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tags/tag1.xml" ContentType="application/vnd.openxmlformats-officedocument.presentationml.tags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tags/tag2.xml" ContentType="application/vnd.openxmlformats-officedocument.presentationml.tags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63" r:id="rId5"/>
    <p:sldId id="264" r:id="rId6"/>
    <p:sldId id="259" r:id="rId7"/>
    <p:sldId id="265" r:id="rId8"/>
    <p:sldId id="266" r:id="rId9"/>
    <p:sldId id="260" r:id="rId10"/>
    <p:sldId id="261" r:id="rId11"/>
    <p:sldId id="27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3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4 9328 0 0,'0'0'845'0'0,"-14"-3"544"0"0,11 3-1259 0 0,0 1-1 0 0,-1-1 1 0 0,1 1-1 0 0,0 0 1 0 0,0 0-1 0 0,0 0 0 0 0,0 1 1 0 0,0-1-1 0 0,0 1 1 0 0,0 0-1 0 0,0 0 1 0 0,0 0-1 0 0,1 0 1 0 0,-4 3-1 0 0,-6 7-24 0 0,-16 20 0 0 0,17-19-34 0 0,-122 167-610 0 0,46-56 405 0 0,-49 79 61 0 0,98-143 98 0 0,-1 4 151 0 0,3 2 0 0 0,3 1 0 0 0,-36 105 0 0 0,55-134-213 0 0,7-21-281 0 0,1 1 1 0 0,1-1 0 0 0,-6 33 0 0 0,10-35-4169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4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6448 0 0,'0'0'498'0'0,"2"-1"-327"0"0,0 0-27 0 0,38-19 5857 0 0,73-49 0 0 0,-106 65-5873 0 0,0 0-1 0 0,0 0 0 0 0,0 1 1 0 0,0 0-1 0 0,1 0 0 0 0,-1 1 1 0 0,1 0-1 0 0,0 0 0 0 0,11-1 1 0 0,-4 2-100 0 0,-1 0 1 0 0,1 1-1 0 0,-1 0 1 0 0,20 3-1 0 0,-32-2-53 0 0,0-1 1 0 0,0 0-1 0 0,0 1 0 0 0,0 0 0 0 0,0-1 0 0 0,0 1 0 0 0,0 0 0 0 0,0 0 0 0 0,-1 0 1 0 0,1 0-1 0 0,0 0 0 0 0,2 3 0 0 0,4 6-4946 0 0,-4-3-798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5064 0 0,'0'0'6968'0'0,"8"4"-4640"0"0,2 4-1624 0 0,2-4-320 0 0,9-4-64 0 0,10-4-8 0 0,-1 4-176 0 0,8 0-32 0 0,6-4-8 0 0,4 4-1 0 0,-5 0-774 0 0,0-4-161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5.0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0 9728 0 0,'0'0'882'0'0,"-1"2"-726"0"0,-5 8 199 0 0,0 0-1 0 0,1 0 1 0 0,0 0-1 0 0,1 1 0 0 0,1-1 1 0 0,-1 1-1 0 0,-2 18 1 0 0,-8 87 2175 0 0,13-96-2456 0 0,0-6 113 0 0,-4 73 770 0 0,6-78-847 0 0,-1-1 0 0 0,1 1 1 0 0,0-1-1 0 0,1 1 0 0 0,0-1 0 0 0,0 1 0 0 0,6 13 0 0 0,-7-21 546 0 0,-1-6-522 0 0,1 0-1 0 0,0 0 1 0 0,1-1-1 0 0,-1 1 1 0 0,1 1-1 0 0,0-1 1 0 0,0 0-1 0 0,4-7 0 0 0,7-16 13 0 0,-5 5-121 0 0,19-32 0 0 0,-18 37-22 0 0,-9 17-3 0 0,1-1 0 0 0,0 1 0 0 0,0 0 0 0 0,0 0 0 0 0,0 0 0 0 0,0 0 0 0 0,0 0 0 0 0,0 0 0 0 0,0 0 0 0 0,0 0 0 0 0,1 0 0 0 0,-1 0 0 0 0,0 0 0 0 0,1 1 0 0 0,-1-1 0 0 0,2 0 0 0 0,-2 1 0 0 0,0 0 0 0 0,1 0 0 0 0,-1 0 0 0 0,0 0 0 0 0,0 0 0 0 0,1 0 0 0 0,-1 0 0 0 0,0 1 0 0 0,0-1 0 0 0,1 0 0 0 0,-1 1 0 0 0,0-1 0 0 0,0 1 0 0 0,0-1 0 0 0,0 1 0 0 0,1 0 0 0 0,-1-1 0 0 0,0 1 0 0 0,0 0 0 0 0,0 0 0 0 0,-1 0 0 0 0,1 0 0 0 0,0 0 0 0 0,0 0 0 0 0,0 0 0 0 0,-1 0 0 0 0,1 0 0 0 0,1 2 0 0 0,0 2 0 0 0,0 0 0 0 0,0 0 0 0 0,0 0 0 0 0,-1 0 0 0 0,1 0 0 0 0,-1 0 0 0 0,0 1 0 0 0,0 7 0 0 0,0-1 0 0 0,-1-1 0 0 0,-3 22 0 0 0,1-16-217 0 0,-3 17 526 0 0,0-12-3449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5.3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52 28 9728 0 0,'0'0'446'0'0,"1"-1"-10"0"0,-1-1-304 0 0,9-11-90 0 0,-6 10 532 0 0,4-5 2686 0 0,-5 8-1702 0 0,-2 5-801 0 0,-3 2-591 0 0,0 0 0 0 0,0 0 0 0 0,0 0 1 0 0,-1 0-1 0 0,-5 7 0 0 0,6-9-94 0 0,-1 0 0 0 0,1 0 0 0 0,1 0 0 0 0,-1 0 0 0 0,1 0 0 0 0,-1 0 0 0 0,2 1 0 0 0,-1-1 0 0 0,0 1 0 0 0,1 0 0 0 0,0 6 0 0 0,0-9-58 0 0,1 0 0 0 0,0 0 0 0 0,0 0 0 0 0,1 0 0 0 0,-1 0 0 0 0,1 0 0 0 0,-1 0 0 0 0,1 0 0 0 0,0 0 0 0 0,0-1 0 0 0,0 1 0 0 0,1 0 0 0 0,-1 0 0 0 0,1-1 0 0 0,-1 1 0 0 0,1-1 0 0 0,0 1 0 0 0,0-1 0 0 0,0 0 0 0 0,0 0 0 0 0,0 0 0 0 0,1 0 0 0 0,-1 0 0 0 0,1-1 0 0 0,-1 1 0 0 0,1 0 0 0 0,0-1 0 0 0,-1 0 0 0 0,5 2 0 0 0,-2-2 81 0 0,-3-1-44 0 0,0 0-1 0 0,0 1 0 0 0,0-1 0 0 0,-1 1 0 0 0,1 0 0 0 0,0-1 0 0 0,0 1 0 0 0,1 2 0 0 0,-2-3-41 0 0,0 1 0 0 0,-1-1 0 0 0,1 1-1 0 0,0 0 1 0 0,-1 0 0 0 0,1-1 0 0 0,-1 1 0 0 0,0 0 0 0 0,1 0 0 0 0,-1-1-1 0 0,1 1 1 0 0,-1 0 0 0 0,0 0 0 0 0,0 0 0 0 0,0 0 0 0 0,1 0 0 0 0,-1 0 0 0 0,0-1-1 0 0,0 1 1 0 0,0 0 0 0 0,0 0 0 0 0,0 0 0 0 0,-1 0 0 0 0,1 0 0 0 0,0 0 0 0 0,-1 1-1 0 0,0 1-7 0 0,-1 0 1 0 0,1 1-1 0 0,-1-1 0 0 0,0 0 0 0 0,0 0 0 0 0,0 0 0 0 0,0-1 0 0 0,0 1 0 0 0,-1 0 0 0 0,-3 2 0 0 0,-28 21-146 0 0,29-23-298 0 0,0-1-1 0 0,0 0 1 0 0,0 1 0 0 0,-1-2-1 0 0,-5 3 1 0 0,9-4-579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5.6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87 0 11376 0 0,'-5'5'546'0'0,"-11"24"-71"0"0,-19 48 0 0 0,30-63-181 0 0,1 0 0 0 0,0 0-1 0 0,1 1 1 0 0,0-1-1 0 0,1 1 1 0 0,0 16 0 0 0,-2 18 676 0 0,3-34-708 0 0,-1 0 1 0 0,2 16-1 0 0,8 69 822 0 0,-6-91-1091 0 0,-1 0 1 0 0,2 0 0 0 0,0 0-1 0 0,0 0 1 0 0,0-1-1 0 0,1 0 1 0 0,0 1 0 0 0,1-1-1 0 0,0-1 1 0 0,0 1 0 0 0,0-1-1 0 0,1 0 1 0 0,0 0-1 0 0,1 0 1 0 0,0-1 0 0 0,0 0-1 0 0,0-1 1 0 0,10 7-1 0 0,-13-11-318 0 0,0 1-1 0 0,0-1 0 0 0,-1 0 1 0 0,1 0-1 0 0,0-1 0 0 0,7 1 1 0 0,6 0-859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6.0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28 151 3224 0 0,'-1'2'240'0'0,"1"0"-379"0"0,-1 0 571 0 0,1-1 0 0 0,-1 1 1 0 0,1 0-1 0 0,0-1 0 0 0,-1 1 0 0 0,1 0 1 0 0,0-1-1 0 0,0 1 0 0 0,0 0 0 0 0,0 0 1 0 0,1-1-1 0 0,-1 1 0 0 0,0-1 0 0 0,1 1 1 0 0,-1 0-1 0 0,1 1 0 0 0,4 6 918 0 0,-1 0 1 0 0,10 13-1 0 0,-12-19-1213 0 0,1 0-1 0 0,-1 0 0 0 0,1 0 1 0 0,0-1-1 0 0,0 1 0 0 0,0-1 1 0 0,0 0-1 0 0,0 0 0 0 0,6 3 1 0 0,-6-4-65 0 0,-1-1 0 0 0,0 1 0 0 0,0-1 1 0 0,1 0-1 0 0,-1 1 0 0 0,0-1 1 0 0,1-1-1 0 0,-1 1 0 0 0,0 0 1 0 0,1 0-1 0 0,-1-1 0 0 0,0 1 1 0 0,1-1-1 0 0,-1 0 0 0 0,0 0 1 0 0,4-2-1 0 0,-2 1-25 0 0,0 0 1 0 0,0 0-1 0 0,-1-1 1 0 0,1 1-1 0 0,-1-1 0 0 0,1 0 1 0 0,-1 0-1 0 0,4-4 0 0 0,-4 3-41 0 0,-1 0 0 0 0,1 0 0 0 0,-1 0 0 0 0,0 0-1 0 0,0 0 1 0 0,-1 0 0 0 0,1 0 0 0 0,-1-1 0 0 0,1 1 0 0 0,-2 0-1 0 0,1-1 1 0 0,0 1 0 0 0,-1-1 0 0 0,0 0 0 0 0,0 1-1 0 0,-1-9 1 0 0,-2-17-397 0 0,3 19 276 0 0,-1 1 1 0 0,0 0 0 0 0,0 0 0 0 0,-1 0 0 0 0,-1 0 0 0 0,0 0 0 0 0,0 1 0 0 0,-6-13-1 0 0,9 22 116 0 0,-1-1-1 0 0,1 1 0 0 0,0-1 0 0 0,-1 1 1 0 0,1-1-1 0 0,-1 1 0 0 0,1-1 0 0 0,-1 1 1 0 0,1-1-1 0 0,-1 1 0 0 0,1 0 0 0 0,-1-1 1 0 0,1 1-1 0 0,-1 0 0 0 0,1-1 0 0 0,-1 1 1 0 0,0 0-1 0 0,1 0 0 0 0,-1 0 0 0 0,0-1 1 0 0,1 1-1 0 0,-1 0 0 0 0,0 0 0 0 0,1 0 1 0 0,-1 0-1 0 0,1 0 0 0 0,-1 0 0 0 0,0 0 1 0 0,1 1-1 0 0,-1-1 0 0 0,0 0 0 0 0,1 0 1 0 0,-1 0-1 0 0,-1 1 0 0 0,1 0 7 0 0,-1 0 20 0 0,-1 0 0 0 0,1 0-1 0 0,0 1 1 0 0,-1-1-1 0 0,1 1 1 0 0,0-1-1 0 0,0 1 1 0 0,0 0 0 0 0,0 0-1 0 0,1 0 1 0 0,-1 0-1 0 0,0 0 1 0 0,1 0-1 0 0,-3 5 1 0 0,-15 35 459 0 0,18-39-445 0 0,-21 66 933 0 0,4 0-1 0 0,-13 88 1 0 0,29-148-951 0 0,-2 22 122 0 0,0-1 1 0 0,2 1 0 0 0,1 0-1 0 0,4 36 1 0 0,-2-59-197 0 0,1-1 0 0 0,-1 1 0 0 0,1-1 0 0 0,6 14 0 0 0,2 0-5658 0 0,-4-10-772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6.3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0 12896 0 0,'0'0'1152'0'0,"-10"8"-928"0"0,2-3-224 0 0,0-2 0 0 0,-2 0 784 0 0,7 2 112 0 0,-2-2 15 0 0,1 5 9 0 0,-4-4-240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6.7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102 81 8752 0 0,'0'0'673'0'0,"-8"1"667"0"0,6 1-1017 0 0,0 0 0 0 0,0-1 0 0 0,1 1 0 0 0,-1 0 0 0 0,1 0 0 0 0,-1 0 0 0 0,-1 4 0 0 0,-5 6 720 0 0,-2 1-578 0 0,0 1 0 0 0,1-1 0 0 0,1 1 0 0 0,1 1 0 0 0,0 0 0 0 0,-5 16 0 0 0,10-26-310 0 0,0 0 0 0 0,1 0 0 0 0,0 0 0 0 0,0 0 0 0 0,1 0 0 0 0,0 0 0 0 0,-1 0 0 0 0,2 0 0 0 0,-1 1 0 0 0,2 7 0 0 0,-2-11-120 0 0,1 0-1 0 0,0 0 0 0 0,-1-1 1 0 0,1 1-1 0 0,0 0 1 0 0,0 0-1 0 0,0-1 0 0 0,0 1 1 0 0,0 0-1 0 0,1-1 1 0 0,-1 1-1 0 0,0-1 0 0 0,1 0 1 0 0,-1 1-1 0 0,1-1 0 0 0,-1 0 1 0 0,1 0-1 0 0,0 0 1 0 0,0 0-1 0 0,-1 0 0 0 0,1 0 1 0 0,0-1-1 0 0,0 1 1 0 0,0-1-1 0 0,0 1 0 0 0,0-1 1 0 0,0 0-1 0 0,0 1 1 0 0,-1-1-1 0 0,1 0 0 0 0,3 0 1 0 0,3-1-7 0 0,0 0 1 0 0,0 0 0 0 0,1-1 0 0 0,-1 1-1 0 0,0-2 1 0 0,0 1 0 0 0,-1-1-1 0 0,10-5 1 0 0,-2 0 16 0 0,0 0 0 0 0,-1-1 0 0 0,14-12 0 0 0,-22 17-44 0 0,-1-1-1 0 0,0 0 1 0 0,0 1-1 0 0,0-2 1 0 0,0 1-1 0 0,-1 0 1 0 0,0-1 0 0 0,0 0-1 0 0,-1 0 1 0 0,1 0-1 0 0,-1 0 1 0 0,-1-1-1 0 0,1 1 1 0 0,-1-1-1 0 0,0 0 1 0 0,-1 0-1 0 0,1 0 1 0 0,-1 1-1 0 0,-1-1 1 0 0,1 0-1 0 0,-1 0 1 0 0,-2-12-1 0 0,2 14-5 0 0,-1 1-1 0 0,0-1 0 0 0,-1 1 0 0 0,1 0 1 0 0,-1 0-1 0 0,0 0 0 0 0,0-1 1 0 0,0 2-1 0 0,-1-1 0 0 0,1 0 0 0 0,-1 0 1 0 0,0 1-1 0 0,-4-4 0 0 0,3 2-11 0 0,-1 1 1 0 0,0 0-1 0 0,-1 0 0 0 0,1 0 0 0 0,-1 1 0 0 0,1 0 0 0 0,-1 0 0 0 0,-11-4 0 0 0,4 4-124 0 0,0 0 0 0 0,0 1-1 0 0,0 1 1 0 0,0 0 0 0 0,-17 1-1 0 0,29 0-590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7.0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173 0 7832 0 0,'0'0'602'0'0,"-4"13"1212"0"0,-2 7 913 0 0,-5 23 1 0 0,-5 57-1732 0 0,11-64-638 0 0,-14 67 1196 0 0,-54 168 0 0 0,61-232-2127 0 0,3 0 1 0 0,-8 69-1 0 0,17-85-539 0 0,7-9-7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7.3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11544 0 0,'0'0'2110'0'0,"2"1"-1159"0"0,7 5-499 0 0,-1 1 1 0 0,1 0-1 0 0,-2 0 1 0 0,1 0-1 0 0,-1 1 0 0 0,9 12 1 0 0,35 58-22 0 0,-38-56-187 0 0,-5-8-206 0 0,1 2-1 0 0,-2-1 1 0 0,0 1-1 0 0,-1 0 0 0 0,-1 0 1 0 0,0 1-1 0 0,4 24 1 0 0,-8-28-32 0 0,0-1 0 0 0,0 1 0 0 0,-2 0 1 0 0,1-1-1 0 0,-1 1 0 0 0,-1 0 0 0 0,-1-1 1 0 0,1 0-1 0 0,-2 1 0 0 0,-8 20 0 0 0,-65 117 245 0 0,43-95-1795 0 0,34-73-2722 0 0</inkml:trace>
  <inkml:trace contextRef="#ctx0" brushRef="#br0" timeOffset="1">491 337 14600 0 0,'0'0'2327'0'0,"2"1"-2080"0"0,17 1-193 0 0,0 0 0 0 0,0-2 0 0 0,0 0 0 0 0,37-5 0 0 0,-48 4-333 0 0,15-2-3860 0 0,-2 2-1455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7.6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28 14712 0 0,'0'0'1480'0'0,"0"2"-1358"0"0,1-1-111 0 0,-1 0-1 0 0,0-1 1 0 0,0 1-1 0 0,1 0 1 0 0,-1 0 0 0 0,1 0-1 0 0,-1 0 1 0 0,1 0-1 0 0,-1 0 1 0 0,1-1-1 0 0,0 1 1 0 0,-1 0 0 0 0,1 0-1 0 0,0-1 1 0 0,-1 1-1 0 0,1 0 1 0 0,0-1-1 0 0,0 1 1 0 0,0-1 0 0 0,0 1-1 0 0,-1-1 1 0 0,1 0-1 0 0,0 1 1 0 0,0-1-1 0 0,0 0 1 0 0,0 1 0 0 0,0-1-1 0 0,0 0 1 0 0,0 0-1 0 0,1 0 1 0 0,5 1 202 0 0,0 0 1 0 0,0-1-1 0 0,12 0 0 0 0,12-4 134 0 0,47-12-1 0 0,-28 5-301 0 0,-21 3-115 0 0,-3-2 2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8.0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1 14368 0 0,'0'0'1442'0'0,"0"1"-1322"0"0,-10 33 330 0 0,4-17-22 0 0,1 0 0 0 0,1 0 0 0 0,0 1 0 0 0,1-1 0 0 0,1 1 0 0 0,1 0 0 0 0,0 0 1 0 0,3 26-1 0 0,-1-40-360 0 0,-1 0 0 0 0,1 1 0 0 0,0-1 0 0 0,0 0 0 0 0,1 0 0 0 0,-1 1 1 0 0,1-1-1 0 0,0 0 0 0 0,0 0 0 0 0,0-1 0 0 0,1 1 0 0 0,-1 0 0 0 0,1-1 0 0 0,0 1 1 0 0,0-1-1 0 0,0 0 0 0 0,5 4 0 0 0,-5-5-31 0 0,1-1 0 0 0,-1 1 0 0 0,0 0-1 0 0,0-1 1 0 0,1 0 0 0 0,-1 1 0 0 0,1-1 0 0 0,-1-1 0 0 0,1 1 0 0 0,0-1-1 0 0,-1 1 1 0 0,1-1 0 0 0,-1 0 0 0 0,1 0 0 0 0,0 0 0 0 0,-1-1 0 0 0,1 1 0 0 0,-1-1-1 0 0,1 0 1 0 0,-1 0 0 0 0,6-2 0 0 0,1-2 0 0 0,0 0 0 0 0,0 0 1 0 0,-1-1-1 0 0,0-1 0 0 0,0 1 0 0 0,0-1 1 0 0,-1-1-1 0 0,0 0 0 0 0,0 0 0 0 0,-1 0 0 0 0,10-15 1 0 0,-15 21-36 0 0,-1-1 0 0 0,1 1 0 0 0,-1-1 1 0 0,0 0-1 0 0,0 1 0 0 0,0-1 1 0 0,0 0-1 0 0,0 0 0 0 0,-1 0 0 0 0,1 1 1 0 0,-1-1-1 0 0,0 0 0 0 0,1 0 0 0 0,-2 0 1 0 0,1 0-1 0 0,0 0 0 0 0,0 0 1 0 0,-1 0-1 0 0,0 1 0 0 0,1-1 0 0 0,-1 0 1 0 0,0 0-1 0 0,-1 1 0 0 0,1-1 1 0 0,0 1-1 0 0,-1-1 0 0 0,1 1 0 0 0,-1-1 1 0 0,0 1-1 0 0,0 0 0 0 0,0 0 0 0 0,0 0 1 0 0,-2-2-1 0 0,-2-1 3 0 0,1 0-1 0 0,-1 1 1 0 0,0 0 0 0 0,0 0 0 0 0,-1 1-1 0 0,1 0 1 0 0,-1 0 0 0 0,0 0-1 0 0,1 1 1 0 0,-1 0 0 0 0,0 0 0 0 0,-11-1-1 0 0,3 3-186 0 0,-1 0 0 0 0,1 0 0 0 0,0 1 1 0 0,0 1-1 0 0,-1 1 0 0 0,1 0 0 0 0,1 1 0 0 0,-1 1 0 0 0,1 0 0 0 0,-21 10 0 0 0,9 1-505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0 838 3224 0 0,'9'-1'5176'0'0,"41"-83"-975"0"0,-23 37-3542 0 0,25-62 0 0 0,-9 19-660 0 0,2-8 141 0 0,6-12-190 0 0,-34 78 44 0 0,-3-1 1 0 0,19-56 0 0 0,-19 57 12 0 0,-2 6 66 0 0,-3 3 8 0 0,12-22 0 0 0,-18 36 192 0 0,0 0 261 0 0,-3 9-533 0 0,1 0-1 0 0,-1 0 1 0 0,0 0 0 0 0,0 0-1 0 0,1 0 1 0 0,-1 0 0 0 0,0 0 0 0 0,0-1-1 0 0,1 1 1 0 0,-1 0 0 0 0,0 0-1 0 0,1 0 1 0 0,-1 0 0 0 0,0 0 0 0 0,0 0-1 0 0,1 1 1 0 0,-1-1 0 0 0,0 0-1 0 0,0 0 1 0 0,1 0 0 0 0,-1 0-1 0 0,0 0 1 0 0,0 0 0 0 0,1 0 0 0 0,-1 0-1 0 0,0 1 1 0 0,0-1 0 0 0,0 0-1 0 0,1 0 1 0 0,-1 0 0 0 0,0 1-1 0 0,0-1 1 0 0,1 0 0 0 0,2 3-6 0 0,0 0 0 0 0,-1 0 0 0 0,1 1 0 0 0,0-1 0 0 0,-1 1 1 0 0,0-1-1 0 0,0 1 0 0 0,0 0 0 0 0,0 0 0 0 0,2 7 0 0 0,1 6 35 0 0,3 23-1 0 0,-2-9-43 0 0,5 9 62 0 0,-5-20 42 0 0,-1 1 1 0 0,3 21 0 0 0,10 81 336 0 0,4 46 233 0 0,-21-155-591 0 0,0-1 0 0 0,1 1-1 0 0,1 0 1 0 0,0-1 0 0 0,7 21-1 0 0,-2-7 56 0 0,6 29-1 0 0,-5-16 98 0 0,1 21 227 0 0,-6-47-213 0 0,0-12 63 0 0,0-7-127 0 0,-3 2-193 0 0,0 0 0 0 0,0 0 0 0 0,-1 0-1 0 0,1-1 1 0 0,-1 1 0 0 0,0 0 0 0 0,0 0-1 0 0,0 0 1 0 0,0 0 0 0 0,-1 0 0 0 0,1-1-1 0 0,-1 1 1 0 0,1 0 0 0 0,-1 0 0 0 0,-2-4-1 0 0,-2-4-1302 0 0,-1-1 0 0 0,-9-15 0 0 0,8 17 150 0 0,-6-10-646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56.0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10 151 3680 0 0,'-10'10'10654'0'0,"24"-15"-9995"0"0,-10 4-466 0 0,0-1 0 0 0,0 1 0 0 0,0 0 0 0 0,0 0 0 0 0,4-1 1 0 0,2 1 125 0 0,1 0 0 0 0,0-1 0 0 0,-1 0 0 0 0,1-1 0 0 0,12-5 0 0 0,-12 4-198 0 0,17-7 196 0 0,45-26 0 0 0,-50 24-217 0 0,38-16 0 0 0,-22 12-106 0 0,-31 13-1 0 0,-3 1 2 0 0,0 0-1 0 0,0 1 1 0 0,1 0 0 0 0,-1 0 0 0 0,11-2 0 0 0,-15 4-126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56.5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280 1 3680 0 0,'0'0'3401'0'0,"-9"4"679"0"0,7 1-3783 0 0,-1-1 0 0 0,1 1 0 0 0,1 0 0 0 0,-1-1 0 0 0,1 1 0 0 0,0 0 1 0 0,-1 8-1 0 0,-1 38 291 0 0,2-12-348 0 0,-4 44 104 0 0,-7 59 386 0 0,7-67-376 0 0,-2 9-228 0 0,-5 28 26 0 0,10-91-99 0 0,0 4 11 0 0,-1 0 0 0 0,-9 34 0 0 0,8-40-91 0 0,4-17-3 0 0,0 1 1 0 0,-1 0-1 0 0,1-1 1 0 0,-1 1-1 0 0,0 0 1 0 0,0-1-1 0 0,0 1 1 0 0,0-1-1 0 0,0 1 1 0 0,-1-1-1 0 0,-2 4 1 0 0,-1-1-172 0 0,3-1 16 0 0,-1 0 0 0 0,0-1 0 0 0,-1 0 0 0 0,1 1 0 0 0,0-1 0 0 0,-1 0 0 0 0,0-1 0 0 0,0 1 0 0 0,0-1 0 0 0,0 1 1 0 0,0-1-1 0 0,0-1 0 0 0,0 1 0 0 0,-1 0 0 0 0,-4 0 0 0 0,-18 4 125 0 0,-42 15 0 0 0,58-16 3033 0 0,24-6 1203 0 0,-1-1-4943 0 0,29-3 1201 0 0,0-2 0 0 0,42-13 0 0 0,76-31-195 0 0,-159 51-239 0 0,120-35 160 0 0,-93 28 23 0 0,-25 6-251 0 0,-2 0-20 0 0,2-4-44 0 0,-1 3-151 0 0,1-3-79 0 0,1-1-1753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57.0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0 120 2760 0 0,'0'0'1472'0'0,"0"2"-114"0"0,1 0-1109 0 0,-1 0 0 0 0,1-1-1 0 0,-1 1 1 0 0,1-1 0 0 0,-1 1-1 0 0,1-1 1 0 0,0 1-1 0 0,-1-1 1 0 0,1 0 0 0 0,0 1-1 0 0,0-1 1 0 0,0 0-1 0 0,0 0 1 0 0,0 0 0 0 0,2 2-1 0 0,25 19 620 0 0,-9-7-56 0 0,-8-5-253 0 0,0 0 0 0 0,1-1 1 0 0,0 0-1 0 0,27 14 1 0 0,-35-21-459 0 0,1 0 1 0 0,1 0 0 0 0,-1 0 0 0 0,0 0 0 0 0,0-1 0 0 0,1 0-1 0 0,-1 0 1 0 0,1 0 0 0 0,-1-1 0 0 0,1 0 0 0 0,-1 0-1 0 0,1 0 1 0 0,-1-1 0 0 0,1 0 0 0 0,-1 0 0 0 0,10-3 0 0 0,7-4 335 0 0,-15 6-311 0 0,1 0 1 0 0,-1-1-1 0 0,0 0 0 0 0,-1 0 1 0 0,1-1-1 0 0,0 0 0 0 0,10-8 0 0 0,8-10 240 0 0,41-41 535 0 0,-57 54-751 0 0,-1-1 0 0 0,0 0 0 0 0,-1 0 0 0 0,0 0 0 0 0,6-14 0 0 0,-10 17-46 0 0,-2 4-69 0 0,0 0 1 0 0,1 0-1 0 0,-1 0 1 0 0,1 0 0 0 0,0 0-1 0 0,0 1 1 0 0,0-1-1 0 0,0 1 1 0 0,0-1-1 0 0,0 1 1 0 0,1 0-1 0 0,-1 0 1 0 0,6-4-1 0 0,-7 6-35 0 0,7-5 0 0 0,-5 6 0 0 0,7 2 0 0 0,33 5-3053 0 0,-35-7-3141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57.7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1 456 0 0,'0'7'3537'0'0,"1"3"-2189"0"0,0 0-1 0 0,1-1 0 0 0,0 1 1 0 0,5 14-1 0 0,-4-14-983 0 0,0 0 0 0 0,-1 0 0 0 0,0 0 0 0 0,1 17 0 0 0,-11 109 1922 0 0,6-102-1842 0 0,-9 29 464 0 0,5-34-544 0 0,5-15-154 0 0,0-11-89 0 0,1 0-1 0 0,-1 1 1 0 0,1-1 0 0 0,-1 1 0 0 0,0-1 0 0 0,-2 6 3703 0 0,16-37-3056 0 0,8-21-769 0 0,-15 32 52 0 0,1 1-1 0 0,0 0 1 0 0,1 0 0 0 0,16-23-1 0 0,15-7-398 0 0,-38 45 276 0 0,-1 1 67 0 0,1 0 0 0 0,-1 0 0 0 0,0 0-1 0 0,0 0 1 0 0,1 0 0 0 0,-1 0 0 0 0,0 0-1 0 0,0 0 1 0 0,1 0 0 0 0,-1 0 0 0 0,0 0-1 0 0,1 0 1 0 0,-1 0 0 0 0,0 0 0 0 0,0 0 0 0 0,1 0-1 0 0,-1 0 1 0 0,0 0 0 0 0,1 0 0 0 0,-1 0-1 0 0,0 0 1 0 0,0 0 0 0 0,1 0 0 0 0,-1 1-1 0 0,0-1 1 0 0,0 0 0 0 0,1 0 0 0 0,-1 0-1 0 0,0 1 1 0 0,0-1 0 0 0,8 6-15 0 0,-8-6 18 0 0,3 4-24 0 0,1 1-1 0 0,0 0 0 0 0,-1 0 0 0 0,0 0 0 0 0,0 0 0 0 0,0 0 1 0 0,-1 1-1 0 0,0-1 0 0 0,0 1 0 0 0,0 0 0 0 0,-1 0 0 0 0,0 0 1 0 0,0 0-1 0 0,0 0 0 0 0,-1 9 0 0 0,5 70-40 0 0,-5-75 79 0 0,0-8 20 0 0,1-13-5399 0 0,3 2-589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58.4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151 0 456 0 0,'0'0'11928'0'0,"-6"1"-10600"0"0,-9 8-138 0 0,-22 19 1 0 0,12-8-558 0 0,24-20-272 0 0,-7 16 159 0 0,5-9-351 0 0,3-7-134 0 0,0 0 0 0 0,0 1 0 0 0,-1-1-1 0 0,1 0 1 0 0,0 1 0 0 0,0-1 0 0 0,0 1-1 0 0,0-1 1 0 0,0 0 0 0 0,0 1 0 0 0,0-1-1 0 0,0 1 1 0 0,0-1 0 0 0,0 0 0 0 0,0 1-1 0 0,0-1 1 0 0,0 1 0 0 0,0-1 0 0 0,0 1-1 0 0,1 0-17 0 0,0 0 0 0 0,0-1-1 0 0,-1 1 1 0 0,1 0 0 0 0,0-1-1 0 0,0 1 1 0 0,0 0 0 0 0,0-1-1 0 0,0 1 1 0 0,0-1 0 0 0,2 1-1 0 0,0 0 18 0 0,0-1 0 0 0,0 1 0 0 0,0-1 0 0 0,0 1 0 0 0,0-1 0 0 0,0 0 0 0 0,0 0 0 0 0,0 0 0 0 0,0-1 0 0 0,4 0 0 0 0,9 0 11 0 0,17 5 8 0 0,-26-4-53 0 0,-6 0 0 0 0,1 0 0 0 0,-1 0 0 0 0,0 0 0 0 0,1 0 0 0 0,-1 0 0 0 0,1 0 0 0 0,-1 1 0 0 0,0-1 0 0 0,1 1 0 0 0,-1-1 0 0 0,0 1 0 0 0,0-1 0 0 0,1 1 0 0 0,-1 0 0 0 0,0-1 0 0 0,0 1 0 0 0,0 0 0 0 0,0 0 0 0 0,1 0 0 0 0,-2 0 0 0 0,3 1 0 0 0,10 10 0 0 0,-3-2 0 0 0,-11-6 0 0 0,1-3 0 0 0,0 2 1 0 0,0 0-13 0 0,11 14-65 0 0,-11-16 77 0 0,0 0 0 0 0,1 1 0 0 0,-1-1 0 0 0,0 0 0 0 0,0 1 0 0 0,0-1 0 0 0,0 0 0 0 0,0 1 0 0 0,0-1 0 0 0,-1 0 0 0 0,1 1 0 0 0,0-1 0 0 0,-1 0 0 0 0,1 1 0 0 0,-2 1 0 0 0,-2 12 0 0 0,5-13 13 0 0,-1-1 0 0 0,0 1-1 0 0,0 0 1 0 0,0-1-1 0 0,0 1 1 0 0,-1-1 0 0 0,1 1-1 0 0,0-1 1 0 0,-1 1 0 0 0,1 0-1 0 0,-1-1 1 0 0,1 1-1 0 0,-1-1 1 0 0,0 0 0 0 0,1 1-1 0 0,-1-1 1 0 0,0 1-1 0 0,0-1 1 0 0,-2 2 0 0 0,-2 3 70 0 0,1 0 60 0 0,-2 1-1 0 0,1-1 0 0 0,-1 0 0 0 0,0 0 0 0 0,0-1 0 0 0,0 0 0 0 0,-15 9 0 0 0,-3-1 256 0 0,-26 11 0 0 0,29-15-224 0 0,20-9-150 0 0,-1 1-1 0 0,1 0 1 0 0,-1-1-1 0 0,0 0 1 0 0,0 1-1 0 0,1-1 1 0 0,-1 0-1 0 0,0 0 1 0 0,1 0-1 0 0,-1 0 1 0 0,0 0-1 0 0,0 0 1 0 0,1-1-1 0 0,-1 1 1 0 0,0 0-1 0 0,1-1 1 0 0,-1 1-1 0 0,0-1 1 0 0,1 0-1 0 0,-1 0 1 0 0,-2-1-1 0 0,-2 1 452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59.5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91 0 3224 0 0,'0'0'512'0'0,"-1"2"703"0"0,-7 10-18 0 0,0 0 0 0 0,1 0 0 0 0,0 1 0 0 0,-5 14 0 0 0,9-18-1011 0 0,0 0 1 0 0,1 0 0 0 0,1 0 0 0 0,-1 1 0 0 0,1-1 0 0 0,1 11-1 0 0,0-7 171 0 0,-1 0-1 0 0,-4 19 0 0 0,-2 3 607 0 0,-4 47 1 0 0,4-17-98 0 0,5-53-704 0 0,0 0-1 0 0,2 0 1 0 0,-1 1 0 0 0,2-1 0 0 0,-1 0 0 0 0,2 1 0 0 0,0-1-1 0 0,0 0 1 0 0,1 0 0 0 0,7 20 0 0 0,-7-25-97 0 0,9 26 130 0 0,-12-30-90 0 0,18 12-136 0 0,-17-14-132 0 0,0-1 0 0 0,0 1 0 0 0,0 0 0 0 0,0-1 0 0 0,0 1 0 0 0,0-1 0 0 0,0 1 0 0 0,0-1 0 0 0,1 1 0 0 0,-1-1 0 0 0,0 0 0 0 0,0 0 0 0 0,0 0 0 0 0,2 1 0 0 0,8-4-1371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59.9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52 158 3224 0 0,'0'0'7884'0'0,"1"2"-7082"0"0,0 3-606 0 0,-1-3-98 0 0,1 0 1 0 0,-1 1-1 0 0,1-1 0 0 0,0 0 0 0 0,0 0 1 0 0,0 1-1 0 0,0-1 0 0 0,0 0 1 0 0,2 3-1 0 0,3 2 151 0 0,1-1 0 0 0,-1 0 0 0 0,1 0 0 0 0,0 0 0 0 0,1-1 0 0 0,7 4 0 0 0,-11-7-172 0 0,0 0 1 0 0,0 0 0 0 0,1 0-1 0 0,-1-1 1 0 0,0 0-1 0 0,0 0 1 0 0,1 0-1 0 0,-1 0 1 0 0,1-1 0 0 0,-1 0-1 0 0,0 1 1 0 0,1-2-1 0 0,-1 1 1 0 0,5-1 0 0 0,-4-1-47 0 0,0 0 0 0 0,0 0-1 0 0,0 0 1 0 0,-1-1 0 0 0,1 0 0 0 0,5-3 0 0 0,0-1 37 0 0,-8 5-54 0 0,0 0 0 0 0,0 0 1 0 0,0 0-1 0 0,0 0 1 0 0,-1 0-1 0 0,1-1 1 0 0,-1 1-1 0 0,1 0 1 0 0,-1-1-1 0 0,0 1 1 0 0,0-1-1 0 0,0 1 1 0 0,-1-1-1 0 0,1 0 1 0 0,0 1-1 0 0,-1-1 0 0 0,1-3 1 0 0,-1-2 12 0 0,1 0 0 0 0,-1 0 0 0 0,0 0 0 0 0,-2-14 0 0 0,-1 14-25 0 0,1 0 0 0 0,-1-1-1 0 0,-1 1 1 0 0,1 0-1 0 0,-1 1 1 0 0,-9-14 0 0 0,1 1-2 0 0,11 18-4 0 0,-1-1-1 0 0,0 1 1 0 0,0 0-1 0 0,1 0 0 0 0,-1-1 1 0 0,0 1-1 0 0,-1 0 1 0 0,1 1-1 0 0,0-1 0 0 0,-1 0 1 0 0,1 1-1 0 0,-1-1 0 0 0,-3-1 1 0 0,5 3 4 0 0,-1-1 0 0 0,1 1 0 0 0,0 0 0 0 0,-1-1 0 0 0,1 1 0 0 0,-1 0 0 0 0,1 0 0 0 0,-1 0 0 0 0,1 0 0 0 0,0 0 0 0 0,-1 0 0 0 0,1 1 0 0 0,-1-1 0 0 0,1 0 0 0 0,0 1 0 0 0,-1-1 0 0 0,1 1 0 0 0,0-1 0 0 0,-1 1 0 0 0,1 0 0 0 0,0-1 0 0 0,0 1 0 0 0,0 0 0 0 0,0 0 0 0 0,-1 0 0 0 0,1 0 0 0 0,0 0 0 0 0,1 0 0 0 0,-3 3 0 0 0,-8 13-38 0 0,1 1 0 0 0,1 0 0 0 0,1 1 0 0 0,0 0 0 0 0,1 1 0 0 0,-5 22 0 0 0,-10 29 167 0 0,14-43 94 0 0,0 2-1 0 0,-5 45 1 0 0,8-44 6 0 0,-3 9 101 0 0,3-18 1 0 0,2 1 0 0 0,-2 32 0 0 0,8-1 206 0 0,-3-53-537 0 0,0-1 0 0 0,0 0-1 0 0,0 1 1 0 0,1-1 0 0 0,-1 0-1 0 0,0 1 1 0 0,0-1 0 0 0,0 0-1 0 0,1 1 1 0 0,-1-1-1 0 0,0 0 1 0 0,0 1 0 0 0,1-1-1 0 0,-1 0 1 0 0,0 0 0 0 0,0 1-1 0 0,1-1 1 0 0,-1 0 0 0 0,0 0-1 0 0,1 0 1 0 0,-1 1-1 0 0,0-1 1 0 0,1 0 0 0 0,-1 0-1 0 0,1 0 1 0 0,-1 0 0 0 0,0 0-1 0 0,1 0 1 0 0,-1 0 0 0 0,0 0-1 0 0,1 0 1 0 0,-1 0-1 0 0,1 0 1 0 0,-1 0 0 0 0,0 0-1 0 0,1 0 1 0 0,-1 0 0 0 0,0 0-1 0 0,1 0 1 0 0,0-1 0 0 0,18-4-2039 0 0,-16 4 1323 0 0,10-3-5350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0.3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 0 13536 0 0,'0'0'1320'0'0,"-3"8"-1176"0"0,-7-5-144 0 0,7 2 0 0 0,-12-2 320 0 0,12 5 1167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0.6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94 2760 0 0,'0'-4'247'0'0,"-1"-3"-222"0"0,-3-1 2030 0 0,3 8-1217 0 0,-1 0 1 0 0,1 0 0 0 0,0 0 0 0 0,-1 0 0 0 0,1 0 0 0 0,0 0 0 0 0,0 0 0 0 0,-1 1 0 0 0,-1-1 0 0 0,1 3-699 0 0,-1 0-1 0 0,1 1 1 0 0,0-1 0 0 0,0 0 0 0 0,0 1 0 0 0,0-1 0 0 0,1 1 0 0 0,-1-1 0 0 0,1 1 0 0 0,0 0 0 0 0,-1 5 0 0 0,0 3 277 0 0,0-1 1 0 0,0 23 0 0 0,2-31-378 0 0,-1 7 150 0 0,1 0-1 0 0,1-1 1 0 0,0 1 0 0 0,1 0 0 0 0,2 11-1 0 0,-3-19-160 0 0,-1 0 1 0 0,1-1-1 0 0,-1 1 0 0 0,1 0 0 0 0,0-1 0 0 0,0 1 0 0 0,0-1 0 0 0,0 1 0 0 0,0-1 0 0 0,0 1 0 0 0,0-1 0 0 0,0 0 0 0 0,0 0 0 0 0,1 0 1 0 0,-1 1-1 0 0,0-1 0 0 0,1 0 0 0 0,-1-1 0 0 0,1 1 0 0 0,0 0 0 0 0,-1 0 0 0 0,1-1 0 0 0,-1 1 0 0 0,1-1 0 0 0,0 1 0 0 0,0-1 1 0 0,-1 0-1 0 0,1 1 0 0 0,0-1 0 0 0,0 0 0 0 0,-1 0 0 0 0,1 0 0 0 0,0-1 0 0 0,0 1 0 0 0,-1 0 0 0 0,1-1 0 0 0,2 0 0 0 0,3-1 90 0 0,-1 0-1 0 0,1-1 1 0 0,-1 0-1 0 0,0 0 1 0 0,0 0-1 0 0,9-8 1 0 0,33-30 432 0 0,-28 22-473 0 0,-11 11-69 0 0,-1-1 0 0 0,0-1-1 0 0,0 1 1 0 0,-1-1 0 0 0,0-1 0 0 0,6-13-1 0 0,-9 18-21 0 0,-1 0-1 0 0,0-1 0 0 0,0 1 0 0 0,-1-1 1 0 0,0 1-1 0 0,2-9 0 0 0,-4 13 23 0 0,1 0-1 0 0,-1 0 1 0 0,0 0 0 0 0,-1 0-1 0 0,1 0 1 0 0,0 0 0 0 0,0 0-1 0 0,-1 0 1 0 0,0 0 0 0 0,1 0-1 0 0,-1 1 1 0 0,0-1 0 0 0,0 0-1 0 0,0 0 1 0 0,0 1 0 0 0,0-1-1 0 0,0 0 1 0 0,0 1 0 0 0,0-1-1 0 0,-1 1 1 0 0,1-1-1 0 0,-1 1 1 0 0,1 0 0 0 0,-1 0-1 0 0,0 0 1 0 0,-2-2 0 0 0,0 1 6 0 0,1 0 1 0 0,-1 0-1 0 0,0 1 1 0 0,0-1 0 0 0,-1 1-1 0 0,1 0 1 0 0,0 0-1 0 0,0 0 1 0 0,-1 1 0 0 0,1-1-1 0 0,-8 1 1 0 0,0 1 32 0 0,0 1 0 0 0,0 0-1 0 0,-12 4 1 0 0,19-4-23 0 0,0 0-1 0 0,0 0 0 0 0,0 1 0 0 0,-6 4 0 0 0,-14 7-162 0 0,21-14 83 0 0,16-12-7240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0.9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157 0 3224 0 0,'-1'1'143'0'0,"-2"0"-128"0"0,1 0 0 0 0,0 0 1 0 0,0 0-1 0 0,0 1 1 0 0,0-1-1 0 0,1 1 0 0 0,-1-1 1 0 0,0 1-1 0 0,0 0 1 0 0,1-1-1 0 0,-1 1 1 0 0,1 0-1 0 0,0 0 0 0 0,0 0 1 0 0,-1 0-1 0 0,1 0 1 0 0,1 1-1 0 0,-1-1 0 0 0,-1 4 1 0 0,-2 6 931 0 0,1 2 1 0 0,-1 18-1 0 0,0-7 1354 0 0,-57 346 4105 0 0,49-296-5678 0 0,-10 92 606 0 0,16-116-1020 0 0,2-30-154 0 0,0 31-1 0 0,4-36-1660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10680 0 0,'0'0'970'0'0,"0"-2"-799"0"0,0 1-141 0 0,0 1 1 0 0,0-1-1 0 0,1 0 1 0 0,-1 0-1 0 0,1 1 1 0 0,-1-1-1 0 0,1 0 1 0 0,-1 0-1 0 0,1 1 1 0 0,-1-1-1 0 0,1 1 1 0 0,-1-1-1 0 0,1 1 1 0 0,0-1-1 0 0,-1 1 1 0 0,1-1-1 0 0,0 1 1 0 0,0-1-1 0 0,-1 1 1 0 0,1 0-1 0 0,0-1 1 0 0,0 1-1 0 0,0 0 1 0 0,-1 0-1 0 0,1 0 1 0 0,0-1-1 0 0,0 1 1 0 0,0 0-1 0 0,1 0 1 0 0,-2 0-29 0 0,82-8 1453 0 0,-11 1-1184 0 0,52-17 87 0 0,-92 17-284 0 0,-19 5-136 0 0,-9 2-16 0 0,-1 0 0 0 0,0 0 0 0 0,0-1 0 0 0,0 1 0 0 0,1-1 0 0 0,-1 0 0 0 0,0 0 0 0 0,0 1 0 0 0,0-1 0 0 0,3-3 0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1.3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0 8752 0 0,'0'0'1020'0'0,"1"2"-423"0"0,3 5-194 0 0,-1-1 0 0 0,2 0 0 0 0,-1-1 0 0 0,1 1 0 0 0,0-1 0 0 0,0 1 0 0 0,6 3 0 0 0,-3-1-42 0 0,0-1 0 0 0,11 15 0 0 0,24 48 827 0 0,-37-59-1057 0 0,-1 1 0 0 0,0-1 0 0 0,-1 1 0 0 0,0 0 0 0 0,3 18 0 0 0,5 63 429 0 0,-11-79-459 0 0,-2 0 0 0 0,0 1-1 0 0,0-1 1 0 0,-1 0 0 0 0,-1 0-1 0 0,0 0 1 0 0,-1 0 0 0 0,-1 0-1 0 0,0-1 1 0 0,-8 15 0 0 0,-7 9 95 0 0,-2 0 1 0 0,-28 35-1 0 0,42-62-677 0 0,-1-1 0 0 0,1 0 0 0 0,-2 0 0 0 0,-18 13 0 0 0,8-11-461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1.6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36 9672 0 0,'0'0'748'0'0,"2"0"-336"0"0,-1 1-131 0 0,1-1 0 0 0,-1 1 0 0 0,0-1 0 0 0,0 1 0 0 0,0 0 0 0 0,0-1 0 0 0,0 1 0 0 0,0 0 0 0 0,0 0 0 0 0,-1 0 0 0 0,2 1 0 0 0,0-1-88 0 0,-1 1-1 0 0,1 0 0 0 0,-1-1 0 0 0,1 0 1 0 0,0 1-1 0 0,0-1 0 0 0,3 2 0 0 0,3 0-87 0 0,0-1 0 0 0,0 0 1 0 0,0-1-1 0 0,0 0 0 0 0,0 0 0 0 0,0 0 0 0 0,8-1 0 0 0,61-6 434 0 0,-61 5-463 0 0,6-2 167 0 0,-1 0 1 0 0,42-14-1 0 0,-61 17-241 0 0,104-31-2124 0 0,-86 27 888 0 0,4 0-12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1.9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31 12752 0 0,'-8'-3'1019'0'0,"19"4"332"0"0,10 1-889 0 0,258-11 2417 0 0,-199-2-2375 0 0,57 1-3102 0 0,-124 10-3363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5.0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1 10680 0 0,'-2'1'60'0'0,"1"0"1"0"0,-1 0-1 0 0,0 1 1 0 0,0-1 0 0 0,1 1-1 0 0,-1-1 1 0 0,0 1-1 0 0,1 0 1 0 0,0 0 0 0 0,-1 0-1 0 0,1-1 1 0 0,0 1-1 0 0,0 0 1 0 0,0 1-1 0 0,0-1 1 0 0,1 0 0 0 0,-1 0-1 0 0,0 0 1 0 0,0 5-1 0 0,1 0-54 0 0,0 1 0 0 0,1-1 0 0 0,-1 0-1 0 0,4 14 1 0 0,0-1 340 0 0,7 137 1688 0 0,-9-108-1470 0 0,1-1 251 0 0,-6 61 0 0 0,1-69-117 0 0,5 74 1 0 0,0-79-511 0 0,-2 8-23 0 0,-1-23-58 0 0,1 1 0 0 0,5 27 0 0 0,-3-32-90 0 0,0 0 0 0 0,-1 20-1 0 0,-5-28 272 0 0,0-4-1713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5.4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1 353 8288 0 0,'10'-29'465'0'0,"19"-34"-1"0"0,-22 50 49 0 0,0 0 0 0 0,2 0 0 0 0,-1 1 0 0 0,19-19 0 0 0,-17 20 88 0 0,9-9 833 0 0,28-22-1 0 0,-26 25-1060 0 0,-8 6-89 0 0,0 1 0 0 0,18-11 1 0 0,-24 17-226 0 0,11-6 205 0 0,33-13-1 0 0,-46 21-237 0 0,0 0-1 0 0,1 1 0 0 0,-1-1 1 0 0,1 1-1 0 0,-1 1 0 0 0,1-1 1 0 0,0 1-1 0 0,-1 0 0 0 0,1 0 1 0 0,11 2-1 0 0,-15-2-23 0 0,1 1 1 0 0,-1-1-1 0 0,0 1 1 0 0,1 0-1 0 0,-1 0 1 0 0,0 0-1 0 0,0 0 1 0 0,0 1-1 0 0,0-1 1 0 0,0 1 0 0 0,0-1-1 0 0,0 1 1 0 0,0-1-1 0 0,-1 1 1 0 0,1 0-1 0 0,0 0 1 0 0,-1 0-1 0 0,0 0 1 0 0,1 0-1 0 0,-1 0 1 0 0,0 1-1 0 0,0-1 1 0 0,0 0-1 0 0,0 0 1 0 0,-1 1-1 0 0,1-1 1 0 0,-1 1-1 0 0,1 3 1 0 0,-1 5-5 0 0,0 1 0 0 0,0-1 0 0 0,-1 0 0 0 0,-5 22-1 0 0,5-24 7 0 0,-3 6-3 0 0,0 0 0 0 0,0 0-1 0 0,-2-1 1 0 0,-9 20-1 0 0,-34 53 123 0 0,37-67-55 0 0,-8 12-19 0 0,-1 0 0 0 0,-1-2 0 0 0,-2 0 0 0 0,-1-2 0 0 0,-1-1 0 0 0,-53 43-1 0 0,61-57 112 0 0,-32 17 0 0 0,48-29 416 0 0,16-9-416 0 0,3-3-144 0 0,1 2 0 0 0,0 1 0 0 0,1 0-1 0 0,-1 1 1 0 0,29-6 0 0 0,-20 7-6 0 0,1 1 1 0 0,0 2-1 0 0,38-1 0 0 0,-58 5-10 0 0,1-1-1 0 0,-1 1 0 0 0,0 0 0 0 0,1 1 0 0 0,-1 0 1 0 0,0 0-1 0 0,0 1 0 0 0,12 5 0 0 0,-18-7-2 0 0,0 0-1 0 0,0 0 1 0 0,0 1-1 0 0,0-1 1 0 0,0 0-1 0 0,0 1 1 0 0,0-1-1 0 0,0 1 1 0 0,-1 0-1 0 0,1-1 1 0 0,-1 1-1 0 0,1 0 1 0 0,-1 0-1 0 0,0 0 1 0 0,1 0-1 0 0,-1 0 1 0 0,0 0-1 0 0,0 0 1 0 0,-1 1-1 0 0,1-1 1 0 0,0 0-1 0 0,-1 0 1 0 0,1 1-1 0 0,-1-1 1 0 0,0 0-1 0 0,0 1 1 0 0,0-1-1 0 0,0 1 1 0 0,0-1-1 0 0,-1 0 1 0 0,1 1-1 0 0,-1-1 1 0 0,1 0-1 0 0,-1 0 1 0 0,-1 3-1 0 0,-12 30 80 0 0,-2 0 0 0 0,-1-2 1 0 0,-26 38-1 0 0,27-49 57 0 0,0 0-1 0 0,-2-2 1 0 0,0 0 0 0 0,-2-1 0 0 0,-26 21-1 0 0,45-40-125 0 0,-16 15 47 0 0,-1-2 0 0 0,0-1 0 0 0,-1 0 0 0 0,-36 16-1 0 0,84-50-5307 0 0,-4 9 3465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5.8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1 2760 0 0,'-1'2'4580'0'0,"-9"26"356"0"0,8-21-4404 0 0,1 0 0 0 0,0-1 0 0 0,0 1 0 0 0,-1 13 0 0 0,1 4 862 0 0,-7 43 1 0 0,-1-8-634 0 0,5-41-595 0 0,3-16-51 0 0,1 1-1 0 0,-1 0 0 0 0,1 0 1 0 0,-1-1-1 0 0,1 1 1 0 0,0 0-1 0 0,0 4 0 0 0,13-21 576 0 0,-5 0-442 0 0,0 0-1 0 0,-2-1 1 0 0,9-23 0 0 0,5-14-361 0 0,-7 33 49 0 0,7-8 75 0 0,-20 27-9 0 0,1-1 0 0 0,-1 1 0 0 0,1-1 0 0 0,-1 1 0 0 0,1 0 0 0 0,-1-1 0 0 0,1 1 0 0 0,-1 0 0 0 0,1 0 0 0 0,-1-1 0 0 0,1 1 1 0 0,-1 0-1 0 0,1 0 0 0 0,-1 0 0 0 0,1 0 0 0 0,0 0 0 0 0,-1 0 0 0 0,1 0 0 0 0,-1-1 0 0 0,1 2 0 0 0,-1-1 0 0 0,1 0 0 0 0,0 0 0 0 0,-1 0 0 0 0,1 0 0 0 0,-1 0 0 0 0,1 0 0 0 0,0 1 0 0 0,14 6-200 0 0,-12-4 193 0 0,-1-1 0 0 0,0 1-1 0 0,1 0 1 0 0,-1 0-1 0 0,0 0 1 0 0,0 0 0 0 0,-1 0-1 0 0,1 1 1 0 0,-1-1-1 0 0,0 0 1 0 0,1 1 0 0 0,-1-1-1 0 0,-1 1 1 0 0,1-1 0 0 0,-1 1-1 0 0,1 5 1 0 0,4 16 12 0 0,-4-16 20 0 0,0 0-1 0 0,-1 0 0 0 0,0 0 1 0 0,0 0-1 0 0,-1 0 0 0 0,0 0 1 0 0,-4 15-1 0 0,0 12-1 0 0,-1-10 85 0 0,4-19-2718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6.9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130 0 5064 0 0,'0'0'389'0'0,"-5"8"-53"0"0,-11 6 1875 0 0,13-13-1916 0 0,1 1-1 0 0,-1 0 1 0 0,1 0 0 0 0,-1 1-1 0 0,1-1 1 0 0,0 1 0 0 0,0-1-1 0 0,0 1 1 0 0,0-1-1 0 0,0 1 1 0 0,1 0 0 0 0,-1 0-1 0 0,1 0 1 0 0,-2 4 0 0 0,-36 128 3077 0 0,27-81-2525 0 0,2 1 1 0 0,3 0-1 0 0,-2 87 1 0 0,9-116-691 0 0,1-1 1 0 0,1 1-1 0 0,2-1 0 0 0,0 1 1 0 0,2-1-1 0 0,10 32 0 0 0,-11-44-151 0 0,-2-4-4 0 0,1 0 0 0 0,-1-1 0 0 0,8 12 1 0 0,-9-17-5 0 0,0 0 1 0 0,0-1 0 0 0,0 1 0 0 0,0-1 0 0 0,1 0-1 0 0,-1 0 1 0 0,1 0 0 0 0,-1 0 0 0 0,1 0 0 0 0,0 0-1 0 0,0 0 1 0 0,-1-1 0 0 0,7 3 0 0 0,0-2-489 0 0,-1 0-1 0 0,15 2 1 0 0,-2-3-6240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7.6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300 1378 2304 0 0,'-2'-1'167'0'0,"0"0"122"0"0,0 0-1 0 0,-1 0 1 0 0,1-1 0 0 0,0 1 0 0 0,0-1 0 0 0,0 1 0 0 0,0-1 0 0 0,1 0 0 0 0,-1 0 0 0 0,0 0 0 0 0,1 0 0 0 0,-1 0 0 0 0,1 0 0 0 0,-2-3 0 0 0,-16-39 5825 0 0,11 24-5929 0 0,-129-352 2947 0 0,107 278-3052 0 0,-25-107-333 0 0,48 161 86 0 0,1 0 0 0 0,2-1-1 0 0,2-45 1 0 0,4 63 130 0 0,1 0 0 0 0,2 0 0 0 0,0 1 1 0 0,1 0-1 0 0,14-34 0 0 0,-11 33-6 0 0,-2 5 30 0 0,0 0 0 0 0,1 1 1 0 0,1 0-1 0 0,1 0 0 0 0,16-20 0 0 0,-18 27 7 0 0,0 1 0 0 0,1 0-1 0 0,0 0 1 0 0,0 1 0 0 0,1 0 0 0 0,0 0 0 0 0,1 1 0 0 0,-1 1 0 0 0,14-7 0 0 0,-21 12 0 0 0,1 0 1 0 0,-1-1 0 0 0,1 1 0 0 0,-1 0 0 0 0,1 1-1 0 0,-1-1 1 0 0,1 1 0 0 0,0-1 0 0 0,-1 1 0 0 0,1 0-1 0 0,0 1 1 0 0,-1-1 0 0 0,1 0 0 0 0,-1 1 0 0 0,1 0-1 0 0,0 0 1 0 0,-1 0 0 0 0,6 3 0 0 0,-7-3 0 0 0,1 1-1 0 0,0 0 1 0 0,-1 0 0 0 0,1 0 0 0 0,-1 0 0 0 0,1 0-1 0 0,-1 0 1 0 0,0 1 0 0 0,0-1 0 0 0,0 1 0 0 0,-1 0-1 0 0,1 0 1 0 0,0-1 0 0 0,-1 1 0 0 0,0 0-1 0 0,0 0 1 0 0,0 0 0 0 0,0 0 0 0 0,0 1 0 0 0,0-1-1 0 0,-1 5 1 0 0,1 6-26 0 0,-1 0 0 0 0,0 0 0 0 0,-2-1 0 0 0,-5 28 0 0 0,1-14 27 0 0,-17 41 1 0 0,-18 19 212 0 0,29-63-59 0 0,0 0 0 0 0,2 1 0 0 0,0 1 0 0 0,-6 27 1 0 0,13-40-41 0 0,-2 16 290 0 0,6-28-384 0 0,-1 0 1 0 0,1-1-1 0 0,0 1 0 0 0,0 0 0 0 0,0 0 0 0 0,0 0 1 0 0,0-1-1 0 0,0 1 0 0 0,0-1 0 0 0,0 1 0 0 0,0-1 1 0 0,0 1-1 0 0,0-1 0 0 0,1 1 0 0 0,-1-1 1 0 0,0 0-1 0 0,0 0 0 0 0,2 0 0 0 0,40 1 366 0 0,-35-1-370 0 0,-1-1 1 0 0,0 1-1 0 0,1 1 1 0 0,-1-1-1 0 0,0 1 0 0 0,0 1 1 0 0,1-1-1 0 0,7 4 0 0 0,-3 3-12 0 0,-11-7-4 0 0,0 0 0 0 0,0 1 0 0 0,0-1 0 0 0,0 1 0 0 0,0 0 0 0 0,0-1 0 0 0,-1 1 0 0 0,1 0 0 0 0,-1-1 0 0 0,1 1 0 0 0,-1 0 0 0 0,1 0 0 0 0,-1 0 0 0 0,0 2 0 0 0,-3 27-103 0 0,1-17 53 0 0,0-6 71 0 0,0 0-1 0 0,0 0 1 0 0,-1 0 0 0 0,0 0-1 0 0,0-1 1 0 0,-1 0-1 0 0,-5 8 1 0 0,-1 5-25 0 0,-20 33-272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8.0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3 3224 0 0,'7'-3'14535'0'0,"-13"15"-14244"0"0,2-2-151 0 0,-1 0-1 0 0,-2 11 1 0 0,6-18-133 0 0,1-1 0 0 0,-1 1-1 0 0,1-1 1 0 0,-1 1 0 0 0,1-1 0 0 0,0 1-1 0 0,0-1 1 0 0,0 1 0 0 0,0-1-1 0 0,1 1 1 0 0,-1-1 0 0 0,1 1 0 0 0,-1-1-1 0 0,2 4 1 0 0,0-2 0 0 0,-1-1-1 0 0,1-1 1 0 0,0 1 0 0 0,-1 0-1 0 0,1 0 1 0 0,0 0 0 0 0,1-1-1 0 0,-1 0 1 0 0,0 1 0 0 0,1-1-1 0 0,-1 0 1 0 0,1 0 0 0 0,0 0-1 0 0,0 0 1 0 0,0-1 0 0 0,0 1-1 0 0,5 1 1 0 0,40 24 140 0 0,-47-26-143 0 0,1 1-1 0 0,-1-1 1 0 0,1 1 0 0 0,-1-1 0 0 0,0 1-1 0 0,0-1 1 0 0,1 1 0 0 0,-1 0 0 0 0,0-1-1 0 0,0 1 1 0 0,-1 0 0 0 0,1 0 0 0 0,0 0-1 0 0,-1 0 1 0 0,1 0 0 0 0,-1 0 0 0 0,1 0-1 0 0,-1 0 1 0 0,0 0 0 0 0,0 0 0 0 0,0 2-1 0 0,0-2 1 0 0,0 0-1 0 0,0 0 1 0 0,0 1-1 0 0,0-1 1 0 0,-1 0-1 0 0,1 0 1 0 0,0 0-1 0 0,-1 0 1 0 0,0 0 0 0 0,0 0-1 0 0,1 0 1 0 0,-1 0-1 0 0,0 0 1 0 0,-2 2-1 0 0,2-2 4 0 0,-3 2 11 0 0,1 0-1 0 0,-1 0 0 0 0,0-1 0 0 0,0 1 1 0 0,0-1-1 0 0,-1 0 0 0 0,1 0 0 0 0,-1-1 1 0 0,0 1-1 0 0,0-1 0 0 0,0 0 0 0 0,0 0 1 0 0,-6 1-1 0 0,2-2-54 0 0,-20 1 31 0 0,28-2-108 0 0,-1 0 1 0 0,1-1-1 0 0,0 1 0 0 0,-1 0 1 0 0,1 0-1 0 0,0-1 1 0 0,-1 1-1 0 0,1-1 0 0 0,0 0 1 0 0,0 1-1 0 0,-1-1 0 0 0,1 0 1 0 0,0 0-1 0 0,0 1 1 0 0,0-1-1 0 0,0 0 0 0 0,-1-2 1 0 0,-7-10-6084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8.5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19 213 1376 0 0,'0'2'6564'0'0,"-2"16"-3446"0"0,2-15-2899 0 0,-1 0 0 0 0,1 0 0 0 0,-1 1 0 0 0,1-1 0 0 0,0 0 0 0 0,0 0 0 0 0,1 0 0 0 0,-1 0 0 0 0,0 0 0 0 0,1 0 0 0 0,1 3 0 0 0,1 2 194 0 0,0-1 0 0 0,0 0-1 0 0,1 0 1 0 0,0 0 0 0 0,10 12 0 0 0,-12-17-405 0 0,0 0 0 0 0,0-1 0 0 0,0 1 0 0 0,0 0 0 0 0,0-1 0 0 0,1 1 0 0 0,-1-1 1 0 0,0 0-1 0 0,1 0 0 0 0,-1 0 0 0 0,1 0 0 0 0,-1 0 0 0 0,1 0 0 0 0,-1-1 0 0 0,1 1 0 0 0,0-1 0 0 0,-1 1 1 0 0,1-1-1 0 0,0 0 0 0 0,5-1 0 0 0,-2 0 35 0 0,1 0 0 0 0,-1-1 0 0 0,1 0 0 0 0,-1 0-1 0 0,0 0 1 0 0,0-1 0 0 0,7-4 0 0 0,-9 5-19 0 0,0 0 1 0 0,-1-1-1 0 0,1 1 0 0 0,-1-1 1 0 0,0 0-1 0 0,0 0 0 0 0,0-1 0 0 0,0 1 1 0 0,0-1-1 0 0,-1 1 0 0 0,5-9 0 0 0,-3 4-5 0 0,0-1-1 0 0,-1 0 0 0 0,0 0 1 0 0,0 0-1 0 0,-1 0 0 0 0,2-14 0 0 0,-3 3-69 0 0,0-1-1 0 0,-4-38 1 0 0,2 53 41 0 0,0-1-1 0 0,0 0 1 0 0,-1 1-1 0 0,0-1 1 0 0,-1 1-1 0 0,1-1 1 0 0,-1 1-1 0 0,0 0 1 0 0,-1 0-1 0 0,1 0 1 0 0,-1 0-1 0 0,-6-5 1 0 0,8 9 5 0 0,0 0 1 0 0,0 0-1 0 0,0 0 1 0 0,0 1-1 0 0,-1-1 1 0 0,1 1-1 0 0,-1-1 0 0 0,1 1 1 0 0,-1 0-1 0 0,1 0 1 0 0,-1 0-1 0 0,-4-1 1 0 0,6 2 13 0 0,-1 0-1 0 0,1 0 1 0 0,-1-1 0 0 0,1 1 0 0 0,-1 0 0 0 0,1 1 0 0 0,-1-1 0 0 0,1 0 0 0 0,-1 0 0 0 0,1 1 0 0 0,-1-1 0 0 0,1 1-1 0 0,-1-1 1 0 0,1 1 0 0 0,-1-1 0 0 0,1 1 0 0 0,0 0 0 0 0,0 0 0 0 0,-1 0 0 0 0,1 0 0 0 0,0 0 0 0 0,0 0 0 0 0,-2 2-1 0 0,-6 9 100 0 0,1 1-1 0 0,0 0 1 0 0,1 0-1 0 0,0 1 0 0 0,-5 16 1 0 0,-19 73 338 0 0,31-102-446 0 0,-16 89 137 0 0,11-51-73 0 0,-1 2 100 0 0,-2 61-1 0 0,8-87-120 0 0,0-1 0 0 0,1 0-1 0 0,1 1 1 0 0,1-1-1 0 0,0 0 1 0 0,0 0 0 0 0,11 25-1 0 0,-13-37-86 0 0,0 0-1 0 0,0 0 0 0 0,0 0 0 0 0,1-1 0 0 0,-1 1 1 0 0,0 0-1 0 0,1-1 0 0 0,-1 1 0 0 0,1-1 0 0 0,0 0 1 0 0,-1 1-1 0 0,1-1 0 0 0,0 0 0 0 0,0 0 0 0 0,0 0 1 0 0,0 0-1 0 0,0 0 0 0 0,0 0 0 0 0,0-1 0 0 0,0 1 1 0 0,0-1-1 0 0,0 1 0 0 0,0-1 0 0 0,0 0 0 0 0,0 0 1 0 0,1 0-1 0 0,-1 0 0 0 0,0 0 0 0 0,4-1 0 0 0,16-4-1330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8840 0 0,'0'0'1040'0'0,"2"2"-527"0"0,1 1-277 0 0,0 0 0 0 0,1-1 0 0 0,0 1 0 0 0,-1-1 0 0 0,1 0 0 0 0,0 0 0 0 0,0 0 0 0 0,0 0 0 0 0,1-1 0 0 0,-1 1-1 0 0,0-1 1 0 0,8 1 0 0 0,5 0-45 0 0,0-1 0 0 0,18-2 0 0 0,-12 1-48 0 0,3-2-385 0 0,0-1 1 0 0,0-1 0 0 0,45-13-1 0 0,-71 17 241 0 0,16-1-4752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8.8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13448 0 0,'0'0'1341'0'0,"3"1"-1224"0"0,24 12 354 0 0,-1 1-1 0 0,38 27 1 0 0,-51-32-202 0 0,-1 1 0 0 0,0 0 0 0 0,-1 1 1 0 0,0 0-1 0 0,0 1 0 0 0,15 23 0 0 0,-17-20-120 0 0,-1 0-1 0 0,-1 0 1 0 0,0 0 0 0 0,-1 1-1 0 0,-1 0 1 0 0,4 20 0 0 0,-6-24-74 0 0,-2 1 1 0 0,1 0 0 0 0,-2 0 0 0 0,0 0 0 0 0,0 0-1 0 0,-1 0 1 0 0,-1 0 0 0 0,-5 21 0 0 0,-8 12 102 0 0,-40 81 1 0 0,39-97-135 0 0,-1 0-1 0 0,-31 40 1 0 0,42-62-225 0 0,0 0 0 0 0,-1-1 0 0 0,0 0 0 0 0,0-1 0 0 0,-1 0 0 0 0,0 0 1 0 0,0 0-1 0 0,-13 6 0 0 0,20-12 55 0 0,0 0-1 0 0,0 0 1 0 0,0 0 0 0 0,1 1 0 0 0,-1-2 0 0 0,0 1-1 0 0,0 0 1 0 0,0 0 0 0 0,0 0 0 0 0,0 0-1 0 0,0-1 1 0 0,0 1 0 0 0,0 0 0 0 0,0-1 0 0 0,0 1-1 0 0,1-1 1 0 0,-1 1 0 0 0,0-1 0 0 0,0 1 0 0 0,0-1-1 0 0,1 1 1 0 0,-1-1 0 0 0,-1-1 0 0 0,1 1-661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09.5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40 209 3224 0 0,'0'0'143'0'0,"0"2"305"0"0,0-1-122 0 0,0 1 1 0 0,0 0 0 0 0,0-1-1 0 0,1 1 1 0 0,-1 0 0 0 0,0-1-1 0 0,1 1 1 0 0,-1-1 0 0 0,1 1-1 0 0,-1-1 1 0 0,1 1 0 0 0,0-1-1 0 0,0 1 1 0 0,0-1 0 0 0,0 1-1 0 0,0-1 1 0 0,0 0 0 0 0,0 0-1 0 0,2 3 1 0 0,-1-3-73 0 0,1 0-1 0 0,-1 1 0 0 0,0-1 1 0 0,1 0-1 0 0,-1 0 1 0 0,1 0-1 0 0,-1-1 1 0 0,1 1-1 0 0,-1 0 0 0 0,1-1 1 0 0,3 0-1 0 0,4 0-27 0 0,0 0-1 0 0,0-1 0 0 0,0 0 0 0 0,-1-1 1 0 0,16-4-1 0 0,36-13 143 0 0,-46 14-329 0 0,0-1 0 0 0,-1-1 1 0 0,0 0-1 0 0,24-16 0 0 0,-35 21-40 0 0,5-4-14 0 0,0 0 0 0 0,0 0 0 0 0,-1-1 0 0 0,0 0 1 0 0,0-1-1 0 0,-1 1 0 0 0,0-1 0 0 0,0 0 1 0 0,-1-1-1 0 0,0 0 0 0 0,4-10 0 0 0,-8 18 13 0 0,0-1 0 0 0,-1 0 0 0 0,1 0-1 0 0,-1 0 1 0 0,1 0 0 0 0,-1 0 0 0 0,0 0 0 0 0,0 1-1 0 0,0-1 1 0 0,0 0 0 0 0,0 0 0 0 0,0 0 0 0 0,-1 0-1 0 0,1 0 1 0 0,0 0 0 0 0,-1 0 0 0 0,0 1 0 0 0,1-1-1 0 0,-1 0 1 0 0,0 0 0 0 0,0 1 0 0 0,0-1 0 0 0,0 0-1 0 0,0 1 1 0 0,0-1 0 0 0,-1 1 0 0 0,1 0 0 0 0,0-1-1 0 0,-1 1 1 0 0,1 0 0 0 0,-1 0 0 0 0,0 0 0 0 0,1 0 0 0 0,-1 0-1 0 0,-3-1 1 0 0,0-1 5 0 0,-1 1 0 0 0,0 0 0 0 0,0 0 0 0 0,0 0 0 0 0,0 1 1 0 0,0 0-1 0 0,0 0 0 0 0,0 1 0 0 0,0 0 0 0 0,-9 0 0 0 0,-7 4 182 0 0,0 2 1 0 0,1-1-1 0 0,0 2 0 0 0,-22 10 1 0 0,31-11-75 0 0,1 0 0 0 0,-1 0 1 0 0,1 1-1 0 0,0 0 0 0 0,1 1 1 0 0,0 0-1 0 0,0 1 0 0 0,1 0 1 0 0,0 0-1 0 0,-10 14 1 0 0,13-15 6 0 0,0 2 0 0 0,0-1 0 0 0,1 0 0 0 0,0 1 0 0 0,1 0 0 0 0,0 0 0 0 0,0 1 0 0 0,1-1 0 0 0,1 1 0 0 0,0-1 0 0 0,0 1 0 0 0,0 18 0 0 0,2-16 22 0 0,1 0-1 0 0,0 0 0 0 0,0 0 0 0 0,1-1 1 0 0,1 1-1 0 0,8 24 0 0 0,-9-31-125 0 0,1-1-1 0 0,-1 0 1 0 0,1 0-1 0 0,0-1 1 0 0,1 1-1 0 0,-1 0 1 0 0,1-1 0 0 0,-1 0-1 0 0,1 0 1 0 0,1 0-1 0 0,-1-1 1 0 0,0 1-1 0 0,1-1 1 0 0,0 0-1 0 0,0 0 1 0 0,0 0-1 0 0,0-1 1 0 0,9 3-1 0 0,6 1-84 0 0,0-1 0 0 0,0-1 0 0 0,0-1 0 0 0,1 0 0 0 0,-1-2 0 0 0,1 0 0 0 0,-1-2 0 0 0,37-5-1 0 0,11-5-1985 0 0,-40 4 987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11.1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 5984 0 0,'0'0'750'0'0,"0"16"1741"0"0,1 3-934 0 0,5 29 1 0 0,-1-10-692 0 0,1-4-283 0 0,-4-25-458 0 0,0 1 0 0 0,0 0 0 0 0,-1 0 0 0 0,-1 15 0 0 0,-8 51 346 0 0,7-69-431 0 0,-1 0 0 0 0,1 0 1 0 0,-1-1-1 0 0,-1 1 0 0 0,-5 10 1 0 0,-5 14 32 0 0,10-20-82 0 0,2-9-28 0 0,-1 1 1 0 0,2 0 0 0 0,-1-1 0 0 0,0 1 0 0 0,1 0 0 0 0,-1 3 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11.4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52 61 3224 0 0,'2'-1'7601'0'0,"56"-19"-3083"0"0,-29 12-4060 0 0,0 0 0 0 0,57-6 0 0 0,-48 10-318 0 0,-23 2-379 0 0,0 0-1 0 0,0 1 1 0 0,0 0 0 0 0,25 3 0 0 0,-27 2-5382 0 0</inkml:trace>
  <inkml:trace contextRef="#ctx0" brushRef="#br0" timeOffset="1">0 280 13416 0 0,'0'0'1341'0'0,"3"1"-1224"0"0,4 2-40 0 0,0 0-1 0 0,1-1 1 0 0,0-1-1 0 0,-1 1 1 0 0,1-1-1 0 0,0 0 1 0 0,0-1-1 0 0,0 0 1 0 0,15-2-1 0 0,7-2 418 0 0,36-9-1 0 0,50-10 39 0 0,-4 5-803 0 0,-80 13 143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11.8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130 0 11544 0 0,'0'0'1780'0'0,"2"3"-1204"0"0,2 6-293 0 0,0 0 0 0 0,-1 1 0 0 0,0-1 1 0 0,0 1-1 0 0,-1 0 0 0 0,-1 0 0 0 0,1 18 0 0 0,1-5 90 0 0,-3-15-255 0 0,0 1 0 0 0,0-1 0 0 0,-1 1 1 0 0,0-1-1 0 0,-1 0 0 0 0,0 1 0 0 0,0-1 0 0 0,0 0 0 0 0,-1 0 0 0 0,0 0 0 0 0,-1-1 0 0 0,0 1 1 0 0,-5 7-1 0 0,-6 7 98 0 0,-1 0 0 0 0,-33 34-1 0 0,43-50-635 0 0,0 0 0 0 0,-11 9 0 0 0,11-14-1343 0 0,-2-4-4037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12.1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53 13 13360 0 0,'0'0'1184'0'0,"-5"-5"-944"0"0,0 2-240 0 0,-3-2 0 0 0,0 5 544 0 0,-1 0 663 0 0,1 5-591 0 0,-2-2 200 0 0,15 5-3591 0 0,3-5 1751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12.4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0 10912 0 0,'0'0'248'0'0,"0"9"336"0"0,2 34-210 0 0,-1-24 99 0 0,-1 1-1 0 0,-2 21 1 0 0,-4 74 3158 0 0,7-116-3588 0 0,0 0-1 0 0,0-1 0 0 0,0 1 0 0 0,1 0 0 0 0,-1 0 0 0 0,0 0 1 0 0,0 1-1 0 0,1-1 0 0 0,-1 0 0 0 0,2-1 0 0 0,4-2 94 0 0,-3 0-79 0 0,-1-1-1 0 0,0 0 0 0 0,1 0 0 0 0,-2 0 1 0 0,1 0-1 0 0,0-1 0 0 0,-1 1 0 0 0,2-10 1 0 0,4-5-41 0 0,-2 3 15 0 0,5-22-1 0 0,-8 29-62 0 0,-1 0 0 0 0,1 0 0 0 0,1 1 0 0 0,-1-1 0 0 0,2 1 0 0 0,-1 0 0 0 0,11-16 0 0 0,-14 25 30 0 0,-1 0 0 0 0,0-1-1 0 0,0 1 1 0 0,0 0 0 0 0,1 0 0 0 0,-1-1-1 0 0,0 1 1 0 0,0 0 0 0 0,1 0-1 0 0,-1-1 1 0 0,0 1 0 0 0,1 0-1 0 0,-1 0 1 0 0,0 0 0 0 0,1-1-1 0 0,-1 1 1 0 0,0 0 0 0 0,1 0-1 0 0,-1 0 1 0 0,0 0 0 0 0,1 0-1 0 0,-1 0 1 0 0,2 1 1 0 0,-1 0 0 0 0,0 0 0 0 0,0 0 1 0 0,0 0-1 0 0,-1 1 0 0 0,1-1 0 0 0,0 0 0 0 0,0 1 0 0 0,-1-1 0 0 0,1 0 0 0 0,-1 1 0 0 0,1 1 1 0 0,6 22 0 0 0,6 200 136 0 0,-13-223-669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12.8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111 23 3224 0 0,'-1'-1'44'0'0,"0"0"0"0"0,-1-1 0 0 0,1 1 0 0 0,0 0 0 0 0,0-1 1 0 0,0 1-1 0 0,0-1 0 0 0,1 1 0 0 0,-4-9 7512 0 0,3 11-7287 0 0,-1 0-1 0 0,0 0 1 0 0,1 1 0 0 0,-1-1 0 0 0,1 1-1 0 0,0-1 1 0 0,-1 1 0 0 0,-1 3 0 0 0,0-1 109 0 0,-10 12 362 0 0,5-8-513 0 0,1 0 0 0 0,0 0 1 0 0,1 1-1 0 0,0 0 0 0 0,0 1 0 0 0,1-1 0 0 0,-6 16 0 0 0,11-22-198 0 0,-3 4 87 0 0,1-1-1 0 0,1 1 1 0 0,-1 0 0 0 0,1 0 0 0 0,0 9 0 0 0,1-13-80 0 0,0-1 1 0 0,1 0-1 0 0,-1 1 0 0 0,1-1 1 0 0,-1 0-1 0 0,1 1 1 0 0,0-1-1 0 0,0 0 1 0 0,0 0-1 0 0,0 0 1 0 0,0 0-1 0 0,0 0 0 0 0,1 0 1 0 0,-1 0-1 0 0,1 0 1 0 0,-1 0-1 0 0,1-1 1 0 0,0 1-1 0 0,3 2 0 0 0,1-1 11 0 0,-1 1-1 0 0,1-1 1 0 0,-1-1-1 0 0,1 1 0 0 0,0-1 1 0 0,0 0-1 0 0,0-1 0 0 0,0 1 1 0 0,0-1-1 0 0,1 0 1 0 0,-1-1-1 0 0,0 0 0 0 0,0 0 1 0 0,1 0-1 0 0,-1 0 0 0 0,0-1 1 0 0,10-3-1 0 0,8-2-9 0 0,0-1 0 0 0,-1-2 0 0 0,23-11 0 0 0,-38 17-33 0 0,3-2 122 0 0,0 0 0 0 0,0-1 0 0 0,-1 0-1 0 0,1-1 1 0 0,11-10 0 0 0,-19 14-113 0 0,0 1-1 0 0,-1-1 1 0 0,1 0 0 0 0,-1 0-1 0 0,1 0 1 0 0,-1 0 0 0 0,0-1-1 0 0,0 1 1 0 0,-1 0 0 0 0,1-1 0 0 0,-1 1-1 0 0,0-1 1 0 0,0 0 0 0 0,0 1-1 0 0,0-1 1 0 0,0 0 0 0 0,-1 0-1 0 0,0 0 1 0 0,0 0 0 0 0,0-6-1 0 0,-1 8-12 0 0,1 0 0 0 0,-1 0 0 0 0,1 0 0 0 0,-1 1 0 0 0,0-1 0 0 0,0 0 0 0 0,0 0 0 0 0,0 0 0 0 0,-1 1 0 0 0,1-1 0 0 0,0 1 0 0 0,-1-1 0 0 0,1 1 0 0 0,-1-1 0 0 0,1 1 0 0 0,-1 0 0 0 0,1 0 0 0 0,-1-1 0 0 0,0 1 0 0 0,0 0 0 0 0,0 1 0 0 0,0-1 0 0 0,0 0 0 0 0,-2 0 0 0 0,-5-2 0 0 0,-1 1 0 0 0,1 0 0 0 0,-17-1 0 0 0,-19 2-184 0 0,0 1 1 0 0,-73 12-1 0 0,115-12 189 0 0,-46 4-684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8:13.1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268 1 9728 0 0,'0'0'744'0'0,"-1"2"-518"0"0,-18 107 1393 0 0,13-66-666 0 0,-11 43 1 0 0,-62 168 1464 0 0,28-93-1165 0 0,21-71-513 0 0,10-32-174 0 0,-17 86 0 0 0,29-119-2047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19.0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79 1 6448 0 0,'0'0'297'0'0,"-1"1"-9"0"0,-6 21 269 0 0,0 1 0 0 0,-4 32 0 0 0,-1 3 981 0 0,0 2-359 0 0,8-36-606 0 0,-11 37 1 0 0,13-52-391 0 0,-1 0 0 0 0,1-1 0 0 0,0 11 0 0 0,3-1-4078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6992 0 0,'0'0'322'0'0,"0"3"-7"0"0,3 48-108 0 0,0-33 242 0 0,-2 0 0 0 0,-1 26 1 0 0,-16 198 1202 0 0,14 2-532 0 0,3-132-948 0 0,9 123 396 0 0,-9-101-47 0 0,-2 122 423 0 0,1-225-809 0 0,0-22-58 0 0,0 1 0 0 0,0-1 0 0 0,-1 0 0 0 0,-3 15 0 0 0,3-20 192 0 0,-6 23-101 0 0,5-11 3161 0 0,21-9-2961 0 0,-8-3-323 0 0,0-1-1 0 0,0-1 0 0 0,0 0 0 0 0,18 1 0 0 0,49-1 71 0 0,-65-2-59 0 0,9 0-4 0 0,-1-1-19 0 0,32 5 0 0 0,-36-3-19 0 0,-13-1-223 0 0,1 0 0 0 0,-1 0-1 0 0,0 1 1 0 0,1 0 0 0 0,4 1-1 0 0,-6-1-161 0 0,0 0 0 0 0,0-1 0 0 0,1 1 0 0 0,-1-1 0 0 0,0 0 0 0 0,6 0 0 0 0,9-3-963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19.4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1 192 3224 0 0,'1'-1'5642'0'0,"46"-10"-270"0"0,-31 8-4831 0 0,29-8 0 0 0,-35 7-801 0 0,-1 0 1 0 0,1-1 0 0 0,-1 0-1 0 0,0 0 1 0 0,0-1 0 0 0,0-1-1 0 0,-1 1 1 0 0,0-1 0 0 0,9-10-1 0 0,-15 13-256 0 0,1 1 1 0 0,-1-1-1 0 0,0 0 0 0 0,0 0 0 0 0,0 0 1 0 0,0 0-1 0 0,-1 0 0 0 0,1 0 0 0 0,-1 0 0 0 0,0-1 1 0 0,0-5-1 0 0,0 4-182 0 0,0 0 1 0 0,1 0-1 0 0,-1 0 1 0 0,5-8-1 0 0,-1 7 3461 0 0,-5 15 3599 0 0,-1 3-7071 0 0,1 21 1578 0 0,-1 0 0 0 0,-7 34 0 0 0,6-54-820 0 0,1-1 1 0 0,0 0 0 0 0,1 1-1 0 0,1-1 1 0 0,0 1 0 0 0,0-1-1 0 0,1 1 1 0 0,0-1 0 0 0,1 0 0 0 0,5 13-1 0 0,-7-22-164 0 0,0-1-1 0 0,0 1 1 0 0,0-1-1 0 0,0 0 1 0 0,0 0-1 0 0,1 1 0 0 0,-1-1 1 0 0,0 0-1 0 0,1 0 1 0 0,-1 0-1 0 0,1-1 1 0 0,-1 1-1 0 0,1 0 1 0 0,-1 0-1 0 0,1-1 1 0 0,1 1-1 0 0,1 0-572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19.9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173 1 6912 0 0,'-1'1'528'0'0,"-6"5"-344"0"0,-1 0-1 0 0,0-1 1 0 0,0-1 0 0 0,-11 6 0 0 0,-7 4 1094 0 0,17-8-796 0 0,0 2 1 0 0,1-1-1 0 0,-1 1 0 0 0,2 0 1 0 0,-1 0-1 0 0,1 1 1 0 0,0 0-1 0 0,-7 14 0 0 0,11-19-274 0 0,1 0 0 0 0,0 0-1 0 0,0 0 1 0 0,0 1 0 0 0,1-1 0 0 0,-1 1-1 0 0,1-1 1 0 0,0 1 0 0 0,-1 8 0 0 0,2-11-2 0 0,2-2-12 0 0,4 4 12 0 0,-5-3-179 0 0,-1-1 1 0 0,1 1 0 0 0,0-1 0 0 0,-1 1 0 0 0,1-1-1 0 0,0 1 1 0 0,0-1 0 0 0,0 1 0 0 0,-1-1-1 0 0,1 0 1 0 0,0 0 0 0 0,0 1 0 0 0,0-1 0 0 0,0 0-1 0 0,0 0 1 0 0,0 0 0 0 0,-1 0 0 0 0,1 0-1 0 0,0 0 1 0 0,0 0 0 0 0,2 0 0 0 0,16-8-62 0 0,0 0 0 0 0,0-1 0 0 0,-1-1 1 0 0,0 0-1 0 0,26-21 0 0 0,-29 18-469 0 0,20-19 0 0 0,-33 31 491 0 0,-3 5 47 0 0,0 1 0 0 0,0 0 1 0 0,-1 0-1 0 0,1-1 0 0 0,-5 9 1 0 0,2-4 28 0 0,4-9-63 0 0,-1 0 1 0 0,1 1 0 0 0,0-1 0 0 0,0 1 0 0 0,-1-1 0 0 0,1 1 0 0 0,0-1 0 0 0,0 1 0 0 0,0-1 0 0 0,0 0 0 0 0,-1 1 0 0 0,1-1-1 0 0,0 1 1 0 0,0-1 0 0 0,0 1 0 0 0,0-1 0 0 0,0 1 0 0 0,0-1 0 0 0,0 1 0 0 0,0-1 0 0 0,0 1 0 0 0,1-1 0 0 0,-1 1 0 0 0,0-1-1 0 0,0 1 1 0 0,0-1 0 0 0,1 1 0 0 0,-1-1 0 0 0,0 1 0 0 0,0-1 0 0 0,1 0 0 0 0,-1 1 0 0 0,0-1 0 0 0,1 1 0 0 0,-1-1 0 0 0,2 1-21 0 0,-1-1 0 0 0,0 0 1 0 0,1 0-1 0 0,-1 0 1 0 0,0 0-1 0 0,1 0 1 0 0,-1 0-1 0 0,0-1 0 0 0,0 1 1 0 0,1 0-1 0 0,-1-1 1 0 0,0 1-1 0 0,2-1 1 0 0,5-3-517 0 0,0 0 0 0 0,0 0 0 0 0,11-8 0 0 0,-13 7-579 0 0,-1-1 0 0 0,1 0 1 0 0,-1 0-1 0 0,0 0 0 0 0,0-1 0 0 0,6-12 1 0 0,-6 8 8090 0 0,-6 16-8254 0 0,-1 3 1607 0 0,0 0 1 0 0,-1 0-1 0 0,-7 16 2890 0 0,32-25-2956 0 0,-20 1-248 0 0,0-1 1 0 0,0 0 0 0 0,0 0-1 0 0,0 0 1 0 0,0 0 0 0 0,0 0 0 0 0,-1 0-1 0 0,1-1 1 0 0,-1 1 0 0 0,1 0 0 0 0,-1-1-1 0 0,3-2 1 0 0,-2 1-14 0 0,0 1 0 0 0,0 1 1 0 0,0-1-1 0 0,0 0 0 0 0,0 0 0 0 0,4-2 0 0 0,11-3-101 0 0,-17 7 94 0 0,1 0-1 0 0,-1 0 1 0 0,1 0 0 0 0,0 0 0 0 0,-1 0 0 0 0,1 0-1 0 0,-1 0 1 0 0,1 0 0 0 0,-1 0 0 0 0,1 0 0 0 0,-1 0-1 0 0,1 1 1 0 0,-1-1 0 0 0,1 0 0 0 0,-1 0 0 0 0,1 1-1 0 0,-1-1 1 0 0,1 0 0 0 0,-1 1 0 0 0,1-1 0 0 0,-1 0-1 0 0,0 1 1 0 0,1 0 0 0 0,8 11-18 0 0,-7-10 28 0 0,2 5-2 0 0,-1 0 0 0 0,0 1 1 0 0,0-1-1 0 0,0 1 0 0 0,-1 0 1 0 0,0 0-1 0 0,-1-1 1 0 0,2 13-1 0 0,-3-16 10 0 0,1 6 7 0 0,-1-8-63 0 0,10-7-1034 0 0,2-5 398 0 0,1-3-8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20.2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0 7368 0 0,'0'0'666'0'0,"1"2"-546"0"0,1 6 210 0 0,1 0-1 0 0,-2 0 1 0 0,1 0-1 0 0,-1 0 0 0 0,0 15 1 0 0,-4 43 2472 0 0,0-8-1754 0 0,-5 35 309 0 0,8-58-1566 0 0,13-29-1992 0 0,-1-5-2559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20.7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171 455 6448 0 0,'-4'0'218'0'0,"-1"0"1"0"0,0 0-1 0 0,1 0 1 0 0,-1 1-1 0 0,1 0 1 0 0,-1 0-1 0 0,0 0 1 0 0,-4 2-1 0 0,-10 4 1863 0 0,16-6-1728 0 0,-1 0 1 0 0,1 0 0 0 0,-1 0 0 0 0,1 0 0 0 0,0 1-1 0 0,0 0 1 0 0,-4 2 0 0 0,-5 4-68 0 0,0 0-1 0 0,-1-2 1 0 0,-13 6 0 0 0,24-11-266 0 0,2-1-5 0 0,-1 1 1 0 0,0-1-1 0 0,1 0 1 0 0,-1 0 0 0 0,0 1-1 0 0,1-1 1 0 0,-1 0 0 0 0,1 1-1 0 0,-1-1 1 0 0,1 1-1 0 0,-1-1 1 0 0,1 0 0 0 0,-1 1-1 0 0,1-1 1 0 0,-1 1 0 0 0,1 0-1 0 0,-1-1 1 0 0,1 1 0 0 0,-1 0-1 0 0,1-1-9 0 0,1 1 0 0 0,-1-1 0 0 0,0 0 0 0 0,0 1-1 0 0,0-1 1 0 0,1 0 0 0 0,-1 1 0 0 0,0-1 0 0 0,0 0 0 0 0,1 0 0 0 0,-1 1-1 0 0,0-1 1 0 0,0 0 0 0 0,1 0 0 0 0,-1 1 0 0 0,0-1 0 0 0,1 0-1 0 0,-1 0 1 0 0,0 0 0 0 0,1 0 0 0 0,-1 0 0 0 0,1 1 0 0 0,-1-1 0 0 0,1 0-1 0 0,34 5-11 0 0,-28-5-34 0 0,5 2-373 0 0,-1-2 0 0 0,0 1 0 0 0,0-1 0 0 0,1-1 0 0 0,-1 0 0 0 0,17-4 0 0 0,-22 4 277 0 0,-5 1-26 0 0,0 0 0 0 0,0 0 0 0 0,-1 0-1 0 0,1 0 1 0 0,0-1 0 0 0,0 1 0 0 0,0 0-1 0 0,0 0 1 0 0,0-1 0 0 0,-1 1 0 0 0,1 0 0 0 0,0-1-1 0 0,0 1 1 0 0,-1 0 0 0 0,1-1 0 0 0,0 1-1 0 0,0-1 1 0 0,-1 0 0 0 0,1 1 0 0 0,-1-1-1 0 0,1 0 1 0 0,0 1 0 0 0,0-2 0 0 0,1 0-238 0 0,0 1 0 0 0,1 0 0 0 0,-1-1 1 0 0,0 1-1 0 0,1 0 0 0 0,-1 0 0 0 0,1 1 1 0 0,3-2-1 0 0,-2 1 1531 0 0,-2 0-20 0 0,9 2 2137 0 0,-7 0-2806 0 0,0 0 1 0 0,0 0-1 0 0,1 0 1 0 0,-1-1 0 0 0,0 0-1 0 0,1 0 1 0 0,-1 0-1 0 0,0 0 1 0 0,7-2-1 0 0,42-10 330 0 0,-44 10-573 0 0,3-1-33 0 0,0-1 0 0 0,12-5 0 0 0,-20 7-193 0 0,0 0-1 0 0,0 0 1 0 0,0-1-1 0 0,0 1 1 0 0,-1-1 0 0 0,1 0-1 0 0,-1 0 1 0 0,6-7 0 0 0,-7 8-41 0 0,-1 0 1 0 0,0 0 0 0 0,1 0 0 0 0,-1-1 0 0 0,0 1-1 0 0,0 0 1 0 0,0-1 0 0 0,1-3 0 0 0,-2 5 33 0 0,0 1 0 0 0,0-1 1 0 0,0 0-1 0 0,0 0 0 0 0,0 0 1 0 0,0 0-1 0 0,0 1 0 0 0,0-1 1 0 0,0 0-1 0 0,0 0 0 0 0,-1 0 0 0 0,1 1 1 0 0,0-1-1 0 0,0 0 0 0 0,-1 0 1 0 0,1 1-1 0 0,-1-1 0 0 0,1 0 1 0 0,-1 1-1 0 0,1-1 0 0 0,-1 0 1 0 0,1 1-1 0 0,-1-1 0 0 0,1 0 0 0 0,-1 1 1 0 0,0-1-1 0 0,1 1 0 0 0,-1 0 1 0 0,0-1-1 0 0,1 1 0 0 0,-1-1 1 0 0,0 1-1 0 0,0 0 0 0 0,0-1 1 0 0,-3 0-47 0 0,-1 1-1 0 0,1-1 1 0 0,0 1 0 0 0,0-1 0 0 0,-1 1 0 0 0,1 1 0 0 0,0-1 0 0 0,0 0 0 0 0,0 1 0 0 0,-1 0 0 0 0,1 0 0 0 0,0 0 0 0 0,0 1 0 0 0,0-1 0 0 0,-6 4 0 0 0,2-1 142 0 0,0 1 0 0 0,0 0 0 0 0,0 0 0 0 0,1 1 0 0 0,-1 0 0 0 0,-6 8 0 0 0,9-9 150 0 0,1 0 0 0 0,-1 1 0 0 0,1 0 0 0 0,0 0 0 0 0,1 0 0 0 0,0 0 0 0 0,0 1 0 0 0,-4 11 0 0 0,7-17-172 0 0,-1 0 0 0 0,1 0 0 0 0,-1 0 0 0 0,1 0-1 0 0,0 1 1 0 0,-1-1 0 0 0,1 0 0 0 0,0 0 0 0 0,0 1 0 0 0,0-1 0 0 0,0 0 0 0 0,0 0 0 0 0,1 0 0 0 0,-1 1 0 0 0,0-1-1 0 0,0 0 1 0 0,1 0 0 0 0,-1 0 0 0 0,1 0 0 0 0,-1 1 0 0 0,1-1 0 0 0,-1 0 0 0 0,1 0 0 0 0,1 1 0 0 0,0 0 18 0 0,0-1 1 0 0,-1 1-1 0 0,1-1 1 0 0,0 0-1 0 0,1 0 1 0 0,-1 0-1 0 0,0 0 0 0 0,0 0 1 0 0,0 0-1 0 0,0-1 1 0 0,1 1-1 0 0,2 0 1 0 0,3 0 88 0 0,1-1 0 0 0,0 1 0 0 0,-1-1 0 0 0,1-1 0 0 0,-1 0 0 0 0,10-2-1 0 0,7-4-423 0 0,-1-2-1 0 0,-1-1 0 0 0,0-1 0 0 0,0-1 1 0 0,33-23-1 0 0,-45 28-683 0 0,-1-1 1 0 0,17-19-1 0 0,-19 20 324 0 0,-5 2 250 0 0,1 1-1 0 0,-1 0 1 0 0,1-1-1 0 0,-1 0 1 0 0,0 0-1 0 0,-1 0 1 0 0,4-8-1 0 0,9-41 410 0 0,-5 19 234 0 0,-1-17-160 0 0,-4 36 38 0 0,-2-1 0 0 0,0 0 0 0 0,-1 0 0 0 0,0 0 0 0 0,-1 0 1 0 0,-1 0-1 0 0,-1 0 0 0 0,-1 0 0 0 0,0 0 0 0 0,-1 0 0 0 0,-1 1 0 0 0,-8-26 1 0 0,11 40 745 0 0,-1 3-440 0 0,-1 3-316 0 0,-1-1 1 0 0,1 1 0 0 0,0 0 0 0 0,0 0-1 0 0,0 0 1 0 0,0 0 0 0 0,1 0 0 0 0,-1 1-1 0 0,-2 8 1 0 0,0 3-18 0 0,-6 27-1 0 0,5-15 148 0 0,-1 0 34 0 0,2 1-1 0 0,-2 38 1 0 0,6-50-131 0 0,1 0 1 0 0,1 0 0 0 0,0 1-1 0 0,1-1 1 0 0,6 22-1 0 0,-5-29-202 0 0,1 0 0 0 0,0 0 0 0 0,1 0 0 0 0,0 0-1 0 0,0 0 1 0 0,1-1 0 0 0,0 0 0 0 0,1 0 0 0 0,0-1 0 0 0,0 0 0 0 0,1 0-1 0 0,0-1 1 0 0,13 10 0 0 0,3-1-557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23.5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15 1376 0 0,'0'0'7728'0'0,"6"-7"-6672"0"0,1 0 888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43.8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1 735 920 0 0,'0'0'13025'0'0,"8"0"-12009"0"0,-6 0-932 0 0,0 0 1 0 0,0 0-1 0 0,1 0 1 0 0,-1 0-1 0 0,0 0 1 0 0,0 0-1 0 0,0-1 1 0 0,0 1-1 0 0,0-1 1 0 0,0 0-1 0 0,0 1 1 0 0,0-1-1 0 0,0 0 1 0 0,0 0-1 0 0,0 0 1 0 0,-1 0-1 0 0,1-1 0 0 0,0 1 1 0 0,-1 0-1 0 0,1-1 1 0 0,-1 1-1 0 0,1-1 1 0 0,-1 1-1 0 0,3-4 1 0 0,36-42 1170 0 0,-24 30-1028 0 0,17-23 0 0 0,184-299 982 0 0,-202 309-1209 0 0,-9 18 0 0 0,0-1 0 0 0,10-13 0 0 0,-13 22 4 0 0,-1 0-1 0 0,0 0 1 0 0,0 0-1 0 0,0 0 1 0 0,0 0-1 0 0,-1-1 1 0 0,0 1-1 0 0,0-1 1 0 0,0 1-1 0 0,0-1 1 0 0,-1 1-1 0 0,0-1 1 0 0,0 0 0 0 0,0 1-1 0 0,0-1 1 0 0,-1 1-1 0 0,1-1 1 0 0,-3-5-1 0 0,0-12 180 0 0,-2-2-129 0 0,5 23-51 0 0,-1 0 0 0 0,1 0-1 0 0,-1 0 1 0 0,1 0 0 0 0,0-1 0 0 0,0 1-1 0 0,-1 0 1 0 0,1 0 0 0 0,0-1-1 0 0,0 1 1 0 0,1-1 0 0 0,-1 1-1 0 0,0 0 0 0 0,0 1 1 0 0,0-1-1 0 0,0 1 1 0 0,0-1-1 0 0,0 1 0 0 0,0-1 1 0 0,-1 1-1 0 0,1-1 0 0 0,0 0 1 0 0,0 1-1 0 0,0-1 0 0 0,0 1 1 0 0,-1-1-1 0 0,1 1 0 0 0,0-1 1 0 0,-1 0-1 0 0,-1 0 10 0 0,-4-11 29 0 0,6 12-41 0 0,0-1 0 0 0,-1 1 0 0 0,1-1 0 0 0,0 1 0 0 0,0-1 0 0 0,0 1 0 0 0,-1-1 0 0 0,1 1 0 0 0,0-1 0 0 0,0 1 0 0 0,0-1 0 0 0,0 1 0 0 0,0-1 0 0 0,0 0 0 0 0,0 1 0 0 0,0-1 0 0 0,0 1 0 0 0,0-1 0 0 0,0 1 0 0 0,1-1 0 0 0,-1 0 0 0 0,1-1 0 0 0,-4 3 0 0 0,1 1 0 0 0,0-1 0 0 0,0 1 0 0 0,0 0 0 0 0,0-1 0 0 0,-2 4 0 0 0,-58 66 183 0 0,2-7-190 0 0,53-58 18 0 0,49-43-302 0 0,0 10 130 0 0,-23 16-217 0 0,-1-2 1 0 0,25-20-1 0 0,-43 32 373 0 0,1 1 1 0 0,0-1-1 0 0,-1 1 0 0 0,1-1 1 0 0,0 1-1 0 0,0-1 1 0 0,0 1-1 0 0,-1-1 1 0 0,1 1-1 0 0,0 0 0 0 0,0-1 1 0 0,0 1-1 0 0,0 0 1 0 0,-1 0-1 0 0,1 0 0 0 0,1 0 1 0 0,-1-1 427 0 0,0 2-372 0 0,0 0-1 0 0,1 0 1 0 0,-1 0 0 0 0,0 0 0 0 0,1 0-1 0 0,-1 0 1 0 0,0 0 0 0 0,1 0-1 0 0,1 0 1 0 0,5 4 63 0 0,2 3 20 0 0,-1 1 0 0 0,14 15-1 0 0,-14-14-21 0 0,22 20-1 0 0,64 35-691 0 0,-82-53-304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48.9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1 305 9184 0 0,'0'0'1753'0'0,"10"4"-604"0"0,0 5-948 0 0,-9-8-73 0 0,0 0-1 0 0,1 0 1 0 0,-1 0 0 0 0,0 0 0 0 0,0 0-1 0 0,0 1 1 0 0,1-1 0 0 0,-1 0 0 0 0,-1 0 0 0 0,1 1-1 0 0,0-1 1 0 0,0 0 0 0 0,1 3 0 0 0,4 12 981 0 0,-5-15-470 0 0,0 1-329 0 0,0 3-34 0 0,-1-4-217 0 0,0 0-1 0 0,1-1 1 0 0,-1 1 0 0 0,0 0-1 0 0,0 0 1 0 0,0-1-1 0 0,1 1 1 0 0,-1 0 0 0 0,0-1-1 0 0,1 1 1 0 0,-1-1-1 0 0,0 1 1 0 0,1 0-1 0 0,-1-1 1 0 0,1 1 0 0 0,-1-1-1 0 0,1 1 1 0 0,-1-1-1 0 0,1 1 1 0 0,-1-1-1 0 0,1 0 1 0 0,0 1 0 0 0,-1-1-1 0 0,1 0 1 0 0,0 1-1 0 0,-1-1 1 0 0,1 0 0 0 0,0 0-1 0 0,-1 1 1 0 0,1-1-1 0 0,0 0 1 0 0,0 0-1 0 0,4 0 85 0 0,-1-1 0 0 0,0 0-1 0 0,1 1 1 0 0,-1-1-1 0 0,0-1 1 0 0,1 1 0 0 0,-1-1-1 0 0,0 1 1 0 0,0-1-1 0 0,5-4 1 0 0,6-4 118 0 0,17-15 0 0 0,-17 13-129 0 0,50-39-8 0 0,2 4 1 0 0,3 2-1 0 0,77-36 0 0 0,-68 42 116 0 0,-59 32-170 0 0,-18 6-90 0 0,1 1-1 0 0,-1-1 0 0 0,0 0 0 0 0,1 0 0 0 0,-1 0 0 0 0,0 0 0 0 0,0 0 0 0 0,4-3 0 0 0,2 0-47 0 0,-2 4 84 0 0,-4 0 138 0 0,3-10 61 0 0,-1 3-1879 0 0,-4-3-5478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2.7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108 31 2760 0 0,'0'0'384'0'0,"7"-15"4218"0"0,-7 14-4485 0 0,-1 1 0 0 0,1-1 0 0 0,-1 0 0 0 0,1 0 1 0 0,-1 1-1 0 0,1-1 0 0 0,0 0 0 0 0,0 0 0 0 0,-1 0 0 0 0,1 1 0 0 0,0-1 0 0 0,0 0 0 0 0,0 0 0 0 0,0 0 0 0 0,0-2 2583 0 0,2 4-2480 0 0,7 5-155 0 0,0 1 0 0 0,-1 0 0 0 0,0 0 0 0 0,0 1 0 0 0,-1 0-1 0 0,11 14 1 0 0,-6-4-77 0 0,-1 0 0 0 0,14 30 0 0 0,-17-29 89 0 0,-2 1 1 0 0,0-1 0 0 0,-1 1 0 0 0,-1 0-1 0 0,1 28 1 0 0,-4-37 6 0 0,0 1 0 0 0,-1-1 1 0 0,-1 1-1 0 0,0-1 0 0 0,-1 1 0 0 0,0-1 0 0 0,-1 0 0 0 0,0 0 0 0 0,0 0 0 0 0,-1 0 0 0 0,-1 0 0 0 0,-7 12 1 0 0,10-20-23 0 0,0 0 0 0 0,-1 0 1 0 0,1 0-1 0 0,-1-1 0 0 0,1 1 1 0 0,-1-1-1 0 0,0 1 1 0 0,0-1-1 0 0,-1 0 0 0 0,1 0 1 0 0,0-1-1 0 0,-1 1 0 0 0,1 0 1 0 0,-1-1-1 0 0,1 0 0 0 0,-1 0 1 0 0,1 0-1 0 0,-7 0 1 0 0,-4 0 248 0 0,1 0 0 0 0,-1-2 0 0 0,-23-2 0 0 0,32 2-274 0 0,-2 0 97 0 0,0-1 0 0 0,0 0-1 0 0,0 0 1 0 0,0-1 0 0 0,0 0 0 0 0,0 0-1 0 0,1-1 1 0 0,0 1 0 0 0,-10-8-1 0 0,16 11 45 0 0,-4-9 432 0 0,29-6 70 0 0,-19 11-575 0 0,0 0 0 0 0,0 1 0 0 0,8-4 0 0 0,82-28 110 0 0,-68 23-164 0 0,-20 8-38 0 0,1 0 0 0 0,-1 1 0 0 0,17-4 0 0 0,-17 2-110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3.2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1 124 6912 0 0,'0'0'622'0'0,"8"-4"538"0"0,-3 2-738 0 0,1-1-1 0 0,0 1 1 0 0,-1 0-1 0 0,1 0 1 0 0,0 1-1 0 0,0 0 1 0 0,0 0 0 0 0,0 0-1 0 0,0 1 1 0 0,8 0-1 0 0,27-4 141 0 0,4-3 20 0 0,52 0 0 0 0,-35 2-267 0 0,261-25 201 0 0,-228 13-521 0 0,-21 2 83 0 0,-55 13-40 0 0,-12 2-32 0 0,0-1 0 0 0,0 0 0 0 0,1 0 0 0 0,-1-1 0 0 0,0 0 0 0 0,-1 0 0 0 0,13-5 1 0 0,-18 6 118 0 0,-3 2-190 0 0,0 0 40 0 0,1 0 22 0 0,0 0 0 0 0,0-1-1 0 0,0 1 1 0 0,0-1 0 0 0,0 1 0 0 0,0-1 0 0 0,0 0-1 0 0,0 1 1 0 0,0-1 0 0 0,0 0 0 0 0,0 0-1 0 0,0 0 1 0 0,0 1 0 0 0,0-1 0 0 0,-2-1 0 0 0,-3 2-218 0 0,0 0 1 0 0,0 1 0 0 0,-9 2-1 0 0,14-3-241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3.8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1 456 0 0,'0'0'8560'0'0,"8"3"-7970"0"0,-1 0-353 0 0,-1 0-1 0 0,1 1 0 0 0,8 6 0 0 0,-13-9-162 0 0,0 1-1 0 0,0 0 0 0 0,-1 0 0 0 0,1 0 1 0 0,0 0-1 0 0,-1 0 0 0 0,1 0 0 0 0,-1 0 1 0 0,1 0-1 0 0,-1 1 0 0 0,0-1 0 0 0,1 4 1 0 0,12 34 725 0 0,-8-26-600 0 0,5 21 0 0 0,-9-25-174 0 0,-1-6 1 0 0,0 1 0 0 0,0-1-1 0 0,0 0 1 0 0,0 0 0 0 0,-1 0-1 0 0,0 0 1 0 0,0 1 0 0 0,0-1-1 0 0,0 0 1 0 0,-1 0 0 0 0,-1 6-1 0 0,-3 9 244 0 0,2-5-39 0 0,-1-1 0 0 0,0 1-1 0 0,-10 18 1 0 0,10-24-152 0 0,1-2 66 0 0,-1 1 0 0 0,1-1 0 0 0,-1 0 0 0 0,-7 8-1 0 0,10-13-89 0 0,0 0 0 0 0,-1 1 0 0 0,1-1-1 0 0,-1 0 1 0 0,1 0 0 0 0,-1 0 0 0 0,1 0-1 0 0,-1 0 1 0 0,0 0 0 0 0,1 0 0 0 0,-1-1-1 0 0,0 1 1 0 0,0-1 0 0 0,1 1 0 0 0,-1-1-1 0 0,0 0 1 0 0,0 1 0 0 0,0-1 0 0 0,0 0-1 0 0,1 0 1 0 0,-1 0 0 0 0,-2-1 0 0 0,0 0 64 0 0,1-1 1 0 0,-1 0 0 0 0,1 0 0 0 0,0 0-1 0 0,0 0 1 0 0,0-1 0 0 0,0 1 0 0 0,1-1-1 0 0,-1 0 1 0 0,1 1 0 0 0,-4-7 0 0 0,5 8-53 0 0,1 0 1 0 0,-1-1-1 0 0,1 1 1 0 0,0 0-1 0 0,0 0 1 0 0,0-1 0 0 0,0 1-1 0 0,0 0 1 0 0,0-1-1 0 0,0 1 1 0 0,0 0-1 0 0,1-1 1 0 0,-1 1-1 0 0,0 0 1 0 0,1 0-1 0 0,-1-1 1 0 0,1 1-1 0 0,-1 0 1 0 0,1 0 0 0 0,1-2-1 0 0,18-21 572 0 0,-17 22-596 0 0,-2 0-32 0 0,-1 1-9 0 0,1 1-1 0 0,0-1 0 0 0,-1 1 1 0 0,1-1-1 0 0,0 1 1 0 0,-1-1-1 0 0,1 1 0 0 0,0-1 1 0 0,0 1-1 0 0,-1 0 0 0 0,1-1 1 0 0,0 1-1 0 0,0 0 1 0 0,0 0-1 0 0,0 0 0 0 0,-1 0 1 0 0,1 0-1 0 0,1 0 0 0 0,2-2-81 0 0,0 2-1 0 0,0-1 0 0 0,0 0 1 0 0,0 1-1 0 0,0 0 0 0 0,1 0 1 0 0,-1 0-1 0 0,0 1 0 0 0,0-1 1 0 0,6 2-1 0 0,12 6-3361 0 0,-13-4-2231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7688 0 0,'0'0'696'0'0,"0"2"-574"0"0,2 2-120 0 0,-2-1 0 0 0,1 1-1 0 0,0-1 1 0 0,-1 1 0 0 0,1 5-1 0 0,-1-4 189 0 0,1 0 1 0 0,-1 0-1 0 0,4 10 0 0 0,1 5 783 0 0,-1 0 1 0 0,4 40-1 0 0,-5-26-832 0 0,15 146 329 0 0,-2-2 646 0 0,-15-149-1680 0 0,-1-20-2588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4.3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 6912 0 0,'0'0'988'0'0,"2"-4"-811"0"0,-2 4-113 0 0,0 0 0 0 0,0 0 0 0 0,0 0 1 0 0,0-1-1 0 0,0 1 0 0 0,0 0 0 0 0,0 0 1 0 0,0 0-1 0 0,1 0 0 0 0,-1 0 0 0 0,0 0 0 0 0,0 0 1 0 0,0 0-1 0 0,0 0 0 0 0,0-1 0 0 0,0 1 0 0 0,0 0 1 0 0,0 0-1 0 0,0 0 0 0 0,0 0 0 0 0,0 0 1 0 0,0 0-1 0 0,1 0 0 0 0,-1 0 0 0 0,0 0 0 0 0,0 0 1 0 0,0 0-1 0 0,0 0 0 0 0,0 0 0 0 0,0 0 0 0 0,0 0 1 0 0,0 0-1 0 0,1 0 0 0 0,-1 0 0 0 0,0 0 0 0 0,0 0 1 0 0,0 0-1 0 0,0 0 0 0 0,0 0 0 0 0,0 0 1 0 0,0 0-1 0 0,1 0 0 0 0,-1 0 0 0 0,0 0 0 0 0,0 0 1 0 0,0 0-1 0 0,0 0 0 0 0,0 0 0 0 0,0 0 0 0 0,0 0 1 0 0,3 4 111 0 0,0-1-82 0 0,-1 0 1 0 0,0 0-1 0 0,0 0 1 0 0,-1 0-1 0 0,1 0 1 0 0,-1 0-1 0 0,1 1 1 0 0,-1-1 0 0 0,0 0-1 0 0,1 7 1 0 0,-1 11 733 0 0,-1 33 0 0 0,-2-14 212 0 0,2-36-905 0 0,0 1 0 0 0,-1-1 0 0 0,1 0 0 0 0,-1 0 0 0 0,0 1 1 0 0,0-1-1 0 0,-3 6 0 0 0,3-8-57 0 0,1 0 1 0 0,-1 0-1 0 0,1-1 0 0 0,0 1 1 0 0,0 0-1 0 0,0 0 0 0 0,0 0 1 0 0,0 0-1 0 0,1 3 1 0 0,-1-3-23 0 0,0 0 1246 0 0,0-11-766 0 0,1-3-350 0 0,0 0 0 0 0,1 0 0 0 0,1 1-1 0 0,6-18 1 0 0,-1 1-184 0 0,-7 25 12 0 0,0 1 0 0 0,0-1 0 0 0,1 0 0 0 0,0 0 0 0 0,-1 0 0 0 0,1 1 0 0 0,3-4 0 0 0,8-14 119 0 0,-12 18-121 0 0,-1 1-10 0 0,1 0 1 0 0,-1 0 0 0 0,1 0-1 0 0,-1 0 1 0 0,1 0-1 0 0,-1 0 1 0 0,1 0-1 0 0,0 0 1 0 0,0 0 0 0 0,-1 1-1 0 0,1-1 1 0 0,0 0-1 0 0,0 0 1 0 0,0 1-1 0 0,0-1 1 0 0,0 0 0 0 0,0 1-1 0 0,0-1 1 0 0,2 0-1 0 0,9-7-1 0 0,-11 8-1 0 0,-1 0 0 0 0,1-1 0 0 0,-1 1 0 0 0,1 0 0 0 0,-1 0 0 0 0,1-1 0 0 0,0 1 0 0 0,-1 0 0 0 0,1 0 0 0 0,0 0 0 0 0,-1 0 0 0 0,1 0 0 0 0,0 0 0 0 0,-1 0 0 0 0,1 0 0 0 0,0 0 0 0 0,-1 0 0 0 0,1 0 0 0 0,-1 0 0 0 0,1 0 0 0 0,0 1 0 0 0,-1-1 0 0 0,2 1 0 0 0,-1-1 0 0 0,3 2-1 0 0,0 0 0 0 0,0 0 0 0 0,-1 0-1 0 0,1 0 1 0 0,-1 1 0 0 0,1-1 0 0 0,-1 1 0 0 0,0 0-1 0 0,0 0 1 0 0,0 0 0 0 0,0 0 0 0 0,-1 1-1 0 0,0-1 1 0 0,1 1 0 0 0,-1-1 0 0 0,0 1 0 0 0,-1 0-1 0 0,3 5 1 0 0,-1 1-10 0 0,1-1 1 0 0,-2 1-1 0 0,1 0 0 0 0,-1 1 0 0 0,-1-1 0 0 0,1 15 1 0 0,-2-23 16 0 0,0 3 12 0 0,0 0-1 0 0,0-1 1 0 0,1 1-1 0 0,0 0 1 0 0,0 0 0 0 0,2 6-1 0 0,0 0-16 0 0,-3-3-2010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4.8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0 131 11256 0 0,'0'0'1022'0'0,"2"0"-755"0"0,28-14 1399 0 0,47-13 0 0 0,-46 17-1397 0 0,0 0-477 0 0,61-23 989 0 0,-76 27-3232 0 0,25-16 0 0 0,-31 13-2630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5.2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143 0 3224 0 0,'-3'4'275'0'0,"1"-1"1"0"0,-1 0-1 0 0,1 1 1 0 0,0 0-1 0 0,0 0 1 0 0,0-1-1 0 0,0 1 1 0 0,0 0 0 0 0,1 0-1 0 0,0 1 1 0 0,0-1-1 0 0,-1 6 1 0 0,1 1 524 0 0,0-1 1 0 0,1 0 0 0 0,0 0-1 0 0,2 12 1 0 0,3 10-405 0 0,-2 0-1 0 0,-2 1 1 0 0,-1-1 0 0 0,-5 40 0 0 0,3-51-24 0 0,1 31 0 0 0,0 5 124 0 0,0-27-192 0 0,6 55 0 0 0,-5-75-258 0 0,-1 0 1 0 0,1 0 0 0 0,-4 18-1 0 0,-1 4 60 0 0,5-24-41 0 0,-1-1 0 0 0,-1 1 0 0 0,1 0 0 0 0,-1 0 0 0 0,-1-1 0 0 0,1 1 0 0 0,-1-1 0 0 0,-7 13 0 0 0,9-18-75 0 0,0 0 1 0 0,0 0 0 0 0,0 0-1 0 0,-1 0 1 0 0,1-1-1 0 0,-1 1 1 0 0,1 0 0 0 0,-1-1-1 0 0,1 1 1 0 0,-1 0 0 0 0,0-1-1 0 0,0 0 1 0 0,0 1-1 0 0,0-1 1 0 0,0 0 0 0 0,0 0-1 0 0,0 0 1 0 0,0 0-1 0 0,0-1 1 0 0,-5 2 0 0 0,-2 1-97 0 0,1 0-18 0 0,-22-2 3592 0 0,42-5-2967 0 0,67-26 219 0 0,33-21-336 0 0,-69 35-323 0 0,-29 11-137 0 0,-1 0 1 0 0,13-7-1 0 0,26-15-4508 0 0,-43 23-1177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5.5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84 11024 0 0,'0'0'834'0'0,"0"9"-463"0"0,0-5-292 0 0,0 0 1 0 0,0 0-1 0 0,1 0 0 0 0,-1 0 1 0 0,1 0-1 0 0,0 0 0 0 0,0 0 1 0 0,1 0-1 0 0,-1 0 0 0 0,1-1 1 0 0,0 1-1 0 0,0 0 0 0 0,0-1 1 0 0,0 1-1 0 0,1-1 0 0 0,-1 0 1 0 0,1 0-1 0 0,0 0 0 0 0,4 3 1 0 0,-2-1 118 0 0,1-1 1 0 0,-1 0-1 0 0,1 0 1 0 0,0-1-1 0 0,0 0 1 0 0,0 0-1 0 0,0 0 1 0 0,1-1-1 0 0,-1 0 1 0 0,1 0-1 0 0,-1 0 1 0 0,1-1-1 0 0,0 0 1 0 0,-1-1-1 0 0,12 1 1 0 0,-7-2-49 0 0,0 0 0 0 0,-1 0 0 0 0,1-1 0 0 0,-1 0 0 0 0,0-1 0 0 0,0 0 0 0 0,0 0-1 0 0,0-1 1 0 0,13-8 0 0 0,20-10 153 0 0,-31 17-223 0 0,-1-1-1 0 0,1 0 0 0 0,-1-1 1 0 0,0 0-1 0 0,19-16 0 0 0,-6 1 33 0 0,-17 17-100 0 0,0-1 1 0 0,-1 0-1 0 0,9-10 0 0 0,-14 14-70 0 0,0 0 0 0 0,-1-1 0 0 0,1 1 0 0 0,0 0 0 0 0,0 0 0 0 0,-1-1 0 0 0,0 1 0 0 0,1 0-1 0 0,-1-1 1 0 0,0 1 0 0 0,0-1 0 0 0,0 1 0 0 0,-1-4 0 0 0,1-3-1415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6.5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1 4144 0 0,'-2'8'428'0'0,"-21"70"3193"0"0,6 63-100 0 0,16-102-2678 0 0,7 68-1 0 0,1 1 3318 0 0,2-135-2770 0 0,-7 12-1259 0 0,1 0 0 0 0,1 0 1 0 0,0 0-1 0 0,1 0 0 0 0,1 0 1 0 0,0 1-1 0 0,11-19 0 0 0,-16 33-130 0 0,-1-1 0 0 0,1 0-1 0 0,-1 0 1 0 0,1 0 0 0 0,0 1-1 0 0,-1-1 1 0 0,1 0-1 0 0,0 1 1 0 0,-1-1 0 0 0,1 0-1 0 0,0 1 1 0 0,0-1-1 0 0,0 1 1 0 0,-1-1 0 0 0,1 1-1 0 0,0 0 1 0 0,2-1 0 0 0,-3 1-5 0 0,1 0 0 0 0,0 0 1 0 0,-1 0-1 0 0,1 0 1 0 0,-1 0-1 0 0,1 0 0 0 0,0 0 1 0 0,-1 1-1 0 0,1-1 1 0 0,-1 0-1 0 0,1 0 0 0 0,-1 1 1 0 0,1-1-1 0 0,-1 0 1 0 0,1 1-1 0 0,-1-1 0 0 0,1 1 1 0 0,-1-1-1 0 0,1 1 1 0 0,1 2-43 0 0,0 0 0 0 0,0 0 0 0 0,0 0 0 0 0,0 0 0 0 0,-1 0 0 0 0,2 4 0 0 0,-3-6 27 0 0,4 13-21 0 0,0 0 1 0 0,-1 0-1 0 0,0 1 0 0 0,-1 0 0 0 0,-1 27 0 0 0,-1-32 24 0 0,0-8-68 0 0,9-10-5406 0 0,3 0-431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6.8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1 3680 0 0,'0'0'13163'0'0,"-1"2"-13072"0"0,-4 14 28 0 0,-2 9 3 0 0,6-24-117 0 0,1-1-1 0 0,-1 1 0 0 0,1 0 0 0 0,-1 0 1 0 0,1 0-1 0 0,0 0 0 0 0,-1 0 0 0 0,1 0 1 0 0,0 0-1 0 0,0 0 0 0 0,-1 0 0 0 0,1 0 1 0 0,0 0-1 0 0,0 0 0 0 0,0 0 0 0 0,1 0 1 0 0,-1 0-1 0 0,0 0 0 0 0,0 0 0 0 0,0 0 1 0 0,1 0-1 0 0,0 2 0 0 0,6 27 22 0 0,-7-29-11 0 0,1 1-1 0 0,-1 0 0 0 0,1-1 0 0 0,0 1 1 0 0,0 0-1 0 0,-1-1 0 0 0,1 1 0 0 0,0-1 0 0 0,0 1 1 0 0,0-1-1 0 0,1 0 0 0 0,-1 0 0 0 0,0 1 0 0 0,0-1 1 0 0,1 0-1 0 0,-1 0 0 0 0,3 1 0 0 0,29 13 413 0 0,-24-11-356 0 0,-7-3-63 0 0,-1-1 1 0 0,0 1-1 0 0,0 0 1 0 0,0-1-1 0 0,1 1 1 0 0,-1 0 0 0 0,0 0-1 0 0,0 0 1 0 0,0 0-1 0 0,0 0 1 0 0,0 0-1 0 0,-1 1 1 0 0,1-1-1 0 0,0 0 1 0 0,0 0-1 0 0,-1 1 1 0 0,1-1 0 0 0,-1 0-1 0 0,1 1 1 0 0,-1-1-1 0 0,0 0 1 0 0,1 1-1 0 0,-1-1 1 0 0,0 1-1 0 0,0-1 1 0 0,0 0-1 0 0,0 1 1 0 0,0 2 0 0 0,-1-2 1 0 0,1 0 0 0 0,0 1 0 0 0,-1-1 0 0 0,1 0 0 0 0,-1 0 0 0 0,0 1 0 0 0,0-1 0 0 0,0 0 0 0 0,0 0 0 0 0,0 0 0 0 0,0 0 0 0 0,-1 0 0 0 0,1 0 0 0 0,-1-1 0 0 0,1 1 0 0 0,-3 2 0 0 0,-1-1-44 0 0,0 1-18 0 0,0 0 0 0 0,0-1 0 0 0,0 0 0 0 0,-1 0 0 0 0,1 0 0 0 0,-1-1 0 0 0,1 1 0 0 0,-9 1 0 0 0,-1 0-4279 0 0,2 3-1523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7.4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0 1376 0 0,'0'0'65'0'0,"0"2"-6"0"0,10 63 189 0 0,-6 132 6885 0 0,-12 114-4042 0 0,2-211-2151 0 0,-17 213 1437 0 0,5-90-811 0 0,12 69 126 0 0,7-200-1222 0 0,-2-49-128 0 0,2 52 489 0 0,0-93-817 0 0,-1-1 0 0 0,0 1 0 0 0,1-1 0 0 0,-1 1 0 0 0,1-1 0 0 0,-1 1 0 0 0,1-1 0 0 0,-1 0 0 0 0,1 1 0 0 0,1 0 0 0 0,-1-1 2 0 0,-1 0 0 0 0,1 0 0 0 0,0 0 0 0 0,-1 0 0 0 0,0-1 0 0 0,1 1 0 0 0,-1 0 0 0 0,1 0 0 0 0,-1 0 0 0 0,0 0 1 0 0,0 0-1 0 0,1 2 0 0 0,-1-2 270 0 0,1-3-155 0 0,12-26-730 0 0,-12 23 126 0 0,1 0 1 0 0,0 0-1 0 0,0 1 1 0 0,1-1-1 0 0,4-6 0 0 0,5-1-806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8.2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0 183 7920 0 0,'0'0'954'0'0,"1"3"-352"0"0,2 6 893 0 0,-2-5-1034 0 0,1 1 0 0 0,-1-1 0 0 0,1 0 0 0 0,3 5 0 0 0,-4-7-351 0 0,0-1 1 0 0,0 0 0 0 0,0 0 0 0 0,0 1 0 0 0,0-1-1 0 0,1 0 1 0 0,-1 0 0 0 0,0 0 0 0 0,1 0 0 0 0,-1 0 0 0 0,0 0-1 0 0,1-1 1 0 0,-1 1 0 0 0,1 0 0 0 0,-1-1 0 0 0,4 1 0 0 0,9 4 522 0 0,-11-4-546 0 0,-1 0-1 0 0,1 0 1 0 0,0-1-1 0 0,0 1 1 0 0,0 0-1 0 0,-1-1 1 0 0,1 0-1 0 0,0 0 1 0 0,0 1-1 0 0,0-2 1 0 0,4 1-1 0 0,11-5 243 0 0,-10 4-228 0 0,0-1 0 0 0,1 0 0 0 0,-2-1 0 0 0,1 1 0 0 0,0-2 0 0 0,-1 1 0 0 0,13-8-1 0 0,-17 8-65 0 0,0-1-1 0 0,0 1 0 0 0,-1-1 0 0 0,1 0 0 0 0,-1 1 0 0 0,1-1 1 0 0,2-9-1 0 0,3-3 18 0 0,-2 7-12 0 0,-2 2-19 0 0,0 1-1 0 0,-1-1 1 0 0,0 0-1 0 0,4-11 0 0 0,-7 16-19 0 0,1-1-1 0 0,-1 1 0 0 0,0 0 0 0 0,1-1 0 0 0,-1 1 1 0 0,-1 0-1 0 0,1-1 0 0 0,0 1 0 0 0,0 0 0 0 0,-1-1 1 0 0,1 1-1 0 0,-1 0 0 0 0,0 0 0 0 0,0 0 0 0 0,0 0 1 0 0,0-1-1 0 0,0 1 0 0 0,0 0 0 0 0,-2-2 0 0 0,2 3-2 0 0,-1-3-7 0 0,0 1 0 0 0,-1 0 1 0 0,1 0-1 0 0,-1 0 1 0 0,0 0-1 0 0,0 0 0 0 0,0 1 1 0 0,0-1-1 0 0,0 1 1 0 0,-5-2-1 0 0,-9-6-71 0 0,13 7 64 0 0,1 1 0 0 0,-1 0 1 0 0,0 0-1 0 0,0 0 0 0 0,-6-2 1 0 0,8 4 15 0 0,0-1-1 0 0,0 1 1 0 0,0 0 0 0 0,0 0 0 0 0,1 0 0 0 0,-1 0 0 0 0,0 0 0 0 0,0 1 0 0 0,0-1 0 0 0,0 0 0 0 0,1 1 0 0 0,-1 0 0 0 0,0-1 0 0 0,0 1 0 0 0,1 0 0 0 0,-1 0 0 0 0,-1 1 0 0 0,-2 1 0 0 0,1 0 0 0 0,-1 0-1 0 0,1 0 1 0 0,0 1-1 0 0,0 0 1 0 0,1 0-1 0 0,-1 0 1 0 0,1 0 0 0 0,-5 8-1 0 0,2 1 20 0 0,0 0 0 0 0,-6 19 0 0 0,10-27-5 0 0,-5 17-54 0 0,1 1 1 0 0,1-1-1 0 0,-4 47 0 0 0,6 71 186 0 0,3-120-109 0 0,0 1 39 0 0,2 0 0 0 0,0 1 1 0 0,1-2-1 0 0,1 1 0 0 0,1 0 0 0 0,12 29 0 0 0,-17-48 27 0 0,15-6-11325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9.0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47 3680 0 0,'2'0'167'0'0,"1"0"-135"0"0,0 0 0 0 0,1 0 0 0 0,-1-1 0 0 0,1 1 1 0 0,4-2-1 0 0,-7 2-22 0 0,-1 0 1 0 0,0 0-1 0 0,0 0 1 0 0,0 0-1 0 0,1 0 0 0 0,-1 0 1 0 0,0 0-1 0 0,0 0 1 0 0,0 0-1 0 0,0 0 1 0 0,1 0-1 0 0,-1 0 0 0 0,0 0 1 0 0,0 0-1 0 0,0 0 1 0 0,1 0-1 0 0,-1-1 1 0 0,0 1-1 0 0,0 0 0 0 0,0 0 1 0 0,0 0-1 0 0,1 0 1 0 0,-1 0-1 0 0,0 0 1 0 0,0 0-1 0 0,0-1 0 0 0,0 1 1 0 0,0 0-1 0 0,0 0 1 0 0,1 0-1 0 0,-1 0 1 0 0,0-1-1 0 0,0 1 0 0 0,0 0 1 0 0,0 0-1 0 0,0 0 1 0 0,0 0-1 0 0,0-1 1 0 0,0 1-1 0 0,-4-1 1641 0 0,-9-3 1647 0 0,3 1 2192 0 0,24-1-3688 0 0,-2 4-1317 0 0,-10 0 425 0 0,0 0-694 0 0,97-9 98 0 0,-62 6-314 0 0,40-1-17 0 0,-74 4-64 0 0,2-3-451 0 0,5 3 241 0 0,-8 0-77 0 0,-4-1-1528 0 0,-24-5-2850 0 0,11 5 126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9:59.3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7 2760 0 0,'-7'3'83'0'0,"5"-3"-36"0"0,-1 1 0 0 0,1 0 0 0 0,-1-1 0 0 0,1 0 0 0 0,-1 1 0 0 0,1-1 0 0 0,-1 0 0 0 0,-3-1 1 0 0,4 1 1289 0 0,19 4 3102 0 0,-11-3-3537 0 0,27 5 2614 0 0,-30-6-2753 0 0,193 9 1266 0 0,-173-9-2005 0 0,-14 1 41 0 0,0-1 1 0 0,1 0-1 0 0,-1-1 1 0 0,0 0 0 0 0,12-3-1 0 0,-19 4 208 0 0,-4-1-201 0 0,-1 0 0 0 0,0 0-1 0 0,1 0 1 0 0,-1-1-1 0 0,1 1 1 0 0,0 0-1 0 0,-1-1 1 0 0,1 0-1 0 0,0 0 1 0 0,-3-2-1 0 0,4 2-358 0 0,3 2-467 0 0,-1 0 612 0 0,0 0 11 0 0,0-1 1 0 0,0 1-1 0 0,-1 0 0 0 0,1 0 1 0 0,0-1-1 0 0,0 1 1 0 0,0 0-1 0 0,-1-1 0 0 0,1 1 1 0 0,0-1-1 0 0,-1 1 0 0 0,1-1 1 0 0,0 1-1 0 0,0-2 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9760 0 0,'2'-10'69'0'0,"-2"2"60"0"0,1 0 0 0 0,0 0-1 0 0,1 1 1 0 0,0-1 0 0 0,0 1 0 0 0,5-11-1 0 0,-7 18-128 0 0,39-72 179 0 0,-33 64 114 0 0,0 0 0 0 0,0 1 0 0 0,0 0 0 0 0,1 0 0 0 0,0 0 0 0 0,12-8 0 0 0,-3 3 306 0 0,-7 5-386 0 0,0 1 0 0 0,0-1 0 0 0,1 1 0 0 0,0 1 0 0 0,0 0 0 0 0,11-4 0 0 0,-19 9-203 0 0,-1 0 1 0 0,0 0-1 0 0,0 1 0 0 0,1-1 0 0 0,-1 0 0 0 0,0 0 0 0 0,0 1 1 0 0,1-1-1 0 0,-1 1 0 0 0,0-1 0 0 0,0 1 0 0 0,0-1 0 0 0,0 1 1 0 0,0 0-1 0 0,0 0 0 0 0,0-1 0 0 0,0 1 0 0 0,0 0 0 0 0,0 0 1 0 0,1 2-1 0 0,1 0-28 0 0,-1-1 1 0 0,0 1 0 0 0,0 0-1 0 0,0 0 1 0 0,0 1 0 0 0,2 4-1 0 0,-3-1-2 0 0,0 0-1 0 0,-1 0 0 0 0,0 0 1 0 0,0 0-1 0 0,0 0 0 0 0,-1 0 1 0 0,0 0-1 0 0,-1 0 0 0 0,-3 11 1 0 0,-1 0 21 0 0,-1 0 1 0 0,-1 0 0 0 0,-1 0 0 0 0,-19 28 0 0 0,4-8 69 0 0,-49 71 137 0 0,71-105-229 0 0,-1 1 0 0 0,1-1 0 0 0,0 1 0 0 0,-3 5 0 0 0,2-1-66 0 0,2-7 60 0 0,3-1 118 0 0,-1 0-72 0 0,1 1 0 0 0,0-1 0 0 0,0 0 0 0 0,0 0 0 0 0,0 0 1 0 0,0 0-1 0 0,0 0 0 0 0,0-1 0 0 0,1 1 0 0 0,-1-1 1 0 0,0 1-1 0 0,0-1 0 0 0,0 0 0 0 0,4 0 0 0 0,36-2 237 0 0,-25 0-151 0 0,5 1 6 0 0,-13-1-104 0 0,1 2-1 0 0,-1-1 1 0 0,1 1 0 0 0,-1 1 0 0 0,18 2 0 0 0,-18-1 27 0 0,1 1 0 0 0,-1 1 0 0 0,0-1 0 0 0,0 1 0 0 0,10 7 0 0 0,-16-10-26 0 0,-1 0 1 0 0,0 1-1 0 0,0 0 1 0 0,0-1-1 0 0,-1 1 1 0 0,1 0-1 0 0,0 0 1 0 0,-1 0-1 0 0,1 0 1 0 0,-1 0-1 0 0,2 3 1 0 0,-3-3-9 0 0,1-1 0 0 0,-1 1 0 0 0,1 0-1 0 0,-1 0 1 0 0,0-1 0 0 0,0 1 0 0 0,0 0 0 0 0,0-1 0 0 0,0 1 0 0 0,0 0 0 0 0,0 0-1 0 0,0-1 1 0 0,-1 1 0 0 0,1 0 0 0 0,-1-1 0 0 0,1 1 0 0 0,-1-1 0 0 0,-1 3 0 0 0,-2 5-1 0 0,-1-1 1 0 0,-1 0 0 0 0,1 0-1 0 0,-1-1 1 0 0,-1 0 0 0 0,1 0 0 0 0,-10 8-1 0 0,-7 3 48 0 0,-26 15-1 0 0,-6 4 88 0 0,-52 36-245 0 0,85-61 38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00.0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126 11 7456 0 0,'12'-3'650'0'0,"-4"1"-389"0"0,-1 0 0 0 0,1 1 0 0 0,0 0 1 0 0,8-1-1 0 0,-14 2 375 0 0,-5 0-70 0 0,-38 3 2385 0 0,39-3-2896 0 0,-1 0 1 0 0,1 1-1 0 0,0-1 1 0 0,0 1 0 0 0,0-1-1 0 0,0 1 1 0 0,0 0 0 0 0,0 0-1 0 0,0 0 1 0 0,1 0-1 0 0,-1 0 1 0 0,0 0 0 0 0,0 1-1 0 0,1-1 1 0 0,-1 1 0 0 0,-1 1-1 0 0,3-2-37 0 0,-1-1 0 0 0,1 1 0 0 0,0 0 0 0 0,-1-1 0 0 0,1 1 0 0 0,0 0 0 0 0,0 0 0 0 0,0-1 0 0 0,0 1 0 0 0,-1 0 0 0 0,1 0 0 0 0,0-1 0 0 0,0 1 0 0 0,0 0 0 0 0,1 0 0 0 0,-1-1 0 0 0,0 1 0 0 0,0 0 0 0 0,0 0 0 0 0,0-1 0 0 0,1 1 0 0 0,-1 0 0 0 0,0-1 0 0 0,1 2 0 0 0,0-1 9 0 0,-1 0 0 0 0,1 0 0 0 0,-1 0 0 0 0,1 0-1 0 0,-1 0 1 0 0,0 0 0 0 0,0 0 0 0 0,0 0-1 0 0,1 0 1 0 0,-1 0 0 0 0,0 1 0 0 0,0-1-1 0 0,0 0 1 0 0,-1 0 0 0 0,1 0 0 0 0,0 1 0 0 0,-4 6 109 0 0,1-1 1 0 0,-1 0 0 0 0,0 0 0 0 0,-1 0 0 0 0,0-1 0 0 0,0 0 0 0 0,-9 9 0 0 0,-14 19 351 0 0,25-30-434 0 0,-3 3 82 0 0,1 2 1 0 0,-1-1-1 0 0,1 1 1 0 0,1-1-1 0 0,-6 15 0 0 0,10-21-103 0 0,0 0 0 0 0,-1 0 0 0 0,1-1 0 0 0,0 1 0 0 0,0 0 0 0 0,1 0 0 0 0,-1 0 0 0 0,0 0 0 0 0,0 0 0 0 0,1 0 0 0 0,-1-1 0 0 0,1 1 0 0 0,0 0 0 0 0,0 0 0 0 0,-1-1 0 0 0,1 1 0 0 0,2 2 0 0 0,1 2 161 0 0,1 0 0 0 0,11 10 0 0 0,-2-2 318 0 0,3 2 247 0 0,-5-25-431 0 0,-5 2-241 0 0,-6 5-74 0 0,1 1 0 0 0,-1-1 0 0 0,1 1 0 0 0,-1 0 0 0 0,1-1 0 0 0,-1 1 0 0 0,1 0 0 0 0,0 0 0 0 0,2-1 0 0 0,-2 1-5 0 0,16-7 38 0 0,0 0 0 0 0,0-2 0 0 0,31-21 0 0 0,-45 27-47 0 0,1 1 0 0 0,-1-2-1 0 0,0 1 1 0 0,0 0-1 0 0,0-1 1 0 0,5-9 0 0 0,-8 12-8 0 0,0 1 0 0 0,0-1 0 0 0,0 0 0 0 0,0 0 0 0 0,-1 0 1 0 0,1 0-1 0 0,-1 0 0 0 0,1 0 0 0 0,-1 0 0 0 0,0 0 0 0 0,0 0 0 0 0,0-1 1 0 0,0 1-1 0 0,0 0 0 0 0,0 0 0 0 0,-1 0 0 0 0,1 0 0 0 0,-1 0 0 0 0,1 0 1 0 0,-1 0-1 0 0,0 0 0 0 0,-1-3 0 0 0,-18-21-274 0 0,20 25 274 0 0,0 0 1 0 0,1 0-1 0 0,-1 0 0 0 0,1 1 0 0 0,-1-1 0 0 0,1 0 0 0 0,0 0 0 0 0,-1 1 0 0 0,1-1 0 0 0,0 1 1 0 0,0-2-1 0 0,0 2 6 0 0,-1 0 1 0 0,0-1 0 0 0,1 1 0 0 0,-1-1 0 0 0,0 1-1 0 0,0 0 1 0 0,1-1 0 0 0,-1 1 0 0 0,0-1 0 0 0,0 1-1 0 0,0-1 1 0 0,0 1 0 0 0,0-1 0 0 0,1 1-1 0 0,-1-1 1 0 0,0 1 0 0 0,0-1 0 0 0,0 1 0 0 0,0-1-1 0 0,0 1 1 0 0,0-1 0 0 0,-1 1 0 0 0,1-1-1 0 0,0 1 1 0 0,0 0 0 0 0,0-1 0 0 0,0 1 0 0 0,-1-1-1 0 0,1 1 1 0 0,0-1 0 0 0,0 1 0 0 0,-1-1-1 0 0,1 1 1 0 0,0 0 0 0 0,-1-1 0 0 0,1 1 0 0 0,0 0-1 0 0,-1-1 1 0 0,1 1 0 0 0,0 0 0 0 0,-1 0 0 0 0,1-1-1 0 0,-1 1 1 0 0,1 0 0 0 0,-1 0 0 0 0,0-1-1 0 0,-24-7-10 0 0,25 8 13 0 0,-9-1 0 0 0,-4 0 0 0 0,12 0 0 0 0,6 1 0 0 0,5 0 0 0 0,-3-1 85 0 0,-7 0 104 0 0,5 6-65 0 0,13 5-74 0 0,-15-9-47 0 0,0 1 0 0 0,0-1 0 0 0,0 1 0 0 0,-1 0 0 0 0,1 0 0 0 0,-1 0 0 0 0,5 4 0 0 0,9 18 2 0 0,-13-20 10 0 0,-1 0 1 0 0,1 0-1 0 0,0 0 0 0 0,0 0 1 0 0,0-1-1 0 0,7 7 0 0 0,6 0 94 0 0,1 0 0 0 0,-1-1 0 0 0,1-1 0 0 0,1-1 0 0 0,0 0 0 0 0,0-2 0 0 0,31 7 0 0 0,-36-12 105 0 0,-2-1-296 0 0,-1-2 0 0 0,0 1 0 0 0,0-1 0 0 0,0-1 0 0 0,0 0 0 0 0,14-7 0 0 0,-24 11 57 0 0,0 0 1 0 0,0 0-1 0 0,0 0 0 0 0,0 0 0 0 0,0 0 0 0 0,0 0 0 0 0,0-1 0 0 0,0 1 0 0 0,1 0 0 0 0,-1 0 0 0 0,0 0 0 0 0,0 0 0 0 0,0 0 0 0 0,0 0 1 0 0,0 0-1 0 0,0 0 0 0 0,0 0 0 0 0,0 0 0 0 0,0-1 0 0 0,0 1 0 0 0,0 0 0 0 0,0 0 0 0 0,0 0 0 0 0,0 0 0 0 0,1 0 0 0 0,-1 0 1 0 0,0 0-1 0 0,0-1 0 0 0,0 1 0 0 0,0 0 0 0 0,0 0 0 0 0,0 0 0 0 0,0 0 0 0 0,0 0 0 0 0,-1 0 0 0 0,1 0 0 0 0,0-1 0 0 0,0 1 1 0 0,0 0-1 0 0,0 0 0 0 0,0 0 0 0 0,0 0 25 0 0,0-1-79 0 0,0 0 0 0 0,0 0 0 0 0,-1 0 0 0 0,1 0-1 0 0,0 0 1 0 0,-1 1 0 0 0,1-1 0 0 0,-1 0 0 0 0,1 0 0 0 0,-1 0 0 0 0,1 1 0 0 0,-1-1 0 0 0,-1-1 0 0 0,-21-10-1040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35.0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1620 197 1376 0 0,'4'-8'41'0'0,"-1"1"0"0"0,2 0-1 0 0,-1 0 1 0 0,1 0 0 0 0,9-11 0 0 0,5-5 1285 0 0,-12 14-334 0 0,1 1 0 0 0,0 0 0 0 0,0 0-1 0 0,17-11 1 0 0,11-10 616 0 0,-20 15-921 0 0,-12 11-438 0 0,-1 1 0 0 0,1-1-1 0 0,-1 0 1 0 0,0-1 0 0 0,5-5 0 0 0,-7 8 793 0 0,-2 4-1001 0 0,0 0 1 0 0,1 0-1 0 0,-1 0 1 0 0,0 0 0 0 0,-1 0-1 0 0,1 0 1 0 0,0-1-1 0 0,-1 1 1 0 0,0 0-1 0 0,-2 3 1 0 0,0-1 18 0 0,-111 158 1035 0 0,-74 74-627 0 0,65-89-218 0 0,-75 89 308 0 0,-173 205 122 0 0,224-262-464 0 0,-37 45 55 0 0,15 13-31 0 0,-17 55-18 0 0,110-162-81 0 0,55-89-2367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35.5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2248 0 1376 0 0,'0'2'107'0'0,"-7"12"651"0"0,-1 1 0 0 0,0-1 0 0 0,-19 23 1 0 0,-37 37 3988 0 0,48-56-4668 0 0,15-17-54 0 0,-238 283 3597 0 0,-137 195-1606 0 0,242-315-1533 0 0,16-22-64 0 0,-23 28 71 0 0,-57 69 195 0 0,66-83-232 0 0,17-18-157 0 0,-121 153 220 0 0,161-196-418 0 0,-57 79 40 0 0,19-28-13 0 0,35-49-498 0 0,66-77 144 0 0,10-16-193 0 0,-1 1 0 0 0,1-1-1 0 0,-1 0 1 0 0,-4 4-1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35.9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1947 20 7944 0 0,'4'-12'364'0'0,"-3"9"-8"0"0,11 2-212 0 0,-5-2-71 0 0,-5 2 306 0 0,-2 2-333 0 0,1-1 0 0 0,-1 0 0 0 0,1 0 0 0 0,0 0 0 0 0,-1 1 0 0 0,1-1 0 0 0,-1 0 0 0 0,1 1 0 0 0,-1-1 0 0 0,1 1 0 0 0,-1-1 0 0 0,1 0 0 0 0,-1 1 1 0 0,1-1-1 0 0,-1 1 0 0 0,0-1 0 0 0,1 1 0 0 0,-1 0 0 0 0,0-1 0 0 0,1 1 0 0 0,-1-1 0 0 0,0 1 0 0 0,0 0 0 0 0,0-1 0 0 0,1 1 0 0 0,-1-1 0 0 0,0 1 0 0 0,0 0 0 0 0,0 0 1 0 0,1 20 433 0 0,-3-10-312 0 0,1-1 0 0 0,-2 1-1 0 0,0-1 1 0 0,0 0 0 0 0,-8 18-1 0 0,-31 48 763 0 0,19-38-484 0 0,-78 116 697 0 0,-14-6-378 0 0,69-89-485 0 0,-340 425 1249 0 0,174-225-999 0 0,-57 75 222 0 0,133-159-356 0 0,69-92-224 0 0,-60 69 166 0 0,-32 42 76 0 0,115-135-304 0 0,-132 186 76 0 0,175-244-193 0 0,-37 62 10 0 0,35-57-256 0 0,0 0 1 0 0,0 0-1 0 0,1 1 0 0 0,0-1 1 0 0,0 1-1 0 0,1 0 0 0 0,-1 0 0 0 0,1 9 1 0 0,1-15 154 0 0,0 0-116 0 0,0 0 1 0 0,-1-1-1 0 0,1 1 0 0 0,0 0 0 0 0,0-1 0 0 0,0 1 0 0 0,0 0 0 0 0,0-1 0 0 0,1 1 0 0 0,-1 0 0 0 0,0-1 0 0 0,0 1 0 0 0,0 0 0 0 0,0-1 0 0 0,1 1 0 0 0,-1 0 0 0 0,0-1 0 0 0,1 1 0 0 0,-1-1 0 0 0,0 1 0 0 0,1-1 0 0 0,-1 1 0 0 0,1-1 0 0 0,-1 1 0 0 0,1-1 0 0 0,0 1 0 0 0,10-2-4960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36.2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1110 0 1376 0 0,'0'3'107'0'0,"0"4"209"0"0,-1 1 1 0 0,0 0-1 0 0,-1-1 1 0 0,1 0 0 0 0,-2 1-1 0 0,1-1 1 0 0,-1 0-1 0 0,0 0 1 0 0,-5 9 0 0 0,-7 9 3162 0 0,-21 27 0 0 0,10-16-2330 0 0,26-36-1140 0 0,-238 365 4785 0 0,21-64-3159 0 0,32-48-871 0 0,3 41-407 0 0,126-200-285 0 0,-24 49 19 0 0,42-74-1783 0 0,25-48 713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02.3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634 1 6768 0 0,'0'0'1909'0'0,"0"1"-1813"0"0,-1 1-89 0 0,1 0 1 0 0,0 0-1 0 0,0 0 1 0 0,1 0-1 0 0,-1 0 1 0 0,0 0-1 0 0,1 0 0 0 0,-1 0 1 0 0,1 0-1 0 0,-1 0 1 0 0,3 3-1 0 0,0 2 95 0 0,-2 1 59 0 0,1 0 1 0 0,-1 0 0 0 0,-1 0-1 0 0,0 0 1 0 0,0 0 0 0 0,0 0-1 0 0,-4 14 1 0 0,0 24 745 0 0,4-35-594 0 0,-1 0 0 0 0,-1 1 0 0 0,0-1 0 0 0,-6 21 0 0 0,-20 43 800 0 0,12-36-765 0 0,2-3-102 0 0,-24 74 340 0 0,10-27 76 0 0,9-31-320 0 0,-8 15-96 0 0,-3 9-7 0 0,-1 2-24 0 0,-3 10-94 0 0,27-63 87 0 0,-2 0 0 0 0,-1-1 0 0 0,-15 28 0 0 0,-1 5 59 0 0,12-25-270 0 0,7-17 35 0 0,-7 31 0 0 0,10-32 51 0 0,0-1 0 0 0,-10 22-1 0 0,-63 131 601 0 0,57-116-614 0 0,16-37-41 0 0,-1 0 0 0 0,-9 19-1 0 0,8-23-11 0 0,-12 20 11 0 0,2 1 1 0 0,1 1-1 0 0,-14 39 0 0 0,12 7 256 0 0,17-68-7 0 0,0-7-278 0 0,0-1 0 0 0,1 0 0 0 0,-1 1 0 0 0,0-1 0 0 0,0 0 0 0 0,0 0 0 0 0,0 1-1 0 0,-1-1 1 0 0,1 0 0 0 0,0 0 0 0 0,-1 1 0 0 0,1-1 0 0 0,0 0 0 0 0,-1 0 0 0 0,-1 2 0 0 0,2-2 492 0 0,0-2-471 0 0,-1 0 0 0 0,1 0 0 0 0,0 0 0 0 0,0 0 0 0 0,0 0 0 0 0,0 0 0 0 0,0 0-1 0 0,0-1 1 0 0,0 1 0 0 0,1 0 0 0 0,-1 0 0 0 0,0 0 0 0 0,1-1 0 0 0,1-10 68 0 0,-1 6-60 0 0,0 0 0 0 0,0 0 0 0 0,0 0 0 0 0,1 0 0 0 0,0 0 0 0 0,4-9 0 0 0,3-11-12 0 0,-2 6 16 0 0,16-32-1 0 0,-5 12-31 0 0,73-167-156 0 0,-73 170 134 0 0,-7 15-10 0 0,-1 1 0 0 0,7-27-1 0 0,60-169-155 0 0,-63 180 148 0 0,16-47-567 0 0,35-167 1 0 0,-52 192 396 0 0,24-63 0 0 0,29-56-154 0 0,-35 98 317 0 0,-22 57 48 0 0,-4 12 0 0 0,0 0 0 0 0,-2 0 0 0 0,1 0 0 0 0,-1 0 0 0 0,-1-1 0 0 0,0 1 0 0 0,0-19 0 0 0,-1 26 1 0 0,-1 3 0 0 0,0 0 0 0 0,1 0-1 0 0,-1 0 1 0 0,0 0-1 0 0,0 0 1 0 0,0 0-1 0 0,0 0 1 0 0,0 0 0 0 0,0 0-1 0 0,-1 0 1 0 0,1 0-1 0 0,0 0 1 0 0,0 0 0 0 0,-1 1-1 0 0,1-1 1 0 0,0 0-1 0 0,-1 0 1 0 0,1 0 0 0 0,-1 0-1 0 0,-1-1 1 0 0,-2 1 68 0 0,-5 12-72 0 0,6-6-2 0 0,0 1 0 0 0,1-1 0 0 0,0 1-1 0 0,0 0 1 0 0,0 0 0 0 0,-1 10-1 0 0,-2 40-51 0 0,4-27 71 0 0,-20 105-14 0 0,8-60 0 0 0,-34 113 0 0 0,30-128 0 0 0,-62 191-7 0 0,-25 98 168 0 0,49-130 109 0 0,11-52-30 0 0,35-135-145 0 0,1 0 0 0 0,2 1 0 0 0,1-1 0 0 0,-2 48 0 0 0,7-78 278 0 0,2-10-37 0 0,30-71 677 0 0,-20 53-929 0 0,-1 0-1 0 0,10-36 1 0 0,-14 33-94 0 0,30-148-145 0 0,-23 103-448 0 0,35-109 0 0 0,-13 62-160 0 0,4-42-64 0 0,41-137-529 0 0,-14 67 1044 0 0,-51 175 229 0 0,26-102-247 0 0,-36 128 271 0 0,-6 28 50 0 0,1 0-1 0 0,0 0 0 0 0,0 0 0 0 0,0 0 0 0 0,3-7 1 0 0,-3 9 8 0 0,0 0-1 0 0,0 1 1 0 0,0-1 0 0 0,0 1 0 0 0,0-1 0 0 0,0 1-1 0 0,-1-1 1 0 0,1-3 0 0 0,-1 5-52 0 0,0 14-139 0 0,-2 16 192 0 0,-1 1 0 0 0,-2-1 0 0 0,-15 55 0 0 0,3-17 0 0 0,-14 60 0 0 0,-9 43 0 0 0,-6 45 153 0 0,-7-15 157 0 0,-2 9 205 0 0,42-148-316 0 0,-26 147 570 0 0,28-145-610 0 0,-22 70-1 0 0,28-117 53 0 0,6-25 250 0 0,-1 6-455 0 0,0 0 0 0 0,0 0 0 0 0,0-1 0 0 0,0 1 0 0 0,-1 0-1 0 0,0-3 1 0 0,-1-18-249 0 0,6 3-1172 0 0,-4-5-4807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02.9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241 4 920 0 0,'0'0'10030'0'0,"-1"-1"-9376"0"0,-2 0-577 0 0,0 1 0 0 0,1-1 1 0 0,-1 1-1 0 0,0 0 0 0 0,0-1 1 0 0,1 1-1 0 0,-1 0 0 0 0,0 1 1 0 0,0-1-1 0 0,1 0 0 0 0,-1 1 1 0 0,0-1-1 0 0,1 1 0 0 0,-1 0 1 0 0,0 0-1 0 0,1 0 0 0 0,-1 0 1 0 0,1 1-1 0 0,0-1 0 0 0,-3 3 1 0 0,-7 4 134 0 0,1 1 1 0 0,-18 18 0 0 0,15-13 14 0 0,-1 1-5 0 0,0 1 0 0 0,1 0 0 0 0,1 1 0 0 0,0 1 0 0 0,2 0 0 0 0,-15 29 1 0 0,24-45-193 0 0,1 0 0 0 0,0 1 0 0 0,0-1 1 0 0,0 0-1 0 0,1 1 0 0 0,-1-1 1 0 0,0 1-1 0 0,1-1 0 0 0,-1 1 1 0 0,1-1-1 0 0,0 1 0 0 0,0-1 1 0 0,0 1-1 0 0,0-1 0 0 0,1 1 1 0 0,-1-1-1 0 0,1 0 0 0 0,0 4 1 0 0,0-5-20 0 0,-1-1 0 0 0,0 1 0 0 0,1-1 0 0 0,-1 0 0 0 0,1 1 1 0 0,-1-1-1 0 0,1 0 0 0 0,0 1 0 0 0,-1-1 0 0 0,1 0 0 0 0,-1 0 1 0 0,1 0-1 0 0,-1 1 0 0 0,1-1 0 0 0,0 0 0 0 0,-1 0 0 0 0,2 0 1 0 0,1 1 36 0 0,1 1 9 0 0,-1-1 0 0 0,1 1-1 0 0,0-1 1 0 0,0 1 0 0 0,1-1 0 0 0,-1 0 0 0 0,0-1 0 0 0,0 1 0 0 0,0-1-1 0 0,1 0 1 0 0,-1 0 0 0 0,0 0 0 0 0,0 0 0 0 0,1-1 0 0 0,-1 0 0 0 0,8-2-1 0 0,-4 0-7 0 0,0 0 0 0 0,0-1 0 0 0,0 0 0 0 0,-1 0 0 0 0,0-1 0 0 0,1 0 0 0 0,-1 0 0 0 0,-1-1 0 0 0,1 0 0 0 0,-1 0 0 0 0,0 0 0 0 0,8-12-1 0 0,-5 5-46 0 0,1 0 0 0 0,8-19-1 0 0,-15 26-11 0 0,0 0 0 0 0,-1 1 0 0 0,0-1 0 0 0,0-1-1 0 0,0 1 1 0 0,-1 0 0 0 0,0 0 0 0 0,0-12 0 0 0,-2 12 3 0 0,1 0 0 0 0,-2 0 1 0 0,1 0-1 0 0,-1 0 1 0 0,0 0-1 0 0,0 0 0 0 0,-4-7 1 0 0,1 2 5 0 0,2 4 1 0 0,3 6 2 0 0,-1 1-1 0 0,1 0 1 0 0,0-1-1 0 0,0 1 0 0 0,-1 0 1 0 0,1 0-1 0 0,0-1 1 0 0,0 1-1 0 0,-1 0 1 0 0,1-1-1 0 0,0 1 0 0 0,-1 0 1 0 0,1 0-1 0 0,0 0 1 0 0,-1 0-1 0 0,1-1 0 0 0,0 1 1 0 0,-1 0-1 0 0,1 0 1 0 0,-1 0-1 0 0,1 0 0 0 0,0 0 1 0 0,-1 0-1 0 0,1 0 1 0 0,0 0-1 0 0,-1 0 0 0 0,1 0 1 0 0,-1 0-1 0 0,1 0 1 0 0,0 0-1 0 0,-1 0 0 0 0,1 0 1 0 0,0 0-1 0 0,-1 1 1 0 0,1-1-1 0 0,-1 0 0 0 0,1 0 1 0 0,-1 0-2 0 0,0 1 1 0 0,-1-1-1 0 0,1 0 1 0 0,0 1-1 0 0,0-1 1 0 0,0 1-1 0 0,0-1 1 0 0,0 1-1 0 0,0 0 1 0 0,0-1-1 0 0,0 1 1 0 0,0 0-1 0 0,0 0 1 0 0,1 0-1 0 0,-1-1 1 0 0,0 1-1 0 0,0 0 1 0 0,1 0-1 0 0,-1 0 1 0 0,0 2-1 0 0,0-1 0 0 0,0 1 0 0 0,0 0 0 0 0,0-1 0 0 0,1 1 0 0 0,-1 0 0 0 0,1 0 0 0 0,-1 0 0 0 0,1 3 0 0 0,0 0 2 0 0,1 0-1 0 0,-1 0 0 0 0,1 0 1 0 0,0-1-1 0 0,1 1 0 0 0,-1 0 1 0 0,5 9-1 0 0,1-4 61 0 0,1 1 0 0 0,1-1 0 0 0,0-1 0 0 0,0 1 0 0 0,19 15 0 0 0,-23-23-23 0 0,6 6 103 0 0,0-1 0 0 0,1 0 0 0 0,0-1 0 0 0,20 10 0 0 0,14 7 25 0 0,-31-18-290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04.2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42 7920 0 0,'0'0'3690'0'0,"2"0"-3280"0"0,131-7 2523 0 0,-88 2-2470 0 0,69-10 229 0 0,-102 13-685 0 0,1 1 0 0 0,13 0 0 0 0,14-2-8 0 0,-21 1-2 0 0,-17 1 9 0 0,7-3 56 0 0,-6 4-3 0 0,3 0-37 0 0,-4 0 8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04.5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92 5064 0 0,'-13'0'544'0'0,"12"-1"-148"0"0,7 0 650 0 0,15-3 2144 0 0,27 0 1600 0 0,128-15-3473 0 0,-41 3-833 0 0,-83 13-333 0 0,17-1 204 0 0,-67 4-306 0 0,-1 0-21 0 0,1 0 0 0 0,-1-1-1 0 0,0 1 1 0 0,0 0-1 0 0,0 0 1 0 0,1-1 0 0 0,-1 1-1 0 0,0-1 1 0 0,0 1-1 0 0,0-1 1 0 0,0 1-1 0 0,0-1 1 0 0,1 0 0 0 0,-1 1-1 0 0,-1-1 1 0 0,1 0-1 0 0,0 0 1 0 0,0 0 0 0 0,1-2-1 0 0,-2 2-9 0 0,-1 0 0 0 0,0 0 1 0 0,0 0-1 0 0,0 0 0 0 0,0 0 0 0 0,0 0 0 0 0,0 0 0 0 0,0 0 0 0 0,-3-1 0 0 0,4 2-18 0 0,-1 0-64 0 0,0-1-1 0 0,-1 0 1 0 0,1 0-1 0 0,0 0 0 0 0,0 0 1 0 0,0 0-1 0 0,0 0 1 0 0,0 0-1 0 0,0 0 0 0 0,0 0 1 0 0,0 0-1 0 0,-1-3 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05.0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74 62 7568 0 0,'0'0'2484'0'0,"-4"4"-704"0"0,1-1-1617 0 0,0 0 1 0 0,0 0-1 0 0,0 0 1 0 0,1 1-1 0 0,0-1 0 0 0,-1 1 1 0 0,1 0-1 0 0,1-1 1 0 0,-1 1-1 0 0,0 0 1 0 0,1 0-1 0 0,-1 6 1 0 0,-1 5 111 0 0,1 1 0 0 0,-1 16 1 0 0,1-4 233 0 0,2-18-288 0 0,0 1 1 0 0,0 0 0 0 0,1 0 0 0 0,0-1 0 0 0,1 1 0 0 0,5 20 0 0 0,-4-23-107 0 0,-1-1 1 0 0,1 0-1 0 0,1 1 1 0 0,-1-1-1 0 0,1-1 1 0 0,0 1-1 0 0,1 0 1 0 0,0-1-1 0 0,0 0 1 0 0,6 6-1 0 0,-9-10-81 0 0,1 0-1 0 0,-1 0 1 0 0,1 0-1 0 0,0 0 1 0 0,0-1-1 0 0,0 1 1 0 0,0-1-1 0 0,0 0 1 0 0,0 0-1 0 0,1 0 1 0 0,-1 0-1 0 0,0 0 1 0 0,6 0-1 0 0,-4-1 59 0 0,1 0 1 0 0,-1-1-1 0 0,0 1 1 0 0,0-1-1 0 0,1 0 0 0 0,-1-1 1 0 0,9-3-1 0 0,-1 0 86 0 0,0-2 0 0 0,-1 0 0 0 0,0 0 0 0 0,-1-1 0 0 0,17-14 0 0 0,-21 15-128 0 0,0 1 0 0 0,-1-1 0 0 0,0 0 0 0 0,0-1 0 0 0,0 1 0 0 0,-1-1-1 0 0,0 0 1 0 0,-1 0 0 0 0,0-1 0 0 0,0 0 0 0 0,-1 1 0 0 0,0-1 0 0 0,3-15-1 0 0,-4 16 9 0 0,-2 0-1 0 0,1-1 1 0 0,-1 1-1 0 0,0 0 1 0 0,0-1-1 0 0,-1 1 1 0 0,-1 0-1 0 0,1 0 0 0 0,-1 0 1 0 0,0 0-1 0 0,-1 0 1 0 0,0 0-1 0 0,0 0 1 0 0,-1 1-1 0 0,-7-11 1 0 0,6 11-56 0 0,0 1 0 0 0,0 0 0 0 0,0 1 0 0 0,-1-1 0 0 0,0 1 1 0 0,-1 0-1 0 0,1 1 0 0 0,-1-1 0 0 0,1 1 0 0 0,-1 1 0 0 0,-1-1 0 0 0,1 1 1 0 0,0 0-1 0 0,-1 1 0 0 0,0 0 0 0 0,1 0 0 0 0,-9-1 0 0 0,7 3-1 0 0,0 0 0 0 0,0 1 0 0 0,0 0 0 0 0,0 1 0 0 0,1-1 0 0 0,-1 2 0 0 0,-14 4 0 0 0,-1 3-984 0 0,-30 17 0 0 0,22-6-6234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6160 0 0,'0'0'281'0'0,"-1"1"-6"0"0,-42 31 385 0 0,25-20 354 0 0,1 2 0 0 0,0-1 0 0 0,-22 25 0 0 0,36-35-924 0 0,-9 11 262 0 0,1 0 1 0 0,-14 22-1 0 0,22-32-332 0 0,1 1 0 0 0,0-1-1 0 0,0 0 1 0 0,0 1 0 0 0,1-1-1 0 0,-1 1 1 0 0,1-1 0 0 0,0 1-1 0 0,0 0 1 0 0,1 0 0 0 0,-1-1-1 0 0,1 1 1 0 0,0 0 0 0 0,1 7-1 0 0,0-8 46 0 0,0-1-1 0 0,0 0 1 0 0,0 1-1 0 0,0-1 1 0 0,0 0-1 0 0,1 0 0 0 0,0 1 1 0 0,-1-1-1 0 0,1 0 1 0 0,0-1-1 0 0,0 1 1 0 0,1 0-1 0 0,3 3 1 0 0,-1-2-52 0 0,1 0 0 0 0,0 0 0 0 0,0 0 0 0 0,1-1 0 0 0,11 5 1 0 0,12 3 16 0 0,-12-5 40 0 0,-1 1 1 0 0,20 11 0 0 0,-37-18-68 0 0,0 1-1 0 0,0-1 0 0 0,0 1 1 0 0,0-1-1 0 0,0 0 0 0 0,0 1 1 0 0,0-1-1 0 0,0 0 0 0 0,0 1 1 0 0,-1-1-1 0 0,1 0 1 0 0,0 1-1 0 0,0-1 0 0 0,0 0 1 0 0,-1 1-1 0 0,1-1 0 0 0,0 0 1 0 0,0 1-1 0 0,-1-1 0 0 0,1 0 1 0 0,-1 1 1 0 0,-2 3 9 0 0,-1 0 1 0 0,1-1-1 0 0,-1 1 1 0 0,0-1-1 0 0,0 0 1 0 0,0 0 0 0 0,0-1-1 0 0,-1 1 1 0 0,1-1-1 0 0,-1 0 1 0 0,1 0-1 0 0,-6 1 1 0 0,-4 1 25 0 0,0 0-1 0 0,0-1 1 0 0,-14 1-1 0 0,23-3-354 0 0,-6 0 625 0 0,3-3-4446 0 0,0 0-305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23.5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9416 0 0,'0'0'997'0'0,"1"2"-614"0"0,4 6 64 0 0,0 0 1 0 0,0-1 0 0 0,0 0-1 0 0,1 0 1 0 0,0 0 0 0 0,7 6-1 0 0,8 8 228 0 0,-15-14-479 0 0,1-1 0 0 0,1 1 0 0 0,-1-2 1 0 0,10 6-1 0 0,14 12 227 0 0,-21-16-359 0 0,1-1 1 0 0,-1 0 0 0 0,1 0-1 0 0,0-1 1 0 0,20 6 0 0 0,-13-4 141 0 0,28 13-1 0 0,37 20 802 0 0,-53-27-703 0 0,-13-9-185 0 0,-16-4-74 0 0,0 0-26 0 0,-1 0 1 0 0,0 1-1 0 0,1-1 1 0 0,-1 0-1 0 0,0 0 1 0 0,1 0-1 0 0,-1 0 1 0 0,0 0-1 0 0,1 0 1 0 0,-1 0-1 0 0,0 0 1 0 0,1 0-1 0 0,-1 0 1 0 0,0 0-1 0 0,1 0 1 0 0,-1 0-1 0 0,0 0 1 0 0,1-1-1 0 0,-1 1 1 0 0,0 0-1 0 0,1 0 1 0 0,0-1-1 0 0,-1 1-77 0 0,1-1 1 0 0,-1 0-1 0 0,1 0 0 0 0,-1 0 0 0 0,1 1 0 0 0,-1-1 1 0 0,0 0-1 0 0,1 0 0 0 0,-1 0 0 0 0,0 0 1 0 0,0 0-1 0 0,0 0 0 0 0,0 0 0 0 0,1 0 0 0 0,-1 0 1 0 0,0 1-1 0 0,-1-1 0 0 0,1 0 0 0 0,0 0 1 0 0,0 0-1 0 0,0 0 0 0 0,0 0 0 0 0,-1 0 0 0 0,1 0 1 0 0,0 0-1 0 0,-1 0 0 0 0,1 1 0 0 0,-1-1 1 0 0,0-1-1 0 0,1 1-477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23.8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0 335 6448 0 0,'0'0'840'0'0,"2"0"64"0"0,7-4 89 0 0,0 2 0 0 0,1-1 1 0 0,-1 1-1 0 0,1 1 0 0 0,15-1 1 0 0,62-3 839 0 0,-78 5-1772 0 0,0-1 0 0 0,1 0 0 0 0,-1 0 0 0 0,0-1 0 0 0,0 0 0 0 0,-1-1 0 0 0,1 0 0 0 0,0 0 0 0 0,-1-1 0 0 0,0 0 0 0 0,0-1 0 0 0,0 0 0 0 0,9-6 0 0 0,-13 6 6 0 0,1 0-1 0 0,-1 0 0 0 0,0 0 1 0 0,-1 0-1 0 0,1 0 0 0 0,-1-1 0 0 0,0 1 1 0 0,3-9-1 0 0,0-4 291 0 0,6-25-1 0 0,-9 31-330 0 0,0 1 20 0 0,0 0 21 0 0,0 1 1 0 0,-1 0 0 0 0,0 0 0 0 0,-1-1-1 0 0,0 1 1 0 0,0-1 0 0 0,-1 0-1 0 0,-3-17 1 0 0,3 17 1 0 0,0 4-27 0 0,0 5-112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29.8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112 1 3224 0 0,'0'0'143'0'0,"-5"1"26"0"0,1 3-78 0 0,0 29 1602 0 0,1-23-1386 0 0,0 0 0 0 0,0 1 0 0 0,1-1 0 0 0,0 16 0 0 0,-2 4 67 0 0,-3 27 1083 0 0,1 99-1 0 0,8-86-753 0 0,0 24 164 0 0,-37 304 1885 0 0,23-308-1867 0 0,-1 116 0 0 0,3-75-425 0 0,7-55-139 0 0,3-75-177 0 0,1-2-170 0 0,1 0-57 0 0,-1 0 0 0 0,0-1 1 0 0,0 1-1 0 0,0 0 0 0 0,-1 0 1 0 0,1-1-1 0 0,0 1 1 0 0,0-1-1 0 0,-1 1 0 0 0,1-1 1 0 0,0-2-1 0 0,0-11-530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0.2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18 135 5064 0 0,'-2'0'135'0'0,"1"0"-54"0"0,1 0 0 0 0,-1 0 0 0 0,1 0 0 0 0,-1 0 1 0 0,1 1-1 0 0,-1-1 0 0 0,1 0 0 0 0,0 0 0 0 0,-1 0 0 0 0,1 0 0 0 0,-1 0 1 0 0,1-1-1 0 0,-1 1 0 0 0,1 0 0 0 0,-1 0 0 0 0,1 0 0 0 0,-1 0 0 0 0,1 0 1 0 0,-1-1-1 0 0,1 1 0 0 0,0 0 0 0 0,-1 0 0 0 0,1-1 0 0 0,-1 1 0 0 0,1 0 1 0 0,0-1-1 0 0,-1 1 0 0 0,1 0 0 0 0,0-1 0 0 0,-1 1 0 0 0,1 0 0 0 0,0-1 1 0 0,0 1-1 0 0,-1-1 0 0 0,1 1 0 0 0,0-2 1564 0 0,8-1-498 0 0,131-16 2557 0 0,216-58-1187 0 0,-327 70-2216 0 0,38-13 0 0 0,-65 19-202 0 0,-1 3-1230 0 0,-1-1 1015 0 0,1 0 0 0 0,-1 1 0 0 0,1-1 0 0 0,-1 1 0 0 0,1-1 0 0 0,-1 0 0 0 0,0 0 0 0 0,0 1 0 0 0,0-1 0 0 0,0 0 0 0 0,0 0 0 0 0,0 0 0 0 0,-2 2 0 0 0,-1 1-611 0 0,-4 6-753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0.5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1 236 10880 0 0,'8'-12'1164'0'0,"-5"8"-995"0"0,0 1 1 0 0,0 0 0 0 0,0 0 0 0 0,0 0 0 0 0,1 1 0 0 0,0-1-1 0 0,-1 1 1 0 0,1 0 0 0 0,7-4 0 0 0,40-11 1717 0 0,-11 6-1523 0 0,154-46 474 0 0,-172 49-789 0 0,-6 4-7 0 0,0-2 1 0 0,0 0 0 0 0,16-9-1 0 0,-11 4-17 0 0,-20 11-22 0 0,-1 0 0 0 0,0 0-1 0 0,1 0 1 0 0,-1 0 0 0 0,0-1-1 0 0,1 1 1 0 0,-1 0-1 0 0,0 0 1 0 0,1-1 0 0 0,-1 1-1 0 0,0 0 1 0 0,1 0-1 0 0,-1-1 1 0 0,0 1 0 0 0,0 0-1 0 0,1-1 1 0 0,-1 1-1 0 0,0 0 1 0 0,0-1 0 0 0,0 1-1 0 0,1-1 1 0 0,0-1-1 0 0,0 0-14 0 0,0 1-1 0 0,1-1 0 0 0,-1 0 0 0 0,0 1 0 0 0,0-1 0 0 0,0 0 0 0 0,0 0 0 0 0,-1 0 0 0 0,2-2 0 0 0,-4-9-1559 0 0,-1 7-1821 0 0,-1-5-1784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0.9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58 5064 0 0,'0'0'232'0'0,"-1"0"-14"0"0,-6 0-11 0 0,6 0 624 0 0,2 1 261 0 0,5 5-529 0 0,0 0-1 0 0,-1 1 1 0 0,0-1 0 0 0,8 13 0 0 0,-8-11-484 0 0,0 0-1 0 0,1 0 1 0 0,12 13 0 0 0,89 66 2624 0 0,-99-81-2544 0 0,0-2 0 0 0,0 1 1 0 0,0-1-1 0 0,0 0 0 0 0,1-1 1 0 0,0 0-1 0 0,0 0 0 0 0,0-1 1 0 0,0 0-1 0 0,0 0 0 0 0,0-1 1 0 0,0-1-1 0 0,0 1 0 0 0,1-1 1 0 0,-1-1-1 0 0,0 0 0 0 0,0 0 0 0 0,0-1 1 0 0,0 0-1 0 0,0-1 0 0 0,0 0 1 0 0,0 0-1 0 0,-1-1 0 0 0,1 0 1 0 0,-1 0-1 0 0,0-1 0 0 0,-1 0 1 0 0,1 0-1 0 0,10-10 0 0 0,-9 6-35 0 0,-1 0 0 0 0,1 0 0 0 0,-2 0 0 0 0,1-1 0 0 0,-1-1 0 0 0,-1 1 0 0 0,0-1 0 0 0,0 0 0 0 0,6-20 0 0 0,6-37 303 0 0,-14 57-386 0 0,1-7-1150 0 0,7 24 146 0 0,-8-4 108 0 0,1 1 0 0 0,-1 1-1 0 0,0-1 1 0 0,6 6 0 0 0,-1-1-163 0 0,8 7-947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1.4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 1 1376 0 0,'0'0'369'0'0,"0"2"1015"0"0,0 6-109 0 0,-1 1 0 0 0,0 0 0 0 0,0-1 0 0 0,-4 11 0 0 0,4-7-931 0 0,-1 1 0 0 0,2-1 0 0 0,0 1 0 0 0,2 23 0 0 0,-1-35-323 0 0,8 77 1082 0 0,-3-39-637 0 0,-4-28-281 0 0,0-1-1 0 0,0 17 1 0 0,-2 2 140 0 0,-1-6 197 0 0,1-1 1 0 0,2 0 0 0 0,7 41 2282 0 0,-8-67-1461 0 0,1-15-546 0 0,3-20-531 0 0,1 13-115 0 0,6-29 31 0 0,-8 45-140 0 0,4 2-33 0 0,-7 8-15 0 0,0 0 0 0 0,-1 0-1 0 0,1 0 1 0 0,0 0 0 0 0,0 0 0 0 0,0-1-1 0 0,-1 2 1 0 0,1-1 0 0 0,0 0-1 0 0,0 0 1 0 0,0 0 0 0 0,-1 0-1 0 0,1 0 1 0 0,0 1 0 0 0,0-1 0 0 0,-1 0-1 0 0,1 1 1 0 0,0-1 0 0 0,-1 0-1 0 0,1 1 1 0 0,0-1 0 0 0,-1 1-1 0 0,1-1 1 0 0,0 1 0 0 0,-1-1 0 0 0,1 1-1 0 0,-1 0 1 0 0,1 0 0 0 0,13 21-166 0 0,-11-13 156 0 0,-1-1 0 0 0,0 1-1 0 0,0 0 1 0 0,-1-1-1 0 0,0 1 1 0 0,-1 0-1 0 0,0 0 1 0 0,-1 16-1 0 0,0 7-49 0 0,-2-21 410 0 0,1-2-4651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1.7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130 0 10680 0 0,'-1'0'304'0'0,"-1"1"1"0"0,1-1-1 0 0,-1 0 1 0 0,1 0-1 0 0,-1 1 0 0 0,1-1 1 0 0,-1 1-1 0 0,1-1 1 0 0,0 1-1 0 0,-1 0 1 0 0,1-1-1 0 0,0 1 1 0 0,0 0-1 0 0,-1 0 1 0 0,1 0-1 0 0,0 0 1 0 0,-2 2-1 0 0,-14 24-593 0 0,8-12 618 0 0,7-12-329 0 0,0 0 0 0 0,1 0 0 0 0,0 0 0 0 0,-1 0 0 0 0,1 1 0 0 0,1-1 0 0 0,-1 0 0 0 0,0 0 0 0 0,1 1 0 0 0,-1-1 0 0 0,1 6 0 0 0,0-8 5 0 0,0 1 1 0 0,0-1-1 0 0,0 1 1 0 0,0 0 0 0 0,0-1-1 0 0,0 1 1 0 0,1-1-1 0 0,-1 1 1 0 0,0 0 0 0 0,1-1-1 0 0,-1 1 1 0 0,1-1-1 0 0,0 1 1 0 0,0-1 0 0 0,-1 0-1 0 0,1 1 1 0 0,0-1 0 0 0,0 0-1 0 0,0 1 1 0 0,0-1-1 0 0,0 0 1 0 0,1 0 0 0 0,0 1-1 0 0,4 3 53 0 0,-2-1 73 0 0,0 0 1 0 0,0-1-1 0 0,0 1 1 0 0,0-1-1 0 0,1 0 1 0 0,0-1-1 0 0,-1 1 1 0 0,10 3-1 0 0,15 12 412 0 0,-29-18-537 0 0,1 1-1 0 0,-1-1 1 0 0,1 1 0 0 0,-1-1-1 0 0,1 1 1 0 0,-1-1 0 0 0,0 1-1 0 0,1-1 1 0 0,-1 1 0 0 0,0-1-1 0 0,1 1 1 0 0,-1 0 0 0 0,0-1-1 0 0,0 1 1 0 0,0-1 0 0 0,1 1-1 0 0,-1 0 1 0 0,0 0 0 0 0,0 0 5 0 0,1 1-8 0 0,0-1 0 0 0,-1 1 0 0 0,1 0 0 0 0,-1 0 0 0 0,1-1 0 0 0,-1 1 1 0 0,1 0-1 0 0,-1 0 0 0 0,0 0 0 0 0,0-1 0 0 0,0 1 0 0 0,0 0 0 0 0,0 0 0 0 0,-1 0 0 0 0,1 0 0 0 0,0-1 1 0 0,-2 4-1 0 0,0-2 57 0 0,0 0 1 0 0,0 0 0 0 0,0 0 0 0 0,0-1-1 0 0,0 1 1 0 0,-1-1 0 0 0,1 0 0 0 0,-6 4-1 0 0,-13 11 294 0 0,14-10-178 0 0,-2 0-1 0 0,-13 8 0 0 0,0-1-191 0 0,-13 6-293 0 0,13-12-5099 0 0,13-8-602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2.4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0 3224 0 0,'0'0'509'0'0,"-4"4"2260"0"0,1-2-2392 0 0,0 1-1 0 0,0 0 1 0 0,0 0-1 0 0,0 0 1 0 0,0 0-1 0 0,1 0 1 0 0,0 1-1 0 0,-1-1 0 0 0,1 1 1 0 0,0 0-1 0 0,1-1 1 0 0,-1 1-1 0 0,-1 7 1 0 0,0 1-207 0 0,0 0 0 0 0,1 0 1 0 0,-1 20-1 0 0,-10 98 856 0 0,6-72-242 0 0,1 95 0 0 0,8-126-524 0 0,7 38 0 0 0,-6-45-111 0 0,-3-16-135 0 0,1 1-1 0 0,-1 0 1 0 0,1-1 0 0 0,0 1 0 0 0,1-1 0 0 0,-1 0 0 0 0,1 1 0 0 0,0-1 0 0 0,0 0 0 0 0,0 0 0 0 0,0 0 0 0 0,5 5 0 0 0,-6-6-1 0 0,1 1 3 0 0,9 4 9 0 0,-3-5-216 0 0,-7-4 28 0 0,0 0-1 0 0,1 0 1 0 0,-1 1 0 0 0,0-1-1 0 0,0 0 1 0 0,0 0 0 0 0,0 0 0 0 0,0 0-1 0 0,0 0 1 0 0,0 0 0 0 0,0-1 0 0 0,0 1-1 0 0,1-2 1 0 0,7-17-1314 0 0,-4 3 39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2.8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23 212 9560 0 0,'0'0'432'0'0,"-4"7"150"0"0,3-6-572 0 0,0 0 0 0 0,0 0 1 0 0,0 0-1 0 0,0 0 0 0 0,0 0 0 0 0,0 0 0 0 0,0 1 0 0 0,1-1 0 0 0,-1 0 0 0 0,1 0 0 0 0,-1 1 0 0 0,1-1 0 0 0,-1 0 0 0 0,1 1 0 0 0,0-1 0 0 0,-1 1 0 0 0,1-1 0 0 0,0 0 0 0 0,0 1 0 0 0,0-1 1 0 0,0 2-1 0 0,1 2 114 0 0,-1-3-40 0 0,0 0 0 0 0,0-1 1 0 0,0 1-1 0 0,1 0 0 0 0,-1 0 1 0 0,1 0-1 0 0,-1-1 1 0 0,1 1-1 0 0,0 0 0 0 0,0-1 1 0 0,0 1-1 0 0,0-1 0 0 0,0 1 1 0 0,0-1-1 0 0,0 1 1 0 0,0-1-1 0 0,1 0 0 0 0,-1 1 1 0 0,0-1-1 0 0,1 0 0 0 0,-1 0 1 0 0,3 1-1 0 0,0 1 109 0 0,0 0 1 0 0,1-1-1 0 0,-1 0 0 0 0,1 0 0 0 0,-1 0 1 0 0,1 0-1 0 0,5 0 0 0 0,-7-1-107 0 0,0 0 0 0 0,0-1 0 0 0,0 0 0 0 0,1 0 0 0 0,-1 0 0 0 0,0 0 0 0 0,0 0-1 0 0,0 0 1 0 0,0-1 0 0 0,0 0 0 0 0,3-1 0 0 0,0 0 105 0 0,0-1 1 0 0,-1 0-1 0 0,1-1 1 0 0,6-5-1 0 0,-6 4-109 0 0,-3 4-52 0 0,0-1 0 0 0,0 0 0 0 0,-1 0 1 0 0,1-1-1 0 0,-1 1 0 0 0,1-1 0 0 0,-1 1 0 0 0,0-1 1 0 0,0 0-1 0 0,0 1 0 0 0,3-7 0 0 0,0-5 0 0 0,-1-1 1 0 0,-1 0-1 0 0,3-17 0 0 0,-3 14-30 0 0,-2 13-2 0 0,0 1 1 0 0,-1-1 0 0 0,1 0-1 0 0,-1 1 1 0 0,0-1-1 0 0,0 0 1 0 0,0 1 0 0 0,-2-10-1 0 0,-3-12-63 0 0,5 22 54 0 0,0 0 1 0 0,0 0-1 0 0,-1 1 0 0 0,1-1 0 0 0,-1 0 1 0 0,0 1-1 0 0,0-1 0 0 0,-1 1 0 0 0,1-1 0 0 0,-1 1 1 0 0,0-1-1 0 0,1 1 0 0 0,-1 0 0 0 0,-5-6 0 0 0,5 8 8 0 0,1-1-3 0 0,-1 1 0 0 0,1-1 0 0 0,-1 1 0 0 0,0-1 0 0 0,0 1 0 0 0,0 0 0 0 0,0 0 0 0 0,-3-1 0 0 0,4 1 1 0 0,0 1 1 0 0,-1 0-1 0 0,1 0 0 0 0,-1 0 1 0 0,1 0-1 0 0,0 1 0 0 0,-1-1 1 0 0,1 0-1 0 0,-1 1 0 0 0,1-1 1 0 0,0 1-1 0 0,0-1 0 0 0,-1 1 1 0 0,1-1-1 0 0,-2 2 1 0 0,0 0-6 0 0,0 0 0 0 0,1 0 0 0 0,-1 1 0 0 0,1-1 1 0 0,-1 1-1 0 0,1-1 0 0 0,0 1 0 0 0,0 0 0 0 0,0-1 1 0 0,0 1-1 0 0,-2 6 0 0 0,-4 5-34 0 0,-1 2 15 0 0,0 1 0 0 0,2 0-1 0 0,-11 33 1 0 0,4-9 32 0 0,4-9 51 0 0,1 1 0 0 0,2 0 1 0 0,1 0-1 0 0,2 0 0 0 0,1 0 1 0 0,1 1-1 0 0,2-1 1 0 0,2 1-1 0 0,6 40 0 0 0,2-12 173 0 0,-9-59-208 0 0,-1 0-1 0 0,1 0 1 0 0,0 0-1 0 0,0 0 1 0 0,0 0-1 0 0,0 0 1 0 0,1 0 0 0 0,-1-1-1 0 0,4 5 1 0 0,-5-6-82 0 0,1 0 0 0 0,0 0-1 0 0,0 1 1 0 0,0-1 0 0 0,0 0 0 0 0,0 0 0 0 0,0 0 0 0 0,0-1 0 0 0,1 1 0 0 0,-1 0 0 0 0,0 0 0 0 0,0-1 0 0 0,1 1 0 0 0,-1 0 0 0 0,0-1 0 0 0,1 0 0 0 0,-1 1 0 0 0,0-1-1 0 0,1 0 1 0 0,-1 1 0 0 0,1-1 0 0 0,-1 0 0 0 0,3 0 0 0 0,15-7-805 0 0,3-1-10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9416 0 0,'0'0'3424'0'0,"2"0"-2656"0"0,45-5 22 0 0,-36 4-724 0 0,-1-1 0 0 0,1 2 0 0 0,0-1 0 0 0,20 3 0 0 0,0-2-1084 0 0,-20 0 620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3.2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1 11544 0 0,'0'0'1256'0'0,"-10"8"-1256"0"0,2-2 0 0 0,0 7 368 0 0,3-6 48 0 0,-4-3 448 0 0,6 8-680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3.5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97 109 10680 0 0,'3'-15'810'0'0,"-2"7"-487"0"0,-1 7-301 0 0,0 0 0 0 0,0 0 0 0 0,0 0 0 0 0,0 0 0 0 0,0 0 0 0 0,0 0 0 0 0,0 0 0 0 0,0 0 0 0 0,0 0 0 0 0,-1 0 0 0 0,1 0 0 0 0,0 0 0 0 0,-1 0 0 0 0,1 1 0 0 0,0-1 0 0 0,-1 0 0 0 0,1 0 0 0 0,-1 0 0 0 0,0 0 0 0 0,1 0 0 0 0,-1 1 0 0 0,1-1 0 0 0,-2-1 0 0 0,0 3 145 0 0,0 0 0 0 0,0-1 0 0 0,1 1 0 0 0,-1 0 0 0 0,0 0 0 0 0,0 0 0 0 0,1 0 0 0 0,-1 1 1 0 0,-1 1-1 0 0,-3 2 34 0 0,1 0 1 0 0,0 1-1 0 0,0 0 0 0 0,1-1 1 0 0,-1 2-1 0 0,1-1 1 0 0,-6 13-1 0 0,3 0 91 0 0,-10 33 1 0 0,15-45-228 0 0,1 0 1 0 0,0 1-1 0 0,0-1 1 0 0,1 0-1 0 0,0 0 1 0 0,0 0-1 0 0,2 9 1 0 0,-2-14-28 0 0,0 1 1 0 0,0-1-1 0 0,1 0 1 0 0,-1 0-1 0 0,1 0 0 0 0,0 0 1 0 0,0 1-1 0 0,-1-1 1 0 0,1 0-1 0 0,0 0 1 0 0,1 0-1 0 0,-1 0 0 0 0,0-1 1 0 0,1 1-1 0 0,-1 0 1 0 0,1-1-1 0 0,-1 1 0 0 0,1 0 1 0 0,0-1-1 0 0,0 0 1 0 0,-1 1-1 0 0,1-1 0 0 0,0 0 1 0 0,0 0-1 0 0,0 0 1 0 0,0 0-1 0 0,3 0 0 0 0,2 0 53 0 0,0-1 0 0 0,0 1-1 0 0,0-2 1 0 0,0 1-1 0 0,0-1 1 0 0,0 0-1 0 0,0 0 1 0 0,0-1-1 0 0,0 0 1 0 0,-1 0 0 0 0,1-1-1 0 0,-1 0 1 0 0,11-5-1 0 0,6-7 213 0 0,0 0 0 0 0,23-21 1 0 0,-38 30-256 0 0,-2 1-34 0 0,0-1 1 0 0,0 1-1 0 0,0-1 1 0 0,-1 0 0 0 0,1 0-1 0 0,-2-1 1 0 0,1 0-1 0 0,-1 0 1 0 0,0 0 0 0 0,0 0-1 0 0,-1 0 1 0 0,0-1-1 0 0,0 0 1 0 0,-1 1 0 0 0,1-1-1 0 0,-2 0 1 0 0,2-15-1 0 0,-3 19-14 0 0,0-1 0 0 0,0 1 0 0 0,-1 0 0 0 0,1 0 0 0 0,-1-1 0 0 0,0 1 0 0 0,0 0 0 0 0,-1 0 0 0 0,-2-6 0 0 0,3 8 0 0 0,-1-1 0 0 0,1 1 0 0 0,-1 0 0 0 0,0 0 0 0 0,0 0 0 0 0,0 0 0 0 0,0 0 0 0 0,-1 0 0 0 0,1 0 0 0 0,0 0 0 0 0,-1 1 0 0 0,1 0 0 0 0,-1-1 0 0 0,1 1 0 0 0,-4-1 0 0 0,-2 0-1 0 0,0 0-1 0 0,0 0 0 0 0,0 1 0 0 0,-1 0 1 0 0,1 0-1 0 0,0 1 0 0 0,-10 1 1 0 0,-4 1-143 0 0,-33 8 0 0 0,18 1-515 0 0,36-11 257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3.8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0 9528 0 0,'0'0'860'0'0,"-5"4"-688"0"0,2 0-128 0 0,0-1 1 0 0,0 0 0 0 0,0 1 0 0 0,1 0-1 0 0,0-1 1 0 0,-1 1 0 0 0,1 0-1 0 0,0 0 1 0 0,1 1 0 0 0,-1-1 0 0 0,1 0-1 0 0,0 0 1 0 0,-2 9 0 0 0,1 7 489 0 0,1 39 0 0 0,0-11-180 0 0,-10 120 1142 0 0,-7 33 193 0 0,9-125-1212 0 0,4-32-348 0 0,-4 59 107 0 0,9-96-255 0 0,-1 0 0 0 0,0 0 0 0 0,0 0 0 0 0,-1 0 0 0 0,0-1 0 0 0,-3 9 0 0 0,4-13-1179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4.2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1840 0 0,'0'0'83'0'0,"2"0"-6"0"0,6 3 4808 0 0,1-1 362 0 0,7 0-3297 0 0,6 1-1458 0 0,0 2-33 0 0,-4-2-4 0 0,30 10 0 0 0,-42-10-406 0 0,0-1 0 0 0,0 1 0 0 0,0 0 0 0 0,0 0 0 0 0,-1 1 0 0 0,1 0 0 0 0,-1 0 0 0 0,8 8 0 0 0,-7-6 0 0 0,0 1 0 0 0,0 0 0 0 0,-1 0 1 0 0,0 0-1 0 0,0 1 0 0 0,0 0 0 0 0,-1 0 1 0 0,0 0-1 0 0,-1 0 0 0 0,0 0 0 0 0,0 1 1 0 0,-1 0-1 0 0,0-1 0 0 0,-1 1 0 0 0,1 0 1 0 0,-2 0-1 0 0,1 0 0 0 0,-1 0 1 0 0,-2 15-1 0 0,-3-2 128 0 0,0 1 0 0 0,-1-1 1 0 0,-1 0-1 0 0,-1-1 0 0 0,-17 31 0 0 0,1-9 101 0 0,-44 59-1 0 0,52-84-435 0 0,3-9-5013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5.0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63 920 0 0,'0'0'5761'0'0,"-4"-8"813"0"0,3 8-6428 0 0,1 0-1 0 0,0-1 1 0 0,0 1-1 0 0,0 0 1 0 0,0 0-1 0 0,-1 0 1 0 0,1-1-1 0 0,0 1 1 0 0,0 0-1 0 0,0 0 1 0 0,0-1-1 0 0,0 1 1 0 0,0 0-1 0 0,0 0 1 0 0,0-1-1 0 0,-1 1 1 0 0,1 0-1 0 0,0 0 1 0 0,0-1-1 0 0,0 1 1 0 0,0 0-1 0 0,0-1 1 0 0,0 1-1 0 0,1 0 1 0 0,-1 0-1 0 0,0-1 1 0 0,0 1-1 0 0,0 0 1 0 0,0 0-1 0 0,0-1 1 0 0,0 1-1 0 0,123-3 1178 0 0,-34-2-655 0 0,-43 1-571 0 0,-23 2-157 0 0,0 0 0 0 0,0-2 0 0 0,33-10 0 0 0,-49 12-66 0 0,0 1 0 0 0,0 0 0 0 0,8-1-1 0 0,-9 2-376 0 0,-1-1 0 0 0,1 0-1 0 0,9-3 1 0 0,-13 3-1185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5.3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50 13016 0 0,'0'0'1457'0'0,"1"0"-1065"0"0,2 2-230 0 0,0-1 0 0 0,0 1 0 0 0,1-1 0 0 0,-1 0 1 0 0,0 0-1 0 0,0-1 0 0 0,1 1 0 0 0,-1-1 0 0 0,0 0 0 0 0,1 1 1 0 0,3-2-1 0 0,42-6 837 0 0,-11 1-462 0 0,84-15 13 0 0,-7 1-666 0 0,-76 15-26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5.8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1055 10680 0 0,'0'0'3109'0'0,"1"-2"-2033"0"0,31-120 2623 0 0,-5 18-3352 0 0,-15 50-223 0 0,6-18 32 0 0,13-30 9 0 0,37-104-154 0 0,-56 177-75 0 0,-2 0 0 0 0,8-37 0 0 0,-9 33-111 0 0,1 0 1 0 0,22-47-1 0 0,-9 23 3 0 0,-2 3 108 0 0,-21 54 58 0 0,0-1 0 0 0,1 0 0 0 0,-1 0-1 0 0,0 0 1 0 0,1 1 0 0 0,-1-1 0 0 0,1 0-1 0 0,-1 0 1 0 0,1 1 0 0 0,-1-1 0 0 0,1 0-1 0 0,-1 1 1 0 0,1-1 0 0 0,0 1 0 0 0,1-2-1 0 0,-2 2 3 0 0,0 0 1 0 0,0 0-1 0 0,1 0 0 0 0,-1 0 0 0 0,0 0 0 0 0,1 0 0 0 0,-1 0 0 0 0,0 0 0 0 0,1 0 0 0 0,-1 0 1 0 0,0 0-1 0 0,1 0 0 0 0,-1 0 0 0 0,0 1 0 0 0,1-1 0 0 0,-1 0 0 0 0,0 0 0 0 0,0 0 0 0 0,1 0 1 0 0,-1 1-1 0 0,0-1 0 0 0,0 0 0 0 0,1 0 0 0 0,-1 0 0 0 0,1 1 0 0 0,9 17-150 0 0,-10-17 141 0 0,6 13 10 0 0,-1 1 0 0 0,0-1 0 0 0,-1 1 0 0 0,3 25-1 0 0,12 44 4 0 0,-4-26 0 0 0,17 63 0 0 0,-16-66 0 0 0,8 58 0 0 0,0 7-9 0 0,1 9 170 0 0,-18-94-93 0 0,14 45-1 0 0,-19-75-42 0 0,1 4 134 0 0,-2-13 90 0 0,-5-12-322 0 0,-5-7-2074 0 0,5 15 1102 0 0,0 4-9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6.1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52 14600 0 0,'0'0'1100'0'0,"-2"0"-743"0"0,-5 3 1041 0 0,21-6-642 0 0,64-15-472 0 0,0 4-1 0 0,94-5 0 0 0,-141 19-4878 0 0,-5 0-1623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7.1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1 213 1376 0 0,'0'0'65'0'0,"2"0"-6"0"0,35-2 3278 0 0,-21 0-1187 0 0,0 1 0 0 0,19 2-1 0 0,2 1-1174 0 0,0-3-1 0 0,39-4 0 0 0,-35 2-666 0 0,198-25 933 0 0,-103 11-781 0 0,178-38 378 0 0,-273 46-833 0 0,-15 3-19 0 0,1-1-1 0 0,51-22 1 0 0,-73 27 70 0 0,0 0 0 0 0,0-1 0 0 0,0 0 0 0 0,0 0 0 0 0,0-1-1 0 0,-1 1 1 0 0,1-1 0 0 0,-1 0 0 0 0,0 0 0 0 0,4-6 0 0 0,-7 9 430 0 0,-2 0-422 0 0,-2-5-26 0 0,2 5-105 0 0,0 1-897 0 0,0 1 915 0 0,0-1 0 0 0,0 0 0 0 0,0 0 0 0 0,1 1 0 0 0,-1-1 0 0 0,0 1 0 0 0,1-1 0 0 0,-1 0 0 0 0,0 1 0 0 0,1-1 0 0 0,-1 1 1 0 0,1 0-1 0 0,-1-1 0 0 0,0 1 0 0 0,0 0 0 0 0,-10 10-2581 0 0,-4-1 1147 0 0,11-7-11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7.5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452 3 1376 0 0,'-4'-1'75'0'0,"-1"1"-1"0"0,1-1 1 0 0,-1 1-1 0 0,1 0 1 0 0,-1 0-1 0 0,1 1 1 0 0,-1-1 0 0 0,-8 3-1 0 0,12-2 74 0 0,0-1 0 0 0,0 1 0 0 0,0-1 1 0 0,0 1-1 0 0,0-1 0 0 0,0 1 0 0 0,0 0 0 0 0,0-1 0 0 0,0 1 0 0 0,0 0 0 0 0,1 0 0 0 0,-1 0 0 0 0,0 0 0 0 0,1 0 1 0 0,-1 0-1 0 0,0 1 0 0 0,0 0 154 0 0,1-1 1 0 0,-1 1-1 0 0,1 0 1 0 0,0-1-1 0 0,0 1 1 0 0,-1 0-1 0 0,1 0 1 0 0,0-1-1 0 0,1 1 1 0 0,-1 0-1 0 0,0 0 1 0 0,0-1-1 0 0,1 1 1 0 0,0 1-1 0 0,15 70 1048 0 0,-10-45-1041 0 0,6 36 362 0 0,14 116 201 0 0,-6 86 569 0 0,-28-74-504 0 0,4-157-356 0 0,-1 0 1 0 0,-2-1-1 0 0,-15 48 0 0 0,20-76-443 0 0,-1 0-1 0 0,1-1 1 0 0,-1 1-1 0 0,0-1 1 0 0,-1 1-1 0 0,1-1 1 0 0,-1 0-1 0 0,0-1 1 0 0,0 1-1 0 0,-1-1 1 0 0,1 1-1 0 0,-1-1 1 0 0,0-1-1 0 0,0 1 1 0 0,0-1-1 0 0,0 1 1 0 0,-1-2-1 0 0,0 1 1 0 0,1-1-1 0 0,-8 3 1 0 0,4-3 10 0 0,0 0 0 0 0,0-1 1 0 0,0 0-1 0 0,0 0 0 0 0,-1-1 1 0 0,1 0-1 0 0,0 0 0 0 0,0-1 1 0 0,-1 0-1 0 0,1-1 1 0 0,0 0-1 0 0,-16-6 0 0 0,9 2-11 0 0,0-1 0 0 0,0 0 0 0 0,0-1 0 0 0,1-1-1 0 0,1 0 1 0 0,-1-1 0 0 0,-14-14 0 0 0,14 11-71 0 0,11 11-50 0 0,1-1 0 0 0,-1 0 0 0 0,1 0 0 0 0,0 0 0 0 0,0 0-1 0 0,0-1 1 0 0,-3-5 0 0 0,-3 0-16 0 0,9 4-18 0 0,0 3-82 0 0,4 13-206 0 0,1-1-103 0 0,-5-8 97 0 0,1 0 0 0 0,0 0 1 0 0,0 0-1 0 0,0 0 0 0 0,0 0 0 0 0,0 0 0 0 0,3 2 0 0 0,7 7-1208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2760 0 0,'0'1'125'0'0,"-4"6"187"0"0,0-1 0 0 0,1 1 0 0 0,0-1 0 0 0,0 1 0 0 0,0 0 0 0 0,1 0 0 0 0,0 0 0 0 0,1 0 0 0 0,-2 9 0 0 0,-3 16 4385 0 0,5-12-3934 0 0,1-13-498 0 0,0-6-97 0 0,1 0-52 0 0,1 1-157 0 0,1-1-1 0 0,-1 0 0 0 0,0 1 0 0 0,0-1 0 0 0,0-1 1 0 0,0 1-1 0 0,1 0 0 0 0,-1 0 0 0 0,0-1 1 0 0,1 1-1 0 0,-1-1 0 0 0,1 0 0 0 0,-1 0 0 0 0,1 0 1 0 0,-1 0-1 0 0,0 0 0 0 0,5-1 0 0 0,2-2-316 0 0</inkml:trace>
  <inkml:trace contextRef="#ctx0" brushRef="#br0" timeOffset="1">139 0 3224 0 0,'0'0'143'0'0,"0"9"1477"0"0,-2 10 1642 0 0,1-16-2916 0 0,0 0-1 0 0,1 1 1 0 0,0-1 0 0 0,-1 0 0 0 0,1 0 0 0 0,1 4 0 0 0,-1-2-129 0 0,1 0 0 0 0,-2 1-1 0 0,1-1 1 0 0,0 0 0 0 0,-1 0-1 0 0,-2 9 1 0 0,-2 19 908 0 0,5-27-989 0 0,0 9 679 0 0,0-15-805 0 0,0 0 1 0 0,0 1-1 0 0,0-1 0 0 0,1 0 1 0 0,-1 0-1 0 0,0 0 0 0 0,0 1 0 0 0,0-1 1 0 0,0 0-1 0 0,0 0 0 0 0,0 0 1 0 0,1 0-1 0 0,-1 0 0 0 0,0 1 1 0 0,0-1-1 0 0,0 0 0 0 0,1 0 0 0 0,-1 0 1 0 0,0 0-1 0 0,0 0 0 0 0,0 0 1 0 0,1 0-1 0 0,-1 0 0 0 0,0 0 1 0 0,0 0-1 0 0,0 0 0 0 0,1 1 0 0 0,-1-1 1 0 0,0 0-1 0 0,0-1 0 0 0,1 1 1 0 0,-1 0-1 0 0,0 0 0 0 0,0 0 1 0 0,0 0-1 0 0,1 0 0 0 0,-1 0 0 0 0,0 0 1 0 0,0 0-1 0 0,0 0 0 0 0,1 0 1 0 0,-1 0-1 0 0,0-1 0 0 0,0 1 0 0 0,0 0 1 0 0,0 0-1 0 0,1 0 0 0 0,-1 0 1 0 0,0-1-1 0 0,0 1 0 0 0,0 0 1 0 0,0 0-1 0 0,4-3 16 0 0,-1 0 0 0 0,0-1-1 0 0,0 1 1 0 0,0 0 0 0 0,-1-1 0 0 0,1 0 0 0 0,-1 1 0 0 0,0-1 0 0 0,0 0 0 0 0,0 0-1 0 0,-1 0 1 0 0,3-6 0 0 0,-2 3 3 0 0,0 1-1 0 0,1 0 1 0 0,0 0-1 0 0,5-9 1 0 0,2 2-36 0 0,-5 5-14 0 0,0 1 0 0 0,1 0 0 0 0,10-9 0 0 0,-13 14-63 0 0,20 4 64 0 0,-20-1 11 0 0,-2-1 4 0 0,-1 1 0 0 0,1-1 0 0 0,-1 0 0 0 0,1 1 0 0 0,-1-1 0 0 0,1 0 0 0 0,-1 1 1 0 0,0-1-1 0 0,1 1 0 0 0,-1-1 0 0 0,0 0 0 0 0,0 1 0 0 0,1-1 0 0 0,-1 1 1 0 0,0-1-1 0 0,0 1 0 0 0,1-1 0 0 0,-1 1 0 0 0,0-1 0 0 0,0 1 0 0 0,0 0 1 0 0,0 1-13 0 0,2 2 11 0 0,-1 0 0 0 0,1 1 0 0 0,-1-1 1 0 0,0 0-1 0 0,-1 1 0 0 0,1-1 1 0 0,-1 1-1 0 0,0-1 0 0 0,-1 9 1 0 0,-1-2-13 0 0,0-1 0 0 0,-6 17 0 0 0,-3 12 1 0 0,10-30-645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8.2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1 5440 0 0,'0'0'4078'0'0,"0"8"-3244"0"0,5 53 988 0 0,-3-47-1497 0 0,0 0-1 0 0,-1 0 1 0 0,-1 0 0 0 0,0 0-1 0 0,-1 0 1 0 0,-3 20-1 0 0,0-14 165 0 0,3-15-225 0 0,-1 1 0 0 0,1 0 0 0 0,-1 0 0 0 0,1-1 0 0 0,-6 10 3024 0 0,8-21-3139 0 0,-1 0 0 0 0,1 1-1 0 0,0-1 1 0 0,0 0-1 0 0,3-7 1 0 0,2-8-1 0 0,4-17 12 0 0,-6 24-133 0 0,4-26 0 0 0,-7 35-26 0 0,0-1-1 0 0,0 1 1 0 0,0 0 0 0 0,1 0 0 0 0,-1-1 0 0 0,2 1 0 0 0,-1 0 0 0 0,0 1 0 0 0,1-1 0 0 0,0 0-1 0 0,7-8 1 0 0,-10 13-1 0 0,0-1 0 0 0,1 1 0 0 0,-1 0 0 0 0,0-1 0 0 0,1 1 0 0 0,-1 0 0 0 0,1-1 0 0 0,-1 1 0 0 0,1 0 0 0 0,-1-1 0 0 0,1 1 0 0 0,-1 0 0 0 0,1 0 0 0 0,-1 0 0 0 0,1-1 0 0 0,-1 1 0 0 0,1 0 0 0 0,-1 0 0 0 0,1 0 0 0 0,-1 0 0 0 0,1 0 0 0 0,0 0 0 0 0,-1 0 0 0 0,1 0 0 0 0,-1 0 0 0 0,1 0 0 0 0,-1 1 0 0 0,2-1 0 0 0,-2 0 0 0 0,2 0-4 0 0,0 1 0 0 0,-1-1-1 0 0,1 1 1 0 0,0-1-1 0 0,-1 1 1 0 0,1-1 0 0 0,0 1-1 0 0,-1 0 1 0 0,1 0-1 0 0,-1 0 1 0 0,1 0 0 0 0,-1 0-1 0 0,0 0 1 0 0,1 0-1 0 0,-1 0 1 0 0,0 0 0 0 0,0 1-1 0 0,0-1 1 0 0,0 0-1 0 0,0 1 1 0 0,0-1 0 0 0,1 4-1 0 0,2 2-14 0 0,-1 2 0 0 0,6 16-1 0 0,-9-25 19 0 0,2 5 1 0 0,-1 0 0 0 0,1 0 0 0 0,-1 0 0 0 0,0 0 0 0 0,-1 0 0 0 0,1 0 0 0 0,-1 0 0 0 0,0 0 0 0 0,0 0 0 0 0,-1 0 0 0 0,-1 9 0 0 0,-3 27 0 0 0,1-5 0 0 0,3-26 18 0 0,1-8 147 0 0,5-10-1836 0 0,0-3 1031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39.7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182 1 8752 0 0,'-1'3'76'0'0,"1"0"1"0"0,-1 1 0 0 0,1-1-1 0 0,-1 0 1 0 0,0 0-1 0 0,-1 0 1 0 0,1 0-1 0 0,0 0 1 0 0,-1 0 0 0 0,-2 3-1 0 0,-3 8 18 0 0,-25 60 892 0 0,4 2 1 0 0,3 1 0 0 0,3 1-1 0 0,-14 104 1 0 0,20-37 10 0 0,15-117-779 0 0,1-1 0 0 0,2 1 0 0 0,5 32 0 0 0,-2-40-147 0 0,1-1 0 0 0,0 0 0 0 0,2-1-1 0 0,0 1 1 0 0,1-1 0 0 0,0-1 0 0 0,2 0 0 0 0,17 22-1 0 0,-6-13-1216 0 0,4-5-4587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0.3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55 1625 13072 0 0,'0'0'1309'0'0,"-1"-1"-1198"0"0,-2-2-36 0 0,1 0 1 0 0,0 0-1 0 0,1 0 1 0 0,-1 0-1 0 0,0 0 1 0 0,1 0 0 0 0,-1 0-1 0 0,1 0 1 0 0,0-1-1 0 0,0 1 1 0 0,1 0-1 0 0,-1-1 1 0 0,0-3 0 0 0,0-9 788 0 0,2-27 0 0 0,-1 18-453 0 0,-16-390 331 0 0,1 115-1752 0 0,13 234 504 0 0,3 0 1 0 0,2 0 0 0 0,18-90 0 0 0,-11 110 510 0 0,2 1 0 0 0,2 0 0 0 0,2 1 0 0 0,34-64 0 0 0,-33 75 305 0 0,28-35 0 0 0,-43 65-286 0 0,1 0 1 0 0,-1 0-1 0 0,1 0 0 0 0,0 1 1 0 0,0-1-1 0 0,1 1 0 0 0,-1 0 1 0 0,0 0-1 0 0,1 0 0 0 0,-1 0 1 0 0,6-2-1 0 0,-7 4-23 0 0,-1-1 1 0 0,0 1-1 0 0,1-1 1 0 0,-1 1-1 0 0,1 0 0 0 0,-1 0 1 0 0,0-1-1 0 0,1 1 0 0 0,-1 0 1 0 0,1 0-1 0 0,-1 0 0 0 0,1 1 1 0 0,-1-1-1 0 0,0 0 1 0 0,1 0-1 0 0,-1 1 0 0 0,0-1 1 0 0,1 1-1 0 0,-1 0 0 0 0,0-1 1 0 0,1 1-1 0 0,-1 0 0 0 0,0-1 1 0 0,0 1-1 0 0,0 0 1 0 0,0 0-1 0 0,0 0 0 0 0,0 0 1 0 0,0 0-1 0 0,0 0 0 0 0,0 1 1 0 0,0-1-1 0 0,1 2 1 0 0,2 8-22 0 0,-1 0 0 0 0,0 0 1 0 0,0 0-1 0 0,-1 0 1 0 0,-1 1-1 0 0,0-1 1 0 0,0 1-1 0 0,-2 17 1 0 0,-2 7 33 0 0,-13 52 1 0 0,5-27 33 0 0,-13 44 61 0 0,-2 9-34 0 0,25-88-54 0 0,1-25 32 0 0,6 0-3 0 0,0-1-1 0 0,0-1 0 0 0,0 1 0 0 0,0-1 0 0 0,-1 0 0 0 0,12-4 0 0 0,39-13 127 0 0,-50 15-176 0 0,0 1 0 0 0,1 0 0 0 0,-1 1 0 0 0,0-1 0 0 0,9 0 0 0 0,-13 2-3 0 0,-1 0 0 0 0,1 0 0 0 0,-1 0 0 0 0,0 0 0 0 0,1 0 0 0 0,-1 1 0 0 0,1-1 0 0 0,-1 0 0 0 0,0 1 0 0 0,1-1 0 0 0,-1 0 0 0 0,0 1 1 0 0,1 0-1 0 0,-1-1 0 0 0,0 1 0 0 0,0 0 0 0 0,0 0 0 0 0,0 0 0 0 0,1-1 0 0 0,-1 1 0 0 0,0 0 0 0 0,-1 0 0 0 0,1 1 0 0 0,0-1 0 0 0,0 0 0 0 0,0 0 0 0 0,-1 0 0 0 0,1 1 0 0 0,0 0 0 0 0,0 0-5 0 0,-1 0 0 0 0,0 0 0 0 0,0 0 0 0 0,1 0 0 0 0,-1 0 0 0 0,-1-1 0 0 0,1 1 0 0 0,0 0 1 0 0,0 0-1 0 0,-1 0 0 0 0,1 0 0 0 0,-1 0 0 0 0,0 2 0 0 0,-14 25-36 0 0,11-20 30 0 0,-12 18 156 0 0,-36 47 0 0 0,-8 13 362 0 0,47-69-1075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1.0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265 8 3224 0 0,'0'0'11'0'0,"0"0"1"0"0,0-1-1 0 0,0 1 1 0 0,0 0 0 0 0,0-1-1 0 0,0 1 1 0 0,0 0-1 0 0,0-1 1 0 0,-1 1-1 0 0,1 0 1 0 0,0-1-1 0 0,0 1 1 0 0,0 0-1 0 0,0-1 1 0 0,-1 1-1 0 0,1 0 1 0 0,0 0-1 0 0,0-1 1 0 0,-1 1-1 0 0,1 0 1 0 0,0 0-1 0 0,0 0 1 0 0,-1-1-1 0 0,1 1 1 0 0,-6-1 243 0 0,-5 1 7355 0 0,-6 1-4897 0 0,14 0-2557 0 0,0 0-1 0 0,1 0 0 0 0,-1 1 0 0 0,1-1 1 0 0,-1 1-1 0 0,1 0 0 0 0,-1-1 1 0 0,1 1-1 0 0,0 0 0 0 0,-4 4 1 0 0,5-4-111 0 0,-1 0 0 0 0,0 0 0 0 0,0 0 1 0 0,0-1-1 0 0,0 1 0 0 0,0-1 1 0 0,-1 1-1 0 0,-2 0 0 0 0,0 18 244 0 0,4-19-268 0 0,1 1-1 0 0,-1 0 1 0 0,0 0-1 0 0,1 1 1 0 0,-1-1-1 0 0,1 0 0 0 0,0 0 1 0 0,0 0-1 0 0,0 0 1 0 0,0 0-1 0 0,0 0 0 0 0,0 0 1 0 0,0 0-1 0 0,1 1 1 0 0,-1-1-1 0 0,1 0 0 0 0,-1 0 1 0 0,1 0-1 0 0,0 0 1 0 0,0-1-1 0 0,0 1 0 0 0,0 0 1 0 0,0 0-1 0 0,0 0 1 0 0,1-1-1 0 0,-1 1 0 0 0,1-1 1 0 0,1 2-1 0 0,4 4 71 0 0,1-2 0 0 0,0 1 0 0 0,1-1 0 0 0,16 8 0 0 0,-4-2 302 0 0,-18-10-372 0 0,-3-1-21 0 0,1 0 1 0 0,0 0 0 0 0,-1 0-1 0 0,1 1 1 0 0,-1-1-1 0 0,1 0 1 0 0,-1 0-1 0 0,1 1 1 0 0,0-1 0 0 0,-1 1-1 0 0,1-1 1 0 0,-1 0-1 0 0,1 1 1 0 0,-1-1 0 0 0,0 1-1 0 0,1-1 1 0 0,-1 1-1 0 0,0-1 1 0 0,1 2-1 0 0,2 6 0 0 0,-3-7 9 0 0,0 1-1 0 0,0-1 1 0 0,0 1-1 0 0,-1-1 1 0 0,1 1-1 0 0,0-1 1 0 0,-1 1-1 0 0,1-1 1 0 0,-1 1-1 0 0,0-1 1 0 0,1 0-1 0 0,-1 1 1 0 0,0-1-1 0 0,0 0 1 0 0,0 1-1 0 0,0-1 1 0 0,0 0-1 0 0,0 0 1 0 0,0 0-1 0 0,0 0 1 0 0,-1 0-1 0 0,1 0 1 0 0,0 0-1 0 0,0-1 1 0 0,-1 1-1 0 0,-2 1 1 0 0,-6 3 110 0 0,0-1 1 0 0,-18 6-1 0 0,16-6-59 0 0,-4 1 73 0 0,0-1-1 0 0,-18 3 0 0 0,-13 3 327 0 0,44-9-602 0 0,0 0-1 0 0,0 0 0 0 0,1-1 0 0 0,-1 1 0 0 0,0-1 1 0 0,0 0-1 0 0,0 0 0 0 0,0 0 0 0 0,1 0 0 0 0,-1 0 1 0 0,0-1-1 0 0,0 1 0 0 0,0-1 0 0 0,1 0 1 0 0,-1 0-1 0 0,0 0 0 0 0,1 0 0 0 0,-1 0 0 0 0,1-1 1 0 0,-1 1-1 0 0,1-1 0 0 0,-1 0 0 0 0,1 1 0 0 0,0-1 1 0 0,-3-4-1 0 0,-2-12-1413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4.5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5 184 9672 0 0,'0'0'748'0'0,"1"8"-56"0"0,0-5-560 0 0,0-1 0 0 0,1 0 0 0 0,-1 1 1 0 0,1-1-1 0 0,-1 0 0 0 0,1 0 0 0 0,0 0 1 0 0,0 0-1 0 0,0-1 0 0 0,0 1 0 0 0,0 0 1 0 0,0-1-1 0 0,0 0 0 0 0,1 1 0 0 0,3 1 1 0 0,5 3 399 0 0,-7-4-444 0 0,1-1 0 0 0,-1 0 1 0 0,0 0-1 0 0,1 0 1 0 0,0 0-1 0 0,-1-1 0 0 0,1 1 1 0 0,-1-1-1 0 0,1 0 1 0 0,0-1-1 0 0,-1 1 0 0 0,6-2 1 0 0,-10 2-88 0 0,6-1 93 0 0,-1 0 0 0 0,0 1 0 0 0,1-2 1 0 0,-1 1-1 0 0,0-1 0 0 0,0 0 1 0 0,0 0-1 0 0,0 0 0 0 0,0-1 1 0 0,-1 1-1 0 0,1-1 0 0 0,8-7 1 0 0,-1-3-35 0 0,-10 12-47 0 0,1-1 1 0 0,-1 0-1 0 0,0 0 0 0 0,-1 0 1 0 0,1 0-1 0 0,0 0 1 0 0,-1 0-1 0 0,1-1 0 0 0,-1 1 1 0 0,1-1-1 0 0,-1 1 0 0 0,0-1 1 0 0,0 1-1 0 0,0-1 1 0 0,-1 1-1 0 0,1-1 0 0 0,-1 0 1 0 0,1 1-1 0 0,-1-5 0 0 0,-1-4 31 0 0,-1-1-1 0 0,0 1 0 0 0,-1 0 1 0 0,0-1-1 0 0,-1 1 0 0 0,0 0 0 0 0,0 1 1 0 0,-12-19-1 0 0,15 27-36 0 0,0 1 1 0 0,0-1-1 0 0,0 1 0 0 0,0-1 1 0 0,0 1-1 0 0,0 0 0 0 0,0-1 1 0 0,0 1-1 0 0,0 0 0 0 0,-1 0 1 0 0,1 0-1 0 0,0 0 0 0 0,-1 0 1 0 0,1 0-1 0 0,-1 1 0 0 0,1-1 1 0 0,-1 0-1 0 0,0 1 0 0 0,1-1 1 0 0,-1 1-1 0 0,1 0 0 0 0,-1-1 1 0 0,0 1-1 0 0,1 0 1 0 0,-1 0-1 0 0,0 0 0 0 0,0 0 1 0 0,1 0-1 0 0,-1 1 0 0 0,0-1 1 0 0,1 0-1 0 0,-1 1 0 0 0,1-1 1 0 0,-1 1-1 0 0,0 0 0 0 0,1-1 1 0 0,-1 1-1 0 0,1 0 0 0 0,0 0 1 0 0,-1 0-1 0 0,1 0 0 0 0,0 0 1 0 0,-1 0-1 0 0,1 0 0 0 0,0 1 1 0 0,0-1-1 0 0,0 0 0 0 0,-1 3 1 0 0,-12 22 38 0 0,2 1 0 0 0,0 0-1 0 0,2 0 1 0 0,-8 35 0 0 0,-24 162 1208 0 0,36-172-833 0 0,3 1 0 0 0,3 71 0 0 0,2-109-410 0 0,-1 1 0 0 0,2-1 0 0 0,5 16 0 0 0,-7-25-11 0 0,1-1-1 0 0,-1 0 1 0 0,1 0 0 0 0,1 0-1 0 0,-1 0 1 0 0,1 0 0 0 0,0 0 0 0 0,0-1-1 0 0,0 1 1 0 0,1-1 0 0 0,6 7-1 0 0,-8-10-55 0 0,-1 0-1 0 0,1 0 1 0 0,-1-1 0 0 0,1 1-1 0 0,-1 0 1 0 0,1-1-1 0 0,-1 1 1 0 0,1-1-1 0 0,0 1 1 0 0,-1-1-1 0 0,1 0 1 0 0,0 0-1 0 0,-1 1 1 0 0,1-1-1 0 0,0 0 1 0 0,-1-1-1 0 0,1 1 1 0 0,-1 0-1 0 0,1 0 1 0 0,0-1 0 0 0,-1 1-1 0 0,1-1 1 0 0,-1 1-1 0 0,1-1 1 0 0,-1 0-1 0 0,1 0 1 0 0,-1 0-1 0 0,1 1 1 0 0,-1-1-1 0 0,2-2 1 0 0,12-8-954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4.9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11544 0 0,'0'0'264'0'0,"2"1"34"0"0,40 14 393 0 0,-26-8-607 0 0,0-1 0 0 0,0 2 0 0 0,0 0-1 0 0,16 12 1 0 0,-7-5 461 0 0,-10-5-278 0 0,0 1 1 0 0,0 0-1 0 0,-1 1 1 0 0,-1 0-1 0 0,0 2 0 0 0,0-1 1 0 0,-2 1-1 0 0,0 1 1 0 0,0 0-1 0 0,-1 0 0 0 0,-1 1 1 0 0,10 26-1 0 0,-10-21-147 0 0,-2 0-1 0 0,0 1 0 0 0,-2 0 1 0 0,0 0-1 0 0,-1 0 1 0 0,-2 1-1 0 0,0-1 1 0 0,-1 1-1 0 0,-5 39 0 0 0,-2-18 195 0 0,-3 0 0 0 0,-1-1 0 0 0,-32 80 0 0 0,-68 115 284 0 0,99-219-732 0 0,-1 1 1 0 0,-1-1-1 0 0,-1-1 1 0 0,0 0-1 0 0,-2-1 1 0 0,-20 18-1 0 0,34-33-89 0 0,0 0 0 0 0,-1 0 0 0 0,1 0 0 0 0,-1 0 0 0 0,1-1 0 0 0,-1 1 0 0 0,0-1 0 0 0,0 1 0 0 0,-4 0-1 0 0,-2-3-927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51.9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3224 0 0,'0'0'1345'0'0,"1"2"-181"0"0,1 5-658 0 0,-1 0 0 0 0,1 0 0 0 0,-1 0 0 0 0,-1 0 0 0 0,1 0 0 0 0,-1 7-1 0 0,1 14 147 0 0,11 41 408 0 0,-3-16-494 0 0,38 217 2722 0 0,-25-156-2120 0 0,-12-55-201 0 0,-7-86-956 0 0,-6-18-4763 0 0,-2 17-506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52.4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201 0 6448 0 0,'0'0'585'0'0,"-1"0"-485"0"0,-3 0 103 0 0,1 0 1 0 0,-1 1-1 0 0,1-1 1 0 0,-1 1-1 0 0,1-1 0 0 0,0 1 1 0 0,-1 0-1 0 0,1 0 1 0 0,0 0-1 0 0,0 1 0 0 0,0-1 1 0 0,0 1-1 0 0,0 0 0 0 0,0 0 1 0 0,0 0-1 0 0,0 0 1 0 0,1 0-1 0 0,-1 1 0 0 0,1-1 1 0 0,0 1-1 0 0,-1-1 1 0 0,1 1-1 0 0,-3 6 0 0 0,-6 7 744 0 0,-17 18-1 0 0,-5 8 181 0 0,-19 37 358 0 0,51-78-1552 0 0,10-9-3136 0 0,0 2-1710 0 0</inkml:trace>
  <inkml:trace contextRef="#ctx0" brushRef="#br0" timeOffset="1">148 42 920 0 0,'2'0'67'0'0,"7"0"1209"0"0,-1 1 0 0 0,1 0 1 0 0,0 1-1 0 0,-1-1 0 0 0,1 2 1 0 0,9 3-1 0 0,49 25 4190 0 0,-32-14-5053 0 0,-17-9-472 0 0,1-2 1 0 0,28 7 0 0 0,-22-6-3589 0 0,0-2-1499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5.6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104 125 10912 0 0,'0'0'986'0'0,"-1"2"-808"0"0,-1 0-64 0 0,1 0 0 0 0,0 0 0 0 0,0 0 0 0 0,0 0 0 0 0,0 0 0 0 0,0 0 1 0 0,0 0-1 0 0,0 0 0 0 0,1 0 0 0 0,-1 1 0 0 0,1-1 0 0 0,-1 0 1 0 0,1 1-1 0 0,0-1 0 0 0,0 3 0 0 0,1 1 305 0 0,1 1 0 0 0,-1-1 1 0 0,1 0-1 0 0,5 11 0 0 0,-6-14-320 0 0,1-1-1 0 0,-1 0 0 0 0,0 1 1 0 0,1-1-1 0 0,-1 0 0 0 0,1 0 1 0 0,0 0-1 0 0,-1 0 0 0 0,1 0 1 0 0,0 0-1 0 0,0-1 0 0 0,1 1 1 0 0,-1 0-1 0 0,3 1 0 0 0,0-1 18 0 0,-1-1-1 0 0,0 1 1 0 0,0-1-1 0 0,1 0 0 0 0,-1 0 1 0 0,1 0-1 0 0,8 0 1 0 0,3-1 78 0 0,0-1 1 0 0,1-1 0 0 0,26-7-1 0 0,-21 3-99 0 0,-1-1 0 0 0,0-1-1 0 0,31-16 1 0 0,-46 21-64 0 0,-1 0 0 0 0,0-1 0 0 0,0 1 0 0 0,0-1-1 0 0,-1 0 1 0 0,1-1 0 0 0,-1 1 0 0 0,0-1 0 0 0,0 0 0 0 0,-1 0 0 0 0,1 0-1 0 0,-1 0 1 0 0,3-7 0 0 0,-5 9-61 0 0,0 1-1 0 0,1-1 1 0 0,-1 0-1 0 0,-1 0 1 0 0,1 0 0 0 0,0 0-1 0 0,-1 0 1 0 0,1 0-1 0 0,-1 0 1 0 0,0 0-1 0 0,0 0 1 0 0,0-1 0 0 0,-1 1-1 0 0,1 0 1 0 0,-1 0-1 0 0,1 0 1 0 0,-1 0-1 0 0,0 0 1 0 0,0 1 0 0 0,-1-1-1 0 0,1 0 1 0 0,0 0-1 0 0,-1 1 1 0 0,0-1-1 0 0,0 1 1 0 0,1-1 0 0 0,-6-3-1 0 0,2 1 26 0 0,0 1 1 0 0,0 0-1 0 0,-1 1 1 0 0,0 0-1 0 0,0 0 0 0 0,1 0 1 0 0,-2 0-1 0 0,1 1 1 0 0,0 0-1 0 0,0 0 1 0 0,-14-1-1 0 0,1 1-4 0 0,0 1 0 0 0,-37 3-1 0 0,47-1 42 0 0,1 1-1 0 0,-1 0 0 0 0,1 0 0 0 0,-1 1 1 0 0,1 0-1 0 0,0 1 0 0 0,0-1 0 0 0,1 1 1 0 0,-1 1-1 0 0,1 0 0 0 0,-8 6 0 0 0,0 1 45 0 0,0 1 0 0 0,1 1-1 0 0,-23 29 1 0 0,25-25 44 0 0,1 1 0 0 0,1 1 0 0 0,-14 34 0 0 0,21-46-68 0 0,0 0-1 0 0,1 1 1 0 0,0-1 0 0 0,1 0 0 0 0,0 1 0 0 0,0-1-1 0 0,1 1 1 0 0,0 0 0 0 0,1 13 0 0 0,0-16-24 0 0,0-1 0 0 0,0 1 1 0 0,1 0-1 0 0,-1 0 0 0 0,1 0 1 0 0,1-1-1 0 0,-1 1 0 0 0,1-1 1 0 0,0 0-1 0 0,0 0 0 0 0,0 0 0 0 0,1 0 1 0 0,-1 0-1 0 0,8 6 0 0 0,-7-8-7 0 0,0-1 0 0 0,0 1 0 0 0,1 0 0 0 0,-1-1 0 0 0,1 0 0 0 0,0 0 0 0 0,-1-1 0 0 0,10 3 0 0 0,42 4 199 0 0,-46-7-155 0 0,28 2 160 0 0,-1-3-1 0 0,40-3 1 0 0,45-9-61 0 0,-111 11-166 0 0,1-2 0 0 0,-1 0 0 0 0,0 0 0 0 0,10-6 0 0 0,-14 7-9 0 0,-2 0 263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6.8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3224 0 0,'0'2'4914'0'0,"6"119"-269"0"0,-2-51-3655 0 0,15 134 1045 0 0,-4-105-1324 0 0,-12-91-647 0 0,-2-7 35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 3224 0 0,'8'-2'10746'0'0,"-11"3"-10466"0"0,0 1 1 0 0,0 0-1 0 0,0 0 0 0 0,0 0 0 0 0,1 0 0 0 0,-1 0 0 0 0,1 0 1 0 0,0 1-1 0 0,0 0 0 0 0,-1-1 0 0 0,2 1 0 0 0,-1 0 0 0 0,-2 4 1 0 0,-4 7 379 0 0,-8 24 0 0 0,5-1-462 0 0,1-1 0 0 0,-6 44 1 0 0,11-48-306 0 0,1-6 32 0 0,2 1 0 0 0,2 45 0 0 0,0-33 78 0 0,2-1-3 0 0,2 0 0 0 0,11 49 0 0 0,-5-31 0 0 0,-10-55 0 0 0,2 13 0 0 0,1 0 0 0 0,-1 0 0 0 0,2 0 0 0 0,0-1 0 0 0,1 1 0 0 0,10 19 0 0 0,-7-19-39 0 0,27 43 120 0 0,-30-51-163 0 0,0 0-1 0 0,0 0 0 0 0,0 0 0 0 0,1-1 1 0 0,-1 0-1 0 0,10 6 0 0 0,-13-10 52 0 0,7 4-1486 0 0,-2-5-2395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9384 0 0,'0'0'430'0'0,"-3"8"140"0"0,-2 1-370 0 0,1 1 1 0 0,0-1 0 0 0,0 1 0 0 0,1 0-1 0 0,1 0 1 0 0,0 0 0 0 0,0 0 0 0 0,0 13-1 0 0,-30 209 2148 0 0,14-119-1789 0 0,15-82-519 0 0,2 1 1 0 0,2-1-1 0 0,1 0 0 0 0,5 33 1 0 0,-5-53-50 0 0,2 19-1061 0 0,1-5-4030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7.2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 9760 0 0,'0'0'3376'0'0,"2"-1"-2619"0"0,1 0-658 0 0,0 1 0 0 0,0-1 0 0 0,1 1 1 0 0,-1-1-1 0 0,1 1 0 0 0,-1 0 0 0 0,1 0 0 0 0,-1 0 1 0 0,0 1-1 0 0,6 1 0 0 0,8 0 125 0 0,30 2 107 0 0,66 2 135 0 0,143-16-151 0 0,-217 9-44 0 0,-24 1-761 0 0,-22 0-2530 0 0,-9 0-1797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7.6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 28 7832 0 0,'0'0'602'0'0,"-4"4"-262"0"0,-8 10 984 0 0,12-13-541 0 0,2-1-32 0 0,22 0 121 0 0,-1-1 0 0 0,36-5 1 0 0,29-6 524 0 0,-11 3-637 0 0,40-4 123 0 0,-101 11-741 0 0,100-2-79 0 0,-114 4-248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7.9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214 0 1376 0 0,'1'2'7444'0'0,"7"13"-5432"0"0,12 19-1 0 0,-11-18-1371 0 0,9 19 0 0 0,-15-29-482 0 0,-1-1-1 0 0,0 1 0 0 0,0 0 1 0 0,-1 0-1 0 0,0 0 0 0 0,0 0 1 0 0,0 10-1 0 0,0-8-46 0 0,-1 0-1 0 0,-1 0 1 0 0,0 0-1 0 0,0 1 1 0 0,0-1-1 0 0,-1 0 1 0 0,-1 0-1 0 0,1 0 0 0 0,-1-1 1 0 0,0 1-1 0 0,-1-1 1 0 0,0 1-1 0 0,-6 8 1 0 0,3-7 15 0 0,1 0 1 0 0,-2 0 0 0 0,1-1-1 0 0,-1 0 1 0 0,0-1 0 0 0,-1 1-1 0 0,0-2 1 0 0,0 1 0 0 0,-1-1-1 0 0,-16 8 1 0 0,11-8-72 0 0,-34 11 142 0 0,45-15-212 0 0,0-2 0 0 0,0 1-1 0 0,0 0 1 0 0,0-1 0 0 0,0 0 0 0 0,-1 0 0 0 0,1 0-1 0 0,0 0 1 0 0,-8-2 0 0 0,11 1-61 0 0,-1 1-1 0 0,1 0 1 0 0,-1-1 0 0 0,1 1-1 0 0,0-1 1 0 0,-1 0 0 0 0,1 1-1 0 0,0-1 1 0 0,-1 0 0 0 0,1 0 0 0 0,0 0-1 0 0,0 0 1 0 0,0 0 0 0 0,0 0-1 0 0,0 0 1 0 0,0-1 0 0 0,0 1-1 0 0,0 0 1 0 0,0 0 0 0 0,0-1-1 0 0,1 1 1 0 0,-1 0 0 0 0,1-1-1 0 0,-1 1 1 0 0,1-1 0 0 0,-1 1-1 0 0,1-2 1 0 0,0-2-328 0 0,0 1 0 0 0,0-1 0 0 0,0 1 0 0 0,1 0 0 0 0,0-1 0 0 0,-1 1 0 0 0,4-8 0 0 0,8-19-1441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8.7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7832 0 0,'0'0'12297'0'0,"1"1"-11807"0"0,15 35 1273 0 0,-16-34-1164 0 0,0-6-3157 0 0,0-8 1094 0 0,0 8-8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49.6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0 4144 0 0,'-1'2'6202'0'0,"-2"1"-5880"0"0,1 0-1 0 0,-1 0 0 0 0,1 1 1 0 0,0-1-1 0 0,0 1 0 0 0,0 0 1 0 0,1 0-1 0 0,-1-1 0 0 0,0 6 1 0 0,-9 40 557 0 0,9-36-710 0 0,0 3 185 0 0,0 22 1 0 0,-2 13 360 0 0,0-19 40 0 0,2 0 0 0 0,3 35 0 0 0,-1-27 173 0 0,0-38-199 0 0,1-3-701 0 0,0 1 0 0 0,-1-1 0 0 0,1 1 0 0 0,0-1 0 0 0,-1 1 1 0 0,1-1-1 0 0,0 1 0 0 0,-1-1 0 0 0,1 1 0 0 0,-1-1 0 0 0,1 0 0 0 0,-1 1 0 0 0,1-1 0 0 0,-1 0 0 0 0,1 0 0 0 0,-1 1 1 0 0,0-1-1 0 0,1 0 0 0 0,-1 0 0 0 0,1-1 0 0 0,4-17 213 0 0,5-53 331 0 0,-6 33-407 0 0,2 1-1 0 0,2 1 1 0 0,13-42-1 0 0,-18 73-198 0 0,0 1-1 0 0,0 0 0 0 0,1 0 0 0 0,0 1 1 0 0,0-1-1 0 0,0 1 0 0 0,0 0 0 0 0,0 0 0 0 0,1 0 1 0 0,0 1-1 0 0,0-1 0 0 0,0 1 0 0 0,8-4 1 0 0,-11 6 31 0 0,-1 1 1 0 0,1-1 0 0 0,0 0-1 0 0,0 0 1 0 0,0 1 0 0 0,0-1 0 0 0,0 1-1 0 0,0 0 1 0 0,0-1 0 0 0,0 1-1 0 0,0 0 1 0 0,0 0 0 0 0,0 0-1 0 0,0 1 1 0 0,0-1 0 0 0,0 0-1 0 0,0 1 1 0 0,0-1 0 0 0,3 2-1 0 0,-3 0-8 0 0,1-1-1 0 0,0 1 0 0 0,-1 0 0 0 0,1 0 0 0 0,-1 0 0 0 0,0 1 0 0 0,1-1 0 0 0,-1 0 1 0 0,0 1-1 0 0,-1 0 0 0 0,3 3 0 0 0,1 3-14 0 0,-1 0 0 0 0,0 0-1 0 0,-1 0 1 0 0,0 0 0 0 0,0 1 0 0 0,2 18 0 0 0,-4-9 19 0 0,-1-1 0 0 0,-1 1 0 0 0,-1 0 0 0 0,0-1 0 0 0,-2 1 0 0 0,-9 31 0 0 0,5-20 2 0 0,7-22 35 0 0,1-7 743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50.1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168 51 2760 0 0,'0'0'125'0'0,"-9"-17"10391"0"0,8 16-10438 0 0,0 1 0 0 0,0-1 0 0 0,1 1 0 0 0,-1-1 0 0 0,0 1 0 0 0,0-1-1 0 0,0 1 1 0 0,0-1 0 0 0,0 1 0 0 0,0 0 0 0 0,0 0 0 0 0,1 0 0 0 0,-1-1 0 0 0,0 1 0 0 0,0 0 0 0 0,0 0 0 0 0,0 0 0 0 0,0 0 0 0 0,0 1 0 0 0,-2-1 0 0 0,1 1 23 0 0,0 0 1 0 0,0-1 0 0 0,0 1 0 0 0,0 1 0 0 0,0-1 0 0 0,0 0 0 0 0,0 0-1 0 0,-3 3 1 0 0,0 2 100 0 0,0-1 0 0 0,0 1 1 0 0,0 0-1 0 0,-6 12 0 0 0,4-8-32 0 0,-5 10 85 0 0,1 0-1 0 0,0 1 1 0 0,1 0-1 0 0,-11 40 0 0 0,17-46-195 0 0,1-7 46 0 0,1 0 0 0 0,1 1-1 0 0,-1-1 1 0 0,1 1 0 0 0,1 10 0 0 0,0-17-82 0 0,0 0 1 0 0,0 0 0 0 0,0 1-1 0 0,1-1 1 0 0,0 0 0 0 0,-1 0-1 0 0,1 0 1 0 0,0 0 0 0 0,0 0-1 0 0,0 0 1 0 0,0 0 0 0 0,0 0-1 0 0,0 0 1 0 0,1-1 0 0 0,-1 1-1 0 0,0 0 1 0 0,1-1 0 0 0,0 1-1 0 0,-1-1 1 0 0,1 0 0 0 0,0 1-1 0 0,0-1 1 0 0,0 0 0 0 0,0 0-1 0 0,4 2 1 0 0,1-1 14 0 0,0 0 0 0 0,0-1 1 0 0,0 1-1 0 0,0-1 0 0 0,0-1 0 0 0,1 1 0 0 0,-1-1 0 0 0,14-2 1 0 0,59-13 316 0 0,-67 12-293 0 0,17-5-27 0 0,-2-2 0 0 0,1 0-1 0 0,-1-2 1 0 0,-1-1 0 0 0,0-2-1 0 0,-1 0 1 0 0,0-2 0 0 0,26-22-1 0 0,-33 22-34 0 0,31-35 0 0 0,-47 50 0 0 0,-1-1 0 0 0,0 1 0 0 0,0-1 0 0 0,0 0 0 0 0,0 0 0 0 0,0 0 0 0 0,-1 0 0 0 0,1 0 0 0 0,-1 0 0 0 0,0 0 0 0 0,0-1 0 0 0,0 1 0 0 0,0 0 0 0 0,-1-1 0 0 0,1 1 0 0 0,-1-1 0 0 0,0 1 0 0 0,0 0 0 0 0,-1-7 0 0 0,1 8 2 0 0,-1 0-1 0 0,0 1 0 0 0,0-1 0 0 0,0 0 0 0 0,0 1 0 0 0,0-1 0 0 0,0 0 0 0 0,0 1 1 0 0,-1-1-1 0 0,1 1 0 0 0,0 0 0 0 0,-1 0 0 0 0,1-1 0 0 0,-1 1 0 0 0,1 0 0 0 0,-1 0 1 0 0,-2-1-1 0 0,-3-1 32 0 0,-1 0 0 0 0,1 0-1 0 0,-8-1 1 0 0,-16-2 235 0 0,0 2-1 0 0,-1 1 0 0 0,-43 1 1 0 0,-101-6-226 0 0,171 8-240 0 0,-14-1-24 0 0,9-5-3096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50.5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676 0 6072 0 0,'0'0'274'0'0,"0"2"0"0"0,-9 59-53 0 0,0-8 1413 0 0,-3 0 0 0 0,-34 92-1 0 0,41-130-1455 0 0,-106 273 2606 0 0,56-149-1812 0 0,-97 217 1243 0 0,-7 19 109 0 0,90-175-973 0 0,63-187-1230 0 0,-1 7 291 0 0,-12 40-1 0 0,3-10 1174 0 0,19-69-3675 0 0,-6 0-3370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52.9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1 2304 0 0,'0'2'167'0'0,"-2"38"3244"0"0,-3 21 326 0 0,-2 14-2134 0 0,-10 117 364 0 0,15-138-1084 0 0,2 0 0 0 0,8 57 0 0 0,1-72-468 0 0,-12-40-760 0 0,-11-2-1007 0 0,3-4-3924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0:53.2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58 456 0 0,'0'0'8406'0'0,"4"8"-6860"0"0,12 18 204 0 0,-15-24-1643 0 0,1-1-1 0 0,-1 0 1 0 0,1 1-1 0 0,-1-1 1 0 0,1 0 0 0 0,0 0-1 0 0,-1 0 1 0 0,1 0-1 0 0,0-1 1 0 0,2 2-1 0 0,3 1 164 0 0,4 2 33 0 0,0 0 1 0 0,0-1-1 0 0,0 0 1 0 0,0-1-1 0 0,1 0 1 0 0,-1 0-1 0 0,1-2 1 0 0,0 1-1 0 0,13-1 1 0 0,-16-1-144 0 0,0-1-1 0 0,0 0 1 0 0,0 0-1 0 0,0-1 1 0 0,0 0 0 0 0,0 0-1 0 0,-1-1 1 0 0,1 0 0 0 0,-1-1-1 0 0,0 0 1 0 0,0 0-1 0 0,12-9 1 0 0,-16 10-130 0 0,1-1-1 0 0,-1 0 0 0 0,0 0 1 0 0,0 0-1 0 0,0-1 1 0 0,-1 0-1 0 0,1 1 1 0 0,-1-1-1 0 0,2-6 1 0 0,2 3-21 0 0,-6 6-10 0 0,1 0 1 0 0,-1 1-1 0 0,0-1 0 0 0,0 0 0 0 0,1 0 0 0 0,-1 0 1 0 0,0 0-1 0 0,-1-1 0 0 0,1 1 0 0 0,0 0 0 0 0,-1 0 1 0 0,1 0-1 0 0,-1-1 0 0 0,1 1 0 0 0,-1 0 1 0 0,0-5-1 0 0,0 6-69 0 0,-8 5-5203 0 0,3 3-593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1.3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554 1230 4864 0 0,'0'0'5170'0'0,"-8"0"-4100"0"0,4 0-785 0 0,0 1 0 0 0,1-1 0 0 0,-1 1-1 0 0,1 0 1 0 0,-1 0 0 0 0,-4 2 0 0 0,-6 1 185 0 0,9-3-280 0 0,0 0 0 0 0,0 0 1 0 0,0-1-1 0 0,0 1 0 0 0,0-1 1 0 0,0-1-1 0 0,0 1 0 0 0,-10-2 1 0 0,3-2-4 0 0,0 0 1 0 0,-13-6-1 0 0,11 4 111 0 0,4 1-65 0 0,1-1 1 0 0,-1 0 0 0 0,1 0-1 0 0,-15-15 1 0 0,17 15-162 0 0,-32-28 296 0 0,1-1 1 0 0,2-2 0 0 0,-45-61-1 0 0,67 76-121 0 0,-22-47-1 0 0,25 45-107 0 0,-1-2 35 0 0,2-1 0 0 0,1 0 0 0 0,2 0 0 0 0,0-1 0 0 0,2 0 0 0 0,1 0 0 0 0,-1-54 0 0 0,6 61-156 0 0,2 1-1 0 0,0-1 0 0 0,1 1 0 0 0,9-26 0 0 0,0-4-15 0 0,-5 19-2 0 0,0 1 0 0 0,3 1 0 0 0,0 0 0 0 0,16-28 0 0 0,-21 43-17 0 0,0-1-1 0 0,0 0 1 0 0,3-18 0 0 0,-2 8 14 0 0,-4 19 3 0 0,-1 0 0 0 0,-1 0 0 0 0,1-1 0 0 0,-1 1 0 0 0,0-1 0 0 0,-1 1 0 0 0,0-1 0 0 0,0 1 0 0 0,-1-9 0 0 0,-2 10 0 0 0,3 4 0 0 0,-1 1 0 0 0,1-1 0 0 0,0 1 0 0 0,0 0 0 0 0,-1-1 0 0 0,1 1 0 0 0,0-1 0 0 0,0 1 0 0 0,0-1 0 0 0,-1 1-1 0 0,1-1 1 0 0,0 1 0 0 0,0-1 0 0 0,0 1 0 0 0,0-1 0 0 0,0 0 0 0 0,0 1 0 0 0,0-1 0 0 0,0 1 0 0 0,0-1 0 0 0,1 1 0 0 0,-1-1-1 0 0,0 0 1 0 0,1-2-51 0 0,-1 1 19 0 0,0 1-73 0 0,0 1-35 0 0,0 0 122 0 0,0-1-1 0 0,1 1 1 0 0,-1 0-1 0 0,0-1 1 0 0,0 1 0 0 0,0 0-1 0 0,0-1 1 0 0,0 1 0 0 0,0 0-1 0 0,0-1 1 0 0,-1 1-1 0 0,1 0 1 0 0,0-1 0 0 0,0 1-1 0 0,0 0 1 0 0,0 0 0 0 0,0-1-1 0 0,0 1 1 0 0,-1 0-1 0 0,1-1 1 0 0,0 1 0 0 0,0 0-1 0 0,0 0 1 0 0,-1-1-1 0 0,1 1 1 0 0,0 0 0 0 0,-1-1-1 0 0,-5-14-5775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1118 1376 0 0,'0'0'65'0'0,"2"-1"-6"0"0,0-2 554 0 0,0 0 0 0 0,-1 0 0 0 0,1 0 0 0 0,0-1 0 0 0,-1 1 1 0 0,1 0-1 0 0,-1-1 0 0 0,0 1 0 0 0,0 0 0 0 0,-1-1 0 0 0,1 0 0 0 0,-1 1 0 0 0,0-1 0 0 0,0-5 1 0 0,3-19 399 0 0,3-16-86 0 0,-2 0-1 0 0,-3-79 0 0 0,-2 57-714 0 0,-2-56-23 0 0,0 51-347 0 0,10-114 0 0 0,-4 161 114 0 0,1 1 0 0 0,1-1 1 0 0,1 1-1 0 0,1 0 0 0 0,1 1 1 0 0,1 0-1 0 0,1 0 1 0 0,23-37-1 0 0,-21 41 10 0 0,-6 8 79 0 0,0 0 0 0 0,1 1-1 0 0,0-1 1 0 0,1 2 0 0 0,15-16 0 0 0,-14 18 69 0 0,0-1 1 0 0,0 1-1 0 0,1 1 0 0 0,0 0 1 0 0,0 0-1 0 0,20-7 1 0 0,-27 12-127 0 0,-1 0 1 0 0,1 0 0 0 0,0 0-1 0 0,-1 0 1 0 0,1 0-1 0 0,0 1 1 0 0,-1-1-1 0 0,1 1 1 0 0,-1-1-1 0 0,1 1 1 0 0,2 1 0 0 0,-1 0-37 0 0,-4-2 44 0 0,1 1 0 0 0,-1-1 0 0 0,0 1 0 0 0,0-1 0 0 0,0 1 1 0 0,1-1-1 0 0,-1 1 0 0 0,0-1 0 0 0,0 1 0 0 0,0-1 0 0 0,0 1 0 0 0,0-1 1 0 0,0 1-1 0 0,0-1 0 0 0,0 1 0 0 0,0 0 0 0 0,0-1 0 0 0,0 1 1 0 0,0 0-1 0 0,0 0 6 0 0,-1 10 28 0 0,0 0 0 0 0,0 0 1 0 0,-1 0-1 0 0,-1 0 0 0 0,0-1 1 0 0,-4 12-1 0 0,-3 2-147 0 0,-19 34 1 0 0,-8 0 116 0 0,23-38 0 0 0,-17 32 0 0 0,20-33 5 0 0,9-16 38 0 0,0 0-1 0 0,0-1 0 0 0,1 1 1 0 0,-1 0-1 0 0,1 0 0 0 0,0 0 0 0 0,0 0 1 0 0,0 1-1 0 0,0-1 0 0 0,0 0 1 0 0,1 4-1 0 0,1-6 2 0 0,1-1 0 0 0,0 1 0 0 0,-1-1 1 0 0,1 1-1 0 0,0-1 0 0 0,0 0 0 0 0,-1 0 0 0 0,1 1 0 0 0,3-2 0 0 0,-4 1-33 0 0,27-1 16 0 0,-22 0-27 0 0,1 0 0 0 0,-1 1 0 0 0,1 0 0 0 0,-1 0 0 0 0,1 0 0 0 0,-1 1 0 0 0,11 3 0 0 0,-7 2 0 0 0,-9-4 0 0 0,1-1 0 0 0,-1 1 0 0 0,1-1 0 0 0,-1 1 0 0 0,0-1 0 0 0,0 1 0 0 0,0 0 0 0 0,0 0 0 0 0,0 0 0 0 0,0-1 0 0 0,-1 1 0 0 0,1 0 0 0 0,-1 0 0 0 0,1 0 0 0 0,-1 0 0 0 0,0 0 0 0 0,1 0 0 0 0,-1 0 0 0 0,0 0 0 0 0,0 0 0 0 0,-1 0 0 0 0,1 0 0 0 0,0 0 0 0 0,-1 0 0 0 0,1 0 0 0 0,-1 0 0 0 0,0 0 0 0 0,1 0 0 0 0,-1 0 0 0 0,0-1 0 0 0,0 1 0 0 0,0 0 0 0 0,0 0 0 0 0,-2 1 0 0 0,-4 7-156 0 0,1 0 0 0 0,0 1 1 0 0,0-1-1 0 0,-4 16 1 0 0,-6 11-6 0 0,7-10-4022 0 0,4-15-463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1.7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0 186 920 0 0,'0'0'10389'0'0,"2"-1"-9988"0"0,21-12 729 0 0,22-17-1 0 0,6-3-673 0 0,-4 5-102 0 0,94-49 963 0 0,-140 76-1245 0 0,0 1 0 0 0,1-1 0 0 0,-1 1 0 0 0,0 0-1 0 0,0-1 1 0 0,0 1 0 0 0,1 0 0 0 0,-1-1 0 0 0,0 1 0 0 0,0 0 0 0 0,1 0 0 0 0,-1 0 0 0 0,0 0 0 0 0,0 1 0 0 0,0-1 0 0 0,1 0 0 0 0,-1 0 0 0 0,0 1 0 0 0,0-1 0 0 0,0 0 0 0 0,1 1 0 0 0,-1 0 0 0 0,0-1 0 0 0,0 1 0 0 0,0-1 0 0 0,0 1 0 0 0,1 1 0 0 0,3 2-35 0 0,0 1 0 0 0,0-1-1 0 0,-1 1 1 0 0,1 0 0 0 0,-1 0-1 0 0,0 1 1 0 0,-1-1 0 0 0,1 1-1 0 0,-1 0 1 0 0,3 7 0 0 0,17 27 178 0 0,1-4 29 0 0,-16-23-161 0 0,1-1 0 0 0,0 0 0 0 0,0-1 0 0 0,18 18 0 0 0,-15-19-52 0 0,-10-7-17 0 0,0 0-1 0 0,1-1 0 0 0,-1 1 0 0 0,1-1 1 0 0,0 0-1 0 0,0 0 0 0 0,0 0 0 0 0,0 0 1 0 0,0-1-1 0 0,0 1 0 0 0,6 1 0 0 0,-1-2-1367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3.8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1 140 6768 0 0,'0'0'5224'0'0,"2"0"-4674"0"0,36 1 825 0 0,5-1-358 0 0,53-5 1 0 0,-16 0-943 0 0,-10 2-2 0 0,94-13 135 0 0,-128 11-140 0 0,0-2 1 0 0,-1-1 0 0 0,49-17 0 0 0,-81 24-71 0 0,9-3 15 0 0,-1 0 0 0 0,1-1 0 0 0,-1-1 0 0 0,0 1 0 0 0,0-2 0 0 0,-1 1 0 0 0,1-1 0 0 0,13-14 0 0 0,-23 21-156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4.2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290 0 3224 0 0,'0'0'2204'0'0,"0"2"-1167"0"0,0 56 1674 0 0,5 72-3 0 0,-1 0-1223 0 0,-1-85-963 0 0,3 29 332 0 0,-5-62-683 0 0,-1 1-1 0 0,0 0 1 0 0,-1-1-1 0 0,0 1 1 0 0,-1 0 0 0 0,0-1-1 0 0,-8 22 1 0 0,8-24-172 0 0,1-8 44 0 0,0 1-1 0 0,0 0 1 0 0,0-1 0 0 0,0 0 0 0 0,0 1 0 0 0,0-1 0 0 0,-1 0-1 0 0,1 1 1 0 0,-1-1 0 0 0,0 0 0 0 0,1 0 0 0 0,-1 0-1 0 0,0-1 1 0 0,0 1 0 0 0,0 0 0 0 0,-1-1 0 0 0,1 1 0 0 0,0-1-1 0 0,-1 0 1 0 0,1 1 0 0 0,0-1 0 0 0,-1-1 0 0 0,0 1-1 0 0,1 0 1 0 0,-1 0 0 0 0,1-1 0 0 0,-1 0 0 0 0,0 1 0 0 0,1-1-1 0 0,-1 0 1 0 0,0 0 0 0 0,1-1 0 0 0,-1 1 0 0 0,-4-1-1 0 0,-17-7 443 0 0,0 0-1 0 0,-33-17 1 0 0,-25-9-147 0 0,77 34-341 0 0,-1-1 8 0 0,-10-14-99 0 0,16 14 36 0 0,6 2-905 0 0,19 6-4483 0 0,-8-2-90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4.7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 0 4144 0 0,'0'0'5517'0'0,"0"9"-4980"0"0,0 12-42 0 0,1-9-146 0 0,-1 0 1 0 0,-1 1-1 0 0,0-1 0 0 0,-3 14 1 0 0,1-10 116 0 0,1-1 0 0 0,-1 21 1 0 0,3-20-5 0 0,-2-1 0 0 0,-6 29 0 0 0,1 1 2154 0 0,16-65-2085 0 0,3-9-161 0 0,-11 22-316 0 0,2-2 0 0 0,-2 1 0 0 0,1-1 1 0 0,0-12-1 0 0,-1 12-39 0 0,0 0 0 0 0,1 0-1 0 0,0 0 1 0 0,0 1 0 0 0,1-1 0 0 0,1 1 0 0 0,-1-1 0 0 0,6-8 0 0 0,-1 0-19 0 0,20-29 4 0 0,-23 38 0 0 0,-4 7 0 0 0,0-1-1 0 0,0 1 1 0 0,0-1-1 0 0,0 1 1 0 0,0 0-1 0 0,0 0 1 0 0,0-1-1 0 0,1 1 1 0 0,-1 0-1 0 0,0 0 0 0 0,1 0 1 0 0,-1 0-1 0 0,1 0 1 0 0,-1 1-1 0 0,1-1 1 0 0,-1 0-1 0 0,1 1 1 0 0,0-1-1 0 0,-1 1 1 0 0,1-1-1 0 0,0 1 0 0 0,-1 0 1 0 0,1 0-1 0 0,0 0 1 0 0,0 0-1 0 0,-1 0 1 0 0,1 0-1 0 0,0 0 1 0 0,-1 0-1 0 0,1 1 1 0 0,0-1-1 0 0,-1 1 0 0 0,4 1 1 0 0,-3-1-8 0 0,1 0-1 0 0,-1 1 1 0 0,1-1 0 0 0,-1 1-1 0 0,1 0 1 0 0,-1 0 0 0 0,0 0-1 0 0,0 0 1 0 0,0 0-1 0 0,0 1 1 0 0,0-1 0 0 0,-1 0-1 0 0,1 1 1 0 0,-1 0 0 0 0,2 3-1 0 0,2 9-15 0 0,-1 1 0 0 0,-1-1 0 0 0,-1 1 0 0 0,0 0 0 0 0,0 17 0 0 0,-3-26 24 0 0,0-5 0 0 0,1 0 0 0 0,0-1 0 0 0,0 1 0 0 0,0-1 0 0 0,0 1 0 0 0,0 0 0 0 0,1-1 0 0 0,-1 1 0 0 0,0-1 0 0 0,1 1 0 0 0,-1-1 0 0 0,1 1 0 0 0,-1-1 0 0 0,1 1 0 0 0,0-1 0 0 0,0 2 0 0 0,2 4-13 0 0,7-21-1155 0 0,-7 3-3138 0 0,-2-2-1438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5.2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191 1 9528 0 0,'0'0'722'0'0,"0"2"-424"0"0,-1 5-12 0 0,0 1 1 0 0,0-1 0 0 0,-1 1-1 0 0,0-1 1 0 0,-1 1-1 0 0,1-1 1 0 0,-1 0 0 0 0,-6 10-1 0 0,-5 12 595 0 0,-34 63 1422 0 0,27-56-1579 0 0,14-23-482 0 0,-2 3 222 0 0,0 0 1 0 0,-22 28-1 0 0,20-26-260 0 0,10-15-163 0 0,0-1-1 0 0,-1 1 1 0 0,1-1 0 0 0,-1 0-1 0 0,1 1 1 0 0,-1-1 0 0 0,-4 4 967 0 0,7-7-1059 0 0,1 1-1 0 0,0-1 1 0 0,0 0-1 0 0,-1 0 0 0 0,1 0 1 0 0,0 0-1 0 0,-1 0 0 0 0,2-2 1 0 0,-1 3-162 0 0,15-12-1695 0 0,-9 7 917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6.6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99 1 3224 0 0,'0'2'240'0'0,"-13"28"146"0"0,-4 9 949 0 0,-11 80 2440 0 0,10-41-1985 0 0,10-36-854 0 0,1-1 0 0 0,0 54 0 0 0,6-66-480 0 0,2-1 0 0 0,2 1 0 0 0,11 55 0 0 0,-10-52-176 0 0,-3-25-214 0 0,-1 1-1 0 0,1-1 0 0 0,1 0 0 0 0,0 0 0 0 0,0 1 0 0 0,0-1 0 0 0,6 10 1 0 0,18 29 341 0 0,-19-31-1322 0 0,-6-14-233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7.2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155 1608 8000 0 0,'0'0'726'0'0,"-1"0"-595"0"0,0-1 0 0 0,-1 0 0 0 0,1 0 0 0 0,0 0 0 0 0,0-1 0 0 0,-1 1 0 0 0,1 0 0 0 0,0 0 0 0 0,0-1 0 0 0,0 1 0 0 0,-1-3 0 0 0,0 1 224 0 0,1 1-199 0 0,1 0 0 0 0,-1 0 0 0 0,0 0-1 0 0,0-1 1 0 0,1 1 0 0 0,-1 0 0 0 0,1 0 0 0 0,0 0 0 0 0,0 0-1 0 0,0-1 1 0 0,0 1 0 0 0,0-4 0 0 0,0-13 507 0 0,-47-347 2586 0 0,-13 34-3895 0 0,50 280 455 0 0,4 16-17 0 0,1-1 0 0 0,2 1 0 0 0,1 0 0 0 0,2-1 0 0 0,2 1 0 0 0,1-1-1 0 0,2 1 1 0 0,1 0 0 0 0,2 0 0 0 0,2 1 0 0 0,20-51 0 0 0,-16 54 331 0 0,1 1 0 0 0,1 0 0 0 0,1 2 0 0 0,43-55 0 0 0,-47 71-150 0 0,1 1 0 0 0,0 0 1 0 0,0 1-1 0 0,1 0 0 0 0,31-15 1 0 0,-43 24 26 0 0,1 1 0 0 0,-1-1 0 0 0,0 1 0 0 0,0 0 0 0 0,1 0 1 0 0,-1 0-1 0 0,1 0 0 0 0,-1 0 0 0 0,1 1 0 0 0,-1 0 0 0 0,1-1 1 0 0,-1 1-1 0 0,1 1 0 0 0,-1-1 0 0 0,1 0 0 0 0,-1 1 0 0 0,0 0 1 0 0,1 0-1 0 0,-1 0 0 0 0,1 0 0 0 0,3 2 0 0 0,-2 1-5 0 0,0-1 1 0 0,0 1-1 0 0,0 0 0 0 0,0 0 0 0 0,-1 0 1 0 0,1 1-1 0 0,-1-1 0 0 0,-1 1 0 0 0,1 0 1 0 0,0 0-1 0 0,2 7 0 0 0,-3-7-1 0 0,0 0 1 0 0,-1 0-1 0 0,0 0 0 0 0,0 1 0 0 0,0-1 0 0 0,0 1 1 0 0,-1 0-1 0 0,0-1 0 0 0,0 1 0 0 0,-1 0 0 0 0,0 0 0 0 0,0-1 1 0 0,0 1-1 0 0,0 0 0 0 0,-1 0 0 0 0,0 0 0 0 0,0-1 1 0 0,-1 1-1 0 0,1-1 0 0 0,-1 1 0 0 0,-5 8 0 0 0,-33 56-5 0 0,11-22 12 0 0,-19 34 45 0 0,24-42 41 0 0,-20 42 0 0 0,18-13 205 0 0,26-68-148 0 0,8-1-40 0 0,1-1 0 0 0,-1 0 1 0 0,12-4-1 0 0,1 0 31 0 0,97-20 193 0 0,-114 24-320 0 0,-1 0 1 0 0,1 0 0 0 0,-1 1 0 0 0,1-1 0 0 0,0 1 0 0 0,0 0 0 0 0,-1 0 0 0 0,7 1 0 0 0,-1 4-23 0 0,-9-4 11 0 0,1 0-1 0 0,-1-1 0 0 0,0 1 1 0 0,0-1-1 0 0,0 1 0 0 0,0-1 1 0 0,0 1-1 0 0,0-1 1 0 0,0 1-1 0 0,0-1 0 0 0,0 1 1 0 0,0 0-1 0 0,0-1 0 0 0,0 1 1 0 0,0-1-1 0 0,-1 1 1 0 0,1-1-1 0 0,0 2 0 0 0,-1 0-7 0 0,-14 58-122 0 0,14-55 127 0 0,0 0 0 0 0,-1 0-1 0 0,0 0 1 0 0,0 0 0 0 0,0-1 0 0 0,0 1 0 0 0,-1-1-1 0 0,0 1 1 0 0,-6 7 0 0 0,-3 1-28 0 0,-21 19 0 0 0,11-12 23 0 0,-28 21 69 0 0,38-33-62 0 0,1 1 1 0 0,1 0-1 0 0,-1 0 1 0 0,1 1-1 0 0,-12 16 1 0 0,22-26-98 0 0,0 0 58 0 0,0 0 0 0 0,0 0 1 0 0,0 1-1 0 0,0-1 0 0 0,0 0 0 0 0,-1 0 1 0 0,1 0-1 0 0,0 0 0 0 0,0 0 0 0 0,0 1 1 0 0,0-1-1 0 0,0 0 0 0 0,0 0 0 0 0,0 0 0 0 0,0 1 1 0 0,0-1-1 0 0,0 0 0 0 0,0 0 0 0 0,0 0 1 0 0,0 0-1 0 0,0 1 0 0 0,0-1 0 0 0,0 0 1 0 0,0 0-1 0 0,0 0 0 0 0,0 1 0 0 0,0-1 0 0 0,0 0 1 0 0,0 0-1 0 0,0 0 0 0 0,0 1 0 0 0,0-1 1 0 0,0 0-1 0 0,0 0 0 0 0,1 0 0 0 0,-1 0 1 0 0,0 0-1 0 0,0 1 0 0 0,0-1 0 0 0,0 0 1 0 0,0 0-1 0 0,1 0 0 0 0,-1 0 0 0 0,11 4-723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7.5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199 8 2304 0 0,'10'-8'5040'0'0,"-16"13"-90"0"0,0 0-4843 0 0,1 0 0 0 0,-1-1 0 0 0,-9 6 0 0 0,-18 14 340 0 0,31-22-391 0 0,0-1 0 0 0,0 1 0 0 0,0 0 0 0 0,1 0 0 0 0,-1 0 0 0 0,1 1 0 0 0,0-1 0 0 0,-1 0 0 0 0,1 0 0 0 0,0 1 0 0 0,0-1 0 0 0,1 0 0 0 0,-2 4 0 0 0,0 2 93 0 0,0 0 1 0 0,-1 0 0 0 0,0-1-1 0 0,-7 12 1 0 0,7-12 39 0 0,12 4 122 0 0,-5-7-247 0 0,0-1-1 0 0,0 0 1 0 0,0-1 0 0 0,0 1 0 0 0,0 0-1 0 0,1-1 1 0 0,7 3 0 0 0,10 6 241 0 0,-21-11-299 0 0,-1 0 1 0 0,0 0-1 0 0,1 1 1 0 0,-1-1-1 0 0,0 0 1 0 0,0 0-1 0 0,1 1 1 0 0,-1-1-1 0 0,0 0 1 0 0,0 1 0 0 0,1-1-1 0 0,-1 0 1 0 0,0 1-1 0 0,0-1 1 0 0,0 0-1 0 0,0 1 1 0 0,1-1-1 0 0,-1 0 1 0 0,0 1-1 0 0,0-1 1 0 0,0 1 0 0 0,0 0 1 0 0,0 0 0 0 0,-1 0 1 0 0,1 0-1 0 0,0 0 1 0 0,-1 0-1 0 0,1 0 1 0 0,-1 0-1 0 0,1-1 1 0 0,-1 1-1 0 0,1 0 1 0 0,-1 0-1 0 0,1 0 1 0 0,-1-1-1 0 0,0 1 1 0 0,1 0-1 0 0,-2 0 1 0 0,-16 13 87 0 0,9-7-24 0 0,-11 11 101 0 0,13-12-104 0 0,0 1-1 0 0,0-1 1 0 0,0-1 0 0 0,0 0-1 0 0,-10 5 1 0 0,-17 13-34 0 0,13-8-186 0 0,14-12-574 0 0,5-2-267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9.4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260 1 3224 0 0,'0'0'143'0'0,"-9"3"1102"0"0,-4 2 1090 0 0,-24 12 0 0 0,33-14-2174 0 0,-1-1 1 0 0,1 1-1 0 0,0 0 0 0 0,0 0 1 0 0,0 1-1 0 0,1-1 1 0 0,-1 1-1 0 0,-5 8 0 0 0,-2 2 299 0 0,-1 1 0 0 0,-13 13 0 0 0,-10 10 130 0 0,29-30-470 0 0,-8 10 309 0 0,-20 32-1 0 0,30-45-341 0 0,1 2 1 0 0,0-1-1 0 0,1 0 0 0 0,-1 1 1 0 0,1-1-1 0 0,1 1 0 0 0,-1 0 1 0 0,1-1-1 0 0,-1 14 0 0 0,2-5 300 0 0,5 28 0 0 0,-4-38-303 0 0,0-1 0 0 0,0 1 0 0 0,0 0 0 0 0,0-1 0 0 0,1 1 0 0 0,0-1 0 0 0,0 0 0 0 0,0 0 0 0 0,4 6 0 0 0,-4-9-55 0 0,-1 0 1 0 0,0 0-1 0 0,1 1 1 0 0,-1-1-1 0 0,1 0 1 0 0,-1 0 0 0 0,1 0-1 0 0,0-1 1 0 0,0 1-1 0 0,-1 0 1 0 0,1-1 0 0 0,0 1-1 0 0,0-1 1 0 0,0 1-1 0 0,-1-1 1 0 0,1 0-1 0 0,0 0 1 0 0,0 0 0 0 0,0 0-1 0 0,0 0 1 0 0,0 0-1 0 0,2-1 1 0 0,4-1 30 0 0,0 0-1 0 0,0-1 1 0 0,12-5 0 0 0,-10 4 98 0 0,-4 1-96 0 0,1 0 0 0 0,-1-1 1 0 0,0 0-1 0 0,0 0 0 0 0,0-1 0 0 0,0 1 1 0 0,-1-1-1 0 0,0-1 0 0 0,0 1 1 0 0,0-1-1 0 0,0 1 0 0 0,-1-1 0 0 0,0-1 1 0 0,-1 1-1 0 0,1 0 0 0 0,-1-1 0 0 0,2-7 1 0 0,3-9-71 0 0,-2 1-1 0 0,0-1 1 0 0,-2 0 0 0 0,2-25 0 0 0,-4 35-68 0 0,-2 0 0 0 0,0-20 0 0 0,-1 28 56 0 0,1 1 1 0 0,-1-1 0 0 0,0 1 0 0 0,0-1 0 0 0,0 0 0 0 0,-1 1 0 0 0,1 0 0 0 0,-1-1-1 0 0,0 1 1 0 0,-4-5 0 0 0,6 9 8 0 0,0-1 0 0 0,0 1 0 0 0,0 0 0 0 0,0 0 0 0 0,0 0 0 0 0,0 0 0 0 0,0 0 0 0 0,0 0 0 0 0,-1 0 0 0 0,1 0 0 0 0,0 0 0 0 0,0 0 0 0 0,0 0 0 0 0,0 0 0 0 0,0 0 0 0 0,0 0 0 0 0,0 0 0 0 0,0 0 0 0 0,-1 0 0 0 0,1 0 0 0 0,0 0 0 0 0,0 0 0 0 0,0 0 0 0 0,0 0 0 0 0,0 0 0 0 0,0 0 0 0 0,0 0 0 0 0,0 0 0 0 0,0 0 0 0 0,-1 0 0 0 0,1 0 0 0 0,0 0 0 0 0,0 0 0 0 0,0 0 0 0 0,0 1 0 0 0,0-1 0 0 0,0 0 0 0 0,0 0 0 0 0,0 0 0 0 0,0 0 0 0 0,0 0 0 0 0,0 0 0 0 0,0 0 0 0 0,0 0 0 0 0,0 0 0 0 0,-1 0 0 0 0,1 1 0 0 0,0-1 0 0 0,0 0 0 0 0,0 0 0 0 0,0 0 0 0 0,0 0 0 0 0,0 0 0 0 0,0 0 0 0 0,0 0 0 0 0,0 0 0 0 0,0 1 0 0 0,0-1 0 0 0,0 0 0 0 0,0 0 0 0 0,0 0 0 0 0,0 0 0 0 0,1 0 0 0 0,-1 0 0 0 0,0 0 0 0 0,0 0 0 0 0,0 1 0 0 0,-1 6-40 0 0,2 8-63 0 0,0 0 0 0 0,5 20-1 0 0,2 19 225 0 0,-6-41-17 0 0,0 0-1 0 0,1 0 1 0 0,0 0-1 0 0,1 0 1 0 0,1-1-1 0 0,0 1 1 0 0,1-1-1 0 0,0-1 0 0 0,1 1 1 0 0,16 20-1 0 0,-18-26-50 0 0,0-1-1 0 0,0 0 0 0 0,0 0 0 0 0,1 0 0 0 0,0 0 0 0 0,0-1 0 0 0,0 0 0 0 0,1-1 0 0 0,9 5 0 0 0,-14-7 44 0 0,10 3 91 0 0,-10-4-164 0 0,0 0 0 0 0,-1 0 0 0 0,1-1 0 0 0,0 1-1 0 0,0 0 1 0 0,-1 0 0 0 0,1-1 0 0 0,0 1 0 0 0,-1-1-1 0 0,1 0 1 0 0,0 1 0 0 0,-1-1 0 0 0,1 0 0 0 0,-1 0 0 0 0,1 0-1 0 0,-1 0 1 0 0,2-1 0 0 0,9-5-313 0 0,-12 7 295 0 0,0 0-1 0 0,0 0 1 0 0,0 0-1 0 0,0 0 1 0 0,0 0-1 0 0,0 0 0 0 0,1 0 1 0 0,-1 0-1 0 0,0 0 1 0 0,0 0-1 0 0,0 0 1 0 0,0 0-1 0 0,0 0 1 0 0,0 0-1 0 0,0 0 0 0 0,0 0 1 0 0,0 0-1 0 0,0 0 1 0 0,0 0-1 0 0,0 0 1 0 0,0 0-1 0 0,0 0 0 0 0,1 0 1 0 0,-1 0-1 0 0,0-1 1 0 0,0 1-1 0 0,0 0 1 0 0,0 0-1 0 0,0 0 0 0 0,0 0 1 0 0,0 0-1 0 0,0 0 1 0 0,0 0-1 0 0,0 0 1 0 0,0 0-1 0 0,0 0 0 0 0,0 0 1 0 0,0 0-1 0 0,0 0 1 0 0,0 0-1 0 0,0 0 1 0 0,0 0-1 0 0,0 0 1 0 0,0-1-1 0 0,0 1 0 0 0,0 0 1 0 0,0 0-1 0 0,0 0 1 0 0,0 0-1 0 0,0 0 1 0 0,0 0-1 0 0,0 0 0 0 0,0 0 1 0 0,0 0-1 0 0,0 0 1 0 0,0 0-1 0 0,0 0 1 0 0,0 0-1 0 0,0 0 0 0 0,0 0 1 0 0,0-1-1 0 0,0 1 1 0 0,0 0-1 0 0,0 0 1 0 0,0 0-1 0 0,-4-9-448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09.7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1 7568 0 0,'0'0'689'0'0,"1"2"-568"0"0,10 19-29 0 0,-8-14 193 0 0,0 0 0 0 0,1 0 0 0 0,6 8 0 0 0,4 4 345 0 0,93 129 3309 0 0,-93-126-3644 0 0,-2 1 0 0 0,0 0 1 0 0,-1 0-1 0 0,-2 1 0 0 0,8 27 0 0 0,-15-40-264 0 0,0 0 0 0 0,-1 0 1 0 0,0 0-1 0 0,-1 0 0 0 0,0 1 0 0 0,0-1 0 0 0,-1 0 0 0 0,-1 0 1 0 0,0 0-1 0 0,0-1 0 0 0,-1 1 0 0 0,-1 0 0 0 0,-9 19 0 0 0,7-17-13 0 0,-1 0-1 0 0,-1-1 1 0 0,0 0 0 0 0,-1 0-1 0 0,0-1 1 0 0,-1 0-1 0 0,0 0 1 0 0,-1-1-1 0 0,0-1 1 0 0,-13 9-1 0 0,-14 6 27 0 0,27-18-50 0 0,-1 0 0 0 0,2 2 0 0 0,-1-1 0 0 0,1 1 0 0 0,0 1 0 0 0,-16 17 0 0 0,12-5-602 0 0,1-4-237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1376 0 0,'0'0'65'0'0,"-1"2"-6"0"0,-11 18 1807 0 0,9-17-951 0 0,0 1 0 0 0,0-1-1 0 0,1 1 1 0 0,-5 8 0 0 0,-4 12 777 0 0,-2-1 1 0 0,-29 40 0 0 0,17-26-983 0 0,15-25-465 0 0,0 0 0 0 0,-15 16 0 0 0,-11 9-408 0 0,31-31-923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10.1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60 4144 0 0,'-8'-4'10049'0'0,"42"0"-8836"0"0,58 0-259 0 0,-49 2-839 0 0,1-3 1 0 0,49-11 0 0 0,-77 13-77 0 0,22-6-44 0 0,-28 6-148 0 0,-1 0 0 0 0,1 1 0 0 0,0 0 0 0 0,0 1 0 0 0,-1 0 1 0 0,1 1-1 0 0,0 0 0 0 0,10 1 0 0 0,-28 6-1071 0 0,-2-2-243 0 0,-2 2-3191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10.4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50 23 3224 0 0,'-3'2'49'0'0,"-1"-1"0"0"0,0 0 0 0 0,0 0 0 0 0,0 0 0 0 0,0-1 0 0 0,0 1 0 0 0,-5-1 0 0 0,-5 3 8718 0 0,25 0-7164 0 0,15 1-1549 0 0,24-3 643 0 0,0-3 0 0 0,73-10 0 0 0,-10 0-575 0 0,-98 10-67 0 0,26-6 0 0 0,-22 4-16 0 0,-15 4 14 0 0,-4 0 139 0 0,-19 0-1690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10.9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256 29 2760 0 0,'0'0'463'0'0,"-1"1"901"0"0,-3 1-596 0 0,-1 0 1 0 0,1 0 0 0 0,0 0 0 0 0,1 1 0 0 0,-1-1 0 0 0,0 1-1 0 0,-5 6 1 0 0,-25 28 1436 0 0,19-19-1245 0 0,5-7-538 0 0,0 0 1 0 0,1 0-1 0 0,1 1 0 0 0,0 0 0 0 0,-11 24 1 0 0,15-27-188 0 0,1 0 0 0 0,0 0 0 0 0,0 0 0 0 0,1 0 0 0 0,0 0 0 0 0,-1 13 0 0 0,3-18-162 0 0,0-1 0 0 0,0 1 0 0 0,1-1 0 0 0,-1 1 0 0 0,1-1 0 0 0,0 1 0 0 0,0-1 0 0 0,0 0 1 0 0,0 1-1 0 0,0-1 0 0 0,1 0 0 0 0,-1 0 0 0 0,1 0 0 0 0,0 0 0 0 0,0 0 0 0 0,0-1 0 0 0,0 1 0 0 0,1 0 0 0 0,-1-1 0 0 0,5 4 0 0 0,-3-3-32 0 0,0 0-1 0 0,1-1 0 0 0,0 1 1 0 0,-1-1-1 0 0,1 0 0 0 0,0-1 0 0 0,0 1 1 0 0,0-1-1 0 0,0 0 0 0 0,0 0 1 0 0,0 0-1 0 0,0-1 0 0 0,0 1 1 0 0,9-2-1 0 0,3-1 25 0 0,1-1 1 0 0,31-8 0 0 0,-36 7-13 0 0,0-1 1 0 0,-1 0 0 0 0,1 0 0 0 0,-1-1 0 0 0,0-1-1 0 0,-1 0 1 0 0,15-11 0 0 0,-21 14-42 0 0,0 0 0 0 0,0-1 0 0 0,0 1 0 0 0,-1-1 0 0 0,0 0 0 0 0,0-1 0 0 0,0 1 0 0 0,-1 0 0 0 0,1-1 0 0 0,-1 0 0 0 0,0 0 0 0 0,-1 0 0 0 0,0 0 0 0 0,0 0 0 0 0,0-1 0 0 0,-1 1 0 0 0,1-8 0 0 0,-1 6-11 0 0,-1 1-1 0 0,0 0 0 0 0,0-1 1 0 0,-1 1-1 0 0,0-1 0 0 0,-1 1 1 0 0,1 0-1 0 0,-1 0 0 0 0,-1 0 1 0 0,1 0-1 0 0,-1 0 0 0 0,0 0 1 0 0,-1 1-1 0 0,0 0 1 0 0,0-1-1 0 0,0 1 0 0 0,-1 1 1 0 0,0-1-1 0 0,0 1 0 0 0,0-1 1 0 0,0 2-1 0 0,-1-1 0 0 0,0 0 1 0 0,0 1-1 0 0,-1 0 0 0 0,1 1 1 0 0,-1 0-1 0 0,1-1 0 0 0,-1 2 1 0 0,-9-3-1 0 0,3 2 12 0 0,0 0 0 0 0,-1 1 0 0 0,1 1-1 0 0,0 0 1 0 0,-1 0 0 0 0,1 2 0 0 0,-1 0 0 0 0,1 0-1 0 0,-15 4 1 0 0,13-1-23 0 0,0 0-1 0 0,1 0 0 0 0,-1 2 0 0 0,1-1 0 0 0,0 2 1 0 0,1 0-1 0 0,-23 16 0 0 0,32-20-10 0 0,0 0 0 0 0,0 0 0 0 0,1 1 0 0 0,-1 0 0 0 0,1-1 0 0 0,0 1 0 0 0,0 1 0 0 0,0-1-1 0 0,1 0 1 0 0,-3 5 0 0 0,-2 17-106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13.3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0 224 5840 0 0,'0'0'6128'0'0,"1"0"-5814"0"0,12-7 67 0 0,-8 4-275 0 0,0 0-1 0 0,1 0 1 0 0,-1 0-1 0 0,-1-1 1 0 0,1 1 0 0 0,0-1-1 0 0,-1 0 1 0 0,0-1-1 0 0,0 1 1 0 0,0-1 0 0 0,4-6-1 0 0,-2 0-55 0 0,1 0 1 0 0,0 0-1 0 0,1 1 0 0 0,0 0 0 0 0,17-17 1 0 0,1-3-51 0 0,-5 5 0 0 0,-20 24 0 0 0,1-1 0 0 0,-1 1 0 0 0,1 0 0 0 0,0-1 0 0 0,-1 1 0 0 0,1 0 0 0 0,0 0 0 0 0,0 0 0 0 0,0 0 0 0 0,0 1 0 0 0,0-1 0 0 0,0 0 0 0 0,0 1 0 0 0,0 0 0 0 0,0-1 0 0 0,0 1 0 0 0,0 0 0 0 0,0 0 0 0 0,0 0 0 0 0,1 0 0 0 0,-1 1 0 0 0,0-1 0 0 0,0 0 0 0 0,0 1 0 0 0,0-1 0 0 0,2 2 0 0 0,17 2 0 0 0,-18-4-15 0 0,1 1 0 0 0,-1 0 0 0 0,0 0 0 0 0,1 0 0 0 0,-1 0 0 0 0,0 1 0 0 0,0-1 0 0 0,0 1 0 0 0,0 0 0 0 0,3 2 0 0 0,12 6 96 0 0,2 1 31 0 0,18 12 1 0 0,16 9 148 0 0,-35-24-39 0 0,1 0 0 0 0,28 6 0 0 0,-28-9-58 0 0,-15-4-106 0 0,-4-1-37 0 0,-1 0 1 0 0,1 1 0 0 0,0-1 0 0 0,0 0 0 0 0,0 0-1 0 0,0 1 1 0 0,-1-1 0 0 0,1 0 0 0 0,0 1-1 0 0,0-1 1 0 0,-1 1 0 0 0,1-1 0 0 0,0 1 0 0 0,-1-1-1 0 0,2 2 1 0 0,-2-1 137 0 0,3-1-20 0 0,0 0-89 0 0,0 0 0 0 0,0 0 0 0 0,0-1 0 0 0,0 1-1 0 0,0-1 1 0 0,0 1 0 0 0,4-3 0 0 0,21-4 266 0 0,-26 6-265 0 0,1 1 0 0 0,-1 0 0 0 0,1-1 0 0 0,-1 1 0 0 0,0-1 0 0 0,1 0-1 0 0,-1 0 1 0 0,0 0 0 0 0,1 0 0 0 0,-1 0 0 0 0,0 0 0 0 0,0-1 0 0 0,0 1-1 0 0,0-1 1 0 0,0 1 0 0 0,0-1 0 0 0,0 0 0 0 0,-1 0 0 0 0,1 0 0 0 0,1-2-1 0 0,9-20-52 0 0,-10 19 23 0 0,0 0 1 0 0,0 0-1 0 0,1 1 0 0 0,-1-1 1 0 0,1 0-1 0 0,0 1 0 0 0,1 0 1 0 0,-1 0-1 0 0,1 0 0 0 0,0 0 1 0 0,0 1-1 0 0,0-1 0 0 0,8-5 0 0 0,-8 8-21 0 0,9-8-14 0 0,-12 9 9 0 0,-1-1 0 0 0,0 1 0 0 0,0 0 1 0 0,1 0-1 0 0,-1 0 0 0 0,0 0 0 0 0,1-1 1 0 0,-1 1-1 0 0,0 0 0 0 0,1 0 0 0 0,-1 0 0 0 0,0 0 1 0 0,1 0-1 0 0,-1 0 0 0 0,0 0 0 0 0,1 0 1 0 0,-1 0-1 0 0,0 0 0 0 0,1 0 0 0 0,-1 0 1 0 0,0 0-1 0 0,1 0 0 0 0,-1 0 0 0 0,1 1 0 0 0,0-1-13 0 0,0 0 15 0 0,0 0 0 0 0,0 0 0 0 0,0 0 0 0 0,0 0 0 0 0,0 0 0 0 0,0 1 0 0 0,0-1 0 0 0,0 0 0 0 0,0 0 0 0 0,0 1 0 0 0,0-1 0 0 0,0 1 0 0 0,-1-1 0 0 0,1 1 0 0 0,0-1 0 0 0,0 1 0 0 0,0-1 0 0 0,-1 1 0 0 0,2 1 0 0 0,0 1-1 0 0,17 13 9 0 0,-1 0-1 0 0,21 27 1 0 0,-27-28-44 0 0,1-1 1 0 0,1-1 0 0 0,0 0 0 0 0,0-1 0 0 0,18 12-1 0 0,-26-21 25 0 0,1 0-1 0 0,0 0 0 0 0,-1-1 0 0 0,1 0 0 0 0,0 0 0 0 0,0 0 0 0 0,0-1 0 0 0,0 0 0 0 0,12 0 0 0 0,-3-2 95 0 0,-1 1 0 0 0,1-2 0 0 0,21-4 0 0 0,-24 1 9 0 0,0 1-1 0 0,0-2 1 0 0,0 0-1 0 0,-1 0 1 0 0,0-1-1 0 0,0 0 1 0 0,19-18-1 0 0,19-10 204 0 0,-38 28-271 0 0,1-2-4 0 0,0 2 1 0 0,1-1 0 0 0,27-9 0 0 0,-40 17-15 0 0,-1 0 0 0 0,1 0-1 0 0,-1 0 1 0 0,0 0 0 0 0,1 0 0 0 0,-1 1-1 0 0,1-1 1 0 0,-1 0 0 0 0,0 0 0 0 0,1 1-1 0 0,-1-1 1 0 0,0 0 0 0 0,1 0 0 0 0,-1 1-1 0 0,0-1 1 0 0,0 0 0 0 0,1 1 0 0 0,-1-1 0 0 0,0 0-1 0 0,0 1 1 0 0,1 0 0 0 0,-1-1 1 0 0,6 4-13 0 0,0 0 0 0 0,1 0 0 0 0,-1-1-1 0 0,1 0 1 0 0,0 0 0 0 0,-1 0 0 0 0,12 1-1 0 0,4 3 196 0 0,-16-5-110 0 0,-1 0-1 0 0,1-1 0 0 0,-1 0 0 0 0,1 0 0 0 0,0 0 0 0 0,0-1 0 0 0,0 0 1 0 0,-1 0-1 0 0,1-1 0 0 0,7-1 0 0 0,4-1-326 0 0,33-13 0 0 0,-25 7-530 0 0,73-29-1750 0 0,-81 30 2180 0 0,58-23-1150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24.1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97 1593 3224 0 0,'0'0'2213'0'0,"0"-17"272"0"0,0-27-1949 0 0,-2 0-1 0 0,-9-52 0 0 0,5 64-382 0 0,-40-198 974 0 0,36 191-1083 0 0,2-1 1 0 0,2 1-1 0 0,2-1 0 0 0,1 0 1 0 0,2 0-1 0 0,2 0 1 0 0,2 0-1 0 0,9-48 1 0 0,-11 83-46 0 0,61-251-246 0 0,-52 226 300 0 0,1-1 1 0 0,2 2 0 0 0,1 0 0 0 0,1 0 0 0 0,22-30-1 0 0,-13 27-9 0 0,2 2-1 0 0,1 1 0 0 0,1 1 0 0 0,1 1 1 0 0,2 1-1 0 0,34-22 0 0 0,-56 43-8 0 0,0-1-1 0 0,0 1 1 0 0,16-6-1 0 0,-20 10-25 0 0,-1-1-1 0 0,1 1 1 0 0,0-1-1 0 0,0 1 0 0 0,0 1 1 0 0,0-1-1 0 0,0 1 1 0 0,0 0-1 0 0,8 0 1 0 0,-11 1-28 0 0,0 0 0 0 0,1-1 0 0 0,-1 1 0 0 0,0 0 0 0 0,0 0 1 0 0,0 0-1 0 0,1 1 0 0 0,-1-1 0 0 0,0 0 0 0 0,-1 1 0 0 0,1-1 1 0 0,0 1-1 0 0,0 0 0 0 0,-1 0 0 0 0,1 0 0 0 0,-1-1 0 0 0,1 2 1 0 0,-1-1-1 0 0,0 0 0 0 0,0 0 0 0 0,0 0 0 0 0,0 0 0 0 0,1 5 1 0 0,0-2-33 0 0,-1 1 1 0 0,1-1 0 0 0,-2 1 0 0 0,1 0 0 0 0,0 0-1 0 0,-1 0 1 0 0,0 0 0 0 0,-2 10 0 0 0,0-5 50 0 0,0 0 0 0 0,0-1 0 0 0,-1 1 0 0 0,-1-1 0 0 0,0 1 0 0 0,0-1 0 0 0,-1 0 0 0 0,-1-1 0 0 0,1 1 0 0 0,-10 11 0 0 0,-2 0 0 0 0,0 1 0 0 0,-34 34 0 0 0,9-12 253 0 0,30-29-89 0 0,-18 15 0 0 0,28-28-152 0 0,0 0 0 0 0,0 0 0 0 0,0 0 0 0 0,0 0 0 0 0,0 0 0 0 0,0 1 0 0 0,-1 3 0 0 0,2-5 57 0 0,2 0-52 0 0,-1-1-1 0 0,1 1 0 0 0,0-1 1 0 0,-1 1-1 0 0,1-1 1 0 0,0 1-1 0 0,0-1 0 0 0,-1 0 1 0 0,1 0-1 0 0,0 1 0 0 0,0-1 1 0 0,-1 0-1 0 0,2 0 1 0 0,11 0 104 0 0,24-5 0 0 0,-23 2-34 0 0,25 0 0 0 0,-12 2-5 0 0,-12 1-56 0 0,0 0 1 0 0,19 2-1 0 0,-30-1-39 0 0,1 0 0 0 0,-1 0-1 0 0,0 0 1 0 0,1 0-1 0 0,-1 1 1 0 0,0 0-1 0 0,0 0 1 0 0,0 0-1 0 0,0 0 1 0 0,0 1-1 0 0,-1-1 1 0 0,4 4-1 0 0,-4-4 12 0 0,-1 0 0 0 0,0 0 0 0 0,0 1 1 0 0,0-1-1 0 0,0 1 0 0 0,-1-1 0 0 0,1 1 0 0 0,0 0 0 0 0,-1-1 0 0 0,0 1 0 0 0,0 0 0 0 0,0 0 0 0 0,0 0 0 0 0,0 0 0 0 0,0 6 0 0 0,-1-6 17 0 0,0 1-1 0 0,0 0 1 0 0,-1-1 0 0 0,1 1-1 0 0,-1-1 1 0 0,0 1-1 0 0,0-1 1 0 0,-1 1 0 0 0,1-1-1 0 0,-1 0 1 0 0,1 0-1 0 0,-1 0 1 0 0,-3 5 0 0 0,-2 1 140 0 0,-1 0 0 0 0,0-1 0 0 0,0 1 0 0 0,-1-1 0 0 0,0-1 0 0 0,0 0 0 0 0,-20 12 0 0 0,-6-1 320 0 0,-38 14 1 0 0,30-13-279 0 0,32-14-160 0 0,6-2-26 0 0,-1-1 0 0 0,1 1 0 0 0,0-1 0 0 0,-1-1 0 0 0,-5 2 1 0 0,8-2-230 0 0,16-4-1350 0 0,0 2-3210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25.1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264 15 1376 0 0,'0'0'1372'0'0,"-11"-9"4782"0"0,3 5-5182 0 0,1 3-790 0 0,5 1-144 0 0,0 0 0 0 0,-1 0 0 0 0,1 0 0 0 0,0 0 0 0 0,-1 0 0 0 0,1 1 0 0 0,0-1 0 0 0,-1 1 1 0 0,1-1-1 0 0,0 1 0 0 0,0 0 0 0 0,0 0 0 0 0,-3 1 0 0 0,3-1-26 0 0,-1 0 0 0 0,1 0-1 0 0,0 0 1 0 0,0 0 0 0 0,0 0 0 0 0,0 0-1 0 0,0 1 1 0 0,1-1 0 0 0,-1 1 0 0 0,-2 2 0 0 0,-2 2 13 0 0,-6 4 172 0 0,1 1 0 0 0,-10 13 1 0 0,13-16 30 0 0,7-7-168 0 0,-1 0 0 0 0,1 1 0 0 0,0-1 0 0 0,0 1 0 0 0,0-1 0 0 0,0 1 1 0 0,0-1-1 0 0,0 1 0 0 0,1 0 0 0 0,-1-1 0 0 0,0 5 0 0 0,0-6-26 0 0,1 1 0 0 0,-1 0 0 0 0,1 0 0 0 0,0-1 1 0 0,-1 1-1 0 0,1 0 0 0 0,0 0 0 0 0,0 0 0 0 0,0 0 0 0 0,0-1 0 0 0,0 1 0 0 0,0 0 0 0 0,0 0 1 0 0,0 0-1 0 0,0-1 0 0 0,0 1 0 0 0,0 0 0 0 0,0 0 0 0 0,1 0 0 0 0,-1-1 0 0 0,0 1 1 0 0,1 0-1 0 0,0 1 0 0 0,0-1 13 0 0,1 0 0 0 0,0 0 0 0 0,0 0 0 0 0,-1 0 0 0 0,1 0 0 0 0,0-1 0 0 0,0 1 0 0 0,0 0 0 0 0,0-1 0 0 0,0 0 0 0 0,0 1 0 0 0,0-1 0 0 0,0 0 0 0 0,0 0 0 0 0,3-1 0 0 0,-2 1-47 0 0,2-1 0 0 0,9 7 0 0 0,-11-5-1 0 0,0 0 0 0 0,1 0 0 0 0,-1-1 1 0 0,0 1-1 0 0,1-1 0 0 0,-1 1 1 0 0,5-1-1 0 0,13 1 103 0 0,-5 0 56 0 0,-15-1-226 0 0,0 1-70 0 0,7 7 304 0 0,-8-7-163 0 0,1 0 0 0 0,0 0-1 0 0,-1 0 1 0 0,1 0 0 0 0,-1 0-1 0 0,1 0 1 0 0,-1 0-1 0 0,0 0 1 0 0,1 0 0 0 0,-1 0-1 0 0,0 0 1 0 0,0 1 0 0 0,0-1-1 0 0,0 0 1 0 0,0 0 0 0 0,0 0-1 0 0,0 0 1 0 0,0 0 0 0 0,0 1-1 0 0,-1-1 1 0 0,1 0 0 0 0,0 0-1 0 0,-1 0 1 0 0,1 0 0 0 0,-1 0-1 0 0,1 0 1 0 0,-1 1 0 0 0,-1 1 4 0 0,-1 2 57 0 0,0-1 0 0 0,-1 1 0 0 0,0-1 1 0 0,0 0-1 0 0,0 0 0 0 0,0 0 0 0 0,-1 0 1 0 0,0-1-1 0 0,1 0 0 0 0,-8 4 0 0 0,7-4 46 0 0,1-1-63 0 0,0-1 1 0 0,0 1-1 0 0,0-1 1 0 0,0 0 0 0 0,0 0-1 0 0,0-1 1 0 0,0 1 0 0 0,0-1-1 0 0,0 0 1 0 0,0 0-1 0 0,0 0 1 0 0,-1 0 0 0 0,1-1-1 0 0,0 0 1 0 0,-4-1 0 0 0,-2-1 26 0 0,0 1 0 0 0,1-2 0 0 0,0 1 0 0 0,0-2 0 0 0,-12-6 0 0 0,18 10-50 0 0,0 0 0 0 0,0-1-1 0 0,0 1 1 0 0,0 0 0 0 0,0 1-1 0 0,0-1 1 0 0,-7 0 0 0 0,10 1-38 0 0,-1 0 0 0 0,0 0 0 0 0,1 0 0 0 0,-1 0 0 0 0,1 0 0 0 0,-1 0 0 0 0,0 0 0 0 0,1 0 0 0 0,-1 0 0 0 0,0 1 0 0 0,1-1 1 0 0,-1 0-1 0 0,0 0 0 0 0,1 1 0 0 0,-1-1 0 0 0,1 0 0 0 0,-1 1 0 0 0,1-1 0 0 0,-1 0 0 0 0,1 1 0 0 0,-1-1 0 0 0,1 1 1 0 0,-1-1-1 0 0,1 1 0 0 0,-1 0 0 0 0,-1 15-1007 0 0,2-13 696 0 0,0 5-987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25.9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1404 1824 5728 0 0,'-21'11'285'0'0,"-1"-1"0"0"0,0-1 1 0 0,0-1-1 0 0,-38 9 0 0 0,33-11 254 0 0,1-1-1 0 0,-45 2 0 0 0,-54-6 796 0 0,74-1-845 0 0,14-1-58 0 0,1-2 1 0 0,0-1-1 0 0,0-2 1 0 0,-41-12 0 0 0,16-1 495 0 0,-88-40 1 0 0,110 39-687 0 0,1-1 1 0 0,1-2 0 0 0,2-1-1 0 0,0-3 1 0 0,-55-53-1 0 0,57 46-199 0 0,2-2 0 0 0,1-1-1 0 0,-48-79 1 0 0,66 94-30 0 0,1 0 1 0 0,1-1-1 0 0,0 0 0 0 0,2-1 1 0 0,1 1-1 0 0,1-2 1 0 0,1 1-1 0 0,1 0 0 0 0,1-1 1 0 0,1 0-1 0 0,2-28 1 0 0,1 27 2 0 0,2-1 0 0 0,1 1 0 0 0,1-1 0 0 0,1 1 0 0 0,1 1 0 0 0,1-1 0 0 0,2 1 0 0 0,0 1 0 0 0,2 0 0 0 0,17-27 1 0 0,15-14-50 0 0,3 2 0 0 0,2 2 1 0 0,4 3-1 0 0,104-92 0 0 0,-109 109 42 0 0,66-55-36 0 0,-84 73 11 0 0,1 2 0 0 0,33-17 0 0 0,-18 16-18 0 0,0 1 1 0 0,2 3 0 0 0,0 2 0 0 0,0 2-1 0 0,58-8 1 0 0,-40 12-176 0 0,1 3 0 0 0,0 3-1 0 0,92 6 1 0 0,-121 2 24 0 0,1 1-1 0 0,-1 2 1 0 0,0 1 0 0 0,-1 2-1 0 0,1 2 1 0 0,-2 1 0 0 0,0 2-1 0 0,-1 1 1 0 0,0 2 0 0 0,-2 2 0 0 0,33 23-1 0 0,-42-24 56 0 0,0 1-1 0 0,-1 1 1 0 0,-1 1-1 0 0,-1 1 1 0 0,-1 1 0 0 0,17 28-1 0 0,-23-30 72 0 0,-1 1 1 0 0,-1 1-1 0 0,-1 0 0 0 0,-1 0 1 0 0,-1 1-1 0 0,-1 0 0 0 0,7 43 1 0 0,-11-33 57 0 0,-1 1 1 0 0,-1-1-1 0 0,-2 1 1 0 0,-2-1-1 0 0,-1 1 1 0 0,-1-1 0 0 0,-3 0-1 0 0,0 0 1 0 0,-3-1-1 0 0,0 0 1 0 0,-17 34-1 0 0,-81 156 441 0 0,77-170-374 0 0,-2-2 0 0 0,-41 48 0 0 0,35-52 108 0 0,-2-2-1 0 0,-1-2 1 0 0,-3-2 0 0 0,-2-2 0 0 0,-77 52 0 0 0,-78 31 1300 0 0,116-73-737 0 0,41-26-370 0 0,35-19-288 0 0,0 0 0 0 0,0 0 0 0 0,-1-2 0 0 0,1 1 0 0 0,-12 1 0 0 0,20-4-118 0 0,0-1 0 0 0,0 0 0 0 0,0 0 0 0 0,0 0 0 0 0,1 0 0 0 0,-1 0 0 0 0,0-1 0 0 0,0 1 0 0 0,0 0 1 0 0,0-1-1 0 0,1 1 0 0 0,-1-1 0 0 0,0 0 0 0 0,1 0 0 0 0,-1 0 0 0 0,0 1 0 0 0,1-1 0 0 0,-1-1 0 0 0,1 1 1 0 0,0 0-1 0 0,-1 0 0 0 0,1 0 0 0 0,0-1 0 0 0,0 1 0 0 0,-2-3 0 0 0,-2-20-1449 0 0,0 3-3552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26.5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 5840 0 0,'0'0'576'0'0,"-8"0"-512"0"0,-2 3-64 0 0,5 2 1096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26.9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0 8176 0 0,'0'0'800'0'0,"-10"0"-552"0"0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28.0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1 151 15608 0 0,'0'-1'557'0'0,"-1"-4"-232"0"0,2 1-68 0 0,0 3 454 0 0,104-6 400 0 0,54-21 199 0 0,-5 1-414 0 0,77-15-694 0 0,-208 39-429 0 0,-20 3-192 0 0,-8-8-2587 0 0,4 6 2872 0 0,1 1 0 0 0,-1 0 0 0 0,0 0 0 0 0,0 0 1 0 0,1 0-1 0 0,-1 0 0 0 0,0 0 0 0 0,0 0 0 0 0,0 0 0 0 0,0 0 0 0 0,0 1 1 0 0,-1-1-1 0 0,1 0 0 0 0,0 1 0 0 0,0-1 0 0 0,0 0 0 0 0,-1 1 0 0 0,-1-1 1 0 0,-1 0-267 0 0,-15-5-1102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8288 0 0,'0'0'4578'0'0,"1"2"-3415"0"0,13 14-800 0 0,0-1 0 0 0,1 0 1 0 0,1-1-1 0 0,0-1 0 0 0,28 17 0 0 0,-4-1-283 0 0,-7-9-281 0 0,-19-13-3769 0 0,-12-6 3481 0 0,10 5-4507 0 0</inkml:trace>
  <inkml:trace contextRef="#ctx0" brushRef="#br0" timeOffset="1">542 1 9760 0 0,'0'0'222'0'0,"-1"1"30"0"0,-41 75 400 0 0,3-14 1462 0 0,-21 30-244 0 0,25-36-1483 0 0,34-55-1154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28.3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92 1 12752 0 0,'-1'1'586'0'0,"-3"3"-491"0"0,1 0 0 0 0,0 1 0 0 0,0-1 0 0 0,0 1 0 0 0,1-1 0 0 0,-1 1 0 0 0,1 0 0 0 0,-2 7-1 0 0,-10 47-20 0 0,8-36 362 0 0,-20 140 1974 0 0,19-110-1804 0 0,1 4 282 0 0,2 62 0 0 0,7-66-312 0 0,14 85-1 0 0,-15-128-549 0 0,-1-5-21 0 0,0 0 0 0 0,1 0-1 0 0,-1 0 1 0 0,4 5 0 0 0,-3-4-122 0 0,-1-4-704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28.7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1 119 14280 0 0,'0'0'3833'0'0,"3"0"-3091"0"0,18-1-365 0 0,1-1 0 0 0,-1 0-1 0 0,35-10 1 0 0,63-24 49 0 0,25-6-1332 0 0,-105 31-1320 0 0,-16 2-2692 0 0,-11 5-588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29.0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248 1 6912 0 0,'-25'23'620'0'0,"17"-17"-340"0"0,1 1 1 0 0,0 0 0 0 0,0 0-1 0 0,0 1 1 0 0,-9 15 0 0 0,-37 79 6210 0 0,-10 61-4120 0 0,62-159-2320 0 0,-41 142 1479 0 0,38-126-1354 0 0,1 1-1 0 0,0 0 0 0 0,2 0 1 0 0,0 1-1 0 0,4 24 0 0 0,-3-40-139 0 0,1 0 0 0 0,1 0-1 0 0,-1 0 1 0 0,1 0 0 0 0,0 0 0 0 0,0 0-1 0 0,1-1 1 0 0,4 9 0 0 0,-5-12-11 0 0,-1 1 1 0 0,1-1-1 0 0,-1 0 0 0 0,1 0 1 0 0,0 0-1 0 0,0 0 1 0 0,0 0-1 0 0,0-1 1 0 0,0 1-1 0 0,1 0 1 0 0,-1-1-1 0 0,0 0 1 0 0,1 1-1 0 0,-1-1 0 0 0,1 0 1 0 0,-1 0-1 0 0,1-1 1 0 0,-1 1-1 0 0,1 0 1 0 0,0-1-1 0 0,4 1 1 0 0,19-3 341 0 0,43-6 0 0 0,-43 2-220 0 0,-1-1 0 0 0,41-17-1 0 0,-49 17-96 0 0,-7 4-84 0 0,0-1 0 0 0,0 0 0 0 0,0-1 1 0 0,-1 0-1 0 0,17-13 0 0 0,-20 14-202 0 0,0-1 1 0 0,0 2-1 0 0,13-7 0 0 0,-18 9 95 0 0,-1 0 0 0 0,1 1 0 0 0,0-1 0 0 0,-1 0 0 0 0,1 1-1 0 0,-1-1 1 0 0,1 0 0 0 0,-1 0 0 0 0,0 0 0 0 0,1 0 0 0 0,-1 1 0 0 0,0-1-1 0 0,1 0 1 0 0,-1-2 0 0 0,3-3-4479 0 0,1-2-1810 0 0</inkml:trace>
  <inkml:trace contextRef="#ctx0" brushRef="#br0" timeOffset="1">63 428 8752 0 0,'-9'0'909'0'0,"-2"-1"4936"0"0,33-1 1550 0 0,-14 1-9455 0 0,131-20 3464 0 0,-83 11-979 0 0,63-4 0 0 0,-79 12-427 0 0,-17 0-71 0 0,1 1-1 0 0,-1 1 1 0 0,26 4-1 0 0,-27-3-1430 0 0,-20-1-48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45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3680 0 0,'0'0'1383'0'0,"0"0"-1237"0"0,0-1 0 0 0,0 1 0 0 0,0 0 0 0 0,0-1 0 0 0,0 1 0 0 0,0 0 0 0 0,0-1 0 0 0,0 1 0 0 0,0-1 0 0 0,0 1 1 0 0,1 0-1 0 0,-1-1 0 0 0,0 1 0 0 0,0 0 0 0 0,1 0 0 0 0,-1-1 0 0 0,0 1 0 0 0,0 0 0 0 0,1 0 0 0 0,-1-1 1 0 0,0 1-1 0 0,0 0 0 0 0,1 0 0 0 0,-1 0 0 0 0,1-1 0 0 0,127 6 1500 0 0,-65-1-947 0 0,-5 0-205 0 0,-29 0-166 0 0,38-2 0 0 0,242-28 1241 0 0,-273 22-1414 0 0,24-7 46 0 0,-19 3-58 0 0,-32 5-72 0 0,0 1 0 0 0,0-1 0 0 0,0-1 1 0 0,13-6-1 0 0,-20 8-43 0 0,0 2 198 0 0,6-16 620 0 0,-8 15-821 0 0,0 0 0 0 0,0 0 0 0 0,0 0 0 0 0,-1 0 0 0 0,1 0 0 0 0,0 0 0 0 0,0 0 0 0 0,-1 0 0 0 0,1 0 0 0 0,-1 0 0 0 0,1 0 0 0 0,-1 0 0 0 0,1 0 0 0 0,-1 0 0 0 0,1 1 0 0 0,-2-2 0 0 0,1 1-133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46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5328 0 0,'0'0'3328'0'0,"2"2"-2962"0"0,14 8-69 0 0,0 1 0 0 0,-1 1 0 0 0,-1 1-1 0 0,0 0 1 0 0,-1 1 0 0 0,18 23 0 0 0,-28-32-190 0 0,-1-1 0 0 0,1 1 1 0 0,-1 0-1 0 0,0 0 0 0 0,0 0 1 0 0,-1 0-1 0 0,0 0 0 0 0,0 1 1 0 0,0-1-1 0 0,0 9 0 0 0,0-4 59 0 0,-1-1 1 0 0,-1 1-1 0 0,0-1 0 0 0,0 1 0 0 0,-3 9 0 0 0,-4 4 604 0 0,-1-1-1 0 0,-20 36 1 0 0,27-54-682 0 0,-11 18 740 0 0,-21 27 0 0 0,22-33-291 0 0,1 0 1 0 0,1 0-1 0 0,-13 28 0 0 0,-3 5 1973 0 0,27-53-2404 0 0,0 1-180 0 0,0 0 1 0 0,1 0-1 0 0,0 0 0 0 0,0 0 0 0 0,0 0 0 0 0,0 1 0 0 0,0-1 1 0 0,0 1-1 0 0,1-1 0 0 0,-1 1 0 0 0,1 0 0 0 0,3-2 0 0 0,5-6-5071 0 0,-2 0-1733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3:18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65 146 9672 0 0,'0'0'748'0'0,"-8"-1"-464"0"0,-13-1 2264 0 0,16 13-2226 0 0,3-6-297 0 0,1 0 0 0 0,0 0 0 0 0,0 0 0 0 0,0 0-1 0 0,0 10 1 0 0,-1 11-28 0 0,-5 18 343 0 0,0 59 1 0 0,5-62 236 0 0,-3 66 1308 0 0,6-81-1180 0 0,-1-21-573 0 0,0-1 0 0 0,0 1 0 0 0,0 0 0 0 0,0-1 0 0 0,-1 5-1 0 0,9-9 273 0 0,-2-2-308 0 0,-1 1-1 0 0,0-1 0 0 0,0-1 0 0 0,0 1 1 0 0,0-1-1 0 0,-1 0 0 0 0,1 0 0 0 0,-1 0 0 0 0,6-6 1 0 0,10-6 105 0 0,42-32 274 0 0,56-55 0 0 0,10-8-223 0 0,109-59-282 0 0,-192 139-50 0 0,-33 21 79 0 0,1 0 1 0 0,0 1 0 0 0,0 0 0 0 0,21-8-1 0 0,-32 15 52 0 0,1 0 133 0 0,0 0 0 0 0,1 0 1 0 0,-1 0-1 0 0,1 0 1 0 0,-1 0-1 0 0,1 1 0 0 0,4-1 1 0 0,-1-5-39 0 0,8 2 1353 0 0,-13 3-1366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43.8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0 467 1376 0 0,'0'0'340'0'0,"4"-7"2512"0"0,-2 3-2352 0 0,0 0 0 0 0,0 0 0 0 0,0 0 0 0 0,0 0 0 0 0,1 0-1 0 0,0 1 1 0 0,-1-1 0 0 0,1 1 0 0 0,6-6 0 0 0,4-1-218 0 0,19-13-1 0 0,2-2 347 0 0,-16 13-331 0 0,0 0 0 0 0,0 2-1 0 0,1 0 1 0 0,38-14-1 0 0,-18 8-49 0 0,182-81 137 0 0,-86 45-254 0 0,-48 20-132 0 0,19-4 3 0 0,-9 3-17 0 0,-74 25-18 0 0,19-8 1860 0 0,-37 16-3851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44.2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9072 0 0,'0'0'1793'0'0,"12"0"-845"0"0,-8 0-929 0 0,1 0 1 0 0,-1 0-1 0 0,1 1 1 0 0,-1 0-1 0 0,0 0 1 0 0,1 0-1 0 0,-1 1 1 0 0,0-1-1 0 0,6 4 1 0 0,-4-3 74 0 0,0 0 1 0 0,0 0 0 0 0,0-1 0 0 0,0 0 0 0 0,0 0 0 0 0,1-1-1 0 0,-1 0 1 0 0,10 0 0 0 0,-1-1 516 0 0,12 1 21 0 0,-25 0-391 0 0,11 15 438 0 0,-11-13-621 0 0,0 0 1 0 0,0 0 0 0 0,-1 1-1 0 0,1-1 1 0 0,-1 1 0 0 0,1-1-1 0 0,-1 1 1 0 0,0 0 0 0 0,0-1-1 0 0,0 1 1 0 0,0 0 0 0 0,-1 0-1 0 0,1 0 1 0 0,-1-1 0 0 0,1 1-1 0 0,-1 0 1 0 0,0 0 0 0 0,0 0-1 0 0,-1 4 1 0 0,-1 12 322 0 0,1-10-200 0 0,0-1 0 0 0,0 0 0 0 0,-1 1 0 0 0,-4 12 0 0 0,5-18-136 0 0,0 1 0 0 0,0-1 0 0 0,1 1 0 0 0,-1-1 0 0 0,1 6-1 0 0,0-6 0 0 0,-1 0 0 0 0,1 0 0 0 0,0 0-1 0 0,-1 0 1 0 0,0 0 0 0 0,1 0-1 0 0,-3 5 1 0 0,2-6-12 0 0,0 0 0 0 0,0 0 1 0 0,1 0-1 0 0,-1 1 0 0 0,1-1 0 0 0,-1 0 0 0 0,1 3 0 0 0,0-3 88 0 0,-3 4 51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4.8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89 6072 0 0,'0'0'7148'0'0,"10"-4"-6656"0"0,-3-1-359 0 0,1-1-106 0 0,6 0-27 0 0,-6-1 0 0 0,-7 5 0 0 0,2 0 0 0 0,6-7 14 0 0,-9 8 188 0 0,2 1-149 0 0,6-4-42 0 0,3 1 17 0 0,-7 5-6 0 0,-2-1-8 0 0,2 1 11 0 0,0 1 1 0 0,-1-1-1 0 0,1 1 1 0 0,-1 0 0 0 0,1-1-1 0 0,-1 1 1 0 0,0 1-1 0 0,0-1 1 0 0,4 6 0 0 0,-6-7-19 0 0,0-1 0 0 0,0 1 0 0 0,0-1 1 0 0,0 1-1 0 0,0-1 0 0 0,0 0 0 0 0,0 0 1 0 0,1 0-1 0 0,-1 1 0 0 0,0-1 0 0 0,1 0 1 0 0,-1-1-1 0 0,4 3 0 0 0,2 1 69 0 0,-1 0 43 0 0,-4-3 1 0 0,17-2 1104 0 0,-17 0-1198 0 0,2 0 22 0 0,0-1 0 0 0,-1 0 0 0 0,1 0 0 0 0,0 0-1 0 0,-1 0 1 0 0,0-1 0 0 0,0 1 0 0 0,0-1 0 0 0,0 0-1 0 0,0 0 1 0 0,0 0 0 0 0,-1 0 0 0 0,5-7-1 0 0,-2 2 26 0 0,-4 6-58 0 0,1 0 0 0 0,-1 1-1 0 0,0-1 1 0 0,0 0-1 0 0,0 0 1 0 0,0 0-1 0 0,0 0 1 0 0,-1 0 0 0 0,1 0-1 0 0,0-4 1 0 0,-1 5-66 0 0,53 24-92 0 0,-41-22 187 0 0,0 1-1 0 0,0-1 1 0 0,0-1-1 0 0,0 0 1 0 0,22-4-1 0 0,-25 3 82 0 0,-6 1-80 0 0,0-1 0 0 0,0 0 0 0 0,0 0 1 0 0,0 0-1 0 0,0 0 0 0 0,0 0 0 0 0,-1-1 0 0 0,1 1 0 0 0,-1-1 1 0 0,4-3-1 0 0,21-20 422 0 0,-23 17-1787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8.3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16 2760 0 0,'0'0'8126'0'0,"1"1"-7444"0"0,0 0-665 0 0,-1 1 0 0 0,1-1 1 0 0,0 0-1 0 0,0 1 0 0 0,-1-1 1 0 0,1 1-1 0 0,-1-1 0 0 0,0 1 1 0 0,1-1-1 0 0,-1 1 0 0 0,0 0 1 0 0,0-1-1 0 0,0 1 0 0 0,0-1 1 0 0,0 3-1 0 0,-6 24-1 0 0,0 0 35 0 0,4 0 308 0 0,2 0-1 0 0,1 0 1 0 0,2 0 0 0 0,9 46 0 0 0,-10-61 216 0 0,-1 1 0 0 0,0 26 0 0 0,-1-23 100 0 0,0-16-199 0 0,0-1-440 0 0,1 0 0 0 0,-1 0 0 0 0,1 0 0 0 0,-1 1 0 0 0,1-1 0 0 0,0 0 0 0 0,-1 0 0 0 0,0 1 0 0 0,1-1 0 0 0,-1 0-1 0 0,1 1 1 0 0,-1-1 0 0 0,1 1 0 0 0,-1-1 0 0 0,1 0 0 0 0,-1 1 0 0 0,0-1 0 0 0,1 1 0 0 0,2 2 1064 0 0,-2-12-530 0 0,-4-52 465 0 0,1 39-1020 0 0,1-1 0 0 0,4-36 0 0 0,-1 48 18 0 0,1 1-1 0 0,0-1 0 0 0,1 1 0 0 0,0 0 0 0 0,0 0 0 0 0,7-9 0 0 0,-4 6-32 0 0,-1-1 0 0 0,5-14-1 0 0,-8 20 15 0 0,0 0 1 0 0,8-13-1 0 0,-10 18-27 0 0,1 0 1 0 0,0 1-1 0 0,-1-1 0 0 0,1 1 1 0 0,0-1-1 0 0,0 1 1 0 0,1 0-1 0 0,-1 0 1 0 0,0 0-1 0 0,4-2 0 0 0,-2 3-40 0 0,4-2 5 0 0,-8 3 45 0 0,0 0-1 0 0,1 0 1 0 0,-1 0-1 0 0,0 0 1 0 0,0 0-1 0 0,0 0 1 0 0,0 0-1 0 0,0 0 1 0 0,0 0-1 0 0,0 0 1 0 0,0 0-1 0 0,0 0 1 0 0,0 0 0 0 0,0 0-1 0 0,1 0 1 0 0,-1 0-1 0 0,0 0 1 0 0,0 0-1 0 0,0 0 1 0 0,0 0-1 0 0,0 0 1 0 0,0 0-1 0 0,0 0 1 0 0,0 0-1 0 0,0 0 1 0 0,0 0-1 0 0,1 0 1 0 0,-1 1 0 0 0,0-1-1 0 0,0 0 1 0 0,0 0-1 0 0,0 0 1 0 0,0 0-1 0 0,0 0 1 0 0,0 0-1 0 0,0 0 1 0 0,0 0-1 0 0,0 0 1 0 0,0 0-1 0 0,0 0 1 0 0,0 0-1 0 0,0 0 1 0 0,0 1 0 0 0,0-1-1 0 0,0 0 1 0 0,0 0-1 0 0,0 0 1 0 0,0 0-1 0 0,0 0 1 0 0,0 0-1 0 0,0 0 1 0 0,0 0-1 0 0,0 0 1 0 0,0 1-1 0 0,25 46-709 0 0,-5 39 667 0 0,1-3 49 0 0,-19-74-3 0 0,1-1-1 0 0,-1 1 1 0 0,1 12-1 0 0,-1 41 26 0 0,-2-57-21 0 0,0-3 617 0 0,-2-2-407 0 0,-4 0-198 0 0,5-1-57 0 0,0 1 1 0 0,0 0 0 0 0,0 0 0 0 0,0-1-1 0 0,1 1 1 0 0,-1 0 0 0 0,0-1 0 0 0,0 1-1 0 0,0-1 1 0 0,1 0 0 0 0,-1 1 0 0 0,-1-2-1 0 0,0 1-57 0 0,-2-1-367 0 0,-7-4-163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12528 0 0,'0'0'281'0'0,"0"2"40"0"0,10 30 417 0 0,-8-25-728 0 0,0 1 0 0 0,0-1 0 0 0,1 1 0 0 0,4 8 0 0 0,1-1 151 0 0,1-1-1 0 0,0 0 1 0 0,1-1-1 0 0,18 19 1 0 0,-24-28-262 0 0,1 0-1 0 0,-1 0 1 0 0,1-1 0 0 0,0 0-1 0 0,0 0 1 0 0,0 0 0 0 0,0 0-1 0 0,1-1 1 0 0,-1 0 0 0 0,1 0-1 0 0,0-1 1 0 0,-1 1 0 0 0,1-1-1 0 0,0 0 1 0 0,0-1 0 0 0,6 1-1 0 0,15-4-600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8.6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 1376 0 0,'0'0'10932'0'0,"2"1"-10672"0"0,6 2-33 0 0,0 0 0 0 0,1-1 1 0 0,-1 0-1 0 0,1-1 0 0 0,-1 1 1 0 0,1-2-1 0 0,-1 1 1 0 0,1-1-1 0 0,16-2 0 0 0,12 0-130 0 0,-23 1 85 0 0,1 0 0 0 0,24-6-1 0 0,-7 0-956 0 0,-1 4-3377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8.9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9416 0 0,'0'0'852'0'0,"2"2"-607"0"0,0 0 1 0 0,0 0-1 0 0,1 0 1 0 0,-1 0 0 0 0,1 0-1 0 0,-1-1 1 0 0,1 1 0 0 0,0-1-1 0 0,-1 1 1 0 0,1-1 0 0 0,0 0 0 0 0,0 0-1 0 0,6 1 1 0 0,4 0 400 0 0,24 1 1 0 0,-11-1-126 0 0,78 1 463 0 0,-93-2-944 0 0,-2 0 7 0 0,1 0 1 0 0,0-1-1 0 0,-1 0 0 0 0,1-1 1 0 0,0 0-1 0 0,0 0 1 0 0,-1-1-1 0 0,18-6 0 0 0,-26 7-139 0 0,-3-12-323 0 0,-3 6-1121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9.4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12 6992 0 0,'0'0'5256'0'0,"-1"2"-4748"0"0,-4 15 315 0 0,2-9-394 0 0,1 0 0 0 0,-1 0 0 0 0,-5 7 1 0 0,8-13-374 0 0,-1 0 0 0 0,1 0 0 0 0,0-1 1 0 0,-1 1-1 0 0,1 0 0 0 0,0 0 1 0 0,0 0-1 0 0,0 0 0 0 0,0 0 1 0 0,1 4-1 0 0,0 1 25 0 0,-1 1 57 0 0,1 0 0 0 0,0 0 1 0 0,0 0-1 0 0,4 11 0 0 0,0-3 306 0 0,-5-15-417 0 0,0 0 0 0 0,1 0 0 0 0,-1 0 1 0 0,0 0-1 0 0,1 1 0 0 0,-1-1 0 0 0,0 0 0 0 0,1 0 1 0 0,0 0-1 0 0,-1 0 0 0 0,1 0 0 0 0,0 0 0 0 0,1 1 0 0 0,-1 0 400 0 0,0-1-315 0 0,1 0-78 0 0,0 1-1 0 0,-1-1 0 0 0,1 0 1 0 0,0 0-1 0 0,0 0 1 0 0,-1 0-1 0 0,1 0 0 0 0,0-1 1 0 0,0 1-1 0 0,0-1 1 0 0,0 1-1 0 0,3 0 0 0 0,25 0 373 0 0,-25-1-409 0 0,-2 0 46 0 0,0-1-1 0 0,0 1 0 0 0,0-1 1 0 0,-1 0-1 0 0,1 0 0 0 0,0 0 1 0 0,-1 0-1 0 0,1-1 0 0 0,-1 1 1 0 0,1-1-1 0 0,-1 1 0 0 0,5-5 1 0 0,3-1 366 0 0,-4 4-317 0 0,-4 2-85 0 0,-1 1 0 0 0,1-1 0 0 0,-1 0 0 0 0,1 0 0 0 0,-1 0 0 0 0,0 0 0 0 0,1 0 0 0 0,-1 0 0 0 0,0-1-1 0 0,2-1 1 0 0,0 0-7 0 0,0-1 0 0 0,-1 1 0 0 0,1-1 0 0 0,-1 1 0 0 0,0-1 0 0 0,0 0 0 0 0,0 0 0 0 0,-1 0 0 0 0,1 0 0 0 0,0-6 0 0 0,-1 9 1 0 0,-1 1-1 0 0,1-1 0 0 0,-1 0 0 0 0,0 0 1 0 0,0 0-1 0 0,1 0 0 0 0,-1 1 0 0 0,0-1 0 0 0,0 0 1 0 0,0 0-1 0 0,0 0 0 0 0,0 0 0 0 0,0 1 1 0 0,0-1-1 0 0,0 0 0 0 0,-1-1 0 0 0,1-2 11 0 0,0 2 3 0 0,7-36 207 0 0,-7 35-218 0 0,0 1 1 0 0,0-1-1 0 0,0 0 1 0 0,0 0-1 0 0,-1 1 0 0 0,1-1 1 0 0,-1 0-1 0 0,1 1 1 0 0,-1-1-1 0 0,0 1 1 0 0,-2-5-1 0 0,1 6 15 0 0,1-1 0 0 0,-1 1-1 0 0,0-1 1 0 0,0 1 0 0 0,0 0-1 0 0,0 0 1 0 0,0 0 0 0 0,0 0 0 0 0,0 0-1 0 0,0 0 1 0 0,0 1 0 0 0,-1-1 0 0 0,1 1-1 0 0,-4-1 1 0 0,0 0 25 0 0,-2 0-19 0 0,1 1 0 0 0,-1 0 0 0 0,1 0-1 0 0,-1 1 1 0 0,1-1 0 0 0,-1 2-1 0 0,-13 3 1 0 0,5-1-22 0 0,5 1-2 0 0,-4 5 0 0 0,15-10-32 0 0,0 1 0 0 0,0-1 0 0 0,0 0 0 0 0,-1 0 0 0 0,1 0 0 0 0,0 0-1 0 0,0 0 1 0 0,0 1 0 0 0,0-1 0 0 0,-1 0 0 0 0,1 0 0 0 0,0 0 0 0 0,0 0-1 0 0,0 1 1 0 0,0-1 0 0 0,0 0 0 0 0,0 0 0 0 0,-1 0 0 0 0,1 1 0 0 0,0-1-1 0 0,0 0 1 0 0,0 0 0 0 0,0 1 0 0 0,0-1 0 0 0,0 0 0 0 0,0 0 0 0 0,0 0 0 0 0,0 1-1 0 0,7 9-4802 0 0,5-2-1637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01.3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1376 0 0,'0'0'13036'0'0,"1"1"-12744"0"0,4 3-109 0 0,0-1 0 0 0,0 0 1 0 0,1 0-1 0 0,-1 0 0 0 0,1 0 1 0 0,0-1-1 0 0,10 3 0 0 0,6 3 131 0 0,48 15 244 0 0,-45-15-486 0 0,40 6-1 0 0,-39-8-36 0 0,30 9 0 0 0,26 6 276 0 0,-55-15-122 0 0,37 13-1 0 0,-42-12-188 0 0,-18-6-26 0 0,-3-1-121 0 0,8-5-5199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01.6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139 1 6912 0 0,'0'0'6668'0'0,"0"2"-6022"0"0,0 1-563 0 0,1 1 0 0 0,0-1 0 0 0,0 0 0 0 0,0 1 0 0 0,0-1 0 0 0,1 0 0 0 0,-1 1 0 0 0,1-1-1 0 0,0 0 1 0 0,0 0 0 0 0,0 0 0 0 0,0-1 0 0 0,1 1 0 0 0,-1 0 0 0 0,4 1 0 0 0,-2 1 23 0 0,-1-1 0 0 0,1 0 0 0 0,0 1 0 0 0,-1 0 0 0 0,0 0 0 0 0,3 5 1 0 0,-3-3-24 0 0,-1-1 0 0 0,1 1 1 0 0,-1 0-1 0 0,-1 0 1 0 0,1 0-1 0 0,-1 0 1 0 0,0 14-1 0 0,-1-18-63 0 0,0-1-1 0 0,-1 1 1 0 0,0 0-1 0 0,1-1 1 0 0,-1 1-1 0 0,0-1 1 0 0,0 1 0 0 0,0-1-1 0 0,0 1 1 0 0,-1-1-1 0 0,1 1 1 0 0,-1-1-1 0 0,0 0 1 0 0,1 0-1 0 0,-1 0 1 0 0,0 0 0 0 0,0 0-1 0 0,0 0 1 0 0,0-1-1 0 0,-1 1 1 0 0,1-1-1 0 0,0 1 1 0 0,-1-1-1 0 0,1 0 1 0 0,-3 1-1 0 0,-59 25 429 0 0,26-8-207 0 0,31-15-477 0 0,0 0 1 0 0,-1 0-1 0 0,1-1 0 0 0,-1 0 1 0 0,-12 3-1 0 0,12-4-1208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02.1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308 0 8664 0 0,'0'0'786'0'0,"-2"0"-554"0"0,-2 0-58 0 0,1 1-1 0 0,0-1 0 0 0,-1 0 0 0 0,1 1 1 0 0,0 0-1 0 0,-1 0 0 0 0,1 0 0 0 0,0 0 1 0 0,0 0-1 0 0,0 1 0 0 0,0-1 0 0 0,0 1 1 0 0,0 0-1 0 0,1 0 0 0 0,-1 0 1 0 0,0 0-1 0 0,1 0 0 0 0,-3 4 0 0 0,1-2-11 0 0,-1 0 1 0 0,0 0-1 0 0,0 0 0 0 0,-7 3 0 0 0,-10 8 359 0 0,-22 17 560 0 0,-19 17 395 0 0,53-41-1245 0 0,-6 6 281 0 0,-19 21-1 0 0,11-8-537 0 0,32-47-3081 0 0,-1 6 1923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02.5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10592 0 0,'0'0'2270'0'0,"0"2"-1006"0"0,4 40 1812 0 0,-2-30-2929 0 0,1-1 0 0 0,0 0 0 0 0,1 1 0 0 0,0-1 0 0 0,1 0 0 0 0,8 14 0 0 0,2 2 141 0 0,28 43 96 0 0,-35-59-330 0 0,-1-1-149 0 0,0-1 0 0 0,14 14-1 0 0,-12-14-24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3.0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387 4 7920 0 0,'-1'0'14'0'0,"0"-1"1"0"0,1 1-1 0 0,-1-1 1 0 0,0 1-1 0 0,0 0 1 0 0,1-1-1 0 0,-1 1 1 0 0,0 0-1 0 0,0 0 1 0 0,0-1-1 0 0,1 1 1 0 0,-1 0-1 0 0,0 0 1 0 0,0 0-1 0 0,0 0 1 0 0,0 0-1 0 0,1 0 1 0 0,-1 0-1 0 0,0 0 1 0 0,0 1-1 0 0,0-1 1 0 0,0 0-1 0 0,1 0 1 0 0,-1 1-1 0 0,0-1 1 0 0,0 0-1 0 0,1 1 1 0 0,-1-1-1 0 0,0 1 1 0 0,-1 0-1 0 0,-18 18 353 0 0,20-19-367 0 0,-14 13 428 0 0,-20 16-1 0 0,-2 2 346 0 0,-70 81 1343 0 0,56-58-1204 0 0,26-29-510 0 0,13-14-310 0 0,0 1 0 0 0,0 0 0 0 0,1 0-1 0 0,1 1 1 0 0,-10 17 0 0 0,15-22-64 0 0,3-7 9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3.4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1 8840 0 0,'0'0'800'0'0,"-1"2"-656"0"0,-2 12 455 0 0,0 1 0 0 0,0 0 1 0 0,0 24-1 0 0,13 56 1674 0 0,-10-91-2193 0 0,0-1 0 0 0,0 0 0 0 0,1 0 0 0 0,-1 0 0 0 0,1 0 1 0 0,0 0-1 0 0,0-1 0 0 0,0 1 0 0 0,2 4 0 0 0,-2-6-14 0 0,-1 0 1 0 0,1 1-1 0 0,0-1 1 0 0,0 0-1 0 0,0 0 1 0 0,0 1-1 0 0,0-1 1 0 0,1 0-1 0 0,-1 0 1 0 0,0 0-1 0 0,0 0 1 0 0,1 0-1 0 0,-1-1 1 0 0,0 1-1 0 0,1 0 1 0 0,-1-1-1 0 0,1 1 1 0 0,-1-1-1 0 0,3 1 1 0 0,15 1 404 0 0,1 0 0 0 0,-1-2 0 0 0,28-3-1 0 0,58-12-52 0 0,-34 3-297 0 0,-65 11-120 0 0,14-2-70 0 0,-19 3-283 0 0,-1 2-620 0 0,-4 8 468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03.1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1 647 8840 0 0,'0'0'400'0'0,"4"-5"144"0"0,34-35 401 0 0,50-46 1798 0 0,124-81-1887 0 0,-136 114-754 0 0,142-105 260 0 0,-195 136-362 0 0,-12 11 0 0 0,19-13 0 0 0,-24 19 25 0 0,0 0 1 0 0,0 0 0 0 0,0-1 0 0 0,-1 0-1 0 0,6-7 1 0 0,15-16 117 0 0,-22 18 278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5984 0 0,'0'0'541'0'0,"1"1"-445"0"0,14 14 1008 0 0,3 4 2001 0 0,25 19 1 0 0,-35-31-2952 0 0,1 0 0 0 0,-1 1 0 0 0,-1 0 0 0 0,0 1 1 0 0,0 0-1 0 0,0 0 0 0 0,-1 0 0 0 0,0 1 0 0 0,7 17 0 0 0,-7-10-3 0 0,0 0 0 0 0,-1 0 0 0 0,-1 1 0 0 0,0-1-1 0 0,1 25 1 0 0,-5-35-124 0 0,0 0 0 0 0,-1 1-1 0 0,0-1 1 0 0,0 0 0 0 0,0 0 0 0 0,-1 0 0 0 0,0 0-1 0 0,-1 0 1 0 0,1 0 0 0 0,-1 0 0 0 0,-5 8-1 0 0,0-3 25 0 0,1 0 0 0 0,-1-1 0 0 0,-1 0 0 0 0,-19 19 0 0 0,1-6-506 0 0,-45 30 0 0 0,35-27-5265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03.4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17 5064 0 0,'0'0'5973'0'0,"2"0"-5566"0"0,12-1 58 0 0,0 0 1 0 0,1 0-1 0 0,-1-1 1 0 0,15-5 0 0 0,-24 6-409 0 0,1 0 1 0 0,0 0 0 0 0,0 0-1 0 0,-1 1 1 0 0,1-1 0 0 0,0 1-1 0 0,8 2 1 0 0,-4 2-33 0 0,-9-3-21 0 0,1 0-1 0 0,-1 0 0 0 0,0 0 1 0 0,0 0-1 0 0,1 1 0 0 0,-1-1 1 0 0,0 0-1 0 0,0 0 0 0 0,0 1 1 0 0,-1-1-1 0 0,1 1 0 0 0,0-1 1 0 0,0 1-1 0 0,-1-1 1 0 0,1 1-1 0 0,-1-1 0 0 0,0 1 1 0 0,1 0-1 0 0,-1-1 0 0 0,0 1 1 0 0,0-1-1 0 0,0 1 0 0 0,0 0 1 0 0,0-1-1 0 0,0 1 0 0 0,0 0 1 0 0,-1 1-1 0 0,-2 4 67 0 0,1 1 0 0 0,-1-2 0 0 0,0 1 0 0 0,-8 12 0 0 0,-1 3 236 0 0,-14 19 539 0 0,26-40-805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03.9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31 9072 0 0,'0'0'3537'0'0,"0"2"-3092"0"0,-2 5-181 0 0,1-4-140 0 0,0 1 0 0 0,0 0-1 0 0,0-1 1 0 0,-1 1-1 0 0,-1 3 1 0 0,1-4-73 0 0,1-1 1 0 0,0 1-1 0 0,-1 0 1 0 0,1 0-1 0 0,0-1 0 0 0,1 1 1 0 0,-2 5-1 0 0,-1 6 116 0 0,2-12-16 0 0,1-1-117 0 0,1 0 1 0 0,0 1-1 0 0,0-1 1 0 0,-1 0 0 0 0,1 0-1 0 0,0 0 1 0 0,0 0-1 0 0,0 0 1 0 0,0 0-1 0 0,0 0 1 0 0,0 0-1 0 0,0-1 1 0 0,0 1-1 0 0,1 0 1 0 0,-1 0-1 0 0,0-1 1 0 0,0 1-1 0 0,1-1 1 0 0,-1 1-1 0 0,0-1 1 0 0,1 0-1 0 0,-1 0 1 0 0,0 1-1 0 0,1-1 1 0 0,-1 0 0 0 0,1 0-1 0 0,-1 0 1 0 0,0 0-1 0 0,2-1 1 0 0,2 1 13 0 0,0-1-1 0 0,0 1 1 0 0,0-1 0 0 0,-1 0 0 0 0,1 0 0 0 0,0-1 0 0 0,5-2 0 0 0,-5 1-9 0 0,1 1-61 0 0,0-1 0 0 0,-1 0 1 0 0,0-1-1 0 0,1 1 0 0 0,-1-1 0 0 0,-1 0 1 0 0,9-8-1 0 0,6-11-264 0 0,6-9-459 0 0,-21 24 692 0 0,-3 1 10 0 0,1 1 65 0 0,-1 5 643 0 0,-1 346-304 0 0,-1-328-295 0 0,1 1-1 0 0,-7 31 0 0 0,5-42-45 0 0,1 0 0 0 0,-1 0 1 0 0,-1-1-1 0 0,1 1 0 0 0,-1-1 0 0 0,0 0 0 0 0,-1 0 0 0 0,1 0 0 0 0,-9 11 1 0 0,10-16-8 0 0,1 1 1 0 0,-1 0 0 0 0,0-1 0 0 0,0 1-1 0 0,0-1 1 0 0,1 0 0 0 0,-1 0 0 0 0,0 0-1 0 0,-1 0 1 0 0,1 0 0 0 0,0 0 0 0 0,0 0 0 0 0,0 0-1 0 0,0-1 1 0 0,-1 0 0 0 0,1 1 0 0 0,0-1-1 0 0,-1 0 1 0 0,1 0 0 0 0,0 0 0 0 0,0 0 0 0 0,-1 0-1 0 0,1-1 1 0 0,0 1 0 0 0,0-1 0 0 0,-1 1-1 0 0,1-1 1 0 0,-4-2 0 0 0,3 2 41 0 0,0-1 1 0 0,1 0-1 0 0,-1 1 1 0 0,1-1-1 0 0,-1 0 1 0 0,1-1-1 0 0,-1 1 1 0 0,1 0-1 0 0,0-1 1 0 0,0 1-1 0 0,0-1 0 0 0,1 1 1 0 0,-1-1-1 0 0,1 0 1 0 0,-1 0-1 0 0,1 0 1 0 0,0 0-1 0 0,0 0 1 0 0,0 0-1 0 0,0-4 0 0 0,1 4 15 0 0,0-1-1 0 0,0 1 0 0 0,0 0 1 0 0,1-1-1 0 0,-1 1 0 0 0,1 0 0 0 0,0-1 1 0 0,0 1-1 0 0,0 0 0 0 0,1 0 1 0 0,-1 0-1 0 0,1 0 0 0 0,0 0 1 0 0,0 0-1 0 0,0 0 0 0 0,0 0 0 0 0,0 1 1 0 0,0-1-1 0 0,1 1 0 0 0,-1 0 1 0 0,1 0-1 0 0,3-2 0 0 0,6-5 168 0 0,0 1 1 0 0,1 0-1 0 0,23-10 0 0 0,8-2-39 0 0,-22 9-206 0 0,1 1 1 0 0,0 1-1 0 0,38-10 1 0 0,-8 7-1642 0 0,-27 5 639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17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1376 0 0,'0'0'6184'0'0,"-4"18"-2674"0"0,5-15-3375 0 0,0 1 0 0 0,0-1-1 0 0,0 1 1 0 0,0 0 0 0 0,0-1-1 0 0,-1 1 1 0 0,1 6 0 0 0,3 17 505 0 0,-3-25-299 0 0,2 14 485 0 0,-2-13-445 0 0,0-1-258 0 0,0-1 1 0 0,0 0-1 0 0,0 1 1 0 0,0-1-1 0 0,0 0 1 0 0,0 0-1 0 0,0 1 1 0 0,0-1-1 0 0,1 0 1 0 0,-1 0-1 0 0,0 0 1 0 0,1-1-1 0 0,-1 1 1 0 0,0 0-1 0 0,4 1 1 0 0,-4-2-93 0 0,1 0 1 0 0,0 0-1 0 0,0 0 1 0 0,0-1 0 0 0,0 1-1 0 0,0 0 1 0 0,-1-1 0 0 0,1 1-1 0 0,0-1 1 0 0,0 1 0 0 0,-1-1-1 0 0,1 0 1 0 0,0 0 0 0 0,-1 0-1 0 0,1 0 1 0 0,-1 0 0 0 0,3-2-1 0 0,1-1 127 0 0,0-1-1 0 0,0 0 1 0 0,7-7-1 0 0,-9 8-67 0 0,0 0 0 0 0,-1 0-1 0 0,1 0 1 0 0,3-7-1 0 0,-6 11-89 0 0,0-1 0 0 0,1 1 0 0 0,-1 0 0 0 0,0 0 0 0 0,0-1 0 0 0,0 1 0 0 0,0 0 0 0 0,0 0 0 0 0,0-1 0 0 0,1 1 0 0 0,-1 0 0 0 0,0-1 0 0 0,0 1 0 0 0,0 0 0 0 0,0 0 0 0 0,0-1 0 0 0,0 1 0 0 0,0 0 0 0 0,0-1 0 0 0,0 1 0 0 0,0 0 0 0 0,0-1 0 0 0,0 1 0 0 0,0 0 0 0 0,-1 0 0 0 0,1-1 0 0 0,0 1 0 0 0,0 0 0 0 0,0 0 0 0 0,0-1 0 0 0,0 1 0 0 0,-1 0 0 0 0,1 0 0 0 0,0-1 0 0 0,0 1 0 0 0,0 0 0 0 0,-1 0 0 0 0,1 0 0 0 0,0-1 0 0 0,0 1 0 0 0,-1 0 0 0 0,1 0 0 0 0,0 0 0 0 0,0 0 0 0 0,-1 0 0 0 0,1 0 0 0 0,0 0 0 0 0,-1-1 0 0 0,1 1 0 0 0,-1 0 0 0 0,0-1 14 0 0,-1 0 0 0 0,1 1 0 0 0,-1-1 0 0 0,0 0 1 0 0,0 1-1 0 0,1-1 0 0 0,-1 1 0 0 0,0-1 0 0 0,0 1 0 0 0,1 0 0 0 0,-1 0 0 0 0,0 0 0 0 0,0 0 0 0 0,0 0 0 0 0,0 0 0 0 0,1 1 0 0 0,-1-1 0 0 0,0 0 0 0 0,0 1 0 0 0,1-1 0 0 0,-1 1 0 0 0,0 0 0 0 0,1 0 0 0 0,-1 0 0 0 0,-2 1 0 0 0,0 1 28 0 0,1 0 1 0 0,-1 0-1 0 0,0 0 1 0 0,1 1-1 0 0,0-1 1 0 0,0 1-1 0 0,0 0 1 0 0,-3 5-1 0 0,5-8 11 0 0,11 12 139 0 0,-7-11-104 0 0,1 0 0 0 0,0 0 0 0 0,0 0 0 0 0,0 0 0 0 0,0 0 0 0 0,0-1 0 0 0,0 0 0 0 0,8 2 0 0 0,8-1 179 0 0,-8-4-304 0 0,-10 2-109 0 0,-11-7-3264 0 0,-17-11-370 0 0,13 8 1831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18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6072 0 0,'0'0'5614'0'0,"3"0"-5102"0"0,3 0-174 0 0,0 1-1 0 0,0-1 1 0 0,0 1 0 0 0,0 0-1 0 0,0 1 1 0 0,-1-1-1 0 0,1 1 1 0 0,0 0-1 0 0,-1 1 1 0 0,8 3 0 0 0,-3 0-146 0 0,1 0 0 0 0,-1-1-1 0 0,1-1 1 0 0,21 7 0 0 0,15-7 632 0 0,-21 3-336 0 0,-17-4-434 0 0,1-1-44 0 0,1 1-10 0 0,5 4 0 0 0,-5-2 0 0 0,-9-3 0 0 0,0-1 0 0 0,0 0 0 0 0,1 0 0 0 0,-1 0 0 0 0,1 0 0 0 0,-1 0 0 0 0,1-1 0 0 0,0 1 0 0 0,-1-1 0 0 0,4 1 0 0 0,29 0 0 0 0,-31-1 0 0 0,64-1-12 0 0,42 0-65 0 0,-91 2 93 0 0,0 1 1 0 0,-1 1-1 0 0,34 9 0 0 0,-43-10-16 0 0,1 2 0 0 0,-1-1 0 0 0,0 1 0 0 0,0 0 0 0 0,13 10 0 0 0,36 20-81 0 0,-43-26-91 0 0,0 1 1 0 0,-1 1-1 0 0,20 16 0 0 0,-27-20 172 0 0,1-1 0 0 0,-1 1 0 0 0,1-1 0 0 0,16 7 0 0 0,39 13 0 0 0,-23-10 0 0 0,-18-6 0 0 0,0-1 0 0 0,1-1 0 0 0,0-1 0 0 0,0-2 0 0 0,27 3 0 0 0,1 2 0 0 0,-10-1 0 0 0,20 5 0 0 0,-18-3 0 0 0,-32-8 156 0 0,-1 1 0 0 0,1 1 0 0 0,-1 0 0 0 0,0 0 0 0 0,0 1 0 0 0,0 1 0 0 0,-1-1 0 0 0,1 2 0 0 0,-1-1 0 0 0,-1 1 0 0 0,10 10 0 0 0,-11-12-188 0 0,-1 0 0 0 0,1-1 0 0 0,10 6 0 0 0,-3-2 16 0 0,-4-2 28 0 0,1-1-1 0 0,-1-1 0 0 0,1 0 0 0 0,16 4 0 0 0,-5-1 85 0 0,21 5-27 0 0,-21-7-71 0 0,25 11-1 0 0,96 35 519 0 0,-95-36-488 0 0,-20-4-206 0 0,33 18 0 0 0,2 0 166 0 0,20 12 70 0 0,-58-27-56 0 0,-1-2 0 0 0,40 14 0 0 0,47 16 12 0 0,-37-12 148 0 0,-64-26-135 0 0,1-1-1 0 0,0-1 0 0 0,17 2 1 0 0,4 0 99 0 0,-19-2-105 0 0,19 5-146 0 0,0-2 0 0 0,44 1 0 0 0,-74-6 1810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18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29 7368 0 0,'2'-1'568'0'0,"1"-2"-309"0"0,1 0 0 0 0,0 0 0 0 0,0 1 1 0 0,0-1-1 0 0,1 1 0 0 0,-1 0 0 0 0,1 0 0 0 0,-1 0 1 0 0,1 1-1 0 0,0-1 0 0 0,-1 1 0 0 0,1 1 0 0 0,0-1 1 0 0,0 0-1 0 0,0 1 0 0 0,0 0 0 0 0,0 0 0 0 0,-1 1 1 0 0,1 0-1 0 0,0-1 0 0 0,8 4 0 0 0,-3-2-159 0 0,0 1-1 0 0,-1 0 1 0 0,1 1 0 0 0,-1 0-1 0 0,11 6 1 0 0,-18-9-65 0 0,1 1 0 0 0,-1-1-1 0 0,0 1 1 0 0,0 0 0 0 0,0-1 0 0 0,-1 1 0 0 0,1 0 0 0 0,0 0 0 0 0,-1 0-1 0 0,1 0 1 0 0,-1 1 0 0 0,0-1 0 0 0,1 0 0 0 0,-1 0 0 0 0,0 1 0 0 0,-1-1-1 0 0,1 1 1 0 0,0-1 0 0 0,-1 1 0 0 0,1-1 0 0 0,-1 1 0 0 0,0 0-1 0 0,0-1 1 0 0,0 1 0 0 0,0-1 0 0 0,-1 5 0 0 0,1-3-29 0 0,-1 1 0 0 0,-1-1 0 0 0,1 1 0 0 0,0-1 1 0 0,-1 0-1 0 0,0 0 0 0 0,0 1 0 0 0,0-2 0 0 0,-1 1 0 0 0,0 0 0 0 0,1 0 1 0 0,-1-1-1 0 0,0 1 0 0 0,-1-1 0 0 0,1 0 0 0 0,0 0 0 0 0,-7 4 1 0 0,-2 3 7 0 0,1-1 85 0 0,0-1 1 0 0,-15 8 0 0 0,-133 67 1490 0 0,157-82-1491 0 0,4-2-178 0 0,18-9-4739 0 0,-11 5-511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1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16 107 8288 0 0,'0'0'2732'0'0,"1"1"-1719"0"0,2 9-236 0 0,0 0 1 0 0,1-1-1 0 0,7 14 0 0 0,-8-19-623 0 0,-1-1 0 0 0,0 1 0 0 0,1 0-1 0 0,0-1 1 0 0,-1 0 0 0 0,1 0 0 0 0,1 0 0 0 0,-1 0 0 0 0,0 0-1 0 0,7 4 1 0 0,-4-5-67 0 0,0 1-1 0 0,1-1 1 0 0,-1 0 0 0 0,1-1-1 0 0,-1 1 1 0 0,1-1-1 0 0,0-1 1 0 0,0 1-1 0 0,-1-1 1 0 0,1 0 0 0 0,0-1-1 0 0,-1 0 1 0 0,1 0-1 0 0,10-3 1 0 0,-6 1-39 0 0,0-1 1 0 0,0 0-1 0 0,-1-1 0 0 0,1 0 1 0 0,-1 0-1 0 0,0-2 0 0 0,15-11 0 0 0,-21 15-41 0 0,0-1-1 0 0,-1 0 0 0 0,1 1 0 0 0,-1-1 1 0 0,0-1-1 0 0,0 1 0 0 0,0 0 0 0 0,0-1 0 0 0,-1 0 1 0 0,0 1-1 0 0,0-1 0 0 0,0 0 0 0 0,0 0 1 0 0,-1 0-1 0 0,0 0 0 0 0,0-1 0 0 0,0-5 0 0 0,-1 8-2 0 0,0 0-1 0 0,0 0 1 0 0,0 0-1 0 0,0 0 1 0 0,-1 0-1 0 0,0 1 1 0 0,1-1-1 0 0,-1 0 1 0 0,0 0-1 0 0,-1 1 1 0 0,1-1-1 0 0,0 0 1 0 0,-1 1-1 0 0,1 0 1 0 0,-1-1-1 0 0,0 1 1 0 0,0 0-1 0 0,0 0 1 0 0,0 0-1 0 0,0 0 1 0 0,0 0-1 0 0,-4-3 1 0 0,3 4 22 0 0,0 0 1 0 0,0 0-1 0 0,0 0 1 0 0,0 0-1 0 0,0 0 1 0 0,0 0-1 0 0,0 1 1 0 0,0 0-1 0 0,-1-1 0 0 0,1 1 1 0 0,0 0-1 0 0,0 1 1 0 0,0-1-1 0 0,0 0 1 0 0,0 1-1 0 0,0 0 1 0 0,0 0-1 0 0,0 0 1 0 0,0 0-1 0 0,0 0 1 0 0,-3 2-1 0 0,-4 4-96 0 0,1 0 0 0 0,0 0-1 0 0,1 0 1 0 0,0 1 0 0 0,0 0 0 0 0,-11 16-1 0 0,5-7 92 0 0,2-2 24 0 0,1 0 0 0 0,1 1-1 0 0,-9 19 1 0 0,1-4 98 0 0,9-13 10 0 0,1-1 0 0 0,0 1 0 0 0,-5 20 0 0 0,-13 60 1321 0 0,25-94-1404 0 0,0 6-41 0 0,-1 0 1 0 0,1 1-1 0 0,1 20 1 0 0,-1 13-74 0 0,0-32 60 0 0,1 0 0 0 0,0 0 0 0 0,3 21 0 0 0,-1-26-1441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21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28 8840 0 0,'-5'-6'418'0'0,"-15"-9"76"0"0,20 14-436 0 0,0 1 1 0 0,-1-1-1 0 0,1 1 0 0 0,-1-1 1 0 0,1 1-1 0 0,-1 0 1 0 0,1-1-1 0 0,-1 1 0 0 0,1-1 1 0 0,-1 1-1 0 0,1 0 1 0 0,-1 0-1 0 0,1-1 1 0 0,-1 1-1 0 0,1 0 0 0 0,-1 0 1 0 0,0 0-1 0 0,1-1 1 0 0,-1 1-1 0 0,1 0 0 0 0,-1 0 1 0 0,0 0-1 0 0,1 0 1 0 0,-1 0-1 0 0,1 0 0 0 0,-1 1 1 0 0,0-1-1 0 0,0 0 133 0 0,0 1 0 0 0,1 0-1 0 0,-1-1 1 0 0,1 1 0 0 0,-1 0-1 0 0,1 0 1 0 0,0-1-1 0 0,-1 1 1 0 0,1 0 0 0 0,0 0-1 0 0,-1-1 1 0 0,1 3 0 0 0,-2 2 228 0 0,-46 110 1322 0 0,43-102-1612 0 0,-3 4 301 0 0,-10 29 0 0 0,16-25 506 0 0,19-23-288 0 0,-10-1-531 0 0,0-1-1 0 0,1-1 0 0 0,-1 1 0 0 0,-1-1 0 0 0,1-1 0 0 0,-1 1 0 0 0,6-7 1 0 0,0 1 97 0 0,-7 7-190 0 0,-1 0-1 0 0,0 0 0 0 0,0 0 0 0 0,0-1 1 0 0,0 0-1 0 0,0 1 0 0 0,-1-1 1 0 0,0 0-1 0 0,0-1 0 0 0,4-9 0 0 0,-2 2-23 0 0,-2 6 0 0 0,-1 0 0 0 0,1 0 0 0 0,1-11 0 0 0,-4 16 0 0 0,1 0 0 0 0,-1 1 0 0 0,0-1 0 0 0,0 0 0 0 0,0 0 0 0 0,0 0 0 0 0,0 0 0 0 0,-1 0 0 0 0,1 0 0 0 0,-1 0 0 0 0,1 0 0 0 0,-1 1 0 0 0,1-1 0 0 0,-1 0 0 0 0,0 0 0 0 0,0 1 0 0 0,0-1 0 0 0,-2-2 0 0 0,2 3 0 0 0,-1-1 0 0 0,0 1 0 0 0,1-1 0 0 0,-1 1 0 0 0,0 0 0 0 0,0 0 0 0 0,0 0 0 0 0,0 0 0 0 0,0 0 0 0 0,0 0 0 0 0,0 1 0 0 0,0-1 0 0 0,0 1 0 0 0,0-1 0 0 0,0 1 0 0 0,-1 0 0 0 0,1 0 0 0 0,0 0 0 0 0,0 0 0 0 0,0 0 0 0 0,0 0 0 0 0,-1 1 0 0 0,1-1 0 0 0,0 1 0 0 0,0-1 0 0 0,0 1 0 0 0,-3 1 0 0 0,-1 1 0 0 0,0 0 0 0 0,1 0 0 0 0,-1 0 0 0 0,1 1 0 0 0,-1-1 0 0 0,1 1 0 0 0,-8 9 0 0 0,9-9 0 0 0,0 1 0 0 0,0-1 0 0 0,1 1 0 0 0,-1 0 0 0 0,1 0 0 0 0,-3 8 0 0 0,5-11 0 0 0,0 1 0 0 0,0 0 0 0 0,1 0 0 0 0,-1 0 0 0 0,0 0 0 0 0,1-1 0 0 0,0 1 0 0 0,0 0 0 0 0,0 0 0 0 0,0 0 0 0 0,0 0 0 0 0,1 0 0 0 0,-1 0 0 0 0,2 4 0 0 0,-1-5 18 0 0,0 0-1 0 0,0-1 1 0 0,0 1-1 0 0,1 0 1 0 0,-1-1-1 0 0,0 1 1 0 0,1-1-1 0 0,-1 1 0 0 0,1-1 1 0 0,0 0-1 0 0,-1 0 1 0 0,1 0-1 0 0,0 0 1 0 0,0 0-1 0 0,0 0 1 0 0,3 1-1 0 0,-2 0 36 0 0,1-1 1 0 0,0 0-1 0 0,0 0 0 0 0,0 0 0 0 0,-1-1 1 0 0,1 1-1 0 0,0-1 0 0 0,5 0 0 0 0,-5 0 6 0 0,-1-1-1 0 0,0 0 1 0 0,0 0-1 0 0,1 0 0 0 0,-1 0 1 0 0,0 0-1 0 0,0 0 0 0 0,0-1 1 0 0,0 0-1 0 0,0 0 1 0 0,-1 1-1 0 0,1-2 0 0 0,2-1 1 0 0,2-3 52 0 0,-1 0 1 0 0,0 0 0 0 0,7-12-1 0 0,-12 17-102 0 0,0 0 0 0 0,0 1-1 0 0,-1-1 1 0 0,1-1 0 0 0,0 1-1 0 0,-1 0 1 0 0,1 0 0 0 0,-1 0-1 0 0,0 0 1 0 0,0 0 0 0 0,0 0-1 0 0,0 0 1 0 0,0-1-1 0 0,0 1 1 0 0,0 0 0 0 0,-1-2-1 0 0,0 2 8 0 0,1 1-1 0 0,0-1 0 0 0,-1 1 0 0 0,1 0 0 0 0,-1-1 0 0 0,1 1 1 0 0,-1 0-1 0 0,0-1 0 0 0,0 1 0 0 0,1 0 0 0 0,-1 0 0 0 0,0 0 1 0 0,0-1-1 0 0,0 1 0 0 0,0 0 0 0 0,0 0 0 0 0,-1 1 0 0 0,1-1 1 0 0,0 0-1 0 0,0 0 0 0 0,-1 1 0 0 0,-1-2 0 0 0,-1 1 13 0 0,-1 1-1 0 0,1 0 0 0 0,0-1 0 0 0,-1 2 0 0 0,1-1 0 0 0,-1 0 1 0 0,1 1-1 0 0,-1 0 0 0 0,1 0 0 0 0,0 0 0 0 0,0 0 1 0 0,-6 3-1 0 0,7-2-145 0 0,-1-1 0 0 0,1 1 0 0 0,0-1 0 0 0,0 1 1 0 0,0 0-1 0 0,0 0 0 0 0,1 1 0 0 0,-1-1 0 0 0,0 0 0 0 0,1 1 1 0 0,0 0-1 0 0,-1-1 0 0 0,1 1 0 0 0,0 0 0 0 0,-2 5 0 0 0,2 6-7405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22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711 0 8840 0 0,'0'0'418'0'0,"-4"3"33"0"0,-1-2-422 0 0,3 0-26 0 0,0-1 0 0 0,0 0 0 0 0,1 1 0 0 0,-1-1 0 0 0,0 1 0 0 0,1 0 0 0 0,-1-1 0 0 0,1 1 0 0 0,-1 0 0 0 0,1 0 0 0 0,-1 0 0 0 0,1 0-1 0 0,0 0 1 0 0,-1 1 0 0 0,1-1 0 0 0,0 0 0 0 0,0 1 0 0 0,-2 1 0 0 0,-77 121 1604 0 0,56-84-1032 0 0,4-7-188 0 0,-58 90 1170 0 0,-53 77 307 0 0,53-77-885 0 0,-8 15 119 0 0,25-40-751 0 0,-21 40 372 0 0,55-65-375 0 0,22-55-110 0 0,6-16-197 0 0,3-10-790 0 0,5-14-3031 0 0,-5 13-1877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22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2304 0 0,'-6'1'7880'0'0,"-1"0"-7356"0"0,7-1-441 0 0,-1 0 0 0 0,0 0 1 0 0,0 1-1 0 0,1-1 0 0 0,-1 0 0 0 0,0 0 0 0 0,1 0 0 0 0,-1 1 0 0 0,0-1 0 0 0,1 0 0 0 0,-1 1 0 0 0,1-1 0 0 0,-1 0 0 0 0,0 1 1 0 0,1-1-1 0 0,-1 1 0 0 0,1-1 0 0 0,-1 1 0 0 0,1-1 0 0 0,-1 1 0 0 0,1 0 0 0 0,0-1 0 0 0,-1 2 0 0 0,-3 7 295 0 0,0 0 1 0 0,1 0-1 0 0,0 0 0 0 0,1 1 0 0 0,0-1 0 0 0,1 1 0 0 0,-1 17 1 0 0,2 16 844 0 0,13 83 0 0 0,-6-105-798 0 0,-6-19-19 0 0,17 1 499 0 0,-16-3-840 0 0,1 1 1 0 0,0-1-1 0 0,-1 0 0 0 0,1 1 1 0 0,0-1-1 0 0,3-1 0 0 0,133-29 1833 0 0,-18 3-1820 0 0,-104 24-95 0 0,17-3-47 0 0,0 1-1 0 0,48 0 1 0 0,-90 12-2446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2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1 130 3312 0 0,'0'0'4876'0'0,"0"1"-3930"0"0,20 57 3340 0 0,-20-57-4233 0 0,1 0 0 0 0,-1 0 1 0 0,1 0-1 0 0,0 0 1 0 0,-1 0-1 0 0,1 0 0 0 0,0 0 1 0 0,0 0-1 0 0,-1 0 0 0 0,1 0 1 0 0,0 0-1 0 0,0 0 1 0 0,0 0-1 0 0,0-1 0 0 0,0 1 1 0 0,2 0-1 0 0,19 8 232 0 0,-12-6-116 0 0,7 1 237 0 0,12-7 213 0 0,-22 2-553 0 0,5-2-23 0 0,-10 1-13 0 0,-1 0-3 0 0,15-6 189 0 0,5 1-204 0 0,-20 7-12 0 0,-1 0 0 0 0,0 0 0 0 0,1-1 0 0 0,-1 1 0 0 0,1 0 0 0 0,-1 0 0 0 0,1-1 0 0 0,-1 1 0 0 0,0 0 0 0 0,1-1 0 0 0,-1 1 0 0 0,1 0 0 0 0,-1-1 0 0 0,0 1 0 0 0,1-1 0 0 0,-1 1 0 0 0,0 0 0 0 0,0-1 0 0 0,1 1 0 0 0,-1-1 0 0 0,0 1 0 0 0,0-1 0 0 0,0 1 0 0 0,0-1 0 0 0,0 1 0 0 0,1-1 0 0 0,-1-1 0 0 0,14-18 108 0 0,-12 15-5 0 0,1 0 1 0 0,-1 0 0 0 0,0 0-1 0 0,2-5 1 0 0,-4 3-80 0 0,4 2 35 0 0,0 3-26 0 0,-1-3 12 0 0,-1-18 63 0 0,-2 17-71 0 0,0 5-15 0 0,0 0 0 0 0,0 0 0 0 0,1 0 1 0 0,-1 0-1 0 0,0 0 0 0 0,0 0 0 0 0,0 0 0 0 0,-1 0 0 0 0,1 0 1 0 0,0 0-1 0 0,0 0 0 0 0,0 0 0 0 0,-1 0 0 0 0,1 0 1 0 0,0 0-1 0 0,-1 0 0 0 0,1 0 0 0 0,-1 1 0 0 0,0-3 0 0 0,1 3-16 0 0,-1 0-1 0 0,1 0 0 0 0,0 0 1 0 0,0 0-1 0 0,0 0 0 0 0,0 0 1 0 0,0 0-1 0 0,0 0 0 0 0,0 0 1 0 0,0 0-1 0 0,0 0 0 0 0,0 0 1 0 0,0 0-1 0 0,-1 0 0 0 0,1 0 1 0 0,0 0-1 0 0,0 0 0 0 0,0 0 1 0 0,0 0-1 0 0,0 0 0 0 0,0 0 1 0 0,0 0-1 0 0,0 0 0 0 0,0-1 1 0 0,0 1-1 0 0,0 0 0 0 0,0 0 1 0 0,0 0-1 0 0,0 0 0 0 0,0 0 1 0 0,0 0-1 0 0,0 0 0 0 0,0 0 1 0 0,0 0-1 0 0,0 0 0 0 0,0 0 1 0 0,0-1-1 0 0,0 1 0 0 0,0 0 1 0 0,0 0-1 0 0,0 0 0 0 0,0 0 0 0 0,0 0 1 0 0,0 0-1 0 0,0 0 0 0 0,0 0 1 0 0,0 0-1 0 0,0 0 0 0 0,0-1 1 0 0,0 1-1 0 0,0 0 0 0 0,0 0 1 0 0,0 0-1 0 0,1 0-1 0 0,-1-1-1 0 0,0 1 1 0 0,0 0-1 0 0,0-1 1 0 0,1 1 0 0 0,-1-1-1 0 0,0 1 1 0 0,0-1-1 0 0,0 1 1 0 0,0-1-1 0 0,0 1 1 0 0,0 0 0 0 0,0-1-1 0 0,0 1 1 0 0,0-1-1 0 0,0 1 1 0 0,0-1-1 0 0,0 1 1 0 0,0-1-1 0 0,0 1 1 0 0,0 0 0 0 0,-1-1-1 0 0,1 1 1 0 0,0-1-1 0 0,0 1 1 0 0,-1-1-1 0 0,-4-4-3 0 0,2 2 38 0 0,-1 0-1 0 0,1 1 0 0 0,-1-1 1 0 0,0 1-1 0 0,-6-3 0 0 0,10 5-35 0 0,0 0 0 0 0,0 0-1 0 0,0 0 1 0 0,0 0-1 0 0,-1 0 1 0 0,1 0-1 0 0,0 0 1 0 0,0 0-1 0 0,0-1 1 0 0,0 1-1 0 0,0 0 1 0 0,0 0 0 0 0,0 0-1 0 0,0 0 1 0 0,0 0-1 0 0,-1 0 1 0 0,1 0-1 0 0,0 0 1 0 0,0-1-1 0 0,0 1 1 0 0,0 0-1 0 0,0 0 1 0 0,0 0-1 0 0,0 0 1 0 0,0 0 0 0 0,0 0-1 0 0,0-1 1 0 0,0 1-1 0 0,0 0 1 0 0,0 0-1 0 0,0 0 1 0 0,0 0-1 0 0,0 0 1 0 0,0 0-1 0 0,0-1 1 0 0,0 1 0 0 0,0 0-1 0 0,0 0 1 0 0,0 0-1 0 0,0 0 1 0 0,1-1-1 0 0,-1 1 1 0 0,0 0-1 0 0,0 0 0 0 0,0 0 0 0 0,0 0 1 0 0,0 0-1 0 0,0 0 0 0 0,0 0 1 0 0,0-1-1 0 0,0 1 0 0 0,0 0 1 0 0,0 0-1 0 0,0 0 0 0 0,0 0 1 0 0,0 0-1 0 0,0-1 0 0 0,0 1 1 0 0,0 0-1 0 0,0 0 0 0 0,0 0 0 0 0,0 0 1 0 0,0 0-1 0 0,0 0 0 0 0,0-1 1 0 0,0 1-1 0 0,0 0 0 0 0,0 0 1 0 0,0 0-1 0 0,-1 0 0 0 0,1 0 1 0 0,0 0-1 0 0,0 0 0 0 0,0 0 1 0 0,0-1-1 0 0,0 1 0 0 0,0 0 0 0 0,0 0 1 0 0,0 0-1 0 0,-1 0 0 0 0,1 0 1 0 0,-2-1 19 0 0,0-1-10 0 0,-1 1 0 0 0,1 0 0 0 0,0 0 0 0 0,-1 0-1 0 0,1 0 1 0 0,-1 0 0 0 0,1 1 0 0 0,-1-1 0 0 0,0 1 0 0 0,1 0 0 0 0,-4-1 0 0 0,-4-2 178 0 0,10 3-181 0 0,0-1-1 0 0,-1 1 0 0 0,1 0 0 0 0,0 0 1 0 0,-1 0-1 0 0,1-1 0 0 0,0 1 1 0 0,-1 0-1 0 0,1 0 0 0 0,0 0 0 0 0,-1 0 1 0 0,1 0-1 0 0,0 0 0 0 0,-1 0 1 0 0,1 0-1 0 0,-1 0 0 0 0,1 0 0 0 0,0 0 1 0 0,-1 0-1 0 0,1 0 0 0 0,0 0 1 0 0,-1 0-1 0 0,1 0 0 0 0,-1 0 0 0 0,1 0 1 0 0,0 0-1 0 0,-1 1 0 0 0,1-1 0 0 0,-1 0 1 0 0,-5 3 102 0 0,4-3-16 0 0,0 0 1 0 0,0 1-1 0 0,0-1 0 0 0,0 1 0 0 0,1 0 0 0 0,-1-1 1 0 0,0 1-1 0 0,1 0 0 0 0,-1 0 0 0 0,-2 2 0 0 0,-22 21-94 0 0,21-17 0 0 0,-21 42 0 0 0,24-43 29 0 0,0-1 0 0 0,1 1 0 0 0,-1 0 0 0 0,1-1 0 0 0,0 1 0 0 0,1 0 0 0 0,-1-1 0 0 0,1 1 0 0 0,2 11 0 0 0,-2 0-31 0 0,-10 63 77 0 0,15-20 245 0 0,-5-50-293 0 0,0 5 54 0 0,0-1 1 0 0,4 23 0 0 0,0-3-13 0 0,-1-23-92 0 0,0 0 0 0 0,-1 0-1 0 0,-1 0 1 0 0,0 1 0 0 0,-1 17-1 0 0,1-31-797 0 0,3-7-10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75 5984 0 0,'0'0'697'0'0,"2"-2"-294"0"0,9-7 346 0 0,-8 5-309 0 0,0 1 0 0 0,1 0-1 0 0,-1 0 1 0 0,1 0 0 0 0,0 0 0 0 0,6-2 0 0 0,5-2 454 0 0,-8 3-696 0 0,0 0 1 0 0,0 1-1 0 0,1 0 0 0 0,-1 1 1 0 0,0 0-1 0 0,1 0 1 0 0,0 0-1 0 0,9 0 1 0 0,110-6 57 0 0,-29 8-256 0 0,-95-1 0 0 0,12 7 0 0 0,-7-2 0 0 0,-4 3 0 0 0,-3-6 0 0 0,0 1 0 0 0,-1-1 0 0 0,0 0 0 0 0,1 1 0 0 0,-1-1 0 0 0,0 1 0 0 0,0-1 0 0 0,0 0 0 0 0,0 1 0 0 0,0-1 0 0 0,0 1 0 0 0,0-1 0 0 0,-1 2 0 0 0,0 4 0 0 0,0 43 158 0 0,-1-24-114 0 0,4 43-1 0 0,8 62-32 0 0,12 85 133 0 0,-2 111 24 0 0,-21-256-125 0 0,0-37-25 0 0,4 35 1 0 0,-1-37 11 0 0,-3 33 1 0 0,0-11 9 0 0,-7 79 27 0 0,7-120-45 0 0,0 0 1 0 0,-4 14 0 0 0,3-15 40 0 0,0 1 0 0 0,0 12 0 0 0,2-23-49 0 0,0 0 1 0 0,-1-1-1 0 0,1 1 0 0 0,0-1 1 0 0,-1 1-1 0 0,1 0 0 0 0,-1-1 1 0 0,1 1-1 0 0,-1-1 0 0 0,0 1 1 0 0,0-1-1 0 0,-1 2 0 0 0,1-1 15 0 0,-1-1 29 0 0,1-1 1 0 0,-1 1-1 0 0,1-1 1 0 0,-1 1-1 0 0,0-1 1 0 0,1 0-1 0 0,-1 1 1 0 0,0-1-1 0 0,-1 0 1 0 0,0-1 31 0 0,0 1 0 0 0,-1-1-1 0 0,1 0 1 0 0,0 0 0 0 0,0 0 0 0 0,0 0 0 0 0,0 0 0 0 0,0-1 0 0 0,1 1-1 0 0,-5-3 1 0 0,-17-9 696 0 0,4 3-376 0 0,16 8-393 0 0,0-1 0 0 0,-1 1 1 0 0,0 0-1 0 0,-5-2 0 0 0,4 2-22 0 0,-10-3 41 0 0,1 1-1 0 0,-1 0 1 0 0,0 1 0 0 0,-1 1 0 0 0,1 1 0 0 0,-28 0 0 0 0,-62 19-794 0 0,83-13-517 0 0,10-2-597 0 0,3-3-3444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33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17 5984 0 0,'-2'-3'8866'0'0,"18"6"-8485"0"0,0-1 1 0 0,24 1-1 0 0,-5-1-97 0 0,58-2 259 0 0,-70 0-411 0 0,-1 0-1 0 0,30-5 1 0 0,-5 0-15 0 0,22-1-309 0 0,-59 2 249 0 0,-1 1-3514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33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 9528 0 0,'-6'5'464'0'0,"4"-4"-410"0"0,0 1 1 0 0,-1 0 0 0 0,1 0 0 0 0,0 0 0 0 0,1 0-1 0 0,-1 0 1 0 0,0 0 0 0 0,1 1 0 0 0,-1-1-1 0 0,1 0 1 0 0,-1 1 0 0 0,1 0 0 0 0,0-1-1 0 0,-1 5 1 0 0,2-3 136 0 0,-1 0-1 0 0,1 0 1 0 0,0 0-1 0 0,0 0 1 0 0,1 1-1 0 0,-1-1 1 0 0,1 0-1 0 0,0 0 1 0 0,2 6-1 0 0,5 16 370 0 0,0 2 0 0 0,-2-1-1 0 0,-1 1 1 0 0,3 48 0 0 0,-8-75-542 0 0,0 25 314 0 0,0 0 0 0 0,-1-1 0 0 0,-2 1 0 0 0,-1-1 0 0 0,-7 26 0 0 0,11-48-262 0 0,-1 1-1 0 0,0-1 1 0 0,0 0-1 0 0,-1 0 1 0 0,1 0-1 0 0,-1 0 1 0 0,1 0-1 0 0,-1 0 1 0 0,0 0-1 0 0,0-1 1 0 0,-1 1-1 0 0,1-1 0 0 0,0 1 1 0 0,-1-1-1 0 0,1 0 1 0 0,-1 0-1 0 0,0 0 1 0 0,0 0-1 0 0,0-1 1 0 0,0 1-1 0 0,0-1 1 0 0,0 1-1 0 0,0-1 1 0 0,0 0-1 0 0,0 0 0 0 0,-1-1 1 0 0,1 1-1 0 0,0-1 1 0 0,-1 1-1 0 0,-6-1 1 0 0,0 0 169 0 0,5 0-164 0 0,0 0-1 0 0,0 0 0 0 0,0 0 1 0 0,0-1-1 0 0,0 1 1 0 0,0-1-1 0 0,0 0 0 0 0,1-1 1 0 0,-1 1-1 0 0,0-1 0 0 0,-5-2 1 0 0,-58-30 625 0 0,65 32-645 0 0,0 0 1 0 0,1-1 0 0 0,-1 1 0 0 0,1-1 0 0 0,-1 0-1 0 0,1 0 1 0 0,0 0 0 0 0,-3-6 0 0 0,3 6-128 0 0,2 1-24 0 0,0 1 53 0 0,0 0-1 0 0,0 0 0 0 0,1 0 0 0 0,-1 0 1 0 0,0-1-1 0 0,1 1 0 0 0,-1 0 1 0 0,1 0-1 0 0,0 0 0 0 0,-1 0 0 0 0,1 0 1 0 0,0 0-1 0 0,0 0 0 0 0,-1 0 1 0 0,1 1-1 0 0,0-1 0 0 0,0 0 0 0 0,0 0 1 0 0,0 1-1 0 0,0-1 0 0 0,0 1 1 0 0,0-1-1 0 0,0 1 0 0 0,1-1 0 0 0,-1 1 1 0 0,0-1-1 0 0,0 1 0 0 0,0 0 0 0 0,0 0 1 0 0,2-1-1 0 0,6 0-322 0 0,0 0 1 0 0,17 0-1 0 0,-23 1 145 0 0,50-2-2731 0 0,-37 1 1154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2:34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4608 0 0,'0'0'8398'0'0,"0"3"-7934"0"0,3 41 506 0 0,-1-32-617 0 0,-1 0 0 0 0,0 1 1 0 0,-2 23-1 0 0,-1 12 77 0 0,2-29-154 0 0,1-15 14 0 0,-1-6 154 0 0,1-7-341 0 0,0 0 1 0 0,1 0 0 0 0,0 0-1 0 0,1 0 1 0 0,-1 0 0 0 0,2 1-1 0 0,6-13 1 0 0,-1 0-35 0 0,20-50-155 0 0,-27 69-12 0 0,2-1 18 0 0,5 3 64 0 0,-8 0 18 0 0,0 1-1 0 0,0-1 0 0 0,0 1 1 0 0,0 0-1 0 0,0-1 0 0 0,0 1 0 0 0,0 0 1 0 0,-1 0-1 0 0,1-1 0 0 0,0 1 0 0 0,0 0 1 0 0,-1 0-1 0 0,1 0 0 0 0,0 0 0 0 0,-1 0 1 0 0,1 0-1 0 0,-1 0 0 0 0,1 0 1 0 0,-1 0-1 0 0,0 0 0 0 0,1 2 0 0 0,4 29 202 0 0,-4-19-66 0 0,4 13 153 0 0,-3-13-48 0 0,0 0-1 0 0,1 16 1 0 0,-2-11-34 0 0,-1 9 81 0 0,-1-25-731 0 0,0 9 1421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3:00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2304 0 0,'-10'4'12924'0'0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5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 11952 0 0,'0'0'1082'0'0,"-1"0"-890"0"0,-6 0-77 0 0,6 0 716 0 0,-9-1 1574 0 0,7-2-5032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6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9504 0 0,'0'0'1789'0'0,"-5"5"802"0"0,-3 20-2198 0 0,4-16-5542 0 0</inkml:trace>
  <inkml:trace contextRef="#ctx0" brushRef="#br0" timeOffset="1">33 193 9760 0 0,'0'0'222'0'0,"-5"4"300"0"0,-1 5-245 0 0,4-7-288 0 0,-6 2 141 0 0,-4 2 3581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2760 0 0,'0'0'272'0'0,"0"11"-272"0"0,-5-3 1536 0 0,5 3 272 0 0,0-3 56 0 0,0 0 1144 0 0,0 4-2616 0 0,5-4-8 0 0,0 3-304 0 0,-5-3-80 0 0,0 3 0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9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1052 6392 0 0,'0'0'577'0'0,"-5"-4"-466"0"0,0 2-83 0 0,3 2 66 0 0,1 0 0 0 0,-1-1 1 0 0,1 1-1 0 0,0-1 0 0 0,-1 0 1 0 0,1 1-1 0 0,0-1 0 0 0,0 0 1 0 0,0 0-1 0 0,-1 1 0 0 0,1-1 1 0 0,0 0-1 0 0,0 0 0 0 0,0 0 1 0 0,-1-3-1 0 0,-9-10 679 0 0,7 9-555 0 0,1 0-1 0 0,-1 1 1 0 0,1-1 0 0 0,0 0-1 0 0,-2-6 1 0 0,-7-20 554 0 0,-34-85 584 0 0,36 91-1223 0 0,-7-29 0 0 0,0 2-59 0 0,10 33-50 0 0,1-1 1 0 0,0 1 0 0 0,1-1 0 0 0,-3-40 0 0 0,6 13-1 0 0,6-53 1 0 0,-1 76-21 0 0,0 0-1 0 0,2 0 1 0 0,16-46 0 0 0,38-57-2 0 0,-45 100 6 0 0,-5 10 64 0 0,1 1-1 0 0,0 0 1 0 0,1 1-1 0 0,1 0 1 0 0,23-22 0 0 0,-26 30-72 0 0,-9 7 0 0 0,0 0 0 0 0,0 0 1 0 0,1 0-1 0 0,-1 0 1 0 0,0 0-1 0 0,0-1 0 0 0,1 1 1 0 0,-1 0-1 0 0,0 0 1 0 0,0 0-1 0 0,1 0 0 0 0,-1 0 1 0 0,0 0-1 0 0,1 0 1 0 0,-1 0-1 0 0,0 0 0 0 0,0 0 1 0 0,1 1-1 0 0,-1-1 0 0 0,0 0 1 0 0,0 0-1 0 0,1 0 1 0 0,-1 0-1 0 0,0 0 0 0 0,0 0 1 0 0,1 1-1 0 0,0 0 3 0 0,-1 0 0 0 0,1 0 0 0 0,-1 0 0 0 0,1 0 0 0 0,-1 0 0 0 0,0 0-1 0 0,1 0 1 0 0,-1 0 0 0 0,0 0 0 0 0,0 1 0 0 0,0-1 0 0 0,0 0 0 0 0,0 0 0 0 0,0 0 0 0 0,0 0-1 0 0,0 1 1 0 0,0-1 0 0 0,-1 1 0 0 0,-5 25-6 0 0,5-24 5 0 0,-40 124-191 0 0,24-79 60 0 0,2 1 0 0 0,-11 58 0 0 0,25-97 150 0 0,2-9-12 0 0,-1-1 0 0 0,0 0 0 0 0,0 1 0 0 0,1-1 1 0 0,-1 0-1 0 0,0 1 0 0 0,1-1 0 0 0,-1 0 0 0 0,0 0 0 0 0,1 1 0 0 0,-1-1 1 0 0,0 0-1 0 0,1 0 0 0 0,-1 0 0 0 0,0 1 0 0 0,1-1 0 0 0,-1 0 0 0 0,1 0 0 0 0,-1 0 1 0 0,0 0-1 0 0,1 0 0 0 0,-1 0 0 0 0,1 0 0 0 0,-1 0 0 0 0,0 0 0 0 0,1 0 0 0 0,0 0 1 0 0,11 0 97 0 0,-6-2-92 0 0,0 0 0 0 0,0 0 0 0 0,0-1 0 0 0,0 1 1 0 0,-1-1-1 0 0,1 0 0 0 0,5-5 0 0 0,2 0-8 0 0,-2 0-7 0 0,-10 7 0 0 0,1 0 0 0 0,0 0 0 0 0,-1 0 0 0 0,1 0 0 0 0,0 0 0 0 0,-1 0 0 0 0,1 0 0 0 0,0 0 0 0 0,0 1 0 0 0,0-1 0 0 0,0 1 0 0 0,0-1 0 0 0,4 0 0 0 0,8 4 12 0 0,-11 1 15 0 0,-3-2-13 0 0,2 1-13 0 0,0 0 0 0 0,0 1 0 0 0,0-1 0 0 0,-1 1 0 0 0,0-1 0 0 0,1 1 0 0 0,-1 0 0 0 0,-1-1 0 0 0,1 1 0 0 0,0 0 0 0 0,-1 6 0 0 0,0 1-2 0 0,-1-1 1 0 0,-1 0 0 0 0,-2 13 0 0 0,-3 17-18 0 0,5-28-5 0 0,0 0 0 0 0,0 0 0 0 0,-1-1 0 0 0,-8 21 1 0 0,9-25 35 0 0,-1 0 1 0 0,1 0-1 0 0,-2 11 1 0 0,-2 9-3796 0 0,2-11-510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9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 1376 0 0,'0'0'8336'0'0,"-2"1"-7790"0"0,-5 2-305 0 0,0 0-1 0 0,0 0 0 0 0,1 1 0 0 0,-1 0 0 0 0,-8 8 0 0 0,12-10-203 0 0,0 1-1 0 0,0 0 0 0 0,1-1 1 0 0,-1 1-1 0 0,1 0 0 0 0,0 0 0 0 0,-1 0 1 0 0,1 1-1 0 0,1-1 0 0 0,-1 0 1 0 0,0 1-1 0 0,1-1 0 0 0,-2 6 1 0 0,2-4-19 0 0,-1 0 1 0 0,0 0-1 0 0,-1 0 1 0 0,1 0-1 0 0,-1 0 1 0 0,-3 4-1 0 0,0 1 21 0 0,5-9 242 0 0,41 5 158 0 0,-10-7-252 0 0,-18 0-66 0 0,-1 1 0 0 0,1 0 0 0 0,21 3 1 0 0,-23 2-46 0 0,-9-4-86 0 0,1 0-1 0 0,0 1 1 0 0,0-1 0 0 0,-1 1 0 0 0,1-1 0 0 0,0 1 0 0 0,-1-1 0 0 0,0 1 0 0 0,1 0 0 0 0,-1 0 0 0 0,0 0 0 0 0,0 0 0 0 0,0 0 0 0 0,0 0 0 0 0,0 2 0 0 0,0-2 0 0 0,-1 1 1 0 0,0-1 0 0 0,0 0 0 0 0,-1 0 0 0 0,1 0 0 0 0,0 0 0 0 0,-1 0 0 0 0,1 0 0 0 0,-1 0-1 0 0,1 0 1 0 0,-1 0 0 0 0,0 0 0 0 0,0 0 0 0 0,0 0 0 0 0,0 0 0 0 0,-2 1 0 0 0,-5 8 21 0 0,0-1 0 0 0,-1 0 0 0 0,-1 0 0 0 0,1-1 0 0 0,-2 0 0 0 0,1-1 1 0 0,-1 0-1 0 0,-23 12 0 0 0,29-21-161 0 0,-7-9-13 0 0,12 9 148 0 0,-1 0 0 0 0,1 0 1 0 0,-1 0-1 0 0,1 0 0 0 0,0-1 0 0 0,0 1 0 0 0,-1 0 0 0 0,1 0 0 0 0,0 0 0 0 0,0 0 0 0 0,0-2 1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8840 0 0,'0'0'1680'0'0,"1"0"-1428"0"0,5 2-163 0 0,-1 0 1 0 0,1-1-1 0 0,-1 1 1 0 0,1-1-1 0 0,-1 0 1 0 0,1-1 0 0 0,0 1-1 0 0,-1-1 1 0 0,1 0-1 0 0,0-1 1 0 0,6-1-1 0 0,32-6 70 0 0,-18 3-78 0 0,27-8-1 0 0,-43 12-1406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9416 0 0,'0'0'706'0'0,"-1"2"-482"0"0,-7 13 285 0 0,-16 25 0 0 0,-4 7 1007 0 0,12-19-210 0 0,-37 49 0 0 0,40-59-966 0 0,-4 2-156 0 0,13-16-155 0 0,1 0-1 0 0,-1 0 1 0 0,1 1 0 0 0,-1 0 0 0 0,-3 7 0 0 0,6-4-156 0 0,1-7-585 0 0,0-14-1248 0 0,0 2 946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0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4608 0 0,'1'0'4954'0'0,"11"0"-3626"0"0,0-1-1 0 0,21-4 0 0 0,53-20 99 0 0,-66 16-1301 0 0,-15 7-109 0 0,0 0 0 0 0,-1 0 0 0 0,1 0 0 0 0,0 1 0 0 0,7-2 1 0 0,-5 2-222 0 0,0 0 0 0 0,-1-1 0 0 0,1 0 0 0 0,12-5 1 0 0,-17 6-688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0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7400 0 0,'0'0'3478'0'0,"2"0"-3132"0"0,16 4-22 0 0,0-1 0 0 0,0-1 0 0 0,29 0 0 0 0,32-6 444 0 0,137-25 1 0 0,-128 15-720 0 0,-73 11-22 0 0,40-5 86 0 0,76-3-1 0 0,-129 11 754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1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0 3224 0 0,'0'0'384'0'0,"-9"0"1379"0"0,3 0-1526 0 0,0 1 1 0 0,0 0 0 0 0,0 0 0 0 0,0 1-1 0 0,0-1 1 0 0,0 1 0 0 0,0 1 0 0 0,0-1 0 0 0,0 1-1 0 0,1 0 1 0 0,0 0 0 0 0,-1 1 0 0 0,1-1 0 0 0,0 1-1 0 0,1 0 1 0 0,-1 0 0 0 0,1 1 0 0 0,0 0 0 0 0,0 0-1 0 0,0 0 1 0 0,1 0 0 0 0,-4 6 0 0 0,-7 20 398 0 0,8-21-325 0 0,2 0 0 0 0,-1 1 0 0 0,-5 20 0 0 0,7-17-28 0 0,1-7-23 0 0,1 0 1 0 0,-1 0-1 0 0,1 9 0 0 0,1-14 354 0 0,2-2-515 0 0,1 0 0 0 0,-1 0-1 0 0,1 0 1 0 0,-1 0 0 0 0,1 0-1 0 0,-1-1 1 0 0,0 1 0 0 0,1-1-1 0 0,-1 1 1 0 0,4-2 0 0 0,0-1 1 0 0,0-1 0 0 0,0 0 0 0 0,-1 1 0 0 0,1-2 0 0 0,-1 1 0 0 0,0-1 0 0 0,0 0 1 0 0,5-6-1 0 0,2-2 44 0 0,-4 4-140 0 0,-1 0 1 0 0,-1-1-1 0 0,0 0 1 0 0,0-1-1 0 0,8-20 0 0 0,-13 28-68 0 0,-1-2 0 0 0,0 3 0 0 0,0 5-53 0 0,0 2 120 0 0,1 0-1 0 0,0 0 1 0 0,0 0 0 0 0,0-1-1 0 0,0 1 1 0 0,1 0 0 0 0,-1 0-1 0 0,1-1 1 0 0,1 1 0 0 0,-1-1-1 0 0,1 0 1 0 0,-1 0-1 0 0,1 0 1 0 0,0 0 0 0 0,1 0-1 0 0,-1 0 1 0 0,1-1 0 0 0,-1 0-1 0 0,8 6 1 0 0,-4-5 14 0 0,0 0-1 0 0,-1 0 1 0 0,1 0 0 0 0,1-1-1 0 0,-1 0 1 0 0,0 0 0 0 0,1-1-1 0 0,0 0 1 0 0,-1 0 0 0 0,1-1-1 0 0,0 0 1 0 0,8 0-1 0 0,-1 0 29 0 0,-7-1-74 0 0,0 0 0 0 0,-1 0 0 0 0,1 0 0 0 0,0-1 0 0 0,10-3 0 0 0,-15 2-161 0 0,4-3-2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2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1376 0 0,'0'0'8528'0'0,"2"0"-8140"0"0,10 1-349 0 0,-1 0 1 0 0,0 1 0 0 0,18 5-1 0 0,-28-7-33 0 0,-1 0-1 0 0,1 0 1 0 0,0 0-1 0 0,0 1 1 0 0,0-1-1 0 0,0 0 1 0 0,0 0-1 0 0,0 1 1 0 0,0-1-1 0 0,-1 0 1 0 0,1 1-1 0 0,0-1 1 0 0,0 1-1 0 0,0-1 1 0 0,-1 1-1 0 0,2 1 1 0 0,0 0 7 0 0,10 10-1 0 0,-10-8-10 0 0,-2-1 5 0 0,1 0 6 0 0,-1-1 0 0 0,1 1-1 0 0,-1-1 1 0 0,0 1 0 0 0,1-1-1 0 0,-1 1 1 0 0,0-1-1 0 0,-1 1 1 0 0,1-1 0 0 0,0 1-1 0 0,-1-1 1 0 0,1 1 0 0 0,-1-1-1 0 0,0 0 1 0 0,0 1 0 0 0,-1 2-1 0 0,-3 4 197 0 0,0 0 0 0 0,-12 14 0 0 0,-1 3 387 0 0,14-19-544 0 0,-1-1 1 0 0,0 1-1 0 0,0-1 0 0 0,-1 0 1 0 0,0 0-1 0 0,0-1 1 0 0,0 0-1 0 0,-10 7 1 0 0,15-12 577 0 0,14-4-260 0 0,39-22 3 0 0,-51 25-377 0 0,1 0-1 0 0,-1 0 1 0 0,1 1 0 0 0,0-1-1 0 0,-1 1 1 0 0,1-1 0 0 0,0 1-1 0 0,0 0 1 0 0,2-1 0 0 0,5 7 62 0 0,-7-5-62 0 0,0 0 4 0 0,0 1 0 0 0,-1 0 0 0 0,1-1 0 0 0,-1 1 0 0 0,1 0 0 0 0,-1 0 0 0 0,3 3 0 0 0,-5 5 0 0 0,0-7 0 0 0,-3 14 56 0 0,0 1 0 0 0,-2-2 0 0 0,0 1 0 0 0,-16 29 0 0 0,21-45-59 0 0,1-1 1 0 0,-1 1 0 0 0,1-1-1 0 0,0 1 1 0 0,-1 0 0 0 0,1-1-1 0 0,0 1 1 0 0,-1 0 0 0 0,1-1-1 0 0,0 1 1 0 0,0 0 0 0 0,-1 0-1 0 0,1-1 1 0 0,0 1 0 0 0,0 0 0 0 0,0-1-1 0 0,0 1 1 0 0,0 0 0 0 0,0 0-1 0 0,0 1 1 0 0,1 0-92 0 0,-2 0-650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2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6912 0 0,'0'0'1988'0'0,"-5"8"-599"0"0,-12 37 3442 0 0,16-43-3551 0 0,-2 1-2550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2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97 3224 0 0,'0'0'143'0'0,"4"-15"26"0"0,-2 12 169 0 0,-1 0 0 0 0,0-1 1 0 0,0 0-1 0 0,-1 1 0 0 0,1-1 1 0 0,-1 1-1 0 0,0-1 0 0 0,0 0 1 0 0,0 1-1 0 0,-1-5 0 0 0,2-2 1145 0 0,-1 9-1452 0 0,0 1 1 0 0,0-1 0 0 0,0 1-1 0 0,1-1 1 0 0,-1 1-1 0 0,0-1 1 0 0,0 1 0 0 0,0-1-1 0 0,0 1 1 0 0,0-1-1 0 0,0 1 1 0 0,0-1 0 0 0,0 1-1 0 0,0-1 1 0 0,-1 1-1 0 0,1-1 1 0 0,0 1-1 0 0,0-1 1 0 0,0 1 0 0 0,-1-1-1 0 0,1 1 1 0 0,-1-1-1 0 0,1-1-12 0 0,-1 1-1 0 0,0 0 0 0 0,0 0 1 0 0,0 0-1 0 0,0 0 0 0 0,0 0 1 0 0,-1 0-1 0 0,1 0 0 0 0,0 0 1 0 0,0 0-1 0 0,-1 0 0 0 0,1 1 0 0 0,0-1 1 0 0,-1 0-1 0 0,1 1 0 0 0,-1 0 1 0 0,1-1-1 0 0,-1 1 0 0 0,-2-1 1 0 0,1 1 39 0 0,0 0 0 0 0,0 1 0 0 0,0-1 1 0 0,0 1-1 0 0,0-1 0 0 0,0 1 0 0 0,1 0 1 0 0,-1 0-1 0 0,-5 2 0 0 0,2 0 20 0 0,0 1-1 0 0,1-1 1 0 0,-1 1 0 0 0,1 0-1 0 0,0 0 1 0 0,0 1 0 0 0,0 0-1 0 0,1 0 1 0 0,-4 5 0 0 0,-2 4-6 0 0,6-10-20 0 0,1 1-1 0 0,0-1 1 0 0,0 1 0 0 0,0 0-1 0 0,1 0 1 0 0,0 0-1 0 0,0 0 1 0 0,0 1-1 0 0,1-1 1 0 0,-2 10 0 0 0,3-5-52 0 0,1-9 1 0 0,-1-1 2 0 0,0 1 0 0 0,0-1 0 0 0,0 1 0 0 0,0-1 0 0 0,1 1 0 0 0,-1-1 0 0 0,0 1 0 0 0,0-1 0 0 0,1 1 0 0 0,-1-1 0 0 0,0 1 0 0 0,1-1 0 0 0,-1 1 0 0 0,1-1 0 0 0,-1 0 0 0 0,1 1 0 0 0,-1-1 0 0 0,0 0 0 0 0,1 1 0 0 0,-1-1 0 0 0,1 0 0 0 0,0 0 0 0 0,-1 1 0 0 0,1-1 0 0 0,-1 0 1 0 0,1 0-1 0 0,-1 0 0 0 0,1 0 0 0 0,-1 0 0 0 0,1 0 0 0 0,0 0 0 0 0,-1 0 0 0 0,1 0 0 0 0,5 0 55 0 0,-1 0-1 0 0,0-1 1 0 0,0 1 0 0 0,1-1 0 0 0,-1 0 0 0 0,0-1 0 0 0,0 1 0 0 0,0-1 0 0 0,7-4 0 0 0,-1 2 11 0 0,-4 1 11 0 0,-5 2 10 0 0,-3 1-87 0 0,0 1-1 0 0,1-1 0 0 0,-1 0 1 0 0,0 0-1 0 0,1 1 1 0 0,-1-1-1 0 0,0 0 0 0 0,1 1 1 0 0,-1-1-1 0 0,1 0 0 0 0,-1 1 1 0 0,1-1-1 0 0,-1 1 0 0 0,1-1 1 0 0,-1 1-1 0 0,1-1 1 0 0,-1 1-1 0 0,1 0 0 0 0,0-1 1 0 0,-1 2-1 0 0,-7 15 17 0 0,6-13-18 0 0,-9 23-1 0 0,-17 44 0 0 0,25-61 0 0 0,0 0 0 0 0,1 1 0 0 0,0-1 0 0 0,0 1 0 0 0,1 11 0 0 0,1-19 22 0 0,0 0 0 0 0,1 0 1 0 0,-1 0-1 0 0,1-1 0 0 0,0 1 0 0 0,-1 0 1 0 0,1 0-1 0 0,1-1 0 0 0,-1 1 1 0 0,0-1-1 0 0,1 1 0 0 0,-1-1 1 0 0,1 1-1 0 0,0-1 0 0 0,-1 0 0 0 0,1 0 1 0 0,0 0-1 0 0,4 3 0 0 0,-3-2 12 0 0,-2-3-10 0 0,-1 0 0 0 0,1 0 0 0 0,-1 1 0 0 0,1-1 0 0 0,0 0 0 0 0,-1 0 0 0 0,1 0 1 0 0,0 0-1 0 0,-1 0 0 0 0,1 0 0 0 0,0 0 0 0 0,-1 0 0 0 0,1 0 0 0 0,-1-1 0 0 0,1 1 0 0 0,0 0 0 0 0,-1 0 0 0 0,1-1 0 0 0,-1 1 0 0 0,1 0 0 0 0,0 0 1 0 0,-1-1-1 0 0,1 1 0 0 0,-1-1 0 0 0,1 1 0 0 0,-1-1 0 0 0,1 1 0 0 0,-1-1 0 0 0,2 0 62 0 0,5-3 114 0 0,-1-1 1 0 0,1 0-1 0 0,-1 0 1 0 0,0-1-1 0 0,0 0 1 0 0,8-10-1 0 0,-11 12-152 0 0,0 0 0 0 0,-1 0 1 0 0,0-1-1 0 0,0 1 0 0 0,0 0 1 0 0,0-1-1 0 0,-1 1 0 0 0,0-1 0 0 0,0 0 1 0 0,0 1-1 0 0,0-1 0 0 0,0-8 1 0 0,-1 9-35 0 0,-1 0 1 0 0,1 0 0 0 0,0 0 0 0 0,-1 0-1 0 0,0 0 1 0 0,0 0 0 0 0,0 0 0 0 0,-1 0-1 0 0,1 0 1 0 0,-3-4 0 0 0,3 7-11 0 0,0 0-1 0 0,1 0 1 0 0,-1 0 0 0 0,0-1 0 0 0,0 1-1 0 0,0 0 1 0 0,0 1 0 0 0,0-1-1 0 0,0 0 1 0 0,-1 0 0 0 0,1 0 0 0 0,0 1-1 0 0,0-1 1 0 0,0 0 0 0 0,-1 1 0 0 0,1-1-1 0 0,0 1 1 0 0,-1 0 0 0 0,1-1-1 0 0,-1 1 1 0 0,1 0 0 0 0,0 0 0 0 0,-1 0-1 0 0,1 0 1 0 0,0 0 0 0 0,-1 0-1 0 0,1 0 1 0 0,-1 0 0 0 0,1 1 0 0 0,0-1-1 0 0,-1 1 1 0 0,-1 0 0 0 0,-3 1-22 0 0,0 1 1 0 0,0 0-1 0 0,0 0 0 0 0,0 0 1 0 0,-8 7-1 0 0,11-8-37 0 0,1 0 1 0 0,-1 0-1 0 0,1 1 0 0 0,0-1 0 0 0,0 1 0 0 0,0 0 0 0 0,0-1 1 0 0,0 1-1 0 0,0 0 0 0 0,1 0 0 0 0,-1 0 0 0 0,1 1 0 0 0,-1 2 1 0 0,2-5 3 0 0,0 0 1 0 0,0-1 0 0 0,-1 1-1 0 0,1 0 1 0 0,0-1 0 0 0,0 1 0 0 0,0 0-1 0 0,1-1 1 0 0,-1 1 0 0 0,0 0 0 0 0,0-1-1 0 0,0 1 1 0 0,0 0 0 0 0,1-1 0 0 0,-1 1-1 0 0,0-1 1 0 0,1 1 0 0 0,-1 0-1 0 0,1 0 1 0 0,0 0-468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3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 7920 0 0,'0'0'3148'0'0,"2"0"-2818"0"0,1-2-188 0 0,-1 2-105 0 0,0-1 0 0 0,0 1 0 0 0,-1 0 0 0 0,1-1-1 0 0,0 1 1 0 0,0 0 0 0 0,-1 0 0 0 0,1 0 0 0 0,0 0 0 0 0,0 0 0 0 0,-1 1 0 0 0,1-1 0 0 0,0 0 0 0 0,-1 1-1 0 0,4 1 1 0 0,-4-2-34 0 0,1 0-1 0 0,-1 1 1 0 0,1-1-1 0 0,-1 1 1 0 0,1-1-1 0 0,-1 1 0 0 0,0 0 1 0 0,1-1-1 0 0,-1 1 1 0 0,0 0-1 0 0,0 0 1 0 0,1 0-1 0 0,-1 0 1 0 0,0 0-1 0 0,0 0 1 0 0,0 0-1 0 0,0 0 0 0 0,0 1 1 0 0,-1-1-1 0 0,1 0 1 0 0,0 1-1 0 0,-1-1 1 0 0,1 0-1 0 0,0 1 1 0 0,-1-1-1 0 0,0 1 1 0 0,1-1-1 0 0,-1 1 0 0 0,0 1 1 0 0,0 0-2 0 0,0 0 0 0 0,0-1 0 0 0,0 1 0 0 0,-1 0 0 0 0,1 0 0 0 0,-1-1 0 0 0,0 1 0 0 0,0 0 0 0 0,0-1 0 0 0,0 1 0 0 0,-1-1 0 0 0,1 1 1 0 0,0-1-1 0 0,-3 3 0 0 0,-6 8 115 0 0,1 0 1 0 0,0 0 0 0 0,-10 21-1 0 0,18-33-102 0 0,0 1-1 0 0,1-1 1 0 0,-1 1-1 0 0,0-1 0 0 0,-1 1 1 0 0,1-1-1 0 0,0 0 1 0 0,0 1-1 0 0,-2 0 0 0 0,-2 3 1503 0 0,6-7-1482 0 0,0 1 1 0 0,0-1 0 0 0,1 1 0 0 0,-1-1-1 0 0,0 1 1 0 0,1 0 0 0 0,-1 0-1 0 0,3-2 1 0 0,-1 1 21 0 0,3-3-22 0 0,0 1 1 0 0,0 0-1 0 0,0 0 1 0 0,0 1 0 0 0,14-6-1 0 0,-5 3-33 0 0,-5 4-1 0 0,-8 2-2 0 0,2 2 5 0 0,6 11-18 0 0,-8-11 10 0 0,-1 1-1 0 0,0-1 0 0 0,1 1 1 0 0,-1-1-1 0 0,0 1 1 0 0,0 0-1 0 0,-1 0 0 0 0,1-1 1 0 0,-1 1-1 0 0,1 0 1 0 0,-1 0-1 0 0,0 0 0 0 0,0-1 1 0 0,0 1-1 0 0,0 0 0 0 0,-1 0 1 0 0,1 0-1 0 0,-2 3 1 0 0,-1 4-4 0 0,-1 0 1 0 0,0-1 0 0 0,-10 17 0 0 0,1-2 37 0 0,13-24-28 0 0,-1 2 6 0 0,0-1 0 0 0,1 1-1 0 0,-1-1 1 0 0,0 1 0 0 0,0-1 0 0 0,0 1 0 0 0,0-1 0 0 0,-1 0-1 0 0,1 0 1 0 0,0 1 0 0 0,0-1 0 0 0,-1 0 0 0 0,1 0 0 0 0,-1 0-1 0 0,-2 1 1 0 0,3-2-117 0 0,0 0-190 0 0,-3-3 148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85 1376 0 0,'0'0'6840'0'0,"1"-16"-4496"0"0,-1 14-2227 0 0,1 1 0 0 0,-1 0-1 0 0,1-1 1 0 0,0 1 0 0 0,0 0 0 0 0,0-1 0 0 0,0 1 0 0 0,2-2 0 0 0,-2 2-48 0 0,-1 0-1 0 0,1 0 1 0 0,0 0 0 0 0,0 0-1 0 0,0 0 1 0 0,-1 0 0 0 0,1 0 0 0 0,-1 0-1 0 0,1 0 1 0 0,0-2 0 0 0,-1 2-19 0 0,1 0 0 0 0,-1 0 1 0 0,1 0-1 0 0,-1 0 1 0 0,1 0-1 0 0,-1 0 1 0 0,1 0-1 0 0,0 0 0 0 0,-1 0 1 0 0,1 0-1 0 0,1-1 1 0 0,5-6 336 0 0,-7 7-354 0 0,1 1 1 0 0,0-1 0 0 0,-1 1 0 0 0,1-1 0 0 0,0 1 0 0 0,-1-1 0 0 0,1 1-1 0 0,0 0 1 0 0,0 0 0 0 0,-1-1 0 0 0,1 1 0 0 0,0 0 0 0 0,0 0 0 0 0,1 0-1 0 0,0-1 44 0 0,4-2-22 0 0,0 1 0 0 0,0 0 0 0 0,1 0 0 0 0,-1 0 1 0 0,0 1-1 0 0,1 0 0 0 0,0 0 0 0 0,-1 0 0 0 0,11 1 1 0 0,-5 1-56 0 0,-12 0 0 0 0,0-1 0 0 0,1 0 0 0 0,-1 0 0 0 0,0 1 0 0 0,1-1 0 0 0,-1 0 0 0 0,0 0 0 0 0,0 1 0 0 0,0-1 0 0 0,1 0 0 0 0,-1 1 0 0 0,0-1 0 0 0,0 0 0 0 0,0 1 0 0 0,1-1 0 0 0,-1 0 0 0 0,0 1 0 0 0,0-1 0 0 0,0 1 0 0 0,0 0 0 0 0,0 4 7 0 0,1 0 0 0 0,-1 0 0 0 0,0 0 0 0 0,-1 0 0 0 0,1 0 0 0 0,-1-1 0 0 0,0 1 0 0 0,0 0 0 0 0,-1 0 0 0 0,1 0 0 0 0,-5 8 0 0 0,-3 4 69 0 0,-20 29-1 0 0,6-12-16 0 0,-32 40 204 0 0,15-9 2577 0 0,42-66-2594 0 0,4-3-143 0 0,0-1 0 0 0,0 1 0 0 0,1 1 0 0 0,-1-1 0 0 0,1 1-1 0 0,0 0 1 0 0,0 1 0 0 0,13-3 0 0 0,23-11 154 0 0,-31 11-216 0 0,4-3 8 0 0,1 0 0 0 0,-1 2 0 0 0,1 0-1 0 0,28-6 1 0 0,-35 13-12 0 0,0 0-3648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8752 0 0,'0'0'3856'0'0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5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 9328 0 0,'0'0'912'0'0,"-8"0"-816"0"0,3 3 3360 0 0,13-6-3456 0 0,5 3-88 0 0</inkml:trace>
  <inkml:trace contextRef="#ctx0" brushRef="#br0" timeOffset="1">222 19 9072 0 0,'0'0'5136'0'0,"5"-8"-5136"0"0,3 5-104 0 0,5 0-8 0 0,4-2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8840 0 0,'0'0'1053'0'0,"6"5"1078"0"0,3 7-1612 0 0,1-1 1 0 0,0 0-1 0 0,1 0 1 0 0,16 13-1 0 0,53 31 952 0 0,-15-11-732 0 0,-44-30-695 0 0,1 0 0 0 0,34 14 0 0 0,-51-26-64 0 0,-2-1-109 0 0,-1 0-1 0 0,1 0 1 0 0,0 0 0 0 0,0-1-1 0 0,0 1 1 0 0,0-1-1 0 0,0 1 1 0 0,0-1-1 0 0,0 0 1 0 0,0 0-1 0 0,0-1 1 0 0,0 1-1 0 0,0-1 1 0 0,0 1-1 0 0,5-3 1 0 0,-4 2-639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45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12464 0 0,'0'0'1960'0'0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3:27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2304 0 0,'-14'12'116'0'0,"12"-11"45"0"0,0 0 0 0 0,1 0-1 0 0,-1 0 1 0 0,1 0-1 0 0,-1 0 1 0 0,1 1-1 0 0,0-1 1 0 0,-1 0-1 0 0,1 1 1 0 0,0-1 0 0 0,0 1-1 0 0,0 0 1 0 0,0-1-1 0 0,0 1 1 0 0,0 0-1 0 0,1 0 1 0 0,-1-1-1 0 0,1 1 1 0 0,-1 0-1 0 0,1 0 1 0 0,-1 0 0 0 0,1 2-1 0 0,-5 46 2191 0 0,4-46-2224 0 0,0-1 0 0 0,0 0 1 0 0,0 1-1 0 0,0-1 0 0 0,-3 6 0 0 0,-4 9 328 0 0,3-4-278 0 0,2-6-56 0 0,1 0 0 0 0,-1 0 0 0 0,-1 15 1 0 0,-5 108 1215 0 0,6-100-1107 0 0,1-1 0 0 0,2 1 0 0 0,0 0 0 0 0,7 34 1 0 0,-4-48-8 0 0,11 29 1 0 0,-2-8 121 0 0,10 23 153 0 0,-17-47-398 0 0,0 1-1 0 0,2-1 0 0 0,11 19 1 0 0,-16-29-50 0 0,1 0 0 0 0,0-1 0 0 0,0 1 0 0 0,1-1 0 0 0,4 5 0 0 0,-5-6-12 0 0,1 1-1 0 0,-1 0 1 0 0,-1 0-1 0 0,5 6 1 0 0,-5-6 32 0 0,0 2 1 0 0,-1-4 948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3:28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4 216 2304 0 0,'-4'1'7229'0'0,"23"15"-6761"0"0,-1 1 1 0 0,17 22-1 0 0,-26-28-166 0 0,0 0 0 0 0,0-1-1 0 0,1 0 1 0 0,1 0 0 0 0,0-1 0 0 0,22 14-1 0 0,-30-21-143 0 0,0 0 0 0 0,1 0 0 0 0,-1 0-1 0 0,0 1 1 0 0,-1-1 0 0 0,1 1 0 0 0,0 0-1 0 0,2 4 1 0 0,-4-6 484 0 0,2-1-507 0 0,-1 0 0 0 0,0-1 0 0 0,0 1 0 0 0,1 0 0 0 0,-1-1 0 0 0,0 0 0 0 0,0 1 1 0 0,0-1-1 0 0,0 0 0 0 0,0 0 0 0 0,0 0 0 0 0,0 0 0 0 0,0-1 0 0 0,0 1 0 0 0,0 0 1 0 0,0-1-1 0 0,-1 1 0 0 0,1-1 0 0 0,-1 0 0 0 0,1 0 0 0 0,0-1 0 0 0,4-6 306 0 0,-2 1 0 0 0,1-1 0 0 0,5-17 0 0 0,-7 17-219 0 0,1 0 0 0 0,8-16 0 0 0,64-83 270 0 0,-41 56-378 0 0,-24 33-111 0 0,2 0 0 0 0,0 1 1 0 0,1 0-1 0 0,26-24 1 0 0,-38 39 125 0 0,-1 2-740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13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58 3312 0 0,'-8'-11'144'0'0,"3"6"32"0"0,-3 2-176 0 0,-2-2 0 0 0,7-3 0 0 0,-6 5 0 0 0,1-5-168 0 0,3 0-72 0 0,-3 2-16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13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94 3224 0 0,'-6'-6'288'0'0,"-38"-24"10346"0"0,96 28-10074 0 0,-1-3-1 0 0,0-2 0 0 0,65-17 1 0 0,-84 17-486 0 0,1 2 0 0 0,0 1 0 0 0,0 1 0 0 0,0 2 1 0 0,46 4-1 0 0,-44 4-1052 0 0,-34-7 916 0 0,-1 0 1 0 0,0 0-1 0 0,0 0 1 0 0,0 0-1 0 0,0 0 0 0 0,1 0 1 0 0,-1 0-1 0 0,0 0 1 0 0,0 0-1 0 0,0 0 0 0 0,0 0 1 0 0,1 0-1 0 0,-1 0 1 0 0,0 0-1 0 0,0 0 0 0 0,0 0 1 0 0,0 0-1 0 0,1 0 1 0 0,-1 0-1 0 0,0 0 0 0 0,0 0 1 0 0,0 0-1 0 0,0 1 1 0 0,0-1-1 0 0,1 0 1 0 0,-1 0-1 0 0,0 0 0 0 0,0 0 1 0 0,0 0-1 0 0,0 0 1 0 0,0 1-1 0 0,0-1 0 0 0,0 0 1 0 0,0 0-1 0 0,0 0 1 0 0,1 0-1 0 0,-1 1 0 0 0,0-1 1 0 0,0 0-1 0 0,0 0 1 0 0,0 0-1 0 0,0 1 1 0 0,-19 0-2472 0 0,2-1 1031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14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0 6016 0 0,'-2'1'273'0'0,"-2"3"-141"0"0,0 0 0 0 0,0 1 0 0 0,0-1 0 0 0,0 1 0 0 0,1 0 0 0 0,0 0 0 0 0,0 0 0 0 0,0 0 0 0 0,0 1 0 0 0,1-1 0 0 0,0 1 0 0 0,0-1 0 0 0,-1 9 0 0 0,0 21 736 0 0,-1-1-38 0 0,1 0 0 0 0,4 39 1 0 0,-1 69 771 0 0,-1-69-940 0 0,1-58-510 0 0,-2 69 677 0 0,1-71-479 0 0,-1 0 0 0 0,0 0 0 0 0,-1 0-1 0 0,-5 13 1 0 0,8-24-263 0 0,-1 0 0 0 0,1-1 0 0 0,-1 1 0 0 0,0-1 0 0 0,1 1 0 0 0,-1-1 0 0 0,0 0 0 0 0,0 1 0 0 0,0-1-1 0 0,0 0 1 0 0,0 1 0 0 0,0-1 0 0 0,-1 0 0 0 0,1 0 0 0 0,0 0 0 0 0,-1 0 0 0 0,1 0 0 0 0,0 0 0 0 0,-1-1 0 0 0,-2 2 0 0 0,2-2 25 0 0,0 1 0 0 0,0-1 0 0 0,-1 0 1 0 0,1 0-1 0 0,0 0 0 0 0,0 0 0 0 0,-1 0 1 0 0,1-1-1 0 0,0 1 0 0 0,0-1 0 0 0,-1 1 1 0 0,1-1-1 0 0,-2-1 0 0 0,-5-2 189 0 0,1 0 1 0 0,0-1-1 0 0,1 0 1 0 0,-1 0-1 0 0,-12-13 0 0 0,1-2-59 0 0,1-1 0 0 0,1 0 0 0 0,-28-48 0 0 0,44 68-307 0 0,0-1-1 0 0,0 0 1 0 0,0 0 0 0 0,0 0-1 0 0,0 0 1 0 0,1 0-1 0 0,-1 0 1 0 0,1 0-1 0 0,-1 0 1 0 0,1 0-1 0 0,0-4 1 0 0,13 2-868 0 0,8 0-1883 0 0,-9 4 1190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14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0 3224 0 0,'0'2'4914'0'0,"-1"8"-4144"0"0,0-1-1 0 0,-1 1 1 0 0,0-1-1 0 0,-1 0 0 0 0,-5 16 1 0 0,-5 16 43 0 0,10-32-603 0 0,0 0 1 0 0,0-1-1 0 0,-1 1 1 0 0,0-1-1 0 0,-6 9 1 0 0,-29 38 1293 0 0,30-42-1108 0 0,1-4-2 0 0,-1 1 0 0 0,0-1 0 0 0,-1-1 0 0 0,0 1 0 0 0,0-2 0 0 0,-22 13 0 0 0,31-19-236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15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3224 0 0,'0'0'6336'0'0,"-5"9"-4552"0"0,2-7-1708 0 0,1 0 0 0 0,0 1 1 0 0,0-1-1 0 0,0 1 0 0 0,0-1 1 0 0,0 1-1 0 0,1 0 0 0 0,-1-1 1 0 0,1 1-1 0 0,0 0 0 0 0,0 0 0 0 0,0 0 1 0 0,0 0-1 0 0,0 1 0 0 0,0 2 1 0 0,-8 26 790 0 0,7-27-769 0 0,1 1 0 0 0,0 0 0 0 0,0-1 0 0 0,0 1 0 0 0,0 0 0 0 0,1 0 0 0 0,0-1 1 0 0,0 1-1 0 0,1 0 0 0 0,-1 0 0 0 0,1 0 0 0 0,0-1 0 0 0,1 1 0 0 0,0-1 0 0 0,0 1 0 0 0,0-1 1 0 0,0 0-1 0 0,1 1 0 0 0,0-1 0 0 0,0 0 0 0 0,5 6 0 0 0,-5-8-33 0 0,1 0 1 0 0,-1-1-1 0 0,1 1 0 0 0,0-1 0 0 0,-1 0 0 0 0,1 0 0 0 0,7 3 1 0 0,-9-5-47 0 0,-1 0 1 0 0,0-1 0 0 0,0 1 0 0 0,0 0 0 0 0,1 0 0 0 0,-1-1 0 0 0,0 1 0 0 0,0-1 0 0 0,0 1 0 0 0,0-1 0 0 0,0 1 0 0 0,0-1 0 0 0,0 0 0 0 0,0 1 0 0 0,2-2 0 0 0,-1 0 47 0 0,5-2 24 0 0,-1 0 1 0 0,1-1-1 0 0,-1 1 0 0 0,0-1 1 0 0,-1-1-1 0 0,1 1 0 0 0,-1-1 1 0 0,0 0-1 0 0,-1 0 0 0 0,1 0 1 0 0,-1-1-1 0 0,-1 0 0 0 0,1 1 1 0 0,-1-1-1 0 0,4-11 0 0 0,-7 16-81 0 0,1 0-1 0 0,0 0 0 0 0,-1 1 1 0 0,1-1-1 0 0,-1 0 0 0 0,0 0 1 0 0,0 0-1 0 0,1 0 0 0 0,-1 0 1 0 0,0 0-1 0 0,-1 0 0 0 0,1 1 1 0 0,0-1-1 0 0,-1 0 0 0 0,1 0 1 0 0,-1 0-1 0 0,1 0 0 0 0,-1 1 1 0 0,0-1-1 0 0,0 0 0 0 0,1 0 1 0 0,-1 1-1 0 0,-1-1 0 0 0,1 1 1 0 0,0-1-1 0 0,0 1 0 0 0,0-1 1 0 0,-1 1-1 0 0,1 0 0 0 0,-4-2 1 0 0,1 0 36 0 0,0 1 0 0 0,-1 0-1 0 0,1 0 1 0 0,-1 0 0 0 0,0 1 0 0 0,1-1 0 0 0,-1 1 0 0 0,0 0 0 0 0,0 1 0 0 0,0-1 0 0 0,-5 1-1 0 0,-3 1 39 0 0,0 0 0 0 0,-16 3 0 0 0,4 1-64 0 0,15-3-20 0 0,7 3-150 0 0,2-4-629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17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2760 0 0,'-1'2'207'0'0,"-15"20"465"0"0,12-16 14 0 0,-1 0-1 0 0,1 0 0 0 0,0 1 0 0 0,1-1 0 0 0,-4 9 0 0 0,-4 8 295 0 0,9-18-800 0 0,-1 0-1 0 0,1 1 0 0 0,0-1 1 0 0,0 0-1 0 0,-1 7 0 0 0,1 9 559 0 0,0-1-1 0 0,2 1 1 0 0,3 35-1 0 0,-1-32-364 0 0,0-7-135 0 0,2 0 0 0 0,0 0 1 0 0,0-1-1 0 0,2 0 0 0 0,7 17 0 0 0,-7-21-42 0 0,0-1-1 0 0,12 17 0 0 0,-8-14 53 0 0,10 14 325 0 0,-18-26-675 0 0,-1 0 1 0 0,1-1-1 0 0,0 1 1 0 0,0 0-1 0 0,0-1 0 0 0,0 0 1 0 0,0 1-1 0 0,0-1 1 0 0,0 0-1 0 0,3 1 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17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61 999 8840 0 0,'0'0'800'0'0,"0"-2"-656"0"0,-2-1-134 0 0,1 0-1 0 0,0 0 1 0 0,1 0 0 0 0,-1 0 0 0 0,0 0 0 0 0,1 0 0 0 0,0-4-1 0 0,-3-14 827 0 0,-13-22 1806 0 0,12 34-2336 0 0,1 1 0 0 0,0-1-1 0 0,0-1 1 0 0,-2-11 0 0 0,-5-59 319 0 0,2-97 0 0 0,9 132-865 0 0,2 0 0 0 0,2 0 1 0 0,17-74-1 0 0,-10 70-18 0 0,-5 19 57 0 0,17-46 1 0 0,-18 63 189 0 0,-1-2-3 0 0,1 0 0 0 0,15-24 0 0 0,9-15 63 0 0,-20 36-25 0 0,-8 15-19 0 0,-1 1-5 0 0,0 0 0 0 0,1 0 0 0 0,-1 0 0 0 0,1 0-1 0 0,-1 0 1 0 0,1 1 0 0 0,0-1 0 0 0,0 1 0 0 0,3-3 0 0 0,-1 1-4 0 0,-3 2-65 0 0,11 10-63 0 0,-10-6 110 0 0,1 1 0 0 0,-1 0 0 0 0,0 0 0 0 0,0 0 1 0 0,-1 0-1 0 0,1 0 0 0 0,-1 0 0 0 0,0 0 0 0 0,0 0 1 0 0,0 1-1 0 0,0-1 0 0 0,-1 0 0 0 0,0 0 1 0 0,0 1-1 0 0,0-1 0 0 0,0 1 0 0 0,-2 6 0 0 0,-2 7 5 0 0,-1-1 0 0 0,-1-1 0 0 0,-8 19 0 0 0,4-11 30 0 0,-4 6 11 0 0,10-22 17 0 0,0 0-1 0 0,1 0 0 0 0,-1 1 1 0 0,1-1-1 0 0,-2 14 0 0 0,4-12-24 0 0,1-4 2 0 0,-1 0-1 0 0,0 0 0 0 0,0 0 1 0 0,0-1-1 0 0,0 1 0 0 0,-1 0 1 0 0,-3 6-1 0 0,4-11 50 0 0,10 10 134 0 0,-8-10-180 0 0,0 0-1 0 0,1 0 1 0 0,-1-1 0 0 0,1 1 0 0 0,-1-1 0 0 0,1 1-1 0 0,-1-1 1 0 0,1 1 0 0 0,0-1 0 0 0,-1 0-1 0 0,1 0 1 0 0,2 0 0 0 0,23 0 198 0 0,-17-1-157 0 0,-6 1-40 0 0,5 0 3 0 0,-1 0 0 0 0,1 0 0 0 0,0 1 0 0 0,-1 0 0 0 0,14 4 0 0 0,-20-5-32 0 0,0 1 0 0 0,-1 0-1 0 0,1 0 1 0 0,0 0 0 0 0,0 0 0 0 0,-1 0-1 0 0,1 0 1 0 0,-1 0 0 0 0,1 1 0 0 0,-1-1-1 0 0,1 0 1 0 0,-1 1 0 0 0,0-1-1 0 0,0 1 1 0 0,1 0 0 0 0,-1-1 0 0 0,0 1-1 0 0,-1 0 1 0 0,1 0 0 0 0,0-1 0 0 0,0 1-1 0 0,-1 0 1 0 0,1 0 0 0 0,-1 0 0 0 0,0 0-1 0 0,1 0 1 0 0,-1 0 0 0 0,0 0-1 0 0,0 2 1 0 0,-1 0 14 0 0,1 0-1 0 0,-1 0 1 0 0,0 0-1 0 0,0-1 1 0 0,0 1 0 0 0,0 0-1 0 0,-1-1 1 0 0,1 1-1 0 0,-1-1 1 0 0,0 1-1 0 0,0-1 1 0 0,0 0 0 0 0,0 0-1 0 0,-4 3 1 0 0,-8 14 293 0 0,-16 23 213 0 0,-4 11-350 0 0,32-47-866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23 8952 0 0,'0'-5'808'0'0,"0"4"-701"0"0,0 0 1 0 0,0 1-1 0 0,0-1 1 0 0,0 0-1 0 0,0 0 1 0 0,0 0-1 0 0,-1 0 1 0 0,1 0-1 0 0,0 0 1 0 0,0 0-1 0 0,-1 1 1 0 0,1-1-1 0 0,0 0 1 0 0,-1 0-1 0 0,1 0 1 0 0,-1 0-1 0 0,-7-1 1464 0 0,6 2-1737 0 0,-8-1 376 0 0,-1 1-1 0 0,0 1 1 0 0,1 0 0 0 0,-1 0 0 0 0,0 1 0 0 0,-14 4 0 0 0,-14 3 81 0 0,-2-2-246 0 0,-44 5 51 0 0,72-10-77 0 0,0 1-1 0 0,0 0 1 0 0,-13 5 0 0 0,14-4-9 0 0,-4 6 49 0 0,14-4-73 0 0,2-4 11 0 0,-2 4-14 0 0,2-5 10 0 0,-1 0 1 0 0,1 0-1 0 0,-1 0 0 0 0,1 1 0 0 0,-1-1 0 0 0,1 0 0 0 0,0 1 0 0 0,0-1 1 0 0,-1 0-1 0 0,1 1 0 0 0,0-1 0 0 0,0 0 0 0 0,1 1 0 0 0,-1-1 0 0 0,0 1 0 0 0,0-1 1 0 0,1 0-1 0 0,-1 0 0 0 0,0 1 0 0 0,1-1 0 0 0,-1 0 0 0 0,1 0 0 0 0,0 1 0 0 0,1 0 1 0 0,1 5 4 0 0,0 0 0 0 0,0 0 1 0 0,0 1-1 0 0,-1-1 1 0 0,0 1-1 0 0,2 14 1 0 0,-1 6-14 0 0,-1 0 0 0 0,-2 0-1 0 0,-2 29 1 0 0,0 9 277 0 0,2-35-129 0 0,-4 165 693 0 0,3-174-763 0 0,2 0 1 0 0,4 30 0 0 0,1-2-26 0 0,-1 24 43 0 0,3 72 191 0 0,-9-113-92 0 0,0-24-61 0 0,0 0 0 0 0,1 1 0 0 0,0-1 0 0 0,3 13 0 0 0,-3-12-12 0 0,1-6 1971 0 0,3-9-1186 0 0,2-2-892 0 0,3 5-23 0 0,1-1-1 0 0,-1 1 1 0 0,0 0-1 0 0,1 1 1 0 0,-1 0-1 0 0,12 1 0 0 0,8-2 13 0 0,26-5 50 0 0,-24 3-1175 0 0,0 1-3478 0 0,0 2-1626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18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4 7920 0 0,'3'-4'5748'0'0,"-5"5"-5643"0"0,1 0 0 0 0,0-1 0 0 0,-1 1 1 0 0,1 0-1 0 0,0-1 0 0 0,-1 1 1 0 0,1 0-1 0 0,0 0 0 0 0,0 0 1 0 0,-2 2-1 0 0,2-2-23 0 0,-5 5 67 0 0,-1 2 1 0 0,1-1 0 0 0,0 0 0 0 0,1 1 0 0 0,0 0 0 0 0,0 1 0 0 0,0-1-1 0 0,1 1 1 0 0,-3 10 0 0 0,6-17-71 0 0,1-1-64 0 0,0 1 0 0 0,0-1 0 0 0,0 0 0 0 0,0 1 0 0 0,1-1 0 0 0,-1 0 0 0 0,0 1 1 0 0,1-1-1 0 0,-1 0 0 0 0,1 0 0 0 0,-1 0 0 0 0,1 1 0 0 0,0-1 0 0 0,0 0 0 0 0,-1 0 0 0 0,1 0 0 0 0,0 0 0 0 0,0 0 0 0 0,0 0 1 0 0,0 0-1 0 0,0 0 0 0 0,2 1 0 0 0,1 0 29 0 0,0 0 0 0 0,0-1-1 0 0,1 1 1 0 0,-1-1 0 0 0,5 2 0 0 0,6 1 204 0 0,-13-3-229 0 0,1-1 0 0 0,-1 1 0 0 0,0 0 0 0 0,0-1 0 0 0,0 0 0 0 0,0 1 0 0 0,1-1 0 0 0,-1 0 0 0 0,3-1 0 0 0,-3 1-6 0 0,-1 3 30 0 0,-1 1-40 0 0,-1-1 0 0 0,0 0 0 0 0,0 1 0 0 0,0-1 0 0 0,0 0 0 0 0,-1 0 0 0 0,1 0 0 0 0,-1 0 0 0 0,0 0 0 0 0,0 0-1 0 0,0 0 1 0 0,0-1 0 0 0,0 1 0 0 0,-1-1 0 0 0,1 1 0 0 0,-1-1 0 0 0,0 0 0 0 0,-3 2 0 0 0,-7 6 110 0 0,-1-1 0 0 0,-21 10-1 0 0,33-17-117 0 0,2-2-1 0 0,0 0-1 0 0,-1 0 1 0 0,1 1 0 0 0,0-1-1 0 0,-1 0 1 0 0,1 1 0 0 0,0-1-1 0 0,-1 0 1 0 0,1 0 0 0 0,0 0-1 0 0,-1 0 1 0 0,1 1 0 0 0,-1-1-1 0 0,1 0 1 0 0,0 0 0 0 0,-1 0-1 0 0,1 0 1 0 0,-1 0 0 0 0,1 0-1 0 0,0 0 1 0 0,-1 0 0 0 0,1 0-1 0 0,-1 0 1 0 0,1 0 0 0 0,-1 0-1 0 0,1 0 1 0 0,-1-1 0 0 0,-1 1-944 0 0,0-12-1687 0 0,1-3 1271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18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13 1840 0 0,'0'0'83'0'0,"-3"-11"8943"0"0,2 11-8895 0 0,1 0 0 0 0,-1-1-1 0 0,0 1 1 0 0,0 0 0 0 0,1 0 0 0 0,-1 0 0 0 0,0-1-1 0 0,1 1 1 0 0,-1 0 0 0 0,0 0 0 0 0,0 0 0 0 0,1 0-1 0 0,-1 1 1 0 0,0-1 0 0 0,0 0 0 0 0,1 0 0 0 0,-1 0-1 0 0,0 1 1 0 0,0-1 0 0 0,1 0 0 0 0,-1 1 0 0 0,0-1-1 0 0,1 0 1 0 0,-1 1 0 0 0,1-1 0 0 0,-1 1 0 0 0,1-1-1 0 0,-1 1 1 0 0,0-1 0 0 0,0 2 0 0 0,-18 20 321 0 0,17-19-122 0 0,-13 15-47 0 0,4-5-50 0 0,1 1 0 0 0,0 0 0 0 0,-10 20 0 0 0,5-8 130 0 0,8-16-155 0 0,1 1-1 0 0,-7 16 0 0 0,12-25-160 0 0,0 1 0 0 0,0 0 1 0 0,0-1-1 0 0,0 1 0 0 0,1 0 0 0 0,0 0 0 0 0,-1 0 0 0 0,1-1 1 0 0,0 1-1 0 0,0 0 0 0 0,0 0 0 0 0,1 0 0 0 0,-1-1 0 0 0,1 1 1 0 0,1 5-1 0 0,-1-7-19 0 0,-1 0 1 0 0,1 1-1 0 0,-1-1 1 0 0,1 0-1 0 0,0 0 1 0 0,-1 0-1 0 0,1 0 1 0 0,0 0-1 0 0,0 0 1 0 0,0 0-1 0 0,0 0 1 0 0,0 0-1 0 0,0 0 1 0 0,0 0 0 0 0,0 0-1 0 0,1-1 1 0 0,-1 1-1 0 0,0-1 1 0 0,0 1-1 0 0,1-1 1 0 0,1 2-1 0 0,-1-2 7 0 0,1 0 0 0 0,-1 0 0 0 0,0 0 0 0 0,1 0 0 0 0,-1-1 0 0 0,0 1 0 0 0,0-1 0 0 0,1 1 0 0 0,-1-1 0 0 0,0 0 0 0 0,4-1 0 0 0,1-2 35 0 0,0 0 0 0 0,0-1 1 0 0,-1 0-1 0 0,1 0 0 0 0,-1 0 0 0 0,8-10 0 0 0,29-41 58 0 0,-26 32-170 0 0,-15 20-60 0 0,0 0 0 0 0,1-1 0 0 0,-2 1 1 0 0,1-1-1 0 0,0 0 0 0 0,-1 1 0 0 0,0-1 1 0 0,0 0-1 0 0,-1 0 0 0 0,1 0 0 0 0,-1 1 0 0 0,0-1 1 0 0,-1-9-1 0 0,1 0-63 0 0,0 14 154 0 0,0-1 0 0 0,0 1-1 0 0,0 0 1 0 0,0-1-1 0 0,0 1 1 0 0,0 0 0 0 0,0-1-1 0 0,0 1 1 0 0,0 0-1 0 0,0-1 1 0 0,0 1-1 0 0,0 0 1 0 0,0-1 0 0 0,0 1-1 0 0,0 0 1 0 0,-1-1-1 0 0,1 1 1 0 0,0 0 0 0 0,0-1-1 0 0,0 1 1 0 0,0 0-1 0 0,-1-1 1 0 0,1 1-1 0 0,0 0 1 0 0,0 0 0 0 0,-1-1-1 0 0,1 1 1 0 0,0 0-1 0 0,-1 0 1 0 0,1 0 0 0 0,0-1-1 0 0,-1 1 1 0 0,1 0-1 0 0,0 0 1 0 0,0 0 0 0 0,-1 0-1 0 0,1 0 1 0 0,-1-1-1 0 0,1 1 1 0 0,0 0-1 0 0,-1 0 1 0 0,1 0 0 0 0,0 0-1 0 0,-1 0 1 0 0,1 0-1 0 0,-1 1 1 0 0,0-1-1 0 0,0 0 1 0 0,1 0-1 0 0,-1 1 1 0 0,0-1-1 0 0,0 1 1 0 0,0-1-1 0 0,1 1 0 0 0,-1-1 1 0 0,0 1-1 0 0,0-1 1 0 0,1 1-1 0 0,-1-1 0 0 0,1 1 1 0 0,-1 0-1 0 0,0 0 1 0 0,0 0-1 0 0,-1 3 18 0 0,1 0-1 0 0,-1 0 1 0 0,1 0-1 0 0,-1 1 1 0 0,1-1-1 0 0,0 0 1 0 0,1 0-1 0 0,-1 1 1 0 0,1-1-1 0 0,0 0 1 0 0,0 1-1 0 0,0-1 1 0 0,1 0-1 0 0,-1 1 1 0 0,1-1-1 0 0,0 0 1 0 0,1 0 0 0 0,-1 1-1 0 0,1-1 1 0 0,-1 0-1 0 0,4 4 1 0 0,-2-3 17 0 0,0 0 0 0 0,1 0 0 0 0,0 0 1 0 0,0-1-1 0 0,0 0 0 0 0,0 0 0 0 0,1 0 1 0 0,0 0-1 0 0,-1-1 0 0 0,1 0 0 0 0,0 0 0 0 0,1 0 1 0 0,-1 0-1 0 0,0-1 0 0 0,8 2 0 0 0,-9-3-8 0 0,0 1-1 0 0,0-1 0 0 0,0 0 0 0 0,0-1 1 0 0,0 1-1 0 0,0-1 0 0 0,0 0 0 0 0,1 0 0 0 0,-1 0 1 0 0,0 0-1 0 0,4-2 0 0 0,0 1-895 0 0,-1-1-1 0 0,0 0 1 0 0,9-4 0 0 0,-6 2-4732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19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11256 0 0,'0'0'1133'0'0,"1"1"-1037"0"0,4 3-70 0 0,0 1-1 0 0,1-1 1 0 0,7 4-1 0 0,-8-5 162 0 0,0 0 0 0 0,0 1 0 0 0,0-1 0 0 0,-1 1 0 0 0,1 0 0 0 0,5 7 0 0 0,14 16 754 0 0,-18-22-765 0 0,-1 1 1 0 0,0 0 0 0 0,0 0-1 0 0,0 1 1 0 0,0-1-1 0 0,4 12 1 0 0,-2-4-76 0 0,-2 1 0 0 0,0 0 0 0 0,-1 0 0 0 0,-1 0 1 0 0,0 0-1 0 0,2 30 0 0 0,-6-23 24 0 0,0 0 1 0 0,-1 0-1 0 0,-2-1 1 0 0,0 1-1 0 0,-1-1 1 0 0,-1 0-1 0 0,-1 0 1 0 0,-11 23-1 0 0,11-30-192 0 0,1 0-294 0 0,-1 0-1 0 0,-14 20 0 0 0,6-14-5604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0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22 5064 0 0,'0'0'232'0'0,"-2"0"-14"0"0,1 1-214 0 0,0-1 0 0 0,0 0-1 0 0,0 0 1 0 0,0-1-1 0 0,0 1 1 0 0,0 0-1 0 0,0 0 1 0 0,0 0-1 0 0,0-1 1 0 0,0 1-1 0 0,1 0 1 0 0,-1-1-1 0 0,0 1 1 0 0,0-1-1 0 0,0 1 1 0 0,0-1 0 0 0,-1 0-1 0 0,2 0 24 0 0,-6 4 5216 0 0,6-3-5057 0 0,1-1 1 0 0,-1 0-1 0 0,0 1 1 0 0,1-1-1 0 0,-1 1 1 0 0,0-1-1 0 0,1 1 1 0 0,-1-1-1 0 0,1 1 1 0 0,-1-1 0 0 0,1 1-1 0 0,-1-1 1 0 0,1 1-1 0 0,-1 0 1 0 0,1-1-1 0 0,0 1 1 0 0,-1 0-1 0 0,1 0 1 0 0,-1-1-1 0 0,1 1 1 0 0,0 0-1 0 0,-1 0 1 0 0,2 0 0 0 0,15-4 524 0 0,220 1 92 0 0,-196 0-1260 0 0,-38 3-432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1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7568 0 0,'0'0'962'0'0,"2"0"-160"0"0,1-2-373 0 0,-1 1 0 0 0,1-1 0 0 0,0 1 0 0 0,-1-1 0 0 0,4-3 0 0 0,14-9 841 0 0,-5 8-755 0 0,0 1 1 0 0,30-7-1 0 0,-4 1 3 0 0,-21 7-274 0 0,0 0 0 0 0,23-1 1 0 0,-28 3-274 0 0,33 1-93 0 0,-32 1-191 0 0,-12 1-919 0 0,8 3-3917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1 920 0 0,'0'0'11388'0'0,"0"2"-11128"0"0,-1 3 29 0 0,0 0 1 0 0,0 1-1 0 0,-1-1 1 0 0,0 0 0 0 0,0 0-1 0 0,-4 9 1 0 0,2-7-33 0 0,1 1 0 0 0,0 0-1 0 0,-2 11 1 0 0,0 34 337 0 0,5-52-574 0 0,0 1 0 0 0,0 0 1 0 0,0 0-1 0 0,0-1 1 0 0,0 1-1 0 0,0 0 1 0 0,0-1-1 0 0,1 1 1 0 0,-1 0-1 0 0,0-1 1 0 0,1 1-1 0 0,0-1 1 0 0,-1 1-1 0 0,2 2 0 0 0,5 13 249 0 0,-7-16-244 0 0,0 0 0 0 0,0 0 0 0 0,0 0-1 0 0,1 1 1 0 0,-1-1 0 0 0,0 0 0 0 0,1 0-1 0 0,-1 0 1 0 0,1 0 0 0 0,-1 0 0 0 0,1 0-1 0 0,0 0 1 0 0,-1 0 0 0 0,1-1 0 0 0,1 2-1 0 0,0 0 228 0 0,10 4 234 0 0,-3 1-406 0 0,-7-5-53 0 0,1 0 0 0 0,0 0 0 0 0,0 0 0 0 0,0 0 0 0 0,0 0 1 0 0,0-1-1 0 0,1 1 0 0 0,-1-1 0 0 0,0 0 0 0 0,1 0 1 0 0,-1 0-1 0 0,1-1 0 0 0,-1 1 0 0 0,1-1 0 0 0,5 0 0 0 0,-5 1-3 0 0,0-1 0 0 0,0 0 0 0 0,0-1 0 0 0,0 1 0 0 0,0-1 0 0 0,0 0 0 0 0,1 0 0 0 0,-2 0 0 0 0,1 0 0 0 0,0-1 0 0 0,0 0 0 0 0,0 1 0 0 0,-1-1 0 0 0,1-1 0 0 0,6-4 0 0 0,6-5 116 0 0,-14 11-133 0 0,1-1 1 0 0,-1 1-1 0 0,1-1 1 0 0,-1 0-1 0 0,0 0 1 0 0,3-3-1 0 0,2-4-4 0 0,-3 5 2 0 0,-1-1 0 0 0,1 1 0 0 0,-1 0 0 0 0,0-1 0 0 0,-1 0 0 0 0,5-9 0 0 0,-7 11 52 0 0,0 1 1 0 0,0 0 0 0 0,0-1 0 0 0,0 1-1 0 0,-1-1 1 0 0,1 1 0 0 0,-1 0-1 0 0,0 0 1 0 0,1-1 0 0 0,-1 1-1 0 0,0 0 1 0 0,-1 0 0 0 0,1 0 0 0 0,0 0-1 0 0,0 0 1 0 0,-1 0 0 0 0,-2-3-1 0 0,-5-3 12 0 0,4 3-15 0 0,0 0 1 0 0,-1 0 0 0 0,1 1 0 0 0,-1 0 0 0 0,0 0 0 0 0,-9-4-1 0 0,11 7-17 0 0,-1-2 15 0 0,-1 0 1 0 0,0 1-1 0 0,0 0 1 0 0,0 0 0 0 0,0 1-1 0 0,0-1 1 0 0,0 1-1 0 0,-12 0 1 0 0,-7 4-195 0 0,23-3-98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4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1 316 2760 0 0,'1'-1'7229'0'0,"5"-8"-6324"0"0,-4 7-830 0 0,-1 1 0 0 0,0-1 0 0 0,0 0 0 0 0,0 1 0 0 0,0-1 0 0 0,0 0 0 0 0,0 0 0 0 0,0 1 0 0 0,0-5 0 0 0,1 2-41 0 0,-1 0 1 0 0,1 0 0 0 0,0 0 0 0 0,0 0-1 0 0,1 0 1 0 0,-1 1 0 0 0,1-1-1 0 0,0 1 1 0 0,3-4 0 0 0,10-13 158 0 0,-10 18-113 0 0,-6 2-78 0 0,0 0 0 0 0,0 0 1 0 0,0 0-1 0 0,1 0 0 0 0,-1 0 0 0 0,0 0 1 0 0,0 0-1 0 0,0 0 0 0 0,1 0 0 0 0,-1 0 0 0 0,0 0 1 0 0,0 0-1 0 0,0 0 0 0 0,0 0 0 0 0,1 0 0 0 0,-1-1 1 0 0,0 1-1 0 0,0 0 0 0 0,0 0 0 0 0,0 0 0 0 0,1 0 1 0 0,-1 0-1 0 0,0 0 0 0 0,0 0 0 0 0,0-1 1 0 0,0 1-1 0 0,0 0 0 0 0,0 0 0 0 0,1 0 0 0 0,-1 0 1 0 0,0 0-1 0 0,0-1 0 0 0,0 1 0 0 0,0 0 0 0 0,0 0 1 0 0,2-3-2 0 0,0 1-1 0 0,0 0 1 0 0,0 0 0 0 0,0-1 0 0 0,1 1 0 0 0,-1 1 0 0 0,1-1 0 0 0,-1 0 0 0 0,1 1 0 0 0,0-1 0 0 0,-1 1-1 0 0,1 0 1 0 0,5-2 0 0 0,17-8 56 0 0,1-6 28 0 0,-23 15-57 0 0,12 2-154 0 0,-7 2 72 0 0,0 1 32 0 0,8 6-29 0 0,-1 1 50 0 0,-9-7 27 0 0,-1-1 0 0 0,1 1 0 0 0,0-1 0 0 0,0 0 0 0 0,0 0 0 0 0,0-1 0 0 0,0 0 0 0 0,7 1 0 0 0,0-1 49 0 0,-1 0 1 0 0,1-1-1 0 0,15-3 1 0 0,19-8-76 0 0,-34 8 37 0 0,-10 1 7 0 0,0 0 0 0 0,0 0 0 0 0,0 0 0 0 0,0-1 0 0 0,-1 1-1 0 0,1 0 1 0 0,-1-1 0 0 0,1 0 0 0 0,-1 0 0 0 0,3-4 0 0 0,15-33 418 0 0,-20 38-460 0 0,2-3-2 0 0,0 0 0 0 0,-1 0 0 0 0,0 0 0 0 0,1-6 0 0 0,2-12 0 0 0,-2 18 6 0 0,-1 0 1 0 0,0 0 0 0 0,0 0-1 0 0,0-1 1 0 0,-1 1 0 0 0,1 0-1 0 0,-2-10 1 0 0,2 12 4 0 0,2-3-38 0 0,-2 5-118 0 0,-1 2-545 0 0,1 1 687 0 0,-1-1 1 0 0,0 0-1 0 0,0 0 0 0 0,0 0 0 0 0,1 0 0 0 0,-1 0 0 0 0,1 0 0 0 0,-1 0 1 0 0,1 0-1 0 0,-1 0 0 0 0,1 0 0 0 0,0 0 0 0 0,-1 0 0 0 0,2 2 1 0 0,2 1 2 0 0,4 13 41 0 0,15 35 526 0 0,-21-48-528 0 0,-1 0-1 0 0,1 0 1 0 0,0 0 0 0 0,1 0 0 0 0,-1-1 0 0 0,1 1 0 0 0,0-1 0 0 0,0 0 0 0 0,0 1 0 0 0,0-1 0 0 0,0-1 0 0 0,1 1 0 0 0,-1 0-1 0 0,1-1 1 0 0,0 0 0 0 0,0 0 0 0 0,0 0 0 0 0,0 0 0 0 0,0-1 0 0 0,0 1 0 0 0,0-1 0 0 0,8 1 0 0 0,-3 0 62 0 0,1-1 1 0 0,-1 0-1 0 0,1-1 1 0 0,0 0-1 0 0,-1 0 1 0 0,1-1 0 0 0,0-1-1 0 0,-1 1 1 0 0,14-6-1 0 0,102-43 597 0 0,-115 48-698 0 0,0 0 0 0 0,18-1 0 0 0,-25 3-14 0 0,0 0 1 0 0,0 0-1 0 0,0 1 1 0 0,-1-1-1 0 0,1 0 1 0 0,0 1-1 0 0,0 0 1 0 0,0 0-1 0 0,-1 0 1 0 0,1 0-1 0 0,0 0 1 0 0,4 3 0 0 0,1 1 4 0 0,-1-1 9 0 0,0 0 0 0 0,-1 1 0 0 0,0-1 0 0 0,0 2 0 0 0,0-1 0 0 0,-1 1 0 0 0,1 0 0 0 0,-1 0 0 0 0,-1 0 0 0 0,7 11 0 0 0,1 2 0 0 0,-8-14-1 0 0,6 14-36 0 0,-2-2-653 0 0,-7-16 434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2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1201 920 0 0,'-8'-2'80'0'0,"5"1"308"0"0,0 0 1 0 0,0-1-1 0 0,0 1 1 0 0,0 0-1 0 0,0-1 1 0 0,0 0-1 0 0,0 0 1 0 0,1 1-1 0 0,-1-2 1 0 0,1 1-1 0 0,-1 0 1 0 0,1 0-1 0 0,-4-6 1 0 0,-3-4 3017 0 0,-14-26 1 0 0,15 23-3815 0 0,-17-32 2039 0 0,-9-17 251 0 0,27 52-1561 0 0,0-2 1 0 0,1 1-1 0 0,1-1 0 0 0,0 0 1 0 0,-4-17-1 0 0,-2-7-65 0 0,4 14-131 0 0,0 0 0 0 0,-4-33 1 0 0,-3-27-64 0 0,9 59-59 0 0,0-1 0 0 0,2 1 0 0 0,0-35 0 0 0,6 16-3 0 0,1 0 0 0 0,2 1 0 0 0,2 0 0 0 0,14-45 0 0 0,6-15 4 0 0,5-14-61 0 0,-31 112 48 0 0,1 0-1 0 0,-1 0 1 0 0,1 0 0 0 0,3-5-1 0 0,-5 8-1 0 0,0 1-1 0 0,0-1 1 0 0,0 1-1 0 0,0 0 0 0 0,0 0 1 0 0,0-1-1 0 0,1 1 1 0 0,-1 0-1 0 0,0 0 1 0 0,1 0-1 0 0,-1 0 0 0 0,1 0 1 0 0,-1 0-1 0 0,1 1 1 0 0,-1-1-1 0 0,1 0 1 0 0,0 1-1 0 0,1-1 0 0 0,1 12-125 0 0,-3-8 97 0 0,0 1 0 0 0,0 0 1 0 0,0-1-1 0 0,-1 1 0 0 0,1 0 0 0 0,-1 0 0 0 0,0 0 1 0 0,0 6-1 0 0,-7 32-95 0 0,1-9 133 0 0,0 68 2 0 0,-1-32 0 0 0,6-68 0 0 0,1 0 0 0 0,0 0 0 0 0,0 0 0 0 0,0 0 0 0 0,0-1 0 0 0,0 1 0 0 0,1 0 0 0 0,-1 0 0 0 0,0 0 0 0 0,0-1 0 0 0,0 1 0 0 0,1 0 0 0 0,-1 0 0 0 0,0-1 0 0 0,1 1 0 0 0,-1 0 0 0 0,1 0 0 0 0,-1-1 0 0 0,1 1 0 0 0,-1 0 0 0 0,1-1 0 0 0,-1 1 0 0 0,1-1 0 0 0,0 1 0 0 0,-1-1 0 0 0,1 1 0 0 0,0-1 0 0 0,-1 1 0 0 0,1-1 0 0 0,0 0 0 0 0,0 1 0 0 0,-1-1 0 0 0,1 0 0 0 0,0 0 0 0 0,0 1 0 0 0,0-1 0 0 0,-1 0 0 0 0,1 0 0 0 0,0 0 0 0 0,0 0 0 0 0,0 0 0 0 0,0 0 0 0 0,-1 0 0 0 0,1-1 0 0 0,0 1 0 0 0,0 0 0 0 0,0 0 0 0 0,-1-1 0 0 0,1 1 0 0 0,0 0 0 0 0,0-1 0 0 0,-1 1 0 0 0,2-1 0 0 0,29-14 5 0 0,-22 10 27 0 0,1 0-1 0 0,-1 1 1 0 0,1 1-1 0 0,0-1 0 0 0,14-2 1 0 0,-22 6-42 0 0,1 0 0 0 0,-1 0 0 0 0,0 0 0 0 0,0 0 0 0 0,0 1 1 0 0,1-1-1 0 0,-1 1 0 0 0,0-1 0 0 0,0 1 0 0 0,0 0 0 0 0,0-1 0 0 0,0 1 1 0 0,0 0-1 0 0,0 1 0 0 0,0-1 0 0 0,-1 0 0 0 0,1 0 0 0 0,0 1 0 0 0,2 2 1 0 0,-2-2 7 0 0,0 0 0 0 0,0 0 0 0 0,-1 1 0 0 0,1-1 0 0 0,-1 0 0 0 0,1 1 0 0 0,-1-1 0 0 0,0 1 0 0 0,0-1 0 0 0,0 1 0 0 0,0-1 0 0 0,-1 1 0 0 0,1 0 0 0 0,0 4 0 0 0,-2 6-106 0 0,0 0 1 0 0,0 0-1 0 0,-2 0 0 0 0,1-1 0 0 0,-8 21 0 0 0,-29 58 532 0 0,18-57-1803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2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9 5984 0 0,'0'0'464'0'0,"-7"-8"4677"0"0,2 8-4854 0 0,1 0 0 0 0,-1 0-1 0 0,1 1 1 0 0,-1-1 0 0 0,1 1 0 0 0,-1 0-1 0 0,1 0 1 0 0,-1 1 0 0 0,1-1 0 0 0,-6 4 0 0 0,6-3-215 0 0,0 0 1 0 0,0 0 0 0 0,0 1-1 0 0,1-1 1 0 0,-1 1 0 0 0,1 0-1 0 0,0 0 1 0 0,-1 0 0 0 0,1 1-1 0 0,1-1 1 0 0,-1 1 0 0 0,0-1-1 0 0,1 1 1 0 0,0 0 0 0 0,-2 4-1 0 0,-5 11-50 0 0,7-17-1 0 0,1 1-1 0 0,-1-1 1 0 0,1 1 0 0 0,0 0 0 0 0,0 0 0 0 0,0 0-1 0 0,0 0 1 0 0,0 0 0 0 0,0 5 0 0 0,2-7-13 0 0,-1-1 0 0 0,0 1 1 0 0,1 0-1 0 0,0-1 1 0 0,-1 1-1 0 0,1-1 1 0 0,-1 1-1 0 0,1-1 1 0 0,0 1-1 0 0,-1-1 1 0 0,1 0-1 0 0,0 1 1 0 0,-1-1-1 0 0,1 0 1 0 0,0 1-1 0 0,1-1 1 0 0,6 2 57 0 0,0 0 0 0 0,-1 0 0 0 0,1-1 0 0 0,0 0 0 0 0,0 0 0 0 0,0-1 0 0 0,13-1 0 0 0,-9 0-7 0 0,0 1 1 0 0,13 2-1 0 0,-24-2-60 0 0,0 0 0 0 0,-1 0 0 0 0,1 0-1 0 0,0 0 1 0 0,-1 1 0 0 0,1-1 0 0 0,0 0-1 0 0,-1 0 1 0 0,1 1 0 0 0,-1-1 0 0 0,1 0 0 0 0,0 1-1 0 0,-1-1 1 0 0,1 0 0 0 0,-1 1 0 0 0,1-1 0 0 0,-1 1-1 0 0,1-1 1 0 0,-1 1 0 0 0,0-1 0 0 0,1 1 0 0 0,-1-1-1 0 0,0 1 1 0 0,1 0 0 0 0,-1-1 0 0 0,0 1 0 0 0,0-1-1 0 0,1 1 1 0 0,-1 0 0 0 0,0-1 0 0 0,0 1 0 0 0,0 0-1 0 0,0-1 1 0 0,0 1 0 0 0,0 0 0 0 0,0-1-1 0 0,0 1 1 0 0,0 0 0 0 0,0-1 0 0 0,0 1 0 0 0,0 0-1 0 0,-1-1 1 0 0,1 1 0 0 0,0 0 0 0 0,0-1 0 0 0,-1 1-1 0 0,1-1 1 0 0,-1 2 0 0 0,0 1 1 0 0,0 2 2 0 0,0 0-1 0 0,-1 0 0 0 0,1 0 1 0 0,-1 0-1 0 0,0 0 0 0 0,-1 0 1 0 0,1-1-1 0 0,-6 9 0 0 0,-2-2 54 0 0,-18 19-1 0 0,18-20-23 0 0,6-7 6 0 0,0 0-1 0 0,0 0 0 0 0,0 0 0 0 0,0-1 0 0 0,0 0 0 0 0,-7 3 1 0 0,8-3-5 0 0,0-1 1 0 0,0 0 0 0 0,1 0 0 0 0,-1-1 0 0 0,0 1-1 0 0,0-1 1 0 0,0 1 0 0 0,0-1 0 0 0,0 0 0 0 0,0 0-1 0 0,-4-1 1 0 0,-8-5 144 0 0,13 5-239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50 3224 0 0,'8'-11'288'0'0,"-6"2"361"0"0,-1 8-377 0 0,-1 0 0 0 0,1-1 0 0 0,-1 1-1 0 0,0-1 1 0 0,0 1 0 0 0,1 0 0 0 0,-1-1 0 0 0,0 1 0 0 0,0-1 0 0 0,0 1-1 0 0,0-1 1 0 0,-1 1 0 0 0,1-1 0 0 0,0 1 0 0 0,-1 0 0 0 0,1-1 0 0 0,-3-3 3598 0 0,-9 5-2403 0 0,10 0-1418 0 0,1 0 1 0 0,-1 1-1 0 0,1-1 0 0 0,-1 1 1 0 0,0 0-1 0 0,1-1 1 0 0,0 1-1 0 0,-1 0 1 0 0,1 0-1 0 0,-1 0 1 0 0,1 0-1 0 0,0 0 1 0 0,0 0-1 0 0,-3 3 1 0 0,-15 19 3 0 0,18-21-22 0 0,-14 19 258 0 0,0 2 0 0 0,2 0 0 0 0,0 0 0 0 0,2 1 0 0 0,0 0 0 0 0,-9 37 0 0 0,18-55-189 0 0,1 0 0 0 0,0 1 0 0 0,0-1 1 0 0,0 1-1 0 0,1-1 0 0 0,0 1 0 0 0,0-1 0 0 0,1 1 0 0 0,0-1 1 0 0,0 1-1 0 0,1-1 0 0 0,-1 0 0 0 0,6 11 0 0 0,-7-17-87 0 0,1 1 0 0 0,-1-1 0 0 0,1 0 1 0 0,0 0-1 0 0,-1 0 0 0 0,1 1 0 0 0,0-1 0 0 0,-1 0 0 0 0,1 0 0 0 0,0 0 0 0 0,-1 0 0 0 0,1 0 0 0 0,0 0 0 0 0,-1 0 0 0 0,1 0 0 0 0,0-1 0 0 0,-1 1 0 0 0,2 0 0 0 0,-1-1 15 0 0,7 0 67 0 0,1-1 0 0 0,-1-1-1 0 0,0 0 1 0 0,0 0 0 0 0,0 0-1 0 0,0-1 1 0 0,-1 0 0 0 0,1-1-1 0 0,11-9 1 0 0,-8 4 11 0 0,0 1 1 0 0,-1-2-1 0 0,0 1 0 0 0,-1-1 0 0 0,9-15 0 0 0,-14 19-125 0 0,-1 1 1 0 0,0-1-1 0 0,0 0 0 0 0,2-10 0 0 0,3-5-200 0 0,-7 16 128 0 0,1 0-1 0 0,-1 0 1 0 0,0 0-1 0 0,1-11 1 0 0,-2 10-98 0 0,1 0 1 0 0,3-14-1 0 0,-4 20 173 0 0,1 0-1 0 0,-1 0 1 0 0,0 0-1 0 0,0 1 0 0 0,0-1 1 0 0,0 0-1 0 0,-1 0 0 0 0,1 0 1 0 0,0 0-1 0 0,0 1 1 0 0,0-1-1 0 0,-1 0 0 0 0,1 0 1 0 0,0 1-1 0 0,-1-1 0 0 0,0-1 1 0 0,0 1-54 0 0,1 2-47 0 0,-3 7 104 0 0,1 0 0 0 0,1 0 0 0 0,-1 0-1 0 0,1 1 1 0 0,1-1 0 0 0,-1 0 0 0 0,1 1 0 0 0,1-1 0 0 0,0 1-1 0 0,0-1 1 0 0,3 10 0 0 0,-2-7 52 0 0,1-1-1 0 0,0 0 1 0 0,1 0-1 0 0,0 0 1 0 0,1 0 0 0 0,0-1-1 0 0,1 1 1 0 0,9 11-1 0 0,-12-17-29 0 0,1 0 0 0 0,0 0 0 0 0,0-1-1 0 0,0 1 1 0 0,0-1 0 0 0,0 0 0 0 0,1 0-1 0 0,0-1 1 0 0,-1 1 0 0 0,1-1 0 0 0,0 0-1 0 0,0 0 1 0 0,0-1 0 0 0,1 0 0 0 0,-1 0-1 0 0,0 0 1 0 0,0 0 0 0 0,1-1 0 0 0,-1 0-1 0 0,0 0 1 0 0,1 0 0 0 0,-1-1 0 0 0,0 1-1 0 0,10-4 1 0 0,3-3 44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4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 6448 0 0,'5'-2'97'0'0,"23"-6"12542"0"0,-30 16-13472 0 0,-4 16 1051 0 0,-2 0 0 0 0,0 0 0 0 0,-1 0-1 0 0,-13 21 1 0 0,-4 13-133 0 0,2-11-17 0 0,19-38-80 0 0,-1 1 0 0 0,1 0-1 0 0,1 0 1 0 0,0 1 0 0 0,0-1 0 0 0,1 1 0 0 0,-2 17-1 0 0,4-19-124 0 0,0 0 0 0 0,0 1 0 0 0,-1-1 0 0 0,0 0-1 0 0,0 0 1 0 0,-1 0 0 0 0,-1 0 0 0 0,1-1 0 0 0,-1 1-1 0 0,-7 9 1 0 0,5 0-2097 0 0,2-6-2700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64 3224 0 0,'1'-2'240'0'0,"0"0"-158"0"0,0 0 1 0 0,-1 0-1 0 0,1 0 1 0 0,0 0-1 0 0,-1 0 1 0 0,1 0-1 0 0,-1 0 0 0 0,1 0 1 0 0,-1 0-1 0 0,0-1 1 0 0,0 1-1 0 0,0 0 1 0 0,-1-3-1 0 0,1 3 121 0 0,0 1 0 0 0,-1 0-1 0 0,1-1 1 0 0,-1 1 0 0 0,1 0-1 0 0,-1 0 1 0 0,1-1 0 0 0,-1 1-1 0 0,0 0 1 0 0,1 0 0 0 0,-1 0-1 0 0,0 0 1 0 0,0 0 0 0 0,0 0-1 0 0,0 0 1 0 0,0 0 0 0 0,0 0-1 0 0,0 0 1 0 0,0 1 0 0 0,0-1-1 0 0,0 0 1 0 0,-1 1 0 0 0,1-1-1 0 0,0 1 1 0 0,-3-1 0 0 0,-3 0 101 0 0,0 0 1 0 0,0 0-1 0 0,0 1 1 0 0,0 0-1 0 0,0 0 1 0 0,-1 0-1 0 0,1 1 0 0 0,-11 3 1 0 0,-56 20 520 0 0,67-22-761 0 0,-20 9 175 0 0,0 1 0 0 0,0 0 0 0 0,2 2 0 0 0,-35 24 0 0 0,44-25-78 0 0,0 0 0 0 0,0 1 0 0 0,1 1 0 0 0,1 0 0 0 0,0 1 0 0 0,2 1 0 0 0,-12 18 0 0 0,19-26-90 0 0,0 1 0 0 0,0 1 0 0 0,1-1 0 0 0,0 1 1 0 0,1 0-1 0 0,0-1 0 0 0,-1 15 0 0 0,3-17-19 0 0,0 0-1 0 0,1 0 1 0 0,0 0-1 0 0,0 0 0 0 0,0 0 1 0 0,1 0-1 0 0,1 0 1 0 0,-1 0-1 0 0,1-1 0 0 0,1 1 1 0 0,2 7-1 0 0,-2-10-2 0 0,0 0 0 0 0,0 0 0 0 0,0 0 1 0 0,1-1-1 0 0,-1 1 0 0 0,1-1 0 0 0,0 0 0 0 0,0 0 0 0 0,0 0 0 0 0,1-1 0 0 0,6 5 0 0 0,-4-4-3 0 0,1 0-1 0 0,0-1 1 0 0,1 1-1 0 0,-1-1 1 0 0,1-1-1 0 0,13 3 1 0 0,7-2 30 0 0,0-1 0 0 0,1-1 0 0 0,40-5 0 0 0,-53 3-33 0 0,16-3 68 0 0,37-8 1 0 0,-35 5-55 0 0,-18 3-128 0 0,-1-1 0 0 0,0 0 0 0 0,20-10 0 0 0,-12 4-151 0 0,-20 10-77 0 0,-1-1 0 0 0,1 0 0 0 0,-1-1-1 0 0,0 1 1 0 0,6-5 0 0 0,-5 3-853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5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39 5064 0 0,'-1'1'189'0'0,"-1"0"-1"0"0,0 0 1 0 0,0 0 0 0 0,0 0 0 0 0,0-1-1 0 0,0 1 1 0 0,0-1 0 0 0,-3 1 0 0 0,-10 0 7969 0 0,18 0-7870 0 0,5 2-202 0 0,0 0 0 0 0,0-1 0 0 0,0 0 0 0 0,0-1 0 0 0,0 0 0 0 0,1 0 0 0 0,-1-1 0 0 0,0 0 0 0 0,0 0 0 0 0,1-1 0 0 0,13-3 1 0 0,-1 0 1 0 0,-1-2 0 0 0,1 0 0 0 0,28-14 0 0 0,-37 14-250 0 0,10-5 445 0 0,-8 9-4108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5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1840 0 0,'-5'3'12264'0'0,"10"-1"-11973"0"0,1 0 1 0 0,-1 0-1 0 0,1-1 1 0 0,0 0 0 0 0,-1 0-1 0 0,11 0 1 0 0,14 2 42 0 0,-14 0-149 0 0,24 0-1 0 0,-1-2-65 0 0,-36-2-110 0 0,0 1-1 0 0,0 0 0 0 0,0 0 0 0 0,0 1 0 0 0,0-1 0 0 0,-1 1 0 0 0,1-1 0 0 0,3 2 0 0 0,2 0 147 0 0,-6-2 439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6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1376 0 0,'1'-2'65'0'0,"4"-3"102"0"0,1-1 0 0 0,0 1 0 0 0,6-4 0 0 0,4 1 3366 0 0,-13 7-3328 0 0,-1 0-1 0 0,1 0 0 0 0,-1 1 1 0 0,1-1-1 0 0,-1 1 0 0 0,1 0 0 0 0,0-1 1 0 0,-1 1-1 0 0,1 0 0 0 0,-1 1 0 0 0,1-1 1 0 0,-1 0-1 0 0,1 1 0 0 0,2 0 0 0 0,-2 0-15 0 0,0 0 0 0 0,-1 0 0 0 0,1 0 1 0 0,0 0-1 0 0,-1 1 0 0 0,1-1 0 0 0,-1 1 0 0 0,0-1 0 0 0,1 1 0 0 0,-1 0 0 0 0,0 0 0 0 0,0 0 0 0 0,0 0 0 0 0,0 0 0 0 0,0 1 0 0 0,-1-1 0 0 0,1 0 0 0 0,-1 1 1 0 0,3 5-1 0 0,-1 1-171 0 0,-1 0 1 0 0,0 0-1 0 0,-1 1 1 0 0,0-1 0 0 0,0 1-1 0 0,-1 9 1 0 0,-1-14 4 0 0,1 1 0 0 0,-1 0 0 0 0,-1-1 0 0 0,1 1 0 0 0,0-1 0 0 0,-1 0 0 0 0,0 1 0 0 0,-1-1 0 0 0,1 0 0 0 0,-1 0 0 0 0,-6 8 0 0 0,-9 19 509 0 0,14-25-428 0 0,1-1 0 0 0,-1 1-1 0 0,0-1 1 0 0,-6 7 0 0 0,0-1-40 0 0,8-8-25 0 0,0-1 0 0 0,-1 0 0 0 0,1 0 0 0 0,-1-1 0 0 0,0 1 0 0 0,0 0 0 0 0,0-1 0 0 0,0 0 0 0 0,-6 4 1 0 0,8-6 577 0 0,-7-1 1029 0 0,10-2-1557 0 0,0-1 0 0 0,1 1-1 0 0,-1 0 1 0 0,1 0-1 0 0,-1 0 1 0 0,1 0-1 0 0,0 0 1 0 0,0 1-1 0 0,0-1 1 0 0,0 1-1 0 0,1 0 1 0 0,-1 0-1 0 0,1 0 1 0 0,3-1-1 0 0,11-4-88 0 0,20-7 0 0 0,-35 14 0 0 0,0-1 0 0 0,0 1 0 0 0,0-1 0 0 0,0 1 0 0 0,0 0 0 0 0,0 0 0 0 0,0 0 0 0 0,-1 0 0 0 0,1 1 0 0 0,0-1 0 0 0,4 2 0 0 0,-5-1 0 0 0,-1-1 0 0 0,1 1 0 0 0,0-1 0 0 0,0 1 0 0 0,0 0 0 0 0,0 0 0 0 0,0 0 0 0 0,-1 0 0 0 0,1 0 0 0 0,-1 1 0 0 0,1-1 0 0 0,0 0 0 0 0,-1 1 0 0 0,0-1 0 0 0,1 1 0 0 0,-1-1 0 0 0,0 1 0 0 0,2 2 0 0 0,-2-1 0 0 0,1 0 0 0 0,0 0 0 0 0,-1 0 0 0 0,0 0 0 0 0,1 0 0 0 0,-1 1 0 0 0,-1-1 0 0 0,1 0 0 0 0,0 0 0 0 0,-1 1 0 0 0,1-1 0 0 0,-1 0 0 0 0,0 1 0 0 0,0-1 0 0 0,-1 1 0 0 0,1-1 0 0 0,-1 0 0 0 0,1 0 0 0 0,-1 1 0 0 0,0-1 0 0 0,-3 6 0 0 0,-2 3 0 0 0,-1 1 0 0 0,0-1 0 0 0,-1-1 0 0 0,-10 12 0 0 0,2-2 0 0 0,13-17 14 0 0,1-2-1 0 0,-1 1 0 0 0,0 0 0 0 0,0 0 0 0 0,0-1 0 0 0,-1 0 0 0 0,-3 3 0 0 0,-13 9-1299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7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13160 0 0,'0'0'1186'0'0,"-2"1"-972"0"0,-19 19 401 0 0,15-13 281 0 0,-1-1 0 0 0,1 0 0 0 0,-12 7 0 0 0,17-12 112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8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82 1376 0 0,'1'-1'107'0'0,"0"-2"189"0"0,0 1 0 0 0,0-1 0 0 0,-1 1 0 0 0,1-1 0 0 0,-1 1 0 0 0,0 0 0 0 0,0-1 0 0 0,0 1 0 0 0,0-1 0 0 0,0 1 0 0 0,0-1 0 0 0,-1 1 1 0 0,1-1-1 0 0,-1 1 0 0 0,0-1 0 0 0,1 1 0 0 0,-1 0 0 0 0,0-1 0 0 0,-3-3 0 0 0,1-1-66 0 0,2 6-124 0 0,0-1 0 0 0,0 1 0 0 0,0 0 0 0 0,0 0 1 0 0,0 0-1 0 0,0 0 0 0 0,0 0 0 0 0,-1 0 0 0 0,1 1 0 0 0,0-1 0 0 0,0 0 0 0 0,-1 1 0 0 0,1-1 0 0 0,-2 0 0 0 0,-18-5 693 0 0,19 6-720 0 0,0-1 0 0 0,0 1 1 0 0,0 0-1 0 0,0 0 0 0 0,0 0 1 0 0,0 1-1 0 0,0-1 0 0 0,0 0 0 0 0,0 1 1 0 0,0-1-1 0 0,1 1 0 0 0,-1 0 1 0 0,0 0-1 0 0,-3 1 0 0 0,-23 18 705 0 0,19-12-581 0 0,3-4-126 0 0,0 1 1 0 0,1 0 0 0 0,0 0-1 0 0,0 0 1 0 0,0 1 0 0 0,-6 10 0 0 0,10-8 26 0 0,1-7-66 0 0,0-1-1 0 0,0 1 0 0 0,0-1 1 0 0,0 1-1 0 0,0-1 0 0 0,0 1 1 0 0,0-1-1 0 0,0 1 0 0 0,0-1 1 0 0,0 1-1 0 0,-1-1 1 0 0,1 1-1 0 0,0-1 0 0 0,0 1 1 0 0,0-1-1 0 0,0 0 0 0 0,-1 1 1 0 0,1-1-1 0 0,0 1 0 0 0,-1-1 1 0 0,1 1-1 0 0,0-1 1 0 0,-1 0-1 0 0,0 1 0 0 0,12 6 325 0 0,-5-6-301 0 0,1 1 0 0 0,-1-1 1 0 0,1 0-1 0 0,-1-1 0 0 0,1 0 1 0 0,0 0-1 0 0,-1 0 0 0 0,1-1 1 0 0,-1 0-1 0 0,1 0 0 0 0,11-4 1 0 0,-18 5-62 0 0,0 0 0 0 0,1 0 0 0 0,-1 0 0 0 0,0 0 0 0 0,0 0 0 0 0,1 0 0 0 0,-1 0 0 0 0,0 0 0 0 0,0 0 0 0 0,1 0 0 0 0,-1 0 0 0 0,0 0 0 0 0,0 0 0 0 0,1 0 0 0 0,-1 0 0 0 0,0 0 0 0 0,1 0 0 0 0,-1 0 0 0 0,0 0 0 0 0,0 0 0 0 0,0 0 0 0 0,1 1 0 0 0,-1-1 0 0 0,0 0 0 0 0,0 0 0 0 0,1 0 0 0 0,-1 1-1 0 0,1 0 0 0 0,-1 0 0 0 0,0 0 0 0 0,1 0 0 0 0,-1 0 0 0 0,0 0 0 0 0,0 0 0 0 0,0 0 0 0 0,0 0 0 0 0,0 0 0 0 0,0 0 0 0 0,0 0 0 0 0,0 0 0 0 0,0 0 0 0 0,0 0 0 0 0,0 0 0 0 0,-1 1 1 0 0,-8 21-47 0 0,4-12 12 0 0,4-6 13 0 0,-4 7 6 0 0,0 1 1 0 0,2-1-1 0 0,-1 1 1 0 0,1-1-1 0 0,1 1 1 0 0,-1 19-1 0 0,1-11-12 0 0,2-17 24 0 0,-1-1 0 0 0,1 1 0 0 0,-1 0 0 0 0,1 0 0 0 0,0-1 1 0 0,1 1-1 0 0,-1 0 0 0 0,0 0 0 0 0,1-1 0 0 0,0 1 0 0 0,1 4 1 0 0,1-3 20 0 0,0 1 0 0 0,0-1 1 0 0,0 0-1 0 0,8 9 1 0 0,-10-12-2 0 0,1 0 1 0 0,-1-1-1 0 0,1 0 1 0 0,0 1-1 0 0,-1-1 0 0 0,1 0 1 0 0,0 0-1 0 0,0 0 1 0 0,0 0-1 0 0,0 0 0 0 0,0 0 1 0 0,0 0-1 0 0,0-1 1 0 0,0 1-1 0 0,0-1 0 0 0,0 1 1 0 0,4-1-1 0 0,-3 0 57 0 0,0 0-1 0 0,0-1 1 0 0,0 1-1 0 0,0-1 1 0 0,0 0-1 0 0,0 0 1 0 0,0 0-1 0 0,0 0 0 0 0,0 0 1 0 0,0 0-1 0 0,-1-1 1 0 0,1 0-1 0 0,0 1 1 0 0,-1-1-1 0 0,0 0 1 0 0,1 0-1 0 0,-1-1 1 0 0,0 1-1 0 0,0 0 1 0 0,0-1-1 0 0,0 1 1 0 0,0-1-1 0 0,-1 0 1 0 0,1 0-1 0 0,-1 1 1 0 0,0-1-1 0 0,0 0 0 0 0,0 0 1 0 0,0 0-1 0 0,0 0 1 0 0,-1 0-1 0 0,1 0 1 0 0,-1-1-1 0 0,0 1 1 0 0,0 0-1 0 0,0 0 1 0 0,0 0-1 0 0,-1 0 1 0 0,1 0-1 0 0,-1 0 1 0 0,-1-5-1 0 0,1 7-68 0 0,-1-6 31 0 0,-1 0 1 0 0,0 0-1 0 0,-1 0 1 0 0,-4-7-1 0 0,-6-5 23 0 0,11 14-57 0 0,0 0-1 0 0,-1 0 1 0 0,1 0 0 0 0,-1 1 0 0 0,0-1-1 0 0,-1 1 1 0 0,1 0 0 0 0,-10-6-1 0 0,9 7 0 0 0,3 1-2 0 0,-1 0 0 0 0,1 1 0 0 0,-1 0 0 0 0,0 0 0 0 0,1 0 0 0 0,-6-2 0 0 0,6 3-68 0 0,3 11-6676 0 0,3 0 1809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29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34 4144 0 0,'0'0'319'0'0,"1"-1"10"0"0,6-6 3976 0 0,-1-1-1689 0 0,3 4-2455 0 0,1 1 0 0 0,-1 0 0 0 0,1 1 0 0 0,-1 0 1 0 0,16-1-1 0 0,-16 6-177 0 0,-8-3 13 0 0,-1 0 1 0 0,1 1 0 0 0,0-1-1 0 0,-1 0 1 0 0,1 1-1 0 0,0-1 1 0 0,-1 1 0 0 0,1-1-1 0 0,-1 1 1 0 0,1-1 0 0 0,0 1-1 0 0,-1-1 1 0 0,1 1 0 0 0,-1 0-1 0 0,0-1 1 0 0,1 1-1 0 0,-1 0 1 0 0,1-1 0 0 0,-1 1-1 0 0,0 0 1 0 0,0 0 0 0 0,1-1-1 0 0,-1 1 1 0 0,0 0 0 0 0,0 0-1 0 0,0-1 1 0 0,0 1-1 0 0,0 0 1 0 0,0 0 0 0 0,0 1-1 0 0,0 0-3 0 0,0 2 4 0 0,1 0 1 0 0,-1 0-1 0 0,0 0 1 0 0,-1 0-1 0 0,1 0 1 0 0,-1 0 0 0 0,1 0-1 0 0,-1 0 1 0 0,0 0-1 0 0,-1 0 1 0 0,1 0 0 0 0,-1 0-1 0 0,1-1 1 0 0,-5 7-1 0 0,-3 3 144 0 0,-1-1 0 0 0,-17 19 0 0 0,16-19 131 0 0,-16 21 0 0 0,22-26-524 0 0,0 1 1943 0 0,5-7-1648 0 0,1-1 0 0 0,-1 0 1 0 0,1 0-1 0 0,-1 1 0 0 0,0-1 1 0 0,1 0-1 0 0,-1 0 1 0 0,1 0-1 0 0,-1 0 0 0 0,1 0 1 0 0,-1 0-1 0 0,1 0 1 0 0,-1 0-1 0 0,0 0 0 0 0,1 0 1 0 0,-1 0-1 0 0,1 0 1 0 0,-1 0-1 0 0,1 0 0 0 0,-1 0 1 0 0,1 0-1 0 0,0-1 1 0 0,41-7 66 0 0,-28 4-92 0 0,0 1 1 0 0,1 1-1 0 0,-1 0 1 0 0,1 1-1 0 0,22 2 1 0 0,-35-1-22 0 0,0 0 1 0 0,-1 0 0 0 0,1 0 0 0 0,0 1 0 0 0,-1-1 0 0 0,1 1 0 0 0,-1-1 0 0 0,1 1 0 0 0,-1-1 0 0 0,1 1 0 0 0,-1 0 0 0 0,1 0 0 0 0,-1 0 0 0 0,1 0 0 0 0,-1 0 0 0 0,0 0 0 0 0,0 0 0 0 0,1 0 0 0 0,-1 1 0 0 0,0-1 0 0 0,0 0 0 0 0,0 1 0 0 0,0-1 0 0 0,-1 1 0 0 0,1-1 0 0 0,0 1 0 0 0,-1-1 0 0 0,1 1 0 0 0,-1-1 0 0 0,1 1 0 0 0,-1 0 0 0 0,0-1 0 0 0,1 1 0 0 0,-1 0 0 0 0,0-1 0 0 0,-1 3 0 0 0,1 1-15 0 0,-1-1 0 0 0,0 1 0 0 0,0 0-1 0 0,0-1 1 0 0,-1 1 0 0 0,1-1 0 0 0,-1 0 0 0 0,0 1 0 0 0,-1-1 0 0 0,1 0 0 0 0,-1 0 0 0 0,-4 5 0 0 0,-54 59 139 0 0,24-28-51 0 0,36-40-70 0 0,1 1 1 0 0,-1-1 0 0 0,0 1 0 0 0,1 0 0 0 0,-1 0 0 0 0,1-1 0 0 0,-1 1 0 0 0,1 0 0 0 0,-1 0 0 0 0,1 0 0 0 0,-1-1 0 0 0,0 2 0 0 0,-8 17 99 0 0,8-17-90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0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3224 0 0,'0'0'465'0'0,"2"-2"746"0"0,8-6 399 0 0,1 0 0 0 0,0 1 0 0 0,0 0 0 0 0,18-8 0 0 0,-27 14-1568 0 0,0 1 0 0 0,1-1 0 0 0,-1 1 0 0 0,0 0 0 0 0,0-1 0 0 0,1 1 0 0 0,-1 0 0 0 0,0 1 0 0 0,0-1 0 0 0,1 0 0 0 0,-1 0 0 0 0,0 1 0 0 0,0 0 0 0 0,0-1 0 0 0,0 1 0 0 0,0 0 0 0 0,1 0 0 0 0,-1 0 0 0 0,-1 0 0 0 0,4 2 0 0 0,-3-1-39 0 0,1-1 0 0 0,-1 1-1 0 0,0-1 1 0 0,0 1 0 0 0,0 0 0 0 0,0 0 0 0 0,-1 0 0 0 0,1 0 0 0 0,0 0 0 0 0,-1 0 0 0 0,0 0 0 0 0,1 1 0 0 0,-1-1 0 0 0,0 0 0 0 0,0 1 0 0 0,0-1 0 0 0,0 1 0 0 0,0 3 0 0 0,0 1-2 0 0,-1-1 0 0 0,0 1 0 0 0,-1-1 0 0 0,1 1 0 0 0,-1-1 0 0 0,-2 8 1 0 0,-1-2 25 0 0,0-1-1 0 0,0 1 1 0 0,-1-1 0 0 0,0 0 0 0 0,-1-1 0 0 0,-9 13 0 0 0,-11 21 341 0 0,22-37-284 0 0,1 0 0 0 0,-1-1 0 0 0,-1 0 1 0 0,1 0-1 0 0,-1 0 0 0 0,0-1 1 0 0,-1 1-1 0 0,-9 7 0 0 0,-3 3 2560 0 0,19-16-2527 0 0,5 1-89 0 0,-1 0 1 0 0,1 0-1 0 0,0-1 0 0 0,-1 1 0 0 0,1-1 0 0 0,0-1 0 0 0,10-1 0 0 0,0 0 11 0 0,5 0 24 0 0,40-11 0 0 0,-39 7-84 0 0,26-2 0 0 0,-44 7-463 0 0,7 0 814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1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5984 0 0,'0'0'2950'0'0,"2"-1"-1667"0"0,27-14 1222 0 0,67-16-1198 0 0,-45 15-1222 0 0,-28 9 14 0 0,45-19 0 0 0,-56 20-63 0 0,0 1 1 0 0,0 1 0 0 0,1 0 0 0 0,18-4 0 0 0,-30 8-35 0 0,3-1 41 0 0,1 1-19 0 0,-4 0 795 0 0,-1 3-737 0 0,-1 0 0 0 0,0 0 1 0 0,0 0-1 0 0,-1-1 1 0 0,1 1-1 0 0,0 0 1 0 0,-3 2-1 0 0,2-1 11 0 0,0 1-84 0 0,-1 1 0 0 0,2 0 0 0 0,-1-1 1 0 0,1 1-1 0 0,0 0 0 0 0,-1 12 1 0 0,-3 13-11 0 0,-3 22 7 0 0,3-18 84 0 0,-30 165 905 0 0,28-156-364 0 0,6-35-726 0 0,1-7-598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2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11 131 920 0 0,'-10'-10'8559'0'0,"16"-3"-2770"0"0,-3 9-5646 0 0,0 0 0 0 0,0 0 1 0 0,0 1-1 0 0,1-1 1 0 0,-1 1-1 0 0,1 0 0 0 0,0 0 1 0 0,0 0-1 0 0,0 1 1 0 0,5-3-1 0 0,9-4-109 0 0,21-6-1 0 0,-20 7 118 0 0,80-29 601 0 0,-98 37-1050 0 0,0 0 1 0 0,0 0-1 0 0,1 0 0 0 0,-1 0 0 0 0,0-1 0 0 0,0 2 0 0 0,0-1 0 0 0,0 0 0 0 0,0 0 0 0 0,0 0 0 0 0,0 0 0 0 0,0 1 0 0 0,0-1 0 0 0,0 0 0 0 0,2 1 0 0 0,-2 0 374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2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10656 0 0,'0'0'964'0'0,"1"1"-795"0"0,-1 0-139 0 0,1 0 0 0 0,-1 0 0 0 0,1 0 1 0 0,-1 0-1 0 0,1 0 0 0 0,-1 0 0 0 0,0 0 0 0 0,0 0 0 0 0,1 0 1 0 0,-1 0-1 0 0,0 0 0 0 0,0 0 0 0 0,0 0 0 0 0,0 1 0 0 0,0-1 1 0 0,0 0-1 0 0,0 0 0 0 0,-1 0 0 0 0,1 0 0 0 0,0 0 0 0 0,-1 0 1 0 0,1 0-1 0 0,-1 0 0 0 0,1 0 0 0 0,-1 0 0 0 0,1 0 0 0 0,-2 1 1 0 0,-1 4 457 0 0,3-4-355 0 0,-1 0 0 0 0,1-1 0 0 0,0 1-1 0 0,-1-1 1 0 0,0 1 0 0 0,1-1 0 0 0,-1 1 0 0 0,0-1-1 0 0,0 1 1 0 0,1-1 0 0 0,-1 0 0 0 0,0 1 0 0 0,0-1-1 0 0,-4 3 2670 0 0,5 7-3262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7688 0 0,'0'0'570'0'0,"-1"1"-386"0"0,-11 5-207 0 0,3-2 204 0 0,0 1 1 0 0,0-1-1 0 0,0 2 0 0 0,1-1 0 0 0,0 1 0 0 0,-10 9 1 0 0,-11 12 484 0 0,-6 7 197 0 0,7-2 287 0 0,-38 60 0 0 0,55-74-821 0 0,0 2-1 0 0,1-1 0 0 0,1 2 1 0 0,1-1-1 0 0,-5 23 1 0 0,12-38-264 0 0,0 0 0 0 0,0 0 0 0 0,0 0 1 0 0,1 1-1 0 0,0-1 0 0 0,0 0 1 0 0,1 7-1 0 0,-1-10-55 0 0,0-1 1 0 0,1 1-1 0 0,-1-1 1 0 0,0 1-1 0 0,1-1 0 0 0,-1 0 1 0 0,1 1-1 0 0,-1-1 0 0 0,1 0 1 0 0,0 1-1 0 0,0-1 0 0 0,-1 0 1 0 0,1 0-1 0 0,0 0 0 0 0,0 1 1 0 0,0-1-1 0 0,0 0 1 0 0,1 0-1 0 0,-1-1 0 0 0,0 1 1 0 0,0 0-1 0 0,0 0 0 0 0,1 0 1 0 0,-1-1-1 0 0,0 1 0 0 0,1-1 1 0 0,-1 1-1 0 0,1-1 0 0 0,2 1 1 0 0,1-1 31 0 0,0 0 1 0 0,0 0 0 0 0,0-1-1 0 0,0 1 1 0 0,0-1-1 0 0,-1 0 1 0 0,1-1 0 0 0,0 1-1 0 0,0-1 1 0 0,-1 0-1 0 0,1 0 1 0 0,3-3 0 0 0,9-5 315 0 0,26-22 0 0 0,-20 14-56 0 0,108-88-206 0 0,-115 91-139 0 0,-15 13 59 0 0,0 4-381 0 0,-1-1 318 0 0,1 1-1 0 0,0-1 1 0 0,-1 1-1 0 0,1-1 1 0 0,0 0-1 0 0,0 1 1 0 0,0-1-1 0 0,2 2 1 0 0,5 8 23 0 0,-7-8 16 0 0,1 0-1 0 0,-1 0 1 0 0,1 0 0 0 0,-1 0-1 0 0,1-1 1 0 0,0 1-1 0 0,0 0 1 0 0,0-1 0 0 0,1 1-1 0 0,-1-1 1 0 0,0 0-1 0 0,1 0 1 0 0,0 0 0 0 0,-1 0-1 0 0,7 3 1 0 0,-6-4 12 0 0,-1 0 0 0 0,1-1 0 0 0,0 1 1 0 0,0-1-1 0 0,0 1 0 0 0,0-1 0 0 0,0 0 0 0 0,0 0 1 0 0,0 0-1 0 0,0 0 0 0 0,-1-1 0 0 0,1 1 0 0 0,0-1 1 0 0,0 0-1 0 0,0 0 0 0 0,-1 0 0 0 0,1 0 0 0 0,3-2 0 0 0,2 0 65 0 0,-5 1 30 0 0,0 1-1 0 0,1 0 1 0 0,-1-1-1 0 0,0 0 0 0 0,0 0 1 0 0,0 0-1 0 0,0 0 1 0 0,0 0-1 0 0,-1 0 0 0 0,1-1 1 0 0,-1 0-1 0 0,1 1 1 0 0,2-5-1 0 0,-5 5 573 0 0,-17-10-735 0 0,5 3-599 0 0,10 7 626 0 0,1 1-1 0 0,0 0 1 0 0,-1 0 0 0 0,1 0 0 0 0,-1 0 0 0 0,1 0-1 0 0,-1 0 1 0 0,0 0 0 0 0,1 1 0 0 0,-1-1 0 0 0,-3 0-1 0 0,-15-5 18 0 0,13 4-2 0 0,0 0-1 0 0,0 1 1 0 0,-9-2 0 0 0,10 3-8 0 0,-10-2-80 0 0,1 1-1 0 0,-1 1 1 0 0,0 0-1 0 0,-26 4 0 0 0,24-3 93 0 0,17-1 11 0 0,0 0 0 0 0,-1 0-1 0 0,1 0 1 0 0,0 0 0 0 0,-1 1-1 0 0,1-1 1 0 0,0 0 0 0 0,0 0-1 0 0,-1 1 1 0 0,-1 0 0 0 0,1 0-169 0 0,6 0-1522 0 0,-1 0 1390 0 0,0-1 0 0 0,-1 1 0 0 0,1-1 1 0 0,0 0-1 0 0,4 0 0 0 0,-6 0 28 0 0,17 0-4612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3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11 5840 0 0,'0'0'5576'0'0,"-5"-11"-591"0"0,1 15-4961 0 0,0-1 0 0 0,0 1 0 0 0,1-1 0 0 0,0 1 0 0 0,0 0 1 0 0,0 0-1 0 0,0 0 0 0 0,0 1 0 0 0,1-1 0 0 0,-2 5 0 0 0,-18 51 224 0 0,21-57-228 0 0,-1 4 42 0 0,0 1-1 0 0,1-1 1 0 0,0 1-1 0 0,1-1 1 0 0,-1 1-1 0 0,1 0 1 0 0,2 12-1 0 0,-1-15 2 0 0,0 1 0 0 0,0-1 0 0 0,0 1 0 0 0,1-1 0 0 0,0 0 0 0 0,0 1 0 0 0,0-1 0 0 0,1 0 0 0 0,-1 0 0 0 0,6 6 0 0 0,-7-10-47 0 0,0 1-1 0 0,0-1 0 0 0,1 0 0 0 0,-1 0 0 0 0,0 1 1 0 0,1-1-1 0 0,-1 0 0 0 0,1-1 0 0 0,0 1 0 0 0,-1 0 0 0 0,1 0 1 0 0,0-1-1 0 0,-1 1 0 0 0,1 0 0 0 0,0-1 0 0 0,0 0 1 0 0,-1 1-1 0 0,1-1 0 0 0,0 0 0 0 0,0 0 0 0 0,0 0 0 0 0,-1 0 1 0 0,1-1-1 0 0,0 1 0 0 0,2-1 0 0 0,3-1 45 0 0,-1-1 0 0 0,0 1 0 0 0,0-1 0 0 0,0-1 0 0 0,7-4 0 0 0,-9 6-15 0 0,3-4 21 0 0,0 1 0 0 0,0-2 0 0 0,-1 1-1 0 0,1-1 1 0 0,-1 0 0 0 0,-1 0 0 0 0,1 0-1 0 0,-1-1 1 0 0,7-16 0 0 0,-9 19-52 0 0,-2 0 0 0 0,1 0 0 0 0,0 0 0 0 0,-1 0 0 0 0,0 0 0 0 0,0 0 0 0 0,-1 0 0 0 0,1 0 0 0 0,-1 0 0 0 0,0 0 0 0 0,-1 0 0 0 0,1-1 0 0 0,-2-5 0 0 0,1 9-6 0 0,0-1 1 0 0,0 1 0 0 0,0 0 0 0 0,0-1-1 0 0,0 1 1 0 0,-1 0 0 0 0,1 0 0 0 0,-1 0-1 0 0,1 0 1 0 0,-1 0 0 0 0,0 0 0 0 0,0 0-1 0 0,0 0 1 0 0,-2-1 0 0 0,-2-1 25 0 0,0 0 0 0 0,0 0-1 0 0,-12-5 1 0 0,15 8-61 0 0,0 0 0 0 0,-1 0 0 0 0,1 1 0 0 0,0-1 0 0 0,0 1 0 0 0,0 0 0 0 0,0 0-1 0 0,-1 0 1 0 0,1 0 0 0 0,0 0 0 0 0,0 1 0 0 0,-4 0 0 0 0,5 0-45 0 0,0-1 1 0 0,1 1-1 0 0,-1 0 1 0 0,0-1-1 0 0,0 1 1 0 0,0 0-1 0 0,0 0 0 0 0,1 0 1 0 0,-1 0-1 0 0,1 0 1 0 0,-1 0-1 0 0,1 1 1 0 0,-1-1-1 0 0,1 1 1 0 0,-1-1-1 0 0,1 1 1 0 0,0-1-1 0 0,-2 4 0 0 0,3-4-388 0 0,-1 0 141 0 0,1 0 0 0 0,-1 0 0 0 0,1-1-1 0 0,-1 1 1 0 0,1 0 0 0 0,0 0-1 0 0,-1 0 1 0 0,1-1 0 0 0,0 1 0 0 0,0 0-1 0 0,0 0 1 0 0,0 0 0 0 0,0 0 0 0 0,0 1-1 0 0,4 10-1470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4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1376 0 0,'0'0'11926'0'0,"0"2"-11652"0"0,-2 52 430 0 0,1-23-36 0 0,1 33 0 0 0,1-59-571 0 0,0 1 0 0 0,1 0 1 0 0,-1-1-1 0 0,4 8 0 0 0,-3-7-21 0 0,0 0-1 0 0,0 0 1 0 0,0-1-1 0 0,0 11 0 0 0,2 13 158 0 0,-2-24-139 0 0,-1 1 1 0 0,0 0-1 0 0,0-1 0 0 0,-1 1 1 0 0,0 0-1 0 0,0 0 0 0 0,0 0 1 0 0,-1-1-1 0 0,-1 10 0 0 0,0-11 68 0 0,1 1 0 0 0,0 0-1 0 0,0 0 1 0 0,1 0 0 0 0,0 0-1 0 0,0 7 1 0 0,0-6 770 0 0,-2-6-713 0 0,-3 2-119 0 0,4-1 241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5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0 2760 0 0,'0'0'10377'0'0,"-1"1"-10058"0"0,-33 72 1514 0 0,18-37-1150 0 0,2 1-1 0 0,-15 66 1 0 0,24-84-459 0 0,2 1 0 0 0,0 0 0 0 0,1-1 0 0 0,1 24 0 0 0,1-36-116 0 0,1 1 0 0 0,-1-1 1 0 0,1 1-1 0 0,1-1 0 0 0,-1 0 0 0 0,1 0 1 0 0,1 0-1 0 0,-1 0 0 0 0,1 0 1 0 0,1 0-1 0 0,-1 0 0 0 0,1-1 0 0 0,9 12 1 0 0,-12-17-92 0 0,0 1 0 0 0,1-1 1 0 0,-1 0-1 0 0,1 0 1 0 0,-1 0-1 0 0,1 0 0 0 0,-1-1 1 0 0,1 1-1 0 0,-1 0 0 0 0,1-1 1 0 0,0 1-1 0 0,-1-1 0 0 0,1 1 1 0 0,0-1-1 0 0,0 0 0 0 0,-1 0 1 0 0,1 0-1 0 0,0 0 1 0 0,-1 0-1 0 0,1 0 0 0 0,0 0 1 0 0,0 0-1 0 0,-1-1 0 0 0,1 1 1 0 0,0-1-1 0 0,-1 1 0 0 0,1-1 1 0 0,0 0-1 0 0,-1 0 0 0 0,3-1 1 0 0,1-1 40 0 0,0 0 0 0 0,-1 0-1 0 0,1-1 1 0 0,-1 0 0 0 0,0 0 0 0 0,0 0 0 0 0,0 0 0 0 0,4-7-1 0 0,-7 9-25 0 0,0 0-1 0 0,0 0 1 0 0,0-1-1 0 0,-1 1 1 0 0,1-1-1 0 0,-1 1 0 0 0,1-1 1 0 0,-1 1-1 0 0,0-1 1 0 0,0 1-1 0 0,0-1 0 0 0,0 1 1 0 0,0-1-1 0 0,-1 1 1 0 0,1-1-1 0 0,-1 1 1 0 0,1-1-1 0 0,-1 1 0 0 0,0 0 1 0 0,0-1-1 0 0,0 1 1 0 0,-1 0-1 0 0,1 0 1 0 0,0 0-1 0 0,-1-1 0 0 0,1 2 1 0 0,-4-5-1 0 0,3 5-72 0 0,-1-1 0 0 0,1 1 0 0 0,0 0 0 0 0,-1-1-1 0 0,1 1 1 0 0,-1 0 0 0 0,1 0 0 0 0,-1 1 0 0 0,1-1-1 0 0,-1 1 1 0 0,0-1 0 0 0,1 1 0 0 0,-1 0 0 0 0,0 0 0 0 0,1 0-1 0 0,-1 0 1 0 0,-3 1 0 0 0,-13 4-119 0 0,16-5 132 0 0,0 1 0 0 0,0-1 1 0 0,0 1-1 0 0,0 0 1 0 0,1 0-1 0 0,-1 1 0 0 0,0-1 1 0 0,0 1-1 0 0,1-1 1 0 0,-3 3-1 0 0,-33 23-2936 0 0,25-16 1845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4:38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2304 0 0,'0'0'5800'0'0,"9"-4"-4146"0"0,-7 1-1496 0 0,1 0 0 0 0,0 1-1 0 0,-1-1 1 0 0,1 1-1 0 0,0 0 1 0 0,0-1-1 0 0,1 1 1 0 0,3-1 0 0 0,-3 0-87 0 0,1 1 0 0 0,-1-1 1 0 0,1 0-1 0 0,-1-1 1 0 0,4-3-1 0 0,-8 4-63 0 0,6 0 19 0 0,10-4 114 0 0,8-4-10 0 0,-21 11-67 0 0,3 4 1 0 0,50 26 511 0 0,-55-29-546 0 0,0-1 0 0 0,1 1 0 0 0,-1-1 0 0 0,0 0 0 0 0,1 1 0 0 0,-1-1 0 0 0,1 0-1 0 0,-1 0 1 0 0,0 0 0 0 0,3 0 0 0 0,7 1 104 0 0,-8 1-71 0 0,0-1 1 0 0,0 0 0 0 0,1 0 0 0 0,-1 0 0 0 0,1 0 0 0 0,-1 0-1 0 0,0-1 1 0 0,1 1 0 0 0,0-1 0 0 0,-1 0 0 0 0,1 0-1 0 0,-1-1 1 0 0,1 1 0 0 0,-1-1 0 0 0,1 1 0 0 0,-1-1-1 0 0,0 0 1 0 0,1 0 0 0 0,-1-1 0 0 0,0 1 0 0 0,4-3 0 0 0,20-11 446 0 0,-21 12-391 0 0,-1 1 1 0 0,0-1-1 0 0,0 0 0 0 0,7-6 0 0 0,-7 4-38 0 0,0 1 26 0 0,24-14-63 0 0,-12 3-48 0 0,-7 11 47 0 0,-8 4-45 0 0,0-1 1 0 0,0 1-1 0 0,0 0 0 0 0,0 0 1 0 0,0 0-1 0 0,0 1 1 0 0,0-1-1 0 0,0 0 1 0 0,0 1-1 0 0,0-1 0 0 0,-1 1 1 0 0,5 1-1 0 0,21 15-37 0 0,-4-3 46 0 0,-8-3-11 0 0,-14-10 8 0 0,0 0 1 0 0,1 1-1 0 0,-1-1 1 0 0,1 0 0 0 0,-1 0-1 0 0,1 0 1 0 0,-1 0-1 0 0,1 0 1 0 0,0 0-1 0 0,0 0 1 0 0,-1-1-1 0 0,1 1 1 0 0,0-1-1 0 0,0 1 1 0 0,0-1 0 0 0,0 1-1 0 0,0-1 1 0 0,3 0-1 0 0,17-4 64 0 0,-16 3-32 0 0,-1 1 0 0 0,0-1 1 0 0,0-1-1 0 0,0 1 0 0 0,0-1 0 0 0,0 0 0 0 0,7-3 1 0 0,43-32-2559 0 0,-37 27-2508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05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 3224 0 0,'0'0'568'0'0,"-5"12"875"0"0,-5 1 351 0 0,9-12-1691 0 0,0 0 1 0 0,0 0 0 0 0,1 0 0 0 0,-1 0-1 0 0,0 0 1 0 0,0 0 0 0 0,1 0 0 0 0,-1 0-1 0 0,0 0 1 0 0,1 0 0 0 0,-1 1 0 0 0,1-1-1 0 0,-1 0 1 0 0,1 0 0 0 0,0 0 0 0 0,0 1-1 0 0,0-1 1 0 0,-1 0 0 0 0,1 2 0 0 0,3 60 1881 0 0,-4-47-1476 0 0,2 25-1 0 0,0-9-352 0 0,6 61 353 0 0,0 1 384 0 0,-6-70-431 0 0,2-1 1 0 0,8 39 0 0 0,-6-41 9 0 0,-2 1-1 0 0,3 37 0 0 0,-6-58-224 0 0,0 0-371 0 0,0-1 156 0 0,0 1 0 0 0,0-1 0 0 0,0 0 0 0 0,0 0 0 0 0,0 1 0 0 0,0-1-1 0 0,0 0 1 0 0,0 0 0 0 0,0 1 0 0 0,0-1 0 0 0,0 0 0 0 0,0 0 0 0 0,0 0 0 0 0,0 1 0 0 0,0-1-1 0 0,-1 0 1 0 0,1 0 0 0 0,0 1 0 0 0,0-1 0 0 0,0 0 0 0 0,0 0 0 0 0,0 0 0 0 0,0 1 0 0 0,-1-1-1 0 0,1 0 1 0 0,0 0 0 0 0,0 0 0 0 0,0 0 0 0 0,-1 0 0 0 0,1 1 0 0 0,0-1 0 0 0,0 0 0 0 0,-1 0-1 0 0,1 0 1 0 0,0 0 0 0 0,0 0 0 0 0,0 0 0 0 0,-1 0 0 0 0,1 0 0 0 0,0 0 0 0 0,0 0 0 0 0,-1 0-1 0 0,1 0 1 0 0,0 0 0 0 0,0 0 0 0 0,-1 0 0 0 0,1 0 0 0 0,0 0 0 0 0,0 0 0 0 0,-1 0 0 0 0,1 0-1 0 0,-69-18 41 0 0,13 2-8 0 0,37 10-64 0 0,16 6 0 0 0,0-1 0 0 0,-1 0 0 0 0,1 0 0 0 0,0 0 0 0 0,0 0 0 0 0,0-1 0 0 0,0 1 0 0 0,0-1 0 0 0,-3-2 0 0 0,2 1 0 0 0,5-2 0 0 0,5 0 22 0 0,1 0 0 0 0,0 0 1 0 0,0 1-1 0 0,1 0 0 0 0,-1 0 0 0 0,1 1 0 0 0,11-4 0 0 0,-15 6-7 0 0,17-7 31 0 0,3-2-81 0 0,1 1-1 0 0,1 1 1 0 0,46-8-1 0 0,-59 15 44 0 0,-8 0 9 0 0,-1 0-1 0 0,1 0 0 0 0,-1 1 1 0 0,1 0-1 0 0,7 1 0 0 0,-11-1-17 0 0,0 0-1 0 0,0 0 1 0 0,0 1 0 0 0,0-1-1 0 0,0 1 1 0 0,0-1-1 0 0,0 1 1 0 0,0-1-1 0 0,0 1 1 0 0,0-1-1 0 0,0 1 1 0 0,0 0 0 0 0,0-1-1 0 0,-1 1 1 0 0,1 0-1 0 0,0 0 1 0 0,-1 0-1 0 0,1 0 1 0 0,0 0-1 0 0,-1-1 1 0 0,1 1 0 0 0,-1 0-1 0 0,0 0 1 0 0,1 0-1 0 0,-1 1 1 0 0,0-1-1 0 0,1 0 1 0 0,-1 2-1 0 0,0 2-9 0 0,-1 0 0 0 0,1 0 0 0 0,-1 0 0 0 0,0 1-1 0 0,0-1 1 0 0,-1 0 0 0 0,0 0 0 0 0,0-1 0 0 0,0 1-1 0 0,-5 8 1 0 0,5-10 6 0 0,-7 14 5 0 0,-20 25 0 0 0,7-9 0 0 0,21-32 7 0 0,0 1 0 0 0,0-1 0 0 0,0 1-1 0 0,0-1 1 0 0,0 0 0 0 0,-1 1 0 0 0,1-1-1 0 0,0 0 1 0 0,-3 2 0 0 0,-16 12-832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12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 3224 0 0,'-15'5'864'0'0,"10"-2"-605"0"0,-1 1 0 0 0,1-1 0 0 0,-1 1 0 0 0,-4 5 0 0 0,-4 2 280 0 0,0 0-49 0 0,1 0-1 0 0,-16 16 1 0 0,24-21-339 0 0,-1 0-1 0 0,2 1 1 0 0,-1-1-1 0 0,1 1 1 0 0,0 0 0 0 0,0 0-1 0 0,-3 10 1 0 0,5-12-97 0 0,0-1 0 0 0,0 0 0 0 0,0 1 0 0 0,-1-1 0 0 0,1 0 0 0 0,-1 0 0 0 0,0 0 0 0 0,0-1 1 0 0,-1 1-1 0 0,1-1 0 0 0,-1 1 0 0 0,0-1 0 0 0,-5 3 0 0 0,5-3 23 0 0,1 0 0 0 0,0 0 0 0 0,-1 0 0 0 0,2 0 0 0 0,-1 0 0 0 0,0 1 0 0 0,0-1 0 0 0,1 1 0 0 0,0 0 0 0 0,-3 6-1 0 0,4-7-25 0 0,0-1 0 0 0,0 1 0 0 0,0 0 0 0 0,0-1 0 0 0,0 1 0 0 0,1 0 0 0 0,0 0 0 0 0,-1 0 0 0 0,1 0 0 0 0,0-1 0 0 0,0 1 0 0 0,1 0 0 0 0,-1 0 0 0 0,1 0 0 0 0,-1 0 0 0 0,1-1 0 0 0,1 4 0 0 0,-2-6-48 0 0,1 1 13 0 0,0 1 1 0 0,0-1 0 0 0,-1 1-1 0 0,1-1 1 0 0,0 1 0 0 0,-1 0-1 0 0,1-1 1 0 0,-1 1 0 0 0,0-1 0 0 0,1 1-1 0 0,-1 0 1 0 0,0-1 0 0 0,0 1-1 0 0,0 0 1 0 0,0-1 0 0 0,0 1-1 0 0,-1 0 1 0 0,1-1 0 0 0,0 1 0 0 0,-1 0-1 0 0,1-1 1 0 0,-2 3 0 0 0,-7 14 117 0 0,7-16-106 0 0,1 1 1 0 0,-1-1-1 0 0,1 0 0 0 0,0 1 1 0 0,0 0-1 0 0,0-1 0 0 0,0 1 1 0 0,1-1-1 0 0,-1 1 1 0 0,0 0-1 0 0,1 0 0 0 0,0-1 1 0 0,0 1-1 0 0,0 4 1 0 0,1-1 43 0 0,0 0 0 0 0,0 0 0 0 0,5 10 0 0 0,-5-14-62 0 0,0 0 0 0 0,0 0 1 0 0,0 0-1 0 0,1 0 1 0 0,-1-1-1 0 0,1 1 0 0 0,-1 0 1 0 0,1-1-1 0 0,-1 1 0 0 0,1-1 1 0 0,0 0-1 0 0,0 1 1 0 0,2 0-1 0 0,4 3 84 0 0,0-1 0 0 0,-1 1 1 0 0,0 1-1 0 0,0 0 0 0 0,8 8 0 0 0,-12-11-103 0 0,1 0 0 0 0,-1 0 0 0 0,1-1 0 0 0,-1 0 0 0 0,1 0 0 0 0,0 0 0 0 0,0 0 0 0 0,0 0 0 0 0,0-1 0 0 0,0 1 0 0 0,1-1 0 0 0,-1-1 0 0 0,6 2 0 0 0,-5-2-1 0 0,19 7 32 0 0,-18-6 111 0 0,0 0 1 0 0,-1-1 0 0 0,1 1 0 0 0,0-1 0 0 0,0-1 0 0 0,6 0 0 0 0,4 0-183 0 0,-14 1-49 0 0,0-1-84 0 0,4-2 223 0 0,-4 2 194 0 0,4-7-2614 0 0,3-1 1710 0 0,-7 7-3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13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 2304 0 0,'9'-1'365'0'0,"6"0"4545"0"0,5 10-4726 0 0,-8-1 317 0 0,-8-5-395 0 0,0 1 0 0 0,0-1 0 0 0,0 1 0 0 0,-1 0 0 0 0,6 8 0 0 0,-7-10-36 0 0,-1 0-11 0 0,0 0 0 0 0,0 0 0 0 0,0 0 0 0 0,0 0 0 0 0,-1 0 0 0 0,1 0 0 0 0,-1 0 0 0 0,1 1 0 0 0,-1-1 0 0 0,0 4 0 0 0,-1 27 715 0 0,1-17-355 0 0,0-6-104 0 0,0-8-249 0 0,0 0-1 0 0,0 1 1 0 0,1-1-1 0 0,-2 1 1 0 0,1-1-1 0 0,0 0 1 0 0,0 1-1 0 0,-1-1 1 0 0,1 0-1 0 0,-1 1 1 0 0,0-1 0 0 0,0 0-1 0 0,0 0 1 0 0,0 0-1 0 0,-2 4 1 0 0,-4 3 63 0 0,7-8-101 0 0,0-1-1 0 0,-1 1 0 0 0,1 0 0 0 0,-1 0 0 0 0,0-1 0 0 0,1 1 0 0 0,-1 0 0 0 0,1-1 0 0 0,-1 1 0 0 0,0-1 0 0 0,1 1 0 0 0,-1-1 0 0 0,0 1 1 0 0,-1 0-1 0 0,-1 1 198 0 0,0-1 1 0 0,0 1-1 0 0,0 1 1 0 0,0-1 0 0 0,-3 3-1 0 0,-9 6-8 0 0,2-3-165 0 0,10-6-38 0 0,1 0-1 0 0,-1 0 1 0 0,0-1-1 0 0,0 1 1 0 0,0-1-1 0 0,-6 2 1 0 0,8-1 39 0 0,-2 7-39 0 0,0 1-16 0 0,0-5 0 0 0,-7 3 22 0 0,9-7 490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1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5055 6160 9216 0 0,'0'0'830'0'0,"-4"-17"2030"0"0,5 14-2731 0 0,1 0-1 0 0,-1 1 0 0 0,0-1 1 0 0,0 0-1 0 0,0 0 1 0 0,-1 0-1 0 0,1 0 0 0 0,-1-1 1 0 0,1 1-1 0 0,-1-5 0 0 0,2-14 610 0 0,-1 11-551 0 0,0 0 1 0 0,0 0 0 0 0,-1 0-1 0 0,-1 0 1 0 0,-2-15 0 0 0,0-6-19 0 0,-13-92 229 0 0,2 18 40 0 0,1 27 82 0 0,4 24-180 0 0,-5-18 412 0 0,-36-110 0 0 0,23 95-425 0 0,-1 1-85 0 0,-3 2 0 0 0,-70-132-1 0 0,63 143-229 0 0,-180-314 60 0 0,61 142-61 0 0,102 165 41 0 0,-117-131 0 0 0,67 89 65 0 0,-34-46 39 0 0,-203-260 378 0 0,5 17-123 0 0,-28 26-480 0 0,-64-10 285 0 0,149 160 34 0 0,-22-17-120 0 0,-145-86-59 0 0,307 240 1 0 0,-117-81 172 0 0,145 98-138 0 0,-111-106 0 0 0,50 40-45 0 0,131 116-61 0 0,-87-47 0 0 0,100 62 0 0 0,-54-24 34 0 0,10 6 7 0 0,58 30 30 0 0,13 5-41 0 0,-1-1 0 0 0,0 0 0 0 0,0 0-1 0 0,0 0 1 0 0,1 0 0 0 0,-1 0 0 0 0,-5-4-1 0 0,8 5-26 0 0,0 0 0 0 0,0 0 0 0 0,0 0 0 0 0,0-1 0 0 0,0 1 0 0 0,0 0 0 0 0,0 0 0 0 0,0 0 0 0 0,0 0 0 0 0,-1 0 0 0 0,1 0 0 0 0,0 0 0 0 0,0-1 0 0 0,0 1 0 0 0,0 0 0 0 0,0 0 0 0 0,0 0 0 0 0,-1 0 0 0 0,1 0 0 0 0,0 0 0 0 0,0 0-1 0 0,0 0 1 0 0,0 0 0 0 0,-1 0 0 0 0,1 0 0 0 0,0 0 0 0 0,0 0 0 0 0,0 0 0 0 0,0 0 0 0 0,0 0 0 0 0,-1 0 0 0 0,1 0 0 0 0,0 0 0 0 0,0 0 0 0 0,0 0 0 0 0,0 0 0 0 0,0 0 0 0 0,-1 0 0 0 0,1 0 0 0 0,0 0 0 0 0,0 0 0 0 0,0 1 0 0 0,0-1 0 0 0,0 0 0 0 0,0 0 0 0 0,-1 0 0 0 0,1 0 0 0 0,0 0-1 0 0,0 0 1 0 0,0 0 0 0 0,0 1 0 0 0,0-1 0 0 0,0 0 0 0 0,0 0 0 0 0,0 0 0 0 0,0 0 0 0 0,0 0 0 0 0,0 1 0 0 0,0-1 0 0 0,0 0 0 0 0,0 0 0 0 0,0 0 0 0 0,2 9-39 0 0,12 13 17 0 0,-5-10 7 0 0,0 0 0 0 0,-2 1 0 0 0,1 0 0 0 0,9 26 0 0 0,25 65 12 0 0,2 5 0 0 0,-12-31-1 0 0,-21-54 8 0 0,12 36-1 0 0,-22-56 8 0 0,-1-4-12 0 0,0 1 1 0 0,0 0 0 0 0,0 0 0 0 0,0 0-1 0 0,0 0 1 0 0,0-1 0 0 0,1 1-1 0 0,-1 0 1 0 0,0 0 0 0 0,1 0 0 0 0,-1-1-1 0 0,1 1 1 0 0,-1 0 0 0 0,1-1 0 0 0,-1 1-1 0 0,1 0 1 0 0,-1-1 0 0 0,1 1-1 0 0,0-1 1 0 0,0 2 0 0 0,-14-21 174 0 0,0-1-1 0 0,-14-29 1 0 0,-6-10-115 0 0,-10-21-353 0 0,17 32 124 0 0,-3-5-3 0 0,16 31 77 0 0,2-1-1 0 0,0-1 1 0 0,-10-31-1 0 0,-4-9 9 0 0,21 53 185 0 0,-13-23 15 0 0,17 33-111 0 0,0 0 1 0 0,1 1 0 0 0,-1-1-1 0 0,0 0 1 0 0,1 1-1 0 0,-1-1 1 0 0,1 1-1 0 0,-1-1 1 0 0,1 1-1 0 0,-1-1 1 0 0,1 1 0 0 0,-1 0-1 0 0,1-1 1 0 0,-1 1-1 0 0,1 0 1 0 0,0-1-1 0 0,10-5 67 0 0,0 1 0 0 0,0 1 0 0 0,0 0 0 0 0,0 0 1 0 0,22-4-1 0 0,15-4 78 0 0,65-21-149 0 0,-62 20 0 0 0,-4-2-38 0 0,55-23-1 0 0,-92 34-191 0 0,-1 1 0 0 0,1 0 0 0 0,13-2 0 0 0,-21 4-713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10 181 10136 0 0,'0'0'918'0'0,"-1"-1"-758"0"0,-7-3 6623 0 0,10 3-6700 0 0,0 1 0 0 0,0 0 0 0 0,0-1 0 0 0,1 1 0 0 0,-1 0 0 0 0,0 0 1 0 0,4 1-1 0 0,5 0 46 0 0,14-2 55 0 0,1 0 0 0 0,-1-2 0 0 0,1-1 0 0 0,44-13 0 0 0,170-49 598 0 0,-166 49-625 0 0,96-8 0 0 0,-125 20-59 0 0,-1 2 0 0 0,0 2 0 0 0,76 9 0 0 0,-95-4 462 0 0,-24-4-514 0 0,-1 0 0 0 0,1 0-1 0 0,-1 0 1 0 0,1 0-1 0 0,-1 0 1 0 0,1-1 0 0 0,-1 1-1 0 0,1 0 1 0 0,-1 0 0 0 0,1-1-1 0 0,-1 1 1 0 0,1 0 0 0 0,-1-1-1 0 0,1 1 1 0 0,-1 0-1 0 0,0-1 1 0 0,1 1 0 0 0,-1-1-1 0 0,1 1 1 0 0,-1 0 0 0 0,0-1-1 0 0,0 1 1 0 0,1-1-1 0 0,-1 1 1 0 0,0-1 0 0 0,1-1-1 0 0,4-16-2057 0 0,-5 2-485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3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7568 0 0,'0'0'689'0'0,"-1"1"-568"0"0,-6 3-213 0 0,-5 4 4767 0 0,10-7-3935 0 0,2 0-633 0 0,0 0 0 0 0,0 0 0 0 0,1 0 0 0 0,-1 0 0 0 0,0 0 0 0 0,0 0 0 0 0,-1 0 0 0 0,1 0-1 0 0,0 0 1 0 0,0 0 0 0 0,0 0 0 0 0,-1 0 0 0 0,0 2 0 0 0,0 1 236 0 0,1 6-95 0 0,-1 0-1 0 0,1 1 1 0 0,1-1 0 0 0,0-1 0 0 0,4 16-1 0 0,1 15 221 0 0,13 158 1318 0 0,5 58 220 0 0,-23-161-1312 0 0,3 26 264 0 0,-4-109-806 0 0,0 0-1 0 0,-1 0 1 0 0,0 0-1 0 0,-1 0 0 0 0,-4 15 1 0 0,-1 6 231 0 0,7-32-365 0 0,0 0-1 0 0,0-1 0 0 0,0 1 0 0 0,0 0 0 0 0,-1 0 1 0 0,1 0-1 0 0,0 0 0 0 0,-1 0 0 0 0,1-1 1 0 0,0 1-1 0 0,-1 0 0 0 0,1 0 0 0 0,-2 0 1 0 0,2 0-3 0 0,-1-1 1 0 0,1 0 0 0 0,0 0-1 0 0,0 0 1 0 0,-1 0-1 0 0,1 1 1 0 0,0-1 0 0 0,-1 0-1 0 0,1 0 1 0 0,0 0 0 0 0,-1 0-1 0 0,1 0 1 0 0,0 0 0 0 0,-1 0-1 0 0,1 0 1 0 0,0 0 0 0 0,-1 0-1 0 0,1 0 1 0 0,0 0 0 0 0,-1 0-1 0 0,1 0 1 0 0,0 0 0 0 0,-1 0-1 0 0,1-1 1 0 0,-2 0-44 0 0,0 0 1 0 0,1 0-1 0 0,-1 0 1 0 0,0-1-1 0 0,1 1 1 0 0,0-1-1 0 0,-1 1 0 0 0,1-1 1 0 0,0 1-1 0 0,-2-4 1 0 0,2 3-326 0 0,0 0 0 0 0,0-1 0 0 0,1 1 1 0 0,-1 0-1 0 0,1 0 0 0 0,0-1 1 0 0,-1 1-1 0 0,1 0 0 0 0,0-1 1 0 0,0 1-1 0 0,1 0 0 0 0,0-3 0 0 0,3-8-7030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29 9760 0 0,'-2'-2'102'0'0,"0"0"0"0"0,0-1 0 0 0,0 1 0 0 0,0 0 0 0 0,0 0 0 0 0,-1 0-1 0 0,1 1 1 0 0,-1-1 0 0 0,1 0 0 0 0,-1 1 0 0 0,0 0 0 0 0,0 0 0 0 0,1 0 0 0 0,-1 0 0 0 0,0 0 0 0 0,0 0 0 0 0,0 1 0 0 0,0-1 0 0 0,0 1 0 0 0,0 0 0 0 0,0 0 0 0 0,0 0 0 0 0,0 0 0 0 0,-5 2 0 0 0,0-1 167 0 0,-1 1 1 0 0,1 1-1 0 0,0-1 1 0 0,0 2-1 0 0,0-1 1 0 0,0 1-1 0 0,1 0 1 0 0,-15 10-1 0 0,10-6-106 0 0,9-6-89 0 0,0 0 1 0 0,0 1 0 0 0,0 0-1 0 0,0-1 1 0 0,0 1-1 0 0,-3 5 1 0 0,5-7-50 0 0,0 0 0 0 0,1 0 0 0 0,-1 0 0 0 0,0 1 0 0 0,1-1 0 0 0,-1 0 0 0 0,0 0 0 0 0,1 0 1 0 0,0 1-1 0 0,-1-1 0 0 0,1 0 0 0 0,0 1 0 0 0,0-1 0 0 0,-1 0 0 0 0,1 1 0 0 0,0-1 0 0 0,0 0 0 0 0,1 1 0 0 0,-1-1 0 0 0,0 0 0 0 0,0 1 0 0 0,2 1 1 0 0,0 3 2 0 0,2-1 0 0 0,-1-1 0 0 0,0 1 1 0 0,1 0-1 0 0,0-1 0 0 0,0 0 1 0 0,0 0-1 0 0,1 0 0 0 0,0 0 0 0 0,-1-1 1 0 0,1 1-1 0 0,0-1 0 0 0,10 4 1 0 0,11 6 84 0 0,48 27 40 0 0,-71-38-146 0 0,1 0 0 0 0,-1 1 0 0 0,0-1 1 0 0,0 1-1 0 0,0-1 0 0 0,-1 1 0 0 0,5 6 0 0 0,-6-9-7 0 0,-1 1 0 0 0,1 0 0 0 0,-1 1-1 0 0,1-1 1 0 0,-1 0 0 0 0,1 0 0 0 0,-1 0 0 0 0,0 0 0 0 0,0 0 0 0 0,1 0 0 0 0,-1 0-1 0 0,0 1 1 0 0,0-1 0 0 0,0 0 0 0 0,0 0 0 0 0,0 0 0 0 0,-1 0 0 0 0,1 1 0 0 0,0-1 0 0 0,0 0-1 0 0,-1 0 1 0 0,1 0 0 0 0,-1 0 0 0 0,1 0 0 0 0,-1 0 0 0 0,1 0 0 0 0,-1 0 0 0 0,0 0 0 0 0,0 1-1 0 0,-4 4 9 0 0,0-1 0 0 0,-1 0 0 0 0,1 0 0 0 0,-1 0-1 0 0,0-1 1 0 0,0 1 0 0 0,-1-1 0 0 0,1-1-1 0 0,-1 1 1 0 0,0-1 0 0 0,-9 3 0 0 0,2-3-284 0 0,1 1 0 0 0,-1-2 0 0 0,1 0 0 0 0,-1 0 0 0 0,-17-1 0 0 0,12-1-5169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3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12 6912 0 0,'0'0'528'0'0,"2"0"-342"0"0,9 2 11 0 0,9 3 4865 0 0,-18-4-4035 0 0,12 4 7664 0 0,-59-14-8481 0 0,-1 2-1 0 0,-46-1 0 0 0,73 8-209 0 0,1 1 0 0 0,-1 1 0 0 0,1 0 0 0 0,0 2 0 0 0,-24 7 0 0 0,3-2 0 0 0,33-7 0 0 0,1-1 0 0 0,0 1 0 0 0,0 0 0 0 0,-1 0 0 0 0,1 0 0 0 0,1 1 0 0 0,-1 0 0 0 0,0 0 0 0 0,1 0 0 0 0,-7 6 0 0 0,7-2-14 0 0,4 2-45 0 0,14 28 43 0 0,-10-27 16 0 0,0 0 1 0 0,4 13-1 0 0,-1 18 0 0 0,5 66 0 0 0,-10-89 0 0 0,-2 2 3 0 0,0-1-1 0 0,-2 0 1 0 0,-3 20-1 0 0,0 2 42 0 0,-9 63 30 0 0,-3 33 83 0 0,5-51-232 0 0,12-65 775 0 0,0-20-699 0 0,0-1 0 0 0,0 1 0 0 0,0-1 0 0 0,0 1 0 0 0,0-1 0 0 0,0 0 0 0 0,0 1 0 0 0,1-1 0 0 0,-1 1 0 0 0,0-1 1 0 0,0 0-1 0 0,0 1 0 0 0,1-1 0 0 0,-1 0 0 0 0,0 1 0 0 0,0-1 0 0 0,1 0 0 0 0,-1 1 0 0 0,0-1 0 0 0,1 0 0 0 0,-1 1 0 0 0,0-1 1 0 0,1 0-1 0 0,-1 0 0 0 0,1 0 0 0 0,-1 1 0 0 0,0-1 0 0 0,1 0 0 0 0,-1 0 0 0 0,1 0 0 0 0,-1 0 0 0 0,1 0 0 0 0,-1 0 1 0 0,0 0-1 0 0,1 0 0 0 0,-1 0 0 0 0,1 0 0 0 0,-1 0 0 0 0,1 0 0 0 0,-1 0-2 0 0,14 0-9 0 0,-1 1 0 0 0,1-2 0 0 0,-1 0 0 0 0,1-1 1 0 0,12-3-1 0 0,30-3-19 0 0,93-11 29 0 0,-78 9 213 0 0,-8 0-196 0 0,-53 9-80 0 0,0-2 0 0 0,19-5 1 0 0,-27 7 71 0 0,0 0-20 0 0,-15-3-2775 0 0,-10-4-933 0 0,11 4-2815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4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8288 0 0,'1'1'11365'0'0,"4"2"-10939"0"0,0-1-384 0 0,1 0 0 0 0,0-1 0 0 0,0 1 0 0 0,-1-1 0 0 0,1 0-1 0 0,0-1 1 0 0,12 1 0 0 0,-7-1 26 0 0,9 0 1 0 0,0-1 1 0 0,-1-1-1 0 0,33-8 0 0 0,-25 5 37 0 0,124-32 524 0 0,-69 16-238 0 0,23-10-216 0 0,-58 12-176 0 0,-43 16-62 0 0,-3 3-265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6824 0 0,'0'0'5342'0'0,"1"2"-4976"0"0,1 1-262 0 0,0 1 1 0 0,0 0 0 0 0,0 0 0 0 0,-1 0-1 0 0,1 0 1 0 0,-1 1 0 0 0,0-1 0 0 0,0 0-1 0 0,0 9 1 0 0,-1 45 592 0 0,0-30-373 0 0,0 18 179 0 0,-3 97 1377 0 0,2-120-1431 0 0,1-14-214 0 0,-1 0 0 0 0,0 0 0 0 0,0 0 0 0 0,-4 14 0 0 0,5-23-190 0 0,0 0 0 0 0,0 0 0 0 0,0 0-1 0 0,0 0 1 0 0,0 0 0 0 0,0 1-1 0 0,0-1 1 0 0,0 0 0 0 0,0 0 0 0 0,0 0-1 0 0,0 0 1 0 0,0 0 0 0 0,0 0-1 0 0,-1 0 1 0 0,1 0 0 0 0,0 0-1 0 0,0 1 1 0 0,0-1 0 0 0,0 0 0 0 0,0 0-1 0 0,0 0 1 0 0,0 0 0 0 0,0 0-1 0 0,0 0 1 0 0,0 0 0 0 0,0 0 0 0 0,0 0-1 0 0,0 0 1 0 0,0 0 0 0 0,-1 0-1 0 0,1 0 1 0 0,0 0 0 0 0,0 0-1 0 0,0 1 1 0 0,0-1 0 0 0,0 0 0 0 0,0 0-1 0 0,0 0 1 0 0,0 0 0 0 0,0 0-1 0 0,0 0 1 0 0,-1 0 0 0 0,1 0 0 0 0,0 0-1 0 0,0 0 1 0 0,0 0 0 0 0,0 0-1 0 0,0 0 1 0 0,0-1 0 0 0,0 1 0 0 0,0 0-1 0 0,-1 0 1 0 0,-2-6 464 0 0,2-14-430 0 0,3 2-6 0 0,-1 0 0 0 0,0-20-1 0 0,-1 22-64 0 0,0 0 0 0 0,2 0 0 0 0,4-24 0 0 0,-1 13-8 0 0,-4 19 0 0 0,1 0 0 0 0,0 0 0 0 0,0 0 0 0 0,0 1 0 0 0,1-1 0 0 0,6-10 0 0 0,-4 9-6 0 0,-4 6 2 0 0,0 1-1 0 0,0-1 0 0 0,1 1 1 0 0,-1 0-1 0 0,1 0 1 0 0,-1 0-1 0 0,1 0 0 0 0,0 0 1 0 0,0 0-1 0 0,0 0 1 0 0,0 1-1 0 0,0-1 1 0 0,0 1-1 0 0,1-1 0 0 0,-1 1 1 0 0,3-1-1 0 0,-3 1 11 0 0,0 0-1 0 0,-1 1 1 0 0,1-1-1 0 0,0 1 1 0 0,0 0-1 0 0,0 0 1 0 0,-1-1-1 0 0,1 1 1 0 0,0 0-1 0 0,0 0 1 0 0,0 1-1 0 0,0-1 1 0 0,0 0-1 0 0,-1 1 1 0 0,1-1 0 0 0,0 1-1 0 0,0-1 1 0 0,-1 1-1 0 0,1 0 1 0 0,0 0-1 0 0,-1 0 1 0 0,1 0-1 0 0,-1 0 1 0 0,1 0-1 0 0,-1 0 1 0 0,3 3-1 0 0,0 0-34 0 0,0 0 0 0 0,0 0 0 0 0,-1 1 0 0 0,0 0 0 0 0,1-1 0 0 0,-2 1-1 0 0,4 7 1 0 0,-3-4 2 0 0,-1-1 1 0 0,0 1-1 0 0,0 0 0 0 0,-1 0 0 0 0,1 13 0 0 0,-1 44 178 0 0,-2-33 53 0 0,0-8-83 0 0,1 17-54 0 0,0-40-73 0 0,0-1 1 0 0,0 0-1 0 0,0 1 0 0 0,0-1 1 0 0,0 0-1 0 0,0 1 1 0 0,0-1-1 0 0,0 0 1 0 0,0 1-1 0 0,0-1 1 0 0,0 0-1 0 0,0 0 1 0 0,0 1-1 0 0,0-1 0 0 0,1 0 1 0 0,-1 1-1 0 0,0-1 1 0 0,0 0-1 0 0,0 1 1 0 0,0-1-1 0 0,0 0 1 0 0,1 0-1 0 0,-1 1 1 0 0,0-1-1 0 0,0 0 0 0 0,1 0 1 0 0,-1 0-1 0 0,0 1 1 0 0,0-1-1 0 0,1 0 1 0 0,-1 0-1 0 0,0 0 1 0 0,0 0-1 0 0,1 0 1 0 0,-1 1-1 0 0,0-1 0 0 0,1 0 1 0 0,-1 0-1 0 0,13-9-1097 0 0,-1-7-1368 0 0,-11 13 1576 0 0,8-9-5536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5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5064 0 0,'0'0'389'0'0,"-13"3"11184"0"0,28 2-9280 0 0,-9-3-2385 0 0,1 0 0 0 0,0-1 0 0 0,11 2 0 0 0,36-8 221 0 0,-32 3-130 0 0,-1 0-3 0 0,-16 2-91 0 0,1 0-1 0 0,-1-1 1 0 0,0 0 0 0 0,0 0 0 0 0,8-2-1 0 0,-11 2-340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6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2760 0 0,'0'0'12072'0'0,"2"1"-11280"0"0,1 1-574 0 0,0 0 0 0 0,0-1 0 0 0,1 1 1 0 0,-1-1-1 0 0,1 0 0 0 0,-1 0 0 0 0,1 0 1 0 0,-1-1-1 0 0,1 1 0 0 0,4-1 0 0 0,38-3 356 0 0,-24 1-233 0 0,25-6-158 0 0,-31 4-166 0 0,-2-3-53 0 0,-13 7-124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6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31 7512 0 0,'0'0'8928'0'0,"-1"2"-8438"0"0,-5 30 237 0 0,1-1 1 0 0,2 0-1 0 0,0 43 0 0 0,4-69-668 0 0,-1 1-1 0 0,1-1 1 0 0,0 0-1 0 0,1 0 1 0 0,-1 1-1 0 0,3 4 1 0 0,4 14 155 0 0,-6-18-171 0 0,0 0-1 0 0,0 0 0 0 0,1-1 0 0 0,4 8 0 0 0,-5-10-24 0 0,-1 0 0 0 0,1-1 0 0 0,0 1 0 0 0,0-1 0 0 0,0 0 0 0 0,0 0 0 0 0,0 1 0 0 0,1-1 0 0 0,-1-1-1 0 0,5 4 1 0 0,-5-4-3 0 0,0-1 1 0 0,1 1-1 0 0,-1-1 0 0 0,0 1 0 0 0,0-1 0 0 0,0 0 0 0 0,0 0 0 0 0,0 0 0 0 0,0 0 0 0 0,0 0 0 0 0,0-1 0 0 0,0 1 1 0 0,0-1-1 0 0,0 1 0 0 0,0-1 0 0 0,0 0 0 0 0,0 0 0 0 0,0 1 0 0 0,0-1 0 0 0,0-1 0 0 0,0 1 0 0 0,-1 0 0 0 0,3-2 1 0 0,2-2 42 0 0,0-1 1 0 0,0 0 0 0 0,0 0 0 0 0,6-9-1 0 0,-7 6-32 0 0,0 1-1 0 0,-1-1 1 0 0,0 0-1 0 0,-1 0 1 0 0,0 0-1 0 0,0-1 1 0 0,1-12-1 0 0,-1 11-6 0 0,-1 1 0 0 0,0-1 0 0 0,-1 1 0 0 0,-1-1 0 0 0,1 0 0 0 0,-2 0 0 0 0,1 1 0 0 0,-1-1 0 0 0,-1 0 0 0 0,0 1 0 0 0,-5-15 0 0 0,5 20 3 0 0,0 1-1 0 0,0 0 1 0 0,-1-1-1 0 0,1 1 1 0 0,-1 0-1 0 0,-3-3 1 0 0,4 5-5 0 0,0 0 0 0 0,1 0 0 0 0,-1 0 1 0 0,0 1-1 0 0,0-1 0 0 0,0 0 0 0 0,0 1 1 0 0,-1 0-1 0 0,1 0 0 0 0,0-1 1 0 0,-1 1-1 0 0,1 0 0 0 0,-4 0 0 0 0,-4 0 106 0 0,0 1 1 0 0,0 0-1 0 0,0 0 0 0 0,-18 4 0 0 0,20-3-109 0 0,6 0-9 0 0,1-1 0 0 0,-1 0 1 0 0,1 1-1 0 0,0-1 1 0 0,0 1-1 0 0,-1 0 0 0 0,1-1 1 0 0,0 1-1 0 0,0 0 1 0 0,-1 0-1 0 0,1 0 0 0 0,0 0 1 0 0,0 0-1 0 0,0 0 1 0 0,0 0-1 0 0,1 0 1 0 0,-1 0-1 0 0,0 1 0 0 0,0-1 1 0 0,1 0-1 0 0,-2 3 1 0 0,1-2-114 0 0,1 0 0 0 0,-1-1 0 0 0,0 1 0 0 0,1 0 0 0 0,0 0 0 0 0,-1 0 0 0 0,1 0 0 0 0,0 0 0 0 0,0 0 0 0 0,0 0 0 0 0,0 0 0 0 0,1-1 1 0 0,-1 1-1 0 0,1 4 0 0 0,4 4-1375 0 0,3-2-76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6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1840 0 0,'-4'7'11257'0'0,"1"11"-8429"0"0,2-2-1911 0 0,1-14-841 0 0,0 0 0 0 0,0 0 0 0 0,0 0 0 0 0,0 0 0 0 0,0 0 0 0 0,-1 0 0 0 0,1 0 0 0 0,-1 0 0 0 0,1 0 0 0 0,-2 2 0 0 0,-16 36 949 0 0,11-23-892 0 0,0-1 0 0 0,-13 20 0 0 0,15-28-231 0 0,5-7 58 0 0,0 0 0 0 0,-1 0 0 0 0,1 0 0 0 0,-1 0-1 0 0,1 0 1 0 0,-1 0 0 0 0,0 0 0 0 0,1 0 0 0 0,-1 0-1 0 0,0 0 1 0 0,-1 1 0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7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3680 0 0,'1'2'5826'0'0,"2"6"-4737"0"0,-1 0-1 0 0,3 14 0 0 0,1 8-493 0 0,-3-16-338 0 0,-1 1-1 0 0,0-1 1 0 0,-1 1-1 0 0,-1 0 1 0 0,0-1-1 0 0,-5 27 1 0 0,3-19 142 0 0,-4 7 79 0 0,4-24-351 0 0,1 0 0 0 0,-1 1 1 0 0,1-1-1 0 0,0 11 0 0 0,1-14-83 0 0,0 1 0 0 0,-1-1 0 0 0,1 1 0 0 0,-1-1 0 0 0,1 1 0 0 0,-1-1 0 0 0,0 0 0 0 0,0 1 0 0 0,0-1 0 0 0,0 0 0 0 0,0 1 0 0 0,0-1 0 0 0,-4 4 0 0 0,4-5 336 0 0,1-17-20 0 0,5-15-56 0 0,0-26-144 0 0,-4 46-166 0 0,0 0 0 0 0,1 0 0 0 0,1 0 0 0 0,0 0 0 0 0,0 0 0 0 0,6-10 0 0 0,3-15-140 0 0,-3 19 7 0 0,-8 16 127 0 0,0 0 0 0 0,0-1 1 0 0,0 1-1 0 0,-1-1 0 0 0,1 1 0 0 0,0-1 1 0 0,-1 1-1 0 0,1-1 0 0 0,-1 1 1 0 0,1-1-1 0 0,-1 0 0 0 0,0-1 0 0 0,9-6-84 0 0,-8 7 80 0 0,-1 1 13 0 0,0 1 0 0 0,0-1 1 0 0,0 1-1 0 0,1 0 1 0 0,-1-1-1 0 0,0 1 0 0 0,0-1 1 0 0,1 1-1 0 0,-1-1 1 0 0,0 1-1 0 0,1 0 0 0 0,-1-1 1 0 0,0 1-1 0 0,1 0 1 0 0,-1-1-1 0 0,1 1 1 0 0,-1 0-1 0 0,1 0 0 0 0,-1-1 1 0 0,1 1-1 0 0,-1 0 1 0 0,0 0-1 0 0,1 0 0 0 0,-1 0 1 0 0,1 0-1 0 0,-1 0 1 0 0,1-1-1 0 0,0 1 0 0 0,0 1 1 0 0,-1-1 1 0 0,1 0-1 0 0,-1 0 0 0 0,1 1 0 0 0,-1-1 0 0 0,1 0 0 0 0,-1 1 0 0 0,1-1 0 0 0,-1 0 0 0 0,1 1 0 0 0,-1-1 0 0 0,1 1 0 0 0,-1-1 0 0 0,0 1 0 0 0,1-1 0 0 0,-1 1 0 0 0,0-1 0 0 0,1 1 0 0 0,-1-1 0 0 0,0 1 0 0 0,0-1 0 0 0,0 1 0 0 0,1-1 0 0 0,-1 1 0 0 0,0 0 0 0 0,0-1 0 0 0,0 2 0 0 0,1 0-3 0 0,1 5 5 0 0,1 0 0 0 0,-2 0 0 0 0,1 0 0 0 0,-1 1-1 0 0,0-1 1 0 0,0 9 0 0 0,4 25 17 0 0,0-19 151 0 0,-2 0 0 0 0,2 45 0 0 0,-5-64-134 0 0,0 1-1 0 0,0 0-1 0 0,0-1 1 0 0,0 1 0 0 0,0-1-1 0 0,-1 1 1 0 0,0 0-1 0 0,-1 4 1 0 0,1-6 507 0 0,0-29-8 0 0,0 20-501 0 0,1-1 1 0 0,0 1-1 0 0,0 0 0 0 0,0 0 0 0 0,1 0 1 0 0,0 0-1 0 0,0 0 0 0 0,4-11 0 0 0,16-46 38 0 0,-12 37-74 0 0,-7 20-15 0 0,1 0-1 0 0,0 1 0 0 0,0-1 1 0 0,0 1-1 0 0,8-10 0 0 0,-9 13 8 0 0,0 0 0 0 0,0 1-1 0 0,0-1 1 0 0,1 1-1 0 0,-1 0 1 0 0,1 0-1 0 0,-1 0 1 0 0,1 0 0 0 0,0 0-1 0 0,0 0 1 0 0,0 1-1 0 0,0-1 1 0 0,0 1-1 0 0,4-1 1 0 0,-6 2 23 0 0,0 0 0 0 0,1 0 1 0 0,-1 0-1 0 0,0 0 0 0 0,0 0 0 0 0,0 0 0 0 0,0 1 0 0 0,1-1 1 0 0,-1 0-1 0 0,0 1 0 0 0,0-1 0 0 0,0 1 0 0 0,0-1 0 0 0,0 1 0 0 0,0-1 1 0 0,0 1-1 0 0,0 0 0 0 0,0 0 0 0 0,0 0 0 0 0,0-1 0 0 0,-1 1 1 0 0,1 0-1 0 0,0 0 0 0 0,-1 0 0 0 0,1 0 0 0 0,0 0 0 0 0,-1 0 1 0 0,1 0-1 0 0,0 3 0 0 0,2 2-11 0 0,-1 1 0 0 0,0 0 0 0 0,2 10 0 0 0,1 17 24 0 0,-1 0 0 0 0,-3 1-1 0 0,-2 39 1 0 0,1-21 126 0 0,0-50-82 0 0,4 1-164 0 0,-4-4 58 0 0,0 0 0 0 0,0 0 1 0 0,0 0-1 0 0,0 0 0 0 0,1 0 0 0 0,-1 0 1 0 0,0 0-1 0 0,0 0 0 0 0,0 0 1 0 0,0 0-1 0 0,1 0 0 0 0,-1 0 0 0 0,0 0 1 0 0,0 0-1 0 0,0 0 0 0 0,0 0 1 0 0,1 0-1 0 0,-1 0 0 0 0,0-1 1 0 0,0 1-1 0 0,0 0 0 0 0,0 0 0 0 0,0 0 1 0 0,0 0-1 0 0,1 0 0 0 0,-1 0 1 0 0,0-1-1 0 0,0 1 0 0 0,0 0 0 0 0,0 0 1 0 0,0 0-1 0 0,0 0 0 0 0,0-1 1 0 0,0 1-1 0 0,0 0 0 0 0,0 0 0 0 0,0 0 1 0 0,5-9-959 0 0,-5 8 285 0 0,9-10-5517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8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3224 0 0,'0'0'10288'0'0,"2"1"-9506"0"0,1 1-567 0 0,-1 0 1 0 0,1 0-1 0 0,0-1 0 0 0,0 1 0 0 0,0-1 1 0 0,0 1-1 0 0,1-1 0 0 0,-1 0 0 0 0,5 0 1 0 0,35 2 360 0 0,-26-2-534 0 0,-12 0-35 0 0,-1-1 0 0 0,1 0-1 0 0,0 0 1 0 0,0 0-1 0 0,0 0 1 0 0,5-2-1 0 0,8-3-120 0 0,32-13-1 0 0,-42 17 51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8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11864 0 0,'0'0'1074'0'0,"8"10"760"0"0,-7-9-1702 0 0,0-1 0 0 0,0 1 0 0 0,0 0 0 0 0,0-1 1 0 0,0 0-1 0 0,0 1 0 0 0,0-1 0 0 0,0 1 0 0 0,1-1 1 0 0,-1 0-1 0 0,0 0 0 0 0,0 0 0 0 0,0 0 0 0 0,0 0 1 0 0,1 0-1 0 0,0 0 0 0 0,12 1 422 0 0,-7 1-359 0 0,0-1 0 0 0,0 0 0 0 0,-1 0 0 0 0,1 0-1 0 0,0-1 1 0 0,10 0 0 0 0,-4 0 3 0 0,17-2-25 0 0,38-7 0 0 0,-54 7-167 0 0,-1-3 432 0 0,-5 2-1893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8 4144 0 0,'5'-8'371'0'0,"-22"19"2466"0"0,-43 61 1295 0 0,18-13-2938 0 0,-34 66 0 0 0,66-103-922 0 0,0 0 0 0 0,1 1 0 0 0,1 0 0 0 0,1 0 0 0 0,-5 36 0 0 0,10-47-225 0 0,1 0 1 0 0,0 0-1 0 0,1 0 1 0 0,1-1 0 0 0,0 1-1 0 0,0 0 1 0 0,1 0 0 0 0,0-1-1 0 0,1 1 1 0 0,5 11-1 0 0,-5-15-96 0 0,0-1-1 0 0,0 1 0 0 0,1-1 0 0 0,0 0 0 0 0,1 0 0 0 0,0 0 0 0 0,0-1 0 0 0,0 1 0 0 0,1-1 0 0 0,0 0 0 0 0,0-1 1 0 0,0 1-1 0 0,1-1 0 0 0,-1-1 0 0 0,9 5 0 0 0,16 6-3627 0 0,-1-3-1283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8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18 201 3224 0 0,'-17'8'13501'0'0,"17"-10"-12815"0"0,0-1-552 0 0,1-1 0 0 0,-1 1-1 0 0,1-1 1 0 0,0 1-1 0 0,1-1 1 0 0,-1 1 0 0 0,1 0-1 0 0,-1-1 1 0 0,4-3 0 0 0,22-32 120 0 0,-20 30-241 0 0,7-9-13 0 0,-9 13-2 0 0,-2 1 0 0 0,1-1 0 0 0,0 1 1 0 0,-1-1-1 0 0,0 0 0 0 0,4-11 0 0 0,-1 3-54 0 0,5-13 45 0 0,-9 13 10 0 0,-8 7 874 0 0,5 7-733 0 0,-10 17-374 0 0,8-9 126 0 0,8 64 205 0 0,1 4 114 0 0,-5-58-141 0 0,6 35 0 0 0,-3-27-4 0 0,-3-19-56 0 0,-1 1 0 0 0,-1-1 0 0 0,1 0-1 0 0,-2 1 1 0 0,-1 8 0 0 0,0-4-55 0 0,4-9 37 0 0,-1 0 2 0 0,-8 9 21 0 0,7-11 92 0 0,1 0-394 0 0,1 1 144 0 0,1 1 61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29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5984 0 0,'0'0'12319'0'0,"6"6"-11216"0"0,0-4-981 0 0,-1 0-1 0 0,1 0 1 0 0,0-1-1 0 0,0 0 1 0 0,0 0-1 0 0,0 0 1 0 0,0 0-1 0 0,7-1 0 0 0,13 1 109 0 0,-6 0-112 0 0,0-1 0 0 0,1 0 0 0 0,-1-2 0 0 0,23-4 0 0 0,-13-1-37 0 0,-19 4-65 0 0,0 1 0 0 0,0 0 0 0 0,13 0-1 0 0,-19 3-15 0 0,-3-1-1 0 0,0 0-1 0 0,0 0 1 0 0,0 0 0 0 0,0 0-1 0 0,-1 0 1 0 0,1-1 0 0 0,0 1 0 0 0,0-1-1 0 0,0 1 1 0 0,2-2 0 0 0,-2 2-235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09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1840 0 0,'0'0'83'0'0,"-2"0"-6"0"0,2 1-73 0 0,-1-1 0 0 0,0 0 0 0 0,1 0 0 0 0,-1 0 0 0 0,1 0 0 0 0,-1 1 0 0 0,1-1 0 0 0,-1 0 0 0 0,0 1 0 0 0,1-1 0 0 0,-1 0 0 0 0,1 1 0 0 0,-1-1 1 0 0,1 1-1 0 0,0-1 0 0 0,-1 1 0 0 0,1-1 0 0 0,-1 1 0 0 0,1-1 0 0 0,0 1 0 0 0,-1-1 0 0 0,1 1 0 0 0,0-1 0 0 0,0 1 0 0 0,0 0 0 0 0,-1-1 0 0 0,1 1 0 0 0,0 0 0 0 0,0 1 103 0 0,-24 52 5658 0 0,12-30-4765 0 0,1 2 0 0 0,1 0 1 0 0,-7 30-1 0 0,14-40-629 0 0,0-3 180 0 0,0 0 0 0 0,-1 26 0 0 0,4-35-476 0 0,-1 1 0 0 0,1 0 0 0 0,-1-1 0 0 0,-1 1 0 0 0,1-1 0 0 0,0 1 0 0 0,-5 8 0 0 0,5-12 703 0 0,2-20-174 0 0,2 6-567 0 0,1 1 0 0 0,0 0 1 0 0,1 1-1 0 0,0-1 1 0 0,7-11-1 0 0,37-51-82 0 0,-16 27-105 0 0,4-4 57 0 0,-30 44-404 0 0,-7 6 485 0 0,0 1 0 0 0,1 0 0 0 0,-1-1 0 0 0,0 1 0 0 0,1 0 0 0 0,-1 0 0 0 0,0 0 0 0 0,1-1 0 0 0,-1 1 0 0 0,0 0 0 0 0,1 0 0 0 0,-1 0 0 0 0,1 0 0 0 0,-1 0 0 0 0,0 0 0 0 0,1 0 0 0 0,-1 0 0 0 0,1 0 0 0 0,-1 0 0 0 0,0 0 0 0 0,1 0 0 0 0,-1 0 0 0 0,1 0 0 0 0,-1 0 0 0 0,0 0 0 0 0,1 0 0 0 0,-1 0 0 0 0,1 1 0 0 0,-1-1 0 0 0,0 0 0 0 0,1 0 0 0 0,-1 0 0 0 0,0 1 0 0 0,1-1 0 0 0,-1 0 0 0 0,0 0 0 0 0,1 1 1 0 0,-1 0-1 0 0,2 1 12 0 0,0 1 1 0 0,-1 0-1 0 0,1-1 1 0 0,-1 1 0 0 0,0 0-1 0 0,1 0 1 0 0,-1 0 0 0 0,-1 0-1 0 0,1 0 1 0 0,0 0-1 0 0,-1 0 1 0 0,0 0 0 0 0,1 0-1 0 0,-1 0 1 0 0,-1 6 0 0 0,-1 4 1 0 0,0 0 1 0 0,-7 20-1 0 0,-1 1-13 0 0,5-15 5 0 0,0-1 0 0 0,-15 29 0 0 0,-1 7 42 0 0,18-48 243 0 0,0-1 1 0 0,0 0-1 0 0,-7 9 1 0 0,8-10 169 0 0,17-23 119 0 0,24-23 0 0 0,-28 30-554 0 0,-1-1 0 0 0,0 0-1 0 0,14-26 1 0 0,-13 20-145 0 0,16-20-1 0 0,6 2-6 0 0,-22 25 89 0 0,0 0-1 0 0,-1-1 1 0 0,11-16-1 0 0,0-1-40 0 0,-18 48-38 0 0,-32 255 312 0 0,26-234 434 0 0,3-28-431 0 0,2-4-134 0 0,-1-5 173 0 0,6-20-912 0 0,-5 13-479 0 0,3-8-4729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09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663 843 3224 0 0,'-4'7'288'0'0,"-8"-1"848"0"0,0 0 0 0 0,-21 6 0 0 0,-5 3 1330 0 0,33-13-2210 0 0,-1 0 0 0 0,1 0-1 0 0,0 0 1 0 0,-1-1 0 0 0,1 0-1 0 0,-1 0 1 0 0,0-1-1 0 0,-5 0 1 0 0,-5 0 399 0 0,-23-6-1 0 0,-3 1 275 0 0,18 1-442 0 0,0 0 0 0 0,0-2 1 0 0,1-1-1 0 0,0-1 0 0 0,0 0 0 0 0,-35-20 0 0 0,36 16-185 0 0,1 0 0 0 0,0-1 0 0 0,-27-23 0 0 0,40 28-207 0 0,1 0 0 0 0,-10-13-1 0 0,-4-4 52 0 0,16 19-104 0 0,0 0 1 0 0,0-1-1 0 0,1 1 1 0 0,0-1-1 0 0,0 0 1 0 0,1 0 0 0 0,0 0-1 0 0,0-1 1 0 0,0 1-1 0 0,1-1 1 0 0,0 0-1 0 0,-1-15 1 0 0,2-2 120 0 0,0 1 0 0 0,7-48 0 0 0,-4 57-162 0 0,1 1-1 0 0,1-1 0 0 0,0 1 1 0 0,1 0-1 0 0,1 0 0 0 0,0 0 1 0 0,8-12-1 0 0,4-5-15 0 0,40-50-1 0 0,-45 66-144 0 0,1 0-1 0 0,1 0 0 0 0,0 2 0 0 0,32-23 0 0 0,-17 17-67 0 0,60-29 0 0 0,-59 36 86 0 0,1 2 0 0 0,-1 0 0 0 0,56-8 0 0 0,-60 13 54 0 0,-13 3 48 0 0,-1 0-1 0 0,0 0 1 0 0,0 2-1 0 0,1-1 1 0 0,-1 2-1 0 0,0 0 0 0 0,0 0 1 0 0,0 2-1 0 0,0-1 1 0 0,0 2-1 0 0,18 6 0 0 0,-23-6 12 0 0,1 0-1 0 0,-1 0 0 0 0,0 1 0 0 0,-1 0 0 0 0,1 0 0 0 0,-1 1 1 0 0,0 0-1 0 0,0 0 0 0 0,-1 1 0 0 0,0 0 0 0 0,0 0 0 0 0,0 0 1 0 0,-1 1-1 0 0,0 0 0 0 0,-1 0 0 0 0,0 0 0 0 0,4 11 0 0 0,-3-3 30 0 0,0 1 0 0 0,-1-1 0 0 0,-1 1 0 0 0,0-1 0 0 0,-2 1 0 0 0,0 0 0 0 0,-1 23 0 0 0,-4-2 0 0 0,-1-1 0 0 0,-11 44 0 0 0,10-60 7 0 0,-1 0-1 0 0,-1 0 1 0 0,-1 0-1 0 0,-18 30 0 0 0,-53 72 580 0 0,61-96-342 0 0,1-3-219 0 0,-39 37 0 0 0,33-36 59 0 0,21-22-126 0 0,0 0 0 0 0,1-1 0 0 0,-2 1-1 0 0,1-1 1 0 0,0 1 0 0 0,-6 2 0 0 0,-13 3-4526 0 0,5-1-1092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07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0 1376 0 0,'0'2'107'0'0,"-6"16"627"0"0,2-8 570 0 0,2-1-1 0 0,-4 18 1 0 0,3-8-331 0 0,-2 12 256 0 0,1 119 2177 0 0,8 42-917 0 0,1-34-1842 0 0,-5-158-609 0 0,0 0 0 0 0,0 0 0 0 0,0 1 1 0 0,0-1-1 0 0,0 0 0 0 0,0 0 1 0 0,0 0-1 0 0,0 1 0 0 0,0-1 0 0 0,0 0 1 0 0,0 0-1 0 0,-1 0 0 0 0,1 0 1 0 0,0 1-1 0 0,0-1 0 0 0,0 0 0 0 0,0 0 1 0 0,0 0-1 0 0,0 0 0 0 0,-1 0 1 0 0,1 0-1 0 0,0 0 0 0 0,0 1 0 0 0,0-1 1 0 0,0 0-1 0 0,-1 0 0 0 0,1 0 0 0 0,0 0 1 0 0,0 0-1 0 0,0 0 0 0 0,-1 0 1 0 0,1 0-1 0 0,0 0 0 0 0,0 0 0 0 0,0 0 1 0 0,0 0-1 0 0,-1 0 0 0 0,1 0 1 0 0,0 0-1 0 0,0 0 0 0 0,0 0 0 0 0,-1 0 1 0 0,1 0-1 0 0,0 0 0 0 0,0 0 1 0 0,-1-1-1 0 0,-14-4-157 0 0,1-1 142 0 0,-37-10-23 0 0,42 13 0 0 0,0 0 0 0 0,0-1 0 0 0,-15-8 0 0 0,18 5 0 0 0,3 1 0 0 0,3 5 11 0 0,0 0 0 0 0,-1 0-1 0 0,1 0 1 0 0,0 0 0 0 0,0 0-1 0 0,0-1 1 0 0,0 1 0 0 0,0 0-1 0 0,0 0 1 0 0,0 0 0 0 0,0 0-1 0 0,0-1 1 0 0,1 1-1 0 0,-1 0 1 0 0,0 0 0 0 0,1 0-1 0 0,-1 0 1 0 0,1 0 0 0 0,-1 0-1 0 0,1 0 1 0 0,-1 0 0 0 0,1 0-1 0 0,0 0 1 0 0,0 0-1 0 0,-1 0 1 0 0,1 0 0 0 0,0 1-1 0 0,0-1 1 0 0,1-1 0 0 0,2 0 2 0 0,0 0 0 0 0,0 0 1 0 0,1 0-1 0 0,-1 0 1 0 0,8-1-1 0 0,-1 0-29 0 0,-4 1 16 0 0,1 0 0 0 0,-1 0 0 0 0,12-1 0 0 0,5 0 0 0 0,-20 2 0 0 0,1 0 0 0 0,-1 1 0 0 0,1 0 0 0 0,0 0 0 0 0,-1 0 0 0 0,8 1 0 0 0,-3 1 0 0 0,0 5 0 0 0,-9-5-2 0 0,1-1-1 0 0,-1 0 0 0 0,1 0 1 0 0,-1 0-1 0 0,0 1 0 0 0,1-1 0 0 0,-1 0 1 0 0,0 0-1 0 0,0 1 0 0 0,0-1 0 0 0,0 0 1 0 0,0 1-1 0 0,0-1 0 0 0,0 0 1 0 0,0 0-1 0 0,0 1 0 0 0,-1-1 0 0 0,1 0 1 0 0,-1 0-1 0 0,1 1 0 0 0,-1-1 0 0 0,1 0 1 0 0,-1 0-1 0 0,1 0 0 0 0,-2 1 1 0 0,-2 4-32 0 0,-1 0 0 0 0,1 0 1 0 0,-8 5-1 0 0,6-4 46 0 0,-7 10 95 0 0,10-13-111 0 0,1 0 0 0 0,-1-1 0 0 0,0 1 0 0 0,0-1 1 0 0,-1 1-1 0 0,1-1 0 0 0,0 0 0 0 0,-1-1 0 0 0,-5 4 0 0 0,7-5-693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08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1376 0 0,'-1'2'65'0'0,"-2"9"-46"0"0,0-1 0 0 0,-3 18 0 0 0,1-1 219 0 0,-6 33 3126 0 0,-4 17 42 0 0,10-53-2951 0 0,1-1-1 0 0,1 1 1 0 0,2-1-1 0 0,0 1 1 0 0,1 0-1 0 0,4 28 1 0 0,-2-24 20 0 0,6 40 714 0 0,-6-57-988 0 0,0-1 1 0 0,1 0 0 0 0,6 16-1 0 0,0 4 287 0 0,-8-29-230 0 0,0 1-117 0 0,-1-2-128 0 0,0 0 0 0 0,0 0 1 0 0,0 0-1 0 0,0 0 0 0 0,0 0 0 0 0,1 0 1 0 0,-1 0-1 0 0,0 1 0 0 0,0-1 1 0 0,0 0-1 0 0,0 0 0 0 0,0 0 0 0 0,0 0 1 0 0,0 0-1 0 0,0 0 0 0 0,0 0 0 0 0,0 0 1 0 0,0 1-1 0 0,0-1 0 0 0,0 0 0 0 0,0 0 1 0 0,0 0-1 0 0,0 0 0 0 0,0 0 0 0 0,0 0 1 0 0,0 0-1 0 0,0 1 0 0 0,0-1 1 0 0,0 0-1 0 0,0 0 0 0 0,0 0 0 0 0,0 0 1 0 0,0 0-1 0 0,0 0 0 0 0,0 0 0 0 0,0 1 1 0 0,0-1-1 0 0,0 0 0 0 0,0 0 0 0 0,0 0 1 0 0,0 0-1 0 0,0 0 0 0 0,0 0 1 0 0,0 0-1 0 0,0 0 0 0 0,-1 0 0 0 0,1 1 1 0 0,0-1-1 0 0,0 0 0 0 0,0 0 0 0 0,0 0 1 0 0,0 0-1 0 0,0 0 0 0 0,0 0 0 0 0,0 0 1 0 0,-1 0-1 0 0,1 0 0 0 0,0 0 0 0 0,0 0 1 0 0,0 0-1 0 0,0 0 0 0 0,-11-6 324 0 0,-19-17-280 0 0,23 17 2 0 0,1 1-43 0 0,2 1 6 0 0,-1 1-1 0 0,1-1 1 0 0,-1 1 0 0 0,0 0 0 0 0,0 0 0 0 0,0 0-1 0 0,0 1 1 0 0,0-1 0 0 0,0 1 0 0 0,-7-1 0 0 0,11 3-7 0 0,0 0 0 0 0,0 0 0 0 0,0-1 0 0 0,0 1 0 0 0,0 0 0 0 0,1 0 0 0 0,-1 0 0 0 0,0-1 0 0 0,0 1 0 0 0,0-1 0 0 0,1 1 0 0 0,-1-1 0 0 0,0 1 0 0 0,0-1 0 0 0,1 1 0 0 0,-2-2 0 0 0,1 1 651 0 0,3 1-508 0 0,-1-1-106 0 0,17-1 190 0 0,13 1-215 0 0,-24 0-27 0 0,0 0 0 0 0,0 1 0 0 0,1 0 0 0 0,-1 0 0 0 0,0 1 0 0 0,0 0 0 0 0,0 0-1 0 0,8 3 1 0 0,-14-4 0 0 0,1 1 0 0 0,1 0 0 0 0,0 0 0 0 0,-1 0 0 0 0,1 0 0 0 0,-1 0 0 0 0,1 0 0 0 0,-1 1 0 0 0,0-1 0 0 0,1 1 0 0 0,-1 0 0 0 0,0-1 0 0 0,0 1 0 0 0,0 0 0 0 0,0 0 0 0 0,2 4 0 0 0,0 10 0 0 0,-6-11 0 0 0,1-3 0 0 0,-1 3 0 0 0,1-1 0 0 0,0 1 0 0 0,-1-1 0 0 0,0 0 0 0 0,0 0 0 0 0,0 0 0 0 0,-1 0 0 0 0,0 0 0 0 0,1 0 0 0 0,-1-1 0 0 0,0 1 0 0 0,-1-1 0 0 0,1 0 0 0 0,0 0 0 0 0,-1 0 0 0 0,0 0 0 0 0,0-1 0 0 0,0 0 0 0 0,0 1 0 0 0,0-1 0 0 0,0-1 0 0 0,0 1 0 0 0,-1-1 0 0 0,1 1 0 0 0,-6 0 0 0 0,-3 1-305 0 0,-13 2 892 0 0,25-5-894 0 0,0 0 0 0 0,-1 0 0 0 0,1 0 0 0 0,0 0-1 0 0,-1-1 1 0 0,1 1 0 0 0,0 0 0 0 0,-1-1 0 0 0,1 1 0 0 0,0-1 0 0 0,0 1-1 0 0,-1-1 1 0 0,1 0 0 0 0,0 0 0 0 0,0 1 0 0 0,-1-2 0 0 0,-7-6-5289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35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13472 0 0,'0'0'3498'0'0,"2"2"-3315"0"0,9 3-157 0 0,0 1 1 0 0,0-1-1 0 0,17 5 0 0 0,-5-2 25 0 0,-20-7-35 0 0,1 1 0 0 0,-1-1 0 0 0,1 1-1 0 0,-1 0 1 0 0,0 0 0 0 0,0 1 0 0 0,0-1 0 0 0,0 1 0 0 0,0 0 0 0 0,0-1 0 0 0,-1 1 0 0 0,1 0 0 0 0,-1 0 0 0 0,0 1 0 0 0,0-1-1 0 0,0 0 1 0 0,0 1 0 0 0,-1-1 0 0 0,1 1 0 0 0,1 7 0 0 0,-1-2 43 0 0,-1 0-1 0 0,0-1 1 0 0,0 1-1 0 0,-1 0 1 0 0,0 0-1 0 0,-1 0 1 0 0,0 0 0 0 0,-2 8-1 0 0,1-2 44 0 0,-2-1-1 0 0,0 0 1 0 0,0 0-1 0 0,-2 0 1 0 0,1-1-1 0 0,-2 0 1 0 0,-9 15-1 0 0,-44 66-602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36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3680 0 0,'0'0'6202'0'0,"7"-8"316"0"0,7 7-6216 0 0,17 1 211 0 0,-12 2-99 0 0,0-1-1 0 0,35-4 1 0 0,-3 1-33 0 0,10 2-291 0 0,-58 0-87 0 0,-3 0-1 0 0,1 1 0 0 0,0-1-1 0 0,0 0 1 0 0,-1 0 0 0 0,1 0 0 0 0,0 0-1 0 0,0 0 1 0 0,0 0 0 0 0,-1 0 0 0 0,1-1-1 0 0,0 1 1 0 0,0 0 0 0 0,-1 0-1 0 0,1 0 1 0 0,0-1 0 0 0,0 1 0 0 0,-1 0-1 0 0,1-1 1 0 0,0 1 0 0 0,-1-1 0 0 0,1 1-1 0 0,0-1 1 0 0,0 0 747 0 0,0-13-850 0 0,-1 13-111 0 0,1 1-1 0 0,-1 0 1 0 0,0-1-1 0 0,0 1 1 0 0,0-1-1 0 0,1 1 1 0 0,-1 0-1 0 0,0-1 1 0 0,0 1-1 0 0,0-1 1 0 0,0 1-1 0 0,0 0 1 0 0,0-1-1 0 0,0 1 1 0 0,0-1-1 0 0,0 1 1 0 0,0 0-1 0 0,0-1 1 0 0,0 1-1 0 0,0-1 1 0 0,0 1-1 0 0,0-1 1 0 0,0 1-1 0 0,-1 0 1 0 0,1-1-1 0 0,0 1 1 0 0,0 0-1 0 0,-1-1 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36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8432 0 0,'0'0'388'0'0,"-2"1"-11"0"0,-7 1-122 0 0,7-2 1161 0 0,3 13 213 0 0,1 0-865 0 0,1 0 0 0 0,-1 27 0 0 0,3 58 966 0 0,-1-53-1126 0 0,-3-37-448 0 0,0 0 0 0 0,0 0 0 0 0,-1 1 0 0 0,0-1 0 0 0,0 0 0 0 0,-2 10 0 0 0,-17 60 1116 0 0,12-49-462 0 0,7-29-799 0 0,0 0 0 0 0,0 0 0 0 0,0 0 1 0 0,0 1-1 0 0,0-1 0 0 0,0 0 0 0 0,0 0 0 0 0,0 0 1 0 0,0 0-1 0 0,0 0 0 0 0,0 0 0 0 0,0 0 0 0 0,0 0 1 0 0,0 1-1 0 0,0-1 0 0 0,0 0 0 0 0,0 0 0 0 0,0 0 1 0 0,0 0-1 0 0,0 0 0 0 0,0 0 0 0 0,0 0 0 0 0,0 0 0 0 0,0 1 1 0 0,0-1-1 0 0,0 0 0 0 0,0 0 0 0 0,0 0 0 0 0,0 0 1 0 0,0 0-1 0 0,-1 0 0 0 0,1 0 0 0 0,0 0 0 0 0,0 0 1 0 0,0 0-1 0 0,0 0 0 0 0,0 0 0 0 0,0 0 0 0 0,0 0 0 0 0,0 0 1 0 0,-1 0-1 0 0,1 0 0 0 0,0 0 0 0 0,0 0 0 0 0,0 0 1 0 0,0 0-1 0 0,0 0 0 0 0,0 0 0 0 0,0 0 0 0 0,0 0 1 0 0,-1 0-1 0 0,1 0 0 0 0,0 0 0 0 0,0 0 0 0 0,0 0 1 0 0,0 0-1 0 0,-2-16-31 0 0,2 12-464 0 0,0 0 0 0 0,1 0 0 0 0,-1 0 0 0 0,1 0 0 0 0,0 0 0 0 0,0 0-1 0 0,0 1 1 0 0,2-5 0 0 0,2-7-5682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3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19 11024 0 0,'0'0'6578'0'0,"0"0"-6558"0"0,0 0 0 0 0,0 0 0 0 0,1 0 0 0 0,-1-1 0 0 0,0 1 0 0 0,0 0 0 0 0,0 0 0 0 0,1 0 0 0 0,-1-1 0 0 0,0 1 0 0 0,0 0 0 0 0,0 0 0 0 0,0-1 0 0 0,0 1 0 0 0,1 0 0 0 0,-1 0 0 0 0,0-1 0 0 0,0 1 0 0 0,0 0 0 0 0,0 0 0 0 0,0-1 0 0 0,0 1 0 0 0,0 0 0 0 0,0-1 0 0 0,0 1 0 0 0,0 0 0 0 0,0 0 0 0 0,0-1 0 0 0,-3 0-9 0 0,1 0-1 0 0,0 1 1 0 0,-1-1 0 0 0,1 1-1 0 0,-1-1 1 0 0,1 1-1 0 0,-1 0 1 0 0,1 0 0 0 0,-4 0-1 0 0,6 0-8 0 0,-1 0 61 0 0,0-1 0 0 0,1 1-1 0 0,-1-1 1 0 0,1 0 0 0 0,-1 1 0 0 0,0-1-1 0 0,0 1 1 0 0,1-1 0 0 0,-1 1 0 0 0,0-1-1 0 0,0 1 1 0 0,0 0 0 0 0,-1-1 0 0 0,-29 15 349 0 0,30-12-397 0 0,-1-1 0 0 0,1 0 0 0 0,-1 1 1 0 0,1-1-1 0 0,0 1 0 0 0,0-1 0 0 0,0 1 1 0 0,0-1-1 0 0,-2 4 0 0 0,2-3 15 0 0,-1 3 5 0 0,-1 0-1 0 0,1 0 1 0 0,-1 0-1 0 0,2 0 1 0 0,-1 1-1 0 0,0-1 1 0 0,0 10-1 0 0,-15 38-34 0 0,2 1 0 0 0,7-30 0 0 0,-4 29 0 0 0,11-47 21 0 0,1-1-1 0 0,-1 0 1 0 0,1 0-1 0 0,0 0 1 0 0,0 1-1 0 0,1-1 1 0 0,-1 0-1 0 0,1 0 1 0 0,0 0 0 0 0,1 1-1 0 0,-1-1 1 0 0,4 6-1 0 0,-4-9-1 0 0,0-1-15 0 0,-1 0 0 0 0,0 0 0 0 0,1 0 1 0 0,-1-1-1 0 0,0 1 0 0 0,0 0 1 0 0,1 0-1 0 0,-1 0 0 0 0,0 0 0 0 0,0-1 1 0 0,0 1-1 0 0,0 0 0 0 0,0 0 1 0 0,0 0-1 0 0,-1 1 0 0 0,1 2 28 0 0,2-2 37 0 0,2 0-51 0 0,3 1-4 0 0,0-1 0 0 0,1 0 1 0 0,-1 0-1 0 0,1 0 1 0 0,-1-1-1 0 0,14 1 1 0 0,-1-4 41 0 0,23-1 50 0 0,-39 3-105 0 0,13-3 10 0 0,-13 3 37 0 0,6 0-328 0 0,-9 0-28 0 0,-1-8-3979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1202 10656 0 0,'0'0'964'0'0,"0"-9"-776"0"0,-4-2 213 0 0,3 9-148 0 0,0-1 0 0 0,0 1 0 0 0,1-1 0 0 0,-1 1 1 0 0,0-1-1 0 0,1-5 0 0 0,-1 0 411 0 0,0-1 1 0 0,0 1 0 0 0,-3-11-1 0 0,-3-18 68 0 0,2-62 200 0 0,-2-25-617 0 0,-10-10-198 0 0,-5-35-109 0 0,19 123-128 0 0,3-77 0 0 0,4 89-188 0 0,2 0 0 0 0,11-38 0 0 0,-14 61 216 0 0,3-8-48 0 0,0 1-1 0 0,2 0 1 0 0,0 0-1 0 0,16-25 1 0 0,-15 31 88 0 0,1-1-1 0 0,0 1 1 0 0,1 1 0 0 0,0-1 0 0 0,1 2 0 0 0,0 0 0 0 0,20-13 0 0 0,-29 21 45 0 0,0 1 0 0 0,-1-1 0 0 0,1 1 0 0 0,0 0 0 0 0,-1-1 0 0 0,1 1 0 0 0,0 1 0 0 0,0-1 0 0 0,3 0 0 0 0,6 2-3 0 0,-11 0 5 0 0,0-1 0 0 0,0 1 0 0 0,0 0 1 0 0,0 0-1 0 0,-1 0 0 0 0,1-1 1 0 0,0 1-1 0 0,0 0 0 0 0,-1 0 0 0 0,1 0 1 0 0,0 0-1 0 0,-1 0 0 0 0,1 0 1 0 0,-1 0-1 0 0,1 0 0 0 0,-1 1 1 0 0,0-1-1 0 0,0 0 0 0 0,1 0 0 0 0,-1 0 1 0 0,0 2-1 0 0,-2 27-132 0 0,1-19 114 0 0,-1 11-28 0 0,2-16 48 0 0,0 0 1 0 0,-1 0 0 0 0,1 1-1 0 0,-1-1 1 0 0,-1 0 0 0 0,1 0-1 0 0,-1 0 1 0 0,-5 11 0 0 0,-46 68 28 0 0,-9 14 140 0 0,54-84-157 0 0,1 1 0 0 0,0-1 0 0 0,2 1 0 0 0,-1 1 0 0 0,2-1 0 0 0,-3 17 1 0 0,6-20-7 0 0,0-11 16 0 0,1 1 0 0 0,-1 0 0 0 0,1 0 0 0 0,0 0-1 0 0,0-1 1 0 0,0 1 0 0 0,1 4 0 0 0,-1-6-9 0 0,1 0-1 0 0,-1 0 1 0 0,1 0 0 0 0,-1 0-1 0 0,1 0 1 0 0,0 0 0 0 0,-1 0-1 0 0,1 0 1 0 0,0 0 0 0 0,-1 0-1 0 0,1-1 1 0 0,0 1 0 0 0,0 0-1 0 0,0-1 1 0 0,0 1 0 0 0,0 0-1 0 0,0-1 1 0 0,0 1 0 0 0,0-1-1 0 0,0 0 1 0 0,0 1 0 0 0,0-1-1 0 0,2 1 1 0 0,5 0 51 0 0,-1 0 0 0 0,1-1-1 0 0,-1 1 1 0 0,1-2 0 0 0,0 1-1 0 0,11-3 1 0 0,-10 2-58 0 0,0 0 1 0 0,-1 0-1 0 0,1 1 0 0 0,11 1 0 0 0,-14 0 18 0 0,0 0 0 0 0,-1 0 0 0 0,1 0 0 0 0,-1 1 0 0 0,1 0 0 0 0,6 3-1 0 0,-11-4-15 0 0,0-1 0 0 0,0 1-1 0 0,0 0 1 0 0,0-1-1 0 0,-1 1 1 0 0,1 0 0 0 0,0 0-1 0 0,0-1 1 0 0,-1 1-1 0 0,1 0 1 0 0,-1 0 0 0 0,1 0-1 0 0,-1 0 1 0 0,1 0-1 0 0,-1 0 1 0 0,1 0 0 0 0,-1 1-1 0 0,0 0-18 0 0,1-1-1 0 0,-1 1 1 0 0,-1-1-1 0 0,1 1 0 0 0,0-1 1 0 0,0 1-1 0 0,0-1 1 0 0,-1 1-1 0 0,1-1 1 0 0,-1 1-1 0 0,1-1 1 0 0,-1 0-1 0 0,0 1 1 0 0,0-1-1 0 0,-1 2 0 0 0,-9 13 11 0 0,-1 0-1 0 0,-1-1 0 0 0,-1-1 1 0 0,0 0-1 0 0,-20 16 0 0 0,27-25 8 0 0,0 1-1 0 0,0 1 0 0 0,1-1 1 0 0,-10 14-1 0 0,3 4-4761 0 0,8-12-505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37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28 7832 0 0,'0'0'602'0'0,"-1"-1"-395"0"0,-14-5 8766 0 0,23 8-8874 0 0,1 0 0 0 0,-1-1 1 0 0,0 0-1 0 0,0 0 0 0 0,1 0 0 0 0,-1-1 0 0 0,0 0 1 0 0,0-1-1 0 0,1 0 0 0 0,-1 0 0 0 0,0-1 0 0 0,9-3 0 0 0,-1 1-19 0 0,1 0-1 0 0,0 1 1 0 0,-1 1-1 0 0,30 0 1 0 0,-44 2-168 0 0,-12-3-3615 0 0,2 3-1935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38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0 456 0 0,'0'0'9956'0'0,"-6"10"-8816"0"0,-5 18 2318 0 0,8-24-3245 0 0,1 0 0 0 0,0 0 1 0 0,0 0-1 0 0,0 0 0 0 0,0 0 0 0 0,1 1 0 0 0,0-1 0 0 0,0 1 0 0 0,0-1 0 0 0,0 0 0 0 0,0 7 0 0 0,-3 16 739 0 0,4-25-712 0 0,9 9-64 0 0,-7-10-109 0 0,0 2-36 0 0,1 0 0 0 0,1-1 0 0 0,-1 1 1 0 0,0-1-1 0 0,4 3 0 0 0,-5-5 35 0 0,18 0 302 0 0,-17 0-308 0 0,1 0 0 0 0,-1-1-1 0 0,1 1 1 0 0,-1-1-1 0 0,7-1 1 0 0,-6-5-66 0 0,-2 3-28 0 0,12-13-167 0 0,-13 15 180 0 0,34-48 220 0 0,-35 49-192 0 0,1 0 0 0 0,0 0 1 0 0,-1 0-1 0 0,1 0 0 0 0,-1 0 0 0 0,0 0 0 0 0,1 0 0 0 0,-1-1 1 0 0,0 1-1 0 0,0 0 0 0 0,1-2 0 0 0,-1-1-4 0 0,2 2-3 0 0,-1-1 0 0 0,-3-11 0 0 0,2 6 0 0 0,0 7 6 0 0,0 1-1 0 0,0-1 1 0 0,-1 0-1 0 0,1 1 1 0 0,0-1-1 0 0,0 0 1 0 0,0 1-1 0 0,-1-1 1 0 0,1 0-1 0 0,0 1 1 0 0,-1-1-1 0 0,1 1 1 0 0,0-1-1 0 0,-1 1 1 0 0,1-1-1 0 0,-1 1 1 0 0,1-1-1 0 0,-1 1 1 0 0,1-1-1 0 0,-1 1 1 0 0,1-1-1 0 0,-1 1 1 0 0,0 0-1 0 0,1-1 1 0 0,-1 1-1 0 0,1 0 1 0 0,-1 0-1 0 0,0 0 1 0 0,1-1-1 0 0,-1 1 1 0 0,0 0-1 0 0,1 0 1 0 0,-1 0-1 0 0,-1 0 1 0 0,1 0 17 0 0,-5 0 4 0 0,0-1 0 0 0,1 2-1 0 0,-1-1 1 0 0,0 1 0 0 0,1 0-1 0 0,-1 0 1 0 0,1 0 0 0 0,-1 1-1 0 0,-8 3 1 0 0,-18 16 29 0 0,8-5-11 0 0,23-15-121 0 0,10 0-6989 0 0,5 3 1263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5:39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4288 0 0,'0'0'8544'0'0,"10"-5"-6698"0"0,8-3-172 0 0,-15 6-1548 0 0,-1 1-1 0 0,1-1 1 0 0,0 1 0 0 0,-1 0-1 0 0,1 0 1 0 0,0 0-1 0 0,-1 1 1 0 0,1-1-1 0 0,0 1 1 0 0,0-1-1 0 0,0 1 1 0 0,0 0-1 0 0,0 0 1 0 0,3 1-1 0 0,3 0-113 0 0,0-2-12 0 0,-1 4 0 0 0,-1 3 11 0 0,-6-5 42 0 0,-1 1 11 0 0,0 5 0 0 0,1-6-59 0 0,-1 1 0 0 0,0-1-1 0 0,0 1 1 0 0,0-1-1 0 0,0 1 1 0 0,0-1 0 0 0,-1 0-1 0 0,1 1 1 0 0,0-1-1 0 0,-1 1 1 0 0,1-1 0 0 0,-1 0-1 0 0,1 1 1 0 0,-1-1-1 0 0,1 0 1 0 0,-1 0-1 0 0,0 1 1 0 0,0-1 0 0 0,0 0-1 0 0,0 0 1 0 0,-1 1-1 0 0,-3 5 34 0 0,4-6-20 0 0,0 1 0 0 0,0 0-1 0 0,-1-1 1 0 0,1 1 0 0 0,0-1-1 0 0,0 1 1 0 0,-1-1 0 0 0,-2 2-1 0 0,-4 6 69 0 0,6-7-32 0 0,-5 4-44 0 0,-2 5 1 0 0,4-7 42 0 0,-2 4 9 0 0,6-5-60 0 0,1-2 2 0 0,-1 0-1 0 0,1 0 0 0 0,-1 0 0 0 0,1-1 0 0 0,-1 1 0 0 0,0 0 0 0 0,1 0 0 0 0,-1-1 1 0 0,0 1-1 0 0,1 0 0 0 0,-1-1 0 0 0,0 1 0 0 0,0-1 0 0 0,1 1 0 0 0,-1-1 0 0 0,0 1 1 0 0,0-1-1 0 0,0 1 0 0 0,0-1 0 0 0,0 0 0 0 0,0 0 0 0 0,-1 1 0 0 0,-6 2 53 0 0,11-2 309 0 0,-1 0 0 0 0,0-1 0 0 0,1 1-1 0 0,-1-1 1 0 0,1 0 0 0 0,-1 0-1 0 0,1 0 1 0 0,4 0 0 0 0,4 0-416 0 0,24 4 1 0 0,-33-4 54 0 0,0 0 1 0 0,0 1 0 0 0,0-1 0 0 0,0 0 0 0 0,0 0 0 0 0,0 0 0 0 0,0-1-1 0 0,0 1 1 0 0,0 0 0 0 0,2-2 0 0 0,11 0 35 0 0,30 2 77 0 0,-34 0-866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01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1 6704 0 0,'-2'1'306'0'0,"-31"21"222"0"0,28-17-187 0 0,0 0 0 0 0,1 0 0 0 0,0 0 0 0 0,0 1 0 0 0,0-1 0 0 0,1 1-1 0 0,0 0 1 0 0,0 0 0 0 0,0 0 0 0 0,-2 8 0 0 0,-5 10 99 0 0,-3 4-18 0 0,-35 87 885 0 0,6-19-695 0 0,11-28-313 0 0,23-51-182 0 0,-12 18 1 0 0,5-9 23 0 0,13-23-118 0 0,0 0 1 0 0,0 0-1 0 0,0 0 1 0 0,-1 0 0 0 0,1 0-1 0 0,-1-1 1 0 0,0 1-1 0 0,1-1 1 0 0,-1 1 0 0 0,0-1-1 0 0,-1 0 1 0 0,1-1 0 0 0,-6 4-1 0 0,8-5-42 0 0,0 0 0 0 0,1 0 0 0 0,-1 0 1 0 0,0 0-1 0 0,0 0 0 0 0,1 0 0 0 0,-1 0 0 0 0,0 0 0 0 0,0-1 0 0 0,1 1 0 0 0,-1 0 0 0 0,0 0 0 0 0,1-1 0 0 0,-1 1 0 0 0,0 0 0 0 0,1-1 1 0 0,-1 1-1 0 0,0-1 0 0 0,1 1 0 0 0,-1-1 0 0 0,1 1 0 0 0,-1-1 0 0 0,1 1 0 0 0,-1-1 0 0 0,0 0 0 0 0,-3-7-299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01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7920 0 0,'0'0'713'0'0,"-1"2"-585"0"0,-8 20-207 0 0,4-9 502 0 0,0 0 1 0 0,0 0-1 0 0,1 0 0 0 0,1 0 0 0 0,1 1 1 0 0,-3 26-1 0 0,5-1 363 0 0,1 49 845 0 0,-1-82-1545 0 0,1-1 0 0 0,0 0-1 0 0,0 1 1 0 0,1-1 0 0 0,-1 0-1 0 0,1 1 1 0 0,1-1 0 0 0,4 8 0 0 0,-6-10-34 0 0,1-1 0 0 0,-1 0 1 0 0,1 1-1 0 0,0-1 1 0 0,0 0-1 0 0,0 0 1 0 0,0-1-1 0 0,0 1 0 0 0,0 0 1 0 0,0-1-1 0 0,0 1 1 0 0,1-1-1 0 0,-1 1 1 0 0,1-1-1 0 0,-1 0 0 0 0,1 0 1 0 0,0-1-1 0 0,-1 1 1 0 0,5 0-1 0 0,1-1 37 0 0,1 0 0 0 0,0-1 0 0 0,-1 0 0 0 0,1 0 0 0 0,-1-1-1 0 0,0 0 1 0 0,0-1 0 0 0,1 0 0 0 0,-1 0 0 0 0,-1-1 0 0 0,14-8 0 0 0,6-5 269 0 0,44-37 1 0 0,-17 4-236 0 0,5-3-1482 0 0,-46 44-2666 0 0,0 2-1316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01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35 6648 0 0,'2'-1'300'0'0,"10"-8"39"0"0,-6 4-86 0 0,0 1 0 0 0,0-1 0 0 0,15-6 2150 0 0,-21 11-2339 0 0,1 0-1 0 0,-1 0 1 0 0,1 0 0 0 0,0 1 0 0 0,-1-1-1 0 0,1 0 1 0 0,-1 0 0 0 0,1 0-1 0 0,0 1 1 0 0,-1-1 0 0 0,1 0-1 0 0,-1 0 1 0 0,1 1 0 0 0,-1-1 0 0 0,1 1-1 0 0,-1-1 1 0 0,1 0 0 0 0,-1 1-1 0 0,1-1 1 0 0,-1 1 0 0 0,0-1 0 0 0,1 1-1 0 0,-1-1 1 0 0,0 1 0 0 0,1 0-1 0 0,-1-1 1 0 0,0 1 0 0 0,0-1-1 0 0,1 1 1 0 0,-1 1 0 0 0,2 20 165 0 0,-2-18-44 0 0,-1 8 6 0 0,0 0-1 0 0,-1-1 0 0 0,0 1 1 0 0,-1-1-1 0 0,0 0 1 0 0,-1 0-1 0 0,0 0 0 0 0,-8 13 1 0 0,-5 8 449 0 0,-29 40 1 0 0,-6-2-185 0 0,-22 34 22 0 0,59-79-238 0 0,-25 29 0 0 0,38-52-193 0 0,12-13-7413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02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6912 0 0,'-4'4'714'0'0,"-8"13"956"0"0,0 1 0 0 0,1 1-1 0 0,-12 26 1 0 0,20-39-1511 0 0,1 1 1 0 0,0-1-1 0 0,0 1 1 0 0,0-1-1 0 0,1 1 1 0 0,0 0-1 0 0,0-1 1 0 0,1 1-1 0 0,0 0 1 0 0,0 0-1 0 0,0 0 0 0 0,1-1 1 0 0,0 1-1 0 0,4 12 1 0 0,-4-17-133 0 0,-1-1 0 0 0,1 1 0 0 0,0-1 0 0 0,0 1 0 0 0,-1-1 0 0 0,1 1 0 0 0,0-1 0 0 0,0 1 0 0 0,1-1 0 0 0,-1 0 0 0 0,0 0 0 0 0,0 0 0 0 0,1 0 0 0 0,-1 1 0 0 0,0-2 0 0 0,1 1 0 0 0,-1 0 0 0 0,1 0 0 0 0,2 1 0 0 0,0-1 23 0 0,-1-1 1 0 0,1 1 0 0 0,-1-1-1 0 0,1 1 1 0 0,-1-1 0 0 0,1 0 0 0 0,0 0-1 0 0,-1-1 1 0 0,4 0 0 0 0,6-2 84 0 0,-1 0 1 0 0,-1-1 0 0 0,1 0-1 0 0,15-8 1 0 0,130-80-410 0 0,-149 87 65 0 0,26-15-435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39.6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470 258 920 0 0,'0'0'2468'0'0,"0"9"-1241"0"0,0-7-1045 0 0,-1 0 1 0 0,1 0 0 0 0,-1 0-1 0 0,0 0 1 0 0,0 0 0 0 0,0 0-1 0 0,0 0 1 0 0,0 0 0 0 0,-2 3-1 0 0,-1 0 401 0 0,4-4 126 0 0,-8 15 1502 0 0,5-12-1954 0 0,1-1 1 0 0,-1 0-1 0 0,0-1 1 0 0,0 1-1 0 0,0 0 1 0 0,0-1-1 0 0,0 0 1 0 0,-1 0 0 0 0,1 0-1 0 0,-5 2 1 0 0,-7 5 325 0 0,-23 6 914 0 0,33-13-1350 0 0,1 0 1 0 0,-1 0 0 0 0,0 0-1 0 0,0-1 1 0 0,0 0-1 0 0,-1 0 1 0 0,1 0-1 0 0,0 0 1 0 0,0-1 0 0 0,0 0-1 0 0,-8-1 1 0 0,-2 1 31 0 0,-42 7 885 0 0,35-5-765 0 0,19-1-273 0 0,0 0 0 0 0,-1-1 1 0 0,1 0-1 0 0,0 1 0 0 0,0-1 0 0 0,0 0 1 0 0,-1 0-1 0 0,1-1 0 0 0,0 1 1 0 0,0-1-1 0 0,0 1 0 0 0,-4-3 0 0 0,-15-7 446 0 0,16 8-398 0 0,1 0 0 0 0,0 0 0 0 0,0-1-1 0 0,0 0 1 0 0,-8-6 0 0 0,11 7-19 0 0,-1-1 0 0 0,1 0 1 0 0,0 0-1 0 0,0 1 0 0 0,0-1 0 0 0,-2-4 0 0 0,-6-8 163 0 0,7 11-181 0 0,1 0 0 0 0,-1 0 0 0 0,0-1 0 0 0,1 1 0 0 0,0-1 1 0 0,-3-8-1 0 0,-9-18-32 0 0,10 25 5 0 0,0 0-1 0 0,1 0 0 0 0,0 0 0 0 0,1 0 0 0 0,-1-1 0 0 0,-1-8 0 0 0,2 4 26 0 0,1 0-1 0 0,0 1 1 0 0,1-13-1 0 0,0 22-32 0 0,0-2 10 0 0,1 0 0 0 0,0 1 0 0 0,0-1 0 0 0,0 1 0 0 0,0-1 0 0 0,0 1 0 0 0,0-1 0 0 0,1 1 0 0 0,-1-1-1 0 0,4-3 1 0 0,0 1 5 0 0,-1-1 0 0 0,1 1 0 0 0,9-7 0 0 0,-3 4-6 0 0,0 0-1 0 0,0 1 1 0 0,1 1 0 0 0,0 0-1 0 0,0 1 1 0 0,1 0 0 0 0,0 1-1 0 0,-1 0 1 0 0,15-2 0 0 0,8 0-66 0 0,-17 1 38 0 0,1 2-1 0 0,35-2 1 0 0,-47 5 16 0 0,-1 0-1 0 0,1 1 1 0 0,0 0 0 0 0,-1 0-1 0 0,1 0 1 0 0,-1 1 0 0 0,10 4-1 0 0,-10-5-3 0 0,0 1 0 0 0,-1 0-1 0 0,1 1 1 0 0,-1-1 0 0 0,0 1-1 0 0,1 0 1 0 0,-2 1 0 0 0,1-1-1 0 0,0 1 1 0 0,-1 0 0 0 0,7 7-1 0 0,0 3 6 0 0,-8-11 0 0 0,0 0 0 0 0,-1 1 0 0 0,1 0 0 0 0,-1-1 0 0 0,1 1 0 0 0,1 6 0 0 0,2 7 0 0 0,-2-9 0 0 0,-2 0 0 0 0,1 0 0 0 0,-1 0 0 0 0,1 10 0 0 0,-1 2 42 0 0,-1 0 0 0 0,0 0 0 0 0,-5 27 0 0 0,4-46-38 0 0,0 0 0 0 0,0-1 0 0 0,0 1-1 0 0,0 0 1 0 0,0 0 0 0 0,-1-1 0 0 0,1 1-1 0 0,0 0 1 0 0,0-1 0 0 0,-1 1 0 0 0,1 0-1 0 0,-1-1 1 0 0,1 1 0 0 0,-1 0 0 0 0,0 1 4 0 0,0-1 0 0 0,0 0 0 0 0,0 0 0 0 0,1 1 0 0 0,-1-1 0 0 0,0 1 0 0 0,1-1-1 0 0,-1 1 1 0 0,1-1 0 0 0,-1 1 0 0 0,1-1 0 0 0,0 3 0 0 0,-4 6 8 0 0,-2-2-4 0 0,-1 2-1679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43.4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0 267 5984 0 0,'0'0'3136'0'0,"8"-4"-468"0"0,152-61 1252 0 0,78-35-3073 0 0,-128 61-664 0 0,-107 39-175 0 0,2-1 2 0 0,-4 1-3 0 0,0 0-1 0 0,1 0 0 0 0,-1 0 1 0 0,1-1-1 0 0,-1 1 0 0 0,0 0 0 0 0,1-1 1 0 0,-1 1-1 0 0,1-1 0 0 0,-1 0 1 0 0,0 1-1 0 0,2-2 0 0 0,3-3 1651 0 0,-22 5-1437 0 0,15 0-329 0 0,0-1 29 0 0,1 0 0 0 0,0 0 0 0 0,-1-1 0 0 0,1 1 0 0 0,-1 0-1 0 0,0 0 1 0 0,1 0 0 0 0,-1 0 0 0 0,0 0 0 0 0,0 0 0 0 0,1 0 0 0 0,-1 0 0 0 0,-2-1-1 0 0,-8-11-2651 0 0,4-1 905 0 0,5 11-18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43.7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0 456 0 0,'0'0'14120'0'0,"1"1"-13626"0"0,6 0-263 0 0,-1 1 0 0 0,0-1 0 0 0,0-1 0 0 0,11 1 1 0 0,4 0 205 0 0,1 2 182 0 0,-13-3-483 0 0,0 1 1 0 0,0 0-1 0 0,-1 1 0 0 0,10 2 0 0 0,-15-3-128 0 0,0 0-1 0 0,-1 1 0 0 0,1-1 0 0 0,-1 0 1 0 0,1 1-1 0 0,-1 0 0 0 0,0-1 1 0 0,1 1-1 0 0,-1 0 0 0 0,0 0 1 0 0,0 0-1 0 0,0 1 0 0 0,-1-1 1 0 0,1 0-1 0 0,0 1 0 0 0,1 4 0 0 0,0-2 38 0 0,-1 0-1 0 0,0 0 0 0 0,-1 0 0 0 0,1 0 0 0 0,-1 0 0 0 0,0 0 1 0 0,0 0-1 0 0,-1 1 0 0 0,1-1 0 0 0,-2 8 0 0 0,0-4 77 0 0,-1 0-1 0 0,0 0 0 0 0,0 0 1 0 0,-1-1-1 0 0,-5 12 0 0 0,-12 23 470 0 0,-38 63-1 0 0,58-105-577 0 0,0-3-855 0 0,1-9-895 0 0,6 0-4767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9504 0 0,'0'0'721'0'0,"0"2"-502"0"0,3 7 323 0 0,-1 1-1 0 0,1-1 1 0 0,1 1 0 0 0,5 9 0 0 0,-4-9-90 0 0,-2-4-364 0 0,0-1 0 0 0,1 0 0 0 0,-1 0-1 0 0,1 0 1 0 0,0 0 0 0 0,1-1 0 0 0,6 7 0 0 0,1 1 68 0 0,-9-11-239 0 0,-1 1 0 0 0,0-1-1 0 0,1 0 1 0 0,-1 0 0 0 0,1 0 0 0 0,-1 0 0 0 0,1 0 0 0 0,-1 0 0 0 0,1-1 0 0 0,4 1 0 0 0,7-3-3235 0 0,-5-3-1082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44.3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1 124 5064 0 0,'0'0'4684'0'0,"0"-8"-3099"0"0,10-15 364 0 0,-10 22-1854 0 0,0-1 0 0 0,1 1 0 0 0,-1 0 0 0 0,0-1 0 0 0,1 1 0 0 0,0-1-1 0 0,-1 1 1 0 0,1 0 0 0 0,0 0 0 0 0,-1-1 0 0 0,1 1 0 0 0,0 0 0 0 0,0 0 0 0 0,0 0 0 0 0,0 0-1 0 0,0 0 1 0 0,0 0 0 0 0,1 0 0 0 0,-1 0 0 0 0,0 0 0 0 0,0 1 0 0 0,1-1 0 0 0,0 0 0 0 0,1-2-93 0 0,0 1 0 0 0,-1 0 1 0 0,0-1-1 0 0,0 0 1 0 0,0 1-1 0 0,0-1 0 0 0,0 0 1 0 0,0 0-1 0 0,-1 0 1 0 0,2-4-1 0 0,-2 6 13 0 0,-1 1-1 0 0,1-1 0 0 0,0 0 1 0 0,-1 0-1 0 0,1 1 1 0 0,0-1-1 0 0,0 0 1 0 0,-1 1-1 0 0,1-1 0 0 0,0 1 1 0 0,0-1-1 0 0,0 1 1 0 0,2-1-1 0 0,3-3 32 0 0,-2 1-50 0 0,-2 1 14 0 0,0 0 0 0 0,0 1 0 0 0,0 0 0 0 0,0-1 0 0 0,0 1 0 0 0,0 0-1 0 0,0 0 1 0 0,0 0 0 0 0,1 0 0 0 0,-1 0 0 0 0,0 1 0 0 0,0-1 0 0 0,1 1 0 0 0,-1-1 0 0 0,1 1 0 0 0,-1 0-1 0 0,0 0 1 0 0,1 0 0 0 0,-1 0 0 0 0,0 1 0 0 0,1-1 0 0 0,-1 0 0 0 0,0 1 0 0 0,1 0 0 0 0,3 1 0 0 0,25 12-118 0 0,-30-13 100 0 0,0 0 0 0 0,0 0 0 0 0,0 0 1 0 0,0-1-1 0 0,0 1 0 0 0,0 0 1 0 0,0 1-1 0 0,0-1 0 0 0,0 0 0 0 0,0 0 1 0 0,0 2-1 0 0,1 0-13 0 0,1 1 105 0 0,-1 1 0 0 0,1-1 0 0 0,-1 1 0 0 0,0 0 0 0 0,-1 0 0 0 0,1 0 0 0 0,-1 0 0 0 0,0 0 0 0 0,0 0 0 0 0,0 0 0 0 0,-1 0 0 0 0,0 1 0 0 0,0-1 0 0 0,-1 6 0 0 0,1-2 37 0 0,5 18 299 0 0,2 7-213 0 0,-2 11-90 0 0,-4-43-117 0 0,-1 0 0 0 0,1-1 0 0 0,-1 1 0 0 0,0 0 0 0 0,1 0 0 0 0,-1-1 0 0 0,0 1 0 0 0,0 0 0 0 0,0 0 0 0 0,0-1 0 0 0,0 1 0 0 0,-1 3 0 0 0,0 0 0 0 0,1 4 0 0 0,-1-6 17 0 0,1-1 1 0 0,0 0-1 0 0,0 1 1 0 0,0-1-1 0 0,1 0 1 0 0,-1 1-1 0 0,0-1 1 0 0,1 0-1 0 0,0 1 1 0 0,1 2-1 0 0,-2-1 37 0 0,0 25 20 0 0,0-27-10 0 0,1 0 0 0 0,2 5-10 0 0,-2 3-44 0 0,-1-1-10 0 0,0 1 11 0 0,0-1 42 0 0,-1 1 1 0 0,-2-2-33 0 0,2-7 160 0 0,-2 3 116 0 0,2-2 535 0 0,1-9-529 0 0,-4-26-229 0 0,2 26-55 0 0,1 1 0 0 0,0-1 0 0 0,1 1 0 0 0,-1 0 0 0 0,2-12 0 0 0,1-8 46 0 0,-2 22-64 0 0,0 0 1 0 0,0 0-1 0 0,0 1 0 0 0,1-1 0 0 0,0 0 1 0 0,-1 0-1 0 0,1 0 0 0 0,2-5 0 0 0,2-2-1 0 0,-1-1 0 0 0,0 0 0 0 0,-1 1 0 0 0,4-23 0 0 0,-3 12-7 0 0,-3 20 12 0 0,-1 1 0 0 0,0-1 0 0 0,1 0-1 0 0,-1 1 1 0 0,0-1 0 0 0,0 0 0 0 0,0 0-1 0 0,0 1 1 0 0,0-1 0 0 0,0 0-1 0 0,0 1 1 0 0,-1-1 0 0 0,1 0 0 0 0,-2-3-1 0 0,3-2-16 0 0,11-9-48 0 0,14-11 7 0 0,5-7 42 0 0,-29 31 7 0 0,-1 2 16 0 0,18-7-153 0 0,-11 5 130 0 0,1 6 11 0 0,3-2 0 0 0,-2 2 0 0 0,2 0 0 0 0,-4 2 0 0 0,-1 1-16 0 0,7 13-256 0 0,-13-18 265 0 0,0 1-1 0 0,-1-1 1 0 0,1 0-1 0 0,-1 1 0 0 0,1-1 1 0 0,-1 1-1 0 0,0-1 1 0 0,0 1-1 0 0,0 0 1 0 0,0-1-1 0 0,0 2 0 0 0,1 2 3 0 0,3 26 5 0 0,-2-20 0 0 0,0-2 0 0 0,-3 1 0 0 0,3-1 0 0 0,1 2 0 0 0,-2-2 0 0 0,-1 0 11 0 0,5 17 117 0 0,-5-25-117 0 0,0 0 0 0 0,-1 0-1 0 0,2 1 1 0 0,-1-1 0 0 0,0 0-1 0 0,0 1 1 0 0,0-1 0 0 0,1 0 0 0 0,-1 0-1 0 0,1 3 1 0 0,2 3 58 0 0,2 7-36 0 0,-6-10-19 0 0,0 0-2 0 0,6 10 11 0 0,3 4 105 0 0,-7-16-64 0 0,2 13 216 0 0,-3-11-257 0 0,0-1 16 0 0,0-1 1 0 0,1 1 0 0 0,-1 0-1 0 0,1 0 1 0 0,-1-1 0 0 0,1 1-1 0 0,0 0 1 0 0,0-1 0 0 0,0 1-1 0 0,2 3 1 0 0,-2-5-22 0 0,-1 0-1 0 0,1 0 1 0 0,-1 0 0 0 0,1 0 0 0 0,0 0-1 0 0,-1-1 1 0 0,1 1 0 0 0,0 0 0 0 0,0-1-1 0 0,0 1 1 0 0,-1 0 0 0 0,1-1-1 0 0,0 1 1 0 0,0-1 0 0 0,0 0 0 0 0,0 1-1 0 0,0-1 1 0 0,1 1 0 0 0,-1-1-6 0 0,1 0 152 0 0,15 8 896 0 0,-16-7-1056 0 0,-1-1-1 0 0,1 0 1 0 0,-1 0-1 0 0,1-1 1 0 0,-1 1 0 0 0,1 0-1 0 0,-1 0 1 0 0,1 0-1 0 0,-1 0 1 0 0,1 0-1 0 0,-1 0 1 0 0,1-1-1 0 0,-1 1 1 0 0,1 0-1 0 0,-1-1 1 0 0,1 1 0 0 0,-1 0-1 0 0,0 0 1 0 0,1-1-1 0 0,-1 1 1 0 0,1-1-1 0 0,-1 1 1 0 0,0 0-1 0 0,1-1 1 0 0,-1 1-1 0 0,0-1 1 0 0,0 1-1 0 0,1-1 1 0 0,2-6-131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48.5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28 5040 0 0,'0'0'6408'0'0,"4"7"-5504"0"0,-2 0-711 0 0,0-1 0 0 0,0 1 1 0 0,-1 0-1 0 0,0-1 0 0 0,0 1 1 0 0,-1 0-1 0 0,0 0 0 0 0,0-1 1 0 0,0 1-1 0 0,-1 0 0 0 0,0 0 1 0 0,0-1-1 0 0,-1 1 0 0 0,0 0 1 0 0,0-1-1 0 0,0 0 0 0 0,-4 7 1 0 0,5-12 469 0 0,1 0-602 0 0,1 0 0 0 0,0 0 0 0 0,0 0-1 0 0,-1 0 1 0 0,1-1 0 0 0,0 1 0 0 0,0 0-1 0 0,0-1 1 0 0,0 1 0 0 0,0-1-1 0 0,0 1 1 0 0,0-1 0 0 0,0 1 0 0 0,0-1-1 0 0,0 0 1 0 0,0 1 0 0 0,0-1 0 0 0,0 0-1 0 0,0 0 1 0 0,1 0 0 0 0,1 0-1 0 0,12-3 291 0 0,0-2-1 0 0,0 1 0 0 0,26-14 1 0 0,-11 4-90 0 0,0-2 0 0 0,35-24-1 0 0,-32 20-120 0 0,-25 16-112 0 0,0 0 0 0 0,0-1 0 0 0,-1 0 0 0 0,8-6 0 0 0,-10 6-25 0 0,1 1-1 0 0,0 0 0 0 0,0 1 0 0 0,7-4 0 0 0,-11 7 91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49.2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54 4 3224 0 0,'0'0'143'0'0,"2"-1"-3"0"0,6-1 4755 0 0,-7 16-2097 0 0,0-13-2744 0 0,-1 1 0 0 0,0 0-1 0 0,1 1 1 0 0,-1-1 0 0 0,0 0 0 0 0,0 0 0 0 0,0 0 0 0 0,-1 3 0 0 0,-4 10 500 0 0,-1 1 0 0 0,-15 28-1 0 0,12-28 92 0 0,2 0-1 0 0,-8 23 1 0 0,14-37-598 0 0,1-1 0 0 0,0 1 0 0 0,-1-1 0 0 0,1 1 0 0 0,0-1 0 0 0,0 0 0 0 0,0 1 1 0 0,0-1-1 0 0,0 1 0 0 0,0-1 0 0 0,0 1 0 0 0,1-1 0 0 0,-1 1 0 0 0,1-1 0 0 0,-1 0 0 0 0,1 1 1 0 0,-1-1-1 0 0,1 0 0 0 0,0 1 0 0 0,-1-1 0 0 0,3 2 0 0 0,-2-2 19 0 0,0 0-1 0 0,1 1 0 0 0,-1-1 1 0 0,1 0-1 0 0,-1 0 0 0 0,1 0 1 0 0,0 0-1 0 0,-1-1 1 0 0,1 1-1 0 0,0 0 0 0 0,0-1 1 0 0,0 1-1 0 0,-1-1 0 0 0,1 1 1 0 0,0-1-1 0 0,0 0 0 0 0,3 0 1 0 0,8-1 228 0 0,0 0 0 0 0,0 0 0 0 0,0-2 1 0 0,0 0-1 0 0,-1 0 0 0 0,24-10 0 0 0,70-41 216 0 0,-75 37-445 0 0,-13 7-120 0 0,-1 0-1 0 0,0-1 1 0 0,-1-1 0 0 0,15-14-1 0 0,-30 24-1045 0 0,-4 4-1882 0 0,-15 4 1449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54.6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4 2304 0 0,'-3'-3'7768'0'0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55.0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23 3680 0 0,'0'0'284'0'0,"-1"-2"-187"0"0,-2-3 175 0 0,-3-3 4449 0 0,1 0-3715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55.3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11 8752 0 0,'0'0'1017'0'0,"0"0"-895"0"0,-1-1 0 0 0,1 1 1 0 0,0-1-1 0 0,0 0 0 0 0,-1 0 0 0 0,1 1 0 0 0,0-1 1 0 0,0 0-1 0 0,0 1 0 0 0,0-1 0 0 0,0 0 0 0 0,0 0 0 0 0,0-1 1 0 0,7 2-5051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55.6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 6448 0 0,'0'0'9734'0'0,"1"-1"-9660"0"0,6-1-2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57.3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21 4808 0 0,'0'0'1928'0'0,"0"2"-1788"0"0,1 3-99 0 0,1 18-25 0 0,-2-21-28 0 0,0 0-1 0 0,1 0 0 0 0,-1-1 1 0 0,0 1-1 0 0,1 0 1 0 0,0 0-1 0 0,-1-1 1 0 0,1 1-1 0 0,1 1 1 0 0,1 6-28 0 0,1 6 40 0 0,0-1 0 0 0,-2 1 0 0 0,2 17 0 0 0,-5-29 54 0 0,1 1 1 0 0,-1 0 0 0 0,0-1-1 0 0,1 1 1 0 0,-2-1 0 0 0,1 1-1 0 0,0-1 1 0 0,-1 0 0 0 0,1 1-1 0 0,-3 2 1 0 0,-23 31 799 0 0,23-32-789 0 0,3-4 71 0 0,0 1 1 0 0,-1-1-1 0 0,1 1 1 0 0,-1-1-1 0 0,1 0 0 0 0,-1 1 1 0 0,0-1-1 0 0,0 0 1 0 0,1 0-1 0 0,-1 0 1 0 0,-2 1-1 0 0,-3-16 1296 0 0,7 11-1388 0 0,1 1 0 0 0,-1-1 0 0 0,1 1 0 0 0,-1-1 0 0 0,1 1 0 0 0,0 0 0 0 0,0-1 0 0 0,0 1 0 0 0,0 0 0 0 0,1 0 0 0 0,-1-1 0 0 0,4-2 0 0 0,24-26 309 0 0,-14 17-173 0 0,-1 0-110 0 0,1 1-1 0 0,0 1 1 0 0,26-16-1 0 0,-22 15-111 0 0,33-27 0 0 0,-24 19 42 0 0,-13 11 0 0 0,0 1-1 0 0,-11 9-3 0 0,-2 1-2 0 0,0-1-47 0 0,-3 16-75 0 0,0 1 64 0 0,-2-1 0 0 0,-5 24 0 0 0,4-28 63 0 0,-1 0 1 0 0,0 0 0 0 0,-8 14 0 0 0,-1 0 85 0 0,1 5 168 0 0,13-28 1261 0 0,3-9-970 0 0,-1 0-529 0 0,1 1 0 0 0,0-1 0 0 0,5-8 1 0 0,-5 11-8 0 0,-1 0 1 0 0,0 0 0 0 0,0-1-1 0 0,0 1 1 0 0,1-5 0 0 0,2-2 3 0 0,-2 5-4 0 0,1 1 1 0 0,0-1-1 0 0,0 0 1 0 0,1 1-1 0 0,0 0 1 0 0,7-6-1 0 0,-3 3 7 0 0,8-9 58 0 0,-13 11-55 0 0,1 0 0 0 0,0 0 0 0 0,0 1 0 0 0,1 0 0 0 0,8-6 1 0 0,-13 10-25 0 0,-1-1 1 0 0,1 1 0 0 0,0-1 0 0 0,-1 1 0 0 0,1-1 0 0 0,0 1 0 0 0,-1 0 0 0 0,1-1 0 0 0,0 1 0 0 0,0 0 0 0 0,-1 0-1 0 0,1-1 1 0 0,0 1 0 0 0,0 0 0 0 0,0 0 0 0 0,-1 0 0 0 0,1 0 0 0 0,0 0 0 0 0,0 0 0 0 0,0 0 0 0 0,-1 0 0 0 0,1 1 0 0 0,0-1-1 0 0,0 0 1 0 0,-1 0 0 0 0,1 1 0 0 0,0-1 0 0 0,0 0 0 0 0,-1 1 0 0 0,2 0 0 0 0,-1 0-4 0 0,0 1 1 0 0,0-1-1 0 0,0 1 0 0 0,0-1 1 0 0,0 1-1 0 0,-1 0 1 0 0,1-1-1 0 0,0 1 1 0 0,-1 0-1 0 0,1-1 0 0 0,-1 1 1 0 0,1 3-1 0 0,-1 5 71 0 0,0 1 0 0 0,-1-1 0 0 0,0 0 0 0 0,-1 0 0 0 0,0 0-1 0 0,0 0 1 0 0,-7 17 0 0 0,-4 21 441 0 0,4-11-24 0 0,6-26-319 0 0,0 1 0 0 0,0-1-1 0 0,0 21 1 0 0,3-31 665 0 0,17-9-1270 0 0,-9 1-1027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6:57.9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931 840 1376 0 0,'-11'6'477'0'0,"1"-1"1"0"0,-1 0-1 0 0,0-1 0 0 0,0 0 1 0 0,-20 4-1 0 0,-59 6 4674 0 0,88-14-5118 0 0,-108 8 2772 0 0,74-7-2174 0 0,0-1-1 0 0,0-1 1 0 0,-36-8 0 0 0,23 0-24 0 0,0-2 1 0 0,-61-22-1 0 0,109 32-600 0 0,-15-4 80 0 0,1-1-1 0 0,0-1 1 0 0,1 0 0 0 0,-1-2 0 0 0,1 1 0 0 0,1-1 0 0 0,0-1-1 0 0,0-1 1 0 0,1 0 0 0 0,0 0 0 0 0,1-1 0 0 0,0 0 0 0 0,1-1-1 0 0,-16-27 1 0 0,19 27-57 0 0,1 0 1 0 0,0 0-1 0 0,1-1 0 0 0,0 0 0 0 0,1 0 1 0 0,1 0-1 0 0,0 0 0 0 0,1 0 0 0 0,0-1 1 0 0,1 1-1 0 0,1-1 0 0 0,0 1 0 0 0,1-1 1 0 0,1 1-1 0 0,0-1 0 0 0,1 1 0 0 0,4-15 0 0 0,0 13-48 0 0,0-1 0 0 0,1 1 0 0 0,0 0-1 0 0,1 1 1 0 0,1 0 0 0 0,1 0-1 0 0,0 1 1 0 0,0 1 0 0 0,2 0-1 0 0,0 0 1 0 0,0 1 0 0 0,17-11 0 0 0,3 0-125 0 0,1 2 1 0 0,1 1 0 0 0,1 1 0 0 0,52-18 0 0 0,-38 20 45 0 0,1 2-1 0 0,1 2 1 0 0,0 3-1 0 0,54-4 0 0 0,-73 11-23 0 0,-1 2 0 0 0,1 1 0 0 0,-1 2 0 0 0,60 10 0 0 0,-69-7 65 0 0,0 2 1 0 0,0 0 0 0 0,0 1-1 0 0,-1 1 1 0 0,0 1-1 0 0,-1 1 1 0 0,24 17-1 0 0,-32-18 9 0 0,-1 0-1 0 0,0 0 1 0 0,0 2-1 0 0,-1-1 1 0 0,-1 2 0 0 0,0-1-1 0 0,-1 1 1 0 0,0 1-1 0 0,-1 0 1 0 0,0 0-1 0 0,-1 0 1 0 0,-1 1-1 0 0,0 0 1 0 0,-1 0 0 0 0,5 26-1 0 0,-6-18 25 0 0,-1 0-1 0 0,-2 1 1 0 0,0-1-1 0 0,-1 0 1 0 0,-1 0-1 0 0,-1 1 1 0 0,-1-1-1 0 0,-1 0 1 0 0,-1-1-1 0 0,-9 26 1 0 0,8-34 91 0 0,0 1 0 0 0,-1-1 0 0 0,-1 0 0 0 0,0-1 0 0 0,-1 0 0 0 0,-1 0 0 0 0,0-1 0 0 0,-12 12 0 0 0,-15 10 415 0 0,-47 35-1 0 0,62-53-274 0 0,-1-2 1 0 0,0 0-1 0 0,-1-1 0 0 0,-1-2 0 0 0,0 0 0 0 0,-50 14 0 0 0,63-25-903 0 0,3-3-3543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00.5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703 792 6160 0 0,'0'0'720'0'0,"-1"1"-366"0"0,-106 44 4284 0 0,90-38-4059 0 0,0-1-1 0 0,0-1 1 0 0,0 0 0 0 0,-23 3 0 0 0,33-8-385 0 0,0 0-1 0 0,-1 0 0 0 0,1-1 1 0 0,0 1-1 0 0,-11-4 0 0 0,8 2 179 0 0,1 0-1 0 0,-15 0 1 0 0,8 2 95 0 0,0 1-253 0 0,1-2 0 0 0,-1 1 0 0 0,0-2 0 0 0,-17-4 0 0 0,-67-13 887 0 0,88 16-917 0 0,-1 0 0 0 0,0-2-1 0 0,-16-7 1 0 0,23 9-103 0 0,1 0-1 0 0,-1 0 1 0 0,1-1 0 0 0,0 0 0 0 0,1 0 0 0 0,-1 0 0 0 0,1 0-1 0 0,-1-1 1 0 0,-4-7 0 0 0,5 6-29 0 0,0 1-1 0 0,0-1 1 0 0,1-1-1 0 0,-1 1 1 0 0,1 0 0 0 0,-2-9-1 0 0,-2-10 41 0 0,0-1-1 0 0,-5-50 1 0 0,10 40-79 0 0,1 0 1 0 0,1 0-1 0 0,9-59 0 0 0,-5 67-13 0 0,-2 12 0 0 0,0 1 0 0 0,2 0 0 0 0,-1 0 0 0 0,2 0 0 0 0,0 0 0 0 0,8-16 0 0 0,-1 8 2 0 0,-8 13-23 0 0,1 0-1 0 0,1 0 1 0 0,0 1 0 0 0,0 0 0 0 0,12-13 0 0 0,2 0-24 0 0,-14 15 75 0 0,0 0-1 0 0,0 1 0 0 0,1 0 0 0 0,-1 0 1 0 0,1 0-1 0 0,0 1 0 0 0,12-6 0 0 0,9-1-133 0 0,1 2-1 0 0,0 0 0 0 0,0 2 0 0 0,1 2 1 0 0,51-6-1 0 0,-31 9 81 0 0,0 3 0 0 0,86 8 0 0 0,-110-5 35 0 0,-5-1-17 0 0,24 5-1 0 0,-33-4-14 0 0,5 1-19 0 0,1 0 1 0 0,28 12-1 0 0,-41-13 28 0 0,0-1-1 0 0,0 1 1 0 0,0 0 0 0 0,0 0-1 0 0,0 1 1 0 0,-1 0 0 0 0,1 0-1 0 0,-1 0 1 0 0,0 0 0 0 0,0 0-1 0 0,-1 1 1 0 0,6 7 0 0 0,-4-1-2 0 0,0 1 0 0 0,0-1 1 0 0,-1 1-1 0 0,0 0 0 0 0,-1 0 1 0 0,0 0-1 0 0,-1 0 1 0 0,1 20-1 0 0,-2 6 13 0 0,-7 57-1 0 0,4-76 2 0 0,-11 37 0 0 0,3-16 0 0 0,1-1 0 0 0,-14 42 0 0 0,15-62 0 0 0,0 0 0 0 0,0 0 0 0 0,-23 33 0 0 0,22-38 23 0 0,3-4 4 0 0,-2 0 0 0 0,-7 9 1 0 0,12-16-18 0 0,0 0 0 0 0,0-1 0 0 0,0 1 0 0 0,0-1 0 0 0,0 0 1 0 0,-1 0-1 0 0,1 0 0 0 0,-1 0 0 0 0,1 0 0 0 0,-6 1 0 0 0,3-1-37 0 0,0-1 0 0 0,0 1-1 0 0,0-1 1 0 0,0-1 0 0 0,0 1-1 0 0,-1-1 1 0 0,-8 0-1 0 0,12-1-1006 0 0,0 1-1 0 0,0-1 0 0 0,-1 0 0 0 0,1 0 0 0 0,-5-2 1 0 0,0-1-5266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10680 0 0,'0'0'810'0'0,"-6"4"-455"0"0,-1 4-118 0 0,-1 0 0 0 0,1 1 0 0 0,1 0 0 0 0,-11 18 0 0 0,3-4 430 0 0,-85 130 2290 0 0,7-17-1438 0 0,88-131-1497 0 0,-1 3 10 0 0,0 0 0 0 0,0 0 0 0 0,1 0-1 0 0,-7 15 1 0 0,11-21-235 0 0,9-11-3568 0 0,3-2-1585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04.4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108 11 2760 0 0,'0'0'380'0'0,"-1"0"555"0"0,-15 0 3347 0 0,5 0-2234 0 0,8 3-1965 0 0,0-1 0 0 0,0 0 0 0 0,0 1 0 0 0,1-1 1 0 0,-1 1-1 0 0,1 0 0 0 0,0 0 0 0 0,-1 0 0 0 0,1 0 0 0 0,1 0 0 0 0,-1 0 0 0 0,0 1 0 0 0,1-1 1 0 0,0 1-1 0 0,0-1 0 0 0,0 1 0 0 0,-1 7 0 0 0,-2 18 318 0 0,3-26-314 0 0,0 0 0 0 0,0 0 0 0 0,1 0 0 0 0,-1 0 0 0 0,1 1 1 0 0,0-1-1 0 0,0 0 0 0 0,0 0 0 0 0,0 0 0 0 0,1 0 0 0 0,-1 0 0 0 0,1 0 0 0 0,0 0 0 0 0,0 0 0 0 0,2 6 1 0 0,-1-2 445 0 0,-2-7-519 0 0,0 0 0 0 0,0 1 1 0 0,0-1-1 0 0,0 0 0 0 0,0 1 0 0 0,1-1 0 0 0,-1 1 0 0 0,0-1 0 0 0,0 0 0 0 0,0 1 1 0 0,0-1-1 0 0,0 0 0 0 0,1 1 0 0 0,-1-1 0 0 0,0 0 0 0 0,0 1 0 0 0,0-1 0 0 0,1 0 1 0 0,-1 0-1 0 0,0 1 0 0 0,1-1 0 0 0,-1 0 0 0 0,0 0 0 0 0,1 0 0 0 0,-1 1 0 0 0,0-1 1 0 0,1 0-1 0 0,-1 0 0 0 0,0 0 0 0 0,1 0 0 0 0,-1 0 0 0 0,0 0 0 0 0,1 1 0 0 0,-1-1 1 0 0,1 0-1 0 0,-1 0 0 0 0,0 0 0 0 0,1 0 0 0 0,-1-1 0 0 0,5 1 160 0 0,1 0-1 0 0,-1 0 1 0 0,-1-1-1 0 0,1 0 1 0 0,0 0 0 0 0,8-4-1 0 0,-11 5-154 0 0,1-1 0 0 0,-1 0 0 0 0,0-1 0 0 0,0 1 0 0 0,0 0 0 0 0,0 0 0 0 0,0-1 0 0 0,-1 1 0 0 0,1-1 0 0 0,0 0 0 0 0,-1 0 0 0 0,1 1 0 0 0,-1-1 0 0 0,1 0 0 0 0,-1 0 0 0 0,2-4 0 0 0,2 0 49 0 0,-4 5-63 0 0,0 0 0 0 0,0 0 0 0 0,0 0 1 0 0,0 0-1 0 0,0 0 0 0 0,0-1 0 0 0,0 1 0 0 0,0 0 1 0 0,0 0-1 0 0,0-1 0 0 0,-1 1 0 0 0,2-3 0 0 0,-1 2 1 0 0,0 1-1 0 0,0-1 0 0 0,0 0 0 0 0,0 0 0 0 0,-1 0 0 0 0,1 0 0 0 0,-1 0 1 0 0,1 0-1 0 0,-1 0 0 0 0,0 0 0 0 0,1 0 0 0 0,-1 0 0 0 0,0 0 0 0 0,0 0 0 0 0,0 0 1 0 0,-1 0-1 0 0,1 0 0 0 0,0 0 0 0 0,-1 0 0 0 0,0 1 0 0 0,1-1 0 0 0,-1 0 1 0 0,0 0-1 0 0,0 0 0 0 0,0 0 0 0 0,-1-1 0 0 0,-5-12 44 0 0,6 14-49 0 0,0-1 0 0 0,-1 1 0 0 0,1-1 0 0 0,0 1 0 0 0,0-1 0 0 0,-1 1 0 0 0,1 0 0 0 0,0 0 0 0 0,-1 0 0 0 0,0 0 0 0 0,1 0 0 0 0,-1 0 0 0 0,1 0 0 0 0,-1 0 0 0 0,0 1 0 0 0,0-1 0 0 0,0 0 0 0 0,1 1 0 0 0,-1 0 0 0 0,0-1 0 0 0,0 1 0 0 0,0 0 0 0 0,-3 0 0 0 0,-12-3 0 0 0,15 3-2 0 0,0 0-1 0 0,0 0 0 0 0,0-1 1 0 0,0 1-1 0 0,0 0 0 0 0,0 1 1 0 0,0-1-1 0 0,0 0 0 0 0,0 1 1 0 0,0-1-1 0 0,0 1 0 0 0,0-1 1 0 0,0 1-1 0 0,0 0 0 0 0,0 0 0 0 0,0 0 1 0 0,1 0-1 0 0,-1 0 0 0 0,0 0 1 0 0,1 1-1 0 0,-1-1 0 0 0,-1 3 1 0 0,-11 6 0 0 0,6-6-9 0 0,8-4 8 0 0,-1 1-1 0 0,1 0 1 0 0,0-1 0 0 0,-1 1-1 0 0,1 0 1 0 0,0-1 0 0 0,0 1-1 0 0,-1 0 1 0 0,1 0 0 0 0,0-1 0 0 0,0 1-1 0 0,0 0 1 0 0,0 0 0 0 0,1 1-1 0 0,-1-1 0 0 0,-6 18 3 0 0,5-16 2 0 0,0 0 1 0 0,0-1-1 0 0,0 1 1 0 0,1 0-1 0 0,-1 0 1 0 0,1 0-1 0 0,-1 3 0 0 0,2-4 3 0 0,-1-1-1 0 0,0 0 0 0 0,1 0 0 0 0,-1 1 0 0 0,0-1 0 0 0,1 0 0 0 0,0 0 0 0 0,-1 0 0 0 0,1 0 0 0 0,0 1 0 0 0,-1-1 0 0 0,1 0 0 0 0,0 0 1 0 0,0 0-1 0 0,0-1 0 0 0,0 1 0 0 0,0 0 0 0 0,0 0 0 0 0,0 0 0 0 0,2 0 0 0 0,0 1 21 0 0,0-1 0 0 0,0 1 0 0 0,0-1 0 0 0,1 0 0 0 0,-1 0-1 0 0,0 0 1 0 0,1 0 0 0 0,-1-1 0 0 0,1 1 0 0 0,-1-1 0 0 0,1 0 0 0 0,-1 0 0 0 0,1 0-1 0 0,-1 0 1 0 0,1-1 0 0 0,-1 1 0 0 0,0-1 0 0 0,1 0 0 0 0,-1 0 0 0 0,4-2-1 0 0,30-12 262 0 0,-35 14-263 0 0,0 0-1 0 0,0 0 0 0 0,0-1 0 0 0,0 1 1 0 0,0 0-1 0 0,0-1 0 0 0,0 0 0 0 0,-1 0 1 0 0,1 1-1 0 0,0-1 0 0 0,-1 0 1 0 0,0 0-1 0 0,2-3 0 0 0,-2 3 140 0 0,0 1-94 0 0,-1 1-67 0 0,0-1 1 0 0,1 1-1 0 0,-1-1 1 0 0,0 1-1 0 0,0-1 0 0 0,0 0 1 0 0,1 1-1 0 0,-1-1 0 0 0,0 1 1 0 0,0-1-1 0 0,0 1 1 0 0,0-1-1 0 0,0 1 0 0 0,0-1 1 0 0,0 1-1 0 0,0-1 0 0 0,0 0 1 0 0,0 1-1 0 0,0-1 1 0 0,-1 1-1 0 0,1-1 0 0 0,0 1 1 0 0,0-1-1 0 0,0 1 0 0 0,-1-1 1 0 0,1 1-1 0 0,0-1 1 0 0,-1 1-1 0 0,1-1 0 0 0,0 1 1 0 0,-1 0-1 0 0,1-1 0 0 0,-1 1 1 0 0,1-1-1 0 0,-1 1 0 0 0,1 0 1 0 0,0 0-1 0 0,-2-1 1 0 0,-14-5-3 0 0,13 5 5 0 0,1 1-1 0 0,-1-1 0 0 0,1 1 1 0 0,-1 0-1 0 0,0 0 0 0 0,1 1 0 0 0,-1-1 1 0 0,0 0-1 0 0,1 1 0 0 0,-1-1 1 0 0,1 1-1 0 0,-1 0 0 0 0,1 0 0 0 0,-1 0 1 0 0,1 0-1 0 0,0 1 0 0 0,0-1 1 0 0,-1 0-1 0 0,1 1 0 0 0,0 0 0 0 0,0-1 1 0 0,0 1-1 0 0,0 0 0 0 0,1 0 1 0 0,-1 0-1 0 0,1 0 0 0 0,-2 3 0 0 0,-5 10-2 0 0,6-13 0 0 0,1 0 0 0 0,0 0 0 0 0,0 1 0 0 0,0-1 0 0 0,0 0 0 0 0,-1 6 0 0 0,-1-2 0 0 0,0 6 0 0 0,4-10 0 0 0,0 1 0 0 0,-1 0 0 0 0,1 0 0 0 0,0-1 0 0 0,0 1 0 0 0,1-1 0 0 0,1 4 0 0 0,2 1 0 0 0,-5-6 0 0 0,0-1 0 0 0,1 1 0 0 0,-1-1 0 0 0,1 0 0 0 0,-1 1 0 0 0,0-1 0 0 0,1 0 0 0 0,-1 1 0 0 0,1-1 0 0 0,-1 0 0 0 0,0 1 0 0 0,1-1 0 0 0,-1 0 0 0 0,1 0 0 0 0,-1 0 0 0 0,1 0 0 0 0,-1 1 0 0 0,1-1 0 0 0,-1 0 0 0 0,2 0 0 0 0,2-1 11 0 0,-1 1 0 0 0,1-1-1 0 0,0 0 1 0 0,-1 0 0 0 0,1 0-1 0 0,0-1 1 0 0,-1 1 0 0 0,0-1-1 0 0,1 0 1 0 0,-1 0 0 0 0,0 0-1 0 0,0 0 1 0 0,0 0 0 0 0,0-1-1 0 0,0 1 1 0 0,-1-1 0 0 0,4-4-1 0 0,-1 2 12 0 0,-1-1-1 0 0,0 0 0 0 0,0-1 1 0 0,0 1-1 0 0,-1-1 0 0 0,0 1 1 0 0,0-1-1 0 0,2-9 0 0 0,-5 14-18 0 0,0 0 0 0 0,0 0 0 0 0,-1 0 0 0 0,1 0 0 0 0,-1 0 0 0 0,0 0 0 0 0,1 0 0 0 0,-1 0 0 0 0,0 1 0 0 0,0-1-1 0 0,0 0 1 0 0,0 0 0 0 0,-1 1 0 0 0,-1-3 0 0 0,-6-9 17 0 0,8 10-16 0 0,-1 0 0 0 0,0 0 0 0 0,0 0 0 0 0,0 0-1 0 0,-1 1 1 0 0,1-1 0 0 0,-1 0 0 0 0,1 1-1 0 0,-1 0 1 0 0,0-1 0 0 0,0 1 0 0 0,-6-3-1 0 0,8 5-2 0 0,-1-1 0 0 0,0 0-1 0 0,-1 1 1 0 0,1-1 0 0 0,0 1-1 0 0,0-1 1 0 0,0 1 0 0 0,0 0-1 0 0,0 0 1 0 0,0 0 0 0 0,0 0-1 0 0,0 0 1 0 0,-1 1 0 0 0,1-1-1 0 0,0 1 1 0 0,0-1 0 0 0,0 1-1 0 0,0 0 1 0 0,0 0-1 0 0,0 0 1 0 0,1 0 0 0 0,-4 2-1 0 0,1-1 0 0 0,2 0 0 0 0,-1 0 0 0 0,1-1 0 0 0,-1 2 0 0 0,1-1 0 0 0,-1 0 0 0 0,1 0 0 0 0,-3 5 0 0 0,-3 1 0 0 0,8-7-1 0 0,0-1-1 0 0,-1 0 1 0 0,1 0-1 0 0,0 1 0 0 0,-1-1 1 0 0,1 0-1 0 0,0 1 1 0 0,0-1-1 0 0,0 0 1 0 0,-1 1-1 0 0,1-1 0 0 0,0 0 1 0 0,0 1-1 0 0,0-1 1 0 0,0 0-1 0 0,-1 1 0 0 0,1-1 1 0 0,0 1-1 0 0,0-1 1 0 0,0 0-1 0 0,0 1 0 0 0,0-1 1 0 0,0 1-1 0 0,0-1 1 0 0,0 0-1 0 0,0 1 0 0 0,1-1 1 0 0,-1 0-1 0 0,0 1 1 0 0,3 2-45 0 0,-1-2-61 0 0,0 0-1 0 0,1-1 0 0 0,-1 1 1 0 0,0 0-1 0 0,0-1 1 0 0,0 1-1 0 0,3-1 1 0 0,9 0-4297 0 0,-1-4-1246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05.3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0 1840 0 0,'0'0'8568'0'0,"0"2"-7962"0"0,-2 32 832 0 0,1-22-1343 0 0,0 0 0 0 0,1 0 0 0 0,3 20 0 0 0,-2-24 43 0 0,0 1 0 0 0,0 0 0 0 0,-1-1 0 0 0,-1 1 0 0 0,1 0 0 0 0,-1 0 0 0 0,-3 13 0 0 0,3-20 872 0 0,0-2-1002 0 0,1 0-1 0 0,0 0 1 0 0,-1-1-1 0 0,1 1 1 0 0,0 0-1 0 0,0-1 1 0 0,-1 1-1 0 0,1 0 1 0 0,0 0-1 0 0,0-1 0 0 0,-1 1 1 0 0,1-1-1 0 0,0 1 1 0 0,0 0-1 0 0,0-1 1 0 0,0 1-1 0 0,0 0 1 0 0,-1-1-1 0 0,1 1 1 0 0,0-1-1 0 0,0 1 1 0 0,0 0-1 0 0,0-1 1 0 0,0 1-1 0 0,0-1 1 0 0,0-13 60 0 0,0 13-48 0 0,0-3-6 0 0,1 0 0 0 0,0-1 0 0 0,-1 1 0 0 0,2 0 0 0 0,-1 0 0 0 0,0 0 0 0 0,1 0 0 0 0,0 0 0 0 0,2-4 0 0 0,8-19-15 0 0,-10 23 1 0 0,0-1 0 0 0,0 1 0 0 0,0 0 0 0 0,4-4 0 0 0,-2 2 0 0 0,5-2 0 0 0,4-3-60 0 0,-13 10 53 0 0,1 1 0 0 0,-1 0 1 0 0,0 0-1 0 0,0 0 0 0 0,1 0 1 0 0,-1-1-1 0 0,0 1 0 0 0,1 0 1 0 0,-1 0-1 0 0,0 0 1 0 0,0 0-1 0 0,1 0 0 0 0,-1 0 1 0 0,0 0-1 0 0,1 0 0 0 0,-1 0 1 0 0,0 0-1 0 0,1 0 0 0 0,-1 0 1 0 0,0 0-1 0 0,1 0 1 0 0,-1 0-1 0 0,0 0 0 0 0,1 0 1 0 0,-1 0-1 0 0,0 0 0 0 0,0 0 1 0 0,1 0-1 0 0,-1 0 0 0 0,0 1 1 0 0,1-1-1 0 0,-1 0 1 0 0,0 0-1 0 0,0 0 0 0 0,1 1 1 0 0,0 1-1 0 0,0-1-1 0 0,0 1 1 0 0,0 0 0 0 0,0 0 0 0 0,0-1 0 0 0,-1 1 0 0 0,1 0-1 0 0,0 0 1 0 0,-1 0 0 0 0,0 0 0 0 0,1 0 0 0 0,-1 3 0 0 0,1 11 25 0 0,-1 0 0 0 0,0 0 0 0 0,-5 28 0 0 0,1-30-19 0 0,0 6 18 0 0,4-20 5 0 0,0 1 1 0 0,-1-1-1 0 0,1 1 1 0 0,0-1-1 0 0,1 0 1 0 0,-1 1-1 0 0,0-1 1 0 0,0 1-1 0 0,0-1 1 0 0,0 0-1 0 0,0 1 1 0 0,0-1 0 0 0,0 1-1 0 0,1-1 1 0 0,-1 0-1 0 0,0 1 1 0 0,0-1-1 0 0,0 0 1 0 0,1 1-1 0 0,-1-1 1 0 0,0 0-1 0 0,1 1 1 0 0,-1-1-1 0 0,0 0 1 0 0,0 0-1 0 0,1 1 1 0 0,-1-1 0 0 0,1 0-1 0 0,-1 0 1 0 0,1 1-1 0 0,0-1-2 0 0,0 0-1 0 0,-1 0 0 0 0,1 0 1 0 0,0 0-1 0 0,0 0 0 0 0,0-1 1 0 0,0 1-1 0 0,0 0 0 0 0,0 0 1 0 0,0-1-1 0 0,-1 1 0 0 0,1 0 1 0 0,0-1-1 0 0,0 1 0 0 0,1-2 1 0 0,1 0 10 0 0,-1-1 0 0 0,1 1 0 0 0,-1-1 0 0 0,0 0 0 0 0,0 0 0 0 0,3-6 0 0 0,3-3 63 0 0,-6 9-81 0 0,0-1 0 0 0,0 0-1 0 0,0 0 1 0 0,0 0-1 0 0,-1 0 1 0 0,0 0-1 0 0,0 0 1 0 0,0 0-1 0 0,0-1 1 0 0,0 1 0 0 0,-1-8-1 0 0,2-7 13 0 0,1 10 14 0 0,0 3-23 0 0,-2-15-27 0 0,1 19-48 0 0,4-2-15 0 0,-4 3-13 0 0,15 16-48 0 0,-10-10 125 0 0,-4-2 11 0 0,0-1 0 0 0,0 1 0 0 0,0 0 0 0 0,0 1-1 0 0,0-1 1 0 0,-1 0 0 0 0,0 1 0 0 0,3 3 0 0 0,-2-2 0 0 0,1 1 0 0 0,-1-1 0 0 0,0 1 0 0 0,0 0 0 0 0,3 10 0 0 0,-5-6 0 0 0,-1-2 13 0 0,0-7 51 0 0,-6-1 19 0 0,-1-1-35 0 0,5-2-139 0 0,2 2-16 0 0,0 0 0 0 0,0 0 1 0 0,0 0-1 0 0,1 0 0 0 0,-1 0 0 0 0,0 0 1 0 0,0 0-1 0 0,1 0 0 0 0,-1 0 0 0 0,0 0 1 0 0,1 0-1 0 0,-1 0 0 0 0,2-1 0 0 0,-2 2-127 0 0,5-8-5034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05.6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2760 0 0,'0'4'11704'0'0,"12"-4"-11282"0"0,103 0-227 0 0,-113 0-375 0 0,-1 1 61 0 0,-1-1 0 0 0,0 1-1 0 0,1 0 1 0 0,-1 0 0 0 0,1 0 0 0 0,0 0 0 0 0,-1-1 0 0 0,1 1 0 0 0,-1 0-1 0 0,1-1 1 0 0,0 1 0 0 0,1 0 0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05.9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1 217 4144 0 0,'0'0'9250'0'0,"8"-4"-8104"0"0,44-9-406 0 0,-37 7-527 0 0,-2 0 0 0 0,27-16 0 0 0,10-5-5196 0 0,-38 23 279 0 0</inkml:trace>
  <inkml:trace contextRef="#ctx0" brushRef="#br0" timeOffset="0.99">273 0 5984 0 0,'0'0'5636'0'0,"5"8"-4658"0"0,-2-3-796 0 0,0 1 0 0 0,0-1 0 0 0,0 1 0 0 0,-1 0 0 0 0,0 0 0 0 0,0 0 0 0 0,0 0-1 0 0,-1 0 1 0 0,0 0 0 0 0,0 0 0 0 0,-1 0 0 0 0,0 8 0 0 0,-1 2 92 0 0,-1 0 1 0 0,0 0-1 0 0,-7 21 1 0 0,7-29-168 0 0,1-1 1 0 0,0 1 0 0 0,1-1-1 0 0,0 1 1 0 0,0-1-1 0 0,2 13 1 0 0,1-1 200 0 0,7 23 0 0 0,-9-37-105 0 0,-2-5-210 0 0,1 0-1 0 0,0 1 0 0 0,0-1 0 0 0,0 0 1 0 0,0 0-1 0 0,0 0 0 0 0,0 0 1 0 0,0 0-1 0 0,0 1 0 0 0,0-1 0 0 0,0 0 1 0 0,0 0-1 0 0,0 0 0 0 0,0 0 1 0 0,0 0-1 0 0,0 1 0 0 0,0-1 0 0 0,0 0 1 0 0,0 0-1 0 0,1 0 0 0 0,-1 0 1 0 0,0 0-1 0 0,0 0 0 0 0,0 1 0 0 0,0-1 1 0 0,0 0-1 0 0,0 0 0 0 0,0 0 1 0 0,0 0-1 0 0,0 0 0 0 0,1 0 0 0 0,-1 0 1 0 0,0 0-1 0 0,0 1 0 0 0,0-1 0 0 0,8 0-340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08.6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51 82 2304 0 0,'5'0'7056'0'0,"-5"-1"-7018"0"0,0 0 0 0 0,0 1 0 0 0,0-1 0 0 0,0 1 0 0 0,0-1 0 0 0,0 0 0 0 0,0 1 0 0 0,-1-1-1 0 0,1 1 1 0 0,0-1 0 0 0,0 0 0 0 0,0 1 0 0 0,0-1 0 0 0,-1 1 0 0 0,1-1 0 0 0,-1 0 0 0 0,-1-6 621 0 0,2 7-610 0 0,0-1 0 0 0,0 1 0 0 0,0 0 0 0 0,0-1 0 0 0,0 1 0 0 0,0 0 0 0 0,0-1 0 0 0,-1 1 0 0 0,1-1 0 0 0,0 1 0 0 0,0 0 0 0 0,0-1 0 0 0,0 1 0 0 0,0 0 0 0 0,-1-1 0 0 0,1 1 0 0 0,0 0 0 0 0,0 0 0 0 0,-1-1 0 0 0,1 1 0 0 0,0 0 0 0 0,-1 0 0 0 0,1-1 0 0 0,0 1 0 0 0,0 0 0 0 0,-1 0 0 0 0,1 0 0 0 0,0-1 0 0 0,-1 1 0 0 0,1 0 0 0 0,-1 0 0 0 0,0-1 143 0 0,-4-25 64 0 0,5 25-250 0 0,0 1 0 0 0,0 0 0 0 0,0-1 0 0 0,0 1 0 0 0,0 0 0 0 0,0 0 0 0 0,0-1 0 0 0,-1 1 0 0 0,1 0 0 0 0,0-1 0 0 0,0 1 0 0 0,0 0 0 0 0,0 0 0 0 0,-1-1 0 0 0,1 1 0 0 0,0 0 0 0 0,0 0 0 0 0,0 0 0 0 0,-1-1 0 0 0,1 1 0 0 0,0 0 0 0 0,0 0 0 0 0,-1 0 0 0 0,1-1 0 0 0,0 1 0 0 0,0 0 0 0 0,-1 0 0 0 0,1 0 0 0 0,0 0 0 0 0,-1 0 0 0 0,1 0 0 0 0,0 0 0 0 0,0 0 0 0 0,-1 0 0 0 0,1 0 0 0 0,0 0 0 0 0,-1 0 0 0 0,1 0 0 0 0,0 0 0 0 0,-1 0 0 0 0,1 0 0 0 0,0 0 0 0 0,0 0 0 0 0,-1 0 0 0 0,1 0 0 0 0,0 1 0 0 0,0-1 0 0 0,-1 0 0 0 0,1 0 0 0 0,0 0 0 0 0,0 0 0 0 0,-1 1 0 0 0,1-1 0 0 0,0 0 0 0 0,0 0 0 0 0,-1 0 0 0 0,1 1 0 0 0,0-1 0 0 0,0 0 0 0 0,0 0 0 0 0,0 1 0 0 0,0-1 0 0 0,-1 1 0 0 0,-15 37 474 0 0,15-36-328 0 0,1-2-125 0 0,0 0 0 0 0,0 0 0 0 0,0 0 0 0 0,0 1 1 0 0,0-1-1 0 0,0 0 0 0 0,0 0 0 0 0,0 1 0 0 0,0-1 1 0 0,0 0-1 0 0,0 0 0 0 0,0 0 0 0 0,0 1 0 0 0,0-1 1 0 0,0 0-1 0 0,0 0 0 0 0,0 1 0 0 0,0-1 0 0 0,0 0 1 0 0,0 0-1 0 0,0 1 0 0 0,0-1 0 0 0,0 0 0 0 0,1 0 1 0 0,-1 0-1 0 0,0 1 0 0 0,0-1 0 0 0,0 0 0 0 0,0 0 1 0 0,1 0-1 0 0,-1 0 0 0 0,0 1 0 0 0,0-1 0 0 0,1 0 1 0 0,15-7 132 0 0,-11 5-132 0 0,-4 2-21 0 0,1-1-1 0 0,-1 0 1 0 0,1 1 0 0 0,-1-1 0 0 0,1 0-1 0 0,-1 0 1 0 0,0 0 0 0 0,0 0 0 0 0,2-2 0 0 0,1-5 57 0 0,-1 0-53 0 0,-2 7-7 0 0,-1-1 0 0 0,1 0 0 0 0,-1 1 0 0 0,1-1 0 0 0,-1 0 0 0 0,1 1 0 0 0,-1-1 0 0 0,0 0 0 0 0,0 1 0 0 0,0-1 0 0 0,0 0 0 0 0,0 0 0 0 0,0 1 0 0 0,-1-1 0 0 0,1 0 1 0 0,-1-2-1 0 0,-3-2-4 0 0,-1 6-12 0 0,4 0 0 0 0,-2 1 3 0 0,1 0 1 0 0,0 0-1 0 0,0 0 1 0 0,0 0 0 0 0,0 0-1 0 0,0 0 1 0 0,0 0-1 0 0,0 1 1 0 0,0-1-1 0 0,0 1 1 0 0,1 0-1 0 0,-1-1 1 0 0,1 1-1 0 0,-1 0 1 0 0,1 0-1 0 0,-2 2 1 0 0,3-3 8 0 0,-5 11 0 0 0,1 3 0 0 0,2-3-6 0 0,3-9-11 0 0,-1-3 14 0 0,0 1 1 0 0,1-1 0 0 0,-1 0-1 0 0,0 1 1 0 0,1-1 0 0 0,-1 1-1 0 0,0-1 1 0 0,0 1-1 0 0,0 0 1 0 0,1-1 0 0 0,-1 1-1 0 0,0-1 1 0 0,0 1 0 0 0,0-1-1 0 0,0 1 1 0 0,0-1-1 0 0,0 1 1 0 0,0 0 0 0 0,0-1-1 0 0,0 1 1 0 0,0-1 0 0 0,-1 2-1 0 0,1 0-41 0 0,10-2 82 0 0,-1-1 0 0 0,14-2 0 0 0,-21 3 19 0 0,0-1 1 0 0,0 0 0 0 0,0 0-1 0 0,0 0 1 0 0,0 0 0 0 0,-1-1 0 0 0,1 1-1 0 0,-1 0 1 0 0,1-1 0 0 0,-1 1 0 0 0,1-1-1 0 0,-1 1 1 0 0,0-1 0 0 0,0 0-1 0 0,1 1 1 0 0,0-4 0 0 0,-1 3-54 0 0,-1 1 0 0 0,1 0-1 0 0,-1-1 1 0 0,1 1 0 0 0,-1 0 0 0 0,0-1 0 0 0,1 1 0 0 0,-1-1 0 0 0,0 1 0 0 0,0 0-1 0 0,0-4 1 0 0,-6-3-11 0 0,2 4 11 0 0,4 3-4 0 0,0 1 0 0 0,-1-1 0 0 0,1 1 0 0 0,0-1 0 0 0,-1 1 0 0 0,1-1 0 0 0,-1 1 0 0 0,1 0 0 0 0,-1-1 0 0 0,1 1 0 0 0,-1 0 0 0 0,1-1 0 0 0,-1 1 0 0 0,1 0 0 0 0,-1 0 0 0 0,1 0 0 0 0,-1-1 0 0 0,0 1 0 0 0,1 0 0 0 0,-1 0 0 0 0,1 0 0 0 0,-1 0 0 0 0,0 0 0 0 0,1 0 0 0 0,-1 0 0 0 0,1 0 0 0 0,-1 0 0 0 0,1 0 0 0 0,-1 1 0 0 0,0-1 0 0 0,1 0 0 0 0,-1 0 0 0 0,1 0 0 0 0,-1 1 0 0 0,1-1 0 0 0,-1 1 0 0 0,0-1 0 0 0,-1 1 0 0 0,0 0 0 0 0,1 0 0 0 0,-1 0 0 0 0,0 0 0 0 0,1 0 0 0 0,-1 1 0 0 0,1-1 0 0 0,-1 0 0 0 0,1 1 0 0 0,0 0 0 0 0,0-1 0 0 0,-1 1 0 0 0,1 0 0 0 0,0-1 0 0 0,1 1 0 0 0,-1 0 0 0 0,0 0 0 0 0,0 0 0 0 0,1 0 0 0 0,-1 2 0 0 0,0 0 0 0 0,-1 0 0 0 0,1-1 0 0 0,1 1 0 0 0,-1 0 0 0 0,1 0 0 0 0,-1 0 0 0 0,1 0 0 0 0,1 6 0 0 0,-1 15 0 0 0,1-14 0 0 0,2-1 0 0 0,-2-8 1 0 0,0-1 1 0 0,0 0-1 0 0,1 0 1 0 0,-1 0 0 0 0,0 0-1 0 0,0 0 1 0 0,1 0-1 0 0,-1 0 1 0 0,0 0 0 0 0,1-1-1 0 0,-1 1 1 0 0,1 0 0 0 0,-1-1-1 0 0,1 1 1 0 0,-1-1-1 0 0,1 0 1 0 0,-1 1 0 0 0,1-1-1 0 0,-1 0 1 0 0,1 0-1 0 0,0 0 1 0 0,-1 0 0 0 0,1 0-1 0 0,-1 0 1 0 0,1-1 0 0 0,0 1-1 0 0,-1 0 1 0 0,1-1-1 0 0,-1 1 1 0 0,3-2 0 0 0,0 0 23 0 0,-1 0 0 0 0,0 0 0 0 0,0 0 0 0 0,0 0 0 0 0,0-1 0 0 0,0 1 0 0 0,0-1 0 0 0,-1 0 0 0 0,1 0 0 0 0,-1 0 0 0 0,0 0 0 0 0,2-4 1 0 0,-4 7-27 0 0,4-5 8 0 0,-1-1 0 0 0,-1 0 0 0 0,1 0 0 0 0,2-10 0 0 0,-5 14-1 0 0,1 1-1 0 0,-1-1 1 0 0,0 0-1 0 0,0 0 1 0 0,0 0 0 0 0,0 1-1 0 0,0-1 1 0 0,-1 0-1 0 0,1 0 1 0 0,0 0 0 0 0,-1 1-1 0 0,1-1 1 0 0,-1 0-1 0 0,0 1 1 0 0,0-1 0 0 0,1 1-1 0 0,-1-1 1 0 0,0 0-1 0 0,0 1 1 0 0,-3-3-1 0 0,-14-14 49 0 0,14 14-44 0 0,2 4-2 0 0,1 0 0 0 0,0-1 0 0 0,-1 1 0 0 0,1 0 0 0 0,-1-1 0 0 0,1 1 0 0 0,-1 0-1 0 0,1 0 1 0 0,-1 0 0 0 0,1 0 0 0 0,0 1 0 0 0,-1-1 0 0 0,1 0 0 0 0,-1 1-1 0 0,1-1 1 0 0,-2 1 0 0 0,-4 1 66 0 0,1 4 43 0 0,5-5-102 0 0,-6 5-15 0 0,4-4-18 0 0,1 0-1 0 0,-1 1 1 0 0,1-1 0 0 0,0 0 0 0 0,0 1 0 0 0,0-1 0 0 0,0 1 0 0 0,-2 4-1 0 0,1 1 19 0 0,2 6-34 0 0,3-11-4 0 0,-1-3 7 0 0,-1 2-208 0 0,11 4-1372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09.6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20 1840 0 0,'0'0'7448'0'0,"0"16"-5915"0"0,-5 77-746 0 0,5-86-673 0 0,0 0 1 0 0,0 0 0 0 0,-1 0-1 0 0,0 0 1 0 0,0-1 0 0 0,-4 14 1241 0 0,12-31-1096 0 0,-5 7-235 0 0,0 1 1 0 0,0-1 0 0 0,-1 0-1 0 0,0 0 1 0 0,0 0 0 0 0,0 0-1 0 0,0 0 1 0 0,-1 0 0 0 0,1-7 0 0 0,2-13-27 0 0,-2 18 1 0 0,0 2 0 0 0,0 0 0 0 0,-1 0 0 0 0,1 0 0 0 0,-1 0 0 0 0,0-5 0 0 0,-1 4-1 0 0,0 4 0 0 0,1-1 0 0 0,0 1 1 0 0,0 0-1 0 0,0-1 0 0 0,-1 1 0 0 0,1-1 0 0 0,1 1 1 0 0,-1 0-1 0 0,0-1 0 0 0,0 1 0 0 0,1-1 0 0 0,-1 1 0 0 0,1-3 1 0 0,3-4-48 0 0,1 0 25 0 0,3 2-30 0 0,0 1-11 0 0,0 2 0 0 0,0-1 0 0 0,-7 4 59 0 0,1 0 1 0 0,-1 1 0 0 0,0-1 0 0 0,0 1 0 0 0,0-1 0 0 0,0 1-1 0 0,0-1 1 0 0,0 1 0 0 0,0-1 0 0 0,0 1 0 0 0,0 0 0 0 0,0 0 0 0 0,0 0-1 0 0,0 0 1 0 0,0-1 0 0 0,1 3 0 0 0,-2-3-3 0 0,2 3 2 0 0,0-1 0 0 0,0 1 0 0 0,0-1 0 0 0,-1 1 0 0 0,1-1 0 0 0,-1 1 0 0 0,0 0 0 0 0,0 0 0 0 0,0 0 0 0 0,0 0 0 0 0,0 0 0 0 0,-1 0 0 0 0,1 0 0 0 0,0 4 0 0 0,-2 3 22 0 0,1-1 0 0 0,-1 1 0 0 0,-3 11 0 0 0,-1 21 249 0 0,3-29-37 0 0,1-10 353 0 0,4-9-294 0 0,1-3-225 0 0,0 0 0 0 0,-1-1 0 0 0,-1 1 0 0 0,3-13 0 0 0,-3 10-43 0 0,0 0 1 0 0,7-15-1 0 0,-7 22-20 0 0,0 0 0 0 0,0 0 0 0 0,0 1 0 0 0,1-1 0 0 0,0 1 0 0 0,4-6 0 0 0,-5 7-13 0 0,1 0 0 0 0,-1 1 0 0 0,1-1 0 0 0,-1 1 1 0 0,1 0-1 0 0,0 0 0 0 0,3-2 0 0 0,-4 3 2 0 0,0 0 0 0 0,1 1-1 0 0,-1-1 1 0 0,0 1 0 0 0,0 0-1 0 0,0 0 1 0 0,0 0 0 0 0,3 0-1 0 0,0 0-33 0 0,12 11-80 0 0,-16-10 100 0 0,1 0 17 0 0,-1 1 1 0 0,1 0-1 0 0,-1 0 1 0 0,1 0 0 0 0,-1 0-1 0 0,0 0 1 0 0,0 0-1 0 0,0 0 1 0 0,0 0 0 0 0,-1 0-1 0 0,1 1 1 0 0,0 3 0 0 0,3 29-65 0 0,-4 53 192 0 0,0-87-280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09.9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34 7832 0 0,'0'0'4041'0'0,"2"0"-3545"0"0,12-1-233 0 0,-1-1-1 0 0,1 0 1 0 0,-1-1 0 0 0,18-6 0 0 0,-17 5-265 0 0,0 0 0 0 0,0 1 0 0 0,0 1 0 0 0,21-2 0 0 0,-35 4-296 0 0,9 0 247 0 0</inkml:trace>
  <inkml:trace contextRef="#ctx0" brushRef="#br0" timeOffset="1">57 112 2304 0 0,'1'1'3313'0'0,"3"0"-2937"0"0,0 0 0 0 0,-1-1 0 0 0,1 1-1 0 0,0-1 1 0 0,-1 0 0 0 0,1 0 0 0 0,0 0 0 0 0,-1 0-1 0 0,1-1 1 0 0,0 1 0 0 0,-1-1 0 0 0,1 0 0 0 0,-1 0 0 0 0,5-2-1 0 0,38-17 1012 0 0,-22 9-1319 0 0,-1-1-185 0 0,-11 4 53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10.3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19 9184 0 0,'0'0'830'0'0,"1"0"-595"0"0,7-4 60 0 0,0 1-1 0 0,0 1 1 0 0,0-1-1 0 0,0 1 1 0 0,0 1-1 0 0,0-1 1 0 0,0 2-1 0 0,1-1 1 0 0,-1 1-1 0 0,0 0 1 0 0,15 2 0 0 0,-9 2-307 0 0,1 1-36 0 0,-5 3 36 0 0,-9-6 22 0 0,0-1 1 0 0,0 1 0 0 0,0 0 0 0 0,-1 0 0 0 0,1 0 0 0 0,0 0 0 0 0,-1 0 0 0 0,1 0 0 0 0,-1 0 0 0 0,0 0-1 0 0,0 0 1 0 0,0-1 0 0 0,0 1 0 0 0,0 0 0 0 0,0 0 0 0 0,0 0 0 0 0,-1 0 0 0 0,1 0 0 0 0,-1 0 0 0 0,1 0-1 0 0,-1 0 1 0 0,0 0 0 0 0,0 0 0 0 0,1-1 0 0 0,-3 4 0 0 0,-2 4 62 0 0,-1-1 0 0 0,0 1 0 0 0,-12 13 1 0 0,1-3 35 0 0,7-7 12 0 0,0 0 0 0 0,-13 9 0 0 0,16-14 108 0 0,0-1 0 0 0,-9 11 1 0 0,15-16 650 0 0,4-2-729 0 0,87-35 838 0 0,43-14-2513 0 0,-115 46-4236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11.8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62 23 1840 0 0,'0'0'1096'0'0,"-2"0"-59"0"0,-8 5-807 0 0,0 0 5375 0 0,10-5-5483 0 0,0 1 0 0 0,1-1 0 0 0,-1 1 0 0 0,0 0 0 0 0,0-1 0 0 0,1 1 0 0 0,-1-1 1 0 0,0 1-1 0 0,1-1 0 0 0,-1 1 0 0 0,1-1 0 0 0,-1 0 0 0 0,1 1 0 0 0,-1-1 0 0 0,1 1 0 0 0,-1-1 0 0 0,1 0 0 0 0,-1 1 0 0 0,1-1 0 0 0,-1 0 0 0 0,1 0 1 0 0,0 1-1 0 0,1 0-49 0 0,-2-1-70 0 0,0 0 1 0 0,0 0 0 0 0,0 0-1 0 0,0 1 1 0 0,1-1 0 0 0,-1 0 0 0 0,0 0-1 0 0,0 0 1 0 0,0 0 0 0 0,0 0 0 0 0,0 0-1 0 0,0 0 1 0 0,1 1 0 0 0,-1-1-1 0 0,0 0 1 0 0,0 0 0 0 0,0 0 0 0 0,0 0-1 0 0,1 0 1 0 0,-1 0 0 0 0,0 0 0 0 0,0 0-1 0 0,0 0 1 0 0,0 0 0 0 0,0 0-1 0 0,1 0 1 0 0,-1 0 0 0 0,0 0 0 0 0,0 0-1 0 0,0 0 1 0 0,0 0 0 0 0,1 0 0 0 0,-1 0-1 0 0,0 0 1 0 0,0-1 0 0 0,0 1-1 0 0,0 0 1 0 0,0 0 0 0 0,1 0 0 0 0,-1 0-1 0 0,0 0 1 0 0,0 0 0 0 0,0 0-1 0 0,0 0 1 0 0,0-1 0 0 0,0 1 0 0 0,0 0-1 0 0,1 0 1 0 0,0-4 126 0 0,-1 0-1 0 0,1 0 0 0 0,0 0 1 0 0,-1 0-1 0 0,0-9 1 0 0,-2 12-17 0 0,-9-8-5 0 0,11 9-97 0 0,-1 0-1 0 0,1 0 1 0 0,0 0-1 0 0,-1-1 1 0 0,1 1 0 0 0,-1 1-1 0 0,1-1 1 0 0,-1 0-1 0 0,1 0 1 0 0,-1 0 0 0 0,1 0-1 0 0,-1 0 1 0 0,1 0-1 0 0,-1 0 1 0 0,1 1 0 0 0,0-1-1 0 0,-1 0 1 0 0,1 0-1 0 0,-1 1 1 0 0,1-1 0 0 0,0 0-1 0 0,-1 1 1 0 0,1-1-1 0 0,-12 10 101 0 0,11-9-89 0 0,0 0-14 0 0,-1 0 0 0 0,0 1 1 0 0,1-1-1 0 0,-1 1 1 0 0,1-1-1 0 0,0 1 0 0 0,-1 0 1 0 0,1 0-1 0 0,0-1 1 0 0,0 1-1 0 0,0 0 0 0 0,0 0 1 0 0,0 0-1 0 0,1 0 1 0 0,-1 0-1 0 0,0 0 0 0 0,1 0 1 0 0,0 0-1 0 0,-1 1 1 0 0,1-1-1 0 0,0 0 0 0 0,1 4 1 0 0,-1-3 138 0 0,-1 1 0 0 0,1-1 1 0 0,0 0-1 0 0,-1 0 0 0 0,0 0 0 0 0,-1 5 1 0 0,11-6 248 0 0,-3-2-384 0 0,0-2 0 0 0,1 1 0 0 0,-1-1 0 0 0,0 0 0 0 0,0 0 0 0 0,0 0 0 0 0,0-1 0 0 0,-1 0 0 0 0,1-1 0 0 0,5-3 0 0 0,3 1 108 0 0,-8 4-108 0 0,1-10 0 0 0,-2 4-12 0 0,-2 2 0 0 0,-6 1 0 0 0,2 4 0 0 0,1 1 0 0 0,-1-1 0 0 0,0 1 0 0 0,0-1 0 0 0,1 1 0 0 0,-1 0 0 0 0,0-1 0 0 0,0 1 0 0 0,1 0 0 0 0,-1 0 0 0 0,0-1 0 0 0,0 1 0 0 0,0 0 0 0 0,0 0 0 0 0,1 0 0 0 0,-1 0 0 0 0,0 0 0 0 0,0 0 0 0 0,0 0 0 0 0,0 0 0 0 0,1 0 0 0 0,-1 1 0 0 0,0-1 0 0 0,-1 1 0 0 0,-16 11 0 0 0,10-6 0 0 0,6-5-14 0 0,0 0 1 0 0,1 0 0 0 0,-1 0 0 0 0,1 0 0 0 0,-1 1-1 0 0,1-1 1 0 0,-3 4 0 0 0,-2 1-39 0 0,5-6 50 0 0,1 1 0 0 0,-1-1 0 0 0,1 1-1 0 0,-1-1 1 0 0,1 1 0 0 0,-1-1 0 0 0,1 1 0 0 0,0-1 0 0 0,-1 1-1 0 0,1-1 1 0 0,0 1 0 0 0,0-1 0 0 0,-1 1 0 0 0,1 0-1 0 0,0-1 1 0 0,0 1 0 0 0,0-1 0 0 0,0 1 0 0 0,0 0-1 0 0,-1-1 1 0 0,1 1 0 0 0,0-1 0 0 0,1 1 0 0 0,-1 0 0 0 0,0-1-1 0 0,0 1 1 0 0,0 0 0 0 0,0-1 0 0 0,0 1 0 0 0,1-1-1 0 0,-1 1 1 0 0,0-1 0 0 0,1 2 0 0 0,12 12 3 0 0,-11-13-2 0 0,3 5 14 0 0,-4-5-5 0 0,0-1-1 0 0,0 0 1 0 0,0 0 0 0 0,0 0-1 0 0,0 0 1 0 0,0 1 0 0 0,1-1-1 0 0,-1-1 1 0 0,0 1 0 0 0,0 0-1 0 0,0 0 1 0 0,0 0 0 0 0,0 0-1 0 0,0-1 1 0 0,0 1 0 0 0,0-1-1 0 0,1 0 1 0 0,-1 1 1 0 0,4-2 11 0 0,-1 1 30 0 0,0 0 1 0 0,0-1 0 0 0,0 1-1 0 0,6-5 1 0 0,-9 5-49 0 0,-1 1 1 0 0,1 0-1 0 0,-1 0 0 0 0,0-1 1 0 0,1 1-1 0 0,-1-1 0 0 0,0 1 1 0 0,1 0-1 0 0,-1-1 0 0 0,0 1 1 0 0,1-1-1 0 0,-1 1 0 0 0,0 0 1 0 0,0-1-1 0 0,0 1 0 0 0,1-1 1 0 0,-1 1-1 0 0,0-1 0 0 0,0 1 1 0 0,0-1-1 0 0,0 1 0 0 0,0-1 1 0 0,0 1-1 0 0,0-1 1 0 0,0 1-1 0 0,0-1 0 0 0,0 1 1 0 0,0-1-1 0 0,0 1 0 0 0,0-1 1 0 0,-1 1-1 0 0,1-1 0 0 0,0 1 1 0 0,0-1-1 0 0,0 1 0 0 0,-1-1 1 0 0,1 1-1 0 0,0-1 0 0 0,-1 1 1 0 0,1 0-1 0 0,0-1 0 0 0,-1 1 1 0 0,1 0-1 0 0,0-1 0 0 0,-1 1 1 0 0,1 0-1 0 0,-1-1 0 0 0,0 1 0 0 0,1-1 1 0 0,0 1-1 0 0,-1-1 0 0 0,1 1 0 0 0,-1-1 1 0 0,1 1-1 0 0,-1-1 0 0 0,1 1 0 0 0,-1-1 1 0 0,0 1-1 0 0,1-1 0 0 0,-1 1 0 0 0,0 0 1 0 0,1 0-1 0 0,-1-1 0 0 0,0 1 0 0 0,1 0 1 0 0,-1 0-1 0 0,0 0 0 0 0,1-1 0 0 0,-1 1 0 0 0,0 0 1 0 0,1 0-1 0 0,-1 0 0 0 0,-1 0 0 0 0,1 1 2 0 0,-11 2-4 0 0,-1 1 0 0 0,10-4 0 0 0,1 1 0 0 0,0 0 0 0 0,-1-1 0 0 0,1 1 0 0 0,0 0 0 0 0,-1 1 0 0 0,1-1 0 0 0,-4 3 0 0 0,4-2 0 0 0,1 0 0 0 0,-1 0 0 0 0,0 0 0 0 0,1 1 0 0 0,-1-1 0 0 0,1 1 0 0 0,-1-1 0 0 0,1 1 0 0 0,0 0 0 0 0,0-1 0 0 0,1 1 0 0 0,-2 3 0 0 0,1-5 0 0 0,0 4 0 0 0,8 8 0 0 0,-1-2-12 0 0,-6-9-113 0 0,1 0 1 0 0,0 0-1 0 0,1 0 0 0 0,-1 0 0 0 0,0 0 1 0 0,0 0-1 0 0,1 0 0 0 0,0 0 0 0 0,-1 0 1 0 0,1 0-1 0 0,0-1 0 0 0,0 1 0 0 0,0-1 1 0 0,0 1-1 0 0,0-1 0 0 0,3 2 0 0 0,15-1-1720 0 0,1-4-2864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12.9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103 9 920 0 0,'0'0'1847'0'0,"-8"-3"2243"0"0,7 3-3902 0 0,-1 0-1 0 0,1 0 0 0 0,-1 0 1 0 0,0 0-1 0 0,1 0 1 0 0,-1 0-1 0 0,1 0 1 0 0,-1 1-1 0 0,0-1 0 0 0,1 0 1 0 0,-1 1-1 0 0,1 0 1 0 0,-1-1-1 0 0,1 1 1 0 0,0 0-1 0 0,-1 0 1 0 0,1-1-1 0 0,0 1 0 0 0,-1 0 1 0 0,0 2-1 0 0,0-1-132 0 0,0 0 0 0 0,0 1 0 0 0,0-1 0 0 0,0 1 0 0 0,0-1 0 0 0,1 1-1 0 0,-1 0 1 0 0,1-1 0 0 0,0 1 0 0 0,-1 3 0 0 0,-2 9 187 0 0,0 1 0 0 0,2 0 0 0 0,0-1 0 0 0,0 25 1 0 0,2-39 13 0 0,1 0-4 0 0,2 0-204 0 0,0 0 1 0 0,0 0 0 0 0,-1 0 0 0 0,1 0 0 0 0,0-1 0 0 0,0 1-1 0 0,0-1 1 0 0,0 0 0 0 0,0 0 0 0 0,0 0 0 0 0,0 0-1 0 0,0 0 1 0 0,0-1 0 0 0,-1 1 0 0 0,1-1 0 0 0,0 0 0 0 0,0 0-1 0 0,0 0 1 0 0,-1 0 0 0 0,5-3 0 0 0,-4 3-41 0 0,0-1 0 0 0,-1 1 0 0 0,1-1 0 0 0,-1 1 0 0 0,1-1 0 0 0,-1 0 1 0 0,0 0-1 0 0,1 0 0 0 0,-1-1 0 0 0,0 1 0 0 0,-1 0 0 0 0,1-1 0 0 0,0 1 0 0 0,-1-1 0 0 0,1 0 0 0 0,-1 1 0 0 0,0-1 0 0 0,0 0 1 0 0,0 0-1 0 0,0 0 0 0 0,0 0 0 0 0,-1 0 0 0 0,1 0 0 0 0,-1 0 0 0 0,0 0 0 0 0,0 0 0 0 0,0 0 0 0 0,0 0 0 0 0,-1 0 0 0 0,0-5 1 0 0,-1 3-10 0 0,1 0 0 0 0,-1 0 1 0 0,0 0-1 0 0,0 0 1 0 0,0 0-1 0 0,-1 0 0 0 0,-2-4 1 0 0,3 8-6 0 0,1-1 0 0 0,-1 0 1 0 0,1 1-1 0 0,-1-1 0 0 0,1 1 0 0 0,-1-1 1 0 0,0 1-1 0 0,0 0 0 0 0,0 0 0 0 0,0 0 1 0 0,0 0-1 0 0,0 0 0 0 0,0 0 0 0 0,0 0 1 0 0,0 1-1 0 0,0-1 0 0 0,0 1 0 0 0,0-1 1 0 0,-1 1-1 0 0,-2 0 0 0 0,1 0 33 0 0,0 0 0 0 0,0 0 1 0 0,0 1-1 0 0,0-1 0 0 0,0 1 0 0 0,0 0 0 0 0,0 0 0 0 0,0 1 0 0 0,-6 2 0 0 0,8-3 14 0 0,0 0 0 0 0,0 1 0 0 0,1-1-1 0 0,-1 1 1 0 0,0-1 0 0 0,1 1-1 0 0,-1 0 1 0 0,1-1 0 0 0,-1 1-1 0 0,1 0 1 0 0,0 0 0 0 0,0 0 0 0 0,0 0-1 0 0,0 0 1 0 0,0 0 0 0 0,0 1-1 0 0,1-1 1 0 0,-1 0 0 0 0,0 3 0 0 0,1 24 435 0 0,2-19-438 0 0,0-9-26 0 0,-1 0 0 0 0,1 0-1 0 0,-1 0 1 0 0,1 0 0 0 0,0 0 0 0 0,0-1-1 0 0,-1 1 1 0 0,1-1 0 0 0,0 1 0 0 0,0-1-1 0 0,0 1 1 0 0,0-1 0 0 0,0 0 0 0 0,2 0-1 0 0,28-2 135 0 0,-26 0-129 0 0,1-1 1 0 0,-1 0 0 0 0,0 0 0 0 0,0 0 0 0 0,0 0 0 0 0,-1-1 0 0 0,1 0 0 0 0,-1 0 0 0 0,0-1-1 0 0,0 0 1 0 0,6-7 0 0 0,-10 11 37 0 0,-14-7 15 0 0,12 7-70 0 0,-1 1 0 0 0,1-1 0 0 0,-1 1 0 0 0,1-1 0 0 0,-1 1 0 0 0,1 0 0 0 0,-1-1 0 0 0,1 1 0 0 0,-1 0 0 0 0,1 0 0 0 0,-1 0 0 0 0,0 0 0 0 0,1 1 0 0 0,-1-1 0 0 0,-2 1 0 0 0,-24 9 0 0 0,19-7 1 0 0,8-2-1 0 0,-1-1 0 0 0,1 1 0 0 0,-1 0 0 0 0,1-1 0 0 0,0 1 0 0 0,-1 0 0 0 0,1 0 0 0 0,0 0 0 0 0,0 0 0 0 0,-1 0 0 0 0,1 0 0 0 0,0 0 0 0 0,0 0 0 0 0,0 0 0 0 0,1 1 0 0 0,-1-1 0 0 0,0 0 0 0 0,-1 3-1 0 0,-2 4-171 0 0,5-5-715 0 0,7 1-285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7832 0 0,'0'-1'599'0'0,"-5"-7"-753"0"0,5 8 289 0 0,0 0 1 0 0,0 0 0 0 0,0-1 0 0 0,-1 1-1 0 0,1 0 1 0 0,0 0 0 0 0,0 0 0 0 0,0 0 0 0 0,0-1-1 0 0,0 1 1 0 0,-1 0 0 0 0,1 0 0 0 0,0 0-1 0 0,0 0 1 0 0,0 0 0 0 0,0-1 0 0 0,-1 1 0 0 0,1 0-1 0 0,0 0 1 0 0,0 0 0 0 0,-1 0 0 0 0,1 0-1 0 0,0 0 1 0 0,0 0 0 0 0,0 0 0 0 0,-1 0 0 0 0,1 0-1 0 0,0 0 1 0 0,0 0 0 0 0,0 0 0 0 0,-1 0-1 0 0,1 0 1 0 0,0 0 0 0 0,0 0 0 0 0,-1 0-1 0 0,1 0 1 0 0,0 0 0 0 0,0 0 0 0 0,-1 1 0 0 0,1 10 1086 0 0,0-7-1054 0 0,0 4-34 0 0,0 0 0 0 0,0 0 0 0 0,0 0 0 0 0,1 0-1 0 0,0 0 1 0 0,1 0 0 0 0,0-1 0 0 0,0 1 0 0 0,1 0-1 0 0,4 9 1 0 0,0 4-50 0 0,-6-20-75 0 0,-1-1-1 0 0,0 1 0 0 0,0-1 1 0 0,1 0-1 0 0,-1 1 0 0 0,0-1 1 0 0,1 0-1 0 0,-1 0 0 0 0,0 1 1 0 0,1-1-1 0 0,-1 0 0 0 0,1 0 1 0 0,-1 1-1 0 0,0-1 1 0 0,1 0-1 0 0,-1 0 0 0 0,1 0 1 0 0,-1 0-1 0 0,0 0 0 0 0,1 1 1 0 0,1-1 24 0 0,1 2 5 0 0,-1-1 0 0 0,0 0 0 0 0,0 0-1 0 0,1 0 1 0 0,-1-1 0 0 0,1 1 0 0 0,-1 0-1 0 0,1-1 1 0 0,-1 0 0 0 0,1 1 0 0 0,-1-1-1 0 0,1 0 1 0 0,-1 0 0 0 0,1-1-1 0 0,-1 1 1 0 0,1 0 0 0 0,-1-1 0 0 0,1 0-1 0 0,-1 1 1 0 0,1-1 0 0 0,-1 0 0 0 0,0 0-1 0 0,1 0 1 0 0,-1-1 0 0 0,3-1-1 0 0,6-5-76 0 0,-2 0-1 0 0,1 0 0 0 0,16-19 1 0 0,-22 22-90 0 0,-1 1 78 0 0,0 1 0 0 0,0-2 0 0 0,0 1 0 0 0,-1 0 0 0 0,1 0 0 0 0,-1-1 0 0 0,0 0 0 0 0,0 1 0 0 0,1-7 0 0 0,-1 3 51 0 0,-4 1-12 0 0,1 6-46 0 0,-7 18-8 0 0,4-8 66 0 0,0 1 0 0 0,1 0 0 0 0,0 0 0 0 0,0 0 0 0 0,1 1-1 0 0,-1 12 1 0 0,0 65-65 0 0,2-21 3 0 0,-3-27 62 0 0,-1 24 0 0 0,5-34 0 0 0,-1-1 0 0 0,-10 54 0 0 0,6-50 3 0 0,4-26-10 0 0,0 0-1 0 0,0 0 1 0 0,0 0 0 0 0,-1 0-1 0 0,0 0 1 0 0,0 0-1 0 0,-1 0 1 0 0,-6 11-1 0 0,9-17 11 0 0,-1 0 0 0 0,0 0 0 0 0,1 0 0 0 0,-1 0 0 0 0,0 0 0 0 0,0-1 0 0 0,0 1 0 0 0,0 0-1 0 0,0 0 1 0 0,0 0 0 0 0,0-1 0 0 0,0 1 0 0 0,0-1 0 0 0,0 1 0 0 0,0-1 0 0 0,0 1-1 0 0,-1-1 1 0 0,1 0 0 0 0,0 1 0 0 0,0-1 0 0 0,0 0 0 0 0,-1 0 0 0 0,1 0 0 0 0,0 0-1 0 0,0 0 1 0 0,-1 0 0 0 0,1 0 0 0 0,0 0 0 0 0,0-1 0 0 0,0 1 0 0 0,-1 0 0 0 0,0-2-1 0 0,0 1 13 0 0,-1 0-1 0 0,1 0 1 0 0,0-1-1 0 0,0 1 1 0 0,0-1-1 0 0,0 0 1 0 0,1 1-1 0 0,-1-1 1 0 0,0 0-1 0 0,1 0 1 0 0,-1 0-1 0 0,1 0 1 0 0,0-1-1 0 0,-2-2 0 0 0,1-1-10 0 0,0 1-1 0 0,1-1 1 0 0,-1 0-1 0 0,2 1 0 0 0,-1-1 1 0 0,0 0-1 0 0,1 0 0 0 0,1-10 1 0 0,1 1 117 0 0,0 1 1 0 0,6-19-1 0 0,-6 26-22 0 0,1 0-1 0 0,0 1 1 0 0,0-1 0 0 0,1 1-1 0 0,0 0 1 0 0,6-8 0 0 0,8-13 19 0 0,-12 16-400 0 0,1 0-1 0 0,0 0 0 0 0,1 0 1 0 0,0 1-1 0 0,0 1 0 0 0,1-1 1 0 0,12-9-1 0 0,-8 10-547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13.2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10136 0 0,'0'0'3984'0'0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13.6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 23 11312 0 0,'0'0'1232'0'0,"-10"5"-1232"0"0,7-2 0 0 0,-6 0 344 0 0,4-3 840 0 0</inkml:trace>
  <inkml:trace contextRef="#ctx0" brushRef="#br0" timeOffset="1">222 0 1376 0 0,'-3'7'128'0'0,"-7"-2"-128"0"0,-8 17 13176 0 0,36-25-13176 0 0,4-8 0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20.0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1 215 3224 0 0,'6'-7'10752'0'0,"-5"5"-10627"0"0,1 0-109 0 0,12-1 983 0 0,-6 2-994 0 0,31-7 155 0 0,-36 7-141 0 0,0 0-1 0 0,0 0 1 0 0,0 0-1 0 0,0 0 1 0 0,0-1-1 0 0,0 0 1 0 0,0 1-1 0 0,-1-1 1 0 0,1 0-1 0 0,2-3 1 0 0,0 0 11 0 0,0 1 1 0 0,-1 0-1 0 0,2 1 0 0 0,5-4 1 0 0,9-7 116 0 0,-18 13-83 0 0,0-1-11 0 0,7-3-30 0 0,-7 4 37 0 0,0 2-38 0 0,-1 0 0 0 0,1 0 1 0 0,0 1-1 0 0,-1-1 1 0 0,1 0-1 0 0,-1 1 1 0 0,1 0-1 0 0,-1-1 1 0 0,3 5-1 0 0,0-1-30 0 0,60 78-60 0 0,-61-80 137 0 0,0 0 1 0 0,0-1 0 0 0,0 0 0 0 0,0 0 0 0 0,1 0 0 0 0,-1 0 0 0 0,1 0 0 0 0,-1-1 0 0 0,1 1 0 0 0,-1-1 0 0 0,1 0 0 0 0,0 0 0 0 0,0-1 0 0 0,-1 1 0 0 0,1-1 0 0 0,0 0 0 0 0,0 1-1 0 0,0-2 1 0 0,0 1 0 0 0,-1 0 0 0 0,1-1 0 0 0,0 0 0 0 0,5-2 0 0 0,-2 1 114 0 0,0-1 0 0 0,-1 0-1 0 0,1 0 1 0 0,-1-1 0 0 0,0 0 0 0 0,10-8-1 0 0,30-32 220 0 0,-30 28-363 0 0,-4 0-15 0 0,-10 13-15 0 0,1 0 0 0 0,-1 0 0 0 0,1 0 0 0 0,0 0 0 0 0,3-2-1 0 0,14-15 20 0 0,-16 16 4 0 0,-1 0-1 0 0,1 0 1 0 0,0 0 0 0 0,9-6-1 0 0,-9 8-21 0 0,0 0 0 0 0,0 1 0 0 0,0-1 0 0 0,0 1 0 0 0,1 0 0 0 0,-1 0 0 0 0,0 0 0 0 0,1 1 0 0 0,-1 0 0 0 0,1-1 0 0 0,6 2 0 0 0,-5-1-15 0 0,-1 1 11 0 0,0 0 0 0 0,0 0 0 0 0,0 1-1 0 0,0-1 1 0 0,0 1 0 0 0,-1 0 0 0 0,1 0-1 0 0,-1 1 1 0 0,5 3 0 0 0,17 8-37 0 0,10 0-172 0 0,70 19 0 0 0,-89-30 248 0 0,0 0 1 0 0,1-1 0 0 0,-1 0-1 0 0,0-2 1 0 0,1 0 0 0 0,26-4-1 0 0,-3-1 26 0 0,-14 1 9 0 0,41-9 0 0 0,-26 0-28 0 0,-18 5-30 0 0,0 1-1 0 0,0 1 1 0 0,0 1 0 0 0,50-3-1 0 0,-59 9-22 0 0,1 0 0 0 0,0 1 0 0 0,0 0 0 0 0,-1 2 0 0 0,0 0 0 0 0,1 0 0 0 0,27 14 0 0 0,-29-12 7 0 0,0-1-1 0 0,0 0 1 0 0,0-1 0 0 0,1-1-1 0 0,-1 0 1 0 0,1-1-1 0 0,0 0 1 0 0,0-2-1 0 0,0 1 1 0 0,16-3-1 0 0,100-20-6 0 0,16-2 0 0 0,22 13 558 0 0,-141 11-500 0 0,11 1 18 0 0,77-10 0 0 0,-89 3 250 0 0,38-13 0 0 0,2-1-742 0 0,-58 17 86 0 0,1 1-1 0 0,-1-1 0 0 0,0 0 1 0 0,16-10-1 0 0,5-6-532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22.5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181 1485 6016 0 0,'0'0'541'0'0,"-4"-4"422"0"0,2 3-674 0 0,0-1 0 0 0,0 1 0 0 0,0-1 1 0 0,0 0-1 0 0,0 0 0 0 0,1 0 0 0 0,-3-2 0 0 0,-8-10 1067 0 0,3 4-594 0 0,1 0 1 0 0,0 0-1 0 0,-9-18 0 0 0,6 6-114 0 0,1-1 0 0 0,1 0-1 0 0,-9-36 1 0 0,4 13-311 0 0,2 5-205 0 0,2-1 1 0 0,2-1-1 0 0,-4-51 0 0 0,10 30-181 0 0,3 1-1 0 0,17-107 0 0 0,28-68 110 0 0,-37 208 51 0 0,1 1 1 0 0,25-50-1 0 0,-7 17-100 0 0,38-89-11 0 0,-53 127-44 0 0,4-10-216 0 0,-14 29 198 0 0,1 0 0 0 0,-1 0 0 0 0,1 0 0 0 0,-1 0-1 0 0,2 0 1 0 0,-1 1 0 0 0,0 0 0 0 0,10-7-1 0 0,-13 10 50 0 0,8-4-38 0 0,-8 5 50 0 0,0 0 0 0 0,1 0 0 0 0,-1 0 0 0 0,0 0 0 0 0,0 0 0 0 0,1 1 0 0 0,-1-1 0 0 0,0 0 0 0 0,0 1 0 0 0,1-1 0 0 0,-1 1 0 0 0,0-1 0 0 0,0 1 0 0 0,2 1-1 0 0,0 0 6 0 0,1 0-1 0 0,-1 0 0 0 0,1 0 0 0 0,-1 0 0 0 0,0 1 1 0 0,0 0-1 0 0,0-1 0 0 0,0 1 0 0 0,0 0 0 0 0,-1 1 1 0 0,1-1-1 0 0,-1 0 0 0 0,0 1 0 0 0,0-1 0 0 0,0 1 1 0 0,-1 0-1 0 0,1 0 0 0 0,-1-1 0 0 0,2 6 0 0 0,2 11-3 0 0,-3-15 0 0 0,-1 1 0 0 0,1 0 0 0 0,-1 0 0 0 0,1 12 0 0 0,-2-6 0 0 0,0-1 0 0 0,-1 1 0 0 0,0-1 0 0 0,-1 0 0 0 0,0 1 0 0 0,-5 16 0 0 0,-41 99-64 0 0,43-117 77 0 0,0 0-1 0 0,0 0 0 0 0,-1-1 0 0 0,-1 1 0 0 0,1-1 0 0 0,-2-1 0 0 0,-13 14 0 0 0,14-14-21 0 0,-17 11 9 0 0,19-12 32 0 0,4-6 790 0 0,2-6-735 0 0,0-1-1 0 0,1 0 1 0 0,0 0 0 0 0,-1 1 0 0 0,2-1 0 0 0,-1 1 0 0 0,1-1 0 0 0,-1 1-1 0 0,1 0 1 0 0,1 0 0 0 0,5-6 0 0 0,8-15 49 0 0,-12 19-141 0 0,0 0 0 0 0,0 0-1 0 0,1 1 1 0 0,0-1 0 0 0,0 1-1 0 0,0 1 1 0 0,13-9 0 0 0,2 0 22 0 0,33-15 0 0 0,-50 26-27 0 0,1 1-1 0 0,0 1 0 0 0,-1-1 1 0 0,1 1-1 0 0,0 0 0 0 0,0 0 1 0 0,0 0-1 0 0,0 1 0 0 0,0-1 1 0 0,0 1-1 0 0,1 0 0 0 0,-1 1 1 0 0,0-1-1 0 0,0 1 0 0 0,0 0 1 0 0,0 1-1 0 0,-1-1 0 0 0,1 1 1 0 0,5 2-1 0 0,-6-2 12 0 0,-2-2-6 0 0,0 1-1 0 0,1 0 0 0 0,-1 1 1 0 0,0-1-1 0 0,0 0 1 0 0,0 0-1 0 0,0 1 1 0 0,0 0-1 0 0,0-1 0 0 0,-1 1 1 0 0,1 0-1 0 0,0 0 1 0 0,-1-1-1 0 0,3 5 0 0 0,-1 0 1 0 0,0-1-1 0 0,0 1 0 0 0,-1 0 1 0 0,0-1-1 0 0,0 1 0 0 0,0 0 0 0 0,-1 1 1 0 0,0-1-1 0 0,0 0 0 0 0,0 0 1 0 0,-1 0-1 0 0,0 1 0 0 0,0-1 0 0 0,-1 0 1 0 0,0 0-1 0 0,-2 10 0 0 0,-2 5-7 0 0,-1 0-1 0 0,-1-1 0 0 0,-13 29 0 0 0,18-46 17 0 0,0 3 12 0 0,-1 1-1 0 0,0-1 1 0 0,0 0 0 0 0,-1 0 0 0 0,0 0 0 0 0,0-1 0 0 0,0 1-1 0 0,-1-1 1 0 0,-5 5 0 0 0,-11 9 60 0 0,12-11 76 0 0,-1 1 0 0 0,-12 8 0 0 0,19-15-19 0 0,-1 0-1 0 0,1 0 1 0 0,-1 0-1 0 0,0-1 0 0 0,1 0 1 0 0,-1 1-1 0 0,0-1 1 0 0,0 0-1 0 0,0-1 1 0 0,0 1-1 0 0,-5 0 0 0 0,-3 0 188 0 0,11-1-283 0 0,0 1-1 0 0,0-1 1 0 0,0 0 0 0 0,0 0 0 0 0,0 0 0 0 0,0 0 0 0 0,0 0-1 0 0,0 0 1 0 0,0 0 0 0 0,0 0 0 0 0,0 0 0 0 0,0-1 0 0 0,0 1 0 0 0,-2-1-1 0 0,2 1 524 0 0,-1 0-498 0 0,-15 10-544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24.5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10 114 7280 0 0,'0'0'1317'0'0,"0"-17"927"0"0,0 14-2049 0 0,1-1-1 0 0,0 0 1 0 0,0 1 0 0 0,0-1-1 0 0,0 1 1 0 0,0-1 0 0 0,1 1-1 0 0,0 0 1 0 0,-1 0 0 0 0,5-5-1 0 0,-2 0 110 0 0,13-5 87 0 0,-17 12-316 0 0,9-6 57 0 0,-5 3-124 0 0,-3 3-8 0 0,0 0 1 0 0,0 0-1 0 0,1 0 1 0 0,-1 0 0 0 0,0 0-1 0 0,0 0 1 0 0,1 0-1 0 0,-1 1 1 0 0,1-1-1 0 0,-1 1 1 0 0,0-1 0 0 0,1 1-1 0 0,-1 0 1 0 0,3-1-1 0 0,1 0 6 0 0,-1-1-2 0 0,0 1 68 0 0,1 0 1 0 0,-1 0 0 0 0,0 0 0 0 0,0 0 0 0 0,1 1 0 0 0,-1 0 0 0 0,8 0 0 0 0,16-1 162 0 0,-24 1-235 0 0,-3-1 0 0 0,0 1 0 0 0,0 0 0 0 0,0 0 0 0 0,0 0 0 0 0,0 0 0 0 0,0 0 0 0 0,0 0 0 0 0,0 0 0 0 0,1 0 0 0 0,-1 0 0 0 0,0 1 0 0 0,0-1 0 0 0,0 0 0 0 0,0 1 0 0 0,0-1 0 0 0,0 1 0 0 0,0-1 0 0 0,1 2 0 0 0,2 0 0 0 0,-3-2 1 0 0,1 1 0 0 0,-1-1 0 0 0,1 1-1 0 0,-1-1 1 0 0,1 0 0 0 0,-1 1 0 0 0,1-1-1 0 0,-1 0 1 0 0,1 0 0 0 0,-1 0 0 0 0,1 0-1 0 0,1-1 1 0 0,-3 2 4 0 0,1-1-1 0 0,-1 1 1 0 0,1-1-1 0 0,-1 0 1 0 0,1 1-1 0 0,-1-1 1 0 0,0 1-1 0 0,1-1 1 0 0,-1 1-1 0 0,0-1 1 0 0,1 1-1 0 0,-1-1 1 0 0,0 1-1 0 0,0 0 1 0 0,1-1-1 0 0,-1 1 1 0 0,0-1-1 0 0,0 1 1 0 0,0 0-1 0 0,0-1 1 0 0,0 1-1 0 0,0 0 1 0 0,0 0 0 0 0,3 8 418 0 0,-3 13 19 0 0,0-18-316 0 0,-8 40-320 0 0,-1-26 232 0 0,6-14 6 0 0,1 0-1 0 0,0 1 1 0 0,0-1-1 0 0,-2 7 1 0 0,3-5 18 0 0,-1 0 0 0 0,-1 0 0 0 0,1 0 0 0 0,-1-1 0 0 0,0 1 0 0 0,0-1 0 0 0,-1 0 1 0 0,1 0-1 0 0,-8 7 0 0 0,10-11-55 0 0,0 0 0 0 0,1 0 1 0 0,-1 0-1 0 0,0 1 0 0 0,0-1 1 0 0,1 0-1 0 0,-1 0 0 0 0,1 1 1 0 0,-1 1-1 0 0,0-2 0 0 0,1 1 0 0 0,0-1-1 0 0,-1 0 1 0 0,1 0 0 0 0,-1 0 0 0 0,1 0-1 0 0,-1 0 1 0 0,1 0 0 0 0,-1 0 0 0 0,0 0-1 0 0,0 0 1 0 0,1 0 0 0 0,-1 0 0 0 0,-1 0-1 0 0,-16 13 226 0 0,16-12-152 0 0,-1 1 0 0 0,0-1 0 0 0,0 1 0 0 0,-1-1 0 0 0,1 0 0 0 0,0-1 0 0 0,-1 1 0 0 0,-4 1 0 0 0,2-1-21 0 0,-18 8 224 0 0,17-5-192 0 0,6-5-98 0 0,-23-1 139 0 0,8 1 542 0 0,6-6-162 0 0,10 5-184 0 0,18-8-200 0 0,-1 2-122 0 0,-1 1 0 0 0,1 0 0 0 0,34-6-1 0 0,-35 8 26 0 0,77-22 158 0 0,-71 19-144 0 0,-8 4-38 0 0,-1 0 1 0 0,1 1-1 0 0,-1 1 0 0 0,1 0 0 0 0,0 1 0 0 0,0 0 0 0 0,-1 1 0 0 0,20 4 0 0 0,-1 5 5 0 0,-30-9 47 0 0,-2 1 6 0 0,0 5 15 0 0,0-6-58 0 0,0 0 0 0 0,-1 0 0 0 0,1 0 0 0 0,0 0 0 0 0,-1 0 0 0 0,1 0-1 0 0,-1 0 1 0 0,1 0 0 0 0,-1 0 0 0 0,0-1 0 0 0,1 1 0 0 0,-1 0-1 0 0,0 0 1 0 0,0-1 0 0 0,1 1 0 0 0,-1 0 0 0 0,0-1 0 0 0,0 1 0 0 0,0-1-1 0 0,0 1 1 0 0,0-1 0 0 0,0 1 0 0 0,0-1 0 0 0,0 0 0 0 0,-1 1 0 0 0,0 0-55 0 0,0-1 0 0 0,0 1 0 0 0,0-1 1 0 0,0 1-1 0 0,0-1 0 0 0,0 0 0 0 0,-1 1 1 0 0,1-1-1 0 0,0-1 0 0 0,-2 1 0 0 0,1-1-259 0 0,0-1-476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27.8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15 456 0 0,'0'0'10621'0'0,"2"0"-10078"0"0,170-7 2081 0 0,-29 2-1852 0 0,-93 2-475 0 0,-49 3 191 0 0,-13 4-2185 0 0,-18 7-281 0 0,16-3-2476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28.1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82 8720 0 0,'0'0'793'0'0,"13"-8"56"0"0,-7 6-261 0 0,1-1 0 0 0,-1 1 0 0 0,1 0 1 0 0,-1 1-1 0 0,11-2 0 0 0,-6 1-207 0 0,58-9 1187 0 0,-58 9-1411 0 0,-1 0 1 0 0,1 1-1 0 0,12 0 1 0 0,-11 1-50 0 0,-1-1-1 0 0,1 0 1 0 0,13-4 0 0 0,-11 2-38 0 0,68-16 408 0 0,-15 7 40 0 0,-57 12-559 0 0,-8 0-179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28.6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266 1 6968 0 0,'0'0'316'0'0,"-8"3"108"0"0,3-1-467 0 0,-1 0 290 0 0,-1 1 1 0 0,1 0-1 0 0,0 0 0 0 0,1 0 1 0 0,-12 8-1 0 0,0 4 439 0 0,1 1 0 0 0,0 0 0 0 0,1 1 0 0 0,0 1 0 0 0,-12 21 0 0 0,10-11-216 0 0,2 0-1 0 0,0 1 0 0 0,-9 32 0 0 0,17-42-212 0 0,1 0 1 0 0,1 1-1 0 0,-3 24 0 0 0,6-35-162 0 0,2 1 1 0 0,-1 0-1 0 0,1-1 0 0 0,1 1 1 0 0,-1-1-1 0 0,2 1 1 0 0,-1 0-1 0 0,1-1 0 0 0,4 10 1 0 0,-6-18-75 0 0,1 1 1 0 0,0 0-1 0 0,0-1 1 0 0,-1 1 0 0 0,1-1-1 0 0,0 1 1 0 0,0-1-1 0 0,1 1 1 0 0,-1-1-1 0 0,0 0 1 0 0,0 0-1 0 0,1 1 1 0 0,-1-1-1 0 0,1 0 1 0 0,-1 0-1 0 0,1 0 1 0 0,-1-1 0 0 0,1 1-1 0 0,0 0 1 0 0,-1 0-1 0 0,1-1 1 0 0,0 1-1 0 0,-1-1 1 0 0,1 0-1 0 0,0 1 1 0 0,0-1-1 0 0,0 0 1 0 0,-1 0-1 0 0,1 0 1 0 0,0 0 0 0 0,0-1-1 0 0,-1 1 1 0 0,1 0-1 0 0,0-1 1 0 0,0 1-1 0 0,2-2 1 0 0,6-1 61 0 0,0-2 0 0 0,0 1 0 0 0,0-1 0 0 0,13-10 0 0 0,-21 15-77 0 0,15-12 79 0 0,1-1 0 0 0,-2-1 0 0 0,0 0 0 0 0,15-17 0 0 0,48-70-390 0 0,-73 91 96 0 0,1 0-1 0 0,-2-1 1 0 0,0 0-1 0 0,0 0 1 0 0,5-20-1 0 0,-10 31 198 0 0,1-1-1 0 0,-1 1 0 0 0,0 0 1 0 0,0 0-1 0 0,0 0 0 0 0,0 0 1 0 0,0 0-1 0 0,0-1 1 0 0,0 1-1 0 0,0 0 0 0 0,0 0 1 0 0,0 0-1 0 0,0 0 1 0 0,0-1-1 0 0,0 1 0 0 0,0 0 1 0 0,0 0-1 0 0,0 0 0 0 0,0 0 1 0 0,0-1-1 0 0,0 1 1 0 0,0 0-1 0 0,0 0 0 0 0,0 0 1 0 0,0 0-1 0 0,0-1 0 0 0,0 1 1 0 0,0 0-1 0 0,0 0 1 0 0,0 0-1 0 0,0 0 0 0 0,-1-1 1 0 0,1 1-1 0 0,0 0 1 0 0,0 0-1 0 0,0 0 0 0 0,0 0 1 0 0,0 0-1 0 0,-1 0 0 0 0,-6 3-69 0 0,-5 11 126 0 0,8-6-34 0 0,1 0-1 0 0,0 0 0 0 0,0 1 1 0 0,1-1-1 0 0,0 0 0 0 0,1 1 1 0 0,0-1-1 0 0,0 1 0 0 0,1 0 1 0 0,0-1-1 0 0,0 1 0 0 0,1 0 1 0 0,0-1-1 0 0,1 1 0 0 0,0-1 1 0 0,0 1-1 0 0,1-1 0 0 0,0 0 1 0 0,0 0-1 0 0,1 0 1 0 0,0-1-1 0 0,0 1 0 0 0,1-1 1 0 0,0 0-1 0 0,0 0 0 0 0,1 0 1 0 0,6 5-1 0 0,-8-9 34 0 0,0 0 0 0 0,1 0 1 0 0,-1 0-1 0 0,1-1 0 0 0,-1 0 0 0 0,1 0 0 0 0,0 0 1 0 0,0 0-1 0 0,-1-1 0 0 0,1 0 0 0 0,1 0 1 0 0,-1 0-1 0 0,0-1 0 0 0,0 0 0 0 0,0 0 0 0 0,0 0 1 0 0,0 0-1 0 0,10-3 0 0 0,-6 2 8 0 0,0-1 0 0 0,0-1 0 0 0,0 0 0 0 0,0 0 0 0 0,0 0 0 0 0,-1-1 0 0 0,0-1 0 0 0,0 1 0 0 0,12-10-1 0 0,-7 3 23 0 0,-1 0 0 0 0,0 0 0 0 0,-1-1-1 0 0,16-22 1 0 0,-24 30-53 0 0,0-1 0 0 0,0 0 0 0 0,0-1 0 0 0,0 1 0 0 0,-1 0 0 0 0,0-1 0 0 0,0 1 0 0 0,-1-1 0 0 0,0 0 0 0 0,0 1 0 0 0,0-1 0 0 0,0 0 0 0 0,-1 0 0 0 0,0 0 0 0 0,0 1 0 0 0,-2-10 0 0 0,1 12-12 0 0,0-1-1 0 0,0 1 1 0 0,-1 0-1 0 0,1 0 1 0 0,-1 0-1 0 0,0 0 1 0 0,0 0-1 0 0,0 0 1 0 0,0 1-1 0 0,0-1 1 0 0,0 0-1 0 0,-1 1 1 0 0,1 0-1 0 0,-1 0 1 0 0,0 0-1 0 0,0 0 1 0 0,0 0-1 0 0,-5-2 1 0 0,1 1 6 0 0,0 0 0 0 0,1 0 0 0 0,-1 1 0 0 0,0 1 0 0 0,0-1 0 0 0,0 1 1 0 0,0 0-1 0 0,-8 0 0 0 0,-66-4-36 0 0,88-3-1935 0 0,1-3 779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28.9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34 1840 0 0,'0'0'83'0'0,"-1"-8"10"0"0,1 7 97 0 0,0 1 1 0 0,0-1-1 0 0,0 0 1 0 0,0 0-1 0 0,0 0 1 0 0,0 0-1 0 0,0 1 1 0 0,0-1-1 0 0,1 0 1 0 0,-1 0-1 0 0,0 0 1 0 0,0 1-1 0 0,1-1 1 0 0,-1 0-1 0 0,1 0 1 0 0,-1 1-1 0 0,0-1 1 0 0,1 0-1 0 0,0 1 1 0 0,-1-1-1 0 0,1 0 1 0 0,-1 1-1 0 0,1-1 1 0 0,0 1-1 0 0,-1-1 1 0 0,1 1-1 0 0,0-1 1 0 0,-1 1-1 0 0,1 0 1 0 0,0-1-1 0 0,0 1 1 0 0,0 0-1 0 0,-1 0 1 0 0,1-1-1 0 0,0 1 1 0 0,0 0-1 0 0,0 0 0 0 0,0 0 1 0 0,1 0-1 0 0,0 0 651 0 0,3-1-515 0 0,0 0 0 0 0,0 0 0 0 0,0 1 0 0 0,0 0 0 0 0,0 0 1 0 0,0 0-1 0 0,0 1 0 0 0,0 0 0 0 0,0 0 0 0 0,0 0 0 0 0,0 0 1 0 0,6 3-1 0 0,-5-1-356 0 0,1 0 0 0 0,-1 0 0 0 0,0 1 0 0 0,0 0 0 0 0,0 0 1 0 0,-1 1-1 0 0,11 9 0 0 0,-7-5 79 0 0,-5-6-33 0 0,-1 1 0 0 0,1 0 0 0 0,-1 0 0 0 0,6 8 0 0 0,-9-11-8 0 0,1 1-1 0 0,-1-1 0 0 0,1 0 1 0 0,-1 0-1 0 0,1 0 0 0 0,-1 1 1 0 0,0-1-1 0 0,1 0 0 0 0,-1 1 1 0 0,0-1-1 0 0,0 0 1 0 0,0 1-1 0 0,0-1 0 0 0,0 0 1 0 0,-1 1-1 0 0,1-1 0 0 0,0 0 1 0 0,0 0-1 0 0,-1 1 0 0 0,1-1 1 0 0,-1 0-1 0 0,1 0 0 0 0,-1 0 1 0 0,-1 2-1 0 0,-6 8 22 0 0,-1-1 0 0 0,-1 0 0 0 0,0-1 0 0 0,0 0 0 0 0,-1-1 0 0 0,0 0-1 0 0,0 0 1 0 0,-17 8 0 0 0,-27 10 693 0 0,42-22 167 0 0,11-3 535 0 0,9-1-819 0 0,-7 0-616 0 0,16-1 158 0 0,0-1 0 0 0,-1-1-1 0 0,19-4 1 0 0,14-4 61 0 0,70-1-1068 0 0,-89 10-1152 0 0,-11 2-4086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29.6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1 799 8952 0 0,'0'0'2292'0'0,"0"0"-2243"0"0,0 0 1 0 0,1 0-1 0 0,-1 0 1 0 0,0 0-1 0 0,0 0 1 0 0,1 1 0 0 0,-1-1-1 0 0,0 0 1 0 0,1 0-1 0 0,-1 0 1 0 0,0 0-1 0 0,0-1 1 0 0,1 1 0 0 0,-1 0-1 0 0,0 0 1 0 0,1 0-1 0 0,-1 0 1 0 0,0 0-1 0 0,0 0 1 0 0,1 0-1 0 0,-1 0 1 0 0,0-1 0 0 0,1 1-1 0 0,-1 0 1 0 0,0 0-1 0 0,0 0 1 0 0,0-1-1 0 0,1 1 1 0 0,3-4 252 0 0,1 0-1 0 0,-1-1 1 0 0,0 0-1 0 0,5-8 1 0 0,8-10 294 0 0,114-137 1081 0 0,-86 100-1496 0 0,-16 19-152 0 0,44-70-26 0 0,-34 48-109 0 0,12-32-147 0 0,-20 34 89 0 0,-26 50 140 0 0,0 0 1 0 0,4-16 0 0 0,-6 17 38 0 0,0 1 1 0 0,1-1-1 0 0,0 1 1 0 0,7-12 0 0 0,-4 11-12 0 0,-4 6-32 0 0,0 0 0 0 0,0 0 0 0 0,-1-1 0 0 0,1 0 0 0 0,1-6 0 0 0,-4 10 16 0 0,-2 5 10 0 0,-4 9 4 0 0,-21 68 47 0 0,16-52 179 0 0,-12 53 0 0 0,22-74-147 0 0,0 1 0 0 0,0 0 0 0 0,1-1 0 0 0,0 1-1 0 0,1 0 1 0 0,-1-1 0 0 0,2 1 0 0 0,-1-1 0 0 0,7 18 0 0 0,-8-24 27 0 0,3-2-72 0 0,0-1-1 0 0,-1 1 1 0 0,1 0-1 0 0,-1-1 0 0 0,1 1 1 0 0,-1-1-1 0 0,1 0 1 0 0,-1 0-1 0 0,1 0 1 0 0,-1 0-1 0 0,0 0 1 0 0,0-1-1 0 0,1 1 1 0 0,-1-1-1 0 0,0 1 1 0 0,0-1-1 0 0,2-2 0 0 0,-4 4-32 0 0,85-78 573 0 0,-75 68-572 0 0,0 0 0 0 0,-1 0 0 0 0,0-1 0 0 0,-1 0 0 0 0,0-1 0 0 0,-1 0 0 0 0,0 0 0 0 0,-1-1 0 0 0,-1 1 0 0 0,7-23 0 0 0,-9 29-57 0 0,-1-1 0 0 0,1 1-1 0 0,1 0 1 0 0,-1 1-1 0 0,1-1 1 0 0,5-7-1 0 0,-7 11 56 0 0,-4 4-3 0 0,-3 4 0 0 0,1-1-1 0 0,0 0 0 0 0,0 1 0 0 0,0 0 0 0 0,-2 7 0 0 0,3-4 10 0 0,1 0 0 0 0,0 1-1 0 0,1-1 1 0 0,0 1 0 0 0,0 0-1 0 0,1-1 1 0 0,0 1 0 0 0,1 0-1 0 0,0-1 1 0 0,0 1 0 0 0,5 15-1 0 0,-3-2 67 0 0,-3-19-49 0 0,1 0 0 0 0,-1 0 0 0 0,1 0 1 0 0,0 0-1 0 0,2 6 0 0 0,-3-9-17 0 0,1 0-1 0 0,0 0 1 0 0,-1 1 0 0 0,1-1-1 0 0,0 0 1 0 0,0 0-1 0 0,0 0 1 0 0,0 0-1 0 0,0 0 1 0 0,0 0 0 0 0,0-1-1 0 0,0 1 1 0 0,0 0-1 0 0,0 0 1 0 0,0-1 0 0 0,1 1-1 0 0,-1 0 1 0 0,0-1-1 0 0,0 0 1 0 0,3 1-1 0 0,2 0 34 0 0,0 0-1 0 0,1-1 0 0 0,-1 0 0 0 0,0 0 1 0 0,0 0-1 0 0,0-1 0 0 0,0 0 0 0 0,0 0 1 0 0,0-1-1 0 0,0 0 0 0 0,0 0 0 0 0,10-5 1 0 0,-1 0-792 0 0,-1-2 0 0 0,1 1 0 0 0,22-20 0 0 0,-15 11-859 0 0,-17 13-19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4144 0 0,'6'-3'428'0'0,"2"0"362"0"0,0 0 0 0 0,1 1 0 0 0,-1 0 1 0 0,1 0-1 0 0,-1 1 0 0 0,1 0 0 0 0,0 0 0 0 0,-1 1 0 0 0,1 0 1 0 0,0 1-1 0 0,0 0 0 0 0,10 3 0 0 0,-11-2-493 0 0,0 0-1 0 0,0 0 0 0 0,-1 1 1 0 0,11 6-1 0 0,-15-7-197 0 0,0 0 1 0 0,0 0-1 0 0,0 1 0 0 0,0-1 0 0 0,-1 1 0 0 0,1 0 1 0 0,-1 0-1 0 0,0 0 0 0 0,0 0 0 0 0,0 0 0 0 0,3 6 1 0 0,-1 0 62 0 0,-1-1 0 0 0,0 0 0 0 0,3 17 0 0 0,-4-17-122 0 0,-1 0 1 0 0,-1 1-1 0 0,1-1 0 0 0,-1 0 1 0 0,-1 0-1 0 0,1 1 1 0 0,-1-1-1 0 0,-1 0 0 0 0,-3 13 1 0 0,0-7 8 0 0,-1 0 0 0 0,-1 0 1 0 0,0 0-1 0 0,-11 16 0 0 0,-99 133-589 0 0,104-146-120 0 0,-12 14-5643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0.2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239 1 2760 0 0,'0'0'9750'0'0,"-2"0"-8806"0"0,-11 7-676 0 0,1-1 1 0 0,1 1-1 0 0,-1 1 0 0 0,1 0 0 0 0,-18 17 0 0 0,11-9-11 0 0,7-5-40 0 0,0 0 1 0 0,1 1-1 0 0,1 0 1 0 0,0 1 0 0 0,-14 26-1 0 0,17-29-59 0 0,-3 7 108 0 0,1 0-1 0 0,1 0 0 0 0,0 0 0 0 0,2 1 0 0 0,0 0 0 0 0,-5 37 0 0 0,10-51-223 0 0,-1 0 0 0 0,1-1 0 0 0,1 1-1 0 0,-1 0 1 0 0,1 0 0 0 0,-1 0-1 0 0,3 4 1 0 0,-3-7-27 0 0,0 1 1 0 0,1-1-1 0 0,-1 1 1 0 0,1-1-1 0 0,0 1 0 0 0,-1-1 1 0 0,1 0-1 0 0,0 1 1 0 0,0-1-1 0 0,0 0 0 0 0,0 0 1 0 0,0 0-1 0 0,0 0 0 0 0,0 0 1 0 0,0 0-1 0 0,1 0 1 0 0,-1 0-1 0 0,0 0 0 0 0,1 0 1 0 0,-1 0-1 0 0,2 0 0 0 0,5 0 32 0 0,0 1 0 0 0,0-2 0 0 0,0 1 0 0 0,0-1 0 0 0,0 0 0 0 0,1-1-1 0 0,-1 0 1 0 0,0 0 0 0 0,-1-1 0 0 0,1 0 0 0 0,0 0 0 0 0,0-1 0 0 0,8-4-1 0 0,50-17 226 0 0,-56 19-526 0 0,0 1 0 0 0,0-1 0 0 0,0 2 0 0 0,1-1 0 0 0,0 1 0 0 0,-1 1 0 0 0,20-2 0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0.5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46 14912 0 0,'0'0'1645'0'0,"2"1"-1373"0"0,-1 0-217 0 0,1 0 0 0 0,0 0 0 0 0,0 0 1 0 0,-1 0-1 0 0,1 0 0 0 0,0 0 0 0 0,0-1 0 0 0,0 1 0 0 0,0-1 1 0 0,0 1-1 0 0,0-1 0 0 0,0 0 0 0 0,0 0 0 0 0,0 0 0 0 0,0 0 1 0 0,0 0-1 0 0,0 0 0 0 0,0 0 0 0 0,0-1 0 0 0,3 0 0 0 0,11-2 103 0 0,0 0 0 0 0,19 0 0 0 0,-19 2-38 0 0,0 0 1 0 0,-1-2 0 0 0,17-3-1 0 0,-3-3-233 0 0,23-7 301 0 0,-17 9-5356 0 0,-17 6-770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1.4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 3224 0 0,'0'0'11109'0'0,"2"1"-10836"0"0,5 2-90 0 0,0 0-1 0 0,1 0 1 0 0,-1-1-1 0 0,1 0 1 0 0,-1 0-1 0 0,1-1 1 0 0,0 0-1 0 0,15 0 1 0 0,22 2-44 0 0,-28-2-90 0 0,1 0 0 0 0,22-2 1 0 0,-14-1 24 0 0,72-10 142 0 0,-34 2-119 0 0,-59 8-71 0 0,-4 2-126 0 0,-7 2-3331 0 0,-5-1 2165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1.7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0 10968 0 0,'0'0'1102'0'0,"-1"2"-1007"0"0,-2 3-26 0 0,3-5-27 0 0,0 1-1 0 0,1-1 0 0 0,-1 0 1 0 0,0 1-1 0 0,0-1 0 0 0,1 0 1 0 0,-1 1-1 0 0,0-1 0 0 0,0 0 0 0 0,1 1 1 0 0,-1-1-1 0 0,0 0 0 0 0,1 0 1 0 0,-1 1-1 0 0,0-1 0 0 0,1 0 1 0 0,-1 0-1 0 0,0 0 0 0 0,1 0 1 0 0,-1 1-1 0 0,1-1 0 0 0,-1 0 1 0 0,0 0-1 0 0,1 0 0 0 0,0 0 1 0 0,10 3 436 0 0,-11-3-476 0 0,13 2 598 0 0,-1 0 1 0 0,24 0-1 0 0,-22-2-112 0 0,25 4 0 0 0,-10 0 82 0 0,36 0 0 0 0,-8 0-353 0 0,-50-3-192 0 0,-1 0 6 0 0,-1-1-1 0 0,0 1 1 0 0,0-1 0 0 0,1 0-1 0 0,-1-1 1 0 0,0 1-1 0 0,0-1 1 0 0,1 0 0 0 0,-1 0-1 0 0,7-3 1 0 0,-10 3-468 0 0,5-2 1299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2.3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302 1328 2304 0 0,'-2'0'101'0'0,"-2"0"-70"0"0,0 0-1 0 0,0 1 0 0 0,0-1 1 0 0,-7 3-1 0 0,10-3 133 0 0,0 1-1 0 0,0-1 1 0 0,0 0-1 0 0,0 0 1 0 0,0 1 0 0 0,0-1-1 0 0,0 0 1 0 0,0 0 0 0 0,0 0-1 0 0,0 0 1 0 0,0 0-1 0 0,0 0 1 0 0,0 0 0 0 0,1 0-1 0 0,-1-1 1 0 0,0 1 0 0 0,0 0-1 0 0,0-1 1 0 0,0 1-1 0 0,0 0 1 0 0,0-1 0 0 0,0 1-1 0 0,1-1 1 0 0,-1 1 0 0 0,0-1-1 0 0,-1-1 1 0 0,-18-17 4837 0 0,15 13-4542 0 0,1 0 0 0 0,-1 0 0 0 0,1 0 0 0 0,-3-9 0 0 0,6 13-415 0 0,-81-174 2078 0 0,60 122-1970 0 0,-20-76-1 0 0,-6-92-290 0 0,45 195 103 0 0,1 1 1 0 0,1-1-1 0 0,1 1 1 0 0,1-1-1 0 0,1 1 1 0 0,10-41 0 0 0,-2 30 22 0 0,2 0 0 0 0,2 1 1 0 0,1 1-1 0 0,22-38 1 0 0,-10 29 11 0 0,2 0 1 0 0,51-60 0 0 0,-52 74 62 0 0,-25 28-68 0 0,0 0 0 0 0,-1 0-1 0 0,1 0 1 0 0,0 0-1 0 0,0 0 1 0 0,0 0 0 0 0,0 1-1 0 0,0 0 1 0 0,4-2 0 0 0,-6 3-1 0 0,-1 0 0 0 0,1 0 0 0 0,0 0 0 0 0,0 0 0 0 0,-1 0 1 0 0,1 0-1 0 0,0 0 0 0 0,0 0 0 0 0,-1 1 0 0 0,1-1 1 0 0,0 0-1 0 0,-1 0 0 0 0,1 1 0 0 0,0-1 0 0 0,-1 0 1 0 0,1 1-1 0 0,0-1 0 0 0,-1 1 0 0 0,1-1 0 0 0,-1 1 1 0 0,1-1-1 0 0,0 1 0 0 0,-1-1 0 0 0,0 1 0 0 0,1-1 1 0 0,-1 1-1 0 0,1 0 0 0 0,-1-1 0 0 0,1 2 0 0 0,5 19-59 0 0,-5-10 49 0 0,0-1-1 0 0,-1 1 1 0 0,-1 0 0 0 0,0 0-1 0 0,-1-1 1 0 0,0 1-1 0 0,0-1 1 0 0,-6 16 0 0 0,-5 7 35 0 0,-21 38 0 0 0,18-39 64 0 0,-38 61-9 0 0,23-43-72 0 0,22-25 17 0 0,9-25-12 0 0,0 0 0 0 0,0 0-1 0 0,1 1 1 0 0,-1-1 0 0 0,0 0 0 0 0,0 1 0 0 0,0-1 0 0 0,0 0 0 0 0,1 0-1 0 0,-1 1 1 0 0,0-1 0 0 0,0 0 0 0 0,1 0 0 0 0,-1 0 0 0 0,0 1 0 0 0,0-1 0 0 0,1 0-1 0 0,-1 0 1 0 0,0 0 0 0 0,1 0 0 0 0,-1 0 0 0 0,0 1 0 0 0,0-1 0 0 0,1 0-1 0 0,-1 0 1 0 0,0 0 0 0 0,1 0 0 0 0,-1 0 0 0 0,0 0 0 0 0,1 0 0 0 0,-1 0-1 0 0,0 0 1 0 0,1 0 0 0 0,9-2 56 0 0,0 0-1 0 0,-1-1 1 0 0,1 0-1 0 0,0 0 1 0 0,10-6-1 0 0,-8 4 2 0 0,12-5 35 0 0,49-17 96 0 0,-62 24-182 0 0,0 0 0 0 0,0 1 0 0 0,1 1 0 0 0,19-2-1 0 0,-30 3-13 0 0,1 0 0 0 0,-1 0 0 0 0,0 0 0 0 0,1 0 0 0 0,-1 0 0 0 0,1 1 0 0 0,-1-1 0 0 0,1 0 0 0 0,-1 1 0 0 0,0-1 0 0 0,1 1 0 0 0,-1-1 0 0 0,0 1 0 0 0,0 0 0 0 0,1-1 0 0 0,-1 1 0 0 0,0 0 0 0 0,0 0 0 0 0,0 0 0 0 0,0 0 0 0 0,1 1 0 0 0,-1 0-1 0 0,0-1 1 0 0,0 1-1 0 0,-1 0 0 0 0,1-1 1 0 0,-1 1-1 0 0,0 0 1 0 0,1-1-1 0 0,-1 1 0 0 0,0 0 1 0 0,0-1-1 0 0,0 1 1 0 0,0 0-1 0 0,0 0 1 0 0,0-1-1 0 0,-1 3 0 0 0,-2 6 0 0 0,0 0 0 0 0,0 0 0 0 0,-1-1 0 0 0,-8 15 0 0 0,1-5 4 0 0,-15 19 0 0 0,8-11 0 0 0,-8 5 18 0 0,20-24-197 0 0,-1 0-1 0 0,1 0 1 0 0,1 0-1 0 0,-9 16 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2.7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143 9 1840 0 0,'0'-8'9752'0'0,"-2"11"-9523"0"0,0 0-1 0 0,-1-1 1 0 0,1 1 0 0 0,0 0 0 0 0,-4 2 0 0 0,-1 0-10 0 0,-12 11 242 0 0,0 2 1 0 0,0 0-1 0 0,-25 32 0 0 0,42-47-379 0 0,2-2-24 0 0,-1 1-1 0 0,0-1 0 0 0,0 1 1 0 0,0-1-1 0 0,0 0 0 0 0,-1 1 1 0 0,1-1-1 0 0,0 0 0 0 0,0 0 1 0 0,-1 0-1 0 0,-2 2 1 0 0,6-3-33 0 0,-1 0 0 0 0,0 1 0 0 0,0-1 0 0 0,0 1 0 0 0,1-1 0 0 0,-1 1 1 0 0,0-1-1 0 0,0 1 0 0 0,0 0 0 0 0,2 1 0 0 0,9 5 83 0 0,-5-6-58 0 0,1-1 0 0 0,-1 0 1 0 0,1 0-1 0 0,0-1 1 0 0,-1 0-1 0 0,1 0 1 0 0,7-3-1 0 0,1 0 35 0 0,-1 1 8 0 0,-8 2-77 0 0,0-1 0 0 0,0 1 1 0 0,0 0-1 0 0,0 1 0 0 0,0 0 1 0 0,0 0-1 0 0,8 1 0 0 0,-9 2-16 0 0,-3 5 0 0 0,-4-6 0 0 0,1 0 0 0 0,-1 0 0 0 0,0 0 0 0 0,0 1 0 0 0,0-1 0 0 0,0 0 0 0 0,-1 0 0 0 0,1-1 0 0 0,-1 1 0 0 0,1 0 0 0 0,-1 0 0 0 0,1-1 0 0 0,-3 3 0 0 0,-2 2 0 0 0,-5 6 25 0 0,-25 19 0 0 0,-4 5-11 0 0,33-29-64 0 0,-1 0 0 0 0,-15 10 0 0 0,20-32-3023 0 0,10-3 1889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3.4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49 3224 0 0,'6'-17'6660'0'0,"8"-3"-4418"0"0,-13 20-2186 0 0,-1-1-1 0 0,1 0 0 0 0,-1 1 1 0 0,1 0-1 0 0,0-1 0 0 0,-1 1 1 0 0,1-1-1 0 0,0 1 0 0 0,-1 0 1 0 0,1 0-1 0 0,0-1 0 0 0,0 1 1 0 0,-1 0-1 0 0,1 0 0 0 0,0 0 1 0 0,0 0-1 0 0,1-1 80 0 0,2 0-44 0 0,0 0 0 0 0,0 0 0 0 0,0 0 0 0 0,0 0 0 0 0,0 1-1 0 0,0-1 1 0 0,0 1 0 0 0,0 0 0 0 0,1 0 0 0 0,-1 1 0 0 0,0-1-1 0 0,0 1 1 0 0,0 0 0 0 0,0 0 0 0 0,0 0 0 0 0,4 2 0 0 0,-6-1-94 0 0,1-1 0 0 0,-1 1 0 0 0,0-1 0 0 0,1 1 0 0 0,-1 0 0 0 0,0-1 0 0 0,0 1 0 0 0,0 0 0 0 0,-1 1 0 0 0,1-1 0 0 0,0 0 0 0 0,-1 0 0 0 0,0 1 0 0 0,1-1 0 0 0,-1 1 0 0 0,0-1 0 0 0,0 1 0 0 0,0-1 0 0 0,0 1 0 0 0,-1 0 0 0 0,1-1 0 0 0,-1 1 0 0 0,0 0 0 0 0,0 4 0 0 0,0-1 50 0 0,0-1 0 0 0,0 0 0 0 0,-1 0 0 0 0,0 0 0 0 0,0 0 0 0 0,0 0 0 0 0,-1 0 1 0 0,0 0-1 0 0,0 0 0 0 0,0 0 0 0 0,0 0 0 0 0,-1-1 0 0 0,0 0 0 0 0,0 1 0 0 0,0-1 1 0 0,0 0-1 0 0,-1 0 0 0 0,1-1 0 0 0,-1 1 0 0 0,0-1 0 0 0,0 1 0 0 0,0-1 0 0 0,-1-1 1 0 0,1 1-1 0 0,-1-1 0 0 0,0 1 0 0 0,0-1 0 0 0,-9 2 0 0 0,-7 4 59 0 0,17-7-43 0 0,0 1 0 0 0,1-1 0 0 0,-1 0 0 0 0,0 0 0 0 0,0 0-1 0 0,1-1 1 0 0,-7 1 0 0 0,-3-1 874 0 0,30-2 428 0 0,5 0-1427 0 0,124-14 180 0 0,-117 12-81 0 0,-17 1-1419 0 0,25 0 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3.9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0 12496 0 0,'0'0'945'0'0,"-1"2"-641"0"0,-2 6-278 0 0,-1 0 1 0 0,1 0-1 0 0,1 1 0 0 0,-3 11 1 0 0,2-6 32 0 0,-2 15 182 0 0,0 1 1 0 0,2-1 0 0 0,2 42-1 0 0,1-59-95 0 0,1 1 0 0 0,1 0 0 0 0,0-1 1 0 0,0 0-1 0 0,2 1 0 0 0,7 19 0 0 0,-6-21-492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4.2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0 118 13216 0 0,'0'0'1194'0'0,"8"0"-862"0"0,45-8 2077 0 0,-35 6-2176 0 0,0 0 0 0 0,0-1 0 0 0,0-1 0 0 0,0-1 0 0 0,24-9 0 0 0,8-3 49 0 0,84-24 137 0 0,-68 25-3492 0 0,-44 11-2864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4.7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192 1271 6912 0 0,'0'0'622'0'0,"-1"-2"-512"0"0,-3-6 679 0 0,1 0 1 0 0,0 0-1 0 0,0-1 0 0 0,1 1 1 0 0,0-1-1 0 0,0 0 1 0 0,0-14-1 0 0,-6-29 169 0 0,2 30-737 0 0,-16-53 305 0 0,-54-150 481 0 0,56 156-871 0 0,-13-95 0 0 0,31 142-141 0 0,0 1-1 0 0,2-1 0 0 0,0 1 0 0 0,2-1 0 0 0,6-35 1 0 0,-1 25-26 0 0,2 0 0 0 0,1 1 1 0 0,14-31-1 0 0,-13 41-2 0 0,0 1-1 0 0,28-38 1 0 0,-5 10-8 0 0,-27 36 33 0 0,1 1 1 0 0,0 0 0 0 0,0 1-1 0 0,2 0 1 0 0,-1 0-1 0 0,1 1 1 0 0,0 0 0 0 0,19-12-1 0 0,-28 20 2 0 0,1 0 0 0 0,-1 1 0 0 0,0-1 0 0 0,0 0 0 0 0,1 1 0 0 0,-1-1-1 0 0,0 1 1 0 0,1-1 0 0 0,-1 1 0 0 0,1 0 0 0 0,-1-1 0 0 0,1 1 0 0 0,-1 0 0 0 0,1 0 0 0 0,-1 0 0 0 0,1 0-1 0 0,-1 0 1 0 0,0 0 0 0 0,1 1 0 0 0,-1-1 0 0 0,1 0 0 0 0,-1 1 0 0 0,1-1 0 0 0,1 2 0 0 0,-2-1-1 0 0,1 1 1 0 0,0-1 0 0 0,-1 1-1 0 0,0 0 1 0 0,1-1 0 0 0,-1 1 0 0 0,0 0-1 0 0,0 0 1 0 0,0 0 0 0 0,0 0-1 0 0,0 0 1 0 0,0 0 0 0 0,0 0-1 0 0,-1 0 1 0 0,1 4 0 0 0,0 0 1 0 0,0 0-1 0 0,-1 0 1 0 0,0-1 0 0 0,-1 1 0 0 0,1 0-1 0 0,-1 0 1 0 0,0-1 0 0 0,0 1 0 0 0,-1 0-1 0 0,-3 7 1 0 0,-4 9 8 0 0,-14 25-1 0 0,10-24-18 0 0,-25 67-196 0 0,7-17 77 0 0,31-73 133 0 0,0 1 0 0 0,-1 0 0 0 0,1-1 0 0 0,0 1 0 0 0,-1 0 0 0 0,1-1 0 0 0,0 1 0 0 0,0 0 0 0 0,0-1 0 0 0,0 1 0 0 0,0 0 0 0 0,0 0 0 0 0,0-1 0 0 0,0 1 0 0 0,0 1 0 0 0,0-1 7 0 0,1-1 0 0 0,0 1-1 0 0,-1 0 1 0 0,1-1 0 0 0,-1 1 0 0 0,1-1 0 0 0,0 1 0 0 0,0-1 0 0 0,-1 1-1 0 0,1-1 1 0 0,0 1 0 0 0,0-1 0 0 0,-1 0 0 0 0,1 1 0 0 0,0-1 0 0 0,0 0 0 0 0,0 0-1 0 0,0 0 1 0 0,-1 0 0 0 0,1 1 0 0 0,0-1 0 0 0,0 0 0 0 0,0 0 0 0 0,0-1-1 0 0,0 1 1 0 0,0 0 0 0 0,-1 0 0 0 0,1 0 0 0 0,1-1 0 0 0,30-9 177 0 0,-29 9-161 0 0,21-6 98 0 0,1 0 1 0 0,-1 2-1 0 0,27-2 0 0 0,-48 6-119 0 0,0 1 0 0 0,0 0 0 0 0,0 0 0 0 0,0 1 0 0 0,0-1 0 0 0,0 1 0 0 0,0-1 0 0 0,5 2 0 0 0,9 6 0 0 0,-14-3 0 0 0,-3-3 0 0 0,1 0-4 0 0,0 0 0 0 0,-1 0-1 0 0,1 0 1 0 0,0 0 0 0 0,-1 0-1 0 0,0 0 1 0 0,1 0-1 0 0,-1 0 1 0 0,0 0 0 0 0,0 0-1 0 0,0 0 1 0 0,0 0 0 0 0,0 0-1 0 0,-1 0 1 0 0,1 0-1 0 0,-1 0 1 0 0,0 2 0 0 0,-2 3 4 0 0,0 0 0 0 0,-1 0 0 0 0,-4 8 1 0 0,-1 0-4 0 0,3-6 10 0 0,1-1-1 0 0,-2 1 0 0 0,1-1 1 0 0,-15 14-1 0 0,-12 14 16 0 0,21-14-3626 0 0,11-20 2563 0 0,-4 6-4127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 8952 0 0,'0'-8'808'0'0,"-4"2"-528"0"0,4 4 440 0 0,-1 5-320 0 0,1-1 1 0 0,0 0 0 0 0,-1 1 0 0 0,0-1-1 0 0,1 1 1 0 0,-3 2 0 0 0,0 3-263 0 0,1-1 0 0 0,-1 1 0 0 0,1-1 0 0 0,0 1 0 0 0,1 0 0 0 0,0 0 0 0 0,0-1 0 0 0,1 15 1 0 0,2 6 279 0 0,7 32 1 0 0,0 4-8 0 0,-8-43-318 0 0,1-1 9 0 0,0 1 0 0 0,7 29 1 0 0,-9-49-85 0 0,2 5-917 0 0,0 0 0 0 0,-1 0 0 0 0,0 1-1 0 0,0 8 1 0 0,-1 2-4239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5.3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94 3224 0 0,'0'0'11669'0'0,"8"-4"-11020"0"0,30-14-85 0 0,55-22-551 0 0,-81 36-12 0 0,-8 3-1 0 0,0 0 0 0 0,0 0 0 0 0,0-1 0 0 0,0 0 0 0 0,3-2 0 0 0,-3 3 0 0 0,-1-1 0 0 0,1 1 0 0 0,-1 0 0 0 0,1 0 0 0 0,4-1 0 0 0,-5 1 0 0 0,1 1 0 0 0,-1-1 0 0 0,1-1 0 0 0,-1 1 0 0 0,4-2 0 0 0,-3 3-4 0 0,-14 10 85 0 0,8-8-70 0 0,1 0 0 0 0,-1 0 1 0 0,0 1-1 0 0,1-1 0 0 0,0 1 0 0 0,-1-1 1 0 0,1 1-1 0 0,0-1 0 0 0,-1 6 0 0 0,-2 3 8 0 0,-5 7-19 0 0,2-6 5 0 0,-8 23 0 0 0,-19 59 416 0 0,27-79-166 0 0,-13 22-1 0 0,-5 9 327 0 0,18-33-421 0 0,6-12-151 0 0,1-1 1 0 0,-1 1-1 0 0,1 0 0 0 0,-1 0 1 0 0,1 0-1 0 0,-1-1 1 0 0,1 1-1 0 0,0 0 1 0 0,-1 0-1 0 0,1 0 0 0 0,0 0 1 0 0,0 0-1 0 0,0 0 1 0 0,-1 0-1 0 0,1 1 0 0 0,0-1 699 0 0,1-2-683 0 0,0 0 0 0 0,0 1-1 0 0,0-1 1 0 0,0 0-1 0 0,0 1 1 0 0,0-1 0 0 0,1 1-1 0 0,-1-1 1 0 0,0 1-1 0 0,0 0 1 0 0,0-1 0 0 0,0 1-1 0 0,2 0 1 0 0,3-2 42 0 0,-3 0-15 0 0,1 0 0 0 0,0 0-1 0 0,0-1 1 0 0,-1 1-1 0 0,5-5 1 0 0,-5 4 5 0 0,1 0-1 0 0,0 0 0 0 0,1 0 1 0 0,6-3-1 0 0,61-26 96 0 0,-21 12-152 0 0,-46 18-70 0 0,0 1-1 0 0,-1-1 1 0 0,1 1-1 0 0,0 0 0 0 0,0 1 1 0 0,0-1-1 0 0,0 1 1 0 0,7 1-1 0 0,-3-1-268 0 0,-8 0-71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5.6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1 162 13736 0 0,'0'0'1372'0'0,"2"-1"-1215"0"0,29-23 458 0 0,46-25 1 0 0,0 0-529 0 0,-35 22-4658 0 0,-28 15-593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36.1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31 3224 0 0,'0'0'143'0'0,"2"-1"-3"0"0,-1 0-104 0 0,1 0 0 0 0,0 0 1 0 0,0-1-1 0 0,-1 1 0 0 0,1 0 1 0 0,-1-1-1 0 0,1 1 0 0 0,-1-1 1 0 0,0 1-1 0 0,9-11 7318 0 0,-10 12-7289 0 0,0 0 1 0 0,0 0-1 0 0,0-1 1 0 0,1 1-1 0 0,-1 0 1 0 0,0 0-1 0 0,0-1 1 0 0,0 1-1 0 0,0 0 1 0 0,0 0-1 0 0,1 0 1 0 0,-1-1-1 0 0,0 1 1 0 0,0 0-1 0 0,0 0 1 0 0,1 0 0 0 0,-1-1-1 0 0,0 1 1 0 0,0 0-1 0 0,0 0 1 0 0,1 0-1 0 0,-1 0 1 0 0,0 0-1 0 0,0 0 1 0 0,1 0-1 0 0,-1 0 1 0 0,1-1-1 0 0,6 1 182 0 0,1 1 1 0 0,-1-1-1 0 0,1 1 0 0 0,-1 0 0 0 0,0 1 1 0 0,9 2-1 0 0,-16-4-238 0 0,1 0 0 0 0,0 0 0 0 0,-1 1 0 0 0,1-1 0 0 0,-1 0 0 0 0,1 0 0 0 0,-1 0 1 0 0,1 1-1 0 0,-1-1 0 0 0,1 0 0 0 0,-1 1 0 0 0,0-1 0 0 0,1 0 0 0 0,-1 1 0 0 0,1-1 0 0 0,-1 1 0 0 0,0-1 0 0 0,1 0 1 0 0,-1 1-1 0 0,0-1 0 0 0,1 1 0 0 0,-1-1 0 0 0,0 1 0 0 0,0-1 0 0 0,0 1 0 0 0,1 0 0 0 0,-1 1-8 0 0,1 0 0 0 0,0 0-1 0 0,0 0 1 0 0,0 0 0 0 0,0 0 0 0 0,0-1-1 0 0,1 1 1 0 0,-1-1 0 0 0,0 1 0 0 0,1-1-1 0 0,-1 1 1 0 0,1-1 0 0 0,0 0 0 0 0,-1 1-1 0 0,1-1 1 0 0,0 0 0 0 0,2 1 0 0 0,8 7-38 0 0,-11-6 19 0 0,-1-1 10 0 0,0-2 10 0 0,1 0 1 0 0,-1 0-1 0 0,0 0 1 0 0,0 1-1 0 0,0-1 1 0 0,0 0 0 0 0,0 0-1 0 0,0 1 1 0 0,0-1-1 0 0,0 0 1 0 0,0 0-1 0 0,0 0 1 0 0,0 1-1 0 0,0-1 1 0 0,0 0-1 0 0,0 0 1 0 0,0 1-1 0 0,0-1 1 0 0,0 0-1 0 0,0 0 1 0 0,0 0-1 0 0,0 1 1 0 0,0-1-1 0 0,0 0 1 0 0,-1 0-1 0 0,1 0 1 0 0,0 1-1 0 0,0-1 1 0 0,0 0-1 0 0,0 0 1 0 0,-1 1-1 0 0,-2 6 141 0 0,3 16 417 0 0,-2-10-394 0 0,-3-10-183 0 0,4-2 28 0 0,-7 9-11 0 0,6-7 0 0 0,-1-1 0 0 0,1 1 0 0 0,-1 0 0 0 0,1 0 0 0 0,-1-1 0 0 0,0 0 0 0 0,0 1 0 0 0,0-1 0 0 0,0 0 0 0 0,0-1 0 0 0,-4 3 0 0 0,2-2-3 0 0,1 0 1 0 0,-1 1-1 0 0,1 0 1 0 0,-5 3-1 0 0,5-3 21 0 0,0 0 1 0 0,0 0-1 0 0,0 0 0 0 0,-7 2 0 0 0,0-1 1366 0 0,19-1 66 0 0,0-1-1739 0 0,45 5 369 0 0,-44-7-49 0 0,-1 1 0 0 0,0-1 0 0 0,0-1-1 0 0,1 1 1 0 0,9-3 0 0 0,22-1 104 0 0,55-5 169 0 0,-55 9-213 0 0,-29 0-1662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44.4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1280 1799 2880 0 0,'0'0'333'0'0,"-6"9"1167"0"0,-4 1-838 0 0,-1-2-1 0 0,1 0 1 0 0,-1 0-1 0 0,-1-1 1 0 0,1 0-1 0 0,-14 5 1 0 0,-5 4 130 0 0,-3-5-113 0 0,21-7-396 0 0,-1 0 0 0 0,-24 5 0 0 0,13-4 14 0 0,19-4-236 0 0,1 0 1 0 0,0 0 0 0 0,-1 0 0 0 0,1 0 0 0 0,-1-1 0 0 0,1 0 0 0 0,-7 0 0 0 0,5 0-2 0 0,0 0 1 0 0,-1 0-1 0 0,1 0 1 0 0,0 1 0 0 0,-8 2-1 0 0,-22 1 409 0 0,-1-4 64 0 0,4-1-87 0 0,-40 5 0 0 0,47-2-265 0 0,-42-2 0 0 0,45-1 23 0 0,0 1 1 0 0,-32 4 0 0 0,50-4-163 0 0,0 0 0 0 0,0 0 0 0 0,-1-1-1 0 0,1 0 1 0 0,0 1 0 0 0,0-2 0 0 0,0 1 0 0 0,-8-4 0 0 0,-7-1 132 0 0,3 1 169 0 0,-32-13 1 0 0,41 14-170 0 0,0-1 0 0 0,1 0-1 0 0,-14-10 1 0 0,-12-9 163 0 0,-25-15-212 0 0,15 8 38 0 0,36 27-163 0 0,1-1 0 0 0,0 0 0 0 0,0-1-1 0 0,1 1 1 0 0,-1-1 0 0 0,1 0 0 0 0,0 0-1 0 0,-5-10 1 0 0,-2-6 72 0 0,-13-30-1 0 0,2 1 98 0 0,18 41-128 0 0,1 0 1 0 0,0-1-1 0 0,-3-18 0 0 0,1 8-20 0 0,0-8 48 0 0,5 20-46 0 0,-1 0 0 0 0,-1 0 0 0 0,-2-8-1 0 0,-27-68 62 0 0,12 26-80 0 0,9 25-4 0 0,2 0 0 0 0,2-1 0 0 0,-3-37 0 0 0,7 54 0 0 0,0-15 22 0 0,2 0-1 0 0,2-42 0 0 0,12 0-10 0 0,-9 46 13 0 0,1 0-1 0 0,2 1 0 0 0,0 0 1 0 0,16-36-1 0 0,12-50-23 0 0,-32 103 10 0 0,1 0-1 0 0,0 1 0 0 0,0 0 0 0 0,1 0 0 0 0,0 0 0 0 0,10-13 0 0 0,23-43-9 0 0,-7 20-74 0 0,13-18-44 0 0,-24 41 117 0 0,1 1 0 0 0,2 1 0 0 0,0 2 0 0 0,1 0 0 0 0,0 1 0 0 0,2 1 0 0 0,0 2 0 0 0,1 1 0 0 0,30-12 0 0 0,5-3-60 0 0,8-3 4 0 0,-21 14 57 0 0,1 3 0 0 0,71-14 0 0 0,-89 23 0 0 0,-22 3-2 0 0,1 1-1 0 0,0 0 0 0 0,17 0 1 0 0,67 6-116 0 0,-82-3 118 0 0,1 0 0 0 0,-1 1 0 0 0,1 1 0 0 0,16 5 0 0 0,-15-3 0 0 0,1-2 0 0 0,20 4 0 0 0,94 10-64 0 0,-51-6 64 0 0,-77-11 0 0 0,18 2 0 0 0,1 2 0 0 0,-1 0 0 0 0,0 1 0 0 0,35 15 0 0 0,-36-13-10 0 0,0 2-1 0 0,-1 1 0 0 0,-1 0 1 0 0,1 1-1 0 0,22 19 0 0 0,-33-23-12 0 0,1 0-1 0 0,-1 0 1 0 0,0 1 0 0 0,11 17-1 0 0,8 12 14 0 0,-21-30 3 0 0,0-1-1 0 0,0 1 0 0 0,-1 0 1 0 0,1 0-1 0 0,-2 0 1 0 0,1 0-1 0 0,-1 1 1 0 0,0 0-1 0 0,3 15 1 0 0,0 31-40 0 0,-2-9 45 0 0,2 0 0 0 0,17 63-1 0 0,-19-88-11 0 0,0 0 0 0 0,2 27 0 0 0,-2-14-18 0 0,3 16-19 0 0,11 95 48 0 0,-17-115 3 0 0,-1 1 0 0 0,-5 31 0 0 0,0-3 0 0 0,2-33 1 0 0,0 0 0 0 0,-1-1 0 0 0,-2 1 0 0 0,-1-1 0 0 0,-14 37 0 0 0,7-30-32 0 0,-2 0 0 0 0,0-1 1 0 0,-32 44-1 0 0,12-30 58 0 0,-59 57 0 0 0,23-27-28 0 0,26-27 1 0 0,-25 29-64 0 0,64-68 64 0 0,-1 0 0 0 0,0 0 0 0 0,-9 7 0 0 0,-13 12 0 0 0,25-22-370 0 0,-1-1-1 0 0,1 1 0 0 0,-10 5 0 0 0,7-4-3217 0 0,-4-2-2044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47.0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15 248 2304 0 0,'-4'0'670'0'0,"7"-3"576"0"0,-16-17 4615 0 0,26 8-5508 0 0,-9 7-197 0 0,1 1-1 0 0,0 0 1 0 0,-1 0 0 0 0,1 0-1 0 0,10-5 1 0 0,-6 2 290 0 0,1 2-354 0 0,7-5 37 0 0,-16 9-118 0 0,1 0 1 0 0,0-1-1 0 0,0 1 0 0 0,0 0 1 0 0,1 0-1 0 0,3-2 0 0 0,36-16 107 0 0,-6 9-115 0 0,16-3 186 0 0,0-3 179 0 0,-35 13-339 0 0,26-8 0 0 0,8-1 3 0 0,-5 3-7 0 0,34-4 4 0 0,-68 11-11 0 0,-1 1 0 0 0,11-5 1 0 0,17-2 54 0 0,14-1 57 0 0,-27 4 53 0 0,28-3 0 0 0,-23 6 11 0 0,-12 0-169 0 0,0 1 0 0 0,0 1 0 0 0,0 0 1 0 0,26 4-1 0 0,8 5-25 0 0,-27-5 0 0 0,48 13 0 0 0,-21 0-109 0 0,73 27 487 0 0,-124-43-287 0 0,11 4 181 0 0,-10-5-221 0 0,0 0 0 0 0,0 0 1 0 0,0-1-1 0 0,0 1 1 0 0,0-1-1 0 0,4-1 1 0 0,-5 1 22 0 0,-2-2-4 0 0,2 0-85 0 0,-1 3-64 0 0,4-8-1447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47.4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 0 5640 0 0,'0'0'4286'0'0,"8"4"-3715"0"0,31 14 496 0 0,-24-12-930 0 0,0 0 0 0 0,27 18 1 0 0,-29-14-138 0 0,-12-6 0 0 0,-1-2 0 0 0,1 1 21 0 0,0-1 0 0 0,0 1 0 0 0,0-1 1 0 0,0 1-1 0 0,0-1 0 0 0,-1 1 0 0 0,1-1 0 0 0,-1 1 1 0 0,0 0-1 0 0,1-1 0 0 0,-1 1 0 0 0,0 0 0 0 0,-1-1 1 0 0,1 1-1 0 0,0 0 0 0 0,-1-1 0 0 0,0 1 1 0 0,1-1-1 0 0,-1 1 0 0 0,0-1 0 0 0,0 1 0 0 0,-2 2 1 0 0,-9 15 488 0 0,-1 1 0 0 0,-1-2 1 0 0,0 0-1 0 0,-2 0 0 0 0,-18 17 0 0 0,8-9 183 0 0,-17 7-74 0 0,43-33-1296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50.5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0 132 5184 0 0,'0'0'4472'0'0,"4"-16"-3354"0"0,0 10-970 0 0,-2 2-114 0 0,0 1-1 0 0,0 0 1 0 0,0 0-1 0 0,0 0 0 0 0,0 0 1 0 0,1 1-1 0 0,-1-1 1 0 0,1 1-1 0 0,0-1 1 0 0,0 1-1 0 0,0 0 1 0 0,6-4-1 0 0,-4 4-8 0 0,5-4 43 0 0,0 0 1 0 0,0 0-1 0 0,13-12 1 0 0,-19 15-33 0 0,0 0 1 0 0,0 1-1 0 0,0 0 1 0 0,0 0-1 0 0,1 0 1 0 0,-1 1-1 0 0,1-1 1 0 0,-1 1-1 0 0,1 0 1 0 0,6 0-1 0 0,21-7 85 0 0,-28 6-98 0 0,-3 2-14 0 0,1-1 0 0 0,-1 1 0 0 0,1-1 0 0 0,-1 1 1 0 0,0 0-1 0 0,1 0 0 0 0,-1-1 0 0 0,1 1 0 0 0,-1 0 0 0 0,2 0 0 0 0,-2 0 82 0 0,0 0-11 0 0,0 0-80 0 0,0 0 1 0 0,0 0 0 0 0,0 0 0 0 0,0 0 0 0 0,0 1 0 0 0,0-1-1 0 0,0 0 1 0 0,-1 0 0 0 0,1 0 0 0 0,0 1 0 0 0,0-1 0 0 0,0 0-1 0 0,0 1 1 0 0,0-1 0 0 0,-1 1 0 0 0,1-1 0 0 0,0 1-1 0 0,0-1 1 0 0,-1 1 0 0 0,2 0 0 0 0,-1 1-2 0 0,4 2 1 0 0,4-1 0 0 0,-7-2 0 0 0,-1 4 0 0 0,12 13 0 0 0,-7-13 35 0 0,-5-4-24 0 0,0 0-1 0 0,0-1 0 0 0,0 1 1 0 0,0 0-1 0 0,0 0 1 0 0,-1 0-1 0 0,1 0 0 0 0,0 0 1 0 0,0 0-1 0 0,-1 0 1 0 0,1 0-1 0 0,-1 0 0 0 0,1 0 1 0 0,-1 1-1 0 0,1-1 1 0 0,-1 0-1 0 0,0 0 0 0 0,1 0 1 0 0,-1 1-1 0 0,0-1 0 0 0,0 0 1 0 0,0 2-1 0 0,0 2 73 0 0,1 0 0 0 0,-1-1 0 0 0,1 1 0 0 0,0-1 0 0 0,0 0 0 0 0,1 1 0 0 0,-1-1 0 0 0,1 0 0 0 0,0 0 0 0 0,0 0 0 0 0,5 7 0 0 0,-6-9-97 0 0,-1-1-1 0 0,1 1 1 0 0,-1-1-1 0 0,0 1 1 0 0,1-1-1 0 0,-1 1 1 0 0,0 0-1 0 0,0-1 1 0 0,0 1-1 0 0,0-1 1 0 0,0 1-1 0 0,-1-1 1 0 0,1 1-1 0 0,0-1 1 0 0,-1 1-1 0 0,1-1 1 0 0,-1 2-1 0 0,0-1 36 0 0,0 0-1 0 0,1-1 1 0 0,0 1 0 0 0,-1-1-1 0 0,1 1 1 0 0,0 0 0 0 0,0-1-1 0 0,0 1 1 0 0,0 2 0 0 0,5 11 100 0 0,-3-11-120 0 0,-1-1 0 0 0,0 0 0 0 0,0 1 0 0 0,0 0 0 0 0,-1-1 0 0 0,1 1 0 0 0,-1-1 0 0 0,0 8 0 0 0,-3 22 189 0 0,3-32-181 0 0,0 0 0 0 0,0 0 1 0 0,0 0-1 0 0,1 0 0 0 0,-1 0 1 0 0,0 0-1 0 0,0 0 0 0 0,1 0 1 0 0,-1 0-1 0 0,1-1 1 0 0,-1 1-1 0 0,1 0 0 0 0,-1 0 1 0 0,1 0-1 0 0,0-1 0 0 0,-1 1 1 0 0,1 0-1 0 0,0-1 0 0 0,0 1 1 0 0,0 0-1 0 0,0-1 6 0 0,0 1-1 0 0,0 0 1 0 0,-1-1 0 0 0,1 1-1 0 0,0 0 1 0 0,-1-1 0 0 0,1 1-1 0 0,-1 0 1 0 0,1 0 0 0 0,-1-1-1 0 0,1 1 1 0 0,-1 0-1 0 0,1 0 1 0 0,-1 0 0 0 0,0 0-1 0 0,1 0 1 0 0,-1-1 0 0 0,0 1-1 0 0,0 0 1 0 0,1 1 0 0 0,-1 2 56 0 0,0 0 0 0 0,1 0 0 0 0,0-1 0 0 0,-1 1 0 0 0,4 5 1 0 0,-2 0-43 0 0,1 0 77 0 0,-3-7-112 0 0,0-1 1 0 0,1 1 0 0 0,-1-1-1 0 0,0 0 1 0 0,1 1-1 0 0,-1-1 1 0 0,1 0 0 0 0,0 1-1 0 0,-1-1 1 0 0,1 0-1 0 0,0 0 1 0 0,0 0 0 0 0,0 0-1 0 0,2 2 1 0 0,-2-1 52 0 0,1 0-1 0 0,0 0 1 0 0,0 0 0 0 0,0 0 0 0 0,0-1-1 0 0,0 1 1 0 0,1-1 0 0 0,-1 0 0 0 0,0 1-1 0 0,1-1 1 0 0,-1 0 0 0 0,1 0-1 0 0,-1-1 1 0 0,1 1 0 0 0,-1 0 0 0 0,1-1-1 0 0,5 1 1 0 0,15 3 23 0 0,-20-3-36 0 0,1-1 1 0 0,0-1-1 0 0,-1 1 1 0 0,1-1 0 0 0,-1 1-1 0 0,1-1 1 0 0,-1 0 0 0 0,0 0-1 0 0,5-3 1 0 0,34-11 229 0 0,-38 14-221 0 0,-3 1-43 0 0,0 0 1 0 0,0 0-1 0 0,-1-1 1 0 0,1 1-1 0 0,0 0 1 0 0,0 0-1 0 0,-1-1 1 0 0,1 1-1 0 0,0 0 1 0 0,0-1-1 0 0,-1 1 1 0 0,1-1 0 0 0,-1 1-1 0 0,1-1 1 0 0,0 1-1 0 0,-1-1 1 0 0,1 1-1 0 0,0-2 1 0 0,-1-2-15 0 0,0 2-56 0 0,9-6-447 0 0,-1-12-1293 0 0,-7 10-3338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51.3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499 1 456 0 0,'0'0'1716'0'0,"-1"2"-783"0"0,-6 13 470 0 0,0 0 0 0 0,-12 19 0 0 0,6-4-757 0 0,-14 30 704 0 0,14-30-355 0 0,-28 46 1 0 0,8-25-101 0 0,17-27-567 0 0,6-11-32 0 0,-11 23 1 0 0,18-31-243 0 0,0 0 1 0 0,-1-1 0 0 0,1 1-1 0 0,-6 5 1 0 0,5-6 7 0 0,0 1 0 0 0,0 0 0 0 0,-6 11 0 0 0,-20 32 254 0 0,27-43-286 0 0,-2 6 73 0 0,1-1 1 0 0,0 1 0 0 0,0 0 0 0 0,-3 14-1 0 0,6-21-79 0 0,0 1 0 0 0,-1-1 0 0 0,1 1-1 0 0,-1-1 1 0 0,-1 0 0 0 0,-2 5 0 0 0,-5 11 56 0 0,5-10-34 0 0,0-1 0 0 0,-1 0 0 0 0,-12 17 0 0 0,14-20-16 0 0,1 0 1 0 0,-1 0-1 0 0,-2 8 0 0 0,4-9 29 0 0,-1 1 0 0 0,0-1 0 0 0,0 1 0 0 0,0-1 0 0 0,-5 6 0 0 0,3-5 33 0 0,1 0 1 0 0,0 0 0 0 0,0 0 0 0 0,-3 8-1 0 0,-13 20 291 0 0,17-28-328 0 0,-1 0 0 0 0,1 0 1 0 0,0 0-1 0 0,0 1 0 0 0,-2 8 0 0 0,-4 10 47 0 0,8-23-76 0 0,0-1 0 0 0,0 1 0 0 0,0 0 0 0 0,0 0-1 0 0,-1 0 1 0 0,1-1 0 0 0,-1 1 0 0 0,-2 2-1 0 0,1-1 1147 0 0,3-11-4129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52.1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0 104 920 0 0,'0'0'11084'0'0,"2"0"-10846"0"0,-1 0-216 0 0,5 1 164 0 0,1-2 0 0 0,-1 1 0 0 0,0 0 0 0 0,0-1 0 0 0,0 0 0 0 0,0-1 0 0 0,8-2 0 0 0,-7 2 7 0 0,0 0 1 0 0,-1 1-1 0 0,1 0 1 0 0,11 0-1 0 0,-11 0-152 0 0,0 1-1 0 0,1-1 0 0 0,-1 0 0 0 0,12-4 0 0 0,3 0-40 0 0,10 2-2 0 0,-25 2 10 0 0,0 1-1 0 0,0-1 1 0 0,0 0 0 0 0,9-3 0 0 0,-1-1 307 0 0,-1 1 1 0 0,24-3 0 0 0,-12 5-324 0 0,-19 2-30 0 0,-1 0 1 0 0,1-1-1 0 0,0 0 0 0 0,10-3 1 0 0,-3 1 46 0 0,-1 0 0 0 0,1 1 0 0 0,17 0 0 0 0,8-2 7 0 0,27-1 62 0 0,-19 3 196 0 0,-37 2-256 0 0,0 0-1 0 0,1-1 1 0 0,-1 0-1 0 0,14-3 1 0 0,-5 1-18 0 0,10 0 0 0 0,-19 2-1 0 0,-1 0 1 0 0,1 0-1 0 0,12 2 1 0 0,23 0-78 0 0,6 2 254 0 0,-47-4-41 0 0,-4 0-120 0 0,0 0-1 0 0,1 1 1 0 0,-1-1 0 0 0,1 0 0 0 0,0 1 0 0 0,-1-1-1 0 0,1 1 1 0 0,-1-1 0 0 0,1 1 0 0 0,0-1-1 0 0,-1 1 1 0 0,1 0 0 0 0,0-1 0 0 0,-1 1 0 0 0,1 0-1 0 0,0-1 1 0 0,1 1 0 0 0,-1-1-234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53.4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203 11 920 0 0,'4'0'67'0'0,"-4"1"105"0"0,1-1 0 0 0,-1 0 1 0 0,0 0-1 0 0,1 0 0 0 0,-1 0 1 0 0,1 0-1 0 0,-1 0 1 0 0,0-1-1 0 0,1 1 0 0 0,-1 0 1 0 0,1 0-1 0 0,-1 0 0 0 0,0 0 1 0 0,1 0-1 0 0,-1 0 0 0 0,0-1 1 0 0,1 1-1 0 0,-1 0 0 0 0,0 0 1 0 0,1-1-1 0 0,-1 1 1 0 0,0 0-1 0 0,0 0 0 0 0,1-1 1 0 0,-1 1-1 0 0,0 0 0 0 0,0-1 1 0 0,1 1-1 0 0,-1 0 0 0 0,0-1 1 0 0,2-5 4949 0 0,-3 8-5022 0 0,-3 0-48 0 0,1 1 1 0 0,-1-1 0 0 0,0 1-1 0 0,0-1 1 0 0,-1 0-1 0 0,1-1 1 0 0,0 1 0 0 0,-1-1-1 0 0,-5 2 1 0 0,4-2-18 0 0,1 0 0 0 0,0 1 1 0 0,0 0-1 0 0,0 0 0 0 0,0 0 0 0 0,0 1 0 0 0,-5 3 1 0 0,1 1 115 0 0,0 1-1 0 0,1-1 1 0 0,0 1 0 0 0,1 1 0 0 0,-9 12 0 0 0,14-20-107 0 0,1 1-1 0 0,0 0 1 0 0,-1-1-1 0 0,1 1 1 0 0,-1-1-1 0 0,1 1 1 0 0,-1-1 0 0 0,-2 2-1 0 0,0 0-7 0 0,-1 0-1 0 0,1 0 0 0 0,0 1 1 0 0,-5 5-1 0 0,7-5 6 0 0,-1 0 1 0 0,1 1-1 0 0,0-1 0 0 0,0 0 0 0 0,1 1 1 0 0,-1-1-1 0 0,1 1 0 0 0,0-1 0 0 0,0 1 0 0 0,0 8 1 0 0,1-12-29 0 0,0-1 0 0 0,0 1 0 0 0,0 0 1 0 0,0-1-1 0 0,-1 1 0 0 0,1 0 0 0 0,0-1 0 0 0,0 1 1 0 0,0 0-1 0 0,-1-1 0 0 0,1 1 0 0 0,0-1 1 0 0,-1 1-1 0 0,1 0 0 0 0,-1-1 0 0 0,0 1 1 0 0,1 0-11 0 0,0-1 1 0 0,0 0-1 0 0,-1 0 1 0 0,1 1-1 0 0,0-1 1 0 0,0 0-1 0 0,0 0 1 0 0,-1 1-1 0 0,1-1 1 0 0,0 0-1 0 0,0 1 1 0 0,0-1-1 0 0,0 0 1 0 0,0 0 0 0 0,0 1-1 0 0,-1-1 1 0 0,1 0-1 0 0,0 1 1 0 0,0-1-1 0 0,0 0 1 0 0,0 1-1 0 0,0-1 1 0 0,0 0-1 0 0,1 1 1 0 0,-1-1-1 0 0,0 0 1 0 0,0 1-1 0 0,0-1 1 0 0,0 0-1 0 0,0 1 1 0 0,0-1-1 0 0,0 0 1 0 0,1 0 0 0 0,-1 1-1 0 0,0-1 1 0 0,1 2 85 0 0,5 10 214 0 0,-4-10-257 0 0,-1-1 0 0 0,1 1 1 0 0,-1-1-1 0 0,1 1 1 0 0,-1-1-1 0 0,1 0 0 0 0,0 0 1 0 0,0 0-1 0 0,0 0 1 0 0,-1 0-1 0 0,1 0 0 0 0,0 0 1 0 0,0-1-1 0 0,0 1 1 0 0,0-1-1 0 0,1 1 1 0 0,-1-1-1 0 0,0 0 0 0 0,0 0 1 0 0,3 0-1 0 0,0 0 42 0 0,0-1-1 0 0,1 0 1 0 0,-1 0-1 0 0,0 0 1 0 0,8-3-1 0 0,13-3 212 0 0,-23 6-285 0 0,0 0-1 0 0,0-1 0 0 0,0 1 1 0 0,0-1-1 0 0,0 1 0 0 0,0-1 1 0 0,0 0-1 0 0,-1 0 0 0 0,1 0 1 0 0,-1 0-1 0 0,1-1 0 0 0,-1 1 1 0 0,3-5-1 0 0,-2 4-7 0 0,0 0-1 0 0,0 0 1 0 0,0 0-1 0 0,1 0 1 0 0,-1 0-1 0 0,6-3 0 0 0,2-5-5 0 0,-4 4 0 0 0,-6 6 0 0 0,-1 1 0 0 0,1 0 0 0 0,0 0 0 0 0,-1-1 0 0 0,1 1 0 0 0,0 0 0 0 0,-1-1 0 0 0,1 1 0 0 0,-1 0 0 0 0,1-1 0 0 0,-1 1 0 0 0,1-1 0 0 0,-1 1 0 0 0,1-1 0 0 0,-1 1 0 0 0,1-1 0 0 0,-1 0 0 0 0,0 1 0 0 0,1-1 0 0 0,-1 1 0 0 0,0-1 0 0 0,1 0 0 0 0,-1 1 0 0 0,0-1 0 0 0,0 0 0 0 0,0 1 0 0 0,0-1 0 0 0,0 0 0 0 0,1 0 0 0 0,-2 0 0 0 0,5-21 0 0 0,-3 17-3 0 0,0-1-6 0 0,1-1 1 0 0,-1 1 0 0 0,0 0 0 0 0,-1-1-1 0 0,0-11 1 0 0,-1 11-13 0 0,0 5-22 0 0,-2-2 22 0 0,2 2-22 0 0,11 16 81 0 0,0-1 0 0 0,19 19-1 0 0,-26-29-22 0 0,0 0-1 0 0,0 0 0 0 0,0 0 0 0 0,1 0 1 0 0,4 2-1 0 0,11 8 56 0 0,-11-7-121 0 0,26 19 402 0 0,-24-18 110 0 0,-7-5-452 0 0,0 0 0 0 0,-1-1 0 0 0,1 1 0 0 0,0 0 0 0 0,-1 0 0 0 0,4 3 0 0 0,-4-2 75 0 0,1 0-1 0 0,0-1 1 0 0,1 0-1 0 0,-1 0 1 0 0,0 0-1 0 0,7 3 0 0 0,-8-4 77 0 0,11 7-1105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4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8608 0 0,'-5'4'103'0'0,"2"-2"2"0"0,1 0 0 0 0,0 0-1 0 0,0 0 1 0 0,0 0 0 0 0,0 1-1 0 0,0-1 1 0 0,0 0-1 0 0,-1 4 1 0 0,1-3 132 0 0,1 0 1 0 0,0 0-1 0 0,1 1 1 0 0,-1-1-1 0 0,0 0 0 0 0,1 0 1 0 0,0 0-1 0 0,-1 1 1 0 0,1-1-1 0 0,1 0 0 0 0,-1 4 1 0 0,1 3 530 0 0,-1-9-666 0 0,0 0-1 0 0,1 0 1 0 0,-1 0 0 0 0,1 0-1 0 0,-1 1 1 0 0,1-1 0 0 0,0 0-1 0 0,-1 0 1 0 0,1 0-1 0 0,0 0 1 0 0,0 0 0 0 0,0-1-1 0 0,0 1 1 0 0,0 0-1 0 0,-1 0 1 0 0,2 0 0 0 0,0 0-1 0 0,1 1 148 0 0,31 25 2557 0 0,-32-26-2729 0 0,0 0 0 0 0,0 0 0 0 0,0 0 0 0 0,0 0 0 0 0,0 0 0 0 0,0 0 0 0 0,0-1 0 0 0,0 1 1 0 0,3 0-1 0 0,8 2 117 0 0,25 12 56 0 0,-26-11-202 0 0,-1 0 0 0 0,0 1 0 0 0,0 0-1 0 0,0 1 1 0 0,-1 0 0 0 0,0 0 0 0 0,0 1 0 0 0,10 9-1 0 0,34 37-1315 0 0,-52-52 839 0 0,2 6-4923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15288 0 0,'0'0'1591'0'0,"8"0"-1503"0"0,5 0-88 0 0,9 0 0 0 0,4-3 0 0 0,4-2 224 0 0,9 2 24 0 0,4-5 8 0 0,5 0 0 0 0,5 5-256 0 0,-2-5 0 0 0,-3 0 0 0 0,0 2-7175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55.0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83 0 2304 0 0,'0'0'4248'0'0,"0"2"-3603"0"0,0 0-492 0 0,0 0 0 0 0,0-1 0 0 0,0 1 0 0 0,-1 0-1 0 0,1-1 1 0 0,-1 1 0 0 0,1-1 0 0 0,-1 1 0 0 0,0-1 0 0 0,1 1 0 0 0,-1-1-1 0 0,-2 3 1 0 0,3-3-100 0 0,-1 0 1 0 0,0 0-1 0 0,1 0 0 0 0,-1 0 0 0 0,0 0 0 0 0,1 0 0 0 0,0 0 1 0 0,-1 0-1 0 0,1 1 0 0 0,0-1 0 0 0,-1 2 0 0 0,1-2-10 0 0,0 0 1 0 0,0 0-1 0 0,0 0 0 0 0,-1 0 0 0 0,1 0 0 0 0,0 0 0 0 0,-1 0 0 0 0,1 0 0 0 0,-1-1 0 0 0,1 1 0 0 0,-1 0 0 0 0,1 0 0 0 0,-1 0 0 0 0,1-1 1 0 0,-1 1-1 0 0,0 0 0 0 0,-1 1 0 0 0,-5 8 229 0 0,2-1-64 0 0,4-6-130 0 0,-1 0 1 0 0,1-1-1 0 0,0 1 0 0 0,0 0 0 0 0,0 0 0 0 0,0 0 0 0 0,0 4 1 0 0,1-7-59 0 0,0 1 0 0 0,0 0 1 0 0,0 0-1 0 0,0-1 0 0 0,0 1 1 0 0,0 0-1 0 0,-1-1 1 0 0,1 1-1 0 0,0 0 0 0 0,0 0 1 0 0,0-1-1 0 0,-1 1 0 0 0,1 0 1 0 0,0-1-1 0 0,-1 1 0 0 0,1-1 1 0 0,0 1-1 0 0,-1 0 1 0 0,1-1-1 0 0,-1 1 0 0 0,1-1 1 0 0,-1 1-1 0 0,-1 0 0 0 0,2 0 3 0 0,-1-1-1 0 0,0 1 0 0 0,0 0 0 0 0,1-1 1 0 0,-1 1-1 0 0,1 0 0 0 0,-1 0 0 0 0,0 0 1 0 0,1-1-1 0 0,-1 1 0 0 0,1 0 0 0 0,0 0 1 0 0,-1 0-1 0 0,1 0 0 0 0,0 0 0 0 0,0 0 1 0 0,-1 0-1 0 0,1 0 0 0 0,0 0 0 0 0,0 0 1 0 0,0 0-1 0 0,0 0 0 0 0,1 2 0 0 0,-2-1 72 0 0,0 1 0 0 0,0-1 0 0 0,0 1 0 0 0,0-1 0 0 0,0 0 0 0 0,-2 5 0 0 0,-1-1 122 0 0,3-4-3 0 0,-8 6 845 0 0,14-14-668 0 0,12-28-334 0 0,-13 22 227 0 0,-1 7-181 0 0,-2 4-85 0 0,0 0 0 0 0,0 0-1 0 0,-1 0 1 0 0,1-1 0 0 0,0 1 0 0 0,-1 0-1 0 0,0 0 1 0 0,1-1 0 0 0,-1 1-1 0 0,0 0 1 0 0,1-1 0 0 0,-1-1 0 0 0,1 2-17 0 0,-1-1 0 0 0,1 1 0 0 0,0-1 0 0 0,0 1 0 0 0,0-1 0 0 0,0 1 0 0 0,1-1 0 0 0,-1 1 0 0 0,0 0 0 0 0,1 0 0 0 0,1-2 0 0 0,-1 1 0 0 0,0 1 0 0 0,0-1 0 0 0,0-1 0 0 0,0 1 0 0 0,-1 0 0 0 0,3-3 0 0 0,-4 4-42 0 0,1 0 1 0 0,0-1 0 0 0,0 1 0 0 0,0 0 0 0 0,0 0 0 0 0,0 0 0 0 0,0 0 0 0 0,0 0 0 0 0,2-2 0 0 0,-1 2-212 0 0,-2 0 39 0 0,5-3 172 0 0,5-3 35 0 0,-7 6 36 0 0,8-2 229 0 0,-7 3-256 0 0,-4 0-71 0 0,29 0 116 0 0,-26 2-95 0 0,1 7 36 0 0,-3-7 12 0 0,1 1 0 0 0,-1 0 0 0 0,1 0 0 0 0,-1 1 0 0 0,0-1 0 0 0,0 0 0 0 0,0 0 0 0 0,-1 0 0 0 0,1 1 0 0 0,-1-1 0 0 0,0 0 0 0 0,0 1 0 0 0,0-1 0 0 0,0 5 0 0 0,-2 21 0 0 0,-3-2 0 0 0,5-26 1 0 0,1 0 1 0 0,-1 0 0 0 0,-1 1 0 0 0,1-1 0 0 0,0 0 0 0 0,0 1 0 0 0,0-1 0 0 0,-1 0 0 0 0,1 0 0 0 0,0 1 0 0 0,-1-1 0 0 0,1 0-1 0 0,-1 0 1 0 0,0 0 0 0 0,1 0 0 0 0,-2 2 0 0 0,-1 1 19 0 0,-8 17 204 0 0,9-18-103 0 0,0 0 0 0 0,0 0 1 0 0,1 0-1 0 0,-1 1 0 0 0,1-1 1 0 0,0 0-1 0 0,0 1 0 0 0,0-1 1 0 0,0 1-1 0 0,0 5 0 0 0,-5-2 66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7:56.1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83 1 1376 0 0,'-6'5'5489'0'0,"14"-3"-4850"0"0,-6-1 261 0 0,-7 9-168 0 0,-6 17-12 0 0,10-26-677 0 0,1 0-1 0 0,0 0 1 0 0,-1 1 0 0 0,1-1 0 0 0,0 0 0 0 0,0 0-1 0 0,0 1 1 0 0,0-1 0 0 0,0 0 0 0 0,0 0 0 0 0,0 0 0 0 0,1 1-1 0 0,-1-1 1 0 0,0 0 0 0 0,1 0 0 0 0,0 2 0 0 0,1 10 301 0 0,-4-8-205 0 0,0-1 1 0 0,1 0-1 0 0,-2 0 0 0 0,1 0 1 0 0,0 0-1 0 0,-1-1 1 0 0,0 1-1 0 0,1-1 1 0 0,-2 1-1 0 0,-3 2 0 0 0,4-2 11 0 0,0-1 1 0 0,0 0-1 0 0,0 1 0 0 0,0-1 0 0 0,0 1 0 0 0,-3 7 0 0 0,2 0 460 0 0,4-9-580 0 0,-1 0 0 0 0,1 0 0 0 0,-1 0 0 0 0,0-1 1 0 0,0 1-1 0 0,0 0 0 0 0,0-1 0 0 0,0 1 0 0 0,0-1 1 0 0,0 1-1 0 0,0-1 0 0 0,-3 2 0 0 0,4-2 416 0 0,0-2-326 0 0,0-2-104 0 0,0 1 1 0 0,0-1 0 0 0,1 1 0 0 0,-1-1 0 0 0,1 1 0 0 0,-1-1 0 0 0,1 1 0 0 0,0-1 0 0 0,0 1 0 0 0,0-1-1 0 0,0 1 1 0 0,1 0 0 0 0,2-4 0 0 0,0 1 11 0 0,0 1 0 0 0,1-1-1 0 0,0 1 1 0 0,5-3 0 0 0,-7 4-22 0 0,1 1 0 0 0,-1-1 1 0 0,0 1-1 0 0,0-1 0 0 0,0 0 1 0 0,0-1-1 0 0,0 1 0 0 0,3-6 1 0 0,-6 9-7 0 0,0-1 0 0 0,1 1 0 0 0,-1-1 0 0 0,0 1 0 0 0,0-1 0 0 0,0 1 0 0 0,0-1 0 0 0,0 1 0 0 0,0-1 0 0 0,0 0 0 0 0,0 1 0 0 0,0-1 0 0 0,0 1 0 0 0,0-1 0 0 0,0 1 0 0 0,0-1 0 0 0,-1 1 0 0 0,1-1 0 0 0,0 0 0 0 0,-1 0 0 0 0,1 0 0 0 0,0 1 0 0 0,-1-1 0 0 0,1 1 0 0 0,0-1 0 0 0,0 1 0 0 0,0-1 0 0 0,-1 0 0 0 0,1 1 0 0 0,0-1 0 0 0,0 1 0 0 0,0-1 0 0 0,0 0 0 0 0,0 1 0 0 0,0-1 0 0 0,1-1 0 0 0,-1 0 0 0 0,1 0 0 0 0,0 0 0 0 0,0-1 0 0 0,0 1 1 0 0,0 0-1 0 0,1 0 0 0 0,-1 0 0 0 0,0 0 1 0 0,1 0-1 0 0,0 1 0 0 0,-1-1 0 0 0,1 0 1 0 0,0 1-1 0 0,0-1 0 0 0,2-1 0 0 0,1 1-10 0 0,0-1-1 0 0,0 1 0 0 0,0 0 1 0 0,0 1-1 0 0,10-3 1 0 0,-15 4 10 0 0,10-3-32 0 0,-10 3 30 0 0,0 0 1 0 0,0-1-1 0 0,0 1 1 0 0,0 0-1 0 0,0 0 0 0 0,1 0 1 0 0,-1 0-1 0 0,0-1 1 0 0,0 1-1 0 0,0 0 1 0 0,0 0-1 0 0,0 0 0 0 0,0-1 1 0 0,0 1-1 0 0,0 0 1 0 0,0 0-1 0 0,0-1 1 0 0,0 1-1 0 0,0 0 0 0 0,0 0 1 0 0,0 0-1 0 0,0-1 1 0 0,0 1-1 0 0,0 0 1 0 0,0 0-1 0 0,-1 0 0 0 0,1 0 1 0 0,0-1-1 0 0,0 1 1 0 0,0 0-1 0 0,0 0 1 0 0,0 0-1 0 0,0 0 0 0 0,-1-1 1 0 0,0 0-55 0 0,15-1-48 0 0,-13 2 94 0 0,0-1 1 0 0,0 1 0 0 0,0 0 0 0 0,1 0-1 0 0,-1 0 1 0 0,0 0 0 0 0,0-1 0 0 0,0 2-1 0 0,0-1 1 0 0,1 0 0 0 0,-1 0 0 0 0,0 0 0 0 0,0 0-1 0 0,0 1 1 0 0,2 0 0 0 0,-1 0-56 0 0,-3 0 11 0 0,1 0 54 0 0,-1-1 0 0 0,1 1-1 0 0,0-1 1 0 0,0 1 0 0 0,0 0 0 0 0,-1-1-1 0 0,1 1 1 0 0,0-1 0 0 0,0 1-1 0 0,0 0 1 0 0,0-1 0 0 0,0 1 0 0 0,0 0-1 0 0,0-1 1 0 0,1 1 0 0 0,-1-1-1 0 0,0 1 1 0 0,0 0 0 0 0,0-1 0 0 0,0 1-1 0 0,1-1 1 0 0,-1 1 0 0 0,0-1-1 0 0,1 1 1 0 0,-1-1 0 0 0,0 1 0 0 0,1-1-1 0 0,-1 1 1 0 0,1-1 0 0 0,-1 1-1 0 0,1-1 1 0 0,-1 0 0 0 0,1 1 0 0 0,-1-1-1 0 0,1 0 1 0 0,-1 1 0 0 0,1-1-1 0 0,0 0 1 0 0,0 1 1 0 0,4 3 2 0 0,10 9 32 0 0,-15-13-34 0 0,1 1 0 0 0,-1-1 0 0 0,1 1 0 0 0,-1 0 0 0 0,0-1 0 0 0,0 1 0 0 0,1 0 0 0 0,-1-1-1 0 0,0 1 1 0 0,0 0 0 0 0,0-1 0 0 0,0 1 0 0 0,0 0 0 0 0,0-1 0 0 0,0 1 0 0 0,0 0 0 0 0,0-1 0 0 0,0 1-1 0 0,0 0 1 0 0,0-1 0 0 0,0 1 0 0 0,-1 0 0 0 0,1-1 0 0 0,0 1 0 0 0,0 0 0 0 0,-1-1 0 0 0,1 1 0 0 0,-3 3-8 0 0,0 0 0 0 0,0 0 1 0 0,0-1-1 0 0,0 1 0 0 0,0-1 1 0 0,-1 0-1 0 0,-4 3 0 0 0,-3 6-6 0 0,13-9 15 0 0,-1-2-1 0 0,0 1 12 0 0,0 0 0 0 0,0-1 1 0 0,0 1-1 0 0,0-1 0 0 0,0 1 1 0 0,0 0-1 0 0,0 0 0 0 0,-1 0 1 0 0,1 3-1 0 0,-1-4-3 0 0,0 0-1 0 0,0 1 1 0 0,0-1-1 0 0,-1 0 1 0 0,1 0 0 0 0,0 1-1 0 0,-1-1 1 0 0,1 0 0 0 0,-1 0-1 0 0,0 0 1 0 0,1 0-1 0 0,-1 0 1 0 0,0 1 0 0 0,0-1-1 0 0,0 0 1 0 0,1-1 0 0 0,-3 3-1 0 0,1-1 30 0 0,1-1 1 0 0,-1 1-1 0 0,0 0 0 0 0,0-1 0 0 0,0 0 0 0 0,1 1 0 0 0,-1-1 1 0 0,0 0-1 0 0,-1 0 0 0 0,1 0 0 0 0,0 0 0 0 0,-4 1 1 0 0,7-1 86 0 0,4 5-99 0 0,-15-5-26 0 0,3-1 11 0 0,5 0 58 0 0,14-7 12 0 0,-3 2-7 0 0,-4 0 16 0 0,-5 4-89 0 0,0 1 1 0 0,1-1 0 0 0,-1 0 0 0 0,0 1-1 0 0,1-1 1 0 0,-1 0 0 0 0,0 1 0 0 0,0-1 0 0 0,0 0-1 0 0,0 1 1 0 0,0-1 0 0 0,0 0 0 0 0,0 0 0 0 0,0 1-1 0 0,0-1 1 0 0,0 0 0 0 0,0 1 0 0 0,0-1 0 0 0,0 0-1 0 0,-1 1 1 0 0,1-1 0 0 0,0 0 0 0 0,0 1 0 0 0,-1-1-1 0 0,1 0 1 0 0,-1 1 0 0 0,1-1 0 0 0,0 1 0 0 0,-1-1-1 0 0,0 0 1 0 0,1 0 0 0 0,0 1 0 0 0,0-1 1 0 0,0 0-1 0 0,0 0 0 0 0,0 1 0 0 0,0-1 0 0 0,0 0 0 0 0,0 1 0 0 0,1-1 0 0 0,-1 0 0 0 0,0 1 1 0 0,0-1-1 0 0,1 1 0 0 0,-1-1 0 0 0,1-1 0 0 0,0 2 0 0 0,3-6 9 0 0,1 0 0 0 0,-1 0 0 0 0,2 1 0 0 0,-1 0 0 0 0,11-8 0 0 0,-5 4-19 0 0,-11 8 7 0 0,0 1 0 0 0,1 0 0 0 0,-1-1 0 0 0,0 1 0 0 0,0 0 0 0 0,1-1 0 0 0,-1 1 0 0 0,0-1 0 0 0,0 1 0 0 0,0 0 0 0 0,1-1 0 0 0,-1 1 0 0 0,0-1 0 0 0,0 1 0 0 0,0-1 0 0 0,0 1 0 0 0,0-1 0 0 0,0 1 0 0 0,0-1 0 0 0,0 1 0 0 0,0 0 0 0 0,0-1 0 0 0,0 1 0 0 0,0-1 0 0 0,-1 1 0 0 0,1-1 0 0 0,0 1 0 0 0,0 0 0 0 0,0-1 0 0 0,-1 1 0 0 0,1-1 0 0 0,0 1 0 0 0,0 0 0 0 0,-1-1 0 0 0,-1-5 0 0 0,3 4-1 0 0,0 0 1 0 0,0 0 0 0 0,0 0 0 0 0,1 0-1 0 0,-1 0 1 0 0,0 1 0 0 0,1-1 0 0 0,0 0 0 0 0,-1 1-1 0 0,1-1 1 0 0,0 1 0 0 0,2-2 0 0 0,0 0 11 0 0,0 1 0 0 0,1-1 0 0 0,-1 1 1 0 0,8-4-1 0 0,-1 5 10 0 0,12 1 32 0 0,-10 1-53 0 0,-1 2 0 0 0,-10 4-10 0 0,1 28-172 0 0,-2-33 182 0 0,-1-1 0 0 0,0 1 0 0 0,0-1 0 0 0,1 0 0 0 0,-1 1 0 0 0,1-1 0 0 0,-1 0 0 0 0,1 1 0 0 0,0 1 0 0 0,0-2 0 0 0,0-1 0 0 0,-1 1 0 0 0,1 0 0 0 0,-1 0 0 0 0,0 0 0 0 0,1 0 0 0 0,-1 0 0 0 0,0 0 0 0 0,1 0 0 0 0,-1 0 0 0 0,0 0 0 0 0,0 0 0 0 0,0 0 0 0 0,0 0 0 0 0,0 0 0 0 0,0 1 0 0 0,0-1 0 0 0,0 0 0 0 0,-1 0 0 0 0,1 0 0 0 0,-1 1 0 0 0,0 1 0 0 0,-1 0 0 0 0,0 0 0 0 0,0-1 0 0 0,0 1 0 0 0,-3 3 0 0 0,-10 12 11 0 0,7-4 28 0 0,4-6 1 0 0,0-1-1 0 0,0 0 1 0 0,-5 16 0 0 0,8-21-16 0 0,1 0 1 0 0,-1 0-1 0 0,1 1 0 0 0,0-1 1 0 0,0 0-1 0 0,0 1 0 0 0,0-1 1 0 0,0 0-1 0 0,0 0 0 0 0,0 1 1 0 0,1-1-1 0 0,-1 0 0 0 0,1 0 1 0 0,0 0-1 0 0,0 1 0 0 0,0-1 1 0 0,0 0-1 0 0,2 3 0 0 0,-3-4 3 0 0,0 0 0 0 0,0 0-1 0 0,1 0 1 0 0,-1 0 0 0 0,0 0-1 0 0,0 0 1 0 0,0-1 0 0 0,0 1-1 0 0,0 0 1 0 0,0 0 0 0 0,0 0 0 0 0,0 0-1 0 0,-1 0 1 0 0,1 0 0 0 0,0 0-1 0 0,-1 0 1 0 0,1 0 0 0 0,0 0-1 0 0,-1 0 1 0 0,1-1 0 0 0,-1 1 0 0 0,1 0-1 0 0,-1 0 1 0 0,0-1 0 0 0,1 1-1 0 0,-1 0 1 0 0,0-1 0 0 0,-1 2-1 0 0,-23 18 161 0 0,18-16-176 0 0,5-4 170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6.6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3 201 2304 0 0,'0'0'11920'0'0,"0"8"-11506"0"0,0-6-381 0 0,-3 76 1398 0 0,3-72-1347 0 0,0 0 0 0 0,1 0 0 0 0,-1 0 0 0 0,1 0 0 0 0,0 0 0 0 0,2 7 0 0 0,-1-6-24 0 0,0 0-1 0 0,-1 0 0 0 0,1 12 0 0 0,2 38 269 0 0,-4-57-312 0 0,0 0 0 0 0,0 1 0 0 0,0-1 0 0 0,0 0 0 0 0,0 1 0 0 0,0-1 0 0 0,0 0 0 0 0,0 1 0 0 0,0-1 0 0 0,0 0 0 0 0,0 1 0 0 0,0-1 0 0 0,0 0 0 0 0,0 1 0 0 0,0-1 0 0 0,0 0 0 0 0,1 0 0 0 0,-1 1 0 0 0,0-1 0 0 0,0 0 0 0 0,0 1 0 0 0,0-1 0 0 0,1 0 0 0 0,-1 0 0 0 0,0 1 0 0 0,0-1 0 0 0,0 0 0 0 0,1 0 0 0 0,-1 1 0 0 0,0-1 0 0 0,1 0 0 0 0,-1 0 0 0 0,0 0 0 0 0,0 0 0 0 0,1 1-1 0 0,-1-1 1 0 0,0 0 0 0 0,1 0 0 0 0,-1 0 0 0 0,2 0 16 0 0,-1-1 0 0 0,0 1-1 0 0,0-1 1 0 0,0 1-1 0 0,0-1 1 0 0,0 1-1 0 0,0-1 1 0 0,0 0 0 0 0,0 1-1 0 0,0-1 1 0 0,1-1-1 0 0,20-23 455 0 0,-6-10-86 0 0,-13 27-366 0 0,0 0 0 0 0,1 0 0 0 0,6-9 0 0 0,26-30 2 0 0,49-49 0 0 0,-62 74-36 0 0,30-23 0 0 0,-17 16 0 0 0,-23 18 0 0 0,-7 6 0 0 0,0 0 0 0 0,0 0 0 0 0,6-8 0 0 0,-7 7 4 0 0,1 0-1 0 0,0 0 0 0 0,8-6 1 0 0,-6 8 62 0 0,-7 3-61 0 0,0 0-1 0 0,-1 0 0 0 0,1 1 0 0 0,0-1 0 0 0,-1 0 0 0 0,1 0 0 0 0,0 0 0 0 0,-1 0 0 0 0,1 0 1 0 0,-1 0-1 0 0,1 1 0 0 0,-1-1 0 0 0,0-1 0 0 0,1 1 0 0 0,-1 0 0 0 0,0 0 0 0 0,0 0 1 0 0,1 0-1 0 0,-1 0 0 0 0,0 0 0 0 0,0-1 0 0 0,0 0 635 0 0,-4 14-793 0 0,0-1 172 0 0,-1 0 0 0 0,1-1 0 0 0,-12 16-1 0 0,-4 9 44 0 0,12-20-47 0 0,5-8-2 0 0,-1 0 0 0 0,1 0 1 0 0,0 1-1 0 0,0-1 0 0 0,-2 11 0 0 0,0 1 52 0 0,-1 1 1 0 0,-1-2-1 0 0,-11 24 0 0 0,1-3 52 0 0,14-32-58 0 0,0 1 1 0 0,0-1-1 0 0,-1 0 0 0 0,0-1 0 0 0,0 1 0 0 0,-1-1 0 0 0,0 1 0 0 0,0-1 0 0 0,0-1 0 0 0,-1 1 1 0 0,-11 8-1 0 0,16-13-24 0 0,0-1 1 0 0,1 0-1 0 0,-1 1 1 0 0,0-1-1 0 0,1 0 1 0 0,-1 0 0 0 0,0 1-1 0 0,0-1 1 0 0,1 0-1 0 0,-1 0 1 0 0,0 0-1 0 0,0 0 1 0 0,1 0-1 0 0,-1 0 1 0 0,0 0-1 0 0,0 0 1 0 0,1 0 0 0 0,-1 0-1 0 0,0 0 1 0 0,0 0-1 0 0,1-1 1 0 0,-1 1-1 0 0,0 0 1 0 0,1 0-1 0 0,-1-1 1 0 0,0 1 0 0 0,1-1-1 0 0,-1 1 1 0 0,0-1-1 0 0,1 1 1 0 0,-1-1-1 0 0,1 1 1 0 0,-1-1-1 0 0,1 1 1 0 0,-1-1-1 0 0,1 1 1 0 0,-1-1 0 0 0,1 0-1 0 0,0 1 1 0 0,-1-1-1 0 0,1 0 1 0 0,0 0-1 0 0,0 1 1 0 0,-1-1-1 0 0,1-1 1 0 0,-6-11 198 0 0,5 12-224 0 0,0-1 1 0 0,0 1-1 0 0,0-1 1 0 0,1 1-1 0 0,-1-1 1 0 0,0 1-1 0 0,1-1 1 0 0,0 1-1 0 0,-1-1 1 0 0,1 1-1 0 0,0-1 1 0 0,0 0-1 0 0,-1 1 1 0 0,1-1-1 0 0,1 0 1 0 0,-1 1-1 0 0,0-3 1 0 0,1 3-7 0 0,-1 0 1 0 0,0-1-1 0 0,0 1 0 0 0,0 0 1 0 0,0-1-1 0 0,0 1 1 0 0,0 0-1 0 0,-1 0 0 0 0,1-1 1 0 0,0 1-1 0 0,0 0 0 0 0,-1 0 1 0 0,1-1-1 0 0,-1 1 0 0 0,1 0 1 0 0,-1 0-1 0 0,0 0 1 0 0,1 0-1 0 0,-1 0 0 0 0,0 0 1 0 0,0 0-1 0 0,0 0 0 0 0,0 0 1 0 0,0 0-1 0 0,-1-1 1 0 0,-3-1 5 0 0,-1 0 1 0 0,1 0-1 0 0,0 0 1 0 0,-9-2-1 0 0,-2-2 27 0 0,11 4-35 0 0,0-1-1 0 0,0 0 1 0 0,1 0 0 0 0,-1-1 0 0 0,1 0 0 0 0,0 1 0 0 0,0-1 0 0 0,0-1 0 0 0,1 1 0 0 0,-3-6 0 0 0,-10-13-1 0 0,13 20-10 0 0,0-1-1 0 0,0 1 1 0 0,0-1-1 0 0,1 0 0 0 0,-1 0 1 0 0,1 1-1 0 0,1-2 1 0 0,-1 1-1 0 0,1 0 1 0 0,0 0-1 0 0,0 0 0 0 0,0-1 1 0 0,0-5-1 0 0,1 10-49 0 0,0-5-130 0 0,0 12 92 0 0,1 4 64 0 0,0-1 0 0 0,3 14-1 0 0,-2-13 8 0 0,0-1 0 0 0,0 15 0 0 0,3 79-45 0 0,-4-94 72 0 0,-1 0 0 0 0,-1 0 0 0 0,-1 9 0 0 0,1-10 0 0 0,0-1 0 0 0,1 0 0 0 0,0 1 0 0 0,1 13 0 0 0,2-11 11 0 0,-2-9-5 0 0,0-1-1 0 0,0 0 1 0 0,0 1-1 0 0,0-1 1 0 0,0 0 0 0 0,0 0-1 0 0,0 0 1 0 0,0 0-1 0 0,0 1 1 0 0,0-1 0 0 0,-1-1-1 0 0,1 1 1 0 0,0 0 0 0 0,0 0-1 0 0,0 0 1 0 0,0 0-1 0 0,0-1 1 0 0,1 1 0 0 0,1-2 7 0 0,0 0-1 0 0,-1 0 1 0 0,1-1 0 0 0,-1 1 0 0 0,1 0 0 0 0,-1-1 0 0 0,0 0 0 0 0,0 1 0 0 0,0-1 0 0 0,-1 0 0 0 0,1 0 0 0 0,-1 0 0 0 0,2-4 0 0 0,6-9 32 0 0,7-8-11 0 0,2 2-1 0 0,0 0 1 0 0,34-31-1 0 0,20-23-31 0 0,-58 60-44 0 0,0 1-1 0 0,1 1 1 0 0,1 0 0 0 0,0 1-1 0 0,25-15 1 0 0,-28 19-485 0 0,18-16-1 0 0,-17 13-1185 0 0,3 0-5600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45.3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66 9416 0 0,'0'0'1072'0'0,"2"0"-686"0"0,180-14 3851 0 0,-136 8-3672 0 0,26-2-83 0 0,62-7-89 0 0,-116 15-373 0 0,29 3 0 0 0,-30-2 72 0 0,31 0 1 0 0,-8-6-11 0 0,-37 4-102 0 0,0 1 1 0 0,0-1-1 0 0,0 0 1 0 0,0 0-1 0 0,0 0 0 0 0,-1 0 1 0 0,1 0-1 0 0,0-1 1 0 0,4-3-1 0 0,-5 4-194 0 0,-11-3-2621 0 0,-3 0-2130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45.6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273 0 456 0 0,'-8'0'9556'0'0,"7"9"-8232"0"0,0-3-1128 0 0,0-1 0 0 0,-1 1 0 0 0,2 0 0 0 0,-1 0 0 0 0,1 0 0 0 0,0 0 0 0 0,1 7 0 0 0,-1-7-99 0 0,0 0 0 0 0,0 0 1 0 0,-1 0-1 0 0,1 0 1 0 0,-2 5-1 0 0,0-3 9 0 0,1-1 0 0 0,0 0 0 0 0,1 11 0 0 0,10 62 545 0 0,-6-47-281 0 0,2 45-1 0 0,-7-32-119 0 0,1 37 202 0 0,3-55-104 0 0,-3 0 1 0 0,-3 39 0 0 0,2-60-176 0 0,0 0 1 0 0,-1 1-1 0 0,0-1 0 0 0,-1 0 1 0 0,0 0-1 0 0,0 0 0 0 0,0 0 1 0 0,-1-1-1 0 0,-7 10 0 0 0,10-14-85 0 0,-1-1-1 0 0,1 1 0 0 0,-1-1 0 0 0,0 1 1 0 0,0-1-1 0 0,0 0 0 0 0,0 0 0 0 0,0 0 1 0 0,0 0-1 0 0,0 0 0 0 0,0 0 0 0 0,0-1 1 0 0,0 1-1 0 0,-1-1 0 0 0,1 1 0 0 0,0-1 1 0 0,0 0-1 0 0,0 0 0 0 0,-1 0 0 0 0,1 0 1 0 0,0 0-1 0 0,0-1 0 0 0,-1 1 0 0 0,1-1 0 0 0,0 1 1 0 0,0-1-1 0 0,0 0 0 0 0,0 0 0 0 0,-4-2 1 0 0,3 2 38 0 0,-12-5 508 0 0,0-1 0 0 0,1-1-1 0 0,-26-17 1 0 0,10 7-324 0 0,20 12-275 0 0,1 0 0 0 0,-1-1 0 0 0,-10-8-1 0 0,13 8-34 0 0,6 6-4 0 0,2 1-5 0 0,-1-1-103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46.6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1012 1138 1376 0 0,'-1'2'65'0'0,"0"-1"-24"0"0,1-1-34 0 0,-1 1 1 0 0,1 0 0 0 0,-1-1-1 0 0,1 1 1 0 0,0 0 0 0 0,-1-1-1 0 0,1 1 1 0 0,0 0-1 0 0,0 0 1 0 0,-1-1 0 0 0,1 1-1 0 0,0 0 1 0 0,0 0 0 0 0,0-1-1 0 0,0 1 1 0 0,0 0 0 0 0,0 0-1 0 0,0-1 1 0 0,0 1 0 0 0,1 0-1 0 0,-1 0 1 0 0,0-1 0 0 0,0 1-1 0 0,1 0 1 0 0,-1 0 0 0 0,0-1-1 0 0,1 1 1 0 0,-1 0 0 0 0,0-1-1 0 0,1 1 1 0 0,0 0 0 0 0,-2 0 410 0 0,-1 1 1 0 0,1-1 0 0 0,0 0 0 0 0,-1 1 0 0 0,1-1-1 0 0,-1 0 1 0 0,1 0 0 0 0,-1 0 0 0 0,-2 0-1 0 0,-1 2 494 0 0,2-2-631 0 0,0 1 1 0 0,0-1 0 0 0,0 0-1 0 0,1 1 1 0 0,-1 0 0 0 0,0 0-1 0 0,1 0 1 0 0,0 0-1 0 0,-1 0 1 0 0,-3 5 0 0 0,5-6-174 0 0,-1 0 1 0 0,1 0-1 0 0,-1 0 0 0 0,0 0 1 0 0,1 0-1 0 0,-1 0 1 0 0,0-1-1 0 0,0 1 1 0 0,1-1-1 0 0,-1 1 1 0 0,0-1-1 0 0,0 1 0 0 0,0-1 1 0 0,0 0-1 0 0,-2 0 1 0 0,-10 2 489 0 0,1 1-147 0 0,0-1-1 0 0,0 0 1 0 0,-23 1 0 0 0,18-2-64 0 0,-24 4 0 0 0,25-2-40 0 0,-1 0 1 0 0,1-2-1 0 0,-1 0 0 0 0,-28-2 0 0 0,-28 4 328 0 0,30-4-303 0 0,32 1-256 0 0,0 0 0 0 0,0-1 0 0 0,1 0-1 0 0,-1-1 1 0 0,0 0 0 0 0,1-1 0 0 0,-15-5-1 0 0,-1-1 118 0 0,23 7-191 0 0,-1 1 0 0 0,0 0-1 0 0,1-1 1 0 0,-1 0-1 0 0,1 0 1 0 0,0 0 0 0 0,0-1-1 0 0,0 1 1 0 0,0-1-1 0 0,-4-4 1 0 0,-22-21 463 0 0,-32-26 1 0 0,-20-17-336 0 0,50 41-128 0 0,-17-18 34 0 0,43 40-63 0 0,0-1 0 0 0,1 0 1 0 0,-1 0-1 0 0,2 0 0 0 0,-6-16 1 0 0,-1-1-12 0 0,6 14 22 0 0,1-1-1 0 0,-5-19 0 0 0,-4-15 46 0 0,8 34-60 0 0,1 0 0 0 0,0-1 0 0 0,1 0 0 0 0,0 1 0 0 0,1-1 0 0 0,1 0 0 0 0,0 0 0 0 0,1 0 0 0 0,1 0 0 0 0,0 0 0 0 0,1 0 0 0 0,5-22 0 0 0,14-45-9 0 0,-19 73-16 0 0,1 0 0 0 0,-1-1 1 0 0,8-12-1 0 0,4-10 7 0 0,-8 18 9 0 0,1 0 0 0 0,0 0 0 0 0,1 1 0 0 0,0 0 0 0 0,19-20 0 0 0,8-11 0 0 0,-30 36 0 0 0,1 1 0 0 0,-1-1 0 0 0,11-7 0 0 0,5-6 0 0 0,0-1 0 0 0,45-35 0 0 0,-49 45 0 0 0,0 0 0 0 0,21-10 0 0 0,11-6 0 0 0,-42 23 0 0 0,1 1 0 0 0,0-1 0 0 0,0 1 0 0 0,0 1 0 0 0,11-3 0 0 0,14-5 0 0 0,-17 4-14 0 0,0 1-1 0 0,0 0 0 0 0,0 1 1 0 0,0 1-1 0 0,1 1 0 0 0,-1 0 1 0 0,1 1-1 0 0,32 2 0 0 0,-46 0 14 0 0,115 19-11 0 0,-102-16 13 0 0,0 1-1 0 0,-1 0 0 0 0,1 1 0 0 0,-1 1 0 0 0,19 11 0 0 0,84 48-13 0 0,50 30-54 0 0,-140-81 30 0 0,-13-8 19 0 0,-1 1 0 0 0,25 18 0 0 0,-35-23 16 0 0,-1-1-1 0 0,0 1 1 0 0,-1 0 0 0 0,1 0 0 0 0,0 0 0 0 0,-1 0 0 0 0,1 1 0 0 0,-1-1 0 0 0,0 1-1 0 0,0-1 1 0 0,-1 1 0 0 0,1 0 0 0 0,-1 0 0 0 0,0 0 0 0 0,0-1 0 0 0,1 8-1 0 0,21 159-61 0 0,-23-165 64 0 0,0 1 0 0 0,0-1 0 0 0,-1 0 0 0 0,1 1 0 0 0,-1-1 0 0 0,0 1 0 0 0,-3 7 0 0 0,-17 36 0 0 0,2-7 0 0 0,-2 15 0 0 0,-28 54 0 0 0,40-93 2 0 0,-2 0 0 0 0,0-1 0 0 0,-1-1-1 0 0,0 0 1 0 0,-28 27 0 0 0,22-26 43 0 0,-6 6 21 0 0,-34 40 0 0 0,53-56-49 0 0,-1-1-1 0 0,1 0 1 0 0,-1 0-1 0 0,0-1 0 0 0,-1 0 1 0 0,1 0-1 0 0,-11 5 1 0 0,14-8-59 0 0,-1 0 1 0 0,1 0 0 0 0,0-1 0 0 0,-1 0 0 0 0,1 1 0 0 0,-1-1 0 0 0,1 0 0 0 0,-1-1 0 0 0,1 1 0 0 0,-1-1 0 0 0,0 0 0 0 0,1 0 0 0 0,-1 0 0 0 0,0 0 0 0 0,1 0 0 0 0,-1-1-1 0 0,-6-2 1 0 0,8 1-1612 0 0,2-7-4969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48.1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3224 0 0,'0'0'3921'0'0,"1"2"-2762"0"0,11 43 65 0 0,-5-30-881 0 0,-1 1 1 0 0,-1 1 0 0 0,0-1-1 0 0,2 20 1 0 0,3 67 880 0 0,-3-27-662 0 0,-6-73-527 0 0,-1 0 0 0 0,-1 0 1 0 0,1 0-1 0 0,0-1 1 0 0,-2 7-1 0 0,2-7-38 0 0,-1 0 1 0 0,1-1-1 0 0,-1 1 0 0 0,1 0 1 0 0,0 0-1 0 0,0 0 0 0 0,0 0 1 0 0,0 0-1 0 0,0 0 0 0 0,0 0 1 0 0,1 0-1 0 0,-1 0 0 0 0,0 0 0 0 0,1 0 1 0 0,0 0-1 0 0,0 0 0 0 0,-1 0 1 0 0,1 0-1 0 0,0-1 0 0 0,0 1 1 0 0,0 0-1 0 0,1-1 0 0 0,-1 1 1 0 0,0-1-1 0 0,4 3 0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48.5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0 148 1376 0 0,'0'-2'107'0'0,"0"-6"337"0"0,0 0 0 0 0,1 0 1 0 0,0 0-1 0 0,0 0 0 0 0,1 0 1 0 0,2-7-1 0 0,2-8 3016 0 0,-5 19-3093 0 0,0 0 1 0 0,0 0 0 0 0,0 0-1 0 0,4-8 1 0 0,-4 11-307 0 0,0-1 0 0 0,0 1 0 0 0,0 0 0 0 0,0-1-1 0 0,0 1 1 0 0,0 0 0 0 0,1 0 0 0 0,-1 0 0 0 0,0 0 0 0 0,1 0 0 0 0,-1 0 0 0 0,1 0 0 0 0,-1 0 0 0 0,1 0 0 0 0,-1 1-1 0 0,3-1 1 0 0,7-3 154 0 0,0 2 0 0 0,0-1-1 0 0,0 1 1 0 0,19 0 0 0 0,-27 2-169 0 0,0 1 0 0 0,1 0 0 0 0,-1 0 0 0 0,0 0 0 0 0,0 0 1 0 0,0 0-1 0 0,5 3 0 0 0,-5-2-7 0 0,-2-1-36 0 0,0-1 1 0 0,-1 1 0 0 0,1 0 0 0 0,-1-1-1 0 0,0 1 1 0 0,1 0 0 0 0,-1 0 0 0 0,1-1-1 0 0,-1 1 1 0 0,0 0 0 0 0,0 0 0 0 0,1 0-1 0 0,-1-1 1 0 0,0 1 0 0 0,0 0-1 0 0,0 0 1 0 0,0 0 0 0 0,0 1 0 0 0,1 5 5 0 0,10 12-9 0 0,-9-17 0 0 0,-1-1 0 0 0,0 0 0 0 0,0 1 0 0 0,0-1 0 0 0,0 1 0 0 0,0-1 0 0 0,0 1 0 0 0,-1-1 0 0 0,1 1 0 0 0,0-1 0 0 0,-1 1 0 0 0,1 0 0 0 0,-1 0 0 0 0,0-1 0 0 0,1 1 0 0 0,-1 0 0 0 0,0-1 0 0 0,0 1 0 0 0,0 0 0 0 0,0 0 0 0 0,-1-1 0 0 0,1 1 0 0 0,0 0 0 0 0,-1 0 0 0 0,1-1 0 0 0,-2 4 0 0 0,-2 4 32 0 0,-1 0 1 0 0,0-1 0 0 0,0 1 0 0 0,-1-1 0 0 0,0 0 0 0 0,-1 0-1 0 0,-10 10 1 0 0,7-10 95 0 0,1 1 0 0 0,0 0 0 0 0,-15 21 0 0 0,23-29-128 0 0,1-1 16 0 0,0 1-1 0 0,0-1 1 0 0,-1 1 0 0 0,1-1 0 0 0,0 1-1 0 0,0-1 1 0 0,0 1 0 0 0,-1-1 0 0 0,1 0 0 0 0,0 1-1 0 0,-1-1 1 0 0,1 0 0 0 0,0 1 0 0 0,-1-1-1 0 0,1 0 1 0 0,0 1 0 0 0,-1-1 0 0 0,1 0 0 0 0,-1 0-1 0 0,1 1 1 0 0,0-1 0 0 0,-1 0 0 0 0,1 0-1 0 0,-1 0 1 0 0,1 0 0 0 0,-1 0 0 0 0,1 1 0 0 0,-1-1-1 0 0,1 0 1 0 0,-1 0 0 0 0,1 0 0 0 0,-1 0-1 0 0,1 0 1 0 0,-1-1 0 0 0,1 1 0 0 0,0 0 0 0 0,-1 0-1 0 0,1 0 1 0 0,-1 0 0 0 0,1 0 0 0 0,-1-1-1 0 0,1 1 1 0 0,-1 0 0 0 0,1 0 0 0 0,0-1 0 0 0,-1 1-1 0 0,1 0 1 0 0,0-1 0 0 0,-1 1 0 0 0,1 0-1 0 0,-1-1 1 0 0,1 1-15 0 0,0 0 0 0 0,0 0-1 0 0,0-1 1 0 0,0 1-1 0 0,0 0 1 0 0,0 0 0 0 0,0 0-1 0 0,0 0 1 0 0,0 0 0 0 0,0 0-1 0 0,0 0 1 0 0,0-1 0 0 0,0 1-1 0 0,0 0 1 0 0,0 0-1 0 0,0 0 1 0 0,0 0 0 0 0,0 0-1 0 0,0 0 1 0 0,0-1 0 0 0,0 1-1 0 0,0 0 1 0 0,0 0 0 0 0,0 0-1 0 0,0 0 1 0 0,1 0-1 0 0,-1 0 1 0 0,0 0 0 0 0,0 0-1 0 0,0-1 1 0 0,0 1 0 0 0,0 0-1 0 0,0 0 1 0 0,0 0 0 0 0,0 0-1 0 0,1 0 1 0 0,-1 0 0 0 0,0 0-1 0 0,0 0 1 0 0,0 0-1 0 0,0 0 1 0 0,0 0 0 0 0,0 0-1 0 0,0 0 1 0 0,1 0 0 0 0,-1 0-1 0 0,0 0 1 0 0,0 0 0 0 0,8-3 20 0 0,-6 3-20 0 0,26-9 29 0 0,-19 5 8 0 0,1 1-1 0 0,0 1 1 0 0,17-4-1 0 0,-24 6-29 0 0,0 0-1 0 0,0 0 0 0 0,0 0 0 0 0,0 0 1 0 0,0 1-1 0 0,0-1 0 0 0,0 1 0 0 0,0 0 1 0 0,0-1-1 0 0,0 1 0 0 0,0 1 0 0 0,-1-1 1 0 0,1 0-1 0 0,0 1 0 0 0,-1-1 0 0 0,6 5 1 0 0,-3-2 23 0 0,-3-3-36 0 0,-1 1-1 0 0,1-1 1 0 0,0 0-1 0 0,-1 1 1 0 0,1-1 0 0 0,-1 1-1 0 0,1-1 1 0 0,-1 1-1 0 0,0 0 1 0 0,1-1-1 0 0,-1 1 1 0 0,0 0 0 0 0,0 0-1 0 0,-1 0 1 0 0,1 0-1 0 0,0 0 1 0 0,-1 0-1 0 0,1 0 1 0 0,-1 0-1 0 0,1 0 1 0 0,-1 4 0 0 0,0-2 28 0 0,0-1 1 0 0,0 1 0 0 0,-1 0 0 0 0,1-1 0 0 0,-1 1 0 0 0,0-1 0 0 0,0 1 0 0 0,0-1 0 0 0,-1 1-1 0 0,1-1 1 0 0,-1 0 0 0 0,1 0 0 0 0,-1 1 0 0 0,0-1 0 0 0,-1 0 0 0 0,1-1 0 0 0,0 1 0 0 0,-1 0-1 0 0,0-1 1 0 0,1 1 0 0 0,-1-1 0 0 0,0 0 0 0 0,-4 3 0 0 0,-25 19 627 0 0,24-18-557 0 0,0 0 0 0 0,0 0-1 0 0,0-1 1 0 0,-10 5 0 0 0,2-1-68 0 0,-12 4 231 0 0,26-13-252 0 0,0 1 0 0 0,1-1 0 0 0,-1 0 0 0 0,0 0 0 0 0,0 0 0 0 0,0 0 0 0 0,0 0 0 0 0,0 0-1 0 0,0 0 1 0 0,0 0 0 0 0,0-1 0 0 0,1 1 0 0 0,-1-1 0 0 0,-2-1 0 0 0,-4-2-1521 0 0,16-3-34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49.0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3224 0 0,'0'0'10125'0'0,"1"2"-9700"0"0,0 1-241 0 0,0 0-1 0 0,0 0 0 0 0,-1 0 1 0 0,1 0-1 0 0,-1 0 0 0 0,0 0 1 0 0,0 0-1 0 0,0 0 0 0 0,0 1 1 0 0,0-1-1 0 0,-1 0 0 0 0,1 0 1 0 0,-3 5-1 0 0,2-7 673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49.6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234 20 7920 0 0,'0'0'362'0'0,"1"-1"-11"0"0,-1 0-323 0 0,0 0-1 0 0,1 1 1 0 0,-1-1 0 0 0,0 0 0 0 0,0 1-1 0 0,1-1 1 0 0,-1 1 0 0 0,1-1-1 0 0,-1 0 1 0 0,1 1 0 0 0,-1-1-1 0 0,0 1 1 0 0,1-1 0 0 0,0 1-1 0 0,-1 0 1 0 0,1-1 0 0 0,-1 1 0 0 0,1-1-1 0 0,-1 1 1 0 0,1 0 0 0 0,0 0-1 0 0,-1-1 1 0 0,1 1 0 0 0,1 0-1 0 0,0 0 149 0 0,-13-6 1499 0 0,9 6-1563 0 0,0 0 1 0 0,0-1 0 0 0,0 1 0 0 0,0 0 0 0 0,0 0-1 0 0,0 0 1 0 0,-1 0 0 0 0,1 1 0 0 0,0-1-1 0 0,0 0 1 0 0,0 1 0 0 0,-3 1 0 0 0,0 0-27 0 0,1 0 1 0 0,0 1-1 0 0,-1 0 1 0 0,-4 4-1 0 0,-4 3 121 0 0,0 1-1 0 0,1 0 0 0 0,-16 18 1 0 0,16-13-136 0 0,3-6 0 0 0,1 1-1 0 0,0 0 1 0 0,0 1-1 0 0,-6 13 1 0 0,8-12 91 0 0,1 1 0 0 0,0-1 1 0 0,1 1-1 0 0,-4 24 0 0 0,6-28-54 0 0,2 0-1 0 0,0 0 1 0 0,0 1-1 0 0,1-1 1 0 0,0 0-1 0 0,0 0 1 0 0,5 15 0 0 0,-3-15-79 0 0,-1 1 8 0 0,2 1 0 0 0,0-1 0 0 0,0 0 0 0 0,8 15 0 0 0,-10-22-21 0 0,1 1 1 0 0,-1-1-1 0 0,-1 1 0 0 0,1-1 1 0 0,-1 1-1 0 0,1 0 0 0 0,-1 0 0 0 0,-1 0 1 0 0,1 0-1 0 0,-1 0 0 0 0,1 0 1 0 0,-2 0-1 0 0,1 0 0 0 0,0 0 0 0 0,-1-1 1 0 0,0 1-1 0 0,0 0 0 0 0,-3 6 0 0 0,-2 5-62 0 0,5-12 84 0 0,-1 1 0 0 0,0 0 0 0 0,0-1 0 0 0,-1 1 0 0 0,-3 5 0 0 0,5-9-131 0 0,0 0 0 0 0,0 0 0 0 0,0 0 1 0 0,0 0-1 0 0,0 0 0 0 0,-1 0 0 0 0,1 0 0 0 0,0-1 0 0 0,0 1 1 0 0,-1 0-1 0 0,1-1 0 0 0,0 1 0 0 0,-1-1 0 0 0,1 1 0 0 0,-1-1 1 0 0,1 0-1 0 0,-1 1 0 0 0,1-1 0 0 0,0 0 0 0 0,-1 0 0 0 0,1 0 1 0 0,-1 0-1 0 0,-2-1 0 0 0,-13-3-5172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9760 0 0,'0'0'744'0'0,"0"2"-518"0"0,2 6-207 0 0,0 1-1 0 0,-1-1 1 0 0,0 11-1 0 0,2 12 292 0 0,8 80 1064 0 0,-4-30-286 0 0,19 200 1736 0 0,-18-201-2590 0 0,-7-77-284 0 0,-1-1 1 0 0,1 1-1 0 0,0 0 0 0 0,0 0 0 0 0,0 0 1 0 0,0 0-1 0 0,0-1 0 0 0,1 1 0 0 0,-1-1 1 0 0,3 4-1 0 0,-4-6-13 0 0,1 1 1 0 0,-1 0-1 0 0,1-1 1 0 0,-1 1-1 0 0,1-1 0 0 0,0 1 1 0 0,-1-1-1 0 0,1 1 1 0 0,0-1-1 0 0,-1 1 1 0 0,1-1-1 0 0,0 0 0 0 0,-1 1 1 0 0,1-1-1 0 0,0 0 1 0 0,0 1-1 0 0,-1-1 0 0 0,1 0 1 0 0,0 0-1 0 0,0 0 1 0 0,0 0-1 0 0,-1 0 1 0 0,1 0-1 0 0,0 0 0 0 0,0 0 1 0 0,0 0-1 0 0,-1 0 1 0 0,1 0-1 0 0,0 0 1 0 0,0-1-1 0 0,-1 1 0 0 0,1 0 1 0 0,0-1-1 0 0,0 1 1 0 0,-1 0-1 0 0,1-1 0 0 0,0 1 1 0 0,0-1-1 0 0,13-16-1055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49.9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6 165 10880 0 0,'-4'-7'986'0'0,"4"7"-976"0"0,-1-1 0 0 0,1 1 0 0 0,0 0 0 0 0,0-1 0 0 0,0 1 0 0 0,0-1 0 0 0,0 1 0 0 0,0-1 0 0 0,0 1-1 0 0,0 0 1 0 0,0-1 0 0 0,0 1 0 0 0,0-1 0 0 0,0 1 0 0 0,0-1 0 0 0,0 1 0 0 0,0 0 0 0 0,1-1 0 0 0,-1 1 0 0 0,0-1 0 0 0,0 1 0 0 0,0 0-1 0 0,1-1 1 0 0,-1 1 0 0 0,0 0 0 0 0,1-1 0 0 0,-1 0 0 0 0,8-6 370 0 0,0 3-108 0 0,0 1 1 0 0,0 0-1 0 0,1 0 1 0 0,-1 1-1 0 0,1 0 1 0 0,9 0 0 0 0,4-2-121 0 0,6-1-152 0 0,0 2 0 0 0,41 0 0 0 0,-65 3-239 0 0,1-1 1 0 0,0 1-1 0 0,0-1 1 0 0,8-2 0 0 0,3 0-4570 0 0</inkml:trace>
  <inkml:trace contextRef="#ctx0" brushRef="#br0" timeOffset="1">306 12 3224 0 0,'0'0'288'0'0,"8"0"2864"0"0,-3 0-1416 0 0,3-5 16 0 0,-4 2-1352 0 0,4 3-272 0 0,2 0-48 0 0,-2-4-16 0 0,2 4 160 0 0,-2 0 24 0 0,5 0 8 0 0,-4 0-3304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0.2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0 9072 0 0,'0'12'192'0'0,"0"0"48"0"0,-5 0 8 0 0,5-1 8 0 0,0 5-256 0 0,0-8 0 0 0,0 3 0 0 0,5 0 160 0 0,3-3-32 0 0,-3 4 128 0 0,3-4-256 0 0,2-8 0 0 0,2 0 0 0 0,1 0 0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0.6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88 7344 0 0,'0'0'332'0'0,"1"2"-4"0"0,2 21-196 0 0,1-4 68 0 0,-1 0 555 0 0,0 0-1 0 0,1 25 1 0 0,-4-42-543 0 0,0 0 82 0 0,1-1-259 0 0,-1 0 0 0 0,0-1 0 0 0,1 1 0 0 0,-1 0 1 0 0,0-1-1 0 0,1 1 0 0 0,-1 0 0 0 0,1-1 0 0 0,-1 1 0 0 0,1-1 0 0 0,-1 1 0 0 0,1 0 0 0 0,-1-1 0 0 0,1 0 0 0 0,0 1 0 0 0,-1-1 0 0 0,1 1 0 0 0,0-1 0 0 0,-1 0 0 0 0,1 1 0 0 0,0-1 0 0 0,-1 0 0 0 0,1 0 0 0 0,0 1 0 0 0,0-1 0 0 0,0 0 0 0 0,-1 0 1 0 0,1 0-1 0 0,0 0 0 0 0,0 0 0 0 0,-1 0 0 0 0,1 0 0 0 0,0 0 0 0 0,0-1 0 0 0,-1 1 0 0 0,1 0 0 0 0,0 0 0 0 0,0-1 0 0 0,-1 1 0 0 0,1 0 0 0 0,0-1 0 0 0,0 0 0 0 0,1 0 25 0 0,0 0 0 0 0,1 0 0 0 0,-1 0 0 0 0,0-1 0 0 0,-1 1 0 0 0,1-1 0 0 0,0 1 0 0 0,0-1 0 0 0,-1 0 0 0 0,1 0 0 0 0,-1 0 0 0 0,1 0 0 0 0,-1 0 0 0 0,2-3 0 0 0,4-17 495 0 0,-1 5-506 0 0,0 0 1 0 0,13-23-1 0 0,-18 38-43 0 0,0 0 0 0 0,0-1 0 0 0,0 1 0 0 0,0-1 0 0 0,0 1 0 0 0,0-1 1 0 0,-1 0-1 0 0,1 1 0 0 0,-1-1 0 0 0,0 0 0 0 0,1 1 0 0 0,-2-5 1 0 0,1 6 171 0 0</inkml:trace>
  <inkml:trace contextRef="#ctx0" brushRef="#br0" timeOffset="1">313 8 3224 0 0,'0'-8'9106'0'0,"-2"9"-8556"0"0,-5 4-386 0 0,1 1 0 0 0,0-1 0 0 0,0 1 0 0 0,0 0 0 0 0,1 1 0 0 0,0-1 0 0 0,0 1 0 0 0,1 0 0 0 0,-6 11 0 0 0,10-18-156 0 0,-1 4 27 0 0,0-1 1 0 0,-1 1-1 0 0,2 0 1 0 0,-1-1 0 0 0,0 1-1 0 0,1 5 1 0 0,0-8-26 0 0,0 1 0 0 0,0-1 0 0 0,1 1 0 0 0,-1 0 0 0 0,1-1 0 0 0,-1 1 0 0 0,1-1 0 0 0,0 1 0 0 0,0-1-1 0 0,0 1 1 0 0,0-1 0 0 0,0 0 0 0 0,0 1 0 0 0,0-1 0 0 0,0 0 0 0 0,3 2 0 0 0,32 25 803 0 0,-20-17-668 0 0,-6-1-145 0 0,-11-6 0 0 0,1-3 0 0 0,0 1 2 0 0,0 0 1 0 0,-1 0 0 0 0,1-1-1 0 0,0 1 1 0 0,0 0 0 0 0,-1-1 0 0 0,1 1-1 0 0,-1 0 1 0 0,1-1 0 0 0,-1 1 0 0 0,0-1-1 0 0,0 1 1 0 0,1-1 0 0 0,-2 2 0 0 0,-24 21 151 0 0,13-14-88 0 0,12-8-31 0 0,-5-7-4662 0 0,-1 2-354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0.9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0 223 12840 0 0,'0'0'1286'0'0,"2"0"-1176"0"0,25-4 1 0 0,-22 3 67 0 0,0 0 0 0 0,1 0-1 0 0,-1 1 1 0 0,0 0 0 0 0,0-1 0 0 0,6 2 0 0 0,7 1 102 0 0,0-2 0 0 0,1 0 0 0 0,32-4 0 0 0,-22 1-153 0 0,-15 1-693 0 0,1-1-1 0 0,-1-1 0 0 0,23-9 1 0 0,-28 10-105 0 0,5-1-447 0 0</inkml:trace>
  <inkml:trace contextRef="#ctx0" brushRef="#br0" timeOffset="1">165 1 10680 0 0,'0'0'810'0'0,"2"1"-548"0"0,0 0-243 0 0,0 1 0 0 0,0-1 0 0 0,0 1 0 0 0,0 0 0 0 0,0 0 0 0 0,-1 0 1 0 0,1 0-1 0 0,-1 0 0 0 0,1 0 0 0 0,-1 0 0 0 0,0 0 0 0 0,0 1 0 0 0,1-1 0 0 0,0 5 1 0 0,2 4 226 0 0,0 0 18 0 0,0 0-1 0 0,0 1 1 0 0,-1 0 0 0 0,0-1 0 0 0,-1 1-1 0 0,0 12 1 0 0,-1 74 152 0 0,-2-46-155 0 0,0-29 10 0 0,-4 24 1 0 0,1-24-82 0 0,1 25 1 0 0,-1-13-1646 0 0,3-23-3694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1.3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107 1 10680 0 0,'0'0'489'0'0,"-2"2"-8"0"0,-7 12-420 0 0,0 1-1 0 0,1 0 0 0 0,1 0 0 0 0,-7 18 0 0 0,-17 69 792 0 0,8-24 371 0 0,22-75-1192 0 0,0-1-1 0 0,0 1 1 0 0,1 0 0 0 0,0 0-1 0 0,-1 0 1 0 0,1 0 0 0 0,0 0-1 0 0,0 0 1 0 0,1 0-1 0 0,-1 0 1 0 0,0-1 0 0 0,1 1-1 0 0,0 0 1 0 0,0 0-1 0 0,0 0 1 0 0,0-1 0 0 0,0 1-1 0 0,0 0 1 0 0,1-1 0 0 0,0 1-1 0 0,-1-1 1 0 0,1 0-1 0 0,0 1 1 0 0,0-1 0 0 0,0 0-1 0 0,0 0 1 0 0,3 2-1 0 0,0-1-185 0 0,-1 0 0 0 0,1 0-1 0 0,-1 0 1 0 0,1 0-1 0 0,0-1 1 0 0,0 0-1 0 0,1 0 1 0 0,-1 0-1 0 0,0-1 1 0 0,1 0-1 0 0,-1 0 1 0 0,10 1-1 0 0,-11-2-642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1.6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199 47 11256 0 0,'0'0'546'0'0,"-1"1"-235"0"0,-4 7-242 0 0,-1 0 1 0 0,-1 0-1 0 0,1 0 1 0 0,-1-1-1 0 0,-1 0 1 0 0,-12 10-1 0 0,-56 32 685 0 0,47-31 77 0 0,-4 0 271 0 0,38-20-1058 0 0,1 0-1 0 0,0 1 1 0 0,0 0-1 0 0,-1-1 1 0 0,1 2-1 0 0,0-1 1 0 0,0 1-1 0 0,0 0 1 0 0,0 0-1 0 0,0 1 1 0 0,0-1-1 0 0,0 1 1 0 0,7 3 0 0 0,9 4-43 0 0,-21-7-38 0 0,1-1 1 0 0,-1 1-1 0 0,1 0 0 0 0,-1-1 0 0 0,1 0 1 0 0,0 1-1 0 0,-1-1 0 0 0,1 0 0 0 0,-1 0 1 0 0,4 0-1 0 0,-4 0-850 0 0,12 0-7439 0 0</inkml:trace>
  <inkml:trace contextRef="#ctx0" brushRef="#br0" timeOffset="1">146 24 10680 0 0,'0'0'1592'0'0,"10"0"-1096"0"0,3-5 16 0 0,-1 5 0 0 0,-4 0-416 0 0,5 0-96 0 0,-3-3 0 0 0,3 3 0 0 0,4-5-256 0 0,-4 5-40 0 0,-5-6-16 0 0,2 1 0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1.9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1 8840 0 0,'0'1'400'0'0,"-1"6"-292"0"0,0-1-1 0 0,0 0 1 0 0,-1 1 0 0 0,-2 8 0 0 0,-4 14 430 0 0,6-19 207 0 0,1 0-1 0 0,0 21 1 0 0,1-27-577 0 0,1 1-1 0 0,-1-1 1 0 0,1 1 0 0 0,0-1 0 0 0,0 0 0 0 0,0 1-1 0 0,1-1 1 0 0,3 7 0 0 0,-4-9-61 0 0,0-1-21 0 0,-1-1-88 0 0,1 0-1 0 0,-1 1 0 0 0,1-1 0 0 0,-1 0 1 0 0,1 0-1 0 0,-1 1 0 0 0,1-1 0 0 0,-1 0 1 0 0,1 0-1 0 0,-1 0 0 0 0,1 1 1 0 0,-1-1-1 0 0,1 0 0 0 0,-1 0 0 0 0,1 0 1 0 0,0 0-1 0 0,-1 0 0 0 0,1 0 0 0 0,-1 0 1 0 0,1 0-1 0 0,-1 0 0 0 0,1 0 1 0 0,-1-1-1 0 0,1 1 0 0 0,-1 0 0 0 0,1 0 1 0 0,-1 0-1 0 0,1-1 0 0 0,-1 1 0 0 0,1 0 1 0 0,-1-1-1 0 0,1 1 0 0 0,0-1 1 0 0,0 0-35 0 0,1 0-125 0 0,1-1-1 0 0,-1 0 1 0 0,0 0-1 0 0,1 0 1 0 0,-1 0 0 0 0,0-1-1 0 0,0 1 1 0 0,-1 0 0 0 0,1-1-1 0 0,0 0 1 0 0,-1 1-1 0 0,0-1 1 0 0,1 0 0 0 0,-1 1-1 0 0,0-1 1 0 0,0 0-1 0 0,0-4 1 0 0,1-5-603 0 0,-1 1 0 0 0,0 0-1 0 0,0-15 4532 0 0,0 27-3696 0 0,0-1 0 0 0,0 0 1 0 0,-1 0-1 0 0,1 1 0 0 0,0-1 1 0 0,0 1-1 0 0,0-1 0 0 0,0 1 1 0 0,0-1-1 0 0,0 1 0 0 0,-1 0 1 0 0,1-1-1 0 0,1 2 0 0 0,4 2 448 0 0,-5-3-496 0 0,0 0 0 0 0,0 0 0 0 0,0 0 0 0 0,-1 0 0 0 0,1 1 0 0 0,0-1 0 0 0,0 0 0 0 0,0 0 0 0 0,-1 0 0 0 0,1 1 0 0 0,-1-1 0 0 0,1 0 0 0 0,-1 1 0 0 0,1-1 0 0 0,-1 0 0 0 0,0 1 0 0 0,0-1 0 0 0,0 1 0 0 0,0-1 0 0 0,0 0 0 0 0,0 1 0 0 0,0-1 0 0 0,0 1 0 0 0,0-1 0 0 0,-1 0 0 0 0,1 1 0 0 0,0-1 0 0 0,-1 0 0 0 0,1 1 0 0 0,-3 2 2441 0 0,16-23-1771 0 0,-7 14-690 0 0,-1 0 1 0 0,1 0 0 0 0,13-7-1 0 0,-17 10-2 0 0,1 1 0 0 0,-1 0 0 0 0,1 0 0 0 0,0 0 0 0 0,-1 0 0 0 0,1 0 0 0 0,3 0 0 0 0,4 2 0 0 0,-10-1 0 0 0,2 0-9 0 0,-1 1-1 0 0,0-1 1 0 0,1 1-1 0 0,-1-1 0 0 0,0 1 1 0 0,1-1-1 0 0,-1 1 1 0 0,0 0-1 0 0,0 0 0 0 0,1-1 1 0 0,-1 1-1 0 0,0 0 1 0 0,0 0-1 0 0,0 0 0 0 0,0 1 1 0 0,0-1-1 0 0,-1 0 0 0 0,1 0 1 0 0,0 0-1 0 0,0 1 1 0 0,-1-1-1 0 0,1 0 0 0 0,-1 1 1 0 0,1-1-1 0 0,-1 0 1 0 0,0 1-1 0 0,1-1 0 0 0,-1 1 1 0 0,0-1-1 0 0,0 2 1 0 0,6 17-575 0 0,-5-19 120 0 0,2 2-169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1:52.3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140 292 7920 0 0,'0'0'362'0'0,"1"-1"-11"0"0,1-1-229 0 0,1-1 0 0 0,-1 1 1 0 0,0-1-1 0 0,0 1 0 0 0,0-1 0 0 0,-1 0 1 0 0,1 0-1 0 0,-1 0 0 0 0,1 0 0 0 0,-1 0 0 0 0,0 0 1 0 0,0 0-1 0 0,0-5 0 0 0,0 7-38 0 0,-1 0 0 0 0,0 0 0 0 0,0-1 0 0 0,0 1 0 0 0,0 0 0 0 0,0 0 0 0 0,0 0 0 0 0,0 0 0 0 0,0 0 0 0 0,-1 0 0 0 0,1 0 0 0 0,0 0 0 0 0,-1-1 0 0 0,1 1 0 0 0,0 0 0 0 0,-1 0 0 0 0,0 0 0 0 0,1 0 0 0 0,-1 1 0 0 0,1-1 0 0 0,-1 0 0 0 0,0 0 0 0 0,0 0 0 0 0,1 0 0 0 0,-1 1 0 0 0,0-1 0 0 0,0 0 0 0 0,0 1 0 0 0,0-1 0 0 0,0 1 0 0 0,0-1 0 0 0,0 1 0 0 0,0-1 0 0 0,0 1 0 0 0,0 0 0 0 0,0-1 0 0 0,0 1 0 0 0,-1 0 0 0 0,1 0 0 0 0,0 0 0 0 0,0 0 0 0 0,0 0 0 0 0,-2 0 0 0 0,-1 0-29 0 0,-1 1 0 0 0,1-1 0 0 0,0 1 0 0 0,0 0 0 0 0,0 0 0 0 0,0 0 0 0 0,0 0 0 0 0,0 1 0 0 0,0 0 0 0 0,0 0 0 0 0,-6 4 0 0 0,0 2 108 0 0,0 0 0 0 0,-14 14-1 0 0,7-5 498 0 0,15-15-556 0 0,0 0 1 0 0,0-1 0 0 0,1 1-1 0 0,-1 0 1 0 0,0 0-1 0 0,1 0 1 0 0,0 0 0 0 0,0 1-1 0 0,-1-1 1 0 0,1 0 0 0 0,-1 4-1 0 0,2-5-87 0 0,1-1 0 0 0,-1 1 0 0 0,0-1-1 0 0,0 0 1 0 0,1 1 0 0 0,-1-1-1 0 0,0 1 1 0 0,1-1 0 0 0,-1 0-1 0 0,1 1 1 0 0,-1-1 0 0 0,0 0-1 0 0,1 1 1 0 0,-1-1 0 0 0,1 0-1 0 0,-1 1 1 0 0,1-1 0 0 0,-1 0-1 0 0,1 0 1 0 0,-1 0 0 0 0,1 0 0 0 0,-1 1-1 0 0,1-1 1 0 0,-1 0 0 0 0,1 0-1 0 0,-1 0 1 0 0,1 0 0 0 0,-1 0-1 0 0,2 0 1 0 0,15-1 268 0 0,-5-1-208 0 0,1-1 0 0 0,-1-1 1 0 0,1 0-1 0 0,-1-1 0 0 0,0 0 1 0 0,-1-1-1 0 0,1 0 0 0 0,-1-1 1 0 0,-1 0-1 0 0,1-1 0 0 0,16-16 1 0 0,-20 17-130 0 0,1 0-45 0 0,-1 0 1 0 0,0-1 0 0 0,-1 0 0 0 0,11-16-1 0 0,-6 4-205 0 0,-1-1 0 0 0,-1 0 0 0 0,0-1 0 0 0,-2 0 0 0 0,7-33 1 0 0,-13 37 226 0 0,-1 17 377 0 0,-2 2-227 0 0,-7 12 43 0 0,1 0 1 0 0,0 0-1 0 0,0 0 0 0 0,1 1 0 0 0,1 0 0 0 0,1 0 0 0 0,0 1 1 0 0,0-1-1 0 0,2 1 0 0 0,-4 30 0 0 0,6-37-81 0 0,1 0-1 0 0,-1 0 1 0 0,2 0-1 0 0,-1-1 1 0 0,1 1-1 0 0,0 0 1 0 0,3 9-1 0 0,-2-12-4 0 0,0 0 1 0 0,0 0-1 0 0,1 0 0 0 0,-1-1 0 0 0,1 1 0 0 0,0-1 0 0 0,0 0 0 0 0,1 0 0 0 0,-1 0 0 0 0,1 0 0 0 0,8 6 0 0 0,-8-6-27 0 0,1-1-1 0 0,0 1 0 0 0,0-1 0 0 0,0 0 1 0 0,1 0-1 0 0,-1-1 0 0 0,1 0 0 0 0,-1 0 0 0 0,1 0 1 0 0,0 0-1 0 0,10 1 0 0 0,21-2-71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07.8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113 1306 4232 0 0,'0'0'5832'0'0,"-6"-12"-4300"0"0,5 9-1394 0 0,0 1 1 0 0,-1 0 0 0 0,1 0 0 0 0,-1 0 0 0 0,0 0-1 0 0,1 0 1 0 0,-1 1 0 0 0,0-1 0 0 0,-3-2 0 0 0,3 3-12 0 0,0-1-1 0 0,0 0 1 0 0,0 0 0 0 0,0 0 0 0 0,0 0 0 0 0,-1-3 0 0 0,-1-5 116 0 0,0 0 1 0 0,1 0 0 0 0,0 0 0 0 0,1 0-1 0 0,0-1 1 0 0,0-15 0 0 0,-4-18 162 0 0,2 23-238 0 0,-1 0-62 0 0,1-1 1 0 0,-1-34 0 0 0,-4-69 117 0 0,1 47-145 0 0,4 17-67 0 0,0 25-29 0 0,2-1 1 0 0,1 0-1 0 0,2 0 0 0 0,6-39 0 0 0,1 29 20 0 0,-4 17 32 0 0,9-29-1 0 0,4-21-34 0 0,-14 60 0 0 0,1 0 0 0 0,1 0 0 0 0,14-37 0 0 0,-13 44 0 0 0,0 0 0 0 0,2 1 0 0 0,-1 0 0 0 0,1 0 0 0 0,1 1 0 0 0,0 0 0 0 0,1 1 0 0 0,13-12 0 0 0,-16 15-9 0 0,0 0-1 0 0,1 1 1 0 0,0 0-1 0 0,0 1 0 0 0,1-1 1 0 0,0 2-1 0 0,0-1 0 0 0,0 1 1 0 0,0 1-1 0 0,0-1 0 0 0,1 2 1 0 0,14-4-1 0 0,-13 5 9 0 0,-8 0-6 0 0,0 1-1 0 0,0-1 1 0 0,0 1 0 0 0,0 0 0 0 0,0 0 0 0 0,1 0 0 0 0,-1 0 0 0 0,0 0 0 0 0,0 1-1 0 0,0-1 1 0 0,0 1 0 0 0,0 0 0 0 0,0 0 0 0 0,0 0 0 0 0,0 0 0 0 0,-1 0 0 0 0,1 1-1 0 0,0-1 1 0 0,3 4 0 0 0,-3-3 1 0 0,-1 0 0 0 0,1 1 0 0 0,-1-1 0 0 0,0 1 0 0 0,0 0 0 0 0,0-1 0 0 0,0 1 0 0 0,0 0 0 0 0,0 0 0 0 0,-1 0 0 0 0,1 1 0 0 0,-1-1 0 0 0,0 0 0 0 0,0 0 0 0 0,0 1 0 0 0,-1-1 0 0 0,1 1 0 0 0,-1-1 0 0 0,0 0 0 0 0,0 1 0 0 0,0-1 0 0 0,-1 8-1 0 0,-1 0-3 0 0,0 1-1 0 0,-1 0 1 0 0,0-1-1 0 0,0 1 0 0 0,-2-1 1 0 0,1 0-1 0 0,-1 0 0 0 0,-1-1 1 0 0,0 1-1 0 0,-1-1 0 0 0,-7 9 1 0 0,-50 64 11 0 0,12-14-13 0 0,44-57-27 0 0,6-8 38 0 0,0-1-1 0 0,0 1 0 0 0,-1-1 1 0 0,1 0-1 0 0,-1 0 0 0 0,1 0 1 0 0,-1 0-1 0 0,-5 3 1 0 0,-1-1 1735 0 0,11-5-1766 0 0,22 1-257 0 0,-10-1 230 0 0,25-1 0 0 0,-28 0 75 0 0,4-1 51 0 0,1 1 0 0 0,-1 0 1 0 0,1 1-1 0 0,18 2 0 0 0,-25 1 40 0 0,-7-3-127 0 0,0 1 1 0 0,0 0-1 0 0,-1 0 0 0 0,1 0 1 0 0,0 0-1 0 0,0 0 0 0 0,-1 0 1 0 0,1 0-1 0 0,0 1 0 0 0,-1-1 1 0 0,1 0-1 0 0,1 4 0 0 0,-2-4-1 0 0,-1 0 1 0 0,1 0-1 0 0,-1 0 0 0 0,1 0 0 0 0,-1 1 1 0 0,1-1-1 0 0,-1 0 0 0 0,0 0 0 0 0,0 0 1 0 0,1 1-1 0 0,-1-1 0 0 0,0 0 0 0 0,0 1 1 0 0,0-1-1 0 0,-1 2 0 0 0,0 2-27 0 0,-1 0 0 0 0,0 0-1 0 0,0 0 1 0 0,0-1 0 0 0,-1 1-1 0 0,1-1 1 0 0,-5 6 0 0 0,0 1 139 0 0,0 0-54 0 0,0-1-1 0 0,-1-1 0 0 0,0 0 0 0 0,-1 0 0 0 0,-14 12 0 0 0,-15 14 541 0 0,38-34-576 0 0,-1 0-1 0 0,1-1 1 0 0,-1 1 0 0 0,1-1 0 0 0,-1 1 0 0 0,0-1-1 0 0,1 1 1 0 0,-1-1 0 0 0,0 1 0 0 0,1-1 0 0 0,-1 0 0 0 0,0 1-1 0 0,0-1 1 0 0,1 0 0 0 0,-1 0 0 0 0,-1 1 0 0 0,0-1-19 0 0,0 1 1 0 0,0 0 0 0 0,-1-1 0 0 0,1 1 0 0 0,1 0 0 0 0,-1 0 0 0 0,0 0-1 0 0,0 0 1 0 0,0 1 0 0 0,0-1 0 0 0,-2 3 0 0 0,3-3-49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08.6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71 23 2304 0 0,'0'0'8918'0'0,"2"0"-8447"0"0,8-1-179 0 0,1 0 1 0 0,15-4-1 0 0,-16 3-58 0 0,1 0 0 0 0,17-1 0 0 0,-2-2 331 0 0,-16 4-554 0 0,-1-1-11 0 0,2 2 0 0 0,0 0 2280 0 0,-12 20-2155 0 0,-4-6-45 0 0,4-12-46 0 0,0 0 0 0 0,1 0-1 0 0,-1 0 1 0 0,0 0 0 0 0,0 0-1 0 0,0 0 1 0 0,0 0 0 0 0,0 0-1 0 0,0 0 1 0 0,-2 1-1 0 0,-9 9 504 0 0,-18 24 0 0 0,15-17-272 0 0,-15 15 14 0 0,-34 31-1 0 0,16-18 21 0 0,29-29 1370 0 0,19-18-1661 0 0,1-1 0 0 0,-1 1 0 0 0,0-1 0 0 0,0 1 0 0 0,0 0 0 0 0,1-1-1 0 0,-1 1 1 0 0,0 0 0 0 0,1-1 0 0 0,-1 1 0 0 0,0 0 0 0 0,1-1 0 0 0,-1 1 0 0 0,0 0-1 0 0,1 0 1 0 0,-1-1 0 0 0,0 1 0 0 0,1 0 0 0 0,0 0 0 0 0,53-5 2 0 0,-33 4-10 0 0,-14 0 0 0 0,1 1 0 0 0,14 1 0 0 0,-10 0 0 0 0,-6 0 0 0 0,1 0 0 0 0,-1 0 0 0 0,0 1 0 0 0,0-1 0 0 0,7 4 0 0 0,-2 1 0 0 0,-8-5 0 0 0,-1 1 0 0 0,0-1 0 0 0,1 0 0 0 0,0 0 0 0 0,-1 0 0 0 0,1 0 0 0 0,-1 0 0 0 0,1-1 0 0 0,0 1 0 0 0,4 0 0 0 0,3 1-10 0 0,-7-2-33 0 0,4 0 32 0 0,2 0-3 0 0,10-3-206 0 0,-17 3 96 0 0,1-4-1717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11024 0 0,'1'-10'834'0'0,"0"9"-810"0"0,-1 0-1 0 0,1-1 0 0 0,0 1 1 0 0,0 0-1 0 0,0 0 1 0 0,0 0-1 0 0,0 0 0 0 0,0 0 1 0 0,0 0-1 0 0,0 0 1 0 0,0 1-1 0 0,0-1 0 0 0,1 0 1 0 0,-1 0-1 0 0,0 1 0 0 0,2-1 1 0 0,-1 0-20 0 0,1 1-1 0 0,-1 0 1 0 0,1 0 0 0 0,-1 0 0 0 0,0 0-1 0 0,1 0 1 0 0,-1 0 0 0 0,1 1-1 0 0,-1-1 1 0 0,4 2 0 0 0,9 3 240 0 0,-1 0-1 0 0,1 1 1 0 0,-1 0 0 0 0,-1 2 0 0 0,14 8 0 0 0,-2 0-130 0 0,-13-8-108 0 0,0 0-1 0 0,0 0 0 0 0,10 11 1 0 0,0 2 40 0 0,-2 0 1 0 0,0 1 0 0 0,-2 2 0 0 0,26 40 0 0 0,-38-54-36 0 0,-1 1 0 0 0,0-1-1 0 0,0 1 1 0 0,-1 0 0 0 0,-1 0 0 0 0,0 1 0 0 0,0-1 0 0 0,-1 0 0 0 0,0 1 0 0 0,-1 0-1 0 0,-1-1 1 0 0,0 1 0 0 0,0 0 0 0 0,-4 21 0 0 0,-4-5 29 0 0,-1 0 0 0 0,-14 28-1 0 0,15-37 7 0 0,-3 5 106 0 0,-2 1 0 0 0,-1-1 0 0 0,0-1 0 0 0,-2-1 0 0 0,-1 0 0 0 0,0-1 0 0 0,-2-1 0 0 0,0-1 0 0 0,-1 0 0 0 0,-40 27 0 0 0,53-41-313 0 0,0-1 0 0 0,0 0 0 0 0,-1 0 0 0 0,1-1-1 0 0,-1 0 1 0 0,-12 4 0 0 0,2-6-5217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08.9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8288 0 0,'0'0'2322'0'0,"2"1"-1539"0"0,103 26 2651 0 0,-64-18-2469 0 0,-29-7-813 0 0,-1-1 1 0 0,0 0 0 0 0,0-1 0 0 0,15-1 0 0 0,3 0 90 0 0,-14 1-71 0 0,0-1 0 0 0,0 0 0 0 0,22-5 0 0 0,-26 5-72 0 0,-8 1-60 0 0,0 0 1 0 0,0-1-1 0 0,0 1 1 0 0,0-1-1 0 0,0 1 0 0 0,0-1 1 0 0,3-1-1 0 0,-4 1-179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09.8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39 3224 0 0,'0'0'10736'0'0,"2"0"-10226"0"0,8 0-176 0 0,0 0 0 0 0,0 0 0 0 0,0-1 0 0 0,0-1 0 0 0,-1 0 0 0 0,19-5-1 0 0,-18 4-160 0 0,0 0 0 0 0,0 1-1 0 0,0 0 1 0 0,16 0 0 0 0,-16 1-116 0 0,0 0 0 0 0,0 0 0 0 0,0-1 1 0 0,10-3-1 0 0,-17 4-56 0 0,0 0 1 0 0,1 0-1 0 0,-1 0 0 0 0,0 1 1 0 0,0 0-1 0 0,0-1 0 0 0,0 1 1 0 0,1 0-1 0 0,-1 1 1 0 0,4 0-1 0 0,23 1-63 0 0,-29-2-237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10.1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8 5984 0 0,'0'0'464'0'0,"-5"5"-288"0"0,4-5-109 0 0,1 1 1 0 0,0-1-1 0 0,-1 0 1 0 0,1 0 0 0 0,0 1-1 0 0,0-1 1 0 0,-1 0-1 0 0,1 0 1 0 0,0 1-1 0 0,-1-1 1 0 0,1 0-1 0 0,0 0 1 0 0,0 1 0 0 0,0-1-1 0 0,-1 0 1 0 0,1 1-1 0 0,0-1 1 0 0,0 1-1 0 0,0-1 1 0 0,0 0-1 0 0,0 1 1 0 0,0-1-1 0 0,0 0 1 0 0,0 1 0 0 0,0-1-1 0 0,0 1 1 0 0,0-1-1 0 0,0 0 1 0 0,0 1-1 0 0,0-1 1 0 0,0 0-1 0 0,0 1 1 0 0,0-1 0 0 0,0 1-1 0 0,1 0 168 0 0,0 0 0 0 0,0 0 0 0 0,0 0 1 0 0,0 0-1 0 0,0 0 0 0 0,0-1 0 0 0,0 1 0 0 0,0 0 0 0 0,0-1 0 0 0,2 2 0 0 0,2 0-60 0 0,0 0 0 0 0,1 0 0 0 0,-1 0 0 0 0,1-1-1 0 0,-1 0 1 0 0,1 0 0 0 0,0 0 0 0 0,-1-1 0 0 0,7 0 0 0 0,7-1 315 0 0,26-6 0 0 0,-28 5-261 0 0,29-3 0 0 0,-19 4 58 0 0,0-1 1 0 0,31-7 0 0 0,-55 9-344 0 0,-2 0 109 0 0,0 0 1 0 0,0 0-1 0 0,0-1 1 0 0,0 1-1 0 0,-1 0 1 0 0,1 0-1 0 0,0 0 1 0 0,0-1-1 0 0,0 1 1 0 0,-1 0-1 0 0,1-1 0 0 0,0 1 1 0 0,0-1-1 0 0,-2-5 423 0 0,-12-3-298 0 0,12 8-283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10.8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1284 12752 0 0,'0'0'1785'0'0,"0"-2"-1360"0"0,0-3-279 0 0,1 0 0 0 0,0 1 0 0 0,0-1 0 0 0,0 1 0 0 0,0-1 0 0 0,1 1 0 0 0,0 0-1 0 0,0-1 1 0 0,4-6 0 0 0,29-38 667 0 0,-26 37-460 0 0,13-9-30 0 0,-19 19-279 0 0,-2 1-43 0 0,0 0 1 0 0,-1 1-1 0 0,1-1 0 0 0,0 1 1 0 0,-1-1-1 0 0,1 1 0 0 0,0-1 1 0 0,0 1-1 0 0,-1 0 0 0 0,1-1 0 0 0,0 1 1 0 0,0 0-1 0 0,0 0 0 0 0,-1-1 1 0 0,1 1-1 0 0,0 0 0 0 0,2 0 0 0 0,3 5-4 0 0,-5-3 4 0 0,2 1-1 0 0,0-1 0 0 0,0 1 0 0 0,0 0 0 0 0,0 0 0 0 0,-1 0 0 0 0,0 0 0 0 0,1 1 0 0 0,-1-1 0 0 0,0 1 0 0 0,-1-1 0 0 0,1 1 0 0 0,-1 0 0 0 0,1 0 0 0 0,-1-1 0 0 0,1 7 0 0 0,4 26 0 0 0,1 56 0 0 0,-5-69 2 0 0,8 33-1 0 0,-1-11 74 0 0,8 42 160 0 0,-14-78-116 0 0,0 1 0 0 0,0-1 0 0 0,1 0 1 0 0,0 0-1 0 0,1 0 0 0 0,11 15 0 0 0,-16-24-76 0 0,0 1 0 0 0,1-1 1 0 0,-1 0-1 0 0,0 1 0 0 0,0-1 0 0 0,1 0 0 0 0,-1 0 0 0 0,0 1 0 0 0,1-1 1 0 0,-1 0-1 0 0,0 0 0 0 0,0 0 0 0 0,1 0 0 0 0,-1 1 0 0 0,0-1 0 0 0,1 0 1 0 0,-1 0-1 0 0,1 0 0 0 0,-1 0 0 0 0,0 0 0 0 0,1 0 0 0 0,-1 0 0 0 0,0 0 1 0 0,1 0-1 0 0,-1 0 0 0 0,0 0 0 0 0,1 0 0 0 0,-1 0 0 0 0,1 0 0 0 0,-1 0 1 0 0,0 0-1 0 0,1 0 0 0 0,-1-1 0 0 0,0 1 0 0 0,1 0 0 0 0,0-1 17 0 0,1 0-1 0 0,-1-1 1 0 0,0 1-1 0 0,1 0 1 0 0,-1-1-1 0 0,0 1 1 0 0,0 0-1 0 0,1-3 1 0 0,2-3 131 0 0,-1-1 0 0 0,6-13 1 0 0,-6 9-43 0 0,-1 0 1 0 0,0-1 0 0 0,0 1 0 0 0,-1-1 0 0 0,-1-12-1 0 0,-6-66-117 0 0,2 53 28 0 0,-1-35 76 0 0,6-126 0 0 0,6 92-155 0 0,16-141-60 0 0,-17 210 46 0 0,13-73-54 0 0,-5 46 63 0 0,-3 0 1 0 0,-3 0 0 0 0,0-107-1 0 0,-7 135 24 0 0,7-37 0 0 0,-5 54 0 0 0,-3 14-8 0 0,0 0 0 0 0,0 0 0 0 0,0 0 0 0 0,-2-6 0 0 0,0-13-16 0 0,0 18 25 0 0,2 6-2 0 0,-1 0 0 0 0,1-1 0 0 0,-1 1 0 0 0,1 0 0 0 0,0 0 0 0 0,-1 0 0 0 0,1 0 0 0 0,0 0 0 0 0,0-1 1 0 0,0 1-1 0 0,0-2 0 0 0,0 2-61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11.8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3 308 11976 0 0,'0'0'901'0'0,"-1"0"-602"0"0,0-4-198 0 0,6-2-90 0 0,2 1-11 0 0,8-4 3 0 0,-10 9 18 0 0,-1 1 25 0 0,17-1 654 0 0,-17 1-542 0 0,-1-1 0 0 0,0 0-1 0 0,0 0 1 0 0,1 0 0 0 0,-1 0 0 0 0,5-2-1 0 0,3 0-115 0 0,0-1-1 0 0,1 1 0 0 0,22 0 1 0 0,57-6 400 0 0,-81 7-116 0 0,0 0 0 0 0,0-1-1 0 0,15-4 1 0 0,-12 3-175 0 0,23-3 0 0 0,107-8-79 0 0,-78 5 1057 0 0,-42 4-713 0 0,24 0-1 0 0,0 0-406 0 0,66-15-1 0 0,1 0-9 0 0,-13 5 1 0 0,39-5 0 0 0,-40 8 0 0 0,5 1 0 0 0,19-1 0 0 0,20-2 0 0 0,-25 5 0 0 0,74-2 0 0 0,-24 3 0 0 0,-52 3 0 0 0,-36-1 72 0 0,-4 1 1231 0 0,-45 1-824 0 0,10 0-554 0 0,34-2-434 0 0,40-2 469 0 0,-29 0 42 0 0,200 5 142 0 0,-222 3-160 0 0,81-5 70 0 0,119 2 900 0 0,-267 4-932 0 0,1 0-1 0 0,-1 1 0 0 0,0-1 1 0 0,1 1-1 0 0,0 0 1 0 0,-1-1-1 0 0,1 1 0 0 0,0 0 1 0 0,0 0-1 0 0,-1 3 0 0 0,1-4 0 0 0,-90 138-21 0 0,43-70-1232 0 0,44-65 882 0 0,1 0-1 0 0,-1-1 0 0 0,0 1 1 0 0,0 0-1 0 0,-1-1 0 0 0,-4 3 1 0 0,1 0-156 0 0,-16 10-1029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16.6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174 0 1376 0 0,'0'0'7374'0'0,"-12"6"-6054"0"0,9-5-1220 0 0,1 0 0 0 0,0 0-1 0 0,0 0 1 0 0,0 0 0 0 0,-1 1 0 0 0,1-1-1 0 0,0 1 1 0 0,1-1 0 0 0,-1 1-1 0 0,0-1 1 0 0,0 1 0 0 0,-1 2 0 0 0,-19 29 576 0 0,15-22-487 0 0,-10 20 541 0 0,1 0 1 0 0,-19 53 0 0 0,12-27-147 0 0,20-48-446 0 0,0 1 0 0 0,1 0 0 0 0,0-1 0 0 0,1 1 0 0 0,-1 0 0 0 0,2 0 0 0 0,0 13 0 0 0,0-22-114 0 0,0 1 1 0 0,0 0-1 0 0,1 0 1 0 0,-1-1 0 0 0,1 1-1 0 0,-1 0 1 0 0,1-1 0 0 0,-1 1-1 0 0,1 0 1 0 0,0-1-1 0 0,1 2 1 0 0,-1-1 14 0 0,-1-1 1 0 0,1 0-1 0 0,0 0 1 0 0,-1 1-1 0 0,1-1 1 0 0,-1 0-1 0 0,1 1 1 0 0,-1-1-1 0 0,0 1 0 0 0,1 2 1 0 0,-1-3 102 0 0,1 0 2 0 0,1 1-91 0 0,0-1-1 0 0,0 0 1 0 0,0 1-1 0 0,0-1 1 0 0,0 0-1 0 0,0 0 1 0 0,0-1-1 0 0,0 1 1 0 0,1 0-1 0 0,-1-1 1 0 0,0 1-1 0 0,1-1 1 0 0,-1 0-1 0 0,0 0 1 0 0,1 0-1 0 0,-1 0 1 0 0,0 0-1 0 0,0 0 0 0 0,1-1 1 0 0,-1 1-1 0 0,0-1 1 0 0,1 1-1 0 0,-1-1 1 0 0,3-1-1 0 0,6-3 116 0 0,1 0 0 0 0,-1-1 0 0 0,12-8 0 0 0,-22 14-170 0 0,8-6 7 0 0,0 1 0 0 0,0-1 0 0 0,0-1 1 0 0,-1 0-1 0 0,0 0 0 0 0,-1 0 0 0 0,1-1 0 0 0,-1 0 1 0 0,-1-1-1 0 0,8-11 0 0 0,-1-2-85 0 0,5-9-44 0 0,-13 21 73 0 0,-4 8 49 0 0,0 0-1 0 0,0 0 1 0 0,0 0-1 0 0,0 0 1 0 0,0 0 0 0 0,0 0-1 0 0,-1 0 1 0 0,1-1-1 0 0,-1 1 1 0 0,1 0 0 0 0,-1-3-1 0 0,-4 12-80 0 0,5 5 19 0 0,5 4 47 0 0,4 17 18 0 0,-9-26-1 0 0,-1-5 0 0 0,1 0 0 0 0,-1 0 0 0 0,0 1 0 0 0,1-1 0 0 0,0 0 0 0 0,-1 0 0 0 0,1 0 0 0 0,0-1 0 0 0,0 1 0 0 0,0 0 0 0 0,0 0 0 0 0,0 0 0 0 0,2 1 0 0 0,-1 0 0 0 0,-1-1 0 0 0,1 0 0 0 0,0 0 0 0 0,-1 0 0 0 0,1 0 0 0 0,0 0 0 0 0,0-1 0 0 0,0 1 0 0 0,1-1 0 0 0,3 3 0 0 0,24 17 30 0 0,-25-17 2 0 0,1 0 0 0 0,0 0 0 0 0,0 0 0 0 0,7 3 0 0 0,-11-6-27 0 0,1 0 0 0 0,0-1 0 0 0,-1 1 0 0 0,1 0 0 0 0,0-1 0 0 0,0 0 0 0 0,-1 0 0 0 0,1 1 0 0 0,0-2 0 0 0,0 1 0 0 0,0 0 0 0 0,0 0 0 0 0,-1-1-1 0 0,4 0 1 0 0,4-3 127 0 0,0 0 0 0 0,-1-1 0 0 0,1 0 0 0 0,-1 0 0 0 0,0-1 0 0 0,0 0 0 0 0,-1 0 0 0 0,0-1 0 0 0,8-8 0 0 0,-12 10-125 0 0,0 0-1 0 0,0 0 1 0 0,0 0 0 0 0,0-1-1 0 0,-1 1 1 0 0,0-1-1 0 0,0 0 1 0 0,-1 1-1 0 0,0-1 1 0 0,1-1-1 0 0,1-11 1 0 0,-2 7-10 0 0,0-1 1 0 0,-1 1 0 0 0,-1-1-1 0 0,0 0 1 0 0,-2-19-1 0 0,1 24 17 0 0,0 0 0 0 0,-1 0 0 0 0,0 0 0 0 0,0 0 0 0 0,-1 1-1 0 0,0-1 1 0 0,0 1 0 0 0,0-1 0 0 0,-1 1 0 0 0,-7-10 0 0 0,8 12-3 0 0,-1 0 0 0 0,0 0 0 0 0,0 1 0 0 0,0-1 1 0 0,-1 1-1 0 0,1 0 0 0 0,-1 0 0 0 0,0 0 0 0 0,0 0 1 0 0,0 1-1 0 0,0 0 0 0 0,0 0 0 0 0,0 1 0 0 0,-9-2 0 0 0,-26-1 60 0 0,20 4-5300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18.1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11 5728 0 0,'0'0'6014'0'0,"2"0"-5836"0"0,8-3-59 0 0,-3 1-23 0 0,0 0 0 0 0,0 1 1 0 0,10-2-1 0 0,-10 5-32 0 0,-6-1-59 0 0,-1-1-1 0 0,1 0 1 0 0,0 1 0 0 0,-1-1 0 0 0,1 0-1 0 0,0 1 1 0 0,-1-1 0 0 0,1 0 0 0 0,0 0 0 0 0,-1 0-1 0 0,1 1 1 0 0,0-1 0 0 0,0 0 0 0 0,-1 0 0 0 0,1 0-1 0 0,0 0 1 0 0,0 0 0 0 0,-1 0 0 0 0,2-1 0 0 0,1 2 75 0 0,3 1-54 0 0,-6-2-15 0 0,1 1 0 0 0,0-1 0 0 0,-1 1-1 0 0,1 0 1 0 0,-1-1 0 0 0,1 1 0 0 0,0-1 0 0 0,-1 1-1 0 0,1 0 1 0 0,-1 0 0 0 0,0-1 0 0 0,1 1 0 0 0,-1 0-1 0 0,0 0 1 0 0,1 0 0 0 0,-1-1 0 0 0,0 1 0 0 0,0 1-1 0 0,2 15 115 0 0,-2-14-78 0 0,-1 1 1 0 0,1-1 0 0 0,-1 1 0 0 0,-1 0 0 0 0,1-1-1 0 0,0 0 1 0 0,-1 1 0 0 0,1-1 0 0 0,-1 0 0 0 0,0 0 0 0 0,0 0-1 0 0,-1 0 1 0 0,1 0 0 0 0,0-1 0 0 0,-1 1 0 0 0,0-1-1 0 0,1 1 1 0 0,-1-1 0 0 0,0 0 0 0 0,0 0 0 0 0,-5 2 0 0 0,-9 7 40 0 0,14-8-58 0 0,-1-1 1 0 0,1 0 0 0 0,-1 1-1 0 0,1-2 1 0 0,-8 4 0 0 0,5-3-351 0 0,-2 1 1921 0 0,14-8-556 0 0,-4 4-1004 0 0,0 0 0 0 0,0 1-1 0 0,0-1 1 0 0,1 0 0 0 0,-1 1 0 0 0,0-1-1 0 0,1 1 1 0 0,-1-1 0 0 0,0 1 0 0 0,4 0-1 0 0,14-2 47 0 0,14-6 31 0 0,-32 7-110 0 0,0 1 0 0 0,-1-1 0 0 0,1 1 0 0 0,0 0 0 0 0,0 0 0 0 0,-1-1-1 0 0,1 1 1 0 0,0 0 0 0 0,2 1 0 0 0,-2-1-2 0 0,0 0-1 0 0,1 0 1 0 0,-1 0 0 0 0,0 0-1 0 0,0 0 1 0 0,0 0 0 0 0,3-2-1 0 0,46-16 186 0 0,-50 17 109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18.9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18 629 3224 0 0,'-5'7'283'0'0,"-8"8"7640"0"0,14-16-7176 0 0,7-7 131 0 0,-3 5-683 0 0,-2-1 1 0 0,1 0-1 0 0,0 0 1 0 0,-1 0-1 0 0,4-6 1 0 0,19-30 464 0 0,-18 29-341 0 0,-1 0 0 0 0,12-24 0 0 0,2-15-188 0 0,58-143-563 0 0,-46 102 420 0 0,-19 41-51 0 0,-11 39 53 0 0,0 0-1 0 0,0 0 1 0 0,1 1 0 0 0,0-1 0 0 0,10-16 0 0 0,-11 24 10 0 0,-2 2 0 0 0,-1 0 0 0 0,1 0 0 0 0,0 0 0 0 0,-1 0 0 0 0,1 0 0 0 0,-1 0 0 0 0,1 0 0 0 0,-1 0 0 0 0,1 0 0 0 0,-1 0 0 0 0,0 0 0 0 0,0 0 0 0 0,1-1 0 0 0,-1 0 0 0 0,4-16-11 0 0,-4 17-42 0 0,0 3-11 0 0,-6 26 0 0 0,-18 111 64 0 0,21-122 0 0 0,4-11 0 0 0,1 7 0 0 0,0-4 10 0 0,-1-7 161 0 0,-1-1-154 0 0,0-1 0 0 0,1 1 0 0 0,-1-1 0 0 0,1 0 0 0 0,-1 1-1 0 0,1-1 1 0 0,-1 0 0 0 0,1 0 0 0 0,-1 1 0 0 0,1-1 0 0 0,-1 0 0 0 0,1 0 0 0 0,0 0 0 0 0,-1 1 0 0 0,1-1 0 0 0,-1 0 0 0 0,1 0 0 0 0,-1 0 0 0 0,1 0-1 0 0,0 0 1 0 0,-1 0 0 0 0,1 0 0 0 0,-1 0 0 0 0,1-1 0 0 0,0 1 0 0 0,-1 0 0 0 0,1 0 0 0 0,-1 0 0 0 0,1-1 0 0 0,-1 1 0 0 0,1-1 0 0 0,1 1 43 0 0,0-1 1 0 0,0 0-1 0 0,0 0 1 0 0,0 0 0 0 0,0 0-1 0 0,0-1 1 0 0,2-1 0 0 0,11-15 232 0 0,-6 9-251 0 0,-1-1 0 0 0,0-1 0 0 0,-1 1 0 0 0,7-14 0 0 0,-2 4-38 0 0,-8 15-28 0 0,-1 1 1 0 0,0-1 0 0 0,-1 0-1 0 0,4-9 1 0 0,8-16-194 0 0,-11 25 157 0 0,0-1 1 0 0,0 1-1 0 0,-1-1 1 0 0,0 0-1 0 0,2-8 0 0 0,-4 12 30 0 0,0 1 21 0 0,0 1 0 0 0,0 0 1 0 0,0-1-1 0 0,0 1 0 0 0,0-1 0 0 0,0 1 0 0 0,0 0 0 0 0,1-1 1 0 0,-1 1-1 0 0,0-1 0 0 0,0 1 0 0 0,0 0 0 0 0,1-1 0 0 0,-1 1 1 0 0,0 0-1 0 0,0-1 0 0 0,0 1 0 0 0,1 0 0 0 0,-1-1 0 0 0,0 1 1 0 0,1 0-1 0 0,-1 0 0 0 0,0-1 0 0 0,1 1 0 0 0,-1 0 0 0 0,0 0 1 0 0,1 0-1 0 0,0-1 0 0 0,0 1-108 0 0,-2 2-195 0 0,1 0 316 0 0,-1 0 1 0 0,1 1-1 0 0,-1-1 1 0 0,0 0-1 0 0,0 0 1 0 0,-1 2-1 0 0,-3 11 209 0 0,-6 37-47 0 0,-9 46 68 0 0,20-91-177 0 0,0 0 1 0 0,1 0-1 0 0,0-1 1 0 0,0 1 0 0 0,0 0-1 0 0,1-1 1 0 0,0 1-1 0 0,0-1 1 0 0,4 9-1 0 0,-5-13 135 0 0,-1-2-185 0 0,1 0 0 0 0,-1 0 0 0 0,0 0-1 0 0,1 0 1 0 0,-1 1 0 0 0,0-1 0 0 0,1 0-1 0 0,-1 0 1 0 0,0 0 0 0 0,1 1-1 0 0,-1-1 1 0 0,0 0 0 0 0,1 0 0 0 0,-1 1-1 0 0,0-1 1 0 0,0 0 0 0 0,1 0-1 0 0,-1 1 1 0 0,0-1 0 0 0,0 0 0 0 0,1 1-1 0 0,-1-1 24 0 0,0 1 1 0 0,0-1-1 0 0,0 1 0 0 0,1-1 0 0 0,-1 0 0 0 0,0 1 0 0 0,1-1 0 0 0,-1 0 0 0 0,0 1 0 0 0,1-1 0 0 0,-1 0 0 0 0,0 0 1 0 0,1 1-1 0 0,-1-1 0 0 0,0 0 0 0 0,1 0 0 0 0,-1 0 0 0 0,1 1 0 0 0,-1-1 0 0 0,1 0 0 0 0,-1 0 0 0 0,1 0 0 0 0,10 0-253 0 0,0-1 0 0 0,0 0-1 0 0,0-1 1 0 0,14-4-1 0 0,-24 6 156 0 0,-1-1-1 0 0,1 1 0 0 0,-1 0 1 0 0,1 0-1 0 0,-1 0 1 0 0,1-1-1 0 0,-1 1 1 0 0,1 0-1 0 0,-1 0 0 0 0,0-1 1 0 0,1 1-1 0 0,-1-1 1 0 0,1 1-1 0 0,-1 0 0 0 0,0-1 1 0 0,0 1-1 0 0,1-1 1 0 0,0-1-640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19.4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166 0 5728 0 0,'0'0'738'0'0,"-5"8"800"0"0,0 2-767 0 0,-1-1 0 0 0,-1-1 0 0 0,1 1 0 0 0,-15 13 0 0 0,-3 4 242 0 0,10-11-595 0 0,2 1 0 0 0,0 0 0 0 0,1 0 1 0 0,1 1-1 0 0,0 1 0 0 0,-7 19 1 0 0,15-31-313 0 0,1 1 0 0 0,0 0 0 0 0,0-1 1 0 0,1 1-1 0 0,0-1 0 0 0,0 1 0 0 0,0 0 1 0 0,1-1-1 0 0,0 1 0 0 0,0-1 1 0 0,1 1-1 0 0,0-1 0 0 0,4 10 0 0 0,-5-13-55 0 0,0 0 0 0 0,1 0-1 0 0,0 0 1 0 0,-1-1-1 0 0,1 1 1 0 0,0 0-1 0 0,0-1 1 0 0,1 1-1 0 0,-1-1 1 0 0,0 0 0 0 0,1 1-1 0 0,0-1 1 0 0,-1 0-1 0 0,1-1 1 0 0,0 1-1 0 0,6 2 1 0 0,-5-2-11 0 0,0-1 0 0 0,1 0 0 0 0,-1 0 0 0 0,1 0 0 0 0,-1-1-1 0 0,1 0 1 0 0,0 0 0 0 0,-1 0 0 0 0,1 0 0 0 0,-1-1 0 0 0,7-1 0 0 0,-6 1-9 0 0,4 0 27 0 0,0-2-1 0 0,0 1 1 0 0,12-6-1 0 0,-17 6-60 0 0,0 1-1 0 0,0-1 1 0 0,0 0 0 0 0,-1 0-1 0 0,1-1 1 0 0,-1 1-1 0 0,0-1 1 0 0,1 0-1 0 0,3-4 1 0 0,-4 3-64 0 0,-2 4-49 0 0,0-1 1 0 0,-1 0 0 0 0,1 1 0 0 0,0-1 0 0 0,-1 0 0 0 0,1 0 0 0 0,-1 1 0 0 0,1-1 0 0 0,-1 0 0 0 0,1 0 0 0 0,-1 0 0 0 0,0 0 0 0 0,1 0 0 0 0,-1 0 0 0 0,0 0 0 0 0,0 0 0 0 0,1 0 0 0 0,-1-1-1 0 0,2-3-962 0 0,-2 5 1019 0 0,1 0-1 0 0,-1-1 0 0 0,0 1 0 0 0,0 0 1 0 0,0 0-1 0 0,0 0 0 0 0,1 0 0 0 0,-1 0 1 0 0,0-1-1 0 0,0 1 0 0 0,0 0 0 0 0,0 0 1 0 0,0 0-1 0 0,0-1 0 0 0,0 1 0 0 0,0 0 1 0 0,1 0-1 0 0,-1 0 0 0 0,0-1 0 0 0,0 1 1 0 0,0 0-1 0 0,0 0 0 0 0,0 0 0 0 0,0-1 1 0 0,0 1-1 0 0,0 0 0 0 0,0 0 0 0 0,0 0 1 0 0,0-1-1 0 0,-1 1 0 0 0,1 0 0 0 0,0 0 1 0 0,0 0-1 0 0,0-1 0 0 0,0 1 0 0 0,-3-11-1400 0 0,2 8-10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19.7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25 2760 0 0,'0'0'8656'0'0,"1"1"-8136"0"0,0 0-430 0 0,1 0 1 0 0,-1 0-1 0 0,1 0 1 0 0,-1-1-1 0 0,0 1 1 0 0,1 0-1 0 0,-1-1 1 0 0,1 1-1 0 0,0-1 1 0 0,-1 1-1 0 0,1-1 1 0 0,-1 0-1 0 0,1 0 1 0 0,0 0-1 0 0,2 0 1 0 0,31-4 921 0 0,-16 1-446 0 0,64-10 708 0 0,-76 13-1249 0 0,2-1 9 0 0,12-11-87 0 0,-30 12-253 0 0,0 0-4550 0 0,3 0 88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47 3224 0 0,'20'-25'360'0'0,"-2"3"6572"0"0,-20 22-6054 0 0,-5 1-611 0 0,1-1-1 0 0,0 1 1 0 0,-1 1-1 0 0,1-1 1 0 0,0 1-1 0 0,0 0 1 0 0,0 0-1 0 0,0 1 1 0 0,0 0-1 0 0,1 0 0 0 0,-1 0 1 0 0,-8 7-1 0 0,-4 5 64 0 0,1 0 0 0 0,-19 23 0 0 0,31-33-313 0 0,1 1 0 0 0,0-1 0 0 0,0 1 1 0 0,0 0-1 0 0,-2 7 0 0 0,5-11-13 0 0,0 0-1 0 0,0 0 1 0 0,0 0-1 0 0,0 1 0 0 0,1-1 1 0 0,-1 0-1 0 0,1 0 0 0 0,-1 1 1 0 0,1-1-1 0 0,0 1 1 0 0,0-1-1 0 0,0 0 0 0 0,0 1 1 0 0,1-1-1 0 0,-1 0 0 0 0,1 1 1 0 0,-1-1-1 0 0,2 3 1 0 0,2 1 23 0 0,-1 0 1 0 0,1 0 0 0 0,0-1 0 0 0,1 0 0 0 0,0 0 0 0 0,8 8 0 0 0,36 23 61 0 0,-15-13 37 0 0,-21-14-54 0 0,-10-7-64 0 0,0 0 0 0 0,0 0 0 0 0,0 1 0 0 0,0-1 0 0 0,0 1 0 0 0,0 0 0 0 0,-1 0 0 0 0,5 5 0 0 0,-8-7-5 0 0,1 0 0 0 0,0 0 0 0 0,0-1 0 0 0,0 1 0 0 0,-1 0 0 0 0,1-1 0 0 0,0 1-1 0 0,0 0 1 0 0,-1-1 0 0 0,1 1 0 0 0,-1 0 0 0 0,1-1 0 0 0,-1 1 0 0 0,1-1 0 0 0,-1 1 0 0 0,0 0 0 0 0,0 0 0 0 0,-2 2 3 0 0,-1 0 0 0 0,1 0 0 0 0,-1 0-1 0 0,0 0 1 0 0,0-1 0 0 0,0 1 0 0 0,0-1-1 0 0,0 0 1 0 0,-1-1 0 0 0,1 1 0 0 0,-1-1-1 0 0,-7 2 1 0 0,-11 4 37 0 0,14-4-135 0 0,-1 0 1 0 0,1-1 0 0 0,-1 0-1 0 0,1 0 1 0 0,-1-1 0 0 0,0 0 0 0 0,0-1-1 0 0,1 0 1 0 0,-1-1 0 0 0,0 0-1 0 0,-13-3 1 0 0,15 0-1426 0 0,2-3-3651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0.6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 1376 0 0,'0'0'12792'0'0,"3"1"-12456"0"0,7 3-21 0 0,-4-1-150 0 0,0-1 1 0 0,0 1-1 0 0,0-2 1 0 0,1 1-1 0 0,-1-1 0 0 0,11 2 1 0 0,27-1 97 0 0,-31 0-56 0 0,1-1-1 0 0,-1-1 1 0 0,19-1-1 0 0,-21 0-57 0 0,-7 1-70 0 0,0-1-1 0 0,0 1 1 0 0,0-1-1 0 0,0 0 1 0 0,0 0-1 0 0,0 0 1 0 0,-1 0 0 0 0,7-3-1 0 0,5-4-42 0 0,-13 3 445 0 0,-1 5-385 0 0,2-2-5 0 0,-2 1 17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1.4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171 1206 2760 0 0,'0'0'489'0'0,"-5"-15"5871"0"0,2 10-5581 0 0,-1-1 0 0 0,0 1 0 0 0,-9-9 0 0 0,-1-2 246 0 0,12 13-859 0 0,0-1 0 0 0,0 1-1 0 0,1-1 1 0 0,-1 1 0 0 0,1-1-1 0 0,0 0 1 0 0,0 0 0 0 0,-1-7-1 0 0,-3-8 202 0 0,-8-44 550 0 0,-4-10-355 0 0,12 58-473 0 0,-5-15 335 0 0,1-1 0 0 0,1-1 0 0 0,-3-33-1 0 0,-23-365-1949 0 0,33 400 1398 0 0,1 0-1 0 0,2 1 1 0 0,1-1 0 0 0,11-43-1 0 0,8 0-68 0 0,-10 37 125 0 0,-11 31 42 0 0,0 3 24 0 0,-1 0 1 0 0,1-1 0 0 0,0 1 0 0 0,0 0 0 0 0,0-1 0 0 0,0 1 0 0 0,0 0 0 0 0,1 0 0 0 0,-1 0 0 0 0,0 0 0 0 0,1 0 0 0 0,0 0 0 0 0,-1 1 0 0 0,1-1 0 0 0,0 0-1 0 0,0 1 1 0 0,0-1 0 0 0,0 1 0 0 0,4-2 0 0 0,-5 3 2 0 0,0 0-1 0 0,-1 0 0 0 0,1 0 1 0 0,-1 0-1 0 0,1 0 0 0 0,-1 1 1 0 0,1-1-1 0 0,-1 0 0 0 0,1 1 1 0 0,-1-1-1 0 0,1 0 0 0 0,-1 1 1 0 0,1-1-1 0 0,-1 0 0 0 0,0 1 1 0 0,1-1-1 0 0,0 2 0 0 0,0-1 0 0 0,2 1 4 0 0,-1 1 0 0 0,1 0 0 0 0,0-1 1 0 0,-1 1-1 0 0,0 0 0 0 0,0 1 0 0 0,0-1 1 0 0,0 0-1 0 0,0 0 0 0 0,0 1 1 0 0,-1-1-1 0 0,2 7 0 0 0,0 4-7 0 0,0 1 0 0 0,0 14 0 0 0,1-2-73 0 0,-4-16 68 0 0,1-1-1 0 0,-1 1 1 0 0,0 0-1 0 0,-1-1 1 0 0,-1 1-1 0 0,0-1 1 0 0,0 1-1 0 0,-1-1 1 0 0,0 0-1 0 0,0 0 1 0 0,-1 0-1 0 0,-1 0 1 0 0,-9 14 0 0 0,11-18 12 0 0,-11 14 13 0 0,4-3 70 0 0,9-15-59 0 0,0 2 34 0 0,10-4-64 0 0,1 0 20 0 0,12-1 38 0 0,-17 0-50 0 0,0 1 0 0 0,-1 0 0 0 0,1 0 0 0 0,0 0 0 0 0,6 1 0 0 0,3 1 49 0 0,-10-1-50 0 0,0-1-1 0 0,0 1 0 0 0,0 0 1 0 0,-1 0-1 0 0,1 0 0 0 0,5 2 1 0 0,-8-2-2 0 0,-1-1 1 0 0,1 0 0 0 0,-1 1 0 0 0,1-1 0 0 0,-1 1 0 0 0,0-1 0 0 0,1 1 0 0 0,-1-1 0 0 0,1 1 0 0 0,-1-1 0 0 0,0 1 0 0 0,1-1 0 0 0,-1 1 0 0 0,0 0 0 0 0,0-1 0 0 0,0 1 0 0 0,1-1 0 0 0,-1 1 0 0 0,0 0 0 0 0,0-1 0 0 0,0 1 0 0 0,0 0 0 0 0,0-1 0 0 0,0 1 0 0 0,0 0 0 0 0,0-1 0 0 0,0 1 0 0 0,0-1 0 0 0,-1 1 0 0 0,1 0 0 0 0,0 0 0 0 0,-9 21 54 0 0,5-16-43 0 0,0 0 1 0 0,-1-1-1 0 0,1 0 0 0 0,-10 8 1 0 0,-11 14 99 0 0,20-21-76 0 0,0 0 1 0 0,-1 0 0 0 0,-7 5-1 0 0,-10 11 60 0 0,-1 3-159 0 0,38-22-1984 0 0,9-4 820 0 0,-1 0-10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1.8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28 2304 0 0,'1'-2'167'0'0,"6"-3"-709"0"0,7-6 4392 0 0,-1 1 4339 0 0,-13 12-8127 0 0,-1-1 0 0 0,0 0 1 0 0,1 0-1 0 0,-1 1 0 0 0,0-1 1 0 0,1 0-1 0 0,-1 0 0 0 0,0 0 1 0 0,0 0-1 0 0,-2 2 0 0 0,-1 2 26 0 0,-34 55 635 0 0,31-50-452 0 0,-12 21 1 0 0,17-28-223 0 0,0 1 0 0 0,0 0 0 0 0,0 0 0 0 0,1 1 0 0 0,0-1 0 0 0,0 0 0 0 0,0 0 0 0 0,0 7 0 0 0,1-10 206 0 0,0 0-244 0 0,1 0-1 0 0,0 0 0 0 0,0 0 0 0 0,0 0 0 0 0,0 0 1 0 0,0 0-1 0 0,0 0 0 0 0,0-1 0 0 0,0 1 0 0 0,0-1 0 0 0,0 1 1 0 0,0 0-1 0 0,0-1 0 0 0,1 0 0 0 0,-1 1 0 0 0,0-1 1 0 0,2 1-1 0 0,8 3 17 0 0,-10-3-3 0 0,1 0 0 0 0,-1-1 0 0 0,1 1 0 0 0,-1 0 0 0 0,1-1-1 0 0,0 1 1 0 0,-1-1 0 0 0,1 0 0 0 0,0 1 0 0 0,0-1 0 0 0,-1 0 0 0 0,5 0 0 0 0,25 2 660 0 0,-20 1-642 0 0,-5 5-42 0 0,-6-7-13 0 0,1 1-1 0 0,-1-1 1 0 0,1 1-1 0 0,-1-1 0 0 0,0 1 1 0 0,1-1-1 0 0,-1 1 0 0 0,0 0 1 0 0,0-1-1 0 0,0 1 1 0 0,0 0-1 0 0,0-1 0 0 0,-1 1 1 0 0,1-1-1 0 0,0 1 1 0 0,-1-1-1 0 0,1 1 0 0 0,-1-1 1 0 0,1 1-1 0 0,-1-1 0 0 0,0 1 1 0 0,0-1-1 0 0,0 1 1 0 0,0-1-1 0 0,0 0 0 0 0,0 0 1 0 0,0 1-1 0 0,-1 0 0 0 0,-5 4 85 0 0,0 0-1 0 0,-1 0 0 0 0,-14 9 0 0 0,6-5 60 0 0,9-5-179 0 0,5-5-214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2.4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25 3224 0 0,'5'-4'8910'0'0,"-4"2"-8849"0"0,-1 1 0 0 0,1 0 0 0 0,0 0 0 0 0,-1-1 0 0 0,1 1 0 0 0,0 0-1 0 0,0 0 1 0 0,0 0 0 0 0,0 0 0 0 0,0 0 0 0 0,0 0 0 0 0,0 1 0 0 0,0-1 0 0 0,1 0-1 0 0,-1 0 1 0 0,0 1 0 0 0,0-1 0 0 0,1 1 0 0 0,-1-1 0 0 0,0 1 0 0 0,1 0 0 0 0,-1-1-1 0 0,0 1 1 0 0,1 0 0 0 0,-1 0 0 0 0,1 0 0 0 0,-1 0 0 0 0,0 0 0 0 0,1 0 0 0 0,-1 0-1 0 0,0 0 1 0 0,1 1 0 0 0,-1-1 0 0 0,1 1 0 0 0,-1-1 0 0 0,0 1 0 0 0,3 1 0 0 0,-2-1-32 0 0,0 0 1 0 0,0 0 0 0 0,0 0-1 0 0,0 0 1 0 0,0 1 0 0 0,4 2 0 0 0,-5-3-30 0 0,0 0 0 0 0,1 0 0 0 0,-1 0 0 0 0,0 0 0 0 0,0 0 0 0 0,0 0 0 0 0,0 0 0 0 0,0 1 0 0 0,0-1 0 0 0,0 0 0 0 0,-1 1 0 0 0,1-1 0 0 0,0 1 0 0 0,-1-1 0 0 0,1 1 0 0 0,-1-1 0 0 0,1 3 0 0 0,0 2 0 0 0,12 23 70 0 0,-13-28-64 0 0,0-1-1 0 0,0 1 0 0 0,0-1 1 0 0,0 1-1 0 0,0 0 1 0 0,0-1-1 0 0,0 1 1 0 0,0-1-1 0 0,0 1 0 0 0,0-1 1 0 0,0 1-1 0 0,0-1 1 0 0,0 1-1 0 0,-1-1 0 0 0,1 1 1 0 0,0-1-1 0 0,0 1 1 0 0,0-1-1 0 0,-1 1 0 0 0,-1 2 17 0 0,1 3 13 0 0,0 0 1 0 0,-1-1 0 0 0,0 1 0 0 0,0-1 0 0 0,0 0-1 0 0,-1 0 1 0 0,0 1 0 0 0,0-2 0 0 0,0 1 0 0 0,-1 0 0 0 0,0-1-1 0 0,1 1 1 0 0,-2-1 0 0 0,-5 5 0 0 0,2-1 224 0 0,7-7-232 0 0,0 1 0 0 0,0-1 0 0 0,0 0 0 0 0,-1 0-1 0 0,1 0 1 0 0,0 0 0 0 0,-1 0 0 0 0,-2 1 0 0 0,-30 18 64 0 0,33-19-64 0 0,1-1-22 0 0,-1 1 0 0 0,1-1 0 0 0,0 0 0 0 0,0 1 0 0 0,-1-1 0 0 0,1 0 0 0 0,0 0 0 0 0,-1 0 0 0 0,1 1 0 0 0,0-1 0 0 0,-1 0 0 0 0,1 0 0 0 0,0 0 0 0 0,-1 0 0 0 0,1 1 0 0 0,0-1 0 0 0,-1 0 0 0 0,1 0 0 0 0,0 0 0 0 0,-1 0 0 0 0,1 0 0 0 0,-1 0 0 0 0,1 0 0 0 0,0 0 0 0 0,-1 0 0 0 0,1 0 0 0 0,0 0 0 0 0,-1 0 0 0 0,1-1 0 0 0,-2 1 1683 0 0,22-1-1493 0 0,34-10 282 0 0,-7 4-270 0 0,8 2 32 0 0,-23 13-2557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3.0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25 5064 0 0,'0'0'9837'0'0,"11"-3"-8610"0"0,100-13 763 0 0,-93 14-1916 0 0,-10 0-66 0 0,-1 2 0 0 0,1-1 0 0 0,-1 1 0 0 0,1 0 0 0 0,-1 0 0 0 0,8 2-1 0 0,-8-1-102 0 0,0 0 0 0 0,0 0 1 0 0,11-1-1 0 0,-15 0-38 0 0,-1 0-196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3.4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 7368 0 0,'0'0'2416'0'0,"2"0"-598"0"0,5 0-876 0 0,0 0 0 0 0,1 0 0 0 0,-1-1 0 0 0,10-2 0 0 0,-10 1-800 0 0,-1 1 0 0 0,1 0 1 0 0,0 0-1 0 0,12 1 0 0 0,17-3 50 0 0,-25 2-198 0 0,0 0 0 0 0,19 1 0 0 0,-9 1-2983 0 0,-18-2 1499 0 0,12-4-12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3.8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1032 8952 0 0,'0'0'808'0'0,"-3"4"-538"0"0,3 0 1577 0 0,2-6-1682 0 0,1 1 0 0 0,-1 0-1 0 0,1-1 1 0 0,-1 1 0 0 0,0-1 0 0 0,1 1 0 0 0,-1-1-1 0 0,0 0 1 0 0,0 0 0 0 0,0 0 0 0 0,-1-1 0 0 0,1 1 0 0 0,2-4-1 0 0,3-6 526 0 0,8-21 0 0 0,3-4-62 0 0,-10 24-380 0 0,0-1-1 0 0,6-18 1 0 0,-4 16 224 0 0,-10 16-461 0 0,0 0 0 0 0,1 0 0 0 0,-1-1 0 0 0,0 1 0 0 0,0 0 0 0 0,0 0 0 0 0,1 0 0 0 0,-1 0 0 0 0,0-1 0 0 0,0 1 0 0 0,1 0 1 0 0,-1 0-1 0 0,0 0 0 0 0,1 0 0 0 0,-1 0 0 0 0,0 0 0 0 0,0 0 0 0 0,1 0 0 0 0,-1 0 0 0 0,0 0 0 0 0,1 0 0 0 0,-1 0 0 0 0,0 0 0 0 0,0 0 0 0 0,1 0 0 0 0,-1 0 0 0 0,0 0 0 0 0,1 0 0 0 0,-1 0 0 0 0,0 0 0 0 0,0 1 1 0 0,1-1-1 0 0,-1 0 0 0 0,0 0 0 0 0,0 0 0 0 0,0 0 0 0 0,1 1 0 0 0,-1-1 0 0 0,0 0 0 0 0,0 0 0 0 0,0 1 0 0 0,1-1 0 0 0,-1 0 0 0 0,0 0 0 0 0,0 0 0 0 0,0 1 0 0 0,0-1 0 0 0,0 0 0 0 0,1 1 0 0 0,0 3-11 0 0,1 0 0 0 0,-1 0 0 0 0,1 0 0 0 0,-1 0 0 0 0,-1 0 0 0 0,1 0 0 0 0,0 7 0 0 0,4 18 0 0 0,-1-13 0 0 0,-1 0 0 0 0,2 29 0 0 0,3 15 0 0 0,-3-31 0 0 0,-4-20 0 0 0,0-1 0 0 0,1 0 0 0 0,0 1 0 0 0,1-1 0 0 0,-1 0 0 0 0,1 0 0 0 0,1 0 0 0 0,4 7 0 0 0,6 11 0 0 0,-7-20 84 0 0,-6-5 346 0 0,1-2-289 0 0,0 0 0 0 0,0 0 0 0 0,0-1 0 0 0,-1 1 0 0 0,1-1 0 0 0,-1 1 0 0 0,1-1 0 0 0,-1 0 0 0 0,1 1 1 0 0,1-4-1 0 0,-2 3-8 0 0,4-5 24 0 0,0 0 0 0 0,-1-1 0 0 0,0 1-1 0 0,-1-1 1 0 0,1 0 0 0 0,-2 0 0 0 0,1-1 0 0 0,1-9 0 0 0,8-72 415 0 0,-10 66-627 0 0,8-206 55 0 0,-2 29 0 0 0,-4 133 0 0 0,10-80 0 0 0,-6 93 0 0 0,7-56 0 0 0,-14 89 0 0 0,0 1 0 0 0,-1-1 0 0 0,-4-24 0 0 0,2 29 3 0 0,2 13-57 0 0,0 1-1 0 0,-1-1 0 0 0,1 1 0 0 0,-1-1 1 0 0,0 0-1 0 0,0 1 0 0 0,-2-5 1 0 0,-2-6-442 0 0,5 13 309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4.3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1 332 10136 0 0,'0'0'918'0'0,"2"1"-758"0"0,11 2 268 0 0,0 0 0 0 0,0-1-1 0 0,0 0 1 0 0,0-1-1 0 0,1 0 1 0 0,13-2 0 0 0,-9 0-2 0 0,-1 0-87 0 0,21-5 0 0 0,51-9 610 0 0,97-4 0 0 0,129-14-784 0 0,159-17 1072 0 0,-250 24-442 0 0,401-39-779 0 0,-271 34-16 0 0,-75 7 0 0 0,47 1 0 0 0,-59 4 0 0 0,52 4 0 0 0,-110 8 0 0 0,80-2 0 0 0,-97 17 0 0 0,-77-7-20 0 0,-65-1 2976 0 0,-48 0-2684 0 0,-2 0-270 0 0,1 0 0 0 0,-1 0 0 0 0,0 0 0 0 0,0 0 0 0 0,0 0 0 0 0,0 0 0 0 0,1 0-1 0 0,-1 0 1 0 0,0 0 0 0 0,0 0 0 0 0,0 0 0 0 0,0 0 0 0 0,1 0 0 0 0,-1 0 0 0 0,0 0-1 0 0,0 0 1 0 0,0 0 0 0 0,0 0 0 0 0,1 0 0 0 0,-1 0 0 0 0,0 0 0 0 0,0 0 0 0 0,0 1 0 0 0,0-1-1 0 0,0 0 1 0 0,1 0 0 0 0,-1 0 0 0 0,0 0 0 0 0,0 0 0 0 0,0 1 0 0 0,0-1 0 0 0,0 0 0 0 0,0 0-1 0 0,0 0 1 0 0,0 0 0 0 0,0 1 0 0 0,0-1 0 0 0,1 0 0 0 0,-1 0 0 0 0,0 0 0 0 0,0 0-1 0 0,0 1 1 0 0,0-1 0 0 0,0 0 0 0 0,0 0 0 0 0,0 0 0 0 0,0 0 0 0 0,-1 1 0 0 0,1-1 0 0 0,0 0-1 0 0,0 0 1 0 0,0 0 0 0 0,0 0 0 0 0,0 1 0 0 0,0-1 0 0 0,0 0 0 0 0,0 0 0 0 0,0 0 0 0 0,0 0-1 0 0,-1 0 1 0 0,1 1 0 0 0,0-1 0 0 0,0 0 0 0 0,0 0 0 0 0,-10 11-22 0 0,9-9 29 0 0,-16 16-9 0 0,10-12 0 0 0,1 1 0 0 0,0 1 0 0 0,0-1 0 0 0,0 1 0 0 0,1 0 0 0 0,-5 10 0 0 0,5-6-18 0 0,-1 1-1 0 0,-1-1 1 0 0,0 0-1 0 0,-1-1 1 0 0,0 0-1 0 0,0 0 1 0 0,-1-1-1 0 0,-14 13 1 0 0,-84 71-822 0 0,1 0-2462 0 0,61-50-3485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8.3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155 1 6912 0 0,'0'0'1252'0'0,"-4"6"-88"0"0,-21 30 438 0 0,7-7-886 0 0,5-10-181 0 0,1 0 0 0 0,1 1 0 0 0,1 0 0 0 0,0 1 0 0 0,-8 31 0 0 0,16-46-444 0 0,-8 21 827 0 0,-11 56 0 0 0,21-81-900 0 0,-1 1 0 0 0,1-1 0 0 0,1 1 0 0 0,-1-1-1 0 0,0 1 1 0 0,0-1 0 0 0,1 1 0 0 0,1 2 0 0 0,-2-4 1 0 0,0 0 0 0 0,0-1 0 0 0,1 1 0 0 0,-1 0 1 0 0,0 0-1 0 0,1 0 0 0 0,-1-1 0 0 0,1 1 0 0 0,-1 0 0 0 0,1 0 1 0 0,-1-1-1 0 0,1 1 0 0 0,0 0 0 0 0,-1-1 0 0 0,1 1 1 0 0,0-1-1 0 0,0 1 0 0 0,-1-1 0 0 0,1 1 0 0 0,0-1 1 0 0,0 1-1 0 0,0-1 0 0 0,0 0 0 0 0,-1 1 0 0 0,1-1 0 0 0,0 0 1 0 0,1 0-1 0 0,4 0 48 0 0,-1 0 1 0 0,0-1 0 0 0,0 0-1 0 0,1 0 1 0 0,-1-1 0 0 0,0 1-1 0 0,8-5 1 0 0,-11 5-56 0 0,1 0-1 0 0,-1 0 1 0 0,0 0-1 0 0,1-1 1 0 0,-1 1-1 0 0,0-1 0 0 0,0 0 1 0 0,0 0-1 0 0,0 0 1 0 0,0 0-1 0 0,-1 0 1 0 0,1 0-1 0 0,0 0 1 0 0,-1 0-1 0 0,0-1 1 0 0,1 1-1 0 0,1-5 1 0 0,-2 2 4 0 0,2-1 0 0 0,-1 1 0 0 0,1 0 0 0 0,-1 0 0 0 0,1 1 0 0 0,1-1 1 0 0,6-7-1 0 0,-5 6-16 0 0,0 0 1 0 0,-1-1 0 0 0,7-10 0 0 0,-5 5-73 0 0,-4 9 47 0 0,-1 1-1 0 0,0 0 1 0 0,0-1 0 0 0,0 1-1 0 0,0 0 1 0 0,0-1 0 0 0,0 1-1 0 0,-1-1 1 0 0,1 1-1 0 0,0-6 1 0 0,-10 20-594 0 0,0 50 278 0 0,7-55 341 0 0,1-1 1 0 0,0 1-1 0 0,0 0 0 0 0,0 0 0 0 0,1 0 0 0 0,0-1 1 0 0,1 1-1 0 0,0 8 0 0 0,0-12 27 0 0,-1-1 1 0 0,1 1-1 0 0,0-1 0 0 0,-1 1 1 0 0,1-1-1 0 0,0 0 0 0 0,0 1 1 0 0,1-1-1 0 0,-1 0 0 0 0,0 0 1 0 0,1 0-1 0 0,0 0 0 0 0,-1 0 1 0 0,1 0-1 0 0,0 0 0 0 0,0 0 1 0 0,0-1-1 0 0,0 1 0 0 0,0-1 1 0 0,0 1-1 0 0,0-1 0 0 0,1 0 1 0 0,-1 0-1 0 0,5 2 0 0 0,-1-2-9 0 0,-1-1-1 0 0,1 1 0 0 0,-1-1 0 0 0,1 0 0 0 0,-1 0 0 0 0,0 0 0 0 0,1-1 0 0 0,-1 0 0 0 0,1 0 0 0 0,-1 0 0 0 0,0 0 1 0 0,0-1-1 0 0,1 0 0 0 0,-1 0 0 0 0,-1-1 0 0 0,8-4 0 0 0,2-2 50 0 0,0-1 0 0 0,-1-1 1 0 0,0 0-1 0 0,12-14 0 0 0,-14 12-1 0 0,17-26 1 0 0,-27 37-57 0 0,2-2-3 0 0,-1 0 1 0 0,0 0-1 0 0,0 0 1 0 0,-1 0-1 0 0,1-1 1 0 0,-1 1-1 0 0,0 0 1 0 0,0-1-1 0 0,0 1 1 0 0,-1 0-1 0 0,1-1 1 0 0,-1 1-1 0 0,0-1 1 0 0,0 1-1 0 0,-1-1 1 0 0,-1-8-1 0 0,1 10-2 0 0,0 0-1 0 0,0 0 1 0 0,0-1-1 0 0,-1 1 1 0 0,1 1-1 0 0,-1-1 1 0 0,1 0-1 0 0,-1 0 1 0 0,0 0-1 0 0,0 1 1 0 0,-1-1-1 0 0,1 1 1 0 0,0 0-1 0 0,-1 0 1 0 0,1 0-1 0 0,-1 0 1 0 0,0 0 0 0 0,1 0-1 0 0,-1 1 1 0 0,0-1-1 0 0,0 1 1 0 0,0 0-1 0 0,-5-2 1 0 0,5 3 6 0 0,-42-9 94 0 0,42 9-121 0 0,0-1-1 0 0,0 1 0 0 0,0 0 1 0 0,0 0-1 0 0,0 0 1 0 0,-1 0-1 0 0,1 1 0 0 0,0 0 1 0 0,0-1-1 0 0,0 1 1 0 0,-5 2-1 0 0,7-2-116 0 0,19-16-5512 0 0,2 3 3789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8.6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47 6912 0 0,'0'0'528'0'0,"1"-2"-206"0"0,1-1-59 0 0,0 0-1 0 0,0 0 0 0 0,0 1 0 0 0,0-1 0 0 0,1 0 0 0 0,-1 1 0 0 0,1-1 0 0 0,-1 1 0 0 0,1 0 0 0 0,0 0 1 0 0,0 0-1 0 0,0 0 0 0 0,0 1 0 0 0,1-1 0 0 0,-1 1 0 0 0,0 0 0 0 0,1 0 0 0 0,3-1 0 0 0,-4 1-186 0 0,3 0 59 0 0,-1 0 0 0 0,1 0 0 0 0,0 1 0 0 0,0 0 0 0 0,-1 0 0 0 0,1 0 0 0 0,0 1 0 0 0,0-1 0 0 0,7 3 0 0 0,-7-1-64 0 0,-1-1 0 0 0,0 1 1 0 0,0 0-1 0 0,0 0 0 0 0,8 5 1 0 0,-11-6-58 0 0,-1 0 0 0 0,1 1 1 0 0,0-1-1 0 0,-1 1 1 0 0,1 0-1 0 0,-1-1 1 0 0,1 1-1 0 0,-1 0 1 0 0,0 0-1 0 0,0 0 0 0 0,0 0 1 0 0,0 0-1 0 0,0 0 1 0 0,0 0-1 0 0,0 0 1 0 0,-1 0-1 0 0,1 3 1 0 0,0-1-8 0 0,-1 0 0 0 0,0 0 1 0 0,0 0-1 0 0,0 0 0 0 0,-1 0 1 0 0,1 0-1 0 0,-1 0 0 0 0,0-1 1 0 0,0 1-1 0 0,0 0 0 0 0,-1 0 1 0 0,1-1-1 0 0,-1 1 0 0 0,0-1 1 0 0,0 1-1 0 0,0-1 0 0 0,0 0 1 0 0,-4 4-1 0 0,-6 6 73 0 0,0-1 0 0 0,-28 21 0 0 0,15-12-15 0 0,7-10 1392 0 0,19-12-1287 0 0,11-6-84 0 0,-1 0 0 0 0,1 0 0 0 0,1 1 0 0 0,-1 1 0 0 0,1 0 0 0 0,0 1 0 0 0,22-5 0 0 0,-22 6 50 0 0,7-4-96 0 0,-14 5-202 0 0,1-1 0 0 0,0 1 0 0 0,8-1 0 0 0,9-3-2795 0 0,-17 6-2237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6912 0 0,'0'0'3062'0'0,"2"0"-1771"0"0,19 1-301 0 0,-1-2-1 0 0,1 0 1 0 0,36-8 0 0 0,-47 6-855 0 0,74-21-1372 0 0,-70 20-3869 0 0</inkml:trace>
  <inkml:trace contextRef="#ctx0" brushRef="#br0" timeOffset="1">79 124 2760 0 0,'0'2'50'0'0,"-3"4"113"0"0,1 1 0 0 0,0 0 0 0 0,1 0 1 0 0,-1 0-1 0 0,1 0 0 0 0,1 0 0 0 0,-1 0 1 0 0,1 0-1 0 0,0 0 0 0 0,2 10 0 0 0,0 9 3776 0 0,-2-23-3627 0 0,0 0 0 0 0,0 0 1 0 0,0 0-1 0 0,0 0 0 0 0,1 0 0 0 0,-1 0 0 0 0,1 0 1 0 0,0 0-1 0 0,0 0 0 0 0,3 5 0 0 0,-2-5-156 0 0,-2-3-150 0 0,1 1-1 0 0,0-1 1 0 0,-1 1-1 0 0,1-1 1 0 0,0 0-1 0 0,0 1 1 0 0,-1-1-1 0 0,1 0 1 0 0,0 1-1 0 0,0-1 1 0 0,0 0-1 0 0,-1 0 1 0 0,1 0-1 0 0,0 1 1 0 0,0-1-1 0 0,0 0 1 0 0,0 0-1 0 0,-1 0 1 0 0,1-1-1 0 0,0 1 1 0 0,0 0-1 0 0,0 0 1 0 0,-1 0-1 0 0,1 0 1 0 0,0-1-1 0 0,0 1 1 0 0,1-1-1 0 0,3-1 3 0 0,-2 1-45 0 0,0 0-86 0 0,0 1 0 0 0,0-1 1 0 0,-1 0-1 0 0,1 0 0 0 0,-1 0 0 0 0,5-2 1 0 0,6-5-3974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9.1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1 713 11312 0 0,'0'0'1133'0'0,"1"-2"-1037"0"0,29-55 980 0 0,-19 38-588 0 0,1 0-1 0 0,25-31 1 0 0,-11 16-368 0 0,-5 6-39 0 0,88-125 86 0 0,-59 82-164 0 0,-28 42-224 0 0,-1-1 0 0 0,25-49 0 0 0,-25 42-100 0 0,-14 25 34 0 0,12-23 0 0 0,-14 23 62 0 0,-3 10 143 0 0,-1-1 1 0 0,0 1-1 0 0,0 0 1 0 0,0-1-1 0 0,0 1 1 0 0,-1-1-1 0 0,2-2 1 0 0,-2 3-157 0 0,-2 3 296 0 0,1 0 0 0 0,0 0 0 0 0,0 0 0 0 0,0 1-1 0 0,0-1 1 0 0,0 0 0 0 0,0 0 0 0 0,0 1 0 0 0,1-1-1 0 0,-2 2 1 0 0,1-2 2 0 0,-14 25 674 0 0,10-19-633 0 0,0 1 0 0 0,0 0 1 0 0,1 1-1 0 0,0-1 0 0 0,1 1 1 0 0,-4 12-1 0 0,1 7 476 0 0,1-1 0 0 0,-2 48-1 0 0,7-75-561 0 0,0 1-1 0 0,0-1 0 0 0,0 1 0 0 0,1-1 0 0 0,-1 1 0 0 0,0-1 0 0 0,0 1 0 0 0,0-1 0 0 0,1 1 0 0 0,-1-1 0 0 0,0 0 0 0 0,0 1 0 0 0,1-1 0 0 0,-1 1 0 0 0,0-1 0 0 0,1 0 0 0 0,-1 1 0 0 0,1-1 1 0 0,-1 0-1 0 0,0 0 0 0 0,1 1 0 0 0,-1-1 0 0 0,1 0 0 0 0,-1 0 0 0 0,1 1 0 0 0,-1-1 0 0 0,1 0 0 0 0,-1 0 0 0 0,1 0 0 0 0,-1 0 0 0 0,1 0 0 0 0,-1 0 0 0 0,1 0 0 0 0,-1 0 0 0 0,0 0 0 0 0,1 0 1 0 0,-1 0-1 0 0,1 0 0 0 0,-1 0 0 0 0,1 0 0 0 0,-1 0 0 0 0,1-1 0 0 0,-1 1 0 0 0,1 0 0 0 0,-1 0 0 0 0,1-1 0 0 0,0 1 0 0 0,7-4 85 0 0,-1-1 1 0 0,1 1-1 0 0,-1-2 0 0 0,0 1 1 0 0,12-12-1 0 0,31-35-102 0 0,-46 47-59 0 0,9-9-306 0 0,-1-1 0 0 0,-1 0 1 0 0,-1-1-1 0 0,0 0 0 0 0,-1-1 1 0 0,0 1-1 0 0,-2-2 0 0 0,10-29 1 0 0,-17 48 359 0 0,0-1 1 0 0,0 0-1 0 0,0 0 1 0 0,0 0 0 0 0,0 0-1 0 0,0 0 1 0 0,-1 0 0 0 0,1 0-1 0 0,0 0 1 0 0,0 0-1 0 0,0 0 1 0 0,0 0 0 0 0,0 0-1 0 0,0 0 1 0 0,0 0 0 0 0,0 0-1 0 0,0 0 1 0 0,0 0-1 0 0,0 0 1 0 0,0 0 0 0 0,0 0-1 0 0,0 0 1 0 0,0 0 0 0 0,0 0-1 0 0,0 0 1 0 0,0 0-1 0 0,-1 0 1 0 0,1 0 0 0 0,0 0-1 0 0,0 0 1 0 0,0 0 0 0 0,0 0-1 0 0,0 0 1 0 0,0 0-1 0 0,0 0 1 0 0,0 0 0 0 0,0 0-1 0 0,0 0 1 0 0,0 0-1 0 0,0 0 1 0 0,0 0 0 0 0,0 0-1 0 0,0 0 1 0 0,0-1 0 0 0,0 1-1 0 0,0 0 1 0 0,0 0-1 0 0,0 0 1 0 0,0 0 0 0 0,0 0-1 0 0,-8 8 31 0 0,-5 10 187 0 0,5-6-113 0 0,4-7-3 0 0,1 1 0 0 0,-1-1 0 0 0,1 1 0 0 0,0-1 0 0 0,1 1 0 0 0,0 0 0 0 0,-3 10 0 0 0,1 0 186 0 0,2-1 0 0 0,-2 29 0 0 0,4-38-270 0 0,0 1 0 0 0,1-1 0 0 0,0 0 0 0 0,0 0 0 0 0,0 0 0 0 0,1 0 0 0 0,-1 0 0 0 0,2 0 1 0 0,-1-1-1 0 0,5 9 0 0 0,2-3-25 0 0,-8-10-91 0 0,0-1 56 0 0,-1 1 0 0 0,1-1 1 0 0,-1 0-1 0 0,1 1 0 0 0,-1-1 1 0 0,1 0-1 0 0,-1 1 0 0 0,1-1 1 0 0,-1 0-1 0 0,1 0 0 0 0,-1 0 1 0 0,1 1-1 0 0,0-1 0 0 0,-1 0 1 0 0,1 0-1 0 0,-1 0 1 0 0,1 0-1 0 0,0 0 0 0 0,-1 0 1 0 0,1 0-1 0 0,0-1 0 0 0,10-1-5320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9.5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214 1 10768 0 0,'0'0'978'0'0,"-2"0"-807"0"0,-5 3 8 0 0,0 0-1 0 0,0 0 1 0 0,1 1 0 0 0,-1 0-1 0 0,1 0 1 0 0,0 0 0 0 0,0 1-1 0 0,1 0 1 0 0,-1 0 0 0 0,1 1-1 0 0,-5 6 1 0 0,-6 9 339 0 0,-23 44 1 0 0,22-37-96 0 0,1 1 356 0 0,-16 39 0 0 0,29-60-680 0 0,1-1 0 0 0,0 1-1 0 0,0-1 1 0 0,0 1 0 0 0,1 0-1 0 0,0 0 1 0 0,1 0 0 0 0,0 9-1 0 0,0-14-97 0 0,0 1 1 0 0,0 0-1 0 0,1-1 0 0 0,0 1 0 0 0,-1-1 0 0 0,1 1 1 0 0,1-1-1 0 0,-1 0 0 0 0,0 1 0 0 0,1-1 1 0 0,0 0-1 0 0,0 0 0 0 0,0 0 0 0 0,0 0 0 0 0,0 0 1 0 0,0 0-1 0 0,1-1 0 0 0,-1 1 0 0 0,7 3 0 0 0,-8-5 7 0 0,1 0 0 0 0,0 0-1 0 0,0-1 1 0 0,0 1-1 0 0,0-1 1 0 0,0 0-1 0 0,-1 1 1 0 0,1-1-1 0 0,0 0 1 0 0,0 0 0 0 0,0 0-1 0 0,0 0 1 0 0,0-1-1 0 0,0 1 1 0 0,0 0-1 0 0,0-1 1 0 0,0 1-1 0 0,0-1 1 0 0,2-1 0 0 0,6-2 3 0 0,-1-1 0 0 0,13-8 0 0 0,-16 8-117 0 0,11-5-1376 0 0,-1-1 0 0 0,27-25 0 0 0,-33 25-22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29.8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86 14600 0 0,'0'0'1457'0'0,"1"0"-1329"0"0,1 1-74 0 0,0 0 1 0 0,0 0-1 0 0,0-1 0 0 0,0 1 1 0 0,0-1-1 0 0,1 0 1 0 0,-1 0-1 0 0,0 1 0 0 0,0-1 1 0 0,0-1-1 0 0,0 1 1 0 0,0 0-1 0 0,0 0 0 0 0,0-1 1 0 0,2 0-1 0 0,37-13 847 0 0,-23 6-603 0 0,94-23 831 0 0,-96 27-803 0 0,24-10 0 0 0,-16 5-1376 0 0,0 2-3873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30.6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72 3224 0 0,'0'0'143'0'0,"8"0"1903"0"0,-2-1-896 0 0,-1 0-1 0 0,1-1 1 0 0,-1 1-1 0 0,1-1 1 0 0,-1 0-1 0 0,10-5 1 0 0,3-1-405 0 0,91-26 2181 0 0,-105 33-2817 0 0,0 0-1 0 0,0 0 0 0 0,1 0 1 0 0,7 1-1 0 0,-8 0-31 0 0,1 0-1 0 0,-1-1 1 0 0,0 1 0 0 0,1-1-1 0 0,5-2 1 0 0,-8 2-69 0 0,-2 1-6 0 0,0-1 1 0 0,1 1-1 0 0,-1 0 0 0 0,0-1 1 0 0,1 1-1 0 0,-1 0 0 0 0,1 0 1 0 0,-1 0-1 0 0,1-1 0 0 0,-1 1 1 0 0,1 0-1 0 0,-1 0 0 0 0,1 0 1 0 0,-1 0-1 0 0,1 0 0 0 0,-1 0 0 0 0,0 0 1 0 0,1 0-1 0 0,0 0 0 0 0,0 0-176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31.1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0 115 11256 0 0,'0'0'1133'0'0,"2"0"-1037"0"0,9 0 425 0 0,0-2-1 0 0,0 1 1 0 0,16-6 0 0 0,16-2 391 0 0,182-32 294 0 0,43-2-786 0 0,-259 41-610 0 0,41-6 670 0 0,-26 6-3167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33.2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173 18 1376 0 0,'0'0'7066'0'0,"0"0"-6937"0"0,-1-1 0 0 0,1 1-1 0 0,0 0 1 0 0,0 0-1 0 0,0-1 1 0 0,0 1-1 0 0,0 0 1 0 0,-1 0 0 0 0,1 0-1 0 0,0-1 1 0 0,0 1-1 0 0,0 0 1 0 0,-1 0-1 0 0,1 0 1 0 0,0 0 0 0 0,0-1-1 0 0,0 1 1 0 0,-1 0-1 0 0,1 0 1 0 0,0 0-1 0 0,0 0 1 0 0,-1 0 0 0 0,1 0-1 0 0,0 0 1 0 0,0 0-1 0 0,-1 0 1 0 0,1 0-1 0 0,0 0 1 0 0,0 0 0 0 0,-1 0-1 0 0,1 0 1 0 0,0 0-1 0 0,-1 0 1 0 0,1 0-1 0 0,0 0 1 0 0,-1 0 0 0 0,-3 3 9 0 0,-1-1 1 0 0,1 1 0 0 0,0 0 0 0 0,0 0 0 0 0,0 0-1 0 0,0 1 1 0 0,1-1 0 0 0,-6 7 0 0 0,-23 38 933 0 0,10-14-290 0 0,12-20-504 0 0,-26 38 842 0 0,32-46-945 0 0,1 1 1 0 0,-1-1-1 0 0,1 1 0 0 0,1 0 0 0 0,-1 0 0 0 0,-1 9 0 0 0,4-15-150 0 0,0-1-1 0 0,0 0 0 0 0,0 1 0 0 0,0-1 0 0 0,0 0 0 0 0,0 1 0 0 0,1-1 0 0 0,-1 0 0 0 0,0 1 0 0 0,0-1 0 0 0,0 0 0 0 0,0 1 0 0 0,1-1 1 0 0,-1 0-1 0 0,0 0 0 0 0,0 1 0 0 0,0-1 0 0 0,1 0 0 0 0,-1 0 0 0 0,0 1 0 0 0,0-1 0 0 0,1 0 0 0 0,-1 0 0 0 0,0 0 0 0 0,1 1 1 0 0,-1-1-1 0 0,0 0 0 0 0,1 0 0 0 0,-1 0 0 0 0,0 0 0 0 0,1 0 0 0 0,-1 0 0 0 0,0 0 0 0 0,1 0 0 0 0,-1 0 0 0 0,0 0 0 0 0,1 0 1 0 0,-1 0-1 0 0,0 0 0 0 0,1 0 0 0 0,-1 0 0 0 0,0 0 0 0 0,1 0 0 0 0,-1 0 0 0 0,0 0 0 0 0,1 0 0 0 0,-1-1 0 0 0,1 1 0 0 0,20-7 36 0 0,-11 1-34 0 0,15-6-143 0 0,-1-1 0 0 0,0-1 0 0 0,-1-2 0 0 0,36-30-1 0 0,-51 37 14 0 0,-2 4-63 0 0,-1 0 0 0 0,1-1 0 0 0,5-8 0 0 0,-10 11 110 0 0,1 0 1 0 0,-1 0-1 0 0,1 0 0 0 0,-1 0 0 0 0,0 0 1 0 0,0 0-1 0 0,0 0 0 0 0,-1-1 0 0 0,1 1 1 0 0,-1 0-1 0 0,0-5 0 0 0,2 6 49 0 0,-8-20-191 0 0,6 22 197 0 0,-7-19-415 0 0,7 19 427 0 0,-1-1 0 0 0,1 0 0 0 0,0 1 0 0 0,-1-1 0 0 0,1 0 0 0 0,-1 1 0 0 0,1-1 1 0 0,-1 0-1 0 0,1 1 0 0 0,-1-1 0 0 0,1 1 0 0 0,-1-1 0 0 0,0 1 0 0 0,1-1 0 0 0,-1 1 0 0 0,0 0 0 0 0,1-1 0 0 0,-1 1 0 0 0,0 0 0 0 0,0-1 0 0 0,1 1 0 0 0,-2 0 0 0 0,2-1 117 0 0,0-1 474 0 0,3-5 681 0 0,-2 16-1175 0 0,0 0 0 0 0,1 0-1 0 0,0-1 1 0 0,4 12 0 0 0,4 16-9 0 0,-10-32-54 0 0,2 1 0 0 0,-1 0 1 0 0,1-1-1 0 0,-1 1 0 0 0,1-1 1 0 0,1 1-1 0 0,-1-1 1 0 0,0 0-1 0 0,1 0 0 0 0,0 0 1 0 0,0 0-1 0 0,0-1 0 0 0,1 1 1 0 0,-1-1-1 0 0,7 5 0 0 0,-4-4 34 0 0,0 0 0 0 0,0-1-1 0 0,0 0 1 0 0,0 0 0 0 0,1 0 0 0 0,-1-1-1 0 0,1 0 1 0 0,0 0 0 0 0,13 1-1 0 0,-17-3-43 0 0,0 1-1 0 0,0-1 1 0 0,0-1-1 0 0,-1 1 1 0 0,1 0-1 0 0,0-1 0 0 0,0 1 1 0 0,0-1-1 0 0,-1 0 1 0 0,1 0-1 0 0,0 0 1 0 0,4-3-1 0 0,0-1-6 0 0,0 0 1 0 0,12-11-1 0 0,7-5-534 0 0,-36 7-4305 0 0,8 11 2991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35.5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0 151 3224 0 0,'2'-1'4825'0'0,"0"-2"-4386"0"0,0 1 0 0 0,-1-1 1 0 0,1 1-1 0 0,-1-1 0 0 0,1 0 0 0 0,1-4 0 0 0,4-7 400 0 0,-7 12 111 0 0,6-5-465 0 0,6-5-364 0 0,0 0 0 0 0,1 1 0 0 0,0 0-1 0 0,1 1 1 0 0,0 1 0 0 0,0 0 0 0 0,1 1 0 0 0,24-10 0 0 0,-35 16-111 0 0,15 1-9 0 0,-16 1-1 0 0,6 0-14 0 0,-2 2-50 0 0,-6-1 61 0 0,-1-1 0 0 0,0 0 0 0 0,1 0 0 0 0,-1 1 0 0 0,0-1 0 0 0,1 1 0 0 0,-1-1 0 0 0,0 0 0 0 0,1 1 0 0 0,-1-1 0 0 0,0 0 0 0 0,0 1 0 0 0,1-1 0 0 0,-1 1 0 0 0,0-1 0 0 0,0 1 0 0 0,0-1-1 0 0,0 1 1 0 0,0-1 0 0 0,0 1 0 0 0,0-1 0 0 0,0 1 0 0 0,0 0 0 0 0,0 13 15 0 0,0-10-17 0 0,-3 39 98 0 0,-2-6 366 0 0,0 25 269 0 0,5-54-664 0 0,0-1-25 0 0,0 0 1 0 0,0 0 0 0 0,0 0-1 0 0,1 0 1 0 0,0 0 0 0 0,1 0 0 0 0,-1-1-1 0 0,1 1 1 0 0,4 7 0 0 0,-2-6 18 0 0,0-1 1 0 0,1 1 0 0 0,8 10-1 0 0,-12-18-57 0 0,0 1 12 0 0,1 1 0 0 0,0-1 0 0 0,-1 0 0 0 0,1 0 0 0 0,0 0 0 0 0,0 0 1 0 0,0 0-1 0 0,0-1 0 0 0,0 1 0 0 0,0 0 0 0 0,0-1 0 0 0,0 0 0 0 0,1 1 1 0 0,-1-1-1 0 0,0 0 0 0 0,0 0 0 0 0,0 0 0 0 0,0-1 0 0 0,0 1 1 0 0,0 0-1 0 0,3-2 0 0 0,2 0-29 0 0,-1 0 1 0 0,0-1-1 0 0,1 0 1 0 0,-1 0-1 0 0,-1 0 1 0 0,1-1-1 0 0,0 0 1 0 0,-1 0-1 0 0,0 0 1 0 0,0-1-1 0 0,0 0 1 0 0,5-6 0 0 0,-9 9-159 0 0,-1-1 1 0 0,1 1 0 0 0,-1 0 0 0 0,1-1 0 0 0,-1 1-1 0 0,0 0 1 0 0,1-1 0 0 0,-1 1 0 0 0,-1-1 0 0 0,1 1-1 0 0,0 0 1 0 0,-1-4 0 0 0,0-13-1393 0 0,5 7 264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36.0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408 1 2304 0 0,'0'0'4694'0'0,"-5"7"-2812"0"0,-10 18-102 0 0,-25 31 0 0 0,37-51-1641 0 0,-1 1 0 0 0,1-1 0 0 0,-4 9 0 0 0,-8 13 257 0 0,-117 163 2148 0 0,75-95-1279 0 0,21-35-307 0 0,25-39-433 0 0,-2 0 1 0 0,-24 31-1 0 0,12-22 10 0 0,20-25-339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37.0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70 2304 0 0,'0'0'7922'0'0,"4"-17"-5316"0"0,-1 13-2532 0 0,0-1 1 0 0,0 1 0 0 0,0 0 0 0 0,1 1 0 0 0,0-1 0 0 0,0 1 0 0 0,0-1-1 0 0,0 1 1 0 0,0 0 0 0 0,1 0 0 0 0,-1 1 0 0 0,1 0 0 0 0,5-3 0 0 0,2 2-75 0 0,-11 3 0 0 0,-1-1 0 0 0,1 1 0 0 0,-1 0 0 0 0,1 0 0 0 0,-1 0 0 0 0,1 0 0 0 0,-1 0 0 0 0,1 0 0 0 0,-1 0 0 0 0,1 0 0 0 0,-1 0 0 0 0,1 1 0 0 0,-1-1 0 0 0,0 0 0 0 0,1 0 0 0 0,-1 0 0 0 0,1 0 0 0 0,0 1 0 0 0,0 0 6 0 0,0-1 0 0 0,0 1 0 0 0,-1 0 1 0 0,1 0-1 0 0,0 0 0 0 0,0 0 0 0 0,-1-1 1 0 0,1 1-1 0 0,0 0 0 0 0,-1 0 0 0 0,1 0 1 0 0,-1 0-1 0 0,0 0 0 0 0,1 0 0 0 0,-1 1 1 0 0,0-1-1 0 0,1 0 0 0 0,-1 0 0 0 0,0 0 1 0 0,0 0-1 0 0,0 0 0 0 0,0 0 0 0 0,0 1 1 0 0,0 1-1 0 0,-2 2 49 0 0,1 0 0 0 0,-1 0 1 0 0,0 0-1 0 0,-3 6 0 0 0,-3 10 162 0 0,6-15-112 0 0,0-1-1 0 0,-1 1 1 0 0,1-1 0 0 0,-8 10 0 0 0,8-12 6 0 0,-1 0 1 0 0,1 1 0 0 0,0 0-1 0 0,0-1 1 0 0,1 1 0 0 0,-1 0-1 0 0,1 0 1 0 0,-1 0 0 0 0,1 0-1 0 0,-1 8 1 0 0,2-12-102 0 0,0 1 1 0 0,0 0 0 0 0,0-1-1 0 0,0 1 1 0 0,0 0-1 0 0,0-1 1 0 0,-1 1 0 0 0,1 0-1 0 0,0-1 1 0 0,0 1-1 0 0,-1-1 1 0 0,1 1 0 0 0,0 0-1 0 0,-1-1 1 0 0,1 1-1 0 0,-1-1 1 0 0,1 1 0 0 0,0-1-1 0 0,-1 1 1 0 0,-1 0-1 0 0,1 0 173 0 0,0 1-110 0 0,0 1-6 0 0,-1 2 956 0 0,7-21-905 0 0,-2 10-118 0 0,1 2 0 0 0,0 1 0 0 0,0-1 0 0 0,-1 1 0 0 0,0-1 0 0 0,5-8 0 0 0,9-11 0 0 0,5-8 0 0 0,-21 28 0 0 0,10-8 0 0 0,-1-2 0 0 0,-2 6 0 0 0,1 2 0 0 0,-9 5 0 0 0,1 0 0 0 0,-1 0 0 0 0,1 0 0 0 0,-1 1 0 0 0,1-1 0 0 0,-1 0 0 0 0,1 0 0 0 0,-1 0 0 0 0,0 1 0 0 0,1-1 0 0 0,-1 0 0 0 0,1 1 0 0 0,-1-1 0 0 0,0 0 0 0 0,1 1 0 0 0,-1-1 0 0 0,0 1 0 0 0,1 0 0 0 0,12 21 0 0 0,-8-11 0 0 0,-5-4 32 0 0,1-1 0 0 0,-1 1-1 0 0,-1 0 1 0 0,1 0-1 0 0,-1-1 1 0 0,0 1 0 0 0,-1 0-1 0 0,0-1 1 0 0,0 1-1 0 0,0-1 1 0 0,-1 0 0 0 0,-6 12-1 0 0,2 7 420 0 0,6-24 97 0 0,0 7 18 0 0,-2-1-539 0 0,2-6-364 0 0,-2-1-663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37.9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74 3224 0 0,'0'0'9526'0'0,"1"-9"-8564"0"0,-1 7-961 0 0,1 1 0 0 0,0-1 1 0 0,-1 1-1 0 0,1-1 0 0 0,0 1 1 0 0,0 0-1 0 0,0-1 1 0 0,1 1-1 0 0,-1 0 0 0 0,0 0 1 0 0,0 0-1 0 0,1 0 0 0 0,-1 0 1 0 0,0 0-1 0 0,1 0 0 0 0,-1 0 1 0 0,3-1-1 0 0,25-15-33 0 0,-20 13 32 0 0,-9 4 10 0 0,1 1 0 0 0,0-1 0 0 0,-1 0 0 0 0,1 0 0 0 0,0 1 0 0 0,-1-1 0 0 0,1 0 0 0 0,0 1 1 0 0,-1-1-1 0 0,1 1 0 0 0,0-1 0 0 0,-1 0 0 0 0,1 1 0 0 0,-1 0 0 0 0,1-1 0 0 0,-1 1 0 0 0,0-1 1 0 0,1 1-1 0 0,-1 0 0 0 0,1-1 0 0 0,-1 1 0 0 0,0 0 0 0 0,0-1 0 0 0,1 1 0 0 0,-1 0 0 0 0,0-1 1 0 0,0 1-1 0 0,0 0 0 0 0,0 0 0 0 0,0-1 0 0 0,0 1 0 0 0,0 0 0 0 0,0-1 0 0 0,0 1 0 0 0,0 1 1 0 0,0 1 51 0 0,0 1 0 0 0,-1-1 0 0 0,1 0 1 0 0,-1 0-1 0 0,1 1 0 0 0,-3 4 1 0 0,-13 35 482 0 0,14-36-427 0 0,0-1 0 0 0,-1 1 0 0 0,0 0 0 0 0,0 0 0 0 0,0-1 0 0 0,-1 0 0 0 0,1 0 0 0 0,-9 10 1 0 0,11-11 1211 0 0,1-5-1318 0 0,0 0 0 0 0,0 0 0 0 0,0 0 0 0 0,1 0 0 0 0,-1 0 0 0 0,0 0 0 0 0,0 0 0 0 0,0 0-1 0 0,1 0 1 0 0,-1 0 0 0 0,0 0 0 0 0,0-1 0 0 0,0 1 0 0 0,0 0 0 0 0,1 0 0 0 0,-1 0 0 0 0,0 0 0 0 0,0 0 0 0 0,0 0 0 0 0,0-1 0 0 0,0 1 0 0 0,0 0 0 0 0,1 0-1 0 0,-1 0 1 0 0,0-1 0 0 0,0 1 0 0 0,0 0 0 0 0,0 0 0 0 0,0 0 0 0 0,0 0 0 0 0,0-1 0 0 0,0 1 0 0 0,0 0 0 0 0,0 0 0 0 0,0 0 0 0 0,0-1 0 0 0,0 1-1 0 0,6-15 51 0 0,1 1-1 0 0,11-20 0 0 0,42-52-477 0 0,-58 84 396 0 0,-1 0 0 0 0,1 1 0 0 0,0-1 0 0 0,0 0 0 0 0,0 1-1 0 0,0 0 1 0 0,0-1 0 0 0,3 0 0 0 0,-3 1 13 0 0,-1 0 0 0 0,1 0 1 0 0,-1 1-1 0 0,1-1 0 0 0,-1 0 0 0 0,0 0 1 0 0,0 0-1 0 0,1-1 0 0 0,-1 1 0 0 0,0 0 1 0 0,0 0-1 0 0,1-2 0 0 0,-1 1-57 0 0,-1 23-284 0 0,1-12 318 0 0,-1 1 0 0 0,-2 13-1 0 0,-1-10 47 0 0,0-1 0 0 0,-1 1 0 0 0,0-1 0 0 0,-1 0-1 0 0,-9 18 1 0 0,5-12 389 0 0,8-16 881 0 0,6-14-1124 0 0,6-5-238 0 0,0 0-1 0 0,1 1 1 0 0,1 0-1 0 0,0 1 1 0 0,1 0-1 0 0,21-16 0 0 0,-6 3-67 0 0,-26 25 110 0 0,-3 3 15 0 0,0 0 0 0 0,1-1 0 0 0,-1 1 0 0 0,0 0 0 0 0,1-1 0 0 0,-1 1 0 0 0,0 0 0 0 0,1-1 0 0 0,-1 1 0 0 0,0 0 0 0 0,1 0 0 0 0,-1-1 0 0 0,1 1 0 0 0,-1 0 0 0 0,1 0 0 0 0,-1 0 0 0 0,0 0 0 0 0,1 0 0 0 0,-1-1 0 0 0,1 1 0 0 0,-1 0 0 0 0,1 0 0 0 0,0 0 0 0 0,0 0 220 0 0,-1 4-187 0 0,-1 0 0 0 0,1 0-1 0 0,-1 0 1 0 0,0 0 0 0 0,0 0-1 0 0,-1-1 1 0 0,1 1 0 0 0,-4 5 0 0 0,-5 14 111 0 0,8-13 9 0 0,0 1 0 0 0,0-1 0 0 0,1 0 0 0 0,1 0 0 0 0,0 1 0 0 0,0-1 0 0 0,1 0 0 0 0,2 15 0 0 0,-3-24-111 0 0,1 1 0 0 0,-1-1 0 0 0,1 1 0 0 0,-1 0 0 0 0,1-1 0 0 0,-1 1 0 0 0,1-1 0 0 0,0 0 0 0 0,0 1 0 0 0,0-1 0 0 0,0 1 0 0 0,0-1 0 0 0,0 0 0 0 0,0 0 0 0 0,0 0 0 0 0,0 0 0 0 0,1 0 0 0 0,-1 0 0 0 0,0 0 0 0 0,1 0 0 0 0,-1 0 0 0 0,1 0 0 0 0,-1-1 0 0 0,1 1 0 0 0,-1-1 0 0 0,1 1 0 0 0,-1-1 0 0 0,1 1 0 0 0,0-1 0 0 0,1 0 0 0 0,3 1 21 0 0,-1-1 0 0 0,1 0 0 0 0,-1 0 0 0 0,0-1 0 0 0,1 1 0 0 0,-1-1 0 0 0,11-3 0 0 0,-11 1-51 0 0,1 0-1 0 0,-1 0 1 0 0,1 0-1 0 0,-1 0 1 0 0,0-1 0 0 0,0 0-1 0 0,0 0 1 0 0,5-6 0 0 0,4-3-928 0 0,3-2-431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2760 0 0,'-1'2'207'0'0,"-23"71"5903"0"0,11-33-4377 0 0,13-39-1703 0 0,-15 50 1540 0 0,14-46-1383 0 0,0 1-1 0 0,0-1 1 0 0,0 0 0 0 0,1 0-1 0 0,0 0 1 0 0,0 0 0 0 0,0 1 0 0 0,2 4-1 0 0,-2-10-152 0 0,0 1 0 0 0,0 0 1 0 0,0-1-1 0 0,0 1 0 0 0,1 0 0 0 0,-1-1 0 0 0,0 1 0 0 0,1-1 0 0 0,-1 1 0 0 0,0-1 0 0 0,1 1 0 0 0,-1-1 0 0 0,0 1 1 0 0,1-1-1 0 0,-1 1 0 0 0,1-1 0 0 0,-1 1 0 0 0,1-1 0 0 0,-1 0 0 0 0,1 1 0 0 0,0-1 0 0 0,-1 0 0 0 0,1 1 1 0 0,-1-1-1 0 0,1 0 0 0 0,0 0 0 0 0,-1 0 0 0 0,1 1 0 0 0,0-1 0 0 0,-1 0 0 0 0,1 0 0 0 0,0 0 0 0 0,-1 0 1 0 0,1 0-1 0 0,-1 0 0 0 0,1 0 0 0 0,0-1 0 0 0,-1 1 0 0 0,1 0 0 0 0,0 0 0 0 0,-1 0 0 0 0,1-1 0 0 0,-1 1 0 0 0,1 0 1 0 0,1-1-1 0 0,0 0 8 0 0,0-1 1 0 0,0 1-1 0 0,0 0 1 0 0,0-1-1 0 0,0 1 1 0 0,0-1-1 0 0,0 0 1 0 0,0 0-1 0 0,-1 0 1 0 0,3-3-1 0 0,39-69 351 0 0,-35 61-460 0 0,0 0 0 0 0,1 1 0 0 0,10-12-1 0 0,-19 23 58 0 0,1 1 0 0 0,0-1 0 0 0,-1 0 0 0 0,1 0 0 0 0,0 0 0 0 0,0 1 0 0 0,0-1 0 0 0,-1 0 0 0 0,1 1 0 0 0,0-1 0 0 0,0 1 0 0 0,0-1 0 0 0,0 1 0 0 0,0-1 0 0 0,0 1 0 0 0,0 0 0 0 0,0-1 0 0 0,0 1 0 0 0,0 0 0 0 0,0 0 0 0 0,0 0 0 0 0,0 0-1 0 0,0 0 1 0 0,1 0 0 0 0,0 0 0 0 0,0 1 5 0 0,-1 0 0 0 0,0 0 0 0 0,1-1-1 0 0,-1 1 1 0 0,0 0 0 0 0,1 0-1 0 0,-1 0 1 0 0,0 1 0 0 0,0-1-1 0 0,0 0 1 0 0,0 0 0 0 0,0 1 0 0 0,0-1-1 0 0,1 3 1 0 0,1 2-77 0 0,-1-1 0 0 0,1 1 1 0 0,-1 0-1 0 0,-1 0 0 0 0,1 0 0 0 0,-1 0 0 0 0,1 11 1 0 0,-3 12-44 0 0,0-22 279 0 0,0 1 1 0 0,1 0-1 0 0,0-1 1 0 0,2 15 0 0 0,-2-21-170 0 0,0 0 0 0 0,0 0 1 0 0,1-1-1 0 0,-1 1 1 0 0,0 0-1 0 0,0 0 0 0 0,0-1 1 0 0,1 1-1 0 0,-1 0 1 0 0,0 0-1 0 0,1-1 0 0 0,-1 1 1 0 0,0 0-1 0 0,1-1 1 0 0,-1 1-1 0 0,1 0 0 0 0,-1-1 1 0 0,1 1-1 0 0,-1-1 1 0 0,1 1-1 0 0,0-1 0 0 0,-1 1 1 0 0,1-1-1 0 0,0 0 1 0 0,-1 1-1 0 0,1-1 0 0 0,0 0 1 0 0,-1 1-1 0 0,1-1 1 0 0,0 0-1 0 0,0 0 0 0 0,-1 0 1 0 0,1 1-1 0 0,0-1 1 0 0,0 0-1 0 0,0 0 0 0 0,2 0-180 0 0,-1 0 87 0 0,1 0 0 0 0,-1 0 0 0 0,0 0 0 0 0,0 0 1 0 0,1 0-1 0 0,-1-1 0 0 0,0 1 0 0 0,0-1 1 0 0,1 0-1 0 0,-1 1 0 0 0,0-1 0 0 0,0 0 1 0 0,0 0-1 0 0,2-2 0 0 0,1 1-77 0 0,21-14-757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42.3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52 1 7224 0 0,'-5'7'653'0'0,"4"-5"-641"0"0,0-1 0 0 0,-1 0 0 0 0,1 0 0 0 0,0 1 0 0 0,0-1 0 0 0,0 0 0 0 0,0 1 0 0 0,1-1 0 0 0,-1 1 0 0 0,0-1 0 0 0,0 3 0 0 0,3 9 266 0 0,-2-12-216 0 0,1 0 1 0 0,-1 1-1 0 0,0-1 1 0 0,1 0-1 0 0,-1 0 1 0 0,0 1-1 0 0,0-1 1 0 0,0 0-1 0 0,0 1 1 0 0,0 1-1 0 0,-7 57 1762 0 0,6-39-1223 0 0,-9 40 0 0 0,6-37-324 0 0,0 1 0 0 0,2-1 1 0 0,0 28-1 0 0,-3 34 794 0 0,3-48-555 0 0,1 1 0 0 0,5 48 0 0 0,0 9 330 0 0,-1-52-294 0 0,1 0-1 0 0,21 86 1 0 0,-18-101-522 0 0,2 4 146 0 0,20 51 0 0 0,-7-25 23 0 0,-18-49-286 0 0,1 0-1 0 0,0 0 0 0 0,0 0 1 0 0,1 0-1 0 0,0-1 1 0 0,0 0-1 0 0,1 0 1 0 0,11 10-1 0 0,-7-10-4288 0 0,-2-7-1490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43.1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1 1376 0 0,'0'0'1653'0'0,"2"1"55"0"0,1 1-1102 0 0,-1-1 0 0 0,0 1 1 0 0,0 0-1 0 0,0 0 0 0 0,0 0 0 0 0,0 0 0 0 0,0 0 0 0 0,0 1 0 0 0,2 3 0 0 0,-4-5-536 0 0,1 1 0 0 0,0-1-1 0 0,0 1 1 0 0,0-1 0 0 0,0 0-1 0 0,0 1 1 0 0,0-1 0 0 0,0 0-1 0 0,2 2 1 0 0,3 5 195 0 0,16 24 711 0 0,-18-22-788 0 0,0-3 7 0 0,-1 1 0 0 0,0 0 0 0 0,0-1 0 0 0,-1 1 0 0 0,2 14 0 0 0,9 55 719 0 0,11 86 182 0 0,-22-138-1020 0 0,-2-17-27 0 0,0 1 0 0 0,4 14 1 0 0,3 14 119 0 0,-1 1 0 0 0,1 37 0 0 0,-6-50-72 0 0,-2 0 0 0 0,-1 0-1 0 0,0-1 1 0 0,-2 1-1 0 0,-1-1 1 0 0,-8 24-1 0 0,-33 122 576 0 0,39-149-630 0 0,-26 76 268 0 0,14-62-158 0 0,14-28-88 0 0,1 0 0 0 0,0 0 0 0 0,0 1 0 0 0,-3 10 0 0 0,-10 15 488 0 0,17-31-232 0 0,-1-3-565 0 0,0-1 0 0 0,0 1 0 0 0,0-1 0 0 0,0 1 0 0 0,1-1 0 0 0,-1 1 0 0 0,1-1 0 0 0,-1 1-1 0 0,1-1 1 0 0,0 0 0 0 0,-1-1 0 0 0,1-12-5949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43.9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87 1 6072 0 0,'0'0'548'0'0,"11"-1"6764"0"0,-8 2-6470 0 0,22 15-584 0 0,-23-15-190 0 0,0 0 1 0 0,-1 0 0 0 0,1 0 0 0 0,-1 1 0 0 0,1-1 0 0 0,-1 0 0 0 0,0 1-1 0 0,1-1 1 0 0,-1 1 0 0 0,0-1 0 0 0,2 3 0 0 0,-3-3-59 0 0,0 0 0 0 0,0 0 0 0 0,1 0 0 0 0,-1-1 0 0 0,0 1 0 0 0,0 0 0 0 0,0 0 0 0 0,0 0 0 0 0,0 0-1 0 0,0 0 1 0 0,0 0 0 0 0,-1 0 0 0 0,1 1 0 0 0,-2 6 151 0 0,2-5-127 0 0,-1 0 0 0 0,0 0 0 0 0,1-1 0 0 0,-1 1 0 0 0,-1 0 0 0 0,1-1 0 0 0,0 1 0 0 0,-1-1 0 0 0,-2 5 0 0 0,-1 0 99 0 0,5-5-107 0 0,-12 14 39 0 0,2-3-18 0 0,8-10-29 0 0,1-1 0 0 0,-1 0 0 0 0,0 1 0 0 0,0-1 0 0 0,0 0 0 0 0,0 0 0 0 0,0 0 0 0 0,0 0 0 0 0,-1-1 0 0 0,1 1 0 0 0,-1 0 0 0 0,1-1 0 0 0,-5 2 0 0 0,-3 1 37 0 0,1 0 1 0 0,-18 10-1 0 0,26-13-21 0 0,1-1-1 0 0,-1 0 0 0 0,0 0 0 0 0,0 1 1 0 0,0-1-1 0 0,0 0 0 0 0,0 0 0 0 0,0 0 0 0 0,0 0 1 0 0,0 0-1 0 0,0 0 0 0 0,0-1 0 0 0,0 1 1 0 0,0 0-1 0 0,0 0 0 0 0,1-1 0 0 0,-1 1 0 0 0,0-1 1 0 0,0 1-1 0 0,-3-2 2418 0 0,24-6-1892 0 0,-13 4-426 0 0,1 0 0 0 0,-1 1-1 0 0,1 0 1 0 0,-1 0 0 0 0,1 1 0 0 0,13-2-1 0 0,36 2 154 0 0,-39 2-389 0 0,-1-1 0 0 0,20-3-1 0 0,-36 4 96 0 0,0 0 0 0 0,0 0 0 0 0,0 0 0 0 0,0 0 0 0 0,0 0 0 0 0,0 0 0 0 0,0 0-1 0 0,0 0 1 0 0,0 0 0 0 0,1 0 0 0 0,-1 1 0 0 0,0-1 0 0 0,2 1 0 0 0,-3 0 8 0 0,1-1 0 0 0,0 0 0 0 0,0 0 0 0 0,0 1 0 0 0,0-1 0 0 0,0 0 0 0 0,0 0 1 0 0,0 0-1 0 0,0 0 0 0 0,0 0 0 0 0,0 0 0 0 0,0 0 0 0 0,-1 0 0 0 0,1 0 0 0 0,1 0 0 0 0,3-1-2 0 0,0-1-2 0 0,0 2-1 0 0,0-1 1 0 0,0 0 0 0 0,0 1 0 0 0,7 1-1 0 0,-11-1-145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56.9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260 22 1840 0 0,'0'0'6630'0'0,"-1"2"-6359"0"0,-5 6 183 0 0,-1 0-1 0 0,1-1 1 0 0,-16 14 0 0 0,-5 4 123 0 0,-59 60 1706 0 0,76-77-2137 0 0,1 1 1 0 0,0 1 0 0 0,1-1-1 0 0,0 2 1 0 0,0-1 0 0 0,1 1-1 0 0,1 0 1 0 0,-1 0 0 0 0,2 1-1 0 0,0 0 1 0 0,0 0 0 0 0,1 0-1 0 0,1 0 1 0 0,-5 25 0 0 0,7-30 0 0 0,1-4-124 0 0,-1 0 0 0 0,1 0 1 0 0,0-1-1 0 0,-1 1 0 0 0,1 0 0 0 0,1 5 0 0 0,3 0 1 0 0,-2-6 12 0 0,0 0 0 0 0,0 0 1 0 0,1 0-1 0 0,-1-1 0 0 0,1 1 1 0 0,-1-1-1 0 0,1 1 0 0 0,-1-1 0 0 0,1 0 1 0 0,0 0-1 0 0,0 0 0 0 0,0 0 1 0 0,-1 0-1 0 0,1-1 0 0 0,0 1 0 0 0,0-1 1 0 0,0 0-1 0 0,0 0 0 0 0,0 0 1 0 0,0 0-1 0 0,0 0 0 0 0,0-1 1 0 0,0 1-1 0 0,0-1 0 0 0,-1 0 0 0 0,1 0 1 0 0,5-2-1 0 0,3-2 156 0 0,-1-1 0 0 0,0 0 1 0 0,0 0-1 0 0,0-1 0 0 0,14-12 0 0 0,-3-1-149 0 0,-1-1 0 0 0,21-28 0 0 0,-35 41-56 0 0,0 0 0 0 0,-1 0-1 0 0,1-1 1 0 0,6-15 0 0 0,-12 22 6 0 0,1 0 1 0 0,0 1-1 0 0,0-1 1 0 0,0 0 0 0 0,0 1-1 0 0,0-1 1 0 0,0 1-1 0 0,2-2 1 0 0,7-11-26 0 0,-9 13-26 0 0,-1 0-61 0 0,0-5 98 0 0,0 5-38 0 0,0 3-285 0 0,0 7 322 0 0,0 0 0 0 0,1-1 0 0 0,0 1 0 0 0,1-1 0 0 0,4 16 0 0 0,2 8 13 0 0,-6-23-16 0 0,1-1 0 0 0,0 1 0 0 0,1-1 0 0 0,-1 1 0 0 0,2-1 0 0 0,-1 0 1 0 0,1-1-1 0 0,0 1 0 0 0,1-1 0 0 0,0 0 0 0 0,8 8 0 0 0,-12-13 80 0 0,1 1 1 0 0,-1-1-1 0 0,1 0 0 0 0,-1 0 0 0 0,1 0 0 0 0,0-1 1 0 0,0 1-1 0 0,-1-1 0 0 0,1 0 0 0 0,0 1 0 0 0,1-1 1 0 0,-1 0-1 0 0,0-1 0 0 0,0 1 0 0 0,5 0 1 0 0,-2-1-15 0 0,-1 0 0 0 0,1-1 1 0 0,-1 1-1 0 0,1-1 0 0 0,-1 0 1 0 0,0 0-1 0 0,0-1 0 0 0,10-3 1 0 0,-7 0-4 0 0,1 1 0 0 0,-1-1 1 0 0,1 0-1 0 0,-2-1 0 0 0,1 0 1 0 0,0 0-1 0 0,-1 0 0 0 0,0-1 1 0 0,-1 0-1 0 0,7-10 0 0 0,-5 5 29 0 0,-3 6-54 0 0,-1 0 1 0 0,-1 0-1 0 0,1 0 0 0 0,-1 0 1 0 0,0-1-1 0 0,3-9 0 0 0,-1-2-11 0 0,-2 10 7 0 0,0-1-1 0 0,-1 1 1 0 0,-1-1 0 0 0,1 0-1 0 0,0-12 1 0 0,2-20 45 0 0,-3 34-38 0 0,0 0-1 0 0,0 0 0 0 0,0 0 0 0 0,-1 0 1 0 0,0 0-1 0 0,0-1 0 0 0,-1 1 0 0 0,-2-9 1 0 0,-1 3 24 0 0,4 11-23 0 0,0-1 0 0 0,-1 1 0 0 0,1 0 0 0 0,-1 0 0 0 0,0 0 0 0 0,0 0 0 0 0,0 0 0 0 0,0 0 0 0 0,0 0 0 0 0,0 0 0 0 0,0 0 1 0 0,-1 1-1 0 0,1-1 0 0 0,0 0 0 0 0,-1 1 0 0 0,0-1 0 0 0,1 1 0 0 0,-4-2 0 0 0,-1-2 297 0 0,5 4-306 0 0,-1 0 1 0 0,1 0 0 0 0,-1 0 0 0 0,1 0 0 0 0,-1 0 0 0 0,1 1 0 0 0,-1-1 0 0 0,1 0 0 0 0,-1 1 0 0 0,0-1 0 0 0,0 1-1 0 0,1-1 1 0 0,-1 1 0 0 0,0 0 0 0 0,0 0 0 0 0,1 0 0 0 0,-1 0 0 0 0,0 0 0 0 0,0 0 0 0 0,1 0 0 0 0,-1 0-1 0 0,-2 1 1 0 0,-12 0 136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8:58.5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178 12 1376 0 0,'0'0'10976'0'0,"-19"-11"-9927"0"0,-25 11 272 0 0,42 0-1250 0 0,0 1 0 0 0,0-1 1 0 0,0 1-1 0 0,0 0 0 0 0,0 0 0 0 0,0 0 0 0 0,0 0 0 0 0,1 0 0 0 0,-4 2 1 0 0,3-1 78 0 0,-39 23 251 0 0,39-24-258 0 0,1 1-83 0 0,-28 42 196 0 0,27-42-226 0 0,0 3 29 0 0,0 7 199 0 0,-1 2-135 0 0,2-12-90 0 0,0 0-1 0 0,1-1 1 0 0,-1 1 0 0 0,1 0-1 0 0,-1 0 1 0 0,1 0 0 0 0,0 4-1 0 0,-4 12 72 0 0,4-7-73 0 0,3-2 120 0 0,-2-7 187 0 0,4 8 54 0 0,-5-9-352 0 0,0 0-1 0 0,0 0 1 0 0,0 0-1 0 0,0 0 1 0 0,1 0-1 0 0,-1 0 1 0 0,0 0-1 0 0,1 0 1 0 0,-1 0-1 0 0,0-1 1 0 0,1 1-1 0 0,-1 0 1 0 0,1 0-1 0 0,0 0 1 0 0,0 1-1 0 0,1-1 89 0 0,16 9 878 0 0,2-5-963 0 0,-16-4-44 0 0,-2 0 13 0 0,1-1-1 0 0,-1 1 1 0 0,0-1 0 0 0,0 0-1 0 0,0 0 1 0 0,0 0-1 0 0,1 0 1 0 0,-1 0-1 0 0,0 0 1 0 0,0 0-1 0 0,0-1 1 0 0,3 0-1 0 0,27-11 167 0 0,-15 5-95 0 0,-5 3-70 0 0,20-8 41 0 0,-31 11-178 0 0,0 1 0 0 0,0-1 1 0 0,0 0-1 0 0,0 1 0 0 0,0-1 1 0 0,-1 0-1 0 0,1 1 0 0 0,0-1 1 0 0,0 0-1 0 0,-1 0 0 0 0,2-1 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03.6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1 5184 0 0,'0'0'1313'0'0,"0"0"-1155"0"0,0 0 0 0 0,1 0 0 0 0,-1 0-1 0 0,0 0 1 0 0,1 0 0 0 0,-1 0 0 0 0,1 0 0 0 0,-1 0 0 0 0,0 0-1 0 0,1 0 1 0 0,-1 0 0 0 0,1 0 0 0 0,-1 0 0 0 0,0 0 0 0 0,1 0-1 0 0,-1 1 1 0 0,1-1 0 0 0,-1 0 0 0 0,0 0 0 0 0,1 0 0 0 0,-1 1-1 0 0,0-1 1 0 0,1 1 0 0 0,1 1 109 0 0,0 1 0 0 0,0 0 0 0 0,0-1 0 0 0,-1 1 0 0 0,1 0 0 0 0,-1 0 0 0 0,0 0 0 0 0,2 5 0 0 0,-3-2-73 0 0,0 0 0 0 0,0 0 1 0 0,-1 0-1 0 0,0 0 0 0 0,0 0 1 0 0,0 0-1 0 0,-1 0 0 0 0,1 0 1 0 0,-4 5-1 0 0,2-3 5 0 0,-1 0-1 0 0,0-1 1 0 0,0 1 0 0 0,-1-1 0 0 0,-10 12 0 0 0,12-15-509 0 0,-5 5 1206 0 0,5-2-5690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04.7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58 3224 0 0,'0'0'395'0'0,"1"0"447"0"0,17-12 1851 0 0,-7 5-186 0 0,1-3-1930 0 0,10-3-204 0 0,-9 6 93 0 0,-12 6-151 0 0,2 0-204 0 0,0 0 0 0 0,0 0 0 0 0,0 0 0 0 0,0 0 0 0 0,0 0 0 0 0,0 0 0 0 0,0 1 1 0 0,4-1-1 0 0,-12 13-27 0 0,2-2 12 0 0,3-7 4 0 0,0-2-4 0 0,-1 4-5 0 0,1-1-1 0 0,-1 1 1 0 0,0-1 0 0 0,0 0 0 0 0,-1 1 0 0 0,1-1 0 0 0,-1 0 0 0 0,0 0 0 0 0,0 0 0 0 0,-2 4 0 0 0,-14 35 218 0 0,2-22-173 0 0,6-4-27 0 0,4 0 73 0 0,4-14-151 0 0,0 0 46 0 0,0 0-1 0 0,0 0 0 0 0,1 1 0 0 0,-1-1 0 0 0,0 1 0 0 0,1 0 1 0 0,-2 6-1 0 0,3-8 20 0 0,-8 5 213 0 0,7-6-251 0 0,0 1 0 0 0,1-1 0 0 0,-1 0 0 0 0,0 0 0 0 0,1 0-1 0 0,-1 0 1 0 0,0 0 0 0 0,0 0 0 0 0,-1 1 350 0 0,2-22 104 0 0,-3-5-360 0 0,3 23-144 0 0,1 1 0 0 0,-1 0-1 0 0,1-1 1 0 0,0 1 0 0 0,0 0-1 0 0,0 0 1 0 0,0 0-1 0 0,0 0 1 0 0,2-2 0 0 0,0-1-5 0 0,20-27 65 0 0,-11 15-70 0 0,22-24 0 0 0,-31 38 2 0 0,0 1 0 0 0,7-8 0 0 0,-8 7-6 0 0,0 0 0 0 0,-1 0 0 0 0,1 0 0 0 0,0 0 0 0 0,0 0 0 0 0,1 1 0 0 0,-1-1 0 0 0,0 1 0 0 0,0 0 0 0 0,1 0 0 0 0,2-2 0 0 0,18-7-4 0 0,-20 9-33 0 0,4 0 32 0 0,3-1 11 0 0,-1 2-10 0 0,-5 0-33 0 0,3 4 32 0 0,-2 3 11 0 0,-2 4 0 0 0,-1-5-17 0 0,-2 1-9 0 0,-5 7-21 0 0,4-1-3 0 0,-2 2 46 0 0,-2-2 26 0 0,4-8-12 0 0,-1 0 0 0 0,0 0 0 0 0,0-1 0 0 0,-3 6 0 0 0,4-10-6 0 0,0 1-1 0 0,1 0 0 0 0,-1 0 0 0 0,0 0 0 0 0,1-1 1 0 0,-1 1-1 0 0,1 0 0 0 0,0 0 0 0 0,-1 0 0 0 0,1 0 0 0 0,0 0 1 0 0,-1 0-1 0 0,1 0 0 0 0,0 0 0 0 0,0 0 0 0 0,0 0 0 0 0,0 0 1 0 0,0 0-1 0 0,0 0 0 0 0,0 0 0 0 0,0 0 0 0 0,1 2 0 0 0,0 0 40 0 0,-2 1 42 0 0,0 1-1 0 0,0-1 0 0 0,0 1 1 0 0,-1-1-1 0 0,1 0 0 0 0,-1 0 0 0 0,-3 6 1 0 0,-2 4 66 0 0,7-13-205 0 0,0 5 243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06.1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88 1840 0 0,'0'0'10156'0'0,"4"-5"-9722"0"0,-3 2-477 0 0,-1 2 151 0 0,1-1 0 0 0,-1 0 0 0 0,1 0 0 0 0,0 0 0 0 0,0 0 0 0 0,0 0 0 0 0,0 0 0 0 0,0 1 1 0 0,0-1-1 0 0,3-2 0 0 0,11-11 288 0 0,-12 11-371 0 0,0 1 1 0 0,0 0 0 0 0,0 1-1 0 0,0-1 1 0 0,0 0 0 0 0,7-3 0 0 0,-4 2-26 0 0,0-2 10 0 0,-3 3 33 0 0,1 1-34 0 0,8 0 57 0 0,-10 2-69 0 0,6-2-68 0 0,-1 6 57 0 0,-3 3 14 0 0,0 0 10 0 0,-8 5 139 0 0,1-7-111 0 0,-6 22 57 0 0,8-23-92 0 0,-1 0 1 0 0,1 0 0 0 0,-1 0 0 0 0,1 0 0 0 0,0 0-1 0 0,0 4 1 0 0,0-5 12 0 0,0 0-1 0 0,0 0 1 0 0,0 0-1 0 0,0 0 1 0 0,-1-1-1 0 0,1 1 1 0 0,-1-1 0 0 0,0 1-1 0 0,-3 3 1 0 0,4-5-18 0 0,-6 7 12 0 0,-16 27 204 0 0,11-21 15 0 0,11-13 23 0 0,1 1 11 0 0,1 0-190 0 0,-6 14 118 0 0,2-5-191 0 0,2-4 2103 0 0,1-8-2075 0 0,-1-1-1 0 0,0 1 0 0 0,1-1 0 0 0,-1 1 1 0 0,1-1-1 0 0,0 0 0 0 0,-1 1 1 0 0,1-3-1 0 0,30-56-17 0 0,-30 59-10 0 0,0 1 0 0 0,0-1 0 0 0,1 0 0 0 0,-1 0 0 0 0,0 1 0 0 0,1-1 0 0 0,-1 0 0 0 0,0 0 0 0 0,1 1 0 0 0,-1-1 0 0 0,1 0 0 0 0,-1 1 0 0 0,1-1 0 0 0,-1 0 0 0 0,1 1 0 0 0,0-1 0 0 0,-1 1 0 0 0,2-2 0 0 0,1 0 0 0 0,4-8-13 0 0,0 1 1 0 0,1 0-1 0 0,0 1 0 0 0,0 0 0 0 0,1 0 0 0 0,12-9 0 0 0,3 3-121 0 0,-18 10 92 0 0,-5 4 30 0 0,1-1-1 0 0,-1 0 1 0 0,0 1 0 0 0,0-1-1 0 0,0 0 1 0 0,0 0-1 0 0,0 1 1 0 0,0-1-1 0 0,0 0 1 0 0,0 0-1 0 0,-1 0 1 0 0,2-2-1 0 0,-1 2-47 0 0,0 1 0 0 0,7 1 48 0 0,-1 2 2 0 0,-4-2-37 0 0,-1 2 42 0 0,-1 12-61 0 0,-1 4 56 0 0,1-8-39 0 0,-3 10 44 0 0,-2-7-19 0 0,2-11 9 0 0,0 0 1 0 0,1 0 7 0 0,-6 12 3 0 0,-14 27 4 0 0,18-40 0 0 0,-8 23 0 0 0,7-19 202 0 0,4-8 517 0 0,4-10-269 0 0,8-3-433 0 0,-1-1 0 0 0,-1 0 0 0 0,-1-1 0 0 0,14-34 0 0 0,-20 45-25 0 0,0 1 0 0 0,0 0 0 0 0,0 0 0 0 0,1 0 0 0 0,-1 1 0 0 0,1-1 0 0 0,7-6 0 0 0,-7 8-74 0 0,-1 0 0 0 0,0 0 0 0 0,0 1 0 0 0,1-1 0 0 0,0 1 0 0 0,-1 0 0 0 0,7-3 0 0 0,-9 5 10 0 0,-1 1-260 0 0,3 22 319 0 0,-3-21 13 0 0,1-1 1 0 0,-1 0-1 0 0,0 1 0 0 0,1-1 0 0 0,-1 0 0 0 0,0 1 0 0 0,0-1 0 0 0,0 0 0 0 0,0 1 0 0 0,-1 2 0 0 0,-1 8 6 0 0,1-1-1 0 0,1 1 0 0 0,0 0 1 0 0,2 13-1 0 0,0 14 99 0 0,-2-25-40 0 0,-1-8-27 0 0,1 0 1 0 0,0 0-1 0 0,1-1 0 0 0,-1 1 1 0 0,1 0-1 0 0,2 6 0 0 0,-2-10 27 0 0,-1-1-55 0 0,0-1 0 0 0,0 1-1 0 0,1-1 1 0 0,-1 1-1 0 0,0-1 1 0 0,1 1-1 0 0,-1-1 1 0 0,1 1-1 0 0,-1-1 1 0 0,1 0-1 0 0,-1 1 1 0 0,1-1-1 0 0,-1 0 1 0 0,1 1-1 0 0,-1-1 1 0 0,1 0-1 0 0,-1 1 1 0 0,1-1 0 0 0,0 0-1 0 0,-1 0 1 0 0,2 0-1 0 0,12 3 182 0 0,-12-3-155 0 0,0 0-1 0 0,0 0 1 0 0,0-1 0 0 0,0 1 0 0 0,0-1 0 0 0,0 1-1 0 0,0-1 1 0 0,0 0 0 0 0,0 0 0 0 0,0 0 0 0 0,-1 0-1 0 0,1 0 1 0 0,0 0 0 0 0,-1 0 0 0 0,1 0 0 0 0,1-3-1 0 0,7-4 133 0 0,6 2 29 0 0,-15 5-196 0 0,1 1 0 0 0,0-1 0 0 0,0 1 0 0 0,-1-1-1 0 0,1 0 1 0 0,-1 1 0 0 0,1-1 0 0 0,0 0 0 0 0,-1 0 0 0 0,0 0 0 0 0,1-1-1 0 0,-1 1 1 0 0,0 0 0 0 0,1 0 0 0 0,-1-1 0 0 0,2-2 0 0 0,-2 3-322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06.8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74 1376 0 0,'0'0'10717'0'0,"14"-3"-8714"0"0,58-6-82 0 0,-53 6-1734 0 0,24-7-1 0 0,3 0-3 0 0,-39 9-181 0 0,-1-1 0 0 0,0 0 0 0 0,0 0 1 0 0,7-4-1 0 0,10-4-3 0 0,-14 7 1 0 0,0-2 0 0 0,10-2 11 0 0,-16 6 129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07.1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31 8784 0 0,'0'0'4026'0'0,"2"0"-3575"0"0,62-5 1610 0 0,-45 3-1742 0 0,0 0 1 0 0,36 2 0 0 0,-41 1-217 0 0,0 0 1 0 0,0-2-1 0 0,0 0 1 0 0,0 0 0 0 0,0-1-1 0 0,0-1 1 0 0,-1 0-1 0 0,24-10 2811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3224 0 0,'-2'1'240'0'0,"-5"2"217"0"0,1 0 1 0 0,1 0-1 0 0,-1 1 1 0 0,0 0-1 0 0,1 0 0 0 0,0 0 1 0 0,0 1-1 0 0,0 0 1 0 0,1 0-1 0 0,-1 0 1 0 0,1 0-1 0 0,0 1 0 0 0,1-1 1 0 0,-5 9-1 0 0,-4 10 775 0 0,2 0-1 0 0,-11 35 1 0 0,14-34-1050 0 0,0 0 1 0 0,1 1-1 0 0,2 0 1 0 0,1 0-1 0 0,1 1 1 0 0,1-1-1 0 0,1 0 1 0 0,1 1 0 0 0,2-1-1 0 0,0 0 1 0 0,14 48-1 0 0,-11-58-168 0 0,0 0-1 0 0,1-1 1 0 0,1 1-1 0 0,1-1 1 0 0,0-1-1 0 0,13 17 1 0 0,-18-26-173 0 0,0 0-1 0 0,1 0 1 0 0,-1-1 0 0 0,1 1-1 0 0,0-1 1 0 0,0 0 0 0 0,7 3-1 0 0,11 9-5230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08.6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1 11024 0 0,'0'0'1109'0'0,"0"2"-1013"0"0,-4 8 185 0 0,1 0-1 0 0,0 0 1 0 0,0 0 0 0 0,1 1 0 0 0,1-1 0 0 0,-1 12-1 0 0,4 68 507 0 0,0-30-216 0 0,3 39 189 0 0,-5-97-708 0 0,-7 3-451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09.0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1 138 2760 0 0,'1'0'233'0'0,"0"0"0"0"0,1 0 0 0 0,-1 0 0 0 0,0 0 1 0 0,1 0-1 0 0,-1 0 0 0 0,0 0 0 0 0,0-1 0 0 0,1 1 0 0 0,-1 0 0 0 0,0-1 1 0 0,0 1-1 0 0,1-1 0 0 0,-1 1 0 0 0,0-1 0 0 0,0 0 0 0 0,0 1 0 0 0,0-1 0 0 0,1-1 1 0 0,3-1 1465 0 0,28-11 2631 0 0,-20 11-3950 0 0,-1 0 0 0 0,14-1 0 0 0,38-11 442 0 0,-30 8-337 0 0,44-15 0 0 0,-43 12-373 0 0,-5 0 68 0 0,31-7 255 0 0,-17 9-63 0 0,-20 0-72 0 0,-23 8-212 0 0,0 0-14 0 0,2-2-73 0 0,-2 1-73 0 0,5-1-235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10.2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0 723 3224 0 0,'0'0'143'0'0,"1"2"-3"0"0,1 0-114 0 0,8 18 9289 0 0,-9-20-9192 0 0,-1 0 0 0 0,1 0 1 0 0,0 0-1 0 0,-1 0 0 0 0,1-1 1 0 0,0 1-1 0 0,-1 0 1 0 0,1 0-1 0 0,0 0 0 0 0,-1-1 1 0 0,1 1-1 0 0,0 0 0 0 0,-1 0 1 0 0,1-1-1 0 0,-1 1 0 0 0,1-1 1 0 0,-1 1-1 0 0,2-1 1 0 0,-1-1-8 0 0,1 1-60 0 0,-1-1 1 0 0,0 1-1 0 0,0-1 1 0 0,0 1-1 0 0,0-1 1 0 0,0 1-1 0 0,0-1 1 0 0,0 0-1 0 0,1-1 2258 0 0,-3 4-2255 0 0,-3 5-49 0 0,-4-1 2212 0 0,8-5-2164 0 0,3-3-9 0 0,-1 0-1 0 0,0 1 1 0 0,0-1-1 0 0,0-1 1 0 0,0 1-1 0 0,-1 0 1 0 0,2-4-1 0 0,-4-1-16 0 0,2-7 26 0 0,7-43 288 0 0,-3-38-282 0 0,-5 93-75 0 0,1 0 0 0 0,-1 0-1 0 0,1 0 1 0 0,0 0-1 0 0,0 0 1 0 0,0 0 0 0 0,0 0-1 0 0,1 0 1 0 0,-1 1-1 0 0,3-4 1 0 0,-2 2 6 0 0,0 1 0 0 0,0 0 0 0 0,-1-1 0 0 0,1 1 0 0 0,-1-1 0 0 0,1-5 0 0 0,-2 8-42 0 0,1-1 0 0 0,-1 0-1 0 0,1 0 1 0 0,-1 1-1 0 0,1-1 1 0 0,-1 1 0 0 0,1-1-1 0 0,0 0 1 0 0,0 1 0 0 0,0-1-1 0 0,0 1 1 0 0,1-3-1 0 0,-1 5 37 0 0,0 0 0 0 0,0 0-1 0 0,0 0 1 0 0,0-1-1 0 0,0 1 1 0 0,0 0 0 0 0,0 0-1 0 0,-1 0 1 0 0,1 0-1 0 0,0 1 1 0 0,-1-1 0 0 0,1 0-1 0 0,0 2 1 0 0,1 1-11 0 0,4 7-16 0 0,-1 0 0 0 0,0 0 0 0 0,-1 1 0 0 0,0 0 0 0 0,0 0-1 0 0,2 19 1 0 0,-6-29 39 0 0,0 1 0 0 0,1 0 0 0 0,0-1 0 0 0,0 1 0 0 0,0 0 0 0 0,0-1 0 0 0,0 1-1 0 0,0-1 1 0 0,0 1 0 0 0,1-1 0 0 0,2 4 0 0 0,1-2 21 0 0,-1 0-1 0 0,1-1 1 0 0,0 1 0 0 0,0-1 0 0 0,0 0-1 0 0,7 3 1 0 0,-10-6 31 0 0,-2 0-48 0 0,1 0-1 0 0,-1 0 0 0 0,1-1 1 0 0,-1 1-1 0 0,1 0 0 0 0,-1 0 1 0 0,1-1-1 0 0,-1 1 0 0 0,1-1 1 0 0,-1 1-1 0 0,1 0 0 0 0,-1-1 1 0 0,0 1-1 0 0,1-1 0 0 0,-1 1 1 0 0,0-1-1 0 0,1 1 0 0 0,-1-1 1 0 0,0 1-1 0 0,0-1 0 0 0,0 0 0 0 0,1 1 1 0 0,-1-1-1 0 0,0 0 0 0 0,4-15 64 0 0,-1 0 34 0 0,-2 10-65 0 0,1-1 0 0 0,-1 1 1 0 0,-1 0-1 0 0,1 0 0 0 0,-1-1 1 0 0,0 1-1 0 0,-1-8 0 0 0,-1 7-37 0 0,0-5 0 0 0,-1 0 0 0 0,2 0 0 0 0,0 0 0 0 0,0-1 0 0 0,3-23 0 0 0,6-71 0 0 0,-6 86 0 0 0,-2 16 0 0 0,0-1 0 0 0,1 1 0 0 0,0 0 0 0 0,0-1 0 0 0,0 1 0 0 0,3-5 0 0 0,-3 5-11 0 0,1 1 0 0 0,0-1 0 0 0,0 1 0 0 0,0 0-1 0 0,0-1 1 0 0,1 1 0 0 0,0 0 0 0 0,0 0 0 0 0,0 1-1 0 0,0-1 1 0 0,0 0 0 0 0,1 1 0 0 0,0 0 0 0 0,6-4-1 0 0,-6 4 12 0 0,0 1 0 0 0,0 0 0 0 0,0 0 0 0 0,0 1 0 0 0,1-1 0 0 0,-1 1 0 0 0,1 0 0 0 0,-1 0 0 0 0,1 0 0 0 0,7 0 0 0 0,-10 1 0 0 0,15-3-2 0 0,-1 0 0 0 0,0-1 0 0 0,19-8 0 0 0,-17 6 52 0 0,36-8 0 0 0,-19 6 30 0 0,-1 0-1 0 0,40-16 1 0 0,63-32 11 0 0,-76 32-145 0 0,-53 21 65 0 0,-3 1-702 0 0,-8 6-862 0 0,2-2 1437 0 0,-7 6-1647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10.8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4 554 8840 0 0,'0'0'400'0'0,"0"-1"0"0"0,-1 1-395 0 0,1 0 0 0 0,0-1 0 0 0,-1 1 0 0 0,1 0 0 0 0,0 0 0 0 0,0-1 0 0 0,0 1 0 0 0,-1 0 0 0 0,1-1 0 0 0,0 1 0 0 0,0 0 1 0 0,0-1-1 0 0,0 1 0 0 0,0 0 0 0 0,0-1 0 0 0,-1 1 0 0 0,1-1 0 0 0,0 1 0 0 0,0 0 0 0 0,0-1 0 0 0,0 1 0 0 0,0 0 0 0 0,0-1 0 0 0,1 1 0 0 0,-1-1 1 0 0,0 1-1 0 0,0 0 0 0 0,0-1 0 0 0,0 1 0 0 0,0 0 0 0 0,0-1 0 0 0,1 1 0 0 0,-1 0 0 0 0,0-1 0 0 0,0 1 0 0 0,0 0 0 0 0,1 0 0 0 0,-1-1 0 0 0,1 0 54 0 0,60-135 4259 0 0,-30 60-4015 0 0,-18 42-398 0 0,-1-1 0 0 0,10-47 0 0 0,-19 73 18 0 0,0 0 1 0 0,7-15 0 0 0,-6 14 56 0 0,0 0 0 0 0,3-13 1 0 0,4-7 18 0 0,-8 26 2 0 0,-1-1 1 0 0,0 0-1 0 0,0 1 0 0 0,-1-1 0 0 0,0 0 1 0 0,0 0-1 0 0,0 0 0 0 0,1-9 0 0 0,-2 13 125 0 0,1 3-66 0 0,2 8-29 0 0,-1 0 0 0 0,0 0 1 0 0,0 1-1 0 0,-1-1 0 0 0,1 14 1 0 0,-7 36 344 0 0,3-44-233 0 0,2-15-38 0 0,0 1 1 0 0,-1-1 0 0 0,1 1-1 0 0,0 0 1 0 0,0 0-1 0 0,0-1 1 0 0,0 1 0 0 0,0 0-1 0 0,1-1 1 0 0,-1 1 0 0 0,1 2-1 0 0,0-3 1022 0 0,2-1-615 0 0,-2 0-501 0 0,-1 0 1 0 0,0 0-1 0 0,0 1 1 0 0,1-1-1 0 0,-1 0 1 0 0,0 0 0 0 0,0 0-1 0 0,1 0 1 0 0,-1 0-1 0 0,0 0 1 0 0,0 0-1 0 0,1 0 1 0 0,-1 0 0 0 0,0 0-1 0 0,1 0 1 0 0,-1 0-1 0 0,0 0 1 0 0,0 0-1 0 0,1-1 1 0 0,-1 1-1 0 0,0 0 1 0 0,0 0 0 0 0,1 0-1 0 0,-1 0 1 0 0,0 0-1 0 0,1-1 1 0 0,7-7 76 0 0,0-1-1 0 0,0-1 1 0 0,8-12 0 0 0,-14 17-89 0 0,1 1 0 0 0,-1-1 0 0 0,0 0 0 0 0,0 1 0 0 0,0-1 1 0 0,0 0-1 0 0,-1 0 0 0 0,0 0 0 0 0,0 0 0 0 0,0-8 0 0 0,0 9-66 0 0,-1 0 0 0 0,1-1 0 0 0,0 1 0 0 0,0 0 0 0 0,2-7 0 0 0,-2 8 19 0 0,1 0 1 0 0,-1-1-1 0 0,-1 1 1 0 0,1-1 0 0 0,0-4-1 0 0,-1 8 40 0 0,0-1 0 0 0,0 0 0 0 0,0 1 0 0 0,0-1 0 0 0,0 0 0 0 0,0 0-1 0 0,0 1 1 0 0,0-1 0 0 0,1 0 0 0 0,-1 1 0 0 0,0-1 0 0 0,0 1-1 0 0,1-1 1 0 0,-1 0 0 0 0,0 1 0 0 0,1-1 0 0 0,-1 1 0 0 0,1-1-1 0 0,-1 1 1 0 0,0-1 0 0 0,1 1 0 0 0,-1-1 0 0 0,1 1 0 0 0,0-1-1 0 0,0 0-49 0 0,0 3-266 0 0,3 11 324 0 0,-1-1-1 0 0,0 1 1 0 0,0 0 0 0 0,-1 0 0 0 0,-1 1 0 0 0,0 14-1 0 0,3 18 285 0 0,-4-46-279 0 0,0 1-1 0 0,0-1 0 0 0,0 1 0 0 0,0-1 0 0 0,0 1 0 0 0,0-1 0 0 0,1 0 1 0 0,-1 1-1 0 0,0-1 0 0 0,0 1 0 0 0,0-1 0 0 0,0 0 0 0 0,0 1 0 0 0,1-1 0 0 0,-1 0 1 0 0,0 1-1 0 0,0-1 0 0 0,0 0 0 0 0,1 1 0 0 0,-1-1 0 0 0,0 0 0 0 0,1 1 0 0 0,-1-1 1 0 0,0 0-1 0 0,1 0 0 0 0,-1 1 0 0 0,0-1 0 0 0,1 0 0 0 0,-1 0 0 0 0,1 1 0 0 0,0-1 66 0 0,0 1-58 0 0,-1 0 1 0 0,0-1-1 0 0,1 1 0 0 0,-1 0 1 0 0,1-1-1 0 0,-1 1 1 0 0,1-1-1 0 0,-1 1 0 0 0,1 0 1 0 0,-1-1-1 0 0,1 1 1 0 0,-1-1-1 0 0,1 0 0 0 0,0 1 1 0 0,-1-1-1 0 0,1 1 1 0 0,-1-1-1 0 0,1 0 0 0 0,1 1 1 0 0,-1-1-897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11.3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113 0 1840 0 0,'0'0'9736'0'0,"-1"2"-9018"0"0,-11 27 932 0 0,4-17-999 0 0,-9 20 0 0 0,-6 8 161 0 0,17-30-574 0 0,-10 21 0 0 0,9-14-74 0 0,3-10-7 0 0,0 1 0 0 0,1-1 0 0 0,0 1 0 0 0,0 0 0 0 0,-2 15-1 0 0,5-21-20 0 0,9 14 680 0 0,-7-15-782 0 0,-1 0 0 0 0,1 0 0 0 0,-1 0 0 0 0,1 0 0 0 0,0 0 0 0 0,-1-1 0 0 0,1 1 0 0 0,0 0 0 0 0,0-1 0 0 0,-1 1 0 0 0,1-1 0 0 0,0 1 0 0 0,0-1-1 0 0,0 0 1 0 0,2 0 0 0 0,1 0 61 0 0,1-1-1 0 0,-1 0 0 0 0,0 0 1 0 0,8-3-1 0 0,-1 0 34 0 0,-8 4-75 0 0,-1-1 0 0 0,1 0 0 0 0,-1-1 1 0 0,1 1-1 0 0,-1-1 0 0 0,0 1 0 0 0,4-4 0 0 0,30-15 23 0 0,-24 8-352 0 0,-11 11-96 0 0,1 0-369 0 0,2-2 514 0 0,-16-13-7464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11.7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82 1376 0 0,'0'0'13504'0'0,"8"-4"-12076"0"0,50-20 923 0 0,-11 6-1532 0 0,-34 12-562 0 0,24-5-1 0 0,-25 8-319 0 0,0-1-1 0 0,16-7 1 0 0,-26 10-191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13.2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1 170 6912 0 0,'0'0'861'0'0,"1"-1"-81"0"0,10-3 244 0 0,1 1-1 0 0,-1 0 1 0 0,1 0-1 0 0,14-1 1 0 0,4-1-339 0 0,157-29 1241 0 0,-153 29-1749 0 0,38 0 0 0 0,17-2 33 0 0,5-6-38 0 0,167-28 260 0 0,-93 17 16 0 0,-122 19-395 0 0,-12 2-53 0 0,-21 2 8 0 0,25-3 0 0 0,-9 0 496 0 0,-27 4-24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13.9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244 1 2304 0 0,'0'0'461'0'0,"-11"0"4592"0"0,6 1-4364 0 0,0 1 0 0 0,1 0-1 0 0,-1 0 1 0 0,-7 5-1 0 0,7-4-343 0 0,-5 3-56 0 0,0 1-1 0 0,1 1 0 0 0,0-1 0 0 0,1 2 1 0 0,-14 16-1 0 0,2-3 184 0 0,2-2 111 0 0,2 1 1 0 0,-17 27 0 0 0,13-18-59 0 0,-1 3 146 0 0,21-31-97 0 0,10 5 26 0 0,-8-6-550 0 0,0 0 1 0 0,0-1 0 0 0,1 1-1 0 0,-1-1 1 0 0,0 1 0 0 0,1-1-1 0 0,-1 0 1 0 0,0 1-1 0 0,1-1 1 0 0,-1-1 0 0 0,1 1-1 0 0,-1 0 1 0 0,0 0 0 0 0,1-1-1 0 0,-1 1 1 0 0,0-1 0 0 0,3-1-1 0 0,4-2 171 0 0,0-1 0 0 0,16-9 0 0 0,-9 3 11 0 0,5-2-118 0 0,35-29 1 0 0,-34 24-188 0 0,-15 12-48 0 0,-1-1 0 0 0,0 0 0 0 0,0 0 0 0 0,0 0 0 0 0,-1-1 0 0 0,0 0 0 0 0,6-11 0 0 0,-11 18 109 0 0,1 0-5 0 0,-1 1 0 0 0,0-1 0 0 0,1 1 0 0 0,-1-1 0 0 0,0 0 0 0 0,1 0 0 0 0,-1 1 0 0 0,0-1 0 0 0,0 0 0 0 0,0 1 0 0 0,0-1 0 0 0,1 0 0 0 0,-1 0 0 0 0,0 1 0 0 0,0-1 0 0 0,-1 0 0 0 0,1 0 0 0 0,0 1 0 0 0,0-1 0 0 0,0 0 0 0 0,0 0 0 0 0,-1 1 0 0 0,1-1 0 0 0,-1-1 0 0 0,-13-10-327 0 0,10 10 332 0 0,3 1-27 0 0,0 19 226 0 0,0-16-167 0 0,1 0 0 0 0,-1-1 0 0 0,1 1 0 0 0,0 0-1 0 0,0 0 1 0 0,0 0 0 0 0,0 0 0 0 0,0 0 0 0 0,0 0-1 0 0,1 0 1 0 0,-1 0 0 0 0,1 0 0 0 0,-1 0 0 0 0,2 3-1 0 0,14 23 286 0 0,-7-10 15 0 0,2 0 0 0 0,18 25-1 0 0,-26-39-244 0 0,1-1-1 0 0,0 1 1 0 0,0 0-1 0 0,0-1 0 0 0,1 0 1 0 0,-1 0-1 0 0,1 0 1 0 0,0-1-1 0 0,8 4 0 0 0,-11-6 42 0 0,13-4 160 0 0,-1-8-1281 0 0,-5 6-238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15.0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3 162 1376 0 0,'0'0'6376'0'0,"0"-8"-5162"0"0,-1 6-1245 0 0,1 0 195 0 0,0 1-1 0 0,-1 0 0 0 0,1 0 1 0 0,0 0-1 0 0,0 0 1 0 0,0-1-1 0 0,0 1 1 0 0,0 0-1 0 0,0 0 1 0 0,0 0-1 0 0,0-1 0 0 0,0 1 1 0 0,1 0-1 0 0,-1 0 1 0 0,0 0-1 0 0,1 0 1 0 0,-1-1-1 0 0,1 1 1 0 0,-1 0-1 0 0,1 0 0 0 0,0 0 1 0 0,0-1-1 0 0,8-20 1045 0 0,-9 19-1177 0 0,1 1 0 0 0,0 0 0 0 0,1-1-1 0 0,-1 1 1 0 0,0 0 0 0 0,1 0 0 0 0,-1 0-1 0 0,1 0 1 0 0,-1 0 0 0 0,1 0 0 0 0,0 1-1 0 0,0-1 1 0 0,0 1 0 0 0,0-1 0 0 0,0 1 0 0 0,0-1-1 0 0,4 0 1 0 0,-2 0 9 0 0,-1 0 0 0 0,0 0 0 0 0,1-1 0 0 0,-1 1 0 0 0,0-1 0 0 0,3-3 0 0 0,-3 3-17 0 0,-1 1 0 0 0,0 0 1 0 0,1 0-1 0 0,-1 0 0 0 0,1 1 1 0 0,0-1-1 0 0,-1 1 0 0 0,6-3 1 0 0,11-5 99 0 0,-16 7-79 0 0,0-1 0 0 0,1 1 1 0 0,0 0-1 0 0,-1 0 0 0 0,1 1 0 0 0,0-1 0 0 0,0 1 1 0 0,0 0-1 0 0,0 0 0 0 0,0 0 0 0 0,6 0 1 0 0,-9 1 115 0 0,0 1-27 0 0,6 3-106 0 0,4 6-27 0 0,-12-6 0 0 0,1-3 0 0 0,0 3 0 0 0,0-1 0 0 0,1 1 0 0 0,0-1 0 0 0,0 0 0 0 0,0 1 0 0 0,0-1 0 0 0,3 5 0 0 0,4 14 0 0 0,-5 5 0 0 0,-3-19 0 0 0,0-5 0 0 0,0 0 1 0 0,0 0-1 0 0,0 1 1 0 0,-1-1 0 0 0,1 0-1 0 0,-3 6 1 0 0,0 12 48 0 0,1-2 2 0 0,2-16-28 0 0,-1 1 1 0 0,1-1 0 0 0,0 1-1 0 0,0-1 1 0 0,1 0-1 0 0,0 5 1 0 0,-1-7-11 0 0,0 0 0 0 0,0 0 0 0 0,0 0 0 0 0,0 0 0 0 0,0 0 0 0 0,0 1 0 0 0,0-1 0 0 0,0 0 0 0 0,-1 0 0 0 0,1 0 0 0 0,-1 1 0 0 0,0 4 50 0 0,1 5 35 0 0,0-9-77 0 0,1 0 0 0 0,0 1 0 0 0,0-1 0 0 0,0 0 0 0 0,0 0 0 0 0,0 0 0 0 0,1 0 0 0 0,-1 0 0 0 0,1 0-1 0 0,-1 0 1 0 0,1 0 0 0 0,0 0 0 0 0,0-1 0 0 0,-1 1 0 0 0,1 0 0 0 0,0-1 0 0 0,1 0 0 0 0,-1 0 0 0 0,0 1 0 0 0,0-1 0 0 0,3 0 0 0 0,-2 1 47 0 0,0-2 0 0 0,0 1 0 0 0,0 0 0 0 0,1 0 0 0 0,-1-1 0 0 0,0 0 1 0 0,0 0-1 0 0,0 0 0 0 0,1 0 0 0 0,-1 0 0 0 0,0-1 0 0 0,0 1 0 0 0,0-1 0 0 0,1 0 1 0 0,-1 0-1 0 0,4-2 0 0 0,-1 1 24 0 0,1-1 0 0 0,0 1 0 0 0,8-2 0 0 0,-9 3-48 0 0,0-1 0 0 0,-1 0 1 0 0,1 0-1 0 0,0 0 1 0 0,7-4-1 0 0,1-3-136 0 0,31-12 0 0 0,-43 20-56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15.6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425 1 1376 0 0,'0'0'9144'0'0,"-1"2"-8879"0"0,-9 22 626 0 0,-19 35-1 0 0,-40 50 241 0 0,3-6-148 0 0,40-61-664 0 0,15-27-71 0 0,2 0 0 0 0,-14 29 1 0 0,2 4 230 0 0,-9 22 281 0 0,22-49-464 0 0,-1-1 0 0 0,-1 0 0 0 0,-1 0 0 0 0,-20 27 0 0 0,22-33-26 0 0,1 0 0 0 0,0 0 0 0 0,-5 16 0 0 0,-2 3 690 0 0,15-32-881 0 0,-4 4-18 0 0,1 2-95 0 0,2-6-214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1028 8840 0 0,'0'0'1092'0'0,"1"-2"-310"0"0,1-3-67 0 0,0 1-248 0 0,-1 0 1 0 0,1 0 0 0 0,-1 0 0 0 0,0 0 0 0 0,0-1 0 0 0,0 1 0 0 0,0-7 0 0 0,-7-144 2480 0 0,-1-3-2701 0 0,5 43-230 0 0,-1-31-307 0 0,5 106-41 0 0,9-66-1 0 0,-7 85 171 0 0,1-1-1 0 0,1 1 0 0 0,0-1 0 0 0,2 2 0 0 0,13-29 0 0 0,-17 42 151 0 0,0 0-1 0 0,1 0 0 0 0,0 0 0 0 0,0 1 0 0 0,0-1 0 0 0,0 1 1 0 0,1 1-1 0 0,0-1 0 0 0,1 1 0 0 0,-1 0 0 0 0,1 0 0 0 0,0 1 1 0 0,0 0-1 0 0,0 0 0 0 0,1 1 0 0 0,-1 0 0 0 0,15-4 1 0 0,-12 4 11 0 0,1 1 0 0 0,21-1 0 0 0,-28 3 0 0 0,-1 0 0 0 0,0 0 0 0 0,1 1 0 0 0,-1-1 0 0 0,0 1 0 0 0,1-1 0 0 0,-1 1 0 0 0,0 0 0 0 0,0 0 0 0 0,0 0 0 0 0,0 1 0 0 0,0-1 0 0 0,5 4 0 0 0,-7-4 0 0 0,-1 0 0 0 0,1-1 0 0 0,0 1 0 0 0,-1 0 0 0 0,1 0 0 0 0,-1 0 0 0 0,1 0 0 0 0,-1 0 0 0 0,1 0 0 0 0,-1 0 0 0 0,0 0 0 0 0,1 0 0 0 0,-1 0 0 0 0,0 0 0 0 0,0 0 0 0 0,1 0 0 0 0,-1 0 0 0 0,0 0 0 0 0,0 0 0 0 0,-1 0 0 0 0,1 0 0 0 0,0 0 0 0 0,0 0 0 0 0,0 0 0 0 0,-1 2 0 0 0,0-1 0 0 0,0 1 0 0 0,0 0 0 0 0,0 0 0 0 0,-1-1 0 0 0,1 1 0 0 0,-1-1 0 0 0,-2 4 0 0 0,-40 55 0 0 0,-46 56 302 0 0,52-64 67 0 0,33-46-327 0 0,0 0 0 0 0,1 0 0 0 0,0 1 0 0 0,0-1-1 0 0,-5 16 1 0 0,9-23-31 0 0,0 1 1 0 0,1 0-1 0 0,-1-1 1 0 0,0 1-1 0 0,0-1 0 0 0,0 1 1 0 0,1-1-1 0 0,-1 1 0 0 0,0-1 1 0 0,1 1-1 0 0,-1-1 0 0 0,0 1 1 0 0,1-1-1 0 0,-1 1 0 0 0,0-1 1 0 0,1 0-1 0 0,-1 1 0 0 0,1-1 1 0 0,-1 0-1 0 0,2 1 0 0 0,8 6 164 0 0,-1-3-94 0 0,0-1 0 0 0,0-1 0 0 0,-1 1 0 0 0,1-2-1 0 0,1 1 1 0 0,11 0 0 0 0,-10-1-56 0 0,0 0-1 0 0,0 1 1 0 0,17 5-1 0 0,-27-6-28 0 0,0 0-1 0 0,1 0 0 0 0,-1 0 1 0 0,0 1-1 0 0,0-1 0 0 0,0 0 1 0 0,0 1-1 0 0,0-1 0 0 0,0 1 1 0 0,0-1-1 0 0,-1 1 0 0 0,1 0 1 0 0,0-1-1 0 0,-1 1 0 0 0,1-1 1 0 0,-1 1-1 0 0,0 2 0 0 0,4 6 12 0 0,-3-7-2 0 0,0 0 0 0 0,0 0-1 0 0,0 0 1 0 0,0 0 0 0 0,0 1-1 0 0,0-1 1 0 0,-1 0 0 0 0,0 0 0 0 0,0 0-1 0 0,0 1 1 0 0,0-1 0 0 0,-1 6-1 0 0,0-5-8 0 0,-1 0-1 0 0,1 0 1 0 0,-1 0-1 0 0,0-1 1 0 0,0 1-1 0 0,0 0 1 0 0,-1-1-1 0 0,1 1 1 0 0,-5 4-1 0 0,6-8-128 0 0,1 0 28 0 0,-1 1 0 0 0,1-1 1 0 0,-1 0-1 0 0,1 1 0 0 0,-1-1 1 0 0,1 1-1 0 0,0-1 0 0 0,-1 1 0 0 0,1-1 1 0 0,-1 1-1 0 0,1-1 0 0 0,0 1 1 0 0,0-1-1 0 0,-1 1 0 0 0,1-1 1 0 0,0 2-1 0 0</inkml:trace>
  <inkml:trace contextRef="#ctx0" brushRef="#br0" timeOffset="1">333 477 7832 0 0,'0'0'602'0'0,"2"1"-180"0"0,40 33 5906 0 0,23 18-4618 0 0,-58-48-1755 0 0,0 0 1 0 0,-1 0-1 0 0,1-1 0 0 0,1 0 0 0 0,-1-1 1 0 0,0 1-1 0 0,1-2 0 0 0,9 3 0 0 0,-15-4-231 0 0,0 0-1 0 0,0 0 1 0 0,0 0-1 0 0,0 0 0 0 0,0 0 1 0 0,0-1-1 0 0,0 1 0 0 0,0-1 1 0 0,3 0-1 0 0,7-4-4824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18.7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45 5384 0 0,'0'0'241'0'0,"1"-1"0"0"0,2 0-179 0 0,-2 1-54 0 0,0-1 0 0 0,0 1-1 0 0,1-1 1 0 0,-1 1 0 0 0,0-1-1 0 0,0 0 1 0 0,0 0 0 0 0,0 1-1 0 0,0-1 1 0 0,-1 0 0 0 0,1 0-1 0 0,0 0 1 0 0,0 0 0 0 0,0 0-1 0 0,-1 0 1 0 0,1 0 0 0 0,0-2-1 0 0,-1 3 90 0 0,1 0 0 0 0,-1-1 0 0 0,0 1 0 0 0,1 0-1 0 0,-1-1 1 0 0,0 1 0 0 0,0 0 0 0 0,1-1 0 0 0,-1 1-1 0 0,1 0 1 0 0,-1 0 0 0 0,0-1 0 0 0,1 1 0 0 0,-1 0-1 0 0,0 0 1 0 0,1 0 0 0 0,-1-1 0 0 0,1 1-1 0 0,0 0 1 0 0,6-4 1362 0 0,8-6-822 0 0,-14 9-241 0 0,0 0-377 0 0,-1 1 0 0 0,1 0 0 0 0,-1 0 0 0 0,1-1 0 0 0,-1 1 0 0 0,1 0 0 0 0,-1 0 0 0 0,1-1 0 0 0,-1 1 0 0 0,1 0 0 0 0,0 0 0 0 0,-1 0-1 0 0,1 0 1 0 0,-1 0 0 0 0,1 0 0 0 0,-1 0 0 0 0,1 0 0 0 0,0 0 0 0 0,7-1 167 0 0,-7 1-167 0 0,0-1 1 0 0,0 1-1 0 0,0-1 1 0 0,0 1-1 0 0,0 0 1 0 0,0 0-1 0 0,0-1 1 0 0,-1 1-1 0 0,1 0 1 0 0,0 0 0 0 0,0 0-1 0 0,0 0 1 0 0,0 0-1 0 0,0 0 1 0 0,0 0-1 0 0,0 1 1 0 0,0-1-1 0 0,0 0 1 0 0,0 0-1 0 0,0 1 1 0 0,0-1-1 0 0,-1 0 1 0 0,1 1-1 0 0,0-1 1 0 0,0 1 0 0 0,0-1-1 0 0,-1 1 1 0 0,1 0-1 0 0,0-1 1 0 0,-1 1-1 0 0,1 0 1 0 0,0-1-1 0 0,-1 1 1 0 0,1 0-1 0 0,-1 0 1 0 0,1 0-1 0 0,-1 0 1 0 0,1-1 0 0 0,-1 1-1 0 0,0 0 1 0 0,0 0-1 0 0,1 2 1 0 0,0-1 17 0 0,-1 0 0 0 0,0 0 1 0 0,1 0-1 0 0,-1 0 0 0 0,0 0 1 0 0,0 0-1 0 0,0 0 0 0 0,0 0 1 0 0,0 0-1 0 0,0 0 0 0 0,-2 3 1 0 0,2-3-8 0 0,-1 0 1 0 0,1 0 0 0 0,0 0-1 0 0,0 0 1 0 0,-1 0 0 0 0,1 0-1 0 0,1 0 1 0 0,-1 3 0 0 0,0-3 8 0 0,1 0 1 0 0,-1 0 0 0 0,0-1 0 0 0,-1 1 0 0 0,1 0 0 0 0,0 0-1 0 0,0-1 1 0 0,-1 1 0 0 0,0 2 0 0 0,0 1 54 0 0,-17 45 855 0 0,9-21 70 0 0,1-12 703 0 0,3-29-1138 0 0,6 10-547 0 0,-1 0 0 0 0,0 0 0 0 0,1 0 0 0 0,-1 0 0 0 0,1 0-1 0 0,0 0 1 0 0,-1 0 0 0 0,1 0 0 0 0,0 0 0 0 0,0 0 0 0 0,2-2 0 0 0,6-16-259 0 0,-8 16 222 0 0,1 0 0 0 0,0 1 0 0 0,0-1 0 0 0,0 1 0 0 0,1 0 0 0 0,-1 0 0 0 0,5-5 0 0 0,5-7 0 0 0,-5 5 1 0 0,-5 5-16 0 0,1 0 1 0 0,0 1-1 0 0,1-1 0 0 0,-1 1 1 0 0,1-1-1 0 0,0 1 0 0 0,0 0 0 0 0,0 0 1 0 0,0 1-1 0 0,10-7 0 0 0,-14 10 13 0 0,1 0 0 0 0,-1 0-1 0 0,0 0 1 0 0,0 0 0 0 0,0 0 0 0 0,1 0 0 0 0,-1 0-1 0 0,0 0 1 0 0,0 0 0 0 0,0-1 0 0 0,1 1-1 0 0,-1 0 1 0 0,0 0 0 0 0,0 0 0 0 0,0 0 0 0 0,0 0-1 0 0,1-1 1 0 0,-1 1 0 0 0,0 0 0 0 0,0 0-1 0 0,0 0 1 0 0,0-1 0 0 0,0 1 0 0 0,0 0 0 0 0,1 0-1 0 0,-1 0 1 0 0,0-1 0 0 0,0 1 0 0 0,0 0-1 0 0,0-1 1 0 0,0 1-5 0 0,0-1 0 0 0,1 0 0 0 0,-1 0 0 0 0,0 0 0 0 0,1 1-1 0 0,-1-1 1 0 0,1 0 0 0 0,-1 0 0 0 0,1 1 0 0 0,-1-1 0 0 0,1 0 0 0 0,0 1 0 0 0,-1-1-1 0 0,1 1 1 0 0,0-1 0 0 0,-1 1 0 0 0,1-1 0 0 0,0 1 0 0 0,0-1 0 0 0,0 1-1 0 0,1-2-81 0 0,6 71-367 0 0,-8-63 439 0 0,-1 0-1 0 0,1 1 1 0 0,-1-1-1 0 0,-2 8 0 0 0,0-5 56 0 0,1 1-1 0 0,1-1 0 0 0,0 0 1 0 0,0 13-1 0 0,-6 5 533 0 0,6-25 582 0 0,0-1-1085 0 0,-2 2-43 0 0,2-2 7 0 0,-7 5-2510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19.5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94 1376 0 0,'0'0'4052'0'0,"0"-9"100"0"0,1 6-3909 0 0,-1 0 1 0 0,0 1 0 0 0,1-1-1 0 0,0 0 1 0 0,0 1-1 0 0,-1-1 1 0 0,2 1 0 0 0,-1-1-1 0 0,0 1 1 0 0,0-1-1 0 0,1 1 1 0 0,2-3 0 0 0,24-26 613 0 0,-27 29-695 0 0,1 0-120 0 0,-2 1-39 0 0,1 1 0 0 0,-1-1 0 0 0,1 1 0 0 0,-1-1 0 0 0,1 1 0 0 0,-1 0 0 0 0,1-1 0 0 0,0 1 0 0 0,-1 0 0 0 0,1-1 0 0 0,0 1 0 0 0,-1 0 0 0 0,1 0 0 0 0,0-1 0 0 0,0 1 0 0 0,-1 0 0 0 0,1 0 0 0 0,0 0 0 0 0,0 0 1 0 0,0 0-1 0 0,5-3 10 0 0,-5 2-4 0 0,0 1 1 0 0,0-1 0 0 0,-1 1 0 0 0,1-1 0 0 0,0 1 0 0 0,0 0 0 0 0,0-1 0 0 0,0 1 0 0 0,0 0-1 0 0,0-1 1 0 0,0 1 0 0 0,0 0 0 0 0,-1 0 0 0 0,1 0 0 0 0,0 0 0 0 0,0 0 0 0 0,0 0 0 0 0,0 0-1 0 0,0 0 1 0 0,0 1 0 0 0,0-1 0 0 0,0 0 0 0 0,0 1 0 0 0,0-1 0 0 0,0 0 0 0 0,0 1 0 0 0,0 0-10 0 0,0-1 0 0 0,-1 1 0 0 0,1-1 0 0 0,-1 1 0 0 0,1-1 0 0 0,-1 1 0 0 0,1 0 0 0 0,-1-1 0 0 0,1 1 1 0 0,-1 0-1 0 0,0-1 0 0 0,1 1 0 0 0,-1 0 0 0 0,0-1 0 0 0,1 1 0 0 0,-1 0 0 0 0,0 0 0 0 0,0-1 1 0 0,0 1-1 0 0,0 0 0 0 0,0 1 0 0 0,1 17 45 0 0,-1-17-20 0 0,-1 4 16 0 0,0-1 0 0 0,1 0 0 0 0,-2 0 0 0 0,1 0 0 0 0,-1 0 0 0 0,1 0 1 0 0,-1 0-1 0 0,-1 0 0 0 0,-4 7 0 0 0,-7 19 364 0 0,12-28-334 0 0,0 1 1 0 0,0-1-1 0 0,-1 1 1 0 0,1-1-1 0 0,-1 0 1 0 0,0 0 0 0 0,0 0-1 0 0,0 0 1 0 0,0 0-1 0 0,0-1 1 0 0,0 1 0 0 0,-7 2-1 0 0,4 2 1470 0 0,7-7-1317 0 0,5-3-203 0 0,-1 0 0 0 0,0 0 0 0 0,0-1 0 0 0,-1 1 0 0 0,1-1 0 0 0,-1 0 0 0 0,1-1 0 0 0,-1 1 0 0 0,-1-1 0 0 0,6-7 0 0 0,-3 4-28 0 0,1 0 0 0 0,10-10 0 0 0,1 0-175 0 0,-10 11 10 0 0,0-1 0 0 0,1 1 0 0 0,-1 1 0 0 0,13-8 0 0 0,-19 13 87 0 0,-1 1-50 0 0,0 0 131 0 0,0 0 0 0 0,0 0 0 0 0,-1 0 0 0 0,1 1 0 0 0,0-1-1 0 0,0 0 1 0 0,0 1 0 0 0,-1-1 0 0 0,1 0 0 0 0,0 1 0 0 0,-1-1-1 0 0,1 1 1 0 0,0-1 0 0 0,-1 1 0 0 0,1 0 0 0 0,0-1 0 0 0,-1 1 0 0 0,1 0-1 0 0,-1-1 1 0 0,1 1 0 0 0,-1 0 0 0 0,0-1 0 0 0,1 1 0 0 0,-1 0-1 0 0,0 0 1 0 0,1 0 0 0 0,-1-1 0 0 0,0 1 0 0 0,0 0 0 0 0,1 2 0 0 0,-1 0-5 0 0,0 1 1 0 0,1-1 0 0 0,-1 1 0 0 0,0 0 0 0 0,-1 5 0 0 0,-2 4 16 0 0,-1 0 0 0 0,0 0 0 0 0,-11 22 0 0 0,10-23 44 0 0,4-10 1053 0 0,13-10-757 0 0,-5 2-318 0 0,0 0-1 0 0,0-1 0 0 0,-1 0 0 0 0,0-1 1 0 0,0 1-1 0 0,5-11 0 0 0,6-6-30 0 0,-11 16 2 0 0,0 1 0 0 0,16-14 0 0 0,-6 7-88 0 0,-15 13 19 0 0,0 0 15 0 0,2-1 5 0 0,-2 1-143 0 0,2 9-309 0 0,-3-1 444 0 0,0 0-1 0 0,0-1 0 0 0,-1 1 0 0 0,-2 13 0 0 0,-1 18 257 0 0,3-19 65 0 0,0-13-115 0 0,1 0 0 0 0,0 0-1 0 0,0 0 1 0 0,1 8 0 0 0,0-9 14 0 0,1 1 1 0 0,-1-1-1 0 0,1 0 0 0 0,0 0 1 0 0,0 0-1 0 0,6 9 0 0 0,-7-14-120 0 0,-1 1 0 0 0,1 0 0 0 0,0-1 0 0 0,0 1 0 0 0,0 0 0 0 0,0-1 0 0 0,0 1 0 0 0,0-1 0 0 0,0 1 0 0 0,0-1 0 0 0,0 1 0 0 0,0-1 0 0 0,0 0 0 0 0,0 0 0 0 0,0 0 0 0 0,1 1 0 0 0,17-1 263 0 0,-11-2-189 0 0,0-1-1 0 0,1 0 1 0 0,-1 0 0 0 0,0-1-1 0 0,0 0 1 0 0,-1 0-1 0 0,1-1 1 0 0,10-9 0 0 0,-6 4-161 0 0,0-1 1 0 0,18-21 0 0 0,-24 20-1703 0 0,-1 0-5344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36.7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3224 0 0,'0'0'8496'0'0,"1"2"-8310"0"0,8 4-36 0 0,-1-1-1 0 0,1 0 0 0 0,0 0 1 0 0,0-1-1 0 0,0 0 0 0 0,15 3 1 0 0,33 6 349 0 0,-31-7-316 0 0,34 11 0 0 0,-3 3-95 0 0,1-3 0 0 0,1-2 1 0 0,0-3-1 0 0,84 7 0 0 0,-77-13 420 0 0,-60-5-816 0 0,-8 0 1233 0 0,1-1-815 0 0,0 0 1 0 0,0 0-1 0 0,1-1 0 0 0,-1 1 1 0 0,0-1-1 0 0,0 1 0 0 0,0 0 1 0 0,0-1-1 0 0,0 1 0 0 0,0-1 1 0 0,1 0-1 0 0,-1 1 0 0 0,-1-2 0 0 0,1 1-215 0 0,-2-1-373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37.2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244 31 1376 0 0,'-1'-1'40'0'0,"1"0"1"0"0,-1 1-1 0 0,1-1 0 0 0,0 0 0 0 0,-1 0 1 0 0,1 0-1 0 0,0 1 0 0 0,-1-1 1 0 0,1 0-1 0 0,0 0 0 0 0,0 0 1 0 0,0 0-1 0 0,0 0 0 0 0,0 1 1 0 0,0-1-1 0 0,0 0 0 0 0,0 0 0 0 0,0 0 1 0 0,0 0-1 0 0,1 0 0 0 0,-1 1 1 0 0,0-1-1 0 0,0 0 0 0 0,1 0 1 0 0,-1 0-1 0 0,1 1 0 0 0,-1-1 1 0 0,1 0-1 0 0,7-6 7053 0 0,-10 9-6690 0 0,-31 27 118 0 0,21-17-308 0 0,0-1 1 0 0,-20 13-1 0 0,1-2 242 0 0,22-15-207 0 0,-1 0 0 0 0,-18 9 0 0 0,-11 7 507 0 0,29-17-554 0 0,0 0 0 0 0,-12 5-1 0 0,20-10-86 0 0,2 23 446 0 0,0-22-530 0 0,0 0 0 0 0,1 0 1 0 0,-1-1-1 0 0,0 1 1 0 0,1 0-1 0 0,-1 0 1 0 0,1-1-1 0 0,0 1 1 0 0,-1-1-1 0 0,1 1 1 0 0,0 0-1 0 0,0-1 0 0 0,0 1 1 0 0,0-1-1 0 0,0 0 1 0 0,2 2-1 0 0,6 10 149 0 0,20 22 246 0 0,-20-25-163 0 0,12 18 0 0 0,3 8 208 0 0,30 52 912 0 0,-51-84-1317 0 0,-1 0 1 0 0,1 0-1 0 0,0 0 1 0 0,0 0-1 0 0,1-1 0 0 0,6 6 1 0 0,8 10-42 0 0,-10-10-36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38.1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 3224 0 0,'0'-3'6810'0'0,"12"11"-6111"0"0,0 0-479 0 0,0-1 0 0 0,0-1-1 0 0,1 0 1 0 0,25 8 0 0 0,56 9 477 0 0,-23-6-292 0 0,57 14 352 0 0,234 26 0 0 0,-319-51-664 0 0,18 1 30 0 0,12-1 15 0 0,-27-2 49 0 0,-45-4 184 0 0,-9-2-331 0 0,2 1-27 0 0,0 0 0 0 0,-1-1 1 0 0,1 0-1 0 0,0 0 0 0 0,-9-5 1 0 0,2 2-1909 0 0,7 4-601 0 0,-2-3-2273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38.8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379 0 5960 0 0,'-6'3'533'0'0,"-24"6"-426"0"0,26-8-35 0 0,0 1 0 0 0,-1-1 0 0 0,1 1 0 0 0,0 0 0 0 0,0 0 0 0 0,0 0-1 0 0,0 1 1 0 0,0-1 0 0 0,-5 6 0 0 0,4-4 75 0 0,-1 0 1 0 0,0 0-1 0 0,-10 5 0 0 0,-12 3 711 0 0,0 1 0 0 0,0 2 1 0 0,-43 29-1 0 0,56-35-398 0 0,13-8-376 0 0,0-1-1 0 0,0 1 1 0 0,0 1 0 0 0,0-1 0 0 0,0 0 0 0 0,0 0 0 0 0,-3 4 0 0 0,-31 26 1183 0 0,21-17-960 0 0,5-2-95 0 0,2-1 138 0 0,7-11-236 0 0,-3 12 424 0 0,4-8-478 0 0,1 0 0 0 0,-1-1 0 0 0,1 1 0 0 0,0-1 0 0 0,0 0 0 0 0,1 1 0 0 0,-1-1 0 0 0,1 0 0 0 0,0 0 0 0 0,-1 1 0 0 0,1-1 0 0 0,1-1 0 0 0,-1 1 0 0 0,0 0 0 0 0,5 4 0 0 0,9 11 303 0 0,-7-8-174 0 0,0 0-1 0 0,1-1 1 0 0,22 16-1 0 0,4 4 250 0 0,-13-12-140 0 0,-18-14-221 0 0,0 0 0 0 0,-1 0 0 0 0,0 0 0 0 0,1 1 0 0 0,4 5 0 0 0,-7-7-8 0 0,1 1-1 0 0,-1-1 1 0 0,1 0-1 0 0,0 0 0 0 0,0 0 1 0 0,0 0-1 0 0,5 2 1 0 0,13 9 805 0 0,-13-6-842 0 0,5 0-87 0 0,-12-6 72 0 0,12 18-238 0 0,-12-18 29 0 0,0 1 1 0 0,0-1-1 0 0,-1 0 0 0 0,1 1 0 0 0,0-1 1 0 0,-1 0-1 0 0,1 1 0 0 0,0-1 1 0 0,-1 1-1 0 0,0-1 0 0 0,1 1 0 0 0,-1 0 1 0 0,0-1-1 0 0,0 3 0 0 0,0-1-878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43.3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21 740 456 0 0,'0'0'1696'0'0,"-12"-3"5720"0"0,11 0-7195 0 0,0 1 0 0 0,-1-1 1 0 0,1 1-1 0 0,1-1 1 0 0,-1 1-1 0 0,0-1 0 0 0,1 0 1 0 0,-1 0-1 0 0,1 1 1 0 0,0-1-1 0 0,0 0 0 0 0,0 0 1 0 0,0 1-1 0 0,1-1 1 0 0,-1 0-1 0 0,2-5 0 0 0,1-2 61 0 0,1 0-1 0 0,0 0 1 0 0,7-10 0 0 0,-2 2 12 0 0,-7 14-243 0 0,1 0 1 0 0,0 0-1 0 0,0 0 1 0 0,5-5 0 0 0,3-5 18 0 0,24-35 61 0 0,-14 18-176 0 0,31-35 0 0 0,-24 32-54 0 0,-17 20 388 0 0,19-19 0 0 0,-26 30-299 0 0,0 0 0 0 0,0 1 0 0 0,1-1 0 0 0,-1 1 0 0 0,1 0 0 0 0,0 0 0 0 0,0 1 0 0 0,0-1 0 0 0,0 1 0 0 0,0 0 0 0 0,0 1 0 0 0,8-1 0 0 0,-6 1-19 0 0,0 1 0 0 0,0 0 0 0 0,0 1-1 0 0,-1-1 1 0 0,12 5 0 0 0,-10-3 187 0 0,0-1-1 0 0,16 4 1 0 0,-22-6-134 0 0,4 1-15 0 0,0 0 0 0 0,0-1-1 0 0,0 1 1 0 0,0-1-1 0 0,1-1 1 0 0,-1 1-1 0 0,0-1 1 0 0,0 0 0 0 0,7-2-1 0 0,1-2 208 0 0,1 0 1 0 0,-1-1-1 0 0,0 0 0 0 0,18-12 0 0 0,-25 14-121 0 0,-1-1-1 0 0,0 0 1 0 0,1-1 0 0 0,-2 1-1 0 0,1-1 1 0 0,-1 0-1 0 0,0 0 1 0 0,0-1-1 0 0,-1 0 1 0 0,6-9-1 0 0,-4-1 106 0 0,0 0-1 0 0,0 0 1 0 0,-2-1 0 0 0,5-33-1 0 0,-9 49-189 0 0,22-75 254 0 0,-21 75-260 0 0,-1 1-1 0 0,0-1 0 0 0,1 1 1 0 0,-1-1-1 0 0,1 1 0 0 0,0 0 0 0 0,-1-1 1 0 0,1 1-1 0 0,0-1 0 0 0,0 1 1 0 0,0 0-1 0 0,0 0 0 0 0,0 0 0 0 0,1-2 1 0 0,-1 2-74 0 0,7-12-2841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43.8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1 202 9728 0 0,'0'0'1038'0'0,"2"-1"-648"0"0,17-7 356 0 0,0 0 0 0 0,-1-2 1 0 0,29-20-1 0 0,47-43-41 0 0,-64 48-487 0 0,-12 12-96 0 0,-13 9-38 0 0,1 1 0 0 0,-1-1 0 0 0,0-1-1 0 0,0 1 1 0 0,7-10 2358 0 0,-10 15-2371 0 0,-2-1-69 0 0,6 3 6 0 0,0 0-1 0 0,0 0 1 0 0,0 1 0 0 0,0 0 0 0 0,-1 0-1 0 0,7 6 1 0 0,7 8-24 0 0,-14-14 16 0 0,-1-1 1 0 0,0 1-1 0 0,0 1 0 0 0,7 8 0 0 0,32 71 139 0 0,0-5 112 0 0,14 26 241 0 0,-49-96 1170 0 0,-8-11-1582 0 0,0-6-77 0 0,0 6-264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11.1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72 4144 0 0,'-8'-5'428'0'0,"-2"-6"208"0"0,2 0 4089 0 0,10 11-4470 0 0,0-1 0 0 0,-1 0 0 0 0,1 0 0 0 0,-1 1 0 0 0,1-1 0 0 0,-1 0 0 0 0,1 0 0 0 0,-1 0 0 0 0,2-2 0 0 0,-2 2 68 0 0,5-2-130 0 0,-1-1 0 0 0,1 2-1 0 0,-1-1 1 0 0,1 1 0 0 0,0-1-1 0 0,0 2 1 0 0,0-1 0 0 0,9-1-1 0 0,54-2 312 0 0,-21 2-220 0 0,1 0-3 0 0,95 8 0 0 0,-26 0-35 0 0,-106-5-212 0 0,4 0-238 0 0,1 0 1 0 0,21 4 0 0 0,-25-3-2228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11.5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101 1 7920 0 0,'0'0'713'0'0,"0"8"-193"0"0,-1 3-145 0 0,0-1 0 0 0,-1 0 0 0 0,0 0 0 0 0,0 0 0 0 0,-1 0 0 0 0,-1 0 0 0 0,-8 17 0 0 0,-9 26 808 0 0,17-41-932 0 0,-30 109 2022 0 0,29-98-1946 0 0,1 2 0 0 0,1-1 0 0 0,0 28-1 0 0,3-44-272 0 0,0 0 0 0 0,1 0 0 0 0,0 0-1 0 0,0 0 1 0 0,1 0 0 0 0,3 10-1 0 0,-5-18-84 0 0,0 1 0 0 0,0-1 0 0 0,0 0-1 0 0,0 1 1 0 0,0-1 0 0 0,0 0 0 0 0,0 1-1 0 0,1-1 1 0 0,-1 1 0 0 0,0-1 0 0 0,0 0-1 0 0,1 1 1 0 0,-1-1 0 0 0,0 0 0 0 0,0 0-1 0 0,1 1 1 0 0,-1-1 0 0 0,0 0 0 0 0,1 0-1 0 0,-1 1 1 0 0,0-1 0 0 0,1 0 0 0 0,-1 0-1 0 0,0 0 1 0 0,1 0 0 0 0,-1 1 0 0 0,1-1-1 0 0,-1 0 1 0 0,1 0-68 0 0,0 0 0 0 0,0-1 0 0 0,-1 1 0 0 0,1 0 1 0 0,0 0-1 0 0,-1-1 0 0 0,1 1 0 0 0,0 0 0 0 0,-1-1 0 0 0,1 1 0 0 0,0-1 0 0 0,-1 1 0 0 0,1-1 0 0 0,0 0 1 0 0,17-23-2182 0 0,-17 22 2244 0 0,13-20-1562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9184 0 0,'0'0'830'0'0,"-1"1"-684"0"0,-18 39 1118 0 0,13-27-12 0 0,-12 23 0 0 0,10-25-905 0 0,-27 44 1653 0 0,-73 85-1 0 0,8-19-356 0 0,70-84-1569 0 0,28-31-1541 0 0,8-9-1125 0 0,-1 0 2625 0 0,12-5-1518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11.9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555 0 9416 0 0,'0'0'706'0'0,"-10"3"252"0"0,6-2-470 0 0,-1-1 0 0 0,1 1 0 0 0,0 0 0 0 0,0 0 0 0 0,-7 3 0 0 0,6-3-430 0 0,0 0 0 0 0,0 0 0 0 0,0 0 0 0 0,0 0 1 0 0,0-1-1 0 0,0 0 0 0 0,0 0 0 0 0,0 0 0 0 0,-7-1 0 0 0,6 0-18 0 0,-24-1 29 0 0,0 2-1 0 0,1 0 1 0 0,-1 2 0 0 0,-50 11 0 0 0,24-5 20 0 0,-22 6 449 0 0,56-10-351 0 0,-15 5 373 0 0,35-8-515 0 0,0 0 0 0 0,0 0 0 0 0,0 0 0 0 0,1 0 0 0 0,-1 0 0 0 0,0 0 0 0 0,0 1 0 0 0,1-1 0 0 0,-1 0 0 0 0,0 1 0 0 0,1 0 0 0 0,0-1 0 0 0,-1 1 0 0 0,-1 3 0 0 0,2-2 33 0 0,0 0 0 0 0,0 1-1 0 0,0-1 1 0 0,0 0 0 0 0,0 1 0 0 0,1-1-1 0 0,0 1 1 0 0,0-1 0 0 0,0 1 0 0 0,0-1-1 0 0,0 1 1 0 0,1 4 0 0 0,2 7 184 0 0,7 21 0 0 0,-5-21-61 0 0,-5-15-196 0 0,5 16 112 0 0,-1 0 1 0 0,-1 0 0 0 0,3 24 0 0 0,-5-10-99 0 0,-1-1 0 0 0,-4 39 0 0 0,2-53-10 0 0,-1-1-1 0 0,0 1 1 0 0,-1-1 0 0 0,-1 0-1 0 0,0 0 1 0 0,-11 20-1 0 0,-4 19-200 0 0,19-51 216 0 0,3-1 128 0 0,3 1-69 0 0,0 0-1 0 0,0-1 1 0 0,0 1-1 0 0,0-1 1 0 0,0 0-1 0 0,1 0 1 0 0,-1-1-1 0 0,0 0 1 0 0,6 0-1 0 0,9-1 189 0 0,21-5 0 0 0,4 1-151 0 0,41-3 19 0 0,62-3-61 0 0,-125 10-77 0 0,18 2-30 0 0,-29-1-61 0 0,-10-1-86 0 0,0 1-1 0 0,-1 0 1 0 0,1 0 0 0 0,0 0 0 0 0,-1 0-1 0 0,1 1 1 0 0,0-1 0 0 0,-1 0 0 0 0,1 1 0 0 0,-1-1-1 0 0,4 2 1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12.2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66 105 11600 0 0,'-14'-13'461'0'0,"0"0"-1"0"0,-23-14 1 0 0,36 27 153 0 0,2-1-476 0 0,-1 0 1 0 0,0 0-1 0 0,1 0 1 0 0,-1 0-1 0 0,1 0 1 0 0,-1 0 0 0 0,1 0-1 0 0,0 0 1 0 0,-1 0-1 0 0,1 0 1 0 0,0 0-1 0 0,0 0 1 0 0,-1 1 0 0 0,1-1-1 0 0,0 0 1 0 0,0 1-1 0 0,2-2 1 0 0,15-8 350 0 0,-9 6-331 0 0,0 1-1 0 0,1-1 0 0 0,-1 2 0 0 0,1-1 0 0 0,17-1 0 0 0,51 1 228 0 0,-34 2-254 0 0,16 1 89 0 0,107 12 0 0 0,-71 3-5313 0 0,-52-7-652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12.9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52 7568 0 0,'-4'-7'689'0'0,"2"4"-259"0"0,-14-18-582 0 0,8 7 6599 0 0,25 7-5041 0 0,-1 8-931 0 0,1 1 1 0 0,30 7 0 0 0,8 1 162 0 0,27 2-200 0 0,31 4-202 0 0,-92-14-417 0 0,0 1 0 0 0,33 9 0 0 0,-21-4-4994 0 0,-24-7-586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13.2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178 0 8752 0 0,'0'0'793'0'0,"-5"7"-634"0"0,1 0-22 0 0,0 1 1 0 0,0 0 0 0 0,-3 9 0 0 0,4-8 64 0 0,-1 0 1 0 0,0-1-1 0 0,-5 9 1 0 0,-8 12 481 0 0,1 0 0 0 0,1 1 0 0 0,2 1 0 0 0,1 1 0 0 0,1 0 0 0 0,2 0 0 0 0,-6 37 0 0 0,10-33 9 0 0,2-18-165 0 0,-7 30 0 0 0,6-19-209 0 0,0-7-398 0 0,12-30-1088 0 0,0 0 559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13.5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166 1 8840 0 0,'0'0'1010'0'0,"0"2"-934"0"0,-1 22 395 0 0,-1 1 1 0 0,-9 36-1 0 0,-16 51 1820 0 0,25-104-2114 0 0,-35 108 1883 0 0,13-41-1182 0 0,16-54-725 0 0,-17 34 0 0 0,11-27 236 0 0,13-24-308 0 0,1-3-65 0 0,-1 0 1 0 0,1 0-1 0 0,0 0 1 0 0,0-1 0 0 0,-1 1-1 0 0,1 0 1 0 0,0 0 0 0 0,-1-1-1 0 0,1 1 1 0 0,-1 0 0 0 0,1-1-1 0 0,-1 1 1 0 0,1 0-1 0 0,-1-1 1 0 0,0 1 0 0 0,1-1-1 0 0,-1 1 1 0 0,0-1 0 0 0,1 1-1 0 0,-1-1 1 0 0,-1 1-1 0 0,1 0-93 0 0,9-11-930 0 0,-7 8 470 0 0,7-13-5313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13.9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8952 0 0,'0'0'406'0'0,"0"2"-4"0"0,2 1-377 0 0,-1 1 1 0 0,1 0-1 0 0,-1 0 1 0 0,0 0 0 0 0,-1 0-1 0 0,2 6 1 0 0,1 13 283 0 0,9 21 649 0 0,21 69 1562 0 0,-28-99-2171 0 0,0-1 0 0 0,2 1 1 0 0,0-1-1 0 0,0 0 1 0 0,16 20-1 0 0,-19-29-260 0 0,0 1 0 0 0,-1-1 0 0 0,2 0 0 0 0,-1 0 0 0 0,0-1 0 0 0,1 1 0 0 0,0-1 0 0 0,0 0 0 0 0,0 0 0 0 0,6 2 0 0 0,-7-3-58 0 0,0-1 1 0 0,0 0-1 0 0,0-1 0 0 0,-1 1 1 0 0,1-1-1 0 0,0 0 1 0 0,0 0-1 0 0,0 0 1 0 0,0 0-1 0 0,0-1 0 0 0,-1 1 1 0 0,1-1-1 0 0,0 0 1 0 0,0 0-1 0 0,5-3 0 0 0,6-3 59 0 0,0-1-1 0 0,-1 0 0 0 0,1-1 0 0 0,-2 0 0 0 0,1-1 1 0 0,-2-1-1 0 0,22-22 0 0 0,0-6 13 0 0,33-52 0 0 0,-18 24-261 0 0,-19 26-136 0 0,-29 39 447 0 0,-5 14-102 0 0,-8 62-253 0 0,-16 78 1534 0 0,24-129-908 0 0,-1 32 1 0 0,-3 14-113 0 0,6-62-280 0 0,1 0 1 0 0,0 1-1 0 0,0-1 0 0 0,1 0 0 0 0,0 1 0 0 0,0-1 0 0 0,0 1 0 0 0,1-1 0 0 0,0 1 0 0 0,1-1 1 0 0,4 14-1 0 0,-4-16-252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18.0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1085 512 3224 0 0,'0'0'219'0'0,"-1"0"-570"0"0,-7 2 801 0 0,1-1 0 0 0,-1 0 1 0 0,1 0-1 0 0,-1-1 0 0 0,1 0 0 0 0,-9-1 1 0 0,-7 0 607 0 0,20 1-940 0 0,0 1 1 0 0,0 0-1 0 0,0-1 0 0 0,0 1 0 0 0,0 0 0 0 0,-4 2 0 0 0,-4 2 1 0 0,7-4-95 0 0,1 1 1 0 0,0-1-1 0 0,0 1 1 0 0,0-1-1 0 0,-6 5 1 0 0,7-4-10 0 0,-1 0 1 0 0,1 0 0 0 0,-1-1-1 0 0,0 1 1 0 0,0-1-1 0 0,0 0 1 0 0,-5 2 0 0 0,4-2 35 0 0,0 0 0 0 0,0 1 0 0 0,0-1-1 0 0,0 1 1 0 0,1 0 0 0 0,-1 0 0 0 0,1 0 0 0 0,-7 5 0 0 0,7-4 16 0 0,-1 0-1 0 0,0 0 1 0 0,0-1-1 0 0,0 0 1 0 0,-6 2-1 0 0,7-3 27 0 0,0 0-1 0 0,-1-1 1 0 0,1 1 0 0 0,-1-1-1 0 0,1 0 1 0 0,-1 0-1 0 0,1 0 1 0 0,-1-1 0 0 0,1 1-1 0 0,-4-2 1 0 0,4 1-19 0 0,-1 0 1 0 0,1 1-1 0 0,0 0 1 0 0,-1-1-1 0 0,1 1 1 0 0,0 0-1 0 0,-7 1 1 0 0,4 0 38 0 0,0 0 0 0 0,0-1 0 0 0,-1 0 0 0 0,-6 0 0 0 0,-18 0 88 0 0,15 2-62 0 0,0-1 0 0 0,-1-1 0 0 0,-20-3 0 0 0,-13 1 315 0 0,41 1-334 0 0,-1 1 0 0 0,-13-3 0 0 0,20 2-109 0 0,0 1 1 0 0,0 0-1 0 0,0 0 1 0 0,0 1-1 0 0,1-1 1 0 0,-1 1-1 0 0,0-1 1 0 0,-4 2-1 0 0,-7 1 14 0 0,-51 6 119 0 0,-16 5 566 0 0,68-13-669 0 0,-1 1 34 0 0,-26-1 0 0 0,35-1-46 0 0,1 0 0 0 0,-1-1 0 0 0,1 0-1 0 0,-1 0 1 0 0,1 0 0 0 0,0-1 0 0 0,-1 1-1 0 0,1-1 1 0 0,-7-4 0 0 0,1 0 100 0 0,5 4-5 0 0,1-1 0 0 0,-1 0 1 0 0,1 0-1 0 0,0-1 0 0 0,-7-6 1 0 0,4 3 38 0 0,0 1 0 0 0,-13-11 0 0 0,0 2 12 0 0,-5 2-43 0 0,6 1-115 0 0,14 10 28 0 0,1 0 0 0 0,0 0 0 0 0,0-1 0 0 0,1 1 0 0 0,-1-1 0 0 0,-5-6-1 0 0,-1 0 16 0 0,7 7-35 0 0,1 0-1 0 0,0 0 0 0 0,0 0 0 0 0,0 0 0 0 0,0 0 1 0 0,0 0-1 0 0,0 0 0 0 0,1-1 0 0 0,-1 1 0 0 0,1-1 1 0 0,-1 1-1 0 0,1-1 0 0 0,0 1 0 0 0,0-1 0 0 0,0 0 1 0 0,1 0-1 0 0,-1 0 0 0 0,0 1 0 0 0,1-5 0 0 0,5-74 246 0 0,-5 52-110 0 0,0 28-22 0 0,4-10 112 0 0,5-8-228 0 0,-7 14-10 0 0,-1 1-38 0 0,1 0 0 0 0,-1 1 0 0 0,1-1-1 0 0,0 1 1 0 0,0 0 0 0 0,0-1 0 0 0,0 1 0 0 0,4-3-1 0 0,20-25-69 0 0,-20 26 143 0 0,-1-1 0 0 0,1 1 0 0 0,0 1 0 0 0,1-1 0 0 0,-1 1 0 0 0,14-6-1 0 0,-17 9-46 0 0,-2 0 0 0 0,8-8 0 0 0,-3 5 0 0 0,-1 1 0 0 0,1 0 0 0 0,-1 0 0 0 0,1 1 0 0 0,8-3 0 0 0,5-3 0 0 0,-8 5 0 0 0,-7 2 0 0 0,0 0 0 0 0,0 0 0 0 0,0 0 0 0 0,-1-1 0 0 0,6-2 0 0 0,-5 2 0 0 0,1 1 0 0 0,-1 0 0 0 0,1 0 0 0 0,-1 0 0 0 0,1 0 0 0 0,5 1 0 0 0,-5-1 0 0 0,1 1 0 0 0,-1-1 0 0 0,0 0 0 0 0,7-2 0 0 0,-2 0 0 0 0,1 0 0 0 0,14-1 0 0 0,19-5 0 0 0,-26 3 0 0 0,-8 3 0 0 0,-1 0 0 0 0,19-4 0 0 0,-7 4 0 0 0,-4 1 0 0 0,23-1 0 0 0,-19 3 0 0 0,0-1 0 0 0,1 0 0 0 0,23-6 0 0 0,-40 6 0 0 0,41-7 0 0 0,27 7 0 0 0,-29 4 0 0 0,-32-4 0 0 0,1 0 0 0 0,-1-1 0 0 0,-1-1 0 0 0,19-5 0 0 0,23-5 0 0 0,-35 10 0 0 0,0 0 0 0 0,37-2 0 0 0,-38 5 0 0 0,-12-1 0 0 0,0 1 0 0 0,-1-1 0 0 0,1 1 0 0 0,0 1 0 0 0,0-1 0 0 0,-1 1 0 0 0,1-1 0 0 0,8 4 0 0 0,-10-3 0 0 0,0 0 0 0 0,0 0 0 0 0,0-1 0 0 0,0 1 0 0 0,0-1 0 0 0,0 0 0 0 0,0 0 0 0 0,4 0 0 0 0,-4 0 0 0 0,1 0 0 0 0,-1 0 0 0 0,1 0 0 0 0,-1 1 0 0 0,0-1 0 0 0,1 1 0 0 0,3 1 0 0 0,53 13 0 0 0,-57-15 0 0 0,12 4 0 0 0,-6-2 0 0 0,16 7 0 0 0,-22-8 0 0 0,12 7 0 0 0,7 10 0 0 0,-6-6 0 0 0,7 8 0 0 0,-3-1 0 0 0,-12-12 0 0 0,-6-6 0 0 0,3 11 0 0 0,-5-12 0 0 0,0 1 0 0 0,0-1 0 0 0,1 1 0 0 0,-1-1 0 0 0,0 1 0 0 0,0-1 0 0 0,0 1 0 0 0,1-1 0 0 0,-1 1 0 0 0,0-1 0 0 0,1 1 0 0 0,-1-1 0 0 0,0 1 0 0 0,1-1 0 0 0,-1 0 0 0 0,1 1 0 0 0,-1-1 0 0 0,0 0 0 0 0,1 1 0 0 0,-1-1 0 0 0,1 0 0 0 0,-1 1 0 0 0,1-1 0 0 0,0 0 0 0 0,2 2 0 0 0,1 7 0 0 0,1-4 0 0 0,-1 2 0 0 0,3 0-13 0 0,2 22 10 0 0,-7-23 3 0 0,-1-3 0 0 0,0 1 0 0 0,0-1 0 0 0,-1 0 0 0 0,1 1 0 0 0,-1-1 0 0 0,0 0 0 0 0,0 6 0 0 0,0-6 10 0 0,-1 0 0 0 0,1 0 0 0 0,0 0 0 0 0,-1 0 0 0 0,0 0 0 0 0,0 0-1 0 0,0 0 1 0 0,0 0 0 0 0,0 0 0 0 0,-1 0 0 0 0,1-1 0 0 0,-3 4-1 0 0,-21 14 101 0 0,6-6 91 0 0,17-12-179 0 0,0-1 0 0 0,0 1 0 0 0,0 0 0 0 0,0-1 0 0 0,0 1 0 0 0,-1-1 0 0 0,-2 1 0 0 0,-3 2 61 0 0,-1 0 0 0 0,-13 9 0 0 0,15-8-41 0 0,-1 0 0 0 0,1-1 0 0 0,-12 4 0 0 0,14-6-22 0 0,0 1 0 0 0,0 0 0 0 0,0 0 0 0 0,-8 6 0 0 0,-18 10 84 0 0,26-17-115 0 0,0 0 0 0 0,0 1 0 0 0,-1-2-1 0 0,1 1 1 0 0,-1-1 0 0 0,-9 2 0 0 0,-29 1 265 0 0,-48 12 1 0 0,70-10-682 0 0,0 0 0 0 0,0 1 0 0 0,-41 21 0 0 0,38-13-220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27.8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582 422 4752 0 0,'0'0'216'0'0,"-13"0"123"0"0,-5 0 2818 0 0,9 5-1932 0 0,8-5-1151 0 0,-15 0 289 0 0,15 0-318 0 0,1 0 1 0 0,-1 1-1 0 0,1-1 0 0 0,-1 0 0 0 0,1 0 0 0 0,0 0 1 0 0,-1-1-1 0 0,1 1 0 0 0,-1 0 0 0 0,1 0 0 0 0,-1 0 1 0 0,1 0-1 0 0,-1 0 0 0 0,1 0 0 0 0,0-1 0 0 0,-1 1 1 0 0,1 0-1 0 0,-1 0 0 0 0,1-1 0 0 0,0 1 0 0 0,-1 0 0 0 0,1 0 1 0 0,0-1-1 0 0,-1 1 0 0 0,1 0 0 0 0,0-1 0 0 0,-1 0 271 0 0,-1 2-85 0 0,-1 0-152 0 0,0 0 0 0 0,0 0 1 0 0,0 0-1 0 0,-1-1 0 0 0,1 1 0 0 0,0-1 0 0 0,-4 0 1 0 0,3 0-42 0 0,-1 1 1 0 0,1-1 0 0 0,0 1-1 0 0,0-1 1 0 0,0 1-1 0 0,-5 3 1 0 0,-15 4 94 0 0,-33 10 1 0 0,38-15-4 0 0,15-2-110 0 0,1-1 0 0 0,-1 1 1 0 0,1 0-1 0 0,0 0 0 0 0,-1 0 0 0 0,-4 2 1 0 0,7-2 261 0 0,-12 2 20 0 0,-2-2 133 0 0,-1 0 1 0 0,1-1 0 0 0,-18-2-1 0 0,28-5-185 0 0,1 5-218 0 0,0 1 1 0 0,0-1 0 0 0,-1 1 0 0 0,1-1 0 0 0,-1 1-1 0 0,1 0 1 0 0,-1 1 0 0 0,1-1 0 0 0,-9 1 0 0 0,-4 3-12 0 0,13-2-13 0 0,1 0-1 0 0,0 0 0 0 0,0-1 0 0 0,-1 1 1 0 0,1-1-1 0 0,0 0 0 0 0,-6-1 1 0 0,-39-6 142 0 0,47 7-144 0 0,0-1 1 0 0,1 1-1 0 0,-1 0 0 0 0,1 0 1 0 0,-1 0-1 0 0,0-1 0 0 0,1 1 1 0 0,-1 0-1 0 0,1-1 0 0 0,-1 1 1 0 0,1 0-1 0 0,-1-1 0 0 0,1 1 1 0 0,-1-1-1 0 0,1 1 0 0 0,0-1 1 0 0,-1 1-1 0 0,1-1 0 0 0,0 1 1 0 0,-1-1-1 0 0,1 1 0 0 0,0-1 1 0 0,-1 0-1 0 0,1 1 0 0 0,0-1 1 0 0,0 0-1 0 0,-2-19 232 0 0,2 18-190 0 0,-7-6 143 0 0,6 7-163 0 0,-8-12 125 0 0,8 11-140 0 0,0 0 1 0 0,0 1 0 0 0,0-1-1 0 0,0 1 1 0 0,0 0 0 0 0,0-1-1 0 0,0 1 1 0 0,-1 0 0 0 0,-2-3-1 0 0,3 3 5 0 0,-1 0-1 0 0,1-1 0 0 0,0 1 1 0 0,-1-1-1 0 0,1 1 0 0 0,0-1 0 0 0,0 1 1 0 0,0-1-1 0 0,0 0 0 0 0,0 0 0 0 0,0 1 1 0 0,1-1-1 0 0,-1 0 0 0 0,0 0 1 0 0,1 0-1 0 0,0 0 0 0 0,-1 0 0 0 0,1 0 1 0 0,0 0-1 0 0,0 0 0 0 0,0-2 0 0 0,0 2 71 0 0,-1-14-60 0 0,-2 7-121 0 0,2 6 114 0 0,0-1 1 0 0,0 1-1 0 0,1 0 0 0 0,-1 0 1 0 0,1-1-1 0 0,-1-5 0 0 0,2 3 5 0 0,0 0-1 0 0,0 0 0 0 0,1 0 1 0 0,-1 1-1 0 0,6-11 0 0 0,-7 15-30 0 0,1 1 0 0 0,-1-1 0 0 0,0 0-1 0 0,0 0 1 0 0,0 1 0 0 0,1-1 0 0 0,-1 0-1 0 0,0 1 1 0 0,0-1 0 0 0,0 0-1 0 0,0 0 1 0 0,0 1 0 0 0,-1-1 0 0 0,1 0-1 0 0,0 0 1 0 0,0 1 0 0 0,0-1 0 0 0,-1 0-1 0 0,1 1 1 0 0,0-1 0 0 0,-1 0 0 0 0,1 1-1 0 0,0-1 1 0 0,-1 1 0 0 0,0-2-1 0 0,0 1 13 0 0,1 1-1 0 0,-1-1 0 0 0,1 0 0 0 0,-1 0 0 0 0,1 0 0 0 0,-1 0 0 0 0,1 0 1 0 0,0 0-1 0 0,-1 0 0 0 0,1 0 0 0 0,0 0 0 0 0,0 0 0 0 0,0-1 1 0 0,-1 1-1 0 0,1 0 0 0 0,0 0 0 0 0,1 0 0 0 0,-1 0 0 0 0,0 0 0 0 0,0 0 1 0 0,0 0-1 0 0,1 0 0 0 0,-1 0 0 0 0,0 0 0 0 0,1 0 0 0 0,-1 0 1 0 0,1 0-1 0 0,0-1 0 0 0,3-8-20 0 0,0-7 14 0 0,-4 16 0 0 0,0 0 0 0 0,0 1 0 0 0,0-1 0 0 0,1 0 0 0 0,-1 0 0 0 0,0 0 0 0 0,1 0 0 0 0,-1 0 0 0 0,0 1 0 0 0,1-1 0 0 0,-1 0 0 0 0,1 0 0 0 0,-1 1 0 0 0,1-1 0 0 0,0 0 0 0 0,0 0 0 0 0,2-3 0 0 0,1 1 10 0 0,-1-1-1 0 0,1 1 1 0 0,0 0-1 0 0,0 0 1 0 0,5-3-1 0 0,-2 2-3 0 0,0-1 0 0 0,-1 1 0 0 0,11-12-1 0 0,-13 13-5 0 0,1 0 0 0 0,-1 0 0 0 0,1 0 0 0 0,-1 1 0 0 0,1-1 0 0 0,0 1 0 0 0,0 0 0 0 0,0 1 0 0 0,0-1 0 0 0,0 1 0 0 0,7-1 0 0 0,15-5 0 0 0,25-8 0 0 0,-48 15 0 0 0,-3-1 0 0 0,0 1 0 0 0,0 0 0 0 0,0 0 0 0 0,0 0 0 0 0,0-1 0 0 0,0 1 0 0 0,0 0 0 0 0,0-1 0 0 0,0 1 0 0 0,0-1 0 0 0,-1 1 0 0 0,1-1 0 0 0,0 0 0 0 0,0 1 0 0 0,-1-1 0 0 0,1 0 0 0 0,0 1 0 0 0,-1-1 0 0 0,2-1 0 0 0,2-1 0 0 0,0 0 0 0 0,1 0 0 0 0,-1 0 0 0 0,1 0 0 0 0,0 1 0 0 0,0 0 0 0 0,0 0 0 0 0,0 1 0 0 0,1-1 0 0 0,-1 1 0 0 0,9-1 0 0 0,-8 1 0 0 0,2-2 0 0 0,-6 2 0 0 0,1 0 0 0 0,-1 0 0 0 0,1 0 0 0 0,0 0 0 0 0,-1 0 0 0 0,1 1 0 0 0,-1 0 0 0 0,1-1 0 0 0,0 1 0 0 0,0 0 0 0 0,-1 0 0 0 0,1 0 0 0 0,4 1 0 0 0,4 0 0 0 0,-2-1 11 0 0,0 0 42 0 0,58 0-3 0 0,-66 0-52 0 0,-1 0 1 0 0,1 0-1 0 0,-1 0 0 0 0,1 0 1 0 0,-1 0-1 0 0,1 0 1 0 0,-1 0-1 0 0,1 0 1 0 0,-1 1-1 0 0,1-1 0 0 0,-1 0 1 0 0,1 0-1 0 0,-1 0 1 0 0,0 0-1 0 0,1 1 0 0 0,-1-1 1 0 0,1 0-1 0 0,-1 1 1 0 0,0-1-1 0 0,1 0 1 0 0,0 1-1 0 0,0 0 3 0 0,1 1 0 0 0,-1-1 0 0 0,1 0 0 0 0,-1 0 0 0 0,1 0 0 0 0,0 0 0 0 0,-1-1-1 0 0,1 1 1 0 0,0 0 0 0 0,0-1 0 0 0,0 1 0 0 0,3 0 0 0 0,2-1-40 0 0,13 8 11 0 0,-20-7 28 0 0,1-1 0 0 0,0 1 0 0 0,0-1 0 0 0,-1 1 0 0 0,1-1 0 0 0,0 0 0 0 0,0 1 0 0 0,0-1 0 0 0,-1 0 0 0 0,1 1 0 0 0,0-1 0 0 0,0 0 0 0 0,0 0 0 0 0,0 0 0 0 0,0 0 0 0 0,0 0 0 0 0,0 0 0 0 0,-1 0 0 0 0,1 0 0 0 0,1-1 0 0 0,2 1 0 0 0,17 0 0 0 0,-13 1 0 0 0,1 6 0 0 0,-4-4-1 0 0,-1 0 0 0 0,1 0 0 0 0,0 0 0 0 0,7 3 0 0 0,9 5 78 0 0,-13-5-77 0 0,-6 4 0 0 0,-1-8 0 0 0,0 0 0 0 0,0 0 0 0 0,0 0 0 0 0,0 0 0 0 0,0 0 0 0 0,1 0 0 0 0,-1-1 0 0 0,1 1 0 0 0,-1 0 0 0 0,1-1 0 0 0,0 1 0 0 0,-1-1 0 0 0,3 2 0 0 0,4 3-14 0 0,-4 0-56 0 0,-3-3 13 0 0,0 0 56 0 0,-1-1 0 0 0,1 1-1 0 0,0-1 1 0 0,0 0 0 0 0,1 0 0 0 0,-1 1 0 0 0,3 2-1 0 0,-1-2 1 0 0,-2-1 1 0 0,0-1 0 0 0,0 1 0 0 0,1-1 0 0 0,-1 0 0 0 0,0 1 0 0 0,1-1 0 0 0,-1 0 0 0 0,1 0 0 0 0,-1 0 0 0 0,1 0 0 0 0,-1 0 0 0 0,1 0 0 0 0,3 0 0 0 0,0 1 0 0 0,3 2 11 0 0,-6-4 21 0 0,-3 1-64 0 0,1 0 32 0 0,-1 0 0 0 0,0 0-1 0 0,1 0 1 0 0,0 0 0 0 0,-1-1-1 0 0,1 1 1 0 0,-1 0 0 0 0,1 0-1 0 0,0 0 1 0 0,0 0 0 0 0,0 0 0 0 0,-1 0-1 0 0,1 0 1 0 0,0 0 0 0 0,0 0-1 0 0,0 0 1 0 0,0 0 0 0 0,1 0-1 0 0,-1 0 1 0 0,0 0 0 0 0,0 0 0 0 0,1 0-1 0 0,-1 0 1 0 0,0-1 0 0 0,1 1-1 0 0,-1 0 1 0 0,1 0 0 0 0,-1 0 0 0 0,1 0-1 0 0,-1-1 1 0 0,1 1 0 0 0,0 0-1 0 0,-1 0 1 0 0,1-1 0 0 0,0 1-1 0 0,1 0 1 0 0,-1 0 0 0 0,1 1 0 0 0,-1-1 0 0 0,0 0 0 0 0,0 1 0 0 0,0-1 0 0 0,0 1 0 0 0,0-1 0 0 0,0 1 0 0 0,0-1 0 0 0,0 1 0 0 0,0 2 0 0 0,-1-1 5 0 0,0 1 0 0 0,0-1 0 0 0,0 0 0 0 0,0 0 0 0 0,0 0 0 0 0,-1 0 0 0 0,0 0 0 0 0,1 0 0 0 0,-1 0-1 0 0,-2 3 1 0 0,2-2-12 0 0,0 0 0 0 0,-1 0 0 0 0,2 0 0 0 0,-1-1-1 0 0,0 6 1 0 0,3-1-4 0 0,-1-7 14 0 0,-1 0 0 0 0,0 1-1 0 0,1-1 1 0 0,-1 0-1 0 0,0 1 1 0 0,0-1 0 0 0,0 0-1 0 0,0 1 1 0 0,0-1-1 0 0,0 1 1 0 0,0-1 0 0 0,-1 0-1 0 0,1 0 1 0 0,0 1-1 0 0,-1-1 1 0 0,1 0 0 0 0,-1 1-1 0 0,0-1 1 0 0,1 0-1 0 0,-1 0 1 0 0,0 0 0 0 0,1 0-1 0 0,-1 0 1 0 0,0 0-1 0 0,0 0 1 0 0,-2 2-1 0 0,1-1 18 0 0,-1 1-1 0 0,0-1 0 0 0,0 1 1 0 0,0-1-1 0 0,0 0 0 0 0,0 0 1 0 0,0 0-1 0 0,-7 3 0 0 0,9-5-15 0 0,-1 0 12 0 0,0 1 0 0 0,-1 0 0 0 0,1 0 1 0 0,0 0-1 0 0,0 0 0 0 0,0 1 1 0 0,0-1-1 0 0,0 0 0 0 0,0 1 0 0 0,0 0 1 0 0,0-1-1 0 0,0 1 0 0 0,1 0 1 0 0,-1 0-1 0 0,1 0 0 0 0,-2 3 0 0 0,-31 22 68 0 0,29-23-71 0 0,0-1-1 0 0,0 1 1 0 0,0-1-1 0 0,0 0 1 0 0,-9 4-1 0 0,6-5 41 0 0,7-1-95 0 0,1-2-125 0 0,1-1 0 0 0,0 1 0 0 0,0-1 0 0 0,0 1 1 0 0,0 0-1 0 0,0-1 0 0 0,0 1 0 0 0,0 0 0 0 0,1-1 0 0 0,0 0-131 0 0,3-6-468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30.8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57 5840 0 0,'0'0'5312'0'0,"2"-8"-4711"0"0,10-15-421 0 0,-10 20-154 0 0,0 1 0 0 0,0 0 0 0 0,0-1 0 0 0,0 1 0 0 0,1 0 0 0 0,-1 0 0 0 0,1 1 1 0 0,5-4-1 0 0,0 3 27 0 0,-7 2-53 0 0,-1 0 0 0 0,1-1 0 0 0,0 1 0 0 0,-1 0 0 0 0,1 0 0 0 0,-1 0 0 0 0,1 0 1 0 0,0 0-1 0 0,-1 0 0 0 0,1 0 0 0 0,0 0 0 0 0,-1 0 0 0 0,1 0 0 0 0,0 0 0 0 0,-1 0 0 0 0,1 1 0 0 0,-1-1 0 0 0,1 0 0 0 0,0 0 0 0 0,-1 1 1 0 0,1-1-1 0 0,-1 0 0 0 0,1 1 0 0 0,-1-1 0 0 0,1 1 0 0 0,-1-1 0 0 0,1 0 0 0 0,-1 1 0 0 0,1-1 0 0 0,-1 1 0 0 0,0-1 0 0 0,1 2 0 0 0,0 0-5 0 0,2 1-6 0 0,-1 0-1 0 0,0 0 0 0 0,0 0 0 0 0,0 1 0 0 0,0-1 1 0 0,-1 1-1 0 0,1-1 0 0 0,-1 1 0 0 0,0 0 1 0 0,0 0-1 0 0,0-1 0 0 0,-1 1 0 0 0,1 7 1 0 0,-1-2 16 0 0,0 0 1 0 0,0 0 0 0 0,-1 0-1 0 0,0 0 1 0 0,-3 8 0 0 0,-1 1 124 0 0,0-1 0 0 0,-1 0 1 0 0,-17 32-1 0 0,17-41 1001 0 0,5-9-1112 0 0,1 1 1 0 0,0-1-1 0 0,0 1 0 0 0,-1 0 0 0 0,1-1 0 0 0,0 1 0 0 0,0-1 1 0 0,-1 1-1 0 0,1-1 0 0 0,0 1 0 0 0,0-1 0 0 0,0 1 1 0 0,0-1-1 0 0,0 1 0 0 0,0-1 0 0 0,0 1 0 0 0,0-1 1 0 0,0 1-1 0 0,0-1 0 0 0,0 1 0 0 0,0-1 0 0 0,1-4 4 0 0,0 0 0 0 0,0 0 0 0 0,0 1 0 0 0,1-1 0 0 0,0 0 0 0 0,3-6 0 0 0,3-8 46 0 0,-6 14-58 0 0,1 1 1 0 0,-1 0-1 0 0,0 0 1 0 0,1 0 0 0 0,0 0-1 0 0,0 0 1 0 0,6-6-1 0 0,5-4 41 0 0,-11 10-57 0 0,0 1 0 0 0,1 0 1 0 0,0 1-1 0 0,-1-1 1 0 0,1 1-1 0 0,0-1 1 0 0,8-2-1 0 0,-6 2-16 0 0,-1 1 1 0 0,0-1-1 0 0,0 0 0 0 0,4-4 1 0 0,-6 6 22 0 0,-1 0 1 0 0,0 0-1 0 0,1 0 1 0 0,-1 0-1 0 0,0 0 0 0 0,1 1 1 0 0,-1-1-1 0 0,1 1 1 0 0,-1 0-1 0 0,1 0 1 0 0,-1 0-1 0 0,5 0 1 0 0,-4 0 6 0 0,-3 0-68 0 0,1 1-15 0 0,1 1 73 0 0,-1-1 0 0 0,0 1 1 0 0,1 0-1 0 0,-1 0 0 0 0,0 0 1 0 0,0 0-1 0 0,-1 0 0 0 0,1 0 1 0 0,0 0-1 0 0,0 0 1 0 0,-1 0-1 0 0,0 0 0 0 0,1 0 1 0 0,-1 0-1 0 0,0 0 0 0 0,0 0 1 0 0,0 1-1 0 0,0-1 1 0 0,0 0-1 0 0,0 0 0 0 0,-1 0 1 0 0,1 0-1 0 0,-1 0 0 0 0,-1 3 1 0 0,1-1 0 0 0,0 0 0 0 0,0-1 0 0 0,0 1 0 0 0,1 0 0 0 0,-1 4 0 0 0,0 4 2 0 0,-1-1 0 0 0,0 1 0 0 0,-1-1 0 0 0,0 1 0 0 0,-6 13 0 0 0,8-24 972 0 0,1-20-752 0 0,1 13-176 0 0,0 0 0 0 0,1 1 0 0 0,-1-1 0 0 0,1 0 0 0 0,0 0 0 0 0,0 1 1 0 0,1-1-1 0 0,0 1 0 0 0,6-10 0 0 0,4-7-59 0 0,-11 18 13 0 0,1 0 0 0 0,-1 1 0 0 0,1-1 0 0 0,0 0 0 0 0,0 1 0 0 0,0 0 0 0 0,4-4 0 0 0,2 3 0 0 0,-7 4-17 0 0,0 0 0 0 0,1 0 0 0 0,-1-1 0 0 0,0 1 0 0 0,0 1 0 0 0,0-1 0 0 0,1 0 0 0 0,-1 1 0 0 0,0-1 0 0 0,0 1 0 0 0,0-1 0 0 0,1 1 0 0 0,-1 0 0 0 0,0 0 0 0 0,0 0 0 0 0,0 0 0 0 0,2 2 0 0 0,-3-2-6 0 0,0 0-1 0 0,0 0 0 0 0,-1 0 1 0 0,1 0-1 0 0,0-1 0 0 0,-1 1 1 0 0,1 0-1 0 0,0 1 0 0 0,-1-1 1 0 0,1 0-1 0 0,-1 0 0 0 0,0 0 1 0 0,1 0-1 0 0,-1 2 0 0 0,1 1 13 0 0,0-2 11 0 0,0 1 0 0 0,0-1 0 0 0,0 1 0 0 0,0-1 0 0 0,-1 1 0 0 0,1 0 0 0 0,-1-1 0 0 0,0 1 0 0 0,0 0 0 0 0,0-1 0 0 0,0 1 0 0 0,0 0 0 0 0,-1-1 0 0 0,1 1 0 0 0,-1 0 0 0 0,1-1 0 0 0,-2 3 0 0 0,0 1 0 0 0,1-1 0 0 0,0 1 0 0 0,0 10 0 0 0,1-13 0 0 0,0 1 0 0 0,0-1 0 0 0,0 1 0 0 0,-1-1 0 0 0,0 0 0 0 0,1 1 0 0 0,-1-1 0 0 0,0 0 0 0 0,-1 0 0 0 0,-1 5 0 0 0,2-5 1 0 0,0-2 0 0 0,1 0-1 0 0,0 0 1 0 0,0 0 0 0 0,-1-1-1 0 0,1 1 1 0 0,0 0 0 0 0,-1 0-1 0 0,1-1 1 0 0,-1 1 0 0 0,1 0-1 0 0,-1-1 1 0 0,1 1 0 0 0,-1 0-1 0 0,1-1 1 0 0,-1 1 0 0 0,0-1-1 0 0,1 1 1 0 0,-1-1 0 0 0,0 1-1 0 0,1-1 1 0 0,-1 0 0 0 0,0 1-1 0 0,0-1 1 0 0,0 0 0 0 0,0 1-1 0 0,-1-1 103 0 0,-2 4 224 0 0,9-25-4073 0 0,7 5 2532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31.1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1376 0 0,'0'0'1439'0'0,"2"1"33"0"0,37 6 2280 0 0,-25-5-3429 0 0,-1-1 0 0 0,1 0 0 0 0,0-2 1 0 0,0 1-1 0 0,15-4 0 0 0,-14 3-175 0 0,4 2-122 0 0,-7-1-946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50 10680 0 0,'0'0'970'0'0,"0"2"-702"0"0,2 3 115 0 0,-1 0 0 0 0,0 0-1 0 0,0 1 1 0 0,0-1-1 0 0,-1 7 1 0 0,5 21 921 0 0,-3-26-1149 0 0,0-1 0 0 0,0 1-1 0 0,1-1 1 0 0,0 0 0 0 0,0 0-1 0 0,1 0 1 0 0,0 0 0 0 0,0-1-1 0 0,0 0 1 0 0,5 6 0 0 0,-6-8-124 0 0,1-1 0 0 0,-1 1 1 0 0,0-1-1 0 0,1 0 0 0 0,-1 0 1 0 0,1 0-1 0 0,0 0 0 0 0,0 0 1 0 0,0-1-1 0 0,0 0 0 0 0,0 0 0 0 0,0 0 1 0 0,0 0-1 0 0,0 0 0 0 0,0-1 1 0 0,0 0-1 0 0,8 0 0 0 0,-6-1-389 0 0,0 0-1 0 0,0 0 1 0 0,0-1-1 0 0,0 0 0 0 0,9-3 1 0 0,13-10-4444 0 0,-7 4 116 0 0</inkml:trace>
  <inkml:trace contextRef="#ctx0" brushRef="#br0" timeOffset="0.99">343 1 2760 0 0,'-1'1'6626'0'0,"-3"6"-4902"0"0,1-2-1358 0 0,0-1 0 0 0,0 1 1 0 0,1 0-1 0 0,0-1 1 0 0,0 1-1 0 0,0 0 1 0 0,0 0-1 0 0,-1 10 1 0 0,0-1-103 0 0,-1 1 0 0 0,0-1 0 0 0,-1 0 0 0 0,-1 0 0 0 0,-11 21 1 0 0,8-18-58 0 0,-12 24 519 0 0,-49 69 1 0 0,-38 30 327 0 0,83-109-911 0 0,-5 0-85 0 0,17-18-5402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31.5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 5064 0 0,'0'0'2657'0'0,"1"2"-1922"0"0,3 0-536 0 0,-1 0 0 0 0,1 0 0 0 0,0-1 1 0 0,-1 1-1 0 0,1 0 0 0 0,0-1 0 0 0,0 0 1 0 0,0 0-1 0 0,0 0 0 0 0,0-1 0 0 0,0 1 1 0 0,0-1-1 0 0,0 0 0 0 0,8-1 0 0 0,8-1 415 0 0,35-9-1 0 0,-37 7-486 0 0,65-10 67 0 0,-74 13-194 0 0,-2-2-14 0 0,-5 2-55 0 0,-50 1-1556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32.0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125 1 1376 0 0,'-4'2'284'0'0,"4"-1"-172"0"0,0-1 0 0 0,-1 1 0 0 0,1-1 0 0 0,-1 1 0 0 0,1-1-1 0 0,0 1 1 0 0,0 0 0 0 0,-1-1 0 0 0,1 1 0 0 0,0-1 0 0 0,0 1 0 0 0,0 0 0 0 0,0-1 0 0 0,0 1 0 0 0,0 1 0 0 0,-1 0 268 0 0,-16 42 3661 0 0,9-25-2729 0 0,-6 26 0 0 0,1 31 672 0 0,10-53-1515 0 0,3-20-371 0 0,0 0 0 0 0,-1 0 1 0 0,1-1-1 0 0,0 1 1 0 0,-1 0-1 0 0,0-1 0 0 0,-2 6 1 0 0,-13 35 1310 0 0,15-41-1259 0 0,1-1-129 0 0,0-1 1 0 0,0 0 0 0 0,-1 1-1 0 0,1-1 1 0 0,0 1 0 0 0,0-1-1 0 0,0 1 1 0 0,-1-1 0 0 0,1 0-1 0 0,0 1 1 0 0,0-1 0 0 0,-1 0-1 0 0,1 1 1 0 0,0-1 0 0 0,-1 0-1 0 0,1 1 1 0 0,0-1 0 0 0,-1 0 0 0 0,1 0-1 0 0,0 1 1 0 0,-1-1 0 0 0,0 0-1 0 0,0 0-14 0 0,-1 0 0 0 0,1 0-1 0 0,-1 0 1 0 0,1-1 0 0 0,-1 1 0 0 0,1 0-1 0 0,0-1 1 0 0,-1 1 0 0 0,1-1 0 0 0,-1 0-1 0 0,1 1 1 0 0,0-1 0 0 0,0 0-1 0 0,-3-2 1 0 0,-5 6-3125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33.9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270 1 3888 0 0,'1'1'175'0'0,"0"4"-144"0"0,1 0 1 0 0,-1 0 0 0 0,0 0-1 0 0,-1 0 1 0 0,1 0 0 0 0,-1 1-1 0 0,0 7 1 0 0,-6 41 848 0 0,4-35-172 0 0,-2 27 275 0 0,2-23-550 0 0,0 0 0 0 0,-6 23 0 0 0,0-9-134 0 0,6-24-112 0 0,-1 1-1 0 0,-6 15 1 0 0,-1 1 414 0 0,-6 34 1 0 0,11-43-322 0 0,0 1 0 0 0,-1-1 0 0 0,-1-1 0 0 0,-14 29 0 0 0,1-11 89 0 0,12-20-234 0 0,-2-1 1 0 0,1 0-1 0 0,-18 21 0 0 0,15-22 42 0 0,9-12-100 0 0,0 1 0 0 0,0-1 0 0 0,-1 0 0 0 0,-5 5 0 0 0,-10 11 239 0 0,17-17-249 0 0,-1 1 0 0 0,0-1-1 0 0,0 0 1 0 0,0 0 0 0 0,0 0 0 0 0,0-1-1 0 0,-1 1 1 0 0,-4 2 0 0 0,7-5 368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34.2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2304 0 0,'0'0'3841'0'0,"1"2"-2674"0"0,1 4-691 0 0,0 0-1 0 0,0 1 1 0 0,0 7 0 0 0,6 20 557 0 0,17 33 1272 0 0,-24-66-1506 0 0,-1 0-755 0 0,1-1 1 0 0,-1 1-1 0 0,0-1 0 0 0,0 1 1 0 0,1-1-1 0 0,-1 1 1 0 0,0-1-1 0 0,1 1 1 0 0,-1-1-1 0 0,1 0 1 0 0,-1 1-1 0 0,0-1 1 0 0,1 1-1 0 0,-1-1 1 0 0,1 0-1 0 0,-1 0 1 0 0,1 1-1 0 0,-1-1 0 0 0,1 0 1 0 0,-1 0-1 0 0,1 0 1 0 0,0 1-1 0 0,9 1 231 0 0,-7-1-68 0 0,14-2 375 0 0,-13 0-527 0 0,0 0 0 0 0,1 0 1 0 0,-1-1-1 0 0,0 0 0 0 0,0 1 0 0 0,0-1 0 0 0,0-1 0 0 0,3-2 0 0 0,-5 4-61 0 0,0 0-1 0 0,0 1 1 0 0,0-1 0 0 0,1 0-1 0 0,-1 1 1 0 0,0-1-1 0 0,0 1 1 0 0,0-1-1 0 0,0 1 1 0 0,0 0 0 0 0,4 0-1 0 0,15 3-3420 0 0,-4-1 2157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19:32.3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1154 1043 920 0 0,'0'0'8209'0'0,"-1"0"-8150"0"0,1-1-1 0 0,-1 1 1 0 0,1 0 0 0 0,-1-1-1 0 0,1 1 1 0 0,-1 0 0 0 0,1 0-1 0 0,-1-1 1 0 0,1 1 0 0 0,-1 0-1 0 0,1 0 1 0 0,-1 0 0 0 0,1-1-1 0 0,-1 1 1 0 0,1 0 0 0 0,-1 0-1 0 0,1 0 1 0 0,-2 0 0 0 0,-1 2 70 0 0,-1 0 0 0 0,1 0 1 0 0,-1 0-1 0 0,1 0 0 0 0,0 0 1 0 0,-1 1-1 0 0,1-1 0 0 0,-3 5 1 0 0,4-5-63 0 0,1-1 0 0 0,-1 1-1 0 0,0 0 1 0 0,0-1 0 0 0,0 0 0 0 0,0 1 0 0 0,0-1 0 0 0,0 0 0 0 0,0 0 0 0 0,-5 1 0 0 0,-6 4 269 0 0,6-2-96 0 0,0-1 1 0 0,-1 1-1 0 0,0-1 1 0 0,-9 2-1 0 0,8-3-5 0 0,0 1 0 0 0,1 0-1 0 0,-12 6 1 0 0,-7 1 153 0 0,21-9-297 0 0,1 1 1 0 0,-1 0 0 0 0,-9 5 0 0 0,-52 27 941 0 0,33-18-456 0 0,21-10-132 0 0,-25 6 0 0 0,-3 2-254 0 0,27-9-91 0 0,0-1-1 0 0,0 0 0 0 0,0-1 0 0 0,-1-1 1 0 0,1 0-1 0 0,-16 0 0 0 0,-14 2 282 0 0,-20 3-95 0 0,47-5-221 0 0,15-1-57 0 0,-1 0-1 0 0,1-1 1 0 0,0 0 0 0 0,-1 1-1 0 0,1-1 1 0 0,-1 0-1 0 0,1 0 1 0 0,-1 0-1 0 0,-2-1 1 0 0,-11-2 109 0 0,-24-1 1 0 0,6 1-28 0 0,0 0 5 0 0,23 2-38 0 0,-1 0 0 0 0,1 0 1 0 0,-1-1-1 0 0,1-1 1 0 0,0 1-1 0 0,-22-10 0 0 0,21 6-7 0 0,8 5-30 0 0,0-1 0 0 0,0 0-1 0 0,1 0 1 0 0,-1-1 0 0 0,0 1 0 0 0,1-1 0 0 0,-7-5-1 0 0,-14-14 116 0 0,20 19-118 0 0,0 0-1 0 0,0-1 1 0 0,0 1-1 0 0,0-1 1 0 0,1 0-1 0 0,-6-8 1 0 0,-46-81 172 0 0,52 89-189 0 0,1 0 0 0 0,1-1 0 0 0,-1 1 0 0 0,1-1 0 0 0,0 1 0 0 0,-1-6 0 0 0,-5-16 0 0 0,1 6 0 0 0,3 10 0 0 0,0 0 0 0 0,-10-18 0 0 0,11 23 0 0 0,0 1 0 0 0,0-1 0 0 0,1 1 0 0 0,0-1 0 0 0,-2-8 0 0 0,-4-13 0 0 0,6 22 0 0 0,0 0 0 0 0,0 0 0 0 0,0 0 0 0 0,1 0 0 0 0,0 0 0 0 0,-1 0 0 0 0,2-4 0 0 0,-1 4 0 0 0,0 0 0 0 0,0 0 0 0 0,-1-1 0 0 0,1 1 0 0 0,-1 0 0 0 0,-1-4 0 0 0,1 2 0 0 0,-1 0 0 0 0,2 0 0 0 0,-1 0 0 0 0,1 0 0 0 0,0 0 0 0 0,0 0 0 0 0,0-1 0 0 0,1 1 0 0 0,2-6 0 0 0,0-10 0 0 0,-2 13 0 0 0,1 1 0 0 0,0-1 0 0 0,4-8 0 0 0,-3 8 0 0 0,0 0 0 0 0,-1 0 0 0 0,2-14 0 0 0,-3 16 0 0 0,1 0 0 0 0,-1-1 0 0 0,1 1 0 0 0,0 0 0 0 0,1 0 0 0 0,0 1 0 0 0,0-1 0 0 0,0 0 0 0 0,6-8 0 0 0,6-4 2 0 0,25-28 0 0 0,-23 28-53 0 0,15-22 1 0 0,-26 31 40 0 0,1 1 0 0 0,-1 1 0 0 0,1-1 0 0 0,1 1 0 0 0,-1 0-1 0 0,14-10 1 0 0,43-39 10 0 0,49-16 0 0 0,-80 55 0 0 0,-26 15 0 0 0,0-1 0 0 0,0 0 0 0 0,-1 0 0 0 0,13-10 0 0 0,-8 6 0 0 0,0 0 0 0 0,1 1 0 0 0,0 0 0 0 0,16-7 0 0 0,-4 2 0 0 0,-12 6 0 0 0,0 1 0 0 0,20-5 0 0 0,13-5 0 0 0,-27 8 0 0 0,0 1 0 0 0,0 0 0 0 0,1 1 0 0 0,19-2 0 0 0,-6 0 0 0 0,-25 5 0 0 0,1 0 0 0 0,-1 1 0 0 0,1 0 0 0 0,10-1 0 0 0,-5 2 0 0 0,23-5 0 0 0,-23 2 0 0 0,25 0 0 0 0,42-2 0 0 0,-57 5-9 0 0,-15-1 0 0 0,-1 1 0 0 0,0 0 0 0 0,0 0 0 0 0,0 1 0 0 0,0 0 0 0 0,11 3 0 0 0,3 1-26 0 0,-16-4 31 0 0,0 0 0 0 0,0 1 0 0 0,0 0 0 0 0,0-1 0 0 0,0 2 0 0 0,8 4-1 0 0,27 12-5 0 0,-24-10-44 0 0,-13-8 54 0 0,0 0 0 0 0,-1 1 0 0 0,1-1 0 0 0,0 1 0 0 0,-1 0 0 0 0,1 0 0 0 0,-1 0 0 0 0,0 0 0 0 0,1 0 0 0 0,-1 0 0 0 0,0 0 0 0 0,0 1 0 0 0,2 3 0 0 0,-2-4 0 0 0,0 0 0 0 0,0 0 0 0 0,0 1 0 0 0,1-1 0 0 0,-1-1 0 0 0,1 1 0 0 0,-1 0 0 0 0,1-1 0 0 0,0 1 0 0 0,3 1 0 0 0,11 6 0 0 0,-3 2 0 0 0,-1 1 0 0 0,-1 1 0 0 0,0-1 0 0 0,16 24 0 0 0,-28-35 0 0 0,1 0 0 0 0,0 0 0 0 0,0 0 0 0 0,0 0 0 0 0,0 0 0 0 0,1 0 0 0 0,-1 0 0 0 0,0-1 0 0 0,2 2 0 0 0,-2-2 0 0 0,1 1 0 0 0,-1 0 0 0 0,0-1 0 0 0,0 1 0 0 0,0 0 0 0 0,0 0 0 0 0,0 0 0 0 0,0 0 0 0 0,0 0 0 0 0,0 0 0 0 0,0 0 0 0 0,0 0 0 0 0,0 0 0 0 0,-1 1 0 0 0,1-1 0 0 0,0 0 0 0 0,-1 0 0 0 0,1 1 0 0 0,-1-1 0 0 0,1 2 0 0 0,20 34 0 0 0,-20-35 0 0 0,1 0 0 0 0,-1 1 0 0 0,0-1 0 0 0,1 0 0 0 0,-1 0 0 0 0,0 1 0 0 0,-1-1 0 0 0,1 1 0 0 0,0-1 0 0 0,-1 1 0 0 0,1-1 0 0 0,-1 1 0 0 0,0 0 0 0 0,0-1 0 0 0,0 4 0 0 0,0 1 0 0 0,0-2 0 0 0,0-1 0 0 0,0 1 0 0 0,1 0 0 0 0,0 0 0 0 0,2 8 0 0 0,-2-12 0 0 0,0 5 0 0 0,1 0 0 0 0,-1-1 0 0 0,0 1 0 0 0,0 8 0 0 0,-2-12 0 0 0,-1 15 0 0 0,2-15 0 0 0,0 1 0 0 0,0-1 0 0 0,0 0 0 0 0,-1 1 0 0 0,1-1 0 0 0,-1 0 0 0 0,1 0 0 0 0,-2 3 0 0 0,-2 5 0 0 0,5-7 0 0 0,-1-1 0 0 0,0 0 0 0 0,0 0 0 0 0,0 0 0 0 0,0 0 0 0 0,0 0 0 0 0,-1 0 0 0 0,1 0 0 0 0,-1 0 0 0 0,1 0 0 0 0,-1 0 0 0 0,-1 3 0 0 0,-12 32 0 0 0,13-29 0 0 0,1-7 0 0 0,0 0 0 0 0,0 0 0 0 0,0 0 0 0 0,-1 1 0 0 0,1-1 0 0 0,0 0 0 0 0,0 0 0 0 0,-1 0 0 0 0,1 0 0 0 0,0 0 0 0 0,-1 0 0 0 0,1 0 0 0 0,-1-1 0 0 0,0 1 0 0 0,1 0 0 0 0,-1 0 0 0 0,0 0 0 0 0,1 0 0 0 0,-1-1 0 0 0,-1 2 0 0 0,1-1 0 0 0,1-1 0 0 0,-1 0 0 0 0,1 1 0 0 0,-1-1 0 0 0,1 1 0 0 0,-1 0 0 0 0,1-1 0 0 0,0 1 0 0 0,-1-1 0 0 0,1 1 0 0 0,0-1 0 0 0,0 1 0 0 0,-1 0 0 0 0,1-1 0 0 0,0 1 0 0 0,0 0 0 0 0,0-1 0 0 0,0 1 0 0 0,-1 0 0 0 0,1 0 0 0 0,0-1 0 0 0,0 1 0 0 0,1 0 0 0 0,-1-1 0 0 0,0 1 0 0 0,0 1 0 0 0,0 32 0 0 0,0-33 0 0 0,1 1 0 0 0,-1-1 0 0 0,0 1 0 0 0,0-1 0 0 0,0 1 0 0 0,-1-1 0 0 0,1 1 0 0 0,0-1 0 0 0,0 1 0 0 0,-1-1 0 0 0,1 1 0 0 0,-1-1 0 0 0,0 1 0 0 0,1-1 0 0 0,-1 0 0 0 0,0 1 0 0 0,0-1 0 0 0,0 0 0 0 0,0 0 0 0 0,-1 2 0 0 0,-10 13 0 0 0,7-9 0 0 0,1 8 0 0 0,2-12 0 0 0,-4 6 0 0 0,-3 10 0 0 0,5-11 0 0 0,3 1 11 0 0,1-6 32 0 0,-1-1-42 0 0,0-1 0 0 0,0 1 0 0 0,0-1 0 0 0,0 1 0 0 0,1-1 1 0 0,-1 1-1 0 0,1 0 0 0 0,-1-1 0 0 0,0 3 0 0 0,-3 4-2 0 0,-1-3 1 0 0,1 2 0 0 0,-1 7 0 0 0,-1 1 0 0 0,4-5 0 0 0,-4 6 0 0 0,3-13 0 0 0,-1 1 0 0 0,4-1 0 0 0,-6 6 0 0 0,4-6 0 0 0,-29 62 0 0 0,26-57 0 0 0,5-7 0 0 0,-1-1 0 0 0,1 1 0 0 0,-1 0 0 0 0,1 0 0 0 0,0-1 0 0 0,-1 1 0 0 0,1 0 0 0 0,0 0 0 0 0,0 0 0 0 0,0 0 0 0 0,-1-1 0 0 0,1 1 0 0 0,0 0 0 0 0,0 0 0 0 0,0 0 0 0 0,0 0 0 0 0,0 0 0 0 0,1-1 0 0 0,-1 3 0 0 0,0 1 0 0 0,-9 5 0 0 0,8-8 0 0 0,1 0 0 0 0,-1 0 0 0 0,0 1 0 0 0,0-1 0 0 0,1 0 0 0 0,-1 0 0 0 0,1 1 0 0 0,-1-1 0 0 0,1 0 0 0 0,0 0 0 0 0,-1 3 0 0 0,1-2 0 0 0,-1-1 0 0 0,1 1 0 0 0,-1 0 0 0 0,1-1 0 0 0,-1 1 0 0 0,1-1 0 0 0,-1 1 0 0 0,-2 2 0 0 0,3-4 0 0 0,-1 1 0 0 0,1-1 0 0 0,-1 1 0 0 0,1-1 0 0 0,0 1 0 0 0,-1-1 0 0 0,1 1 0 0 0,-1 0 0 0 0,1-1 0 0 0,0 1 0 0 0,0-1 0 0 0,-1 1 0 0 0,1 0 0 0 0,0-1 0 0 0,0 2 0 0 0,-7 20 0 0 0,2-8 0 0 0,-8 18 0 0 0,-4-2 0 0 0,14-23 0 0 0,3-6 0 0 0,0-1 0 0 0,0 1 0 0 0,0-1 0 0 0,0 0 0 0 0,0 1 0 0 0,0-1 0 0 0,0 1 0 0 0,-1-1 0 0 0,1 0 0 0 0,0 1 0 0 0,0-1 0 0 0,0 1 0 0 0,0-1 0 0 0,-1 0 0 0 0,1 1 0 0 0,0-1 0 0 0,0 0 0 0 0,0 1 0 0 0,-1-1 0 0 0,1 0 0 0 0,0 0 0 0 0,-1 1 0 0 0,1-1 0 0 0,-1 1 0 0 0,0-1 0 0 0,0 1 0 0 0,1-1 0 0 0,-1 1 0 0 0,0-1 0 0 0,1 1 0 0 0,-1 0 0 0 0,0-1 0 0 0,1 1 0 0 0,-1 0 0 0 0,1-1 0 0 0,-1 1 0 0 0,1 0 0 0 0,-1 1 0 0 0,-2 1 0 0 0,-1-2-2 0 0,-7 16 58 0 0,6-12-46 0 0,-12 7 54 0 0,13-7-64 0 0,2-4-87 0 0,0 0 0 0 0,0-1-1 0 0,0 1 1 0 0,0 0 0 0 0,0-1 0 0 0,0 0-1 0 0,0 1 1 0 0,0-1 0 0 0,0 0-1 0 0,-1 0 1 0 0,1 0 0 0 0,0-1 0 0 0,0 1-1 0 0,0 0 1 0 0,0-1 0 0 0,0 1-1 0 0,0-1 1 0 0,-4-1 0 0 0,2-2-807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38.7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470 1 5728 0 0,'0'0'520'0'0,"-1"2"-368"0"0,-4 4 153 0 0,1 1 1 0 0,-1 0-1 0 0,2 0 1 0 0,-1 1 0 0 0,-2 8-1 0 0,-10 19 166 0 0,0 0 57 0 0,-20 58 0 0 0,11-24-104 0 0,-71 178 1232 0 0,78-198-1293 0 0,-17 40 418 0 0,14-40-309 0 0,2-5-33 0 0,-35 59 0 0 0,-5-2 797 0 0,36-59-750 0 0,21-40-455 0 0,1 1 1 0 0,0-1 0 0 0,0 1-1 0 0,0 0 1 0 0,0-1 0 0 0,0 1-1 0 0,0 5 1 0 0,-8-20-4893 0 0,4 6-67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39.1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1840 0 0,'0'0'3015'0'0,"2"2"-1444"0"0,8 12 204 0 0,-4-8-1355 0 0,-1 1 1 0 0,7 13-1 0 0,-1-4 72 0 0,-9-14-416 0 0,0-1 0 0 0,-1 1 1 0 0,1 0-1 0 0,-1 0 0 0 0,0 0 0 0 0,0 0 0 0 0,0 0 0 0 0,0 0 0 0 0,0 0 1 0 0,1 3-1 0 0,2 12 334 0 0,-1-1 0 0 0,0 0 1 0 0,-2 1-1 0 0,1 17 1 0 0,-2 38 1881 0 0,0-70-1596 0 0,-1-2-539 0 0,1 1 0 0 0,-1 0 0 0 0,0-1 0 0 0,1 1-1 0 0,-1 0 1 0 0,1-1 0 0 0,-1 1 0 0 0,1 0 0 0 0,-1 0 0 0 0,1 0 0 0 0,0 0 0 0 0,-1-1 0 0 0,1 1 0 0 0,0 0 0 0 0,-1 2 0 0 0,45-12 371 0 0,-26 6-420 0 0,-1-1 0 0 0,1-1 0 0 0,22-9 0 0 0,81-50 132 0 0,-109 56-179 0 0,19-17 0 0 0,0 0 60 0 0,-10 7 180 0 0,-20 17-59 0 0,22 11-3806 0 0,-6-9 2231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42.3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529 1 1376 0 0,'0'0'65'0'0,"-1"2"-6"0"0,-26 30-82 0 0,16-19 630 0 0,-14 18 0 0 0,4-2 642 0 0,-29 31 0 0 0,27-33-296 0 0,-26 37 1 0 0,-8 20-433 0 0,-55 93 1046 0 0,92-142-1453 0 0,2-4 282 0 0,1 0 0 0 0,2 1-1 0 0,-19 55 1 0 0,25-60 102 0 0,6-21-347 0 0,1 0 1 0 0,0 0-1 0 0,0 1 0 0 0,0-1 0 0 0,-1 11 0 0 0,3-15 1463 0 0,-22 12-2549 0 0,20-13 554 0 0,1 0-195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42.7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4608 0 0,'0'0'1410'0'0,"2"1"-900"0"0,10 11 456 0 0,-9-10-748 0 0,0 0 0 0 0,0 0 0 0 0,-1 1 0 0 0,1 0 0 0 0,-1-1 1 0 0,0 1-1 0 0,0 0 0 0 0,0 0 0 0 0,0 0 0 0 0,0 0 1 0 0,1 5-1 0 0,3 12 102 0 0,-2-1 0 0 0,-1 0 0 0 0,0 1 0 0 0,-2 0 0 0 0,0 24 0 0 0,-6 63 1896 0 0,18-103-1798 0 0,-10-4-335 0 0,-1-1 0 0 0,1 1 0 0 0,-1-1 0 0 0,1 1 0 0 0,-1-1 0 0 0,1 0 0 0 0,-1 0-1 0 0,0 0 1 0 0,1 0 0 0 0,-1 0 0 0 0,3-3 0 0 0,24-19 705 0 0,-2 1-558 0 0,141-67 144 0 0,-158 85-361 0 0,0-1 0 0 0,1 2 0 0 0,-1-1 0 0 0,0 2 0 0 0,1-1 0 0 0,0 1 0 0 0,20-1 0 0 0,-19 1 427 0 0,-1 0-4549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45.7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9560 0 0,'0'0'2514'0'0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4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1376 0 0,'0'0'65'0'0,"1"2"495"0"0,7 17 12637 0 0,-4 6-7847 0 0,-4 5-4887 0 0,0-30-493 0 0,0 1-208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10680 0 0,'0'0'970'0'0,"2"2"-799"0"0,9 7 342 0 0,0 1 1 0 0,0 0-1 0 0,-1 1 0 0 0,0 0 1 0 0,8 14-1 0 0,-1-3 72 0 0,-4-7-42 0 0,-2 1-1 0 0,11 18 1 0 0,-19-28-429 0 0,0 1 0 0 0,0-1 0 0 0,0 1 0 0 0,-1 0 0 0 0,0 0-1 0 0,-1-1 1 0 0,1 1 0 0 0,-1 0 0 0 0,0 12 0 0 0,-1-10-94 0 0,-1 0 1 0 0,0 0-1 0 0,0 1 1 0 0,-1-1-1 0 0,0 0 0 0 0,0 0 1 0 0,-1-1-1 0 0,0 1 1 0 0,-1 0-1 0 0,0-1 1 0 0,0 0-1 0 0,-1 0 1 0 0,0 0-1 0 0,0 0 0 0 0,-1-1 1 0 0,0 0-1 0 0,-11 10 1 0 0,3-3-78 0 0,-33 21 0 0 0,35-26 29 0 0,-14 11-36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46.0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55 1376 0 0,'0'0'10990'0'0</inkml:trace>
  <inkml:trace contextRef="#ctx0" brushRef="#br0" timeOffset="1">311 17 920 0 0,'0'0'0'0'0,"9"-5"80"0"0,9 2 11264 0 0,-10-2-11112 0 0,5 5-80 0 0,0 0-3528 0 0,0-3-704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49.1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58 1 2304 0 0,'1'2'371'0'0,"-1"1"74"0"0,1 0 0 0 0,-1 0 1 0 0,0 0-1 0 0,0 1 1 0 0,0-1-1 0 0,0 0 1 0 0,-1 0-1 0 0,1 0 1 0 0,-2 4-1 0 0,-1 19 1430 0 0,5 66 1173 0 0,0-45-1776 0 0,-2-1 0 0 0,-10 83 1 0 0,2-82-797 0 0,2 1 1 0 0,0 47-1 0 0,0 36-96 0 0,4-118-304 0 0,-6 24 1 0 0,1-4-13 0 0,3-22-77 0 0,4-9-63 0 0,4-15-1780 0 0,1-1 266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49.4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35 116 920 0 0,'0'0'0'0'0,"0"-1"2"0"0,1 1 0 0 0,-1 0 0 0 0,0-1 0 0 0,0 1 0 0 0,0 0 0 0 0,0-1 0 0 0,0 1 0 0 0,0 0 0 0 0,0-1 0 0 0,0 1 0 0 0,0-1 0 0 0,0 1 0 0 0,0 0-1 0 0,0-1 1 0 0,0 1 0 0 0,0 0 0 0 0,0-1 0 0 0,0 1 0 0 0,0 0 0 0 0,0-1 0 0 0,-1 1 0 0 0,1 0 0 0 0,0-1 0 0 0,0 1 0 0 0,0 0 0 0 0,-1-1 0 0 0,1 1 0 0 0,0 0 0 0 0,0 0 0 0 0,-1-1 0 0 0,1 1-1 0 0,0 0 1 0 0,0 0 0 0 0,-1-1 0 0 0,1 1 0 0 0,0 0 0 0 0,-1 0 0 0 0,1 0 0 0 0,0 0 0 0 0,-1-1 0 0 0,-17 6 9753 0 0,10-1-7946 0 0,8-4-1731 0 0,0 0 0 0 0,0 0 0 0 0,-1 0 0 0 0,1 0 0 0 0,0 1 0 0 0,0-1 0 0 0,-1 0 0 0 0,1 0 0 0 0,0 0 0 0 0,0 1 0 0 0,0-1 0 0 0,0 0 0 0 0,-1 0 0 0 0,1 1 0 0 0,0-1 0 0 0,0 0 0 0 0,0 1 0 0 0,0-1 0 0 0,0 0 0 0 0,0 0 0 0 0,0 1 0 0 0,-1-1 0 0 0,1 0 0 0 0,0 1 0 0 0,0-1 0 0 0,0 0 1 0 0,0 0-1 0 0,1 1 0 0 0,3 11 823 0 0,14 17-747 0 0,-11-19 250 0 0,11 24 43 0 0,-13-25-241 0 0,0 1 0 0 0,1 0 0 0 0,7 10 0 0 0,-11-18-137 0 0,0 1 1 0 0,1-1 0 0 0,-1 0-1 0 0,0 0 1 0 0,1 0 0 0 0,-1 0-1 0 0,1 0 1 0 0,0 0 0 0 0,-1-1-1 0 0,1 1 1 0 0,0-1 0 0 0,0 0-1 0 0,0 0 1 0 0,0 0 0 0 0,5 1-1 0 0,-6-2-27 0 0,0 0 0 0 0,-1 0 0 0 0,1 0 0 0 0,0-1 0 0 0,-1 1 0 0 0,1 0 0 0 0,-1-1 0 0 0,1 1 0 0 0,0 0 0 0 0,-1-1 0 0 0,1 0 0 0 0,-1 1 0 0 0,1-1 0 0 0,-1 0 0 0 0,0 0 0 0 0,1 0 0 0 0,-1 0 0 0 0,0 0 0 0 0,2-2 0 0 0,3-3 231 0 0,-1-1-1 0 0,9-12 1 0 0,-3 3-25 0 0,12-11-9 0 0,1 2 1 0 0,41-34 0 0 0,-40 38-211 0 0,-17 13-103 0 0,1-1 0 0 0,-1-1 0 0 0,6-10 0 0 0,12-13-1357 0 0,-16 26 776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53.5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9803 3224 0 0,'0'0'6798'0'0,"5"-13"-5156"0"0,-4 11-1601 0 0,0 0 0 0 0,0 0 1 0 0,0 0-1 0 0,0 0 0 0 0,-1 0 0 0 0,1 0 1 0 0,-1 0-1 0 0,1 0 0 0 0,0-4 1 0 0,-1 3 69 0 0,0 1 1 0 0,1-1 0 0 0,0 0-1 0 0,-1 1 1 0 0,1-1 0 0 0,2-3-1 0 0,16-28 1703 0 0,11-4-128 0 0,-21 25-1208 0 0,-8 10-417 0 0,1 1-1 0 0,-1 0 1 0 0,1 0 0 0 0,-1 0 0 0 0,1 0 0 0 0,3-3 0 0 0,37-29 302 0 0,59-51-5 0 0,17-13 218 0 0,-75 63-266 0 0,-23 19-141 0 0,26-25 0 0 0,83-89 290 0 0,-32 21 154 0 0,-92 103-613 0 0,0 0 0 0 0,-1 0 0 0 0,5-12 0 0 0,6-7 0 0 0,-15 24 1 0 0,17-22 79 0 0,0 0 0 0 0,22-23-1 0 0,-13 20 79 0 0,-7 6 3 0 0,33-27 0 0 0,-6 12-51 0 0,3-2 27 0 0,53-51 0 0 0,-65 52-76 0 0,-9 10 45 0 0,28-36-1 0 0,-38 40-15 0 0,0 2 0 0 0,1 0 0 0 0,1 1-1 0 0,1 2 1 0 0,39-28 0 0 0,-7 6 43 0 0,-18 11-53 0 0,-2 2-76 0 0,17-13 56 0 0,-39 30-46 0 0,1 0 0 0 0,17-19 0 0 0,5-6 8 0 0,55-50 177 0 0,-12 11-24 0 0,-18 23-101 0 0,16-11-75 0 0,-49 42 34 0 0,29-29-1 0 0,-52 45-32 0 0,26-26 16 0 0,1 0 0 0 0,1 2 0 0 0,36-23 0 0 0,-2 0 66 0 0,-20 15-36 0 0,-19 14-40 0 0,34-35-1 0 0,-50 46 18 0 0,8-8-2 0 0,0 0 0 0 0,-1-1 0 0 0,-1-1 0 0 0,17-26 0 0 0,-27 36-2 0 0,0 1 1 0 0,14-15-1 0 0,0-2 30 0 0,8-7 12 0 0,-19 23-11 0 0,16-22-1 0 0,-16 20-38 0 0,1 1 1 0 0,0-1-1 0 0,0 2 1 0 0,1-1-1 0 0,20-13 1 0 0,-13 9-14 0 0,20-20 1 0 0,-10 9 19 0 0,44-35-1 0 0,16-14 12 0 0,1-23 64 0 0,-36 39-50 0 0,-37 42-43 0 0,0 0 0 0 0,2 1 0 0 0,0 1 0 0 0,26-16 0 0 0,95-73 390 0 0,-113 84-344 0 0,119-113-214 0 0,-108 97 172 0 0,115-112-4 0 0,-86 76-5 0 0,20-18 90 0 0,143-117 94 0 0,-209 190-166 0 0,-11 9-13 0 0,0 0 0 0 0,0 0 0 0 0,9-13 0 0 0,-9 9 0 0 0,1 0 0 0 0,1 1 0 0 0,21-19 0 0 0,-16 15 20 0 0,27-30-1 0 0,1-2 6 0 0,23-27-25 0 0,-50 54 0 0 0,0 0 0 0 0,38-32 0 0 0,46-37 45 0 0,-50 42-10 0 0,-32 30 21 0 0,19-23 0 0 0,-20 22-56 0 0,1 0 0 0 0,26-20 0 0 0,2 0 0 0 0,-25 18 4 0 0,-10 10 6 0 0,0 0 0 0 0,0-1 0 0 0,-1-1 0 0 0,16-21 0 0 0,-14 15-35 0 0,1 0 1 0 0,1 2-1 0 0,25-22 1 0 0,-6 5 36 0 0,1 3-12 0 0,3-6 0 0 0,37-42 0 0 0,59-48 0 0 0,-115 107 0 0 0,-1-1 0 0 0,-1-1 0 0 0,18-30-1 0 0,17-20 14 0 0,-44 63-2 0 0,0 0-1 0 0,0 1 1 0 0,1 0-1 0 0,0 0 1 0 0,10-5-1 0 0,-8 5-11 0 0,-1-1 1 0 0,1 0-1 0 0,15-15 0 0 0,54-62-22 0 0,70-81-18 0 0,-128 141 41 0 0,-12 14 0 0 0,0-1 0 0 0,-1 0 0 0 0,9-17 0 0 0,-10 18 0 0 0,0 0 0 0 0,1 0 0 0 0,0 1 0 0 0,0 0 0 0 0,1 1 0 0 0,0 0 0 0 0,22-15 0 0 0,8-7 0 0 0,-5 2 0 0 0,55-59 0 0 0,-70 67 21 0 0,1 1 0 0 0,40-30 0 0 0,7-5-20 0 0,-13 3-1 0 0,84-104 0 0 0,-121 134 0 0 0,0 1 0 0 0,28-25 0 0 0,-22 24 0 0 0,21-29 0 0 0,-24 28 0 0 0,23-22 0 0 0,126-123 0 0 0,-131 119 0 0 0,-28 34 0 0 0,1 1 0 0 0,22-22 0 0 0,58-62 0 0 0,-50 50 0 0 0,-17 20 0 0 0,-2 2 0 0 0,28-25 0 0 0,67-38 0 0 0,-95 71 0 0 0,34-33 0 0 0,-4 2 0 0 0,-24 22 0 0 0,-2 0 0 0 0,44-58 0 0 0,-57 69 0 0 0,17-16 0 0 0,10-12 0 0 0,94-115 0 0 0,-120 142 0 0 0,29-25 0 0 0,10-11 0 0 0,7-16 76 0 0,64-77-24 0 0,-59 68-52 0 0,-41 46 16 0 0,1 2 0 0 0,1 0 0 0 0,54-43 0 0 0,7-11-68 0 0,-19 18 16 0 0,142-126 50 0 0,-149 126 54 0 0,-25 25-70 0 0,-13 12-23 0 0,34-48 0 0 0,8-12-13 0 0,81-80 38 0 0,-86 109 0 0 0,-42 43 0 0 0,28-33 0 0 0,-28 29 0 0 0,35-31 0 0 0,-5 5 0 0 0,27-24 0 0 0,-23 23 0 0 0,42-30-72 0 0,-91 75 70 0 0,2-2-11 0 0,0-1 0 0 0,10-11 1 0 0,5-5-4 0 0,-1 6 16 0 0,-7 5 0 0 0,0 0 0 0 0,-1-1 0 0 0,0 0 0 0 0,16-22 0 0 0,-20 23 13 0 0,1 0 0 0 0,12-12 0 0 0,11-14 2 0 0,3 0-69 0 0,-24 24 54 0 0,-10 12 0 0 0,0 0 0 0 0,0-1 0 0 0,0 1 0 0 0,0 0 0 0 0,0-1 0 0 0,0 1 0 0 0,0-1 0 0 0,0 1 0 0 0,0-1 0 0 0,-1 1 0 0 0,1-1 0 0 0,0-3 0 0 0,15-22 64 0 0,-12 20-53 0 0,-3 5 32 0 0,-1-4-43 0 0,0 5-58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56.3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1117 722 1376 0 0,'0'0'5462'0'0,"-1"1"-5372"0"0,-1 0-40 0 0,0 0 1 0 0,1 0-1 0 0,-1 0 0 0 0,0-1 1 0 0,1 1-1 0 0,-1 0 1 0 0,0-1-1 0 0,0 1 0 0 0,-1-1 1 0 0,2 0 409 0 0,0 0-172 0 0,-7 1 89 0 0,0 0 0 0 0,0 0 0 0 0,0 1 0 0 0,-11 3 0 0 0,-16 4 702 0 0,32-8-987 0 0,0-1-1 0 0,0 1 1 0 0,0 0 0 0 0,1 1 0 0 0,-1-1 0 0 0,0 0 0 0 0,-3 3 0 0 0,-13 6 42 0 0,-31 12 46 0 0,37-18 25 0 0,6-2-126 0 0,-1 1 0 0 0,0-1 0 0 0,1-1 0 0 0,-1 1 0 0 0,-10-1 0 0 0,12 0 48 0 0,0 0 1 0 0,-1 0-1 0 0,1 0 1 0 0,-9 4-1 0 0,-3 0 166 0 0,-93 28 951 0 0,100-30-1127 0 0,-36 7 366 0 0,42-10-441 0 0,1 1 0 0 0,-1-1 0 0 0,1 0 0 0 0,0-1 0 0 0,-1 1 0 0 0,1-1 0 0 0,-1 0 0 0 0,-6-2 0 0 0,-50-25 481 0 0,54 25-488 0 0,-9-6 77 0 0,0 2 1 0 0,-22-8-1 0 0,-3 0 112 0 0,-22-5 155 0 0,52 15-242 0 0,0 0 0 0 0,-13-7 0 0 0,-9-5 161 0 0,27 14-228 0 0,0 0-1 0 0,0-1 0 0 0,1 0 0 0 0,-9-8 1 0 0,-17-11 101 0 0,-20-11-47 0 0,27 17-35 0 0,9 7-33 0 0,1 1-50 0 0,0-1-1 0 0,1 0 0 0 0,-16-16 0 0 0,26 22 2 0 0,1 0-1 0 0,-1 0 0 0 0,1 0 1 0 0,0 0-1 0 0,0 0 1 0 0,1 0-1 0 0,-1 0 0 0 0,1-1 1 0 0,0 1-1 0 0,0 0 0 0 0,1-1 1 0 0,-1 1-1 0 0,1-1 0 0 0,0 1 1 0 0,0-1-1 0 0,0 1 0 0 0,2-6 1 0 0,-1 2-6 0 0,0 1 0 0 0,0 0 0 0 0,1 1 1 0 0,1-1-1 0 0,-1 0 0 0 0,1 0 0 0 0,0 1 1 0 0,0 0-1 0 0,1 0 0 0 0,5-8 0 0 0,12-14-1 0 0,-15 19 0 0 0,0 0 0 0 0,1 0 0 0 0,12-11 0 0 0,20-20 0 0 0,-25 23 0 0 0,-13 14 0 0 0,1 0 0 0 0,0 1 0 0 0,0-1 0 0 0,0 1 0 0 0,0 0 0 0 0,5-4 0 0 0,32-26 0 0 0,-21 17 0 0 0,24-16 0 0 0,-4 6-3 0 0,-21 13-5 0 0,1 0-1 0 0,0 2 1 0 0,0 0 0 0 0,1 1-1 0 0,21-7 1 0 0,-12 10-4 0 0,1 0 13 0 0,-3-2-1 0 0,1 0 0 0 0,54-7 0 0 0,-21 4 0 0 0,14-2 0 0 0,-40 10 0 0 0,0 1 0 0 0,63 5 0 0 0,-1 3 0 0 0,-80-6 0 0 0,0 2 0 0 0,25 4 0 0 0,-38-5 0 0 0,0-1 0 0 0,0 1 0 0 0,0 0 0 0 0,1 0 0 0 0,-1 0 0 0 0,0 0 0 0 0,0 0 0 0 0,0 1 0 0 0,-1-1 0 0 0,1 1 0 0 0,0 0 0 0 0,0 0 0 0 0,3 4 0 0 0,6 3 0 0 0,-7-4 0 0 0,15 10 0 0 0,11 11 0 0 0,-31-26 0 0 0,6 5 0 0 0,-1 0 0 0 0,1-1 0 0 0,0 0 0 0 0,0 0 0 0 0,1-1 0 0 0,-1 1 0 0 0,9 2 0 0 0,-13-6 0 0 0,-1 1 0 0 0,1-1 0 0 0,0 1 0 0 0,0 0 0 0 0,0 0 0 0 0,0 0 0 0 0,-1 0 0 0 0,1 0 0 0 0,2 2 0 0 0,-2-2 0 0 0,-1 0 0 0 0,1 0 0 0 0,-1 0 0 0 0,1 0 0 0 0,-1 0 0 0 0,1-1 0 0 0,-1 1 0 0 0,1-1 0 0 0,0 1 0 0 0,-1-1 0 0 0,3 0 0 0 0,11 4 0 0 0,-2 1 0 0 0,-10-5 0 0 0,-1 1 0 0 0,1 0 0 0 0,-1 0 0 0 0,0 0 0 0 0,1 0 0 0 0,3 2 0 0 0,-4-1 0 0 0,4 1 0 0 0,13 3 0 0 0,-17-5 0 0 0,-1 0 0 0 0,1 0 0 0 0,0 0 0 0 0,-1 0 0 0 0,1 0 0 0 0,-1 1 0 0 0,1-1 0 0 0,-1 0 0 0 0,2 2 0 0 0,-1-1 0 0 0,-1 0 0 0 0,1 0 0 0 0,0-1 0 0 0,-1 1 0 0 0,1-1 0 0 0,0 0 0 0 0,3 2 0 0 0,-2-2 0 0 0,11 7 0 0 0,15 10 0 0 0,-28-18 0 0 0,0 1 0 0 0,0-1 0 0 0,-1 1 0 0 0,1 0 0 0 0,0-1 0 0 0,-1 1 0 0 0,1 0 0 0 0,0-1 0 0 0,-1 1 0 0 0,1 0 0 0 0,-1 0 0 0 0,1 1 0 0 0,0-1 0 0 0,-1 0 0 0 0,1 0 0 0 0,-1 0 0 0 0,1-1 0 0 0,0 1 0 0 0,0 0 0 0 0,-1 0 0 0 0,1 0 0 0 0,0 0 0 0 0,0-1 0 0 0,0 1 0 0 0,0 0 0 0 0,0-1 0 0 0,0 1 0 0 0,2 0 0 0 0,1 1 0 0 0,11 9 0 0 0,-4-1 0 0 0,-3-3 0 0 0,-1 1 0 0 0,-4-1 4 0 0,0 2 13 0 0,-3-7 16 0 0,-1 11-22 0 0,3-8-12 0 0,2 2 1 0 0,-4-6 1 0 0,1-1-1 0 0,-1 1 0 0 0,0-1 0 0 0,1 1 0 0 0,-1-1 1 0 0,0 0-1 0 0,1 1 0 0 0,-1-1 0 0 0,0 1 1 0 0,0-1-1 0 0,0 1 0 0 0,0 0 0 0 0,1-1 0 0 0,-1 1 1 0 0,0-1-1 0 0,0 1 0 0 0,0-1 0 0 0,0 1 0 0 0,0-1 1 0 0,0 1-1 0 0,0-1 0 0 0,0 1 0 0 0,-1 0 1 0 0,1-1-1 0 0,0 1 0 0 0,0-1 0 0 0,0 1 0 0 0,-1-1 1 0 0,1 1-1 0 0,0-1 0 0 0,-1 1 0 0 0,1 0 4 0 0,-3 4 51 0 0,1-4-58 0 0,-3 13 4 0 0,5-13-1 0 0,-1 0 0 0 0,1 1 0 0 0,0-1 0 0 0,-1 0 0 0 0,1 0 0 0 0,0 0 0 0 0,0 1 0 0 0,0-1 0 0 0,0 0 0 0 0,0 0 0 0 0,0 1 0 0 0,0-1 0 0 0,0 0 0 0 0,0 0 0 0 0,1 1 0 0 0,-1-1 0 0 0,0 0 0 0 0,1 0 0 0 0,-1 0 0 0 0,1 0 0 0 0,0 1 0 0 0,-1-1 0 0 0,1 0 0 0 0,0 0 0 0 0,-1 0 0 0 0,1 0 0 0 0,0 0 0 0 0,0-1 0 0 0,2 3 0 0 0,-2-3 0 0 0,-1 1 0 0 0,1-1 0 0 0,0 1 0 0 0,-1 0 0 0 0,1-1 0 0 0,0 1 0 0 0,-1 0 0 0 0,1 0 0 0 0,-1 0 0 0 0,1-1 0 0 0,-1 1 0 0 0,1 0 0 0 0,-1 2 0 0 0,-1 2 0 0 0,0-5 0 0 0,-1 7 7 0 0,0 0-1 0 0,-1-1 1 0 0,0 1 0 0 0,-8 11-1 0 0,-5 11 53 0 0,-15 21 556 0 0,30-48-607 0 0,0 2-13 0 0,-1-1 0 0 0,0 0 0 0 0,0 0-1 0 0,0 0 1 0 0,0 0 0 0 0,0 0 0 0 0,0 0 0 0 0,-1 0-1 0 0,-4 3 1 0 0,-23 28 198 0 0,10-16-43 0 0,0 0-1 0 0,-19 23 0 0 0,29-31-92 0 0,0-1-1 0 0,0 0 0 0 0,-13 8 1 0 0,-9 7 1 0 0,16-12-16 0 0,0 0 0 0 0,-18 9 0 0 0,13-8-32 0 0,8-5 20 0 0,0-1-1 0 0,0 0 0 0 0,-1-1 0 0 0,1-1 0 0 0,-1 0 0 0 0,-20 3 0 0 0,25-6-123 0 0,-27 6-67 0 0,14-6-2925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0:59.9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100 22 4144 0 0,'0'0'2670'0'0,"-17"4"-164"0"0,16-3-2377 0 0,-10 4 240 0 0,10-4-101 0 0,-3 7 102 0 0,2-3-212 0 0,-1 1 0 0 0,1 0 0 0 0,1 0 0 0 0,-1 0 0 0 0,1 0 0 0 0,0 0 0 0 0,0 0 1 0 0,1 0-1 0 0,-1 0 0 0 0,1 0 0 0 0,1 0 0 0 0,-1 0 0 0 0,1 0 0 0 0,0 0 0 0 0,1 0 0 0 0,2 9 1 0 0,-3-13 21 0 0,-1 1-104 0 0,1 0 0 0 0,0 0 1 0 0,0 0-1 0 0,0 0 0 0 0,0 0 1 0 0,1 0-1 0 0,2 5 0 0 0,-2-7 214 0 0,1-1-222 0 0,-1 0 1 0 0,1 0 0 0 0,0-1 0 0 0,0 0 0 0 0,0 1-1 0 0,0-1 1 0 0,-1 0 0 0 0,1-1 0 0 0,3-1 0 0 0,-3 0-23 0 0,0-1 1 0 0,-1 1 0 0 0,1-1 0 0 0,-1 0-1 0 0,0 1 1 0 0,0-1 0 0 0,-1 0 0 0 0,1 0-1 0 0,-1-1 1 0 0,0 1 0 0 0,0 0 0 0 0,1-6 0 0 0,0-6 39 0 0,-2 14-76 0 0,1 0 1 0 0,-1 0-1 0 0,0 0 1 0 0,0 0 0 0 0,0 0-1 0 0,0 0 1 0 0,0 0-1 0 0,0 0 1 0 0,0-1-1 0 0,-1 1 1 0 0,1 0-1 0 0,-1 0 1 0 0,0 0-1 0 0,1 0 1 0 0,-1 1-1 0 0,0-1 1 0 0,-2-3 0 0 0,3 4-3 0 0,-1 0 0 0 0,0 0 0 0 0,1 0 0 0 0,-1 0 0 0 0,0 0 0 0 0,0 0 0 0 0,1 1 1 0 0,-1-1-1 0 0,0 0 0 0 0,0 0 0 0 0,0 1 0 0 0,-2-2 0 0 0,-5-4 235 0 0,7 6-237 0 0,0-1 0 0 0,1 1 0 0 0,-1 0 0 0 0,0 0 0 0 0,0 0 1 0 0,0 0-1 0 0,1 0 0 0 0,-1 0 0 0 0,0 0 0 0 0,0 0 1 0 0,1 0-1 0 0,-1 1 0 0 0,0-1 0 0 0,0 0 0 0 0,1 0 1 0 0,-1 1-1 0 0,0-1 0 0 0,0 0 0 0 0,1 1 0 0 0,-2 0 1 0 0,1 0 11 0 0,-1-1-18 0 0,1 0 1 0 0,0 1-1 0 0,0-1 1 0 0,0 1 0 0 0,0 0-1 0 0,0-1 1 0 0,0 1 0 0 0,0 0-1 0 0,0 0 1 0 0,0 0-1 0 0,0 0 1 0 0,0-1 0 0 0,0 1-1 0 0,0 0 1 0 0,0 1 0 0 0,1-1-1 0 0,-2 1 1 0 0,0 2 0 0 0,-5 3-1 0 0,6-5 0 0 0,-1-1 0 0 0,1 1 0 0 0,-1 0 0 0 0,1-1 0 0 0,0 1 0 0 0,0 0 0 0 0,0 0 0 0 0,0 0 0 0 0,0 0 0 0 0,0 0 0 0 0,0 0 0 0 0,0 3 0 0 0,-4 11 0 0 0,5-8 0 0 0,2-5 0 0 0,-2-2 1 0 0,1 0 0 0 0,-1-1 0 0 0,0 1 0 0 0,1 0 1 0 0,-1 0-1 0 0,0 0 0 0 0,0 0 0 0 0,0-1 0 0 0,1 1 0 0 0,-1 0 0 0 0,0 0 1 0 0,0 0-1 0 0,0 0 0 0 0,0-1 0 0 0,-1 3 0 0 0,1-2 403 0 0,12-2 63 0 0,-9-1-402 0 0,0 0 1 0 0,0 1-1 0 0,0-1 1 0 0,0 0 0 0 0,-1 0-1 0 0,1-1 1 0 0,-1 1-1 0 0,1-1 1 0 0,-1 1-1 0 0,0-1 1 0 0,2-2-1 0 0,0-1-2 0 0,-1 0 0 0 0,1 0-1 0 0,-1-1 1 0 0,3-7 0 0 0,-6 14-63 0 0,1-9 4 0 0,-1-6 78 0 0,0 14-79 0 0,0-1 0 0 0,0 1-1 0 0,1 0 1 0 0,-1 0-1 0 0,0 0 1 0 0,0 0-1 0 0,-1 0 1 0 0,1 0-1 0 0,0 0 1 0 0,0 0-1 0 0,0 0 1 0 0,-1 0-1 0 0,1 0 1 0 0,0 0-1 0 0,-1 0 1 0 0,1 0 0 0 0,-1 0-1 0 0,1 0 1 0 0,-1 0-1 0 0,0 1 1 0 0,1-1-1 0 0,-2-1 1 0 0,0 0 9 0 0,1 2-7 0 0,0-1 0 0 0,1 0 0 0 0,-1 1-1 0 0,0-1 1 0 0,0 1 0 0 0,0-1 0 0 0,0 1 0 0 0,0 0 0 0 0,0 0 0 0 0,0-1-1 0 0,0 1 1 0 0,0 0 0 0 0,0 0 0 0 0,0 0 0 0 0,0 0 0 0 0,0 0 0 0 0,0 0-1 0 0,0 0 1 0 0,-1 0 0 0 0,1 0 0 0 0,-1 1 0 0 0,1-1-6 0 0,0 1 0 0 0,-1-1 1 0 0,1 0-1 0 0,0 1 0 0 0,0-1 0 0 0,0 0 1 0 0,0 1-1 0 0,0 0 0 0 0,0-1 0 0 0,0 1 1 0 0,0-1-1 0 0,0 1 0 0 0,1 0 0 0 0,-1 0 1 0 0,-1 1-1 0 0,-3 3-50 0 0,4-4 50 0 0,-1 0 0 0 0,1 0 0 0 0,0 0 0 0 0,-1 1 1 0 0,1-1-1 0 0,0 1 0 0 0,-1-1 0 0 0,1 1 0 0 0,0-1 0 0 0,0 1 0 0 0,0-1 0 0 0,1 1 0 0 0,-1 0 0 0 0,-1 3 0 0 0,0 2 0 0 0,0-4 1 0 0,1 0 0 0 0,0 0 0 0 0,0 0 0 0 0,0 1 0 0 0,0-1 0 0 0,0 0 0 0 0,1 1 0 0 0,0-1 0 0 0,-1 6 0 0 0,6 10 0 0 0,0-9 0 0 0,2 0 0 0 0,-1-1 0 0 0,-6-9 1 0 0,0 0 0 0 0,0 1-1 0 0,1-1 1 0 0,-1 0 0 0 0,1 1-1 0 0,-1-1 1 0 0,0 0-1 0 0,1 0 1 0 0,-1 0 0 0 0,1 1-1 0 0,-1-1 1 0 0,0 0 0 0 0,1 0-1 0 0,-1 0 1 0 0,1 0 0 0 0,-1 0-1 0 0,1 0 1 0 0,0 0-1 0 0,2 0 16 0 0,0 0 0 0 0,0-1 0 0 0,-1 1-1 0 0,1-1 1 0 0,0 0 0 0 0,0 0-1 0 0,0 0 1 0 0,-1 0 0 0 0,1 0-1 0 0,0-1 1 0 0,-1 1 0 0 0,1-1-1 0 0,-1 0 1 0 0,0 1 0 0 0,1-1-1 0 0,-1 0 1 0 0,0-1 0 0 0,0 1 0 0 0,-1 0-1 0 0,1 0 1 0 0,0-1 0 0 0,-1 1-1 0 0,1-1 1 0 0,-1 0 0 0 0,0 1-1 0 0,2-5 1 0 0,-1 1 3 0 0,0 0 0 0 0,-1 0 0 0 0,1 0 0 0 0,-1 0 1 0 0,-1 0-1 0 0,1 0 0 0 0,-1 0 0 0 0,0 0 0 0 0,0 0 0 0 0,0 0 0 0 0,-1 0 0 0 0,-2-6 0 0 0,3 10-12 0 0,-1 1-1 0 0,0-1 1 0 0,1 1-1 0 0,-1-1 0 0 0,0 1 1 0 0,0 0-1 0 0,0-1 1 0 0,0 1-1 0 0,0 0 1 0 0,0 0-1 0 0,0 0 0 0 0,-1 0 1 0 0,1 0-1 0 0,0 0 1 0 0,-1 0-1 0 0,1 0 0 0 0,-1 0 1 0 0,1 1-1 0 0,-1-1 1 0 0,1 0-1 0 0,-1 1 1 0 0,1-1-1 0 0,-1 1 0 0 0,1 0 1 0 0,-1 0-1 0 0,0-1 1 0 0,1 1-1 0 0,-1 0 0 0 0,1 1 1 0 0,-3-1-1 0 0,1 0-10 0 0,1 0 0 0 0,-1 1 0 0 0,1-1 0 0 0,-1 1-1 0 0,0-1 1 0 0,1 1 0 0 0,-1 0 0 0 0,1 0 0 0 0,0 0 0 0 0,-1 0 0 0 0,1 0-1 0 0,0 1 1 0 0,0-1 0 0 0,0 1 0 0 0,-1 0 0 0 0,2-1 0 0 0,-4 4-1 0 0,-1 5-14 0 0,0 1 0 0 0,1 0-1 0 0,0 0 1 0 0,1 0-1 0 0,0 0 1 0 0,-3 18-1 0 0,6-27 20 0 0,1-1 0 0 0,0 0 0 0 0,0 0 0 0 0,0 1 0 0 0,0-1 0 0 0,0 0 0 0 0,0 1 0 0 0,0-1 0 0 0,0 0 0 0 0,0 0 0 0 0,1 2 0 0 0,0 0 0 0 0,1 0 0 0 0,-1 0 0 0 0,1-1 0 0 0,0 1 0 0 0,0-1 0 0 0,4 5 0 0 0,3 3 0 0 0,-7-9 0 0 0,1-1 0 0 0,12 1 42 0 0,-11-4-12 0 0,-3 2-7 0 0,5-2 11 0 0,-1 0 0 0 0,0 0 0 0 0,0 0 0 0 0,0-1 1 0 0,-1 0-1 0 0,0 0 0 0 0,1 0 0 0 0,-1-1 0 0 0,-1 1 0 0 0,6-8 0 0 0,-7 8-18 0 0,1 1 1 0 0,-1-1-1 0 0,0 0 0 0 0,0 0 1 0 0,-1 0-1 0 0,1-1 0 0 0,-1 1 1 0 0,0 0-1 0 0,0 0 0 0 0,0-1 1 0 0,-1 1-1 0 0,1-1 0 0 0,-1 1 1 0 0,-1-8-1 0 0,1 9-8 0 0,-1 1 0 0 0,0 0 0 0 0,0 0 0 0 0,0-1 0 0 0,0 1 0 0 0,0 0-1 0 0,0 0 1 0 0,-1 0 0 0 0,1 0 0 0 0,-1 0 0 0 0,1 1 0 0 0,-1-1 0 0 0,0 0 0 0 0,0 1 0 0 0,0-1 0 0 0,-2-1 0 0 0,3 3-8 0 0,0-1 1 0 0,0 0 0 0 0,0 1-1 0 0,0-1 1 0 0,0 1 0 0 0,0-1-1 0 0,-1 1 1 0 0,1-1 0 0 0,0 1-1 0 0,0 0 1 0 0,0 0 0 0 0,0 0-1 0 0,0-1 1 0 0,-1 1 0 0 0,1 0-1 0 0,0 0 1 0 0,0 0 0 0 0,0 1-1 0 0,0-1 1 0 0,-1 0 0 0 0,1 0-1 0 0,0 1 1 0 0,0-1 0 0 0,0 1-1 0 0,0-1 1 0 0,0 1 0 0 0,0-1-1 0 0,0 1 1 0 0,0-1 0 0 0,0 1-1 0 0,0 0 1 0 0,0 0 0 0 0,-1 1-1 0 0,-23 28 0 0 0,18-17 0 0 0,9-8 0 0 0,-2-4 0 0 0,5 7 0 0 0,2-5 11 0 0,-4-3-42 0 0,0-1 0 0 0,0 0-1 0 0,0 0 1 0 0,-1 0 0 0 0,1 0 0 0 0,0 0 0 0 0,-1-1 0 0 0,1 1-1 0 0,-1-1 1 0 0,1 0 0 0 0,-1 0 0 0 0,0 0 0 0 0,2-2-1 0 0,0 1-283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02.3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9 6448 0 0,'0'0'585'0'0,"-8"-4"-350"0"0,-1 3 4559 0 0,11 0-5538 0 0,9-1-3270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02.7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58 3224 0 0,'0'0'143'0'0,"1"0"-3"0"0,32 0 1928 0 0,-27 0 973 0 0,-13 0-1081 0 0,14 1-2009 0 0,0-1 1 0 0,-1-1 0 0 0,1 1 0 0 0,0-1 0 0 0,-1 0 0 0 0,11-4-1 0 0</inkml:trace>
  <inkml:trace contextRef="#ctx0" brushRef="#br0" timeOffset="1">216 1 2304 0 0,'0'0'101'0'0,"2"1"1"0"0,0 0-70 0 0,-2 0-22 0 0,1-1 1 0 0,-1 1 0 0 0,1-1 0 0 0,-1 1 0 0 0,1-1-1 0 0,-1 1 1 0 0,1-1 0 0 0,0 0 0 0 0,-1 1-1 0 0,1-1 1 0 0,0 0 0 0 0,-1 1 0 0 0,1-1-1 0 0,0 0 1 0 0,8 2 7383 0 0,-9-2-7323 0 0,-1 1 0 0 0,1 0 0 0 0,0-1 0 0 0,0 1 0 0 0,-1 0 0 0 0,1-1 0 0 0,0 1 0 0 0,0 0 0 0 0,0-1 0 0 0,0 1 0 0 0,0 0-1 0 0,0-1 1 0 0,0 1 0 0 0,0 0 0 0 0,0 0 0 0 0,0-1 0 0 0,1 1 0 0 0,-1 0 0 0 0,1 1-32 0 0,0-1 0 0 0,0 0 0 0 0,0 0 0 0 0,0 0 0 0 0,0 0 0 0 0,0 0-1 0 0,1 0 1 0 0,-1 0 0 0 0,0 0 0 0 0,0-1 0 0 0,1 1 0 0 0,-1 0 0 0 0,1-1 0 0 0,-1 1 0 0 0,1-1 0 0 0,1 1 0 0 0,0 0-50 0 0,-1-1 0 0 0,1 1 0 0 0,-1-1 0 0 0,1 1 0 0 0,-1-1 0 0 0,1 0 0 0 0,-1 0 0 0 0,1-1 0 0 0,-1 1 0 0 0,1 0 1 0 0,-1-1-1 0 0,1 1 0 0 0,-1-1 0 0 0,1 0 0 0 0,2-1 0 0 0,4-3-62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03.0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9184 0 0,'0'0'992'0'0,"9"8"-992"0"0,-1-2 2680 0 0,0-1-2360 0 0,2-5 0 0 0,3-5-3880 0 0,4 2-776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14.3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1 120 3224 0 0,'0'0'6880'0'0,"8"0"-6112"0"0,14 1-76 0 0,1-2 1 0 0,-1 0-1 0 0,1-1 1 0 0,27-8-1 0 0,-20 1-434 0 0,0-1 0 0 0,-1-1 0 0 0,0-2 0 0 0,-1-1 0 0 0,28-20 0 0 0,-52 31-245 0 0,14-5 38 0 0,-8 4 3 0 0,-8 3 760 0 0,8 6-6599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5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38 5064 0 0,'-4'-4'82'0'0,"1"1"-48"0"0,-18-5 7972 0 0,28 6-7873 0 0,0 1 0 0 0,1-1 0 0 0,-1 1 0 0 0,0 0 1 0 0,1 1-1 0 0,-1 0 0 0 0,0 0 0 0 0,9 2 0 0 0,6-1 4 0 0,31-1-59 0 0,-11 1 18 0 0,54-5 1 0 0,-62-1-87 0 0,-33 5 44 0 0,15-11 127 0 0,-16 50-170 0 0,-1 130 533 0 0,0-71-156 0 0,4 140 399 0 0,6-173-640 0 0,-1-8-142 0 0,9 317 1019 0 0,-24-231-792 0 0,6-139-224 0 0,0 1 0 0 0,-1-1-1 0 0,0 1 1 0 0,0-1 0 0 0,0 1-1 0 0,0-1 1 0 0,0 0 0 0 0,-1 0-1 0 0,-5 7 1 0 0,6-9-2 0 0,1-1 47 0 0,0 2 17 0 0,-5 2 71 0 0,4-4 32 0 0,-13 9-98 0 0,12-9-38 0 0,1 0 1 0 0,0 0-1 0 0,-1 0 1 0 0,1 0-1 0 0,0-1 0 0 0,-1 1 1 0 0,1-1-1 0 0,-1 0 0 0 0,1 1 1 0 0,-1-1-1 0 0,-2-1 0 0 0,2 1 63 0 0,0 0 1 0 0,0 0-1 0 0,0 1 0 0 0,0-1 0 0 0,0 1 0 0 0,-4 0 0 0 0,0 3-19 0 0,-1-1 0 0 0,0 0 0 0 0,0-1 0 0 0,-1 1 0 0 0,1-2-1 0 0,0 1 1 0 0,-1-1 0 0 0,1 0 0 0 0,-1-1 0 0 0,-13-1 0 0 0,-3 0-13 0 0,21 1-47 0 0,0 0-1 0 0,0 0 0 0 0,0 0 1 0 0,0-1-1 0 0,-8-1 0 0 0,3-1-419 0 0,-1 1-1 0 0,-16-1 0 0 0,16 2 78 0 0,-3-1-261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14.8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130 0 2304 0 0,'0'0'101'0'0,"-1"2"1"0"0,-7 12 2702 0 0,4-6 153 0 0,-3 8-2201 0 0,1-1 1 0 0,0 1 0 0 0,1 0 0 0 0,1 1-1 0 0,-3 20 1 0 0,3-2-5 0 0,0 52 0 0 0,-1-6 114 0 0,2-42-420 0 0,1-28-252 0 0,1 0 0 0 0,0 17 0 0 0,1-26-178 0 0,1 8 63 0 0,-1 0 0 0 0,0-1 0 0 0,0 1 0 0 0,-1 0 0 0 0,0 0 0 0 0,-3 9 0 0 0,1-4 161 0 0,-3 26-1 0 0,4-26 84 0 0,-5 25-1 0 0,4-24-157 0 0,0 0 0 0 0,2 0 0 0 0,0 30 0 0 0,1-17 123 0 0,0-28-192 0 0,0 1 0 0 0,2 17-91 0 0,-1-13-312 0 0,-13-5-1673 0 0,-3 6-1271 0 0,8-7-1743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15.1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90 7224 0 0,'0'0'4642'0'0,"9"-1"-3319"0"0,76-10 1294 0 0,-18-1-2109 0 0,7 4-239 0 0,3-5-7 0 0,31-16 1068 0 0,-108 29-1343 0 0,1 0-1 0 0,-1 0 0 0 0,1 0 0 0 0,-1 0 0 0 0,1 0 0 0 0,-1 0 0 0 0,1 0 0 0 0,-1 0 1 0 0,1-1-1 0 0,-1 1 0 0 0,0 0 0 0 0,1 0 0 0 0,-1-1 0 0 0,1 1 0 0 0,-1 0 0 0 0,0 0 1 0 0,1-1-1 0 0,-1 1 0 0 0,0 0 0 0 0,1-1 0 0 0,-1 1 0 0 0,0-1 0 0 0,0 1 0 0 0,1 0 0 0 0,-1-1 1 0 0,0 1-1 0 0,0-1 0 0 0,0 1 0 0 0,1-1 0 0 0,-1 1 0 0 0,0-1 0 0 0,0 1 0 0 0,0-1 1 0 0,0 1-1 0 0,0 0 0 0 0,0-1 0 0 0,0 1 0 0 0,0-1 0 0 0,0 1 0 0 0,0-1 0 0 0,0 1 1 0 0,-1-1-1 0 0,1 0 0 0 0,0 0-528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15.7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45 1840 0 0,'0'0'4976'0'0,"9"6"-2152"0"0,15 4-1398 0 0,-19-5-771 0 0,-3-2-522 0 0,40 24 1245 0 0,-36-21-1188 0 0,0-1 1 0 0,1-1-1 0 0,-1 1 1 0 0,1-1-1 0 0,1 0 1 0 0,-1-1-1 0 0,11 5 1 0 0,-2-2 116 0 0,-12-5-223 0 0,-1 1 0 0 0,1-1 0 0 0,-1 0 0 0 0,1 0-1 0 0,0 0 1 0 0,-1-1 0 0 0,8 1 0 0 0,6-1 180 0 0,6 1 143 0 0,36-5 1 0 0,-52 3-389 0 0,0-1-1 0 0,0 1 0 0 0,0-1 1 0 0,-1-1-1 0 0,1 1 0 0 0,0-1 1 0 0,-1 0-1 0 0,0 0 0 0 0,9-7 1 0 0,-2 1 219 0 0,0-2 1 0 0,-1 1 0 0 0,19-22-1 0 0,-26 25-120 0 0,-3 6-90 0 0,-1-1-1 0 0,1 1 1 0 0,-1-1-1 0 0,0 0 0 0 0,1 1 1 0 0,-1-1-1 0 0,0 0 1 0 0,0 0-1 0 0,0 0 1 0 0,0 0-1 0 0,0 0 0 0 0,-1 0 1 0 0,1 0-1 0 0,-1 0 1 0 0,1 0-1 0 0,-1-3 0 0 0,1 3 64 0 0,1-1-22 0 0,-1 0-191 0 0,2-2 368 0 0,11 9-9009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17.4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0 456 0 0,'0'0'7874'0'0,"1"2"-7590"0"0,4 18 419 0 0,3 10 137 0 0,-6-25-736 0 0,-1 0 0 0 0,1 0 1 0 0,-1 0-1 0 0,-1 0 0 0 0,1 0 0 0 0,-1 1 1 0 0,1-1-1 0 0,-1 0 0 0 0,-1 1 0 0 0,1-1 0 0 0,-2 5 1 0 0,-1 14 506 0 0,1 1 1 0 0,1 29-1 0 0,1-35 8 0 0,-3 3-606 0 0,2-19 18 0 0,0-1-1 0 0,1 1 0 0 0,-1-1 0 0 0,1 1 0 0 0,-1-1 0 0 0,1 1 0 0 0,0-1 1 0 0,0 1-1 0 0,0 0 0 0 0,1-1 0 0 0,-1 1 0 0 0,0-1 0 0 0,1 1 0 0 0,0-1 0 0 0,-1 1 1 0 0,1-1-1 0 0,2 4 0 0 0,0-2 37 0 0,-2-4-52 0 0,-1 1-1 0 0,1 0 1 0 0,0-1 0 0 0,-1 1-1 0 0,1 0 1 0 0,-1-1-1 0 0,0 1 1 0 0,1 0 0 0 0,-1 0-1 0 0,1 0 1 0 0,-1-1 0 0 0,0 1-1 0 0,0 0 1 0 0,1 2 0 0 0,-1-2 0 0 0,0 1 0 0 0,0 0 0 0 0,0 0 0 0 0,0-1 0 0 0,0 1 0 0 0,-1 0 0 0 0,1-1 0 0 0,0 1 0 0 0,-1 0 0 0 0,0 2 0 0 0,-1 3 1 0 0,7 54 331 0 0,-5-59-275 0 0,0 0 0 0 0,0 5-4 0 0,-1-2-18 0 0,1-1 1 0 0,0 1-1 0 0,0-1 1 0 0,1 0-1 0 0,0 1 0 0 0,1 4 1 0 0,-2-8 93 0 0,1 1 73 0 0,1 2-482 0 0,0-10 2571 0 0,-6-13-2210 0 0,4 7-16 0 0,2 5-60 0 0,0-1-1 0 0,0 1 0 0 0,1 0 0 0 0,4-10 0 0 0,-3 10-3 0 0,-1 0 0 0 0,1 0 0 0 0,-2-1 0 0 0,1 1 0 0 0,-1-1 0 0 0,0 0 0 0 0,1-10 0 0 0,-2 15-16 0 0,-1 0 0 0 0,1 0 0 0 0,0-1 0 0 0,0 1 0 0 0,0 0 0 0 0,1 0 0 0 0,-1 0 0 0 0,1 1 0 0 0,-1-1 0 0 0,1 0 0 0 0,0 0 0 0 0,3-3 0 0 0,-4 6 0 0 0,-1-1 0 0 0,0 0 0 0 0,1 1 0 0 0,-1-1 0 0 0,0 1 0 0 0,1-1 0 0 0,-1 1 0 0 0,1-1 0 0 0,-1 1 0 0 0,0-1 0 0 0,1 1 0 0 0,0-1 0 0 0,-1 1 0 0 0,1 0 0 0 0,-1-1 0 0 0,1 1 0 0 0,-1 0 0 0 0,1-1 0 0 0,0 1 0 0 0,-1 0 0 0 0,1 0 0 0 0,0 0 0 0 0,0-1 0 0 0,5-1 0 0 0,11-20 0 0 0,-17 21 0 0 0,1-2 0 0 0,11-1 0 0 0,-5 3-16 0 0,-7 1 6 0 0,1 0-1 0 0,0 0 1 0 0,0 0-1 0 0,-1 0 0 0 0,1 1 1 0 0,0-1-1 0 0,-1 0 1 0 0,1 0-1 0 0,0 1 0 0 0,-1-1 1 0 0,1 0-1 0 0,0 1 0 0 0,-1-1 1 0 0,1 1-1 0 0,-1-1 1 0 0,1 1-1 0 0,-1-1 0 0 0,1 1 1 0 0,-1-1-1 0 0,1 1 1 0 0,-1-1-1 0 0,1 1 0 0 0,-1 0 1 0 0,0-1-1 0 0,1 1 0 0 0,-1 0 1 0 0,0-1-1 0 0,0 1 1 0 0,1 0-1 0 0,-1 1 0 0 0,3 26-72 0 0,-3-14 71 0 0,1-13 12 0 0,0 4 0 0 0,0 0 0 0 0,0 0 0 0 0,0 0 0 0 0,0-1 0 0 0,-1 1 0 0 0,1 0 0 0 0,-1 0 0 0 0,-1 0 0 0 0,0 6 0 0 0,1-6 13 0 0,0 0-1 0 0,0 1 0 0 0,0-1 1 0 0,2 6-1 0 0,0 9 57 0 0,-2-15-56 0 0,0-1 27 0 0,1 0 0 0 0,-2 0 0 0 0,1 1 0 0 0,0-1 0 0 0,-1 0 0 0 0,-2 7 0 0 0,3-10-25 0 0,0-1 0 0 0,0 0 0 0 0,0 0 0 0 0,0 1 0 0 0,0-1 0 0 0,0 0 0 0 0,0 1-1 0 0,0-1 1 0 0,0 0 0 0 0,0 0 0 0 0,0 1 0 0 0,0-1 0 0 0,0 0 0 0 0,0 1-1 0 0,0-1 1 0 0,0 0 0 0 0,0 0 0 0 0,1 1 0 0 0,-1-1 0 0 0,0 0 0 0 0,0 0 0 0 0,0 1-1 0 0,0-1 1 0 0,1 0 0 0 0,-1 0 0 0 0,0 1 0 0 0,1 1 630 0 0,-5-2-428 0 0,2 0-387 0 0,-6 0 70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18.3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140 11 3224 0 0,'-6'-11'8240'0'0,"-12"14"-7872"0"0,16-3-446 0 0,1 2 148 0 0,-28 51 602 0 0,15-12 661 0 0,6-23-1000 0 0,7-16-279 0 0,7 3 63 0 0,19 18 179 0 0,-5-15-257 0 0,-3-2 85 0 0,-16-5-60 0 0,1-1-11 0 0,6 3-42 0 0,-7-2-11 0 0,0-1 0 0 0,0 0 0 0 0,1 1 0 0 0,-1-1 0 0 0,0 1 0 0 0,0-1 0 0 0,0 1 0 0 0,0 0 0 0 0,0-1 0 0 0,0 1 0 0 0,0 0 0 0 0,0 0 0 0 0,0 0 0 0 0,0-1 0 0 0,0 1 0 0 0,1 2 0 0 0,0 1 0 0 0,-1-3 0 0 0,-1 0 0 0 0,1 0 0 0 0,0 0 0 0 0,-1 0 0 0 0,1 0 0 0 0,-1 0 0 0 0,1 1 0 0 0,-1-1 0 0 0,0 0 0 0 0,0 0 0 0 0,1 1 0 0 0,-1-1 0 0 0,0 0 0 0 0,0 0 0 0 0,0 1 0 0 0,0-1 0 0 0,0 0 0 0 0,-1 0 0 0 0,1 1 0 0 0,0-1 0 0 0,0 0 0 0 0,-1 0 0 0 0,1 0 0 0 0,-1 1 0 0 0,1-1 0 0 0,-1 0 0 0 0,0 0 0 0 0,1 0 0 0 0,-2 1 0 0 0,-1 3 0 0 0,-2 3 266 0 0,0 1 1 0 0,-12 12 0 0 0,1-1 139 0 0,14-18-375 0 0,1 0 0 0 0,-1-1 0 0 0,0 1-1 0 0,0-1 1 0 0,0 1 0 0 0,0-1 0 0 0,0 0 0 0 0,0 0-1 0 0,-1 0 1 0 0,1 0 0 0 0,0 0 0 0 0,-1 0-1 0 0,1-1 1 0 0,0 1 0 0 0,-5 0 0 0 0,2-1 40 0 0,1 1 1 0 0,-1-1 0 0 0,1 0-1 0 0,0 0 1 0 0,-1-1-1 0 0,1 1 1 0 0,-8-3-1 0 0,-4-8 507 0 0,15 11-715 0 0,0-1 0 0 0,0 0-1 0 0,1 0 1 0 0,-1 0-1 0 0,0 1 1 0 0,0-1 0 0 0,0 0-1 0 0,0 1 1 0 0,0-1 0 0 0,-1 1-1 0 0,1-1 1 0 0,0 1 0 0 0,0 0-1 0 0,-1-1 1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19.1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79 0 2504 0 0,'0'0'10585'0'0,"-5"16"-9696"0"0,-1 10-572 0 0,5-21-239 0 0,0-1-1 0 0,0 0 1 0 0,0 1-1 0 0,0-1 1 0 0,-1 0-1 0 0,1 1 1 0 0,-5 5 0 0 0,0 0 96 0 0,0 1 1 0 0,0 0 0 0 0,1 0-1 0 0,1 0 1 0 0,0 1 0 0 0,0-1-1 0 0,1 1 1 0 0,-2 12-1 0 0,0-6-44 0 0,4-15-96 0 0,0 0 0 0 0,0 0 0 0 0,1 0 0 0 0,-1 0 0 0 0,1 1 0 0 0,-1 2 0 0 0,1 2 12 0 0,0 0-1 0 0,1-1 0 0 0,0 1 0 0 0,0-1 0 0 0,1 0 0 0 0,0 1 1 0 0,0-1-1 0 0,1 0 0 0 0,-1 0 0 0 0,2 0 0 0 0,-1-1 0 0 0,1 1 0 0 0,0-1 1 0 0,6 8-1 0 0,20 27 205 0 0,-18-35-115 0 0,-12-6-129 0 0,1 0 0 0 0,-1 0-1 0 0,1 0 1 0 0,-1 0 0 0 0,1 1-1 0 0,-1-1 1 0 0,1 0 0 0 0,-1 0 0 0 0,1 0-1 0 0,-1 1 1 0 0,1-1 0 0 0,-1 0 0 0 0,1 0-1 0 0,-1 1 1 0 0,0-1 0 0 0,1 1-1 0 0,-1-1 1 0 0,0 0 0 0 0,1 1 0 0 0,-1-1-1 0 0,0 0 1 0 0,1 1 0 0 0,-1 0-1 0 0,13 4 113 0 0,-9-4-114 0 0,17 1-79 0 0,-19-2-338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20.4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43 1840 0 0,'0'0'6462'0'0,"0"2"-6200"0"0,1 5-84 0 0,0 1 1 0 0,1 0 0 0 0,0 0 0 0 0,0 0 0 0 0,3 7-1 0 0,3 10 426 0 0,-3-8-41 0 0,-1 1 0 0 0,-1 0-1 0 0,0 0 1 0 0,0 31 0 0 0,-3 16 2239 0 0,-1-66-2786 0 0,1 1 0 0 0,0 0 0 0 0,-1 0 1 0 0,1-1-1 0 0,0 1 0 0 0,0 0 1 0 0,-1 0-1 0 0,1-1 0 0 0,0 1 1 0 0,0 0-1 0 0,-1-1 0 0 0,1 1 0 0 0,0 0 1 0 0,0-1-1 0 0,0 1 0 0 0,0-1 1 0 0,0 1-1 0 0,-1 0 0 0 0,1-1 1 0 0,0 1-1 0 0,0 0 0 0 0,0-1 0 0 0,0 1 1 0 0,0-1-1 0 0,0 0 0 0 0,0-12 103 0 0,0 11-79 0 0,-1-8 22 0 0,0-1-1 0 0,0 1 1 0 0,-5-14-1 0 0,4 17-50 0 0,1 1-1 0 0,-1-1 0 0 0,1 0 0 0 0,0 0 0 0 0,1 0 0 0 0,0 1 1 0 0,0-1-1 0 0,0 0 0 0 0,3-14 0 0 0,2 8-2 0 0,0 0-1 0 0,1 0 1 0 0,1 1 0 0 0,0 0-1 0 0,1 0 1 0 0,10-14-1 0 0,-15 22-8 0 0,1 1 0 0 0,-1-1 0 0 0,0 1-1 0 0,1 0 1 0 0,0 0 0 0 0,-1 0-1 0 0,1 0 1 0 0,1 1 0 0 0,-1 0 0 0 0,0 0-1 0 0,0 0 1 0 0,1 0 0 0 0,-1 0-1 0 0,6 0 1 0 0,-2 0-19 0 0,1 1 1 0 0,-1 0-1 0 0,1 0 1 0 0,-1 1-1 0 0,1 0 1 0 0,-1 0-1 0 0,9 2 1 0 0,64 3 18 0 0,-68-1 1 0 0,-1-1-90 0 0,-10-3-374 0 0,-2-4-757 0 0,-4-3 597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20.7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29 7280 0 0,'0'0'842'0'0,"2"1"-498"0"0,17 4 820 0 0,-12-3-765 0 0,1 0 0 0 0,0 0-1 0 0,0 0 1 0 0,15 0 0 0 0,11-3 337 0 0,0-1 0 0 0,40-7 1 0 0,-54 6-706 0 0,24-1 0 0 0,-28 4 162 0 0,1-1-1 0 0,22-6 1 0 0,-24 5-102 0 0,-2-4-22 0 0,-10 3 45 0 0,8-4 181 0 0,-8 8-793 0 0,-3 5-886 0 0,-4 5-3432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21.5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161 58 3224 0 0,'-1'-3'35'0'0,"1"0"-1"0"0,-1 0 1 0 0,1-1 0 0 0,-1 1 0 0 0,1 0 0 0 0,0-1-1 0 0,0 1 1 0 0,1 0 0 0 0,0-4 0 0 0,4-7 2839 0 0,-1 7 1387 0 0,-7 9-2552 0 0,-6 6-1571 0 0,8-7 148 0 0,-11 15 1034 0 0,7-6-884 0 0,2-8-371 0 0,1-1-57 0 0,1 0 0 0 0,0 0 0 0 0,0 0 0 0 0,0-1 1 0 0,0 1-1 0 0,1 1 0 0 0,-1-1 0 0 0,0 0 0 0 0,0 0 1 0 0,1 0-1 0 0,-1 0 0 0 0,0 1 0 0 0,1-1 0 0 0,-1 0 0 0 0,1 2 1 0 0,-7 12 112 0 0,7-15-61 0 0,-10 13 1 0 0,9-11 538 0 0,4-1-518 0 0,-1 0 1 0 0,0 0 0 0 0,1 0-1 0 0,-1 0 1 0 0,0 0-1 0 0,4 4 1 0 0,0-2-76 0 0,3-1 48 0 0,-1-1 1 0 0,6 5-46 0 0,-5-5-9 0 0,-2 3 0 0 0,-5-3 0 0 0,-1 0 0 0 0,1 1 0 0 0,-1-1 0 0 0,1 0 0 0 0,-1 1 0 0 0,0-1 0 0 0,1 1 0 0 0,-1 0 0 0 0,1 1 0 0 0,2 4 0 0 0,2 0 0 0 0,-5 1 0 0 0,-1 19 0 0 0,-6-12 0 0 0,-5 9-74 0 0,5-11 84 0 0,3-12 7 0 0,0 1-5 0 0,1-1 17 0 0,1 1 1 0 0,-1 0-1 0 0,0-1 0 0 0,0 0 1 0 0,0 1-1 0 0,0-1 0 0 0,0 0 1 0 0,0 0-1 0 0,0 0 0 0 0,-1 0 1 0 0,1 0-1 0 0,0-1 1 0 0,-1 1-1 0 0,-3 0 0 0 0,0-1 91 0 0,0 0 0 0 0,0-1-1 0 0,0 1 1 0 0,-8-3 0 0 0,0 1 43 0 0,5 0-64 0 0,-1 0 0 0 0,1 0-1 0 0,-1-1 1 0 0,-15-7 0 0 0,23 9-35 0 0,-13 9 73 0 0,9-5-305 0 0,5-3-97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22.4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7224 0 0,'0'0'4076'0'0,"1"2"-3711"0"0,1 1-254 0 0,1 1 57 0 0,-1 0 0 0 0,1 0 1 0 0,1 0-1 0 0,-1 0 0 0 0,1 0 1 0 0,-1 0-1 0 0,1-1 0 0 0,0 0 0 0 0,0 0 1 0 0,1 0-1 0 0,-1 0 0 0 0,6 2 1 0 0,-7-3-117 0 0,0-1 0 0 0,0 1 0 0 0,0 0 0 0 0,-1 0 1 0 0,1 1-1 0 0,0-1 0 0 0,-1 1 0 0 0,0-1 1 0 0,0 1-1 0 0,0-1 0 0 0,2 5 0 0 0,-1-3-25 0 0,-1 0-1 0 0,1 0 1 0 0,-1 0-1 0 0,0 0 1 0 0,0 1-1 0 0,-1-1 1 0 0,2 9-1 0 0,-3-12-18 0 0,0 1-1 0 0,0 0 1 0 0,1-1 0 0 0,-1 1-1 0 0,0-1 1 0 0,1 1 0 0 0,-1 0-1 0 0,1-1 1 0 0,-1 1 0 0 0,1-1-1 0 0,0 1 1 0 0,-1-1-1 0 0,1 1 1 0 0,0-1 0 0 0,0 0-1 0 0,0 1 1 0 0,2 1 0 0 0,3 4 25 0 0,8 21 327 0 0,-1 0-1 0 0,12 40 1 0 0,-16-39-340 0 0,-4-14 116 0 0,-1 1 1 0 0,-1 0 0 0 0,0 0 0 0 0,-1 0 0 0 0,-1 28 0 0 0,-1-40-50 0 0,-1 0-1 0 0,1 0 1 0 0,-1-1 0 0 0,-2 8 0 0 0,-2 13 257 0 0,5-20-285 0 0,-1 0 0 0 0,1 1-1 0 0,-1-1 1 0 0,0 0 0 0 0,-1 0-1 0 0,1 0 1 0 0,-1 0-1 0 0,0 0 1 0 0,0 0 0 0 0,0-1-1 0 0,0 1 1 0 0,-1 0-1 0 0,1-1 1 0 0,-1 0 0 0 0,0 0-1 0 0,-6 5 1 0 0,-10 15 216 0 0,14-18-184 0 0,1-1-1 0 0,0 1 0 0 0,-9 5 0 0 0,10-7-43 0 0,1-1 33 0 0,-18 6 67 0 0,13-5-143 0 0,5-2-109 0 0,1 0 0 0 0,-1 0-1 0 0,0 0 1 0 0,0 0 0 0 0,0 0-1 0 0,0-1 1 0 0,0 1-1 0 0,-3 0 1 0 0,4-1-1074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0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3224 0 0,'1'-1'240'0'0,"41"-18"7149"0"0,-29 35-6341 0 0,-11-10-990 0 0,-1-1 0 0 0,1 1 0 0 0,-1 0 0 0 0,0 0-1 0 0,0 0 1 0 0,0 1 0 0 0,-1-1 0 0 0,0 0 0 0 0,-1 0 0 0 0,-1 10 0 0 0,0 16 261 0 0,2-19-40 0 0,-6 28 1 0 0,4-27-123 0 0,0 0 0 0 0,0 14 1 0 0,2-27-158 0 0,1 17 164 0 0,-1-17-155 0 0,1-1-1 0 0,-1 1 1 0 0,0 0 0 0 0,0-1 0 0 0,0 1-1 0 0,0-1 1 0 0,1 1 0 0 0,-1 0 0 0 0,0-1-1 0 0,1 1 1 0 0,-1-1 0 0 0,0 1 0 0 0,1-1-1 0 0,-1 1 1 0 0,1-1 0 0 0,-1 1 0 0 0,1-1-1 0 0,-1 0 1 0 0,1 1 0 0 0,-1-1 0 0 0,1 0-1 0 0,-1 1 1 0 0,1-1 0 0 0,-1 0 0 0 0,1 0-1 0 0,0 1 1 0 0,-1-1 0 0 0,1 0-1 0 0,1 0 1 0 0,4 0 161 0 0,0 0 0 0 0,1-1-1 0 0,-1 1 1 0 0,1-1 0 0 0,-1-1-1 0 0,0 1 1 0 0,1-1 0 0 0,-1 0-1 0 0,0-1 1 0 0,-1 0 0 0 0,11-6-1 0 0,34-20 282 0 0,17-10-327 0 0,140-88 815 0 0,-64 42-768 0 0,-121 71-49 0 0,0 1-1 0 0,46-19 0 0 0,-66 32-93 0 0,0-1-1 0 0,0 0 0 0 0,0 0 1 0 0,0-1-1 0 0,0 1 0 0 0,-1 0 0 0 0,1-1 1 0 0,-1 1-1 0 0,1-1 0 0 0,2-2 0 0 0,-3 2 865 0 0,4-7-102 0 0,-5 3-902 0 0,0 5-532 0 0,-10 1-2166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36.6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3 1376 0 0,'10'0'2777'0'0,"4"-1"-390"0"0,-12 0-2196 0 0,0 1-1 0 0,0 0 1 0 0,-1-1 0 0 0,1 1 0 0 0,0 0-1 0 0,0 0 1 0 0,0 0 0 0 0,0 1 0 0 0,0-1-1 0 0,0 0 1 0 0,0 1 0 0 0,3 0 0 0 0,15 6 1912 0 0,-18-7-2004 0 0,0 1 1 0 0,0-1 0 0 0,0 1-1 0 0,0-1 1 0 0,0 1-1 0 0,0 0 1 0 0,0 0 0 0 0,0 0-1 0 0,0 0 1 0 0,0 0 0 0 0,-1 1-1 0 0,1-1 1 0 0,0 0 0 0 0,-1 1-1 0 0,1-1 1 0 0,-1 1 0 0 0,0 0-1 0 0,1-1 1 0 0,0 3 0 0 0,0 0 20 0 0,0 0 1 0 0,0 1 0 0 0,0-1 0 0 0,-1 1 0 0 0,0 0 0 0 0,0-1 0 0 0,0 1 0 0 0,0 0-1 0 0,-1-1 1 0 0,1 1 0 0 0,-1 0 0 0 0,-1 0 0 0 0,1-1 0 0 0,-1 1 0 0 0,0 0 0 0 0,0 0 0 0 0,-2 6-1 0 0,0-2 38 0 0,-1 1-1 0 0,-1-1 0 0 0,0 1 0 0 0,0-1 0 0 0,-1-1 0 0 0,-12 16 1 0 0,12-17-130 0 0,-1 0 0 0 0,1-1 1 0 0,-1-1-1 0 0,0 1 1 0 0,-1-1-1 0 0,0 0 1 0 0,1 0-1 0 0,-1-1 1 0 0,-1 0-1 0 0,1-1 0 0 0,-14 4 1 0 0,21-6-690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38.8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88 1376 0 0,'14'-2'9338'0'0,"-11"4"-9224"0"0,1 0-1 0 0,-1 0 0 0 0,1 0 1 0 0,-1-1-1 0 0,1 0 0 0 0,-1 1 1 0 0,1-1-1 0 0,0 0 0 0 0,6 0 1 0 0,39 2 606 0 0,-23-5-201 0 0,1-1 1 0 0,-1-1-1 0 0,47-13 1 0 0,-1 0-145 0 0,-62 14-304 0 0,0 0 0 0 0,12-6 0 0 0,-14 6-1 0 0,0-1 0 0 0,1 2 0 0 0,-1-1 0 0 0,9-1 0 0 0,-17 2 30 0 0,0 2-96 0 0,0-1-1 0 0,0 1 0 0 0,0 0 0 0 0,0 0 1 0 0,0 0-1 0 0,0-1 0 0 0,0 1 1 0 0,0 0-1 0 0,0 0 0 0 0,0 0 1 0 0,0-1-1 0 0,0 1 0 0 0,0 0 1 0 0,0 0-1 0 0,0 0 0 0 0,0-1 1 0 0,0 1-1 0 0,0 0 0 0 0,0 0 0 0 0,0 0 1 0 0,0-1-1 0 0,0 1 0 0 0,0 0 1 0 0,0 0-1 0 0,1 0 0 0 0,-1-1 1 0 0,0 1-1 0 0,0 0 0 0 0,0 0 1 0 0,10-4 72 0 0,-7 2-58 0 0,1 0 1 0 0,-1 1 0 0 0,1 0 0 0 0,-1 0 0 0 0,1 0 0 0 0,6-1 0 0 0,-9 2 55 0 0,-3-1-15 0 0,-5-3-48 0 0,10 1-27 0 0,-22 10-674 0 0,17-6 41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39.4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 1 6072 0 0,'0'0'716'0'0,"-1"1"-340"0"0,-2 4 108 0 0,0 0 0 0 0,-1 0 1 0 0,-7 9-1 0 0,10-14-447 0 0,1 1-1 0 0,-1-1 1 0 0,1 1 0 0 0,0-1 0 0 0,-1 1-1 0 0,1-1 1 0 0,-1 1 0 0 0,1 0-1 0 0,0-1 1 0 0,0 1 0 0 0,-1 0-1 0 0,1-1 1 0 0,0 1 0 0 0,0 0-1 0 0,0-1 1 0 0,0 1 0 0 0,-1 0 0 0 0,1-1-1 0 0,0 1 1 0 0,0 0 0 0 0,1 0-1 0 0,-1 1 1 0 0,7 16 616 0 0,-1-1-179 0 0,2 61 652 0 0,-8-70-1031 0 0,0 0 0 0 0,0 0-1 0 0,-2 10 1 0 0,0 11 268 0 0,2-13-96 0 0,0 0-1 0 0,2 0 1 0 0,0 0 0 0 0,6 25 0 0 0,-5-28-147 0 0,-1-1 0 0 0,-1 1 0 0 0,0 0 0 0 0,-2 22 0 0 0,1-9 70 0 0,-3 4 42 0 0,1-25-160 0 0,2-1-1 0 0,-1 1 0 0 0,0-1 1 0 0,1 1-1 0 0,0-1 1 0 0,0 1-1 0 0,1 0 0 0 0,-1-1 1 0 0,1 1-1 0 0,0-1 0 0 0,3 9 1 0 0,13 33 2125 0 0,-15-47-2245 0 0,-1-1 42 0 0,1 0 6 0 0,0 1 0 0 0,0-1 0 0 0,0 1 0 0 0,0 0 1 0 0,0 0-1 0 0,0 0 0 0 0,0 0 0 0 0,1 0 1 0 0,-1 0-1 0 0,4 0 0 0 0,25-10 222 0 0,90-28-111 0 0,-105 35-112 0 0,0-1-21 0 0,1 2 1 0 0,0 0-1 0 0,25-1 0 0 0,-11-3 86 0 0,-15 5-64 0 0,-16 2-2 0 0,0 0 0 0 0,0 0 0 0 0,0 0-1 0 0,0 1 1 0 0,0-1 0 0 0,0 0 0 0 0,0 0-1 0 0,0 0 1 0 0,0 0 0 0 0,0 0 0 0 0,0 0-1 0 0,1 0 1 0 0,-1 0 0 0 0,0 0 0 0 0,0 0-1 0 0,0 0 1 0 0,0 0 0 0 0,0 0-1 0 0,0 0 1 0 0,0 0 0 0 0,0 0 0 0 0,0 0-1 0 0,0 0 1 0 0,0-1 0 0 0,0 1 0 0 0,1 0-1 0 0,-1 0 1 0 0,0 0 0 0 0,0 0 0 0 0,0 0-1 0 0,0 0 1 0 0,0 0 0 0 0,0 0 0 0 0,0 0-1 0 0,0 0 1 0 0,0 0 0 0 0,0 0-1 0 0,0 0 1 0 0,0 0 0 0 0,0 0 0 0 0,0-1-1 0 0,0 1 1 0 0,0 0 0 0 0,0 0 0 0 0,0 0-1 0 0,0 0 1 0 0,0 0 0 0 0,0 0 0 0 0,0 0-1 0 0,0 0 1 0 0,0 0 0 0 0,0 0 0 0 0,0 0-1 0 0,0-1 1 0 0,0 1 0 0 0,0 0 0 0 0,0 0-1 0 0,0 0 1 0 0,0 0 0 0 0,0 0-1 0 0,0 0 1 0 0,0 0 0 0 0,0 0 0 0 0,0 0-1 0 0,0 0 1 0 0,-7-4-500 0 0,-7 0-929 0 0,9-1-238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39.8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51 9184 0 0,'0'0'1424'0'0,"2"-1"-927"0"0,0 0-383 0 0,0-1 0 0 0,0 1 0 0 0,0 0 0 0 0,0 0 0 0 0,0 0 0 0 0,1 0 0 0 0,-1 0 0 0 0,0 1 0 0 0,1-1 0 0 0,-1 1 0 0 0,0-1 1 0 0,1 1-1 0 0,-1 0 0 0 0,4 0 0 0 0,5 1 277 0 0,0 0 0 0 0,12 3 0 0 0,-13-1-227 0 0,0-2 0 0 0,13 1 0 0 0,14-2 270 0 0,38-6 0 0 0,-58 4-319 0 0,0-1-1 0 0,-1-1 1 0 0,0 0 0 0 0,27-12-1 0 0,-12 8 141 0 0,-24 6-286 0 0,-40 1 141 0 0,31 1-98 0 0,-12-2-802 0 0,7 0-247 0 0,-5 1-4188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0.3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0 3224 0 0,'-8'0'471'0'0,"-4"1"1618"0"0,12-1-2033 0 0,0 1-1 0 0,0-1 1 0 0,0 0-1 0 0,-1 0 0 0 0,1 0 1 0 0,0 0-1 0 0,0 0 1 0 0,0 0-1 0 0,0 0 1 0 0,0 0-1 0 0,0 0 1 0 0,0 0-1 0 0,0 0 1 0 0,0 1-1 0 0,0-1 1 0 0,0 0-1 0 0,0 0 1 0 0,0 0-1 0 0,0 0 0 0 0,0 0 1 0 0,1 1 776 0 0,-1-1-777 0 0,0 0 1 0 0,0 0-1 0 0,0 0 1 0 0,0 0-1 0 0,0 0 1 0 0,1 0-1 0 0,-1 0 1 0 0,0 0-1 0 0,0 0 1 0 0,0 0-1 0 0,0 0 1 0 0,0 0-1 0 0,0 0 1 0 0,0 0-1 0 0,0 0 0 0 0,0 0 1 0 0,0 0-1 0 0,0 0 1 0 0,1 0-1 0 0,-1 0 1 0 0,0 0-1 0 0,24 4 1994 0 0,0-2-1225 0 0,0 0-1 0 0,43 11 0 0 0,-39-7-312 0 0,43 4 0 0 0,17-5 77 0 0,-63-5-307 0 0,0-1-1 0 0,37-5 1 0 0,120-26 202 0 0,-171 29-419 0 0,-9 2-746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1.0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 4144 0 0,'0'0'8508'0'0,"2"0"-8114"0"0,34 1 429 0 0,52-3-356 0 0,-57-1-411 0 0,-11 0 2 0 0,1 1-1 0 0,-1 1 0 0 0,39 2 0 0 0,-31 1 215 0 0,-5-3-4903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1.3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1840 0 0,'0'0'8424'0'0,"2"0"-7675"0"0,139 8 3147 0 0,-120-8-3618 0 0,93 4 439 0 0,-110-3-716 0 0,0-1 0 0 0,0 1 1 0 0,0 0 0 0 0,0 0-1 0 0,0 0 1 0 0,0 0 0 0 0,-1 0-1 0 0,1 1 1 0 0,7 4 0 0 0,-10-5 220 0 0,-2-1-1158 0 0,-7 3 570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3.0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49 131 5328 0 0,'0'0'1164'0'0,"-1"0"-1057"0"0,1 0-1 0 0,0-1 1 0 0,0 1 0 0 0,0 0 0 0 0,0-1 0 0 0,0 1 0 0 0,0-1-1 0 0,0 1 1 0 0,0 0 0 0 0,0-1 0 0 0,0 1 0 0 0,0 0 0 0 0,0-1-1 0 0,0 1 1 0 0,0-1 0 0 0,1 1 0 0 0,-1 0 0 0 0,0-1-1 0 0,0 1 1 0 0,0 0 0 0 0,0-1 0 0 0,1 1 0 0 0,-1 0 0 0 0,1-1-1 0 0,6-4 297 0 0,-5 3-263 0 0,0 0 0 0 0,1 0 0 0 0,-1 0 1 0 0,1 1-1 0 0,0-1 0 0 0,0 1 0 0 0,4-2 0 0 0,152-30 1470 0 0,-54 20-1382 0 0,-78 11-197 0 0,0 0 0 0 0,0-2 0 0 0,0-2 0 0 0,30-9 1 0 0,-16 4 62 0 0,-31 9-69 0 0,0 0-1 0 0,0-1 0 0 0,13-6 1 0 0,-26 14-25 0 0,1-1 0 0 0,-1 1 0 0 0,0-1 0 0 0,0 1 0 0 0,-4 3 0 0 0,2-3 8 0 0,1 1-1 0 0,0-1 1 0 0,0 1 0 0 0,1 0 0 0 0,0-1 0 0 0,0 1 0 0 0,0 1 0 0 0,1-1 0 0 0,-3 9 0 0 0,-8 18 30 0 0,-8 18-10 0 0,15-33 51 0 0,-2 0 1 0 0,-13 23 0 0 0,-52 96 680 0 0,70-130-738 0 0,-41 75 637 0 0,35-65-356 0 0,7-13-187 0 0,0-1 0 0 0,1 0 0 0 0,-1 0 0 0 0,0 0 0 0 0,0 0 0 0 0,-1-1 0 0 0,-4 5 0 0 0,6-5 635 0 0,0-4-559 0 0,-7-15 312 0 0,-1-1-1 0 0,-13-16 0 0 0,-2-7-269 0 0,9 14-164 0 0,-21-27 0 0 0,27 42-73 0 0,0 1 1 0 0,-1 0 0 0 0,-1 1 0 0 0,-17-15-1 0 0,-16-8 3 0 0,-45-45 0 0 0,87 76 0 0 0,-8-4-12 0 0,8 6-230 0 0,5 0-1036 0 0,-1 0 1022 0 0,0 0 0 0 0,0 0-1 0 0,0 1 1 0 0,0-1 0 0 0,0 1-1 0 0,1 0 1 0 0,1 1 0 0 0,5 1-219 0 0,21 8-963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3.6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343 1 4144 0 0,'0'0'545'0'0,"-1"2"74"0"0,-2 0-332 0 0,0 1 0 0 0,0-1 0 0 0,0 1 0 0 0,0-1 0 0 0,0 0 0 0 0,-1 0 0 0 0,-3 2 0 0 0,2-1-24 0 0,0-1-1 0 0,0 2 1 0 0,0-1 0 0 0,-6 5-1 0 0,-45 57 1876 0 0,38-43-1218 0 0,0-1 0 0 0,-28 25 1 0 0,27-29-450 0 0,2 1 1 0 0,0 1 0 0 0,1 1-1 0 0,-23 36 1 0 0,35-50-410 0 0,2-3-30 0 0,0 0 0 0 0,0 1 0 0 0,-1-1 0 0 0,1 0 0 0 0,-1-1 0 0 0,1 1 0 0 0,-1 0 1 0 0,0-1-1 0 0,-6 4 0 0 0,8-5 53 0 0,1-3-140 0 0,1-1-1 0 0,-1 1 0 0 0,0 0 1 0 0,1 0-1 0 0,-1-1 1 0 0,1 1-1 0 0,0 0 1 0 0,0 0-1 0 0,1-2 1 0 0,6-18-1564 0 0,0-6-257 0 0,0 6-2852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4.0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4608 0 0,'5'3'5500'0'0,"11"14"-5464"0"0,-10-10 558 0 0,6 4-75 0 0,0-1 0 0 0,0 0-1 0 0,26 16 1 0 0,4 2 388 0 0,-16-10-415 0 0,-4-2 98 0 0,0 1 0 0 0,24 24 0 0 0,-41-36-553 0 0,53 52 218 0 0,-57-56-243 0 0,0 1 0 0 0,0-1-1 0 0,1 0 1 0 0,-1 1 0 0 0,0-1 0 0 0,0 1-1 0 0,-1-1 1 0 0,1 1 0 0 0,1 2 0 0 0,-1-2 243 0 0,-4-5-1846 0 0,-7-9 983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6448 0 0,'0'0'2958'0'0,"0"2"-1699"0"0,0 57 1785 0 0,8 82-1505 0 0,3-80-904 0 0,-7-43-513 0 0,2 24-1 0 0,-4 103 182 0 0,-3-79 19 0 0,3-59-243 0 0,2-9-77 0 0,3-7-147 0 0,1-7-783 0 0,-1-1-1 0 0,-1 0 1 0 0,-1 0-1 0 0,0 0 0 0 0,-1-1 1 0 0,-1 0-1 0 0,1-23 0 0 0,-3 10-2721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6.6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3224 0 0,'0'0'4986'0'0,"3"0"-4724"0"0,17 1 164 0 0,0 0 1 0 0,25 6 0 0 0,-17-1-427 0 0,-25-5 0 0 0,1 0 0 0 0,-1 0 0 0 0,1 0 0 0 0,0-1 0 0 0,-1 1 0 0 0,1-1 0 0 0,0 0 0 0 0,-1 0 0 0 0,1-1 0 0 0,0 1 0 0 0,5-2 0 0 0,1 2 187 0 0,-6 0-135 0 0,-1 1 0 0 0,0-1 1 0 0,1 0-1 0 0,-1 0 0 0 0,0 0 0 0 0,1 0 1 0 0,5-2-1 0 0,-13 13 264 0 0,-38 47 826 0 0,-19 30-349 0 0,30-30-88 0 0,24-44-469 0 0,-9 26-1 0 0,11-27-177 0 0,0 0 0 0 0,-9 14 0 0 0,14-25 8 0 0,-1-2 32 0 0,1 0 0 0 0,0 1 0 0 0,0-1 0 0 0,0 0 0 0 0,0 1 0 0 0,0-1 0 0 0,0 1 0 0 0,0-1 0 0 0,0 0 0 0 0,0 1 0 0 0,0-1 0 0 0,0 1 0 0 0,1-1 0 0 0,-1 0 0 0 0,0 1 0 0 0,0-1 0 0 0,0 0 0 0 0,0 1 0 0 0,1 0 0 0 0,27-3 16 0 0,0-1 1 0 0,39-8 0 0 0,7-5-115 0 0,-65 15-5 0 0,0 0 0 0 0,0 0 0 0 0,12 0 0 0 0,-21 1-93 0 0,0-2-1404 0 0,0-10-1238 0 0,0-1 1332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6.9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96 2304 0 0,'2'1'381'0'0,"2"0"166"0"0,0-1 1 0 0,0 0-1 0 0,0 0 0 0 0,0 0 0 0 0,0 0 1 0 0,0-1-1 0 0,8-1 0 0 0,2-1 636 0 0,19-3-21 0 0,0-3-1 0 0,55-21 0 0 0,-34 12-497 0 0,-49 17-610 0 0,-5 1-50 0 0,1 0 0 0 0,0 0-1 0 0,-1 0 1 0 0,1 0 0 0 0,-1 0-1 0 0,1 0 1 0 0,0 0-1 0 0,-1 0 1 0 0,1 0 0 0 0,-1-1-1 0 0,1 1 1 0 0,0 0 0 0 0,-1 0-1 0 0,1-1 1 0 0,-1 1 0 0 0,1 0-1 0 0,-1-1 1 0 0,1 1 0 0 0,-1-1-1 0 0,1 1 1 0 0,-1 0-1 0 0,0-1 1 0 0,1 1 0 0 0,-1-1-1 0 0,0 1 1 0 0,1-1 0 0 0,-1 1-1 0 0,0-1 1 0 0,1 1 0 0 0,-1-1-1 0 0,0-1 1 0 0,1 0 76 0 0,-1-8-40 0 0,0 8-169 0 0,-9 2-1359 0 0,-3-3 820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7.2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0 147 6048 0 0,'0'0'541'0'0,"10"-5"954"0"0,-5 2-976 0 0,0-1 1 0 0,1 1 0 0 0,9-4-1 0 0,9-5 895 0 0,2-9-402 0 0,-24 18-993 0 0,1 0 0 0 0,-1 0 0 0 0,0 0 0 0 0,0 0 0 0 0,0 0 0 0 0,0 0 0 0 0,1-5 0 0 0,-2 5-7 0 0,0 0 0 0 0,1 0 0 0 0,-1 1 0 0 0,0-1 0 0 0,1 1 0 0 0,0-1 0 0 0,0 1 0 0 0,0 0 0 0 0,0-1 0 0 0,3-2 0 0 0,-1 3-12 0 0,-3 1 0 0 0,0 1 0 0 0,0-1 0 0 0,0 0 0 0 0,0 0 0 0 0,0 1 0 0 0,0-1 0 0 0,-1 0 0 0 0,1 0 0 0 0,0 0 0 0 0,-1 0 0 0 0,1 0 0 0 0,-1 0 0 0 0,1 0 0 0 0,-1 0 0 0 0,1 0 0 0 0,-1 0 0 0 0,0 0 0 0 0,1-2 0 0 0,-1 3-3 0 0,0-1 4 0 0,0 1 0 0 0,0 0 0 0 0,0-1 0 0 0,0 1 0 0 0,0 0 0 0 0,0-1 0 0 0,0 1 0 0 0,0 0 0 0 0,0-1 0 0 0,0 1 0 0 0,0 0 0 0 0,0-1 0 0 0,0 1 0 0 0,0 0 0 0 0,1-1 0 0 0,-1 1 0 0 0,0 0 0 0 0,0 0 0 0 0,0-1 0 0 0,1 1 1 0 0,-1 0-1 0 0,0 0 0 0 0,0-1 0 0 0,1 1 0 0 0,-1 0 0 0 0,0 0 0 0 0,0 0 0 0 0,1-1 0 0 0,-1 1 0 0 0,0 0 0 0 0,1 0 0 0 0,-1 0 0 0 0,0 0 0 0 0,1 0 0 0 0,-1 0 0 0 0,0 0 0 0 0,1 0 0 0 0,-1-1 0 0 0,2 1 690 0 0,2 1-657 0 0,0 0 0 0 0,0 0 0 0 0,0 1 0 0 0,0-1 0 0 0,-1 1 0 0 0,1 0 0 0 0,0 0 0 0 0,3 3 0 0 0,-6-4 8 0 0,27 19 169 0 0,-20-13-134 0 0,1-1 1 0 0,15 8 0 0 0,-12-7 83 0 0,0 0 0 0 0,15 12-1 0 0,-16-11-87 0 0,23 13 0 0 0,-19-11 38 0 0,-10-7 11 0 0,0 0 0 0 0,0 0 0 0 0,0-1 0 0 0,6 3 0 0 0,-10-4-975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8.3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78 6536 0 0,'0'0'1378'0'0,"11"-1"893"0"0,34-12-1304 0 0,-22 8-622 0 0,36-8 309 0 0,-31 7-382 0 0,40-13-1 0 0,-55 13-335 0 0,7-1 273 0 0,5 0-5306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8.8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187 1 456 0 0,'0'4'635'0'0,"0"1"55"0"0,0 0-1 0 0,0 0 1 0 0,-1 0-1 0 0,1 0 1 0 0,-1-1-1 0 0,0 1 1 0 0,0 0-1 0 0,-1 0 1 0 0,-1 5-1 0 0,-2 2-430 0 0,1 0 0 0 0,0 0 0 0 0,1 0 0 0 0,1 1-1 0 0,0-1 1 0 0,1 1 0 0 0,0-1 0 0 0,1 1 0 0 0,1 15-1 0 0,0-7 93 0 0,-1 1 0 0 0,-4 32 0 0 0,1-18-10 0 0,2 96 313 0 0,2-63-380 0 0,-4 26-42 0 0,6-66-216 0 0,-20-29-471 0 0,3 0 280 0 0,1 0-138 0 0,0 0-1 0 0,1 0 1 0 0,0-2-1 0 0,-24-4 0 0 0,32 4 301 0 0,-25 1 1837 0 0,33-7-1149 0 0,0 5-585 0 0,-1 0 0 0 0,1 0 0 0 0,0 0 0 0 0,1 1 0 0 0,-1 0 0 0 0,0 0 0 0 0,0 0 0 0 0,1 1 0 0 0,-1-1 0 0 0,1 1 0 0 0,5-1 0 0 0,8-3 134 0 0,-4 1-169 0 0,92-35 418 0 0,-38 17 23 0 0,-67 21-379 0 0,-1-24-5748 0 0,-3 7 4161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9.2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16 2304 0 0,'9'9'4610'0'0,"-7"-5"-4334"0"0,1 0 0 0 0,-1-1-1 0 0,1 1 1 0 0,0 0 0 0 0,0-1-1 0 0,0 0 1 0 0,1 0 0 0 0,-1 0-1 0 0,1 0 1 0 0,-1 0 0 0 0,7 2-1 0 0,1 3 145 0 0,1-2-1 0 0,22 9 0 0 0,-22-10-126 0 0,8 3 383 0 0,1-1 1 0 0,40 8-1 0 0,-51-15-557 0 0,0-1-1 0 0,0 1 0 0 0,0-2 0 0 0,-1 1 1 0 0,1-2-1 0 0,0 1 0 0 0,0-1 1 0 0,-1 0-1 0 0,0-1 0 0 0,9-5 1 0 0,-9 3-38 0 0,0 0 1 0 0,-1-1-1 0 0,0 0 1 0 0,0 0 0 0 0,-1-1-1 0 0,0 0 1 0 0,0 0-1 0 0,-1-1 1 0 0,6-11 0 0 0,-10 18-86 0 0,-1 1 2 0 0,-1 1 0 0 0,0 0 0 0 0,1-1 0 0 0,-1 1 0 0 0,0-1 0 0 0,1 1 0 0 0,-1-1-1 0 0,0 0 1 0 0,0 1 0 0 0,1-1 0 0 0,-1 1 0 0 0,0-1 0 0 0,0 1 0 0 0,0-1 0 0 0,0 0-1 0 0,0 1 1 0 0,0-1 0 0 0,0 1 0 0 0,0-1 0 0 0,0 0 0 0 0,0 1 0 0 0,0-2 0 0 0,0 1-274 0 0,0 2-119 0 0,0 6-26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49.9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 1 3224 0 0,'0'0'143'0'0,"0"3"142"0"0,0-2-179 0 0,0 1 79 0 0,0-1 1 0 0,0 1-1 0 0,-1 0 1 0 0,1 0 0 0 0,0-1-1 0 0,0 1 1 0 0,-1 0-1 0 0,-1 2 1038 0 0,3 9 426 0 0,1 19-674 0 0,-1 0 0 0 0,-3 34 0 0 0,0 0 68 0 0,-3 22 16 0 0,1-62-615 0 0,1-12 138 0 0,4-12 419 0 0,1-6 750 0 0,2-4-1457 0 0,-1 0-1 0 0,5-15 0 0 0,-1 1-133 0 0,-2 9-160 0 0,-1-1 0 0 0,3-16 0 0 0,3-4 0 0 0,3 13 0 0 0,-8 15 0 0 0,-5 5 0 0 0,1 0 0 0 0,0 0 0 0 0,0 0 0 0 0,-1 0 0 0 0,1 0 0 0 0,0 0 0 0 0,0 0 0 0 0,0 1 0 0 0,0-1 0 0 0,0 0 0 0 0,0 0 0 0 0,0 1 0 0 0,0-1 0 0 0,2 0 0 0 0,2 0 0 0 0,1 0 0 0 0,-1 0 0 0 0,0 1 0 0 0,10 0 0 0 0,-14-1 0 0 0,4 0 0 0 0,6 7 0 0 0,-7-4-27 0 0,-1 1 0 0 0,1 0-1 0 0,-1 0 1 0 0,0 0-1 0 0,0 1 1 0 0,0-1 0 0 0,-1 1-1 0 0,1-1 1 0 0,-1 1-1 0 0,0 0 1 0 0,0 0 0 0 0,0 0-1 0 0,-1 0 1 0 0,1 0-1 0 0,-1 1 1 0 0,0-1 0 0 0,0 0-1 0 0,0 1 1 0 0,-1-1-1 0 0,0 0 1 0 0,0 1-1 0 0,0-1 1 0 0,0 1 0 0 0,0-1-1 0 0,-1 1 1 0 0,-2 5-1 0 0,3-1 252 0 0,0-7 28 0 0,-1 0-38 0 0,-1 5-172 0 0,1 2-90 0 0,1-8-208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0.6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118 1 5584 0 0,'0'0'1850'0'0,"-5"4"-534"0"0,-5 1-846 0 0,9-5-420 0 0,-1 1-1 0 0,1-1 0 0 0,0 1 0 0 0,-1 0 0 0 0,1-1 0 0 0,0 1 0 0 0,-1 0 1 0 0,1 0-1 0 0,0 0 0 0 0,-2 2 0 0 0,-7 9 311 0 0,-1 0 0 0 0,0-1 0 0 0,-1-1 0 0 0,0 0 0 0 0,-16 11 0 0 0,26-20 13 0 0,2 2-307 0 0,0-2-39 0 0,0 1 0 0 0,0 0 0 0 0,0 0 0 0 0,1-1 0 0 0,-1 1 0 0 0,1 0 1 0 0,-1-1-1 0 0,1 1 0 0 0,0 0 0 0 0,0-1 0 0 0,-1 1 0 0 0,1-1 0 0 0,0 1 1 0 0,0-1-1 0 0,1 1 0 0 0,-1-1 0 0 0,0 0 0 0 0,0 0 0 0 0,1 1 0 0 0,-1-1 1 0 0,0 0-1 0 0,1 0 0 0 0,-1 0 0 0 0,4 1 0 0 0,4 2 245 0 0,0-1-1 0 0,0 0 1 0 0,16 3 0 0 0,2 0-256 0 0,-22-5-2 0 0,0 1 0 0 0,0-1 1 0 0,0-1-1 0 0,0 1 0 0 0,9-1 0 0 0,-4 4 29 0 0,0 3-32 0 0,-10-6-11 0 0,1 0 0 0 0,-1 1 0 0 0,1-1 0 0 0,-1 0 0 0 0,1 0 0 0 0,-1 1 0 0 0,0-1 0 0 0,0 1 0 0 0,0-1 0 0 0,0 0 0 0 0,0 1 0 0 0,0-1 1 0 0,0 0-1 0 0,0 1 0 0 0,0-1 0 0 0,-1 0 0 0 0,1 1 0 0 0,0-1 0 0 0,-1 0 0 0 0,1 1 0 0 0,-1-1 0 0 0,0 0 0 0 0,1 0 0 0 0,-1 0 0 0 0,0 0 1 0 0,0 0-1 0 0,0 1 0 0 0,0-1 0 0 0,0-1 0 0 0,-1 3 0 0 0,-2 0 16 0 0,0 1-1 0 0,0-1 1 0 0,0 0 0 0 0,0 0-1 0 0,0 0 1 0 0,-9 3 0 0 0,-21 10 146 0 0,27-12-467 0 0,0 0 0 0 0,-1 0-1 0 0,1-1 1 0 0,-1 0 0 0 0,0-1-1 0 0,0 0 1 0 0,0 0 0 0 0,-10 1-1 0 0,14-3-668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1.0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62 0 6072 0 0,'0'0'274'0'0,"-2"2"0"0"0,-31 45-49 0 0,29-42 43 0 0,1 1 1 0 0,0-1-1 0 0,0 0 0 0 0,1 1 1 0 0,0-1-1 0 0,0 1 0 0 0,0 0 1 0 0,0-1-1 0 0,1 1 0 0 0,-1 10 0 0 0,1 1 421 0 0,1 1 0 0 0,3 21-1 0 0,-3-33-588 0 0,1 0-25 0 0,0 0 1 0 0,0-1-1 0 0,1 1 0 0 0,0-1 0 0 0,0 1 0 0 0,0-1 0 0 0,0 0 0 0 0,1 0 0 0 0,0 0 0 0 0,0 0 0 0 0,0 0 1 0 0,1-1-1 0 0,0 1 0 0 0,7 6 0 0 0,5 8 300 0 0,-15-16-361 0 0,1 0 0 0 0,0 0 0 0 0,0-1 0 0 0,1 1 0 0 0,-1-1 0 0 0,1 1 1 0 0,-1-1-1 0 0,1 0 0 0 0,-1 0 0 0 0,1 0 0 0 0,4 1 0 0 0,-3-1-100 0 0,0 0 0 0 0,1-1 0 0 0,-1 0 0 0 0,0 0 0 0 0,0-1 1 0 0,7 1-1 0 0,9-4-234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1.3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 3224 0 0,'0'0'143'0'0,"0"2"-3"0"0,0 4 30 0 0,1 0 0 0 0,0-1 1 0 0,0 1-1 0 0,0 0 1 0 0,1 0-1 0 0,0-1 1 0 0,4 9-1 0 0,2 7 2129 0 0,-6-15-1728 0 0,0 1-1 0 0,-1 0 1 0 0,0 0 0 0 0,1 10-1 0 0,-2-15-136 0 0,6 7 574 0 0,0-3-718 0 0,-5-5 333 0 0,-4-9-304 0 0,1 6-259 0 0,0-1 0 0 0,1 1 1 0 0,0-1-1 0 0,0 1 0 0 0,0-1 1 0 0,0 0-1 0 0,0 1 1 0 0,0-1-1 0 0,0 0 0 0 0,1 0 1 0 0,0 1-1 0 0,-1-1 0 0 0,1 0 1 0 0,0 0-1 0 0,1 0 1 0 0,-1 0-1 0 0,1-5 0 0 0,2-4 10 0 0,-3 9-63 0 0,1 0 0 0 0,0 0-1 0 0,-1 1 1 0 0,1-1 0 0 0,0 1 0 0 0,3-5 0 0 0,8-18 262 0 0,-10 23-199 0 0,0-1 1 0 0,0 1-1 0 0,0 0 0 0 0,0 0 0 0 0,1 1 1 0 0,-1-1-1 0 0,1 0 0 0 0,-1 1 1 0 0,1 0-1 0 0,-1-1 0 0 0,1 1 1 0 0,0 0-1 0 0,0 0 0 0 0,0 1 1 0 0,-1-1-1 0 0,4 0 0 0 0,6 0 128 0 0,0 0 1 0 0,21 2-1 0 0,-9 0-253 0 0,-13 0 55 0 0,-6 2-60 0 0,-4-2-260 0 0,6-8-652 0 0,-6 6 460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0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31 170 456 0 0,'-22'-58'339'0'0,"14"31"9838"0"0,8 25-9229 0 0,0 0-817 0 0,0 0 1 0 0,0-1 0 0 0,0 1 0 0 0,0-1 0 0 0,1 1-1 0 0,-1-1 1 0 0,1 1 0 0 0,0 0 0 0 0,0-1 0 0 0,0 1-1 0 0,0 0 1 0 0,0 0 0 0 0,0-1 0 0 0,1 1 0 0 0,-1 0-1 0 0,1 0 1 0 0,-1 0 0 0 0,1 1 0 0 0,0-1 0 0 0,0 0-1 0 0,0 1 1 0 0,0-1 0 0 0,0 1 0 0 0,0 0 0 0 0,0-1-1 0 0,4 0 1 0 0,2-3-44 0 0,1 1 1 0 0,-1 1-1 0 0,1-1 0 0 0,0 2 0 0 0,0-1 1 0 0,0 1-1 0 0,1 0 0 0 0,-1 1 0 0 0,0 0 1 0 0,12 1-1 0 0,-17 1-81 0 0,0 1-1 0 0,1 0 1 0 0,-1 0-1 0 0,0 0 1 0 0,-1 1 0 0 0,1-1-1 0 0,0 1 1 0 0,-1 0 0 0 0,1 0-1 0 0,-1 0 1 0 0,0 0 0 0 0,5 7-1 0 0,-6-7-6 0 0,-1 0 0 0 0,0 0 0 0 0,0 1 0 0 0,0-1 0 0 0,0 0 0 0 0,0 1 0 0 0,0-1 0 0 0,-1 0 0 0 0,0 1 0 0 0,0-1 0 0 0,0 0 0 0 0,0 1 0 0 0,0-1 0 0 0,-1 0 0 0 0,-1 6 0 0 0,-2 8 0 0 0,-11 29 0 0 0,10-34 1 0 0,-6 14 12 0 0,-1-1 0 0 0,-2 0 0 0 0,-1 0 1 0 0,-23 29-1 0 0,-5 8 264 0 0,42-58 1092 0 0,4-6-489 0 0,13-10-165 0 0,-10 6-682 0 0,1 1 0 0 0,0 0 0 0 0,8-4 0 0 0,-9 7-33 0 0,1 0 0 0 0,0 1 0 0 0,0-1 0 0 0,12 0 0 0 0,-17 2 1 0 0,-1 1-1 0 0,0-1 1 0 0,1 0-1 0 0,-1 0 1 0 0,0 0-1 0 0,1 1 1 0 0,-1-1-1 0 0,0 1 0 0 0,0-1 1 0 0,1 1-1 0 0,-1 0 1 0 0,0-1-1 0 0,0 1 1 0 0,0 0-1 0 0,0 0 1 0 0,0-1-1 0 0,0 1 1 0 0,2 2-1 0 0,-2-1 0 0 0,1 1 1 0 0,0 0-1 0 0,-1-1 0 0 0,1 1 1 0 0,-1 0-1 0 0,0-1 0 0 0,0 1 0 0 0,1 4 1 0 0,-1-1-42 0 0,0 0-1 0 0,0-1 1 0 0,-1 1 0 0 0,1 0-1 0 0,-1 0 1 0 0,-1 0 0 0 0,1 0 0 0 0,-3 9-1 0 0,-1 4-102 0 0,2-10 81 0 0,-1 1 1 0 0,1-1 0 0 0,-2 1 0 0 0,-6 12-1 0 0,-4 7-74 0 0,12-23-5 0 0,0 0 1 0 0,-1 0-1 0 0,1-1 1 0 0,-2 1-1 0 0,1-1 1 0 0,0 0-1 0 0,-1 0 0 0 0,0 0 1 0 0,0 0-1 0 0,-6 5 1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1.7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 9760 0 0,'0'0'222'0'0,"2"0"30"0"0,-2 0-245 0 0,17 5 140 0 0,-1-2 0 0 0,1 0 0 0 0,30 2 0 0 0,-20-5 270 0 0,-1-2-1 0 0,1 0 1 0 0,28-7 0 0 0,5-1-319 0 0,-52 9-137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2.0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135 1 6912 0 0,'0'0'1538'0'0,"-2"1"-1100"0"0,-23 6 377 0 0,19-5-686 0 0,-1 0 0 0 0,1 0 0 0 0,-1 0 0 0 0,1 1 0 0 0,0 0 0 0 0,-12 7 0 0 0,-14 8 310 0 0,31-18-418 0 0,1 1-1 0 0,-1-1 1 0 0,1 0 0 0 0,0 0 0 0 0,-1 0-1 0 0,1 1 1 0 0,-1-1 0 0 0,1 0 0 0 0,0 0-1 0 0,-1 1 1 0 0,1-1 0 0 0,0 0-1 0 0,-1 1 1 0 0,1-1 0 0 0,0 1 0 0 0,0-1-1 0 0,-1 0 1 0 0,1 1 0 0 0,0-1-1 0 0,0 1 1 0 0,0-1 0 0 0,-1 0 0 0 0,1 1-1 0 0,0 0 1 0 0,0 1 9 0 0,-1 0-1 0 0,1 0 1 0 0,-1-1-1 0 0,0 1 1 0 0,0 0-1 0 0,1 0 1 0 0,-1-1-1 0 0,0 1 1 0 0,-1 0-1 0 0,0 1 1 0 0,2-3-20 0 0,0 0 0 0 0,-1 1 0 0 0,1-1 1 0 0,0 0-1 0 0,0 0 0 0 0,0 1 1 0 0,0-1-1 0 0,0 0 0 0 0,-1 1 0 0 0,1-1 1 0 0,0 0-1 0 0,0 1 0 0 0,0-1 1 0 0,0 0-1 0 0,0 1 0 0 0,0-1 0 0 0,0 0 1 0 0,0 1-1 0 0,0-1 0 0 0,0 0 0 0 0,0 1 1 0 0,0-1-1 0 0,1 0 0 0 0,-1 1 1 0 0,0-1-1 0 0,0 0 0 0 0,0 1 0 0 0,0-1 1 0 0,0 0-1 0 0,1 0 0 0 0,-1 1 1 0 0,0-1-1 0 0,0 0 0 0 0,1 0 0 0 0,-1 1 1 0 0,10 4 177 0 0,-9-4-210 0 0,10 4 98 0 0,2-1 1 0 0,-1 0 0 0 0,1 0 0 0 0,25 3 0 0 0,-36-7-71 0 0,1 0 0 0 0,-1 1 1 0 0,0 0-1 0 0,0-1 1 0 0,1 1-1 0 0,-1 0 0 0 0,0 0 1 0 0,0 0-1 0 0,3 3 1 0 0,5 2-7 0 0,-8 4 0 0 0,-2-7 0 0 0,0-1 0 0 0,-1 0 0 0 0,1 0 0 0 0,-1 1 0 0 0,1-1 0 0 0,-1 0 0 0 0,0 0 0 0 0,0 0 0 0 0,0 0 0 0 0,0 0 0 0 0,-1 0 0 0 0,1 0 0 0 0,0 0 0 0 0,-1 0 0 0 0,0-1 0 0 0,1 1 0 0 0,-1 0 0 0 0,-2 1 0 0 0,1-1 0 0 0,0 0 0 0 0,0 0 0 0 0,-1 0 0 0 0,1 0 0 0 0,0 0 0 0 0,-1-1 0 0 0,1 0 0 0 0,-1 1 0 0 0,0-1 0 0 0,-4 0 0 0 0,-4 2 174 0 0,8-2-303 0 0,1 0 0 0 0,-1 0 0 0 0,1 0 0 0 0,-1 0 0 0 0,1-1 0 0 0,-1 0 0 0 0,-5 0 0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2.3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 5984 0 0,'0'0'464'0'0,"2"0"-306"0"0,11-1 298 0 0,-10 1-147 0 0,0 0 0 0 0,1-1 0 0 0,-1 1 0 0 0,1 1 0 0 0,-1-1 0 0 0,7 2 0 0 0,23 5 1026 0 0,-27-6-1237 0 0,0 0-1 0 0,-1 0 0 0 0,1 1 0 0 0,0 0 1 0 0,0 0-1 0 0,-1 0 0 0 0,1 1 1 0 0,-1-1-1 0 0,1 1 0 0 0,-1 1 0 0 0,7 5 1 0 0,-5-3-21 0 0,-1 1 0 0 0,0-1 0 0 0,0 1 0 0 0,-1 0 0 0 0,0 1 0 0 0,0 0 0 0 0,7 14 0 0 0,-10-17-62 0 0,-1 1 0 0 0,1-1 0 0 0,-1 0 0 0 0,0 0-1 0 0,0 1 1 0 0,0-1 0 0 0,-1 1 0 0 0,0-1 0 0 0,0 1-1 0 0,0-1 1 0 0,-1 1 0 0 0,1-1 0 0 0,-4 11 0 0 0,-3 2 42 0 0,-1 0 0 0 0,-1 0 0 0 0,0-1 0 0 0,-16 22 1 0 0,6-9-24 0 0,9-14-1221 0 0,-2 0 1 0 0,-14 16 0 0 0,9-16-2815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2.8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1 137 7400 0 0,'0'0'1294'0'0,"2"2"-739"0"0,10 5-245 0 0,1-1 0 0 0,0 0 1 0 0,0 0-1 0 0,1-1 0 0 0,-1-1 0 0 0,1 0 0 0 0,0-1 0 0 0,0-1 1 0 0,0 0-1 0 0,0-1 0 0 0,1 0 0 0 0,-1-1 0 0 0,15-2 1 0 0,-19 1-256 0 0,-8 1-41 0 0,0 0 0 0 0,0 0 0 0 0,0 0 0 0 0,0-1 0 0 0,0 1 0 0 0,-1-1 0 0 0,1 1 0 0 0,0-1 0 0 0,0 0 0 0 0,0 0 1 0 0,2-1-1 0 0,1-1 1 0 0,-1 0-1 0 0,1 0 1 0 0,0-1 0 0 0,-1 0 0 0 0,0 0 0 0 0,0 0 0 0 0,0-1 0 0 0,0 1 0 0 0,0-1 0 0 0,3-7 0 0 0,-5 9-21 0 0,-1-1 0 0 0,1 1 1 0 0,-1-1-1 0 0,0 1 0 0 0,0-1 0 0 0,-1 0 1 0 0,1 1-1 0 0,-1-1 0 0 0,0 0 0 0 0,0 1 0 0 0,0-1 1 0 0,0 0-1 0 0,-1 1 0 0 0,1-1 0 0 0,-1 1 1 0 0,0-1-1 0 0,0 0 0 0 0,-3-4 0 0 0,3 4-20 0 0,-1 0 0 0 0,0 1-1 0 0,-1-1 1 0 0,1 1 0 0 0,-1 0 0 0 0,1 0-1 0 0,-1 0 1 0 0,0 0 0 0 0,0 0-1 0 0,0 1 1 0 0,-1-1 0 0 0,1 1 0 0 0,-6-3-1 0 0,7 4 16 0 0,0 0 0 0 0,-1 0 0 0 0,1 0-1 0 0,-1 0 1 0 0,1 1 0 0 0,-1-1 0 0 0,1 1-1 0 0,-1 0 1 0 0,1-1 0 0 0,-1 1 0 0 0,1 0-1 0 0,-1 1 1 0 0,-4 0 0 0 0,1 0 12 0 0,0 0 1 0 0,0 1-1 0 0,0 0 0 0 0,-9 4 1 0 0,6-2 7 0 0,1 1 0 0 0,0 0 0 0 0,0 0 0 0 0,0 0 0 0 0,1 1 0 0 0,0 0 0 0 0,0 0 0 0 0,0 1 0 0 0,1 0 0 0 0,-1 0 0 0 0,2 1 0 0 0,-1-1 0 0 0,1 1 1 0 0,-6 13-1 0 0,4-4 281 0 0,0-1 1 0 0,-4 19-1 0 0,9-28-137 0 0,1 0 0 0 0,0 1 0 0 0,0-1 0 0 0,0 0 0 0 0,1 1 0 0 0,0-1 1 0 0,1 13-1 0 0,0-18-120 0 0,0 0 0 0 0,0 0 0 0 0,0 0 0 0 0,0 0 0 0 0,0 0 0 0 0,0-1 0 0 0,0 1 0 0 0,1 0-1 0 0,-1 0 1 0 0,1-1 0 0 0,-1 1 0 0 0,1-1 0 0 0,-1 0 0 0 0,4 2 0 0 0,26 16 193 0 0,-18-13-119 0 0,1-1 0 0 0,0 0 0 0 0,0-1 0 0 0,0 0 0 0 0,1-1 0 0 0,17 1 0 0 0,-15-4-479 0 0,0 0 0 0 0,28-4 0 0 0,-20-3-5341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3.4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7112 0 0,'0'0'644'0'0,"1"2"-470"0"0,1 3 44 0 0,-1 1-1 0 0,0 0 0 0 0,0 0 0 0 0,0 0 0 0 0,-1 0 1 0 0,0 7-1 0 0,2 21 812 0 0,1-19-682 0 0,1-1 0 0 0,0 1 1 0 0,1-1-1 0 0,10 18 0 0 0,-4-6 31 0 0,-10-24-349 0 0,0 0 0 0 0,0 1 0 0 0,-1-1 0 0 0,1 1-1 0 0,-1-1 1 0 0,1 1 0 0 0,-1-1 0 0 0,0 6 0 0 0,0-1-13 0 0,1-1 0 0 0,-1 1 0 0 0,1 0 0 0 0,3 8 0 0 0,0-4-422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3.7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7224 0 0,'0'0'2832'0'0,"8"1"-1732"0"0,9 3-540 0 0,-12-2-479 0 0,0-1-1 0 0,0 0 1 0 0,1 0 0 0 0,-1 0 0 0 0,0-1-1 0 0,8 1 1 0 0,19 1 2 0 0,-26-1-73 0 0,1 0 0 0 0,0 0 0 0 0,0-1 0 0 0,-1 0 0 0 0,8-1 0 0 0,11-3-21 0 0,-15 4-400 0 0,1-2-1 0 0,-1 0 1 0 0,18-5 0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4.1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27 7400 0 0,'0'0'666'0'0,"1"1"-546"0"0,5 0 88 0 0,1 0 0 0 0,-1 0 0 0 0,0 0 0 0 0,1-1-1 0 0,-1 0 1 0 0,0 0 0 0 0,0-1 0 0 0,10-2-1 0 0,-1 2 466 0 0,37-8 763 0 0,-30 5-1235 0 0,-1 1 0 0 0,23 0 0 0 0,-29 0-198 0 0,-12 2-10 0 0,-1 0 0 0 0,1 0 0 0 0,0 1 1 0 0,-1-1-1 0 0,1 1 0 0 0,0-1 0 0 0,-1 1 0 0 0,4 0 0 0 0,-5 0-305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4.4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1 2304 0 0,'0'0'4105'0'0,"1"2"-2822"0"0,38 26 1142 0 0,-30-20-1951 0 0,-3-3-324 0 0,0 0 0 0 0,0 1 0 0 0,-1 0 0 0 0,0-1 0 0 0,0 2 0 0 0,0-1 0 0 0,0 0 0 0 0,-1 1 1 0 0,4 9-1 0 0,-6-12-146 0 0,-1-1 0 0 0,0 0 0 0 0,-1 1 1 0 0,1-1-1 0 0,0 1 0 0 0,-1-1 0 0 0,0 1 1 0 0,0-1-1 0 0,0 1 0 0 0,0 0 1 0 0,-1-1-1 0 0,1 1 0 0 0,-2 4 0 0 0,0-3 23 0 0,0-1-1 0 0,0 0 0 0 0,0 0 1 0 0,-1 0-1 0 0,1 0 0 0 0,-1 0 1 0 0,0-1-1 0 0,0 1 0 0 0,0-1 1 0 0,-5 4-1 0 0,1-1 61 0 0,1 0-1 0 0,-1-1 1 0 0,0 1-1 0 0,-1-1 1 0 0,1-1-1 0 0,-1 0 1 0 0,0 0 0 0 0,0 0-1 0 0,-1-1 1 0 0,1 0-1 0 0,-1-1 1 0 0,1 0 0 0 0,-1 0-1 0 0,0-1 1 0 0,-10 1-1 0 0,12-4-146 0 0,1-8-468 0 0,5 3-214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4.7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2304 0 0,'0'0'9916'0'0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5.3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108 949 7456 0 0,'-4'0'674'0'0,"4"0"-622"0"0,-1-1 1 0 0,1 1-1 0 0,-1-1 0 0 0,1 1 0 0 0,-1-1 0 0 0,1 0 0 0 0,-1 1 0 0 0,1-1 0 0 0,0 1 0 0 0,-1-1 0 0 0,1 0 0 0 0,0 1 0 0 0,0-1 0 0 0,0 0 0 0 0,-1 1 0 0 0,1-1 1 0 0,0 0-1 0 0,0 0 0 0 0,0 1 0 0 0,0-1 0 0 0,0 0 0 0 0,0 1 0 0 0,0-1 0 0 0,1-1 0 0 0,-1 0 198 0 0,-1-8 102 0 0,0 0-1 0 0,1 1 1 0 0,0-1-1 0 0,1 1 1 0 0,0-1-1 0 0,4-17 0 0 0,-2 15-288 0 0,-1 1-1 0 0,-1-1 1 0 0,0 0-1 0 0,0-15 0 0 0,-10-46-270 0 0,-3 1 0 0 0,-3 0 0 0 0,-27-77 0 0 0,32 116-476 0 0,-9-44-1 0 0,17 66 576 0 0,1 0 0 0 0,0 0 0 0 0,0 0 1 0 0,1 0-1 0 0,1 0 0 0 0,0 0 0 0 0,0 0 0 0 0,5-14 0 0 0,0 7 102 0 0,1 1 0 0 0,0 0-1 0 0,2 0 1 0 0,0 0 0 0 0,1 1 0 0 0,12-15-1 0 0,-18 26 71 0 0,0 0 0 0 0,0 1 0 0 0,1 0-1 0 0,-1 0 1 0 0,1 0 0 0 0,0 0-1 0 0,8-4 1 0 0,-10 7-40 0 0,-1-1 1 0 0,0 1-1 0 0,1 0 0 0 0,-1 0 1 0 0,1 0-1 0 0,0 0 0 0 0,-1 0 1 0 0,1 1-1 0 0,-1-1 1 0 0,1 1-1 0 0,0 0 0 0 0,0 0 1 0 0,-1 0-1 0 0,1 0 0 0 0,0 0 1 0 0,-1 1-1 0 0,1-1 0 0 0,5 2 1 0 0,-7-1-23 0 0,0 0 1 0 0,1 0-1 0 0,-1 0 1 0 0,0 0-1 0 0,0 0 0 0 0,0 0 1 0 0,0 1-1 0 0,0-1 1 0 0,0 0-1 0 0,0 1 1 0 0,0-1-1 0 0,0 0 1 0 0,0 1-1 0 0,-1-1 1 0 0,1 1-1 0 0,-1-1 0 0 0,1 1 1 0 0,-1-1-1 0 0,0 1 1 0 0,1 0-1 0 0,-1 1 1 0 0,0 4 6 0 0,1 0 0 0 0,-1-1 0 0 0,-2 14 0 0 0,0-10-8 0 0,0 0 0 0 0,-1 0 0 0 0,-4 9 0 0 0,4-12 0 0 0,0 1 0 0 0,0 0 0 0 0,1 0 0 0 0,1 0 0 0 0,-1 0 0 0 0,0 11 0 0 0,1-4 2 0 0,1 16 18 0 0,0-29-16 0 0,0 0-1 0 0,0 0 0 0 0,1 0 1 0 0,-1-1-1 0 0,1 1 0 0 0,-1 0 1 0 0,1 0-1 0 0,0 0 0 0 0,0-1 1 0 0,-1 1-1 0 0,1 0 0 0 0,0-1 1 0 0,3 3-1 0 0,0 3 97 0 0,-3-5-86 0 0,-1 0-1 0 0,1 0 0 0 0,0 0 0 0 0,1 0 0 0 0,-1 0 0 0 0,0-1 0 0 0,0 1 1 0 0,3 2-1 0 0,4 4-13 0 0,1 0 10 0 0,-2 1 33 0 0,-5 4-32 0 0,1 0-11 0 0,-6-1 10 0 0,-5 24 140 0 0,7-26-636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0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12872 0 0,'0'0'970'0'0,"-5"7"-544"0"0,4-4-418 0 0,-7 9 54 0 0,4-9 248 0 0,0 1-2632 0 0,8-11-2964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6.0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 3224 0 0,'0'0'6336'0'0,"8"-1"-5611"0"0,9-3-542 0 0,-10 2-134 0 0,0 1-1 0 0,-1-1 1 0 0,1 1-1 0 0,0 1 1 0 0,0-1-1 0 0,12 2 1 0 0,-11 0-49 0 0,-7 6 0 0 0,-1-3 0 0 0,-1 0 0 0 0,1-1 0 0 0,-1 1 0 0 0,0-1 0 0 0,-1 1 0 0 0,1-1 0 0 0,0 1 0 0 0,-1-1 0 0 0,0 0 0 0 0,0 1 0 0 0,-2 2 0 0 0,-9 17 0 0 0,-20 47 236 0 0,29-64-62 0 0,1 0 0 0 0,0 1 0 0 0,1 0 0 0 0,0-1 0 0 0,-3 11 0 0 0,5-17-90 0 0,-4 8 128 0 0,4-8-184 0 0,0 1 1 0 0,0-1 0 0 0,0 0 0 0 0,0 1 0 0 0,0-1 0 0 0,0 0 0 0 0,0 1-1 0 0,0-1 1 0 0,0 0 0 0 0,0 1 0 0 0,0-1 0 0 0,0 0 0 0 0,0 0-1 0 0,0 1 1 0 0,0-1 0 0 0,0 0 0 0 0,0 1 0 0 0,0-1 0 0 0,0 0 0 0 0,1 1-1 0 0,-1-1 1 0 0,0 0 0 0 0,0 0 0 0 0,0 1 0 0 0,0-1 0 0 0,1 0-1 0 0,-1 0 1 0 0,0 1 0 0 0,1-1 0 0 0,10 2 561 0 0,16-6-29 0 0,-21 3-499 0 0,12 0 116 0 0,33-4-162 0 0,-20 2-16 0 0,-22 2 0 0 0,8-6-1264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6.3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55 5984 0 0,'0'0'1248'0'0,"8"-1"129"0"0,140-33 1590 0 0,-79 18-2977 0 0,-47 12-148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6.8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17 1840 0 0,'0'0'4914'0'0,"5"-7"-2418"0"0,0 5-2239 0 0,0 0 0 0 0,0 1-1 0 0,1 0 1 0 0,-1 0 0 0 0,0 0-1 0 0,1 1 1 0 0,-1-1 0 0 0,0 1-1 0 0,1 1 1 0 0,7 0 0 0 0,7 0 15 0 0,14-3-124 0 0,-24 1-114 0 0,1 1 0 0 0,-1-1 0 0 0,0 2 0 0 0,19 2 0 0 0,-15 0 15 0 0,1-1 0 0 0,-1 0 1 0 0,16-1-1 0 0,-21-2-38 0 0,13-4 17 0 0,-6 3 18 0 0,-19 21 8 0 0,3-16-58 0 0,-1-1 1 0 0,1 0-1 0 0,-1 1 1 0 0,1-1 0 0 0,-1 0-1 0 0,0 0 1 0 0,0 0 0 0 0,0 1-1 0 0,0-1 1 0 0,-2 3-1 0 0,-18 22-52 0 0,8-12 115 0 0,-16 17 98 0 0,5-7-15 0 0,9-7 0 0 0,9-12-53 0 0,0 1-1 0 0,1 0 0 0 0,-1 1 0 0 0,-6 12 1 0 0,-28 48 596 0 0,39-66-490 0 0,2 1-88 0 0,-2-3-70 0 0,1 1 1 0 0,0-1 0 0 0,0 0 0 0 0,0 1 0 0 0,0-1-1 0 0,0 0 1 0 0,0 1 0 0 0,0-1 0 0 0,0 1-1 0 0,0-1 1 0 0,0 0 0 0 0,0 1 0 0 0,0-1 0 0 0,0 0-1 0 0,0 1 1 0 0,0-1 0 0 0,1 1 0 0 0,-1-1-1 0 0,0 0 1 0 0,0 1 0 0 0,0-1 0 0 0,1 1 0 0 0,4 1 49 0 0,-1-1 1 0 0,1 1 0 0 0,-1-1-1 0 0,1 0 1 0 0,0 0 0 0 0,0 0 0 0 0,9-1-1 0 0,40-3-39 0 0,-13 1-46 0 0,58 5-16 0 0,-98-3-55 0 0,2-1-337 0 0,-3 1 337 0 0,0 0 1 0 0,1 0-1 0 0,-1 0 1 0 0,0 0-1 0 0,0 0 1 0 0,0 0-1 0 0,1 0 1 0 0,-1 0-1 0 0,0 0 0 0 0,0 0 1 0 0,0 0-1 0 0,1-1 1 0 0,-1 1-1 0 0,0 0 1 0 0,0 0-1 0 0,0 0 1 0 0,0 0-1 0 0,1 0 1 0 0,-1 0-1 0 0,0-1 1 0 0,0 1-1 0 0,0 0 1 0 0,0 0-1 0 0,0 0 1 0 0,0 0-1 0 0,1-1 1 0 0,-1 1-1 0 0,0 0 1 0 0,0-1-1 0 0,0-5-769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7.1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 9416 0 0,'0'0'852'0'0,"8"-1"-688"0"0,8-2 341 0 0,1 0 1 0 0,-1 2-1 0 0,23-1 1 0 0,4 0 328 0 0,-21 1-332 0 0,40 5 1 0 0,0 0 228 0 0,-44-3-499 0 0,0 0 0 0 0,0 2 0 0 0,30 6 0 0 0,12 4-350 0 0,-52-13-1878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7.9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100 0 2304 0 0,'1'1'3568'0'0,"3"0"-3177"0"0,0 1 1 0 0,0 0 0 0 0,-1 0-1 0 0,1 0 1 0 0,-1 1-1 0 0,0-1 1 0 0,0 1 0 0 0,0 0-1 0 0,0 0 1 0 0,0 0-1 0 0,0 0 1 0 0,-1 0-1 0 0,0 0 1 0 0,1 1 0 0 0,2 5-1 0 0,-2-2-189 0 0,0-1-1 0 0,-1 1 1 0 0,0 0 0 0 0,0 0-1 0 0,0 0 1 0 0,-1 0-1 0 0,0 0 1 0 0,0 11 0 0 0,-1-14-135 0 0,0-1 1 0 0,0 0 0 0 0,-1 0 0 0 0,1 1 0 0 0,-1-1 0 0 0,0 0 0 0 0,0 0 0 0 0,0 0 0 0 0,-1 0 0 0 0,1 0 0 0 0,-1 0 0 0 0,1 0 0 0 0,-1 0 0 0 0,0-1-1 0 0,0 1 1 0 0,0-1 0 0 0,-5 5 0 0 0,-6 1-117 0 0,-1-1 0 0 0,0-1 0 0 0,0 0 0 0 0,0-1 0 0 0,0 0 0 0 0,-28 4 1 0 0,24-4-5232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9.3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62 0 1376 0 0,'0'1'3433'0'0,"-9"41"911"0"0,2 20-3238 0 0,-12 178 1619 0 0,11-62-1181 0 0,8-156-1328 0 0,-1 0 0 0 0,-1-1 0 0 0,-8 36 0 0 0,10-55 566 0 0,-1-57-4958 0 0,-3 33 2738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9.6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0 131 4144 0 0,'0'0'319'0'0,"5"-5"-198"0"0,0 2 341 0 0,-1 0 1 0 0,1 0 0 0 0,0 0-1 0 0,-1 1 1 0 0,1-1-1 0 0,0 1 1 0 0,1 0 0 0 0,5-1-1 0 0,47-8 2606 0 0,-41 9-2923 0 0,47-6 1133 0 0,32-6-140 0 0,-49 2-884 0 0,20-4 36 0 0,-54 13-385 0 0,0-1 1 0 0,0 0-1 0 0,0 0 1 0 0,20-12 0 0 0,-19 8-130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1:59.9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6648 0 0,'0'0'600'0'0,"2"1"-492"0"0,1 1 19 0 0,0 1-1 0 0,0-1 1 0 0,0 1 0 0 0,0-1-1 0 0,0 1 1 0 0,-1 0 0 0 0,1 0 0 0 0,-1 0-1 0 0,0 1 1 0 0,0-1 0 0 0,0 0 0 0 0,0 1-1 0 0,0 0 1 0 0,-1-1 0 0 0,0 1-1 0 0,1 0 1 0 0,-2-1 0 0 0,1 1 0 0 0,0 5-1 0 0,3 22 621 0 0,-1 1 0 0 0,-1 0 0 0 0,-5 50 0 0 0,0-40-137 0 0,-8 70 702 0 0,8-93-1110 0 0,1 0 1 0 0,0 0 0 0 0,1 0-1 0 0,2 0 1 0 0,0 0 0 0 0,5 30-1 0 0,-2-29-85 0 0,-4-16-74 0 0,0-1 0 0 0,1 1 0 0 0,0-1 0 0 0,0 0 0 0 0,0 1 0 0 0,0-1 0 0 0,2 4 0 0 0,-2-6 309 0 0,-1-2-314 0 0,0-22-4801 0 0,0 4-527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0.3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98 3224 0 0,'0'0'5040'0'0,"5"-4"-3351"0"0,-4 2-1514 0 0,1 0 0 0 0,-1 1 0 0 0,1-1 0 0 0,0 1 0 0 0,0 0 0 0 0,0 0 0 0 0,0 0 0 0 0,-1 0 0 0 0,2 0 0 0 0,-1 0 0 0 0,0 0 0 0 0,3-1-1 0 0,28-1 916 0 0,-1 0-373 0 0,-18 0-440 0 0,30 1 0 0 0,6-2 32 0 0,277-53 698 0 0,-282 53-1007 0 0,-117 23-1935 0 0,70-18 144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0.9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42 1376 0 0,'-9'4'3867'0'0,"24"-2"5209"0"0,30-3-9058 0 0,-23 1 661 0 0,146-5 169 0 0,-151 4-747 0 0,-1 0 1 0 0,24-6 0 0 0,-8 1-157 0 0,-19 2-11 0 0,-4 0 23 0 0,-5-2 88 0 0,-3 5-49 0 0,-1 1 1 0 0,0 0-1 0 0,0-1 0 0 0,0 1 1 0 0,0 0-1 0 0,0-1 0 0 0,0 1 0 0 0,0-1 1 0 0,0 1-1 0 0,0 0 0 0 0,0-1 1 0 0,0 1-1 0 0,0 0 0 0 0,0-1 0 0 0,0 1 1 0 0,0-1-1 0 0,0 1 0 0 0,0 0 0 0 0,0-1 1 0 0,-1 1-1 0 0,1 0 0 0 0,0-1 1 0 0,0 1-1 0 0,0 0 0 0 0,-1-1 0 0 0,1 1 1 0 0,0 0-1 0 0,0 0 0 0 0,-1-1 1 0 0,1 1-1 0 0,0 0 0 0 0,-1 0 0 0 0,1 0 1 0 0,0-1-1 0 0,0 1 0 0 0,-1 0 0 0 0,1 0 1 0 0,-1 0-1 0 0,1 0 0 0 0,0 0 1 0 0,-1-1-1 0 0,1 1 0 0 0,0 0 0 0 0,-1 0 1 0 0,1 0-1 0 0,0 0 0 0 0,-1 0 1 0 0,1 0-1 0 0,-1 0 0 0 0,-16 1-516 0 0,14-1 100 0 0,-6 2 356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0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76 6968 0 0,'-4'-8'629'0'0,"3"3"-370"0"0,-1 0 0 0 0,0 1-1 0 0,0-1 1 0 0,0 0 0 0 0,-1 1 0 0 0,1-1-1 0 0,-1 1 1 0 0,-4-5 0 0 0,5 7-74 0 0,1 1 1 0 0,-1-1-1 0 0,0 0 1 0 0,0 1-1 0 0,-1-1 1 0 0,1 1-1 0 0,0 0 0 0 0,0-1 1 0 0,-1 1-1 0 0,1 0 1 0 0,-1 0-1 0 0,1 1 0 0 0,-1-1 1 0 0,1 0-1 0 0,-1 1 1 0 0,1 0-1 0 0,-6-1 1 0 0,-7 1 314 0 0,12-1-436 0 0,0 1 0 0 0,0 0 0 0 0,0 0 1 0 0,-1 0-1 0 0,1 0 0 0 0,0 0 0 0 0,0 1 1 0 0,0-1-1 0 0,-1 1 0 0 0,1 0 1 0 0,0 0-1 0 0,0 0 0 0 0,0 0 0 0 0,-3 3 1 0 0,-9 7 232 0 0,5-4-135 0 0,0 1-1 0 0,0 0 1 0 0,-11 12 0 0 0,6-3-55 0 0,0 0 1 0 0,1 2 0 0 0,1 0 0 0 0,0 0-1 0 0,-16 35 1 0 0,18-25 45 0 0,-15 50-1 0 0,24-70-55 0 0,0 1 0 0 0,1 0 0 0 0,-1-1-1 0 0,2 1 1 0 0,0 0 0 0 0,0 0 0 0 0,0 0 0 0 0,1-1 0 0 0,4 15-1 0 0,-4-19-52 0 0,1 0 0 0 0,0 0-1 0 0,0-1 1 0 0,1 1-1 0 0,-1 0 1 0 0,1-1-1 0 0,0 1 1 0 0,0-1 0 0 0,0 0-1 0 0,1 0 1 0 0,0 0-1 0 0,-1-1 1 0 0,1 1-1 0 0,1-1 1 0 0,-1 0 0 0 0,0 0-1 0 0,1 0 1 0 0,0-1-1 0 0,-1 1 1 0 0,1-1-1 0 0,0 0 1 0 0,0-1 0 0 0,7 2-1 0 0,1 0 82 0 0,0-1 0 0 0,0-1 1 0 0,0 0-1 0 0,1 0 0 0 0,-1-2 0 0 0,0 1 0 0 0,26-6 0 0 0,-9 0 98 0 0,46-11 113 0 0,-68 15-311 0 0,0-1 0 0 0,0 0 0 0 0,-1 0 0 0 0,1-1 1 0 0,-1 0-1 0 0,14-9 0 0 0,-20 12-34 0 0,0 0 0 0 0,0 0 0 0 0,-1-1 1 0 0,1 1-1 0 0,0 0 0 0 0,0 0 1 0 0,-1 0-1 0 0,1-1 0 0 0,-1 1 0 0 0,1 0 1 0 0,-1-1-1 0 0,1 1 0 0 0,-1 0 0 0 0,0-1 1 0 0,0 1-1 0 0,1-1 0 0 0,-1 1 0 0 0,0 0 1 0 0,0-1-1 0 0,-1 1 0 0 0,1-1 0 0 0,0 1 1 0 0,0 0-1 0 0,-1-1 0 0 0,1 1 0 0 0,-2-3 1 0 0,2 3-226 0 0,-6-2-3465 0 0,-3 0-2289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1.2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 26 8144 0 0,'-25'3'654'0'0,"9"-1"98"0"0,27-1 866 0 0,143-8 2003 0 0,-123 5-3026 0 0,2 0-123 0 0,87-8 62 0 0,-87 8-456 0 0,-22 2-53 0 0,1-1 0 0 0,-1 0 1 0 0,23-5-1 0 0,-32 5-95 0 0,-16 13-1889 0 0,-3-5 945 0 0,-8-3-8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3.7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 94 1840 0 0,'0'0'83'0'0,"-1"-9"662"0"0,2 1 3805 0 0,2 5-4161 0 0,1 1-1 0 0,-1-1 0 0 0,0 1 1 0 0,1-1-1 0 0,0 1 1 0 0,-1 0-1 0 0,7-2 0 0 0,0-1 35 0 0,-5 4-324 0 0,-1-1 0 0 0,1 1 0 0 0,0 0 0 0 0,-1 0 0 0 0,6 0 0 0 0,5-1 201 0 0,66-6-228 0 0,-19 2 118 0 0,24 0 4 0 0,-53 4-244 0 0,39-6 0 0 0,40-3-100 0 0,-103 11 150 0 0,-2 0 12 0 0,-5 0 806 0 0,-20 9-752 0 0,12-4-69 0 0,0 1 1 0 0,0 0 0 0 0,0 1-1 0 0,1-1 1 0 0,0 1 0 0 0,0 0-1 0 0,-4 9 1 0 0,-24 57-51 0 0,22-45 67 0 0,-82 175 684 0 0,82-182-381 0 0,-1-1 0 0 0,-18 24 1 0 0,29-43-295 0 0,0 0 0 0 0,0 0 1 0 0,1 0-1 0 0,-1 0 0 0 0,0 1 1 0 0,1-1-1 0 0,-1 0 1 0 0,1 0-1 0 0,-1 1 0 0 0,1-1 1 0 0,-1 0-1 0 0,1 3 1 0 0,0-4-10 0 0,-1 1 1 0 0,1-1-1 0 0,0 1 1 0 0,0-1 0 0 0,0 1-1 0 0,-1-1 1 0 0,1 1 0 0 0,0-1-1 0 0,-1 1 1 0 0,1-1 0 0 0,0 1-1 0 0,-1-1 1 0 0,1 0-1 0 0,0 1 1 0 0,-1-1 0 0 0,1 0-1 0 0,-1 1 1 0 0,1-1 0 0 0,-1 0-1 0 0,1 1 1 0 0,-1-1-1 0 0,1 0 1 0 0,-1 0 0 0 0,0 1-1 0 0,-11 1 526 0 0,9-2-483 0 0,1-1 0 0 0,0 0 0 0 0,0 1 0 0 0,0-1 0 0 0,0 0 0 0 0,0 0 0 0 0,0 0 0 0 0,0 0 0 0 0,1 0 0 0 0,-1-1 0 0 0,0 1 0 0 0,0 0 0 0 0,1-1 0 0 0,-1 1 0 0 0,1-1 0 0 0,-1 0 0 0 0,1 0 0 0 0,0 1 0 0 0,0-1 0 0 0,0 0 0 0 0,-1-2 0 0 0,0 0 11 0 0,1 0 0 0 0,0 0-1 0 0,0-1 1 0 0,0 1-1 0 0,0 0 1 0 0,1 0 0 0 0,-1-1-1 0 0,1 1 1 0 0,1-8-1 0 0,-1 8-38 0 0,1 0-1 0 0,-1 1 0 0 0,-1-1 0 0 0,1 1 0 0 0,0-1 0 0 0,-1 1 0 0 0,0-1 0 0 0,0 1 1 0 0,0-1-1 0 0,-3-5 0 0 0,-1 0 24 0 0,0 0-1 0 0,-9-11 1 0 0,-9-17-181 0 0,15 23 74 0 0,0 0 0 0 0,0 0 0 0 0,-15-15 0 0 0,19 23 51 0 0,0 0-1 0 0,0 0 0 0 0,1-1 0 0 0,-4-8 0 0 0,5 10 26 0 0,0 0-1 0 0,-1 0 0 0 0,1 0 0 0 0,-1 0 0 0 0,0 1 0 0 0,-1-1 1 0 0,-5-6-1 0 0,3 6 90 0 0,0 0-114 0 0,0 0 0 0 0,0 0-1 0 0,-14-8 1 0 0,18 12-13 0 0,0 0-1 0 0,0 0 0 0 0,-1 0 1 0 0,1 0-1 0 0,0 1 0 0 0,-1-1 1 0 0,1 1-1 0 0,-1-1 1 0 0,1 1-1 0 0,-1 0 0 0 0,1 0 1 0 0,-1 0-1 0 0,1 0 1 0 0,-1 0-1 0 0,1 1 0 0 0,-1-1 1 0 0,1 1-1 0 0,-3 1 0 0 0,16 7-295 0 0,8 7-920 0 0,6 5-790 0 0,-8-12 793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4.0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390 0 2760 0 0,'0'0'387'0'0,"-2"1"582"0"0,-2 4-16 0 0,-1-1-1 0 0,1 1 1 0 0,-5 7 0 0 0,-11 12 380 0 0,-11 8-266 0 0,12-12 27 0 0,0 0 0 0 0,-43 31 0 0 0,-126 88 1800 0 0,170-125-2778 0 0,11-7-40 0 0,5-6 40 0 0,4-2-321 0 0,16-11-4495 0 0,-9 1-422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4.4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4144 0 0,'0'0'2902'0'0,"1"2"-1532"0"0,1 5-963 0 0,1 1-1 0 0,0-1 1 0 0,1 0 0 0 0,0 0 0 0 0,0-1-1 0 0,1 1 1 0 0,-1-1 0 0 0,1 0 0 0 0,1 0 0 0 0,-1 0-1 0 0,1-1 1 0 0,9 7 0 0 0,12 8 627 0 0,45 25 0 0 0,-70-44-982 0 0,14 9 10 0 0,-7-4-339 0 0,0 0 0 0 0,1-1 0 0 0,-1 0 0 0 0,1-1 0 0 0,0 0 0 0 0,0 0 0 0 0,11 1 0 0 0,-8-4-553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4.7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66 4144 0 0,'-3'-3'4818'0'0,"1"-3"-2906"0"0,2 6-1856 0 0,-1 0 1 0 0,1 0-1 0 0,0-1 1 0 0,0 1-1 0 0,0 0 1 0 0,-1 0-1 0 0,1 0 1 0 0,0-1 0 0 0,0 1-1 0 0,0 0 1 0 0,0 0-1 0 0,0-1 1 0 0,0 1-1 0 0,-1 0 1 0 0,1 0-1 0 0,0-1 1 0 0,0 1-1 0 0,0 0 1 0 0,0 0 0 0 0,0-1-1 0 0,0 1 1 0 0,0 0-1 0 0,0-1 1 0 0,0 1-1 0 0,0 0 1 0 0,0 0-1 0 0,0-1 1 0 0,1 1-1 0 0,-1 0 1 0 0,0 0 0 0 0,0-1-1 0 0,0 1 1 0 0,6-4 92 0 0,0 0 1 0 0,-1 1-1 0 0,2 0 1 0 0,-1 0-1 0 0,0 0 1 0 0,0 1 0 0 0,1 0-1 0 0,7-1 1 0 0,60-8 189 0 0,-47 8-266 0 0,83-5-2049 0 0</inkml:trace>
  <inkml:trace contextRef="#ctx0" brushRef="#br0" timeOffset="1">145 69 3680 0 0,'0'0'167'0'0,"-1"1"-7"0"0,-18 34 20 0 0,10-16 1882 0 0,1 0 1 0 0,-9 31-1 0 0,-13 42 242 0 0,25-76-1845 0 0,0-1-1 0 0,-14 27 1 0 0,13-29-276 0 0,0-1 1 0 0,1 1 0 0 0,1 0 0 0 0,-6 21 0 0 0,10-31-174 0 0,0-1-1 0 0,0 0 1 0 0,0 0 0 0 0,0 0-1 0 0,0 0 1 0 0,1 1 0 0 0,-1-1-1 0 0,1 0 1 0 0,-1 0 0 0 0,2 4 0 0 0,-1-5 13 0 0,-1 1 0 0 0,1 0 0 0 0,0 0 0 0 0,-1-1 0 0 0,1 1 0 0 0,0 0 0 0 0,0-1 0 0 0,0 1 0 0 0,0-1 0 0 0,0 1 0 0 0,0-1 0 0 0,0 1 0 0 0,1-1 0 0 0,-1 0 0 0 0,3 2 0 0 0,-1 0 63 0 0,-2-3-62 0 0,1 1 0 0 0,-1 0 0 0 0,0-1 0 0 0,0 1 0 0 0,1 0 1 0 0,-1-1-1 0 0,0 0 0 0 0,1 1 0 0 0,-1-1 0 0 0,1 0 0 0 0,-1 1 0 0 0,0-1 0 0 0,1 0 0 0 0,-1 0 0 0 0,1 0 0 0 0,-1-1 0 0 0,3 1 0 0 0,1 0 39 0 0,-4 0-53 0 0,33 0 366 0 0,62-8 1 0 0,-84 8-363 0 0,-9 1-24 0 0,0-1 0 0 0,-1 0 0 0 0,1 0-1 0 0,0 0 1 0 0,-1-1 0 0 0,1 1 0 0 0,0-1-1 0 0,-1 1 1 0 0,1-1 0 0 0,0 0 0 0 0,-1 0-1 0 0,3-1 1 0 0,-4 1-111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5.0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83 5528 0 0,'0'0'497'0'0,"3"-6"-394"0"0,-5-9 1551 0 0,3 12 613 0 0,1 0-1794 0 0,0 1-195 0 0,-1 0-1 0 0,1 0 0 0 0,-1 1 0 0 0,1-1 1 0 0,0 0-1 0 0,-1 1 0 0 0,1-1 0 0 0,0 1 1 0 0,0 0-1 0 0,0-1 0 0 0,0 1 0 0 0,4-1 1 0 0,-1 1-196 0 0,-1 0 1 0 0,1 0 0 0 0,0 0 0 0 0,-1 1 0 0 0,8 0 0 0 0,14-2 358 0 0,31-4 0 0 0,7-2-86 0 0,-24 4-320 0 0,19 0-190 0 0,-39 1-250 0 0,-19 2 145 0 0,1 1-707 0 0,4-3 466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5.4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58 5984 0 0,'0'0'273'0'0,"-1"-1"-5"0"0,-1-5-172 0 0,2 2 104 0 0,0 3-35 0 0,0 1 1 0 0,0-1-1 0 0,1 0 0 0 0,-1 0 0 0 0,0 0 0 0 0,0 1 0 0 0,1-1 1 0 0,-1 0-1 0 0,1 0 0 0 0,-1 1 0 0 0,1-1 0 0 0,-1 0 1 0 0,1 1-1 0 0,-1-1 0 0 0,1 1 0 0 0,0-1 0 0 0,-1 1 1 0 0,1-1-1 0 0,0 1 0 0 0,-1-1 0 0 0,1 1 0 0 0,1-1 1 0 0,21-8 1170 0 0,-14 6-816 0 0,4 0-293 0 0,1 0 1 0 0,0 0-1 0 0,0 1 0 0 0,1 1 1 0 0,-1 1-1 0 0,15 0 0 0 0,-14 0-153 0 0,271-8 682 0 0,-258 10-902 0 0,-16 0-3630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5.8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1093 1 2304 0 0,'0'2'167'0'0,"-5"9"338"0"0,0 1 0 0 0,0-1 1 0 0,-1-1-1 0 0,-1 1 1 0 0,0-1-1 0 0,0 0 0 0 0,-14 15 1 0 0,-16 20 677 0 0,-64 84 429 0 0,59-78-1180 0 0,-184 209 1624 0 0,193-223-1653 0 0,-42 47 565 0 0,-161 167 2088 0 0,200-216-2672 0 0,-11 8 323 0 0,-61 76 0 0 0,29-28-174 0 0,71-84-458 0 0,7-5 310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8.6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66 1 2304 0 0,'0'0'3512'0'0,"8"1"-23"0"0,0 4-2659 0 0,1 0-431 0 0,-1 0-1 0 0,0 1 1 0 0,0 0-1 0 0,7 8 1 0 0,-9-8-341 0 0,0 1 1 0 0,0 1-1 0 0,0-1 1 0 0,-1 1-1 0 0,-1 0 1 0 0,1 0 0 0 0,5 16-1 0 0,-8-18-22 0 0,0 0 0 0 0,-1 0 0 0 0,0 0 0 0 0,0 0 0 0 0,-1 0 0 0 0,1 0 0 0 0,-1 0 0 0 0,-1 0 0 0 0,1 0 0 0 0,-1 0 0 0 0,0 0 0 0 0,0 0 0 0 0,-3 6 0 0 0,1-5 15 0 0,0 1 0 0 0,0-1 0 0 0,-1 0 1 0 0,0 0-1 0 0,0-1 0 0 0,-1 1 0 0 0,0-1 0 0 0,0 0 1 0 0,-1 0-1 0 0,1-1 0 0 0,-1 1 0 0 0,0-1 1 0 0,-1-1-1 0 0,1 1 0 0 0,-1-1 0 0 0,0 0 1 0 0,0 0-1 0 0,0-1 0 0 0,-1 0 0 0 0,-8 2 1 0 0,13-4-39 0 0,1-1 0 0 0,0 0 0 0 0,0 1 1 0 0,0-1-1 0 0,0 0 0 0 0,-1 0 1 0 0,1 0-1 0 0,0-1 0 0 0,0 1 0 0 0,0 0 1 0 0,-1-1-1 0 0,1 0 0 0 0,0 1 1 0 0,0-1-1 0 0,-3-2 0 0 0,-6-8-3944 0 0,7 5-550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8.9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81 1376 0 0,'6'-22'245'0'0,"-5"17"-232"0"0,1 0 0 0 0,-1 0 0 0 0,0 0 1 0 0,1-8-1 0 0,-2 11 436 0 0,0 1 0 0 0,0-1 1 0 0,0 1-1 0 0,0-1 1 0 0,0 1-1 0 0,-1-1 1 0 0,1 0-1 0 0,-1 1 0 0 0,1-1 1 0 0,-1 1-1 0 0,-2-6 5103 0 0,6 6-7173 0 0,7 1-2916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0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16783 0 0,'0'0'816'0'0,"-4"4"120"0"0,-5 4-840 0 0,6 0 1936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09.4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158 11 5696 0 0,'0'0'2593'0'0,"-1"1"-1934"0"0,-15 13 23 0 0,11-9-494 0 0,-1-1-1 0 0,1 1 1 0 0,-6 7 0 0 0,4-2 65 0 0,-50 71 1034 0 0,45-62-1178 0 0,6-12 27 0 0,1 1 1 0 0,1 0-1 0 0,-1 0 1 0 0,1 1-1 0 0,1 0 1 0 0,-5 14-1 0 0,7-19-50 0 0,1-1 0 0 0,-1 0 1 0 0,1 0-1 0 0,0 1 0 0 0,0-1 1 0 0,0 0-1 0 0,0 0 0 0 0,0 1 0 0 0,1-1 1 0 0,1 5-1 0 0,-2-6-62 0 0,1 0 0 0 0,0-1 0 0 0,0 1 0 0 0,0-1 0 0 0,-1 1 0 0 0,1-1 0 0 0,1 1 1 0 0,-1-1-1 0 0,0 1 0 0 0,0-1 0 0 0,0 0 0 0 0,1 0 0 0 0,-1 0 0 0 0,1 1 0 0 0,-1-1 0 0 0,1-1 0 0 0,-1 1 0 0 0,1 0 0 0 0,0 0 0 0 0,-1-1 0 0 0,4 2 1 0 0,1-1 38 0 0,0 0 0 0 0,0-1 0 0 0,0 0 0 0 0,0 0 0 0 0,0 0 0 0 0,0 0 0 0 0,0-1 0 0 0,0 0 0 0 0,0-1 0 0 0,7-1 0 0 0,3-3 81 0 0,0 0 1 0 0,21-12-1 0 0,-20 8-57 0 0,-1-1 0 0 0,-1-1 0 0 0,0 0 0 0 0,-1-1 0 0 0,25-28 0 0 0,-33 34-130 0 0,-1-1 1 0 0,0 1-1 0 0,0-1 1 0 0,-1 0-1 0 0,0 0 1 0 0,6-17-1 0 0,-10 23-107 0 0,0 1-2 0 0,0-5 8 0 0,-8 10-39 0 0,5-2 176 0 0,0 1 1 0 0,0 0-1 0 0,0 0 0 0 0,1 0 1 0 0,0 0-1 0 0,-1 0 0 0 0,1 0 1 0 0,0 1-1 0 0,1-1 0 0 0,-1 1 1 0 0,0 0-1 0 0,1-1 0 0 0,0 1 1 0 0,0 0-1 0 0,0 0 0 0 0,0 0 1 0 0,1-1-1 0 0,0 1 0 0 0,0 0 1 0 0,0 0-1 0 0,0 0 0 0 0,0 0 1 0 0,1 0-1 0 0,-1 0 0 0 0,1 0 1 0 0,0-1-1 0 0,1 1 0 0 0,1 4 1 0 0,-2-4 16 0 0,1 0 0 0 0,1-1 1 0 0,-1 1-1 0 0,0 0 1 0 0,1-1-1 0 0,0 1 1 0 0,0-1-1 0 0,0 0 1 0 0,0 0-1 0 0,0 0 1 0 0,1 0-1 0 0,-1-1 0 0 0,1 1 1 0 0,0-1-1 0 0,-1 0 1 0 0,1 0-1 0 0,0-1 1 0 0,7 3-1 0 0,2-2 79 0 0,0 0 1 0 0,1-1-1 0 0,-1 0 0 0 0,1-1 0 0 0,15-3 0 0 0,-27 3-78 0 0,6-1 8 0 0,1 0 1 0 0,0-1 0 0 0,-1 0-1 0 0,1-1 1 0 0,-1 0 0 0 0,0 0-1 0 0,0-1 1 0 0,0 0 0 0 0,0 0-1 0 0,-1-1 1 0 0,0 0 0 0 0,0 0-1 0 0,0-1 1 0 0,0 0 0 0 0,-1 0-1 0 0,10-13 1 0 0,-14 16-9 0 0,1 0 0 0 0,-1-1-1 0 0,1 1 1 0 0,-1-1 0 0 0,0 0 0 0 0,-1 1-1 0 0,1-1 1 0 0,-1 0 0 0 0,1 0 0 0 0,-1 0-1 0 0,0 0 1 0 0,-1 0 0 0 0,1-1-1 0 0,-1 1 1 0 0,1 0 0 0 0,-1 0 0 0 0,-1 0-1 0 0,1-5 1 0 0,-1 6-6 0 0,1 0 17 0 0,0 0-1 0 0,0 0 0 0 0,-1 0 0 0 0,1 0 0 0 0,-1 0 0 0 0,0 1 0 0 0,0-1 1 0 0,0 0-1 0 0,0 0 0 0 0,0 1 0 0 0,0-1 0 0 0,-1 1 0 0 0,-3-5 1 0 0,2 2-11 0 0,-1 1 1 0 0,0 0 0 0 0,0 0-1 0 0,0 0 1 0 0,0 1 0 0 0,-1-1 0 0 0,0 1-1 0 0,1 0 1 0 0,-1 1 0 0 0,0-1 0 0 0,0 1-1 0 0,-1 0 1 0 0,1 0 0 0 0,-8-2-1 0 0,10 4-13 0 0,-8-3 35 0 0,0-2-24 0 0,4 12-247 0 0,5-5 238 0 0,1-2-148 0 0,0 1 0 0 0,1 0-1 0 0,-1-1 1 0 0,0 1 0 0 0,1-1 0 0 0,-1 1 0 0 0,0 0 0 0 0,1-1 0 0 0,-1 1 0 0 0,1 0 0 0 0,-1 0 0 0 0,1-1 0 0 0,0 1 0 0 0,-1 0 0 0 0,1 0 0 0 0,0 0 0 0 0,-1 1 0 0 0,-2 14-1270 0 0,6 2-12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10.3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0 724 1376 0 0,'2'7'8048'0'0,"52"-50"-4274"0"0,3-7-2803 0 0,-40 35-842 0 0,0-1 0 0 0,27-33-1 0 0,23-44 28 0 0,-12 17-169 0 0,17-10-197 0 0,-59 71 136 0 0,-1 0 1 0 0,-1-1 0 0 0,12-23 0 0 0,-8 14-17 0 0,18-36-165 0 0,-22 40-45 0 0,0 0 1 0 0,21-28 0 0 0,-29 47 297 0 0,-1-1 1 0 0,0 0 0 0 0,0 0 0 0 0,-1 0 0 0 0,1 0-1 0 0,-1 0 1 0 0,1 0 0 0 0,-1 0 0 0 0,1-4 0 0 0,-2 7-63 0 0,-1-2-12 0 0,-2-3 72 0 0,-10 23 160 0 0,4-2-161 0 0,1 0 0 0 0,0 0 0 0 0,2 1 0 0 0,0 0 0 0 0,-6 23 0 0 0,-5 18 136 0 0,16-55-82 0 0,0 0 0 0 0,1-1 0 0 0,-1 1 0 0 0,1 0 0 0 0,0 0 0 0 0,0 0 0 0 0,0 0 0 0 0,0 0-1 0 0,0 0 1 0 0,1 0 0 0 0,-1-1 0 0 0,1 1 0 0 0,0 0 0 0 0,0 0 0 0 0,0-1 0 0 0,0 1 0 0 0,2 3 0 0 0,0 0-25 0 0,-3-5 4 0 0,1 0 0 0 0,0 1 0 0 0,0-1-1 0 0,-1 0 1 0 0,1 0 0 0 0,0 1 0 0 0,0-1 0 0 0,0 0-1 0 0,0 0 1 0 0,1 0 0 0 0,-1-1 0 0 0,0 1 0 0 0,0 0-1 0 0,0 0 1 0 0,1 0 0 0 0,-1-1 0 0 0,0 1 0 0 0,1-1-1 0 0,-1 1 1 0 0,1-1 0 0 0,-1 0 0 0 0,1 1-1 0 0,-1-1 1 0 0,1 0 0 0 0,-1 0 0 0 0,1 0 0 0 0,-1 0-1 0 0,1 0 1 0 0,-1 0 0 0 0,0-1 0 0 0,3 0 0 0 0,4-1 169 0 0,-1 0 1 0 0,0 0 0 0 0,0-1 0 0 0,10-5 0 0 0,-14 6-193 0 0,1 0 0 0 0,-1 0 0 0 0,0-1 0 0 0,0 0 0 0 0,0 1 0 0 0,0-1 0 0 0,-1 0 0 0 0,1 0 0 0 0,2-4 0 0 0,10-11 9 0 0,-9 10 18 0 0,0 1 0 0 0,0-1 0 0 0,-1-1 0 0 0,0 1 0 0 0,0-1 0 0 0,4-12 0 0 0,-4 10-15 0 0,0 1-1 0 0,0-1 1 0 0,11-13 0 0 0,-9 10-17 0 0,-7 12 0 0 0,1 0 0 0 0,0-1 0 0 0,0 1 0 0 0,0 0 0 0 0,0 0 0 0 0,0 0 0 0 0,0 0 0 0 0,0 0 0 0 0,1 1 0 0 0,-1-1 0 0 0,3-2 0 0 0,1-6-19 0 0,-4 7-126 0 0,1 8 85 0 0,2 10 60 0 0,1 1 0 0 0,11 23 0 0 0,2 6 0 0 0,-17-43 1 0 0,0 4 7 0 0,1-1-1 0 0,0 0 1 0 0,0 0-1 0 0,0 1 1 0 0,0-1-1 0 0,1-1 1 0 0,0 1-1 0 0,0 0 1 0 0,0-1-1 0 0,1 1 1 0 0,4 4 0 0 0,-2-5 58 0 0,0 0 0 0 0,0 0 1 0 0,1 0-1 0 0,13 6 0 0 0,-18-10-161 0 0,1 1-1 0 0,-1 0 1 0 0,1 0-1 0 0,-1-1 1 0 0,1 0-1 0 0,-1 1 1 0 0,1-1-1 0 0,-1 0 1 0 0,1 0-1 0 0,0 0 1 0 0,-1-1-1 0 0,1 1 1 0 0,-1-1-1 0 0,1 1 1 0 0,-1-1-1 0 0,0 0 0 0 0,1 0 1 0 0,-1 0-1 0 0,3-2 1 0 0,7-5-948 0 0,-9 6-11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30.0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7200 0 0,'0'0'1740'0'0,"2"2"-1208"0"0,0 0-425 0 0,-1 0 0 0 0,1 1 1 0 0,0-1-1 0 0,0 1 0 0 0,-1-1 0 0 0,0 1 1 0 0,1 0-1 0 0,-1-1 0 0 0,0 1 0 0 0,1 6 1 0 0,7 36 598 0 0,-6-28-350 0 0,6 47 653 0 0,3 13-118 0 0,-3-22-312 0 0,-1 2-254 0 0,6 27-1 0 0,-12-78-263 0 0,-1 0 0 0 0,0-1 0 0 0,-1 1 0 0 0,1 9 1 0 0,-1-14 624 0 0,1-1-832 0 0,0 0 85 0 0,1-1 0 0 0,-1 1 0 0 0,0-1 0 0 0,0 0 0 0 0,0 1 0 0 0,0-1 0 0 0,0 0 0 0 0,0 1 0 0 0,0-1 0 0 0,0 0 0 0 0,0 0-1 0 0,0 0 1 0 0,-1 0 0 0 0,1 0 0 0 0,0 0 0 0 0,-1 0 0 0 0,1 0 0 0 0,0 0 0 0 0,-1 0 0 0 0,1-2 0 0 0,0-8-521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30.4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29 435 1840 0 0,'-1'-19'915'0'0,"-1"1"1"0"0,-8-37-1 0 0,-2-11 4604 0 0,11 55-4989 0 0,0 0 12 0 0,0 0 0 0 0,0-1-1 0 0,1 1 1 0 0,3-23 0 0 0,-1 24-356 0 0,-1 5-96 0 0,-1 0-1 0 0,1 1 1 0 0,0-1-1 0 0,1 1 1 0 0,-1-1-1 0 0,1 1 1 0 0,0-1-1 0 0,4-5 1 0 0,12-20 120 0 0,-11 18-152 0 0,1 0 1 0 0,12-15-1 0 0,-15 22-51 0 0,-1 1 0 0 0,1 0 0 0 0,-1 0 0 0 0,1 0 0 0 0,0 0 0 0 0,1 1 0 0 0,-1 0 0 0 0,11-5 0 0 0,-10 6-10 0 0,0 0 1 0 0,0 1-1 0 0,0-1 1 0 0,0 1-1 0 0,0 0 1 0 0,0 1-1 0 0,1 0 1 0 0,-1-1-1 0 0,0 2 1 0 0,0-1-1 0 0,0 1 1 0 0,7 2 0 0 0,-10-3 0 0 0,0 1 1 0 0,0 0 0 0 0,0 0 0 0 0,0 0-1 0 0,0 1 1 0 0,0-1 0 0 0,-1 1 0 0 0,1 0-1 0 0,-1-1 1 0 0,1 1 0 0 0,-1 0 0 0 0,1 0 0 0 0,-1 1-1 0 0,0-1 1 0 0,0 0 0 0 0,0 1 0 0 0,0 0-1 0 0,-1-1 1 0 0,1 1 0 0 0,-1 0 0 0 0,1 0-1 0 0,-1 0 1 0 0,0 0 0 0 0,0 0 0 0 0,0 4 0 0 0,1 3 12 0 0,-2 1 0 0 0,1 0 1 0 0,-2 0-1 0 0,1 0 1 0 0,-1 0-1 0 0,-4 16 1 0 0,0-8 22 0 0,0-1 1 0 0,-15 35 0 0 0,6-26-9 0 0,-2-1 0 0 0,-21 29 0 0 0,5-10-8 0 0,21-28 134 0 0,-1-2 0 0 0,-1 1 0 0 0,-30 26 0 0 0,37-38-243 0 0,2 0 1298 0 0,10 4-492 0 0,-1-5-641 0 0,-1 0-1 0 0,1 0 0 0 0,0 0 1 0 0,0 0-1 0 0,0-1 0 0 0,9 3 1 0 0,-6-2-69 0 0,0 0 0 0 0,12 8-1 0 0,-17-10-4 0 0,6 5 0 0 0,1 0 0 0 0,-1 0 0 0 0,-1 1 0 0 0,1 0 0 0 0,-1 0 0 0 0,8 10 0 0 0,-9-8 0 0 0,0-1 0 0 0,1 0 0 0 0,0 0 0 0 0,1-1 0 0 0,14 10 0 0 0,-16-13-30 0 0,-6-3-136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30.9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46 152 9728 0 0,'0'0'882'0'0,"-1"2"-726"0"0,-3 4 1243 0 0,26 2-212 0 0,-15-7-979 0 0,-1 0 0 0 0,1-1 0 0 0,0 0 0 0 0,0 0 0 0 0,0-1 0 0 0,-1 0 0 0 0,1 0 0 0 0,0-1 0 0 0,-1 0 0 0 0,11-4 0 0 0,11-3 148 0 0,-16 6-329 0 0,0-1 0 0 0,-1 0 0 0 0,0-1 1 0 0,0-1-1 0 0,0 0 0 0 0,0 0 0 0 0,-1-1 1 0 0,0 0-1 0 0,-1-1 0 0 0,17-16 1 0 0,-25 23-26 0 0,-1 0 0 0 0,1 0 0 0 0,0 0 0 0 0,-1-1 0 0 0,1 1 0 0 0,-1 0 0 0 0,1 0 1 0 0,-1 0-1 0 0,0 0 0 0 0,1-1 0 0 0,-1 1 0 0 0,0 0 0 0 0,0 0 0 0 0,0-1 0 0 0,0 1 1 0 0,0 0-1 0 0,0 0 0 0 0,0-1 0 0 0,0 1 0 0 0,-1 0 0 0 0,1 0 0 0 0,0-1 0 0 0,-1 1 1 0 0,1 0-1 0 0,-1 0 0 0 0,1 0 0 0 0,-1 0 0 0 0,0 0 0 0 0,-1-2 0 0 0,1 1 7 0 0,-1 0 0 0 0,1 0 0 0 0,-1 0 0 0 0,0 0 1 0 0,0 0-1 0 0,0 0 0 0 0,0 0 0 0 0,0 1 0 0 0,-1-1 0 0 0,1 1 0 0 0,0-1 0 0 0,-4 0 0 0 0,-3 0-5 0 0,1 0 0 0 0,-1 1 1 0 0,1 0-1 0 0,-1 1 0 0 0,1 0 1 0 0,-1 0-1 0 0,1 1 0 0 0,-1 0 1 0 0,1 1-1 0 0,-1-1 0 0 0,1 2 1 0 0,-11 3-1 0 0,11-2-17 0 0,0 1 1 0 0,1 0-1 0 0,0 0 1 0 0,0 1-1 0 0,0-1 1 0 0,-10 14-1 0 0,-30 44 292 0 0,29-38-227 0 0,17-22-42 0 0,-1 0 0 0 0,0 0 1 0 0,1 0-1 0 0,0 0 1 0 0,0 0-1 0 0,0 1 1 0 0,0-1-1 0 0,0 0 1 0 0,0 7-1 0 0,-5 18 29 0 0,0-16 8 0 0,5-10-9 0 0,0 0 0 0 0,0 0 1 0 0,0 0-1 0 0,0 0 0 0 0,1-1 0 0 0,-1 1 0 0 0,1 0 0 0 0,-1 1 0 0 0,1-1 0 0 0,0 0 0 0 0,-1 0 1 0 0,1 0-1 0 0,1 0 0 0 0,-1 0 0 0 0,0 0 0 0 0,1 4 0 0 0,0-2 163 0 0,0 0-1 0 0,0 0 1 0 0,0-1-1 0 0,1 1 1 0 0,0 0-1 0 0,-1-1 1 0 0,6 7 0 0 0,-6-8-205 0 0,1-1 0 0 0,-1 0 0 0 0,1 0 1 0 0,-1 1-1 0 0,1-1 0 0 0,0 0 0 0 0,-1 0 1 0 0,1 0-1 0 0,0 0 0 0 0,0-1 0 0 0,0 1 0 0 0,-1-1 1 0 0,1 1-1 0 0,0-1 0 0 0,0 1 0 0 0,0-1 1 0 0,0 0-1 0 0,0 0 0 0 0,2 0 0 0 0,17 0 13 0 0,-1-1 1 0 0,1 0-1 0 0,-1-2 0 0 0,36-8 0 0 0,-27 2 365 0 0,-12 5-245 0 0,0-1 0 0 0,-1-1 0 0 0,0 0-1 0 0,30-18 1 0 0,-45 24-253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31.4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220 1 7920 0 0,'0'0'362'0'0,"-1"0"-11"0"0,-1 0-165 0 0,0 0 0 0 0,-1 0 1 0 0,1 1-1 0 0,0-1 0 0 0,0 1 0 0 0,0 0 0 0 0,0 0 1 0 0,0 0-1 0 0,0 0 0 0 0,0 0 0 0 0,0 0 1 0 0,0 0-1 0 0,1 1 0 0 0,-1-1 0 0 0,0 0 0 0 0,1 1 1 0 0,-1 0-1 0 0,1-1 0 0 0,-1 1 0 0 0,0 2 0 0 0,-4 3 211 0 0,-32 29 748 0 0,26-26-835 0 0,0 1 0 0 0,-16 20 1 0 0,16-15-1 0 0,2 0 0 0 0,0 1 0 0 0,0 0 0 0 0,2 0-1 0 0,-12 35 1 0 0,11-2 518 0 0,8-48-779 0 0,1 0 0 0 0,-1 0 0 0 0,1 0-1 0 0,-1 0 1 0 0,1 0 0 0 0,0 0 0 0 0,0 0-1 0 0,-1 0 1 0 0,2 4 0 0 0,-1-5-24 0 0,0 0 0 0 0,1-1 0 0 0,-1 1 0 0 0,1 0 0 0 0,-1 0 0 0 0,1 0 0 0 0,-1 0 0 0 0,1-1 0 0 0,0 1 0 0 0,-1 0 1 0 0,1 0-1 0 0,0-1 0 0 0,0 1 0 0 0,-1 0 0 0 0,1-1 0 0 0,0 1 0 0 0,0-1 0 0 0,0 0 0 0 0,0 1 0 0 0,0-1 0 0 0,0 1 0 0 0,1-1 0 0 0,4 2 60 0 0,0-1-1 0 0,0 1 1 0 0,1-2 0 0 0,-1 1-1 0 0,0 0 1 0 0,0-1-1 0 0,1-1 1 0 0,-1 1-1 0 0,0-1 1 0 0,1 0-1 0 0,10-3 1 0 0,9-4 188 0 0,37-17 1 0 0,-30 11-76 0 0,53-24 217 0 0,-74 33-338 0 0,1-1-1 0 0,11-8 1 0 0,21-10-100 0 0,-43 23 665 0 0,-2 0-617 0 0,0 1 0 0 0,0-1 0 0 0,0 1 0 0 0,0 0 0 0 0,0-1 0 0 0,-1 1 0 0 0,1-1 0 0 0,0 1 0 0 0,0 0 0 0 0,0-1 0 0 0,0 1 0 0 0,-1 0 0 0 0,1-1 0 0 0,0 1 0 0 0,0-1 0 0 0,0 1 0 0 0,-1 0 0 0 0,1 0 0 0 0,0-1 0 0 0,-1 1 0 0 0,1 0 0 0 0,-1-1 0 0 0,-5-7-1919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31.7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0 12896 0 0,'0'0'997'0'0,"-13"7"1667"0"0,13-6-2160 0 0,-5 6 3573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32.8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336 16 7368 0 0,'0'0'568'0'0,"-4"-8"-352"0"0,4 8-102 0 0,0-1 0 0 0,-1 1 0 0 0,1 0 1 0 0,0-1-1 0 0,0 1 0 0 0,-1-1 0 0 0,1 1 1 0 0,-1-1-1 0 0,1 1 0 0 0,0 0 0 0 0,-1-1 1 0 0,1 1-1 0 0,-1 0 0 0 0,1-1 0 0 0,-1 1 1 0 0,1 0-1 0 0,-1 0 0 0 0,1-1 0 0 0,-1 1 0 0 0,1 0 1 0 0,-1 0-1 0 0,1 0 0 0 0,-1 0 0 0 0,1 0 1 0 0,-2 0-1 0 0,0 0 33 0 0,1 0 0 0 0,-1 0 0 0 0,1 1 0 0 0,-1-1 0 0 0,1 1 0 0 0,-1-1 0 0 0,1 1 0 0 0,-1 0 0 0 0,-1 1 0 0 0,-4 3 235 0 0,-1 0 0 0 0,-10 11-1 0 0,14-12-78 0 0,-10 9 45 0 0,1 1 0 0 0,1 0 0 0 0,0 1 0 0 0,1 1 0 0 0,1 0 0 0 0,-15 29 0 0 0,-38 111 1126 0 0,51-122-1170 0 0,-15 42 533 0 0,-28 136-1 0 0,50-184-624 0 0,-1 45-1 0 0,6-59-147 0 0,0 0 0 0 0,1 1 0 0 0,0-1 0 0 0,1 0 0 0 0,5 15 0 0 0,-7-27-54 0 0,1 1 1 0 0,0-1-1 0 0,0 0 0 0 0,0 1 0 0 0,0-1 1 0 0,1 0-1 0 0,-1 1 0 0 0,1-1 0 0 0,-1 0 1 0 0,1 0-1 0 0,0 0 0 0 0,0 0 0 0 0,0-1 1 0 0,0 1-1 0 0,0 0 0 0 0,0-1 0 0 0,0 1 1 0 0,0-1-1 0 0,1 0 0 0 0,2 2 1 0 0,-1-2 12 0 0,0 0 1 0 0,0-1 0 0 0,0 1-1 0 0,1 0 1 0 0,-1-1 0 0 0,0 0 0 0 0,0 0-1 0 0,0 0 1 0 0,0-1 0 0 0,0 0 0 0 0,0 1-1 0 0,5-3 1 0 0,5-1 50 0 0,-1 0-1 0 0,1-1 1 0 0,-1-1 0 0 0,0 0 0 0 0,-1-1-1 0 0,21-14 1 0 0,-11 8 9 0 0,-19 12-67 0 0,0-1-1 0 0,0 1 0 0 0,0-1 0 0 0,0 0 0 0 0,0 0 0 0 0,-1 0 1 0 0,1-1-1 0 0,4-4 0 0 0,6-11 104 0 0,-5 7-111 0 0,-1 1 0 0 0,1 1 0 0 0,11-11 0 0 0,-17 18-114 0 0,-4 2-944 0 0,1-1 876 0 0,1 1 1 0 0,-1-1 0 0 0,0 1-1 0 0,1-1 1 0 0,-1 1 0 0 0,0-1-1 0 0,1 0 1 0 0,-1 1 0 0 0,0-1-1 0 0,1 0 1 0 0,0 1 0 0 0,-1-1-1 0 0,1 0 1 0 0,-1 0 0 0 0,1 1-1 0 0,0-1 1 0 0,-1 0 0 0 0,1 0-1 0 0,0 0 1 0 0,0 0 0 0 0,0 1-1 0 0,-1-1 1 0 0,1-2 0 0 0,0-8-6064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33.1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26 186 11976 0 0,'-4'2'450'0'0,"-15"0"511"0"0,16-2-916 0 0,13-9 7328 0 0,46-32-7099 0 0,-14 13-241 0 0,-22 16-373 0 0,30-25 1 0 0,13-11-4785 0 0,-48 34 3191 0 0</inkml:trace>
  <inkml:trace contextRef="#ctx0" brushRef="#br0" timeOffset="1">157 251 1840 0 0,'-4'3'39'0'0,"0"0"-1"0"0,1 0 1 0 0,-1 1 0 0 0,1-1-1 0 0,0 1 1 0 0,0 0 0 0 0,0 0-1 0 0,1 1 1 0 0,-1-1 0 0 0,1 0-1 0 0,0 1 1 0 0,0-1 0 0 0,0 1-1 0 0,1 0 1 0 0,-2 9 0 0 0,-1 6 2760 0 0,2-14-1685 0 0,1-1 0 0 0,0 1-1 0 0,0 0 1 0 0,0-1-1 0 0,1 1 1 0 0,0 0 0 0 0,0-1-1 0 0,2 11 1 0 0,-1-12-903 0 0,6 15 781 0 0,-7-19-980 0 0,0 1-1 0 0,0-1 1 0 0,1 1 0 0 0,-1-1 0 0 0,0 1 0 0 0,1-1-1 0 0,-1 1 1 0 0,0-1 0 0 0,1 0 0 0 0,-1 1 0 0 0,1-1-1 0 0,-1 0 1 0 0,1 1 0 0 0,-1-1 0 0 0,0 0 0 0 0,1 0-1 0 0,-1 1 1 0 0,1-1 0 0 0,-1 0 0 0 0,1 0 0 0 0,0 0 0 0 0,-1 0-1 0 0,1 0 1 0 0,-1 0 0 0 0,1 0 0 0 0,-1 0 0 0 0,1 0-1 0 0,-1 0 1 0 0,1 0 0 0 0,-1 0 0 0 0,1 0 0 0 0,-1 0-1 0 0,1 0 1 0 0,-1 0 0 0 0,2-1 0 0 0,12-6-2 0 0,2-1-10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33.5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0 101 3224 0 0,'0'0'143'0'0,"1"17"377"0"0,8 37 8504 0 0,-8-39-8442 0 0,1 0 1 0 0,8 27-1 0 0,0-6 67 0 0,-7-23-380 0 0,1-1 1 0 0,0 1 0 0 0,1-1 0 0 0,6 12-1 0 0,-10-22 70 0 0,0-5-15 0 0,3-7-61 0 0,-1 0-1 0 0,0 0 1 0 0,-1 0-1 0 0,0-1 1 0 0,0 1-1 0 0,-1-13 1 0 0,1 7 124 0 0,5-28 0 0 0,18-64 100 0 0,-22 99-413 0 0,0 0 0 0 0,1 0 0 0 0,-1 0 0 0 0,2 1 0 0 0,-1-1 0 0 0,9-11 0 0 0,-11 18-74 0 0,0 0 0 0 0,1-1 0 0 0,-1 1 0 0 0,0 0-1 0 0,1 0 1 0 0,-1 0 0 0 0,1 1 0 0 0,0-1 0 0 0,-1 1-1 0 0,1-1 1 0 0,0 1 0 0 0,0 0 0 0 0,0 0 0 0 0,4 0-1 0 0,13-2-2660 0 0,-16 4 1244 0 0,7 3-13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2304 0 0,'0'0'101'0'0,"-18"0"11120"0"0,17 1-10426 0 0,-1 0-617 0 0,0 0 1 0 0,0 1-1 0 0,0-1 1 0 0,0 1-1 0 0,0-1 0 0 0,0 1 1 0 0,1 0-1 0 0,-3 2 1 0 0,-5 5 255 0 0,9-8-411 0 0,0-1 1 0 0,-1 1-1 0 0,1-1 0 0 0,0 0 1 0 0,0 1-1 0 0,-1-1 1 0 0,1 1-1 0 0,0-1 0 0 0,0 1 1 0 0,0-1-1 0 0,0 1 0 0 0,0-1 1 0 0,0 1-1 0 0,0-1 1 0 0,0 1-1 0 0,0-1 0 0 0,0 1 1 0 0,0-1-1 0 0,0 1 1 0 0,0 0-1 0 0,0 1 64 0 0,-1 4 65 0 0,1 0 0 0 0,0 0-1 0 0,0 0 1 0 0,0 1-1 0 0,0-1 1 0 0,1 0-1 0 0,0 0 1 0 0,3 10-1 0 0,-3-12-96 0 0,0-1 0 0 0,0 1 0 0 0,-1 0 0 0 0,0-1-1 0 0,0 1 1 0 0,0 0 0 0 0,-1 6 0 0 0,0 21 320 0 0,3-23-258 0 0,-1 0 1 0 0,1 0 0 0 0,1-1 0 0 0,-1 1-1 0 0,5 8 1 0 0,-5-12-91 0 0,0-1 0 0 0,0 1 0 0 0,0-1 0 0 0,0 0 0 0 0,0 0 0 0 0,1 0 1 0 0,-1 0-1 0 0,1 0 0 0 0,0 0 0 0 0,0-1 0 0 0,0 0 0 0 0,0 1 0 0 0,5 2 0 0 0,-1-2 20 0 0,0-1 1 0 0,1 1-1 0 0,-1-1 0 0 0,0 0 0 0 0,1-1 1 0 0,-1 0-1 0 0,1 0 0 0 0,0-1 0 0 0,-1 0 1 0 0,12-1-1 0 0,-14 1-3 0 0,1-1 1 0 0,-1-1 0 0 0,0 1 0 0 0,0 0-1 0 0,0-1 1 0 0,0 0 0 0 0,0-1-1 0 0,0 1 1 0 0,0-1 0 0 0,-1 0-1 0 0,1 0 1 0 0,-1 0 0 0 0,0 0-1 0 0,0-1 1 0 0,7-8 0 0 0,1-2 224 0 0,-6 7-187 0 0,0 0 0 0 0,9-16 0 0 0,-14 21-82 0 0,1-1-1 0 0,-1 0 1 0 0,0 0 0 0 0,0 0-1 0 0,0 0 1 0 0,0 0 0 0 0,-1 0-1 0 0,1 0 1 0 0,-1 0-1 0 0,0-1 1 0 0,0 1 0 0 0,0-5-1 0 0,-2 0 6 0 0,1 0 1 0 0,-1 0-1 0 0,0 0 0 0 0,0 0 0 0 0,-7-12 0 0 0,7 16 19 0 0,0 0 0 0 0,-1 0 1 0 0,1 0-1 0 0,-1 1 0 0 0,0-1 0 0 0,0 1 0 0 0,0 0 0 0 0,0 0 0 0 0,-1 0 0 0 0,1 0 0 0 0,-9-4 0 0 0,2 3 12 0 0,0-1 0 0 0,0 2 0 0 0,-1-1 0 0 0,1 1-1 0 0,-1 1 1 0 0,0 0 0 0 0,0 1 0 0 0,0 0 0 0 0,0 0 0 0 0,0 1-1 0 0,-15 2 1 0 0,13-1-169 0 0,0 1 0 0 0,1 1-1 0 0,-1 0 1 0 0,0 0 0 0 0,1 2 0 0 0,0-1-1 0 0,0 2 1 0 0,0-1 0 0 0,-13 10 0 0 0,11-3-5080 0 0,1-1-1767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33.8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89 0 14712 0 0,'0'0'1634'0'0,"0"3"-1455"0"0,-1 6-52 0 0,1 0 1 0 0,-2 1 0 0 0,0-1-1 0 0,0 0 1 0 0,-4 12-1 0 0,-23 48 171 0 0,14-34-145 0 0,8-17 30 0 0,2 0 0 0 0,-1 1-1 0 0,2 0 1 0 0,1 0 0 0 0,-2 33 0 0 0,3-24 361 0 0,5 47 0 0 0,-3-72-533 0 0,1-1 1 0 0,0 1-1 0 0,0 0 0 0 0,0-1 0 0 0,0 1 1 0 0,0-1-1 0 0,0 1 0 0 0,0-1 0 0 0,1 0 1 0 0,-1 0-1 0 0,1 1 0 0 0,0-1 1 0 0,0 0-1 0 0,0-1 0 0 0,2 4 0 0 0,0-2 18 0 0,-3-3-14 0 0,-1 1 0 0 0,1-1 0 0 0,-1 0-1 0 0,1 1 1 0 0,0-1 0 0 0,-1 0 0 0 0,1 0-1 0 0,0 0 1 0 0,-1 0 0 0 0,1 0 0 0 0,0 0-1 0 0,-1 0 1 0 0,1 0 0 0 0,0 0 0 0 0,-1 0-1 0 0,1 0 1 0 0,0 0 0 0 0,-1 0 0 0 0,2-1-1 0 0,1 1 35 0 0,6-2 56 0 0,-1 0 0 0 0,1 0 0 0 0,-1-1 0 0 0,1 0 0 0 0,-1-1-1 0 0,0 1 1 0 0,0-2 0 0 0,13-8 0 0 0,3-6 257 0 0,27-26-1 0 0,-18 15-457 0 0,-18 15-153 0 0,-2 1-1420 0 0,-3 9-3186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34.1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12 16128 0 0,'0'0'711'0'0,"-5"-4"153"0"0,2-4-696 0 0,-7 8 984 0 0,7 5 200 0 0,-6-2 40 0 0,1-3 8 0 0,-2 0-784 0 0,7-3-288 0 0,-2-2-872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3.0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5 791 5984 0 0,'0'0'5666'0'0,"-4"-13"-2974"0"0,4 11-2634 0 0,0 0-1 0 0,1 0 1 0 0,0 0 0 0 0,-1 0-1 0 0,1 1 1 0 0,0-1 0 0 0,0 0-1 0 0,0 0 1 0 0,0 1-1 0 0,0-1 1 0 0,2-2 0 0 0,19-21 637 0 0,-8 10-339 0 0,-5 4-211 0 0,1 0 0 0 0,17-13 0 0 0,6-8 29 0 0,-6 2-44 0 0,-2 0-1 0 0,0-2 1 0 0,33-60 0 0 0,7-16 171 0 0,-17 32 73 0 0,7-11-23 0 0,5-9 389 0 0,-45 69-559 0 0,-14 23-136 0 0,1-1 0 0 0,1 1-1 0 0,-1 0 1 0 0,1 0 0 0 0,0 0 0 0 0,3-4 0 0 0,-3 2 84 0 0,-1 2-40 0 0,11-10 162 0 0,-12 13-429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3.3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1 125 2760 0 0,'1'-8'1917'0'0,"0"3"-974"0"0,1 0-1 0 0,0 0 1 0 0,0 0-1 0 0,0 1 1 0 0,1-1-1 0 0,5-7 1 0 0,-2 5-337 0 0,0 0 0 0 0,0 0 0 0 0,0 1 0 0 0,1 0 0 0 0,14-9 1 0 0,-10 7 88 0 0,15-8 176 0 0,-25 15-829 0 0,1 1-1 0 0,0-1 1 0 0,-1 1 0 0 0,1 0-1 0 0,-1-1 1 0 0,1 1-1 0 0,-1 0 1 0 0,1 0-1 0 0,0 0 1 0 0,-1 0-1 0 0,1 0 1 0 0,0 0 0 0 0,-1 0-1 0 0,1 0 1 0 0,-1 1-1 0 0,3 0 1 0 0,-2 1 15 0 0,1 0 0 0 0,-1 0 1 0 0,0 1-1 0 0,0-1 0 0 0,0 0 0 0 0,-1 1 1 0 0,1-1-1 0 0,0 1 0 0 0,-1 0 0 0 0,0 0 0 0 0,0-1 1 0 0,0 1-1 0 0,0 0 0 0 0,1 6 0 0 0,1 16 27 0 0,0-9 33 0 0,-2 0 0 0 0,0 1 0 0 0,0-1 0 0 0,-4 30-1 0 0,-16 57 178 0 0,19-99-287 0 0,0-3-6 0 0,-1 1 0 0 0,1-1 0 0 0,-1 0 0 0 0,1 1 0 0 0,-1-1 0 0 0,0 0 0 0 0,1 0 1 0 0,-1 0-1 0 0,0 1 0 0 0,0-1 0 0 0,0 0 0 0 0,-2 2 0 0 0,2-1 16 0 0,1-11-1326 0 0,1-3-3024 0 0,3-3-1428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3.7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70 9 5528 0 0,'5'-8'9742'0'0,"-6"8"-9731"0"0,1 0 0 0 0,0 1 0 0 0,-1-1 0 0 0,1 0 0 0 0,0 1 0 0 0,-1-1-1 0 0,1 1 1 0 0,0-1 0 0 0,0 0 0 0 0,-1 1 0 0 0,1-1 0 0 0,0 1 0 0 0,0-1 0 0 0,0 1 0 0 0,0-1-1 0 0,-1 0 1 0 0,1 1 0 0 0,0-1 0 0 0,0 1 0 0 0,0-1 0 0 0,0 1 0 0 0,0-1 0 0 0,0 1 0 0 0,0 12 50 0 0,0-13-46 0 0,-3 37 341 0 0,2-30-327 0 0,0 0-1 0 0,1 1 1 0 0,-1-1-1 0 0,1 0 0 0 0,1 0 1 0 0,0 0-1 0 0,0 0 0 0 0,0 1 1 0 0,1-1-1 0 0,0-1 0 0 0,3 10 1 0 0,-4-15 54 0 0,-1 0-70 0 0,0 0 1 0 0,0 0-1 0 0,1 0 1 0 0,-1 0-1 0 0,0 1 1 0 0,1-1-1 0 0,-1-1 1 0 0,1 1-1 0 0,-1 0 1 0 0,1 0-1 0 0,0 0 1 0 0,-1 0-1 0 0,1 0 1 0 0,1 1-1 0 0,-1-1-4 0 0,0 0 0 0 0,0 0 0 0 0,0 0 0 0 0,0 0-1 0 0,-1 1 1 0 0,1-1 0 0 0,0 0 0 0 0,-1 0 0 0 0,1 0 0 0 0,0 3-1 0 0,-1 0 35 0 0,1 1-1 0 0,-1-1 0 0 0,0 1 1 0 0,0 0-1 0 0,-1-1 0 0 0,0 1 0 0 0,1-1 1 0 0,-1 1-1 0 0,-1-1 0 0 0,1 1 1 0 0,-1-1-1 0 0,0 0 0 0 0,0 0 0 0 0,0 1 1 0 0,0-2-1 0 0,-1 1 0 0 0,0 0 1 0 0,1 0-1 0 0,-1-1 0 0 0,-4 4 0 0 0,4-4 2 0 0,0-1-31 0 0,1 0 1 0 0,0 0-1 0 0,-1 0 0 0 0,1 0 0 0 0,-1 0 0 0 0,0 0 1 0 0,0-1-1 0 0,1 0 0 0 0,-1 1 0 0 0,0-1 0 0 0,0 0 1 0 0,0 0-1 0 0,-1 0 0 0 0,1-1 0 0 0,0 1 0 0 0,-5-1 0 0 0,6 0-299 0 0,-1-3-1870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4.0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62 12 9440 0 0,'0'0'432'0'0,"-4"6"144"0"0,-12 11-523 0 0,12-14 293 0 0,1 1-1 0 0,-1 0 1 0 0,1 1-1 0 0,0-1 0 0 0,0 0 1 0 0,0 1-1 0 0,0 0 1 0 0,-2 8-1 0 0,2-4 20 0 0,1 1 0 0 0,0 0-1 0 0,0 0 1 0 0,1 0 0 0 0,1 16-1 0 0,0-25-343 0 0,0 0 1 0 0,0-1-1 0 0,0 1 0 0 0,0 0 1 0 0,1 0-1 0 0,-1-1 0 0 0,0 1 0 0 0,0 0 1 0 0,1 0-1 0 0,-1-1 0 0 0,0 1 1 0 0,1 0-1 0 0,-1-1 0 0 0,1 1 0 0 0,-1-1 1 0 0,1 1-1 0 0,-1-1 0 0 0,1 1 1 0 0,0-1-1 0 0,-1 1 0 0 0,1-1 0 0 0,-1 1 1 0 0,1-1-1 0 0,0 1 0 0 0,-1-1 0 0 0,1 0 1 0 0,0 0-1 0 0,0 1 0 0 0,-1-1 1 0 0,1 0-1 0 0,0 0 0 0 0,0 0 0 0 0,-1 0 1 0 0,1 0-1 0 0,0 0 0 0 0,1 0 1 0 0,1 0 34 0 0,0 0 0 0 0,0 0 0 0 0,0 0 0 0 0,0-1 1 0 0,0 1-1 0 0,-1-1 0 0 0,6-1 0 0 0,0-2 88 0 0,1 0-1 0 0,-1-1 1 0 0,0 0-1 0 0,-1 0 1 0 0,1-1-1 0 0,7-7 0 0 0,-11 9-129 0 0,-1 1 0 0 0,0-1 0 0 0,1 0-1 0 0,-1 0 1 0 0,-1 0 0 0 0,1-1-1 0 0,-1 1 1 0 0,1-1 0 0 0,-1 1 0 0 0,-1-1-1 0 0,1 0 1 0 0,-1 0 0 0 0,2-5-1 0 0,-6-20-2 0 0,-5 25 42 0 0,5 3-49 0 0,1 1-1 0 0,0-1 1 0 0,-1 1-1 0 0,1-1 1 0 0,-1 1-1 0 0,1 0 1 0 0,-1 0-1 0 0,1 0 0 0 0,-1 1 1 0 0,0-1-1 0 0,-3 0 1 0 0,-34 0-293 0 0,26 1-264 0 0,13-4-1150 0 0,-3-3 95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4.3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0 920 0 0,'0'0'8481'0'0,"0"3"-7892"0"0,6 17 227 0 0,-4-11-390 0 0,1 1 1 0 0,-1 0-1 0 0,1 19 1 0 0,-2 16 578 0 0,0-13 124 0 0,-6 60 1 0 0,2-75-722 0 0,0 1 1 0 0,2-1 0 0 0,0 0 0 0 0,1 1 0 0 0,1-1 0 0 0,6 33 0 0 0,-6-42-204 0 0,0 0-1 0 0,0 0 1 0 0,-1 14 0 0 0,0-14 113 0 0,4-1 1916 0 0,-6-11-2311 0 0,1 0 0 0 0,0-1 0 0 0,0 1 1 0 0,0 0-1 0 0,0-1 0 0 0,1 1 0 0 0,0-1 1 0 0,0-4-1 0 0,-3 0-1555 0 0,3 8 1565 0 0,0 1-1 0 0,-1-1 1 0 0,1 1 0 0 0,0 0 0 0 0,0-1-1 0 0,0 1 1 0 0,0-1 0 0 0,0 1-1 0 0,-1-1 1 0 0,1 1 0 0 0,0 0-1 0 0,0-1 1 0 0,0 1 0 0 0,0-1 0 0 0,0 1-1 0 0,0-1 1 0 0,0 1 0 0 0,1-1-1 0 0,-1 1 1 0 0,0 0 0 0 0,0-1-1 0 0,0 0 1 0 0,7-7-1528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4.7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 9 7344 0 0,'0'0'660'0'0,"-15"3"-394"0"0,8 0 1757 0 0,12-2 1747 0 0,8 0-772 0 0,-6-2-4101 0 0,-3 0 1105 0 0,0 0 1 0 0,0 0-1 0 0,0-1 0 0 0,-1 1 1 0 0,1-1-1 0 0,6-4 0 0 0,-8 5-267 0 0</inkml:trace>
  <inkml:trace contextRef="#ctx0" brushRef="#br0" timeOffset="1">0 151 11376 0 0,'0'2'256'0'0,"4"24"453"0"0,-2-19-551 0 0,0 0 1 0 0,-1 0-1 0 0,-1 0 0 0 0,1 8 1 0 0,-1-13 416 0 0,1 0 289 0 0,-1-2-837 0 0,0 1-1 0 0,0-1 0 0 0,0 0 0 0 0,0 0 0 0 0,0 0 0 0 0,0 0 1 0 0,0 1-1 0 0,0-1 0 0 0,0 0 0 0 0,0 0 0 0 0,0 0 0 0 0,0 0 1 0 0,0 1-1 0 0,1-1 0 0 0,-1 0 0 0 0,0 0 0 0 0,0 0 0 0 0,0 0 1 0 0,0 0-1 0 0,0 1 0 0 0,0-1 0 0 0,0 0 0 0 0,0 0 0 0 0,1 0 1 0 0,-1 0-1 0 0,0 0 0 0 0,0 0 0 0 0,0 0 0 0 0,0 1 0 0 0,0-1 1 0 0,1 0-1 0 0,-1 0 0 0 0,0 0 0 0 0,0 0 0 0 0,0 0 1 0 0,0 0-1 0 0,0 0 0 0 0,1 0 0 0 0,-1 0 0 0 0,0 0 0 0 0,0 0 1 0 0,2-1-50 0 0,26-8-1124 0 0,-16 5 677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5.0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105 251 2760 0 0,'1'-1'207'0'0,"1"0"-13"0"0,0 0 1 0 0,-1 0 0 0 0,1-1 0 0 0,-1 1 0 0 0,1 0-1 0 0,-1-1 1 0 0,0 1 0 0 0,1-1 0 0 0,1-3-1 0 0,3-3 1197 0 0,-5 7-318 0 0,0 1-948 0 0,0-1 0 0 0,0 1-1 0 0,0 0 1 0 0,-1 0-1 0 0,1 0 1 0 0,0 0-1 0 0,0-1 1 0 0,-1 1-1 0 0,1 0 1 0 0,0-1-1 0 0,0 1 1 0 0,-1-1-1 0 0,1 1 1 0 0,0-1-1 0 0,-1 1 1 0 0,1-1 0 0 0,0-2 1843 0 0,-9 9-1064 0 0,-42 44 766 0 0,21-20-748 0 0,16-15-70 0 0,-20 31-1 0 0,25-31-440 0 0,8-14-338 0 0,0-1-1 0 0,-1 1 0 0 0,1 0 0 0 0,0-1 1 0 0,-1 1-1 0 0,1-1 0 0 0,0 1 0 0 0,0-1 1 0 0,0 1-1 0 0,-1 0 0 0 0,1-1 0 0 0,0 1 1 0 0,0 0-1 0 0,0-1 0 0 0,0 1 0 0 0,0 0 1 0 0,0-1-1 0 0,0 1 0 0 0,1 0 0 0 0,2-1-38 0 0,0-1 0 0 0,0 1-1 0 0,-1-1 1 0 0,1 0-1 0 0,0 0 1 0 0,0 0-1 0 0,0 0 1 0 0,-1 0 0 0 0,1 0-1 0 0,4-4 1 0 0,26-21 50 0 0,-19 14-134 0 0,-6 6-157 0 0,-1 0-1 0 0,0-1 0 0 0,-1 1 0 0 0,1-1 0 0 0,-1-1 0 0 0,-1 0 0 0 0,1 1 0 0 0,-1-1 0 0 0,-1-1 1 0 0,1 1-1 0 0,-2-1 0 0 0,5-13 0 0 0,-2 6-311 0 0,1-2 56 0 0,-2 0 0 0 0,0 0 0 0 0,0 0 0 0 0,-2 0 0 0 0,2-26 0 0 0,-10-33 2375 0 0,5 85-1608 0 0,-1 16 209 0 0,-7 37 0 0 0,0-4-22 0 0,3-15 152 0 0,2-30-271 0 0,1 0 0 0 0,1 0 0 0 0,0 0 0 0 0,1 1 0 0 0,0-1 1 0 0,3 19-1 0 0,-3-30-353 0 0,0 0 0 0 0,1 0 0 0 0,-1 0 1 0 0,0 0-1 0 0,1 0 0 0 0,-1 0 0 0 0,1 0 0 0 0,-1 0 1 0 0,1 0-1 0 0,0-1 0 0 0,-1 1 0 0 0,1 0 0 0 0,0 0 1 0 0,0-1-1 0 0,-1 1 0 0 0,1 0 0 0 0,0-1 1 0 0,0 1-1 0 0,0-1 0 0 0,0 1 0 0 0,0-1 0 0 0,0 0 1 0 0,0 1-1 0 0,0-1 0 0 0,0 0 0 0 0,0 1 0 0 0,0-1 1 0 0,0 0-1 0 0,1 0 0 0 0,0 0 4 0 0,0 0 0 0 0,0 0 0 0 0,0 0 0 0 0,0-1 0 0 0,0 1-1 0 0,0-1 1 0 0,0 1 0 0 0,0-1 0 0 0,0 0 0 0 0,0 1 0 0 0,0-1 0 0 0,0 0 0 0 0,-1 0-1 0 0,1 0 1 0 0,0-1 0 0 0,1 0 0 0 0,10-11-373 0 0,32-28 909 0 0,-17 11-6769 0 0,-18 14-187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5.8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92 2304 0 0,'0'0'101'0'0,"-2"1"1"0"0,0 2-66 0 0,1-2-8 0 0,0 0 0 0 0,0 0 1 0 0,0 0-1 0 0,0-1 0 0 0,-1 1 0 0 0,1 0 0 0 0,-11 7 10775 0 0,17-7-7392 0 0,-1-2-4496 0 0,14-3 1513 0 0,0-1-1 0 0,-1-1 1 0 0,0-1-1 0 0,27-15 1 0 0,16-6-158 0 0,1-4 47 0 0,-57 29 427 0 0,-2 1-2453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877 1 920 0 0,'-2'4'7'0'0,"0"1"-1"0"0,0-1 1 0 0,0 0 0 0 0,-1 0-1 0 0,1 0 1 0 0,-1-1 0 0 0,0 1-1 0 0,0 0 1 0 0,-1-1 0 0 0,1 0-1 0 0,-4 3 1 0 0,-10 11 1263 0 0,1 1 0 0 0,-25 36-1 0 0,-3 4 1155 0 0,-176 163 388 0 0,17-20-2027 0 0,-53 122 425 0 0,251-316-1192 0 0,-21 33 32 0 0,24-37-56 0 0,1 1 1 0 0,-1-1-1 0 0,0 1 0 0 0,1 0 0 0 0,0 0 0 0 0,0-1 0 0 0,0 1 0 0 0,-1 8 1 0 0,2-10-249 0 0,10-7-560 0 0,-7 2 210 0 0,10-2-3180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6.1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72 0 8120 0 0,'0'0'366'0'0,"0"2"1"0"0,-1 8-139 0 0,0 1 1 0 0,-1-1-1 0 0,-3 12 1 0 0,2-8 852 0 0,-3 22 1 0 0,4-24-679 0 0,0 0-1 0 0,-1 0 1 0 0,-6 16 0 0 0,4-12 181 0 0,-4 22 0 0 0,-9 55 1048 0 0,17-85-1400 0 0,-1 0 0 0 0,1 1 0 0 0,0 14 0 0 0,1-22-198 0 0,0 1 0 0 0,0-1 0 0 0,0 1-1 0 0,0 0 1 0 0,0-1 0 0 0,1 1 0 0 0,-1-1 0 0 0,1 1 0 0 0,-1 0 0 0 0,1-1 0 0 0,-1 1 0 0 0,1-1 0 0 0,0 0 0 0 0,0 1 0 0 0,0-1 0 0 0,0 0 0 0 0,0 1 0 0 0,0-1 0 0 0,0 0 0 0 0,0 0 0 0 0,1 0 0 0 0,-1 0 0 0 0,0 0 0 0 0,1 0-1 0 0,1 1 1 0 0,-1-2-2 0 0,0 1-1 0 0,0-1 0 0 0,0 0 0 0 0,0 0 0 0 0,0 0 0 0 0,0 0 0 0 0,0 0 0 0 0,0 0 0 0 0,0-1 1 0 0,-1 1-1 0 0,1 0 0 0 0,2-2 0 0 0,1 1 47 0 0,16-5 171 0 0,-1-1-1 0 0,0-1 1 0 0,21-12-1 0 0,-14 7-61 0 0,-15 7-128 0 0,-1-1-1 0 0,12-8 1 0 0,-14 8-62 0 0,1 0 1 0 0,17-8-1 0 0,-23 14 2 0 0,11-10-36 0 0,-11 8 449 0 0,-17 1-6553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6.5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0 153 9216 0 0,'0'0'7021'0'0,"2"-1"-6275"0"0,17-7-85 0 0,-1-2 0 0 0,-1 0-1 0 0,23-17 1 0 0,24-14-122 0 0,-14 8-678 0 0,-19 10-7355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6.8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69 1376 0 0,'0'0'10080'0'0,"2"1"-8940"0"0,3 1-907 0 0,0-1 0 0 0,0 0 0 0 0,0 0 0 0 0,0-1 0 0 0,0 1 0 0 0,0-1 0 0 0,0 0 0 0 0,9-1 0 0 0,46-11 621 0 0,-24 4-541 0 0,-5 2-31 0 0,56-19 0 0 0,-85 24 101 0 0,3-8-111 0 0,-5 9-380 0 0,0-1-1 0 0,0 1 0 0 0,0 0 1 0 0,0-1-1 0 0,0 1 0 0 0,0 0 1 0 0,0-1-1 0 0,0 1 0 0 0,0 0 1 0 0,0-1-1 0 0,0 1 0 0 0,0 0 1 0 0,0-1-1 0 0,0 1 0 0 0,0 0 1 0 0,0 0-1 0 0,0-1 0 0 0,-1 1 1 0 0,1 0-1 0 0,0-1 0 0 0,0 1 1 0 0,0 0-1 0 0,0 0 0 0 0,-1-1 1 0 0,1 1-1 0 0,0 0 0 0 0,0 0 1 0 0,-1 0-1 0 0,1-1 0 0 0,0 1 1 0 0,0 0-1 0 0,-1 0 0 0 0,1 0 1 0 0,-1-1-1 0 0,-7-2-6127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49.8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0 582 920 0 0,'0'0'10329'0'0,"5"-4"-9682"0"0,120-99 2386 0 0,-91 75-2982 0 0,53-33 0 0 0,-39 29-5 0 0,90-63 29 0 0,-97 67-75 0 0,-23 15 0 0 0,24-13 0 0 0,56-34 53 0 0,-15 8 164 0 0,-79 50-158 0 0,0-1-1 0 0,0 0 0 0 0,0 0 1 0 0,5-6-1 0 0,-6 6-17 0 0,0 0-1 0 0,1 0 1 0 0,-1 0-1 0 0,7-3 1 0 0,-3 2 14 0 0,-1-1 0 0 0,1 0 0 0 0,10-8-1 0 0,-15 10-54 0 0,15-8 33 0 0,-17 10-190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0.1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 1 7832 0 0,'0'0'71'0'0,"-1"0"0"0"0,1 0 0 0 0,-1 0 0 0 0,1 0 0 0 0,-1 0 0 0 0,1 0 0 0 0,0 0 0 0 0,-1 0 0 0 0,1 1 0 0 0,-1-1 0 0 0,1 0 0 0 0,0 0 0 0 0,-1 0 0 0 0,1 1-1 0 0,0-1 1 0 0,-1 0 0 0 0,1 0 0 0 0,0 1 0 0 0,-1-1 0 0 0,0 1 0 0 0,1-1 49 0 0,0 1-1 0 0,0-1 0 0 0,0 0 1 0 0,-1 1-1 0 0,1-1 0 0 0,0 0 0 0 0,-1 0 1 0 0,1 0-1 0 0,0 1 0 0 0,0-1 1 0 0,-1 0-1 0 0,1 0 0 0 0,0 0 1 0 0,-1 0-1 0 0,1 1 0 0 0,-3-1 2400 0 0,4 2-2320 0 0,19 22 144 0 0,-13-17-235 0 0,0 0 0 0 0,9 16 0 0 0,-15-20-100 0 0,1-1-1 0 0,-1 1 0 0 0,0-1 1 0 0,0 1-1 0 0,0 0 1 0 0,0-1-1 0 0,-1 1 1 0 0,1 0-1 0 0,-1 0 0 0 0,1 0 1 0 0,-1-1-1 0 0,0 1 1 0 0,0 0-1 0 0,-1 4 1 0 0,-14 58 144 0 0,14-63-134 0 0,0 1 0 0 0,-1 0 0 0 0,1 0 1 0 0,0-1-1 0 0,-1 1 0 0 0,0-1 0 0 0,0 1 1 0 0,-3 2-1 0 0,3-2 28 0 0,-1 0 1 0 0,1 0-1 0 0,0 0 0 0 0,0 0 1 0 0,-2 5-1 0 0,3-7-136 0 0,1-1 0 0 0,0 1 0 0 0,0-1 0 0 0,0 1 0 0 0,0 0 0 0 0,-1-1 0 0 0,1 1 0 0 0,0-1 0 0 0,0 1-1 0 0,-1 0 1 0 0,1-1 0 0 0,-1 1 0 0 0,1-1 0 0 0,0 1 0 0 0,-1-1 0 0 0,1 0 0 0 0,-1 1 0 0 0,1-1 0 0 0,-1 1 0 0 0,1-1 0 0 0,-2 1 0 0 0,2-2-25 0 0,0 0 1 0 0,-1 0 0 0 0,1 1 0 0 0,0-1 0 0 0,0 0 0 0 0,0 0-1 0 0,0 0 1 0 0,0 1 0 0 0,0-1 0 0 0,0 0 0 0 0,0 0 0 0 0,0 0-1 0 0,1 0 1 0 0,-1 1 0 0 0,0-1 0 0 0,1-1 0 0 0,7-17-1198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0.7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117 179 1376 0 0,'0'0'384'0'0,"-5"0"3003"0"0,0 0-2455 0 0,0 0 1 0 0,0 1 0 0 0,0-1-1 0 0,-6 3 1 0 0,9-3-844 0 0,0 1-1 0 0,-1 0 1 0 0,1 0 0 0 0,0 0 0 0 0,-1 0-1 0 0,1 0 1 0 0,0 1 0 0 0,0-1 0 0 0,0 1 0 0 0,0-1-1 0 0,0 1 1 0 0,0 0 0 0 0,1 0 0 0 0,-1 0-1 0 0,0 0 1 0 0,1 0 0 0 0,-2 3 0 0 0,-17 27 919 0 0,17-24-904 0 0,0 1 0 0 0,0 0 0 0 0,-2 10 0 0 0,5-17-16 0 0,-1 1 0 0 0,0 0 0 0 0,0-1 0 0 0,0 1 0 0 0,0-1 0 0 0,0 1 0 0 0,-3 3 1257 0 0,6-6-1292 0 0,0-1-1 0 0,0 0 1 0 0,0 0-1 0 0,-1 0 1 0 0,1 0 0 0 0,0 0-1 0 0,-1-1 1 0 0,1 1 0 0 0,-1 0-1 0 0,3-3 1 0 0,1-1 17 0 0,6-5-124 0 0,-1-1 1 0 0,0 0-1 0 0,-1 0 0 0 0,0-1 0 0 0,12-22 1 0 0,-16 23-161 0 0,0 1 0 0 0,-1-1-1 0 0,-1 0 1 0 0,5-20 0 0 0,-3 9-217 0 0,0-4-224 0 0,3-9-187 0 0,-7 33 782 0 0,0 1-1 0 0,0-1 1 0 0,-1 0 0 0 0,1 0 0 0 0,-1 0-1 0 0,0 0 1 0 0,1 0 0 0 0,-1 0-1 0 0,0 0 1 0 0,0 0 0 0 0,0 0 0 0 0,0 1-1 0 0,-1-1 1 0 0,1 0 0 0 0,0 0 0 0 0,-1 0-1 0 0,1 0 1 0 0,-2-2 0 0 0,1-6 1620 0 0,-5 33-1163 0 0,1 1 0 0 0,-2 27 1 0 0,6-45-427 0 0,-1 10 7 0 0,1 0 0 0 0,1 34 0 0 0,0-46 53 0 0,1 0 0 0 0,-1 0 0 0 0,1-1 0 0 0,0 1 0 0 0,0 0 0 0 0,0 0 0 0 0,0 0 1 0 0,1-1-1 0 0,0 1 0 0 0,0 0 0 0 0,0-1 0 0 0,0 0 0 0 0,0 1 0 0 0,1-1 0 0 0,-1 0 0 0 0,1 0 0 0 0,0 0 0 0 0,3 2 1 0 0,-5-4-13 0 0,0-1 0 0 0,0 1 0 0 0,0-1 0 0 0,0 1 0 0 0,0-1 1 0 0,0 1-1 0 0,1-1 0 0 0,-1 0 0 0 0,0 0 0 0 0,0 1 0 0 0,0-1 1 0 0,0 0-1 0 0,0 0 0 0 0,1 0 0 0 0,-1 0 0 0 0,0 0 0 0 0,0-1 1 0 0,0 1-1 0 0,0 0 0 0 0,3-1 0 0 0,20-13-1612 0 0,-16 9-1118 0 0,3-2-1731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1.0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140 0 2760 0 0,'-23'25'272'0'0,"-9"16"4569"0"0,-30 51 0 0 0,58-87-4662 0 0,1 0 0 0 0,1 0 0 0 0,-1 0 0 0 0,1 0 0 0 0,0 1 0 0 0,0-1 0 0 0,0 1 0 0 0,1-1 0 0 0,-1 7 0 0 0,16-18 31 0 0,-6 2-301 0 0,0-1 1 0 0,0-1-1 0 0,-1 0 0 0 0,0 0 0 0 0,0 0 0 0 0,-1-1 1 0 0,0 0-1 0 0,10-14 0 0 0,-12 15-30 0 0,0 0 1 0 0,-1 0-1 0 0,1-1 0 0 0,-1 1 1 0 0,-1-1-1 0 0,0 0 0 0 0,1 0 1 0 0,-2 0-1 0 0,1 0 0 0 0,-1 0 1 0 0,0 0-1 0 0,-1 0 0 0 0,0-9 1 0 0,0 15 445 0 0,0 9 518 0 0,2 7-390 0 0,-1-13-433 0 0,-1 0 0 0 0,1 0 0 0 0,-1 0 0 0 0,0 0 0 0 0,0 0 0 0 0,0 0 0 0 0,0 4 0 0 0,0-3-8 0 0,-1 0-1 0 0,1 0 1 0 0,0 1 0 0 0,1-1-1 0 0,-1 0 1 0 0,1 0 0 0 0,1 6-1 0 0,1 11 5 0 0,-2-17 27 0 0,6 0-975 0 0,6-2-3781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1.3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0 1376 0 0,'-2'1'9792'0'0,"-2"2"-9602"0"0,0 0 0 0 0,0 1 0 0 0,0-1 0 0 0,1 1 0 0 0,-1-1 0 0 0,1 1 0 0 0,0 0 0 0 0,0 0 0 0 0,-2 5 0 0 0,3-7-144 0 0,1 1 0 0 0,0-1 1 0 0,0 0-1 0 0,0 0 0 0 0,0 1 1 0 0,1-1-1 0 0,-1 1 1 0 0,1-1-1 0 0,-1 0 0 0 0,1 1 1 0 0,0-1-1 0 0,0 1 0 0 0,0-1 1 0 0,0 1-1 0 0,0-1 0 0 0,0 1 1 0 0,1-1-1 0 0,-1 1 0 0 0,1-1 1 0 0,0 0-1 0 0,1 3 1 0 0,4 9-24 0 0,-5-13-15 0 0,0 1 0 0 0,-1 0-1 0 0,1 0 1 0 0,0 0 0 0 0,0 0-1 0 0,1-1 1 0 0,-1 1 0 0 0,0 0-1 0 0,1-1 1 0 0,-1 1 0 0 0,1-1-1 0 0,-1 1 1 0 0,1-1 0 0 0,2 1-1 0 0,-1 0 6 0 0,9 8 28 0 0,-11-10-64 0 0,4 7 111 0 0,-5-6-77 0 0,1 0-1 0 0,-1 0 0 0 0,0 0 1 0 0,-1 0-1 0 0,1 0 1 0 0,0 0-1 0 0,0 0 1 0 0,0 0-1 0 0,-1 0 0 0 0,1 1 1 0 0,0-1-1 0 0,-1-1 1 0 0,1 1-1 0 0,-1 0 1 0 0,0 0-1 0 0,1 0 0 0 0,-2 1 1 0 0,-9 16 36 0 0,10-17-82 0 0,0 0 1 0 0,0 0 0 0 0,0 0 0 0 0,0-1-1 0 0,0 1 1 0 0,0 0 0 0 0,0-1 0 0 0,-1 1-1 0 0,1-1 1 0 0,-2 2 0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1.9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1 920 0 0,'0'0'9312'0'0,"2"1"-8731"0"0,0 1-479 0 0,0 0-1 0 0,0 1 1 0 0,-1-1 0 0 0,1 1-1 0 0,-1-1 1 0 0,1 1 0 0 0,-1-1-1 0 0,0 1 1 0 0,0 0 0 0 0,0 0-1 0 0,-1 0 1 0 0,1-1 0 0 0,0 6-1 0 0,2 42 393 0 0,-8 96 1496 0 0,3-134-1770 0 0,2-8 667 0 0,7-8-478 0 0,-1-2-401 0 0,0-1 1 0 0,-1 1 0 0 0,1-1 0 0 0,-1 0 0 0 0,0 0 0 0 0,4-11-1 0 0,-1 5-159 0 0,-8 12 136 0 0,1 1 0 0 0,-1-1 0 0 0,0 1-1 0 0,0 0 1 0 0,0-1 0 0 0,1 1 0 0 0,-1 0 0 0 0,0-1-1 0 0,0 1 1 0 0,1 0 0 0 0,-1-1 0 0 0,0 1 0 0 0,1 0-1 0 0,-1 0 1 0 0,0-1 0 0 0,1 1 0 0 0,-1 0 0 0 0,0 0-1 0 0,1 0 1 0 0,-1-1 0 0 0,1 1 0 0 0,-1 0-1 0 0,0 0 1 0 0,1 0 0 0 0,0 0 8 0 0,-1 0-1 0 0,1 0 1 0 0,-1 1-1 0 0,0-1 1 0 0,1 0-1 0 0,-1 0 1 0 0,0 1-1 0 0,1-1 1 0 0,-1 0-1 0 0,0 1 1 0 0,1-1-1 0 0,-1 0 1 0 0,0 1-1 0 0,0-1 1 0 0,1 1-1 0 0,-1-1 1 0 0,0 0-1 0 0,0 1 1 0 0,1 0-1 0 0,5 25 91 0 0,-4-20-16 0 0,-2 1-13 0 0,0-6-110 0 0,2 2-99 0 0,-2-3 127 0 0,0 0 0 0 0,0 0 0 0 0,0 0 0 0 0,0 1 0 0 0,0-1 0 0 0,0 0 0 0 0,0 0 0 0 0,0 0 0 0 0,0 0 0 0 0,0 1 1 0 0,0-1-1 0 0,0 0 0 0 0,0 0 0 0 0,0 0 0 0 0,0 0 0 0 0,0 1 0 0 0,0-1 0 0 0,0 0 0 0 0,0 0 0 0 0,1 0 0 0 0,-1 0 0 0 0,0 0 0 0 0,0 0 0 0 0,0 1 0 0 0,0-1 0 0 0,0 0 0 0 0,1 0 0 0 0,-1 0 0 0 0,0 0 0 0 0,0 0 0 0 0,0 0 0 0 0,0 0 0 0 0,0 0 0 0 0,1 0 0 0 0,-1 0 0 0 0,0 0 0 0 0,34-7-454 0 0,-19 2 629 0 0,-14 5-132 0 0,1 0 0 0 0,-1 0 1 0 0,1-1-1 0 0,-1 1 0 0 0,1-1 0 0 0,-1 1 1 0 0,0-1-1 0 0,1 0 0 0 0,0 0 1 0 0,6-5 67 0 0,0 0 0 0 0,0 0 1 0 0,-1-1-1 0 0,0 0 1 0 0,-1 0-1 0 0,8-9 1 0 0,7-12-84 0 0,16-23-14 0 0,-36 49-50 0 0,-10-2-2 0 0,7 4 74 0 0,0 0 1 0 0,-1 0 0 0 0,1 0 0 0 0,0 0 0 0 0,-1 0 0 0 0,1 1 0 0 0,0-1 0 0 0,-1 1 0 0 0,1-1 0 0 0,0 1 0 0 0,0 0 0 0 0,0 0 0 0 0,0 0 0 0 0,0 0 0 0 0,0 1 0 0 0,-2 0 0 0 0,1 1 10 0 0,-1-1 1 0 0,1 1-1 0 0,1-1 1 0 0,-1 1-1 0 0,0 0 1 0 0,1 0-1 0 0,-1 0 1 0 0,-3 7 0 0 0,-1 3 40 0 0,3-6 14 0 0,1-1 0 0 0,0 1 0 0 0,0-1 0 0 0,0 1 0 0 0,1 0 0 0 0,0 0 0 0 0,0 0 0 0 0,-1 9 0 0 0,3-14 0 0 0,2-1-50 0 0,0 0 0 0 0,0 0 0 0 0,-1 0 0 0 0,1 0 0 0 0,0 0 0 0 0,0-1 0 0 0,0 1 0 0 0,0-1 0 0 0,0 1 0 0 0,0-1 0 0 0,0 0 0 0 0,0 1 0 0 0,0-1 0 0 0,1 0 0 0 0,-1 0 0 0 0,0-1 0 0 0,0 1 0 0 0,0 0 0 0 0,4-2 0 0 0,-1 1-6 0 0,0 0 0 0 0,0-1 0 0 0,1 0 1 0 0,-1 0-1 0 0,0-1 0 0 0,7-4 1 0 0,14-12 59 0 0,-5 3-657 0 0,35-19 0 0 0,-31 19-340 0 0,-20 13 236 0 0,0-1 1 0 0,1 1-1 0 0,11-5 0 0 0,-16 7 442 0 0,1 1 0 0 0,-1-1 0 0 0,1 0 0 0 0,0 1 0 0 0,-1-1 0 0 0,1 0 0 0 0,-1 0 0 0 0,1 0 0 0 0,-1 0 0 0 0,0-1 0 0 0,0 1 0 0 0,3-2 0 0 0,-4 2 195 0 0,0 1-1 0 0,0 0 1 0 0,0 0 0 0 0,0 0 0 0 0,0-1-1 0 0,0 1 1 0 0,0 0 0 0 0,0 0-1 0 0,1 0 1 0 0,-1 0 0 0 0,0 0-1 0 0,0-1 1 0 0,0 1 0 0 0,0 0-1 0 0,0 0 1 0 0,1 0 0 0 0,-1 0-1 0 0,0 0 1 0 0,0 0 0 0 0,0 0 0 0 0,1-1-1 0 0,-1 1 1 0 0,0 0 0 0 0,0 0-1 0 0,0 0 1 0 0,0 0 0 0 0,1 0-1 0 0,-1 0 1 0 0,0 0 0 0 0,0 0-1 0 0,1 0 1 0 0,5-2-1401 0 0,1-5 487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2.2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100 103 920 0 0,'8'-6'9572'0'0,"-51"52"-6522"0"0,34-35-2622 0 0,0 1 0 0 0,-7 14 1 0 0,-1 0-75 0 0,3 0 329 0 0,14-25-659 0 0,0-1 0 0 0,0 1 0 0 0,0-1 1 0 0,0 1-1 0 0,0 0 0 0 0,0-1 1 0 0,0 1-1 0 0,1-1 0 0 0,-1 1 1 0 0,0 0-1 0 0,0-1 0 0 0,0 1 1 0 0,1-1-1 0 0,-1 1 0 0 0,0-1 1 0 0,1 1-1 0 0,-1-1 0 0 0,0 1 1 0 0,1-1-1 0 0,-1 1 0 0 0,0-1 1 0 0,1 1-1 0 0,-1-1 0 0 0,1 1 1 0 0,3-2 123 0 0,-1 1 1 0 0,0-1 0 0 0,0 0 0 0 0,0 0 0 0 0,0 0-1 0 0,0 0 1 0 0,0-1 0 0 0,0 1 0 0 0,-1-1 0 0 0,1 0-1 0 0,3-3 1 0 0,31-27 91 0 0,-29 25-616 0 0,4-3 139 0 0,-2 0 0 0 0,1 0 1 0 0,-1-1-1 0 0,-1 0 0 0 0,0-1 0 0 0,13-22 1 0 0,-15 20-56 0 0,0 1 1 0 0,13-18 0 0 0,-18 29 220 0 0,0-1 0 0 0,-1 0 1 0 0,1 1-1 0 0,-1-1 0 0 0,0 0 0 0 0,0 0 0 0 0,0 0 0 0 0,0 0 0 0 0,-1 0 0 0 0,1 0 1 0 0,-1 0-1 0 0,1-6 0 0 0,-1 7-109 0 0,-2 3 144 0 0,1-1 99 0 0,-1 1 0 0 0,1-1 0 0 0,-1 1 0 0 0,1 0 0 0 0,0 0-1 0 0,0 0 1 0 0,-1 0 0 0 0,1 0 0 0 0,0 0 0 0 0,-2 2 0 0 0,-3 5 81 0 0,1 1 1 0 0,0 0-1 0 0,0-1 1 0 0,0 2-1 0 0,1-1 1 0 0,-3 13-1 0 0,0 1 206 0 0,-4 35-1 0 0,11-55-307 0 0,0-1-1 0 0,0 0 0 0 0,0 0 1 0 0,0 0-1 0 0,0 0 0 0 0,1 0 1 0 0,-1 0-1 0 0,1 0 0 0 0,0 0 1 0 0,0 0-1 0 0,-1 0 0 0 0,1 0 1 0 0,1 0-1 0 0,-1 0 0 0 0,0-1 1 0 0,2 3-1 0 0,-2-3-25 0 0,0 1 0 0 0,0-1 0 0 0,0 0 0 0 0,0 0 0 0 0,0 0 0 0 0,0 0 0 0 0,1 0 0 0 0,-1 0 0 0 0,0-1 1 0 0,1 1-1 0 0,-1 0 0 0 0,0-1 0 0 0,1 1 0 0 0,-1-1 0 0 0,1 1 0 0 0,-1-1 0 0 0,1 0 0 0 0,-1 1 0 0 0,1-1 0 0 0,-1 0 0 0 0,1 0 0 0 0,-1 0 0 0 0,1 0 0 0 0,2-1 0 0 0,4-1-228 0 0,-1-1 0 0 0,1 0 0 0 0,0 0-1 0 0,13-9 1 0 0,-5 1-998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4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 2304 0 0,'0'32'224'0'0,"-3"-12"1305"0"0,2-17-873 0 0,0-1-1 0 0,1 0 1 0 0,0 1-1 0 0,-1-1 0 0 0,1 0 1 0 0,0 1-1 0 0,0-1 0 0 0,1 5 1 0 0,0 4 1099 0 0,0-3-1406 0 0,0-1 0 0 0,1 0 0 0 0,0 0 1 0 0,0 0-1 0 0,0 0 0 0 0,1 0 1 0 0,0 0-1 0 0,5 9 0 0 0,-7-15-333 0 0,0 0 1 0 0,0 0-1 0 0,0 0 0 0 0,0 1 1 0 0,0-1-1 0 0,1 0 0 0 0,-1-1 0 0 0,0 1 1 0 0,0 0-1 0 0,1 0 0 0 0,-1 0 1 0 0,0-1-1 0 0,1 1 0 0 0,-1 0 0 0 0,1-1 1 0 0,-1 0-1 0 0,1 1 0 0 0,1-1 1 0 0,0 0-5 0 0,0 1 1 0 0,0-1-1 0 0,-1-1 1 0 0,1 1-1 0 0,0 0 1 0 0,0-1-1 0 0,0 1 1 0 0,0-1-1 0 0,3-1 1 0 0,-2 0-10 0 0,0 0 1 0 0,0 0-1 0 0,0 0 0 0 0,0 0 1 0 0,-1 0-1 0 0,1-1 0 0 0,-1 1 1 0 0,0-1-1 0 0,0 0 0 0 0,0 0 1 0 0,0 0-1 0 0,0-1 0 0 0,3-5 1 0 0,38-94 252 0 0,-26 56 137 0 0,-17 44-334 0 0,0 0 0 0 0,-1 0 0 0 0,1 0 0 0 0,0 0 0 0 0,-1 0 0 0 0,1-5 0 0 0,-1 7 86 0 0,0 4-85 0 0,4 126-48 0 0,17 39-206 0 0,0-9-139 0 0,-17-112 218 0 0,8 155-282 0 0,-12-186 208 0 0,-1 0 1 0 0,-6 28 0 0 0,6-37 139 0 0,-1 0-1 0 0,0 0 1 0 0,0-1-1 0 0,0 1 1 0 0,-1-1 0 0 0,0 0-1 0 0,-1 0 1 0 0,-5 9-1 0 0,7-13 50 0 0,1 0 0 0 0,0-1 0 0 0,-1 1 0 0 0,1-1 0 0 0,-1 0 0 0 0,1 1 0 0 0,-1-1 0 0 0,0 0 0 0 0,0 0 0 0 0,0 0 1 0 0,1 0-1 0 0,-1 0 0 0 0,0 0 0 0 0,0-1 0 0 0,0 1 0 0 0,0 0 0 0 0,0-1 0 0 0,0 0 0 0 0,-3 1 0 0 0,2-2 20 0 0,0 1-1 0 0,0 0 1 0 0,1-1 0 0 0,-1 0 0 0 0,0 0 0 0 0,1 0-1 0 0,-1 0 1 0 0,1 0 0 0 0,-1 0 0 0 0,1-1 0 0 0,-1 1-1 0 0,-3-4 1 0 0,-1-1 31 0 0,0-1 0 0 0,0 0 0 0 0,1 0 0 0 0,0-1 0 0 0,1 0 0 0 0,-1 0 0 0 0,-5-11 0 0 0,2 0 243 0 0,1 1 1 0 0,1-1 0 0 0,0-1-1 0 0,1 1 1 0 0,-5-33 0 0 0,10 43-178 0 0,1 1 1 0 0,-1-1 0 0 0,1 0-1 0 0,1 0 1 0 0,0 1 0 0 0,3-17-1 0 0,-2 20 5 0 0,0-1-1 0 0,0 1 1 0 0,0 0-1 0 0,1-1 1 0 0,0 1 0 0 0,0 0-1 0 0,0 0 1 0 0,0 1-1 0 0,1-1 1 0 0,0 1 0 0 0,5-6-1 0 0,23-19-34 0 0,35-30 503 0 0,-44 40-720 0 0,4-3-1505 0 0,-9 10-3593 0 0,-8 7-362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1293 8 3224 0 0,'0'0'1204'0'0,"1"0"-1082"0"0,-1-1 0 0 0,0 1 0 0 0,0 0 0 0 0,0 0 0 0 0,0-1 0 0 0,0 1 0 0 0,0 0 0 0 0,0 0 0 0 0,0-1 0 0 0,0 1 0 0 0,0 0 0 0 0,0 0 0 0 0,0-1 0 0 0,0 1 0 0 0,0 0 1 0 0,0 0-1 0 0,0-1 0 0 0,0 1 0 0 0,0 0 0 0 0,-1 0 0 0 0,1-1 0 0 0,0 1 0 0 0,0 0 0 0 0,0 0 0 0 0,0 0 0 0 0,0-1 0 0 0,-1 1 0 0 0,1 0 0 0 0,0 0 0 0 0,-5 2 54 0 0,0 1 0 0 0,0-1 1 0 0,0 1-1 0 0,0 1 0 0 0,1-1 0 0 0,-1 1 0 0 0,1-1 0 0 0,-6 8 0 0 0,-58 67-61 0 0,-164 175 621 0 0,30-60-370 0 0,-23 21 647 0 0,139-125-534 0 0,-82 77 530 0 0,-76 87-237 0 0,241-249-771 0 0,0-1 0 0 0,0 1 0 0 0,1 0 0 0 0,-4 7 0 0 0,5-9-292 0 0,2-2 235 0 0,0-1-1 0 0,0 1 1 0 0,0 0 0 0 0,0-1-1 0 0,1 1 1 0 0,-1 0-1 0 0,0-1 1 0 0,0 0-1 0 0,0 1 1 0 0,0-1-1 0 0,0 0 1 0 0,1 0 0 0 0,1-2-75 0 0,19-14-323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2.6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110 1 3224 0 0,'-4'5'1676'0'0,"5"-4"-1381"0"0,-1 0 1 0 0,1 1 0 0 0,0-1-1 0 0,-1 0 1 0 0,1 1 0 0 0,-1-1-1 0 0,0 0 1 0 0,1 1 0 0 0,-1-1-1 0 0,0 0 1 0 0,0 1-1 0 0,0-1 1 0 0,0 0 0 0 0,0 1-1 0 0,0 1 1 0 0,-2 23 1059 0 0,-1-3-515 0 0,-2-1-1 0 0,-13 41 1 0 0,-51 122 1280 0 0,63-158-1872 0 0,0-17-398 0 0,5-8-634 0 0,6-13-6658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2.9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1 220 3224 0 0,'8'-5'265'0'0,"0"0"-1"0"0,16-5 1 0 0,5 2 5703 0 0,-21 6-5498 0 0,0 0-1 0 0,0-1 1 0 0,-1 0-1 0 0,1-1 1 0 0,-1 1-1 0 0,0-1 1 0 0,0-1-1 0 0,7-5 1 0 0,24-14-994 0 0,-35 22 305 0 0,0 0 1 0 0,0-1 0 0 0,0 1 0 0 0,0-1 0 0 0,0 1 0 0 0,-1-1 0 0 0,1 0 0 0 0,-1 0-1 0 0,0 0 1 0 0,1 0 0 0 0,2-6 0 0 0,1-4-2639 0 0,7-25 0 0 0,-10 29 1656 0 0,-2 7 1042 0 0,-1 0 1 0 0,1 0 0 0 0,-1 0 0 0 0,1 0-1 0 0,-1-1 1 0 0,0 1 0 0 0,0 0 0 0 0,0 0-1 0 0,0-1 1 0 0,0 1 0 0 0,-1 0 0 0 0,-1-5 2466 0 0,-8 19 1194 0 0,8-10-3183 0 0,-1 1-1 0 0,1 0 0 0 0,0 0 1 0 0,0 0-1 0 0,0 0 1 0 0,0 0-1 0 0,1 0 0 0 0,-1 0 1 0 0,1 1-1 0 0,-2 5 0 0 0,-7 42 759 0 0,4-18-478 0 0,1-7 308 0 0,-1 33 1 0 0,1-6 110 0 0,2-19-754 0 0,3-32-248 0 0,0 1 0 0 0,0-1 0 0 0,0 1 1 0 0,0-1-1 0 0,1 0 0 0 0,-1 1 0 0 0,1-1 1 0 0,0 1-1 0 0,-1-1 0 0 0,3 3 0 0 0,-2-3 143 0 0,-1-9-4916 0 0,3-1-364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3.2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0 101 9728 0 0,'0'0'4892'0'0,"2"-1"-4174"0"0,14-6-132 0 0,0-1-1 0 0,0 2 1 0 0,26-7-1 0 0,-5 1-316 0 0,9-5-52 0 0,-27 9-113 0 0,1 1 0 0 0,29-7 0 0 0,-34 11-47 0 0,-11 1-43 0 0,0 1 1 0 0,0 1-1 0 0,0-1 0 0 0,0 0 1 0 0,0 1-1 0 0,8 0 0 0 0,-10 0 22 0 0,-3 2-1510 0 0,-6 8-4691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7.2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 10824 0 0,'0'0'2997'0'0,"3"-6"-3511"0"0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7.7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 3224 0 0,'0'0'288'0'0,"-10"0"256"0"0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9.5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15 405 7832 0 0,'0'0'602'0'0,"-1"0"-401"0"0,-3-2-172 0 0,3 1 155 0 0,0 1 0 0 0,0-1 0 0 0,1 0 0 0 0,-1 0 0 0 0,0 0 0 0 0,0 0 0 0 0,1 0 0 0 0,-1 0 0 0 0,1 0 0 0 0,-1-1 0 0 0,1 1 0 0 0,-1 0 0 0 0,0-4 1425 0 0,2 1 2205 0 0,2 0-3577 0 0,0 0-1 0 0,0 1 0 0 0,0-1 0 0 0,1 1 0 0 0,-1 0 1 0 0,1 0-1 0 0,0 0 0 0 0,8-5 0 0 0,36-16 616 0 0,-44 23-790 0 0,92-40 1078 0 0,155-42 0 0 0,-34 9-1058 0 0,-122 40-156 0 0,-36 10 78 0 0,-34 13 33 0 0,38-10 1 0 0,27-8 211 0 0,-80 25-159 0 0,-20 8-281 0 0,-66 31-2754 0 0,58-27 951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2:59.8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 11376 0 0,'0'0'1133'0'0,"0"1"-972"0"0,-5 9 210 0 0,2 0-1 0 0,-1 0 1 0 0,2 1-1 0 0,-1-1 1 0 0,1 1-1 0 0,0 16 1 0 0,0 85 1084 0 0,3-59-903 0 0,5 55 395 0 0,-2-44-446 0 0,34 267 1571 0 0,-32-304-1946 0 0,1 17 1052 0 0,-14-63-826 0 0,-6-36-1992 0 0,12 40-128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0.3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442 1 5064 0 0,'0'0'11559'0'0,"0"1"-11103"0"0,-3 3-390 0 0,1-1-1 0 0,-1 0 1 0 0,1 0-1 0 0,-1 0 1 0 0,0 0-1 0 0,0 0 1 0 0,-1-1-1 0 0,1 1 0 0 0,-1-1 1 0 0,1 0-1 0 0,-1 0 1 0 0,-3 1-1 0 0,-14 9 124 0 0,1 1-16 0 0,-1-2-1 0 0,-25 10 1 0 0,0 0-11 0 0,-67 38 526 0 0,97-49-372 0 0,-21 17-1 0 0,16-11-42 0 0,17-12-225 0 0,0-1-1 0 0,0 1 0 0 0,0 0 0 0 0,1 0 1 0 0,0 0-1 0 0,-1 0 0 0 0,2 1 0 0 0,-1 0 1 0 0,0-1-1 0 0,1 1 0 0 0,0 0 1 0 0,0 0-1 0 0,0 0 0 0 0,1 0 0 0 0,-1 0 1 0 0,1 7-1 0 0,-2 8-6 0 0,2 1 0 0 0,2 39 0 0 0,1-16-72 0 0,-7 45-105 0 0,2-62 125 0 0,2 0 0 0 0,0 0 0 0 0,6 44 0 0 0,-3-53 121 0 0,0 37 0 0 0,-3-39-165 0 0,2 0-1 0 0,3 29 1 0 0,-1-33-42 0 0,-3-8 177 0 0,1 1 0 0 0,0-1 0 0 0,0 1 0 0 0,1-1 0 0 0,-1 0 0 0 0,3 4 0 0 0,-3-6-59 0 0,0 0 0 0 0,1-1 0 0 0,-1 1 0 0 0,0-1 1 0 0,1 1-1 0 0,0-1 0 0 0,-1 0 0 0 0,1 1 0 0 0,0-1 0 0 0,-1 0 0 0 0,1 0 1 0 0,0 0-1 0 0,0-1 0 0 0,0 1 0 0 0,0 0 0 0 0,3 0 0 0 0,0 0-8 0 0,-1 0 1 0 0,1-1-1 0 0,0 0 0 0 0,-1 0 0 0 0,1 0 0 0 0,0 0 0 0 0,-1-1 1 0 0,9-1-1 0 0,40-15 377 0 0,-13 4-193 0 0,-26 10-162 0 0,-1-1 1 0 0,1-1-1 0 0,-1 0 1 0 0,0-1-1 0 0,0-1 1 0 0,-1 0-1 0 0,14-10 1 0 0,-2 2 16 0 0,0 2 1 0 0,31-13-1 0 0,-16 5-20 0 0,-28 14-202 0 0,25-11 0 0 0,-34 18 27 0 0,-1-1 1 0 0,0 1-1 0 0,1-1 1 0 0,-1 1-1 0 0,0-1 0 0 0,1 0 1 0 0,-1 0-1 0 0,0 0 1 0 0,0 0-1 0 0,0 0 0 0 0,0 0 1 0 0,0 0-1 0 0,0 0 1 0 0,0 0-1 0 0,0 0 1 0 0,0 0-1 0 0,-1-1 0 0 0,2-1 1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0.6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18 296 1376 0 0,'-18'-8'15805'0'0,"29"4"-13592"0"0,58-18-1312 0 0,41-21-786 0 0,-57 21 110 0 0,-29 13-27 0 0,26-15 0 0 0,144-79 449 0 0,-152 76-720 0 0,-33 19-623 0 0,1 2 1 0 0,0-1-1 0 0,14-6 0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3.3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 23 7080 0 0,'0'0'4840'0'0,"-1"1"-4560"0"0,-1 48 1048 0 0,1-40-1052 0 0,0 0 1 0 0,2 15 0 0 0,-1-17-129 0 0,0 0 0 0 0,0 1 1 0 0,0-1-1 0 0,-1 1 0 0 0,-2 9 1 0 0,-10 61 843 0 0,9-55-444 0 0,-2 33 0 0 0,-1 7 243 0 0,6-58-377 0 0,0 1 0 0 0,1-1-1 0 0,0 1 1 0 0,0-1-1 0 0,1 7 1 0 0,8-32 8 0 0,-7 12-341 0 0,-1 1-44 0 0,0 1 0 0 0,0-1 0 0 0,-1 0 1 0 0,-1-10-1 0 0,1 12-11 0 0,1-4 4 0 0,7-18-33 0 0,-3-10 3 0 0,-3 29 0 0 0,1 0 0 0 0,6-12 0 0 0,3-7 0 0 0,-10 22-13 0 0,0 0-1 0 0,0 0 0 0 0,6-8 0 0 0,-5 9-5 0 0,0-1-1 0 0,0 0 1 0 0,-1 1 0 0 0,3-8-1 0 0,-2 5-6 0 0,0 1 0 0 0,1-1-1 0 0,0 1 1 0 0,0 0 0 0 0,0 1-1 0 0,0-1 1 0 0,10-8 0 0 0,6-9-88 0 0,-16 18 81 0 0,-3 3-6 0 0,1-1 0 0 0,1 0 0 0 0,-1 1 0 0 0,0-1-1 0 0,6-3 1 0 0,-3 2-43 0 0,-2-2-12 0 0,-1 5 14 0 0,4 1 44 0 0,-5 0 23 0 0,-1 1 0 0 0,1-1 0 0 0,-1 1 0 0 0,0-1-1 0 0,1 1 1 0 0,-1 0 0 0 0,0-1 0 0 0,1 1 0 0 0,-1-1 0 0 0,0 1-1 0 0,0 0 1 0 0,1-1 0 0 0,-1 1 0 0 0,0 0 0 0 0,0-1-1 0 0,0 1 1 0 0,0 0 0 0 0,0 1 0 0 0,2 5-93 0 0,0 0 101 0 0,1 0-1 0 0,-1 1 1 0 0,0 0-1 0 0,2 15 1 0 0,3 18 32 0 0,-4-32-27 0 0,-1 1 0 0 0,-1-1 0 0 0,0 1 0 0 0,0-1 0 0 0,-1 1 0 0 0,-2 16 0 0 0,1 8 0 0 0,-3 0-1 0 0,2-24 78 0 0,0 1-1 0 0,1 0 0 0 0,1 12 1715 0 0,0-39-1438 0 0,1 15-352 0 0,-1 0 0 0 0,1 0-1 0 0,-1 0 1 0 0,0 0-1 0 0,1 0 1 0 0,-1 0 0 0 0,0 0-1 0 0,0 0 1 0 0,0 0 0 0 0,0 0-1 0 0,0-1 1 0 0,0 1 0 0 0,0 0-1 0 0,0 0 1 0 0,0 0-1 0 0,-1 0 1 0 0,1 0 0 0 0,-1-1-1 0 0,0-4 0 0 0,1 0-1 0 0,1 1 0 0 0,0-1 0 0 0,0 1 0 0 0,0 0 0 0 0,1-1 0 0 0,-1 1 1 0 0,1 0-1 0 0,1 0 0 0 0,-1 0 0 0 0,6-8 0 0 0,21-44-53 0 0,-3 0 124 0 0,-18 39-72 0 0,0 0 0 0 0,15-23 0 0 0,-20 36-8 0 0,-1 1-1 0 0,1 0 0 0 0,1-1 0 0 0,-1 2 0 0 0,0-1 0 0 0,1 0 1 0 0,0 1-1 0 0,4-4 0 0 0,-3 1-122 0 0,-4 5 128 0 0,-1 0 0 0 0,1 0 0 0 0,0 0 0 0 0,-1 1-1 0 0,1-1 1 0 0,-1 0 0 0 0,1 0 0 0 0,0 1 0 0 0,0-1 0 0 0,0 0 0 0 0,-1 1 0 0 0,1-1 0 0 0,1 0 0 0 0,0 0-2 0 0,12-3 3 0 0,-7 3 15 0 0,-6 1-8 0 0,1 1 0 0 0,-1-1 1 0 0,0 0-1 0 0,1 1 0 0 0,-1-1 0 0 0,0 0 0 0 0,0 1 1 0 0,1 0-1 0 0,-1-1 0 0 0,0 1 0 0 0,0 0 0 0 0,0 0 1 0 0,0 0-1 0 0,0-1 0 0 0,0 1 0 0 0,0 0 0 0 0,0 0 1 0 0,1 3-1 0 0,11 19-43 0 0,-11-16-101 0 0,0 0 0 0 0,0-1 0 0 0,-1 1 0 0 0,1 8 0 0 0,2 15-74 0 0,-2-21 212 0 0,-1 1-1 0 0,0-1 0 0 0,-1 1 0 0 0,0 0 0 0 0,0-1 1 0 0,-1 1-1 0 0,0-1 0 0 0,-3 10 0 0 0,2-4 345 0 0,-2 25 0 0 0,4-39-157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1336 1 6072 0 0,'0'0'548'0'0,"-1"2"-451"0"0,-55 87 499 0 0,16-32-16 0 0,9-13 105 0 0,-41 46 1 0 0,-49 41 401 0 0,-234 242 1010 0 0,342-360-2030 0 0,-191 174 754 0 0,-135 125-269 0 0,272-247-392 0 0,59-57-131 0 0,-20 16-501 0 0,27-24 155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4.5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36 106 1376 0 0,'-14'0'136'0'0,"13"0"71"0"0,0 0-1 0 0,0 1 1 0 0,0-1-1 0 0,0 0 1 0 0,0 1 0 0 0,0-1-1 0 0,0 0 1 0 0,0 0-1 0 0,0 0 1 0 0,0 0 0 0 0,0 0-1 0 0,0 0 1 0 0,-8-2 6641 0 0,11 1-6582 0 0,4-5-63 0 0,46-50 1923 0 0,-51 54-2059 0 0,0 1 1 0 0,0 0-1 0 0,1 0 0 0 0,-1 0 1 0 0,0 1-1 0 0,1-1 1 0 0,-1 0-1 0 0,1 0 0 0 0,-1 1 1 0 0,1-1-1 0 0,2 0 1 0 0,3-1 92 0 0,-6 1 102 0 0,5 1-68 0 0,-2 1 114 0 0,-1 6-232 0 0,-3-6-86 0 0,3 11 92 0 0,-1 0 1 0 0,0 0 0 0 0,-1 0-1 0 0,-1 0 1 0 0,1 0 0 0 0,-2 0-1 0 0,0 1 1 0 0,0-1 0 0 0,-5 16-1 0 0,1 4 206 0 0,-3 14 149 0 0,6-37-322 0 0,0 0 1 0 0,1 0-1 0 0,0 1 0 0 0,1-1 0 0 0,1 14 0 0 0,-1 0 202 0 0,3-10-133 0 0,-3-12-151 0 0,1 1 0 0 0,-1-1 0 0 0,0 0 0 0 0,1 1 0 0 0,-1-1 0 0 0,0 0 0 0 0,0 1 1 0 0,0-1-1 0 0,0 0 0 0 0,0 1 0 0 0,0-1 0 0 0,0 0 0 0 0,-1 3 0 0 0,-3 0 1499 0 0,5-5-1468 0 0,-1 1-63 0 0,1-1-1 0 0,-1 1 1 0 0,1 0-1 0 0,-1-1 0 0 0,0 1 1 0 0,1-1-1 0 0,-1 1 1 0 0,0 0-1 0 0,1-1 1 0 0,-1 1-1 0 0,0-1 1 0 0,0 1-1 0 0,1-1 1 0 0,-1 0-1 0 0,0 1 1 0 0,0-1-1 0 0,0 1 1 0 0,0-1-1 0 0,0 1 1 0 0,1-1-1 0 0,-1 1 1 0 0,0-1-1 0 0,-1 0 1 0 0,1 1-1 0 0,0-1 1 0 0,-1-13 10 0 0,2 10 32 0 0,0 3-42 0 0,0 0-1 0 0,-1 0 1 0 0,1-1 0 0 0,0 1 0 0 0,-1-1 0 0 0,1 1 0 0 0,0 0 0 0 0,-1-1 0 0 0,0 1 0 0 0,1-1-1 0 0,-1-2 1 0 0,1-2-1 0 0,3-13 0 0 0,-4 17 1 0 0,0 0 0 0 0,0 0 1 0 0,1 0-1 0 0,-1 0 1 0 0,1-1-1 0 0,-1 1 1 0 0,3-3-1 0 0,36-94 52 0 0,-32 81-53 0 0,8-29 0 0 0,-11 35 0 0 0,-2 7 1 0 0,0 1-1 0 0,0-1 0 0 0,1 1 0 0 0,-1-1 0 0 0,1 1 0 0 0,5-6 0 0 0,-4 5-2 0 0,0 0 0 0 0,0 0-1 0 0,-1-1 1 0 0,3-6 0 0 0,-5 11-1 0 0,-1 0 0 0 0,1 0-1 0 0,-1 0 1 0 0,1 0 0 0 0,-1 0 0 0 0,1 1 0 0 0,0-1 0 0 0,0 0 0 0 0,-1 0 0 0 0,1 0 0 0 0,0 0 0 0 0,0 1 0 0 0,0-1 0 0 0,0 0-1 0 0,1 0 1 0 0,16-13-61 0 0,-17 13 61 0 0,0 0-1 0 0,0 0 0 0 0,1 0 0 0 0,-1 0 0 0 0,0 0 0 0 0,1 0 0 0 0,-1 0 0 0 0,1 0 1 0 0,-1 1-1 0 0,1-1 0 0 0,-1 1 0 0 0,1-1 0 0 0,0 1 0 0 0,-1-1 0 0 0,1 1 0 0 0,0 0 1 0 0,-1 0-1 0 0,1 0 0 0 0,0 0 0 0 0,-1 0 0 0 0,1 0 0 0 0,2 1 0 0 0,13-1-7 0 0,-15 0-63 0 0,1 11 4 0 0,3 21 70 0 0,-3-23 0 0 0,-1 1 0 0 0,-1 0 0 0 0,0-1 0 0 0,0 1 0 0 0,0 0 0 0 0,-2 12 0 0 0,-6 11-1 0 0,5-24 22 0 0,0 1 1 0 0,1 0-1 0 0,-1 10 0 0 0,2-6 42 0 0,1 0-1 0 0,1-1 0 0 0,5 26 1 0 0,-2-12-4 0 0,-3-18 42 0 0,0 0 0 0 0,6 18 0 0 0,-8-26-82 0 0,0 0 0 0 0,1 0 0 0 0,-1 0 0 0 0,0 0-1 0 0,0 0 1 0 0,0 0 0 0 0,0-1 0 0 0,0 1 0 0 0,0 0 0 0 0,0 0-1 0 0,0 2 1 0 0,-1 2-89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5.5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0 398 13272 0 0,'0'0'4461'0'0,"2"-2"-4033"0"0,3-2-298 0 0,1-1 0 0 0,1 1 1 0 0,-1 0-1 0 0,0 1 0 0 0,1 0 1 0 0,0 0-1 0 0,0 0 0 0 0,7-2 1 0 0,19-7 272 0 0,53-27 412 0 0,170-82 491 0 0,-83 39-968 0 0,-65 33-244 0 0,-10 10-587 0 0,-97 39 482 0 0,4-3-363 0 0,0 0-1 0 0,1 0 1 0 0,-1 1 0 0 0,1 0-1 0 0,0 0 1 0 0,-1 1 0 0 0,1-1-1 0 0,6 0 1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5.9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62 1 3224 0 0,'-1'2'143'0'0,"-12"22"-17"0"0,9-18 369 0 0,1-1 1 0 0,0 1 0 0 0,0 0 0 0 0,0 0-1 0 0,1 0 1 0 0,0 0 0 0 0,-2 10-1 0 0,4 102 5859 0 0,2-45-5133 0 0,-14 238 2913 0 0,0-173-3239 0 0,11-136-878 0 0,1 0-1 0 0,0 1 0 0 0,0-1 1 0 0,-1 1-1 0 0,2-1 1 0 0,-1 0-1 0 0,1 4 1 0 0,-1-6-23 0 0,0 0 1 0 0,0 0-1 0 0,0 0 1 0 0,0 0-1 0 0,0 0 1 0 0,0 0-1 0 0,0 0 1 0 0,0 0-1 0 0,0 1 1 0 0,0-1 0 0 0,0 0-1 0 0,0 0 1 0 0,0 0-1 0 0,1 0 1 0 0,-1 0-1 0 0,0 0 1 0 0,0 0-1 0 0,0 0 1 0 0,0 0-1 0 0,0 0 1 0 0,0 0-1 0 0,0 0 1 0 0,0 0-1 0 0,0 0 1 0 0,0 0-1 0 0,0 0 1 0 0,1 0 0 0 0,-1 0-1 0 0,0 0 1 0 0,0 0-1 0 0,0 0 1 0 0,0-1-1 0 0,0 1 1 0 0,0 0-1 0 0,0 0 1 0 0,0 0-1 0 0,0 0 1 0 0,0 0-1 0 0,0 0 1 0 0,0 0-1 0 0,0 0 1 0 0,0 0-1 0 0,1 0 1 0 0,-1 0 0 0 0,0 0-1 0 0,0 0 1 0 0,0 0-1 0 0,0 0 1 0 0,0-1-1 0 0,0 1 1 0 0,0 0-1 0 0,0 0 1 0 0,0 0-1 0 0,0 0 1 0 0,0 0-1 0 0,5-12-799 0 0,-1 1-6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6.3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335 97 2304 0 0,'16'-27'62'0'0,"-12"22"334"0"0,-1 0 0 0 0,0 1 0 0 0,0-1-1 0 0,0 0 1 0 0,3-11 0 0 0,-6 16-77 0 0,0-1-1 0 0,1 0 1 0 0,-1 0-1 0 0,0 0 1 0 0,0 0-1 0 0,0 0 1 0 0,0 0-1 0 0,0 0 1 0 0,0 0-1 0 0,0 0 1 0 0,0 0-1 0 0,0 0 1 0 0,0 0-1 0 0,0 1 1 0 0,-1-1-1 0 0,1 0 1 0 0,0 0-1 0 0,-1 0 1 0 0,1 0-1 0 0,-1 0 1 0 0,1 1-1 0 0,-1-1 1 0 0,1 0-1 0 0,-2 0 1 0 0,1 0-108 0 0,0 0 0 0 0,0 0 0 0 0,-1 0 0 0 0,1 1 0 0 0,-1-1 0 0 0,1 1 0 0 0,0-1 0 0 0,-1 1 1 0 0,1-1-1 0 0,-1 1 0 0 0,1 0 0 0 0,-1 0 0 0 0,-2 0 0 0 0,-3 0-77 0 0,0 0-1 0 0,-1 1 1 0 0,1 0 0 0 0,-14 5 0 0 0,18-5-123 0 0,-1 0-1 0 0,1 1 1 0 0,0 0 0 0 0,0 0 0 0 0,-5 3 0 0 0,-7 5-12 0 0,-6 0 1 0 0,-37 13 0 0 0,54-21 22 0 0,-8 2 39 0 0,0 0-1 0 0,0-1 1 0 0,0-1-1 0 0,0 0 0 0 0,-23 1 1722 0 0,35-1-1698 0 0,0 8 333 0 0,1-2-323 0 0,1-2-61 0 0,-1-1-24 0 0,0 23 285 0 0,-1-13-200 0 0,1-11-79 0 0,-1 0 0 0 0,1 0-1 0 0,-1 0 1 0 0,0 0 0 0 0,-1 0-1 0 0,1 0 1 0 0,-1 0 0 0 0,0 0-1 0 0,0 0 1 0 0,-2 6 0 0 0,1-6 58 0 0,0 1 1 0 0,0 0-1 0 0,1 0 1 0 0,-1 0-1 0 0,1 0 1 0 0,0 0-1 0 0,0 6 1 0 0,-5 21 260 0 0,4-23-281 0 0,1 0 0 0 0,0-1-1 0 0,0 1 1 0 0,0 0-1 0 0,2 13 1 0 0,-1 8 15 0 0,-13 175 16 0 0,-3-46 96 0 0,2-31 232 0 0,13-121-283 0 0,1 0-1 0 0,-1 1 1 0 0,-1-1 0 0 0,1 0-1 0 0,-1 0 1 0 0,-4 9-1 0 0,7-19-164 0 0,0-1 0 0 0,-1 1-1 0 0,0 0 1 0 0,0-1 0 0 0,0 1-1 0 0,0 0 1 0 0,-1-5 0 0 0,0-3-75 0 0,2-55-3609 0 0,3 39 1777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6.9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1 159 11376 0 0,'0'0'1133'0'0,"1"2"-972"0"0,7 26 1574 0 0,-4-18-1293 0 0,-3-7-303 0 0,0 1 0 0 0,1-1 0 0 0,-1 0 0 0 0,1 0 0 0 0,-1 1 0 0 0,1-1 0 0 0,0 0 0 0 0,0-1 0 0 0,1 1 0 0 0,-1 0 0 0 0,0-1 0 0 0,4 3 0 0 0,-2-1 5 0 0,0-1-1 0 0,0 1 1 0 0,0 1-1 0 0,-1-1 1 0 0,1 0-1 0 0,-1 1 1 0 0,0 0 0 0 0,4 9-1 0 0,0 1 30 0 0,8 25 1 0 0,-11-18 94 0 0,-4-19-230 0 0,0-1 1 0 0,1 0-1 0 0,-1 0 1 0 0,0 1-1 0 0,1-1 1 0 0,0 0-1 0 0,-1 0 1 0 0,1 0-1 0 0,0 0 1 0 0,0 0-1 0 0,0 0 1 0 0,0 0-1 0 0,1 0 1 0 0,-1 0-1 0 0,2 2 1 0 0,-2-4-7 0 0,0 1 1 0 0,0 0 0 0 0,0-1 0 0 0,-1 1-1 0 0,1-1 1 0 0,0 1 0 0 0,0-1-1 0 0,0 0 1 0 0,0 1 0 0 0,0-1 0 0 0,0 0-1 0 0,0 0 1 0 0,0 1 0 0 0,0-1-1 0 0,0 0 1 0 0,0 0 0 0 0,0 0 0 0 0,1-1-1 0 0,-1 1 1 0 0,0 0 0 0 0,0 0-1 0 0,0 0 1 0 0,0-1 0 0 0,0 1 0 0 0,-1 0-1 0 0,1-1 1 0 0,0 1 0 0 0,0-1-1 0 0,0 1 1 0 0,1-2 0 0 0,3-1 31 0 0,-1 0 0 0 0,0 0 0 0 0,0-1 0 0 0,6-6 0 0 0,16-18 184 0 0,-7 8-37 0 0,0-1 0 0 0,24-37 1 0 0,27-41-361 0 0,8-13-424 0 0,-56 79 496 0 0,-21 32 13 0 0,0 0 8 0 0,4-2 56 0 0,-3 2 269 0 0,-2 3-215 0 0,8 18-53 0 0,-1 0 0 0 0,-1 0 1 0 0,-1 1-1 0 0,-1 0 0 0 0,0 0 1 0 0,-2 0-1 0 0,0 30 0 0 0,0 50-1 0 0,0 48 0 0 0,-5-80 54 0 0,-6 239 828 0 0,9-297-827 0 0,0 0-1 0 0,1 0 0 0 0,0 0 0 0 0,1 0 0 0 0,6 21 1 0 0,-7-30 243 0 0,0-5-218 0 0,6-9-1068 0 0,-2-4-4186 0 0,-1-3-1815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7.8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53 59 2304 0 0,'0'0'12537'0'0,"0"2"-11761"0"0,2 5-601 0 0,-1 1 0 0 0,0 0 0 0 0,0 0 0 0 0,-1 0 0 0 0,0 9 0 0 0,-6 44 401 0 0,3-38-273 0 0,-1 2 171 0 0,0 0 0 0 0,-10 29-1 0 0,4-25-52 0 0,5-15-79 0 0,-6 24-1 0 0,10-25 14 0 0,1-12-335 0 0,1-1-1 0 0,-1 0 1 0 0,0 0 0 0 0,0 0-1 0 0,0 0 1 0 0,0 1 0 0 0,0-1-1 0 0,0 0 1 0 0,0 0 0 0 0,0 0-1 0 0,0 0 1 0 0,0 0 0 0 0,1 1-1 0 0,-1-1 1 0 0,0 0 0 0 0,0 0-1 0 0,0 0 1 0 0,0 0 0 0 0,0 0-1 0 0,0 0 1 0 0,1 0 0 0 0,-1 0-1 0 0,0 0 1 0 0,0 1 0 0 0,0-1-1 0 0,0 0 1 0 0,1 0 0 0 0,-1 0-1 0 0,0 0 1 0 0,0 0 0 0 0,0 0-1 0 0,0 0 1 0 0,1 0 0 0 0,-1 0-1 0 0,2-1 49 0 0,-1 0-1 0 0,1 1 1 0 0,-1-1-1 0 0,1 0 0 0 0,-1 0 1 0 0,0 0-1 0 0,1 0 0 0 0,-1 0 1 0 0,0 0-1 0 0,2-2 0 0 0,-1 0-38 0 0,0-1-1 0 0,-1 0 1 0 0,1 1 0 0 0,0-1-1 0 0,-1 0 1 0 0,1-5-1 0 0,4-10-73 0 0,0 0 0 0 0,1 1 0 0 0,1 0 0 0 0,0 0 0 0 0,2 1-1 0 0,15-22 1 0 0,-2-3 257 0 0,-15 27-300 0 0,-1 2 0 0 0,2-1 0 0 0,10-12 0 0 0,-4 4-103 0 0,-9 14 116 0 0,0 0-1 0 0,0 0 1 0 0,11-10-1 0 0,-16 16 9 0 0,1 4 3 0 0,1 0 58 0 0,0 0-1 0 0,0 1 0 0 0,0 0 1 0 0,0 0-1 0 0,-1 0 0 0 0,1 0 1 0 0,-1 0-1 0 0,0 0 0 0 0,0 1 0 0 0,0-1 1 0 0,0 1-1 0 0,0-1 0 0 0,-1 1 1 0 0,0 0-1 0 0,0 0 0 0 0,0 0 1 0 0,0-1-1 0 0,-1 1 0 0 0,1 0 1 0 0,-1 5-1 0 0,0 11 15 0 0,0-1-1 0 0,-7 38 1 0 0,4-37-19 0 0,-6 25 21 0 0,5-33 42 0 0,2 1-1 0 0,-1 0 1 0 0,1 18-1 0 0,2-27-36 0 0,0-2-8 0 0,0-1 0 0 0,0 0 0 0 0,0 0 0 0 0,0 1-1 0 0,0-1 1 0 0,-1 0 0 0 0,1 0 0 0 0,0 0 0 0 0,-1 1 0 0 0,1-1-1 0 0,-1 0 1 0 0,1 0 0 0 0,-1 0 0 0 0,1 0 0 0 0,-1 0 0 0 0,0 0-1 0 0,1 0 1 0 0,-1 0 0 0 0,0 0 0 0 0,0 0 0 0 0,0 0 0 0 0,-2 1-1 0 0,3-2 4 0 0,0 0-1 0 0,0 0 1 0 0,0 0-1 0 0,0 0 0 0 0,0 0 1 0 0,0 0-1 0 0,0 0 0 0 0,0 0 1 0 0,0 0-1 0 0,0 0 1 0 0,0 0-1 0 0,0 0 0 0 0,0 0 1 0 0,0 0-1 0 0,-1 0 1 0 0,1 0-1 0 0,0 0 0 0 0,0 0 1 0 0,0 0-1 0 0,0 0 0 0 0,0 0 1 0 0,0 0-1 0 0,0 0 1 0 0,0 0-1 0 0,0 0 0 0 0,0 0 1 0 0,0 0-1 0 0,0 0 1 0 0,-1 0-1 0 0,1 0 0 0 0,0 0 1 0 0,0 0-1 0 0,0 0 0 0 0,0 0 1 0 0,0 0-1 0 0,0 0 1 0 0,0 0-1 0 0,0 0 0 0 0,0 0 1 0 0,0 0-1 0 0,0 0 0 0 0,0 0 1 0 0,0 0-1 0 0,0 0 1 0 0,0 0-1 0 0,0 0 0 0 0,0-1 1 0 0,-1 1-1 0 0,1 0 1 0 0,0 0-1 0 0,0 0 0 0 0,0 0 1 0 0,-1-6 339 0 0,0-6-164 0 0,1 12-197 0 0,0-10 47 0 0,0 0 0 0 0,1 0 0 0 0,0 0 0 0 0,1 0 0 0 0,0 1 0 0 0,1-1 0 0 0,-1 0-1 0 0,2 1 1 0 0,0-1 0 0 0,0 1 0 0 0,7-11 0 0 0,21-32 23 0 0,17-26-77 0 0,13-8-183 0 0,-59 77 185 0 0,-2 7-71 0 0,0 2 75 0 0,-1 1 1 0 0,1-1-1 0 0,0 1 1 0 0,-1-1-1 0 0,1 1 1 0 0,-1-1-1 0 0,1 1 1 0 0,0-1-1 0 0,-1 1 0 0 0,0 0 1 0 0,1-1-1 0 0,-1 1 1 0 0,1 0-1 0 0,-1-1 1 0 0,0 1-1 0 0,1 0 1 0 0,-1-1-1 0 0,0 2 0 0 0,5 13-64 0 0,0 11 30 0 0,-1 0 1 0 0,-2 0-1 0 0,0 36 0 0 0,-1-34 58 0 0,-1-12 38 0 0,0 0 1 0 0,0 0-1 0 0,-5 23 0 0 0,5-35-10 0 0,1-1-7 0 0,-7 10 109 0 0,6-11-205 0 0,9-10-4612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8.2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 78 9504 0 0,'0'0'858'0'0,"0"0"-771"0"0,-1 0 0 0 0,1 1 1 0 0,0-1-1 0 0,-1 1 0 0 0,1-1 0 0 0,-1 0 0 0 0,1 1 0 0 0,0-1 0 0 0,0 1 0 0 0,-1-1 0 0 0,1 1 0 0 0,0 0 0 0 0,0-1 0 0 0,0 1 0 0 0,0-1 0 0 0,-1 2 0 0 0,2 18 663 0 0,-2-1-1 0 0,-1 1 0 0 0,-4 22 1 0 0,3-23-417 0 0,1 0 0 0 0,0 0 0 0 0,2 0 0 0 0,1 24 0 0 0,1 0 336 0 0,-2-42-585 0 0,0 1-1 0 0,0-1 1 0 0,0 1 0 0 0,0-1-1 0 0,0 1 1 0 0,-1-1-1 0 0,1 1 1 0 0,0-1 0 0 0,-1 1-1 0 0,1-1 1 0 0,-1 1-1 0 0,1-1 1 0 0,-1 0 0 0 0,0 1-1 0 0,1-1 1 0 0,-3 3 835 0 0,3-13-129 0 0,-2-20-76 0 0,2 14-442 0 0,1-26-1 0 0,1 21-208 0 0,1-1 1 0 0,2 1-1 0 0,0 0 0 0 0,1 1 0 0 0,0-1 1 0 0,2 1-1 0 0,0 0 0 0 0,18-28 0 0 0,-18 34-63 0 0,-4 5 0 0 0,1 0 0 0 0,0 1 0 0 0,0 0 0 0 0,0 0 0 0 0,1 0 0 0 0,10-9 0 0 0,-5 12 0 0 0,-10 4 0 0 0,1 0 0 0 0,-1 0 0 0 0,0 0 0 0 0,0 1 0 0 0,1-1 0 0 0,-1 1 0 0 0,0-1 0 0 0,0 1 0 0 0,0-1 0 0 0,0 1 0 0 0,0-1 0 0 0,0 1 0 0 0,0 0 0 0 0,0 0 0 0 0,0 0 0 0 0,0 0 0 0 0,0-1 0 0 0,0 1 0 0 0,-1 0 0 0 0,1 0 0 0 0,0 0 0 0 0,0 2 0 0 0,1 2 0 0 0,0-1 0 0 0,0 0 0 0 0,0 1 0 0 0,1 6 0 0 0,-1-2 0 0 0,0 1 0 0 0,0-1 0 0 0,-1 0 0 0 0,0 1 0 0 0,-1-1 0 0 0,0 1 0 0 0,-1-1 0 0 0,-2 12 0 0 0,-1 16 165 0 0,1 0 0 0 0,2 49 0 0 0,1-49-44 0 0,0-33-108 0 0,0-2-26 0 0,0 0-1 0 0,-1-1 1 0 0,1 1 0 0 0,1-1-1 0 0,-1 1 1 0 0,0-1-1 0 0,0 1 1 0 0,1-1 0 0 0,-1 1-1 0 0,0-1 1 0 0,2 3-1 0 0,-1-2-1095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9.5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0 236 9760 0 0,'0'0'882'0'0,"3"1"-671"0"0,7 0-27 0 0,-1-1 0 0 0,1 1 0 0 0,-1-1 0 0 0,0-1-1 0 0,1 0 1 0 0,-1 0 0 0 0,16-5 0 0 0,7 0 346 0 0,36-8 983 0 0,88-29 0 0 0,204-68 1656 0 0,-328 102-2964 0 0,44-6 1 0 0,-54 11-176 0 0,-15 3-23 0 0,-1-1 0 0 0,1 0 0 0 0,0 0 0 0 0,-1-1 0 0 0,12-6-1 0 0,-16 8-67 0 0,-4 1-1051 0 0,-5-3-519 0 0,-5-2-4448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09.9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 1 5528 0 0,'0'2'422'0'0,"-6"16"421"0"0,1 1 0 0 0,0-1 0 0 0,2 1 0 0 0,0 0 0 0 0,1 23 0 0 0,0-17-219 0 0,1-11-1 0 0,4 26 0 0 0,-1-2 189 0 0,-1 21 205 0 0,-3 70 1131 0 0,2-114-1855 0 0,0 0-1 0 0,1 0 0 0 0,3 17 0 0 0,1 3 25 0 0,-5-26-208 0 0,0-1 0 0 0,-2 15 1 0 0,1-16-42 0 0,0 0 1 0 0,1 0 0 0 0,1 12-1 0 0,-1-17-57 0 0,0 0 4 0 0,0-1 0 0 0,1 0 1 0 0,-1 1-1 0 0,0-1 0 0 0,0 1 0 0 0,0-1 0 0 0,0 1 1 0 0,0-1-1 0 0,0 1 0 0 0,0-1 0 0 0,-1 0 0 0 0,1 2 0 0 0,-1-1 593 0 0,2-2-516 0 0,0-1-169 0 0,0 1 0 0 0,1-1 0 0 0,-1 1-1 0 0,0-1 1 0 0,0 0 0 0 0,0 0 0 0 0,0 1 0 0 0,0-1-1 0 0,0 0 1 0 0,0 0 0 0 0,0 0 0 0 0,0 0-1 0 0,0-1 1 0 0,4-13-622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0.2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531 22 3680 0 0,'3'-12'392'0'0,"-3"12"-342"0"0,0 0 0 0 0,0-1 0 0 0,1 1 0 0 0,-1 0 0 0 0,0 0 0 0 0,0-1 0 0 0,0 1 0 0 0,0 0 0 0 0,0-1 0 0 0,0 1 0 0 0,0 0 0 0 0,0-1 0 0 0,0 1 0 0 0,0 0 0 0 0,0 0 0 0 0,0-1-1 0 0,-1 1 1 0 0,1 0 0 0 0,0-1 0 0 0,0 1 0 0 0,0 0 0 0 0,0 0 0 0 0,0-1 0 0 0,0 1 0 0 0,-1 0 0 0 0,1 0 0 0 0,0-1 0 0 0,0 1 0 0 0,0 0 0 0 0,-1 0 0 0 0,1 0 0 0 0,0-1 0 0 0,0 1 0 0 0,-1 0 0 0 0,1 0 0 0 0,0 0 0 0 0,-1 0 0 0 0,1 0 0 0 0,-1-1 0 0 0,-16 2 4366 0 0,-16 8 2179 0 0,-84 39-4863 0 0,106-43-1627 0 0,0 1 1 0 0,-11 8-1 0 0,-3 2-6 0 0,6-4-11 0 0,1 0 1 0 0,1 1 0 0 0,0 1 0 0 0,1 1-1 0 0,-27 31 1 0 0,21-19 91 0 0,2 1 0 0 0,-33 59 0 0 0,40-63-73 0 0,1 1 1 0 0,1-1 0 0 0,2 2 0 0 0,-11 41-1 0 0,19-58-83 0 0,0 1-1 0 0,1 0 0 0 0,0 0 0 0 0,0 0 1 0 0,1 0-1 0 0,3 12 0 0 0,1 17-26 0 0,-1-21 87 0 0,0 0 0 0 0,0-1 0 0 0,2 0 0 0 0,11 26 0 0 0,-13-33-48 0 0,-2-7-14 0 0,0 1 0 0 0,0-1-1 0 0,0 0 1 0 0,0 0 0 0 0,1 0-1 0 0,-1 0 1 0 0,1 0 0 0 0,0-1-1 0 0,0 1 1 0 0,0-1 0 0 0,0 1-1 0 0,0-1 1 0 0,0 0 0 0 0,7 2-1 0 0,-4-1 45 0 0,0 0 1 0 0,0-1-1 0 0,0 0 0 0 0,0-1 0 0 0,1 0 1 0 0,-1 0-1 0 0,12 1 0 0 0,-1-3 4 0 0,0-2 0 0 0,-1 1 0 0 0,1-2 0 0 0,-1 0 0 0 0,19-8 0 0 0,-30 10-69 0 0,39-15 136 0 0,46-25-1 0 0,-78 35-93 0 0,-6 4-24 0 0,1-1 1 0 0,-2 0-1 0 0,12-10 0 0 0,7-6-144 0 0,-22 20-88 0 0,-1-2-47 0 0,8-5 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1132 1 3224 0 0,'0'0'143'0'0,"0"15"26"0"0,-1-10-40 0 0,0-1 1 0 0,0 0-1 0 0,0 1 0 0 0,0-1 1 0 0,-1 0-1 0 0,0 0 1 0 0,0 0-1 0 0,0 0 0 0 0,0 0 1 0 0,0 0-1 0 0,-1 0 1 0 0,-3 3-1 0 0,-8 13 414 0 0,-5 12 91 0 0,5-7-136 0 0,-2 0 0 0 0,-21 25 0 0 0,-84 84 957 0 0,-57 50 162 0 0,-116 112-186 0 0,197-208-1167 0 0,-121 113 177 0 0,146-122-657 0 0,49-51 39 0 0,21-26 89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0.6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68 221 10136 0 0,'-9'0'440'0'0,"4"-1"-216"0"0,-1 1-1 0 0,1 0 0 0 0,0 1 0 0 0,0-1 0 0 0,0 1 0 0 0,0 0 1 0 0,0 0-1 0 0,-12 4 5507 0 0,24-10-4784 0 0,156-53 884 0 0,-85 28-1331 0 0,39-21 116 0 0,-17 7-574 0 0,7 9-114 0 0,-87 30-167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1.5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5 3224 0 0,'0'0'7446'0'0,"4"7"-6518"0"0,1 32 834 0 0,-4-34-1602 0 0,-1 1 0 0 0,0 0-1 0 0,0 0 1 0 0,0-1 0 0 0,-1 1 0 0 0,0 0 0 0 0,0-1 0 0 0,0 1 0 0 0,-3 6 0 0 0,-3 24 746 0 0,-6 45 795 0 0,10-55-1285 0 0,-1 14 125 0 0,-5 60 2882 0 0,9-101-3318 0 0,-4-1-93 0 0,3-4-12 0 0,-2-2 0 0 0,1 0 0 0 0,3-6 0 0 0,4-24-1 0 0,0 11 86 0 0,-3 18-46 0 0,0 1-1 0 0,0-1 0 0 0,1 1 0 0 0,5-14 1 0 0,4-8-119 0 0,-4 4-4 0 0,-2 6 60 0 0,15-32 0 0 0,17-29-960 0 0,-37 79 979 0 0,0 0 1 0 0,0 0-1 0 0,0 1 0 0 0,1-1 0 0 0,-1 1 0 0 0,0-1 0 0 0,1 1 0 0 0,-1 0 0 0 0,1-1 0 0 0,-1 1 0 0 0,1 0 0 0 0,0 0 0 0 0,2-1 0 0 0,0-1 10 0 0,-4 3-4 0 0,1 0-1 0 0,-1-1 0 0 0,0 1 0 0 0,1 0 0 0 0,-1-1 1 0 0,0 1-1 0 0,1 0 0 0 0,-1 0 0 0 0,0-1 0 0 0,1 1 1 0 0,-1 0-1 0 0,0 0 0 0 0,1 0 0 0 0,-1 0 1 0 0,1-1-1 0 0,-1 1 0 0 0,0 0 0 0 0,1 0 0 0 0,-1 0 1 0 0,1 0-1 0 0,-1 0 0 0 0,0 0 0 0 0,1 0 0 0 0,-1 0 1 0 0,1 0-1 0 0,-1 0 0 0 0,1 0 0 0 0,-1 1 1 0 0,0-1-1 0 0,1 0 0 0 0,-1 0 0 0 0,0 0 0 0 0,1 0 1 0 0,-1 1-1 0 0,1-1 0 0 0,-1 0 0 0 0,1 1 0 0 0,14 6-97 0 0,-14-6 92 0 0,-1-1-1 0 0,1 1 1 0 0,-1-1 0 0 0,1 0-1 0 0,0 1 1 0 0,-1-1 0 0 0,1 1-1 0 0,-1-1 1 0 0,0 1-1 0 0,1-1 1 0 0,-1 1 0 0 0,1 0-1 0 0,-1-1 1 0 0,0 1 0 0 0,1 0-1 0 0,-1-1 1 0 0,0 2 0 0 0,2 1-10 0 0,18 22-95 0 0,-16-21 98 0 0,0 0 1 0 0,-1 0 0 0 0,1 0-1 0 0,-1 1 1 0 0,-1-1 0 0 0,1 1-1 0 0,0 0 1 0 0,-1 0 0 0 0,2 6-1 0 0,0 5 12 0 0,-2 0 0 0 0,0 0 0 0 0,0 25 0 0 0,1 14 0 0 0,1 20 0 0 0,0-67-1 0 0,-3-7 5 0 0,-1 0 0 0 0,1 0 0 0 0,0 0 0 0 0,-1 1 0 0 0,1-1 1 0 0,-1 0-1 0 0,1 0 0 0 0,-1 1 0 0 0,0-1 0 0 0,0 0 0 0 0,1 0 0 0 0,-1 1 0 0 0,0-1 0 0 0,0 0 0 0 0,0 1 0 0 0,-1 1 0 0 0,1-2 5 0 0,0 0 1 0 0,0 1-1 0 0,0-1 0 0 0,0 0 0 0 0,-1 0 0 0 0,1 1 0 0 0,0-1 0 0 0,-1 0 0 0 0,1 0 0 0 0,-3 4 1312 0 0,-1-15-1359 0 0,4 7-171 0 0,0 0 0 0 0,1-1 0 0 0,-1 1 0 0 0,1 0 0 0 0,0-1 0 0 0,1-2 0 0 0,2-6-1146 0 0,-1-3-69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2.3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14 3224 0 0,'0'0'480'0'0,"0"2"805"0"0,-5 59 4911 0 0,-3 46-3829 0 0,8-94-1968 0 0,-2 0 0 0 0,-3 17 1 0 0,3-20-87 0 0,0-1 0 0 0,1 1 0 0 0,0-1 0 0 0,0 1 0 0 0,2 15-1 0 0,-1-23-203 0 0,1 1 0 0 0,-1 0 0 0 0,0 0 0 0 0,0 0 0 0 0,-1 0 0 0 0,1 0 0 0 0,0 0 0 0 0,-1 0 0 0 0,0 0 0 0 0,0-1 0 0 0,1 1 0 0 0,-2 0 0 0 0,-1 4 0 0 0,2-6 819 0 0,1-5-714 0 0,1 0-1 0 0,-1-1 1 0 0,1 1 0 0 0,2-6 0 0 0,2-17-45 0 0,-5 15-167 0 0,0 1 0 0 0,1 0 0 0 0,1-1-1 0 0,0 1 1 0 0,1 0 0 0 0,0 0-1 0 0,0 0 1 0 0,1 0 0 0 0,0 1 0 0 0,1-1-1 0 0,1 1 1 0 0,-1 0 0 0 0,13-14-1 0 0,-4 4-117 0 0,-11 16 69 0 0,-1 0 0 0 0,1 0 0 0 0,0 0 0 0 0,0 1 0 0 0,0-1 0 0 0,0 1 0 0 0,0 0 0 0 0,1 0 0 0 0,0 0 0 0 0,-1 0 0 0 0,1 1-1 0 0,5-3 1 0 0,-5 4-7 0 0,7-5-145 0 0,-9 6 183 0 0,-1-1 0 0 0,1 1 0 0 0,0 0 0 0 0,-1 0 0 0 0,1 0 0 0 0,0 0 0 0 0,-1 0 0 0 0,1 0 0 0 0,0 1 0 0 0,-1-1 0 0 0,1 0 0 0 0,-1 1 0 0 0,1-1 0 0 0,2 2 0 0 0,-1 0-6 0 0,0 1 0 0 0,0-1 0 0 0,0 0 0 0 0,0 1 1 0 0,0 0-1 0 0,-1-1 0 0 0,1 1 0 0 0,-1 0 0 0 0,0 0 0 0 0,0 1 0 0 0,0-1 0 0 0,0 0 0 0 0,-1 1 1 0 0,1-1-1 0 0,-1 1 0 0 0,0-1 0 0 0,1 5 0 0 0,1 5-54 0 0,-1 0 0 0 0,-1 0 0 0 0,0 21-1 0 0,0-2 63 0 0,-1 32 152 0 0,-1-56-71 0 0,1-1 1 0 0,-1 1 0 0 0,-1-1-1 0 0,0 1 1 0 0,-4 12 0 0 0,3-1 500 0 0,3-14 206 0 0,2-15-422 0 0,10-51 282 0 0,-11 53-479 0 0,0 0 1 0 0,5-14 0 0 0,0-5 101 0 0,-2 11-245 0 0,0 0 1 0 0,1 0 0 0 0,0 0-1 0 0,12-23 1 0 0,-1 10-121 0 0,24-35 1 0 0,-36 59 71 0 0,-1 1 0 0 0,1-1 0 0 0,0 1 0 0 0,0 0 0 0 0,1 0 0 0 0,-1 1 1 0 0,1-1-1 0 0,0 1 0 0 0,-1 0 0 0 0,9-4 0 0 0,-12 7 28 0 0,0 0 0 0 0,0 0 0 0 0,0 0 0 0 0,-1 1 1 0 0,1-1-1 0 0,0 0 0 0 0,0 0 0 0 0,-1 0 0 0 0,1 1 0 0 0,0-1 0 0 0,0 0 0 0 0,-1 1 1 0 0,1-1-1 0 0,0 1 0 0 0,-1-1 0 0 0,1 1 0 0 0,-1-1 0 0 0,1 1 0 0 0,0-1 0 0 0,0 2 0 0 0,2 1-21 0 0,1 0 15 0 0,-1 0-1 0 0,0 1 0 0 0,1-1 1 0 0,-1 1-1 0 0,0 0 0 0 0,-1 0 0 0 0,1 0 1 0 0,-1 0-1 0 0,1 1 0 0 0,-1-1 1 0 0,-1 1-1 0 0,1-1 0 0 0,-1 1 0 0 0,1 0 1 0 0,0 6-1 0 0,0 7-12 0 0,-1 0 1 0 0,-1 33-1 0 0,-1-22 46 0 0,-7 107-33 0 0,7-119-81 0 0,1-11-118 0 0,-1-1-1 0 0,1 1 1 0 0,0-1 0 0 0,1 1-1 0 0,-1-1 1 0 0,2 7 0 0 0,2-6-1409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3.0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0 316 12872 0 0,'0'0'970'0'0,"2"0"-654"0"0,99-5 178 0 0,-61 1 387 0 0,75-18-1 0 0,26-21 1157 0 0,261-117 0 0 0,-353 134-1859 0 0,16-6-36 0 0,-59 30-133 0 0,-4 1-9 0 0,0 0-1 0 0,1-1 0 0 0,-1 1 0 0 0,0 0 0 0 0,0-1 0 0 0,0 1 1 0 0,0-1-1 0 0,0 0 0 0 0,0 0 0 0 0,3-4 0 0 0,-4 5-131 0 0,-9 9-6558 0 0,-4 0 665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3.3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62 0 10136 0 0,'-2'1'777'0'0,"-3"5"-636"0"0,-1-1 0 0 0,1 1 1 0 0,1 0-1 0 0,-1 0 0 0 0,1 1 0 0 0,0-1 0 0 0,1 1 0 0 0,0 0 1 0 0,0 0-1 0 0,0 0 0 0 0,1 1 0 0 0,0-1 0 0 0,0 0 1 0 0,1 1-1 0 0,0-1 0 0 0,0 1 0 0 0,1 11 0 0 0,-5 184 2453 0 0,17 10 204 0 0,-6-144-2045 0 0,-4-57-546 0 0,5 23-1 0 0,2 3-45 0 0,-10-38-175 0 0,1 0 1 0 0,0 1 0 0 0,0-1 0 0 0,0 0-1 0 0,0 1 1 0 0,0-1 0 0 0,0 0-1 0 0,1 0 1 0 0,-1 1 0 0 0,0-1-1 0 0,0 0 1 0 0,0 1 0 0 0,0-1-1 0 0,0 0 1 0 0,0 0 0 0 0,0 1 0 0 0,1-1-1 0 0,-1 0 1 0 0,0 0 0 0 0,0 1-1 0 0,0-1 1 0 0,1 0 0 0 0,-1 0-1 0 0,0 0 1 0 0,0 1 0 0 0,0-1 0 0 0,1 0-1 0 0,-1 0 1 0 0,0 0 0 0 0,0 0-1 0 0,1 0 1 0 0,-1 0 0 0 0,0 1-1 0 0,1-1 1 0 0,-1 0 0 0 0,0 0 0 0 0,0 0-1 0 0,1 0 1 0 0,-1 0 0 0 0,0 0-1 0 0,1 0 1 0 0,-1 0 0 0 0,0 0-1 0 0,1 0 1 0 0,-1 0 0 0 0,0 0 0 0 0,0-1-1 0 0,1 1 1 0 0,-1 0 0 0 0,0 0-1 0 0,0 0 1 0 0,1 0 0 0 0,-1 0-1 0 0,0 0 1 0 0,0-1 0 0 0,1 1-1 0 0,-1 0 1 0 0,0 0 0 0 0,0 0 0 0 0,0-1-1 0 0,1 1 1 0 0,-1 0 0 0 0,0 0-1 0 0,0-1 1 0 0,0 1 0 0 0,1-1-1 0 0,2-2-345 0 0,0-1 0 0 0,0 1 0 0 0,-1-1 0 0 0,5-7 0 0 0,12-33-1218 0 0,-1-6-20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3.6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1 11088 0 0,'0'0'1001'0'0,"-1"2"-822"0"0,-1 7-90 0 0,1 0 0 0 0,0 1 0 0 0,0-1 1 0 0,0 1-1 0 0,1-1 0 0 0,2 11 1 0 0,-2 6 257 0 0,1 24 336 0 0,0-15 312 0 0,-4 50 0 0 0,-1-59-391 0 0,2 1 0 0 0,1 0 0 0 0,5 51 0 0 0,5 95 941 0 0,-7-148-1450 0 0,-2-18-59 0 0,1 0 0 0 0,-1 0 0 0 0,0 0 0 0 0,-2 12 0 0 0,2-19-39 0 0,0 1 1 0 0,0 0 0 0 0,0-1 0 0 0,0 1-1 0 0,0-1 1 0 0,1 1 0 0 0,-1-1-1 0 0,0 1 1 0 0,0 0 0 0 0,1-1 0 0 0,-1 1-1 0 0,0-1 1 0 0,1 1 0 0 0,-1-1-1 0 0,1 0 1 0 0,-1 1 0 0 0,0-1-1 0 0,1 1 1 0 0,-1-1 0 0 0,1 0 0 0 0,-1 1-1 0 0,1-1 1 0 0,-1 0 0 0 0,2 1-1 0 0,4-8-977 0 0,-1-4-364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4.0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0 249 9216 0 0,'0'0'706'0'0,"0"2"-463"0"0,1 3-150 0 0,0 0 0 0 0,0 1 0 0 0,1-1 0 0 0,-1 0 0 0 0,1 0 1 0 0,3 5-1 0 0,4 14 948 0 0,-7-15-641 0 0,0 0 0 0 0,-1 0 0 0 0,0 0-1 0 0,-1 16 1 0 0,0-13 47 0 0,0-1 0 0 0,4 19 0 0 0,5 4 523 0 0,1 0-1 0 0,2 0 1 0 0,21 42 0 0 0,-30-70-858 0 0,0-1-1 0 0,0 1 1 0 0,1-1 0 0 0,0 1 0 0 0,0-1 0 0 0,0 0 0 0 0,0-1 0 0 0,1 1 0 0 0,0-1-1 0 0,-1 0 1 0 0,9 5 0 0 0,-9-7-56 0 0,0 1-1 0 0,0-2 1 0 0,0 1-1 0 0,0 0 1 0 0,1-1-1 0 0,-1 0 1 0 0,1 0-1 0 0,-1 0 1 0 0,1 0-1 0 0,-1-1 1 0 0,1 0-1 0 0,-1 0 1 0 0,1 0-1 0 0,-1 0 1 0 0,1-1-1 0 0,-1 1 1 0 0,5-3-1 0 0,0 0 10 0 0,0 0 0 0 0,-1-1-1 0 0,1 0 1 0 0,-1-1 0 0 0,0 0 0 0 0,0 0 0 0 0,-1-1 0 0 0,0 0-1 0 0,0 0 1 0 0,0 0 0 0 0,-1-1 0 0 0,0 0 0 0 0,10-15 0 0 0,-3 1-52 0 0,0-1 1 0 0,-2 0 0 0 0,0 0-1 0 0,7-24 1 0 0,35-141-1399 0 0,-31 51-89 0 0,2-2 277 0 0,-23 138 1204 0 0,-1 0-1 0 0,0 0 1 0 0,0 0-1 0 0,0 0 1 0 0,0 1-1 0 0,0-1 1 0 0,0 0-1 0 0,0 0 1 0 0,0 0-1 0 0,0 0 1 0 0,0 0-1 0 0,0 0 1 0 0,0 0-1 0 0,0 0 1 0 0,0 0-1 0 0,0 0 1 0 0,0 0-1 0 0,0 0 1 0 0,1 0-1 0 0,-1 0 1 0 0,0 0-1 0 0,0 0 1 0 0,0 0-1 0 0,0 0 1 0 0,0 0-1 0 0,0 0 1 0 0,0 0-1 0 0,0 0 1 0 0,0 0-1 0 0,0 0 1 0 0,0 0-1 0 0,0 0 1 0 0,0 0 0 0 0,0 0-1 0 0,0 0 1 0 0,1 0-1 0 0,-1 0 1 0 0,0 0-1 0 0,0-1 1 0 0,0 1-1 0 0,3 14 37 0 0,2 22-68 0 0,2 173 1392 0 0,-2-7-535 0 0,1-126-451 0 0,-3-20-22 0 0,2 1-1 0 0,20 85 1 0 0,-18-116-390 0 0,-4-12-318 0 0,0-1 1 0 0,1 0-1 0 0,10 21 0 0 0,-5-19-7104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4.5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35 2304 0 0,'0'0'8704'0'0,"0"3"-7683"0"0,10 60 892 0 0,-8-22-1052 0 0,0-29-538 0 0,-1 0 0 0 0,-1 0 0 0 0,-1 15 1 0 0,-2 20 606 0 0,2-31-463 0 0,-4 32-1 0 0,2-27 153 0 0,0 0 0 0 0,1 26-1 0 0,1-41-163 0 0,-2-9 176 0 0,-2-11-117 0 0,5 10-454 0 0,0 0 0 0 0,0 1 0 0 0,0-1 0 0 0,0 0 0 0 0,1 1 0 0 0,-1-1 0 0 0,3-7-1 0 0,2-18 110 0 0,-5 17-166 0 0,1 0 0 0 0,1 0 0 0 0,0 1 1 0 0,1-1-1 0 0,0 1 0 0 0,5-13 0 0 0,32-64-37 0 0,-25 58-19 0 0,19-32-226 0 0,-31 58 258 0 0,0-1 0 0 0,0 1 0 0 0,0-1 0 0 0,0 1 0 0 0,1 0 0 0 0,0 0-1 0 0,0 1 1 0 0,0-1 0 0 0,0 1 0 0 0,1-1 0 0 0,-1 2 0 0 0,9-5 0 0 0,-12 7 9 0 0,0 0 0 0 0,1 0 1 0 0,-1 0-1 0 0,0 0 0 0 0,1 0 1 0 0,-1 0-1 0 0,0 1 0 0 0,1-1 0 0 0,-1 0 1 0 0,0 1-1 0 0,1-1 0 0 0,-1 1 1 0 0,0-1-1 0 0,0 1 0 0 0,0 0 1 0 0,1 0-1 0 0,-1 0 0 0 0,0-1 0 0 0,0 1 1 0 0,0 0-1 0 0,0 0 0 0 0,0 0 1 0 0,1 2-1 0 0,0 0-14 0 0,0 0 1 0 0,0 0-1 0 0,0 1 1 0 0,0-1-1 0 0,0 1 1 0 0,0-1-1 0 0,1 5 0 0 0,1 12-10 0 0,-1-1 0 0 0,0 0 0 0 0,-1 36 0 0 0,-1-14 45 0 0,1-21 89 0 0,-4 36 1 0 0,-1-29 94 0 0,2 27 0 0 0,1-52 95 0 0,3-9-627 0 0,0 1-1 0 0,0-1 1 0 0,-1 1-1 0 0,0-1 0 0 0,0 0 1 0 0,1-7-1 0 0,0-1-1187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5.3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86 2304 0 0,'10'-8'11063'0'0,"-10"8"-10860"0"0,9 15 1726 0 0,6 20-2111 0 0,-13-20 502 0 0,0-1 0 0 0,0 1 0 0 0,-2-1 1 0 0,0 1-1 0 0,0-1 0 0 0,-1 0 0 0 0,-4 18 1 0 0,-1 20 378 0 0,0-1-127 0 0,3-32-219 0 0,0 26-1 0 0,3-35-94 0 0,0-8 9 0 0,0-3 30 0 0,5-22 309 0 0,9-35 72 0 0,-10 38-649 0 0,0 1 0 0 0,9-21-1 0 0,29-79-341 0 0,-34 98-86 0 0,19-37-1 0 0,-8 39 272 0 0,-12 14 48 0 0,-7 5 70 0 0,1 0 0 0 0,0 0 0 0 0,0 0 0 0 0,0 0 0 0 0,-1 0-1 0 0,1 0 1 0 0,0 1 0 0 0,0-1 0 0 0,0 0 0 0 0,-1 0-1 0 0,1 1 1 0 0,0-1 0 0 0,-1 1 0 0 0,1-1 0 0 0,0 1 0 0 0,-1-1-1 0 0,1 1 1 0 0,0-1 0 0 0,-1 1 0 0 0,1-1 0 0 0,-1 1 0 0 0,1 0-1 0 0,0 0 1 0 0,-1 0-8 0 0,4 4-6 0 0,0 0 1 0 0,-1 0-1 0 0,1 0 1 0 0,-2 1 0 0 0,1-1-1 0 0,0 1 1 0 0,3 11-1 0 0,-2-1 21 0 0,4 29 0 0 0,-7-29 4 0 0,0 0-1 0 0,-1 0 0 0 0,-1 0 0 0 0,-3 22 0 0 0,2-28 58 0 0,3 15 79 0 0,0-22-114 0 0,-1-1-1 0 0,1 1 0 0 0,-1-1 0 0 0,0 1 0 0 0,0-1 0 0 0,0 1 1 0 0,-1 0-1 0 0,1-1 0 0 0,0 1 0 0 0,-2 2 0 0 0,1-3 1036 0 0,1-19-534 0 0,1-3-457 0 0,1 0 0 0 0,1 0 0 0 0,1 0 0 0 0,0 0 0 0 0,9-22 0 0 0,-9 33-66 0 0,1 0-1 0 0,-1 0 1 0 0,2 0-1 0 0,-1 1 1 0 0,1-1-1 0 0,13-13 1 0 0,-9 11-30 0 0,13-21 1 0 0,-19 27 18 0 0,2-6-25 0 0,1 0 0 0 0,1 0 0 0 0,15-17-1 0 0,-22 28 33 0 0,-1-1 1 0 0,1 0 1 0 0,-1 1-1 0 0,1-1 1 0 0,0 0 0 0 0,-1 1-1 0 0,1-1 1 0 0,0 1-1 0 0,0-1 1 0 0,-1 1-1 0 0,1-1 1 0 0,0 1 0 0 0,0 0-1 0 0,0-1 1 0 0,0 1-1 0 0,0 0 1 0 0,-1 0-1 0 0,1 0 1 0 0,0 0-1 0 0,0-1 1 0 0,0 1 0 0 0,0 0-1 0 0,0 0 1 0 0,0 1-1 0 0,0-1 1 0 0,0 0-1 0 0,-1 0 1 0 0,1 0 0 0 0,0 1-1 0 0,0-1 1 0 0,0 0-1 0 0,0 1 1 0 0,-1-1-1 0 0,1 1 1 0 0,0-1-1 0 0,0 1 1 0 0,-1-1 0 0 0,1 1-1 0 0,0-1 1 0 0,-1 1-1 0 0,1 0 1 0 0,0-1-1 0 0,0 2 1 0 0,0 1-10 0 0,1-1 0 0 0,-1 0 0 0 0,0 1 0 0 0,0-1 0 0 0,0 1 0 0 0,0-1 0 0 0,0 1 0 0 0,0 0 0 0 0,-1-1 0 0 0,0 1 0 0 0,1 0 0 0 0,-1 0 0 0 0,0-1 0 0 0,0 1 0 0 0,-1 3 0 0 0,0 10-51 0 0,-6 22-1 0 0,4-23 65 0 0,0 9 11 0 0,1 0 0 0 0,2 0 1 0 0,2 35-1 0 0,1 7 140 0 0,-3-63-152 0 0,0 1 1 0 0,1-1-1 0 0,-1 1 1 0 0,1-1 0 0 0,0 0-1 0 0,2 6 1 0 0,3 16-3 0 0,-6-24-104 0 0,3 13 351 0 0,-3-14-294 0 0,0 1 0 0 0,0-1 0 0 0,0 0-1 0 0,0 1 1 0 0,0-1 0 0 0,0 1 0 0 0,0-1 0 0 0,1 0 0 0 0,-1 1 0 0 0,0-1 0 0 0,0 0 0 0 0,1 1 0 0 0,-1-1 0 0 0,0 0 0 0 0,0 1 0 0 0,1-1 0 0 0,-1 0 0 0 0,0 1 0 0 0,1-1 0 0 0,-1 0-1 0 0,0 0 1 0 0,1 0 0 0 0,-1 1 0 0 0,1-1 0 0 0,-1 0 0 0 0,0 0 0 0 0,1 0 0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19.5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77 3224 0 0,'0'0'143'0'0,"1"2"-3"0"0,6 16-111 0 0,-4-11 750 0 0,-1 0-1 0 0,3 15 1 0 0,-4-20-700 0 0,-1 0 0 0 0,1 0-1 0 0,0 0 1 0 0,-1 0 0 0 0,1-1 0 0 0,0 1 0 0 0,0 0 0 0 0,0-1 0 0 0,1 1 0 0 0,-1-1 0 0 0,0 1-1 0 0,1-1 1 0 0,-1 0 0 0 0,3 3 0 0 0,0-1-51 0 0,0-1 0 0 0,0 1 0 0 0,0-1 0 0 0,9 4-1 0 0,-9-4 37 0 0,0-1 0 0 0,0 0 0 0 0,0 0 0 0 0,1 0 0 0 0,-1-1 0 0 0,0 1 0 0 0,0-1 0 0 0,1 0 0 0 0,-1 0 0 0 0,0 0 0 0 0,8-2 0 0 0,121-26 590 0 0,-106 20-497 0 0,-1 0-1 0 0,1-3 1 0 0,-2 0 0 0 0,34-19 0 0 0,-54 26-152 0 0,0 1 1 0 0,-1-1 0 0 0,1 0 0 0 0,-1-1-1 0 0,1 1 1 0 0,-1-1 0 0 0,0 1 0 0 0,-1-1-1 0 0,0-1 1 0 0,1 1 0 0 0,-1 0 0 0 0,3-10-1 0 0,3 1 59 0 0,-8 12 566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1002 1 3224 0 0,'-66'92'309'0'0,"4"-6"-147"0"0,-276 295 5879 0 0,200-241-4932 0 0,-72 80 92 0 0,156-161-1082 0 0,-66 82-483 0 0,111-129-2497 0 0,4-6-983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33.4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34 2272 0 0,'247'-8'224'0'0,"40"-5"240"0"0,-44 0 132 0 0,179 18-362 0 0,60-3-187 0 0,-228 1-30 0 0,-74 1 137 0 0,-21-5 64 0 0,172 3 332 0 0,-292 2-2230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3:40.6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85 10880 0 0,'0'0'1096'0'0,"0"2"-962"0"0,2 2 18 0 0,-1 1-1 0 0,1 0 1 0 0,-1-1-1 0 0,0 7 1 0 0,-1 34 965 0 0,0-35-803 0 0,-1 1-1 0 0,1-1 1 0 0,3 14 0 0 0,-1 3 464 0 0,-2-21-601 0 0,1 0 1 0 0,-1 0 0 0 0,1 0-1 0 0,3 9 1 0 0,0 6 445 0 0,-4-21-603 0 0,0 1 0 0 0,0-1 0 0 0,0 0-1 0 0,0 1 1 0 0,0-1 0 0 0,0 0 0 0 0,0 1 0 0 0,0-1 0 0 0,0 0 0 0 0,1 1 0 0 0,-1-1 0 0 0,0 0 0 0 0,0 1-1 0 0,0-1 1 0 0,1 0 0 0 0,-1 0 0 0 0,0 1 0 0 0,0-1 0 0 0,1 0 0 0 0,-1 0 0 0 0,0 1 0 0 0,1-1 0 0 0,-1 0-1 0 0,0 0 1 0 0,1 0 0 0 0,5 4 355 0 0,-5-2-319 0 0,1-1 1 0 0,0 0-1 0 0,0 0 0 0 0,0 0 1 0 0,0 0-1 0 0,0 0 0 0 0,0 0 1 0 0,0-1-1 0 0,0 1 1 0 0,0-1-1 0 0,0 1 0 0 0,0-1 1 0 0,0 0-1 0 0,0 0 1 0 0,0 0-1 0 0,1 0 0 0 0,-1 0 1 0 0,0 0-1 0 0,0-1 1 0 0,0 1-1 0 0,0-1 0 0 0,0 1 1 0 0,3-2-1 0 0,7-3 201 0 0,1 0 0 0 0,18-12 0 0 0,-15 9-59 0 0,72-43 665 0 0,-37 21-587 0 0,68-42 124 0 0,17-10-221 0 0,-121 74-553 0 0,35-18 716 0 0,-16 14-6559 0 0,-19 8-747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07.1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824 40 9760 0 0,'0'0'446'0'0,"-5"-3"146"0"0,-44-8 777 0 0,1 1-1 0 0,-2 3 0 0 0,-76-1 1 0 0,74 8-1074 0 0,-121 3 28 0 0,138 0 20 0 0,0 1 0 0 0,-65 17-1 0 0,85-17-283 0 0,0 0 1 0 0,1 2-1 0 0,-1 0 0 0 0,-18 11 0 0 0,29-15-57 0 0,0 1 1 0 0,0-1-1 0 0,1 1 0 0 0,-1 0 1 0 0,1 0-1 0 0,-1 1 0 0 0,1-1 1 0 0,0 1-1 0 0,0 0 0 0 0,1-1 1 0 0,-1 1-1 0 0,1 1 0 0 0,0-1 1 0 0,0 0-1 0 0,0 0 0 0 0,0 1 0 0 0,1-1 1 0 0,-2 10-1 0 0,1-1 22 0 0,0 0-1 0 0,2 0 1 0 0,-1 0-1 0 0,2 0 0 0 0,0 0 1 0 0,0 0-1 0 0,1 0 1 0 0,1 0-1 0 0,6 20 1 0 0,3-2 15 0 0,-9-22-11 0 0,0 0 1 0 0,1 0-1 0 0,0 0 1 0 0,0-1-1 0 0,1 0 1 0 0,0 0-1 0 0,7 9 0 0 0,-10-14-4 0 0,-2-3-18 0 0,1 1 1 0 0,-1 0 0 0 0,0-1 0 0 0,1 1-1 0 0,-1-1 1 0 0,1 1 0 0 0,0 0 0 0 0,-1-1-1 0 0,1 0 1 0 0,-1 1 0 0 0,1-1 0 0 0,0 1-1 0 0,0-1 1 0 0,-1 0 0 0 0,1 1 0 0 0,0-1-1 0 0,-1 0 1 0 0,1 0 0 0 0,0 1 0 0 0,0-1-1 0 0,-1 0 1 0 0,1 0 0 0 0,1 0 0 0 0,-2 0 48 0 0,1 0 1 0 0,0 0 0 0 0,-1 0-1 0 0,1 0 1 0 0,-1 0 0 0 0,1 0-1 0 0,-1 0 1 0 0,1 0-1 0 0,-1 0 1 0 0,1 0 0 0 0,-1 0-1 0 0,1 0 1 0 0,-1 0 0 0 0,1-1-1 0 0,-1 1 1 0 0,1 0-1 0 0,-1 0 1 0 0,1-1 0 0 0,-1 1-1 0 0,0 0 1 0 0,1-1 0 0 0,-1 1-1 0 0,1 0 1 0 0,-1-1-1 0 0,0 1 1 0 0,1-1 0 0 0,7-16 623 0 0,-7 11-494 0 0,1-1-1 0 0,-1 1 0 0 0,0-10 0 0 0,-3-21 54 0 0,-1 0 0 0 0,-3 0 0 0 0,-13-52 0 0 0,17 76-236 0 0,3 3-21 0 0,-1 9-80 0 0,3 1-667 0 0,0 1 356 0 0,-1 0-1 0 0,1 0 1 0 0,-1 0 0 0 0,0 0-1 0 0,1 0 1 0 0,-1 1 0 0 0,0-1 0 0 0,0 1-1 0 0,3 2 1 0 0,2 0-687 0 0,9 7-852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07.5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19 11024 0 0,'0'0'1109'0'0,"1"2"-1013"0"0,1 1 7 0 0,0 1 0 0 0,0-1-1 0 0,1 0 1 0 0,-1-1 0 0 0,1 1 0 0 0,0 0-1 0 0,0-1 1 0 0,0 1 0 0 0,0-1 0 0 0,0 0 0 0 0,0 0-1 0 0,0 0 1 0 0,1-1 0 0 0,-1 1 0 0 0,1-1-1 0 0,-1 0 1 0 0,1 0 0 0 0,4 1 0 0 0,6 1 313 0 0,0-1-1 0 0,0 0 1 0 0,24 0 0 0 0,-8-3-305 0 0,-1-1 0 0 0,42-10 0 0 0,-48 8-1059 0 0,-1-1 1 0 0,0-1-1 0 0,0-1 0 0 0,34-16 1 0 0,-39 11-653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07.8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20 4608 0 0,'-5'-3'5330'0'0,"9"-1"-1676"0"0,5-3-2310 0 0,-7 6-1215 0 0,0 0 1 0 0,0 1-1 0 0,0-1 1 0 0,0 0 0 0 0,0 1-1 0 0,0-1 1 0 0,0 1 0 0 0,0 0-1 0 0,0 0 1 0 0,0 0 0 0 0,0 0-1 0 0,0 0 1 0 0,1 0-1 0 0,-1 0 1 0 0,0 1 0 0 0,0-1-1 0 0,0 1 1 0 0,0-1 0 0 0,0 1-1 0 0,-1 0 1 0 0,1 0 0 0 0,0 0-1 0 0,0 0 1 0 0,0 0-1 0 0,-1 0 1 0 0,3 2 0 0 0,0 0-113 0 0,0 1 0 0 0,-1-1 0 0 0,0 0 0 0 0,1 1 0 0 0,-1 0 0 0 0,0-1 0 0 0,-1 1 0 0 0,1 1 0 0 0,-1-1 0 0 0,3 6 0 0 0,-4-5-13 0 0,0 1 0 0 0,0-1 0 0 0,0 0 1 0 0,-1 0-1 0 0,0 1 0 0 0,0-1 0 0 0,0 0 0 0 0,0 0 0 0 0,-1 1 0 0 0,0-1 0 0 0,0 0 0 0 0,-1 0 0 0 0,1 0 0 0 0,-4 6 0 0 0,1-1 7 0 0,0-1-1 0 0,-1 0 1 0 0,-1 0 0 0 0,0 0 0 0 0,0-1 0 0 0,-9 11-1 0 0,8-12-92 0 0,-3 4-40 0 0,0-1-1 0 0,-1 0 0 0 0,-14 10 0 0 0,20-14-4259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08.2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274 88 6912 0 0,'-1'1'5058'0'0,"-32"20"-2702"0"0,24-15-2163 0 0,-1 1-1 0 0,-11 5 1 0 0,-110 49 2709 0 0,128-59-2855 0 0,-1-1-1 0 0,1 0 1 0 0,-1 0 0 0 0,1 0-1 0 0,-1 0 1 0 0,0 0 0 0 0,1-1-1 0 0,-1 0 1 0 0,0 0 0 0 0,-4 0-1 0 0,7 0-28 0 0,0 0 0 0 0,-1-1 0 0 0,1 1 0 0 0,0 0 0 0 0,0-1-1 0 0,0 1 1 0 0,0-1 0 0 0,0 1 0 0 0,0-1 0 0 0,0 0-1 0 0,0 1 1 0 0,0-1 0 0 0,0 0 0 0 0,0 0 0 0 0,0 0 0 0 0,0 1-1 0 0,0-1 1 0 0,1 0 0 0 0,-1 0 0 0 0,0 0 0 0 0,1 0 0 0 0,-1-1-1 0 0,1 1 1 0 0,-1 0 0 0 0,1 0 0 0 0,-1 0 0 0 0,1 0 0 0 0,0 0-1 0 0,-1-1 1 0 0,1 1 0 0 0,0 0 0 0 0,0 0 0 0 0,0-1 0 0 0,0 0-1 0 0,0-6 37 0 0,0 1 0 0 0,1 0-1 0 0,0 0 1 0 0,0 0-1 0 0,0 0 1 0 0,1 0 0 0 0,0 0-1 0 0,1 0 1 0 0,-1 0-1 0 0,1 1 1 0 0,0-1 0 0 0,1 1-1 0 0,0 0 1 0 0,0 0-1 0 0,0 0 1 0 0,0 1 0 0 0,1-1-1 0 0,0 1 1 0 0,11-9-1 0 0,-12 11-94 0 0,0 0-1 0 0,0 0 0 0 0,0 1 0 0 0,0-1 1 0 0,1 1-1 0 0,-1 0 0 0 0,1 0 0 0 0,-1 0 0 0 0,1 1 1 0 0,0 0-1 0 0,0 0 0 0 0,-1 0 0 0 0,1 0 1 0 0,0 1-1 0 0,0-1 0 0 0,0 2 0 0 0,0-1 0 0 0,0 0 1 0 0,0 1-1 0 0,7 2 0 0 0,-6-1 37 0 0,0 0 0 0 0,0 1 0 0 0,0 0 0 0 0,-1 0 0 0 0,1 1 0 0 0,-1-1 0 0 0,8 9 0 0 0,5 2 2 0 0,21 20 3 0 0,-30-25 0 0 0,1 0 0 0 0,0-1 0 0 0,0 0 0 0 0,16 9 0 0 0,-14-11 57 0 0,0 0 0 0 0,1-1-1 0 0,0-1 1 0 0,0 0-1 0 0,0 0 1 0 0,14 1-1 0 0,-22-5-23 0 0,0 0-1 0 0,0 0 1 0 0,-1-1-1 0 0,1 1 1 0 0,0-1-1 0 0,-1 0 0 0 0,1 0 1 0 0,0-1-1 0 0,-1 1 1 0 0,0-1-1 0 0,1 0 1 0 0,-1-1-1 0 0,0 1 0 0 0,0-1 1 0 0,0 1-1 0 0,0-1 1 0 0,-1 0-1 0 0,1-1 1 0 0,5-6-1 0 0,-6 7-19 0 0,-1 1 1 0 0,0-1-1 0 0,0 0 1 0 0,0 0-1 0 0,0 0 1 0 0,-1 0-1 0 0,1 0 1 0 0,-1 0-1 0 0,0 0 1 0 0,1 0-1 0 0,-1 0 0 0 0,-1-1 1 0 0,1 1-1 0 0,-1-1 1 0 0,1 1-1 0 0,-1 0 1 0 0,0-1-1 0 0,0 1 1 0 0,0-1-1 0 0,-1 1 0 0 0,1 0 1 0 0,-1-1-1 0 0,0 1 1 0 0,0 0-1 0 0,0-1 1 0 0,0 1-1 0 0,0 0 1 0 0,-4-5-1 0 0,3 5 31 0 0,0 0-1 0 0,-1 0 1 0 0,1 0-1 0 0,-1 0 1 0 0,0 1-1 0 0,0-1 1 0 0,0 1-1 0 0,0 0 1 0 0,-1 0-1 0 0,1 0 1 0 0,0 0-1 0 0,-1 1 1 0 0,0-1-1 0 0,1 1 1 0 0,-1 0 0 0 0,0 0-1 0 0,1 0 1 0 0,-1 0-1 0 0,0 1 1 0 0,-5 0-1 0 0,2 0 18 0 0,-1 0-1 0 0,0 1 0 0 0,1 0 0 0 0,-1 0 1 0 0,1 1-1 0 0,-1 0 0 0 0,1 0 1 0 0,0 1-1 0 0,-9 4 0 0 0,5-2-60 0 0,1 0 0 0 0,-1 0 0 0 0,1 1 0 0 0,1 0 0 0 0,-17 13 0 0 0,2 0 0 0 0,18-14 0 0 0,0-1 0 0 0,0 1 0 0 0,0 0 0 0 0,1 1 0 0 0,-7 7 0 0 0,12-12-64 0 0,-1 0-1 0 0,0 1 0 0 0,1-1 0 0 0,-1 0 1 0 0,1 1-1 0 0,-1-1 0 0 0,1 1 0 0 0,-1-1 1 0 0,1 0-1 0 0,0 1 0 0 0,0-1 0 0 0,0 1 1 0 0,0 1-1 0 0,0 0-103 0 0,0 9-1046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3.6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60 2760 0 0,'2'-2'2589'0'0,"0"0"-738"0"0,3-5 3626 0 0,-4 14-5128 0 0,1 9-490 0 0,0-8 302 0 0,0 1 0 0 0,0 0 0 0 0,-1 1-1 0 0,-1 10 1 0 0,2 14 128 0 0,0-8 7 0 0,-3 40-1 0 0,-1-17 250 0 0,2-30-259 0 0,0-5 71 0 0,0 1 0 0 0,4 28 0 0 0,-3-40-194 0 0,0-2-104 0 0,-1 0-1 0 0,0 1 0 0 0,0-1 1 0 0,0 0-1 0 0,1 0 1 0 0,-1 0-1 0 0,0 0 0 0 0,0 0 1 0 0,0 0-1 0 0,-1 0 0 0 0,1 0 1 0 0,0 0-1 0 0,0 0 0 0 0,-1 0 1 0 0,1 0-1 0 0,0 0 0 0 0,-1 0 1 0 0,1 0-1 0 0,-1 0 0 0 0,1 0 1 0 0,-3 2 1594 0 0,4-19-1295 0 0,21-100 38 0 0,-18 89-452 0 0,-3 21 56 0 0,-1 0-1 0 0,2 0 1 0 0,-1 0-1 0 0,1-1 1 0 0,0 1-1 0 0,3-7 0 0 0,12-22 18 0 0,-7 14-1 0 0,1-1-1 0 0,21-30 1 0 0,-22 39-16 0 0,0 0 0 0 0,1 1 0 0 0,17-14 0 0 0,-26 24-4 0 0,0 0-1 0 0,1 0 1 0 0,-1 0-1 0 0,1 1 0 0 0,-1-1 1 0 0,1 1-1 0 0,-1 0 1 0 0,1 0-1 0 0,0 0 0 0 0,0 0 1 0 0,-1 0-1 0 0,5 0 1 0 0,-5 1-4 0 0,-1 0 1 0 0,1 0 0 0 0,-1 0-1 0 0,1 0 1 0 0,-1 0 0 0 0,0 1 0 0 0,1-1-1 0 0,-1 1 1 0 0,0-1 0 0 0,1 1 0 0 0,-1-1-1 0 0,0 1 1 0 0,1 0 0 0 0,-1 0 0 0 0,0-1-1 0 0,0 1 1 0 0,0 0 0 0 0,0 0-1 0 0,0 0 1 0 0,0 0 0 0 0,0 0 0 0 0,0 1-1 0 0,0-1 1 0 0,0 0 0 0 0,-1 0 0 0 0,2 3-1 0 0,2 6-19 0 0,-1-1 0 0 0,0 1 0 0 0,-1-1 0 0 0,0 1 0 0 0,-1 0 0 0 0,1 10 0 0 0,3 18-189 0 0,-3-24 307 0 0,-1 0-1 0 0,-1 1 1 0 0,-1 17-1 0 0,-1 3-232 0 0,2-29 130 0 0,0 0 0 0 0,-1 0 0 0 0,0 0-1 0 0,0 0 1 0 0,0 0 0 0 0,-3 7 0 0 0,4-13 16 0 0,-1 0-1 0 0,1 0 1 0 0,0 0 0 0 0,0 0 0 0 0,0 0 0 0 0,0 1-1 0 0,0-1 1 0 0,0 0 0 0 0,0 0 0 0 0,0 0-1 0 0,0 0 1 0 0,0 0 0 0 0,0 0 0 0 0,-1 0 0 0 0,1 1-1 0 0,0-1 1 0 0,0 0 0 0 0,0 0 0 0 0,0 0 0 0 0,0 0-1 0 0,0 0 1 0 0,0 0 0 0 0,0 1 0 0 0,0-1 0 0 0,0 0-1 0 0,0 0 1 0 0,0 0 0 0 0,0 0 0 0 0,0 0 0 0 0,0 0-1 0 0,1 0 1 0 0,-1 1 0 0 0,0-1 0 0 0,0 0 0 0 0,0 0-1 0 0,0 0 1 0 0,0 0 0 0 0,0 0 0 0 0,0 0 0 0 0,0 0-1 0 0,0 1 1 0 0,0-1 0 0 0,1 0 0 0 0,-1 0 0 0 0,1 1 0 0 0,0 0 0 0 0,-1 0 0 0 0,1-1 0 0 0,0 1 1 0 0,-1 0-1 0 0,1 0 0 0 0,-1 0 0 0 0,1-1 0 0 0,-1 1 0 0 0,0 0 0 0 0,1 0 1 0 0,-1 0-1 0 0,0 0 0 0 0,0 0 0 0 0,1 1 0 0 0,2 4-31 0 0,0-10-264 0 0,-1 1 210 0 0,-2 2-289 0 0,1-1-584 0 0,6-15-2377 0 0,-7 5-2253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4.0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107 0 6704 0 0,'0'0'4886'0'0,"-1"1"-4502"0"0,-9 17 267 0 0,0-1 0 0 0,-12 32 1 0 0,7-14-64 0 0,9-21-159 0 0,-8 25 0 0 0,13-36-388 0 0,0-1 0 0 0,0 0 1 0 0,0 1-1 0 0,0-1 0 0 0,0 0 0 0 0,0 0 0 0 0,-1 0 0 0 0,1 0 0 0 0,-1 0 0 0 0,1 0 1 0 0,-4 3-1 0 0,-2 2-37 0 0,3 0 344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4.4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0 920 0 0,'2'0'9908'0'0,"1"0"-9621"0"0,1 1 0 0 0,0-1 0 0 0,-1 0 1 0 0,1 1-1 0 0,-1 0 0 0 0,1 0 1 0 0,0 0-1 0 0,-1 0 0 0 0,0 1 0 0 0,1-1 1 0 0,-1 1-1 0 0,4 3 0 0 0,0-2 54 0 0,0 0 1 0 0,0 1-1 0 0,13 2 0 0 0,9 5-164 0 0,-21-8-158 0 0,0 1 1 0 0,-1 0 0 0 0,1 0 0 0 0,-1 1-1 0 0,11 9 1 0 0,-15-12-298 0 0,0 1 0 0 0,0-1 0 0 0,0 0 0 0 0,1-1 0 0 0,5 3 0 0 0,0 1-2666 0 0,1-1-2050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4.7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161 1 5528 0 0,'0'0'725'0'0,"0"2"106"0"0,-8 18 1126 0 0,0 0 0 0 0,-19 34 0 0 0,-7 16-140 0 0,-1 13-293 0 0,15-39-1015 0 0,14-33-272 0 0,0 1-1 0 0,1 0 1 0 0,-5 21-1 0 0,9-26-89 0 0,1-5-256 0 0,4-37-4915 0 0,-3 12 211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0 7224 0 0,'-3'2'330'0'0,"-13"10"-222"0"0,0 1-1 0 0,1 0 1 0 0,0 2-1 0 0,-23 28 0 0 0,-3 3 170 0 0,-33 46 166 0 0,13-15-38 0 0,-26 22 87 0 0,-153 187 544 0 0,228-267-1054 0 0,0-1 0 0 0,1 1 0 0 0,-11 28 0 0 0,17-34-46 0 0</inkml:trace>
  <inkml:trace contextRef="#ctx0" brushRef="#br0" timeOffset="1">755 398 7832 0 0,'-8'11'696'0'0,"-10"0"-560"0"0,-7 8-136 0 0,-2 8 0 0 0,-7 1 792 0 0,-9 10 128 0 0,-1 0 24 0 0,-4 9 8 0 0,5-1-496 0 0,0 1-96 0 0,-5 2-16 0 0,5-2-8 0 0,-1-1-272 0 0,9-7-64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5.1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12464 0 0,'0'0'1820'0'0,"2"1"-1319"0"0,20 26 932 0 0,-17-20-1254 0 0,1 0 1 0 0,0 0-1 0 0,14 12 0 0 0,53 40 812 0 0,-70-57-958 0 0,0 2 0 0 0,0-1 0 0 0,0 0 0 0 0,4 7 0 0 0,-5-7-100 0 0,0-1-1 0 0,0 1 0 0 0,0-1 0 0 0,0 1 1 0 0,0-1-1 0 0,0 0 0 0 0,1 1 0 0 0,-1-1 0 0 0,1-1 1 0 0,0 1-1 0 0,3 2 0 0 0,8 2-4133 0 0,-4-1-1428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5.5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0 456 0 0,'0'0'10842'0'0,"-1"1"-10432"0"0,-7 17 151 0 0,0 0 0 0 0,1 0 1 0 0,-5 21-1 0 0,10-31-434 0 0,-14 52 912 0 0,-9 81 0 0 0,12-62-486 0 0,9-55-383 0 0,0 0 0 0 0,2 0 0 0 0,0 1 0 0 0,2-1 0 0 0,0 1 0 0 0,2-1 0 0 0,6 29 0 0 0,-7-49-146 0 0,0 1-1 0 0,0 0 0 0 0,1 0 1 0 0,0-1-1 0 0,0 1 0 0 0,0-1 1 0 0,0 0-1 0 0,1 0 0 0 0,0 0 0 0 0,0 0 1 0 0,0 0-1 0 0,0 0 0 0 0,0-1 1 0 0,1 1-1 0 0,0-1 0 0 0,0 0 1 0 0,0 0-1 0 0,5 2 0 0 0,-7-4-72 0 0,0 0-1 0 0,0-1 1 0 0,0 1-1 0 0,0-1 1 0 0,1 1-1 0 0,-1-1 1 0 0,0 0-1 0 0,0 0 1 0 0,1 0-1 0 0,-1 0 1 0 0,0 0-1 0 0,0-1 1 0 0,5 0-1 0 0,13-8-5078 0 0,-11 4-341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6.2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39 4 9760 0 0,'0'0'222'0'0,"-3"-3"604"0"0,3 3-388 0 0,3 12 572 0 0,-2 9-485 0 0,0 1 0 0 0,-2-1 1 0 0,0 1-1 0 0,-2-1 0 0 0,-9 41 1 0 0,7-36-67 0 0,-2 52 1 0 0,5-37-239 0 0,1-6-103 0 0,2-27-84 0 0,-1 1 1 0 0,0 0 0 0 0,-1-1 0 0 0,-2 13-1 0 0,1-15 5 0 0,1 1-1 0 0,0-1 1 0 0,0 1-1 0 0,1 7 0 0 0,0-14-49 0 0,0 1 0 0 0,0-1-1 0 0,0 0 1 0 0,0 1 0 0 0,0-1-1 0 0,0 0 1 0 0,0 1-1 0 0,0-1 1 0 0,0 0 0 0 0,0 0-1 0 0,0 1 1 0 0,0-1 0 0 0,0 0-1 0 0,0 1 1 0 0,0-1-1 0 0,1 0 1 0 0,-1 1 0 0 0,0-1-1 0 0,0 0 1 0 0,0 0 0 0 0,1 1-1 0 0,-1-1 1 0 0,0 0-1 0 0,0 0 1 0 0,0 0 0 0 0,1 1-1 0 0,-1-1 1 0 0,0 0 0 0 0,0 0-1 0 0,1 0 1 0 0,-1 0-1 0 0,0 1 1 0 0,1-1 0 0 0,10-4-371 0 0,7-10-547 0 0,-12 3-2 0 0,0 0 0 0 0,0 0-1 0 0,-2-1 1 0 0,6-17 0 0 0,-2 6-493 0 0,-5 11 809 0 0,-2 8 441 0 0,0 0-1 0 0,1 0 0 0 0,-1 0 1 0 0,1 0-1 0 0,0 1 1 0 0,4-8-1 0 0,10-23 4686 0 0,-15 33-3777 0 0,2-6 386 0 0,0 3-952 0 0,1 0-1 0 0,-1 0 0 0 0,1 1 1 0 0,0-1-1 0 0,0 1 0 0 0,0 0 1 0 0,0 0-1 0 0,0 0 0 0 0,1 0 1 0 0,-1 1-1 0 0,9-4 1 0 0,22-13-87 0 0,-2-4 87 0 0,-25 18-473 0 0,0 0 0 0 0,0-1 0 0 0,0 0 0 0 0,0 0 0 0 0,-1-1 0 0 0,0 0 0 0 0,-1-1 0 0 0,10-12 1 0 0,-16 18 26 0 0,2-3 182 0 0,-2 4 127 0 0,1 1 0 0 0,0-1 0 0 0,-1 1 0 0 0,1-1 0 0 0,-1 0 0 0 0,1 1-1 0 0,-1-1 1 0 0,1 0 0 0 0,-1 0 0 0 0,0 0 0 0 0,1 1 0 0 0,-1-1 0 0 0,0 0 0 0 0,0 0-1 0 0,0 0 1 0 0,1 0 0 0 0,-1 1 0 0 0,0-1 0 0 0,0 0 0 0 0,0 0 0 0 0,0 0 0 0 0,0 0-1 0 0,-1 0 1 0 0,1 1 0 0 0,0-1 0 0 0,0 0 0 0 0,0 0 0 0 0,-1-1 0 0 0,-1-1 2603 0 0,1 4-2496 0 0,-2 12-91 0 0,0-1 0 0 0,0 0-1 0 0,1 1 1 0 0,-1 19 0 0 0,3-28-32 0 0,0 74 476 0 0,1-41-126 0 0,4 61 123 0 0,-1-7-1973 0 0,-7-112-855 0 0,2 12 1747 0 0,-4-15-924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6.6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85 11600 0 0,'0'0'2250'0'0,"3"0"-1708"0"0,8-3-26 0 0,1-1 0 0 0,-1 0 0 0 0,19-10 0 0 0,-18 8-210 0 0,0 0 0 0 0,0 1 0 0 0,24-6-1 0 0,-10 2-28 0 0,-21 7-268 0 0,-1 0 0 0 0,0 0 0 0 0,1 1 0 0 0,-1 0 0 0 0,1 0 0 0 0,0 0 0 0 0,6 0-1 0 0,2 0 47 0 0,22-4-1 0 0,10-1-273 0 0,-43 6 61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7.1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1 9072 0 0,'0'0'681'0'0,"0"0"-549"0"0,-1 0 0 0 0,1 0 0 0 0,-1 0 0 0 0,1 0 0 0 0,-1 0 0 0 0,1 0-1 0 0,-1 0 1 0 0,1 0 0 0 0,-1 0 0 0 0,0 0 0 0 0,1 0 0 0 0,-1 0 0 0 0,1 0 0 0 0,-1 0 0 0 0,1 1 0 0 0,-1-1 0 0 0,1 4-24 0 0,1 1 0 0 0,0-1 0 0 0,0 0 0 0 0,1 0 0 0 0,-1 0 0 0 0,1-1 0 0 0,0 1 1 0 0,0 0-1 0 0,0-1 0 0 0,0 1 0 0 0,1-1 0 0 0,3 4 0 0 0,9 16 355 0 0,-13-21-423 0 0,25 45 577 0 0,25 59 0 0 0,-48-96-527 0 0,29 79 561 0 0,-30-78-608 0 0,0 1 0 0 0,-1-1-1 0 0,-1 1 1 0 0,1 0 0 0 0,-2 23 0 0 0,-3-13-10 0 0,0 0 0 0 0,-1-1 1 0 0,-1 1-1 0 0,-15 40 1 0 0,-45 75 332 0 0,61-130-340 0 0,-7 14 4 0 0,-30 38 0 0 0,24-41-1640 0 0,16-16 615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7.4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50 13216 0 0,'0'0'1481'0'0,"1"1"-1236"0"0,6 0-41 0 0,0 1-1 0 0,1-1 0 0 0,-1 0 1 0 0,0-1-1 0 0,12-1 0 0 0,38-5 50 0 0,-54 5-284 0 0,150-29 179 0 0,-92 14-4155 0 0,-57 15 2482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7.8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0 102 13072 0 0,'0'0'1825'0'0,"2"0"-1393"0"0,6-1-187 0 0,1 0 0 0 0,-1-1 0 0 0,0 0 0 0 0,13-5 0 0 0,5 0-56 0 0,65-21 35 0 0,-36 10-306 0 0,25-9-2613 0 0,-50 19 1657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8.1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1 116 14368 0 0,'0'0'1748'0'0,"1"-1"-1560"0"0,1-1-149 0 0,-1 2 1 0 0,1-1 0 0 0,0 0-1 0 0,-1 0 1 0 0,1 0 0 0 0,0 1-1 0 0,0-1 1 0 0,0 1 0 0 0,-1-1-1 0 0,1 1 1 0 0,0 0 0 0 0,0 0 0 0 0,3 0-1 0 0,18-3 397 0 0,76-24 413 0 0,92-30-1867 0 0,-153 45-1574 0 0,-24 5 1250 0 0</inkml:trace>
  <inkml:trace contextRef="#ctx0" brushRef="#br0" timeOffset="1">248 74 9072 0 0,'0'0'816'0'0,"-2"1"-672"0"0,0 0-109 0 0,0 0 0 0 0,0 0 0 0 0,0 0 0 0 0,0 1 0 0 0,0-1 0 0 0,0 1 0 0 0,0-1 0 0 0,0 1 0 0 0,1 0 1 0 0,-1 0-1 0 0,0 0 0 0 0,1 0 0 0 0,0 0 0 0 0,-1 0 0 0 0,1 0 0 0 0,0 0 0 0 0,0 0 0 0 0,0 1 0 0 0,0 2 0 0 0,0-1 131 0 0,0 1 0 0 0,0-1-1 0 0,1 0 1 0 0,-1 1 0 0 0,1-1-1 0 0,0 1 1 0 0,1-1 0 0 0,-1 0-1 0 0,1 1 1 0 0,1 4 0 0 0,31 123 1927 0 0,-25-102-1474 0 0,6 40 1 0 0,-13-63-587 0 0,0-1 1 0 0,-1 1-1 0 0,0 0 1 0 0,0-1 0 0 0,-1 1-1 0 0,0-1 1 0 0,0 1-1 0 0,0-1 1 0 0,-1 1 0 0 0,0-1-1 0 0,0 0 1 0 0,-1 0-1 0 0,0 0 1 0 0,0 0 0 0 0,0 0-1 0 0,0 0 1 0 0,-1-1 0 0 0,-8 9-1 0 0,0 1 131 0 0,11-13-121 0 0,-1 0 1 0 0,1 0-1 0 0,-1 0 1 0 0,0 0-1 0 0,0 0 1 0 0,0 0-1 0 0,0 0 1 0 0,0-1-1 0 0,0 1 1 0 0,0-1-1 0 0,-4 3 0 0 0,-13 6 449 0 0,18-9-480 0 0,0 0-1 0 0,0-1 0 0 0,0 1 0 0 0,0-1 0 0 0,0 1 0 0 0,0-1 0 0 0,0 1 0 0 0,0-1 0 0 0,0 1 0 0 0,0-1 0 0 0,-1 0 0 0 0,1 0 0 0 0,0 0 0 0 0,0 1 0 0 0,0-1 0 0 0,-1-1 0 0 0,1 1 0 0 0,0 0 0 0 0,0 0 0 0 0,-2-1 0 0 0,-1 1 5 0 0,-13-5-713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8.5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216 1 9760 0 0,'0'0'4066'0'0,"-8"1"-3375"0"0,3 0-544 0 0,1 1 1 0 0,0 0-1 0 0,-1 1 1 0 0,1-1-1 0 0,-5 4 1 0 0,-7 5 290 0 0,9-7-278 0 0,1 0 0 0 0,0 1 0 0 0,-7 7 0 0 0,6-7 7 0 0,6-4-144 0 0,-3 5 156 0 0,3-5-159 0 0,1 1 1 0 0,0 0-1 0 0,0-1 1 0 0,0 1-1 0 0,0 0 1 0 0,0-1 0 0 0,0 1-1 0 0,1-1 1 0 0,0 4-1 0 0,3 4 68 0 0,2-2 6 0 0,-1-1-1 0 0,1 1 1 0 0,0-1 0 0 0,0-1-1 0 0,1 1 1 0 0,0-1 0 0 0,0 0-1 0 0,9 4 1 0 0,-9-4-133 0 0,1 2 82 0 0,-1 4-32 0 0,-8-7-12 0 0,0-3 1 0 0,1 2 0 0 0,0 0 0 0 0,-1-1 0 0 0,1 1 0 0 0,-1-1-1 0 0,0 0 1 0 0,1 1 0 0 0,-1-1 0 0 0,-1 1-1 0 0,1-1 1 0 0,0 0 0 0 0,0 0 0 0 0,-1 0-1 0 0,1 0 1 0 0,-1 0 0 0 0,0 0 0 0 0,1 0 0 0 0,-1 0-1 0 0,0-1 1 0 0,0 1 0 0 0,-4 2 0 0 0,-6 3 20 0 0,1-1 1 0 0,-25 10 0 0 0,15-8 81 0 0,-39 22-38 0 0,58-28-64 0 0,-1 0 0 0 0,-12-2 0 0 0,14 0-53 0 0,1 0-1 0 0,-1 0 0 0 0,1 1 0 0 0,-1-1 0 0 0,0 0 0 0 0,1 0 0 0 0,-1 0 0 0 0,1 0 0 0 0,-1 0 0 0 0,0-1 0 0 0,1 1 0 0 0,-1 0 0 0 0,0 0 0 0 0,1 0 0 0 0,-1 0 0 0 0,1-1 0 0 0,-1 1 0 0 0,1 0 1 0 0,-1-1-1 0 0,1 1 0 0 0,-1 0 0 0 0,1-1 0 0 0,-1 1 0 0 0,1-1 0 0 0,-1 1 0 0 0,1 0 0 0 0,0-1 0 0 0,-1 1 0 0 0,1-1 0 0 0,-1 1 0 0 0,1-1 0 0 0,0 0 0 0 0,-1 0 0 0 0,1 0-515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8.9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 69 3224 0 0,'0'0'143'0'0,"-2"0"-3"0"0,-12 0 11555 0 0,31 0-8698 0 0,-5 0-3709 0 0,8-1 995 0 0,1-1-1 0 0,-1-1 1 0 0,33-10-1 0 0,-3 1-84 0 0,16-7 56 0 0,-45 12-153 0 0,27-5 0 0 0,-58 17-4375 0 0,-5 2 3562 0 0,-13 9-965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0 456 0 0,'0'0'2519'0'0,"0"2"-1133"0"0,0 6-656 0 0,-1 0-1 0 0,-1 0 1 0 0,0 0-1 0 0,0 0 1 0 0,-3 8-1 0 0,3-12-519 0 0,1 1-1 0 0,1 0 0 0 0,-1 0 0 0 0,0 6 0 0 0,-2 17 517 0 0,-31 126 1137 0 0,19-78-1363 0 0,-18 159 496 0 0,23-142-988 0 0,1-30 165 0 0,-7 81 267 0 0,10-24-27 0 0,-1 53 364 0 0,-16 143 564 0 0,18-93-704 0 0,6-142-356 0 0,16 410-253 0 0,-11-302 118 0 0,-3-20 236 0 0,0-117-174 0 0,-6 85-1 0 0,0-109-157 0 0,-1 0 0 0 0,-1 0 0 0 0,-1-1 0 0 0,-18 46-1 0 0,18-58 9 0 0,-10 28 124 0 0,16-37-819 0 0,0-5 410 0 0,1-1-1 0 0,-1 0 0 0 0,0 0 1 0 0,1 0-1 0 0,-1 0 1 0 0,0 0-1 0 0,1 0 0 0 0,-1 1 1 0 0,0-1-1 0 0,1 0 1 0 0,-1 0-1 0 0,1 0 0 0 0,-1 0 1 0 0,0 0-1 0 0,1-1 1 0 0,-1 1-1 0 0,0 0 1 0 0,1 0-1 0 0,-1 0 0 0 0,1 0 1 0 0,-1 0-1 0 0,1-1 1 0 0,15-5-5597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48.3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2184 1 2360 0 0,'-11'14'93'0'0,"-1"0"0"0"0,0-1 1 0 0,-1 0-1 0 0,-27 20 0 0 0,21-17 387 0 0,-26 26-1 0 0,-121 123 2657 0 0,141-141-2753 0 0,-199 160 1127 0 0,76-66-820 0 0,-2 18 139 0 0,-30 24 190 0 0,-132 116 811 0 0,278-240-1627 0 0,-118 130 748 0 0,97-96-595 0 0,-2 2 246 0 0,-83 82 0 0 0,-6-23-538 0 0,76-65 39 0 0,17-13 28 0 0,25-34-77 0 0,23-17-33 0 0,0 1 1 0 0,1 0 0 0 0,-1 1 0 0 0,0-1-1 0 0,-4 6 1 0 0,5-6 4 0 0,0 0 0 0 0,0 0-1 0 0,0 0 1 0 0,0 0 0 0 0,-1-1-1 0 0,1 0 1 0 0,-1 0 0 0 0,0 0-1 0 0,1 0 1 0 0,-7 1 0 0 0,9-2 285 0 0,0 1-1213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48.9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0 113 5120 0 0,'0'0'1626'0'0,"2"1"-1028"0"0,4 4 45 0 0,-6-4-511 0 0,1 0-1 0 0,0-1 0 0 0,0 1 0 0 0,-1 0 0 0 0,1-1 0 0 0,0 1 1 0 0,0 0-1 0 0,0-1 0 0 0,0 1 0 0 0,0-1 0 0 0,-1 0 0 0 0,1 1 1 0 0,2-1-1 0 0,10 4 693 0 0,-2 0-400 0 0,12-3-10 0 0,-1 0 0 0 0,1-2 1 0 0,30-4-1 0 0,-26 1-321 0 0,1 2 0 0 0,29 2 0 0 0,-9 3-10 0 0,95 4 50 0 0,10-3 5 0 0,-110-3-96 0 0,38-2 23 0 0,121-3 247 0 0,31-3 184 0 0,304-13 147 0 0,-282 15-527 0 0,0-1-182 0 0,52 0 125 0 0,110 1 181 0 0,-170 7-228 0 0,100 4-13 0 0,-87-8 67 0 0,-93-1 6 0 0,96-3-20 0 0,4 1 78 0 0,108-7 95 0 0,-304 9-194 0 0,78 3 33 0 0,-61-4-43 0 0,101-8 94 0 0,-162 8-182 0 0,0-1 1 0 0,28-9-1 0 0,-12-1-4561 0 0,-26 7-200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50.5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47 2304 0 0,'0'0'607'0'0,"2"0"-173"0"0,25 12 743 0 0,-18-7-770 0 0,1-1 1 0 0,0 0 0 0 0,0 0 0 0 0,0-1 0 0 0,20 3 0 0 0,224 11 1250 0 0,-176-16-959 0 0,97-11-1 0 0,-134 7-662 0 0,78 6 0 0 0,-27 0 9 0 0,-7-1 87 0 0,130-7 205 0 0,-74-1-129 0 0,-19 1-9 0 0,-72 1-81 0 0,61-7 228 0 0,182-12 521 0 0,-201 19-785 0 0,69 3 122 0 0,30-3 34 0 0,-4-4-82 0 0,-71 5-67 0 0,384-2-130 0 0,-312 6 47 0 0,-11 4 470 0 0,-1 1-210 0 0,-108-6-228 0 0,241 4-163 0 0,-98-8 108 0 0,-128 1 34 0 0,4 0 123 0 0,116-2 185 0 0,23 1-251 0 0,0 0 94 0 0,-66 0-98 0 0,-111 1-16 0 0,44-2 94 0 0,54 5 845 0 0,-141 6-1622 0 0,-6-5 625 0 0,1-1 1 0 0,-1 1-1 0 0,0-1 1 0 0,0 1-1 0 0,1-1 1 0 0,-1 1-1 0 0,0-1 1 0 0,0 1-1 0 0,1-1 0 0 0,-1 1 1 0 0,0-1-1 0 0,0 1 1 0 0,0-1-1 0 0,0 1 1 0 0,0-1-1 0 0,0 1 1 0 0,0 0-1 0 0,0-1 1 0 0,0 1-1 0 0,0-1 1 0 0,0 1-1 0 0,0-1 1 0 0,-1 1-1 0 0,1-1 1 0 0,0 1-1 0 0,0 0 1 0 0,-1-1-1 0 0,1 1 1 0 0,0-1-1 0 0,-1 1 1 0 0,0 1 0 0 0,-33 82 27 0 0,29-74-21 0 0,0 0 0 0 0,-1-1 1 0 0,-1 0-1 0 0,1 0 1 0 0,-2 0-1 0 0,-7 8 1 0 0,-33 35-4 0 0,17-16 0 0 0,-58 71 0 0 0,-13 14 0 0 0,42-56 36 0 0,-53 50 69 0 0,81-85-48 0 0,-69 57-222 0 0,62-53 79 0 0,29-24 84 0 0,-23 17 1 0 0,7-10 5 0 0,2 2 0 0 0,0 0 0 0 0,1 2 1 0 0,-38 42-1 0 0,41-40 89 0 0,-2-1 1 0 0,-29 23 0 0 0,-20 19 76 0 0,-55 60 182 0 0,98-98-353 0 0,19-18 5 0 0,0 0 0 0 0,-13 16 1 0 0,-58 67 174 0 0,67-78-144 0 0,-51 48 32 0 0,33-30 21 0 0,-33 39 226 0 0,53-57-253 0 0,6-7-14 0 0,0 0 0 0 0,0 0 0 0 0,-4 9-1 0 0,5-8-3 0 0,-1-1 0 0 0,0 1 0 0 0,0-1-1 0 0,0 0 1 0 0,-7 6 0 0 0,4-5 39 0 0,1 1 1 0 0,-8 10-1 0 0,2-1 2 0 0,-1-1 0 0 0,-26 23 0 0 0,24-23 6 0 0,0-1-1 0 0,-14 21 0 0 0,21-26 4 0 0,0 0 0 0 0,0 0 0 0 0,-12 8 0 0 0,4-2 101 0 0,-14 5 272 0 0,9-6-156 0 0,-62 39 7 0 0,18-16-200 0 0,58-34-117 0 0,0-1 0 0 0,0 1 0 0 0,-12 2 0 0 0,-15 5-738 0 0,13 0-108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56.4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58 2304 0 0,'1'0'167'0'0,"17"1"-55"0"0,-16-1 69 0 0,0 0 1 0 0,0 0-1 0 0,-1 0 0 0 0,1 0 1 0 0,0 0-1 0 0,-1-1 1 0 0,1 1-1 0 0,0 0 1 0 0,0-1-1 0 0,-1 1 0 0 0,3-2 1 0 0,-3 2 560 0 0,13-1 162 0 0,0 0-443 0 0,28 0 0 0 0,4 0-221 0 0,-6-1-54 0 0,-28 2-95 0 0,-1-1 1 0 0,1 0-1 0 0,17-4 1 0 0,-12 2-30 0 0,0 0 1 0 0,33 0-1 0 0,-16 2 124 0 0,200-12 1097 0 0,-134 6-1283 0 0,105 7 785 0 0,-93 4 686 0 0,-49-12-791 0 0,-50 8-496 0 0,-11 0-68 0 0,6-4 101 0 0,-6 3-194 0 0,1-1-56 0 0,14 1 502 0 0,-15 1-9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56.8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0 2760 0 0,'-4'0'413'0'0,"15"1"4238"0"0,11-1-3871 0 0,23 3 0 0 0,-32 0-678 0 0,32 7 342 0 0,-42-9-420 0 0,1 0 1 0 0,-1 1 0 0 0,0 0-1 0 0,1-1 1 0 0,-1 1-1 0 0,0 0 1 0 0,0 0 0 0 0,0 1-1 0 0,5 4 1 0 0,-6-4-25 0 0,-1 1 0 0 0,0-1 0 0 0,0 0 0 0 0,0 0 0 0 0,0 1 0 0 0,0-1 0 0 0,-1 1 0 0 0,1-1 0 0 0,-1 1 0 0 0,0 4 0 0 0,-5 58 1004 0 0,5-61-858 0 0,-1 0 0 0 0,1 1 0 0 0,-2-1 0 0 0,1 0 0 0 0,0 0 1 0 0,-1 0-1 0 0,0 0 0 0 0,0 0 0 0 0,0 0 0 0 0,-1 0 0 0 0,0-1 1 0 0,0 1-1 0 0,0-1 0 0 0,0 0 0 0 0,-1 0 0 0 0,0 0 0 0 0,1 0 0 0 0,-1 0 1 0 0,-1-1-1 0 0,-5 4 0 0 0,-3 5 156 0 0,11-10-158 0 0,1 0 0 0 0,-1 0-1 0 0,1-1 1 0 0,-1 1 0 0 0,0-1 0 0 0,0 1-1 0 0,0-1 1 0 0,-3 2 0 0 0,2-2-126 0 0,-1 0-1 0 0,1 1 1 0 0,-1-1 0 0 0,0-1 0 0 0,-5 2 0 0 0,5-3-23 0 0,-11-1-698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57.3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0 146 9528 0 0,'0'0'1044'0'0,"2"0"-878"0"0,52-11 408 0 0,-49 10-562 0 0,1 0 1 0 0,-1-1 0 0 0,1 1 0 0 0,6-4-1 0 0,19-4 95 0 0,3 2 166 0 0,48-18 0 0 0,-25 7-81 0 0,-8 3-85 0 0,-25 7-27 0 0,33-7 1 0 0,-17 4-161 0 0,-31 8 38 0 0,-1 0 1 0 0,1 1-1 0 0,0 0 0 0 0,15-1 1 0 0,-23 3-111 0 0,6-3-3230 0 0,-14 3 196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57.6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74 1 5816 0 0,'0'0'677'0'0,"0"1"-377"0"0,0 7-53 0 0,0-1 0 0 0,0 1 0 0 0,1-1-1 0 0,0 0 1 0 0,0 0 0 0 0,1 0 0 0 0,5 13 0 0 0,-3-10-177 0 0,-1 0 0 0 0,1-1 0 0 0,-1 1 0 0 0,-1 1 0 0 0,0-1 0 0 0,1 15 0 0 0,-4 61 831 0 0,-1-34 29 0 0,2-44-730 0 0,-1 0-1 0 0,0-1 1 0 0,0 1 0 0 0,-4 8-1 0 0,-2 16 410 0 0,7-30-550 0 0,0 1 1 0 0,-1-1-1 0 0,1 1 1 0 0,-1-1 0 0 0,0 1-1 0 0,0-1 1 0 0,0 1-1 0 0,0-1 1 0 0,-1 0 0 0 0,1 0-1 0 0,0 1 1 0 0,-1-1-1 0 0,0 0 1 0 0,1 0 0 0 0,-1-1-1 0 0,0 1 1 0 0,0 0-1 0 0,0 0 1 0 0,-3 1 0 0 0,4-3 148 0 0,0 1-196 0 0,1-1 0 0 0,0 1 0 0 0,0 0 0 0 0,0-1 0 0 0,-1 1 0 0 0,1-1 0 0 0,0 1 0 0 0,-1-1 0 0 0,1 1 1 0 0,-1 0-1 0 0,1-1 0 0 0,0 0 0 0 0,-1 1 0 0 0,1-1 0 0 0,-1 1 0 0 0,1-1 0 0 0,-1 0 0 0 0,1 1 0 0 0,-1-1 1 0 0,0 0-1 0 0,1 1 0 0 0,-1-1 0 0 0,1 0 0 0 0,-1 0 0 0 0,0 0 0 0 0,1 1 0 0 0,-1-1 0 0 0,0 0 0 0 0,1 0 0 0 0,-1 0 1 0 0,1 0-1 0 0,-1 0 0 0 0,0 0 0 0 0,1 0 0 0 0,-2-1 0 0 0,-22-2 273 0 0,23 3-259 0 0,-10-8 44 0 0,7 3-58 0 0,3 4 46 0 0,4-11-1560 0 0,-2 11 926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58.0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235 4 2760 0 0,'0'0'125'0'0,"-14"-4"3295"0"0,10 4-3159 0 0,-8 1 2287 0 0,11 0-2507 0 0,1-1 0 0 0,0 0 0 0 0,-1 0-1 0 0,1 0 1 0 0,0 0 0 0 0,-1 1-1 0 0,1-1 1 0 0,0 0 0 0 0,0 0 0 0 0,-1 0-1 0 0,1 1 1 0 0,0-1 0 0 0,0 0-1 0 0,0 1 1 0 0,-1-1 0 0 0,1 0-1 0 0,0 0 1 0 0,0 1 0 0 0,0-1 0 0 0,0 0-1 0 0,0 1 1 0 0,0-1 0 0 0,0 0-1 0 0,0 1 1 0 0,-1-1 0 0 0,1 0 0 0 0,0 1-1 0 0,0-1 1 0 0,1 1 0 0 0,-2 6 75 0 0,1-1 0 0 0,-1 1 1 0 0,0 0-1 0 0,-1-1 1 0 0,1 1-1 0 0,-5 9 0 0 0,6-15-110 0 0,-1 0 0 0 0,1 0-1 0 0,0 0 1 0 0,-1 1 0 0 0,1-1-1 0 0,0 0 1 0 0,0 0 0 0 0,0 0-1 0 0,0 1 1 0 0,0-1 0 0 0,0 0-1 0 0,0 0 1 0 0,0 1 0 0 0,0-1-1 0 0,1 2 1 0 0,11 17 58 0 0,2 1 87 0 0,-13-19-103 0 0,1 1 0 0 0,-1-1 0 0 0,0 0 0 0 0,0 0 0 0 0,0 0 1 0 0,0 1-1 0 0,0 3 0 0 0,-1-5-27 0 0,1 0 0 0 0,-1 0 0 0 0,0-1 1 0 0,1 1-1 0 0,-1 0 0 0 0,1 0 0 0 0,-1 0 0 0 0,1 0 0 0 0,0 0 0 0 0,-1-1 1 0 0,1 1-1 0 0,0 0 0 0 0,-1-1 0 0 0,2 2 0 0 0,1 0 23 0 0,-2 0-33 0 0,0 0-1 0 0,0-1 0 0 0,0 1 1 0 0,0-1-1 0 0,0 1 1 0 0,-1 0-1 0 0,1 0 0 0 0,-1-1 1 0 0,1 3-1 0 0,0-3-4 0 0,-1 0-1 0 0,0-1 1 0 0,0 1-1 0 0,1 0 0 0 0,-1-1 1 0 0,0 1-1 0 0,0 0 1 0 0,0 0-1 0 0,0-1 0 0 0,0 1 1 0 0,0 0-1 0 0,0 0 1 0 0,0-1-1 0 0,0 1 0 0 0,-1 0 1 0 0,1 0-1 0 0,0-1 1 0 0,0 1-1 0 0,0 0 1 0 0,-2 1-1 0 0,1 0 15 0 0,1 0-12 0 0,0-1 1 0 0,-1 0-1 0 0,1 0 0 0 0,-1 0 1 0 0,1 0-1 0 0,-1 1 1 0 0,1-1-1 0 0,-1 0 1 0 0,0 0-1 0 0,1 0 0 0 0,-2 1 1 0 0,-4 8 1836 0 0,-32-7-1201 0 0,18 2-466 0 0,4-5-357 0 0,0 2 1 0 0,-1 0-1 0 0,1 0 1 0 0,-29 9 0 0 0,0 6-4742 0 0,32-9 868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5:58.6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0 116 1376 0 0,'0'0'6708'0'0,"9"0"-5202"0"0,1 0-1068 0 0,1-1 0 0 0,-1-1 0 0 0,0 0 0 0 0,0 0 0 0 0,0-1 0 0 0,11-5 0 0 0,26-5 314 0 0,-7 1-619 0 0,0 1 0 0 0,71-10 1 0 0,20-4 142 0 0,-114 21-53 0 0,1 0 1 0 0,-1 1 0 0 0,28-1-1 0 0,-43 4 577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07.8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46 652 3224 0 0,'-31'0'457'0'0,"19"0"294"0"0,10 0 1282 0 0,4 0-1118 0 0,0-1-846 0 0,4-2 309 0 0,-6 3-373 0 0,0 0-1 0 0,0 0 0 0 0,0 0 0 0 0,0 0 1 0 0,0 0-1 0 0,0-1 0 0 0,0 1 0 0 0,0 0 1 0 0,0 0-1 0 0,0 0 0 0 0,0 0 0 0 0,0 0 1 0 0,0-1-1 0 0,0 1 0 0 0,0 0 0 0 0,0 0 1 0 0,0 0-1 0 0,0 0 0 0 0,0 0 0 0 0,-1 0 1 0 0,1 0-1 0 0,0 0 0 0 0,0-1 0 0 0,0 1 0 0 0,0 0 1 0 0,0 0-1 0 0,0 0 0 0 0,0 0 0 0 0,-1 0 1 0 0,1 0-1 0 0,0 0 0 0 0,0 0 0 0 0,0 0 1 0 0,0 0-1 0 0,0 0 0 0 0,-1 0 0 0 0,1 0 1 0 0,0 0-1 0 0,0 0 0 0 0,0 0 0 0 0,0 0 1 0 0,0 0-1 0 0,0 0 0 0 0,-1 0 0 0 0,1 0 0 0 0,0 0-1 0 0,-1 0 0 0 0,1 0 0 0 0,0 0 0 0 0,-1-1 0 0 0,1 1 0 0 0,0 0 0 0 0,0 0 0 0 0,-1 0 1 0 0,1 0-1 0 0,0-1 0 0 0,-1 1 0 0 0,1 0 0 0 0,0 0 0 0 0,0 0 0 0 0,0-1 0 0 0,-1 1 0 0 0,1 0 1 0 0,0 0-1 0 0,0-1 0 0 0,0 1 0 0 0,0 0 0 0 0,-1-1 0 0 0,1 1 0 0 0,0 0 0 0 0,0-1 0 0 0,0 1 1 0 0,0 0-1 0 0,0 0 0 0 0,0-1 0 0 0,0 1 0 0 0,0 0 0 0 0,0-1 0 0 0,0 1 0 0 0,0 0 1 0 0,0-1-1 0 0,0 1 0 0 0,0 0 0 0 0,0-1 0 0 0,0 1 0 0 0,1 0 0 0 0,-1-1 0 0 0,0 1 0 0 0,0 0 1 0 0,0 0-1 0 0,0-1 0 0 0,1 1 0 0 0,-1 0 0 0 0,0 0 0 0 0,0-1 0 0 0,1 1 0 0 0,10-10 145 0 0,-10 9-106 0 0,0 1 0 0 0,0-1 1 0 0,1 0-1 0 0,-1 1 0 0 0,0-1 0 0 0,0 0 1 0 0,0 0-1 0 0,0 1 0 0 0,0-1 0 0 0,0 0 1 0 0,-1 0-1 0 0,1 0 0 0 0,0 0 0 0 0,0 0 1 0 0,-1 0-1 0 0,1-1 0 0 0,-1 1 0 0 0,1 0 1 0 0,-1 0-1 0 0,1 0 0 0 0,-1-1 0 0 0,0 1 1 0 0,1-2-1 0 0,6-15 376 0 0,-6 16-403 0 0,1-1 1 0 0,0 1-1 0 0,0 0 1 0 0,0 0-1 0 0,0 1 0 0 0,3-3 1 0 0,8-9 108 0 0,-12 11-115 0 0,-1 1 0 0 0,0-1 1 0 0,0 1-1 0 0,0 0 0 0 0,0-1 1 0 0,-1 1-1 0 0,1-1 0 0 0,0 1 0 0 0,0 0 1 0 0,-1-1-1 0 0,1 1 0 0 0,-1 0 1 0 0,0-1-1 0 0,1 1 0 0 0,-2-2 1 0 0,-1-6 33 0 0,3 7-35 0 0,0 1 0 0 0,1-1 0 0 0,-1 0 0 0 0,1 1 0 0 0,0-1 1 0 0,0 1-1 0 0,-1-1 0 0 0,1 1 0 0 0,0-1 0 0 0,0 1 0 0 0,2-2 0 0 0,-2 2 3 0 0,1-1 0 0 0,-1 0 0 0 0,0 1 0 0 0,0-1 0 0 0,0 0 0 0 0,0 0 0 0 0,0 0 0 0 0,0 1 0 0 0,-1-1 0 0 0,1 0 0 0 0,-1 0 0 0 0,1-3 0 0 0,-2-4 69 0 0,3-3 13 0 0,14-16 108 0 0,-13 23-137 0 0,0-5-42 0 0,-1 3 11 0 0,-2 5-34 0 0,1-1 1 0 0,0 0-1 0 0,-1 1 0 0 0,1-1 1 0 0,0 0-1 0 0,1 1 1 0 0,2-5-1 0 0,-1 1 153 0 0,-2 4 82 0 0,0 1 20 0 0,6-6-41 0 0,-3-1-170 0 0,-3 0-43 0 0,3-2 0 0 0,-3 8 4 0 0,-1 0 0 0 0,1 1 0 0 0,0-1 0 0 0,-1 1 0 0 0,1-1 0 0 0,0 1 0 0 0,0-1 0 0 0,0 1 0 0 0,0 0 0 0 0,0-1 0 0 0,1 1 0 0 0,-1 0 0 0 0,2-2 0 0 0,-1 2 21 0 0,-1 1 78 0 0,-1-2-17 0 0,-1-1-75 0 0,1 0-5 0 0,5-13-5 0 0,-4 14 8 0 0,0 1 1 0 0,0-1 0 0 0,0 1-1 0 0,0-1 1 0 0,0 0-1 0 0,0 1 1 0 0,0 0 0 0 0,0-1-1 0 0,0 1 1 0 0,1 0 0 0 0,-1-1-1 0 0,3 0 1 0 0,4-5 1 0 0,-6-1-11 0 0,-1 2 6 0 0,-1 4 0 0 0,0 0 0 0 0,1 0 0 0 0,-1 1 0 0 0,1-1 0 0 0,0 0 0 0 0,0 0 0 0 0,-1 0 0 0 0,1 0 0 0 0,0 1 0 0 0,1-1 0 0 0,-1 0 0 0 0,0 1 0 0 0,0-1 0 0 0,3-1 0 0 0,9-19 100 0 0,-13 21-98 0 0,0 0 0 0 0,0-1-1 0 0,0 1 1 0 0,0 0 0 0 0,0-1-1 0 0,0 1 1 0 0,0-1 0 0 0,0 1-1 0 0,-1 0 1 0 0,1-1-1 0 0,0 1 1 0 0,-1 0 0 0 0,1 0-1 0 0,-1-1 1 0 0,0 1 0 0 0,1 0-1 0 0,-2-2 1 0 0,0-1 49 0 0,2 4-30 0 0,0-1-1 0 0,0 0 1 0 0,-1 1 0 0 0,1-1-1 0 0,0 0 1 0 0,1 1 0 0 0,-1-1 0 0 0,0 0-1 0 0,0 1 1 0 0,0-1 0 0 0,0 1-1 0 0,0-1 1 0 0,1 0 0 0 0,-1 1 0 0 0,0-1-1 0 0,0 1 1 0 0,1-1 0 0 0,-1 1-1 0 0,1-1 1 0 0,-1 0 0 0 0,0 1 0 0 0,2-1-1 0 0,-2 0 11 0 0,1 0 0 0 0,0 0-1 0 0,0 0 1 0 0,-1 0-1 0 0,1 0 1 0 0,-1 0 0 0 0,1 0-1 0 0,-1-1 1 0 0,1 1 0 0 0,-1 0-1 0 0,0 0 1 0 0,1-3 0 0 0,0-2 93 0 0,-1 5-128 0 0,0 0 1 0 0,0-1-1 0 0,1 1 0 0 0,-1 0 1 0 0,0 0-1 0 0,0-1 1 0 0,0 1-1 0 0,-1 0 0 0 0,1-1 1 0 0,0 1-1 0 0,0 0 1 0 0,-1-1-1 0 0,1 1 0 0 0,-1 0 1 0 0,1 0-1 0 0,-1-1 1 0 0,-1-1-1 0 0,2 2 6 0 0,0 1 0 0 0,-1-1 0 0 0,1 1 0 0 0,0-1 1 0 0,0 0-1 0 0,-1 0 0 0 0,1 1 0 0 0,0-1 0 0 0,0 0 0 0 0,0 1 0 0 0,0-1 0 0 0,0 0 1 0 0,0 0-1 0 0,0 1 0 0 0,0-1 0 0 0,0 0 0 0 0,0 1 0 0 0,0-1 0 0 0,1 0 1 0 0,-1 0-1 0 0,0 1 0 0 0,0-1 0 0 0,1 1 0 0 0,-1-1 0 0 0,1 0 0 0 0,-1 1 0 0 0,0-1 1 0 0,1 1-1 0 0,-1-1 0 0 0,2 0 0 0 0,-2 0-1 0 0,2-3 50 0 0,0 0-49 0 0,0 0 1 0 0,0 0 0 0 0,1 0 0 0 0,-1 1 0 0 0,1-1 0 0 0,0 1 0 0 0,5-5 0 0 0,-4 2-9 0 0,-2 0 0 0 0,-3 2 0 0 0,4 0 14 0 0,-2 4-2 0 0,-1-1-1 0 0,1 1 0 0 0,-1-1 0 0 0,1 0 1 0 0,-1 1-1 0 0,1-1 0 0 0,-1 0 1 0 0,0 1-1 0 0,1-1 0 0 0,-1 0 1 0 0,0 0-1 0 0,0 1 0 0 0,1-1 0 0 0,-1 0 1 0 0,0 0-1 0 0,0 1 0 0 0,0-1 1 0 0,0-1-1 0 0,0 1-24 0 0,0 1 0 0 0,0 0 0 0 0,0-1 0 0 0,0 1 0 0 0,0-1-1 0 0,0 1 1 0 0,0 0 0 0 0,-1-1 0 0 0,1 1 0 0 0,0 0 0 0 0,0-1 0 0 0,0 1 0 0 0,0 0 0 0 0,-1-1 0 0 0,1 1 0 0 0,0 0 0 0 0,0-1-1 0 0,-1 1 1 0 0,1 0 0 0 0,0-1 0 0 0,-1 1 0 0 0,1 0 0 0 0,0 0 0 0 0,-1 0 0 0 0,1-1 0 0 0,0 1 0 0 0,-1 0 0 0 0,1 0 0 0 0,-1 0-1 0 0,1 0 1 0 0,0 0 0 0 0,-1 0 0 0 0,1 0 0 0 0,-1 0 0 0 0,1-1 0 0 0,-1 2 0 0 0,0-1-446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90 123 8288 0 0,'-5'-3'100'0'0,"1"0"1"0"0,-1 1-1 0 0,0 0 1 0 0,0 0-1 0 0,0 0 0 0 0,0 0 1 0 0,0 1-1 0 0,-8-1 1 0 0,11 1-115 0 0,0 1 0 0 0,1 0 0 0 0,-1-1 0 0 0,0 1 1 0 0,0-1-1 0 0,1 1 0 0 0,-1-1 0 0 0,0 0 0 0 0,1 0 1 0 0,-3-1-1 0 0,3 2-192 0 0,-14-16 5442 0 0,26 13-2651 0 0,21 2-3879 0 0,-30 1 2022 0 0,29-1-65 0 0,58-11-1 0 0,-59 6-327 0 0,59-2-1 0 0,70 7 60 0 0,248 7-73 0 0,-30-11 0 0 0,-133-3-63 0 0,744-4 472 0 0,-818 6-717 0 0,67-2 0 0 0,-20 2 122 0 0,-4 0-65 0 0,-91 4-15 0 0,125 4-57 0 0,8 6 1 0 0,-24-2 13 0 0,108-7 74 0 0,-128-4-55 0 0,-1 0 4 0 0,95 2-6 0 0,14 5-29 0 0,90 4 0 0 0,-259 4-7 0 0,221 7 86 0 0,195-20-79 0 0,-454-5 32 0 0,-2 0 158 0 0,33 0 267 0 0,-136 8-445 0 0,36 0 355 0 0,63 7-1 0 0,-99-6-431 0 0,-6-1-279 0 0,-1-1-304 0 0,0 0 482 0 0,1 0 0 0 0,-1 0 0 0 0,0 0 0 0 0,0 0-1 0 0,0 0 1 0 0,1 0 0 0 0,-1 0 0 0 0,0 0 0 0 0,1 0-1 0 0,0-2 1 0 0,-1 2-621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08.6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0 142 5960 0 0,'36'7'533'0'0,"-19"-6"309"0"0,-17-1-813 0 0,0 0 1 0 0,0 0 0 0 0,0 0-1 0 0,0 0 1 0 0,0 0 0 0 0,0 0-1 0 0,0 0 1 0 0,1 0 0 0 0,-1 0-1 0 0,0 0 1 0 0,0 0 0 0 0,0 0 0 0 0,0 0-1 0 0,0 0 1 0 0,0 0 0 0 0,0 0-1 0 0,1 0 1 0 0,-1-1 0 0 0,0 1-1 0 0,0 0 1 0 0,0 0 0 0 0,0 0-1 0 0,0 0 1 0 0,0 0 0 0 0,0 0 0 0 0,0 0-1 0 0,0 0 1 0 0,0 0 0 0 0,0 0-1 0 0,0-1 1 0 0,0 1 0 0 0,1 0-1 0 0,-1 0 1 0 0,0 0 0 0 0,0 0-1 0 0,0 0 1 0 0,0 0 0 0 0,0 0 0 0 0,0-1-1 0 0,0 1 1 0 0,0 0 0 0 0,0 0-1 0 0,0 0 1 0 0,0 0 0 0 0,0 0-1 0 0,-9-9 1973 0 0,8 9-2060 0 0,10-3 193 0 0,13-2 270 0 0,-20 5-389 0 0,0 0 1 0 0,-1-1-1 0 0,1 1 0 0 0,-1-1 1 0 0,1 1-1 0 0,-1-1 1 0 0,0 0-1 0 0,1 0 1 0 0,2-1-1 0 0,3-3 36 0 0,8-5 104 0 0,-11 7-104 0 0,0 1 1 0 0,0-1-1 0 0,0 1 1 0 0,7-4-1 0 0,58-21-376 0 0,-66 26 358 0 0,0-1-1 0 0,0 1 1 0 0,0-1-1 0 0,0 0 0 0 0,4-3 1 0 0,2-1-104 0 0,-8 5 63 0 0,1 0 0 0 0,0 0 0 0 0,-1 0-1 0 0,1 0 1 0 0,0 0 0 0 0,0 0 0 0 0,0 0 0 0 0,0 1 0 0 0,0-1-1 0 0,2 1 1 0 0,4-3-3 0 0,-1 1 31 0 0,-6 1 334 0 0,1 0-291 0 0,5-2 9 0 0,13-8 56 0 0,-12 6 2 0 0,-8 5-112 0 0,1 0-1 0 0,-1 0 1 0 0,0-1 0 0 0,1 1 0 0 0,-1 0 0 0 0,0 0 0 0 0,1 0 0 0 0,-1-1 0 0 0,0 1-1 0 0,1 0 1 0 0,-1 0 0 0 0,0-1 0 0 0,0 1 0 0 0,1 0 0 0 0,-1-1 0 0 0,0 1 0 0 0,0 0 0 0 0,1-1-1 0 0,-1 0 1 0 0,0 1 32 0 0,1-1 0 0 0,-1 1 0 0 0,1-1 0 0 0,-1 1 0 0 0,1 0 0 0 0,-1-1 0 0 0,0 1 0 0 0,1 0 0 0 0,0 0 0 0 0,-1-1 0 0 0,1 1-1 0 0,-1 0 1 0 0,1 0 0 0 0,-1 0 0 0 0,1 0 0 0 0,-1 0 0 0 0,1 0 0 0 0,0-1 0 0 0,-1 1 0 0 0,1 0 0 0 0,-1 1 0 0 0,1-1 0 0 0,-1 0 0 0 0,2 0 0 0 0,0 3-30 0 0,-1 0 1 0 0,1 0-1 0 0,0 0 1 0 0,0 0-1 0 0,1 0 1 0 0,-1-1 0 0 0,4 4-1 0 0,-3-3 20 0 0,0-1-1 0 0,-1 1 1 0 0,1 0-1 0 0,-1 0 1 0 0,0 0-1 0 0,4 6 1 0 0,4 7 170 0 0,-8-13-158 0 0,0-1 0 0 0,-1 0 0 0 0,1 0 0 0 0,-1 1 0 0 0,1-1 0 0 0,-1 0 1 0 0,1 5-1 0 0,-1-3 13 0 0,0 0 0 0 0,0 0 0 0 0,0 0 0 0 0,0 0 0 0 0,1 0 0 0 0,-1 0 1 0 0,1 0-1 0 0,0 0 0 0 0,0-1 0 0 0,1 1 0 0 0,-1-1 0 0 0,6 6 1 0 0,-7-8-68 0 0,6 9-22 0 0,2 6-49 0 0,-6-9 104 0 0,-3-7-27 0 0,1 0-1 0 0,-1 1 0 0 0,0-1 0 0 0,0 0 0 0 0,0 0 0 0 0,0 0 0 0 0,0 0 0 0 0,0 1 1 0 0,0-1-1 0 0,0 0 0 0 0,0 0 0 0 0,0 0 0 0 0,0 1 0 0 0,0-1 0 0 0,0 0 0 0 0,0 0 1 0 0,0 0-1 0 0,0 1 0 0 0,0-1 0 0 0,0 0 0 0 0,0 0 0 0 0,0 0 0 0 0,0 0 0 0 0,0 1 1 0 0,0-1-1 0 0,0 0 0 0 0,-1 0 0 0 0,1 0 0 0 0,0 0 0 0 0,0 1 0 0 0,0-1 0 0 0,0 0 0 0 0,0 0 1 0 0,0 0-1 0 0,-1 0 0 0 0,1 0 0 0 0,0 0 0 0 0,0 0 0 0 0,0 1 0 0 0,0-1 0 0 0,-1 0 1 0 0,1 0-1 0 0,0 0 0 0 0,0 0 0 0 0,0 0 0 0 0,-1 0 0 0 0,2 1 66 0 0,2 5-5 0 0,-3-6-239 0 0,1 0 0 0 0,-1 1 0 0 0,0-1 1 0 0,1 1-1 0 0,-1-1 0 0 0,0 0 0 0 0,1 0 0 0 0,-1 1 1 0 0,0-1-1 0 0,1 0 0 0 0,-1 1 0 0 0,0-1 1 0 0,1 0-1 0 0,-1 0 0 0 0,1 0 0 0 0,-1 1 0 0 0,1-1 1 0 0,0 0-1 0 0,1 1-909 0 0,10 2-3981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09.4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230 0 6448 0 0,'0'0'482'0'0,"0"2"-324"0"0,0 2-156 0 0,-1 0 0 0 0,1-1 0 0 0,-1 1 0 0 0,0 0 0 0 0,0-1 0 0 0,0 1 0 0 0,-1-1 0 0 0,1 1 1 0 0,-4 5-1 0 0,-24 33 108 0 0,21-32 172 0 0,1 0 1 0 0,-9 15-1 0 0,13-19-64 0 0,1 1-1 0 0,0-1 0 0 0,0 0 0 0 0,1 1 0 0 0,0 0 0 0 0,0-1 1 0 0,0 1-1 0 0,1 10 0 0 0,-1-7 361 0 0,-1 1 0 0 0,0 0-1 0 0,0 0 1 0 0,-1-1 0 0 0,-4 12 0 0 0,5-16-414 0 0,-2 3 42 0 0,-1 0 1 0 0,0 0-1 0 0,0 0 1 0 0,-1-1-1 0 0,0 1 1 0 0,-1-1-1 0 0,-9 9 1 0 0,14-14-207 0 0,0-1 1 0 0,0 1 0 0 0,0 0 0 0 0,0 0 0 0 0,1 0 0 0 0,-1 0 0 0 0,1 0 0 0 0,0 0 0 0 0,0 0-1 0 0,0 0 1 0 0,0 0 0 0 0,1 1 0 0 0,-1-1 0 0 0,1 0 0 0 0,0 1 0 0 0,0-1 0 0 0,0 6 0 0 0,-1-5-2 0 0,-1 11 75 0 0,2-14-69 0 0,0 0 0 0 0,0 0 0 0 0,0 0-1 0 0,0 0 1 0 0,-1-1 0 0 0,1 1 0 0 0,0 0 0 0 0,-1 0 0 0 0,1 0 0 0 0,0 0 0 0 0,-1-1 0 0 0,1 1 0 0 0,-1 0 0 0 0,0 0-1 0 0,1-1 1 0 0,-1 1 0 0 0,1 0 0 0 0,-1-1 0 0 0,0 1 0 0 0,1-1 0 0 0,-1 1 0 0 0,0-1 0 0 0,0 1 0 0 0,0-1-1 0 0,1 1 1 0 0,-1-1 0 0 0,0 0 0 0 0,0 1 0 0 0,0-1 0 0 0,0 0 0 0 0,0 0 0 0 0,0 0 0 0 0,1 0 0 0 0,-3 0 0 0 0,1 1-175 0 0,0-1 1 0 0,0 0-1 0 0,0 0 1 0 0,-1 0-1 0 0,1-1 1 0 0,0 1 0 0 0,0 0-1 0 0,0-1 1 0 0,-1 1-1 0 0,-2-2 1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09.8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28 235 7568 0 0,'-3'-1'348'0'0,"-11"-1"-7"0"0,4-3 72 0 0,11 1-210 0 0,6 2 70 0 0,-3-3 394 0 0,-2 2-556 0 0,11-4 22 0 0,-11 6-125 0 0,1 0 0 0 0,-1 0 0 0 0,0-1 0 0 0,0 1 0 0 0,0 0-1 0 0,0-1 1 0 0,0 1 0 0 0,-1-1 0 0 0,1 0 0 0 0,0 0 0 0 0,2-3 0 0 0,-2 2-8 0 0,1-1 0 0 0,0 1 0 0 0,0 0 0 0 0,0-1 0 0 0,0 1 0 0 0,1 1 0 0 0,-1-1 0 0 0,1 0 0 0 0,7-3 0 0 0,5-2 0 0 0,19-6 0 0 0,-19 7 0 0 0,107-41-74 0 0,-95 36-86 0 0,-14 7-175 0 0,0-1 0 0 0,16-9 0 0 0,-28 14 297 0 0,-1 1 35 0 0,-1 0 1 0 0,1 0-1 0 0,-1 0 0 0 0,0 0 1 0 0,1 0-1 0 0,-1-1 0 0 0,0 1 1 0 0,1 0-1 0 0,-1 0 0 0 0,0 0 1 0 0,1 0-1 0 0,-1-1 0 0 0,0 1 1 0 0,1 0-1 0 0,-1 0 0 0 0,0-1 0 0 0,0 1 1 0 0,1 0-1 0 0,-1-1 0 0 0,0 1 1 0 0,0 0-1 0 0,0-1 0 0 0,1 1 1 0 0,-1 0-1 0 0,0-1 0 0 0,0 1 1 0 0,0 0-1 0 0,0-1 0 0 0,0 1 0 0 0,0 0 1 0 0,0-1-1 0 0,0 1 0 0 0,0-1 1 0 0,2-9 2 0 0,1-5 275 0 0,-5 24 321 0 0,-2 12 165 0 0,-4 15-29 0 0,6-21-337 0 0,-2 0 0 0 0,-7 20 0 0 0,8-26-221 0 0,0 0 1 0 0,0 1-1 0 0,1-1 1 0 0,1 1-1 0 0,0-1 1 0 0,0 18-1 0 0,1-7 424 0 0,-3 21-1 0 0,2-35-454 0 0,0 0 1 0 0,0 0-1 0 0,-1 0 0 0 0,0 0 1 0 0,0 0-1 0 0,0-1 0 0 0,-4 8 1 0 0,5-12 959 0 0,0-1-1112 0 0,1-1 0 0 0,-1 1-1 0 0,1-1 1 0 0,-1 1 0 0 0,1 0-1 0 0,-1-1 1 0 0,1 0 0 0 0,-1 1-1 0 0,1-1 1 0 0,-1 1-1 0 0,1-1 1 0 0,0 1 0 0 0,0-1-1 0 0,-1 0 1 0 0,1 1 0 0 0,0-1-1 0 0,0 0 1 0 0,-1 1-1 0 0,1-2 1 0 0,-2-13-1106 0 0,3 3-2744 0 0,3-2-1235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10.1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39 6448 0 0,'2'2'57'0'0,"0"0"0"0"0,0-1 0 0 0,-1 1 0 0 0,1-1 0 0 0,0 1 0 0 0,1-1 0 0 0,-1 0 0 0 0,0 1 0 0 0,3 0 0 0 0,11 5 139 0 0,-9 1 656 0 0,0-5-527 0 0,0-2 0 0 0,0 1-1 0 0,1-1 1 0 0,-1 0 0 0 0,0 0-1 0 0,1-1 1 0 0,-1 0 0 0 0,10-1-1 0 0,2 1-246 0 0,136-11 132 0 0,-146 11-182 0 0,48-5 558 0 0,-24 3 47 0 0,59-11 0 0 0,20-6-1049 0 0,1 1 366 0 0,-100 15 79 0 0,-1 0-1 0 0,1 1 1 0 0,0 1-1 0 0,0 0 0 0 0,14 2 1 0 0,-22 0-882 0 0,-14 3-3467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26.4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867 1110 456 0 0,'0'0'976'0'0,"0"1"-683"0"0,-17 22-170 0 0,11-13-123 0 0,0-6 27 0 0,5-3 103 0 0,0 0-71 0 0,1 0 0 0 0,-1 0-1 0 0,0 0 1 0 0,0 0 0 0 0,1 0-1 0 0,-1-1 1 0 0,0 1 0 0 0,0 0 0 0 0,0 0-1 0 0,0 0 1 0 0,0-1 0 0 0,0 1-1 0 0,-1-1 1 0 0,1 1 0 0 0,0-1 0 0 0,0 1-1 0 0,0-1 1 0 0,0 1 0 0 0,-2-1-1 0 0,-25 2 3337 0 0,22-2-3369 0 0,5 0 330 0 0,-21 2 400 0 0,3-3-704 0 0,13 1-9 0 0,0-1 0 0 0,-1 1 0 0 0,1 1 1 0 0,-7 0-1 0 0,-35 6 315 0 0,30-5-139 0 0,-24 6 0 0 0,16-6 59 0 0,23-2-214 0 0,0 0 0 0 0,0 0 0 0 0,1 1 1 0 0,-1-1-1 0 0,0 1 0 0 0,-4 1 1 0 0,5-2-60 0 0,0 1 0 0 0,0-1 0 0 0,0 0 0 0 0,0 0 0 0 0,0 0-1 0 0,0 0 1 0 0,0 0 0 0 0,0 0 0 0 0,0 0 0 0 0,0-1 0 0 0,-2 0 0 0 0,-13 0-75 0 0,2 2 91 0 0,5 0 81 0 0,0 0-1 0 0,0-1 0 0 0,-13-1 1 0 0,0-2 154 0 0,21 3 0 0 0,-11-1 0 0 0,-14-1-52 0 0,15 1-207 0 0,1 0 1 0 0,-22-5-1 0 0,-2-2-28 0 0,28 7 145 0 0,0 0 0 0 0,1 0 0 0 0,-1-1 0 0 0,0 0 0 0 0,1 0 0 0 0,0-1 0 0 0,-8-4 0 0 0,-13-7-71 0 0,22 12-10 0 0,0 0 0 0 0,0 0-1 0 0,1-1 1 0 0,-1 1-1 0 0,1-1 1 0 0,-1 0 0 0 0,1-1-1 0 0,0 1 1 0 0,1-1-1 0 0,-1 1 1 0 0,-4-7 0 0 0,6 7 17 0 0,-1-1 0 0 0,1 1 1 0 0,-1 0-1 0 0,-6-6 1 0 0,-7-8 65 0 0,-2-3-23 0 0,14 17-42 0 0,0-2 1 0 0,0 1 0 0 0,0 0 0 0 0,-5-9 0 0 0,5 6-9 0 0,1 1 0 0 0,0-1 1 0 0,0 0-1 0 0,0 0 1 0 0,1 0-1 0 0,-2-13 1 0 0,3 16-21 0 0,0 1 0 0 0,0 0-1 0 0,0-1 1 0 0,0 1 0 0 0,-1 0 0 0 0,1 0 0 0 0,-1 0 0 0 0,-3-5 0 0 0,3 6 1 0 0,0 0 0 0 0,1 0-1 0 0,0 0 1 0 0,-1 0-1 0 0,1-1 1 0 0,0 1 0 0 0,0 0-1 0 0,0-1 1 0 0,1 1 0 0 0,-1-1-1 0 0,0 1 1 0 0,1-1 0 0 0,0 1-1 0 0,-1-1 1 0 0,1 1 0 0 0,0-1-1 0 0,0 1 1 0 0,1-4 0 0 0,0-1 14 0 0,0-1 1 0 0,0 1 0 0 0,-1-1 0 0 0,0 1 0 0 0,-1-1 0 0 0,-1-11 0 0 0,2-1-39 0 0,1 19 0 0 0,-1-1 0 0 0,0 0 0 0 0,0 0 0 0 0,0 0 0 0 0,0 1 0 0 0,0-1 0 0 0,0 0 0 0 0,0 0 0 0 0,-2-2 0 0 0,1-4 0 0 0,0 1 0 0 0,0-1 0 0 0,0 1 0 0 0,1 0 0 0 0,0-1 0 0 0,2-11 0 0 0,0-14 0 0 0,2 6-22 0 0,-3 24 12 0 0,0 0 0 0 0,-1-1 0 0 0,1 1 0 0 0,-1-1 0 0 0,1 1 0 0 0,-1 0 0 0 0,0-1 0 0 0,-1 1 0 0 0,1-1 0 0 0,0 1 0 0 0,-2-5 0 0 0,1 5 14 0 0,0-1 0 0 0,1 1-1 0 0,-1-1 1 0 0,1 1-1 0 0,0-1 1 0 0,0 1 0 0 0,1-1-1 0 0,-1 0 1 0 0,1 1 0 0 0,-1-1-1 0 0,1 1 1 0 0,0-1 0 0 0,0 1-1 0 0,3-6 1 0 0,3-11 5 0 0,-4 9 10 0 0,2 0 0 0 0,6-13 0 0 0,-6 14-20 0 0,-1-1 0 0 0,6-17 0 0 0,5-11 1 0 0,-3 8 0 0 0,-9 26-8 0 0,-1 0 1 0 0,1 0-1 0 0,0 1 1 0 0,1-1 0 0 0,-1 0-1 0 0,1 1 1 0 0,0 0-1 0 0,0 0 1 0 0,0 0 0 0 0,8-5-1 0 0,-4 3 10 0 0,-1-1 0 0 0,0 1-1 0 0,8-11 1 0 0,-11 13-6 0 0,1 0 0 0 0,0 0 0 0 0,0 0 1 0 0,0 0-1 0 0,1 1 0 0 0,-1-1 0 0 0,1 1 0 0 0,0 1 0 0 0,0-1 1 0 0,11-2-1 0 0,7-4-7 0 0,-5-4 11 0 0,-7 3 0 0 0,13-9 33 0 0,-21 16-24 0 0,-1 0-1 0 0,1-1 1 0 0,0 1-1 0 0,0 1 1 0 0,1-1 0 0 0,-1 1-1 0 0,1-1 1 0 0,-1 1-1 0 0,1 1 1 0 0,6-3 0 0 0,7 0-9 0 0,0 0 0 0 0,-1-2 0 0 0,0 0 0 0 0,25-13 0 0 0,-35 16 0 0 0,1 0 0 0 0,-1 0 0 0 0,0 1 0 0 0,11-2 0 0 0,-2 0 0 0 0,72-15-11 0 0,-57 10-79 0 0,40-13-65 0 0,-58 18 155 0 0,27-5 0 0 0,6-1 0 0 0,-40 8-1 0 0,1 1 1 0 0,0 0-1 0 0,-1 1 1 0 0,1-1-1 0 0,0 1 1 0 0,-1 0-1 0 0,1 1 1 0 0,11 2-1 0 0,-8-1-14 0 0,0-1 0 0 0,0 0 0 0 0,16-1 1 0 0,49 0 14 0 0,-72 0 0 0 0,-1 0 0 0 0,1 0 0 0 0,0 0 0 0 0,0 0 0 0 0,0 1 0 0 0,0-1 0 0 0,-1 1 0 0 0,1 0 0 0 0,0 0 0 0 0,4 2 0 0 0,3 1 0 0 0,40 7 0 0 0,-39-10-2 0 0,1 2-1 0 0,0 0 1 0 0,0 0 0 0 0,16 8 0 0 0,3 11-51 0 0,-18-16 66 0 0,0 0 0 0 0,-1 1 0 0 0,15 11 0 0 0,11 8-1 0 0,-29-19-12 0 0,23 48 64 0 0,-20-35-96 0 0,-1 1 0 0 0,12 33 0 0 0,-21-48 27 0 0,-1 0 0 0 0,1-1 0 0 0,-2 1 0 0 0,1 0 0 0 0,0 9 0 0 0,0 8-19 0 0,0-4 14 0 0,-1 0-1 0 0,0 0 0 0 0,-2 0 1 0 0,0 0-1 0 0,-2 0 0 0 0,0-1 1 0 0,-11 33-1 0 0,6-28-15 0 0,-16 31-1 0 0,17-39 27 0 0,1-3 13 0 0,0-2 1 0 0,-1 1-1 0 0,0-1 0 0 0,-14 14 1 0 0,12-13-9 0 0,-49 44 89 0 0,-2 2 4 0 0,49-46-98 0 0,0 0 0 0 0,-1-1 0 0 0,-26 16 0 0 0,11-8 0 0 0,-25 17-335 0 0,11-7-3142 0 0,7-5-831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27.2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42 7920 0 0,'0'0'713'0'0,"5"-9"971"0"0,-4 8-1532 0 0,0 0 0 0 0,1 0 0 0 0,-1-1 0 0 0,0 1 1 0 0,0 0-1 0 0,0 0 0 0 0,1 0 0 0 0,-1 0 0 0 0,1 1 0 0 0,-1-1 0 0 0,0 0 0 0 0,1 0 0 0 0,-1 1 1 0 0,1-1-1 0 0,0 1 0 0 0,-1 0 0 0 0,1-1 0 0 0,2 1 0 0 0,32-3 1003 0 0,-15 4-676 0 0,1 1-1 0 0,25 6 0 0 0,-25-4-348 0 0,-1-1 0 0 0,28 1 1 0 0,-19-6-69 0 0,52-9 1 0 0,-13 1 5 0 0,-45 7-58 0 0,15-1 44 0 0,3-3-1633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27.5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 1 5528 0 0,'0'0'7962'0'0,"2"2"-7756"0"0,5 5-79 0 0,0 0 0 0 0,12 8 0 0 0,13 12 188 0 0,-25-21-257 0 0,-5-3-33 0 0,1-1-1 0 0,0 1 1 0 0,-1 0-1 0 0,1-1 1 0 0,-1 1-1 0 0,0 0 1 0 0,0 1-1 0 0,0-1 1 0 0,0 0-1 0 0,1 4 1 0 0,0 2 22 0 0,-3-7-37 0 0,1 0-1 0 0,0-1 1 0 0,-1 1-1 0 0,1 0 1 0 0,-1 0-1 0 0,1 0 1 0 0,-1 0-1 0 0,0 0 1 0 0,0 0-1 0 0,0 0 1 0 0,0 0-1 0 0,-1 0 1 0 0,1 0-1 0 0,0 0 1 0 0,-2 3 0 0 0,-3 23 128 0 0,4-24-96 0 0,1 0-1 0 0,-1-1 1 0 0,1 1-1 0 0,-1 0 1 0 0,0 0-1 0 0,-1-1 1 0 0,1 1-1 0 0,0-1 1 0 0,-1 1-1 0 0,0-1 1 0 0,0 0-1 0 0,0 1 1 0 0,-3 2 0 0 0,-7 6 109 0 0,2-1-72 0 0,-1 0 0 0 0,0-1-1 0 0,-1 0 1 0 0,0-1 0 0 0,-14 8 0 0 0,25-16-67 0 0,0-1 0 0 0,0 0 1 0 0,0 1-1 0 0,0-1 0 0 0,0 1 1 0 0,0-1-1 0 0,0 1 0 0 0,0 0 1 0 0,0-1-1 0 0,1 1 0 0 0,-1 0 1 0 0,0 0-1 0 0,0 0 0 0 0,1-1 1 0 0,-1 1-1 0 0,1 0 0 0 0,-1 0 1 0 0,1 0-1 0 0,-1 0 0 0 0,1 0 1 0 0,0 0-1 0 0,-1 0 0 0 0,1 1 0 0 0,16-11-1706 0 0,13-4 651 0 0,-1-3-11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27.9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250 0 5064 0 0,'0'0'1810'0'0,"-8"4"1173"0"0,1 2-1990 0 0,0 0 1 0 0,0 1-1 0 0,-8 9 0 0 0,-14 14 241 0 0,10-11-823 0 0,0 0 0 0 0,2 0 0 0 0,0 2 1 0 0,-15 24-1 0 0,19-25-92 0 0,-46 61 292 0 0,62-94-4535 0 0,6-1 2422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28.2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 3224 0 0,'0'-8'10656'0'0,"0"11"-10318"0"0,2 3-192 0 0,-1 0 1 0 0,1 1-1 0 0,0-1 0 0 0,1 0 0 0 0,-1 0 0 0 0,1-1 1 0 0,0 1-1 0 0,5 5 0 0 0,4 11 421 0 0,-6-12-421 0 0,0-2 1 0 0,0 1-1 0 0,1-1 0 0 0,0 0 1 0 0,1 0-1 0 0,0-1 1 0 0,10 8-1 0 0,13 12 505 0 0,-28-24-580 0 0,0 0-1 0 0,1-1 1 0 0,-1 1-1 0 0,8 3 1 0 0,-7-4-549 0 0,0 0 0 0 0,-1 0 1 0 0,1 0-1 0 0,5 5 1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28.6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1 694 1376 0 0,'2'-1'107'0'0,"13"-7"464"0"0,-13 7-113 0 0,0 0 1 0 0,0 1-1 0 0,0-1 0 0 0,-1 0 0 0 0,1 0 0 0 0,-1 0 0 0 0,1 0 1 0 0,0 0-1 0 0,-1 0 0 0 0,0-1 0 0 0,1 1 0 0 0,-1 0 1 0 0,0-1-1 0 0,0 1 0 0 0,2-4 0 0 0,5-8 1665 0 0,14-19 0 0 0,-14 21-1507 0 0,-1 0 0 0 0,9-18 1 0 0,-5 8 81 0 0,1 1 1 0 0,18-24 0 0 0,0 1-221 0 0,-9 13-356 0 0,1 0 0 0 0,48-48-1 0 0,61-43-93 0 0,-94 88 20 0 0,40-36-48 0 0,-69 62-1 0 0,0 2-1 0 0,12-8 0 0 0,-14 9 24 0 0,1 0 0 0 0,-1 0 0 0 0,10-9 0 0 0,-15 12 6 0 0,-2 0-279 0 0,0 0-1 0 0,1 0 0 0 0,-1 0 1 0 0,0 0-1 0 0,1-1 1 0 0,-1 2-1 0 0,0-1 0 0 0,0 0 1 0 0,0 0-1 0 0,0 0 1 0 0,0 0-1 0 0,0 0 0 0 0,0 1 1 0 0,0-1-1 0 0,-1 1 1 0 0,1-1-1 0 0,0 1 1 0 0,-3-2-1 0 0,-2-1-1338 0 0,-3-4-3086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13216 0 0,'0'0'1326'0'0,"1"-1"-1216"0"0,4-4-19 0 0,0 1 1 0 0,1 0-1 0 0,-1 0 1 0 0,1 1 0 0 0,0-1-1 0 0,0 1 1 0 0,0 0-1 0 0,0 1 1 0 0,1 0 0 0 0,-1 0-1 0 0,1 0 1 0 0,-1 1-1 0 0,1 0 1 0 0,-1 0 0 0 0,10 0-1 0 0,10-2-80 0 0,-20 2 23 0 0,0 0 1 0 0,1 0-1 0 0,-1 1 1 0 0,0-1-1 0 0,0 2 1 0 0,0-1-1 0 0,1 1 1 0 0,-1 0-1 0 0,0 0 0 0 0,0 0 1 0 0,0 1-1 0 0,0 0 1 0 0,-1 0-1 0 0,1 1 1 0 0,8 4-1 0 0,-13-6-24 0 0,0 0-1 0 0,0 0 1 0 0,1 0-1 0 0,-1 0 1 0 0,0 1-1 0 0,0-1 1 0 0,0 0-1 0 0,0 0 1 0 0,-1 1-1 0 0,1-1 1 0 0,0 1-1 0 0,0-1 0 0 0,-1 1 1 0 0,1-1-1 0 0,-1 1 1 0 0,0-1-1 0 0,1 1 1 0 0,-1 0-1 0 0,0-1 1 0 0,0 1-1 0 0,0-1 1 0 0,0 1-1 0 0,0 0 1 0 0,0-1-1 0 0,0 1 0 0 0,-1 0 1 0 0,1-1-1 0 0,-1 2 1 0 0,-1 3-8 0 0,0 0 0 0 0,-1-1 0 0 0,1 1 0 0 0,-1-1 0 0 0,0 0 0 0 0,-4 5-1 0 0,-2 0 98 0 0,1 0 0 0 0,-2 0-1 0 0,-13 10 1 0 0,12-11 94 0 0,1 1 0 0 0,-13 15 0 0 0,6-6 136 0 0,-22 21 1 0 0,17-19-107 0 0,21-20-127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24 920 0 0,'-8'-1'13516'0'0,"13"-3"-13469"0"0,1 1 0 0 0,0 1-1 0 0,0-1 1 0 0,0 1 0 0 0,0 0 0 0 0,0 0 0 0 0,0 1 0 0 0,1 0 0 0 0,-1 0 0 0 0,0 0 0 0 0,1 1 0 0 0,-1 0 0 0 0,0 0 0 0 0,1 1 0 0 0,-1-1 0 0 0,8 3 0 0 0,-13-3-58 0 0,1 1 0 0 0,-1-1 0 0 0,1 1 0 0 0,-1 0-1 0 0,0-1 1 0 0,1 1 0 0 0,-1 0 0 0 0,0 0 0 0 0,0 0 0 0 0,0 0-1 0 0,0 0 1 0 0,0 0 0 0 0,0 0 0 0 0,0 0 0 0 0,0 1 0 0 0,0-1-1 0 0,0 0 1 0 0,0 0 0 0 0,-1 1 0 0 0,1-1 0 0 0,-1 0 0 0 0,1 1-1 0 0,0 1 1 0 0,0 2 4 0 0,-1 1 0 0 0,1 0 0 0 0,-1-1-1 0 0,-1 12 1 0 0,1-1 13 0 0,-1-6 62 0 0,0 0 0 0 0,0 0 0 0 0,-1 0 0 0 0,0 0 0 0 0,-1 0 0 0 0,0 0 0 0 0,0-1 0 0 0,-1 1 0 0 0,0-1 0 0 0,-1 0 1 0 0,0 0-1 0 0,-1 0 0 0 0,-10 13 0 0 0,-45 55 902 0 0,61-77-978 0 0,-1 1 0 0 0,1 0 0 0 0,-1 0 0 0 0,1 0 0 0 0,-1 0 0 0 0,1 0 0 0 0,0 0 0 0 0,-1 0 0 0 0,1 0 0 0 0,0 0-1 0 0,0 3 1 0 0,2-3-1417 0 0,3-6-1636 0 0,0-6-2215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29.3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 31 1840 0 0,'-1'2'7140'0'0,"-6"8"-4699"0"0,6-8-2331 0 0,-1 0 0 0 0,0 1 0 0 0,1-1 0 0 0,-1 1-1 0 0,1-1 1 0 0,0 1 0 0 0,0 0 0 0 0,0-1 0 0 0,0 1-1 0 0,1 0 1 0 0,-1 0 0 0 0,0 5 0 0 0,1-6-68 0 0,0-1 0 0 0,0 1-1 0 0,0-1 1 0 0,0 0 0 0 0,0 1 0 0 0,0-1 0 0 0,0 1 0 0 0,1-1 0 0 0,-1 1-1 0 0,0-1 1 0 0,1 0 0 0 0,-1 1 0 0 0,1-1 0 0 0,-1 0 0 0 0,1 1-1 0 0,0-1 1 0 0,0 0 0 0 0,0 0 0 0 0,-1 0 0 0 0,1 1 0 0 0,0-1-1 0 0,1 0 1 0 0,-1 0 0 0 0,0-1 0 0 0,0 1 0 0 0,0 0 0 0 0,0 0 0 0 0,1 0-1 0 0,-1-1 1 0 0,0 1 0 0 0,1-1 0 0 0,-1 1 0 0 0,3 0 0 0 0,-2 0-28 0 0,0-1 0 0 0,0 1 1 0 0,1-1-1 0 0,-1 1 1 0 0,0-1-1 0 0,0 0 0 0 0,1 1 1 0 0,-1-1-1 0 0,0 0 1 0 0,1-1-1 0 0,-1 1 0 0 0,0 0 1 0 0,1-1-1 0 0,2 0 1 0 0,0-1 13 0 0,1-1 0 0 0,-1 1 0 0 0,-1-1 0 0 0,1 0 0 0 0,6-5 0 0 0,-5 3-39 0 0,1-1 1 0 0,-1 0 0 0 0,0-1 0 0 0,0 1-1 0 0,-1-1 1 0 0,0 0 0 0 0,0-1 0 0 0,5-9 0 0 0,-5 9-99 0 0,7-14-150 0 0,-12 21 191 0 0,0 2 53 0 0,-1 0 0 0 0,1 0 1 0 0,-1 1-1 0 0,1-1 1 0 0,-1 0-1 0 0,1 0 1 0 0,0 1-1 0 0,0-1 1 0 0,0 0-1 0 0,0 3 1 0 0,-1-1-8 0 0,-4 15 54 0 0,4-15-19 0 0,0-1-1 0 0,0 1 1 0 0,1 0-1 0 0,-1-1 1 0 0,1 1-1 0 0,-1 0 1 0 0,1 0-1 0 0,0 0 1 0 0,0-1-1 0 0,0 1 1 0 0,0 0-1 0 0,1 4 1 0 0,3 11 33 0 0,-2 0-1 0 0,-1 0 1 0 0,0 1 0 0 0,-3 25 0 0 0,1 0 136 0 0,0-21-96 0 0,-2 0 0 0 0,0 0 0 0 0,-8 25 1 0 0,7-30-64 0 0,3-16-12 0 0,1 1 1 0 0,-1 0 0 0 0,0 0 0 0 0,0 0 0 0 0,-1 0-1 0 0,1-1 1 0 0,-1 1 0 0 0,1-1 0 0 0,-1 1-1 0 0,0-1 1 0 0,0 1 0 0 0,0-1 0 0 0,0 0 0 0 0,-3 2-1 0 0,2-1 104 0 0,-1-1 0 0 0,0 0-1 0 0,0 0 1 0 0,0 0-1 0 0,0 0 1 0 0,0-1-1 0 0,0 1 1 0 0,0-1 0 0 0,-5 0-1 0 0,6 0-57 0 0,0-1-1 0 0,0 0 0 0 0,0 0 1 0 0,0-1-1 0 0,0 1 0 0 0,0-1 1 0 0,0 1-1 0 0,0-1 0 0 0,0 0 1 0 0,0 0-1 0 0,1 0 1 0 0,-1 0-1 0 0,0-1 0 0 0,1 1 1 0 0,-1-1-1 0 0,1 0 0 0 0,-1 1 1 0 0,-2-5-1 0 0,4 5-26 0 0,-1 0-1 0 0,1 0 1 0 0,0 0-1 0 0,0 0 1 0 0,0 0 0 0 0,0 0-1 0 0,0-1 1 0 0,1 1-1 0 0,-1 0 1 0 0,0-1-1 0 0,1 1 1 0 0,-1-1 0 0 0,1 1-1 0 0,-1-1 1 0 0,1 1-1 0 0,-1-1 1 0 0,1 1-1 0 0,0-1 1 0 0,0 1 0 0 0,0-1-1 0 0,0 1 1 0 0,0-1-1 0 0,0 0 1 0 0,1 1-1 0 0,-1-1 1 0 0,0 1 0 0 0,1-1-1 0 0,-1 1 1 0 0,1-1-1 0 0,-1 1 1 0 0,1 0 0 0 0,0-1-1 0 0,0 1 1 0 0,0 0-1 0 0,-1-1 1 0 0,3 0-1 0 0,2-3 23 0 0,-1 1 0 0 0,2-1 0 0 0,-1 2 0 0 0,0-1 0 0 0,1 0 0 0 0,0 1-1 0 0,-1 0 1 0 0,8-2 0 0 0,36-10-236 0 0,-15 11-4958 0 0,-13 4-678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33.8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191 1 3224 0 0,'0'1'423'0'0,"-1"0"-238"0"0,0 0 1 0 0,0 0-1 0 0,0 0 1 0 0,0 0 0 0 0,0 0-1 0 0,0 0 1 0 0,0 0 0 0 0,0 0-1 0 0,0 0 1 0 0,-1 0 0 0 0,1-1-1 0 0,0 1 1 0 0,-2 0 0 0 0,-13 9 1924 0 0,-4 6-847 0 0,-9 9-20 0 0,-3 5-236 0 0,22-21-505 0 0,0 1 0 0 0,-15 18 1 0 0,12-13-35 0 0,10-12-427 0 0,0-1-1 0 0,1 1 1 0 0,0 0-1 0 0,-1 0 1 0 0,-1 5 0 0 0,3-6-139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34.1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 3224 0 0,'13'-1'312'0'0,"-11"1"-123"0"0,-1 0 0 0 0,1 0 0 0 0,0 0-1 0 0,0 0 1 0 0,0 0 0 0 0,0 1 0 0 0,0-1 0 0 0,-1 0 0 0 0,1 1 0 0 0,0-1 0 0 0,0 1 0 0 0,-1 0 0 0 0,1 0-1 0 0,3 1 1 0 0,22 20 3952 0 0,-18-14-3601 0 0,0 0-89 0 0,-1 1 0 0 0,11 14 0 0 0,4 5 266 0 0,42 49 236 0 0,-53-59-954 0 0,-11-17-79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36.3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10 4232 0 0,'0'0'191'0'0,"9"1"6136"0"0,-16 10-6317 0 0,4-6 185 0 0,-1 1 1 0 0,1 0 0 0 0,0 1 0 0 0,1-1 0 0 0,-1 0-1 0 0,-1 10 1 0 0,4-15-167 0 0,0 0-1 0 0,0 0 1 0 0,0 0-1 0 0,1 0 1 0 0,-1 0-1 0 0,0 0 0 0 0,1-1 1 0 0,-1 1-1 0 0,1 0 1 0 0,-1 0-1 0 0,1 0 1 0 0,-1 0-1 0 0,1 0 1 0 0,-1-1-1 0 0,1 1 0 0 0,0 0 1 0 0,-1-1-1 0 0,1 1 1 0 0,0 0-1 0 0,0-1 1 0 0,0 1-1 0 0,0-1 0 0 0,-1 1 1 0 0,1-1-1 0 0,0 0 1 0 0,2 1-1 0 0,0-1 40 0 0,0 0-1 0 0,0 0 0 0 0,0 0 0 0 0,0 0 1 0 0,0-1-1 0 0,0 1 0 0 0,0-1 0 0 0,0 0 1 0 0,-1 0-1 0 0,1 0 0 0 0,3-2 0 0 0,30-17 116 0 0,-34 18-215 0 0,3 0 31 0 0,-1-1 0 0 0,1 0 1 0 0,-1 0-1 0 0,0-1 1 0 0,7-6-1 0 0,1-2-23 0 0,-7 7-121 0 0,-3 4 78 0 0,0-1-1 0 0,-1 1 1 0 0,1-1-1 0 0,-1 1 0 0 0,1-1 1 0 0,-1 0-1 0 0,0 1 1 0 0,0-1-1 0 0,2-3 1 0 0,-3 4 24 0 0,1 1 35 0 0,-1 0-1 0 0,0-1 1 0 0,1 1 0 0 0,-1 0 0 0 0,0 0-1 0 0,1 0 1 0 0,-1 0 0 0 0,0-1 0 0 0,1 1 0 0 0,-1 0-1 0 0,0 0 1 0 0,1 0 0 0 0,-1 0 0 0 0,0 0-1 0 0,1 0 1 0 0,-1 0 0 0 0,0 0 0 0 0,1 0-1 0 0,-1 0 1 0 0,0 0 0 0 0,1 1 0 0 0,0 7-16 0 0,0 0 1 0 0,0 0-1 0 0,0 0 1 0 0,5 12-1 0 0,-4-10 29 0 0,-1 0-1 0 0,0-1 1 0 0,0 1 0 0 0,-1 0-1 0 0,-1 12 1 0 0,0 3 25 0 0,1-13 27 0 0,0 0 0 0 0,-2 0 1 0 0,1 0-1 0 0,-1-1 0 0 0,-5 15 0 0 0,6-21 3 0 0,-1 0-1 0 0,0 0 1 0 0,0-1-1 0 0,-1 1 1 0 0,1-1-1 0 0,-1 1 1 0 0,0-1-1 0 0,0 0 1 0 0,0 0-1 0 0,-1 0 1 0 0,1 0-1 0 0,-1-1 1 0 0,0 0-1 0 0,-5 4 1 0 0,8-7-32 0 0,0 1 1 0 0,0 0-1 0 0,-1-1 1 0 0,1 1 0 0 0,-1 0-1 0 0,1-1 1 0 0,-1 0-1 0 0,1 1 1 0 0,0-1 0 0 0,-1 0-1 0 0,1 0 1 0 0,-1 0-1 0 0,1 0 1 0 0,-1 0 0 0 0,1 0-1 0 0,-1 0 1 0 0,1 0-1 0 0,-1-1 1 0 0,1 1 0 0 0,-1 0-1 0 0,1-1 1 0 0,-1 0-1 0 0,1 1 1 0 0,0-1 0 0 0,-1 0-1 0 0,1 1 1 0 0,0-1-1 0 0,0 0 1 0 0,0 0 0 0 0,-2-1-1 0 0,0-3 86 0 0,0 1 0 0 0,-1 0 1 0 0,0 0-1 0 0,-6-5 0 0 0,9 8-81 0 0,1-1 1 0 0,0 0-1 0 0,-1 0 1 0 0,1 1-1 0 0,0-1 1 0 0,0 0-1 0 0,-1 0 1 0 0,2 1-1 0 0,-1-1 1 0 0,0 0-1 0 0,0 0 1 0 0,0 1-1 0 0,1-1 1 0 0,0-2 0 0 0,5-3-16 0 0,1 0 1 0 0,0 0-1 0 0,0 0 1 0 0,0 1 0 0 0,16-10-1 0 0,-12 9 69 0 0,-1 1-46 0 0,0 0-1 0 0,11-4 1 0 0,3-2-7 0 0,-4 1 119 0 0,23-8 0 0 0,-35 16-289 0 0,0 0 1 0 0,0 1-1 0 0,0 0 1 0 0,0 1-1 0 0,0-1 1 0 0,9 1 0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46.0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28 1376 0 0,'0'0'6016'0'0,"1"2"-5740"0"0,1 1-234 0 0,-1 0 0 0 0,1 0 0 0 0,-1 0 0 0 0,0 0 1 0 0,0 0-1 0 0,0 0 0 0 0,0 0 0 0 0,-1 0 0 0 0,1 1 0 0 0,-1-1 1 0 0,0 0-1 0 0,0 5 0 0 0,-1 7 97 0 0,-4 22 1 0 0,1-13 78 0 0,-2 4 74 0 0,5-22-197 0 0,-1 0 0 0 0,1 0 0 0 0,0 0 0 0 0,0 8 0 0 0,-2 46 879 0 0,3-57-844 0 0,-1-1 183 0 0,-1 0 0 0 0,1 0 0 0 0,0 1 0 0 0,1-1 0 0 0,-1 0 0 0 0,0 1 0 0 0,0 3 0 0 0,4-6-247 0 0,-1-1 1 0 0,1 1-1 0 0,0-1 1 0 0,-1 1-1 0 0,1-1 1 0 0,0 0 0 0 0,-1 0-1 0 0,1 0 1 0 0,-1 0-1 0 0,4-3 1 0 0,26-20 215 0 0,-1 1-190 0 0,-21 17-81 0 0,8-4 95 0 0,0 0 0 0 0,34-14 1 0 0,-37 19-100 0 0,18-5 10 0 0,-1-1 0 0 0,-1-2 0 0 0,44-25 1 0 0,-57 27 46 0 0,1 1 0 0 0,30-13 0 0 0,-14 6 1224 0 0,-34 16-1046 0 0,1 0-171 0 0,28-24-7 0 0,-28 23-220 0 0,1 0 0 0 0,-1 0 1 0 0,0 0-1 0 0,1 0 0 0 0,-1 0 1 0 0,0 0-1 0 0,2-4 1 0 0,0-2-601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51.0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0 135 2304 0 0,'0'0'6950'0'0,"9"-6"-4490"0"0,-3-9-1840 0 0,-5 13-583 0 0,-1 0-1 0 0,1 1 1 0 0,-1-1-1 0 0,1 0 1 0 0,0 0-1 0 0,-1 1 1 0 0,1-1-1 0 0,0 1 0 0 0,0-1 1 0 0,0 1-1 0 0,1-1 1 0 0,-1 1-1 0 0,0 0 1 0 0,0 0-1 0 0,1-1 1 0 0,-1 1-1 0 0,1 0 1 0 0,-1 0-1 0 0,3-1 1 0 0,6-2-31 0 0,0 0 0 0 0,0 0 1 0 0,0 1-1 0 0,12-2 1 0 0,-1 3-7 0 0,-8 1 0 0 0,6 0 44 0 0,-17 2 9 0 0,15 3-1 0 0,-10-1 27 0 0,0 0 0 0 0,-1 0 1 0 0,0 0-1 0 0,0 1 0 0 0,0 0 1 0 0,8 7-1 0 0,-9-7-63 0 0,33 29 252 0 0,-7-6-66 0 0,-28-25-127 0 0,0 0 0 0 0,0 0 0 0 0,0 0-1 0 0,0 0 1 0 0,0-1 0 0 0,1 1 0 0 0,-1-1-1 0 0,7 2 1 0 0,14 6 464 0 0,-22-7-317 0 0,0-2 2 0 0,6-1-139 0 0,-1 0 0 0 0,1-1 1 0 0,-1 0-1 0 0,0 0 0 0 0,9-4 0 0 0,-15 5-72 0 0,1 0-1 0 0,-1 0 0 0 0,1 0 0 0 0,-1-1 0 0 0,0 1 0 0 0,0 0 1 0 0,1-1-1 0 0,-1 1 0 0 0,1-3 0 0 0,2-1 5 0 0,9-13 85 0 0,-6 4-23 0 0,5-4-15 0 0,-10 15-64 0 0,1 0 0 0 0,9-6 0 0 0,-6 4-14 0 0,-1 2-59 0 0,0 0 73 0 0,10 2-11 0 0,-11 0-3 0 0,16 3-26 0 0,-6 1 40 0 0,0 0 0 0 0,0 1 0 0 0,19 9 0 0 0,-15-6 0 0 0,6 4-21 0 0,-2 0 0 0 0,30 20-1 0 0,-48-29 36 0 0,-1-1 0 0 0,1 1-1 0 0,0-1 1 0 0,0 0 0 0 0,0 0-1 0 0,-1 0 1 0 0,1 0 0 0 0,0-1-1 0 0,0 0 1 0 0,1 0 0 0 0,-1 0-1 0 0,0 0 1 0 0,0 0-1 0 0,0-1 1 0 0,0 0 0 0 0,6-2-1 0 0,1 0 95 0 0,-1-1 0 0 0,1 0 0 0 0,-1-1 0 0 0,17-10 0 0 0,-13 5 7 0 0,0-1-1 0 0,-1 0 1 0 0,-1-1-1 0 0,15-18 0 0 0,-22 26-114 0 0,0-1 0 0 0,0 1 0 0 0,0 1 0 0 0,6-5 0 0 0,-3 5 0 0 0,1 0 0 0 0,-7 3 0 0 0,1-1 0 0 0,0 1 0 0 0,0 0 0 0 0,0 0 0 0 0,0 0 0 0 0,-1 1 0 0 0,1-1 0 0 0,0 1 0 0 0,0-1 0 0 0,0 1 0 0 0,-1 0 0 0 0,1 0 0 0 0,0 0 0 0 0,-1 0 0 0 0,1 1 0 0 0,-1-1 0 0 0,1 1 0 0 0,-1-1 0 0 0,0 1 0 0 0,3 2 0 0 0,6 4 0 0 0,-3-2 0 0 0,-5-4 0 0 0,0 1 0 0 0,0-1 0 0 0,0 0 0 0 0,0-1 0 0 0,5 3 0 0 0,3-1 0 0 0,-7-1 5 0 0,1-1-1 0 0,-1 0 0 0 0,0 0 1 0 0,1 0-1 0 0,-1-1 0 0 0,0 0 1 0 0,8 0-1 0 0,-9-1 18 0 0,0 0 0 0 0,0 0 0 0 0,0 0 0 0 0,0 0-1 0 0,0 0 1 0 0,0-1 0 0 0,3-2 0 0 0,5-2 51 0 0,8-9 78 0 0,-16 12-127 0 0,0 1 0 0 0,1-1-1 0 0,-1 1 1 0 0,0-1 0 0 0,1 1 0 0 0,4-2-1 0 0,51-26 52 0 0,-58 30-71 0 0,0-1-22 0 0,0 1 0 0 0,-1 0 0 0 0,1-1-1 0 0,0 1 1 0 0,0 0 0 0 0,0-1 0 0 0,0 1 0 0 0,0 0 0 0 0,-1 0-1 0 0,1 0 1 0 0,0 0 0 0 0,0 0 0 0 0,0 0 0 0 0,0 0-1 0 0,0 0 1 0 0,0 0 0 0 0,0 0 0 0 0,0 0 0 0 0,-1 0-1 0 0,1 1 1 0 0,2 0 0 0 0,-2 0-785 0 0,4 6-1362 0 0,3-3 1047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52.2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 3 4144 0 0,'0'0'191'0'0,"-4"13"1218"0"0,2-10-1080 0 0,0 0 0 0 0,1 0 0 0 0,0 1-1 0 0,-1-1 1 0 0,1 0 0 0 0,0 1 0 0 0,0-1 0 0 0,1 1 0 0 0,-1-1 0 0 0,1 1 0 0 0,0-1 0 0 0,0 1 0 0 0,0-1-1 0 0,0 1 1 0 0,0-1 0 0 0,1 1 0 0 0,0-1 0 0 0,1 6 0 0 0,-1-7-248 0 0,0 0 0 0 0,0 0 1 0 0,1-1-1 0 0,-1 1 0 0 0,0-1 0 0 0,0 1 1 0 0,1-1-1 0 0,-1 0 0 0 0,1 1 0 0 0,-1-1 0 0 0,1 0 1 0 0,0 0-1 0 0,-1 0 0 0 0,1 0 0 0 0,0 0 1 0 0,0-1-1 0 0,-1 1 0 0 0,1 0 0 0 0,0-1 1 0 0,0 1-1 0 0,0-1 0 0 0,0 0 0 0 0,2 1 0 0 0,0-1 34 0 0,0 0 0 0 0,0 0-1 0 0,0-1 1 0 0,0 1 0 0 0,0-1-1 0 0,0 0 1 0 0,-1 1 0 0 0,1-2-1 0 0,0 1 1 0 0,-1 0 0 0 0,7-4-1 0 0,-9 4-92 0 0,0 1 0 0 0,1-1-1 0 0,-1 0 1 0 0,0 0 0 0 0,0 0 0 0 0,-1 1-1 0 0,1-1 1 0 0,0 0 0 0 0,0 0 0 0 0,0 0-1 0 0,-1 0 1 0 0,1 0 0 0 0,0-1 0 0 0,-1 1-1 0 0,1 0 1 0 0,-1 0 0 0 0,1 0 0 0 0,-1 0-1 0 0,0-1 1 0 0,1 1 0 0 0,-1 0 0 0 0,0 0-1 0 0,0-1 1 0 0,0 0 0 0 0,0 0 4 0 0,-1 0 0 0 0,1 0-1 0 0,0 0 1 0 0,-1 0 0 0 0,0 1 0 0 0,1-1 0 0 0,-1 0-1 0 0,0 0 1 0 0,0 1 0 0 0,0-1 0 0 0,0 1 0 0 0,0-1 0 0 0,-1 1-1 0 0,1-1 1 0 0,0 1 0 0 0,-3-2 0 0 0,-5-5 13 0 0,0 1 1 0 0,-1 1-1 0 0,1 0 1 0 0,-14-6-1 0 0,16 10 116 0 0,3 1-1232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52.5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243 0 7688 0 0,'0'0'885'0'0,"-1"1"-528"0"0,-5 1-165 0 0,0 1 0 0 0,1 0 0 0 0,-1 0 0 0 0,1 0 0 0 0,0 1 0 0 0,0 0 0 0 0,0 0 0 0 0,0 0 0 0 0,1 0 0 0 0,-1 1 0 0 0,1 0 0 0 0,-6 8-1 0 0,-3 8 265 0 0,-20 43 0 0 0,24-45-299 0 0,2-2 57 0 0,1 1 0 0 0,0 0 0 0 0,1 1 0 0 0,1-1 0 0 0,1 1 0 0 0,1 0 0 0 0,0-1 0 0 0,2 1 0 0 0,0 0 0 0 0,1 0 0 0 0,4 24 0 0 0,-2-28-2 0 0,10 29-1 0 0,1 5 168 0 0,0 8-81 0 0,-10-35-266 0 0,-3-17-9 0 0,0 0 0 0 0,0-1 0 0 0,0 1 0 0 0,-1 6 0 0 0,0-9-6 0 0,0 0-1 0 0,0 0 1 0 0,-1 0-1 0 0,1 0 0 0 0,-1 0 1 0 0,1 0-1 0 0,-1-1 1 0 0,0 1-1 0 0,0 0 0 0 0,0 0 1 0 0,0-1-1 0 0,0 1 1 0 0,0-1-1 0 0,-2 3 0 0 0,-1 0 27 0 0,1-1 0 0 0,-1 1-1 0 0,-1-1 1 0 0,1 0-1 0 0,0 0 1 0 0,-1-1-1 0 0,1 1 1 0 0,-10 2-1 0 0,0 0-653 0 0,-26 5 0 0 0,27-9-3237 0 0,0-4-1260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52.8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1 132 7832 0 0,'0'0'602'0'0,"1"-1"-192"0"0,2-4 254 0 0,1 0-1 0 0,-1 0 1 0 0,1 0 0 0 0,1 1 0 0 0,-1 0 0 0 0,0 0-1 0 0,1 0 1 0 0,0 1 0 0 0,10-7 0 0 0,5 0-181 0 0,31-10 0 0 0,-9 3 148 0 0,-29 11-533 0 0,0 1-1 0 0,0 0 0 0 0,0 1 0 0 0,0 1 0 0 0,1 0 0 0 0,0 1 1 0 0,17-1-1 0 0,33 0-2218 0 0,-50 3-3583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2304 0 0,'-1'1'5261'0'0,"-9"18"-180"0"0,-13 8-2714 0 0,17-21-2170 0 0,0 1 0 0 0,0 0 1 0 0,-6 11-1 0 0,0 0 111 0 0,-1 0-1 0 0,-1 0 1 0 0,0-2-1 0 0,-27 25 1 0 0,21-21 31 0 0,-65 72 549 0 0,73-80-968 0 0,-2 3-1172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53.2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124 4 8840 0 0,'0'0'400'0'0,"-1"0"-374"0"0,1 0 1 0 0,0-1 0 0 0,0 1-1 0 0,-1 0 1 0 0,1 0 0 0 0,0-1-1 0 0,-1 1 1 0 0,1 0 0 0 0,-1 0-1 0 0,1-1 1 0 0,0 1 0 0 0,-1 0-1 0 0,1 0 1 0 0,-1 0 0 0 0,1 0-1 0 0,-1 0 1 0 0,1 0 0 0 0,-1-1-1 0 0,1 1 1 0 0,-1 0 0 0 0,-2 2 60 0 0,1-1 1 0 0,-1 1 0 0 0,1-1 0 0 0,0 1 0 0 0,-1 0-1 0 0,1-1 1 0 0,0 1 0 0 0,0 0 0 0 0,0 0-1 0 0,-2 5 1 0 0,-18 29 1666 0 0,7-11-947 0 0,3-9-271 0 0,8-10-358 0 0,-1-1 0 0 0,1 1 0 0 0,1 0 0 0 0,-1 1 0 0 0,1-1 0 0 0,0 0 0 0 0,0 1 1 0 0,1 0-1 0 0,-1 0 0 0 0,0 10 0 0 0,2-13-163 0 0,1 1 1 0 0,-1 0 0 0 0,1-1-1 0 0,1 1 1 0 0,-1-1-1 0 0,1 1 1 0 0,-1-1 0 0 0,2 1-1 0 0,-1-1 1 0 0,2 5 0 0 0,-2-7 2 0 0,0 0 0 0 0,0 0 0 0 0,1 0 1 0 0,-1 0-1 0 0,0 0 0 0 0,1 0 0 0 0,0 0 1 0 0,-1-1-1 0 0,1 1 0 0 0,0-1 0 0 0,0 1 1 0 0,0-1-1 0 0,0 0 0 0 0,0 1 0 0 0,0-1 1 0 0,0 0-1 0 0,1-1 0 0 0,-1 1 0 0 0,0 0 1 0 0,0-1-1 0 0,3 1 0 0 0,2 0 36 0 0,0-1-1 0 0,1 0 0 0 0,-1-1 1 0 0,0 0-1 0 0,0 0 0 0 0,0 0 1 0 0,0-1-1 0 0,0 0 1 0 0,0 0-1 0 0,0-1 0 0 0,7-4 1 0 0,27-8-484 0 0,-41 15 406 0 0,0 0 0 0 0,1 0 0 0 0,-1-1 0 0 0,1 1 1 0 0,-1 0-1 0 0,1-1 0 0 0,-1 1 0 0 0,0 0 0 0 0,1-1 0 0 0,-1 1 0 0 0,0-1 0 0 0,1 1 1 0 0,-1-1-1 0 0,0 1 0 0 0,0 0 0 0 0,1-1 0 0 0,-1 1 0 0 0,0-1 0 0 0,0 1 1 0 0,0-2-1 0 0,1 1-80 0 0,3-5-285 0 0,-2 5 209 0 0,-1 0-1 0 0,0-1 0 0 0,1 0 1 0 0,-1 1-1 0 0,0-1 0 0 0,0 0 0 0 0,0 1 1 0 0,-1-1-1 0 0,1 0 0 0 0,0-2 1 0 0,0-7-4788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53.5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39 11600 0 0,'0'0'2746'0'0,"2"-1"-1931"0"0,7-2-445 0 0,0 0-1 0 0,0 1 1 0 0,0 0 0 0 0,13-2-1 0 0,6 0 61 0 0,62-12-1835 0 0,-72 13-4381 0 0</inkml:trace>
  <inkml:trace contextRef="#ctx0" brushRef="#br0" timeOffset="1">114 146 11024 0 0,'0'2'248'0'0,"-4"45"672"0"0,2-38-870 0 0,1 0 0 0 0,0 0 0 0 0,0 0 0 0 0,1 0 0 0 0,0 0 1 0 0,1 0-1 0 0,2 13 0 0 0,-1-15 157 0 0,1 0 1 0 0,-1 0-1 0 0,1 0 0 0 0,0-1 1 0 0,1 1-1 0 0,7 10 1 0 0,-10-15-241 0 0,0-1 1 0 0,0 0 0 0 0,0 1-1 0 0,0-1 1 0 0,0 0-1 0 0,0 0 1 0 0,0 0 0 0 0,1 0-1 0 0,-1 0 1 0 0,1 0 0 0 0,-1 0-1 0 0,0 0 1 0 0,1-1 0 0 0,-1 1-1 0 0,1 0 1 0 0,0-1-1 0 0,-1 0 1 0 0,1 1 0 0 0,0-1-1 0 0,-1 0 1 0 0,1 0 0 0 0,-1 1-1 0 0,1-1 1 0 0,0-1 0 0 0,-1 1-1 0 0,1 0 1 0 0,0 0-1 0 0,-1-1 1 0 0,1 1 0 0 0,0 0-1 0 0,-1-1 1 0 0,1 0 0 0 0,-1 1-1 0 0,1-1 1 0 0,1-1 0 0 0,7-5-472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53.9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1 11024 0 0,'0'0'530'0'0,"0"2"-226"0"0,-8 92 792 0 0,-2 24 2680 0 0,19-127-3097 0 0,17-32 231 0 0,26-42-468 0 0,-48 79-436 0 0,0 1 1 0 0,0-1-1 0 0,1 1 1 0 0,-1-1 0 0 0,1 1-1 0 0,0 1 1 0 0,0-1-1 0 0,0 1 1 0 0,0 0-1 0 0,1 0 1 0 0,7-2-1 0 0,-8 2-171 0 0,1 1 0 0 0,-1 0 0 0 0,0 0-1 0 0,1 0 1 0 0,-1 0 0 0 0,1 1 0 0 0,-1 0 0 0 0,0 0-1 0 0,1 0 1 0 0,-1 1 0 0 0,1 0 0 0 0,-1 0-1 0 0,6 2 1 0 0,12-8-5139 0 0,-5 4 3362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54.2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152 0 9872 0 0,'0'0'897'0'0,"0"2"-740"0"0,-26 24 735 0 0,-10 15 513 0 0,24-28-745 0 0,0 1 0 0 0,-18 28-1 0 0,23-30-365 0 0,1 1 0 0 0,0 0 0 0 0,1 0 0 0 0,-6 24-1 0 0,10-7 362 0 0,2-29-631 0 0,-1-1-1 0 0,1 1 0 0 0,0-1 1 0 0,-1 1-1 0 0,1-1 1 0 0,0 1-1 0 0,-1-1 0 0 0,1 0 1 0 0,0 1-1 0 0,-1-1 1 0 0,1 0-1 0 0,0 0 0 0 0,0 0 1 0 0,-1 0-1 0 0,2 1 1 0 0,-2-1 2 0 0,4 0 16 0 0,-1 1 0 0 0,0-1-1 0 0,1 0 1 0 0,-1 0-1 0 0,0 0 1 0 0,0 0 0 0 0,1 0-1 0 0,-1-1 1 0 0,0 0-1 0 0,0 0 1 0 0,1 1 0 0 0,-1-2-1 0 0,4-1 1 0 0,5-2 85 0 0,22-15 1 0 0,-18 8-176 0 0,0 0 0 0 0,-1-2 0 0 0,-1 0 0 0 0,15-18 0 0 0,-12 13-338 0 0,-2 1-450 0 0,-12 14 174 0 0,-9 16 614 0 0,1 0 240 0 0,0 0-1 0 0,1 0 1 0 0,1 0 0 0 0,0 1-1 0 0,0-1 1 0 0,2 1 0 0 0,-1 0-1 0 0,1 13 1 0 0,1-24-166 0 0,0 0-1 0 0,0 0 1 0 0,0 0 0 0 0,1 0-1 0 0,-1 0 1 0 0,0 0-1 0 0,1 0 1 0 0,0 0 0 0 0,-1 0-1 0 0,3 3 1 0 0,-3-4-12 0 0,1-1 0 0 0,-1 1-1 0 0,1-1 1 0 0,-1 1 0 0 0,1-1 0 0 0,-1 1 0 0 0,1-1 0 0 0,0 1 0 0 0,-1-1-1 0 0,1 0 1 0 0,0 1 0 0 0,0-1 0 0 0,-1 0 0 0 0,1 1 0 0 0,0-1 0 0 0,0 0-1 0 0,-1 0 1 0 0,1 0 0 0 0,0 0 0 0 0,0 0 0 0 0,0 0 0 0 0,-1 0 0 0 0,1 0 0 0 0,0 0-1 0 0,0 0 1 0 0,0-1 0 0 0,5 0 85 0 0,0 0 0 0 0,-1-1 0 0 0,1 0 0 0 0,-1-1 0 0 0,1 1 1 0 0,-1-1-1 0 0,0 0 0 0 0,0 0 0 0 0,0 0 0 0 0,8-8 0 0 0,3-5-35 0 0,22-26-1 0 0,-21 22-113 0 0,8-7-377 0 0,-12 15-87 0 0,-1-2 0 0 0,0 0 0 0 0,-1 0 0 0 0,13-23-1 0 0,-24 37 497 0 0,0 0 0 0 0,0 0 0 0 0,0 0 0 0 0,0 0 0 0 0,0 0 0 0 0,0 0 0 0 0,0 1 0 0 0,0-1 0 0 0,0 0 0 0 0,1 0 0 0 0,-1 0 0 0 0,0 0 0 0 0,0 0-1 0 0,0 0 1 0 0,0 0 0 0 0,0 0 0 0 0,0 0 0 0 0,0 0 0 0 0,0 0 0 0 0,0 0 0 0 0,0 0 0 0 0,0 0 0 0 0,1 0 0 0 0,-1 0 0 0 0,0 0 0 0 0,0 0-1 0 0,0 0 1 0 0,0 0 0 0 0,0 0 0 0 0,0 0 0 0 0,0 0 0 0 0,0 0 0 0 0,0 0 0 0 0,0 0 0 0 0,0 0 0 0 0,1 0 0 0 0,-1 0 0 0 0,0 0 0 0 0,0-1-1 0 0,0 1 1 0 0,0 0 0 0 0,0 0 0 0 0,0 0 0 0 0,0 0 0 0 0,0 0 0 0 0,0 0 0 0 0,0 0 0 0 0,0 0 0 0 0,0 0 0 0 0,0 0 0 0 0,0 0 0 0 0,0 0-1 0 0,0-1 1 0 0,0 1 0 0 0,0 0 0 0 0,0 0 0 0 0,0 0 0 0 0,0 0 0 0 0,0 0 0 0 0,0 0 0 0 0,0 0 0 0 0,0 0 0 0 0,1 11-290 0 0,-5 17 169 0 0,-5 15 614 0 0,6-21-167 0 0,2-19-269 0 0,1 0 0 0 0,0 0 0 0 0,0 1 0 0 0,0-1 1 0 0,1 0-1 0 0,-1 1 0 0 0,1-1 0 0 0,0 0 0 0 0,2 6 0 0 0,-1-2 38 0 0,-2-7-65 0 0,0 1 0 0 0,1-1 0 0 0,-1 1 0 0 0,1-1 0 0 0,-1 1 0 0 0,1-1 0 0 0,-1 1 0 0 0,1-1 1 0 0,-1 1-1 0 0,1-1 0 0 0,-1 0 0 0 0,1 1 0 0 0,0-1 0 0 0,-1 0 0 0 0,1 1 0 0 0,0-1 0 0 0,-1 0 0 0 0,1 0 0 0 0,0 0 0 0 0,-1 0 0 0 0,1 0 1 0 0,0 0-1 0 0,0 0 0 0 0,-1 0 0 0 0,1 0 0 0 0,0 0 0 0 0,-1 0 0 0 0,1 0 0 0 0,0 0 0 0 0,0-1 0 0 0,19-5-85 0 0,-15 4-105 0 0,0-1 0 0 0,0-1 0 0 0,-1 1 0 0 0,6-5 1 0 0,5-9-3888 0 0,-2 1-1075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54.5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0 3680 0 0,'-1'2'284'0'0,"-5"9"625"0"0,0 1 0 0 0,1 1 0 0 0,1-1 0 0 0,-6 22 0 0 0,4-6 1023 0 0,-3 33 0 0 0,8 18-566 0 0,1-46-831 0 0,0-26-453 0 0,0 0 0 0 0,1 0 0 0 0,0 0 0 0 0,0 0 0 0 0,0 0 0 0 0,1 0 0 0 0,4 11-1 0 0,-5-16-147 0 0,0 1 0 0 0,1-1-1 0 0,-1 0 1 0 0,0 0 0 0 0,1 0-1 0 0,-1 0 1 0 0,1-1-1 0 0,-1 1 1 0 0,1 0 0 0 0,0-1-1 0 0,0 1 1 0 0,0-1 0 0 0,0 1-1 0 0,0-1 1 0 0,0 0-1 0 0,0 0 1 0 0,1 0 0 0 0,-1 0-1 0 0,0 0 1 0 0,0-1-1 0 0,1 1 1 0 0,-1-1 0 0 0,1 1-1 0 0,-1-1 1 0 0,5 0 0 0 0,6 0-1464 0 0,-1 0-2808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6:54.9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115 20 5064 0 0,'0'0'2862'0'0,"-2"2"-1571"0"0,-12 15 487 0 0,3-3-458 0 0,-15 14-1 0 0,13-16-660 0 0,1 1 0 0 0,1 0-1 0 0,-13 19 1 0 0,24-32-632 0 0,0 0-1 0 0,0 0 1 0 0,0 0 0 0 0,-1 1 0 0 0,1-1 0 0 0,0 0-1 0 0,0 0 1 0 0,0 0 0 0 0,0 1 0 0 0,0-1 0 0 0,0 0-1 0 0,0 0 1 0 0,-1 0 0 0 0,1 1 0 0 0,0-1 0 0 0,0 0-1 0 0,0 0 1 0 0,0 1 0 0 0,0-1 0 0 0,0 0 0 0 0,0 0-1 0 0,0 1 1 0 0,0-1 0 0 0,0 0 0 0 0,0 0 0 0 0,1 0-1 0 0,-1 1 1 0 0,0-1 0 0 0,0 0 0 0 0,0 0 0 0 0,0 1-1 0 0,0-1 1 0 0,0 0 0 0 0,0 0 0 0 0,1 0-1 0 0,-1 1 1 0 0,0-1 0 0 0,0 0 0 0 0,0 0 0 0 0,12 2 318 0 0,14-5-185 0 0,-20 0-308 0 0,-1 1-1 0 0,1-1 0 0 0,-1 0 1 0 0,0-1-1 0 0,-1 1 1 0 0,1-1-1 0 0,0 0 1 0 0,-1 0-1 0 0,0-1 1 0 0,0 1-1 0 0,4-7 1 0 0,13-18-971 0 0,-20 28 1171 0 0,-2 2 160 0 0,-1 6-62 0 0,1 0 1 0 0,-1-1-1 0 0,1 1 1 0 0,1 0-1 0 0,-1 7 1 0 0,1-11-130 0 0,0 0 0 0 0,1 0 1 0 0,-1 0-1 0 0,1 0 1 0 0,0 0-1 0 0,-1 0 1 0 0,1-1-1 0 0,1 1 1 0 0,-1 0-1 0 0,0 0 1 0 0,1-1-1 0 0,-1 1 0 0 0,1-1 1 0 0,0 0-1 0 0,0 1 1 0 0,0-1-1 0 0,0 0 1 0 0,0 0-1 0 0,0 0 1 0 0,0 0-1 0 0,4 2 0 0 0,4 1-50 0 0,-9-4 4 0 0,0-1-1 0 0,-1 1 0 0 0,1-1 0 0 0,0 1 0 0 0,0-1 0 0 0,0 1 0 0 0,0-1 0 0 0,0 1 0 0 0,0-1 0 0 0,0 0 1 0 0,0 0-1 0 0,0 1 0 0 0,0-1 0 0 0,0 0 0 0 0,0 0 0 0 0,0 0 0 0 0,0 0 0 0 0,0 0 0 0 0,0 0 0 0 0,1-1 1 0 0,-1 1-1 0 0,0 0 0 0 0,0 0 0 0 0,0-1 0 0 0,-1 1 0 0 0,1-1 0 0 0,0 1 0 0 0,0-1 0 0 0,0 1 0 0 0,1-2 1 0 0,22-10-2097 0 0,-15 4 1020 0 0</inkml:trace>
  <inkml:trace contextRef="#ctx0" brushRef="#br0" timeOffset="1">293 23 11024 0 0,'0'0'1001'0'0,"0"1"-742"0"0,2 5 41 0 0,0 0 0 0 0,-1 0 1 0 0,1 0-1 0 0,-1 0 0 0 0,-1 1 1 0 0,1 10-1 0 0,-6 39 647 0 0,3-39-716 0 0,-5 17 2763 0 0,8-35-2681 0 0,5-5-60 0 0,0-1-1 0 0,0 0 0 0 0,-1 1 1 0 0,8-15-1 0 0,-7 11-96 0 0,1 1-1 0 0,12-15 0 0 0,-10 14-120 0 0,1 1 0 0 0,0 0 0 0 0,1 0 0 0 0,-1 1 0 0 0,2 0 0 0 0,-1 1 0 0 0,24-11 0 0 0,-25 15-55 0 0,0-1 0 0 0,0 1-1 0 0,21-2 1 0 0,-25 4-549 0 0,1 1 0 0 0,-1 0 1 0 0,0 1-1 0 0,0 0 0 0 0,1 0 0 0 0,-1 0 0 0 0,10 4 1 0 0,1 3-1064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7:17.5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3224 0 0,'0'0'48'0'0,"0"0"0"0"0,0 1 1 0 0,0-1-1 0 0,1 0 0 0 0,-1 0 0 0 0,0 1 0 0 0,0-1 1 0 0,0 0-1 0 0,1 0 0 0 0,-1 0 0 0 0,0 1 0 0 0,0-1 1 0 0,1 0-1 0 0,-1 0 0 0 0,0 0 0 0 0,0 0 1 0 0,1 1-1 0 0,-1-1 0 0 0,0 0 0 0 0,1 0 0 0 0,-1 0 1 0 0,0 0-1 0 0,0 0 0 0 0,1 0 0 0 0,1-1 186 0 0,1 0 0 0 0,-1 1 0 0 0,0-1 0 0 0,1 1 0 0 0,-1-1 0 0 0,1 1 0 0 0,3 0 0 0 0,-5 0 249 0 0,9 0 909 0 0,-5 0-1285 0 0,1 0 0 0 0,-1 0 0 0 0,0 1 1 0 0,0 0-1 0 0,1 0 0 0 0,-1 0 0 0 0,0 1 0 0 0,0-1 1 0 0,6 4-1 0 0,-10-5-43 0 0,1 1 0 0 0,-1-1-1 0 0,1 1 1 0 0,-1-1 0 0 0,1 0 0 0 0,-1 0 0 0 0,1 0 0 0 0,-1 0 0 0 0,1 0 0 0 0,1 0 0 0 0,2-1-31 0 0,0 2 0 0 0,12 1 110 0 0,-7-2-125 0 0,-5-1-9 0 0,-1 1 1 0 0,0 0 0 0 0,1 0 0 0 0,-1 1 0 0 0,0-1 0 0 0,6 3-1 0 0,-9-3 57 0 0,34 8 136 0 0,-25-7 144 0 0,0 0 0 0 0,15 5 0 0 0,-21-6-133 0 0,10 2-172 0 0,1 3 50 0 0,-5-4 1 0 0,19 0 38 0 0,-19 0-86 0 0,-1-1 0 0 0,1 0 0 0 0,9-1 1 0 0,47-15 371 0 0,-54 14-310 0 0,1 0 0 0 0,0 1 1 0 0,-1 1-1 0 0,1 0 0 0 0,14 2 1 0 0,34 0 415 0 0,-14 3-522 0 0,44-2 216 0 0,-56-3-200 0 0,-24 0 57 0 0,0 0 1 0 0,0-1-1 0 0,0 0 1 0 0,16-4 0 0 0,-25 5-68 0 0,-1-1 1 0 0,0 1-1 0 0,0 0 1 0 0,0 0 0 0 0,1 0-1 0 0,-1 0 1 0 0,0 0 0 0 0,0 0-1 0 0,1 0 1 0 0,-1 0-1 0 0,0 0 1 0 0,0 0 0 0 0,0 1-1 0 0,1-1 1 0 0,0 1-1 0 0,11 2 27 0 0,5-2 19 0 0,-10-1-52 0 0,0 0 0 0 0,0 0 1 0 0,0 0-1 0 0,0-1 0 0 0,12-3 1 0 0,-17 4 4 0 0,0-1 0 0 0,0 1 1 0 0,0 0-1 0 0,0 0 1 0 0,0 1-1 0 0,0-1 0 0 0,0 1 1 0 0,5 1-1 0 0,20 2 85 0 0,-20-4-60 0 0,-1-1-1 0 0,1 0 1 0 0,9-3 0 0 0,3 0-31 0 0,-18 3 6 0 0,0 0 0 0 0,0 1 0 0 0,1 0 1 0 0,-1 0-1 0 0,0-1 0 0 0,0 1 0 0 0,0 0 1 0 0,1 1-1 0 0,-1-1 0 0 0,0 0 0 0 0,4 2 1 0 0,8 0-5 0 0,9-2-1 0 0,0 2 0 0 0,43 7 0 0 0,-52-7 76 0 0,0 0 0 0 0,-1-1 0 0 0,1-1 0 0 0,0 0 1 0 0,25-4-1 0 0,-28 3 58 0 0,0 1 0 0 0,-1-1 1 0 0,1 2-1 0 0,13 1 0 0 0,17 1-46 0 0,37 5-88 0 0,-25-1 117 0 0,-40-7-111 0 0,28 6-1 0 0,-28-3-5 0 0,28 0 0 0 0,76 1 0 0 0,-83-2 5 0 0,-28 0 7 0 0,1-2-1 0 0,0 1 1 0 0,0-1 0 0 0,-1 0 0 0 0,9-1-1 0 0,-4-1 23 0 0,0 2-1 0 0,0 0 0 0 0,0 0 0 0 0,0 1 0 0 0,17 3 0 0 0,-25-4-26 0 0,-1 0-1 0 0,1 1 1 0 0,-1-1 0 0 0,1-1-1 0 0,-1 1 1 0 0,1 0 0 0 0,4-2-1 0 0,12 0-6 0 0,14 0 3 0 0,-22 1 24 0 0,0 1 1 0 0,-1 0-1 0 0,1 0 0 0 0,17 3 0 0 0,-9 0-29 0 0,1-1-1 0 0,0 0 1 0 0,39-3-1 0 0,-12 0 66 0 0,-39 1-57 0 0,7 0-29 0 0,0-1 0 0 0,20-2-1 0 0,-32 2 24 0 0,0 1 0 0 0,0 0 0 0 0,0 0 0 0 0,0 0 0 0 0,0 0 0 0 0,0 1 0 0 0,3 0 0 0 0,14 2 0 0 0,1-3 20 0 0,-9 1 17 0 0,0-1-1 0 0,0-1 1 0 0,0 0 0 0 0,14-3-1 0 0,-17 2-1 0 0,0 1 0 0 0,1 0 0 0 0,-1 0-1 0 0,18 2 1 0 0,4 0 220 0 0,-30-1-175 0 0,0-1 0 0 0,-1 1-1 0 0,1 0 1 0 0,0 0 0 0 0,-1 0-1 0 0,1 0 1 0 0,-1-1 0 0 0,1 1-1 0 0,0 0 1 0 0,-1-1 0 0 0,1 1-1 0 0,-1 0 1 0 0,1-1-1 0 0,-1 1 1 0 0,1-1 0 0 0,0 0-1 0 0,-1 1-43 0 0,1-1-1 0 0,-1 1 0 0 0,1-1 0 0 0,-1 1 0 0 0,1-1 0 0 0,-1 1 0 0 0,1 0 1 0 0,0-1-1 0 0,-1 1 0 0 0,1 0 0 0 0,0-1 0 0 0,-1 1 0 0 0,1 0 0 0 0,0 0 1 0 0,-1 0-1 0 0,1 0 0 0 0,1-1 0 0 0,6 2-172 0 0,-3-1-69 0 0,0-1 1 0 0,0 1-1 0 0,0-1 1 0 0,0 1-1 0 0,9-4 0 0 0,-1 1 206 0 0,-6 1 15 0 0,-5 1 161 0 0,-1 1-356 0 0,6 0 127 0 0,-6 0-167 0 0,-10-13-8529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7:18.1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 0 3680 0 0,'0'0'167'0'0,"-13"2"8148"0"0,11 4-8292 0 0,2-5-23 0 0,-1 1 0 0 0,1-1-1 0 0,-1 1 1 0 0,1-1 0 0 0,-1 1 0 0 0,1 0 0 0 0,0-1 0 0 0,0 1 0 0 0,0-1 0 0 0,0 4 0 0 0,0-4 6 0 0,0 0 0 0 0,0-1 1 0 0,0 1-1 0 0,0 0 1 0 0,0 0-1 0 0,0-1 1 0 0,0 1-1 0 0,1 0 0 0 0,-1 0 1 0 0,0-1-1 0 0,0 1 1 0 0,1 0-1 0 0,-1 0 1 0 0,0-1-1 0 0,1 2 0 0 0,5 0 71 0 0,-5-2-35 0 0,13 10 214 0 0,-12-8-208 0 0,0-1 0 0 0,0 1 0 0 0,0 0 0 0 0,0-1 0 0 0,1 1 0 0 0,-1-1 0 0 0,4 2 0 0 0,2-1 190 0 0,1 1-1 0 0,-1-2 1 0 0,0 1-1 0 0,11 0 1 0 0,-17-2-43 0 0,1 0-136 0 0,-1-1 0 0 0,0 1 0 0 0,1 0 0 0 0,-1 0 0 0 0,0 0 0 0 0,1 0 0 0 0,1 1 0 0 0,3-1 65 0 0,-2 0-38 0 0,-1 0 0 0 0,1 0 0 0 0,-1 0 0 0 0,1-1 0 0 0,0 0 0 0 0,-1 0 0 0 0,9-3 0 0 0,-12 3 1041 0 0,0 2-1114 0 0,-1-1 0 0 0,1 1 0 0 0,-1-1 0 0 0,1 1 0 0 0,-1-1 0 0 0,1 1 0 0 0,-1 0 0 0 0,1-1 0 0 0,-1 1 0 0 0,0 0 0 0 0,1-1-1 0 0,-1 1 1 0 0,0 0 0 0 0,0-1 0 0 0,1 1 0 0 0,-1 0 0 0 0,0 0 0 0 0,0-1 0 0 0,0 1 0 0 0,0 0 0 0 0,0 0 0 0 0,0-1 0 0 0,0 1-1 0 0,0 0 1 0 0,0 0 0 0 0,0-1 0 0 0,-1 1 0 0 0,1 0 0 0 0,0 0 0 0 0,-1 0 0 0 0,-12 30 193 0 0,9-21-51 0 0,-15 48 290 0 0,3-5-254 0 0,12-44-190 0 0,1 0 0 0 0,-1 0 1 0 0,0 0-1 0 0,-1-1 0 0 0,0 1 1 0 0,-1-1-1 0 0,-10 13 0 0 0,0-3-4 0 0,12-12-339 0 0,-1 0 1 0 0,0-1 0 0 0,0 0-1 0 0,0 0 1 0 0,-8 6 0 0 0,5-7-5511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7:18.9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12 995 7832 0 0,'-1'-1'60'0'0,"0"0"1"0"0,0-1 0 0 0,0 1-1 0 0,0 0 1 0 0,0-1 0 0 0,0 1-1 0 0,1-1 1 0 0,-1 1 0 0 0,0-1-1 0 0,1 1 1 0 0,-1-1 0 0 0,1 0-1 0 0,-1 1 1 0 0,1-1 0 0 0,0 0-1 0 0,0 1 1 0 0,0-1 0 0 0,0 0-1 0 0,0 1 1 0 0,0-1-1 0 0,0 0 1 0 0,1 1 0 0 0,-1-1-1 0 0,0 1 1 0 0,1-1 0 0 0,0 0-1 0 0,-1 1 1 0 0,2-3 0 0 0,3-4 400 0 0,0 0 0 0 0,0 0 0 0 0,1 1 0 0 0,7-8 0 0 0,2-5-331 0 0,16-27 63 0 0,-23 33-192 0 0,0 0 0 0 0,1 1 0 0 0,1 1 0 0 0,17-19 0 0 0,133-118 95 0 0,-128 118 108 0 0,-1-1 1 0 0,45-60-1 0 0,-52 63 203 0 0,1 0 1 0 0,54-47-1 0 0,69-36 182 0 0,-133 102-535 0 0,-1-1 0 0 0,0-1 0 0 0,-1 0 0 0 0,0 0 1 0 0,14-19-1 0 0,-20 22-16 0 0,1 2 1 0 0,0-1-1 0 0,17-12 1 0 0,-14 12 126 0 0,-1 0 1 0 0,11-12 0 0 0,-18 18-133 0 0,-1 0 0 0 0,0 1 1 0 0,1-1-1 0 0,-1 1 0 0 0,0-1 1 0 0,1 1-1 0 0,0 0 0 0 0,-1 0 1 0 0,1 0-1 0 0,5-1 0 0 0,-6 1 492 0 0,-1 1-467 0 0,2 0-36 0 0,-2 0 6 0 0,-5-3-467 0 0,4 3 361 0 0,0 0-1 0 0,0 0 1 0 0,-1 0-1 0 0,1 0 1 0 0,0 0-1 0 0,0-1 1 0 0,-1 1-1 0 0,1 0 1 0 0,0 0-1 0 0,0 0 1 0 0,0 0-1 0 0,-1 0 1 0 0,1-1-1 0 0,0 1 1 0 0,0 0-1 0 0,0 0 0 0 0,-1 0 1 0 0,1-1-1 0 0,0 1 1 0 0,0 0-1 0 0,0 0 1 0 0,0 0-1 0 0,0-1 1 0 0,0 1-1 0 0,0 0 1 0 0,0 0-1 0 0,-1-1 1 0 0,1 1-1 0 0,0 0 1 0 0,0 0-1 0 0,0-1 1 0 0,4-6-4962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7:19.3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82 3224 0 0,'0'0'4649'0'0,"1"0"-4486"0"0,-1 0 0 0 0,1 0 0 0 0,-1 0 0 0 0,1 0 0 0 0,-1 0-1 0 0,1 0 1 0 0,-1 0 0 0 0,0 0 0 0 0,1 0 0 0 0,-1 0 0 0 0,1 0 0 0 0,-1 0 0 0 0,1 0 0 0 0,-1-1 0 0 0,1 1-1 0 0,0 0 1 0 0,0-2-90 0 0,0 0-1 0 0,1 1 0 0 0,-1-1 0 0 0,1 1 0 0 0,-1-1 1 0 0,1 1-1 0 0,-1 0 0 0 0,1 0 0 0 0,0-1 1 0 0,0 1-1 0 0,0 0 0 0 0,-1 1 0 0 0,1-1 0 0 0,0 0 1 0 0,0 1-1 0 0,3-2 0 0 0,5 1-97 0 0,0-1-1 0 0,14 0 1 0 0,14-2 47 0 0,-25 1-21 0 0,-9 3 0 0 0,-1-1 1 0 0,1 0-1 0 0,0 0 0 0 0,-1 0 1 0 0,1 0-1 0 0,-1 0 0 0 0,0-1 1 0 0,1 0-1 0 0,-1 0 0 0 0,3-2 1 0 0,-4 3 19 0 0,1-1 1 0 0,-1 1 0 0 0,0 0-1 0 0,1 0 1 0 0,-1 0 0 0 0,0 0-1 0 0,4-1 1 0 0,0 0 13 0 0,-4 2-37 0 0,10-5 207 0 0,-1 1-1 0 0,1 0 0 0 0,22-3 1 0 0,-32 7 579 0 0,-3 3-600 0 0,0 1-115 0 0,-1 0 1 0 0,0-1-1 0 0,0 1 1 0 0,0-1-1 0 0,-5 6 1 0 0,4-6-28 0 0,1 0 0 0 0,0 0 1 0 0,0 0-1 0 0,0 0 0 0 0,0 1 1 0 0,0-1-1 0 0,1 1 0 0 0,-1-1 1 0 0,1 1-1 0 0,-1 3 0 0 0,-7 93 285 0 0,3-63-258 0 0,3-17 319 0 0,-2 34-1 0 0,3-25-213 0 0,2-24-159 0 0,-1 0 0 0 0,1-1 1 0 0,0 1-1 0 0,0-1 0 0 0,0 1 1 0 0,0 0-1 0 0,1-1 0 0 0,1 7 1 0 0,0-8 5 0 0,-1 0 0 0 0,0 1 0 0 0,-1-1 0 0 0,1 1 0 0 0,0-1 0 0 0,-1 1 0 0 0,0 0 0 0 0,0-1 0 0 0,0 1 0 0 0,0-1 0 0 0,-1 1 0 0 0,1-1 0 0 0,-1 1 0 0 0,0-1 0 0 0,0 1 0 0 0,0-1 0 0 0,-4 8 1315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14368 0 0,'0'0'1620'0'0,"0"8"-574"0"0,2-5-863 0 0,0 0 0 0 0,-1-1-1 0 0,1 1 1 0 0,0-1 0 0 0,1 1-1 0 0,-1-1 1 0 0,4 4 0 0 0,5 4 102 0 0,49 48 676 0 0,-47-46-776 0 0,68 52 163 0 0,-1-2-2793 0 0,-63-50 1566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7:28.7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2683 983 1376 0 0,'0'0'271'0'0,"-2"0"501"0"0,-23 0 3053 0 0,22 0-3217 0 0,0 0-28 0 0,-7 1-267 0 0,5-1-11 0 0,-1 0 1 0 0,1 0 0 0 0,-1 0-1 0 0,0-1 1 0 0,1 0 0 0 0,-8-2 0 0 0,12 3-293 0 0,1 0 0 0 0,-1 0 0 0 0,0 0 1 0 0,0 0-1 0 0,0 0 0 0 0,1-1 0 0 0,-1 2 1 0 0,0-1-1 0 0,0 0 0 0 0,0 0 0 0 0,1 0 1 0 0,-1 0-1 0 0,0 0 0 0 0,0 1 0 0 0,0-1 0 0 0,1 0 1 0 0,-2 1-1 0 0,-2 1 22 0 0,-11-1 221 0 0,-26 0 1 0 0,-2 0 4 0 0,-6 0-149 0 0,36-1 173 0 0,0 0 0 0 0,-22 4 0 0 0,34-4-287 0 0,-1 1 0 0 0,0-1 1 0 0,0 1-1 0 0,0-1 0 0 0,0 0 1 0 0,1 0-1 0 0,-1 0 1 0 0,0 0-1 0 0,0 0 0 0 0,0 0 1 0 0,-2-1-1 0 0,-2 1-9 0 0,-188 6 965 0 0,168-6-824 0 0,-14 2 224 0 0,29 0-187 0 0,0-2-1 0 0,-1 1 0 0 0,-10-2 1 0 0,-158-4 77 0 0,116 6-207 0 0,4 2 8 0 0,33-1 17 0 0,-36-2 0 0 0,57 0-44 0 0,-223-12 879 0 0,187 11-855 0 0,-43-9 1 0 0,8 1-12 0 0,-174-28 604 0 0,148 22-579 0 0,20 3 126 0 0,-31 1-110 0 0,93 9-66 0 0,-89-3-1 0 0,-177-20 60 0 0,277 23-36 0 0,1 0 1 0 0,0-1 0 0 0,0 0 0 0 0,0 0 0 0 0,0-1 0 0 0,0 0 0 0 0,1-1 0 0 0,0 0 0 0 0,-9-6 0 0 0,7 3 17 0 0,1-1-1 0 0,-1 0 1 0 0,1 0 0 0 0,1-1 0 0 0,0 0 0 0 0,-7-12-1 0 0,7 7-15 0 0,1 0 0 0 0,0 0-1 0 0,1-1 1 0 0,1 0-1 0 0,1 0 1 0 0,-6-32 0 0 0,6 27 98 0 0,4 15-93 0 0,0 1 0 0 0,0-1-1 0 0,0 1 1 0 0,1-1-1 0 0,1-6 1 0 0,0 1-37 0 0,-1 6-10 0 0,0 1-1 0 0,1-1 0 0 0,-1 1 0 0 0,1-1 0 0 0,0 1 0 0 0,1-1 0 0 0,-1 1 0 0 0,1 0 1 0 0,0 0-1 0 0,-1 1 0 0 0,2-1 0 0 0,-1 0 0 0 0,0 1 0 0 0,6-4 0 0 0,7-6 41 0 0,0 2-1 0 0,18-11 0 0 0,-34 22-23 0 0,40-25 78 0 0,-16 10-79 0 0,0 0-1 0 0,35-14 0 0 0,51-17-1 0 0,115-40-150 0 0,-150 66 41 0 0,71-23 291 0 0,-83 21-151 0 0,67-12-1 0 0,69-6-30 0 0,-189 38 15 0 0,152-22-179 0 0,-62 16 66 0 0,-27 4 180 0 0,52-1 0 0 0,-60 3-82 0 0,221 5 127 0 0,-142 0-412 0 0,-2-3 382 0 0,-92 5-96 0 0,76 15 0 0 0,-102-15 12 0 0,3-1-28 0 0,0 2-1 0 0,0 1 0 0 0,-1 2 0 0 0,30 12 0 0 0,61 47 17 0 0,9 4 11 0 0,-94-56 156 0 0,57 41-1 0 0,-79-49-166 0 0,-1 0 0 0 0,0 1 0 0 0,-1 0 0 0 0,0 0 0 0 0,-1 1 0 0 0,12 18 0 0 0,-16-20 0 0 0,1 0 0 0 0,-1 0 0 0 0,0 1 0 0 0,2 11 0 0 0,-1-3 0 0 0,-2-6 0 0 0,0 0 0 0 0,0 0 0 0 0,-1 0 0 0 0,-1 0 0 0 0,0 0 0 0 0,-2 16 0 0 0,1-5 0 0 0,1-17 0 0 0,0 1 0 0 0,-1-1 0 0 0,1 1 0 0 0,-1-1 0 0 0,0 1 0 0 0,-1-1 0 0 0,1 0 0 0 0,-1 1 0 0 0,0-1 0 0 0,0 0 0 0 0,-4 6 0 0 0,-7 6 84 0 0,-1-1 0 0 0,0 0 0 0 0,-1-1 0 0 0,-1-1 0 0 0,-1 0 0 0 0,-31 20 0 0 0,-2 0 258 0 0,14-8-165 0 0,0-2 0 0 0,-2-2 0 0 0,-50 22 0 0 0,33-23 44 0 0,-88 22 0 0 0,-44 5-1547 0 0,170-44-5171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7:34.1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1337 3885 920 0 0,'-2'1'67'0'0,"-23"19"4989"0"0,-7 17-1833 0 0,24-27-2454 0 0,0 1 1 0 0,-16 14-1 0 0,9-12 80 0 0,-13 18 0 0 0,14-16-211 0 0,-17 15 1 0 0,-78 62 886 0 0,100-86-1338 0 0,-1 0 1 0 0,0 0-1 0 0,0-1 0 0 0,0 0 0 0 0,-21 6 0 0 0,-1 1 359 0 0,24-10-410 0 0,0 1 0 0 0,-1-1-1 0 0,1 0 1 0 0,-1-1-1 0 0,0 1 1 0 0,0-2 0 0 0,1 1-1 0 0,-14-2 1 0 0,-1-2 14 0 0,0 0 1 0 0,-23-7-1 0 0,41 8-16 0 0,1 0-1 0 0,-1 0 0 0 0,0 0 0 0 0,-5-4 1 0 0,-9-4 647 0 0,8 4-683 0 0,0-1-1 0 0,0 0 0 0 0,1-1 1 0 0,0 0-1 0 0,1-1 0 0 0,-14-14 1 0 0,8 7 108 0 0,-13-14-49 0 0,-31-46-1 0 0,20 24-149 0 0,-3-6 15 0 0,3-1-1 0 0,-57-117 0 0 0,85 150-21 0 0,1 0 0 0 0,-9-40 0 0 0,-1-1 0 0 0,-28-92 0 0 0,7 7 0 0 0,14 46 0 0 0,18 68-1 0 0,2-2-1 0 0,-3-46 0 0 0,-1-13 87 0 0,3 43-71 0 0,-30-172-12 0 0,31 169-2 0 0,-1-97-1 0 0,5 68-90 0 0,-6-141 221 0 0,4 153-123 0 0,0 23-35 0 0,6-99-1 0 0,29-131-83 0 0,-16 154 27 0 0,1 19-298 0 0,-11 82 312 0 0,11-36-1 0 0,3-18 79 0 0,-10 40-23 0 0,2 0 0 0 0,2 0 0 0 0,31-72 0 0 0,-15 34-30 0 0,-19 51 20 0 0,2 1 0 0 0,24-49 0 0 0,-12 37 10 0 0,-7 11-1 0 0,1 0 0 0 0,1 2 0 0 0,38-45 0 0 0,-28 43 29 0 0,4-6-37 0 0,1 2-1 0 0,73-55 1 0 0,-51 47 9 0 0,-39 28 8 0 0,0 1 0 0 0,1 0 0 0 0,0 1 0 0 0,1 1 0 0 0,34-14 0 0 0,-26 15-23 0 0,-7 2 21 0 0,1 0-1 0 0,0 2 0 0 0,29-5 0 0 0,-18 8-7 0 0,-1 1 0 0 0,35 4 0 0 0,-46 0 18 0 0,0 0 0 0 0,0 1 0 0 0,0 1 0 0 0,-1 1 0 0 0,1 0 0 0 0,19 11 0 0 0,-27-10 0 0 0,0 0 0 0 0,0 1 0 0 0,-1 0 0 0 0,0 1 0 0 0,0 0 0 0 0,15 19 0 0 0,17 16 0 0 0,-33-36 0 0 0,-1 1 0 0 0,0 0 0 0 0,-1 1 0 0 0,9 13 0 0 0,22 45 0 0 0,-24-41 0 0 0,12 18 0 0 0,-16-29 0 0 0,0 1 0 0 0,-1-1 0 0 0,-1 1 0 0 0,-1 1 0 0 0,0 0 0 0 0,5 24 0 0 0,-9-30 2 0 0,0 0 0 0 0,1 0 0 0 0,1 0 0 0 0,8 16 0 0 0,-8-18 6 0 0,0 0 0 0 0,0 0 0 0 0,-1 1-1 0 0,-1 0 1 0 0,0-1 0 0 0,3 18-1 0 0,-5-1-7 0 0,-1 0 0 0 0,-6 39 0 0 0,3-25 0 0 0,2-24 0 0 0,2-1 0 0 0,3 24 0 0 0,0 14 0 0 0,3 37 58 0 0,-3-64-55 0 0,-1 52 0 0 0,-3-41 20 0 0,1-1-1 0 0,13 73 1 0 0,-12-101-27 0 0,0 12 4 0 0,0 1 0 0 0,-2 0 0 0 0,0-1 0 0 0,-2 1 0 0 0,-5 31 0 0 0,1-5 0 0 0,-5 20 11 0 0,8-51 0 0 0,2-1 0 0 0,0 1 0 0 0,0 0 0 0 0,4 28 0 0 0,-1-21-7 0 0,-2 31 1 0 0,-1-38 21 0 0,-1 2-19 0 0,1 1 0 0 0,-2 0-1 0 0,-7 25 1 0 0,7-33-7 0 0,0-1 0 0 0,1 0 0 0 0,1 1 0 0 0,0-1 0 0 0,0 18 0 0 0,10 58 0 0 0,-9-83 0 0 0,2 7 0 0 0,-1 0 0 0 0,-1 0 0 0 0,0 0 0 0 0,-1 0 0 0 0,0 0 0 0 0,-1-1 0 0 0,0 1 0 0 0,-6 18 0 0 0,5-16 0 0 0,-1 0 0 0 0,2 0 0 0 0,-2 22 0 0 0,0 2 0 0 0,2-26 8 0 0,1 0 0 0 0,0 1 0 0 0,1-1 0 0 0,1 1 0 0 0,0-1 0 0 0,0 1 0 0 0,4 11 0 0 0,-4-13-8 0 0,1 0 0 0 0,-1 0 0 0 0,-1-1 0 0 0,0 1 0 0 0,0 0 0 0 0,-1 0 0 0 0,0 0 0 0 0,-3 12 0 0 0,-3 21 0 0 0,6-32 0 0 0,-2 0 0 0 0,0 0 0 0 0,-4 12 0 0 0,3-10 0 0 0,0 0 0 0 0,-2 13 0 0 0,-1 58 40 0 0,0 1-16 0 0,-15 88 30 0 0,20-109 35 0 0,3-47-42 0 0,-1 0 0 0 0,-1-1 0 0 0,-6 29 0 0 0,3-24-10 0 0,-2 31-1 0 0,-1 14-13 0 0,0-24 100 0 0,6-27-58 0 0,-2 1 0 0 0,0-1 0 0 0,-5 16 0 0 0,-14 46-51 0 0,-3 14 163 0 0,20-66-93 0 0,-2-1 0 0 0,0 0 0 0 0,-19 39-1 0 0,20-50-293 0 0,1 0 0 0 0,0 1 0 0 0,-5 18 0 0 0,5-14-190 0 0,3-8-816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7:53.7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85 1840 0 0,'0'0'7070'0'0,"5"-8"-6508"0"0,-3 6-498 0 0,0-1 0 0 0,0 1 0 0 0,0-1 0 0 0,0 1 0 0 0,0 0 0 0 0,1 0 0 0 0,-1 0 0 0 0,1 0 0 0 0,3-2 0 0 0,-3 2-3 0 0,0 1 0 0 0,0-1 0 0 0,0 0 0 0 0,-1-1 0 0 0,1 1 0 0 0,-1 0 0 0 0,4-5 0 0 0,-6 7-54 0 0,0-1 0 0 0,0 1 0 0 0,1-1 0 0 0,-1 1 1 0 0,0 0-1 0 0,0-1 0 0 0,1 1 0 0 0,-1-1 0 0 0,1 1 1 0 0,-1 0-1 0 0,0 0 0 0 0,1-1 0 0 0,-1 1 0 0 0,1 0 1 0 0,-1 0-1 0 0,0-1 0 0 0,1 1 0 0 0,-1 0 0 0 0,1 0 1 0 0,0 0-1 0 0,0-1-4 0 0,0 1 1 0 0,0 0-1 0 0,-1-1 1 0 0,1 1-1 0 0,0-1 1 0 0,0 1-1 0 0,-1 0 1 0 0,1-1-1 0 0,0 0 1 0 0,0 1-1 0 0,-1-1 1 0 0,1 1-1 0 0,-1-1 1 0 0,1 0-1 0 0,0 0 1 0 0,-1 1-1 0 0,1-1 1 0 0,-1 0 0 0 0,1-1-1 0 0,-1 1 19 0 0,1 1 1 0 0,-1 0-1 0 0,0-1 1 0 0,1 1-1 0 0,-1 0 1 0 0,0-1-1 0 0,1 1 1 0 0,-1 0-1 0 0,0 0 0 0 0,1-1 1 0 0,-1 1-1 0 0,1 0 1 0 0,-1 0-1 0 0,0 0 1 0 0,1 0-1 0 0,-1-1 1 0 0,1 1-1 0 0,-1 0 0 0 0,1 0 1 0 0,-1 0-1 0 0,1 0 1 0 0,-1 0-1 0 0,1 0 1 0 0,7 1 1 0 0,4 2-24 0 0,-3 5 0 0 0,5 4 5 0 0,-11-11 29 0 0,0 1 0 0 0,-1 0 0 0 0,1 1 0 0 0,-1-1 0 0 0,0 0 0 0 0,0 1 0 0 0,0-1 1 0 0,3 6-1 0 0,-4-7-15 0 0,-1 0 0 0 0,1 0 1 0 0,0 0-1 0 0,0 0 1 0 0,0 0-1 0 0,0 0 0 0 0,0 0 1 0 0,0 0-1 0 0,0 0 1 0 0,0 0-1 0 0,0-1 1 0 0,1 2-1 0 0,7 6 89 0 0,-2 1-4 0 0,-1-1 1 0 0,1 1 0 0 0,1-1-1 0 0,0 0 1 0 0,0-1 0 0 0,0 0-1 0 0,1 0 1 0 0,0-1 0 0 0,13 8-1 0 0,-18-13-45 0 0,0 1 0 0 0,0-1-1 0 0,0 0 1 0 0,0 0 0 0 0,1 0-1 0 0,-1 0 1 0 0,0-1-1 0 0,0 0 1 0 0,1 0 0 0 0,-1 0-1 0 0,0 0 1 0 0,0-1 0 0 0,1 0-1 0 0,-1 0 1 0 0,0 0 0 0 0,8-3-1 0 0,1-2 104 0 0,0-1 0 0 0,0 0 0 0 0,18-14 0 0 0,-20 13-77 0 0,-7 5-58 0 0,-1 0 1 0 0,1-1 0 0 0,0 1 0 0 0,-1-1 0 0 0,0 0 0 0 0,0 0 0 0 0,3-5 0 0 0,-3 4 7 0 0,1 0 1 0 0,-1 0-1 0 0,9-8 1 0 0,-9 10-32 0 0,-1 1 5 0 0,0 0 0 0 0,1 0-1 0 0,-1 0 1 0 0,1 0 0 0 0,-1 1 0 0 0,1-1 0 0 0,3-1 0 0 0,9-6-9 0 0,-14 9 3 0 0,0-1 0 0 0,0 0 1 0 0,0 0-1 0 0,0 1 0 0 0,0-1 1 0 0,0 1-1 0 0,0-1 0 0 0,0 1 1 0 0,0-1-1 0 0,0 1 0 0 0,0-1 1 0 0,0 1-1 0 0,1 0 0 0 0,-1 0 1 0 0,2 0-1 0 0,3 0 42 0 0,0 0 0 0 0,-1 1 1 0 0,1 0-1 0 0,0 0 0 0 0,-1 1 0 0 0,1-1 0 0 0,-1 1 1 0 0,0 0-1 0 0,0 1 0 0 0,7 3 0 0 0,22 7-507 0 0,-25-9 509 0 0,0-1 0 0 0,0 0 0 0 0,1 0 0 0 0,-1-1 1 0 0,1 0-1 0 0,11 0 0 0 0,-16-2 31 0 0,7 2-100 0 0,-1-1 0 0 0,1 0 0 0 0,-1-1 0 0 0,1-1 0 0 0,-1 0 1 0 0,1 0-1 0 0,15-5 0 0 0,-10 1 71 0 0,25-14 0 0 0,-25 11 13 0 0,20-6 1 0 0,-28 12-41 0 0,-1 1 1 0 0,1-1 0 0 0,-1 2-1 0 0,18 0 1 0 0,9-1 120 0 0,-13 0-124 0 0,1 1 0 0 0,32 4 1 0 0,-38-2-14 0 0,-7-2 21 0 0,0 0 1 0 0,18-3-1 0 0,7 0 134 0 0,-21 0-272 0 0,-2-1-4179 0 0,0 3-848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7:31.3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4808 0 0,'0'0'777'0'0,"5"10"176"0"0,-3-1-657 0 0,-1-6-155 0 0,-1-1 1 0 0,1 1 0 0 0,-1 0 0 0 0,1-1 0 0 0,0 1 0 0 0,1 2-1 0 0,6 14 195 0 0,-7-16-259 0 0,-1-1-1 0 0,1 1 0 0 0,0-1 0 0 0,0 1 0 0 0,0-1 0 0 0,1 1 0 0 0,-1-1 0 0 0,0 0 0 0 0,1 0 0 0 0,0 0 1 0 0,-1 0-1 0 0,4 3 0 0 0,1 0 110 0 0,0 0 0 0 0,1 0 0 0 0,0-1 0 0 0,0 1 0 0 0,0-2 0 0 0,0 1 0 0 0,15 4 0 0 0,-17-6-123 0 0,0 0 0 0 0,0 0 0 0 0,0 0 0 0 0,0 1 0 0 0,0-1 0 0 0,7 7 0 0 0,1-2 195 0 0,-3-2-245 0 0,20 13 112 0 0,-22-13 114 0 0,1 0-1 0 0,-1 0 1 0 0,10 9 0 0 0,-13-11-182 0 0,0 1 1 0 0,0-1-1 0 0,0 0 1 0 0,1 0-1 0 0,8 4 1 0 0,10 4 103 0 0,12 5 157 0 0,-22-9-234 0 0,2 0 0 0 0,-1-1 0 0 0,1-1 0 0 0,22 4 0 0 0,-23-5 41 0 0,-1 1 1 0 0,1 0 0 0 0,23 13-1 0 0,-8 1 25 0 0,-17-12-104 0 0,-8-5-27 0 0,-1 1 0 0 0,0-1 0 0 0,1 0 0 0 0,0-1 0 0 0,-1 1-1 0 0,10 1 1 0 0,10 0 31 0 0,-15-2-12 0 0,0 0 0 0 0,0 0 1 0 0,-1 1-1 0 0,1 0 1 0 0,9 4-1 0 0,-16-5-27 0 0,9 5 20 0 0,2-1 0 0 0,-1 0 1 0 0,0-1-1 0 0,1 0 0 0 0,0-1 1 0 0,0 0-1 0 0,20 1 1 0 0,-29-4-32 0 0,-1 1 0 0 0,1 0 0 0 0,-1 0 0 0 0,1 0 0 0 0,-1 0 0 0 0,1 0 0 0 0,-1 1 0 0 0,0 0 0 0 0,1 0 0 0 0,-1 0 0 0 0,3 2 0 0 0,-1 0 0 0 0,1-1 0 0 0,-1 0 0 0 0,9 4 0 0 0,-8-7 0 0 0,1 2 0 0 0,10 10 0 0 0,-12-7 0 0 0,0-2 0 0 0,1 1 0 0 0,0-1 0 0 0,0 0 0 0 0,7 3 0 0 0,3 2 10 0 0,-6-3 112 0 0,0 0 0 0 0,0 1 0 0 0,-1 0 0 0 0,1 0 0 0 0,-1 1 0 0 0,10 11 0 0 0,-9-7-92 0 0,1-1 1 0 0,0 0 0 0 0,1-1 0 0 0,-1 0 0 0 0,2 0 0 0 0,14 7 0 0 0,13 2 115 0 0,-35-15-124 0 0,1-1 0 0 0,1-1 1 0 0,-1 1-1 0 0,0-1 0 0 0,0 0 0 0 0,8 0 0 0 0,16 3 85 0 0,3 8 79 0 0,83 8-9 0 0,-42-9-110 0 0,-56-10-27 0 0,0 2 1 0 0,0 0-1 0 0,31 9 0 0 0,-35-7-12 0 0,-1 0 0 0 0,1-1 0 0 0,24 3 0 0 0,-33-6-28 0 0,0 0 0 0 0,0 0 0 0 0,0 1 0 0 0,0 0 0 0 0,-1 0 0 0 0,7 3 0 0 0,19 7 0 0 0,10 2 0 0 0,-31-9 2 0 0,1-2 1 0 0,0 1-1 0 0,1-1 0 0 0,13 2 0 0 0,26 2 90 0 0,-27-3-16 0 0,42 1-1 0 0,65 3-1 0 0,-115-8-115 0 0,3 0 423 0 0,1 0 1 0 0,-1 1 0 0 0,29 6 0 0 0,-22-2-891 0 0,45 2-1 0 0,-44-5 337 0 0,39 7-1 0 0,61 14 237 0 0,-67-12-64 0 0,-49-9 0 0 0,0 0 0 0 0,0-1 0 0 0,14 0 0 0 0,6 2 0 0 0,33 3 0 0 0,40 7 0 0 0,-91-11 0 0 0,160 27 0 0 0,-142-23 43 0 0,-25-5-28 0 0,0 0 1 0 0,1 0-1 0 0,9 1 0 0 0,25 0 70 0 0,-30 0-86 0 0,0-2 0 0 0,1 1 0 0 0,14-2-1 0 0,-14 0 2 0 0,-1 1 0 0 0,18 2 0 0 0,5 1 0 0 0,4-2 31 0 0,44 8-1 0 0,-17-1 48 0 0,-26-2 3 0 0,-23-4-59 0 0,27 2 0 0 0,-25-3-38 0 0,0 1-1 0 0,0 0 0 0 0,21 7 0 0 0,-20-5 13 0 0,0 0 0 0 0,22 1-1 0 0,100 7 69 0 0,-114-9 23 0 0,147 17-56 0 0,-93-9-85 0 0,125 32 54 0 0,-191-40 0 0 0,-1 1 0 0 0,-1-1 0 0 0,1-1 0 0 0,-1 0 0 0 0,1 0 0 0 0,0-1 0 0 0,23-2 0 0 0,-22 1 0 0 0,-12 0 0 0 0,-1 0 0 0 0,0 1 0 0 0,0-1 0 0 0,0 0 0 0 0,1 0 0 0 0,-1 0 0 0 0,0 0 0 0 0,0 0 0 0 0,0 0 0 0 0,1 0 0 0 0,-1 0 0 0 0,0-1 0 0 0,0 1 0 0 0,2-1 0 0 0,1 0 0 0 0,-2-1-2 0 0,25-3 58 0 0,-16 2-46 0 0,-2-1-10 0 0,-3 1-12 0 0,-4 2-48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7:31.7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 1 3680 0 0,'0'0'7800'0'0,"9"0"-6946"0"0,13 7-322 0 0,-12-5-326 0 0,0 1 0 0 0,-1 1 0 0 0,1 0 0 0 0,11 6 0 0 0,43 28 348 0 0,-59-36-522 0 0,0 0 0 0 0,0 0-1 0 0,1 0 1 0 0,-1-1 0 0 0,0 0 0 0 0,1 0-1 0 0,0-1 1 0 0,-1 1 0 0 0,7-1 0 0 0,-11 0 584 0 0,-1 2-435 0 0,0 3-101 0 0,-1 0-1 0 0,0 1 1 0 0,0-1 0 0 0,-1 0 0 0 0,1 0 0 0 0,-1 0-1 0 0,0 0 1 0 0,-1 0 0 0 0,-3 6 0 0 0,-29 42 454 0 0,33-50-506 0 0,-80 109 1309 0 0,69-96-1251 0 0,0-1-1 0 0,0-1 1 0 0,-1 0-1 0 0,-1-1 1 0 0,-26 19-1 0 0,25-22-5240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8:00.0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2760 0 0,'2'1'207'0'0,"7"10"-217"0"0,-8-9 20 0 0,1 0 0 0 0,-1 0 0 0 0,1 0 0 0 0,0 0 0 0 0,0 0 1 0 0,0 0-1 0 0,0 0 0 0 0,3 1 0 0 0,52 33 2622 0 0,-43-19-1722 0 0,-3-10-611 0 0,0 0 0 0 0,17 17-1 0 0,-13-16-79 0 0,-7-4-164 0 0,-6-2-40 0 0,6 4 152 0 0,0 0-1 0 0,0-1 1 0 0,15 8 0 0 0,-19-11-62 0 0,0 1 0 0 0,0-1 0 0 0,0 1 0 0 0,6 6 0 0 0,-6-5-35 0 0,0-1 1 0 0,0 0-1 0 0,0 1 0 0 0,5 1 0 0 0,1 0 9 0 0,5 2 153 0 0,0 1 1 0 0,0 1-1 0 0,-1-1 0 0 0,14 14 0 0 0,-20-17-196 0 0,-1 0 0 0 0,1-1 0 0 0,1 1 0 0 0,-1-1 0 0 0,0-1 0 0 0,1 0 0 0 0,12 3 0 0 0,17 7 231 0 0,-17-5-27 0 0,1-2-1 0 0,35 6 1 0 0,-10-2-16 0 0,3 0-84 0 0,-31-7-67 0 0,-1 1 0 0 0,1 0 0 0 0,17 8 0 0 0,-11-2-7 0 0,-16-7-13 0 0,-1 0 0 0 0,0 1 0 0 0,0-1 0 0 0,0 2 0 0 0,10 6 0 0 0,-13-6-35 0 0,5 2 73 0 0,-1 0 1 0 0,1 0-1 0 0,21 10 1 0 0,8 3-82 0 0,-37-20 0 0 0,0 1-1 0 0,0-1 1 0 0,0 1-1 0 0,0 0 1 0 0,0 0-1 0 0,-1 0 0 0 0,1 0 1 0 0,0 0-1 0 0,-1 0 1 0 0,1 1-1 0 0,0-1 1 0 0,-1 0-1 0 0,1 1 1 0 0,-1-1-1 0 0,2 3 1 0 0,-3-3-3 0 0,1 1 1 0 0,0-1 0 0 0,0 0 0 0 0,0 0 0 0 0,0 0-1 0 0,0 0 1 0 0,0 0 0 0 0,1 0 0 0 0,0 1 0 0 0,7 2 44 0 0,-1 0 1 0 0,0-1 0 0 0,1 0 0 0 0,-1 0 0 0 0,16 2 0 0 0,20 7-24 0 0,23 8 208 0 0,-8-2-164 0 0,42 12-22 0 0,3 1 403 0 0,-85-25-334 0 0,0-1 0 0 0,0-1 0 0 0,1-1 1 0 0,20 1-1 0 0,28 5-74 0 0,-56-7-46 0 0,-1-1 0 0 0,16 0 0 0 0,-17-1 0 0 0,0 0 0 0 0,-1 1 0 0 0,17 3 0 0 0,-7 0 0 0 0,0-1 0 0 0,24 1 0 0 0,-28-4 0 0 0,0 1 0 0 0,0 1 0 0 0,0 1 0 0 0,20 6 0 0 0,145 46 0 0 0,-107-36 0 0 0,2 0 336 0 0,-26-6-86 0 0,-30-8-336 0 0,0 0 0 0 0,31 3 0 0 0,-38-6 91 0 0,1 0 1 0 0,-1 1 0 0 0,16 5 0 0 0,7 3 48 0 0,61 6 181 0 0,-23-6-135 0 0,59 5 12 0 0,-99-13-100 0 0,-16-2 0 0 0,4 2 5 0 0,0-2 0 0 0,37-2 0 0 0,-48 1-17 0 0,0 0 1 0 0,-1 0-1 0 0,18 4 0 0 0,16 0 0 0 0,152 11 53 0 0,-108-3-42 0 0,56 7-1 0 0,-48-11 44 0 0,-61-5-48 0 0,37-1 0 0 0,-37-1 25 0 0,37 4 0 0 0,46 3 76 0 0,-64-3-96 0 0,-25-3-11 0 0,54 10-1 0 0,-52-6 4 0 0,-9-3 66 0 0,-12-1-58 0 0,-5-1 32 0 0,4-1-22 0 0,-6 0 160 0 0,5-8-26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8:00.4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169 1 5064 0 0,'0'0'546'0'0,"5"3"613"0"0,-4-3-1099 0 0,-1 0 0 0 0,1-1 0 0 0,-1 1-1 0 0,1 0 1 0 0,0 0 0 0 0,-1 0 0 0 0,1 1 0 0 0,-1-1 0 0 0,1 0-1 0 0,-1 0 1 0 0,1 0 0 0 0,0 0 0 0 0,-1 0 0 0 0,1 1 0 0 0,-1-1-1 0 0,1 0 1 0 0,-1 0 0 0 0,1 1 0 0 0,-1-1 0 0 0,0 1 0 0 0,1-1-1 0 0,-1 0 1 0 0,1 1 0 0 0,4 4 108 0 0,-4-4-107 0 0,1 0 0 0 0,0 0 0 0 0,-1-1 0 0 0,1 1 0 0 0,0 0 0 0 0,0 0 0 0 0,0-1-1 0 0,0 1 1 0 0,-1-1 0 0 0,3 0 0 0 0,13 5 296 0 0,40 24 795 0 0,-39-20-733 0 0,19 7 0 0 0,-19-9-156 0 0,-17-6-256 0 0,1 0 27 0 0,1 0 0 0 0,0 0 1 0 0,0 0-1 0 0,0 0 0 0 0,0-1 0 0 0,0 1 0 0 0,0-1 0 0 0,3 0 1 0 0,-5 0-23 0 0,0 0 1 0 0,0 1-1 0 0,0-1 1 0 0,0 0-1 0 0,0 0 1 0 0,0 0-1 0 0,0 1 1 0 0,0-1-1 0 0,0 0 1 0 0,-1 1-1 0 0,1-1 1 0 0,0 1-1 0 0,0-1 1 0 0,0 1-1 0 0,-1 0 1 0 0,2 0-1 0 0,4 3 136 0 0,-6-3 130 0 0,1-1-256 0 0,-1 0-1 0 0,0 0 0 0 0,1 0 0 0 0,-1 0 0 0 0,0 0 1 0 0,1 0-1 0 0,-1 1 0 0 0,0-1 0 0 0,0 0 0 0 0,1 0 1 0 0,-1 0-1 0 0,0 1 0 0 0,0-1 0 0 0,1 0 1 0 0,-1 0-1 0 0,0 1 0 0 0,0-1 0 0 0,0 0 0 0 0,1 0 1 0 0,-1 1-1 0 0,0-1 0 0 0,0 0 0 0 0,0 1 1 0 0,0-1-1 0 0,0 0 0 0 0,0 1 0 0 0,0-1 0 0 0,0 0 1 0 0,1 1-1 0 0,0 12 352 0 0,-4-5-257 0 0,0-1 0 0 0,-1 0 1 0 0,0 0-1 0 0,0-1 1 0 0,-1 1-1 0 0,1-1 1 0 0,-1 0-1 0 0,-9 9 1 0 0,-25 22 397 0 0,27-25-298 0 0,0 0-1 0 0,-1-1 1 0 0,0 0-1 0 0,-1-1 1 0 0,-15 8-1 0 0,-43 25 1957 0 0,-10 6-2073 0 0,26-18-399 0 0,26-12 371 0 0,29-19-218 0 0,1 2-12 0 0,0 9-1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8:29.0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1 702 3224 0 0,'0'0'1255'0'0,"4"-8"907"0"0,2-2-1449 0 0,0 1 1 0 0,1 0-1 0 0,9-10 0 0 0,-7 8-275 0 0,10-10-27 0 0,1 0 0 0 0,0 2 0 0 0,28-20 0 0 0,217-152 373 0 0,225-107-272 0 0,-472 288-257 0 0,0 1 0 0 0,1 0 0 0 0,21-6 0 0 0,-34 14-45 0 0,-8 1 211 0 0,-4 1-354 0 0,4-1 348 0 0,-6-4-6764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8:29.4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85 3224 0 0,'-5'-3'4438'0'0,"41"-10"-992"0"0,7-2-2996 0 0,-25 8-275 0 0,9-3 4 0 0,29-7-1 0 0,-47 15-172 0 0,44-8 146 0 0,-51 10-104 0 0,0-1 0 0 0,1 1 0 0 0,-1 0 0 0 0,0-1 0 0 0,0 0 0 0 0,0 1 0 0 0,0-1 0 0 0,0 0 0 0 0,3-2 0 0 0,-5 4 17 0 0,1 0-1 0 0,-1 0 1 0 0,1-1 0 0 0,-1 1 0 0 0,1 0 0 0 0,0-1 0 0 0,-1 1 0 0 0,1 0 0 0 0,0-1 0 0 0,0 1 0 0 0,-1-1 0 0 0,1 1 0 0 0,1 0 0 0 0,3 2 50 0 0,-3-1-62 0 0,-1 0 0 0 0,1 0 1 0 0,0 1-1 0 0,-1-1 0 0 0,1 1 1 0 0,-1 0-1 0 0,0-1 0 0 0,1 1 1 0 0,-1 0-1 0 0,-1 0 0 0 0,1 0 1 0 0,0 0-1 0 0,-1 0 0 0 0,1-1 1 0 0,-1 1-1 0 0,0 5 0 0 0,-1 2 150 0 0,-1 1-1 0 0,0-1 0 0 0,-4 16 1 0 0,4-21-111 0 0,-19 57 727 0 0,12-36-273 0 0,-9 35 0 0 0,-12 65 218 0 0,29-120-759 0 0,-1 25-43 0 0,2-29-503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8:41.4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0 771 1840 0 0,'0'0'6142'0'0,"3"0"-5815"0"0,15 5 457 0 0,-4-1-53 0 0,0-1 0 0 0,1 0-1 0 0,26 2 1 0 0,-17 0-283 0 0,-6-1-256 0 0,5-1 47 0 0,59 3 122 0 0,-38-6-175 0 0,0-1 0 0 0,0-2 0 0 0,54-12 0 0 0,222-77 742 0 0,-283 76-775 0 0,59-34 0 0 0,-60 30-74 0 0,-34 19-71 0 0,178-94 645 0 0,-152 79-591 0 0,0-2 0 0 0,-2-1 0 0 0,0-1 0 0 0,35-34 0 0 0,-29 24-19 0 0,58-40 0 0 0,-22 26 26 0 0,76-54 209 0 0,-108 67-128 0 0,37-27 158 0 0,-65 52-280 0 0,0 0 0 0 0,0 1 0 0 0,10-5 0 0 0,-6 7-17 0 0,-10 2-52 0 0,0 1 0 0 0,-1-1 0 0 0,1 0 0 0 0,0 0 0 0 0,-1 0 0 0 0,1 0 0 0 0,-1 0 0 0 0,1 0 0 0 0,-1 0 0 0 0,1-1 0 0 0,1-1 0 0 0,-2 2-132 0 0,0-1-390 0 0,-5-5-2195 0 0,0 3 1046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0 456 0 0,'-11'8'1034'0'0,"11"-8"-1012"0"0,-1 0 0 0 0,1 0 0 0 0,0 0-1 0 0,0 0 1 0 0,0 1 0 0 0,0-1 0 0 0,0 0-1 0 0,0 0 1 0 0,0 0 0 0 0,0 0-1 0 0,0 0 1 0 0,0 0 0 0 0,0 1 0 0 0,0-1-1 0 0,0 0 1 0 0,0 0 0 0 0,0 0 0 0 0,0 0-1 0 0,0 1 1 0 0,0-1 0 0 0,0 0-1 0 0,0 0 1 0 0,0 0 0 0 0,0 0 0 0 0,0 0-1 0 0,0 1 1 0 0,0-1 0 0 0,0 0 0 0 0,0 0-1 0 0,0 0 1 0 0,0 0 0 0 0,0 0 0 0 0,0 1-1 0 0,0-1 1 0 0,8 3 1614 0 0,12 11 9200 0 0,-17-11-10401 0 0,-1-1 1 0 0,1 0-1 0 0,0-1 0 0 0,0 1 0 0 0,0 0 0 0 0,0-1 1 0 0,5 2-1 0 0,-1 0-149 0 0,1 0 1 0 0,0 0-1 0 0,-1 1 1 0 0,0 0-1 0 0,0 0 0 0 0,0 1 1 0 0,9 8-1 0 0,-10-8-244 0 0,-1 0 0 0 0,1 1 0 0 0,-1-1 0 0 0,-1 1 0 0 0,1 0 0 0 0,-1 1 0 0 0,0-1 0 0 0,-1 1 0 0 0,0 0 0 0 0,0 0 0 0 0,0 0 0 0 0,-1 0-1 0 0,3 12 1 0 0,-2-1-18 0 0,0 0 0 0 0,-1 0 0 0 0,-1 0 0 0 0,-1 0 0 0 0,-1 1 0 0 0,0-1 0 0 0,-1 0 0 0 0,-8 30 0 0 0,8-41-17 0 0,-32 107 20 0 0,-63 141-1 0 0,91-245-45 0 0,0 0 0 0 0,0 0 0 0 0,-9 9 0 0 0,-4 7-6432 0 0,15-16 67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5984 0 0,'0'0'6033'0'0,"-1"2"-5229"0"0,-5 11-256 0 0,0 0 1 0 0,-2-1-1 0 0,-9 14 0 0 0,-7 9 118 0 0,-31 49 639 0 0,-41 62 285 0 0,89-135-1507 0 0,1-3-39 0 0,-1 2 47 0 0,0 0 0 0 0,-8 18 0 0 0,14-26-217 0 0,10-6-5385 0 0,4-3-219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8:41.8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79 74 920 0 0,'-2'1'67'0'0,"-6"1"295"0"0,-1 0 1 0 0,1 0-1 0 0,-11 1 1 0 0,-14-2 9714 0 0,35-1-9657 0 0,7-4 26 0 0,-2 1-331 0 0,0 0 1 0 0,0 1-1 0 0,0 0 0 0 0,0 0 0 0 0,12-1 1 0 0,0 0-52 0 0,-1 0 0 0 0,1-1 0 0 0,34-12 0 0 0,8-4 125 0 0,-48 16-117 0 0,0 0 1 0 0,1 0-1 0 0,-1 1 1 0 0,23-2 0 0 0,-35 5 263 0 0,4 90 537 0 0,-6-72-703 0 0,-1-1 0 0 0,-1 1 0 0 0,-1 0 0 0 0,0-1 0 0 0,-2 0 0 0 0,-11 27 0 0 0,10-24-30 0 0,2-8-93 0 0,2-8-29 0 0,1 1 0 0 0,1-1 1 0 0,-1 1-1 0 0,1 0 0 0 0,-1-1 0 0 0,1 1 1 0 0,1 0-1 0 0,-1 0 0 0 0,1 0 1 0 0,-1-1-1 0 0,1 1 0 0 0,2 9 0 0 0,0-1-1961 0 0,-3-11 498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18.1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1 394 2304 0 0,'0'0'5448'0'0,"0"0"-5426"0"0,0-1 1 0 0,0 1 0 0 0,0-1-1 0 0,0 1 1 0 0,0 0 0 0 0,0-1-1 0 0,0 1 1 0 0,0 0 0 0 0,0-1-1 0 0,0 1 1 0 0,0-1 0 0 0,0 1-1 0 0,0 0 1 0 0,0-1 0 0 0,1 1-1 0 0,-1-1 1 0 0,0 1 0 0 0,0 0-1 0 0,0-1 1 0 0,0 1 0 0 0,1-1-1 0 0,23-8 510 0 0,-22 8-241 0 0,20-15 964 0 0,19-14-287 0 0,16-21-108 0 0,-47 41-750 0 0,8-9 248 0 0,23-16 0 0 0,-26 22-171 0 0,-12 10-137 0 0,1 0 0 0 0,-1 1 0 0 0,1-1 1 0 0,0 1-1 0 0,7-4 0 0 0,8-5 144 0 0,-19 11-187 0 0,1-1 0 0 0,-1 1 1 0 0,1-1-1 0 0,-1 1 0 0 0,1-1 1 0 0,0 1-1 0 0,-1-1 1 0 0,1 1-1 0 0,0 0 0 0 0,0 0 1 0 0,-1-1-1 0 0,1 1 1 0 0,0 0-1 0 0,-1 0 0 0 0,1 0 1 0 0,0 0-1 0 0,0 0 0 0 0,0 0 1 0 0,-1 0-1 0 0,2 0 1 0 0,2-2 15 0 0,9 4 31 0 0,-8-1-37 0 0,0 0 0 0 0,-1 1 0 0 0,1-1 1 0 0,-1 1-1 0 0,1 0 0 0 0,-1 0 0 0 0,0 1 1 0 0,0-1-1 0 0,0 1 0 0 0,0 0 0 0 0,7 6 1 0 0,15 12 31 0 0,-21-17-12 0 0,1 0 0 0 0,-1 1 1 0 0,0 0-1 0 0,5 6 1 0 0,10 10 255 0 0,-16-18-255 0 0,17 17 312 0 0,1 0 0 0 0,40 25 0 0 0,-59-44-332 0 0,-1 0 1 0 0,1 0 0 0 0,-1 0 0 0 0,0 0 0 0 0,1 0 0 0 0,-1-1 0 0 0,1 0 0 0 0,0 1-1 0 0,-1-1 1 0 0,1 0 0 0 0,-1 0 0 0 0,1 0 0 0 0,-1-1 0 0 0,1 1 0 0 0,-1 0 0 0 0,1-1 0 0 0,2-1-1 0 0,2 0 72 0 0,-1-1 0 0 0,1 0 0 0 0,-1 0 0 0 0,0 0-1 0 0,7-6 1 0 0,-8 6-6 0 0,-1-1 0 0 0,0 0 0 0 0,7-8-1 0 0,6-6 137 0 0,56-52 458 0 0,-68 65-743 0 0,4-3 31 0 0,-1 0-1 0 0,18-10 0 0 0,-23 15 40 0 0,1 1-1 0 0,0 1 1 0 0,-1-1-1 0 0,1 1 1 0 0,0-1-1 0 0,0 1 1 0 0,0 0-1 0 0,1 1 1 0 0,-1-1-1 0 0,8 0 0 0 0,-7 1-9 0 0,1 0-1 0 0,-1 0 0 0 0,0 1 0 0 0,1-1 0 0 0,-1 1 1 0 0,0 0-1 0 0,0 1 0 0 0,1-1 0 0 0,-1 1 0 0 0,9 4 0 0 0,90 53 350 0 0,-91-53-346 0 0,0-1 1 0 0,0 0-1 0 0,1 0 0 0 0,14 2 0 0 0,-20-6 16 0 0,0 0 0 0 0,-1 0 0 0 0,1-1 0 0 0,0 0 1 0 0,0 0-1 0 0,-1-1 0 0 0,1 0 0 0 0,0-1 0 0 0,9-2 0 0 0,-2-2 69 0 0,0 0 0 0 0,0-1 0 0 0,19-12-1 0 0,-14 8 10 0 0,-17 8-75 0 0,1 0 0 0 0,-1 0 0 0 0,0 0 0 0 0,-1 0 0 0 0,1 0 0 0 0,0 0 0 0 0,-1-1 0 0 0,3-3 0 0 0,2-4 43 0 0,-3 5-40 0 0,0 0 0 0 0,1 1-1 0 0,0 0 1 0 0,0 0-1 0 0,0 0 1 0 0,0 1 0 0 0,1 0-1 0 0,0 0 1 0 0,10-6-1 0 0,-15 10-14 0 0,0 0-1 0 0,-1-1 0 0 0,1 1 1 0 0,0-1-1 0 0,0 1 0 0 0,0 0 1 0 0,0 0-1 0 0,0 0 0 0 0,0 0 1 0 0,0 0-1 0 0,0 0 0 0 0,0 0 1 0 0,2 0-1 0 0,20 9-5 0 0,-22-9 1 0 0,3 3 0 0 0,0-1 0 0 0,-1 1 0 0 0,1-1 0 0 0,4 6 0 0 0,10 6 0 0 0,6 2 0 0 0,-8-6 0 0 0,23 19 0 0 0,-34-24 0 0 0,-1-1 0 0 0,1 1 0 0 0,-1 0 0 0 0,0 0 0 0 0,0 1 0 0 0,-1-1 0 0 0,1 1 0 0 0,3 8 0 0 0,-6-12 0 0 0,0-1 0 0 0,0 0 0 0 0,0 1 0 0 0,0-1 0 0 0,0 0 0 0 0,0 0 0 0 0,1 1 0 0 0,-1-1 0 0 0,0 0 0 0 0,1 0 0 0 0,-1 0 0 0 0,1-1 0 0 0,-1 1 0 0 0,1 0 0 0 0,-1 0 0 0 0,3 0 0 0 0,29 7 5 0 0,-25-7 1 0 0,0 1 33 0 0,0-1 1 0 0,0 0-1 0 0,0-1 0 0 0,0 0 0 0 0,0 0 0 0 0,11-2 1 0 0,-15 2 10 0 0,0-1 1 0 0,1 0-1 0 0,-1-1 1 0 0,0 1-1 0 0,0-1 0 0 0,0 0 1 0 0,0 1-1 0 0,0-2 1 0 0,-1 1-1 0 0,1 0 1 0 0,0-1-1 0 0,-1 0 1 0 0,5-4-1 0 0,28-30-101 0 0,-19 22 72 0 0,18-24 0 0 0,-7 6 53 0 0,-14 18-38 0 0,17-26-1 0 0,-25 32-35 0 0,1 0 0 0 0,0 0 0 0 0,0 0 0 0 0,1 1 0 0 0,0 0 0 0 0,0 0 0 0 0,14-9 0 0 0,-18 15 0 0 0,0 0-1 0 0,0 1 0 0 0,1-1 0 0 0,-1 1 1 0 0,0 0-1 0 0,0 0 0 0 0,1 0 0 0 0,-1 0 1 0 0,0 1-1 0 0,1 0 0 0 0,-1 0 0 0 0,1 0 0 0 0,4 1 1 0 0,3 3-32 0 0,-3 1 56 0 0,0 1 1 0 0,0 1 0 0 0,-1-1 0 0 0,12 13-1 0 0,-1-1-77 0 0,-5-8 8 0 0,17 12-1 0 0,-22-17 67 0 0,-1 0 1 0 0,0 0 0 0 0,-1 1-1 0 0,1 0 1 0 0,-1 1 0 0 0,0 0-1 0 0,6 8 1 0 0,-9-11-40 0 0,0 0-1 0 0,0 1 1 0 0,0-2 0 0 0,0 1 0 0 0,1 0-1 0 0,-1-1 1 0 0,1 0 0 0 0,0 0 0 0 0,0 0 0 0 0,1-1-1 0 0,-1 0 1 0 0,0 0 0 0 0,6 2 0 0 0,2-1 17 0 0,0 0 1 0 0,0-1-1 0 0,0 0 1 0 0,21 0-1 0 0,-24-2 27 0 0,-1-1 0 0 0,1 0 0 0 0,-1-1 0 0 0,1 0 0 0 0,-1-1 0 0 0,1 1 0 0 0,-1-2 0 0 0,10-4 0 0 0,-15 5-9 0 0,-1 1 0 0 0,1-1 0 0 0,-1 0 1 0 0,0 0-1 0 0,0 0 0 0 0,-1-1 0 0 0,4-4 0 0 0,6-6 24 0 0,57-51 167 0 0,-68 64-204 0 0,0 0 0 0 0,0 0-1 0 0,0-1 1 0 0,0 1-1 0 0,0 0 1 0 0,0-1 0 0 0,0 1-1 0 0,-1 0 1 0 0,1-1-1 0 0,-1 1 1 0 0,1-1 0 0 0,-1 1-1 0 0,1-1 1 0 0,-1 1-1 0 0,0-1 1 0 0,1 1 0 0 0,-1-1-1 0 0,0 0 1 0 0,-1-1-1 0 0,1 2-3 0 0,1 0 0 0 0,-1 1 0 0 0,0-1 0 0 0,0 0 0 0 0,0 1 0 0 0,0-1 0 0 0,0 0 0 0 0,0 1 0 0 0,1-1 0 0 0,-1 1 0 0 0,0-1 0 0 0,1 0 0 0 0,-1 1 0 0 0,0-1 0 0 0,1 1 0 0 0,-1-1 0 0 0,1 1 0 0 0,-1-1 0 0 0,1 1 0 0 0,-1-1 0 0 0,1 1 0 0 0,-1 0 0 0 0,1-1 0 0 0,-1 1 0 0 0,1 0 0 0 0,0-1 0 0 0,-1 1 0 0 0,1 0 0 0 0,-1 0 0 0 0,1-1 0 0 0,0 1 0 0 0,-1 0 0 0 0,1 0 0 0 0,0 0 0 0 0,-1 0 0 0 0,1 0 0 0 0,0 0 0 0 0,-1 0 0 0 0,2 0 0 0 0,3 0 0 0 0,7-2 0 0 0,-9 3 0 0 0,0 1 0 0 0,13 6-45 0 0,-13-1 27 0 0,-2-3 17 0 0,4 1-7 0 0,-1 0-1 0 0,1-1 1 0 0,0 0-1 0 0,0 1 1 0 0,0-1-1 0 0,1-1 1 0 0,5 4-1 0 0,8 6 13 0 0,12 6-4 0 0,-23-14 0 0 0,0 0 0 0 0,0 0 0 0 0,10 10 0 0 0,-13-6 0 0 0,-4-7 0 0 0,0 0 0 0 0,1-1 0 0 0,-1 1 0 0 0,0 0-1 0 0,1 0 1 0 0,0-1 0 0 0,-1 1 0 0 0,1-1-1 0 0,0 1 1 0 0,-1-1 0 0 0,1 0 0 0 0,0 0 0 0 0,0 0-1 0 0,0 0 1 0 0,0 0 0 0 0,0 0 0 0 0,0-1-1 0 0,0 1 1 0 0,1 0 0 0 0,3-1 0 0 0,6 2 14 0 0,0-1 0 0 0,19 0 0 0 0,-22-1 14 0 0,-1 0-11 0 0,-4 0 3 0 0,0 0 1 0 0,-1 1-1 0 0,1-2 0 0 0,0 1 0 0 0,0 0 1 0 0,0-1-1 0 0,0 0 0 0 0,-1 1 0 0 0,1-2 1 0 0,0 1-1 0 0,-1 0 0 0 0,1-1 0 0 0,-1 1 1 0 0,6-5-1 0 0,20-13 69 0 0,-23 16-68 0 0,0-1-1 0 0,0 0 1 0 0,0-1 0 0 0,6-6-1 0 0,-8 6 12 0 0,19-15 92 0 0,-18 16-80 0 0,-5 4-43 0 0,1 0-1 0 0,-1-1 1 0 0,1 1 0 0 0,0 0 0 0 0,-1-1-1 0 0,1 1 1 0 0,-1-1 0 0 0,1 1 0 0 0,-1-1-1 0 0,1 1 1 0 0,-1-1 0 0 0,0 0 0 0 0,1 1-1 0 0,-1-1 1 0 0,0 1 0 0 0,1-1-1 0 0,-1 0 1 0 0,0 1 0 0 0,1-2 0 0 0,0 0-3 0 0,10-3 2 0 0,-9 5-15 0 0,0-1 0 0 0,0 0 0 0 0,0 1 0 0 0,0 0 0 0 0,1 0-1 0 0,-1-1 1 0 0,0 1 0 0 0,0 1 0 0 0,0-1 0 0 0,0 0 0 0 0,0 0 0 0 0,0 1-1 0 0,1-1 1 0 0,-1 1 0 0 0,4 1 0 0 0,1 2 50 0 0,-1 0 0 0 0,1 0 0 0 0,7 6 0 0 0,14 9-29 0 0,-23-17-6 0 0,23 19 0 0 0,-24-18 4 0 0,0-1-1 0 0,-1 1 0 0 0,1-1 1 0 0,1 0-1 0 0,-1 0 1 0 0,0 0-1 0 0,0-1 0 0 0,1 1 1 0 0,-1-1-1 0 0,0 0 0 0 0,1 0 1 0 0,0-1-1 0 0,-1 0 0 0 0,1 1 1 0 0,-1-1-1 0 0,1-1 0 0 0,-1 1 1 0 0,1-1-1 0 0,-1 0 1 0 0,1 0-1 0 0,-1 0 0 0 0,1 0 1 0 0,-1-1-1 0 0,6-2 0 0 0,20-11 72 0 0,-18 10-59 0 0,0-1 1 0 0,15-10-1 0 0,-17 9 3 0 0,1 0 0 0 0,-1 1-1 0 0,19-9 1 0 0,-22 11 13 0 0,-5 3-28 0 0,0-1-1 0 0,0 1 0 0 0,0 0 0 0 0,0 0 0 0 0,0 0 0 0 0,0 0 1 0 0,0 0-1 0 0,1 0 0 0 0,2 0 0 0 0,-2 0 8 0 0,-1-1 6 0 0,8-7 8 0 0,1 2-25 0 0,-8 4 0 0 0,-2 3 0 0 0,25-5 0 0 0,2-2 0 0 0,-24 7 65 0 0,0 0-1 0 0,0 0 0 0 0,0 1 1 0 0,0-1-1 0 0,0 1 0 0 0,7 1 1 0 0,0 1-92 0 0,1 1 27 0 0,11 6 0 0 0,-8-4 0 0 0,-1 1 0 0 0,1 0 0 0 0,20 15 0 0 0,-31-19 0 0 0,0 0 0 0 0,0-1 0 0 0,1 0 0 0 0,6 2 0 0 0,12 7 0 0 0,-17-8 0 0 0,1 0 0 0 0,-1 0 0 0 0,1 0 0 0 0,0-1 0 0 0,11 2 0 0 0,13 5 0 0 0,1-2 0 0 0,-12-3 0 0 0,-12-2-32 0 0,-1-1-1 0 0,0 0 1 0 0,0-1-1 0 0,1 0 0 0 0,-1 0 1 0 0,0 0-1 0 0,1-1 0 0 0,8-2 1 0 0,9-3 25 0 0,24-10 1 0 0,2 0 104 0 0,-42 12-62 0 0,0 1-1 0 0,0-1 1 0 0,-1 0-1 0 0,1-1 1 0 0,-1 0-1 0 0,0-1 0 0 0,11-9 1 0 0,-9 7 9 0 0,2-1 0 0 0,18-9 0 0 0,-19 13-2 0 0,-1-1-33 0 0,3 4-10 0 0,-8 2 0 0 0,0 1 0 0 0,0-1 0 0 0,0 1 0 0 0,0-1 0 0 0,0 1 0 0 0,0 1 0 0 0,5 1 0 0 0,9 2 0 0 0,-13-3 0 0 0,1 0 0 0 0,-1 0 0 0 0,0 1 0 0 0,0 0 0 0 0,9 6 0 0 0,-9-5 0 0 0,0-1 0 0 0,0 0 0 0 0,0 0 0 0 0,0 0 0 0 0,10 2 0 0 0,12 2 0 0 0,-14-3 0 0 0,1 0 0 0 0,23 1 0 0 0,-23-4 0 0 0,1 0 0 0 0,26-4 0 0 0,80-12-73 0 0,-23-5 264 0 0,-83 17-153 0 0,30-3 0 0 0,-3 1 8 0 0,-4 1-22 0 0,1 2 0 0 0,46 2-1 0 0,-26 1-14 0 0,101 7-11 0 0,-87-7-24 0 0,-19 1-6 0 0,77-8 0 0 0,-92 2-93 0 0,-21 3-96 0 0,0-1 0 0 0,26-7 0 0 0,-12 2-301 0 0,-23 5-71 0 0,-1 0 0 0 0,14-4 0 0 0,-1-4-522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1.9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126 26 1376 0 0,'-4'1'9310'0'0,"-24"10"-8345"0"0,26-10-960 0 0,1 0 0 0 0,-1 0 0 0 0,1 0 0 0 0,0 0 0 0 0,-1 0 0 0 0,1 0 0 0 0,0 0 0 0 0,0 0 0 0 0,0 1 0 0 0,-1-1 0 0 0,1 0 0 0 0,1 1 0 0 0,-1-1-1 0 0,0 1 1 0 0,-1 2 0 0 0,-27 58 585 0 0,12-22-188 0 0,13-33-271 0 0,1 0 0 0 0,-1 1-1 0 0,2-1 1 0 0,-1 1 0 0 0,-2 15-1 0 0,-1 47 658 0 0,6-61-682 0 0,0 0-1 0 0,1 0 1 0 0,0 0-1 0 0,0 0 1 0 0,5 13 0 0 0,16 29 470 0 0,-19-46-540 0 0,0 0 0 0 0,0-1 0 0 0,1 0 0 0 0,-1 1 1 0 0,1-1-1 0 0,0 0 0 0 0,0-1 0 0 0,0 1 0 0 0,0-1 0 0 0,8 5 1 0 0,1 0-41 0 0,3 4 46 0 0,-12-10-31 0 0,0 1 0 0 0,-1-1-1 0 0,1 1 1 0 0,0 0 0 0 0,-1 1 0 0 0,0-1-1 0 0,0 0 1 0 0,4 7 0 0 0,-5-7 12 0 0,1 0 0 0 0,-1 1-1 0 0,1-1 1 0 0,-1 0 0 0 0,1 0 0 0 0,0 0 0 0 0,0-1 0 0 0,1 1-1 0 0,-1-1 1 0 0,0 1 0 0 0,1-1 0 0 0,0 0 0 0 0,-1-1 0 0 0,8 4 0 0 0,-6-3-23 0 0,36 14 114 0 0,47 11 0 0 0,-74-24-22 0 0,0 0 0 0 0,17 1 0 0 0,-25-4-51 0 0,-1 0 0 0 0,1 0 1 0 0,0 0-1 0 0,-1-1 0 0 0,1 0 1 0 0,-1 0-1 0 0,1-1 0 0 0,6-2 0 0 0,1-1 57 0 0,-4 1-6 0 0,-1 1 0 0 0,1-1 0 0 0,-1-1 0 0 0,0 1 0 0 0,12-10 0 0 0,8-8 93 0 0,-16 14-95 0 0,-1-1-1 0 0,0-1 0 0 0,13-14 0 0 0,-6 6 38 0 0,-14 13-98 0 0,1 1 0 0 0,-1 0 0 0 0,-1-1 0 0 0,6-7 0 0 0,15-23 64 0 0,-16 25-50 0 0,-1-1-1 0 0,11-20 0 0 0,-14 23-20 0 0,1-1 0 0 0,9-11-1 0 0,-10 14-19 0 0,0 1 0 0 0,0-1-1 0 0,0 0 1 0 0,-1 0-1 0 0,0-1 1 0 0,3-9-1 0 0,-4 9 6 0 0,6-30 123 0 0,-7 34-124 0 0,-1 0-1 0 0,0 0 1 0 0,0 0-1 0 0,0 1 1 0 0,-1-1-1 0 0,1 0 1 0 0,-1 0-1 0 0,1 0 1 0 0,-1 1-1 0 0,0-1 1 0 0,-1-3-1 0 0,1 5 7 0 0,-1-3 56 0 0,0-1 1 0 0,0 1-1 0 0,0 0 1 0 0,-1 0-1 0 0,1 1 1 0 0,-1-1-1 0 0,0 0 1 0 0,0 1-1 0 0,0-1 1 0 0,-5-3-1 0 0,-49-39 70 0 0,45 36-107 0 0,10 7-20 0 0,-1 1 1 0 0,1 0-1 0 0,-1 0 0 0 0,0 0 1 0 0,0 0-1 0 0,-3-1 0 0 0,-7-4-12 0 0,-20-12 0 0 0,27 14 11 0 0,0 1 1 0 0,0 0 0 0 0,-1 1 0 0 0,1-1 0 0 0,-1 1 0 0 0,0 0 0 0 0,0 1 0 0 0,0 0 0 0 0,0 0 0 0 0,0 0-1 0 0,-13 0 1 0 0,-7 1 23 0 0,14 1-26 0 0,1 0 0 0 0,-1 0 0 0 0,0 1 1 0 0,-13 3-1 0 0,1 2 19 0 0,1 1-1 0 0,0 1 1 0 0,0 2 0 0 0,-31 16-1 0 0,46-21-15 0 0,0 1-1 0 0,0-1 1 0 0,-8 9-1 0 0,13-10-127 0 0,0 0-1 0 0,1 0 1 0 0,0 0-1 0 0,0 0 1 0 0,0 1-1 0 0,0-1 0 0 0,1 1 1 0 0,-3 5-1 0 0,4-9-39 0 0,1 0-1 0 0,-1 0 1 0 0,1 1-1 0 0,-1-1 0 0 0,1 0 1 0 0,0 0-1 0 0,-1 1 0 0 0,1-1 1 0 0,0 0-1 0 0,0 0 0 0 0,0 1 1 0 0,0-1-1 0 0,0 0 1 0 0,0 1-1 0 0,1 1 0 0 0,0-1-143 0 0,-1-1 0 0 0,1 0 0 0 0,1 1-1 0 0,-1-1 1 0 0,0 0 0 0 0,0 0 0 0 0,0 0-1 0 0,1 0 1 0 0,-1 0 0 0 0,0 0 0 0 0,3 1-1 0 0,10 7-4856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3.1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153 0 7136 0 0,'0'0'1769'0'0,"0"2"-1225"0"0,0 7-260 0 0,0-1 0 0 0,0 0 0 0 0,-1 1-1 0 0,0-1 1 0 0,-1 0 0 0 0,0 0 0 0 0,-4 13 0 0 0,5-19-260 0 0,-59 131 1710 0 0,-13 34-244 0 0,71-161-1434 0 0,1-1 0 0 0,0 1 0 0 0,0-1 0 0 0,0 1 0 0 0,1 0 0 0 0,-1-1 0 0 0,2 8 0 0 0,-1-2 58 0 0,0-10-19 0 0,2-1 8 0 0,2-1-178 0 0,0 0 1 0 0,0-1 0 0 0,0 1 0 0 0,0-1 0 0 0,-1 0 0 0 0,1 0-1 0 0,0 0 1 0 0,-1-1 0 0 0,1 1 0 0 0,-1-1 0 0 0,0 0 0 0 0,4-4 0 0 0,11-13-594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3.5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216 1 4144 0 0,'0'0'319'0'0,"0"2"-210"0"0,0 3 112 0 0,-1-1 0 0 0,0 1 1 0 0,0 0-1 0 0,0-1 0 0 0,0 1 1 0 0,-1 0-1 0 0,-3 7 0 0 0,-20 33 2697 0 0,11-22-2152 0 0,-69 112 1464 0 0,71-117-1828 0 0,-17 36 0 0 0,6-11 130 0 0,21-39-479 0 0,0 1 0 0 0,0-1 0 0 0,1 1 0 0 0,-1-1 0 0 0,1 1 0 0 0,-1 7 0 0 0,-3 11 120 0 0,5-22-174 0 0,-1-1 0 0 0,1 0 0 0 0,0 1 0 0 0,0-1 0 0 0,0 0 0 0 0,0 0 0 0 0,0 1 0 0 0,0-1 0 0 0,0 0 0 0 0,0 1 0 0 0,0-1 0 0 0,0 0 0 0 0,0 1 0 0 0,0-1 0 0 0,0 0 0 0 0,0 1 0 0 0,0-1 0 0 0,1 0 0 0 0,-1 0 0 0 0,0 1 0 0 0,0-1 0 0 0,0 0 0 0 0,0 1 0 0 0,1-1 0 0 0,-1 0 0 0 0,0 0 0 0 0,0 0 0 0 0,0 1 0 0 0,1-1 0 0 0,-1 0 0 0 0,0 0 0 0 0,0 0 0 0 0,1 1 0 0 0,-1-1 0 0 0,0 0 0 0 0,1 0 1 0 0,-1 0-1 0 0,0 0 0 0 0,0 0 0 0 0,1 0 0 0 0,-1 0 0 0 0,0 1 0 0 0,1-1 0 0 0,-1 0 0 0 0,0 0 0 0 0,1 0 0 0 0,-1 0 0 0 0,0 0 0 0 0,1-1 0 0 0,-1 1 0 0 0,0 0 0 0 0,4 0-396 0 0,-1-1-1 0 0,0 1 1 0 0,0-1 0 0 0,0 0-1 0 0,0 0 1 0 0,1 0 0 0 0,-2 0-1 0 0,1-1 1 0 0,3-1 0 0 0,12-11-3947 0 0</inkml:trace>
  <inkml:trace contextRef="#ctx0" brushRef="#br0" timeOffset="1">389 105 9008 0 0,'0'2'413'0'0,"-4"6"-302"0"0,0 1 0 0 0,0-1-1 0 0,0 0 1 0 0,-10 12 0 0 0,-3 5 4 0 0,-117 232 4379 0 0,123-235-4404 0 0,5-10-180 0 0,0 0 0 0 0,1 0 0 0 0,-5 20 0 0 0,8-12-592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54.7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0 648 7832 0 0,'0'0'4110'0'0,"1"-2"-4008"0"0,3-3-71 0 0,1 0 0 0 0,-1 0 1 0 0,12-9-1 0 0,-12 10 8 0 0,3-1 112 0 0,0 0 0 0 0,0 0 1 0 0,12-5-1 0 0,-12 6 54 0 0,0 1 0 0 0,-1-2 0 0 0,13-8 0 0 0,-13 8-60 0 0,1 0 0 0 0,-1 1 0 0 0,1 0 0 0 0,1 0 0 0 0,-1 0 0 0 0,0 1 0 0 0,10-2 0 0 0,13-8-18 0 0,-7 4-111 0 0,0 1 0 0 0,0 0 0 0 0,30-4 0 0 0,-50 12-16 0 0,-1 0 0 0 0,1 0 0 0 0,-1 0 0 0 0,1 0 0 0 0,0 1 0 0 0,-1-1 0 0 0,1 1 0 0 0,2 1 0 0 0,6 0 0 0 0,-4 0 85 0 0,-1 0 1 0 0,1 1 0 0 0,-1-1 0 0 0,0 1 0 0 0,0 0 0 0 0,0 1 0 0 0,0-1 0 0 0,-1 1 0 0 0,8 7 0 0 0,3 0 35 0 0,42 37 89 0 0,-50-43-128 0 0,0 1 0 0 0,1-1 0 0 0,0-1 0 0 0,1 0-1 0 0,17 6 1 0 0,-13-5-12 0 0,30 11 252 0 0,-41-15-279 0 0,-1 0 1 0 0,1 0 0 0 0,-1-1-1 0 0,1 1 1 0 0,0-1 0 0 0,-1 1-1 0 0,1-1 1 0 0,0 0 0 0 0,0 0-1 0 0,-1 0 1 0 0,6-1 0 0 0,31-9 436 0 0,-21 5-323 0 0,-14 4-127 0 0,-1 0 0 0 0,0 0 1 0 0,0 0-1 0 0,0 0 0 0 0,1-1 0 0 0,-2 1 0 0 0,1-1 0 0 0,0 1 1 0 0,0-1-1 0 0,0 0 0 0 0,-1 0 0 0 0,1 0 0 0 0,-1-1 0 0 0,1 1 0 0 0,-1-1 1 0 0,0 1-1 0 0,0-1 0 0 0,0 0 0 0 0,-1 0 0 0 0,4-5 0 0 0,6-21 122 0 0,-8 24-129 0 0,-1 1 1 0 0,0-1-1 0 0,0 0 1 0 0,0 0-1 0 0,1-9 0 0 0,-3 10-7 0 0,1 0-1 0 0,-1-1 0 0 0,1 1 1 0 0,0-1-1 0 0,1 1 0 0 0,-1 0 1 0 0,1 0-1 0 0,0 0 0 0 0,0 0 1 0 0,0 0-1 0 0,0 0 0 0 0,1 0 1 0 0,0 1-1 0 0,-1-1 0 0 0,6-4 1 0 0,13-9-5 0 0,8-7-12 0 0,-19 15 1 0 0,-1 0 0 0 0,16-11 0 0 0,-12 15-21 0 0,-4 3 13 0 0,0 1-1 0 0,0 0 1 0 0,1 1-1 0 0,-1-1 1 0 0,0 2 0 0 0,1-1-1 0 0,-1 1 1 0 0,11 3-1 0 0,-4-1 47 0 0,25 0 0 0 0,3 1-106 0 0,-18-1 69 0 0,111 6 379 0 0,-134-9-344 0 0,0-1-1 0 0,-1 1 0 0 0,1-1 0 0 0,0 0 1 0 0,-1 0-1 0 0,1 0 0 0 0,-1 0 0 0 0,1 0 1 0 0,2-2-1 0 0,6-2 43 0 0,12-4 74 0 0,-13 6-124 0 0,-1 0 0 0 0,1-1 0 0 0,-1 0 0 0 0,-1-1 0 0 0,1 0 0 0 0,0 0 0 0 0,8-8 0 0 0,-16 13-26 0 0,-1 0 0 0 0,1-1 1 0 0,-1 1-1 0 0,1-1 0 0 0,-1 1 0 0 0,0-1 1 0 0,1 1-1 0 0,-1-1 0 0 0,0 1 0 0 0,0-1 0 0 0,1 1 1 0 0,-1-1-1 0 0,0 1 0 0 0,0-1 0 0 0,0 1 0 0 0,1-1 1 0 0,-1 0-1 0 0,0 1 0 0 0,0-1 0 0 0,0 0 0 0 0,0 0-1 0 0,0 1-1 0 0,0-1 1 0 0,0 0-1 0 0,0 1 0 0 0,0-1 1 0 0,1 0-1 0 0,-1 0 1 0 0,0 1-1 0 0,0-1 0 0 0,1 0 1 0 0,-1 1-1 0 0,0-1 0 0 0,1 1 1 0 0,-1-1-1 0 0,1 0 1 0 0,-1 1-1 0 0,1-1 0 0 0,5-5 4 0 0,1 1 0 0 0,-1 0 0 0 0,1 1 0 0 0,0-1 0 0 0,1 1 0 0 0,-1 1 0 0 0,0-1 0 0 0,1 1 0 0 0,0 1 0 0 0,0-1 0 0 0,0 1 0 0 0,0 1 0 0 0,0-1 0 0 0,0 1 0 0 0,13 1 0 0 0,-2-1-4 0 0,28-5 0 0 0,-7 1 0 0 0,41-9 0 0 0,-60 9 84 0 0,27-10-1 0 0,13-3 112 0 0,155-19 483 0 0,-208 36-665 0 0,25-3 53 0 0,40-1-1 0 0,-42 4-31 0 0,31-7 0 0 0,0 1 30 0 0,-42 5-23 0 0,33-9-1 0 0,-8 1 1 0 0,135-28 122 0 0,-71 14-121 0 0,-75 17 25 0 0,1 1-1 0 0,65-3 1 0 0,-59 6-52 0 0,-28 2-21 0 0,-1 0 0 0 0,23 2 0 0 0,-14 1-396 0 0,-1-1 0 0 0,1-1 0 0 0,28-4 0 0 0,-30 1-868 0 0,-3 3-60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2.6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111 103 2760 0 0,'-13'-4'471'0'0,"12"4"-225"0"0,1-1 0 0 0,-1 1 1 0 0,0-1-1 0 0,0 1 1 0 0,0-1-1 0 0,1 1 1 0 0,-1-1-1 0 0,0 1 1 0 0,0 0-1 0 0,0 0 0 0 0,0-1 1 0 0,0 1-1 0 0,1 0 1 0 0,-1 0-1 0 0,0 0 1 0 0,0 0-1 0 0,0 0 0 0 0,0 0 1 0 0,0 0-1 0 0,0 0 1 0 0,0 0-1 0 0,0 1 1 0 0,0-1-1 0 0,1 0 1 0 0,-3 1-1 0 0,-23 14 1942 0 0,15-8-1576 0 0,9-5-501 0 0,0 0 0 0 0,0 0-1 0 0,1 0 1 0 0,-1 0 0 0 0,1 0-1 0 0,0 0 1 0 0,-1 0 0 0 0,-1 4-1 0 0,-1 3 232 0 0,-3 10 230 0 0,4-7-354 0 0,1-4-115 0 0,0 0 0 0 0,1 0 0 0 0,0 1 0 0 0,1-1 0 0 0,-1 0 0 0 0,2 12 0 0 0,0 5 130 0 0,0-16-169 0 0,0 0 0 0 0,1 1 0 0 0,0-1 0 0 0,0 0 0 0 0,1 0 0 0 0,1 0 0 0 0,-1 0 0 0 0,1-1 0 0 0,1 1 0 0 0,-1-1 0 0 0,2 0 0 0 0,-1-1 0 0 0,1 1 0 0 0,0-1 0 0 0,0 0-1 0 0,1 0 1 0 0,10 7 0 0 0,-11-10-26 0 0,0 0 0 0 0,0 0 0 0 0,1-1 0 0 0,-1 0 0 0 0,1 0 0 0 0,0 0 0 0 0,0-1 0 0 0,0 0 0 0 0,0-1 0 0 0,0 0 0 0 0,0 0 0 0 0,0 0 0 0 0,0-1 0 0 0,1 0 0 0 0,-1 0 0 0 0,8-2 0 0 0,10-2 88 0 0,-1-1 0 0 0,0-1 0 0 0,0-1-1 0 0,-1-1 1 0 0,0-1 0 0 0,-1-1 0 0 0,1-2 0 0 0,-2 0 0 0 0,0-1 0 0 0,0 0 0 0 0,-2-2 0 0 0,1-1 0 0 0,20-22-1 0 0,-34 31-109 0 0,0 1 0 0 0,-1-1 0 0 0,0-1-1 0 0,0 1 1 0 0,4-11 0 0 0,-7 14 3 0 0,0 0 0 0 0,-1 0 1 0 0,0 0-1 0 0,0 0 0 0 0,0 0 0 0 0,0 0 1 0 0,-1 0-1 0 0,1 0 0 0 0,-1-1 0 0 0,0 1 1 0 0,0 0-1 0 0,-1 0 0 0 0,0-6 0 0 0,0 6 30 0 0,-3-10 91 0 0,0 0 0 0 0,0 0 0 0 0,-7-14 0 0 0,8 23-128 0 0,0 1 1 0 0,0-1-1 0 0,0 1 1 0 0,0-1-1 0 0,-1 1 1 0 0,1 0-1 0 0,-1 0 1 0 0,0 1-1 0 0,0-1 1 0 0,-1 1 0 0 0,-7-5-1 0 0,-1 2 21 0 0,0 0 0 0 0,0 0 0 0 0,0 1 0 0 0,-1 1 0 0 0,0 0 0 0 0,0 1 0 0 0,0 1 0 0 0,0 0-1 0 0,-14 0 1 0 0,-12-2 23 0 0,30 2-60 0 0,1 1 0 0 0,-1 0-1 0 0,1 0 1 0 0,-1 1 0 0 0,0 1 0 0 0,1-1-1 0 0,-1 2 1 0 0,-13 2 0 0 0,12 0-467 0 0,-19 7 416 0 0,11 1-5750 0 0,9-6-317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4.0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161 1 8952 0 0,'-8'3'808'0'0,"1"0"-734"0"0,1 1 0 0 0,1 0 0 0 0,-1 0 1 0 0,0 0-1 0 0,1 1 0 0 0,0-1 0 0 0,0 1 0 0 0,-5 7 1 0 0,-31 47 1268 0 0,40-58-1337 0 0,-6 12 175 0 0,0 2 0 0 0,0-1 0 0 0,2 1-1 0 0,-6 20 1 0 0,-3 7 128 0 0,10-21-227 0 0,4-18-68 0 0,2-4-630 0 0,9-4-521 0 0,1-5-2988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4.3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130 0 3680 0 0,'0'0'167'0'0,"-1"2"-7"0"0,-6 17 1135 0 0,5-11-11 0 0,-1 0 0 0 0,-7 13 0 0 0,-50 83 2655 0 0,35-52-3402 0 0,12-24-249 0 0,11-24-262 0 0,1 0-1 0 0,0 1 0 0 0,-1-1 1 0 0,1 0-1 0 0,1 0 0 0 0,-2 8 1 0 0,3-12-25 0 0,-1 0-1 0 0,1 0 1 0 0,-1 0 0 0 0,0 0 0 0 0,1 0 0 0 0,-1 0 0 0 0,1 0 0 0 0,-1 0 0 0 0,0 0 0 0 0,1 0 0 0 0,-1 0 0 0 0,1 0 0 0 0,-1-1 0 0 0,0 1 0 0 0,1 0-1 0 0,-1 0 1 0 0,1 0 0 0 0,-1 0 0 0 0,0-1 0 0 0,1 1 0 0 0,-1 0 0 0 0,26-17-1271 0 0,-9 4-120 0 0</inkml:trace>
  <inkml:trace contextRef="#ctx0" brushRef="#br0" timeOffset="1">268 66 920 0 0,'0'0'80'0'0,"-8"11"-80"0"0,0 0 0 0 0,-2 1 0 0 0,2-1 2104 0 0,-5 5 400 0 0,1 3 88 0 0,-6 0 8 0 0,5 5-1504 0 0,-4-1-296 0 0,4-1-64 0 0,0 5-16 0 0,-2-3-464 0 0,7-4-96 0 0,0-1-24 0 0,-1-5 0 0 0,6 2-792 0 0,3-5-160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50.6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196 1 920 0 0,'0'0'5654'0'0,"-2"0"-4976"0"0,-1 0-520 0 0,0 0 1 0 0,-1 1-1 0 0,1 0 0 0 0,-1-1 1 0 0,1 1-1 0 0,0 0 1 0 0,0 1-1 0 0,-1-1 1 0 0,1 0-1 0 0,0 1 0 0 0,0 0 1 0 0,0 0-1 0 0,1 0 1 0 0,-6 4-1 0 0,-2 4 150 0 0,1 0-1 0 0,-13 17 1 0 0,-1 1-3 0 0,11-12-99 0 0,0 1 1 0 0,1 0 0 0 0,1 1-1 0 0,1 0 1 0 0,-9 23 0 0 0,17-38-162 0 0,0 0 1 0 0,0 0 0 0 0,0 1 0 0 0,0-1-1 0 0,1 0 1 0 0,0 1 0 0 0,-1-1-1 0 0,1 1 1 0 0,1 4 0 0 0,-1-7-30 0 0,0 0 0 0 0,0 0-1 0 0,0 0 1 0 0,0 0 0 0 0,1 0 0 0 0,-1 0 0 0 0,0 0 0 0 0,1 0 0 0 0,-1 0 0 0 0,0-1 0 0 0,1 1-1 0 0,-1 0 1 0 0,1 0 0 0 0,0 0 0 0 0,-1 0 0 0 0,1-1 0 0 0,0 1 0 0 0,-1 0 0 0 0,1-1 0 0 0,0 1-1 0 0,0 0 1 0 0,-1-1 0 0 0,1 1 0 0 0,0-1 0 0 0,0 1 0 0 0,0-1 0 0 0,0 1 0 0 0,0-1-1 0 0,0 0 1 0 0,0 0 0 0 0,0 1 0 0 0,0-1 0 0 0,2 0 0 0 0,1 0 101 0 0,1 0-6 0 0,0 0 0 0 0,0 0-1 0 0,0 0 1 0 0,0-1 0 0 0,6-1-1 0 0,-9 1-106 0 0,0 0-1 0 0,0 0 1 0 0,0 0-1 0 0,0 0 1 0 0,-1 0-1 0 0,1 0 1 0 0,0-1-1 0 0,-1 1 1 0 0,1-1-1 0 0,-1 1 1 0 0,1-1-1 0 0,-1 1 1 0 0,0-1-1 0 0,1 0 1 0 0,0-2-1 0 0,21-29 52 0 0,-15 22-24 0 0,13-23 1 0 0,-20 30-29 0 0,0 0 1 0 0,1 0 0 0 0,-2-1 0 0 0,1 1-1 0 0,0-1 1 0 0,-1 1 0 0 0,0 0 0 0 0,0-1-1 0 0,0 1 1 0 0,0-1 0 0 0,-1 1 0 0 0,0 0 0 0 0,0-1-1 0 0,0 1 1 0 0,0 0 0 0 0,-3-6 0 0 0,0-1-22 0 0,3 9-63 0 0,-3 15-114 0 0,-5 14 128 0 0,8-24 66 0 0,0 0 1 0 0,0 0 0 0 0,0-1-1 0 0,0 1 1 0 0,0 0-1 0 0,0 0 1 0 0,1 1 0 0 0,-1-1-1 0 0,1 0 1 0 0,0 0-1 0 0,0 0 1 0 0,0 0 0 0 0,0 0-1 0 0,1 0 1 0 0,-1 0-1 0 0,1 0 1 0 0,1 3 0 0 0,23 64 88 0 0,-24-67-87 0 0,0-2 0 0 0,-1 0-1 0 0,1 1 1 0 0,-1-1 0 0 0,1 0 0 0 0,-1 0-1 0 0,1 0 1 0 0,0 0 0 0 0,0 0 0 0 0,-1 0-1 0 0,1 0 1 0 0,0 0 0 0 0,0-1-1 0 0,0 1 1 0 0,0 0 0 0 0,0 0 0 0 0,0-1-1 0 0,0 1 1 0 0,0 0 0 0 0,2 0 0 0 0,-1 0 19 0 0,1 0-1 0 0,-1 1 1 0 0,1-1 0 0 0,-1 0 0 0 0,1-1 0 0 0,-1 1 0 0 0,1 0 0 0 0,-1-1 0 0 0,1 1 0 0 0,0-1 0 0 0,-1 0 0 0 0,1 0 0 0 0,-1 0 0 0 0,1 0 0 0 0,0 0 0 0 0,-1-1 0 0 0,6-1 0 0 0,-3 1 3 0 0,1-1 0 0 0,-1-1 0 0 0,0 1 0 0 0,0-1 0 0 0,0 0 0 0 0,-1 0 0 0 0,7-5 1 0 0,-11 8-34 0 0,1-1 0 0 0,-1 1 1 0 0,1-1-1 0 0,-1 0 1 0 0,0 1-1 0 0,1-1 0 0 0,-1 1 1 0 0,0-1-1 0 0,0 1 1 0 0,1-1-1 0 0,-1 0 0 0 0,0 1 1 0 0,0-1-1 0 0,0 0 1 0 0,1 1-1 0 0,-1-1 0 0 0,0 0 1 0 0,0 1-1 0 0,0-1 1 0 0,0 0-1 0 0,-1 1 0 0 0,1-1 1 0 0,0 0-1 0 0,0 1 1 0 0,0-1-1 0 0,0 0 0 0 0,-1 0 1 0 0,0-12-240 0 0,6-44-1737 0 0,2 29 1250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3 920 0 0,'-5'-2'13113'0'0,"5"5"-12936"0"0,1 1 1 0 0,-1-1 0 0 0,1 1-1 0 0,0-1 1 0 0,0 1-1 0 0,0-1 1 0 0,0 0-1 0 0,1 1 1 0 0,-1-1-1 0 0,4 4 1 0 0,22 30 56 0 0,-20-28-141 0 0,4 2-142 0 0,0 0-1 0 0,1 0 1 0 0,0-1 0 0 0,1 0 0 0 0,0-1 0 0 0,0-1-1 0 0,1 0 1 0 0,0 0 0 0 0,28 9 0 0 0,-6-9-2350 0 0,-32-7 1153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50.9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40 5064 0 0,'-17'0'6738'0'0,"19"1"-6747"0"0,1-1 58 0 0,0 1 1 0 0,1-1-1 0 0,-1 0 0 0 0,1 0 1 0 0,-1-1-1 0 0,0 1 0 0 0,1-1 1 0 0,-1 1-1 0 0,0-1 0 0 0,0 0 1 0 0,0 0-1 0 0,1-1 0 0 0,3-2 1 0 0,23-6 170 0 0,-6 3-54 0 0,-13 4-316 0 0,0 0 0 0 0,0 1 0 0 0,21-2 0 0 0,-23 2-4054 0 0,-17 8 2328 0 0,-5 4 1046 0 0,4-2 294 0 0,0 0 0 0 0,-10 11 0 0 0,8-7 536 0 0,9-10 48 0 0,0 0 0 0 0,0 0 1 0 0,0 0-1 0 0,1 0 1 0 0,-1 0-1 0 0,1 1 1 0 0,-1-1-1 0 0,1 0 1 0 0,0 1-1 0 0,0-1 1 0 0,0 1-1 0 0,0-1 1 0 0,0 1-1 0 0,0 4 1 0 0,-14 66 3053 0 0,7-35-2349 0 0,7-32-650 0 0,0 0 0 0 0,1 0 0 0 0,-1 0 0 0 0,1 0-1 0 0,1 0 1 0 0,-1 0 0 0 0,1 0 0 0 0,0-1-1 0 0,1 1 1 0 0,3 9 0 0 0,-1-3 130 0 0,2 0-1 0 0,0 0 1 0 0,11 17 0 0 0,0-7 91 0 0,-16-22-466 0 0,0 1 0 0 0,0 0 0 0 0,0-1 1 0 0,0 1-1 0 0,0-1 0 0 0,0 0 0 0 0,0 1 1 0 0,0-1-1 0 0,0 0 0 0 0,0 1 0 0 0,0-1 1 0 0,1 0-1 0 0,-1 0 0 0 0,0 0 0 0 0,0 0 1 0 0,0 0-1 0 0,0 0 0 0 0,0-1 0 0 0,2 1 1 0 0,-3 0-91 0 0,13-3-3061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51.3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38 4608 0 0,'0'0'617'0'0,"0"2"135"0"0,4 39 2515 0 0,-2-31-3105 0 0,0 0 1 0 0,1 0-1 0 0,0-1 0 0 0,1 1 1 0 0,-1-1-1 0 0,2 0 0 0 0,-1 0 1 0 0,9 12-1 0 0,-4-9 451 0 0,0 1 0 0 0,11 25 0 0 0,-19-36-409 0 0,-3-9 133 0 0,0-1 1 0 0,1 1-1 0 0,-1-1 1 0 0,1 0-1 0 0,1 0 0 0 0,0-11 1 0 0,0 17-251 0 0,0-7 18 0 0,1 1 0 0 0,0 0 0 0 0,0 0 0 0 0,0 0 0 0 0,1 0 0 0 0,0 0 0 0 0,1 0 0 0 0,0 0 0 0 0,5-9 1 0 0,-4 10-18 0 0,0 1 0 0 0,0 0 1 0 0,1 0-1 0 0,-1 1 0 0 0,1 0 1 0 0,1-1-1 0 0,-1 2 1 0 0,1-1-1 0 0,6-4 0 0 0,-6 5-178 0 0,0 1 0 0 0,-1 0 0 0 0,1 0-1 0 0,0 0 1 0 0,1 1 0 0 0,-1 0-1 0 0,0 0 1 0 0,1 1 0 0 0,-1-1 0 0 0,1 1-1 0 0,-1 1 1 0 0,1-1 0 0 0,0 1-1 0 0,-1 0 1 0 0,1 1 0 0 0,0 0-1 0 0,8 1 1 0 0,1 2-880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51.6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5528 0 0,'0'0'1368'0'0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06.6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362 1042 3224 0 0,'-25'1'87'0'0,"-60"-4"474"0"0,76 2-358 0 0,0-1 0 0 0,0 0 0 0 0,0 0 0 0 0,0 0 0 0 0,1-1 0 0 0,-1-1 0 0 0,-9-5 0 0 0,4 1 98 0 0,0-1 0 0 0,0 0 0 0 0,2-1-1 0 0,-15-13 1 0 0,20 15-203 0 0,0 0-1 0 0,0 0 0 0 0,1 0 0 0 0,0-1 1 0 0,1 0-1 0 0,0 0 0 0 0,-7-16 0 0 0,3 0 150 0 0,-11-42-1 0 0,18 55-223 0 0,0 0 1 0 0,0 1-1 0 0,1-1 0 0 0,1 0 1 0 0,0 0-1 0 0,2-14 0 0 0,3 2-23 0 0,0 0 0 0 0,2 0 0 0 0,0 0-1 0 0,16-32 1 0 0,-5 19-9 0 0,44-66 1 0 0,-30 61 178 0 0,2 2 0 0 0,60-56 0 0 0,-52 54-35 0 0,-23 24-72 0 0,2 1-1 0 0,-1 1 1 0 0,2 0-1 0 0,0 2 1 0 0,1 1 0 0 0,0 0-1 0 0,1 2 1 0 0,1 1-1 0 0,0 0 1 0 0,0 2-1 0 0,0 1 1 0 0,1 1 0 0 0,0 1-1 0 0,50-2 1 0 0,-58 7-63 0 0,-1 1 0 0 0,1 1 0 0 0,-1 0 0 0 0,0 1 0 0 0,0 1 0 0 0,0 1 0 0 0,-1 0 0 0 0,1 1 0 0 0,-1 1 0 0 0,-1 1 0 0 0,22 13 0 0 0,-23-12 3 0 0,-1 1 0 0 0,0 1 0 0 0,-1 0 0 0 0,0 1 0 0 0,20 25 0 0 0,-9-5 15 0 0,26 47-1 0 0,-36-57-15 0 0,-2 1 0 0 0,-1 0-1 0 0,11 38 1 0 0,-17-47 5 0 0,-1 0 0 0 0,0 0 1 0 0,-1 0-1 0 0,-1 1 0 0 0,0-1 0 0 0,-1 0 0 0 0,-3 26 0 0 0,-19 88 214 0 0,19-110-128 0 0,-1-1-1 0 0,-1 0 1 0 0,0 1 0 0 0,-2-2-1 0 0,1 1 1 0 0,-2-1-1 0 0,0 0 1 0 0,-1-1-1 0 0,-1 0 1 0 0,0 0-1 0 0,-1-1 1 0 0,0 0-1 0 0,-1-1 1 0 0,-1 0 0 0 0,0-1-1 0 0,-29 19 1 0 0,-34 22-829 0 0,65-48-3264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08.0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1 920 0 0,'1'1'67'0'0,"0"1"99"0"0,0 0 1 0 0,0 1-1 0 0,0-1 1 0 0,-1 0-1 0 0,1 0 1 0 0,-1 1-1 0 0,0-1 1 0 0,1 0-1 0 0,-1 1 1 0 0,0 2 0 0 0,-4 28 2216 0 0,1-6-1348 0 0,3-11-378 0 0,-5 24 1 0 0,0 0-5 0 0,3 40 478 0 0,1-43-483 0 0,0-1 0 0 0,-3 1 0 0 0,-8 40 0 0 0,-10-14 840 0 0,22-61 8 0 0,-3-15-191 0 0,2 7-1221 0 0,1 1 1 0 0,-1-1-1 0 0,1 0 1 0 0,0 0-1 0 0,1 1 0 0 0,-1-1 1 0 0,1 0-1 0 0,1 1 1 0 0,-1-1-1 0 0,1 1 1 0 0,0 0-1 0 0,0-1 1 0 0,0 1-1 0 0,4-5 0 0 0,5-11 6 0 0,6-7 96 0 0,-5 15-115 0 0,-1 2-1 0 0,19-16 0 0 0,-26 25-78 0 0,-4 1-13 0 0,1 1-1 0 0,0 0 1 0 0,-1 0-1 0 0,1-1 1 0 0,0 1-1 0 0,-1 0 1 0 0,1 0 0 0 0,0 0-1 0 0,-1 0 1 0 0,1 0-1 0 0,0 0 1 0 0,-1 0-1 0 0,1 0 1 0 0,0 0-1 0 0,-1 0 1 0 0,1 0-1 0 0,0 0 1 0 0,-1 1 0 0 0,1-1-1 0 0,0 0 1 0 0,-1 0-1 0 0,1 1 1 0 0,-1-1-1 0 0,1 1 1 0 0,0-1-1 0 0,1 1 20 0 0,1 2-10 0 0,1 0-1 0 0,-1 0 0 0 0,1 0 1 0 0,-1 1-1 0 0,0-1 0 0 0,0 1 1 0 0,-1-1-1 0 0,1 1 1 0 0,-1 0-1 0 0,0 0 0 0 0,0 0 1 0 0,0 1-1 0 0,0-1 0 0 0,-1 0 1 0 0,1 1-1 0 0,0 5 0 0 0,-2-2 6 0 0,0 1-1 0 0,-1 0 0 0 0,1-1 0 0 0,-2 1 0 0 0,1 0 0 0 0,-4 10 0 0 0,1-2 3 0 0,2-6 5 0 0,0-4-112 0 0,2-6-463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08.4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 7 5064 0 0,'-11'0'232'0'0,"10"0"-225"0"0,1 0 0 0 0,0 0 0 0 0,-1 0 0 0 0,1 0 0 0 0,-1 0 0 0 0,1 0 0 0 0,0 0 0 0 0,-1 0 0 0 0,1 0 0 0 0,0 0 1 0 0,-1 0-1 0 0,1 0 0 0 0,0 0 0 0 0,-1 1 0 0 0,1-1 0 0 0,0 0 0 0 0,-1 0 0 0 0,1 0 0 0 0,0 0 0 0 0,0 1 0 0 0,-1-1 0 0 0,1 0 0 0 0,0 0 0 0 0,0 1 0 0 0,-1-1 0 0 0,1 0 0 0 0,0 1 1 0 0,0-1-1 0 0,0 0 0 0 0,-1 0 0 0 0,1 1 0 0 0,0-1 0 0 0,0 0 0 0 0,0 1 0 0 0,-1 1 10 0 0,0-1 38 0 0,0 0-1 0 0,1 0 1 0 0,-1 0 0 0 0,0 0-1 0 0,0 0 1 0 0,1 0 0 0 0,-1 0 0 0 0,1 1-1 0 0,-1-1 1 0 0,1 0 0 0 0,-1 0 0 0 0,1 1-1 0 0,0-1 1 0 0,-1 0 0 0 0,1 0-1 0 0,0 1 1 0 0,0-1 0 0 0,0 0 0 0 0,0 1-1 0 0,1 0 1 0 0,-1 2 345 0 0,-1 0 0 0 0,1 0 0 0 0,-1-1 0 0 0,1 1-1 0 0,-1 0 1 0 0,0 0 0 0 0,0-1 0 0 0,-1 1 0 0 0,1-1 0 0 0,-3 5 0 0 0,3-7-362 0 0,1-1 0 0 0,0 1 0 0 0,-1-1 0 0 0,1 1 0 0 0,0 0 0 0 0,0-1 0 0 0,0 1-1 0 0,0 0 1 0 0,0-1 0 0 0,0 1 0 0 0,-1-1 0 0 0,1 1 0 0 0,1 0 0 0 0,-1-1 0 0 0,0 1 0 0 0,0 0 0 0 0,0-1 0 0 0,0 1 0 0 0,0 0 0 0 0,1-1 0 0 0,-1 1 0 0 0,0-1 0 0 0,0 1 0 0 0,1 0 0 0 0,-1-1 0 0 0,0 1 0 0 0,1-1 0 0 0,0 1 0 0 0,-1 0 50 0 0,1 0-1 0 0,0 0 1 0 0,-1-1 0 0 0,1 1-1 0 0,0 0 1 0 0,0 0-1 0 0,0-1 1 0 0,0 1 0 0 0,0-1-1 0 0,-1 1 1 0 0,1-1 0 0 0,0 1-1 0 0,0-1 1 0 0,0 0-1 0 0,0 1 1 0 0,0-1 0 0 0,2 0-1 0 0,1 0-17 0 0,0-1-1 0 0,0 0 0 0 0,0 0 1 0 0,-1 0-1 0 0,1 0 0 0 0,-1-1 1 0 0,1 1-1 0 0,-1-1 0 0 0,1 0 1 0 0,-1 0-1 0 0,0 0 0 0 0,0-1 1 0 0,0 1-1 0 0,0-1 0 0 0,0 0 1 0 0,-1 1-1 0 0,1-1 0 0 0,-1 0 1 0 0,0-1-1 0 0,0 1 0 0 0,0 0 1 0 0,0-1-1 0 0,0 1 0 0 0,-1-1 1 0 0,0 1-1 0 0,1-1 0 0 0,-1 0 1 0 0,-1 1-1 0 0,1-1 0 0 0,0 0 1 0 0,-1-6-1 0 0,0 9-63 0 0,0 0 0 0 0,0 0 0 0 0,0 0 0 0 0,0 0 0 0 0,0 0 0 0 0,0 0 0 0 0,-1 0 0 0 0,1 0 0 0 0,0 0 0 0 0,-1 1-1 0 0,1-1 1 0 0,-1 0 0 0 0,1 0 0 0 0,-1 0 0 0 0,1 0 0 0 0,-1 0 0 0 0,1 1 0 0 0,-1-1 0 0 0,0 0 0 0 0,0 0 0 0 0,0 0 0 0 0,-1 0-10 0 0,0 0-1 0 0,1 1 1 0 0,-1-1 0 0 0,0 0-1 0 0,1 1 1 0 0,-1-1-1 0 0,0 1 1 0 0,0-1 0 0 0,0 1-1 0 0,1 0 1 0 0,-3 0-1 0 0,-2 0-15 0 0,1 1-1 0 0,-1-1 1 0 0,1 1-1 0 0,-1 0 1 0 0,1 1 0 0 0,0-1-1 0 0,-7 3 1 0 0,4 0-38 0 0,8-3-25 0 0,-1-1-1 0 0,1 0 0 0 0,-1 1 1 0 0,0-1-1 0 0,1 1 1 0 0,-1-1-1 0 0,1 1 1 0 0,-1-1-1 0 0,1 1 0 0 0,0-1 1 0 0,-1 1-1 0 0,1-1 1 0 0,-1 1-1 0 0,1 0 1 0 0,-1 1-1 0 0,1-1-637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08.7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 20 1376 0 0,'0'1'65'0'0,"-4"93"9135"0"0,-6-38-7065 0 0,8-43-1108 0 0,1-9 50 0 0,3-11-677 0 0,8-22 118 0 0,-2 7-398 0 0,5-22-30 0 0,-12 41-90 0 0,0 1 0 0 0,0-1 0 0 0,0 0 0 0 0,0 1 0 0 0,1-1 0 0 0,2-4 0 0 0,3-5 0 0 0,2-3-12 0 0,-4 10-36 0 0,5 4 25 0 0,-8 2 19 0 0,0 1 1 0 0,0 0-1 0 0,-1 0 1 0 0,1 0-1 0 0,0 0 1 0 0,-1 0-1 0 0,1 0 0 0 0,-1 0 1 0 0,0 0-1 0 0,1 1 1 0 0,-1-1-1 0 0,0 0 1 0 0,0 1-1 0 0,1 4 1 0 0,-2-2 3 0 0,1 0 0 0 0,-1 0 0 0 0,0-1 0 0 0,0 1 1 0 0,0 0-1 0 0,-1 0 0 0 0,-2 8 0 0 0,2-4 53 0 0,-1 1 0 0 0,0 16 0 0 0,2-25 83 0 0,-5 1-19 0 0,1-2 62 0 0,10-11-38 0 0,-1 0 1 0 0,6-17 0 0 0,-8 19-109 0 0,0 0 0 0 0,1 0 0 0 0,0 0 0 0 0,0 1 0 0 0,8-12 0 0 0,0 1-21 0 0,-11 16-22 0 0,1 0 1 0 0,0 1-1 0 0,0-1 1 0 0,0 0-1 0 0,0 1 1 0 0,4-5-1 0 0,-6 7 6 0 0,1-1 0 0 0,0 1 0 0 0,0-1 0 0 0,0 1 0 0 0,0-1 0 0 0,0 1 0 0 0,0 0 0 0 0,0-1 0 0 0,0 1 0 0 0,0 0-1 0 0,0 0 1 0 0,0 0 0 0 0,0 0 0 0 0,-1 0 0 0 0,1 0 0 0 0,0 0 0 0 0,0 0 0 0 0,0 0 0 0 0,0 0 0 0 0,0 1 0 0 0,0-1 0 0 0,0 0-1 0 0,0 0 1 0 0,0 1 0 0 0,0-1 0 0 0,1 2 0 0 0,0-2-67 0 0,2 9-107 0 0,-4-7 168 0 0,0 1-1 0 0,0 0 1 0 0,-1-1 0 0 0,1 1 0 0 0,-1-1-1 0 0,1 0 1 0 0,-1 1 0 0 0,0-1-1 0 0,1 1 1 0 0,-1-1 0 0 0,-1 0 0 0 0,1 1-1 0 0,-2 1 1 0 0,2-2-1 0 0,0 1-1 0 0,-1-1 1 0 0,1 0 0 0 0,0 1-1 0 0,0-1 1 0 0,0 1 0 0 0,1 0-1 0 0,-1-1 1 0 0,1 1 0 0 0,-1 0-1 0 0,1-1 1 0 0,0 1 0 0 0,0 2-1 0 0,11 31-90 0 0,-10-27 138 0 0,12-10-10292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09.1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84 0 2760 0 0,'-1'2'207'0'0,"-24"35"4410"0"0,10-17-2450 0 0,12-16-1928 0 0,1-1-1 0 0,-1 1 1 0 0,1 0 0 0 0,-1 0-1 0 0,1 0 1 0 0,0 0-1 0 0,-1 6 1 0 0,2-9-180 0 0,1 0 0 0 0,0 0 0 0 0,-1 0 0 0 0,1 0 0 0 0,0 0 1 0 0,0 0-1 0 0,0 0 0 0 0,0 0 0 0 0,0 0 0 0 0,0 0 0 0 0,0 0 1 0 0,0 0-1 0 0,0 0 0 0 0,1 0 0 0 0,0 2 0 0 0,-1-1 447 0 0,3 1-193 0 0,-2-3-298 0 0,-1 0 0 0 0,0 0 0 0 0,0 1 0 0 0,0-1 0 0 0,0 0 0 0 0,0 0 0 0 0,0 0 0 0 0,0 1 0 0 0,0-1 0 0 0,1 0 0 0 0,-1 0 0 0 0,0 0 0 0 0,0 0 0 0 0,0 1 0 0 0,0-1 0 0 0,0 0-1 0 0,1 0 1 0 0,-1 0 0 0 0,0 0 0 0 0,0 0 0 0 0,0 0 0 0 0,1 1 0 0 0,-1-1 0 0 0,0 0 0 0 0,0 0 0 0 0,1 0 0 0 0,-1 0 0 0 0,0 0 0 0 0,0 0 0 0 0,0 0 0 0 0,1 0 0 0 0,-1 0 0 0 0,0 0 0 0 0,0 0 0 0 0,1 0 0 0 0,-1 0 0 0 0,0 0 0 0 0,0 0 0 0 0,1-1 0 0 0,12-6 240 0 0,-5 3-93 0 0,1-1 1 0 0,0 0 0 0 0,11-10 0 0 0,-3 3-63 0 0,-14 10-82 0 0,-1 0 0 0 0,1 0 0 0 0,0 0 0 0 0,0 0 0 0 0,-1-1 1 0 0,1 1-1 0 0,-1-1 0 0 0,3-3 0 0 0,-1 1-3 0 0,-3 4-12 0 0,0 0 1 0 0,0 0-1 0 0,0-1 0 0 0,-1 1 0 0 0,1 0 1 0 0,0-1-1 0 0,0 1 0 0 0,-1 0 1 0 0,1-1-1 0 0,-1 1 0 0 0,1-1 1 0 0,-1 1-1 0 0,0-1 0 0 0,1 1 1 0 0,-1-1-1 0 0,0 0 0 0 0,0-2 1 0 0,0 3-6 0 0,0 1 1 0 0,0-1 0 0 0,-1 1-1 0 0,1-1 1 0 0,0 1 0 0 0,0-1-1 0 0,-1 1 1 0 0,1-1 0 0 0,0 1-1 0 0,0-1 1 0 0,-1 1 0 0 0,1-1-1 0 0,-1 1 1 0 0,1-1 0 0 0,0 1-1 0 0,-1 0 1 0 0,1-1 0 0 0,-1 1-1 0 0,1 0 1 0 0,-1-1 0 0 0,1 1 0 0 0,-1 0-1 0 0,1 0 1 0 0,-1-1 0 0 0,1 1-1 0 0,-1 0 1 0 0,1 0 0 0 0,-1 0-1 0 0,0 0 1 0 0,1 0 0 0 0,-1 0-1 0 0,1 0 1 0 0,-1 0 0 0 0,1 0-1 0 0,-1 0 1 0 0,1 0 0 0 0,-1 0-1 0 0,0 0 1 0 0,-22 5-391 0 0,14-1 282 0 0,0 1 1 0 0,0 0 0 0 0,0 0-1 0 0,1 1 1 0 0,0 0 0 0 0,0 0-1 0 0,-11 12 1 0 0,8-9 68 0 0,10-8 11 0 0,-1 0 0 0 0,1 0 0 0 0,0 0 0 0 0,-1 0 0 0 0,1 0 0 0 0,0 0 0 0 0,0 0 0 0 0,0 0 0 0 0,0 0 1 0 0,0 1-1 0 0,0-1 0 0 0,0 0 0 0 0,1 1 0 0 0,-1-1 0 0 0,0 1 0 0 0,1-1 0 0 0,-1 1 0 0 0,1-1 0 0 0,-1 1 1 0 0,1 1-1 0 0,0-2-629 0 0,2 1-720 0 0,10 4-2775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09.4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183 1 7280 0 0,'0'0'660'0'0,"-13"3"-528"0"0,1 2 37 0 0,10-4-36 0 0,0 0 0 0 0,0 0 0 0 0,0 0 1 0 0,-1 0-1 0 0,1 1 0 0 0,0-1 0 0 0,-2 2 0 0 0,1 0 42 0 0,-13 13 857 0 0,-16 17 0 0 0,26-26-908 0 0,1 0 0 0 0,0 0 0 0 0,1 0 1 0 0,0 1-1 0 0,0 0 0 0 0,-3 9 0 0 0,4-11-83 0 0,1 1 0 0 0,0 0 0 0 0,0 0 0 0 0,-1 10 0 0 0,3-15-3 0 0,0 1 0 0 0,0-1 1 0 0,0 0-1 0 0,0 0 0 0 0,1 0 0 0 0,-1 1 0 0 0,0-1 1 0 0,1 0-1 0 0,0 0 0 0 0,-1 0 0 0 0,1 0 0 0 0,0 0 1 0 0,0 0-1 0 0,0 0 0 0 0,0 0 0 0 0,1 0 1 0 0,-1 0-1 0 0,3 2 0 0 0,-3-4-1 0 0,1 1 0 0 0,-1-1 1 0 0,1 0-1 0 0,-1 0 0 0 0,1 0 0 0 0,-1 1 1 0 0,1-1-1 0 0,-1-1 0 0 0,1 1 0 0 0,-1 0 1 0 0,1 0-1 0 0,0-1 0 0 0,-1 1 0 0 0,0 0 1 0 0,1-1-1 0 0,2-1 0 0 0,2-1-29 0 0,1 0 0 0 0,-1-1 0 0 0,1 0 0 0 0,-1 0-1 0 0,-1-1 1 0 0,1 1 0 0 0,-1-1 0 0 0,1 0 0 0 0,-1-1-1 0 0,-1 1 1 0 0,1-1 0 0 0,-1 0 0 0 0,0 0 0 0 0,5-11 0 0 0,-8 13-24 0 0,0 0 1 0 0,-1 1-1 0 0,1-1 1 0 0,-1 0 0 0 0,0 1-1 0 0,0-1 1 0 0,-1-5-1 0 0,1-3-26 0 0,-2 4 18 0 0,-3 7 68 0 0,-1 7 92 0 0,4-4-126 0 0,1 0 1 0 0,0 1-1 0 0,0-1 0 0 0,0 0 0 0 0,1 1 0 0 0,-1-1 0 0 0,0 1 0 0 0,1-1 1 0 0,0 1-1 0 0,0-1 0 0 0,-1 1 0 0 0,2 4 0 0 0,5 34 46 0 0,-4-31-50 0 0,5 31-6 0 0,-3-23 3 0 0,0-1-1 0 0,-2 1 1 0 0,0 0-1 0 0,-1 32 1 0 0,-2-42 15 0 0,-8 64 100 0 0,7-63-73 0 0,0 0 1 0 0,0-1 0 0 0,-1 1-1 0 0,-1 0 1 0 0,-7 13-1 0 0,5-10 24 0 0,4-9-59 0 0,0 1 1 0 0,0 0 0 0 0,0-1 0 0 0,0 0 0 0 0,-1 1 0 0 0,1-1-1 0 0,-1 0 1 0 0,0 0 0 0 0,0-1 0 0 0,0 1 0 0 0,0 0 0 0 0,-5 1 0 0 0,6-2-22 0 0,-1 0 0 0 0,0-1 0 0 0,0 1 0 0 0,-1-1 0 0 0,1 0 0 0 0,0 0 0 0 0,0-1 0 0 0,-1 1 0 0 0,1 0 0 0 0,0-1 0 0 0,-1 0 0 0 0,1 0 0 0 0,0 0 0 0 0,-1 0 0 0 0,-5-2 0 0 0,6 2-173 0 0,1-1-1 0 0,0 0 0 0 0,-1 0 0 0 0,1 0 0 0 0,0 0 0 0 0,0-1 1 0 0,0 1-1 0 0,0-1 0 0 0,0 1 0 0 0,0-1 0 0 0,0 0 1 0 0,0 1-1 0 0,1-1 0 0 0,-1 0 0 0 0,1 0 0 0 0,-1 0 0 0 0,1 0 1 0 0,0-1-1 0 0,0 1 0 0 0,0 0 0 0 0,-2-5 0 0 0,2-9-1213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09.9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23 159 4608 0 0,'0'0'617'0'0,"12"0"3456"0"0,-7 0-3682 0 0,0-1 0 0 0,1 1 0 0 0,-1-1 0 0 0,0 0 0 0 0,0-1 0 0 0,0 0-1 0 0,9-3 1 0 0,33-22 48 0 0,-44 24-488 0 0,1 0-1 0 0,-1 0 1 0 0,0 0 0 0 0,0-1 0 0 0,0 1 0 0 0,-1-1 0 0 0,1 1 0 0 0,-1-1 0 0 0,0 0 0 0 0,0 0 0 0 0,0 0 0 0 0,0-1 0 0 0,-1 1 0 0 0,2-9 0 0 0,-3 13 4 0 0,0-1 1 0 0,0 0 0 0 0,-1 0 0 0 0,1 0 0 0 0,0 0 0 0 0,-1 1 0 0 0,1-1-1 0 0,-1 0 1 0 0,1 0 0 0 0,-1 1 0 0 0,1-1 0 0 0,-1 0 0 0 0,0 1 0 0 0,1-1-1 0 0,-1 0 1 0 0,0 1 0 0 0,0-1 0 0 0,1 1 0 0 0,-1-1 0 0 0,0 1 0 0 0,0 0-1 0 0,0-1 1 0 0,0 1 0 0 0,1 0 0 0 0,-1-1 0 0 0,-1 1 0 0 0,-24-4-411 0 0,23 4 462 0 0,-1 1 0 0 0,1-1 0 0 0,-1 1 0 0 0,1 0-1 0 0,-1 0 1 0 0,1 0 0 0 0,0 1 0 0 0,0-1 0 0 0,-1 1 0 0 0,1 0 0 0 0,0 0 0 0 0,-4 3 0 0 0,2-1 118 0 0,1 0 0 0 0,-1 0 0 0 0,1 1 1 0 0,0-1-1 0 0,0 1 0 0 0,-5 8 1 0 0,1 1 103 0 0,1 1 1 0 0,0 0-1 0 0,-7 24 1 0 0,12-32-154 0 0,0 0 0 0 0,0-1 0 0 0,1 1 0 0 0,0 0 0 0 0,1 0 0 0 0,0 0 0 0 0,0 1 0 0 0,0-1 0 0 0,1 0 0 0 0,2 11 0 0 0,-3-18-58 0 0,0 1-1 0 0,1-1 0 0 0,-1 1 1 0 0,0 0-1 0 0,1-1 0 0 0,-1 1 1 0 0,0-1-1 0 0,1 1 0 0 0,-1-1 1 0 0,1 0-1 0 0,-1 1 0 0 0,1-1 1 0 0,-1 1-1 0 0,1-1 0 0 0,-1 0 1 0 0,1 1-1 0 0,0-1 1 0 0,-1 0-1 0 0,1 0 0 0 0,-1 1 1 0 0,1-1-1 0 0,0 0 0 0 0,-1 0 1 0 0,2 0-1 0 0,16 1 181 0 0,-13-1-95 0 0,-1-1-52 0 0,0 1 0 0 0,1-1 1 0 0,-1 0-1 0 0,0 0 0 0 0,1 0 0 0 0,-1 0 1 0 0,0-1-1 0 0,0 1 0 0 0,0-1 0 0 0,5-4 1 0 0,1 0 8 0 0,0-2 1 0 0,14-12-1 0 0,-12 8-187 0 0,18-24 1 0 0,-2 3-327 0 0,-21 26 207 0 0,0-1 0 0 0,0-1 0 0 0,0 1 1 0 0,-1-1-1 0 0,0 0 0 0 0,5-13 1 0 0,-10 18 185 0 0,-1 3 39 0 0,0 0 1 0 0,1 0 0 0 0,-1 0-1 0 0,1 0 1 0 0,-1 0 0 0 0,1 0 0 0 0,-1 0-1 0 0,1 0 1 0 0,-1 0 0 0 0,1 0-1 0 0,0 0 1 0 0,1-1 0 0 0,-1 1 321 0 0,-2 2-265 0 0,0 0-1 0 0,1 0 1 0 0,-1 0-1 0 0,1 0 1 0 0,-1 0 0 0 0,1 0-1 0 0,0 0 1 0 0,-1 0-1 0 0,1 0 1 0 0,0 0 0 0 0,0 0-1 0 0,0 0 1 0 0,-1 0 0 0 0,2 2-1 0 0,-2 3 68 0 0,-19 89 707 0 0,20-92-783 0 0,0-1 0 0 0,0 1 0 0 0,0 0 1 0 0,1 0-1 0 0,-1-1 0 0 0,2 4 0 0 0,-2-4 495 0 0,1-14-49 0 0,1 4-297 0 0,0 0 0 0 0,1 0 1 0 0,0 0-1 0 0,1 0 0 0 0,0 0 0 0 0,7-10 1 0 0,33-39-218 0 0,-44 56 41 0 0,32-33 19 0 0,-28 31-17 0 0,-1 0 0 0 0,0 1 0 0 0,1 0 1 0 0,0-1-1 0 0,-1 1 0 0 0,1 0 0 0 0,0 1 0 0 0,0-1 0 0 0,5-1 0 0 0,-8 3-5 0 0,0 0 0 0 0,1 0 0 0 0,-1 0 0 0 0,0 0 0 0 0,0-1 0 0 0,0 1 0 0 0,0 1 1 0 0,0-1-1 0 0,0 0 0 0 0,0 0 0 0 0,0 0 0 0 0,0 0 0 0 0,0 1 0 0 0,0-1 0 0 0,0 1 0 0 0,0-1 0 0 0,0 1 0 0 0,0-1 0 0 0,0 1 0 0 0,1 0 0 0 0,0 1 2 0 0,-1-1 0 0 0,1 1 0 0 0,-1-1 0 0 0,0 1 0 0 0,0 0 0 0 0,0-1 0 0 0,0 1 0 0 0,0 0 0 0 0,0 0 0 0 0,0 2 0 0 0,1 4 4 0 0,0-1 1 0 0,-1 1-1 0 0,0 0 1 0 0,0 13-1 0 0,-2-4 36 0 0,0 0 1 0 0,-5 17-1 0 0,2-7-754 0 0,3-11-3006 0 0,1 0-1307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 3224 0 0,'-5'-3'6594'0'0,"4"3"-6097"0"0,0 0 0 0 0,1 0 0 0 0,-1-1 0 0 0,1 1 0 0 0,-2 0 0 0 0,0 2-388 0 0,-1 1 0 0 0,1-1 0 0 0,0 0 0 0 0,0 1 1 0 0,0 0-1 0 0,0-1 0 0 0,0 1 0 0 0,0 0 1 0 0,1 0-1 0 0,0 0 0 0 0,-1 0 0 0 0,1 0 0 0 0,0 0 1 0 0,0 1-1 0 0,1-1 0 0 0,-2 6 0 0 0,2-3 1 0 0,-1 1 1 0 0,1-1-1 0 0,-1 0 0 0 0,2 0 0 0 0,-1 1 0 0 0,1-1 0 0 0,0 0 0 0 0,2 9 1 0 0,-1-7 45 0 0,-1-4-140 0 0,0-1 0 0 0,0 0 0 0 0,0 1 1 0 0,1-1-1 0 0,-1 0 0 0 0,3 4 0 0 0,-3-5 5 0 0,5 5 169 0 0,-5-7-186 0 0,0 1 1 0 0,0 0 0 0 0,0-1 0 0 0,0 1 0 0 0,0-1 0 0 0,0 1 0 0 0,0-1 0 0 0,0 1 0 0 0,1-1 0 0 0,-1 0 0 0 0,0 1 0 0 0,0-1-1 0 0,0 0 1 0 0,1 0 0 0 0,1 0 0 0 0,-3 0-5 0 0,1 0-1 0 0,-1-1 0 0 0,0 1 1 0 0,1 0-1 0 0,-1 0 0 0 0,1 0 0 0 0,-1-1 1 0 0,0 1-1 0 0,1 0 0 0 0,-1-1 1 0 0,0 1-1 0 0,0 0 0 0 0,1-1 1 0 0,-1 1-1 0 0,0 0 0 0 0,0-1 1 0 0,1 1-1 0 0,-1-1 0 0 0,1-1 8 0 0,3-3 3 0 0,0-1 0 0 0,-1 1 0 0 0,0-1 0 0 0,0 0 0 0 0,0 0 1 0 0,-1-1-1 0 0,0 1 0 0 0,0 0 0 0 0,-1-1 0 0 0,0 1 1 0 0,0-1-1 0 0,0-9 0 0 0,1 4-20 0 0,5-25 1 0 0,-6 23-54 0 0,-1 12 180 0 0,0 5-63 0 0,11 36-63 0 0,-2 0 0 0 0,-2 0 0 0 0,-2 1 0 0 0,-1 0 0 0 0,-3 64 0 0 0,-4-79 22 0 0,-1-1 0 0 0,-1 0-1 0 0,-17 45 1 0 0,18-56 15 0 0,3-10-14 0 0,0 0 0 0 0,0 0 0 0 0,-1 0 0 0 0,1 0 0 0 0,-1 0 0 0 0,0 0 0 0 0,0 0 0 0 0,0-1 0 0 0,0 1 0 0 0,-1 0 0 0 0,1-1 0 0 0,-3 3 0 0 0,3-4-2 0 0,0 0 0 0 0,0 0 0 0 0,1 0 0 0 0,-1 0 0 0 0,0-1 0 0 0,0 1 0 0 0,0-1 0 0 0,0 1 0 0 0,0-1 0 0 0,1 1 0 0 0,-1-1 0 0 0,0 0 0 0 0,0 0 0 0 0,0 0 0 0 0,0 0 0 0 0,0 0 0 0 0,0-1 0 0 0,0 1 0 0 0,0-1 0 0 0,0 1 0 0 0,0-1-1 0 0,-3-1 1 0 0,1 0 58 0 0,0 0 0 0 0,-1-1 0 0 0,2 1 0 0 0,-1-1-1 0 0,0 0 1 0 0,0 0 0 0 0,1 0 0 0 0,0 0-1 0 0,0-1 1 0 0,0 1 0 0 0,0-1 0 0 0,0 0-1 0 0,1 0 1 0 0,-4-7 0 0 0,5 8-26 0 0,0 1 0 0 0,0-1 1 0 0,0 1-1 0 0,0-1 0 0 0,1 0 1 0 0,-1 0-1 0 0,1 1 0 0 0,0-1 1 0 0,-1 0-1 0 0,1 0 0 0 0,1 1 1 0 0,-1-1-1 0 0,0 0 0 0 0,1 0 1 0 0,-1 1-1 0 0,1-1 0 0 0,0 0 1 0 0,0 1-1 0 0,0-1 0 0 0,0 1 1 0 0,0-1-1 0 0,1 1 0 0 0,-1 0 0 0 0,1-1 1 0 0,2-2-1 0 0,4-3 94 0 0,-1 1 0 0 0,1 0 1 0 0,0 0-1 0 0,1 1 0 0 0,-1 0 0 0 0,16-8 0 0 0,-17 11-330 0 0,-1 0-1 0 0,0 1 0 0 0,0 0 1 0 0,1 0-1 0 0,-1 0 1 0 0,1 1-1 0 0,0 0 0 0 0,-1 1 1 0 0,1-1-1 0 0,0 1 1 0 0,10 2-1 0 0,0 2-630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0.6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187 1 3224 0 0,'-2'1'465'0'0,"-11"9"1918"0"0,10-8-1951 0 0,0-1 0 0 0,1 1 0 0 0,-1 0 0 0 0,1 0 0 0 0,0 0 0 0 0,-1 0 0 0 0,-3 5 0 0 0,-14 24 1072 0 0,0-1-752 0 0,1 0 1 0 0,-17 40-1 0 0,26-47-586 0 0,-19 48 287 0 0,26-61-390 0 0,0 1 0 0 0,1-1 1 0 0,0 0-1 0 0,0 0 0 0 0,1 13 1 0 0,1-21-48 0 0,0-1 1 0 0,0 0 0 0 0,0 0 0 0 0,0 1 0 0 0,0-1 0 0 0,0 0 0 0 0,0 1-1 0 0,1-1 1 0 0,-1 0 0 0 0,1 0 0 0 0,-1 0 0 0 0,1 0 0 0 0,-1 1 0 0 0,1-1-1 0 0,-1 0 1 0 0,1 0 0 0 0,0 0 0 0 0,0 0 0 0 0,0 0 0 0 0,0 0-1 0 0,-1 0 1 0 0,1-1 0 0 0,0 1 0 0 0,0 0 0 0 0,1 0 0 0 0,-1-1 0 0 0,0 1-1 0 0,0-1 1 0 0,2 1 0 0 0,0 0 29 0 0,0 0 0 0 0,-1-1-1 0 0,1 0 1 0 0,0 0 0 0 0,-1 0-1 0 0,1 0 1 0 0,0 0 0 0 0,0-1-1 0 0,-1 1 1 0 0,1-1 0 0 0,0 1-1 0 0,-1-1 1 0 0,4-1 0 0 0,5-4 75 0 0,-1 0 1 0 0,1-1-1 0 0,-1 0 1 0 0,0 0-1 0 0,12-12 0 0 0,21-16 85 0 0,-24 24-242 0 0,-13 7-99 0 0,1 1 1 0 0,-1-1-1 0 0,0 0 0 0 0,-1-1 0 0 0,1 1 0 0 0,-1-1 1 0 0,7-8-1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0.9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1 135 6912 0 0,'0'0'1932'0'0,"8"-14"2140"0"0,-2 8-3661 0 0,0 1 0 0 0,0 1 0 0 0,0-1 0 0 0,1 1 0 0 0,0 0 0 0 0,-1 0 1 0 0,15-4-1 0 0,-13 4-371 0 0,109-48 302 0 0,-81 38-499 0 0,-18 7-1116 0 0,-1 3-4172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1.4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0 937 5784 0 0,'1'7'526'0'0,"-1"-4"-478"0"0,0-2-38 0 0,0 0 0 0 0,0-1-1 0 0,0 1 1 0 0,0 0 0 0 0,0 0 0 0 0,1 0-1 0 0,-1-1 1 0 0,0 1 0 0 0,1 0 0 0 0,-1 0 0 0 0,0-1-1 0 0,1 1 1 0 0,-1 0 0 0 0,1-1 0 0 0,-1 1-1 0 0,1 0 1 0 0,-1-1 0 0 0,2 3 1549 0 0,13-11 1212 0 0,-7-1-2282 0 0,0 0 1 0 0,0 0-1 0 0,-1 0 1 0 0,0-1-1 0 0,0 0 1 0 0,5-13-1 0 0,28-69-34 0 0,-3 4-323 0 0,-17 44-127 0 0,28-83 1 0 0,-17 39-4 0 0,3-13-42 0 0,-17 46-339 0 0,5-18-114 0 0,-12 41 442 0 0,-4 11 23 0 0,-14 40 33 0 0,4-6-6 0 0,1 0 1 0 0,-4 24 0 0 0,0 3 74 0 0,-10 60 111 0 0,16-67 29 0 0,1-31 242 0 0,2-3-385 0 0,0 0 1 0 0,-1 0 0 0 0,1 0 0 0 0,-1 0 0 0 0,1 0 0 0 0,-1 0-1 0 0,1 0 1 0 0,-1-1 0 0 0,0 1 0 0 0,1 0 0 0 0,0-2-1 0 0,2-1 60 0 0,5-6-29 0 0,0-1 1 0 0,-1 1 0 0 0,0-2 0 0 0,-1 1 0 0 0,0-1 0 0 0,10-24 0 0 0,9-16-215 0 0,20-41-543 0 0,-15 29-77 0 0,-20 45 530 0 0,-8 13 130 0 0,1 1 1 0 0,-2-1 0 0 0,1 1 0 0 0,0-1 0 0 0,2-9 0 0 0,0-3-91 0 0,-5 18 163 0 0,0 0 0 0 0,0 0-1 0 0,0 0 1 0 0,0 0 0 0 0,0 0-1 0 0,0 0 1 0 0,1 0 0 0 0,-1 0-1 0 0,0 0 1 0 0,0 0-1 0 0,0 0 1 0 0,0 0 0 0 0,0-1-1 0 0,0 1 1 0 0,0 0 0 0 0,0 0-1 0 0,0 0 1 0 0,0 0 0 0 0,0 0-1 0 0,0 0 1 0 0,0 0-1 0 0,0 0 1 0 0,0 0 0 0 0,0 0-1 0 0,0 0 1 0 0,0 0 0 0 0,0 0-1 0 0,0 0 1 0 0,0 0 0 0 0,0 0-1 0 0,0 0 1 0 0,0 0 0 0 0,1 0-1 0 0,-1 0 1 0 0,0 0-1 0 0,0 0 1 0 0,0 0 0 0 0,0 0-1 0 0,0 0 1 0 0,0 0 0 0 0,0 0-1 0 0,0 0 1 0 0,0 0 0 0 0,0 0-1 0 0,0 0 1 0 0,0 0 0 0 0,0 0-1 0 0,0 0 1 0 0,0 0-1 0 0,0 0 1 0 0,0 0 0 0 0,1 0-1 0 0,-1 0 1 0 0,0 0 0 0 0,0 0-1 0 0,0 0 1 0 0,0 0 0 0 0,0 0-1 0 0,0 0 1 0 0,0 0-1 0 0,0 1 1 0 0,0-1 0 0 0,0 0-1 0 0,1 10 123 0 0,-6 67 600 0 0,2-54-481 0 0,1-1 0 0 0,2 1 1 0 0,1 23-1 0 0,-1-43-225 0 0,1-1 0 0 0,-1 1 0 0 0,1-1-1 0 0,-1 1 1 0 0,1-1 0 0 0,0 0 0 0 0,0 1 0 0 0,0-1-1 0 0,0 0 1 0 0,0 0 0 0 0,1 0 0 0 0,-1 0 0 0 0,1 0-1 0 0,-1 0 1 0 0,1 0 0 0 0,0 0 0 0 0,2 1 0 0 0,-1-1 21 0 0,0 0 0 0 0,-1-1 1 0 0,1 1-1 0 0,0-1 1 0 0,1 0-1 0 0,-1 0 1 0 0,0 0-1 0 0,0 0 0 0 0,0-1 1 0 0,0 1-1 0 0,6-1 1 0 0,2-1 166 0 0,0 1 0 0 0,0-2 1 0 0,0 0-1 0 0,0 0 1 0 0,0-1-1 0 0,16-6 0 0 0,-1-4-706 0 0,0-1 0 0 0,0-2-1 0 0,41-32 1 0 0,-59 42 457 0 0,42-31-914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57.4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1 169 7112 0 0,'0'0'5028'0'0,"5"-6"-4376"0"0,-1 3-508 0 0,0 0-1 0 0,0 1 1 0 0,0-1 0 0 0,0 1 0 0 0,0 0 0 0 0,1 0 0 0 0,7-2 0 0 0,15-8 303 0 0,31-19 174 0 0,92-35 0 0 0,-145 64-603 0 0,1 1 0 0 0,-1-1 0 0 0,1 1 0 0 0,-1 0 0 0 0,1 0 0 0 0,0 1 0 0 0,-1 0 0 0 0,1 0 1 0 0,-1 0-1 0 0,1 1 0 0 0,0-1 0 0 0,-1 1 0 0 0,1 1 0 0 0,-1-1 0 0 0,1 1 0 0 0,-1 0 0 0 0,0 0 1 0 0,0 1-1 0 0,0-1 0 0 0,0 1 0 0 0,0 0 0 0 0,0 1 0 0 0,-1-1 0 0 0,0 1 0 0 0,0 0 1 0 0,0 0-1 0 0,0 0 0 0 0,3 5 0 0 0,7 8 63 0 0,0 0 0 0 0,0-1 0 0 0,1 0 0 0 0,30 22 0 0 0,-37-33-27 0 0,0 0 0 0 0,0-1 0 0 0,15 5 0 0 0,-21-9-34 0 0,-1 0-1 0 0,1 1 1 0 0,0-2 0 0 0,0 1-1 0 0,0 0 1 0 0,0 0 0 0 0,0-1-1 0 0,0 1 1 0 0,-1-1-1 0 0,1 1 1 0 0,0-1 0 0 0,2-1-1 0 0,22-12 221 0 0,-1-2-5 0 0,-12 8-115 0 0,-1 0 0 0 0,0-1 0 0 0,12-12-1 0 0,8-4 55 0 0,-3 4-120 0 0,-27 20-57 0 0,0-1-1 0 0,0 1 0 0 0,0 0 1 0 0,0 0-1 0 0,1 0 0 0 0,-1 0 0 0 0,0 1 1 0 0,1-1-1 0 0,-1 1 0 0 0,3-1 1 0 0,-2 0-10 0 0,19-1 2 0 0,-14 5 11 0 0,-2 0-12 0 0,2 0-7 0 0,0 1 0 0 0,0 0-1 0 0,-1 0 1 0 0,1 1 0 0 0,-1 0 0 0 0,7 6-1 0 0,38 40 88 0 0,-37-35-12 0 0,33 27-1 0 0,-42-39-47 0 0,-1 0-1 0 0,1 0 0 0 0,0-1 0 0 0,0 0 0 0 0,0 0 0 0 0,0 0 0 0 0,0-1 0 0 0,13 3 0 0 0,-11-3 22 0 0,1-1-1 0 0,-1 0 0 0 0,1-1 0 0 0,0 0 1 0 0,-1 0-1 0 0,1-1 0 0 0,0 0 0 0 0,-1 0 0 0 0,1-1 1 0 0,-1 0-1 0 0,16-6 0 0 0,-6-1 145 0 0,0 0-1 0 0,0-1 1 0 0,31-25 0 0 0,22-19 251 0 0,44-33-518 0 0,-106 80 96 0 0,0 2-1 0 0,16-9 1 0 0,-22 13 23 0 0,0 0 1 0 0,0 0 0 0 0,0 0 0 0 0,-1 0 0 0 0,1 0-1 0 0,0 1 1 0 0,0-1 0 0 0,0 1 0 0 0,0 0-1 0 0,0 0 1 0 0,0 0 0 0 0,0 0 0 0 0,0 0-1 0 0,4 2 1 0 0,1 1-22 0 0,0 0 0 0 0,-1 0 0 0 0,0 1-1 0 0,0 0 1 0 0,0 1 0 0 0,12 9 0 0 0,35 40-72 0 0,-23-22 9 0 0,-15-18 93 0 0,0-1 1 0 0,1-1-1 0 0,0 0 0 0 0,1-1 0 0 0,25 11 0 0 0,-33-17-10 0 0,1-2 0 0 0,0 1 0 0 0,0-2-1 0 0,0 1 1 0 0,0-1 0 0 0,0-1 0 0 0,13 0-1 0 0,78-5 227 0 0,-55-2-85 0 0,-1-1 0 0 0,60-18 0 0 0,86-40 44 0 0,-66 22-209 0 0,-66 23 0 0 0,-22 8-254 0 0,2 1 1 0 0,-1 2-1 0 0,1 1 0 0 0,45-2 0 0 0,-58 10-485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6.7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1 389 3224 0 0,'4'-4'10168'0'0,"-1"4"-10104"0"0,-1 0 0 0 0,0 1 0 0 0,0 0 0 0 0,0-1 0 0 0,0 1 1 0 0,0 0-1 0 0,0 0 0 0 0,0 0 0 0 0,0 1 0 0 0,0-1 0 0 0,0 0 0 0 0,0 1 1 0 0,-1-1-1 0 0,1 1 0 0 0,-1-1 0 0 0,1 1 0 0 0,-1 0 0 0 0,0 0 1 0 0,1 0-1 0 0,0 3 0 0 0,6 8 286 0 0,-2 0-1 0 0,6 15 1 0 0,-8-18-61 0 0,4 10-71 0 0,9 21 288 0 0,-14-35-327 0 0,-3-6-119 0 0,0 0-1 0 0,0 0 1 0 0,0 1 0 0 0,0-1 0 0 0,0 0 0 0 0,0 0-1 0 0,0 1 1 0 0,0-1 0 0 0,0 0 0 0 0,0 0-1 0 0,1 0 1 0 0,-1 1 0 0 0,0-1 0 0 0,0 0-1 0 0,0 0 1 0 0,0 0 0 0 0,0 1 0 0 0,1-1-1 0 0,-1 0 1 0 0,0 0 0 0 0,0 0 0 0 0,0 0-1 0 0,1 1 1 0 0,-1-1 0 0 0,0 0 0 0 0,0 0 0 0 0,0 0-1 0 0,1 0 1 0 0,-1 0 0 0 0,0 0 0 0 0,0 0-1 0 0,1 0 1 0 0,-1 0 0 0 0,0 0 0 0 0,0 0-1 0 0,1 0 1 0 0,-1 0 0 0 0,0 0 0 0 0,0 0-1 0 0,0 0 1 0 0,1 0 0 0 0,-1 0 0 0 0,0 0-1 0 0,0 0 1 0 0,1 0 0 0 0,-1 0 0 0 0,0 0 0 0 0,0 0-1 0 0,0 0 1 0 0,1-1 0 0 0,-1 1 0 0 0,0 0-1 0 0,0 0 1 0 0,0 0 0 0 0,1 0 0 0 0,-1-1-1 0 0,0 1 1 0 0,0 0 0 0 0,0 0 0 0 0,0 0-1 0 0,0-1 1 0 0,1 1 0 0 0,-1 0 0 0 0,34-32 218 0 0,-1-2 1 0 0,37-47-1 0 0,-67 78-247 0 0,66-67 271 0 0,-1 1-300 0 0,-43 42-87 0 0,49-41 0 0 0,-30 29-78 0 0,-28 26 153 0 0,34-21 0 0 0,-33 23 10 0 0,0-1 1 0 0,17-15-1 0 0,-13 12 3 0 0,-3 4-32 0 0,-17 10-110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7.8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0 173 10656 0 0,'0'-9'488'0'0,"0"7"721"0"0,1 5-914 0 0,7 22 93 0 0,-4-15-276 0 0,-1 0 0 0 0,0-1 0 0 0,1 14 0 0 0,-2-14 10 0 0,0-1 0 0 0,0 0 0 0 0,1 0 1 0 0,0 0-1 0 0,0 0 0 0 0,1 0 0 0 0,5 8 1 0 0,10 23 847 0 0,2-5-36 0 0,-20-33-171 0 0,0 0-693 0 0,1 0 0 0 0,-1-1 1 0 0,1 1-1 0 0,-1-1 0 0 0,1 0 1 0 0,-1 0-1 0 0,1 0 0 0 0,-1 1 1 0 0,1-1-1 0 0,-1 0 0 0 0,3-1 1 0 0,-2 0 28 0 0,1 0 0 0 0,-1 0 1 0 0,0 0-1 0 0,0 0 0 0 0,1 0 1 0 0,-1-1-1 0 0,0 1 0 0 0,0-1 1 0 0,-1 0-1 0 0,1 1 0 0 0,0-1 1 0 0,0 0-1 0 0,-1 0 0 0 0,1 0 1 0 0,-1 0-1 0 0,2-3 0 0 0,12-14 350 0 0,49-40 193 0 0,23-18-253 0 0,-47 46-298 0 0,38-39 0 0 0,-66 58-73 0 0,-1-1 0 0 0,0 0-1 0 0,11-17 1 0 0,-12 20 23 0 0,-9 8-41 0 0,1 1-1 0 0,-1-1 1 0 0,1 1 0 0 0,-1-1-1 0 0,1 0 1 0 0,-1 1-1 0 0,0-1 1 0 0,0 0 0 0 0,2-3-1 0 0,-3-4-2156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5.6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31 193 6272 0 0,'-5'0'96'0'0,"4"1"-52"0"0,0-1-1 0 0,-1 0 1 0 0,1 0-1 0 0,-1 0 1 0 0,1 1-1 0 0,-1-2 0 0 0,1 1 1 0 0,-1 0-1 0 0,1 0 1 0 0,-1 0-1 0 0,1-1 1 0 0,0 1-1 0 0,-1-1 1 0 0,-4-1 4361 0 0,26-2-3692 0 0,-1-1 0 0 0,0 0-1 0 0,0-1 1 0 0,19-10 0 0 0,21-6-163 0 0,208-86-1202 0 0,-244 96-2995 0 0,-6 1-1174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5.9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52 1 8840 0 0,'-8'8'140'0'0,"-14"20"386"0"0,20-26-505 0 0,1 0 0 0 0,0 0 0 0 0,0 0 0 0 0,0 0 0 0 0,1 0 0 0 0,-1 0 0 0 0,0 0 0 0 0,1 0 0 0 0,-1 1 0 0 0,1-1 0 0 0,0 0 0 0 0,0 1 0 0 0,0 3 0 0 0,9 127 2081 0 0,-11-104-1699 0 0,-7 45 0 0 0,5-46 107 0 0,-2 45 0 0 0,6-68-429 0 0,1 0 1 0 0,0 0 0 0 0,0 0-1 0 0,3 10 1 0 0,1 5 68 0 0,3 1 56 0 0,-7-19 24 0 0,8-6-1376 0 0,7-3 698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6.2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363 1 6912 0 0,'0'0'2556'0'0,"-6"6"-75"0"0,-2 0-2095 0 0,0 0 1 0 0,1 0-1 0 0,-2-1 1 0 0,1 0-1 0 0,-16 7 0 0 0,-14 8-24 0 0,18-6-296 0 0,0 1 0 0 0,0 1 1 0 0,2 1-1 0 0,0 1 0 0 0,-17 21 0 0 0,19-18 90 0 0,1 0 0 0 0,0 1 0 0 0,2 1-1 0 0,0 0 1 0 0,-15 41 0 0 0,24-52-62 0 0,-1 1 0 0 0,1-1 0 0 0,1 1 0 0 0,0 0 0 0 0,1 0 1 0 0,1 1-1 0 0,-1 17 0 0 0,2-28-75 0 0,0 1 0 0 0,1-1 0 0 0,-1 1 0 0 0,1-1 0 0 0,-1 1 0 0 0,1-1 0 0 0,0 0 0 0 0,0 1 0 0 0,1-1 0 0 0,-1 0 0 0 0,1 0 0 0 0,-1 0 0 0 0,1 0 0 0 0,0 0 0 0 0,0 0 0 0 0,1 0 0 0 0,-1 0 0 0 0,0-1 0 0 0,1 0 0 0 0,0 1 0 0 0,-1-1 0 0 0,1 0 0 0 0,0 0 0 0 0,0 0 0 0 0,0-1 0 0 0,0 1 0 0 0,1-1 0 0 0,-1 1 0 0 0,0-1 0 0 0,1 0 0 0 0,-1-1 0 0 0,6 2 0 0 0,0-2 111 0 0,0 0 1 0 0,0-1-1 0 0,0 0 1 0 0,0 0-1 0 0,0-1 1 0 0,0 0-1 0 0,10-5 1 0 0,-10 5-6 0 0,-7 1-97 0 0,88-28 560 0 0,-75 23-661 0 0,0 0-1 0 0,-1-1 0 0 0,26-17 0 0 0,-39 23-94 0 0,0 0-1 0 0,0 0 0 0 0,0 0 0 0 0,0 0 0 0 0,0 0 0 0 0,0 0 0 0 0,0 0 1 0 0,0 0-1 0 0,-1 0 0 0 0,1-1 0 0 0,0 1 0 0 0,-1 0 0 0 0,1-1 1 0 0,-1 1-1 0 0,1 0 0 0 0,-1-1 0 0 0,0 1 0 0 0,0 0 0 0 0,1-1 0 0 0,-1 1 1 0 0,0-1-1 0 0,0 1 0 0 0,0-1 0 0 0,-1-1 0 0 0,1-6-5265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6.6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10 439 5064 0 0,'-9'4'9205'0'0,"19"-8"-7484"0"0,20-7-1969 0 0,85-49 1146 0 0,-44 21-609 0 0,2 3-269 0 0,5-3-4991 0 0,-44 21-175 0 0</inkml:trace>
  <inkml:trace contextRef="#ctx0" brushRef="#br0" timeOffset="1">673 0 9008 0 0,'0'0'413'0'0,"-2"1"-10"0"0,0 1-382 0 0,0-1 1 0 0,0 1-1 0 0,0 0 1 0 0,0 0-1 0 0,0 0 1 0 0,0 0-1 0 0,1 1 1 0 0,-1-1-1 0 0,1 0 1 0 0,-1 1-1 0 0,1-1 1 0 0,0 1-1 0 0,-1 2 1 0 0,-2 6 270 0 0,1-1 0 0 0,-2 13 0 0 0,-1 31 811 0 0,-11 43 409 0 0,-3 9-220 0 0,6-28-419 0 0,12-69-846 0 0,0-1 0 0 0,1 1 0 0 0,0-1-1 0 0,0 1 1 0 0,1 0 0 0 0,0-1 0 0 0,1 1 0 0 0,0 0 0 0 0,0-1 0 0 0,1 1 0 0 0,0-1 0 0 0,0 1 0 0 0,1-1-1 0 0,0 0 1 0 0,1 0 0 0 0,5 9 0 0 0,-9-16-297 0 0,4-25-5122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0 116 920 0 0,'9'-3'383'0'0,"-8"2"36"0"0,4-2 1415 0 0,0 1-1 0 0,1 0 1 0 0,-1 0 0 0 0,11-2-1 0 0,-12 4-1629 0 0,-1 0 0 0 0,0 0 0 0 0,1 0 0 0 0,-1 0 0 0 0,0 0 0 0 0,5 2 0 0 0,17 2 294 0 0,1 0-1 0 0,32-1 0 0 0,32 5 7 0 0,0-2 682 0 0,-32-4-672 0 0,88-3-197 0 0,-132 1-316 0 0,37-4 50 0 0,35 1-24 0 0,-77 4-28 0 0,50 2-305 0 0,99-7 0 0 0,-9-3 1775 0 0,39-2-1607 0 0,-22 2 628 0 0,405-10 558 0 0,-310 23-995 0 0,93-7-53 0 0,-138-8 328 0 0,-109 5-136 0 0,123 0 153 0 0,143-10 70 0 0,-195-5-560 0 0,25 0 594 0 0,-148 15-465 0 0,99 1 64 0 0,-114 3-13 0 0,-22 1-7 0 0,33 5 0 0 0,-34-3-29 0 0,34 1-1 0 0,-34-1 2 0 0,-14-3 0 0 0,-1 1 0 0 0,1-1 0 0 0,0 1 0 0 0,0-1 0 0 0,-1 0 0 0 0,1 0 0 0 0,3-1 0 0 0,-5 1 1 0 0,-1 0-1 0 0,1-1 1 0 0,0 1-1 0 0,-1 0 1 0 0,1 0-1 0 0,0 0 1 0 0,-1 0-1 0 0,1 0 1 0 0,0 0-1 0 0,-1-1 1 0 0,1 2-1 0 0,0-1 0 0 0,0 0 1 0 0,-1 0-1 0 0,1 0 1 0 0,0 0-1 0 0,-1 0 1 0 0,1 1-1 0 0,0-1 1 0 0,-1 0-1 0 0,1 0 1 0 0,0 1-1 0 0,0 0 1 0 0,4 1 71 0 0,8-5 100 0 0,-6 2-137 0 0,-5 1-28 0 0,0-1 1 0 0,-1 1-1 0 0,1 0 1 0 0,0-1-1 0 0,0 1 1 0 0,0-1-1 0 0,-1 0 0 0 0,1 1 1 0 0,0-1-1 0 0,-1 0 1 0 0,1 0-1 0 0,0 0 1 0 0,1-2-1 0 0,-1 2 46 0 0,15-9 129 0 0,-9 6-172 0 0,-7 4-10 0 0,-1-1 0 0 0,0 1 0 0 0,0 0 0 0 0,0 0 0 0 0,0 0 0 0 0,0 0 0 0 0,0 0 0 0 0,1 0 0 0 0,-1 0 0 0 0,0 0 0 0 0,0 0 0 0 0,0 0 0 0 0,0 0 0 0 0,0 0 1 0 0,0 0-1 0 0,1 0 0 0 0,-1 0 0 0 0,0 0 0 0 0,0 0 0 0 0,0 0 0 0 0,0 0 0 0 0,0 0 0 0 0,0 1 0 0 0,1-1 0 0 0,-1 0 0 0 0,0 0 0 0 0,0 0 0 0 0,0 0 0 0 0,0 0 0 0 0,0 0 0 0 0,0 0 0 0 0,0 0 0 0 0,0 0 0 0 0,0 0 0 0 0,1 1 0 0 0,-1-1 0 0 0,0 0 0 0 0,0 0 0 0 0,0 0 0 0 0,0 0 0 0 0,0 0 0 0 0,0 0 0 0 0,0 1 0 0 0,0-1 0 0 0,0 0 0 0 0,0 0 0 0 0,0 0 0 0 0,0 11-1 0 0,-5 10-83 0 0,1-9 62 0 0,1 1 0 0 0,-1 0 0 0 0,2 1 0 0 0,0-1 0 0 0,0 26 0 0 0,11 138 22 0 0,-3-95 0 0 0,-6 23 0 0 0,-1-48 0 0 0,-4 73 0 0 0,4-109 0 0 0,-4 25 0 0 0,2-24 0 0 0,-1 24 0 0 0,2-12 0 0 0,1-26 0 0 0,0 0 0 0 0,1 0 0 0 0,0 15 0 0 0,3 13 56 0 0,-2 0-1 0 0,-2-1 0 0 0,-6 42 1 0 0,3-31-62 0 0,-1 105 6 0 0,0-20 0 0 0,5 223 984 0 0,5-269-984 0 0,0 0 0 0 0,-5-76 60 0 0,0 0-1 0 0,1 0 0 0 0,1 0 0 0 0,2 10 0 0 0,-4-12-59 0 0,-2-2 0 0 0,1-3 0 0 0,1 0 0 0 0,-1 0 0 0 0,1 0 0 0 0,0 0 0 0 0,-1 0 0 0 0,1-1 0 0 0,0 1 0 0 0,0 0 0 0 0,1 2 0 0 0,-1-2-3 0 0,0 3 25 0 0,0 0 0 0 0,0 0 0 0 0,0-1 0 0 0,1 1-1 0 0,2 8 1 0 0,-3-11-22 0 0,0 0 0 0 0,0 0 0 0 0,0 1 0 0 0,0-1 0 0 0,0 0 0 0 0,0 0 0 0 0,-1 0 0 0 0,0 3 0 0 0,-1 11 0 0 0,2 3 0 0 0,2-14 0 0 0,-1-3 0 0 0,0 0 0 0 0,0 1 0 0 0,0-1 0 0 0,0 1 0 0 0,0-1 0 0 0,-1 1 0 0 0,1 0 0 0 0,-1-1 0 0 0,1 6 0 0 0,1-1-22 0 0,-1-6-86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6.9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11 193 3224 0 0,'0'0'143'0'0,"0"2"-3"0"0,-8 43 3925 0 0,7-40-3461 0 0,0 0 0 0 0,1 0 1 0 0,0 1-1 0 0,0-1 0 0 0,0 0 1 0 0,1 6-1 0 0,0 12 392 0 0,0-12-803 0 0,0-1-1 0 0,1 0 0 0 0,1 0 1 0 0,-1 1-1 0 0,2-1 1 0 0,-1-1-1 0 0,1 1 1 0 0,1 0-1 0 0,-1-1 0 0 0,2 0 1 0 0,-1 0-1 0 0,11 12 1 0 0,-13-19-172 0 0,-1 0 0 0 0,1 1 1 0 0,-1-1-1 0 0,1 0 0 0 0,0-1 1 0 0,0 1-1 0 0,0 0 0 0 0,0-1 1 0 0,0 1-1 0 0,0-1 1 0 0,0 0-1 0 0,0 0 0 0 0,1-1 1 0 0,-1 1-1 0 0,0-1 0 0 0,1 1 1 0 0,-1-1-1 0 0,0 0 0 0 0,1 0 1 0 0,-1 0-1 0 0,1-1 1 0 0,-1 1-1 0 0,0-1 0 0 0,0 0 1 0 0,7-2-1 0 0,4-3-29 0 0,0-1-1 0 0,-1 0 1 0 0,1 0 0 0 0,15-14-1 0 0,-21 16-4 0 0,2-2-184 0 0,1-1 0 0 0,-1-1 0 0 0,-1 0 0 0 0,0 0 0 0 0,0-1 1 0 0,-1 0-1 0 0,0 0 0 0 0,-1-1 0 0 0,0 0 0 0 0,-1-1 1 0 0,0 1-1 0 0,5-15 0 0 0,14-34-1071 0 0,-10 27 413 0 0,-2 0 0 0 0,9-37 0 0 0,-17 50 1107 0 0,11-29 2162 0 0,-17 52-1487 0 0,-2 6-687 0 0,1 1-1 0 0,0 0 1 0 0,0 0-1 0 0,1 0 1 0 0,0 0 0 0 0,1 13-1 0 0,3 18 54 0 0,0-19 73 0 0,-2 42 1 0 0,-7-6-340 0 0,-1 57 1145 0 0,7-101-1864 0 0,0 0-1 0 0,2 0 0 0 0,0 0 0 0 0,0-1 1 0 0,1 1-1 0 0,6 15 0 0 0,-1-6-4481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7.5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8 162 9560 0 0,'-1'-2'43'0'0,"0"0"0"0"0,0 1 0 0 0,0-1 0 0 0,0 0 0 0 0,1 0 0 0 0,-1 0 0 0 0,1 0 0 0 0,-1 0 0 0 0,1 0 0 0 0,0 0 0 0 0,0 0 0 0 0,0 0 0 0 0,0 0 0 0 0,0 0 0 0 0,0-1 0 0 0,0 1 0 0 0,1 0 0 0 0,-1 0 0 0 0,1 0 0 0 0,-1 0 0 0 0,1 1 0 0 0,0-1 0 0 0,2-3 0 0 0,0-5 78 0 0,-2 8-35 0 0,0-1 0 0 0,0 1 0 0 0,0-1 0 0 0,0 1 0 0 0,1 0-1 0 0,-1 0 1 0 0,0-1 0 0 0,1 1 0 0 0,0 0 0 0 0,-1 0 0 0 0,4-2 0 0 0,4-3 78 0 0,0-1 0 0 0,1 2 0 0 0,0-1 0 0 0,1 1 0 0 0,21-9 0 0 0,-20 10-79 0 0,-7 3-35 0 0,-1 0-1 0 0,1 0 1 0 0,0 0 0 0 0,0 1 0 0 0,5-1 0 0 0,-7 1-31 0 0,-1 1 1 0 0,1-1 0 0 0,0 1-1 0 0,-1 0 1 0 0,1 0 0 0 0,-1 0-1 0 0,1 0 1 0 0,-1 1 0 0 0,1-1-1 0 0,-1 1 1 0 0,1-1-1 0 0,-1 1 1 0 0,1 0 0 0 0,-1 0-1 0 0,0 0 1 0 0,1 0 0 0 0,-1 1-1 0 0,0-1 1 0 0,0 0 0 0 0,0 1-1 0 0,0 0 1 0 0,0-1 0 0 0,0 1-1 0 0,0 0 1 0 0,-1 0 0 0 0,1 0-1 0 0,-1 0 1 0 0,1 0 0 0 0,-1 1-1 0 0,0-1 1 0 0,0 0 0 0 0,0 1-1 0 0,0-1 1 0 0,1 3 0 0 0,-2-3-13 0 0,4 11 23 0 0,-1 1 0 0 0,3 22 0 0 0,-6-31-23 0 0,0 0 0 0 0,0 0 0 0 0,-1 1 0 0 0,0-1 0 0 0,1 0-1 0 0,-2 0 1 0 0,1 0 0 0 0,0-1 0 0 0,-1 1 0 0 0,-3 7 0 0 0,2-8 13 0 0,1 1 0 0 0,0 0 0 0 0,1 0 0 0 0,-1 0 0 0 0,1 1 1 0 0,0-1-1 0 0,0 0 0 0 0,1 0 0 0 0,0 1 0 0 0,-1-1 0 0 0,2 7 0 0 0,-1-11 823 0 0,1-16-167 0 0,-1 10-595 0 0,1-1 0 0 0,1 1 0 0 0,-1-1 0 0 0,1 1 0 0 0,0 0 0 0 0,5-9 0 0 0,3-22 40 0 0,-2 20-88 0 0,0 1-1 0 0,2 0 1 0 0,11-16-1 0 0,-13 17-32 0 0,-7 12-1 0 0,0 0 1 0 0,0 0-1 0 0,0 0 0 0 0,1 0 1 0 0,-1 0-1 0 0,1 0 0 0 0,-1 0 1 0 0,1 0-1 0 0,-1 0 0 0 0,1 1 1 0 0,0-1-1 0 0,0 1 1 0 0,0-1-1 0 0,0 1 0 0 0,0 0 1 0 0,0 0-1 0 0,1 0 0 0 0,-1 0 1 0 0,0 0-1 0 0,1 0 0 0 0,2 0 1 0 0,-4 1-4 0 0,-1 0 0 0 0,1 1 0 0 0,-1-1 0 0 0,1 0 0 0 0,0 1 0 0 0,-1-1 0 0 0,1 0 0 0 0,-1 1 0 0 0,1-1 0 0 0,-1 1 1 0 0,1-1-1 0 0,-1 1 0 0 0,1-1 0 0 0,-1 1 0 0 0,1 0 0 0 0,-1-1 0 0 0,0 1 0 0 0,1 0 0 0 0,-1 0-5 0 0,2 2 1 0 0,0-1 1 0 0,0 1-1 0 0,0 0 1 0 0,0-1-1 0 0,-1 1 1 0 0,1 0-1 0 0,-1 0 1 0 0,0 0-1 0 0,0 1 1 0 0,0-1-1 0 0,0 0 1 0 0,-1 0-1 0 0,1 4 1 0 0,-1 7-18 0 0,0 0 0 0 0,-2 15 0 0 0,-1 18-19 0 0,2-36 505 0 0,2-19 2 0 0,17-31-137 0 0,29-45 0 0 0,-47 83-324 0 0,5-5-6 0 0,-1 1-1 0 0,1-1 0 0 0,0 1 0 0 0,1 0 0 0 0,-1 1 0 0 0,1-1 0 0 0,0 1 0 0 0,0 0 0 0 0,0 0 0 0 0,0 1 0 0 0,1 0 0 0 0,13-5 0 0 0,-19 8 1 0 0,0 0 0 0 0,1 0-1 0 0,-1 0 1 0 0,0 0-1 0 0,1 0 1 0 0,-1 0-1 0 0,0 0 1 0 0,1 1-1 0 0,-1-1 1 0 0,0 0-1 0 0,1 1 1 0 0,-1-1-1 0 0,0 1 1 0 0,0 0 0 0 0,0-1-1 0 0,0 1 1 0 0,0 0-1 0 0,1 0 1 0 0,-1-1-1 0 0,-1 1 1 0 0,1 0-1 0 0,2 2 1 0 0,1 3-19 0 0,0-1 1 0 0,0 1-1 0 0,3 7 1 0 0,-4-9 1 0 0,-2-1 10 0 0,0 0 0 0 0,0 0-1 0 0,0 1 1 0 0,0-1 0 0 0,0 0 0 0 0,-1 1-1 0 0,0-1 1 0 0,1 1 0 0 0,-2 5 0 0 0,-3 33-123 0 0,3-38 116 0 0,-4 20-2026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7.9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56 28 3224 0 0,'-15'20'236'0'0,"12"-18"88"0"0,1 1 0 0 0,0-1 0 0 0,0 1 0 0 0,0 0 0 0 0,-3 5 0 0 0,-16 49 6926 0 0,21-56-7196 0 0,-1 1-1 0 0,1-1 1 0 0,-1 1-1 0 0,1-1 1 0 0,0 1 0 0 0,-1-1-1 0 0,1 1 1 0 0,0-1-1 0 0,0 1 1 0 0,0-1-1 0 0,0 1 1 0 0,0-1-1 0 0,0 1 1 0 0,1-1-1 0 0,-1 1 1 0 0,0-1-1 0 0,1 1 1 0 0,-1-1 0 0 0,1 1-1 0 0,0-1 1 0 0,-1 0-1 0 0,1 1 1 0 0,0-1-1 0 0,0 0 1 0 0,0 0-1 0 0,0 1 1 0 0,0-1-1 0 0,0 0 1 0 0,0 0-1 0 0,0 0 1 0 0,1 0 0 0 0,-1 0-1 0 0,2 0 1 0 0,0 1-15 0 0,1-1 0 0 0,-1 0 0 0 0,1 0 0 0 0,-1 0 1 0 0,1 0-1 0 0,-1-1 0 0 0,1 0 0 0 0,-1 1 1 0 0,1-1-1 0 0,-1-1 0 0 0,1 1 0 0 0,0 0 0 0 0,3-2 1 0 0,2-1-18 0 0,0 0 1 0 0,0 0 0 0 0,-1-1-1 0 0,1 0 1 0 0,-1 0 0 0 0,0-1 0 0 0,0 0-1 0 0,-1-1 1 0 0,1 0 0 0 0,-1 0 0 0 0,0 0-1 0 0,-1-1 1 0 0,0 0 0 0 0,0 0 0 0 0,0-1-1 0 0,-1 0 1 0 0,0 0 0 0 0,6-15 0 0 0,-10 22-27 0 0,-1 0 0 0 0,1 0 0 0 0,-1-1 0 0 0,1 1 0 0 0,-1 0 0 0 0,0-1 0 0 0,1 1 0 0 0,-1 0 0 0 0,0-1 0 0 0,0 1 0 0 0,0-1 0 0 0,0 1 0 0 0,0 0 0 0 0,0-1 0 0 0,-1 1 0 0 0,1 0 0 0 0,0-1 0 0 0,-1 1 1 0 0,1 0-1 0 0,-1-1 0 0 0,0 1 0 0 0,1 0 0 0 0,-1 0 0 0 0,0 0 0 0 0,1-1 0 0 0,-1 1 0 0 0,0 0 0 0 0,-2-1 0 0 0,1 0-1 0 0,0 0 1 0 0,0 1-1 0 0,0 0 0 0 0,0-1 0 0 0,-1 1 1 0 0,1 0-1 0 0,0 0 0 0 0,-1 0 1 0 0,1 0-1 0 0,-1 0 0 0 0,1 1 0 0 0,-1-1 1 0 0,0 1-1 0 0,-3 0 0 0 0,-1 0-22 0 0,1 0 0 0 0,0 0 0 0 0,0 1 0 0 0,0 0 0 0 0,0 1 0 0 0,0-1 0 0 0,0 1 0 0 0,1 0 0 0 0,-1 0-1 0 0,0 1 1 0 0,1 0 0 0 0,0 0 0 0 0,0 0 0 0 0,-1 1 0 0 0,2-1 0 0 0,-1 1 0 0 0,0 0 0 0 0,1 1 0 0 0,0-1 0 0 0,0 1 0 0 0,0 0 0 0 0,-4 7 0 0 0,8-11-69 0 0,0 0 0 0 0,-1 0 0 0 0,1 0 1 0 0,0 0-1 0 0,0 1 0 0 0,-1-1 0 0 0,1 0 1 0 0,0 0-1 0 0,0 1 0 0 0,0-1 0 0 0,1 0 0 0 0,-1 0 1 0 0,0 1-1 0 0,0-1 0 0 0,1 0 0 0 0,-1 0 1 0 0,1 0-1 0 0,-1 0 0 0 0,1 1 0 0 0,-1-1 1 0 0,2 1-1 0 0,2 6-4477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8.2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115 178 3680 0 0,'0'0'167'0'0,"3"-8"26"0"0,-2-7 39 0 0,2-5 968 0 0,-2 19-850 0 0,-1 0 0 0 0,0 0 0 0 0,1 0 0 0 0,-1-1 0 0 0,0 1 0 0 0,1 0 0 0 0,-1 0 0 0 0,0-1 0 0 0,0 1 0 0 0,0 0 0 0 0,0-1 0 0 0,0 1 0 0 0,0 0 0 0 0,-1-1 0 0 0,1 1 0 0 0,-1-2 0 0 0,1 2-302 0 0,-1 1 1 0 0,1 0-1 0 0,0-1 1 0 0,-1 1-1 0 0,1-1 1 0 0,0 1-1 0 0,-1-1 0 0 0,1 1 1 0 0,-1 0-1 0 0,1-1 1 0 0,-1 1-1 0 0,1 0 1 0 0,-1-1-1 0 0,1 1 0 0 0,-1 0 1 0 0,1 0-1 0 0,-1 0 1 0 0,1 0-1 0 0,-1-1 1 0 0,1 1-1 0 0,-1 0 0 0 0,1 0 1 0 0,-1 0-1 0 0,0 0 1 0 0,1 0-1 0 0,-1 0 1 0 0,1 0-1 0 0,-1 0 0 0 0,1 0 1 0 0,-1 1-1 0 0,1-1 1 0 0,-1 0-1 0 0,1 0 1 0 0,-1 0-1 0 0,1 1 0 0 0,-1-1 1 0 0,0 1-1 0 0,-8 4 64 0 0,-1 1 0 0 0,2 0 1 0 0,-1 0-1 0 0,1 1 0 0 0,0 0 0 0 0,0 0 0 0 0,1 1 0 0 0,0 0 0 0 0,0 1 0 0 0,1-1 0 0 0,-8 16 1 0 0,13-21-48 0 0,1-1 1 0 0,-1 1 0 0 0,1 0-1 0 0,0 0 1 0 0,0 0 0 0 0,0 4 0 0 0,0-3 20 0 0,0-2 580 0 0,16-9-402 0 0,-12 6-239 0 0,1-1 0 0 0,-1 0 1 0 0,0 0-1 0 0,6-4 0 0 0,15-10 42 0 0,-19 13-90 0 0,0-1-1 0 0,-1 1 0 0 0,1-1 0 0 0,-1 0 1 0 0,0-1-1 0 0,0 1 0 0 0,0-1 0 0 0,6-8 1 0 0,2-8-185 0 0,-9 16 83 0 0,-1 0 0 0 0,0 0 0 0 0,0 0 0 0 0,0 0 0 0 0,0 0 0 0 0,-1-1 0 0 0,0 1 0 0 0,0-1 0 0 0,-1 0 1 0 0,1 1-1 0 0,-1-1 0 0 0,0-9 0 0 0,-1 6-53 0 0,1 5 157 0 0,-1 0 0 0 0,0 0 0 0 0,0 1 0 0 0,-1-1 0 0 0,1 0 0 0 0,-1 0-1 0 0,1 0 1 0 0,-1 0 0 0 0,-1 1 0 0 0,-2-8 1266 0 0,5 12-1161 0 0,-1 3-68 0 0,1 0 1 0 0,0 1 0 0 0,-1-1-1 0 0,0 0 1 0 0,0 7 0 0 0,0 10 148 0 0,1-8-36 0 0,0-1-11 0 0,1 1 0 0 0,4 16 0 0 0,3 17 45 0 0,-2-5-873 0 0,2-15-3437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48.5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0 126 6912 0 0,'0'3'7289'0'0,"0"-3"-7274"0"0,0 1 0 0 0,1-1 0 0 0,-1 1 0 0 0,0-1 0 0 0,0 0 1 0 0,0 1-1 0 0,1-1 0 0 0,-1 0 0 0 0,0 1 0 0 0,1-1 0 0 0,-1 0 0 0 0,0 1 0 0 0,0-1 0 0 0,1 0 0 0 0,-1 1 1 0 0,1-1-1 0 0,-1 0 0 0 0,0 0 0 0 0,1 0 0 0 0,-1 1 0 0 0,1-1 0 0 0,-1 0 0 0 0,0 0 0 0 0,1 0 0 0 0,-1 0 1 0 0,1 0-1 0 0,-1 0 0 0 0,1 0 0 0 0,-1 0 0 0 0,1 0 0 0 0,16 1 206 0 0,-14-1-151 0 0,2 0 11 0 0,1-1 0 0 0,-1 0 1 0 0,0 0-1 0 0,1 0 1 0 0,-1 0-1 0 0,0-1 1 0 0,7-3-1 0 0,34-19 366 0 0,-12 6-407 0 0,-31 16-44 0 0,1 0 0 0 0,0-1 0 0 0,0 1 0 0 0,-1-1 0 0 0,0 0-1 0 0,1 1 1 0 0,-1-2 0 0 0,0 1 0 0 0,0 0 0 0 0,-1 0 0 0 0,1-1 0 0 0,-1 0 0 0 0,0 1-1 0 0,4-8 1 0 0,-2 3 0 0 0,-4 7 7 0 0,1 1 1 0 0,-1-1-1 0 0,0 1 1 0 0,1-1 0 0 0,-1 1-1 0 0,0-1 1 0 0,0 0-1 0 0,1 1 1 0 0,-1-1 0 0 0,0 1-1 0 0,0-1 1 0 0,0 0-1 0 0,0 1 1 0 0,0-1 0 0 0,0 1-1 0 0,0-1 1 0 0,0 0-1 0 0,0 1 1 0 0,0-2 0 0 0,-4-4-4 0 0,0 5 22 0 0,1 0 0 0 0,-1 1 0 0 0,0-1 0 0 0,0 1 0 0 0,1 0 0 0 0,-1 0 0 0 0,0 0 0 0 0,0 1 0 0 0,1-1 0 0 0,-1 1 0 0 0,-7 2-1 0 0,5 0 17 0 0,0 1 0 0 0,0-1 0 0 0,1 1 0 0 0,-1 0 0 0 0,1 0 0 0 0,-1 0 0 0 0,1 1 0 0 0,1 0 0 0 0,-1 0 0 0 0,1 0 0 0 0,0 1 0 0 0,0 0 0 0 0,0-1 0 0 0,-5 13 0 0 0,9-17-29 0 0,-3 6 78 0 0,0 1-1 0 0,1-1 1 0 0,0 1 0 0 0,0-1-1 0 0,1 1 1 0 0,0 0 0 0 0,0 8-1 0 0,1-12-29 0 0,0 1 0 0 0,0-1-1 0 0,0 1 1 0 0,1-1 0 0 0,0 1-1 0 0,-1-1 1 0 0,3 6 0 0 0,-2-8-36 0 0,0-1 1 0 0,0 1-1 0 0,0-1 1 0 0,0 1-1 0 0,1-1 1 0 0,-1 1 0 0 0,0-1-1 0 0,1 0 1 0 0,-1 0-1 0 0,0 1 1 0 0,1-1 0 0 0,0 0-1 0 0,-1 0 1 0 0,1-1-1 0 0,-1 1 1 0 0,1 0 0 0 0,0 0-1 0 0,0-1 1 0 0,0 1-1 0 0,-1-1 1 0 0,3 1-1 0 0,1 0 22 0 0,0 0-1 0 0,-1 0 0 0 0,1 0-1 0 0,-1-1 1 0 0,1 1 0 0 0,-1-1 0 0 0,1 0 0 0 0,-1 0-1 0 0,7-2 1 0 0,48-10-87 0 0,-18 2-5022 0 0,-11 2-887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57.9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213 1408 2760 0 0,'-4'3'7278'0'0,"2"-3"-7134"0"0,0 0 0 0 0,0-1 0 0 0,0 1-1 0 0,0-1 1 0 0,0 1 0 0 0,0-1 0 0 0,0 0 0 0 0,1 1-1 0 0,-1-1 1 0 0,0 0 0 0 0,0 0 0 0 0,1 0 0 0 0,-1-1-1 0 0,1 1 1 0 0,-1 0 0 0 0,1-1 0 0 0,-1 1-1 0 0,1-1 1 0 0,0 1 0 0 0,0-1 0 0 0,0 1 0 0 0,0-1-1 0 0,0 0 1 0 0,0 0 0 0 0,0 0 0 0 0,1 1-1 0 0,-1-1 1 0 0,0 0 0 0 0,1 0 0 0 0,-1-4 0 0 0,-9-17 574 0 0,2 8-295 0 0,-2-9 12 0 0,-69-184 1123 0 0,43 49-1259 0 0,28 118-298 0 0,2 5 18 0 0,1 0 1 0 0,1-57-1 0 0,14-74-24 0 0,-5 134-19 0 0,0 1 0 0 0,16-47 0 0 0,29-62-29 0 0,-31 92 50 0 0,1-1-34 0 0,51-92 0 0 0,-65 131-1 0 0,-4 7 32 0 0,1-1 1 0 0,-1 1-1 0 0,1 0 1 0 0,6-7-1 0 0,-9 11 0 0 0,1 0 0 0 0,0-1-1 0 0,-1 1 1 0 0,1 0-1 0 0,-1 0 1 0 0,1 0-1 0 0,0 0 1 0 0,-1 0-1 0 0,1 0 1 0 0,0 0 0 0 0,-1 0-1 0 0,1 0 1 0 0,0 0-1 0 0,-1 0 1 0 0,1 0-1 0 0,-1 0 1 0 0,1 0-1 0 0,0 1 1 0 0,-1-1 0 0 0,1 0-1 0 0,0 1 1 0 0,12 6-82 0 0,-10-5 73 0 0,-1 0 0 0 0,0 0 0 0 0,1 0 0 0 0,-1 1 0 0 0,0-1 0 0 0,0 1 0 0 0,-1-1 0 0 0,1 1 0 0 0,0 0 0 0 0,-1-1 0 0 0,0 1 0 0 0,1 0 0 0 0,-1 0 0 0 0,0 0 0 0 0,-1 0 0 0 0,1 0 0 0 0,0 5 0 0 0,1 7-34 0 0,-1 0 0 0 0,-2 21 1 0 0,1-17 28 0 0,0 8-20 0 0,-2 66 2 0 0,0-78 39 0 0,0 0 0 0 0,0 0-1 0 0,-2-1 1 0 0,-6 19-1 0 0,-28 56 0 0 0,11-28 0 0 0,26-59 1 0 0,0 1 8 0 0,0 0-1 0 0,0-1 0 0 0,0 1 0 0 0,-1-1 0 0 0,1 0 1 0 0,-1 1-1 0 0,0-1 0 0 0,-3 3 0 0 0,5-4 325 0 0,4-3-165 0 0,0 0-130 0 0,-1 1-18 0 0,-1 0 0 0 0,0 0 0 0 0,0 0 0 0 0,0-1 0 0 0,0 1 0 0 0,0-1 0 0 0,0 1 0 0 0,3-5 0 0 0,41-24 138 0 0,-42 26-158 0 0,2-1 0 0 0,15-4 0 0 0,6 0-82 0 0,-22 7 77 0 0,1 1 0 0 0,-1 0 1 0 0,0 1-1 0 0,1-1 0 0 0,-1 1 0 0 0,0 0 1 0 0,1 0-1 0 0,7 2 0 0 0,-5 2 58 0 0,-7-4-47 0 0,1 1-1 0 0,-1 0 1 0 0,0 0-1 0 0,1 0 1 0 0,-1 0-1 0 0,0 1 1 0 0,0-1-1 0 0,0 0 0 0 0,0 0 1 0 0,0 1-1 0 0,0-1 1 0 0,0 1-1 0 0,-1-1 1 0 0,1 1-1 0 0,0-1 0 0 0,-1 1 1 0 0,1-1-1 0 0,-1 1 1 0 0,0 0-1 0 0,1-1 1 0 0,-1 1-1 0 0,0-1 1 0 0,0 1-1 0 0,0 3 0 0 0,0-2-5 0 0,-1 0 0 0 0,1 0 0 0 0,1 0 0 0 0,-1 0 0 0 0,0 0 0 0 0,1 1 0 0 0,-1-1 0 0 0,1 0 0 0 0,1 3 0 0 0,2 8-22 0 0,-3-11-2 0 0,-1 1 1 0 0,1 0 0 0 0,-1 0-1 0 0,0 0 1 0 0,0-1-1 0 0,0 1 1 0 0,-1 0 0 0 0,1 0-1 0 0,-1-1 1 0 0,0 1-1 0 0,0 0 1 0 0,0-1 0 0 0,-3 6-1 0 0,-2 1 41 0 0,0 0-1 0 0,0-1 0 0 0,-9 11 1 0 0,8-11 15 0 0,0 0 1 0 0,0 1-1 0 0,-6 11 1 0 0,-4 5 62 0 0,14-23-66 0 0,0 1 0 0 0,1-1-1 0 0,-1 1 1 0 0,-3 6-1 0 0,6-8 47 0 0,-25 12 232 0 0,24-14-358 0 0,-4 8-5209 0 0,-4-3-390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59.6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27 111 1376 0 0,'-27'-4'11224'0'0,"34"3"-11006"0"0,0 0 1 0 0,0-1-1 0 0,0 0 1 0 0,6-3-1 0 0,-11 4-174 0 0,3-1 41 0 0,18-7-66 0 0,-19 7-5 0 0,-1 0 0 0 0,1 0 1 0 0,0 0-1 0 0,-1 0 0 0 0,5-4 0 0 0,16-8 93 0 0,-18 11-92 0 0,0 1 1 0 0,0-1-1 0 0,0-1 1 0 0,9-5-1 0 0,-6 2-5 0 0,1 1 0 0 0,0 1 0 0 0,21-9 0 0 0,-28 13-53 0 0,5 1 2086 0 0,-9 22-1968 0 0,-12 29 492 0 0,7-33-364 0 0,0 1 0 0 0,-2-1 0 0 0,-13 24-1 0 0,11-24-95 0 0,1 1 0 0 0,1-1 0 0 0,-6 23 0 0 0,12-35-82 0 0,-1 1 0 0 0,1-1 0 0 0,-2 1 0 0 0,1-1 0 0 0,-8 10 0 0 0,-8 17 90 0 0,18-31-106 0 0,-1 1 0 0 0,1-1 0 0 0,-1 0 0 0 0,0 0 0 0 0,1 0 0 0 0,-1 0 0 0 0,0 0 0 0 0,-4 3 0 0 0,5-4-10 0 0,-7 9 1 0 0,8-10 36 0 0,-1 1 0 0 0,1-1 0 0 0,0 0 0 0 0,0 1 0 0 0,0-1 0 0 0,0 0 0 0 0,0 0 0 0 0,0 1 0 0 0,0-1 0 0 0,0 0 0 0 0,-1 1 0 0 0,1-1 0 0 0,0 0 0 0 0,1 1 0 0 0,-1-1 0 0 0,0 0 0 0 0,0 1 0 0 0,0-1 0 0 0,0 0 0 0 0,0 0 0 0 0,0 1 0 0 0,0-1 0 0 0,0 0 0 0 0,0 1 0 0 0,1-1 0 0 0,-1 0 0 0 0,0 0 0 0 0,0 1 0 0 0,0-1 0 0 0,1 0 0 0 0,-1 0 0 0 0,0 1 0 0 0,0-1 0 0 0,0 0 0 0 0,1 0 0 0 0,-1 0 0 0 0,0 0 0 0 0,1 1 0 0 0,-1-1 0 0 0,0 0 0 0 0,0 0 0 0 0,1 0 0 0 0,-1 0 0 0 0,0 0 0 0 0,1 0 0 0 0,-1 0 0 0 0,0 0 0 0 0,1 0 0 0 0,19 2-395 0 0,-17-3 413 0 0,5 1-66 0 0,-1 0-1 0 0,1-1 1 0 0,-1 0-1 0 0,1-1 1 0 0,7-2-1 0 0,88-23 13 0 0,-65 17 194 0 0,-37 9-341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00.0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0 101 6912 0 0,'13'0'732'0'0,"-8"0"-6"0"0,0 0 0 0 0,-1 0 0 0 0,1-1 0 0 0,-1 0 0 0 0,1 1 0 0 0,-1-1 0 0 0,8-3 0 0 0,6-2 51 0 0,153-43 1085 0 0,-169 48-1845 0 0,34-12 164 0 0,-25 8-170 0 0,0 1 0 0 0,1 0 0 0 0,-1 1 0 0 0,1 0 0 0 0,0 0 0 0 0,15 0 0 0 0,-25 3-140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00.5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15 112 2760 0 0,'0'0'125'0'0,"-14"3"12003"0"0,101-32-11187 0 0,31-11-749 0 0,-103 34-149 0 0,1-1 0 0 0,21-13-1 0 0,-32 14 12 0 0,-3 4-53 0 0,9-2 49 0 0,-10 3-115 0 0,-5 1-3360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00.9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 99 7888 0 0,'0'0'362'0'0,"-1"0"-11"0"0,-6 0 5224 0 0,0-1-2985 0 0,58-9-2437 0 0,-43 9-138 0 0,1 0 45 0 0,-1 0-1 0 0,1-1 1 0 0,-1 0-1 0 0,10-3 0 0 0,16-6 41 0 0,10-5-18 0 0,-20 7 17 0 0,-17 6-39 0 0,0 1 0 0 0,-1-1 0 0 0,1-1 0 0 0,0 1 0 0 0,-1-1 0 0 0,8-6-1 0 0,-11 8-46 0 0,3-1-6 0 0,6-1-7 0 0,-11 4-455 0 0,5-2 1199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2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3224 0 0,'0'0'4009'0'0,"-6"3"-100"0"0,-10 4-2729 0 0,9-4-902 0 0,0 0 1 0 0,0 0-1 0 0,1 1 1 0 0,-1-1 0 0 0,1 2-1 0 0,-6 4 1 0 0,-8 8 367 0 0,2 0 1 0 0,0 2 0 0 0,1 0 0 0 0,1 1 0 0 0,1 0 0 0 0,-20 36-1 0 0,31-50-478 0 0,2 0-1 0 0,-1 0 1 0 0,-3 12-1 0 0,5-16-132 0 0,1 0-1 0 0,0-1 0 0 0,-1 1 1 0 0,1 0-1 0 0,0 0 0 0 0,0 0 1 0 0,0-1-1 0 0,0 1 1 0 0,1 0-1 0 0,-1 0 0 0 0,0-1 1 0 0,1 1-1 0 0,-1 0 0 0 0,1-1 1 0 0,0 1-1 0 0,-1 0 0 0 0,1-1 1 0 0,2 3-1 0 0,-3-3-24 0 0,1-1 1 0 0,0 0-1 0 0,-1 0 1 0 0,1 1-1 0 0,-1-1 0 0 0,1 0 1 0 0,0 0-1 0 0,-1 0 0 0 0,1 0 1 0 0,-1 0-1 0 0,1 1 1 0 0,0-1-1 0 0,-1 0 0 0 0,1-1 1 0 0,0 1-1 0 0,-1 0 0 0 0,1 0 1 0 0,-1 0-1 0 0,2-1 0 0 0,12-3 76 0 0,1-2-23 0 0,0 0 1 0 0,-1-2-1 0 0,0 0 0 0 0,0 0 0 0 0,17-15 0 0 0,-9 5-165 0 0,-2-1 0 0 0,25-29-1 0 0,-44 47 90 0 0,2-1 13 0 0,0-11-73 0 0,-2 12 59 0 0,-1 0 13 0 0,0 1-1 0 0,0-1 0 0 0,1 1 1 0 0,-1-1-1 0 0,0 1 0 0 0,0-1 1 0 0,0 1-1 0 0,0-1 0 0 0,0 1 1 0 0,0-1-1 0 0,0 1 0 0 0,0-1 1 0 0,0 1-1 0 0,0-1 0 0 0,0 1 1 0 0,0-1-1 0 0,0 1 0 0 0,-1-1 0 0 0,1 1 1 0 0,0 0-1 0 0,0-1 0 0 0,0 1 1 0 0,-1-1-1 0 0,1 1 0 0 0,0-1 1 0 0,-1 1-1 0 0,1 0 0 0 0,0-1 1 0 0,-1 1-1 0 0,0-1 0 0 0,-7-10 13 0 0,4 7 188 0 0,2 6 346 0 0,3 7-108 0 0,9 10-67 0 0,-7-13-352 0 0,0 0 0 0 0,0 0 0 0 0,0-1-1 0 0,1 1 1 0 0,0-1 0 0 0,0 0 0 0 0,5 5-1 0 0,29 28-51 0 0,-25-23 88 0 0,22 17 0 0 0,-31-28-160 0 0,0-1 0 0 0,1 0 0 0 0,-1 0 0 0 0,1-1 0 0 0,0 1 0 0 0,-1-1 0 0 0,1 0 0 0 0,0 0 0 0 0,0-1 0 0 0,6 2 0 0 0,-11-3 30 0 0,1 0 0 0 0,-1 0 0 0 0,1 0 0 0 0,-1 0 0 0 0,1 0 0 0 0,-1 0 0 0 0,1 0 0 0 0,-1 0 0 0 0,1 0 0 0 0,-1 0 0 0 0,1 0 0 0 0,-1 0 0 0 0,1-1-1 0 0,-1 1 1 0 0,0 0 0 0 0,1 0 0 0 0,-1 0 0 0 0,1-1 0 0 0,-1 1 0 0 0,1 0 0 0 0,-1-1 0 0 0,0 1 0 0 0,1 0 0 0 0,-1-1 0 0 0,0 1 0 0 0,1 0 0 0 0,-1-1 0 0 0,0 1 0 0 0,0 0-1 0 0,1-2 1 0 0,1 0-196 0 0,9-11-1102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3.0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169 24 2760 0 0,'-4'0'90'0'0,"-11"0"1367"0"0,13 0-1191 0 0,0 1 1 0 0,0-1 0 0 0,1 1 0 0 0,-1-1-1 0 0,0 1 1 0 0,0 0 0 0 0,0 0 0 0 0,0 0 0 0 0,0 0-1 0 0,1 0 1 0 0,-1 0 0 0 0,0 0 0 0 0,1 0-1 0 0,-1 1 1 0 0,1-1 0 0 0,0 1 0 0 0,-1-1 0 0 0,1 1-1 0 0,-2 2 1 0 0,-3 5 65 0 0,0 1 0 0 0,-6 14 0 0 0,6-12 128 0 0,-32 64 560 0 0,35-69-910 0 0,0-1 0 0 0,0 1-1 0 0,1-1 1 0 0,-4 15-1 0 0,-2 10 249 0 0,3-21-182 0 0,1 1 1 0 0,1 0 0 0 0,0 1 0 0 0,1-1-1 0 0,0 0 1 0 0,1 1 0 0 0,0-1-1 0 0,1 21 1 0 0,0-31-156 0 0,0 0 0 0 0,0-1-1 0 0,0 1 1 0 0,0 0 0 0 0,1 0-1 0 0,-1-1 1 0 0,0 1 0 0 0,0 0-1 0 0,1-1 1 0 0,-1 1 0 0 0,0 0 0 0 0,1-1-1 0 0,-1 1 1 0 0,1 0 0 0 0,-1-1-1 0 0,1 1 1 0 0,-1-1 0 0 0,1 1-1 0 0,-1-1 1 0 0,1 1 0 0 0,0-1-1 0 0,-1 1 1 0 0,1-1 0 0 0,0 0-1 0 0,-1 1 1 0 0,1-1 0 0 0,0 0 0 0 0,0 0-1 0 0,-1 1 1 0 0,1-1 0 0 0,0 0-1 0 0,0 0 1 0 0,-1 0 0 0 0,1 0-1 0 0,0 0 1 0 0,0 0 0 0 0,-1 0-1 0 0,1 0 1 0 0,0 0 0 0 0,0 0 0 0 0,-1 0-1 0 0,2-1 1 0 0,2 0 28 0 0,0-1 0 0 0,0 1 0 0 0,0-1 0 0 0,0 0 0 0 0,-1 0 0 0 0,6-4 1 0 0,0-2-7 0 0,-1 1 1 0 0,0-2 0 0 0,0 1 0 0 0,-1-1 0 0 0,0 0-1 0 0,0-1 1 0 0,7-16 0 0 0,9-10 14 0 0,10-24-144 0 0,-21 36 20 0 0,6-14-120 0 0,-9 44 116 0 0,-8-2 70 0 0,0-1 0 0 0,1 0 0 0 0,-1 1 0 0 0,-1-1 0 0 0,1 1 0 0 0,-1-1 0 0 0,1 8 0 0 0,1 9 0 0 0,6 16 57 0 0,-5-20 10 0 0,9 28 1 0 0,-10-40-63 0 0,-1-1 0 0 0,0 1 1 0 0,1-1-1 0 0,0 0 0 0 0,-1 0 1 0 0,1 0-1 0 0,1 0 1 0 0,-1 0-1 0 0,0 0 0 0 0,1-1 1 0 0,-1 1-1 0 0,1-1 1 0 0,0 0-1 0 0,0 0 0 0 0,0 0 1 0 0,0 0-1 0 0,6 3 1 0 0,-6-4 15 0 0,1 0 0 0 0,0 0 1 0 0,0 0-1 0 0,0-1 1 0 0,0 1-1 0 0,0-1 1 0 0,0 0-1 0 0,0 0 0 0 0,0 0 1 0 0,0-1-1 0 0,0 1 1 0 0,0-1-1 0 0,-1 0 1 0 0,1 0-1 0 0,7-3 0 0 0,-6 1 13 0 0,0 1 0 0 0,-1-1 0 0 0,1 0 0 0 0,-1 0 0 0 0,1-1 0 0 0,-1 1 0 0 0,6-8 0 0 0,23-30 230 0 0,-30 37-240 0 0,3-5 2 0 0,-1-1-1 0 0,0 0 0 0 0,0 0 1 0 0,-1 0-1 0 0,0 0 0 0 0,0-1 1 0 0,-1 1-1 0 0,-1-1 0 0 0,0 0 1 0 0,-1 0-1 0 0,0 0 0 0 0,0 0 1 0 0,-2-15-1 0 0,0 20 13 0 0,-1 0-1 0 0,0 0 1 0 0,0-1-1 0 0,-1 1 1 0 0,1 0-1 0 0,-2 1 1 0 0,1-1-1 0 0,0 0 1 0 0,-1 1-1 0 0,0 0 1 0 0,-1 0-1 0 0,1 0 1 0 0,-7-5-1 0 0,7 7-60 0 0,1 1-1 0 0,-1 1 1 0 0,1-1-1 0 0,-1 0 1 0 0,0 1-1 0 0,0 0 1 0 0,1 0-1 0 0,-1 0 1 0 0,0 0-1 0 0,0 0 1 0 0,0 1-1 0 0,0 0 1 0 0,0 0-1 0 0,0 0 1 0 0,0 0-1 0 0,0 1 1 0 0,0-1-1 0 0,0 1 1 0 0,0 0-1 0 0,0 0 1 0 0,0 1-1 0 0,1-1 1 0 0,-1 1-1 0 0,0 0 1 0 0,1 0-1 0 0,-1 0 1 0 0,1 0-1 0 0,0 0 1 0 0,0 1-1 0 0,0 0 1 0 0,-3 3-1 0 0,5-5-48 0 0,0 1-1 0 0,0-1 1 0 0,0 0-1 0 0,0 1 1 0 0,1-1-1 0 0,-1 1 1 0 0,1-1-1 0 0,-1 1 1 0 0,0 2-1 0 0,0 1-301 0 0,-4 7-718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3.8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8 887 3680 0 0,'0'0'284'0'0,"-1"0"-187"0"0,-3 0 1599 0 0,3-1-1270 0 0,1 0 0 0 0,-1-1 0 0 0,1 1 0 0 0,0 0 0 0 0,0 0 0 0 0,-1 0 0 0 0,1-1 0 0 0,0 1 0 0 0,0 0 0 0 0,0 0 1 0 0,0-1-1 0 0,1 1 0 0 0,-1 0 0 0 0,0 0 0 0 0,1-2 0 0 0,0-4-235 0 0,-1-9 100 0 0,2 0 1 0 0,6-33 0 0 0,-7 48-290 0 0,0-1 1 0 0,-1 1-1 0 0,1-1 1 0 0,1 1-1 0 0,-1 0 1 0 0,0-1-1 0 0,0 1 1 0 0,0 0 0 0 0,1 0-1 0 0,-1 0 1 0 0,0 0-1 0 0,1 0 1 0 0,-1 0-1 0 0,1 0 1 0 0,0 0 0 0 0,-1 0-1 0 0,1 1 1 0 0,0-1-1 0 0,-1 1 1 0 0,1-1-1 0 0,0 1 1 0 0,-1 0-1 0 0,1 0 1 0 0,3 0 0 0 0,-4 0 8 0 0,-1 1 1 0 0,1-1 0 0 0,0 1 0 0 0,-1-1 0 0 0,1 1 0 0 0,-1 0 0 0 0,1-1-1 0 0,-1 1 1 0 0,1 0 0 0 0,-1 0 0 0 0,1-1 0 0 0,-1 1 0 0 0,0 0 0 0 0,1 0-1 0 0,-1 0 1 0 0,0-1 0 0 0,0 1 0 0 0,1 2 0 0 0,-1-2-4 0 0,2 7 52 0 0,1 0 0 0 0,-1-1 0 0 0,1 1 1 0 0,1-1-1 0 0,-1 1 0 0 0,10 11 0 0 0,-10-12-28 0 0,1-1 0 0 0,-1 1 0 0 0,3 7 0 0 0,8 17 95 0 0,7 9 148 0 0,-12-23-80 0 0,0 0 0 0 0,13 16 0 0 0,-13-18 23 0 0,13 13 157 0 0,-21-26-345 0 0,0-1 1 0 0,1 0-1 0 0,-1 0 1 0 0,1 0-1 0 0,-1 0 1 0 0,1 0-1 0 0,-1 0 1 0 0,1 0 0 0 0,-1 0-1 0 0,1 0 1 0 0,0-1-1 0 0,-1 1 1 0 0,1-1-1 0 0,0 1 1 0 0,0-1-1 0 0,2 0 1 0 0,-3 0 9 0 0,-1 0 0 0 0,1 0 0 0 0,0 0 0 0 0,-1 0 0 0 0,1 0 0 0 0,0 0 1 0 0,0-1-1 0 0,-1 1 0 0 0,1 0 0 0 0,0 0 0 0 0,-1-1 0 0 0,1 1 0 0 0,-1 0 0 0 0,1-1 0 0 0,0 1 0 0 0,-1-1 1 0 0,1 1-1 0 0,-1-1 0 0 0,1 1 0 0 0,-1-1 0 0 0,1 1 0 0 0,-1-1 0 0 0,0 0 0 0 0,1 1 0 0 0,-1-1 1 0 0,0 0-1 0 0,1 1 0 0 0,-1-1 0 0 0,0 0 0 0 0,0 1 0 0 0,1-2 0 0 0,0-26 828 0 0,-1 21-790 0 0,-3-59 495 0 0,-11-69-1 0 0,4 29-428 0 0,-2-10-26 0 0,-22-214-97 0 0,28 214 320 0 0,-2 66-234 0 0,6 42-101 0 0,1 0-1 0 0,-1 0 1 0 0,1 0-1 0 0,1 0 1 0 0,-1 0-1 0 0,1 0 0 0 0,1 0 1 0 0,2-13-1 0 0,-3 19-598 0 0,3-9 1437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4.2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1045 14024 0 0,'0'0'1402'0'0,"1"-1"-1282"0"0,1-2-103 0 0,0 1 0 0 0,0 0 0 0 0,0 0 0 0 0,0 0 0 0 0,0 0-1 0 0,0 1 1 0 0,1-1 0 0 0,-1 0 0 0 0,1 1 0 0 0,-1 0 0 0 0,4-2 0 0 0,9-4 98 0 0,5-3-11 0 0,0 1 0 0 0,29-9 1 0 0,-13 6-98 0 0,228-78-7 0 0,-67 21 9 0 0,251-98 352 0 0,-372 134-290 0 0,148-60 143 0 0,-113 51-122 0 0,436-151 264 0 0,-306 111-303 0 0,-4 2 18 0 0,-202 68 21 0 0,0-1 0 0 0,62-34-1 0 0,-90 44-78 0 0,-1-1 0 0 0,0 0 0 0 0,0 0-1 0 0,0 0 1 0 0,-1 0 0 0 0,1-1 0 0 0,8-9 0 0 0,-14 13-241 0 0,-2 1-104 0 0,-28 4-4709 0 0,6 0-203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4.9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0 795 12464 0 0,'0'0'1249'0'0,"3"-9"-1092"0"0,3-13 45 0 0,0-1-1 0 0,2 1 0 0 0,0 1 1 0 0,19-34-1 0 0,-2 2-192 0 0,26-58 131 0 0,-21 46-140 0 0,-17 39-129 0 0,14-38 1 0 0,-6 3-125 0 0,-8 28 131 0 0,-2-1 0 0 0,-1-1 0 0 0,-1 0 0 0 0,3-36 0 0 0,-7 18 682 0 0,-5 52 190 0 0,0 3-646 0 0,-4 15-52 0 0,2-1 0 0 0,0 1 1 0 0,1 0-1 0 0,1-1 0 0 0,3 25 1 0 0,-1 10 59 0 0,-2-43-72 0 0,1 0 1 0 0,0 0-1 0 0,0 0 0 0 0,1 0 0 0 0,0-1 1 0 0,4 11-1 0 0,-6-17-36 0 0,4 20 128 0 0,-4-19-107 0 0,0 1 0 0 0,0-1 0 0 0,0 0 0 0 0,1 0 0 0 0,-1 0 0 0 0,1 0 0 0 0,-1 0 0 0 0,1 0 0 0 0,0 0 0 0 0,0 0 0 0 0,0 0 0 0 0,0 0 0 0 0,0 0 0 0 0,0 0 0 0 0,1 0 0 0 0,-1-1 0 0 0,0 1 0 0 0,3 1 1 0 0,-3-2 101 0 0,6 2 137 0 0,-5-3-243 0 0,-1-1-1 0 0,0 1 0 0 0,0-1 0 0 0,0 1 0 0 0,0-1 0 0 0,1 1 0 0 0,-1-1 0 0 0,0 0 0 0 0,0 0 0 0 0,1-1 0 0 0,2-1 41 0 0,-1 1-15 0 0,0 0 0 0 0,-1 0 0 0 0,1-1 0 0 0,-1 1 0 0 0,1-1 0 0 0,-1 1 0 0 0,0-1 0 0 0,0 0 1 0 0,0 0-1 0 0,0 0 0 0 0,-1 0 0 0 0,1 0 0 0 0,-1 0 0 0 0,2-5 0 0 0,0-4 53 0 0,-1 0 0 0 0,3-22 1 0 0,1-10 24 0 0,1 19-111 0 0,-3 12-13 0 0,-1 0 0 0 0,0-1 0 0 0,2-23 0 0 0,-2 2-13 0 0,-3 36 6 0 0,1 0 0 0 0,-1 1 1 0 0,1-1-1 0 0,-1 0 0 0 0,1 0 0 0 0,-1 1 0 0 0,1-1 0 0 0,-1 0 1 0 0,3 2-1 0 0,2 7-4 0 0,0 4-5 0 0,0 1 0 0 0,-1 0-1 0 0,1 16 1 0 0,-3-19 17 0 0,1 1 0 0 0,0 0 0 0 0,0-1-1 0 0,1 0 1 0 0,7 15 0 0 0,10-5-33 0 0,-20-21-86 0 0,0-1-1 0 0,1 1 1 0 0,-1-1 0 0 0,1 0-1 0 0,-1 0 1 0 0,0 0-1 0 0,1 0 1 0 0,-1 0-1 0 0,1 0 1 0 0,-1 0-1 0 0,0 0 1 0 0,1 0-1 0 0,-1-1 1 0 0,2 0-1 0 0,6-5-5815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5.3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232 38 5728 0 0,'5'-7'520'0'0,"18"-23"6460"0"0,-24 34-4116 0 0,-12 19-3038 0 0,4-7 693 0 0,4-4-431 0 0,-10 20 263 0 0,-26 42-1 0 0,-26 42 619 0 0,18-28-565 0 0,38-71-315 0 0,1 1-1 0 0,1 0 0 0 0,1 1 0 0 0,-11 36 1 0 0,18-53-66 0 0,1 0-1 0 0,-1-1 1 0 0,1 1 0 0 0,0 0 0 0 0,-1 0-1 0 0,1 0 1 0 0,0-1 0 0 0,0 1 0 0 0,1 0 0 0 0,-1 0-1 0 0,0-1 1 0 0,0 1 0 0 0,1 0 0 0 0,-1 0 0 0 0,1-1-1 0 0,0 1 1 0 0,-1 0 0 0 0,1-1 0 0 0,0 1 0 0 0,0-1-1 0 0,0 1 1 0 0,0-1 0 0 0,0 0 0 0 0,0 1 0 0 0,1-1-1 0 0,-1 0 1 0 0,0 0 0 0 0,1 1 0 0 0,-1-1-1 0 0,1 0 1 0 0,-1-1 0 0 0,1 1 0 0 0,-1 0 0 0 0,1 0-1 0 0,0-1 1 0 0,-1 1 0 0 0,1-1 0 0 0,0 1 0 0 0,-1-1-1 0 0,1 0 1 0 0,0 1 0 0 0,2-1 0 0 0,10-1-21 0 0,1 0 0 0 0,-1-1 1 0 0,0-1-1 0 0,0 0 0 0 0,21-7 1 0 0,67-33 138 0 0,-38 16-36 0 0,23-15-836 0 0,-67 27-396 0 0,-19 14 541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5.7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14 328 13592 0 0,'-9'-4'1448'0'0,"6"1"-1344"0"0,2 2 308 0 0,11-7 695 0 0,8-4-748 0 0,0 2-1 0 0,28-13 0 0 0,1 0-178 0 0,-17 6-141 0 0,190-98 235 0 0,-164 90-170 0 0,88-37-10 0 0,-114 52-119 0 0,-21 7 293 0 0,1 0 0 0 0,12-6-1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8.4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1 192 11664 0 0,'0'0'1292'0'0,"1"0"-1018"0"0,5-1-84 0 0,-1 0 0 0 0,0 0-1 0 0,0-1 1 0 0,1 0 0 0 0,9-4-1 0 0,7-4 137 0 0,-1 3-104 0 0,0-2 0 0 0,-1 0-1 0 0,0-1 1 0 0,-1-1 0 0 0,0-1-1 0 0,27-22 1 0 0,30-17-76 0 0,-68 46-307 0 0,-1 1 0 0 0,1 0 1 0 0,0 0-1 0 0,15-4 1 0 0,-21 7-269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8.7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106 0 6592 0 0,'-3'17'438'0'0,"0"0"-1"0"0,-1-1 1 0 0,-1 1 0 0 0,0-1-1 0 0,-1 0 1 0 0,-11 20 0 0 0,11-24-109 0 0,2 0 1 0 0,-1 0 0 0 0,2 0 0 0 0,0 0-1 0 0,0 1 1 0 0,1 0 0 0 0,-1 19-1 0 0,0 0 56 0 0,-10 49 436 0 0,6-50-335 0 0,2 1 0 0 0,2-1 1 0 0,1 1-1 0 0,2 47 0 0 0,0-76-399 0 0,1 0-1 0 0,0 0 1 0 0,0 0 0 0 0,0 1-1 0 0,0-1 1 0 0,2 4-1 0 0,2 4 297 0 0,-5-10-129 0 0,2 0-29 0 0,1 0-166 0 0,0 0 0 0 0,-1 0-1 0 0,1-1 1 0 0,0 1 0 0 0,0-1 0 0 0,0 1-1 0 0,0-1 1 0 0,0 0 0 0 0,0 0 0 0 0,0 0-1 0 0,0 0 1 0 0,0-1 0 0 0,0 1-1 0 0,3-2 1 0 0,7-2 142 0 0,24-11-1 0 0,-21 8-113 0 0,0 1 7 0 0,48-19 74 0 0,-25 9-122 0 0,-30 11-39 0 0,-1 2 0 0 0,0-1 0 0 0,12-2 0 0 0,-8 3-25 0 0,-7 2-13 0 0,0 1-1 0 0,0-2 0 0 0,0 1 0 0 0,0-1 1 0 0,0 1-1 0 0,0-1 0 0 0,6-4 0 0 0,-10 5-240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9.0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1 158 10136 0 0,'0'0'2757'0'0,"1"-1"-1834"0"0,8-3-519 0 0,0 0 1 0 0,0 1 0 0 0,12-4 0 0 0,3-1-159 0 0,32-7 240 0 0,-43 12-446 0 0,0 0 0 0 0,-1-1 0 0 0,1-1 0 0 0,18-9 1 0 0,-13 4-19 0 0,-6 4-74 0 0,0-1 0 0 0,-1 0 1 0 0,0 0-1 0 0,0-1 0 0 0,15-15 1 0 0,-13 11-1485 0 0,-6 6-1995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9.4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1 202 13792 0 0,'0'0'1246'0'0,"1"-1"-970"0"0,16-10 1 0 0,-1 0-1 0 0,1 1 0 0 0,1 1 1 0 0,0 1-1 0 0,23-8 1 0 0,26-12-123 0 0,7-11-11 0 0,-44 22-136 0 0,52-22-1 0 0,-39 27-1805 0 0,-33 11-3789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3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1 920 0 0,'0'0'8746'0'0,"0"2"-7736"0"0,-1 21 96 0 0,-7 37 0 0 0,3-20-511 0 0,1-1 1 0 0,3 1 0 0 0,3 53-1 0 0,1-63-154 0 0,13 52 0 0 0,-6-37-131 0 0,-8-30-108 0 0,-1 0-1 0 0,-1 1 1 0 0,-1 18-1 0 0,0-3 448 0 0,1-29 532 0 0,1-4-1054 0 0,0-1 0 0 0,-1 1 0 0 0,1 0-1 0 0,-1 0 1 0 0,0 0 0 0 0,0 0 0 0 0,0-4 0 0 0,-1-34 293 0 0,0 28-389 0 0,0 0 0 0 0,1 0 1 0 0,0 0-1 0 0,1 1 0 0 0,0-1 1 0 0,1 0-1 0 0,6-22 0 0 0,-1 12-31 0 0,-6 18 0 0 0,0 0 0 0 0,0 0 0 0 0,1 0 0 0 0,-1 0 0 0 0,1 0 0 0 0,2-3 0 0 0,-1 4 0 0 0,2-10 0 0 0,-4 12 0 0 0,-1 0 0 0 0,1 0-1 0 0,-1 0 1 0 0,1 0-1 0 0,-1 0 1 0 0,1 0-1 0 0,-1 1 1 0 0,1-1 0 0 0,0 0-1 0 0,0 0 1 0 0,-1 0-1 0 0,1 1 1 0 0,0-1 0 0 0,0 0-1 0 0,0 1 1 0 0,0-1-1 0 0,0 1 1 0 0,1-1 0 0 0,1 0-4 0 0,0 0-1 0 0,-1 0 1 0 0,1 0 0 0 0,0 1 0 0 0,0-1 0 0 0,0 1 0 0 0,3 0 0 0 0,1 0-2 0 0,0 1 1 0 0,0 0-1 0 0,0 0 0 0 0,-1 0 0 0 0,11 4 1 0 0,-14-4 1 0 0,1 1 0 0 0,-1-1 0 0 0,1 1 0 0 0,-1-1 0 0 0,0 1 1 0 0,0 0-1 0 0,0 1 0 0 0,0-1 0 0 0,0 0 0 0 0,0 1 0 0 0,-1 0 0 0 0,1-1 0 0 0,-1 1 1 0 0,3 5-1 0 0,-3-6 4 0 0,-1 1 0 0 0,0-1 0 0 0,-1 1 1 0 0,1 0-1 0 0,0-1 0 0 0,-1 1 0 0 0,1 0 0 0 0,-1-1 1 0 0,0 1-1 0 0,0 0 0 0 0,0-1 0 0 0,0 1 1 0 0,-1 0-1 0 0,1 0 0 0 0,-1-1 0 0 0,0 1 0 0 0,1-1 1 0 0,-1 1-1 0 0,0 0 0 0 0,-2 2 0 0 0,-2 4 30 0 0,1-1 1 0 0,-2 0-1 0 0,1 0 0 0 0,-1 0 0 0 0,0 0 0 0 0,-1-1 0 0 0,0 0 0 0 0,-14 11 0 0 0,8-9-310 0 0,0-1-1 0 0,0 0 1 0 0,0-1-1 0 0,-27 10 0 0 0,25-12-6714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19.7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7368 0 0,'0'0'568'0'0,"1"1"-374"0"0,1 4 134 0 0,0 0 0 0 0,0 0-1 0 0,0 1 1 0 0,-1-1-1 0 0,0 0 1 0 0,0 0 0 0 0,0 1-1 0 0,-1-1 1 0 0,0 1 0 0 0,0-1-1 0 0,-1 9 1 0 0,1-4-205 0 0,-1-1-1 0 0,3 19 1 0 0,12 74 879 0 0,-13-94-898 0 0,0-1 0 0 0,1 1 0 0 0,4 11 0 0 0,-4-14-69 0 0,0 0 1 0 0,0 0-1 0 0,-1 0 1 0 0,0 1-1 0 0,0-1 1 0 0,0 0-1 0 0,-1 1 1 0 0,0 8 0 0 0,-3 71 348 0 0,0-21-2026 0 0,2-51 1012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20.1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0 202 8288 0 0,'0'0'273'0'0,"1"-1"0"0"0,-1 1 0 0 0,0-1-1 0 0,0 1 1 0 0,0-1 0 0 0,1 1 0 0 0,-1-1 0 0 0,0 1 0 0 0,1-1 0 0 0,-1 1 0 0 0,0 0 0 0 0,1-1 0 0 0,-1 1 0 0 0,0 0 0 0 0,1-1 0 0 0,-1 1 0 0 0,1 0-1 0 0,-1 0 1 0 0,0-1 0 0 0,1 1 0 0 0,-1 0 0 0 0,1 0 0 0 0,-1 0 0 0 0,1-1 0 0 0,0 1 0 0 0,23-10 331 0 0,-10 5-42 0 0,-14 5-540 0 0,30-16 820 0 0,40-15 1 0 0,-30 15-708 0 0,-1-2 1 0 0,69-43-1 0 0,-100 56-366 0 0,1 1-1 0 0,12-5 0 0 0,2-1-949 0 0,-7 2 154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20.6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0 5984 0 0,'0'0'273'0'0,"-2"0"-5"0"0,-5 1-172 0 0,4 1 100 0 0,2-1-66 0 0,1-1 0 0 0,0 1 0 0 0,-1 0 0 0 0,1 0-1 0 0,0 0 1 0 0,0-1 0 0 0,0 1 0 0 0,0 0 0 0 0,0 0 0 0 0,0 0-1 0 0,0 0 1 0 0,0-1 0 0 0,0 2 0 0 0,0 3 299 0 0,-2 17 466 0 0,1 1 1 0 0,1-1 0 0 0,3 26-1 0 0,-2-37-754 0 0,-1 0 0 0 0,-2 15 0 0 0,-1 11 287 0 0,8 108 1219 0 0,-4-45-1001 0 0,-2-28-1031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20.9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1 181 2760 0 0,'2'0'6849'0'0,"2"0"-6199"0"0,0 0 0 0 0,0-1 0 0 0,-1 0 0 0 0,1 0-1 0 0,6-2 1 0 0,36-18 645 0 0,-24 10-978 0 0,2 0-507 0 0,70-37 890 0 0,-81 40-1707 0 0,0-1 1 0 0,-1 0-1 0 0,1 0 1 0 0,18-21-1 0 0,-13 11-3550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21.3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404 321 4144 0 0,'0'0'191'0'0,"-6"3"26"0"0,5-2-37 0 0,0 0 0 0 0,-1 1 1 0 0,1-1-1 0 0,0 0 0 0 0,0 1 1 0 0,0-1-1 0 0,0 1 0 0 0,0-1 0 0 0,0 1 1 0 0,0-1-1 0 0,0 1 0 0 0,0 0 1 0 0,1 0-1 0 0,-1-1 0 0 0,1 1 1 0 0,0 0-1 0 0,-1 3 0 0 0,0 37 4690 0 0,1-26-4099 0 0,2 19-277 0 0,1 1 0 0 0,2-1-1 0 0,11 42 1 0 0,-3 1 114 0 0,-10-62-539 0 0,-2-1 0 0 0,1 1 0 0 0,-3 25 0 0 0,1-14-28 0 0,-4 19 55 0 0,4-45-197 0 0,-1-1-247 0 0,-7-1-565 0 0,0-6-287 0 0</inkml:trace>
  <inkml:trace contextRef="#ctx0" brushRef="#br0" timeOffset="1">0 189 14912 0 0,'0'0'1504'0'0,"2"0"-1382"0"0,5-1-105 0 0,-1 0 1 0 0,0-1-1 0 0,1 1 0 0 0,-1-1 0 0 0,0-1 1 0 0,0 1-1 0 0,10-7 0 0 0,23-8 186 0 0,220-79 845 0 0,-230 87-1051 0 0,-22 8 12 0 0,-1-1-1 0 0,1 0 0 0 0,0-1 1 0 0,-1 1-1 0 0,1-1 1 0 0,-1-1-1 0 0,10-6 0 0 0,4-2-8 0 0,-14 7-101 0 0,-6 3-427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29.7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0 12752 0 0,'0'0'618'0'0,"-8"1"44"0"0,7-1-656 0 0,1 0 1 0 0,-1 0 0 0 0,0 0 0 0 0,1 0-1 0 0,-1 0 1 0 0,0 1 0 0 0,1-1 0 0 0,-1 0-1 0 0,1 0 1 0 0,-1 1 0 0 0,0-1 0 0 0,1 0-1 0 0,-1 1 1 0 0,1-1 0 0 0,-1 1 0 0 0,1-1 0 0 0,-1 1-1 0 0,0 0 1 0 0,1 3-21 0 0,0-3 20 0 0,0 4 31 0 0,0 0 1 0 0,0 0 0 0 0,1 0-1 0 0,0-1 1 0 0,0 1 0 0 0,0 0-1 0 0,1 0 1 0 0,-1 0 0 0 0,1-1-1 0 0,3 6 1 0 0,2 9 84 0 0,81 192-39 0 0,-81-195-66 0 0,-4-9 17 0 0,0 1 1 0 0,-1 0 0 0 0,2 10-1 0 0,4 16-1086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30.0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6 273 14600 0 0,'0'-1'41'0'0,"-1"1"0"0"0,1 0 0 0 0,0-1 1 0 0,-1 1-1 0 0,1-1 0 0 0,-1 1 1 0 0,1 0-1 0 0,0-1 0 0 0,-1 1 0 0 0,1-1 1 0 0,0 1-1 0 0,-1-1 0 0 0,1 1 1 0 0,0-1-1 0 0,0 0 0 0 0,0 1 0 0 0,-1-1 1 0 0,1 1-1 0 0,0-1 0 0 0,0 1 0 0 0,0-1 1 0 0,0 0-1 0 0,0 1 0 0 0,0-1 1 0 0,0 1-1 0 0,0-1 0 0 0,0 1 0 0 0,1-1 1 0 0,-1 1-1 0 0,0-1 0 0 0,0 0 1 0 0,0 1-1 0 0,1-1 0 0 0,-1 1 0 0 0,0-1 1 0 0,1 1-1 0 0,-1-1 0 0 0,0 1 1 0 0,1 0-1 0 0,-1-1 0 0 0,1 0 0 0 0,23-21 96 0 0,-15 15 515 0 0,6-5-300 0 0,2 0-1 0 0,0 0 1 0 0,0 2-1 0 0,25-12 0 0 0,4 3 143 0 0,49-13 0 0 0,-16 5-362 0 0,-59 19-137 0 0,-1-1 0 0 0,0 0-1 0 0,0-2 1 0 0,21-15 0 0 0,-39 25-40 0 0,1 0 1 0 0,-1 0 0 0 0,1 0-1 0 0,-1 0 1 0 0,1 0-1 0 0,-1 0 1 0 0,1 1 0 0 0,-1-1-1 0 0,1 1 1 0 0,0-1 0 0 0,-1 1-1 0 0,1 0 1 0 0,3 0-1 0 0,0-4-285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31.1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216 1176 6648 0 0,'0'0'600'0'0,"0"2"-492"0"0,0 5-12 0 0,-1 0 4533 0 0,0-7-4498 0 0,1 0 0 0 0,0 0 1 0 0,0 0-1 0 0,0 0 0 0 0,0 0 0 0 0,-1 1 0 0 0,1-1 0 0 0,0 0 0 0 0,0 0 1 0 0,0 0-1 0 0,-1 0 0 0 0,-8-5 1411 0 0,-7-11-1009 0 0,12 11-297 0 0,1 0-1 0 0,0 0 1 0 0,-4-10-1 0 0,-6-9 318 0 0,2 5-401 0 0,2-1-1 0 0,0 0 1 0 0,1 0 0 0 0,-6-24 0 0 0,4 14-125 0 0,-58-223 52 0 0,57 196-37 0 0,3 0 0 0 0,-1-88-1 0 0,11 80-73 0 0,4 0 0 0 0,17-87 0 0 0,-18 127 33 0 0,10-27 0 0 0,-12 43 13 0 0,0 0-1 0 0,1 1 1 0 0,0-1-1 0 0,1 1 0 0 0,0 0 1 0 0,7-9-1 0 0,-10 14-13 0 0,0 1 0 0 0,0-1 0 0 0,1 1 0 0 0,0 0 0 0 0,-1-1 0 0 0,1 1 0 0 0,0 1 0 0 0,6-4 0 0 0,-8 5 0 0 0,0-1 0 0 0,0 1 0 0 0,0-1 0 0 0,0 1 0 0 0,0 0 0 0 0,0 0 0 0 0,0 0 0 0 0,1 0 0 0 0,-1 0 0 0 0,0 0 0 0 0,0 0 0 0 0,0 0 0 0 0,0 0 0 0 0,0 0 0 0 0,1 0 0 0 0,-1 1 0 0 0,0-1 0 0 0,0 1 0 0 0,0-1 0 0 0,0 1 0 0 0,0-1 0 0 0,0 1 0 0 0,0-1 0 0 0,0 1 0 0 0,0 0 0 0 0,0 0 0 0 0,1 1 0 0 0,2 3-10 0 0,-1-1-1 0 0,0 1 0 0 0,0 1 0 0 0,0-1 0 0 0,0 0 1 0 0,-1 1-1 0 0,0-1 0 0 0,0 1 0 0 0,0 0 0 0 0,-1 0 0 0 0,1 11 1 0 0,0 2 0 0 0,-1 0 0 0 0,-2 28-1 0 0,0-30 16 0 0,-1 18 41 0 0,-2-1 1 0 0,-11 56-1 0 0,8-67-46 0 0,1-5 0 0 0,1 0 0 0 0,1 1 0 0 0,1 0 0 0 0,-2 27 0 0 0,5-36-12 0 0,0-8-22 0 0,8-6 108 0 0,-7 2-55 0 0,1 1-1 0 0,0-1 0 0 0,-1 1 1 0 0,1-1-1 0 0,-1 0 0 0 0,1 0 1 0 0,-1 1-1 0 0,0-1 0 0 0,2-4 1 0 0,8-11 81 0 0,0 3-58 0 0,0 2-1 0 0,1-1 0 0 0,1 1 1 0 0,0 1-1 0 0,17-12 0 0 0,-10 9-55 0 0,-18 12-56 0 0,11 15-51 0 0,-11-7 121 0 0,0 1 0 0 0,0 0 0 0 0,-1 0 0 0 0,1 0 0 0 0,-1 0 0 0 0,-1 0 0 0 0,0 0 0 0 0,0 0 0 0 0,-1 13 0 0 0,-3 4 48 0 0,-11 36 0 0 0,2-11 27 0 0,-3 5-65 0 0,13-39-55 0 0,4-11 12 0 0,0-2-2 0 0,-1 0-84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32.1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26 205 3680 0 0,'0'0'167'0'0,"-26"3"14327"0"0,39-7-13940 0 0,103-52 584 0 0,-23 9-602 0 0,22-3 109 0 0,-68 26-476 0 0,-46 23-148 0 0,0 1 0 0 0,0 0 0 0 0,0-1 0 0 0,0 1 0 0 0,0-1 0 0 0,0 0 0 0 0,0 1 0 0 0,0-1 0 0 0,0 0 0 0 0,0 1 0 0 0,0-1 0 0 0,0 0 0 0 0,-1 0 0 0 0,1 0 0 0 0,0 0 0 0 0,0 0 0 0 0,-1 0-1 0 0,1 0 1 0 0,-1 0 0 0 0,1-1 0 0 0,1-1 106 0 0,4-2-91 0 0,-4 3-185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35.2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3 181 10592 0 0,'0'0'964'0'0,"0"-2"-795"0"0,-3-5 42 0 0,3 6-112 0 0,0 1 0 0 0,1-1 0 0 0,-1 0 0 0 0,0 1 0 0 0,0-1 0 0 0,0 1 1 0 0,0-1-1 0 0,1 0 0 0 0,-1 1 0 0 0,0-1 0 0 0,1 1 0 0 0,-1-1 0 0 0,0 1 0 0 0,1-1 1 0 0,-1 1-1 0 0,0-1 0 0 0,1 1 0 0 0,-1-1 0 0 0,2 0 0 0 0,-1 0 239 0 0,55-58 3383 0 0,-38 42-3308 0 0,38-30-134 0 0,-40 32-1118 0 0,2 3-3539 0 0,-4 3-1402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2760 0 0,'-4'-3'1489'0'0,"4"-8"228"0"0,0 9-979 0 0,0-1-1031 0 0,2-5 4141 0 0,8 8 84 0 0,-8 0-4021 0 0,7 2 132 0 0,0 0 1 0 0,0 0-1 0 0,-1 1 0 0 0,1 1 0 0 0,-1-1 0 0 0,0 2 0 0 0,0-1 0 0 0,0 1 1 0 0,-1 0-1 0 0,0 0 0 0 0,1 1 0 0 0,-2 0 0 0 0,11 11 0 0 0,-10-8-52 0 0,0 1 0 0 0,0 0 0 0 0,-1 0 0 0 0,10 22 0 0 0,13 47 93 0 0,-24-63-72 0 0,-1-1 10 0 0,0-1 0 0 0,-1 1 0 0 0,-1 0 0 0 0,-1 0 0 0 0,0 0 1 0 0,0-1-1 0 0,-2 1 0 0 0,0 0 0 0 0,-1 0 0 0 0,0 0 0 0 0,-7 21 0 0 0,7-13 138 0 0,2-21-142 0 0,0 0 0 0 0,0 0 1 0 0,-1 0-1 0 0,1 0 0 0 0,0 0 0 0 0,-1 0 0 0 0,1 0 0 0 0,-1 0 0 0 0,0 0 0 0 0,0 0 0 0 0,1 0 0 0 0,-3 3 0 0 0,-1 0 71 0 0,0 1 0 0 0,-1 0 0 0 0,-7 7 0 0 0,10-11-61 0 0,0 0 0 0 0,-1 0 0 0 0,1-1 1 0 0,0 1-1 0 0,-1 0 0 0 0,1-1 0 0 0,-1 0 1 0 0,1 1-1 0 0,-1-1 0 0 0,0 0 0 0 0,-5 1 1 0 0,-5 0 79 0 0,-14 2 46 0 0,26-4-140 0 0,0 0 0 0 0,0 0 0 0 0,0 0-1 0 0,0 0 1 0 0,-1 0 0 0 0,1 0-1 0 0,0 0 1 0 0,0 0 0 0 0,0-1 0 0 0,0 1-1 0 0,-1-1 1 0 0,1 1 0 0 0,0 0-1 0 0,0-1 1 0 0,0 0 0 0 0,-1 0-1 0 0,1 0 26 0 0,0-1-1 0 0,-1 1 0 0 0,1 0 1 0 0,0-1-1 0 0,0 1 0 0 0,1-1 1 0 0,-1 1-1 0 0,0-1 0 0 0,0 1 1 0 0,1-1-1 0 0,-1 0 0 0 0,1 1 1 0 0,-1-1-1 0 0,1 0 0 0 0,0-1 0 0 0,0-1 133 0 0,0 0 0 0 0,0 0 0 0 0,1-1 0 0 0,-1 1 0 0 0,3-5 0 0 0,-2 7-152 0 0,0 0-1 0 0,0 0 1 0 0,0 0-1 0 0,0 0 1 0 0,0 0-1 0 0,1 0 1 0 0,-1 0-1 0 0,1 1 1 0 0,0-1 0 0 0,-1 0-1 0 0,1 1 1 0 0,0-1-1 0 0,0 1 1 0 0,0 0-1 0 0,0 0 1 0 0,4-2-1 0 0,7-3 4 0 0,22-7-1 0 0,-15 6-26 0 0,-17 5 5 0 0,8-3 0 0 0,-5 5-18 0 0,-5 0-73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35.6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61 6912 0 0,'-8'0'9951'0'0,"16"-3"-9703"0"0,4-5-16 0 0,3 4-232 0 0,-2-8 0 0 0,-5 0 0 0 0,4 4-4591 0 0,6-6-969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35.9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82 11976 0 0,'0'0'922'0'0,"-8"-1"5970"0"0,10-1-6801 0 0,10-9 28 0 0,0 1-1 0 0,1 0 1 0 0,0 1 0 0 0,1 1-1 0 0,0 0 1 0 0,15-6-1 0 0,-24 12-116 0 0,0 0-1 0 0,-1 1 0 0 0,1 0 1 0 0,0 0-1 0 0,0 0 0 0 0,10 1 1 0 0,-14 0-6 0 0,1 0-1 0 0,-1 0 1 0 0,0 0 0 0 0,1 0 0 0 0,-1 0 0 0 0,1 1 0 0 0,-1-1 0 0 0,0 1 0 0 0,1-1 0 0 0,-1 1 0 0 0,0 0 0 0 0,0-1-1 0 0,0 1 1 0 0,1 0 0 0 0,-1 0 0 0 0,0 0 0 0 0,0-1 0 0 0,0 1 0 0 0,0 1 0 0 0,0-1 0 0 0,-1 0 0 0 0,1 0 0 0 0,0 0-1 0 0,0 0 1 0 0,-1 0 0 0 0,1 1 0 0 0,0 1 0 0 0,1 5-20 0 0,0 0 1 0 0,0 0-1 0 0,-1 1 0 0 0,0-1 0 0 0,0 0 1 0 0,-1 1-1 0 0,0-1 0 0 0,-2 10 0 0 0,-2 9-3 0 0,-10 31-1 0 0,9-38 26 0 0,-11 30-5 0 0,11-34-125 0 0,0 1 1 0 0,1-1 0 0 0,0 1-1 0 0,1-1 1 0 0,0 21-1 0 0,2-22 97 0 0,1-9 35 0 0,0 1 0 0 0,0-1 0 0 0,2 9-1 0 0,2-6 1 0 0,5-2 0 0 0,-8-7 31 0 0,1 0 0 0 0,0 0 0 0 0,0 1 0 0 0,0-1 0 0 0,0-1 0 0 0,0 1 0 0 0,0 0 0 0 0,-1 0 0 0 0,1-1 0 0 0,0 1 0 0 0,0-1-1 0 0,0 1 1 0 0,-1-1 0 0 0,4-2 0 0 0,27-15 676 0 0,-25 13-579 0 0,10-6-241 0 0,0-1 0 0 0,-1 0 0 0 0,-1-1 0 0 0,0-1-1 0 0,22-25 1 0 0,-35 35-424 0 0,1 0-1 0 0,-1 0 0 0 0,0 0 0 0 0,0 0 0 0 0,-1-1 1 0 0,1 1-1 0 0,-1-1 0 0 0,1-4 0 0 0,-2 7 444 0 0,4-11-1743 0 0</inkml:trace>
  <inkml:trace contextRef="#ctx0" brushRef="#br0" timeOffset="1">116 301 11056 0 0,'-8'-4'10542'0'0,"8"2"-10430"0"0,1 0 1 0 0,-1 0-1 0 0,1 0 0 0 0,-1 0 1 0 0,1 0-1 0 0,0 0 0 0 0,0 1 1 0 0,0-1-1 0 0,0 0 0 0 0,0 1 0 0 0,2-4 1 0 0,16-16 175 0 0,-18 20-245 0 0,28-27-995 0 0,61-47 1 0 0,-69 59-546 0 0,-6-3-21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36.3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1 252 14368 0 0,'0'0'3289'0'0,"1"-1"-2705"0"0,4-4-365 0 0,-1-1 0 0 0,0 0-1 0 0,-1 1 1 0 0,1-1 0 0 0,-1-1 0 0 0,0 1 0 0 0,3-11 0 0 0,0 3-85 0 0,3-13-11 0 0,-1 0 0 0 0,7-36 0 0 0,-4 12 165 0 0,-8 44-216 0 0,-2 5 336 0 0,1 2-321 0 0,0-1-78 0 0,0 1 0 0 0,-1 0 0 0 0,1 0 0 0 0,0 0 0 0 0,0 0 0 0 0,0 0 0 0 0,0 0-1 0 0,0 1 1 0 0,0-1 0 0 0,0 0 0 0 0,0 1 0 0 0,0 0 0 0 0,0-1 0 0 0,0 1 0 0 0,2 2 0 0 0,31 17 14 0 0,-28-15-28 0 0,3 0 14 0 0,0 0 0 0 0,0 0 0 0 0,1-1-1 0 0,0-1 1 0 0,0 0 0 0 0,16 2 0 0 0,9 3-1028 0 0,-23-3-160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39.4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317 1275 5528 0 0,'1'-2'38'0'0,"-1"0"1"0"0,1-1-1 0 0,-1 1 1 0 0,1 0-1 0 0,-1 0 1 0 0,0-1-1 0 0,0 1 1 0 0,0 0 0 0 0,0-1-1 0 0,-1 1 1 0 0,1 0-1 0 0,-1 0 1 0 0,1-1-1 0 0,-1 1 1 0 0,-1-2-1 0 0,-16-34-31 0 0,13 29 119 0 0,-8-13 610 0 0,-46-94 2437 0 0,54 102-2987 0 0,-165-427 3182 0 0,158 398-2813 0 0,1-1 0 0 0,3-1 0 0 0,-5-72 0 0 0,13 91-408 0 0,1 0 0 0 0,1 0 1 0 0,2 0-1 0 0,7-28 1 0 0,-8 40-89 0 0,1 1 0 0 0,0 0 0 0 0,1 0 1 0 0,1 1-1 0 0,0 0 0 0 0,1 0 0 0 0,14-19 0 0 0,-17 25-15 0 0,0 0 0 0 0,1 1 1 0 0,0-1-1 0 0,0 1 0 0 0,1 1 0 0 0,-1-1 0 0 0,1 1 0 0 0,0 0 0 0 0,0 0 0 0 0,1 0 0 0 0,-1 1 0 0 0,1 0 0 0 0,0 1 0 0 0,-1-1 0 0 0,1 1 0 0 0,8-1 0 0 0,-13 3-41 0 0,0 0-1 0 0,0 0 0 0 0,0 0 1 0 0,1 0-1 0 0,-1 0 0 0 0,0 0 1 0 0,0 1-1 0 0,0-1 0 0 0,0 1 1 0 0,0 0-1 0 0,0-1 0 0 0,0 1 1 0 0,0 0-1 0 0,-1 0 0 0 0,1 0 0 0 0,0 1 1 0 0,0-1-1 0 0,-1 0 0 0 0,1 1 1 0 0,-1-1-1 0 0,1 1 0 0 0,-1-1 1 0 0,0 1-1 0 0,1-1 0 0 0,-1 1 1 0 0,0 0-1 0 0,0 0 0 0 0,0 0 1 0 0,-1 0-1 0 0,1 0 0 0 0,0 0 0 0 0,0 2 1 0 0,1 4-4 0 0,0 0 1 0 0,0 1-1 0 0,-1-1 0 0 0,0 0 1 0 0,-1 1-1 0 0,0 14 0 0 0,-3 4 6 0 0,-2 0 0 0 0,-11 44-1 0 0,-25 49 166 0 0,3-11-86 0 0,33-87-6 0 0,-5 39-1 0 0,8-40 36 0 0,1-20-101 0 0,1 1-1 0 0,0-1 0 0 0,0 1 0 0 0,0 0 1 0 0,0-1-1 0 0,1 1 0 0 0,-1-1 0 0 0,0 1 1 0 0,1-1-1 0 0,-1 1 0 0 0,1-1 0 0 0,1 4 0 0 0,2 7 307 0 0,6-17-18 0 0,5-3-156 0 0,0-1 0 0 0,-1 0 0 0 0,0-1-1 0 0,24-22 1 0 0,-35 29-155 0 0,1-1 11 0 0,1 0 0 0 0,-1 1 0 0 0,0-1 0 0 0,1 1 0 0 0,0 0 0 0 0,0 1 0 0 0,0-1 0 0 0,0 1 0 0 0,0 0 0 0 0,1 0 0 0 0,-1 1 0 0 0,0 0 0 0 0,1 0 0 0 0,-1 0 0 0 0,1 0 0 0 0,-1 1 0 0 0,1 0 0 0 0,10 1 0 0 0,-15-1 0 0 0,0 0 0 0 0,0 0 0 0 0,-1 1 0 0 0,1-1 0 0 0,0 0 0 0 0,0 1 0 0 0,0-1 0 0 0,0 1 0 0 0,0-1 0 0 0,-1 1 0 0 0,1-1 0 0 0,0 1 0 0 0,-1-1 0 0 0,1 1 0 0 0,0 0 0 0 0,-1-1 0 0 0,1 1 0 0 0,0 0 0 0 0,-1 0 0 0 0,1 0 0 0 0,-1-1 0 0 0,0 1 0 0 0,1 0 0 0 0,-1 0 0 0 0,0 0 0 0 0,1 0 0 0 0,-1 1 0 0 0,1 3 0 0 0,-1 0 0 0 0,1 0 0 0 0,-1 0 0 0 0,-1 7 0 0 0,1 5 0 0 0,0-11 0 0 0,0 1 0 0 0,0 0 0 0 0,-1 0 0 0 0,1 0 0 0 0,-2-1 0 0 0,1 1 0 0 0,-4 11 0 0 0,0 13 0 0 0,5-25 0 0 0,0-1 0 0 0,-1 1 0 0 0,0-1 0 0 0,-2 7 0 0 0,-10 37-760 0 0,9-40-2104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39.8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1 134 11808 0 0,'0'0'2045'0'0,"5"-5"-297"0"0,8-4-1019 0 0,-1 0 1 0 0,0-1 0 0 0,10-12-1 0 0,-8 9-613 0 0,25-21 0 0 0,-29 26-116 0 0,-6 5 0 0 0,0 0 0 0 0,0 0 0 0 0,0 0 0 0 0,0 0 0 0 0,0 1 0 0 0,6-3 0 0 0,-9 5 0 0 0,0 0 0 0 0,0-1 0 0 0,0 1 0 0 0,0 0 0 0 0,0 0 0 0 0,0 0 0 0 0,0 0 0 0 0,0 0 0 0 0,0 0 0 0 0,-1 0 0 0 0,1 0 0 0 0,0 0 0 0 0,0 1 0 0 0,0-1 0 0 0,0 0 0 0 0,0 1 0 0 0,0-1 0 0 0,0 0 0 0 0,0 1 0 0 0,0-1 0 0 0,0 1 0 0 0,-1 0 0 0 0,1-1 0 0 0,0 1 0 0 0,0-1 0 0 0,-1 1 0 0 0,1 0 0 0 0,-1 0 0 0 0,1-1 0 0 0,0 1 0 0 0,-1 0 0 0 0,1 0 0 0 0,-1 0 0 0 0,0 0 0 0 0,1 0 0 0 0,-1 0 0 0 0,1 1 0 0 0,4 10 0 0 0,-4-10 0 0 0,0 0 0 0 0,0-1 0 0 0,0 1 0 0 0,0 0 0 0 0,0 0 0 0 0,0 1 0 0 0,-1-1 0 0 0,1 0 0 0 0,-1 0 0 0 0,0 0 0 0 0,0 0 0 0 0,1 0 0 0 0,-2 0 0 0 0,1 1 0 0 0,0-1 0 0 0,0 0 0 0 0,0 0 0 0 0,-1 0 0 0 0,1 0 0 0 0,-1 0 0 0 0,0 0 0 0 0,-1 2 0 0 0,-7 21 109 0 0,1 0-1 0 0,-8 49 0 0 0,2-10 43 0 0,2 2-295 0 0,11-64 185 0 0,1-1-30 0 0,0 0 0 0 0,-1 0 0 0 0,1 0 0 0 0,0 0 0 0 0,0 1 0 0 0,0-1 0 0 0,0 0 0 0 0,0 0 0 0 0,0 0 0 0 0,0 0 0 0 0,0 0 0 0 0,0 0 0 0 0,1 0 0 0 0,-1 0 0 0 0,0 0 0 0 0,1 0 0 0 0,-1 0 0 0 0,1 0 0 0 0,-1 0 0 0 0,1 0 0 0 0,0 1 0 0 0,0-1 70 0 0,15-1 215 0 0,-12 0-279 0 0,0-1-1 0 0,-1 1 0 0 0,1-1 0 0 0,-1 0 0 0 0,1 0 0 0 0,-1 0 0 0 0,1-1 0 0 0,-1 0 0 0 0,0 1 0 0 0,0-1 1 0 0,0 0-1 0 0,6-4 0 0 0,-6 3-2 0 0,0 1-14 0 0,1 0 0 0 0,-1 1 0 0 0,1-1 0 0 0,-1 1 0 0 0,1 0 0 0 0,5-1 0 0 0,-6 1 0 0 0,1 0 0 0 0,-1 0 0 0 0,0 0 0 0 0,1 0 0 0 0,-1 0 0 0 0,0-1 0 0 0,4-2 0 0 0,11-7-285 0 0,-13 6-1063 0 0,-5 5 1183 0 0,0 0 0 0 0,1-1 0 0 0,-1 1 0 0 0,0 0 0 0 0,0 0 0 0 0,0 0 0 0 0,0-1 0 0 0,1 1 0 0 0,-1 0 0 0 0,0 0 0 0 0,0 0 0 0 0,0 0 0 0 0,1-1 0 0 0,-1 1 0 0 0,0 0 0 0 0,0 0 0 0 0,1 0 0 0 0,-1 0 0 0 0,0 0 0 0 0,0 0 0 0 0,1 0 0 0 0,-1 0 0 0 0,0 0 0 0 0,0 0 0 0 0,1 0 0 0 0,-1 0 0 0 0,1 0 0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40.1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2 293 6912 0 0,'0'-1'8685'0'0,"0"-6"-7183"0"0,-1 6-1395 0 0,1 0-1 0 0,0 0 0 0 0,0 0 0 0 0,0 0 1 0 0,0 0-1 0 0,0 0 0 0 0,0 0 0 0 0,0 0 1 0 0,0 0-1 0 0,0 0 0 0 0,0 0 0 0 0,1 0 1 0 0,-1 0-1 0 0,0 0 0 0 0,1 0 0 0 0,-1 0 1 0 0,1 0-1 0 0,-1 0 0 0 0,1 0 0 0 0,0 1 0 0 0,-1-1 1 0 0,2-1-1 0 0,20-18 515 0 0,-11 12-390 0 0,8-9-52 0 0,-10 8-75 0 0,1 0-1 0 0,13-9 1 0 0,70-50 415 0 0,21-13-1126 0 0,-75 58-928 0 0,-21 14 736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07.2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2012 2040 0 0,'0'0'92'0'0,"1"1"-3"0"0,2 5-47 0 0,-2-5 471 0 0,23 0 3319 0 0,-22-2-3227 0 0,2 0-383 0 0,-1 1-1 0 0,1-1 1 0 0,-1 0-1 0 0,1-1 1 0 0,-1 1-1 0 0,1-1 1 0 0,-1 1-1 0 0,0-1 1 0 0,0 0-1 0 0,6-5 1 0 0,8-4 78 0 0,-10 7-233 0 0,-1 0-1 0 0,0-1 0 0 0,0 0 0 0 0,0 0 1 0 0,0 0-1 0 0,6-10 0 0 0,-8 12-13 0 0,-1 1 0 0 0,1-1-1 0 0,0 0 1 0 0,0 1 0 0 0,0 0 0 0 0,0 0-1 0 0,0 0 1 0 0,7-2 0 0 0,6-2 138 0 0,34-10 185 0 0,-49 15-303 0 0,28 0 200 0 0,-21 0-201 0 0,0 0 0 0 0,0 1 0 0 0,0 0 0 0 0,16 3 0 0 0,12 8 670 0 0,-35-11-473 0 0,7 6 246 0 0,1-2-416 0 0,0 0 0 0 0,0-1 0 0 0,1 0 1 0 0,-1 0-1 0 0,1-1 0 0 0,-1-1 0 0 0,1 1 1 0 0,0-2-1 0 0,0 0 0 0 0,16-1 1 0 0,-24 0-45 0 0,0 0 1 0 0,0 0-1 0 0,0-1 1 0 0,0 1-1 0 0,0-1 1 0 0,-1 1-1 0 0,1-1 1 0 0,0 0-1 0 0,-1 0 1 0 0,0 0 0 0 0,1-1-1 0 0,-1 1 1 0 0,3-5-1 0 0,-1 3 34 0 0,-1 0-1 0 0,1 1 1 0 0,8-7 0 0 0,5 1 70 0 0,18-12 16 0 0,-33 20-163 0 0,-1 0 0 0 0,1 0 0 0 0,-1 0 0 0 0,1-1 1 0 0,-1 1-1 0 0,0 0 0 0 0,1-1 0 0 0,-1 0 0 0 0,0 1 1 0 0,0-1-1 0 0,0 0 0 0 0,0 1 0 0 0,0-1 0 0 0,0 0 1 0 0,0-3-1 0 0,-1 4-7 0 0,1-1 0 0 0,-1 1 0 0 0,0-1-1 0 0,0 1 1 0 0,1 0 0 0 0,-1-1 0 0 0,1 1 0 0 0,0 0 0 0 0,-1-1 0 0 0,1 1 0 0 0,0 0 0 0 0,0 0 0 0 0,0-1 0 0 0,-1 1-1 0 0,1 0 1 0 0,0 0 0 0 0,1 0 0 0 0,-1 0 0 0 0,0 0 0 0 0,0 1 0 0 0,2-2 0 0 0,-2 1 1 0 0,0 0-1 0 0,0 0 1 0 0,0 0 0 0 0,0 0-1 0 0,0 0 1 0 0,0 0 0 0 0,-1-1 0 0 0,1 1-1 0 0,0 0 1 0 0,0-2 0 0 0,0 2-6 0 0,-1 0 0 0 0,1-1 0 0 0,-1 1 1 0 0,1 0-1 0 0,0 0 0 0 0,-1 0 0 0 0,1 0 1 0 0,0 0-1 0 0,0 0 0 0 0,0 0 0 0 0,0 0 1 0 0,0 1-1 0 0,0-1 0 0 0,2-1 0 0 0,6-2 0 0 0,1 0 0 0 0,-1 1 0 0 0,1 1 0 0 0,13-3 0 0 0,-11 2 0 0 0,3 1 1 0 0,-12 3 4 0 0,1 0 5 0 0,80 18 228 0 0,-64-14-168 0 0,32 10 140 0 0,-45-13-170 0 0,1 0 1 0 0,0 0 0 0 0,-1-1-1 0 0,1-1 1 0 0,0 1 0 0 0,0-1-1 0 0,-1 0 1 0 0,1-1 0 0 0,0 0-1 0 0,0 0 1 0 0,-1-1 0 0 0,1 0-1 0 0,-1 0 1 0 0,1-1 0 0 0,9-4-1 0 0,18-14 149 0 0,-26 15-156 0 0,39-31 190 0 0,-32 24-201 0 0,-13 11-15 0 0,-1 0 1 0 0,0 0-1 0 0,0 0 0 0 0,0 0 1 0 0,0-1-1 0 0,0 1 0 0 0,0 0 1 0 0,0-1-1 0 0,-1 0 0 0 0,0 1 1 0 0,1-1-1 0 0,-1 0 0 0 0,0 0 1 0 0,0 0-1 0 0,1-5 0 0 0,-2 6-7 0 0,1 1 0 0 0,0 0 0 0 0,-1-1 0 0 0,1 1 0 0 0,0 0 0 0 0,0 0 0 0 0,0 0 0 0 0,0 0 0 0 0,0 0 0 0 0,0 0 0 0 0,0 0 0 0 0,1 0 0 0 0,-1 0 0 0 0,0 0 0 0 0,0 1 0 0 0,3-2 0 0 0,26-9 0 0 0,-23 9 0 0 0,35-8-29 0 0,-26 7 12 0 0,30-11-1 0 0,-38 12 18 0 0,0 0 0 0 0,1 0 0 0 0,-1 1 0 0 0,1 0 0 0 0,-1 0 0 0 0,1 1-1 0 0,-1 0 1 0 0,10 2 0 0 0,3-1 7 0 0,37-2 1 0 0,19 0 123 0 0,-61 2-110 0 0,0-1-1 0 0,0 0 1 0 0,0-1 0 0 0,1-1 0 0 0,27-7 0 0 0,-13-2 29 0 0,56-30 0 0 0,-59 27-12 0 0,1 0-38 0 0,54-37 0 0 0,-71 44 0 0 0,0-1 0 0 0,1 2 0 0 0,0 0 0 0 0,1 0 0 0 0,21-5 0 0 0,4-3 0 0 0,1 2 0 0 0,-32 10 0 0 0,-1 0 0 0 0,1 0 0 0 0,-1 1 0 0 0,13 0 0 0 0,12-2 0 0 0,45-6 46 0 0,9-2 212 0 0,-42 4-124 0 0,-29 5-107 0 0,-1 0-1 0 0,0-1 1 0 0,14-5-1 0 0,-11 3-26 0 0,13-6 0 0 0,18-16 60 0 0,18-7 16 0 0,-51 25-77 0 0,8-6 75 0 0,0 1 0 0 0,44-19-1 0 0,-36 20 144 0 0,-25 9-228 0 0,1 1 0 0 0,0 1-1 0 0,0-1 1 0 0,0 1 0 0 0,0 0 0 0 0,0 1 0 0 0,0-1 0 0 0,12 1-1 0 0,-5 1 64 0 0,1 0 0 0 0,-1 2 0 0 0,21 3 0 0 0,77 15-36 0 0,-105-19-25 0 0,0 0 1 0 0,1 0-1 0 0,-1 0 0 0 0,0-1 0 0 0,1 0 0 0 0,-1 0 0 0 0,1-1 0 0 0,-1 0 0 0 0,1 0 0 0 0,9-4 0 0 0,5-3 54 0 0,40-19 0 0 0,-60 26-34 0 0,8-4 11 0 0,-1-1 0 0 0,0 0 0 0 0,-1-1 0 0 0,12-11-1 0 0,12-9 27 0 0,45-34-37 0 0,-58 46 38 0 0,-12 10-45 0 0,0-1 0 0 0,1 1-1 0 0,12-7 1 0 0,24-6 47 0 0,0 2 0 0 0,1 2 0 0 0,65-11 0 0 0,-57 13 110 0 0,-39 10-116 0 0,1 0 0 0 0,-1 1 0 0 0,16 1 0 0 0,13-1 63 0 0,-24 0-78 0 0,19-3 31 0 0,-8-2 6 0 0,-19 5-34 0 0,0-1 1 0 0,0-1-1 0 0,13-5 0 0 0,-5 0 9 0 0,0-1-1 0 0,0-1 1 0 0,-1-1 0 0 0,-1-1-1 0 0,0 0 1 0 0,0-1 0 0 0,17-19-1 0 0,84-71 42 0 0,-103 92-68 0 0,1 1 0 0 0,0 0 1 0 0,21-8-1 0 0,-2 0 131 0 0,-28 15-112 0 0,-1 1 1 0 0,1-1 0 0 0,-1 1-1 0 0,1 1 1 0 0,0-1 0 0 0,0 1 0 0 0,7-1-1 0 0,52 2-43 0 0,-36 0-50 0 0,65-3-264 0 0,-85 2 324 0 0,-1-1 0 0 0,1 0-1 0 0,-1 0 1 0 0,0-1 0 0 0,15-6-1 0 0,44-25 80 0 0,-37 17-30 0 0,13-11-33 0 0,-11 6 36 0 0,47-32 47 0 0,-60 38-39 0 0,2 1 0 0 0,0 1 0 0 0,1 1 0 0 0,28-12-1 0 0,71-18 49 0 0,59-23-10 0 0,-73 27 18 0 0,-65 25-31 0 0,52-25-1 0 0,-71 28-66 0 0,36-10-1 0 0,8-4 9 0 0,-16 7-269 0 0,-22 8-1473 0 0,-20 5 680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6.1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154 1 9072 0 0,'0'0'816'0'0,"-2"0"-672"0"0,-1 1-73 0 0,0 0 0 0 0,1 0 0 0 0,-1 0 0 0 0,1 0 0 0 0,-1 0 0 0 0,1 1 1 0 0,-1-1-1 0 0,1 1 0 0 0,0 0 0 0 0,0 0 0 0 0,0-1 0 0 0,0 1 0 0 0,-3 5 1 0 0,2-3 150 0 0,0 0 0 0 0,1 1 0 0 0,-1-1 0 0 0,1 1 0 0 0,0 0 0 0 0,1 0 0 0 0,-3 7 0 0 0,2-2 122 0 0,-2 0-1 0 0,-8 19 1 0 0,-4 7 325 0 0,-43 118 1353 0 0,58-153-1995 0 0,1 1-1 0 0,-1 0 1 0 0,1 0-1 0 0,0 0 0 0 0,-1 0 1 0 0,1 0-1 0 0,0 0 1 0 0,0 0-1 0 0,0 0 1 0 0,1 0-1 0 0,-1-1 1 0 0,0 1-1 0 0,1 0 1 0 0,-1 0-1 0 0,2 3 0 0 0,3 15 338 0 0,-4-14-313 0 0,1-1 0 0 0,-1 1-1 0 0,1-1 1 0 0,0 0 0 0 0,0 0 0 0 0,1 1 0 0 0,0-2 0 0 0,0 1 0 0 0,0 0 0 0 0,0-1 0 0 0,1 1-1 0 0,4 3 1 0 0,0 3-58 0 0,-7-10 11 0 0,0 0-1 0 0,1 0 1 0 0,-1 0-1 0 0,0 0 1 0 0,1 0-1 0 0,-1 0 0 0 0,0 0 1 0 0,1-1-1 0 0,-1 1 1 0 0,1-1-1 0 0,-1 1 1 0 0,1-1-1 0 0,0 1 0 0 0,-1-1 1 0 0,1 0-1 0 0,-1 1 1 0 0,3-1-1 0 0,29-2 98 0 0,-22 0-40 0 0,-6 2-33 0 0,-1-1 0 0 0,1 0-1 0 0,-1 0 1 0 0,1-1-1 0 0,-1 0 1 0 0,8-3-1 0 0,11-5 79 0 0,-16 8-81 0 0,0-1-1 0 0,0-1 1 0 0,-1 1-1 0 0,1-1 1 0 0,-1 0-1 0 0,0 0 0 0 0,0-1 1 0 0,0 0-1 0 0,0 0 1 0 0,7-9-1 0 0,22-24-354 0 0,-34 36-44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6.4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21 198 7368 0 0,'-3'2'203'0'0,"2"-2"-148"0"0,0 0-1 0 0,0 1 1 0 0,1-1-1 0 0,-1 0 1 0 0,0 1 0 0 0,0-1-1 0 0,-10-1 9336 0 0,21-4-9041 0 0,1-1-1 0 0,17-5 1 0 0,-14 6-191 0 0,-1-1 0 0 0,14-7 0 0 0,91-70 463 0 0,-116 82-612 0 0,31-22 228 0 0,-20 15-199 0 0,18-15 0 0 0,-18 8-1102 0 0,-11 14 736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7.1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53 8 1840 0 0,'0'0'83'0'0,"-1"0"-6"0"0,1 0-24 0 0,-1 0 0 0 0,-11-8 10559 0 0,7 12-9902 0 0,4-3-593 0 0,1 0 0 0 0,-1 0 1 0 0,0 0-1 0 0,0 0 1 0 0,0 0-1 0 0,1 0 1 0 0,-1 0-1 0 0,1 0 0 0 0,-1 0 1 0 0,1 0-1 0 0,-1 0 1 0 0,1 1-1 0 0,-1-1 0 0 0,1 0 1 0 0,0 0-1 0 0,0 1 1 0 0,0-1-1 0 0,0 0 1 0 0,0 0-1 0 0,0 2 0 0 0,-3 14 35 0 0,1-12-41 0 0,0 0 0 0 0,0 0 0 0 0,1 0 0 0 0,0 0 0 0 0,0 0 0 0 0,0 1 0 0 0,0-1 0 0 0,1 0-1 0 0,0 1 1 0 0,0-1 0 0 0,0 0 0 0 0,1 1 0 0 0,-1-1 0 0 0,1 0 0 0 0,1 0 0 0 0,-1 1 0 0 0,5 9 0 0 0,-5-14-35 0 0,-1-1-57 0 0,-1 1 0 0 0,1-1-1 0 0,0 0 1 0 0,0 1 0 0 0,0-1-1 0 0,0 0 1 0 0,0 1 0 0 0,1-1 0 0 0,-1 0-1 0 0,0 1 1 0 0,0-1 0 0 0,0 0 0 0 0,0 1-1 0 0,0-1 1 0 0,0 0 0 0 0,0 0-1 0 0,1 1 1 0 0,-1-1 0 0 0,0 0 0 0 0,0 1-1 0 0,0-1 1 0 0,1 0 0 0 0,-1 0 0 0 0,0 0-1 0 0,0 1 1 0 0,1-1 0 0 0,-1 0-1 0 0,0 0 1 0 0,1 0 0 0 0,-1 1 0 0 0,0-1-1 0 0,0 0 1 0 0,1 0 0 0 0,-1 0 0 0 0,0 0-1 0 0,1 0 1 0 0,-1 0 0 0 0,0 0 0 0 0,1 0-1 0 0,0 0 1 0 0,1 0 21 0 0,-1 0 0 0 0,1-1 0 0 0,0 1 0 0 0,0-1 0 0 0,0 0 0 0 0,-1 1 1 0 0,1-1-1 0 0,2-2 0 0 0,2 0 45 0 0,0-1 0 0 0,0 0 0 0 0,0-1-1 0 0,5-6 1 0 0,-6 4 14 0 0,0 0-1 0 0,0 0 0 0 0,-1-1 1 0 0,6-12-1 0 0,-1 1 22 0 0,-8 16-119 0 0,0 0 0 0 0,1-1 0 0 0,-1 1 0 0 0,-1 0 0 0 0,1 0 0 0 0,0 0 0 0 0,-1 0 0 0 0,0-1 0 0 0,0 1 0 0 0,0 0 0 0 0,0-4 0 0 0,0 6-1 0 0,0 1 0 0 0,0 0 0 0 0,0 0 0 0 0,0 0 0 0 0,0 0 0 0 0,0 0 0 0 0,0-1 0 0 0,-1 1 0 0 0,1 0 0 0 0,0 0 0 0 0,0 0 0 0 0,0 0 0 0 0,0 0 0 0 0,0-1 0 0 0,0 1 0 0 0,0 0 0 0 0,0 0 0 0 0,0 0 0 0 0,-1 0 0 0 0,1 0 0 0 0,0 0 0 0 0,0 0 0 0 0,0 0 0 0 0,0-1 0 0 0,0 1 0 0 0,-1 0 0 0 0,1 0 0 0 0,0 0 0 0 0,0 0 0 0 0,0 0 0 0 0,0 0 0 0 0,-1 0 0 0 0,1 0 0 0 0,0 0 0 0 0,0 0 0 0 0,-6 0 20 0 0,1 0-1 0 0,-1 0 1 0 0,0 0-1 0 0,1 1 0 0 0,-1 0 1 0 0,0 0-1 0 0,1 0 1 0 0,-1 1-1 0 0,1-1 0 0 0,-7 4 1 0 0,4-2 1 0 0,-11 7 46 0 0,11-8-57 0 0,-12 9-736 0 0,18-11-64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8 100 1376 0 0,'-8'4'10877'0'0,"22"-4"-9333"0"0,1 0-945 0 0,3 1-118 0 0,-1-1-1 0 0,1-1 0 0 0,31-7 0 0 0,29-7-26 0 0,118-9 1 0 0,-34 6-90 0 0,-12 5-21 0 0,-56 6-304 0 0,20 3-38 0 0,9-2-18 0 0,-110 3-37 0 0,-9 2 49 0 0,1 1 0 0 0,-1-1 0 0 0,1 1 0 0 0,8 0-1 0 0,-12 0 7 0 0,7-2 52 0 0,-5 1-30 0 0,-1 0 288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7.9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0 742 11024 0 0,'0'0'248'0'0,"1"8"338"0"0,11 18 2742 0 0,-2-31-2003 0 0,-8 3-1188 0 0,1-1 0 0 0,0 0 0 0 0,-1 0-1 0 0,1 0 1 0 0,-1 0 0 0 0,0-1 0 0 0,0 1-1 0 0,0 0 1 0 0,1-5 0 0 0,10-36 524 0 0,-7 25-408 0 0,21-92 29 0 0,-20 78-246 0 0,-4 19-33 0 0,0-26 1 0 0,0-2 43 0 0,6-73-51 0 0,-6 46-70 0 0,-2 52 17 0 0,-3-28-1 0 0,-1-1-81 0 0,3 19 52 0 0,-2 0 0 0 0,-11-54-1 0 0,12 75 66 0 0,0 32-233 0 0,0-18 225 0 0,1 0 0 0 0,0 0 0 0 0,0-1 0 0 0,2 13-1 0 0,27 163-145 0 0,-27-175 178 0 0,0 0 0 0 0,1 0 0 0 0,-1 0-1 0 0,2-1 1 0 0,-1 1 0 0 0,7 10-1 0 0,-6-10 67 0 0,-3-7 131 0 0,4-6-30 0 0,-1 1-120 0 0,0 1-1 0 0,-1-1 0 0 0,1 0 1 0 0,-1 0-1 0 0,0 0 0 0 0,0-1 1 0 0,-1 1-1 0 0,1-1 0 0 0,-1 1 1 0 0,0-1-1 0 0,2-8 0 0 0,1-3-9 0 0,-1-1 0 0 0,1-21-1 0 0,-3 16-38 0 0,1-11 0 0 0,5-12 0 0 0,-5 27-25 0 0,1 0 0 0 0,10-33-1 0 0,-13 49-32 0 0,-1 3 48 0 0,0 1 0 0 0,0-1 1 0 0,1 0-1 0 0,-1 0 0 0 0,1 0 0 0 0,-1 0 1 0 0,0 0-1 0 0,1 0 0 0 0,0 0 0 0 0,-1 0 1 0 0,1 0-1 0 0,0 1 0 0 0,4 7 7 0 0,1 36 3 0 0,-5-8 0 0 0,-1-32 0 0 0,0 1 0 0 0,0-1 0 0 0,0 0 0 0 0,0 0 0 0 0,1 1 0 0 0,0-1 0 0 0,0 0 0 0 0,0 0 0 0 0,1 0 0 0 0,0 0 0 0 0,3 6 0 0 0,5 6-5 0 0,15 20 94 0 0,-20-31-41 0 0,-5-5-72 0 0,1-1-1 0 0,-1 1 0 0 0,1-1 0 0 0,-1 1 0 0 0,1 0 0 0 0,0-1 0 0 0,-1 1 1 0 0,1-1-1 0 0,0 1 0 0 0,-1-1 0 0 0,1 0 0 0 0,0 1 0 0 0,-1-1 0 0 0,1 0 1 0 0,0 1-1 0 0,0-1 0 0 0,0 0 0 0 0,-1 0 0 0 0,1 0 0 0 0,0 0 1 0 0,0 1-1 0 0,0-1 0 0 0,1-1 0 0 0,-1 1-633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8.3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62 2304 0 0,'18'-12'224'0'0,"-17"12"76"0"0,-1 0 1 0 0,0 0-1 0 0,1 1 1 0 0,0 0 1201 0 0,0 0-1201 0 0,-1-1-1 0 0,0 0 1 0 0,1 1-1 0 0,-1-1 0 0 0,0 1 1 0 0,0-1-1 0 0,0 0 1 0 0,1 1-1 0 0,-1-1 1 0 0,0 1-1 0 0,0-1 1 0 0,0 1-1 0 0,0-1 1 0 0,0 1-1 0 0,0 0 1 0 0,3 10 3940 0 0,-3-5-5249 0 0,0 16 2278 0 0,0-2-428 0 0,0 0-1 0 0,4 26 0 0 0,-3-42-765 0 0,0-3-44 0 0,-1 0-1 0 0,0 0 1 0 0,0 0-1 0 0,0 0 1 0 0,0 0-1 0 0,0 0 1 0 0,1 0-1 0 0,-2 0 1 0 0,1 0-1 0 0,0 0 1 0 0,0 0-1 0 0,0 0 1 0 0,0 0-1 0 0,-1 0 1 0 0,0 1-1 0 0,2-1-1 0 0,-1 0-1 0 0,1-1 1 0 0,-1 1-1 0 0,0 0 1 0 0,1-1-1 0 0,-1 1 0 0 0,1-1 1 0 0,-1 1-1 0 0,1 0 1 0 0,0-1-1 0 0,-1 1 0 0 0,1-1 1 0 0,-1 1-1 0 0,2-1 1 0 0,-2 1 3 0 0,1-1-10 0 0,0 1-1 0 0,0 0 1 0 0,0 0 0 0 0,0-1 0 0 0,0 1-1 0 0,0-1 1 0 0,0 1 0 0 0,0-1-1 0 0,0 1 1 0 0,0-1 0 0 0,0 1-1 0 0,0-1 1 0 0,1 0 0 0 0,-1 0-1 0 0,0 0 1 0 0,0 1 0 0 0,0-1-1 0 0,1 0 1 0 0,-1-1 0 0 0,0 1-1 0 0,0 0 1 0 0,0 0 0 0 0,0 0-1 0 0,1-1 1 0 0,-1 1 0 0 0,0 0-1 0 0,0-1 1 0 0,0 1 0 0 0,2-2-1 0 0,2-2 134 0 0,0 1-1 0 0,0-1 0 0 0,-1-1 1 0 0,8-7-1 0 0,-1 1 113 0 0,-6 6-223 0 0,0 0 0 0 0,0-1 0 0 0,-1 1 0 0 0,0-1 0 0 0,0 0 0 0 0,-1 0-1 0 0,1 0 1 0 0,2-10 0 0 0,-4 11-41 0 0,0 0-1 0 0,-1 0 0 0 0,0 0 1 0 0,0 0-1 0 0,0 0 1 0 0,-1 0-1 0 0,0 0 0 0 0,1 0 1 0 0,-2 0-1 0 0,1 0 1 0 0,-1 0-1 0 0,-1-7 0 0 0,1 9 5 0 0,0 0-1 0 0,0 1 0 0 0,0-1 0 0 0,-1 1 1 0 0,1-1-1 0 0,-1 1 0 0 0,1 0 1 0 0,-1 0-1 0 0,0 0 0 0 0,0 0 0 0 0,0 0 1 0 0,0 0-1 0 0,0 0 0 0 0,0 0 1 0 0,0 1-1 0 0,-1-1 0 0 0,1 1 0 0 0,-1 0 1 0 0,1 0-1 0 0,-1 0 0 0 0,1 0 1 0 0,-6-1-1 0 0,4 1-1 0 0,1 1-1 0 0,0-1 1 0 0,-1 1 0 0 0,1 0 0 0 0,-1 0 0 0 0,1 0-1 0 0,0 0 1 0 0,-1 1 0 0 0,1-1 0 0 0,-1 1 0 0 0,1 0 0 0 0,0 0-1 0 0,0 0 1 0 0,0 1 0 0 0,-1-1 0 0 0,1 1 0 0 0,-4 2-1 0 0,1 1-105 0 0,1 0 0 0 0,0 0-1 0 0,0 0 1 0 0,-6 9 0 0 0,0 2-5226 0 0,5-5-1014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9.1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1 209 9328 0 0,'0'0'845'0'0,"1"-1"-618"0"0,4-1 55 0 0,0-1 1 0 0,0 0-1 0 0,0 0 1 0 0,-1 0-1 0 0,6-5 1 0 0,16-11 530 0 0,47-13 315 0 0,8-4-711 0 0,-6 4-225 0 0,-51 20-143 0 0,28-7-1 0 0,-11 4 20 0 0,-27 10-48 0 0,0 1-1 0 0,1 0 0 0 0,19-3 1 0 0,-22 7-42 0 0,-10 0-80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9.4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11808 0 0,'0'0'1180'0'0,"1"0"-1083"0"0,4 0 32 0 0,1 0-1 0 0,-1 0 1 0 0,0 1-1 0 0,0 0 1 0 0,0 0 0 0 0,0 0-1 0 0,0 0 1 0 0,0 1 0 0 0,-1 0-1 0 0,1 0 1 0 0,0 0 0 0 0,-1 1-1 0 0,1-1 1 0 0,-1 1 0 0 0,0 0-1 0 0,0 1 1 0 0,0-1-1 0 0,0 0 1 0 0,-1 1 0 0 0,1 0-1 0 0,-1 0 1 0 0,0 0 0 0 0,0 1-1 0 0,-1-1 1 0 0,1 0 0 0 0,3 9-1 0 0,-5-6-64 0 0,1 0 0 0 0,-1 0 0 0 0,1 0 0 0 0,-2-1 1 0 0,1 1-1 0 0,-1 0 0 0 0,-1 11 0 0 0,-2 0 107 0 0,-7 27 1 0 0,-1-1 61 0 0,-1-7-8 0 0,9-32-358 0 0,1 0 0 0 0,0 1 0 0 0,0-1 1 0 0,1 1-1 0 0,0-1 0 0 0,-2 12 0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22.8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151 39 2760 0 0,'0'0'5201'0'0,"0"2"-4961"0"0,-21 31 703 0 0,18-27-745 0 0,0 0 0 0 0,-1 0 1 0 0,0 0-1 0 0,-7 7 0 0 0,7-8-21 0 0,0 0 1 0 0,1 0-1 0 0,-1 0 0 0 0,1 1 0 0 0,0-1 0 0 0,-3 8 1 0 0,0 2 128 0 0,-2 1 1 0 0,0-1 0 0 0,-11 17-1 0 0,0-2 293 0 0,16-23-433 0 0,0-1-1 0 0,1 0 1 0 0,0 1 0 0 0,0-1 0 0 0,0 1 0 0 0,1 0-1 0 0,0 0 1 0 0,0 7 0 0 0,1-12 243 0 0,1 1-283 0 0,-1-3-114 0 0,0 0-1 0 0,0 1 1 0 0,0-1 0 0 0,0 0-1 0 0,1 1 1 0 0,-1-1 0 0 0,0 1-1 0 0,0-1 1 0 0,0 0 0 0 0,0 1-1 0 0,0-1 1 0 0,1 0 0 0 0,-1 0-1 0 0,0 1 1 0 0,0-1 0 0 0,1 0-1 0 0,-1 1 1 0 0,0-1 0 0 0,0 0-1 0 0,1 1 1 0 0,4 0 26 0 0,-1 1 0 0 0,1-1 0 0 0,-1 0 0 0 0,1 0 0 0 0,-1 0 0 0 0,1-1 0 0 0,0 1 0 0 0,-1-1 0 0 0,1 0 0 0 0,0-1 0 0 0,-1 1 0 0 0,1-1 0 0 0,0 0 0 0 0,7-2 1 0 0,35-23 85 0 0,-30 16-85 0 0,-12 8-33 0 0,0-1 0 0 0,0 0 0 0 0,7-6 1 0 0,44-50-7 0 0,-35 40 0 0 0,-7 0 0 0 0,-11 12 0 0 0,0-9 47 0 0,-5 24-30 0 0,2 0-17 0 0,1-6 0 0 0,1 0 0 0 0,-1 0 0 0 0,0 0 0 0 0,1 0 0 0 0,-1 0 0 0 0,1-1 0 0 0,0 1 0 0 0,-1 0 0 0 0,1-1 0 0 0,0 1 0 0 0,0-1 0 0 0,0 1 0 0 0,0-1 0 0 0,0 0 0 0 0,1 0 0 0 0,3 1 0 0 0,12 9 0 0 0,-14-9 8 0 0,1 0 0 0 0,-1-1 1 0 0,1 1-1 0 0,0-1 0 0 0,-1 0 1 0 0,1 0-1 0 0,0 0 1 0 0,6 0-1 0 0,-3 0-9 0 0,-3-1 15 0 0,0 0 0 0 0,0 0 0 0 0,-1 0 0 0 0,1-1 0 0 0,0 0 0 0 0,0 0 0 0 0,-1 0 0 0 0,1 0 0 0 0,5-4 0 0 0,1 2 43 0 0,-8 1 18 0 0,3-4-6 0 0,-3 4-46 0 0,-1 0-1 0 0,0 0 0 0 0,1 1 1 0 0,-1-1-1 0 0,6-1 0 0 0,-7 3-21 0 0,-1 0-1 0 0,1-1 0 0 0,-1 1 0 0 0,1 0 0 0 0,0 0 0 0 0,-1-1 0 0 0,1 1 1 0 0,-1 0-1 0 0,1-1 0 0 0,-1 1 0 0 0,1 0 0 0 0,-1-1 0 0 0,1 1 0 0 0,-1-1 1 0 0,0 1-1 0 0,1-1 0 0 0,-1 1 0 0 0,0-1 0 0 0,1 1 0 0 0,-1-1 0 0 0,0 1 1 0 0,1-1-1 0 0,-1 1 0 0 0,0-1 0 0 0,0 1 0 0 0,0-1 0 0 0,0 0 0 0 0,0 1 1 0 0,1-1-1 0 0,-1 1 0 0 0,0-1 0 0 0,0 0 0 0 0,-1 0 0 0 0,1 0 10 0 0,1-1 0 0 0,-1 1 0 0 0,0 0-1 0 0,0 0 1 0 0,0 0 0 0 0,1 0 0 0 0,-1 0-1 0 0,1 0 1 0 0,-1 0 0 0 0,1 0 0 0 0,-1 0 0 0 0,2-2-1 0 0,-2 3-1 0 0,1-1 0 0 0,-1 0 0 0 0,1 0 0 0 0,-1 0 0 0 0,0 0 0 0 0,1 0 0 0 0,-1 0 0 0 0,0 0 0 0 0,1 1-1 0 0,-1-1 1 0 0,0 0 0 0 0,0 0 0 0 0,0 0 0 0 0,0 0 0 0 0,0 0 0 0 0,0 0 0 0 0,0 0 0 0 0,0 0 0 0 0,0 0 0 0 0,-1-1-1 0 0,1-16 163 0 0,1 16-143 0 0,-1 1 0 0 0,0-1 0 0 0,0 0 0 0 0,0 1 0 0 0,0-1 0 0 0,0 0 0 0 0,0 0 0 0 0,0 1 0 0 0,-1-4 0 0 0,-3-7 323 0 0,0 0-1 0 0,-2-21 0 0 0,5 30-273 0 0,1 1-1 0 0,-1-1 0 0 0,0 1 0 0 0,-1-1 0 0 0,1 1 1 0 0,0 0-1 0 0,-1-1 0 0 0,1 1 0 0 0,-1 0 0 0 0,1 0 1 0 0,-1 0-1 0 0,0 0 0 0 0,0 1 0 0 0,0-1 0 0 0,-3-2 1 0 0,2 2-38 0 0,1 0 0 0 0,-1 1 1 0 0,0-1-1 0 0,0 0 1 0 0,0 1-1 0 0,0 0 0 0 0,-1-1 1 0 0,1 1-1 0 0,0 1 1 0 0,0-1-1 0 0,-6 0 0 0 0,-3-1 29 0 0,-6 0-361 0 0,0 1-3251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24.2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7 907 2304 0 0,'0'0'7134'0'0,"0"-17"-4246"0"0,-3 5-2091 0 0,3 10-703 0 0,-1 1 0 0 0,0-1 0 0 0,1 0 0 0 0,-1 1 0 0 0,1-1 0 0 0,0 1 0 0 0,0-1-1 0 0,0 0 1 0 0,-1 1 0 0 0,1-1 0 0 0,1 0 0 0 0,-1 1 0 0 0,0-1 0 0 0,0 1 0 0 0,1-1 0 0 0,0-2 0 0 0,3-10 167 0 0,-4 11-232 0 0,0 1-1 0 0,1-1 1 0 0,-1 0 0 0 0,1 0 0 0 0,0 0-1 0 0,0 1 1 0 0,0-1 0 0 0,2-3 0 0 0,-3 5-29 0 0,0 1 0 0 0,0 0 0 0 0,0 0 0 0 0,0-1 0 0 0,1 1 0 0 0,-1 0 0 0 0,0-1 0 0 0,0 1 0 0 0,0 0 0 0 0,0 0 0 0 0,0-1 0 0 0,0 1 0 0 0,1 0 0 0 0,-1 0 0 0 0,0-1 0 0 0,0 1 0 0 0,0 0 0 0 0,1 0 0 0 0,-1 0 0 0 0,0-1 0 0 0,0 1 0 0 0,1 0 0 0 0,-1 0 0 0 0,0 0 0 0 0,0 0 0 0 0,1 0 0 0 0,-1-1 0 0 0,0 1 0 0 0,1 0 0 0 0,-1 0 0 0 0,0 0 0 0 0,0 0 0 0 0,1 0 0 0 0,-1 0 0 0 0,0 0 0 0 0,1 0 0 0 0,-1 0 0 0 0,0 0 0 0 0,1 0 0 0 0,-1 0 0 0 0,0 0 0 0 0,0 0 0 0 0,1 1 0 0 0,-1-1 0 0 0,0 0 0 0 0,0 0 0 0 0,1 0 0 0 0,-1 0 0 0 0,0 0 0 0 0,0 1 0 0 0,1-1 0 0 0,-1 0 0 0 0,0 0 0 0 0,0 0 0 0 0,1 1 0 0 0,-1-1 0 0 0,0 0 0 0 0,0 0 0 0 0,0 1 0 0 0,8 8 0 0 0,0 1-1 0 0,-1 0 1 0 0,0 1 0 0 0,-1-1 0 0 0,0 1 0 0 0,7 20 0 0 0,-8-19 13 0 0,1 0-1 0 0,0 0 0 0 0,0 0 1 0 0,15 19-1 0 0,-19-29 1087 0 0,-1-3-816 0 0,1 0-214 0 0,0 0-1 0 0,0-1 0 0 0,-1 1 0 0 0,1 0 0 0 0,-1-1 0 0 0,1 0 0 0 0,-1 1 1 0 0,1-1-1 0 0,-1 0 0 0 0,0 0 0 0 0,0 1 0 0 0,0-1 0 0 0,0 0 0 0 0,0 0 0 0 0,0 0 1 0 0,0 0-1 0 0,-1-1 0 0 0,1 1 0 0 0,-1 0 0 0 0,1 0 0 0 0,-1 0 0 0 0,0 0 0 0 0,0-4 1 0 0,0-4 58 0 0,0 0 1 0 0,-1 0-1 0 0,-3-20 1 0 0,-8-39 6 0 0,-7-24-58 0 0,14 75-76 0 0,-1-21 0 0 0,-4-12 0 0 0,5 23-3 0 0,2-1 0 0 0,1 1 0 0 0,2-57-1 0 0,1 35-47 0 0,3 7-2 0 0,-4 43 53 0 0,0 0-1 0 0,0-1 1 0 0,0 1 0 0 0,0 0-1 0 0,0-1 1 0 0,0 1 0 0 0,0 0 0 0 0,0 0-1 0 0,0-1 1 0 0,0 1 0 0 0,0 0-1 0 0,0-1 1 0 0,0 1 0 0 0,0 0-1 0 0,0-1 1 0 0,0 1 0 0 0,0 0-1 0 0,0 0 1 0 0,0-1 0 0 0,0 1-1 0 0,0 0 1 0 0,1 0 0 0 0,-1-1-1 0 0,0 1 1 0 0,0 0 0 0 0,0 0-1 0 0,0-1 1 0 0,1 1 0 0 0,-1 0-1 0 0,0 0 1 0 0,0-1 0 0 0,1 1 0 0 0,-1 0-1 0 0,0 0 1 0 0,1 0 0 0 0,-1-1-1 0 0,0 1 1 0 0,0 0 0 0 0,0 0-1 0 0,1 0 1 0 0,-1 0 0 0 0,0-1-1 0 0,0 1 1 0 0,0 0 0 0 0,0 0 0 0 0,0 0-1 0 0,0-1 1 0 0,1 1 0 0 0,-1 0-1 0 0,0 0 1 0 0,0-1 0 0 0,0 1-1 0 0,0 0 1 0 0,0 0 0 0 0,0-1-1 0 0,0 1 1 0 0,0 0 0 0 0,0 0 0 0 0,0-1-1 0 0,0 1 1 0 0,0 0 0 0 0,0 0-1 0 0,0-1 1 0 0,0 1 0 0 0,0 0-1 0 0,0 0 1 0 0,-1-1 0 0 0,2-1-43 0 0,3-4 32 0 0,0 0 11 0 0,-4 5 0 0 0,1 0 1 0 0,-1 0-1 0 0,1 1 0 0 0,0-1 0 0 0,-1 0 0 0 0,1 0 0 0 0,0 0 0 0 0,0 1 0 0 0,0-1 0 0 0,0 0 0 0 0,0 1 0 0 0,-1-1 0 0 0,1 1 0 0 0,0-1 0 0 0,0 1 0 0 0,0 0 0 0 0,0-1 0 0 0,1 1 0 0 0,-1 0 0 0 0,1-1 0 0 0,-1 1 0 0 0,-1 0-1 0 0,1 0 1 0 0,-1 0-1 0 0,1 0 1 0 0,-1 0-1 0 0,1 0 1 0 0,-1 0-1 0 0,1 0 0 0 0,-1-1 1 0 0,1 1-1 0 0,-1 0 1 0 0,1 0-1 0 0,-1-1 1 0 0,0 1-1 0 0,1 0 1 0 0,-1-1-1 0 0,1 1 0 0 0,-1 0 1 0 0,0-1-1 0 0,1 0 1 0 0,1-1-6 0 0,-1 1 1 0 0,1-1 0 0 0,-1 1-1 0 0,1 0 1 0 0,0 0 0 0 0,0-1-1 0 0,0 1 1 0 0,0 0-1 0 0,2-1 1 0 0,8-4 5 0 0,45-27 124 0 0,-35 21-104 0 0,4-1 2 0 0,0 2 0 0 0,33-9-1 0 0,12-6-22 0 0,9-4 65 0 0,88-21 0 0 0,7 0-160 0 0,-109 33 96 0 0,-57 17 11 0 0,-6 1 18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26.3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0 674 1376 0 0,'0'0'7610'0'0,"4"-5"-6750"0"0,0 0-620 0 0,0-1 0 0 0,-1 0 0 0 0,0 0 0 0 0,0-1 0 0 0,0 1 0 0 0,-1-1-1 0 0,1 1 1 0 0,-2-1 0 0 0,3-9 0 0 0,6-26 420 0 0,-8 32-548 0 0,0 1-1 0 0,0 0 1 0 0,1 0 0 0 0,0 0-1 0 0,6-11 1 0 0,8-25 201 0 0,-13 28-252 0 0,3-23 1 0 0,-4 17-17 0 0,6-28 152 0 0,-1 13-134 0 0,-6 30-60 0 0,0 0 0 0 0,-1 0 0 0 0,2-15 0 0 0,-3 16 1 0 0,1 1 0 0 0,0 0 0 0 0,0 0 0 0 0,2-7 0 0 0,-1 7 7 0 0,-1 0 0 0 0,0 0 0 0 0,1-12 0 0 0,3-25-11 0 0,-5 41 0 0 0,1-3 0 0 0,7-21 0 0 0,-7 6 480 0 0,-2 19-446 0 0,-2-4 40 0 0,3 5-73 0 0,-1 0 0 0 0,1 0 0 0 0,0 0 0 0 0,-1 1 0 0 0,1-1 0 0 0,0 0 0 0 0,0 0 1 0 0,-1 1-1 0 0,1-1 0 0 0,0 0 0 0 0,0 0 0 0 0,-1 1 0 0 0,1-1 0 0 0,0 0 0 0 0,0 0 1 0 0,0 1-1 0 0,-1-1 0 0 0,1 0 0 0 0,0 1 0 0 0,0-1 0 0 0,0 0 0 0 0,0 1 0 0 0,0-1 1 0 0,0 0-1 0 0,0 1 0 0 0,0-1 0 0 0,0 0 0 0 0,0 1 0 0 0,0-1 0 0 0,0 0 0 0 0,0 1 1 0 0,-1 6-2 0 0,1-1 0 0 0,-1 0 0 0 0,2 10 0 0 0,-1-11 0 0 0,0 0 0 0 0,0 0 0 0 0,0 0 0 0 0,0 0 0 0 0,-1 0 0 0 0,-2 10 0 0 0,2-13 0 0 0,0 0 0 0 0,1 1 0 0 0,-1 0 0 0 0,1-1 0 0 0,-1 1 0 0 0,1-1 0 0 0,0 1 0 0 0,0 0 0 0 0,1 3 0 0 0,0 0 0 0 0,1 1 0 0 0,0-1 0 0 0,0 1 0 0 0,3 5 0 0 0,-3-9 6 0 0,-1-2-3 0 0,-1 0 0 0 0,0 0-1 0 0,1 0 1 0 0,-1-1-1 0 0,1 1 1 0 0,-1 0 0 0 0,0 0-1 0 0,0 0 1 0 0,0 0-1 0 0,1 0 1 0 0,-1 0-1 0 0,0 0 1 0 0,0 0 0 0 0,0 0-1 0 0,0 0 1 0 0,-1 0-1 0 0,1 1 1 0 0,0 6 21 0 0,0-6 284 0 0,0-2-283 0 0,0 1-1 0 0,1-1 1 0 0,-1 1 0 0 0,0-1-1 0 0,0 1 1 0 0,1-1 0 0 0,-1 1-1 0 0,1-1 1 0 0,-1 0 0 0 0,0 1 0 0 0,1-1-1 0 0,-1 1 1 0 0,1-1 0 0 0,-1 0-1 0 0,1 0 1 0 0,-1 1 0 0 0,1-1-1 0 0,-1 0 1 0 0,1 0 0 0 0,0 1 0 0 0,19-1 51 0 0,-19 0-26 0 0,-1 0-48 0 0,1-1 0 0 0,0 1 0 0 0,-1 0-1 0 0,1 0 1 0 0,-1-1 0 0 0,1 1 0 0 0,0-1 0 0 0,-1 1 0 0 0,1 0 0 0 0,-1-1-1 0 0,1 1 1 0 0,-1-1 0 0 0,1 1 0 0 0,-1-1 0 0 0,0 0 0 0 0,1 1 0 0 0,-1-1 0 0 0,1 1-1 0 0,-1-2 1 0 0,2 0 3 0 0,0 0-5 0 0,-1 0 1 0 0,1-1 0 0 0,-1 1 0 0 0,0 0 0 0 0,1-1 0 0 0,-1 1-1 0 0,1-5 1 0 0,-1 4 9 0 0,0-1-1 0 0,0 1 1 0 0,1 0-1 0 0,-1 0 1 0 0,4-4 0 0 0,3-6-10 0 0,-5 9 0 0 0,0-1 0 0 0,1 0 0 0 0,7-7 0 0 0,-10 11 0 0 0,0-1 0 0 0,0 1 0 0 0,-1-1 0 0 0,1 1 0 0 0,0-1 0 0 0,0 1 0 0 0,-1-1 0 0 0,1 1 0 0 0,-1-1 0 0 0,0 0 0 0 0,1 1 0 0 0,-1-1 0 0 0,0 0 0 0 0,0 1 0 0 0,0-1 0 0 0,0 0 0 0 0,0 1 0 0 0,-1-4 0 0 0,1-8 0 0 0,0 5 0 0 0,0 8 0 0 0,0-1 0 0 0,1 0 0 0 0,-1 1 0 0 0,0-1 0 0 0,0 0 0 0 0,0 1 0 0 0,0-1 0 0 0,-1 0 0 0 0,1 1 0 0 0,0-1 0 0 0,0 1 0 0 0,0-1 0 0 0,0 0 0 0 0,-1 1 0 0 0,1-1 0 0 0,0 1 0 0 0,-1-1 0 0 0,1 0 0 0 0,0 1 0 0 0,-1-1 0 0 0,1 1 0 0 0,-1-1 0 0 0,1 1 0 0 0,-1-1 0 0 0,0 0 0 0 0,1 1 0 0 0,-1 0 0 0 0,1-1 0 0 0,0 1 0 0 0,-1-1 0 0 0,1 1 0 0 0,0-1 0 0 0,-1 1 0 0 0,1-1 0 0 0,0 1 0 0 0,0-1 0 0 0,0 1 0 0 0,-1-1 0 0 0,1 1 0 0 0,0-1 0 0 0,0 0 0 0 0,0 1 0 0 0,0-1 0 0 0,0 1 0 0 0,0-1 0 0 0,0 1 0 0 0,0-1 0 0 0,0 0 0 0 0,0 1 0 0 0,1-2 0 0 0,-1 0 0 0 0,1 0 0 0 0,-1-1 0 0 0,0 1 0 0 0,0 0 0 0 0,0-1 0 0 0,0 1 0 0 0,0 0 0 0 0,-1 0 0 0 0,1-1 0 0 0,-2-1 0 0 0,2-4 0 0 0,0 4 0 0 0,0-4 0 0 0,0 1 0 0 0,-1 2 0 0 0,-1-1 10 0 0,1 5 44 0 0,2 3-1 0 0,15 76 38 0 0,-14-62 25 0 0,0 0 1 0 0,-2 16 0 0 0,0-31-111 0 0,0-1 0 0 0,0 1 0 0 0,1 0 0 0 0,-1 0-1 0 0,0-1 1 0 0,0 1 0 0 0,1 0 0 0 0,-1-1 0 0 0,0 1 0 0 0,1-1-1 0 0,-1 1 1 0 0,0 0 0 0 0,1-1 0 0 0,-1 1 0 0 0,1-1 0 0 0,-1 1 0 0 0,2 0-1 0 0,0 1 9 0 0,10 17-4 0 0,6 3 1 0 0,-16-21 52 0 0,-1 0 0 0 0,1-1-1 0 0,-1 1 1 0 0,1 0 0 0 0,0-1-1 0 0,-1 1 1 0 0,1-1 0 0 0,0 0-1 0 0,-1 1 1 0 0,1-1 0 0 0,0 0-1 0 0,-1 0 1 0 0,1 0 0 0 0,0 0-1 0 0,3-1 1 0 0,-1 1-1 0 0,1 0-15 0 0,-1 0-7 0 0,-1 0 0 0 0,1 0 0 0 0,0-1 0 0 0,0 1 0 0 0,7-3 0 0 0,-7 1-33 0 0,1 0-1 0 0,0 0 1 0 0,-1-1-1 0 0,1 0 1 0 0,-1 0-1 0 0,5-4 0 0 0,-2 0-20 0 0,-6 6-88 0 0,-4-2-2075 0 0,2 2 1883 0 0,0 0 0 0 0,-1 1 0 0 0,1-1 0 0 0,0 0 0 0 0,0 1 0 0 0,-1-1 0 0 0,1 1-1 0 0,-2-1 1 0 0,0 0-272 0 0,0 0-951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26.9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12 2304 0 0,'0'0'8781'0'0,"-1"2"-8169"0"0,-14 14 424 0 0,14-16-1002 0 0,1 1-1 0 0,-1-1 1 0 0,1 0-1 0 0,0 1 1 0 0,-1-1-1 0 0,1 1 1 0 0,-1-1-1 0 0,1 1 1 0 0,0-1 0 0 0,-1 1-1 0 0,1-1 1 0 0,0 1-1 0 0,0 0 1 0 0,-1-1-1 0 0,1 1 1 0 0,0-1 0 0 0,0 2-1 0 0,-1 1 76 0 0,-8 10 273 0 0,8-11-347 0 0,0-1 0 0 0,0 0 0 0 0,0 1 0 0 0,0-1 0 0 0,0 1 1 0 0,0-1-1 0 0,0 1 0 0 0,0 0 0 0 0,1-1 0 0 0,-1 1 0 0 0,1 0 0 0 0,-1-1 0 0 0,1 4 1 0 0,4 4 149 0 0,4 14 102 0 0,10-26 290 0 0,-15 2-478 0 0,1 1-35 0 0,1-1 1 0 0,-1 0-1 0 0,0 0 0 0 0,0 0 0 0 0,0 0 1 0 0,0 0-1 0 0,0-1 0 0 0,0 0 0 0 0,0 0 1 0 0,0 0-1 0 0,-1-1 0 0 0,7-4 0 0 0,12-17 62 0 0,-20 22-116 0 0,-1 0 1 0 0,0 0-1 0 0,0 1 0 0 0,0-1 0 0 0,0 0 1 0 0,0 0-1 0 0,0 0 0 0 0,0-1 0 0 0,-1 1 0 0 0,1 0 1 0 0,-1 0-1 0 0,1-3 0 0 0,-1 4 43 0 0,-2 0-33 0 0,1 0-1 0 0,-1 0 0 0 0,1 0 1 0 0,0 0-1 0 0,-1 0 0 0 0,1 0 1 0 0,0 0-1 0 0,-2-3 0 0 0,-5-4 85 0 0,3 6-94 0 0,-2 0 1 0 0,1 0 0 0 0,0 1-1 0 0,0 0 1 0 0,0 0 0 0 0,-1 0-1 0 0,-10 0 1 0 0,0 2 614 0 0,8 0-1510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27.3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58 0 3224 0 0,'0'0'5178'0'0,"-1"2"-3611"0"0,-13 31 90 0 0,-16 37 47 0 0,27-60-1563 0 0,0 0 0 0 0,1 1 0 0 0,0-1 0 0 0,1 0 0 0 0,-1 15 0 0 0,2-16-67 0 0,1-1 0 0 0,0 1 0 0 0,3 11 0 0 0,0-13-21 0 0,2-2-52 0 0,-3-2 18 0 0,-1-1 1 0 0,1 0 0 0 0,0 1 0 0 0,0-1-1 0 0,4 2 1 0 0,-6-4-11 0 0,0 1 1 0 0,0-1-1 0 0,0 0 0 0 0,0 1 1 0 0,0-1-1 0 0,1 0 0 0 0,-1 0 1 0 0,0 0-1 0 0,0 0 0 0 0,0 0 0 0 0,0 0 1 0 0,1 0-1 0 0,-1 0 0 0 0,0 0 1 0 0,0-1-1 0 0,0 1 0 0 0,0-1 1 0 0,0 1-1 0 0,0 0 0 0 0,2-2 1 0 0,10-4 90 0 0,-10 5-12 0 0,1-1 1 0 0,-1 0-1 0 0,0 1 1 0 0,1-1-1 0 0,-1 0 1 0 0,0-1-1 0 0,4-3 1 0 0,49-45 185 0 0,-55 51-656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27.6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80 13272 0 0,'0'0'2122'0'0,"2"0"-1756"0"0,0-1-284 0 0,4-1 18 0 0,1 0 1 0 0,-1-1-1 0 0,0 1 1 0 0,-1-1-1 0 0,10-6 1 0 0,-4 2-46 0 0,0 1 1 0 0,18-6-1 0 0,-12 4-51 0 0,-2 3-26 0 0,-10 3-81 0 0,-1 1 0 0 0,1-1 0 0 0,0-1 0 0 0,-1 1 0 0 0,5-3 1 0 0,-1 0-308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9760 0 0,'0'0'744'0'0,"3"1"-518"0"0,0 0-155 0 0,0 2-1 0 0,1-1 0 0 0,-1 0 1 0 0,0 0-1 0 0,0 1 0 0 0,0 0 0 0 0,-1 0 1 0 0,1 0-1 0 0,0 0 0 0 0,2 4 1 0 0,21 39 846 0 0,-20-33-836 0 0,-2-5 30 0 0,-1 0-1 0 0,1 1 0 0 0,-2 0 1 0 0,0 0-1 0 0,0 0 0 0 0,0 0 0 0 0,-1 0 1 0 0,0 13-1 0 0,-2 10 320 0 0,-4 32 0 0 0,4-60-435 0 0,0 4 88 0 0,0 0 0 0 0,-1 0 0 0 0,0 1 0 0 0,0-2 0 0 0,-1 1 0 0 0,0 0 0 0 0,0 0 0 0 0,-1-1 0 0 0,0 0 0 0 0,0 0 0 0 0,-1 0 0 0 0,0 0 0 0 0,-9 10 0 0 0,12-16-56 0 0,0 0 0 0 0,0 1 0 0 0,0-1 0 0 0,0 0 0 0 0,0 0 1 0 0,0 0-1 0 0,0 0 0 0 0,0-1 0 0 0,0 1 0 0 0,-1-1 1 0 0,1 1-1 0 0,0-1 0 0 0,0 0 0 0 0,-1 1 0 0 0,1-1 0 0 0,0 0 1 0 0,0-1-1 0 0,-1 1 0 0 0,1 0 0 0 0,0-1 0 0 0,0 1 1 0 0,0-1-1 0 0,-1 0 0 0 0,1 1 0 0 0,0-1 0 0 0,-3-2 0 0 0,1 1 1 0 0,0-1-1 0 0,0 1 1 0 0,1 0-1 0 0,-1-1 0 0 0,1 0 1 0 0,0 0-1 0 0,0 0 1 0 0,0 0-1 0 0,0-1 0 0 0,0 1 1 0 0,0-1-1 0 0,1 1 0 0 0,-3-7 1 0 0,4 8-13 0 0,1 0 1 0 0,0 0-1 0 0,0 0 0 0 0,-1 0 1 0 0,1 0-1 0 0,0 0 1 0 0,1-1-1 0 0,-1 1 1 0 0,0 0-1 0 0,1 0 0 0 0,-1 0 1 0 0,1 0-1 0 0,-1 0 1 0 0,1 0-1 0 0,0 0 1 0 0,0 1-1 0 0,0-1 0 0 0,0 0 1 0 0,0 0-1 0 0,1 0 1 0 0,-1 1-1 0 0,0-1 0 0 0,1 1 1 0 0,2-3-1 0 0,1-1 109 0 0,0 1-1 0 0,0-1 1 0 0,1 1 0 0 0,0 0-1 0 0,0 0 1 0 0,8-3-1 0 0,8 2-158 0 0,-4 2-114 0 0,-2-1 44 0 0,-12 6 110 0 0,-1 0-9 0 0,43 1-28 0 0,-25-2-2670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28.0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56 52 3224 0 0,'0'0'6693'0'0,"0"10"-3774"0"0,0-5-2704 0 0,0-3-9 0 0,0 0 1 0 0,0 0-1 0 0,0 1 0 0 0,0-1 0 0 0,1 0 0 0 0,-1 0 1 0 0,0 0-1 0 0,1 1 0 0 0,0-1 0 0 0,1 3 1 0 0,-1-4-149 0 0,-1 0 0 0 0,0 0 1 0 0,1 0-1 0 0,-1-1 1 0 0,1 1-1 0 0,-1 0 0 0 0,1-1 1 0 0,-1 1-1 0 0,1 0 0 0 0,0-1 1 0 0,-1 1-1 0 0,1-1 1 0 0,0 1-1 0 0,0-1 0 0 0,-1 1 1 0 0,1-1-1 0 0,0 0 1 0 0,0 1-1 0 0,-1-1 0 0 0,1 0 1 0 0,0 0-1 0 0,0 1 1 0 0,0-1-1 0 0,0 0 0 0 0,0 0 1 0 0,-1 0-1 0 0,1 0 1 0 0,0 0-1 0 0,0 0 0 0 0,1-1 1 0 0,-1 1-75 0 0,0 0 83 0 0,1-1-1 0 0,0 0 1 0 0,-1 0 0 0 0,1 0-1 0 0,0 0 1 0 0,-1 0 0 0 0,1 0-1 0 0,-1-1 1 0 0,0 1 0 0 0,1 0-1 0 0,1-3 1 0 0,0 1 66 0 0,0 1-36 0 0,-1-1-1 0 0,1 1 1 0 0,0-1-1 0 0,-1 0 0 0 0,3-3 1 0 0,-4 5-86 0 0,0 0 1 0 0,-1 0 0 0 0,1 0-1 0 0,0 0 1 0 0,-1 0 0 0 0,1 0-1 0 0,0 0 1 0 0,-1 0-1 0 0,1 0 1 0 0,-1 0 0 0 0,0-1-1 0 0,0 1 1 0 0,1 0 0 0 0,-1 0-1 0 0,0-1 1 0 0,0-1-1 0 0,-3-7 226 0 0,2 6-52 0 0,0-1 0 0 0,-1 0 0 0 0,0 1 0 0 0,-2-6 0 0 0,4 9-170 0 0,-1 1 0 0 0,1-1-1 0 0,0 1 1 0 0,-1-1 0 0 0,1 0 0 0 0,-1 1-1 0 0,1-1 1 0 0,-1 1 0 0 0,1-1 0 0 0,-1 1 0 0 0,0-1-1 0 0,1 1 1 0 0,-1 0 0 0 0,1-1 0 0 0,-1 1-1 0 0,0-1 1 0 0,1 1 0 0 0,-1 0 0 0 0,0 0 0 0 0,1 0-1 0 0,-1-1 1 0 0,0 1 0 0 0,0 0 0 0 0,1 0-1 0 0,-1 0 1 0 0,0 0 0 0 0,0 0 0 0 0,1 0 0 0 0,-1 0-1 0 0,0 0 1 0 0,1 1 0 0 0,-1-1 0 0 0,-1 0-1 0 0,-16 4 250 0 0,15-4-247 0 0,0 0 0 0 0,1 1 0 0 0,-1-1 0 0 0,0 1 0 0 0,1-1 0 0 0,-1 1 0 0 0,-2 1 0 0 0,0 1-17 0 0,3-2 0 0 0,0 0 0 0 0,0 0 0 0 0,0 0 0 0 0,0 0 0 0 0,0 1 0 0 0,1-1 0 0 0,-1 1 0 0 0,1-1 0 0 0,-3 4 0 0 0,1-2 94 0 0,0-1-287 0 0,0 1-1 0 0,0 0 1 0 0,1 0 0 0 0,-1 0-1 0 0,1 0 1 0 0,0 0-1 0 0,0 0 1 0 0,0 1 0 0 0,0-1-1 0 0,-2 7 1 0 0,3 0-534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27.5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1 456 0 0,'0'0'4787'0'0,"10"4"-1748"0"0,-9-4-2969 0 0,1 1-1 0 0,-1 0 0 0 0,1 0 1 0 0,-1 0-1 0 0,0 0 0 0 0,0 0 1 0 0,0 0-1 0 0,0 1 1 0 0,1-1-1 0 0,-1 2 0 0 0,13 10 915 0 0,-12-12-892 0 0,0-1 0 0 0,0 1 0 0 0,0 0 0 0 0,0-1-1 0 0,1 1 1 0 0,-1-1 0 0 0,0 0 0 0 0,0 0 0 0 0,1 0 0 0 0,-1 0 0 0 0,0 0 0 0 0,1 0-1 0 0,-1 0 1 0 0,3-2 0 0 0,16 1 349 0 0,35 3 599 0 0,-38-2-800 0 0,4-1-31 0 0,26 2 262 0 0,20 0 55 0 0,6 3-354 0 0,-51-3-112 0 0,38-1 0 0 0,-23-1 35 0 0,10-3 304 0 0,-43 3-371 0 0,1 1 0 0 0,-1 1 0 0 0,1-1 0 0 0,10 3 0 0 0,-2-2-32 0 0,121 5 228 0 0,-118-5-103 0 0,0-1 0 0 0,18-3 0 0 0,15-1 205 0 0,-29 4-123 0 0,27-6-1 0 0,-27 3-5 0 0,29 0-1 0 0,39-5 179 0 0,-1 1-366 0 0,-10 10-9 0 0,-48 0 0 0 0,-17-1 0 0 0,8-1 0 0 0,29 5 0 0 0,-12-1 11 0 0,15 2 192 0 0,21 0 207 0 0,25 9-730 0 0,-86-13 234 0 0,-8-2 134 0 0,-1 0-1 0 0,1 0 1 0 0,-1 0 0 0 0,1-1 0 0 0,6 0-1 0 0,-1-1-25 0 0,1 0-1 0 0,-1 1 0 0 0,0 0 1 0 0,0 1-1 0 0,18 3 0 0 0,32 1-190 0 0,-41-4 45 0 0,-16-1 119 0 0,1 0 1 0 0,0 0-1 0 0,-1 1 0 0 0,1-1 1 0 0,4 2-1 0 0,-4-1 38 0 0,1-1 0 0 0,-1 1 0 0 0,1-1 0 0 0,0 0-1 0 0,-1-1 1 0 0,1 1 0 0 0,0-1 0 0 0,7-2 0 0 0,26-2-238 0 0,-19 5 127 0 0,-5-1 73 0 0,0 1 0 0 0,1 1 0 0 0,15 3 0 0 0,-26-3 5 0 0,0-1 0 0 0,-1 0 0 0 0,1 0 0 0 0,-1 0 0 0 0,1 0 0 0 0,-1-1 0 0 0,6 0 0 0 0,15-2 0 0 0,123-5 124 0 0,-91 2-29 0 0,108 6 76 0 0,-145-1-160 0 0,11 1-12 0 0,-23 0 13 0 0,0 0 0 0 0,-1 0 0 0 0,10-2 0 0 0,14 0 15 0 0,14 3 60 0 0,-11 0 40 0 0,31-4 0 0 0,-41 0-27 0 0,12-1 8 0 0,106 4 164 0 0,-108 5-272 0 0,-16-5 0 0 0,33 7-1 0 0,-6-1 13 0 0,5-6 41 0 0,12 2 31 0 0,-31 1-12 0 0,56-1 0 0 0,-56-2-28 0 0,74 2 250 0 0,-40 3-174 0 0,-19-4-88 0 0,50 8 0 0 0,-30-5 178 0 0,-55-4-193 0 0,1 0 0 0 0,-1-1 0 0 0,15-2 0 0 0,18-1-21 0 0,20 8 1 0 0,-45-2 48 0 0,0-1 0 0 0,0-1-1 0 0,30-3 1 0 0,29-4 4 0 0,-40 4-106 0 0,-16 3 75 0 0,39 3 0 0 0,2 0 10 0 0,41-4 51 0 0,0-1 138 0 0,-69-1-126 0 0,-27 2-87 0 0,0 1 1 0 0,0-1-1 0 0,0 1 0 0 0,11 1 0 0 0,4 1-4 0 0,-1-1 0 0 0,28-2 0 0 0,-9 0 0 0 0,-1 2 3 0 0,-21 0 10 0 0,1-1-1 0 0,-1-1 1 0 0,33-5 0 0 0,-42 4-1 0 0,1 0 0 0 0,0 1 0 0 0,0 0 0 0 0,0 1 1 0 0,1 0-1 0 0,18 2 0 0 0,-10 1 29 0 0,24-1 1 0 0,-1 1 7 0 0,-34-2-15 0 0,-1-1 0 0 0,0 0 0 0 0,0 0 0 0 0,10-2 0 0 0,13-1 29 0 0,19 2-66 0 0,-9 1 243 0 0,60 5-1 0 0,-83-3-174 0 0,1-2 0 0 0,19-1 0 0 0,-23 1-9 0 0,1-1-1 0 0,-1 2 1 0 0,19 2 0 0 0,-24-2-21 0 0,1 0 1 0 0,-1-1 0 0 0,0 0 0 0 0,0-1-1 0 0,0 0 1 0 0,10-3 0 0 0,15-1 100 0 0,-29 5-108 0 0,-1-1 1 0 0,1-1-1 0 0,-1 1 0 0 0,1-1 0 0 0,-1 0 0 0 0,8-4 1 0 0,-8 4-8 0 0,0 0 1 0 0,1 0 0 0 0,-1 0 0 0 0,1 1 0 0 0,8-3-1 0 0,-8 4-12 0 0,0-1 1 0 0,1-1-1 0 0,-1 1 0 0 0,0-1 0 0 0,0 0 0 0 0,0 0 1 0 0,0 0-1 0 0,6-4 0 0 0,-10 6 23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30.9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0 474 1840 0 0,'0'0'8350'0'0,"6"-5"-7184"0"0,3-3-537 0 0,1-2-58 0 0,1 1 0 0 0,1 0 0 0 0,-1 0 0 0 0,23-11 0 0 0,51-26 399 0 0,-6 4-954 0 0,46-27-26 0 0,-25 0 56 0 0,43-25 233 0 0,-113 76-266 0 0,18-10 208 0 0,-43 25-61 0 0,0 0 0 0 0,0 0 0 0 0,0-1 0 0 0,0 0 0 0 0,-1 0-1 0 0,0 0 1 0 0,6-7 0 0 0,-9 9-539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31.2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1840 0 0,'0'0'12254'0'0,"3"1"-11596"0"0,-2-1-606 0 0,64 13 2151 0 0,-55-1-1773 0 0,-7-8-324 0 0,0 0 0 0 0,1 0 0 0 0,-2 0 0 0 0,5 8 0 0 0,-5-1-106 0 0,0 5 34 0 0,-2-15-25 0 0,1 0 0 0 0,-1 0 0 0 0,0 1 0 0 0,1-1 0 0 0,-1 0 0 0 0,0 1 1 0 0,0-1-1 0 0,0 0 0 0 0,0 1 0 0 0,0-1 0 0 0,0 0 0 0 0,-1 1 0 0 0,1-1 1 0 0,0 0-1 0 0,-1 0 0 0 0,1 1 0 0 0,-1-1 0 0 0,1 0 0 0 0,-2 2 0 0 0,-1 2-81 0 0,-5 7-749 0 0,-14 16 0 0 0,13-19-5112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32.2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70 120 7456 0 0,'0'0'674'0'0,"0"-2"-554"0"0,0 2-55 0 0,0 1-1 0 0,0-1 1 0 0,0 0-1 0 0,0 0 0 0 0,0 0 1 0 0,0 0-1 0 0,-1 0 0 0 0,1 0 1 0 0,0 0-1 0 0,0 0 1 0 0,0 0-1 0 0,0 0 0 0 0,0 0 1 0 0,0 1-1 0 0,0-1 0 0 0,0 0 1 0 0,-1 0-1 0 0,1 0 1 0 0,0 0-1 0 0,0 0 0 0 0,0 0 1 0 0,0 0-1 0 0,0 0 1 0 0,0 0-1 0 0,0 0 0 0 0,0 0 1 0 0,-1 0-1 0 0,1 0 0 0 0,0 0 1 0 0,0 0-1 0 0,0 0 1 0 0,0 0-1 0 0,0 0 0 0 0,0 0 1 0 0,0-1-1 0 0,-1 1 0 0 0,1 0 1 0 0,0 0-1 0 0,0 0 1 0 0,0 0-1 0 0,0 0 0 0 0,0 0 1 0 0,0 0-1 0 0,0 0 1 0 0,0 0-1 0 0,0 0 0 0 0,0 0 1 0 0,0-1-1 0 0,-1 1 0 0 0,1 0 1 0 0,0 0-1 0 0,0 0 1 0 0,0 0-1 0 0,0 0 0 0 0,0 0 1 0 0,0 0-1 0 0,0 0 0 0 0,0-1 1 0 0,0 1-1 0 0,0 0 1 0 0,0 0-1 0 0,0 0 0 0 0,0 0 1 0 0,0 0-1 0 0,0 0 0 0 0,0-1 1 0 0,-10 15 939 0 0,-9 19-740 0 0,14-19 44 0 0,0 1 0 0 0,2 0 1 0 0,-4 25-1 0 0,0 2 192 0 0,3-18-35 0 0,2 0 0 0 0,0 43-1 0 0,2-66-439 0 0,0 0 0 0 0,0 0 0 0 0,0 0-1 0 0,0 0 1 0 0,0 0 0 0 0,0 0 0 0 0,0 0-1 0 0,0 0 1 0 0,1 0 0 0 0,-1 0-1 0 0,0 0 1 0 0,1 0 0 0 0,-1 0 0 0 0,0-1-1 0 0,1 1 1 0 0,-1 0 0 0 0,1 0 0 0 0,0 0-1 0 0,-1 0 1 0 0,1-1 0 0 0,0 1-1 0 0,-1 0 1 0 0,1 0 0 0 0,0-1 0 0 0,0 1-1 0 0,0-1 1 0 0,-1 1 0 0 0,1-1 0 0 0,0 1-1 0 0,1 0 1 0 0,0-1 4 0 0,-1 0-1 0 0,1 0 0 0 0,-1 0 1 0 0,0 0-1 0 0,1 0 1 0 0,-1 0-1 0 0,1 0 1 0 0,-1-1-1 0 0,0 1 1 0 0,1-1-1 0 0,-1 1 1 0 0,0-1-1 0 0,1 1 1 0 0,-1-1-1 0 0,0 1 1 0 0,0-1-1 0 0,1 0 0 0 0,-1 0 1 0 0,1-1-1 0 0,19-19 110 0 0,0-1-1 0 0,-2 0 0 0 0,-1-2 0 0 0,15-25 0 0 0,-6 9-143 0 0,-15 18-25 0 0,-9 15-48 0 0,0 0 0 0 0,1 1 0 0 0,8-12-1 0 0,-12 17 18 0 0,6 9-152 0 0,-4-3 198 0 0,1 0 0 0 0,-1 1 0 0 0,0 0-1 0 0,3 11 1 0 0,7 21-22 0 0,-11-36 38 0 0,0 0 1 0 0,0 0-1 0 0,0-1 1 0 0,0 1-1 0 0,1 0 0 0 0,-1 0 1 0 0,0-1-1 0 0,1 1 1 0 0,0-1-1 0 0,-1 1 0 0 0,1-1 1 0 0,0 0-1 0 0,-1 1 1 0 0,4 0-1 0 0,2 2 52 0 0,23 7 66 0 0,-28-10-106 0 0,-1-1 0 0 0,1 0 0 0 0,-1 1 0 0 0,1-1 0 0 0,-1 0 0 0 0,1 0 0 0 0,-1 0 0 0 0,1 0 0 0 0,0 0 0 0 0,-1-1 0 0 0,1 1 0 0 0,-1 0 0 0 0,1-1 1 0 0,-1 1-1 0 0,0-1 0 0 0,1 1 0 0 0,2-2 0 0 0,42-38 472 0 0,-19 16-106 0 0,-17 13-327 0 0,1 0-1 0 0,-2 0 0 0 0,0 0 0 0 0,0-1 1 0 0,-1-1-1 0 0,0 0 0 0 0,-1 0 0 0 0,8-20 0 0 0,-14 30-46 0 0,0 0 1 0 0,0 0-1 0 0,0 1 0 0 0,0-1 0 0 0,-1 0 0 0 0,1 0 0 0 0,-1 0 0 0 0,0-1 0 0 0,0 1 0 0 0,0 0 0 0 0,0 0 0 0 0,0 0 0 0 0,-1 0 0 0 0,1 0 0 0 0,-1 0 0 0 0,0 0 1 0 0,0 0-1 0 0,0 1 0 0 0,0-1 0 0 0,-1 0 0 0 0,1 0 0 0 0,-1 1 0 0 0,1-1 0 0 0,-1 1 0 0 0,0-1 0 0 0,-2-1 0 0 0,0 1 27 0 0,1-1-1 0 0,-1 2 1 0 0,0-1-1 0 0,1 0 1 0 0,-1 1 0 0 0,-1-1-1 0 0,1 1 1 0 0,0 0-1 0 0,-1 1 1 0 0,1-1-1 0 0,0 1 1 0 0,-1 0-1 0 0,0 0 1 0 0,1 0-1 0 0,-10 0 1 0 0,7 1 6 0 0,4 0-22 0 0,-1 0 1 0 0,1 0-1 0 0,0 0 0 0 0,-1 0 1 0 0,1 0-1 0 0,0 1 0 0 0,0 0 0 0 0,-1 0 1 0 0,1 0-1 0 0,-5 2 0 0 0,8-3-17 0 0,-1 0-1 0 0,1 0 0 0 0,0 0 0 0 0,-1 0 1 0 0,1 0-1 0 0,-1 1 0 0 0,1-1 0 0 0,0 0 1 0 0,0 0-1 0 0,-1 0 0 0 0,1 1 0 0 0,0-1 1 0 0,-1 0-1 0 0,1 0 0 0 0,0 1 0 0 0,0-1 0 0 0,-1 0 1 0 0,1 1-1 0 0,0-1 0 0 0,0 0 0 0 0,0 1 1 0 0,-1-1-1 0 0,1 0 0 0 0,0 1 0 0 0,0-1 1 0 0,0 0-1 0 0,0 1 0 0 0,0-1 0 0 0,0 0 1 0 0,0 1-1 0 0,0 0 0 0 0,-3 3-261 0 0,2-3-73 0 0,1-1 0 0 0,-1 1-1 0 0,0 0 1 0 0,1 0-1 0 0,-1 0 1 0 0,1 0-1 0 0,-1 0 1 0 0,1 0-1 0 0,-1 0 1 0 0,1 0 0 0 0,-1 1-1 0 0,1 0-988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32.9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0 989 2760 0 0,'0'0'5458'0'0,"5"-12"-2060"0"0,17-30-982 0 0,-17 34-2086 0 0,-4 8-257 0 0,-1-1 0 0 0,1 0 0 0 0,-1 1 0 0 0,1-1-1 0 0,0 0 1 0 0,-1 1 0 0 0,0-1 0 0 0,1 0 0 0 0,-1 0 0 0 0,1 1 0 0 0,-1-1-1 0 0,0 0 1 0 0,1-1 0 0 0,9-2 265 0 0,-8 4-330 0 0,0-1 0 0 0,0 1 0 0 0,0 0 0 0 0,0-1 0 0 0,0 1 0 0 0,0 0 0 0 0,0 0 0 0 0,0 0 0 0 0,0 1 0 0 0,0-1 0 0 0,0 0 0 0 0,0 1 0 0 0,0-1 0 0 0,0 1 0 0 0,0 0 0 0 0,0 0 0 0 0,0 0 0 0 0,0 0 0 0 0,-1 0 0 0 0,1 0 0 0 0,0 0 0 0 0,1 2 0 0 0,4 2 108 0 0,0 0 0 0 0,-1 1 0 0 0,10 11 1 0 0,-11-11-36 0 0,1-1 0 0 0,-1 1 1 0 0,1-1-1 0 0,8 6 0 0 0,-13-11 15 0 0,1-1 110 0 0,-1 0-1 0 0,0-1 1 0 0,0 1-1 0 0,0-1 0 0 0,-1 1 1 0 0,1-1-1 0 0,0 1 0 0 0,0-1 1 0 0,-1 1-1 0 0,1-1 0 0 0,-1 0 1 0 0,0 0-1 0 0,1-2 1 0 0,6-35 398 0 0,-7 27-563 0 0,-1-1 0 0 0,0 1 0 0 0,-1-1 0 0 0,0 1 0 0 0,-1 0 0 0 0,0 0 0 0 0,-6-14 0 0 0,-8-35 71 0 0,8 15-82 0 0,3-1-1 0 0,-2-70 0 0 0,8 96-29 0 0,1 5 0 0 0,-1-1 0 0 0,-3-18 0 0 0,2 34 4 0 0,1-1 1 0 0,0 1-1 0 0,0-1 0 0 0,0 1 0 0 0,1 0 0 0 0,-1-1 0 0 0,0 1 0 0 0,0 0 0 0 0,1-1 0 0 0,-1 1 0 0 0,1 0 0 0 0,-1 0 0 0 0,1-1 1 0 0,0 1-1 0 0,-1 0 0 0 0,1 0 0 0 0,0 0 0 0 0,0 0 0 0 0,0 0 0 0 0,0 0 0 0 0,0 0 0 0 0,0 0 0 0 0,0 0 0 0 0,2-1 1 0 0,2-2 21 0 0,1 1 1 0 0,0 0 0 0 0,11-4 0 0 0,-10 4 23 0 0,114-54 299 0 0,-81 37-334 0 0,5-1 25 0 0,78-42 352 0 0,-89 43-261 0 0,73-46-352 0 0,-86 51 267 0 0,0 0-1 0 0,33-34 1 0 0,-32 31 42 0 0,-17 15-102 0 0,-1 0 1 0 0,0-1-1 0 0,0 1 1 0 0,5-6-1 0 0,21-22-117 0 0,-29 29-70 0 0,2-1 328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34.4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1 693 6448 0 0,'6'-18'1450'0'0,"9"-15"408"0"0,-12 25-1417 0 0,0 0 1 0 0,-1 0 0 0 0,1 0-1 0 0,1-16 1 0 0,3-13 504 0 0,2 3-202 0 0,21-87-526 0 0,-19 65-217 0 0,-7 42 35 0 0,0-1 0 0 0,-2 0-1 0 0,0 1 1 0 0,0-1 0 0 0,-1-18 0 0 0,-3-3-3 0 0,5-41 1 0 0,0 4-52 0 0,-3 72 9 0 0,0 0 0 0 0,0 0 0 0 0,0 0 0 0 0,0 0 0 0 0,-1 0-1 0 0,1 0 1 0 0,0 0 0 0 0,0 0 0 0 0,-1 0 0 0 0,1 0 0 0 0,0 0 0 0 0,-1 0 0 0 0,1 1 0 0 0,-1-1 0 0 0,1 0 0 0 0,-1 0 0 0 0,0 0-1 0 0,1 1 1 0 0,-1-1 0 0 0,0 0 0 0 0,1 0 9 0 0,0 1 0 0 0,0 0 0 0 0,-1 0-1 0 0,1 0 1 0 0,0 0 0 0 0,0 0 0 0 0,0 0 0 0 0,0 0-1 0 0,0 0 1 0 0,0 0 0 0 0,0 0 0 0 0,0 0 0 0 0,0 0-1 0 0,0 0 1 0 0,0 0 0 0 0,0 0 0 0 0,-1 0 0 0 0,1 0-1 0 0,0 0 1 0 0,0 0 0 0 0,0 0 0 0 0,0 0 0 0 0,0 0-1 0 0,0 0 1 0 0,0 0 0 0 0,0 0 0 0 0,0 0 0 0 0,0 0-1 0 0,0 0 1 0 0,-1 0 0 0 0,1 0 0 0 0,0 0 0 0 0,0 0-1 0 0,0 0 1 0 0,0 0 0 0 0,0 0 0 0 0,0 0 0 0 0,0 0-1 0 0,0 0 1 0 0,0 0 0 0 0,0 0 0 0 0,0 1 0 0 0,0-1-1 0 0,0 0 1 0 0,0 0 0 0 0,0 0 0 0 0,0 0 0 0 0,-1 0-1 0 0,1 0 1 0 0,-1 6-1 0 0,2 7 2 0 0,3 4-1 0 0,-3-13 0 0 0,0 1 0 0 0,0 0 0 0 0,0 0 0 0 0,0 0 0 0 0,-1-1 0 0 0,0 8 0 0 0,-1-4 13 0 0,1 0 1 0 0,0 1 0 0 0,1-1 0 0 0,0 0 0 0 0,0 1-1 0 0,1-1 1 0 0,0 0 0 0 0,0 0 0 0 0,1 0 0 0 0,6 13 0 0 0,-9-20 298 0 0,10-2-31 0 0,-8 0-213 0 0,0 0 0 0 0,0 0 1 0 0,0 0-1 0 0,0 0 0 0 0,-1-1 1 0 0,1 1-1 0 0,0 0 0 0 0,0-1 1 0 0,-1 0-1 0 0,1 1 0 0 0,-1-1 0 0 0,0 0 1 0 0,1 0-1 0 0,-1 0 0 0 0,1-2 1 0 0,2-4 52 0 0,0-1 1 0 0,3-13 0 0 0,2-5-61 0 0,-6 18-61 0 0,0 0 0 0 0,-1 0 0 0 0,0-1 0 0 0,-1 1 0 0 0,1-1 0 0 0,-2 1 0 0 0,0-13 0 0 0,2 6-10 0 0,1 6-132 0 0,4 32 230 0 0,-5-10-41 0 0,-1-2 1 0 0,0 0 0 0 0,1-1 0 0 0,0 1 0 0 0,1 0 0 0 0,4 10 0 0 0,-5-18-25 0 0,-2-1-16 0 0,1 0 0 0 0,-1 0 0 0 0,1-1 1 0 0,-1 1-1 0 0,0 0 0 0 0,1 0 0 0 0,-1-1 1 0 0,0 1-1 0 0,0 0 0 0 0,0 0 0 0 0,0 0 1 0 0,1 0-1 0 0,-1-1 0 0 0,0 1 0 0 0,-1 0 1 0 0,1 1-1 0 0,1-1 4 0 0,-1 1 0 0 0,0-1 0 0 0,1 0 1 0 0,-1 0-1 0 0,1 0 0 0 0,0 0 0 0 0,-1 0 0 0 0,1 0 0 0 0,0 0 1 0 0,-1 0-1 0 0,1-1 0 0 0,0 1 0 0 0,0 0 0 0 0,0 0 0 0 0,0-1 1 0 0,0 1-1 0 0,0 0 0 0 0,0-1 0 0 0,0 1 0 0 0,0-1 0 0 0,0 1 1 0 0,2-1-1 0 0,1 2-30 0 0,-2-1-166 0 0,6-7-4844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34.8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1376 0 0,'0'0'13552'0'0,"1"2"-13156"0"0,2 4-172 0 0,0-1 0 0 0,0 1 0 0 0,-1 0 1 0 0,0 0-1 0 0,2 12 0 0 0,-2-11-3 0 0,0 1-1 0 0,0 0 0 0 0,7 13 0 0 0,-4-11 76 0 0,0 1 1 0 0,-1-1-1 0 0,5 20 0 0 0,-9-27-274 0 0,1 5 384 0 0,-1-8-409 0 0,0 0 0 0 0,0 0 0 0 0,0 0 0 0 0,0 0 0 0 0,0 0 0 0 0,0 0-1 0 0,0 0 1 0 0,0 0 0 0 0,0 0 0 0 0,0 0 0 0 0,0 0 0 0 0,0 0 0 0 0,0-1 0 0 0,0 1 0 0 0,0 0 0 0 0,1 0-1 0 0,-1 0 1 0 0,0 0 0 0 0,0 0 0 0 0,0 0 0 0 0,0 0 0 0 0,0 0 0 0 0,0 0 0 0 0,0 0 0 0 0,0 0 0 0 0,0 0 0 0 0,0 0-1 0 0,0 0 1 0 0,0 0 0 0 0,0 0 0 0 0,1 0 0 0 0,-1 0 0 0 0,0 0 0 0 0,0 0 0 0 0,0 0 0 0 0,0 0 0 0 0,0 0 0 0 0,0 0-1 0 0,0 0 1 0 0,0 0 0 0 0,0 0 0 0 0,0 0 0 0 0,0 0 0 0 0,0 0 0 0 0,0 0 0 0 0,0 0 0 0 0,0 0 0 0 0,1 0 0 0 0,-1 1-1 0 0,0-1 1 0 0,0 0 0 0 0,0 0 0 0 0,0 0 0 0 0,0 0 0 0 0,0 0 0 0 0,0 0 0 0 0,0 0 0 0 0,0 0 0 0 0,0 0 0 0 0,0 0-1 0 0,0 0 1 0 0,1-5-728 0 0,-1-1-4103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35.3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1 6912 0 0,'0'0'5056'0'0,"0"8"-4426"0"0,-1 6-173 0 0,-1-1 0 0 0,0 0 0 0 0,-1 0-1 0 0,-5 15 1 0 0,-2 9 237 0 0,0-9-129 0 0,8-25-499 0 0,0 1 0 0 0,1 0-1 0 0,-1-1 1 0 0,1 1 0 0 0,0 0-1 0 0,0 0 1 0 0,0 0 0 0 0,1 0-1 0 0,0 0 1 0 0,-1 7-1 0 0,10 24 759 0 0,-7-34-650 0 0,-1 0-166 0 0,1 0-1 0 0,0 0 1 0 0,0 0 0 0 0,0 0 0 0 0,0-1 0 0 0,1 1 0 0 0,-1-1 0 0 0,0 1-1 0 0,0-1 1 0 0,0 0 0 0 0,0 0 0 0 0,0 0 0 0 0,1 0 0 0 0,-1 0-1 0 0,0 0 1 0 0,4-2 0 0 0,0 0 48 0 0,-1 0 0 0 0,1 0 0 0 0,-1-1 0 0 0,6-3 0 0 0,1 0 29 0 0,2-1-3 0 0,-10 6-62 0 0,0-1 0 0 0,0 0 0 0 0,0 0 0 0 0,0 0 0 0 0,-1 0 0 0 0,1-1 0 0 0,-1 1 0 0 0,5-6 0 0 0,-1 2-143 0 0,-1-1 0 0 0,15-10 1 0 0,-20 17-197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35.6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13 154 12352 0 0,'-12'3'5030'0'0,"13"-3"-4953"0"0,1-1-1 0 0,0 1 0 0 0,0-1 1 0 0,-1 1-1 0 0,1-1 1 0 0,0 0-1 0 0,-1 0 0 0 0,1 0 1 0 0,-1 0-1 0 0,1 0 0 0 0,-1 0 1 0 0,2-3-1 0 0,5-2 59 0 0,28-19 184 0 0,-28 19-318 0 0,-1 0-1 0 0,1 1 1 0 0,0 0-1 0 0,12-5 0 0 0,-15 8 0 0 0,-1 0 0 0 0,1 0 0 0 0,0-1 0 0 0,-1 0 0 0 0,1 0 0 0 0,-1 0 0 0 0,0 0 0 0 0,0 0 0 0 0,0-1 0 0 0,-1 0 0 0 0,1 0 0 0 0,-1 0 0 0 0,4-6 0 0 0,-5 6 0 0 0,-3 3 1 0 0,-1-7-3 0 0,13 3 13 0 0,-10 4-10 0 0,6-7-7209 0 0,0 4 2190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7832 0 0,'0'0'705'0'0,"-2"1"-577"0"0,0 1 167 0 0,-1 0 0 0 0,1 0 1 0 0,0 0-1 0 0,0 0 0 0 0,0 1 0 0 0,0-1 1 0 0,0 1-1 0 0,0-1 0 0 0,1 1 0 0 0,0 0 0 0 0,-1-1 1 0 0,1 1-1 0 0,0 0 0 0 0,0 0 0 0 0,0 0 0 0 0,0 6 1 0 0,-2 13 409 0 0,1-3-343 0 0,0 1 1 0 0,1-1 0 0 0,3 32 0 0 0,-2-48-316 0 0,0 1 0 0 0,0 0 0 0 0,-1 0 0 0 0,1 0 1 0 0,-1 0-1 0 0,-1 4 0 0 0,2-6-13 0 0,-1 1 1 0 0,0 0-1 0 0,1 0 1 0 0,-1 0-1 0 0,1 0 1 0 0,0 0-1 0 0,0-1 1 0 0,0 1-1 0 0,1 0 1 0 0,-1 0-1 0 0,2 4 0 0 0,2 4 99 0 0,-2-8 9 0 0,-1 0 0 0 0,0 0 0 0 0,0 1 0 0 0,0-1 0 0 0,1 7-1 0 0,-2-9 451 0 0,2-2-484 0 0,0-2-41 0 0,-1 0 0 0 0,1 1 0 0 0,-1-1-1 0 0,1 0 1 0 0,-1 0 0 0 0,0 0-1 0 0,0 0 1 0 0,-1 0 0 0 0,1 0-1 0 0,-1 0 1 0 0,1 0 0 0 0,-1-6-1 0 0,3-12 166 0 0,4-21 163 0 0,-7 32-360 0 0,1 0 0 0 0,1 1 1 0 0,0-1-1 0 0,0 1 0 0 0,1 0 0 0 0,6-15 0 0 0,1 3-37 0 0,-6 12 3 0 0,0 0 1 0 0,1 0-1 0 0,10-14 0 0 0,-14 21-2 0 0,0 1 0 0 0,0-1-1 0 0,0 1 1 0 0,1-1 0 0 0,-1 1 0 0 0,1 0 0 0 0,-1-1 0 0 0,1 1-1 0 0,0 0 1 0 0,-1 0 0 0 0,1 0 0 0 0,0 0 0 0 0,0 1 0 0 0,0-1-1 0 0,0 0 1 0 0,0 1 0 0 0,-1-1 0 0 0,1 1 0 0 0,0 0 0 0 0,0 0-1 0 0,0 0 1 0 0,0 0 0 0 0,0 0 0 0 0,3 0 0 0 0,-3 1-43 0 0,0 0 1 0 0,0 0 0 0 0,1 0-1 0 0,-1 0 1 0 0,0 0-1 0 0,0 1 1 0 0,0-1-1 0 0,-1 1 1 0 0,1-1 0 0 0,0 1-1 0 0,-1 0 1 0 0,1 0-1 0 0,0 0 1 0 0,-1 0 0 0 0,0 0-1 0 0,2 2 1 0 0,-1 0 22 0 0,1 1 0 0 0,-1-1 0 0 0,0 1 0 0 0,-1-1 0 0 0,1 1-1 0 0,1 9 1 0 0,-2 1 22 0 0,-1 1 0 0 0,0 0-1 0 0,-2 0 1 0 0,-3 17-1 0 0,2-6 24 0 0,-2 6 283 0 0,2-17-644 0 0,-1 30-1 0 0,4-38-386 0 0,0-7-11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36.0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3224 0 0,'0'0'10310'0'0,"0"1"-9727"0"0,0 13 42 0 0,0 0-1 0 0,2 0 1 0 0,4 23-1 0 0,24 54 1247 0 0,-30-90-1853 0 0,0-1-1 0 0,1 1 1 0 0,-1 0 0 0 0,1 0-1 0 0,-1 0 1 0 0,1-1-1 0 0,0 1 1 0 0,-1 0 0 0 0,1 0-1 0 0,0-1 1 0 0,0 1 0 0 0,-1-1-1 0 0,1 1 1 0 0,1 0-1 0 0,6 5 30 0 0,-6-4-34 0 0,-1-1-5 0 0,0 0 1 0 0,-1 0 0 0 0,1 0-1 0 0,-1 0 1 0 0,1 0-1 0 0,-1 0 1 0 0,1 0 0 0 0,-1 0-1 0 0,1 1 1 0 0,-1-1-1 0 0,0 0 1 0 0,0 0-1 0 0,0 2 1 0 0,2 6 617 0 0,-7-13-406 0 0,1 0-1051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36.3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14912 0 0,'0'0'3695'0'0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23.9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1 920 0 0,'2'0'288'0'0,"4"0"-558"0"0,2 0 4656 0 0,-14 3-1945 0 0,4-3-1996 0 0,4 11 299 0 0,-2-11-702 0 0,0 1 0 0 0,0 0 0 0 0,0 0 0 0 0,1 0-1 0 0,-1 0 1 0 0,0-1 0 0 0,0 1 0 0 0,0 0 0 0 0,0 0 0 0 0,0 0-1 0 0,0 0 1 0 0,-1 0 0 0 0,1-1 0 0 0,0 1 0 0 0,0 0 0 0 0,-1 0-1 0 0,1 0 1 0 0,-1 0 0 0 0,0 2 26 0 0,-1 0-1 0 0,1 0 1 0 0,-1-1-1 0 0,0 1 1 0 0,0-1-1 0 0,0 0 1 0 0,0 1-1 0 0,-1-1 1 0 0,1 0-1 0 0,-1 0 1 0 0,1 0-1 0 0,-1-1 1 0 0,-2 2-1 0 0,4-2-59 0 0,1 0 1 0 0,0-1-1 0 0,0 1 0 0 0,-1 0 0 0 0,1-1 0 0 0,0 1 0 0 0,0 0 0 0 0,0-1 0 0 0,0 1 0 0 0,0 0 0 0 0,0-1 1 0 0,0 1-1 0 0,0 0 0 0 0,0-1 0 0 0,0 1 0 0 0,0 0 0 0 0,1 0 0 0 0,-1 0 10 0 0,2 12 144 0 0,-1 0-1 0 0,0 1 1 0 0,-1-1-1 0 0,0 1 1 0 0,-1-1-1 0 0,-1 1 1 0 0,-5 22-1 0 0,4-26-84 0 0,1 1-1 0 0,0-1 0 0 0,0 1 0 0 0,1-1 1 0 0,1 15-1 0 0,7 54 265 0 0,-3-39-218 0 0,0-14-39 0 0,-3-16-63 0 0,0 0 0 0 0,0 12 0 0 0,-1-18 10 0 0,0-1 0 0 0,-1 1 0 0 0,1 0 0 0 0,-1-1 1 0 0,0 1-1 0 0,0-1 0 0 0,0 1 0 0 0,-1-1 0 0 0,-3 6 0 0 0,1 1 160 0 0,3-8 208 0 0,2-1-199 0 0,3 1-76 0 0,0 0 1 0 0,-1 0 0 0 0,1 0 0 0 0,0 0 0 0 0,4 1 0 0 0,-6-3 291 0 0,-2 0-401 0 0,0 0 1 0 0,-1 0 0 0 0,1 0-1 0 0,0 0 1 0 0,-1 0-1 0 0,1 0 1 0 0,0 0 0 0 0,-1 0-1 0 0,1 0 1 0 0,0-1-1 0 0,-1 1 1 0 0,1 0 0 0 0,0 0-1 0 0,0 0 1 0 0,-1 0-1 0 0,1-1 1 0 0,0 1 0 0 0,0 0-1 0 0,-1 0 1 0 0,1-1-1 0 0,0 1 1 0 0,0 0 0 0 0,-1 0-1 0 0,1-1 1 0 0,0 1-1 0 0,0 0 1 0 0,0-1 0 0 0,0 1-1 0 0,0 0 1 0 0,-1 0-1 0 0,1-1 1 0 0,0 0 0 0 0,5-30-672 0 0,-5 23-3070 0 0,0 1-1268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25.2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0 168 9504 0 0,'0'0'858'0'0,"0"-2"-708"0"0,0-3-93 0 0,0 4 154 0 0,3 0 58 0 0,82-25 354 0 0,-25 15-557 0 0,-45 7-50 0 0,-10 3 11 0 0,1-1 0 0 0,-1 0-1 0 0,1 0 1 0 0,5-3 0 0 0,-8 4-13 0 0,0-1 0 0 0,1 1 0 0 0,-1 0 0 0 0,0 0 1 0 0,0 1-1 0 0,0-1 0 0 0,6 0 0 0 0,4 0 17 0 0,66-10 77 0 0,148 0 0 0 0,-39 19 444 0 0,-112-9-411 0 0,164 4 790 0 0,-123-6-863 0 0,-26-1 145 0 0,-30 4 68 0 0,103-15 1 0 0,-18-3 83 0 0,-35 5 199 0 0,-28 4-270 0 0,14-1-44 0 0,-61 4-248 0 0,0 2-1 0 0,0 2 1 0 0,0 2 0 0 0,0 1 0 0 0,41 6 0 0 0,31 5-2 0 0,-55-6-41 0 0,-31-4-6 0 0,24 5 1 0 0,49 9 308 0 0,-86-16-262 0 0,-7 0 0 0 0,0 0 0 0 0,-1 1 0 0 0,1-1 0 0 0,0 0 0 0 0,0 1 0 0 0,-1-1 0 0 0,1 1 0 0 0,0 0 0 0 0,-1-1 0 0 0,1 1 0 0 0,1 1 0 0 0,6 3 0 0 0,10 4 0 0 0,-13-5 0 0 0,-2 9 0 0 0,-4-12 0 0 0,1 4 0 0 0,4 9 0 0 0,-5-14 0 0 0,1 0 0 0 0,-1 1 0 0 0,0-1 0 0 0,1 1 0 0 0,-1-1 0 0 0,0 1 0 0 0,1-1 0 0 0,-1 1 0 0 0,0-1 0 0 0,0 1 0 0 0,0-1 0 0 0,1 1 0 0 0,-1-1 0 0 0,0 1 0 0 0,0-1 0 0 0,0 1 0 0 0,0-1 0 0 0,0 1 0 0 0,0-1 0 0 0,0 1 0 0 0,0 0 0 0 0,0-1 0 0 0,0 1 0 0 0,0-1 0 0 0,0 1 0 0 0,-1-1 0 0 0,1 1 0 0 0,0-1 0 0 0,0 1 0 0 0,0-1 0 0 0,-1 1 0 0 0,1-1 0 0 0,-1 1 0 0 0,1 0 0 0 0,-4 15-22 0 0,0 0 0 0 0,2 0 0 0 0,-2 29 0 0 0,-6 37 110 0 0,7 9-168 0 0,-2-18 93 0 0,5-69 3 0 0,-1-3-13 0 0,1 0 1 0 0,0 0-1 0 0,0 0 0 0 0,0 0 1 0 0,0 0-1 0 0,0 0 1 0 0,0 0-1 0 0,0 0 0 0 0,0 0 1 0 0,0 0-1 0 0,1 0 0 0 0,-1 0 1 0 0,0 0-1 0 0,1 1 1 0 0,-1-1-5 0 0,0 0 1 0 0,0 0 0 0 0,0 0 0 0 0,0 0 0 0 0,1 0 0 0 0,-1 0 0 0 0,0 0 0 0 0,0 0 0 0 0,1 0 0 0 0,-1-1 0 0 0,1 1 0 0 0,-1 0 0 0 0,1 0 0 0 0,-1 0 0 0 0,1-1 0 0 0,-1 1 0 0 0,2 1 0 0 0,-2 7 3 0 0,0 9 5 0 0,0-16 125 0 0,-1 1-11 0 0,1-3-118 0 0,0 0 0 0 0,0 0 1 0 0,0 1-1 0 0,0-1 0 0 0,0 0 1 0 0,0 0-1 0 0,0 0 0 0 0,0 1 1 0 0,0-1-1 0 0,0 0 1 0 0,0 0-1 0 0,0 1 0 0 0,0-1 1 0 0,-1 0-1 0 0,1 0 0 0 0,0 0 1 0 0,0 0-1 0 0,0 1 0 0 0,0-1 1 0 0,0 0-1 0 0,0 0 0 0 0,-1 0 1 0 0,1 0-1 0 0,0 1 0 0 0,0-1 1 0 0,0 0-1 0 0,0 0 0 0 0,-1 0 1 0 0,1 0-1 0 0,0 0 0 0 0,-18 8 319 0 0,15-6-305 0 0,0-1 1 0 0,0 1-1 0 0,-1-1 1 0 0,1 0-1 0 0,0 0 0 0 0,-1 0 1 0 0,1 0-1 0 0,0-1 1 0 0,-6 1-1 0 0,-20 1 45 0 0,19-1-41 0 0,1-1 0 0 0,-17 0 0 0 0,-55-6 397 0 0,49 5-352 0 0,-41-6-1 0 0,46 4-16 0 0,1 1 0 0 0,-1 1 0 0 0,0 2 0 0 0,1 1 0 0 0,-48 9 0 0 0,52-9-38 0 0,-30 1 0 0 0,3-1 39 0 0,21 0-33 0 0,-1-1 0 0 0,-31-4-1 0 0,-6 2-17 0 0,42 1 0 0 0,-32-3 0 0 0,-68-10 2 0 0,-56-9 120 0 0,157 18-111 0 0,-4-2 11 0 0,0 2-1 0 0,-35-1 1 0 0,43 4-22 0 0,-30-5-1 0 0,-10-1 13 0 0,-16 7 44 0 0,-21 0-59 0 0,68-1 9 0 0,1 2-1 0 0,0 1 1 0 0,0 1 0 0 0,-29 8-1 0 0,21-5 39 0 0,6-1 49 0 0,0 2-1 0 0,-31 11 1 0 0,48-15-85 0 0,1 1 0 0 0,-1-2 1 0 0,0 0-1 0 0,-15 1 0 0 0,-50-1 38 0 0,65-2-48 0 0,-61-3 91 0 0,71 3-25 0 0,0-1 0 0 0,0 1 0 0 0,0 0 0 0 0,0-1 0 0 0,0 1 0 0 0,0-1-1 0 0,-3-1 1 0 0,-4-1 61 0 0,-30-4 27 0 0,0 2 0 0 0,0 2 0 0 0,-47 2 0 0 0,81 1-181 0 0,1 1 0 0 0,-1 0 0 0 0,1 0 0 0 0,-8 3 0 0 0,0 0-148 0 0,9-3-352 0 0,-8 2 1070 0 0,1 12-12550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3.6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160 0 2304 0 0,'0'0'101'0'0,"-2"0"245"0"0,-3 0 343 0 0,0 1 1 0 0,0-1 0 0 0,0 1-1 0 0,1 0 1 0 0,-1 0-1 0 0,0 0 1 0 0,0 0 0 0 0,1 1-1 0 0,-7 3 1 0 0,8-4-634 0 0,0 1 0 0 0,1 0 1 0 0,0 0-1 0 0,-1-1 0 0 0,1 1 0 0 0,0 1 0 0 0,0-1 1 0 0,0 0-1 0 0,0 0 0 0 0,0 1 0 0 0,1-1 0 0 0,-1 1 0 0 0,1 0 1 0 0,-1-1-1 0 0,1 1 0 0 0,0 0 0 0 0,-1 4 0 0 0,-3 12 362 0 0,-12 24 0 0 0,4-12-96 0 0,0-2-30 0 0,10-24-228 0 0,0 0 0 0 0,0 1 1 0 0,1 0-1 0 0,-1-1 1 0 0,1 1-1 0 0,1 0 1 0 0,-1 0-1 0 0,0 8 1 0 0,2-12-36 0 0,0 0 1 0 0,1 0 0 0 0,-1 0-1 0 0,1 0 1 0 0,-1 0 0 0 0,1-1-1 0 0,-1 1 1 0 0,2 2 0 0 0,3 10 359 0 0,-5-13-366 0 0,0 0 1 0 0,0 0-1 0 0,0-1 1 0 0,0 1 0 0 0,0 0-1 0 0,1-1 1 0 0,-1 1 0 0 0,0 0-1 0 0,0-1 1 0 0,1 1-1 0 0,-1 0 1 0 0,1-1 0 0 0,-1 1-1 0 0,0-1 1 0 0,1 1-1 0 0,-1-1 1 0 0,1 1 0 0 0,-1-1-1 0 0,1 1 1 0 0,0-1 0 0 0,-1 1-1 0 0,1-1 1 0 0,-1 0-1 0 0,1 1 1 0 0,0-1 0 0 0,-1 0-1 0 0,1 0 1 0 0,0 1-1 0 0,-1-1 1 0 0,1 0 0 0 0,1 0-1 0 0,-1 1 11 0 0,1-1 0 0 0,-1 0 0 0 0,1 0 0 0 0,-1 0 0 0 0,1 0 0 0 0,-1 0-1 0 0,0 0 1 0 0,1-1 0 0 0,-1 1 0 0 0,1 0 0 0 0,-1-1 0 0 0,0 1 0 0 0,1-1 0 0 0,1 0 0 0 0,5-5 103 0 0,1 1 0 0 0,-1-2 0 0 0,-1 1 0 0 0,0-1 0 0 0,0 0 1 0 0,0 0-1 0 0,0-1 0 0 0,7-12 0 0 0,-3 1-100 0 0,-7 11-37 0 0,1 0 0 0 0,-1 0 0 0 0,-1-1 0 0 0,5-11 1 0 0,-3 4-1 0 0,-4 12 0 0 0,1 1 0 0 0,-1-1 0 0 0,0 0 0 0 0,0 1 0 0 0,0-1 0 0 0,0 0 0 0 0,-1 0 0 0 0,1 0 0 0 0,-1 0 0 0 0,0 0 0 0 0,0 1 0 0 0,-1-1 0 0 0,1 0 0 0 0,-1 0 0 0 0,0 0 0 0 0,-1-4 0 0 0,0 7 0 0 0,0 6 0 0 0,0 5 0 0 0,3-4 0 0 0,-1 1 0 0 0,1-1 0 0 0,0 0 0 0 0,1 0 0 0 0,0 0 0 0 0,0 0 0 0 0,0-1 0 0 0,0 1 0 0 0,1 0 0 0 0,0-1 0 0 0,0 0 0 0 0,1 1 0 0 0,-1-1 0 0 0,9 8 0 0 0,-9-10 36 0 0,1 1 1 0 0,0-1-1 0 0,0 0 1 0 0,0 0-1 0 0,0-1 1 0 0,0 1 0 0 0,0-1-1 0 0,1 0 1 0 0,-1 0-1 0 0,1 0 1 0 0,0 0-1 0 0,-1-1 1 0 0,10 1 0 0 0,-13-2 58 0 0,0-1-91 0 0,0 1-1 0 0,0 0 0 0 0,0-1 1 0 0,0 1-1 0 0,0-1 0 0 0,-1 1 0 0 0,1-1 1 0 0,0 0-1 0 0,0 1 0 0 0,-1-1 0 0 0,1 0 1 0 0,0 0-1 0 0,-1 1 0 0 0,1-1 0 0 0,-1 0 1 0 0,1 0-1 0 0,-1 0 0 0 0,1 1 0 0 0,-1-1 1 0 0,0 0-1 0 0,1 0 0 0 0,-1 0 0 0 0,0 0 1 0 0,0 0-1 0 0,0 0 0 0 0,0 0 0 0 0,0 0 1 0 0,0 0-1 0 0,0 0 0 0 0,0 0 0 0 0,0 0 1 0 0,0 0-1 0 0,0 0 0 0 0,0 0 0 0 0,-1 0 1 0 0,1 1-1 0 0,0-1 0 0 0,-1 0 0 0 0,1 0 1 0 0,-2-1-1 0 0,0-1-144 0 0,0 1 1 0 0,0-1 0 0 0,0 1 0 0 0,-1-1-1 0 0,1 1 1 0 0,-1 0 0 0 0,1 0-1 0 0,-5-2 1 0 0,-1-2-412 0 0,4-1-6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3.9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66 3224 0 0,'0'0'1676'0'0,"-13"1"7238"0"0,17 0-8844 0 0,1-1 0 0 0,-1 0-1 0 0,0 1 1 0 0,0-1-1 0 0,1-1 1 0 0,-1 1 0 0 0,0-1-1 0 0,0 0 1 0 0,1 0 0 0 0,5-2-1 0 0,3-2 118 0 0,24-14 0 0 0,-28 14-257 0 0,0 0 0 0 0,0 0 0 0 0,0 1 0 0 0,1 0 0 0 0,0 1 0 0 0,10-2 0 0 0,0-1-1221 0 0,-18 6 95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4.3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5 1376 0 0,'0'6'72'0'0,"0"1"1"0"0,0-1-1 0 0,-1 0 0 0 0,-1 9 1 0 0,0 0 1021 0 0,2 4 445 0 0,-1-6-389 0 0,1 1 0 0 0,1-1 1 0 0,3 21-1 0 0,9 26 803 0 0,-9-43-1536 0 0,-3-14-343 0 0,-1 0-1 0 0,1 0 0 0 0,0-1 0 0 0,-1 1 0 0 0,1 0 0 0 0,1 0 0 0 0,0 2 1 0 0,-1-3 43 0 0,1-2-53 0 0,1 1-115 0 0,0-1-1 0 0,0 1 1 0 0,0-1-1 0 0,0 1 1 0 0,0-1 0 0 0,0 0-1 0 0,0 0 1 0 0,0-1 0 0 0,0 1-1 0 0,0-1 1 0 0,0 1-1 0 0,0-1 1 0 0,0 0 0 0 0,0 0-1 0 0,0 0 1 0 0,-1-1 0 0 0,1 1-1 0 0,0-1 1 0 0,-1 1-1 0 0,1-1 1 0 0,-1 0 0 0 0,0 0-1 0 0,1 0 1 0 0,-1 0-1 0 0,0 0 1 0 0,0-1 0 0 0,1-2-1 0 0,5-6-1210 0 0</inkml:trace>
  <inkml:trace contextRef="#ctx0" brushRef="#br0" timeOffset="1">161 32 1840 0 0,'1'2'7770'0'0,"28"33"-6051"0"0,-10-11-1355 0 0,-13-15-192 0 0,0 0 0 0 0,8 15 1 0 0,-3-5 145 0 0,2 5 482 0 0,-5-14-142 0 0,-5-9-216 0 0,-4-8-14 0 0,-2 2-249 0 0,1 0 1 0 0,0-1 0 0 0,1 1 0 0 0,-1 0 0 0 0,0-7-1 0 0,2 9-155 0 0,0 1-1 0 0,0 0 1 0 0,0-1-1 0 0,1 1 1 0 0,-1-1-1 0 0,0 1 1 0 0,1 0-1 0 0,0 0 1 0 0,-1-1-1 0 0,1 1 1 0 0,0 0-1 0 0,0 0 1 0 0,0 0-1 0 0,1 0 1 0 0,1-2-1 0 0,12-20 120 0 0,-11 17-46 0 0,0 1-1 0 0,1-1 0 0 0,0 1 1 0 0,0 0-1 0 0,8-8 0 0 0,-4 1 138 0 0,-9 13-219 0 0,0-1 1 0 0,0 0 0 0 0,1 1 0 0 0,-1-1-1 0 0,0 0 1 0 0,1 1 0 0 0,-1-1-1 0 0,0 0 1 0 0,1 1 0 0 0,-1-1-1 0 0,1 0 1 0 0,-1 1 0 0 0,1-1 0 0 0,-1 1-1 0 0,1-1 1 0 0,0 1 0 0 0,-1 0-1 0 0,1-1 1 0 0,0 1 0 0 0,-1-1-1 0 0,1 1 1 0 0,0 0 0 0 0,-1 0 0 0 0,1-1-1 0 0,0 1 1 0 0,0 0 0 0 0,-1 0-1 0 0,1 0 1 0 0,0 0 0 0 0,1 0-1 0 0,18-4 192 0 0,10-1-529 0 0,-29 5 221 0 0,0 0 1 0 0,0 0-1 0 0,0 0 0 0 0,0 0 1 0 0,0 0-1 0 0,0 0 0 0 0,0 0 0 0 0,0 1 1 0 0,0-1-1 0 0,0 0 0 0 0,0 1 1 0 0,0-1-1 0 0,0 1 0 0 0,0-1 0 0 0,0 1 1 0 0,-1-1-1 0 0,1 1 0 0 0,0 0 1 0 0,0-1-1 0 0,-1 1 0 0 0,1 0 0 0 0,0 0 1 0 0,-1 0-1 0 0,2 1 0 0 0,2 6-913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1.4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1 148 3224 0 0,'1'-14'8509'0'0,"0"12"-8448"0"0,-1 0 1 0 0,1 1-1 0 0,0-1 1 0 0,0 1-1 0 0,0-1 0 0 0,0 1 1 0 0,0 0-1 0 0,1-1 0 0 0,-1 1 1 0 0,0 0-1 0 0,1 0 1 0 0,-1 0-1 0 0,1 0 0 0 0,-1 0 1 0 0,1 0-1 0 0,-1 0 1 0 0,1 0-1 0 0,3 0 0 0 0,5-4 21 0 0,25-10 111 0 0,0 1 1 0 0,0 2-1 0 0,2 2 0 0 0,-1 1 1 0 0,41-4-1 0 0,-57 12-181 0 0,-13 1-13 0 0,0-1-1 0 0,0 0 1 0 0,0 0 0 0 0,0 0-1 0 0,12-5 1 0 0,-2-2 184 0 0,-15 7 15 0 0,-15-5-864 0 0,9 2 187 0 0,3 3-22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1.7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0 9416 0 0,'0'0'4357'0'0,"-1"3"-4194"0"0,0 3-123 0 0,0-1 0 0 0,0 1 0 0 0,1 0 1 0 0,0 0-1 0 0,0-1 0 0 0,0 1 0 0 0,0 0 1 0 0,1 0-1 0 0,0-1 0 0 0,2 8 0 0 0,4 26 263 0 0,-2 50 873 0 0,-3-46-915 0 0,-1-27-112 0 0,-1-1-1 0 0,0 1 1 0 0,-2 17 0 0 0,1-31-104 0 0,1 0 0 0 0,0 0-1 0 0,-1 0 1 0 0,1 0 0 0 0,0 0 0 0 0,0 0 0 0 0,0 0 0 0 0,1 0 0 0 0,-1 0 0 0 0,0 0 0 0 0,1 0-1 0 0,0 0 1 0 0,-1 0 0 0 0,3 4 1464 0 0,-7-10-2367 0 0,4 3 799 0 0,-1 1 1 0 0,1 0-1 0 0,0 0 1 0 0,-1-1-1 0 0,1 1 1 0 0,0 0-1 0 0,-1-1 0 0 0,1 1 1 0 0,0 0-1 0 0,-1-1 1 0 0,1 1-1 0 0,0 0 1 0 0,0-1-1 0 0,-1 1 0 0 0,1 0 1 0 0,0-1-1 0 0,0 1 1 0 0,0-1-1 0 0,-1 1 1 0 0,1-1-1 0 0,0 1 0 0 0,0-1 1 0 0,0 0-378 0 0,0 0 1 0 0,1 0-1 0 0,-1 0 0 0 0,0 0 1 0 0,0 0-1 0 0,1 0 0 0 0,-1 0 1 0 0,0 0-1 0 0,1 0 0 0 0,-1 0 1 0 0,2-1-1 0 0,3-6-4501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2.4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259 1 1376 0 0,'0'0'13208'0'0,"-8"3"-12615"0"0,-36 13 86 0 0,13-6-470 0 0,21-7-100 0 0,1 0 0 0 0,-19 3 0 0 0,-20 5 118 0 0,27-5 308 0 0,12 12-402 0 0,4 14-147 0 0,5-25-42 0 0,-1 1 0 0 0,-1 0 0 0 0,-3 12 0 0 0,2-12 186 0 0,1 0 0 0 0,1 1 1 0 0,0-1-1 0 0,-1 13 0 0 0,-2 17 79 0 0,-6 25-143 0 0,-1 3 62 0 0,10-60-111 0 0,0-1-1 0 0,1 1 0 0 0,0 0 1 0 0,0 9-1 0 0,0 10-18 0 0,0-24 18 0 0,-1 0-1 0 0,1 0 1 0 0,0 0 0 0 0,0 0-1 0 0,0 0 1 0 0,0 1-1 0 0,0-1 1 0 0,0 0-1 0 0,0 0 1 0 0,0 0-1 0 0,0 0 1 0 0,1 0-1 0 0,-1 0 1 0 0,0 0-1 0 0,1 1 1 0 0,0 0-1 0 0,-1-2 1 0 0,1 0 0 0 0,-1 0 0 0 0,0 1-1 0 0,1-1 1 0 0,-1 0 0 0 0,0 0 0 0 0,1 0-1 0 0,-1 0 1 0 0,0 0 0 0 0,1 0-1 0 0,-1 0 1 0 0,1 0 0 0 0,-1 0 0 0 0,0 0-1 0 0,1 0 1 0 0,-1 0 0 0 0,0 0 0 0 0,1 0-1 0 0,-1 0 1 0 0,0 0 0 0 0,1-1 0 0 0,0 1-1 0 0,2-1-81 0 0,7-1 153 0 0,1 0-1 0 0,-1-1 1 0 0,1 0-1 0 0,12-6 0 0 0,-9 4-76 0 0,1 0-1 0 0,27-6 1 0 0,-35 9 15 0 0,20-3 104 0 0,-14 3-144 0 0,0-1-1 0 0,17-6 0 0 0,-1 1 60 0 0,-28 7-86 0 0,1 1 1 0 0,-1-1-1 0 0,0 0 0 0 0,0 0 0 0 0,0 0 0 0 0,1 0 0 0 0,-1-1 0 0 0,0 1 0 0 0,-1 0 0 0 0,1 0 0 0 0,0-1 0 0 0,0 1 0 0 0,0 0 0 0 0,-1-1 0 0 0,1 1 1 0 0,-1-1-1 0 0,1 1 0 0 0,0-2 0 0 0,5-33-1338 0 0,-4 26 682 0 0,-2-1-517 0 0,0 0-259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0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1766 1474 456 0 0,'0'0'885'0'0,"4"-8"2102"0"0,-3 7-2752 0 0,-1 0-1 0 0,1-1 1 0 0,-1 1 0 0 0,1-1 0 0 0,-1 1 0 0 0,0 0-1 0 0,1-1 1 0 0,-1 1 0 0 0,0-1 0 0 0,0 1 0 0 0,0-1-1 0 0,-1 1 1 0 0,1-1 0 0 0,0 1 0 0 0,0-1 0 0 0,-1 1-1 0 0,1 0 1 0 0,-2-3 0 0 0,2 3-164 0 0,0 1-1 0 0,0-1 1 0 0,-1 0-1 0 0,1 1 1 0 0,0-1 0 0 0,-1 0-1 0 0,1 1 1 0 0,0-1-1 0 0,-1 1 1 0 0,1-1-1 0 0,-1 0 1 0 0,1 1 0 0 0,-1-1-1 0 0,0 1 1 0 0,1 0-1 0 0,-1-1 1 0 0,1 1-1 0 0,-1-1 1 0 0,0 1 0 0 0,1 0-1 0 0,-1 0 1 0 0,0-1-1 0 0,1 1 1 0 0,-1 0-1 0 0,0 0 1 0 0,0 0 0 0 0,1 0-1 0 0,-1-1 1 0 0,0 1-1 0 0,-1 0 216 0 0,0 0-216 0 0,1-1 0 0 0,-1 0 0 0 0,1 0 0 0 0,-1 0 0 0 0,0 1 0 0 0,1-1 0 0 0,-1 1 0 0 0,-3-1 0 0 0,2 0-23 0 0,1 1-30 0 0,-1-1-1 0 0,1 1 1 0 0,-1 0 0 0 0,1 0-1 0 0,-1 0 1 0 0,1 0 0 0 0,0 0-1 0 0,-1 0 1 0 0,1 1 0 0 0,-1-1-1 0 0,1 1 1 0 0,-1-1 0 0 0,-2 2-1 0 0,4-1 50 0 0,-5 3 62 0 0,-1-1-80 0 0,-1 0 1 0 0,0 0-1 0 0,0 0 1 0 0,0-1 0 0 0,0-1-1 0 0,0 1 1 0 0,0-1-1 0 0,-15 0 1 0 0,16-1-26 0 0,1 1 0 0 0,-1 0 0 0 0,0 0 0 0 0,0 1 0 0 0,-11 4 1 0 0,12-5 25 0 0,0 0-1 0 0,-1-1 1 0 0,1 1 0 0 0,0-2 0 0 0,0 1 0 0 0,0 0 0 0 0,-9-3 0 0 0,4 1-3 0 0,0 1-37 0 0,0 0 1 0 0,0 0-1 0 0,0 2 0 0 0,-1-1 1 0 0,1 1-1 0 0,1 1 0 0 0,-21 4 1 0 0,27-4-10 0 0,0-1 0 0 0,0-1 0 0 0,1 1 0 0 0,-9 0 0 0 0,-9 2 0 0 0,-20 8 10 0 0,7-3 42 0 0,8-4 18 0 0,13-2-12 0 0,0 0 1 0 0,0-1 0 0 0,0-1 0 0 0,0 0 0 0 0,-17-2 0 0 0,-16-1-52 0 0,-21-5 277 0 0,51 7-179 0 0,0-1 1 0 0,0 0 0 0 0,0-1 0 0 0,-16-6 0 0 0,-26-4 221 0 0,38 9-200 0 0,-21-8 1 0 0,22 6-78 0 0,-25-4-1 0 0,-151-27-75 0 0,179 32 14 0 0,6 3 87 0 0,1 0 1 0 0,0-1-1 0 0,0 0 0 0 0,0 0 0 0 0,-10-6 1 0 0,-46-21 68 0 0,9-2-149 0 0,36 22 68 0 0,0-2 1 0 0,-27-21-1 0 0,39 28-1 0 0,-3-4 74 0 0,0-1 0 0 0,-15-16 0 0 0,-48-51 270 0 0,0-18-118 0 0,65 84-332 0 0,7 9 90 0 0,-1-1 0 0 0,0 0 1 0 0,1 0-1 0 0,-1 0 0 0 0,1 0 0 0 0,0 0 0 0 0,0-1 0 0 0,0 1 0 0 0,1 0 0 0 0,-1-1 0 0 0,1 0 0 0 0,0 1 1 0 0,0-1-1 0 0,-1-5 0 0 0,2 8-52 0 0,0 1 0 0 0,0-1 1 0 0,0 1-1 0 0,0 0 1 0 0,0-1-1 0 0,-1 1 0 0 0,1-1 1 0 0,0 1-1 0 0,0-1 0 0 0,0 1 1 0 0,0 0-1 0 0,-1-1 0 0 0,1 1 1 0 0,0 0-1 0 0,0-1 0 0 0,-1 1 1 0 0,1 0-1 0 0,0-1 0 0 0,-1 1 1 0 0,0-1-1 0 0,-3-4-46 0 0,3 0 57 0 0,1 0 0 0 0,0 0-1 0 0,0 0 1 0 0,0 0 0 0 0,0 0 0 0 0,1 0 0 0 0,0 0-1 0 0,0 0 1 0 0,0 0 0 0 0,0 0 0 0 0,4-6 0 0 0,4-21-10 0 0,-1 5 5 0 0,-6 23 0 0 0,-1 0 0 0 0,1-1 0 0 0,-1 1 0 0 0,0-1 0 0 0,1-8 0 0 0,-2 6 1 0 0,1-1-1 0 0,0 0 1 0 0,0 1-1 0 0,1-1 1 0 0,0 1-1 0 0,0 0 1 0 0,1-1-1 0 0,0 1 1 0 0,5-8-1 0 0,0 1-14 0 0,0 1-1 0 0,1 0 1 0 0,15-16-1 0 0,-15 16 3 0 0,-9 11 13 0 0,1 1-1 0 0,0-1 0 0 0,0 1 0 0 0,0 0 0 0 0,-1-1 0 0 0,1 1 0 0 0,1 0 0 0 0,1-2 0 0 0,2-2-2 0 0,0 0-1 0 0,0 0 1 0 0,4-8-1 0 0,-4 7 44 0 0,0 0-1 0 0,0 0 1 0 0,7-6-1 0 0,6-7-7 0 0,-15 16-52 0 0,-1 0 0 0 0,1 0-1 0 0,0 0 1 0 0,-1 0 0 0 0,1 1-1 0 0,1-1 1 0 0,-1 1-1 0 0,5-3 1 0 0,6-3 15 0 0,1-1 0 0 0,12-10 1 0 0,-13 9 3 0 0,23-13 0 0 0,1 3 0 0 0,-19 9 27 0 0,30-11 0 0 0,-21 9 45 0 0,43-24 1 0 0,-41 20-68 0 0,35-14-1 0 0,111-48 125 0 0,-71 31-46 0 0,-68 34-72 0 0,0 1 0 0 0,44-8 0 0 0,24-7-226 0 0,-42 12 201 0 0,-30 8 14 0 0,41-6 0 0 0,-32 5 66 0 0,0 1 0 0 0,68-3 0 0 0,-97 10-32 0 0,13-1-10 0 0,-16 0-40 0 0,0 1 0 0 0,0 1 0 0 0,0 0 0 0 0,0 0 0 0 0,13 3 0 0 0,17 3 16 0 0,0-1 0 0 0,68-2 0 0 0,-61-1 0 0 0,-26-1 0 0 0,0-1 0 0 0,22-2 0 0 0,8-4 0 0 0,-1 2 0 0 0,1 3 0 0 0,89 9 0 0 0,-126-6 0 0 0,0 2 0 0 0,-1 0 0 0 0,0 0 0 0 0,0 1 0 0 0,18 10 0 0 0,-7-4 0 0 0,-13-6 0 0 0,7 4 54 0 0,-4-1-17 0 0,-12-7-31 0 0,0 0 0 0 0,0 0 0 0 0,-1 0 0 0 0,1 0 0 0 0,0 0 0 0 0,0 1 0 0 0,2 2 0 0 0,36 31 111 0 0,-27-24-123 0 0,-1 1-1 0 0,-1 1 0 0 0,0 0 1 0 0,-1 1-1 0 0,0 0 0 0 0,-1 1 1 0 0,10 20-1 0 0,-10-19-4 0 0,-4-8 11 0 0,0 1 0 0 0,6 16 0 0 0,-8-17 0 0 0,0-1 0 0 0,1 1 0 0 0,0-1 0 0 0,7 9 0 0 0,-6-10 0 0 0,-1 1 0 0 0,0 1 0 0 0,0-1 0 0 0,0 0 0 0 0,2 10 0 0 0,1 3 0 0 0,12 24 0 0 0,2 7 0 0 0,-18-45 12 0 0,-1 1-1 0 0,0 0 0 0 0,0 0 1 0 0,0 0-1 0 0,-1 0 0 0 0,0 0 1 0 0,-1 0-1 0 0,1 1 0 0 0,-2-1 1 0 0,1 0-1 0 0,-3 14 0 0 0,1-3 36 0 0,2-15-41 0 0,0-1-1 0 0,0 1 0 0 0,-1-1 1 0 0,1 1-1 0 0,-1 0 0 0 0,0 3 0 0 0,-7 14 56 0 0,6-13-51 0 0,0 0 1 0 0,-1-1 0 0 0,0 1-1 0 0,-5 7 1 0 0,3-5 6 0 0,1-1 1 0 0,-7 17 0 0 0,8-17-14 0 0,0 0 0 0 0,-1 0 1 0 0,0 0-1 0 0,-6 7 0 0 0,2-3 6 0 0,2-1 0 0 0,-11 23-1 0 0,13-24-3 0 0,-1 0 0 0 0,0 0 0 0 0,-1 0 0 0 0,0-1 0 0 0,-9 12-1 0 0,-12 4 65 0 0,0-1 0 0 0,-1-2 0 0 0,-55 35 0 0 0,17-4-86 0 0,41-37 16 0 0,10-5 0 0 0,-20 9 0 0 0,20-12 31 0 0,6-4 44 0 0,1 1 0 0 0,-15 4 0 0 0,9-4 36 0 0,-21 12-1 0 0,25-12-98 0 0,0 0 0 0 0,-20 6-1 0 0,18-7 1 0 0,0 1 0 0 0,0 0-1 0 0,0 1 1 0 0,1 0-1 0 0,-18 13 1 0 0,16-10-16 0 0,-1-1 0 0 0,1 0 0 0 0,-21 7 0 0 0,6-5-60 0 0,12-5-789 0 0,-22 10 0 0 0,25-11-3530 0 0,0 1-1413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9184 0 0,'0'0'2797'0'0,"9"-8"-209"0"0,5 1-2265 0 0,0 0 0 0 0,0 2 0 0 0,1-1 1 0 0,0 2-1 0 0,0 0 0 0 0,24-3 0 0 0,-18 3-245 0 0,43-13 0 0 0,49-17-99 0 0,-99 31-92 0 0,-11 2-25 0 0,0 1 0 0 0,0-1 1 0 0,0 0-1 0 0,0 0 0 0 0,0 0 0 0 0,0 0 1 0 0,-1 0-1 0 0,1-1 0 0 0,4-2 1 0 0,-6 3-1111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2.7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1 127 1376 0 0,'0'0'4978'0'0,"6"-12"-1871"0"0,23-6-1696 0 0,-25 16-1218 0 0,1 0 1 0 0,0 0-1 0 0,-1 0 1 0 0,1 0-1 0 0,0 1 1 0 0,5-1-1 0 0,12-4 418 0 0,11-4 136 0 0,-27 9-660 0 0,1-1 1 0 0,-1 1 0 0 0,0-1-1 0 0,-1 0 1 0 0,1-1 0 0 0,0 0-1 0 0,7-4 1 0 0,-12 6-69 0 0,0 0-1 0 0,1 0 1 0 0,-1 0 0 0 0,1 0 0 0 0,-1 0-1 0 0,1 0 1 0 0,-1 0 0 0 0,1 1 0 0 0,-1-1-1 0 0,1 0 1 0 0,0 1 0 0 0,-1 0 0 0 0,1-1-1 0 0,0 1 1 0 0,0 0 0 0 0,3 0 0 0 0,3-8 89 0 0,13-3-428 0 0,-20 11 97 0 0,6-15-1612 0 0,-6 14 1157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3.0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39 1 2760 0 0,'0'0'8880'0'0,"-8"3"-8026"0"0,7-2-813 0 0,-1 0-1 0 0,1 0 1 0 0,0 0 0 0 0,-1 0-1 0 0,1 0 1 0 0,0 0-1 0 0,0 1 1 0 0,0-1 0 0 0,0 0-1 0 0,0 1 1 0 0,0-1-1 0 0,1 0 1 0 0,-1 1 0 0 0,0-1-1 0 0,1 1 1 0 0,-1-1 0 0 0,1 1-1 0 0,-1 0 1 0 0,1-1-1 0 0,0 3 1 0 0,-1 5 80 0 0,0 0 1 0 0,2 15 0 0 0,0-7-5 0 0,-9 199 2075 0 0,9-199-2130 0 0,-1-7-14 0 0,0-1 0 0 0,0 1-1 0 0,-1-1 1 0 0,-3 18 0 0 0,3-25 629 0 0,12-12-625 0 0,-5 5-138 0 0,-4 1-32 0 0,-1 1 0 0 0,1-1 0 0 0,-1 1 0 0 0,0-1 0 0 0,-1 1 0 0 0,1-1 0 0 0,0 0 0 0 0,-1 1 0 0 0,0-1 0 0 0,0-5 0 0 0,1-8-1044 0 0,3-5-89 0 0,1 3-11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3.4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4 9008 0 0,'0'0'1890'0'0,"0"2"-1388"0"0,-3 22 346 0 0,2-21-766 0 0,1 1 1 0 0,-1-1 0 0 0,1 1-1 0 0,-1-1 1 0 0,1 1-1 0 0,0 0 1 0 0,1-1-1 0 0,-1 1 1 0 0,1-1-1 0 0,-1 1 1 0 0,1-1-1 0 0,2 5 1 0 0,11 17 676 0 0,-11-20-699 0 0,0 0 0 0 0,0 0 0 0 0,-1 0 0 0 0,1 0 0 0 0,-1 0 0 0 0,0 1 0 0 0,2 10 0 0 0,-2-9 9 0 0,-2-5 27 0 0,6-1 77 0 0,-1 1 0 0 0,1-1 0 0 0,8 1 0 0 0,-10-3-116 0 0,-1-1 1 0 0,1 0-1 0 0,-1 0 0 0 0,1 0 1 0 0,-1 0-1 0 0,0 0 1 0 0,1-1-1 0 0,3-4 1 0 0,-3 4-72 0 0,-2 1 14 0 0,0 0 0 0 0,-1 0 0 0 0,1 0 0 0 0,0-1 0 0 0,0 1 0 0 0,1-5 0 0 0,10-11 0 0 0,-8 13-8 0 0,-1-1 1 0 0,1 1 0 0 0,-1-1 0 0 0,0 0 0 0 0,-1 0 0 0 0,1-1 0 0 0,-1 1 0 0 0,3-9 0 0 0,7-30-52 0 0,-15 81 211 0 0,1-21-150 0 0,1 22 1 0 0,8 63 339 0 0,-1-11 257 0 0,-7-88-984 0 0,1 13 1308 0 0,-2-7-6672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4.0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1 459 3680 0 0,'0'0'2108'0'0,"10"-10"1510"0"0,-3-3-2536 0 0,-7 12-538 0 0,11-4 1021 0 0,-10 3-1450 0 0,0 0 0 0 0,0 0-1 0 0,0 1 1 0 0,1-1 0 0 0,-1 1 0 0 0,1-1-1 0 0,-1 1 1 0 0,1-1 0 0 0,0 1 0 0 0,0 0 0 0 0,3-3-1 0 0,28-12 701 0 0,-15 8-520 0 0,18-10 119 0 0,45-14 0 0 0,17-9-224 0 0,3-2-58 0 0,-40 19 72 0 0,67-39 1 0 0,30-12-9 0 0,-100 50-128 0 0,22-8 787 0 0,-79 33-762 0 0,0-1 1 0 0,0 1-1 0 0,-1 0 0 0 0,1 0 1 0 0,0 0-1 0 0,0-1 0 0 0,0 1 1 0 0,0 0-1 0 0,-1-1 0 0 0,1 1 1 0 0,0-1-1 0 0,-1 1 0 0 0,1-1 1 0 0,0 1-1 0 0,-1-1 0 0 0,1 0 1 0 0,0 1-1 0 0,-1-1 0 0 0,1 0 1 0 0,-1 1-1 0 0,1-1 0 0 0,-1 0 1 0 0,0 0-1 0 0,1 1 0 0 0,-1-1 1 0 0,0 0-1 0 0,1 0 0 0 0,-1 0 1 0 0,0-1-1 0 0,0 1-141 0 0,6-7-2912 0 0,1 4-3450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6.1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0 3224 0 0,'0'0'7794'0'0,"5"10"-5262"0"0,-4 24-727 0 0,0-12-735 0 0,-3 28 0 0 0,1-42-885 0 0,-3 57 818 0 0,-1-41-631 0 0,6-21 716 0 0,3 1-4631 0 0,4 9-6777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6.7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1 200 7456 0 0,'0'0'874'0'0,"0"3"-446"0"0,1 0-452 0 0,-1-2 237 0 0,0 1 0 0 0,1-1 1 0 0,-1 1-1 0 0,0-1 0 0 0,1 1 0 0 0,-1-1 1 0 0,1 0-1 0 0,0 1 0 0 0,0-1 0 0 0,-1 0 1 0 0,1 1-1 0 0,0-1 0 0 0,2 2 1 0 0,-3-3-185 0 0,0 0-1 0 0,1 1 1 0 0,-1-1 0 0 0,0 0 0 0 0,0 1 0 0 0,1-1 0 0 0,-1 0 0 0 0,0 1 0 0 0,0-1 0 0 0,0 1 0 0 0,0-1 0 0 0,1 0 0 0 0,-1 1 0 0 0,0-1-1 0 0,0 1 1 0 0,0-1 0 0 0,0 0 0 0 0,0 1 0 0 0,0 0 0 0 0,0-1-15 0 0,0 0 0 0 0,0 0-1 0 0,0 1 1 0 0,0-1 0 0 0,0 0 0 0 0,0 0-1 0 0,0 0 1 0 0,0 1 0 0 0,0-1 0 0 0,0 0 0 0 0,0 0-1 0 0,0 0 1 0 0,0 0 0 0 0,0 1 0 0 0,0-1-1 0 0,0 0 1 0 0,0 0 0 0 0,0 0 0 0 0,0 1 0 0 0,0-1-1 0 0,1 0 1 0 0,-1 0 0 0 0,0 0 0 0 0,0 0-1 0 0,0 0 1 0 0,0 1 0 0 0,0-1 0 0 0,1 0-1 0 0,-1 0 1 0 0,0 0 0 0 0,0 0 0 0 0,0 0 0 0 0,0 0-1 0 0,1 0 1 0 0,-1 0 0 0 0,0 1 0 0 0,37-1 1314 0 0,-35-1-1244 0 0,0 1 0 0 0,0-1 0 0 0,0 1 1 0 0,0-1-1 0 0,-1 0 0 0 0,1 1 1 0 0,0-1-1 0 0,2-2 0 0 0,-1 2 2 0 0,0-1-28 0 0,0 0 1 0 0,0 0 0 0 0,0-1 0 0 0,0 1 0 0 0,0-1 0 0 0,0 1 0 0 0,-1-1 0 0 0,0 0 0 0 0,1 0 0 0 0,1-3 0 0 0,2-5 100 0 0,9-20 0 0 0,-13 26-132 0 0,-1-1 0 0 0,0 1 1 0 0,0 0-1 0 0,-1-1 0 0 0,1 1 0 0 0,-1-1 0 0 0,0 1 0 0 0,-1-1 0 0 0,1 1 1 0 0,-1 0-1 0 0,0-1 0 0 0,-1 1 0 0 0,1 0 0 0 0,-1-1 0 0 0,0 1 0 0 0,-3-5 1 0 0,-1-6 131 0 0,5 14-112 0 0,1 0 0 0 0,-1 0 0 0 0,0-1 0 0 0,0 1 0 0 0,0 0 0 0 0,0 0 0 0 0,0 0 0 0 0,0 0 0 0 0,-1 0 0 0 0,1 1 0 0 0,-1-1 0 0 0,1 0 0 0 0,-1 1 0 0 0,-2-3-1 0 0,-2-2 233 0 0,6 5-263 0 0,0 1 1 0 0,0-1-1 0 0,-1 1 1 0 0,1-1-1 0 0,0 1 1 0 0,-1-1-1 0 0,1 1 1 0 0,-1-1 0 0 0,1 1-1 0 0,0-1 1 0 0,-1 1-1 0 0,1 0 1 0 0,-1-1-1 0 0,1 1 1 0 0,-1 0-1 0 0,1-1 1 0 0,-1 1 0 0 0,1 0-1 0 0,-1 0 1 0 0,0-1-1 0 0,1 1 1 0 0,-1 0-1 0 0,1 0 1 0 0,-1 0 0 0 0,1 0-1 0 0,-1 0 1 0 0,0 0-1 0 0,1 0 1 0 0,-1 0-1 0 0,1 0 1 0 0,-2 0-1 0 0,-3 2 19 0 0,0-1-1 0 0,0 1 0 0 0,0 0 1 0 0,0 1-1 0 0,0-1 0 0 0,1 1 0 0 0,-1 0 1 0 0,1 0-1 0 0,0 0 0 0 0,0 1 1 0 0,0-1-1 0 0,0 1 0 0 0,-5 7 0 0 0,8-5-52 0 0,1-4-74 0 0,0 4-5156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7.5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81 2760 0 0,'0'0'8690'0'0,"6"-1"-6558"0"0,3-3-1808 0 0,0 1 0 0 0,0 0 1 0 0,0 0-1 0 0,1 1 0 0 0,11-2 0 0 0,17-3 199 0 0,47-11 90 0 0,-43 10-487 0 0,4-5-5 0 0,-21 6 304 0 0,-10 1-1561 0 0,-6 5-2818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7.8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 0 2760 0 0,'1'8'509'0'0,"0"0"522"0"0,-1 0 0 0 0,1 0 1 0 0,-1 0-1 0 0,-1 0 0 0 0,0 0 0 0 0,-2 11 0 0 0,0-6-287 0 0,0 22 1 0 0,3-25-425 0 0,-1 1 1 0 0,-3 11-1 0 0,0 21 567 0 0,3-11 628 0 0,-10 65 0 0 0,10-63-282 0 0,1-32-562 0 0,-1-3-742 0 0,1 0 0 0 0,-1-1 0 0 0,1 1 1 0 0,0 0-1 0 0,0 0 0 0 0,-1 0 0 0 0,1 0 0 0 0,0 0 0 0 0,0 0 0 0 0,0 0 1 0 0,0 0-1 0 0,0-2 0 0 0,3-5-1556 0 0,2-4-4279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8.1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268 1 5064 0 0,'0'0'10756'0'0,"-9"0"-10312"0"0,3 0-361 0 0,0 0 0 0 0,-1 1 0 0 0,1-1 0 0 0,0 1 0 0 0,-1 1 1 0 0,1-1-1 0 0,0 1 0 0 0,0 0 0 0 0,-6 3 0 0 0,-20 9 288 0 0,24-11-277 0 0,1 0 0 0 0,-1 0-1 0 0,1 1 1 0 0,0 0 0 0 0,1 0-1 0 0,-1 0 1 0 0,-7 7-1 0 0,5-2-42 0 0,1-1 0 0 0,0 2-1 0 0,0-1 1 0 0,1 1 0 0 0,0 0-1 0 0,0 0 1 0 0,1 1 0 0 0,1 0-1 0 0,0 0 1 0 0,-6 19 0 0 0,6-10-39 0 0,2 1 0 0 0,0 0 0 0 0,1-1 1 0 0,2 37-1 0 0,0-51 1 0 0,-1-1 2 0 0,2 0-1 0 0,-1 0 0 0 0,0 0 0 0 0,1 0 0 0 0,0 0 0 0 0,0 0 0 0 0,1-1 1 0 0,-1 1-1 0 0,1 0 0 0 0,4 8 0 0 0,-4-11 5 0 0,-1-1 0 0 0,0 1 0 0 0,1 0 0 0 0,0 0 0 0 0,-1-1 0 0 0,1 1 0 0 0,0-1 0 0 0,0 0 0 0 0,-1 1 0 0 0,1-1 0 0 0,0 0 0 0 0,0 0 1 0 0,1 0-1 0 0,-1-1 0 0 0,0 1 0 0 0,0 0 0 0 0,0-1 0 0 0,0 1 0 0 0,1-1 0 0 0,-1 0 0 0 0,0 0 0 0 0,0 0 0 0 0,1 0 0 0 0,-1 0 0 0 0,3-1 0 0 0,4-1 54 0 0,-1 0 0 0 0,1-1 0 0 0,-1 0 0 0 0,0 0 0 0 0,0-1 0 0 0,0 0 0 0 0,-1 0 0 0 0,0-1 0 0 0,14-11 0 0 0,-9 7-18 0 0,25-15 0 0 0,-26 19-12 0 0,6-8-2135 0 0,-15 7-1367 0 0,-1 4 3651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8.5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63 11920 0 0,'0'0'2194'0'0,"2"0"-1700"0"0,13 0-190 0 0,-1 0 0 0 0,1-1 0 0 0,-1-1 0 0 0,1 0 1 0 0,19-6-1 0 0,7-8 446 0 0,-29 11-540 0 0,0 0-1 0 0,-1 1 0 0 0,21-4 1 0 0,10-3-341 0 0,-40 10-284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2304 0 0,'-2'9'200'0'0,"-5"4"139"0"0,4-6 255 0 0,-1-1 1 0 0,1 1 0 0 0,0 0-1 0 0,1 0 1 0 0,0 0 0 0 0,0 0-1 0 0,-1 9 1 0 0,-6 100 3686 0 0,-8 64-1660 0 0,14-158-2334 0 0,1 0-1 0 0,1 0 0 0 0,0 1 1 0 0,5 28-1 0 0,0 1-259 0 0,4 67 113 0 0,-16-45 81 0 0,8-71-198 0 0,0 0 0 0 0,0 0 0 0 0,-1 0 0 0 0,1-1 0 0 0,-1 1 0 0 0,1 0 0 0 0,-1 0 0 0 0,0-1 0 0 0,0 1 0 0 0,-3 5 0 0 0,4-8-19 0 0,-1 1 1 0 0,0 0-1 0 0,0 0 0 0 0,1 0 1 0 0,-1 0-1 0 0,0 0 0 0 0,0-1 0 0 0,0 1 1 0 0,0 0-1 0 0,0-1 0 0 0,0 1 1 0 0,0-1-1 0 0,0 1 0 0 0,0-1 0 0 0,0 0 1 0 0,0 1-1 0 0,-1-1 0 0 0,1 0 1 0 0,0 0-1 0 0,0 1 0 0 0,0-1 0 0 0,0 0 1 0 0,0 0-1 0 0,-1 0 0 0 0,1-1 1 0 0,0 1-1 0 0,0 0 0 0 0,-1-1 0 0 0,-29-3 152 0 0,22 1 1274 0 0,23 2-1246 0 0,-4-2-162 0 0,23-5 90 0 0,53-22-1 0 0,-43 12-86 0 0,-24 11-601 0 0,0-1 0 0 0,29-18 0 0 0,-38 20-3622 0 0,-2 1-1319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8.9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70 0 8376 0 0,'0'0'757'0'0,"0"2"-618"0"0,-4 7-171 0 0,-2 4 398 0 0,1 0-1 0 0,-7 24 1 0 0,7-10 413 0 0,-5 17 733 0 0,-6 73 0 0 0,5 25 412 0 0,11-137-1831 0 0,0-1 0 0 0,0 1 0 0 0,0 0 0 0 0,1-1 0 0 0,0 1 0 0 0,1 5 0 0 0,3 16 255 0 0,-5-25-13 0 0,3-12-522 0 0,6-17-1524 0 0,-9 7-3893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9.3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34 2760 0 0,'-7'5'2281'0'0,"5"-3"-1770"0"0,1 1 0 0 0,-1-1-1 0 0,1 1 1 0 0,0-1 0 0 0,0 1-1 0 0,0 0 1 0 0,0-1 0 0 0,0 1-1 0 0,1 0 1 0 0,-1 0 0 0 0,1 0-1 0 0,-1 0 1 0 0,1-1 0 0 0,0 1-1 0 0,1 4 1 0 0,-3 19 558 0 0,1-24-985 0 0,1 1 0 0 0,0-1 1 0 0,0 0-1 0 0,0 1 0 0 0,0-1 1 0 0,1 1-1 0 0,-1-1 0 0 0,0 0 1 0 0,1 0-1 0 0,0 1 0 0 0,-1-1 0 0 0,2 3 1 0 0,14 24 891 0 0,-15-28-939 0 0,-1 1 244 0 0,3-2-11 0 0,4 0-164 0 0,0 0-1 0 0,1-1 1 0 0,-1 1 0 0 0,1-1 0 0 0,-1-1-1 0 0,0 1 1 0 0,0-1 0 0 0,0 0-1 0 0,0-1 1 0 0,0 0 0 0 0,0 0 0 0 0,8-6-1 0 0,46-30-98 0 0,-58 37-66 0 0,0-1 0 0 0,-1 0 0 0 0,1 1 0 0 0,-1-1 0 0 0,0 0 0 0 0,0 0 0 0 0,0 0 0 0 0,0-1 0 0 0,0 1 0 0 0,-1 0 0 0 0,1-1 0 0 0,-1 1 0 0 0,0-1 0 0 0,0 0 0 0 0,0 1 0 0 0,-1-1 0 0 0,1 0 0 0 0,-1-4 0 0 0,0 4 8 0 0,0 1 0 0 0,0 0 0 0 0,1 0 0 0 0,-1 0-1 0 0,0-1 1 0 0,1 1 0 0 0,0 0 0 0 0,0 0 0 0 0,2-5 0 0 0,-2 7-16 0 0,-1 0 3 0 0,0-4 0 0 0,0 4 1 0 0,1 4 52 0 0,3 13 178 0 0,-1 1 0 0 0,0-1 1 0 0,-2 1-1 0 0,1 0 0 0 0,-2 19 1 0 0,-1-14 239 0 0,2-1 1 0 0,7 42-1 0 0,-5-50-156 0 0,-1 1 0 0 0,1 20-1 0 0,-3-31 489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49.6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1 920 0 0,'7'6'11197'0'0,"-8"-3"-10970"0"0,0-1 0 0 0,0 1 1 0 0,1 0-1 0 0,-1 0 0 0 0,0 0 0 0 0,1 0 0 0 0,0 0 1 0 0,0 0-1 0 0,0 0 0 0 0,0 4 0 0 0,2 0 450 0 0,0 1-1 0 0,5 13 0 0 0,-5-12-373 0 0,1-1 1 0 0,-1 1-1 0 0,0-1 1 0 0,-1 1 0 0 0,0 0-1 0 0,0 0 1 0 0,-1 0-1 0 0,0-1 1 0 0,-1 1-1 0 0,0 0 1 0 0,-4 16-1 0 0,4-22-144 0 0,2-3-125 0 0,-1 0 0 0 0,0 0 0 0 0,0 0 0 0 0,0 0-1 0 0,0 0 1 0 0,0 0 0 0 0,1 0 0 0 0,-1 1 0 0 0,0-1 0 0 0,0 0 0 0 0,0 0 0 0 0,0 0 0 0 0,0 0-1 0 0,0 0 1 0 0,0 1 0 0 0,0-1 0 0 0,1 0 0 0 0,-1 0 0 0 0,0 0 0 0 0,0 0 0 0 0,0 1-1 0 0,0-1 1 0 0,0 0 0 0 0,0 0 0 0 0,0 0 0 0 0,0 1 0 0 0,0-1 0 0 0,0 0 0 0 0,0 0 0 0 0,0 0-1 0 0,0 0 1 0 0,0 1 0 0 0,-1-1 0 0 0,1 0 0 0 0,0 0 0 0 0,0 0 0 0 0,0 0 0 0 0,0 1 0 0 0,0-1-1 0 0,0 0 1 0 0,0 0 0 0 0,0 0 0 0 0,-1 0 0 0 0,1 0 0 0 0,0 1 0 0 0,-3 0-18 0 0,2 0-31 0 0,0-1 1 0 0,0 1-1 0 0,0-1 1 0 0,0 0-1 0 0,-1 1 0 0 0,1-1 1 0 0,0 0-1 0 0,0 0 1 0 0,0 0-1 0 0,-1 0 0 0 0,1 0 1 0 0,0 0-1 0 0,-2 0 1 0 0,1 0-1194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51.8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1414 1726 920 0 0,'-1'1'67'0'0,"-6"2"-54"0"0,-1 0 200 0 0,-12 8 3213 0 0,14-8-2997 0 0,1 0-1 0 0,-1 0 1 0 0,0 0 0 0 0,0-1-1 0 0,0 0 1 0 0,-10 2 0 0 0,-4 1-100 0 0,-29 10-1 0 0,-3 0 208 0 0,-118 35 2030 0 0,86-23-1703 0 0,-47 4 387 0 0,93-22-682 0 0,-1-3 1 0 0,0-1-1 0 0,-43 1 1 0 0,62-5-370 0 0,6 0-112 0 0,-70 1 517 0 0,70-2-439 0 0,0-1 1 0 0,1-1 0 0 0,-1 0 0 0 0,-14-4 0 0 0,-79-30 1008 0 0,92 30-995 0 0,0-1 1 0 0,0-1-1 0 0,1 0 0 0 0,-24-19 0 0 0,30 21-80 0 0,3 2-43 0 0,-1 0 1 0 0,1-1-1 0 0,0 1 0 0 0,1-1 0 0 0,-1-1 0 0 0,-4-6 0 0 0,-13-15-11 0 0,18 22-34 0 0,-1 0 1 0 0,1-1 0 0 0,0 1-1 0 0,-5-9 1 0 0,-3-10 29 0 0,1-1-1 0 0,0 0 0 0 0,2-1 1 0 0,1 0-1 0 0,-7-40 1 0 0,10 32-35 0 0,-13-38-1 0 0,9 39-5 0 0,-7-45-1 0 0,8-17-58 0 0,7 67 55 0 0,1 0 0 0 0,2 0 0 0 0,5-31-1 0 0,-4 37-28 0 0,1 2 24 0 0,0 0 0 0 0,8-22 0 0 0,-5 22-3 0 0,0 0-1 0 0,2 1 0 0 0,1 0 0 0 0,23-35 0 0 0,5 5-43 0 0,3 2 0 0 0,53-49-1 0 0,226-165-158 0 0,-288 240 230 0 0,2 1 0 0 0,0 2 0 0 0,69-28 0 0 0,26 1-142 0 0,4-1 24 0 0,-82 29 97 0 0,91-19-1 0 0,-95 26 6 0 0,237-41 23 0 0,-153 32-551 0 0,27-4 184 0 0,-92 12 184 0 0,20-1-74 0 0,-12 5-16 0 0,-40 3 29 0 0,0 1 0 0 0,40 2 0 0 0,74 17 184 0 0,-119-10 39 0 0,-1 1 0 0 0,1 0 0 0 0,29 14-1 0 0,-38-12 0 0 0,-2-3 0 0 0,0 2 0 0 0,-1 1 0 0 0,16 10 0 0 0,-19-9 0 0 0,0 0 0 0 0,12 14 0 0 0,-21-20 0 0 0,-1 1 0 0 0,1 0 0 0 0,-1 0 0 0 0,0 1 0 0 0,-1-1 0 0 0,1 1 0 0 0,-1 0 0 0 0,3 8 0 0 0,7 17 0 0 0,-9-24 0 0 0,-1 1 0 0 0,0 0 0 0 0,0 0 0 0 0,2 8 0 0 0,-2-1 0 0 0,15 88 0 0 0,-17-88 0 0 0,0 1 0 0 0,-1-1 0 0 0,-1 1 0 0 0,-4 28 0 0 0,-9 13 0 0 0,-23 60 0 0 0,23-76 0 0 0,-2-1 0 0 0,-27 52 0 0 0,8-20 0 0 0,18-37 0 0 0,-35 56 0 0 0,-5 5 0 0 0,39-62 0 0 0,-2-1 0 0 0,-39 51 0 0 0,34-55 0 0 0,-1-1 0 0 0,-1-1 0 0 0,-58 44 0 0 0,22-30-364 0 0,-108 55 0 0 0,119-72-1149 0 0,-1-3 1 0 0,-90 25-1 0 0,57-27-228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53.4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1573 1448 1376 0 0,'-2'1'107'0'0,"-31"18"3291"0"0,-5-7-1281 0 0,0-1 0 0 0,-74 9 0 0 0,59-10-1632 0 0,32-6-202 0 0,-22 2 1 0 0,16-3 235 0 0,-43 12 1 0 0,50-11-307 0 0,-9 3 85 0 0,-84 16 308 0 0,84-18-498 0 0,-29 10 1 0 0,-24 3 2 0 0,-50 8-96 0 0,39-7 87 0 0,65-13-43 0 0,12-3 9 0 0,-26 3 0 0 0,18-4-13 0 0,0-2 0 0 0,0-1 1 0 0,-30-5-1 0 0,18 1 131 0 0,-19-4 287 0 0,35 4-263 0 0,9 2-88 0 0,0 1-1 0 0,1-2 0 0 0,-16-6 0 0 0,14 4 39 0 0,0-1-1 0 0,0 0 0 0 0,1-1 0 0 0,-1 0 0 0 0,2-1 1 0 0,-1 0-1 0 0,1-1 0 0 0,1 0 0 0 0,0 0 0 0 0,0-1 0 0 0,1 0 1 0 0,-12-23-1 0 0,3 8-148 0 0,13 22-11 0 0,1-1 0 0 0,0 1 0 0 0,0-1 0 0 0,0 0 0 0 0,1 0 0 0 0,-1 0 0 0 0,-1-9-1 0 0,1 5 18 0 0,0-1-1 0 0,1 0 0 0 0,1 0 0 0 0,0 0 0 0 0,0-1 0 0 0,1 1 0 0 0,0 0 1 0 0,2-13-1 0 0,0 14 1 0 0,-2 0 0 0 0,1 0 1 0 0,-1 0-1 0 0,-1 0 0 0 0,-1-12 0 0 0,1 12-5 0 0,0 0-1 0 0,0 0 0 0 0,1 0 0 0 0,1 0 0 0 0,1-15 0 0 0,5-21 50 0 0,-5 30-57 0 0,0 0 0 0 0,5-19-1 0 0,1 7 85 0 0,-2 7-22 0 0,1-1-1 0 0,0 1 1 0 0,16-29 0 0 0,-10 25 120 0 0,2 1 0 0 0,30-38-1 0 0,-8 19-181 0 0,26-28-222 0 0,51-57 128 0 0,-22 49 20 0 0,-72 63 76 0 0,44-29-6 0 0,-24 18 0 0 0,-5 4 0 0 0,63-27 0 0 0,-32 16 0 0 0,277-110-21 0 0,-335 140 18 0 0,41-17 3 0 0,46-13 0 0 0,-42 18 0 0 0,-8 1 0 0 0,0 3 0 0 0,59-8 0 0 0,75-13-73 0 0,-77 10 74 0 0,-47 14-14 0 0,1 4-1 0 0,68 2 0 0 0,-107 2-9 0 0,-2 1 23 0 0,-1 0 0 0 0,23 6 0 0 0,-12-2 0 0 0,-15-2 0 0 0,0 0 0 0 0,0 1 0 0 0,-1 0 0 0 0,1 1 0 0 0,-1 0 0 0 0,0 0 0 0 0,-1 1 0 0 0,1 0 0 0 0,12 12 0 0 0,-15-12 0 0 0,0 1 0 0 0,0 1 0 0 0,-1-1 0 0 0,0 1 0 0 0,0 0 0 0 0,-1 0 0 0 0,5 12 0 0 0,-4-9 0 0 0,17 28 0 0 0,-7-12 0 0 0,-10-18 0 0 0,0 1 0 0 0,-1-1 0 0 0,5 15 0 0 0,3 9 0 0 0,-8-23 0 0 0,0 0 0 0 0,-1 0 0 0 0,0 0 0 0 0,1 12 0 0 0,5 28 0 0 0,-6-40 0 0 0,-1 0 0 0 0,0-1 0 0 0,-1 1 0 0 0,0 0 0 0 0,-1 0 0 0 0,-1 12 0 0 0,1-13 0 0 0,-1 1 0 0 0,1 0 0 0 0,1 0 0 0 0,-1 0 0 0 0,2 0 0 0 0,2 11 0 0 0,-2-9 0 0 0,-1 0 0 0 0,0 0 0 0 0,-1-1 0 0 0,0 1 0 0 0,-1 0 0 0 0,-2 13 0 0 0,-2 31 0 0 0,5-50 0 0 0,-1 1 0 0 0,0 0 0 0 0,-1-1 0 0 0,1 1 0 0 0,-4 6 0 0 0,-2 14 0 0 0,3-12 0 0 0,-1-1 0 0 0,0 0 0 0 0,-1 0 0 0 0,-12 21 0 0 0,-9 20 0 0 0,21-42 0 0 0,-1 1 0 0 0,-1-1 0 0 0,0 0 0 0 0,0-1 0 0 0,-20 22 0 0 0,-59 50 0 0 0,44-44 0 0 0,-157 119 128 0 0,110-92 178 0 0,29-21-277 0 0,-1-4 0 0 0,-79 40-1 0 0,69-49-447 0 0,40-24-4871 0 0,9-8-864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56.4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0 174 5840 0 0,'0'0'266'0'0,"2"-1"1"0"0,9-9-268 0 0,-7 6 244 0 0,0 1 0 0 0,1-1 1 0 0,-1 0-1 0 0,1 1 1 0 0,0 0-1 0 0,-1 0 0 0 0,2 1 1 0 0,-1-1-1 0 0,0 1 1 0 0,6-2-1 0 0,210-34 3768 0 0,-113 27-3399 0 0,-27 1-330 0 0,29-4-95 0 0,-42 4-175 0 0,-37 6-13 0 0,34-8 1 0 0,31-7 0 0 0,-83 16 1 0 0,0 1 0 0 0,0 0 0 0 0,0 1 0 0 0,0 0 0 0 0,14 1 0 0 0,-17 0 3 0 0,-8 0 56 0 0,-16 8 150 0 0,-10 1-77 0 0,-1-1 0 0 0,1-1 0 0 0,-1-2 0 0 0,-35 4 0 0 0,-103-2 378 0 0,89 0-209 0 0,2-1-284 0 0,-45-6-870 0 0,105-2 507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56.8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264 20 5728 0 0,'0'0'520'0'0,"1"-1"-427"0"0,-1 1-104 0 0,4-3 201 0 0,0 1 0 0 0,0 0 0 0 0,0 0 0 0 0,0 0 0 0 0,0 0 0 0 0,0 1 0 0 0,0-1 0 0 0,11 0 3400 0 0,-16 16-1910 0 0,-1-6-1380 0 0,0-1 0 0 0,0 0 0 0 0,-1 1 0 0 0,0-1 0 0 0,0-1 0 0 0,-1 1 0 0 0,-8 12 0 0 0,-36 40 1331 0 0,-46 34-73 0 0,20-21-716 0 0,50-53-531 0 0,16-13-299 0 0,0 1 0 0 0,-11 9 0 0 0,19-16-97 0 0,-1-1-1 0 0,1 1 1 0 0,-1-1-1 0 0,1 1 1 0 0,0-1 0 0 0,-1 0-1 0 0,1 1 1 0 0,0-1-1 0 0,-1 0 1 0 0,1 1-1 0 0,0-1 1 0 0,0 0 0 0 0,-1 1-1 0 0,1-2 1 0 0,0-13-1783 0 0,4 0-4273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57.1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8288 0 0,'0'0'638'0'0,"0"10"2626"0"0,1-6-2892 0 0,-1 0 0 0 0,1 0 0 0 0,1 0 0 0 0,-1 0-1 0 0,0-1 1 0 0,1 1 0 0 0,0 0 0 0 0,0-1 0 0 0,0 0 0 0 0,0 1-1 0 0,0-1 1 0 0,1 0 0 0 0,2 3 0 0 0,2 2-109 0 0,1-1 0 0 0,-1 0 0 0 0,1-1 0 0 0,11 8 0 0 0,6 2 192 0 0,-3-1 82 0 0,47 23-1 0 0,-3-3-1754 0 0,-44-27 532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58.5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1376 0 0,'0'0'8050'0'0,"0"2"-7396"0"0,3 7-228 0 0,-1 0 1 0 0,-1 0 0 0 0,1 0-1 0 0,-1 18 1 0 0,0-11-226 0 0,0-3-34 0 0,1 22 322 0 0,-2 44 1 0 0,0-57-272 0 0,1 0 0 0 0,3 24 1 0 0,1 6 70 0 0,-2-2 20 0 0,1 32 454 0 0,-4-77-714 0 0,0-1 1 0 0,-1 1 0 0 0,1-1 0 0 0,-1 0 0 0 0,0 1 0 0 0,0-1-1 0 0,-2 5 1 0 0,3-8-46 0 0,0-1 0 0 0,0 1-1 0 0,0-1 1 0 0,0 0 0 0 0,0 1-1 0 0,0-1 1 0 0,0 1 0 0 0,0-1-1 0 0,0 1 1 0 0,0-1 0 0 0,0 0-1 0 0,1 1 1 0 0,-1-1 0 0 0,0 0-1 0 0,0 1 1 0 0,0-1 0 0 0,1 0-1 0 0,-1 1 1 0 0,0-1 0 0 0,1 0-1 0 0,-1 1 1 0 0,0-1 0 0 0,0 0-1 0 0,1 0 1 0 0,-1 1 0 0 0,1-1-1 0 0,-1 0 1 0 0,1 1 0 0 0,1 0 347 0 0,0-5-294 0 0,0-2-114 0 0,0 1 0 0 0,0-1 0 0 0,1-11 0 0 0,-2-2-116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59.4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106 237 12264 0 0,'0'0'1901'0'0,"2"-2"-1270"0"0,5-3-381 0 0,1 0 0 0 0,0 1 1 0 0,0-1-1 0 0,0 2 0 0 0,0-1 1 0 0,1 1-1 0 0,10-2 1 0 0,68-14-75 0 0,-73 16 2 0 0,146-21 596 0 0,-13 3-382 0 0,344-35 8 0 0,-288 45-309 0 0,-92 4 32 0 0,47-5 2 0 0,6 0 125 0 0,-33 4 145 0 0,75-8-79 0 0,-112 9-312 0 0,-58 4 23 0 0,1 1 1 0 0,70 7-1 0 0,-93-3-94 0 0,1 1 0 0 0,0 1 0 0 0,-1 1 0 0 0,1 0 1 0 0,-1 1-1 0 0,0 0 0 0 0,-1 1 0 0 0,25 17 0 0 0,-36-23 67 0 0,0 1 0 0 0,0-1 0 0 0,0 1 0 0 0,-1-1 0 0 0,1 1 0 0 0,0 0 0 0 0,-1 0 0 0 0,1-1 0 0 0,-1 1 0 0 0,0 0 0 0 0,1 3 0 0 0,4 3 0 0 0,-1-1 0 0 0,-3-5 0 0 0,0 1 0 0 0,-1 0 0 0 0,1 0 0 0 0,0 0 0 0 0,-1 0 0 0 0,0 0 0 0 0,2 5 0 0 0,14 42 0 0 0,-12-35 0 0 0,-3-12 0 0 0,-1 1 0 0 0,0-1 0 0 0,0 1 0 0 0,0 0 0 0 0,0-1 0 0 0,-1 7 0 0 0,10 108 0 0 0,-9-75 0 0 0,0-14 0 0 0,-4 34 0 0 0,1-41 14 0 0,2-12 180 0 0,-1-1 0 0 0,0 1 0 0 0,-1 0 0 0 0,0-1-1 0 0,-1 0 1 0 0,0 1 0 0 0,0-1 0 0 0,-1 0 0 0 0,-5 8-1 0 0,9-16-192 0 0,0-1-1 0 0,0 1 1 0 0,0-1-1 0 0,0 0 0 0 0,0 1 1 0 0,0-1-1 0 0,-1 0 1 0 0,1 1-1 0 0,0-1 0 0 0,0 0 1 0 0,0 1-1 0 0,-1-1 0 0 0,1 0 1 0 0,0 1-1 0 0,0-1 1 0 0,-1 0-1 0 0,1 0 0 0 0,0 1 1 0 0,-1-1-1 0 0,1 0 1 0 0,0 0-1 0 0,-1 0 0 0 0,1 1 1 0 0,0-1-1 0 0,-1 0 1 0 0,1 0-1 0 0,-1 0 0 0 0,1 0 1 0 0,0 0-1 0 0,-1 0 1 0 0,1 0-1 0 0,-1 0 0 0 0,1 0 1 0 0,0 0-1 0 0,-1 0 1 0 0,0 0-1 0 0,0 0 1 0 0,-9 3-1 0 0,-1 0 0 0 0,0 0 0 0 0,0-1 0 0 0,-15 1 0 0 0,17-3 0 0 0,1 1 0 0 0,0 1 0 0 0,-1-1 0 0 0,1 1 0 0 0,-9 4 0 0 0,12-4-1 0 0,-2-1 0 0 0,1 1 0 0 0,0-1-1 0 0,0 0 1 0 0,0 0 0 0 0,-10-1 0 0 0,-23 4 205 0 0,21-1-59 0 0,-1 1 87 0 0,-30 2-1 0 0,-121 8-167 0 0,-72 2 54 0 0,90-11-198 0 0,-3 1 86 0 0,-190-1 48 0 0,145 5-68 0 0,52-1-26 0 0,34 1 40 0 0,12-2 0 0 0,-288-6 0 0 0,365-5 4 0 0,1-1-1 0 0,-36-9 1 0 0,56 11-1 0 0,1 1 1 0 0,0 0-1 0 0,-1-1 1 0 0,1 0-1 0 0,0 0 0 0 0,0 0 1 0 0,0 0-1 0 0,0 0 1 0 0,1-1-1 0 0,-1 1 0 0 0,1-1 1 0 0,-1 0-1 0 0,1 0 1 0 0,0 0-1 0 0,-3-4 1 0 0,-1-6 37 0 0,-1 1 0 0 0,-6-21 1 0 0,10 26-24 0 0,1 0 0 0 0,-1 1 0 0 0,1-1 0 0 0,1 0 0 0 0,-1-1 0 0 0,1 1 0 0 0,0 0 0 0 0,1 0 0 0 0,0 0 0 0 0,0 0 0 0 0,0-1 0 0 0,2-6 0 0 0,18-69 20 0 0,-14 51-12 0 0,2 1 0 0 0,1 0 0 0 0,1 0 0 0 0,16-30 0 0 0,-12 36-355 0 0,2 1 1 0 0,23-28-1 0 0,-36 49 258 0 0,0 1-946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8840 0 0,'0'0'3096'0'0,"1"1"-2374"0"0,6 9-133 0 0,-3-4-332 0 0,1 1 0 0 0,0-1 0 0 0,0 0 0 0 0,0-1 0 0 0,1 1 0 0 0,0-1 0 0 0,7 5 1 0 0,-2-3 11 0 0,-6-3-126 0 0,0-1-1 0 0,0 0 1 0 0,0 0-1 0 0,0 0 1 0 0,0-1-1 0 0,1 0 0 0 0,-1 0 1 0 0,12 3-1 0 0,-3-4 76 0 0,0-1-1 0 0,-1 1 0 0 0,1-2 0 0 0,0 0 0 0 0,-1-1 0 0 0,1 0 0 0 0,13-5 0 0 0,-7 1 59 0 0,-1-1 0 0 0,0-1 0 0 0,34-21-1 0 0,-48 27-214 0 0,5-4-5 0 0,0 0 0 0 0,0 0-1 0 0,-1-1 1 0 0,0 0 0 0 0,0-1-1 0 0,8-9 1 0 0,1 0-17 0 0,-15 15-29 0 0,0-1-1 0 0,0 1 1 0 0,0-1 0 0 0,0 0-1 0 0,-1 0 1 0 0,5-6 0 0 0,4-10 54 0 0,-7 12-104 0 0,1 0 1 0 0,-2 0 0 0 0,5-10-1 0 0,-8 16-119 0 0,0 0 0 0 0,0 0 0 0 0,0 1-1 0 0,0-1 1 0 0,-1 0 0 0 0,1 1 0 0 0,0-1-1 0 0,0 0 1 0 0,0 1 0 0 0,-1-1 0 0 0,1 0-1 0 0,0 1 1 0 0,-1-1 0 0 0,1 0 0 0 0,0 1-1 0 0,-1-1 1 0 0,1 1 0 0 0,-1-1 0 0 0,1 1-1 0 0,-1-1 1 0 0,1 1 0 0 0,-1-1 0 0 0,1 1-1 0 0,-1 0 1 0 0,0-1 0 0 0,0 0 0 0 0,0 1 393 0 0,-2-2-1672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00.3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1008 358 5904 0 0,'0'0'533'0'0,"5"10"-6"0"0,-6-8-442 0 0,1 1 1 0 0,-1-1 0 0 0,1 1-1 0 0,-1-1 1 0 0,0 1-1 0 0,0-1 1 0 0,0 0-1 0 0,0 1 1 0 0,0-1 0 0 0,-1 0-1 0 0,1 0 1 0 0,-1 0-1 0 0,1 0 1 0 0,-1 0-1 0 0,0 0 1 0 0,0 0 0 0 0,1-1-1 0 0,-1 1 1 0 0,-3 1-1 0 0,-6 4 125 0 0,0 1 0 0 0,-18 6-1 0 0,17-8-61 0 0,-8 4 216 0 0,-1-1 0 0 0,-1-1 0 0 0,1-1 0 0 0,-44 8 0 0 0,-91 2 1444 0 0,114-14-1512 0 0,-9 2 37 0 0,0-4 0 0 0,-1-1 1 0 0,1-2-1 0 0,0-3 0 0 0,-60-13 1 0 0,93 13-177 0 0,-1-1 1 0 0,1 0 0 0 0,0-1 0 0 0,-25-14 0 0 0,36 16-48 0 0,-1 1 0 0 0,1-1 1 0 0,0 0-1 0 0,0-1 0 0 0,1 0 1 0 0,0 0-1 0 0,0 0 1 0 0,0-1-1 0 0,0 1 0 0 0,1-1 1 0 0,1-1-1 0 0,-5-7 0 0 0,7 11-75 0 0,1 0-1 0 0,0 0 0 0 0,0 0 0 0 0,0 0 0 0 0,0 0 1 0 0,1 0-1 0 0,0 0 0 0 0,0 0 0 0 0,0 0 0 0 0,0 0 1 0 0,0 0-1 0 0,1 0 0 0 0,0 0 0 0 0,0 0 0 0 0,0 0 1 0 0,0 0-1 0 0,0 0 0 0 0,1 0 0 0 0,0 1 0 0 0,2-5 0 0 0,5-6-22 0 0,1 0-1 0 0,0 0 0 0 0,19-18 0 0 0,-21 23-6 0 0,2-2-4 0 0,1 1-1 0 0,0 1 1 0 0,0 0-1 0 0,23-14 0 0 0,55-22-36 0 0,-65 33 4 0 0,9-2 30 0 0,1 1 1 0 0,0 1 0 0 0,1 2-1 0 0,0 2 1 0 0,0 1 0 0 0,1 1-1 0 0,0 2 1 0 0,0 2 0 0 0,44 2-1 0 0,-66 1-18 0 0,1 0-1 0 0,0 1 0 0 0,-1 0 0 0 0,1 1 1 0 0,-1 1-1 0 0,0 0 0 0 0,15 8 0 0 0,-21-9 8 0 0,0 1 1 0 0,-1 1-1 0 0,1 0 0 0 0,-1 0 1 0 0,-1 0-1 0 0,1 1 0 0 0,-1-1 1 0 0,1 2-1 0 0,-2-1 0 0 0,1 1 1 0 0,-1 0-1 0 0,0 0 0 0 0,6 11 0 0 0,-8-12 9 0 0,0 0-1 0 0,0 0 0 0 0,0 0 0 0 0,-1 0 0 0 0,0 1 1 0 0,0-1-1 0 0,0 0 0 0 0,-1 1 0 0 0,0 0 0 0 0,0-1 1 0 0,-1 1-1 0 0,0 0 0 0 0,0-1 0 0 0,-2 12 0 0 0,-1-4 14 0 0,-2 0 0 0 0,1 0 0 0 0,-2-1 0 0 0,0 0-1 0 0,0 0 1 0 0,-2 0 0 0 0,1-1 0 0 0,-1 0-1 0 0,-1 0 1 0 0,0-1 0 0 0,-1 0 0 0 0,0-1-1 0 0,-1 0 1 0 0,0 0 0 0 0,0-1 0 0 0,-1-1-1 0 0,0 0 1 0 0,-1 0 0 0 0,0-1 0 0 0,-15 6-1 0 0,-62 17 167 0 0,75-26-119 0 0,0-1 1 0 0,0 0-1 0 0,0-2 0 0 0,-18 1 0 0 0,-113-8 182 0 0,127 4-216 0 0,0-1-1 0 0,0-1 0 0 0,1-1 0 0 0,0 0 1 0 0,-28-13-1 0 0,26 8 1 0 0,-7-2 36 0 0,-37-24 0 0 0,56 30-51 0 0,0 1 0 0 0,0-1 1 0 0,1-1-1 0 0,0 0 0 0 0,0 0 0 0 0,1 0 0 0 0,0-1 0 0 0,-8-12 0 0 0,13 17-7 0 0,-1 0 0 0 0,1 0 0 0 0,0 0 0 0 0,0 0 0 0 0,0 0 0 0 0,0 0 0 0 0,0 0 0 0 0,1-1 0 0 0,0 1 0 0 0,-1 0 0 0 0,1 0 0 0 0,0 0 0 0 0,1-1 0 0 0,-1 1 0 0 0,0 0 0 0 0,1 0 0 0 0,0 0 0 0 0,0 0 0 0 0,0 0 0 0 0,0 0 0 0 0,0 0 0 0 0,1 0 0 0 0,-1 0 0 0 0,1 0 0 0 0,3-4 0 0 0,3-2 0 0 0,-1 0 0 0 0,1 1 0 0 0,1-1 0 0 0,-1 2 0 0 0,19-13 0 0 0,-3 5-30 0 0,2 1-1 0 0,-1 1 0 0 0,2 1 0 0 0,0 1 0 0 0,0 1 0 0 0,51-10 0 0 0,-58 16 26 0 0,0 1-1 0 0,1 1 0 0 0,0 1 0 0 0,0 0 0 0 0,-1 2 1 0 0,1 0-1 0 0,21 5 0 0 0,-27-3-34 0 0,-1 0 1 0 0,1 1-1 0 0,0 1 0 0 0,-1 0 0 0 0,0 1 0 0 0,0 1 1 0 0,-1 0-1 0 0,0 1 0 0 0,0 0 0 0 0,14 13 0 0 0,-20-15-107 0 0,-1 1-1 0 0,0-1 0 0 0,0 2 0 0 0,-1-1 0 0 0,0 1 0 0 0,0-1 0 0 0,-1 1 0 0 0,0 1 0 0 0,0-1 1 0 0,-1 0-1 0 0,3 12 0 0 0,-1 6-977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57.6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298 1 3680 0 0,'-4'0'5938'0'0,"3"1"-5817"0"0,1-1 0 0 0,-1 0 0 0 0,1 1 0 0 0,-1-1 0 0 0,1 1 0 0 0,-1-1 0 0 0,1 0-1 0 0,-1 1 1 0 0,1-1 0 0 0,-1 1 0 0 0,1-1 0 0 0,0 1 0 0 0,-1 0 0 0 0,1-1 0 0 0,0 1 0 0 0,-1-1-1 0 0,1 1 1 0 0,0 0 0 0 0,0-1 0 0 0,0 1 0 0 0,-1 0 0 0 0,1-1 0 0 0,0 1 0 0 0,0 0-1 0 0,0 0 1 0 0,-5 16 1020 0 0,-12 9 141 0 0,-37 45 0 0 0,0-2-101 0 0,-15 37 301 0 0,-17 21-388 0 0,101-177-2468 0 0,-13 30-137 0 0,2-2-411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58.0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1 2304 0 0,'-3'2'14387'0'0,"6"4"-14174"0"0,0 0 0 0 0,0 0 0 0 0,0 0 0 0 0,1-1 0 0 0,0 1-1 0 0,0-1 1 0 0,0 0 0 0 0,0 0 0 0 0,1 0 0 0 0,0-1 0 0 0,6 5-1 0 0,13 13 198 0 0,31 27 152 0 0,-32-30-404 0 0,50 36 178 0 0,-11-10-761 0 0,-50-37-1931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01.0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464 461 10136 0 0,'0'0'490'0'0,"-2"1"-211"0"0,-21 5 19 0 0,12-2-151 0 0,0-1 1 0 0,-21 3-1 0 0,26-5 26 0 0,1 0 1 0 0,-1 0-1 0 0,1 1 1 0 0,-9 3-1 0 0,-14 4 381 0 0,-1-4-94 0 0,-1-2-1 0 0,0 0 0 0 0,-31-3 1 0 0,42 0-236 0 0,13 0-119 0 0,-1 0 1 0 0,1-1 0 0 0,0 0-1 0 0,-1 0 1 0 0,1 0 0 0 0,0-1 0 0 0,0 0-1 0 0,0 0 1 0 0,0 0 0 0 0,0-1 0 0 0,0 0-1 0 0,1 0 1 0 0,-1-1 0 0 0,1 1-1 0 0,0-1 1 0 0,0 0 0 0 0,-5-6 0 0 0,5 5-33 0 0,1-1-1 0 0,0 1 1 0 0,0-1 0 0 0,1 0 0 0 0,-1-1 0 0 0,1 1 0 0 0,0-1 0 0 0,1 1 0 0 0,0-1-1 0 0,0 0 1 0 0,0 0 0 0 0,1 0 0 0 0,0 0 0 0 0,0 0 0 0 0,1-8 0 0 0,0-1-42 0 0,1 0 0 0 0,1 0 1 0 0,1 0-1 0 0,0 1 0 0 0,1 0 0 0 0,1-1 1 0 0,0 1-1 0 0,1 1 0 0 0,0-1 0 0 0,1 1 1 0 0,1 0-1 0 0,0 1 0 0 0,1-1 0 0 0,1 2 1 0 0,0-1-1 0 0,0 2 0 0 0,2-1 1 0 0,-1 1-1 0 0,1 1 0 0 0,1 0 0 0 0,-1 1 1 0 0,2 0-1 0 0,-1 1 0 0 0,1 1 0 0 0,1 0 1 0 0,-1 0-1 0 0,1 2 0 0 0,19-5 0 0 0,-28 8 2 0 0,0 2 0 0 0,0-1-1 0 0,1 1 1 0 0,-1 0 0 0 0,0 0-1 0 0,0 0 1 0 0,0 1 0 0 0,0 0 0 0 0,0 0-1 0 0,11 4 1 0 0,-13-3-30 0 0,1-1 0 0 0,-1 1 1 0 0,1 1-1 0 0,-1-1 0 0 0,0 1 0 0 0,0-1 1 0 0,0 1-1 0 0,-1 0 0 0 0,1 1 0 0 0,0-1 0 0 0,-1 0 1 0 0,0 1-1 0 0,0 0 0 0 0,3 6 0 0 0,-1-2-3 0 0,-1 0 0 0 0,-1 1 0 0 0,1 0 0 0 0,-2 0 0 0 0,1 0 0 0 0,-1 0 0 0 0,0 0 0 0 0,-1 0 0 0 0,0 1 0 0 0,-1-1 0 0 0,0 1 0 0 0,0-1 0 0 0,-1 0 0 0 0,-2 10 0 0 0,0 2-4 0 0,-1 0 0 0 0,-9 25 0 0 0,10-37 25 0 0,-1 0 0 0 0,0-1 0 0 0,-1 1-1 0 0,0-1 1 0 0,0 0 0 0 0,0 0 0 0 0,-10 10 0 0 0,3-7-10 0 0,0 1 0 0 0,-1-2 0 0 0,0 0-1 0 0,-1 0 1 0 0,0-1 0 0 0,-25 11 0 0 0,37-19-154 0 0,-1 1-1 0 0,0-1 1 0 0,0 0 0 0 0,-1 0-1 0 0,1-1 1 0 0,0 1 0 0 0,0-1-1 0 0,0 1 1 0 0,-4-1 0 0 0,-15 0-695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01.4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86 2760 0 0,'-2'0'207'0'0,"-14"3"6583"0"0,16-3-6668 0 0,0 0 0 0 0,0 0 0 0 0,-2-1 1584 0 0,2 0-1584 0 0,-1 1 0 0 0,1 0 0 0 0,0 0 0 0 0,0 0 0 0 0,0 0 0 0 0,0 0 0 0 0,0-1 0 0 0,0 1-1 0 0,0 0 1 0 0,0 0 0 0 0,0 0 0 0 0,0 0 0 0 0,0-1 0 0 0,0 1 0 0 0,0 0 0 0 0,0 0 0 0 0,0 0 0 0 0,0 0-1 0 0,0-1 1 0 0,0 1 0 0 0,0 0 0 0 0,0 0 0 0 0,0 0 0 0 0,0 0 0 0 0,0-1 0 0 0,0 1 0 0 0,1 0-1 0 0,-1 0 1 0 0,0 0 0 0 0,1-3 56 0 0,0 0 1 0 0,1 0-1 0 0,-1 1 0 0 0,1-1 0 0 0,-1 0 0 0 0,1 1 1 0 0,0 0-1 0 0,0-1 0 0 0,0 1 0 0 0,1 0 0 0 0,-1 0 1 0 0,0 0-1 0 0,1 0 0 0 0,-1 1 0 0 0,1-1 0 0 0,0 1 1 0 0,2-2-1 0 0,7-2-185 0 0,0 0 0 0 0,21-4 1 0 0,-27 7 78 0 0,19-8-279 0 0,-22 9-234 0 0,0-1-1 0 0,0 1 1 0 0,0 0-1 0 0,1 0 1 0 0,-1 0 0 0 0,0 0-1 0 0,0 0 1 0 0,1 1-1 0 0,2-1 1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01.8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1 6448 0 0,'-4'14'835'0'0,"0"0"0"0"0,1 1 0 0 0,1-1 0 0 0,-1 26 0 0 0,-2 14 1984 0 0,1-10-1271 0 0,4-44-1543 0 0,0 0 0 0 0,0 0-1 0 0,0 0 1 0 0,0-1 0 0 0,1 1-1 0 0,-1 0 1 0 0,0 0 0 0 0,0 0 0 0 0,0 0-1 0 0,0 0 1 0 0,1 0 0 0 0,-1-1-1 0 0,0 1 1 0 0,0 0 0 0 0,0 0 0 0 0,1 0-1 0 0,-1 0 1 0 0,0 0 0 0 0,0 0-1 0 0,1 0 1 0 0,-1 0 0 0 0,0 0-1 0 0,0 0 1 0 0,0 0 0 0 0,1 0 0 0 0,-1 0-1 0 0,0 0 1 0 0,0 0 0 0 0,1 0-1 0 0,-1 0 1 0 0,0 0 0 0 0,0 0 0 0 0,0 0-1 0 0,1 1 1 0 0,-1-1 0 0 0,0 0-1 0 0,0 0 1 0 0,0 0 0 0 0,1 0 0 0 0,-1 0-1 0 0,0 1 1 0 0,0-1 0 0 0,0 0-1 0 0,0 0 1 0 0,0 0 0 0 0,1 0-1 0 0,-1 1 1 0 0,0-1 0 0 0,0 0 0 0 0,0 0-1 0 0,0 0 1 0 0,0 1 0 0 0,0-1-1 0 0,0 0 1 0 0,0 0 0 0 0,0 1 0 0 0,0-1-1 0 0,0 0 1 0 0,0 0 0 0 0,0 0-1 0 0,0 1 1 0 0,0-1 0 0 0,0 1 0 0 0,11-15-1480 0 0,-6 2-3526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02.1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0 920 0 0,'1'2'8226'0'0,"0"2"-7746"0"0,0 0-1 0 0,0 0 0 0 0,-1 1 0 0 0,1-1 1 0 0,-1 0-1 0 0,0 0 0 0 0,0 1 1 0 0,-1-1-1 0 0,-1 8 0 0 0,1-6-376 0 0,1 0 0 0 0,-1 1 1 0 0,1-1-1 0 0,0 0 0 0 0,1 8 0 0 0,4 7 126 0 0,-3-12 149 0 0,0 0 1 0 0,-1-1-1 0 0,1 11 1 0 0,-2-17 1215 0 0,1-13-1010 0 0,0 6-428 0 0,1 0-1 0 0,0 0 1 0 0,1 0 0 0 0,4-8-1 0 0,2-4 95 0 0,-6 12-214 0 0,1-1 0 0 0,-1 1-1 0 0,1 0 1 0 0,0 0-1 0 0,0 0 1 0 0,1 1-1 0 0,5-6 1 0 0,-7 8-65 0 0,0-1 1 0 0,0 1-1 0 0,0 0 0 0 0,0 0 1 0 0,1 0-1 0 0,-1 0 1 0 0,0 0-1 0 0,1 1 0 0 0,0-1 1 0 0,-1 1-1 0 0,1 0 1 0 0,0 0-1 0 0,3 0 0 0 0,6 5 29 0 0,-11-3 0 0 0,1 1 0 0 0,-1-1 0 0 0,0 1 0 0 0,0 0 0 0 0,0 0 0 0 0,0 0 0 0 0,0 0 0 0 0,0 0 0 0 0,0 0 0 0 0,-1 0 0 0 0,1 1 0 0 0,-1-1 0 0 0,1 0 0 0 0,0 5 0 0 0,0-1 0 0 0,-1-1 0 0 0,0 1 0 0 0,0 1 0 0 0,-1-1 0 0 0,0 9 0 0 0,-3 27-200 0 0,3-40 104 0 0,-3 1-885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13.9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0 209 5352 0 0,'2'-1'241'0'0,"19"-14"168"0"0,-16 11-219 0 0,-1 0 0 0 0,1 1 0 0 0,0 0 0 0 0,0 0 0 0 0,0 0 0 0 0,1 1 0 0 0,-1 0 0 0 0,7-2-1 0 0,7-1 222 0 0,22-3 0 0 0,4 0 98 0 0,360-77 945 0 0,-367 80-1436 0 0,51 0 0 0 0,18-2 10 0 0,-15-2 29 0 0,15-2 32 0 0,-83 3 129 0 0,-13 3 131 0 0,-11 5-335 0 0,0 0-1 0 0,1 0 1 0 0,-1-1 0 0 0,0 1-1 0 0,1 0 1 0 0,-1 0 0 0 0,0 0-1 0 0,0-1 1 0 0,1 1-1 0 0,-1 0 1 0 0,0 0 0 0 0,0-1-1 0 0,0 1 1 0 0,1 0 0 0 0,-1 0-1 0 0,0-1 1 0 0,0 1 0 0 0,0 0-1 0 0,0-1 1 0 0,0 1 0 0 0,0 0-1 0 0,1-1 1 0 0,-1 1 0 0 0,0 0-1 0 0,0-1 1 0 0,0 1 0 0 0,0 0-1 0 0,0-1 1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14.9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13 132 3224 0 0,'-13'3'6105'0'0,"19"-2"-5816"0"0,1-1 0 0 0,-1 0 0 0 0,0 0 0 0 0,0-1 1 0 0,12-2-1 0 0,35-8 679 0 0,-32 8-774 0 0,1 1 1 0 0,-1 0-1 0 0,37 2 1 0 0,22-1 791 0 0,-29-6-897 0 0,-49 6-80 0 0,1 1 0 0 0,0 0 1 0 0,0 0-1 0 0,0 1 0 0 0,-1-1 0 0 0,4 1 0 0 0,15 1 98 0 0,9-5 47 0 0,-1 1 1 0 0,34 2 0 0 0,-21 1-3 0 0,38 4 808 0 0,31-10-200 0 0,-91 4-507 0 0,0-1 1 0 0,27-6 0 0 0,49-15 600 0 0,-30 4-606 0 0,-38 13-104 0 0,0 2-1 0 0,50-2 0 0 0,4 3 123 0 0,13-5 740 0 0,-86 7-1011 0 0,0 0 1 0 0,0 0-1 0 0,0-1 1 0 0,13-4-1 0 0,11-2 84 0 0,-24 8-23 0 0,-7 0-49 0 0,0 0 0 0 0,0 0 1 0 0,0 0-1 0 0,0-1 0 0 0,0 1 1 0 0,0 0-1 0 0,0-1 0 0 0,4-1 1 0 0,1 1 12 0 0,-6 1 48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21.8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73 1376 0 0,'0'0'2921'0'0,"14"0"996"0"0,0-4-3350 0 0,0 1-1 0 0,0 1 0 0 0,1 0 0 0 0,-1 1 0 0 0,27 1 1 0 0,-31 1-452 0 0,1-2 0 0 0,18-2 1 0 0,12-1 92 0 0,351-22 519 0 0,-195 6 172 0 0,-186 19-899 0 0,19-2 24 0 0,0 1 1 0 0,52 4-1 0 0,-1-1 68 0 0,-47-2-73 0 0,-4-2 79 0 0,-28 3-22 0 0,6 0 43 0 0,-4-1-110 0 0,14 3 73 0 0,14 6-2 0 0,-26-6-70 0 0,7 2 430 0 0,-11-4 181 0 0,-7 0-332 0 0,3 0 176 0 0,0 0-380 0 0,-193-6 471 0 0,84 7-464 0 0,44 0-37 0 0,1 2-51 0 0,-88 16 1 0 0,56-6 50 0 0,69-10-39 0 0,4 0 13 0 0,-29 6 0 0 0,-22 4 21 0 0,-4 1-36 0 0,59-10-10 0 0,0-1 0 0 0,-1 0-1 0 0,-30-2 1 0 0,51-1 65 0 0,14-1 59 0 0,140-24-116 0 0,16 6-12 0 0,-18 11 124 0 0,-61 5 128 0 0,150 5-327 0 0,-80 3 48 0 0,-147-6-29 0 0,-9 1 83 0 0,1 0 0 0 0,0 0 0 0 0,0 0 0 0 0,0 0 0 0 0,-1 1 0 0 0,9 1 0 0 0,-12-1-743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7920 0 0,'0'0'2218'0'0,"0"2"-1467"0"0,0 12 20 0 0,0-2-489 0 0,0 0 0 0 0,0 0 0 0 0,5 21 0 0 0,-2-14 7 0 0,-1-1 1 0 0,0 1 0 0 0,-2-1-1 0 0,-1 24 1 0 0,0 0 11 0 0,4 83 1705 0 0,-4-120-275 0 0,0-6-626 0 0,-3-15-234 0 0,-3-24-740 0 0,7 33-131 0 0,0-1 1 0 0,0 0 0 0 0,1 1 0 0 0,0-1-1 0 0,0 1 1 0 0,1 0 0 0 0,0-1-1 0 0,0 1 1 0 0,1 0 0 0 0,-1 0 0 0 0,2 0-1 0 0,-1 1 1 0 0,1-1 0 0 0,6-8-1 0 0,-1 1 0 0 0,0 8 0 0 0,-8 6 0 0 0,0 0 0 0 0,0 0 0 0 0,0 0 0 0 0,0 1 0 0 0,0-1 0 0 0,0 0 0 0 0,0 0 0 0 0,0 1 0 0 0,0-1 0 0 0,0 1 0 0 0,0-1 0 0 0,0 1 0 0 0,0-1 0 0 0,-1 1 0 0 0,1 0 0 0 0,0-1 0 0 0,0 1 0 0 0,0 1 0 0 0,14 15 0 0 0,-13-14 0 0 0,0 1 0 0 0,0 0 0 0 0,-1 0 0 0 0,1-1 0 0 0,-1 1 0 0 0,0 0 0 0 0,0 0 0 0 0,0 0 0 0 0,-1 0 0 0 0,1 5 0 0 0,-3 43 0 0 0,0-18 0 0 0,2-5-56 0 0,0-27-225 0 0,5-12-4287 0 0,-2 1 3314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22.7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1 124 6912 0 0,'0'0'3654'0'0,"1"-1"-3284"0"0,11-2-249 0 0,1 1 1 0 0,-1 0 0 0 0,1 0-1 0 0,0 2 1 0 0,-1-1 0 0 0,22 3-1 0 0,-2-1 148 0 0,181-5 1342 0 0,103 2-470 0 0,-241 5-983 0 0,79 2 103 0 0,-121-6-246 0 0,0-1 0 0 0,52-11 0 0 0,-58 8 86 0 0,0 2 0 0 0,0 0 0 0 0,45 2 1 0 0,-56 1 74 0 0,-14 0 223 0 0,-7 3-283 0 0,1 0 1 0 0,-1 0-1 0 0,0-1 1 0 0,1 0-1 0 0,-11 3 1 0 0,14-4-127 0 0,-7 1 34 0 0,0 0 0 0 0,0-1 0 0 0,0 1 0 0 0,0-2 0 0 0,0 1 0 0 0,0-1 0 0 0,0 0 0 0 0,0-1 0 0 0,-15-2 0 0 0,-32-11 183 0 0,-56-23 0 0 0,34 11 95 0 0,46 17-416 0 0,0 1 0 0 0,-1 1 0 0 0,0 2 1 0 0,-1 2-1 0 0,-47 0 0 0 0,1 2 55 0 0,-197 10-33 0 0,247-7 92 0 0,20-2 0 0 0,0 1 0 0 0,0 0 0 0 0,0 0 0 0 0,-1 0 0 0 0,1 1 0 0 0,1 1 0 0 0,-1 0 0 0 0,-16 7 0 0 0,25-10 0 0 0,-1 0 0 0 0,1 0 0 0 0,0 0 0 0 0,-1 0 0 0 0,1 1 0 0 0,0-1 0 0 0,0 0 0 0 0,-1 0 0 0 0,1 0 0 0 0,0 1 0 0 0,0-1 0 0 0,-1 0 0 0 0,1 0 0 0 0,0 0 0 0 0,0 1 0 0 0,0-1 0 0 0,-1 0 0 0 0,1 0 0 0 0,0 1 0 0 0,0-1 0 0 0,0 0 0 0 0,0 1 0 0 0,0-1 0 0 0,0 0 0 0 0,-1 1 0 0 0,1-1 0 0 0,0 0 0 0 0,0 0 0 0 0,0 1 0 0 0,0-1 0 0 0,0 0 0 0 0,0 1 0 0 0,0-1 0 0 0,0 0 0 0 0,0 1 0 0 0,1-1 0 0 0,-1 0 0 0 0,0 1 0 0 0,0-1 0 0 0,0 0 0 0 0,0 0 0 0 0,0 1 0 0 0,0-1 0 0 0,1 0 0 0 0,-1 0 0 0 0,0 1 0 0 0,0-1 0 0 0,0 0 0 0 0,1 0 0 0 0,-1 1 0 0 0,0-1 0 0 0,0 0 0 0 0,1 0 0 0 0,-1 0 0 0 0,0 0 0 0 0,1 1 0 0 0,-1-1 0 0 0,0 0 0 0 0,0 0 0 0 0,1 0 0 0 0,-1 0 0 0 0,3 2-4 0 0,-1-1 0 0 0,0 0-1 0 0,0 0 1 0 0,1 0-1 0 0,-1 0 1 0 0,1 0-1 0 0,-1 0 1 0 0,0-1-1 0 0,4 1 1 0 0,7 2-14 0 0,4 2 66 0 0,1-1-1 0 0,-1-1 1 0 0,1-1 0 0 0,21 1-1 0 0,17-1 65 0 0,108 2 104 0 0,38-6-135 0 0,170-8 121 0 0,-84-3-1486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26.0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1 790 5496 0 0,'0'0'762'0'0,"2"-1"-587"0"0,108-33 2697 0 0,-41 15-1447 0 0,89-38 82 0 0,-4 1-1027 0 0,251-90-156 0 0,-64 21 5 0 0,-66 10 636 0 0,1 1-76 0 0,-247 104-765 0 0,20-5 496 0 0,0-3 1 0 0,66-35 0 0 0,-90 41-456 0 0,-13 3 29 0 0,-11 6-47 0 0,0 0 1480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27.3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1 894 920 0 0,'0'0'9528'0'0,"2"-1"-9126"0"0,7-2 102 0 0,-5 2-247 0 0,-1 0 1 0 0,1 0 0 0 0,-1 0-1 0 0,1-1 1 0 0,-1 1-1 0 0,1-1 1 0 0,4-4-1 0 0,-2 2-72 0 0,-1 0 0 0 0,1 1 0 0 0,0-1 0 0 0,1 1 0 0 0,-1 1 0 0 0,9-4 0 0 0,-6 3-32 0 0,-1 0 0 0 0,14-8 0 0 0,1-2 75 0 0,1 2 0 0 0,0 0 0 0 0,1 2 1 0 0,28-8-1 0 0,-24 9-66 0 0,110-28 373 0 0,56-18-371 0 0,-169 47-145 0 0,122-43 743 0 0,-39 5-307 0 0,190-84-48 0 0,-233 97-277 0 0,113-54 390 0 0,-39 20-64 0 0,-19 20-424 0 0,-43 14-31 0 0,22-10 46 0 0,-23 7-9 0 0,-46 22 136 0 0,47-27 0 0 0,-64 33-43 0 0,0 0 0 0 0,0 0 0 0 0,19-4 0 0 0,-14 4-17 0 0,-12 4-64 0 0,-4 2-40 0 0,-1 0-1 0 0,1 1 1 0 0,0-1-1 0 0,-1 0 0 0 0,1 1 1 0 0,0 0-1 0 0,0-1 1 0 0,0 1-1 0 0,4 1 0 0 0,-2-3 65 0 0,-3 1-75 0 0,12 0 52 0 0,-13 1-115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37.3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47 8784 0 0,'0'0'384'0'0,"0"-8"88"0"0,-5 0-376 0 0,0 0-96 0 0,5 2 0 0 0,-3-2 744 0 0,6 3-3504 0 0,12 2-608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37.8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24 10592 0 0,'0'0'944'0'0,"-4"-5"-752"0"0,4-1-192 0 0,-4 1 0 0 0,4-3 2688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48.0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24 993 5784 0 0,'0'0'526'0'0,"0"-1"-431"0"0,-3-1 121 0 0,1 0 0 0 0,0-1 0 0 0,0 1 0 0 0,0-1 0 0 0,1 0 0 0 0,-1 0 0 0 0,1 1 0 0 0,-1-1 0 0 0,1 0 0 0 0,0 0 0 0 0,0 0 0 0 0,0 0 0 0 0,0-1 0 0 0,1 1 0 0 0,-1 0 0 0 0,1 0 0 0 0,0 0 0 0 0,0-1 0 0 0,0 1 0 0 0,0 0 0 0 0,1 0 0 0 0,-1 0-1 0 0,1 0 1 0 0,1-5 0 0 0,2-2-31 0 0,0 0 0 0 0,1 1 0 0 0,0-1 0 0 0,1 1 0 0 0,12-16 0 0 0,13-18 157 0 0,16-22 14 0 0,-30 45-330 0 0,44-53 223 0 0,107-99 0 0 0,-110 114-249 0 0,-11 10 0 0 0,-37 39-1 0 0,248-214 20 0 0,-184 173 287 0 0,-67 45-292 0 0,-3 2-4 0 0,0 1 1 0 0,0-1-1 0 0,0 1 0 0 0,0 0 0 0 0,8-4 1519 0 0,-24-10-1319 0 0,3 2-274 0 0,9 12-55 0 0,0 1 1 0 0,0 0 0 0 0,0-1-1 0 0,0 1 1 0 0,0-1 0 0 0,0 1 0 0 0,0 0-1 0 0,0-1 1 0 0,1 1 0 0 0,-1 0 0 0 0,1-2-1 0 0,1-5-3924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0:48.7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75 456 0 0,'-5'-3'230'0'0,"-12"-10"10329"0"0,28 6-9980 0 0,30-6-175 0 0,28-7 48 0 0,-43 12-231 0 0,-22 6-127 0 0,0 0 0 0 0,0 1 0 0 0,0 0 0 0 0,1-1 0 0 0,-1 2 1 0 0,8-2-1 0 0,-10 2 66 0 0,3 0 128 0 0,-4 0-154 0 0,0 0 0 0 0,1 0 0 0 0,-1 0 0 0 0,0 0 1 0 0,0 0-1 0 0,0 0 0 0 0,0 0 0 0 0,1 0 0 0 0,-1 0 0 0 0,0 0 1 0 0,0 1-1 0 0,0-1 0 0 0,2 1 0 0 0,5 16 152 0 0,-7-15-284 0 0,1 0 1 0 0,-1 1-1 0 0,0-1 0 0 0,0 1 0 0 0,0-1 1 0 0,0 1-1 0 0,-1-1 0 0 0,1 1 1 0 0,-1 0-1 0 0,1-1 0 0 0,-1 4 1 0 0,0-1-3 0 0,1 0 0 0 0,0 0 0 0 0,0 0 0 0 0,0 0 0 0 0,3 7 0 0 0,-2-8 0 0 0,-1 0 0 0 0,0 0 0 0 0,0 0 0 0 0,0 0 0 0 0,0 1 0 0 0,-1-1 0 0 0,1 0 0 0 0,-1 0 0 0 0,0 6 0 0 0,-12 34 120 0 0,9-34-44 0 0,0 0 0 0 0,1 0 0 0 0,0-1 1 0 0,-1 20-1 0 0,3-25-58 0 0,0 6 39 0 0,0 0 0 0 0,0 0-1 0 0,-1 0 1 0 0,-1 1 0 0 0,-4 17-1 0 0,-1 6 36 0 0,6-30-36 0 0,1 0 0 0 0,-1 1 1 0 0,0-1-1 0 0,0 1 0 0 0,0-1 0 0 0,-1 0 1 0 0,-2 6 1483 0 0,8-17-3439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17.5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1376 0 0,'0'0'65'0'0,"0"2"-6"0"0,5 12 492 0 0,-1-11-153 0 0,-1-2 20 0 0,-2 3 83 0 0,1 0 0 0 0,0 0 0 0 0,-1 0 0 0 0,0 0 0 0 0,0 0 0 0 0,0 0 0 0 0,-1 0 0 0 0,1 6 0 0 0,2 10 188 0 0,12 54 32 0 0,5 24 525 0 0,-9-51-174 0 0,7 96 0 0 0,-17-133-1064 0 0,0 36 94 0 0,-2-38-59 0 0,0 0 0 0 0,1 0 1 0 0,1 0-1 0 0,0 0 0 0 0,0 1 0 0 0,0-1 0 0 0,4 11 1 0 0,-4-17 116 0 0,-1-4-664 0 0,0-8-2452 0 0,0-8-1048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17.8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43 3224 0 0,'0'0'3341'0'0,"2"-2"-2913"0"0,9-4-235 0 0,0 0 1 0 0,0 1-1 0 0,0 1 0 0 0,1-1 0 0 0,0 2 0 0 0,0 0 1 0 0,0 0-1 0 0,0 1 0 0 0,0 0 0 0 0,0 1 0 0 0,14 1 1 0 0,-19 0-158 0 0,0 0 1 0 0,1 1-1 0 0,-1 0 1 0 0,0 0-1 0 0,0 1 0 0 0,0-1 1 0 0,-1 2-1 0 0,8 2 1 0 0,-11-4-17 0 0,0 1 1 0 0,-1-1-1 0 0,1 1 0 0 0,-1 0 1 0 0,1-1-1 0 0,-1 1 0 0 0,1 0 1 0 0,-1 1-1 0 0,0-1 0 0 0,0 0 1 0 0,0 1-1 0 0,0-1 0 0 0,-1 1 1 0 0,1-1-1 0 0,-1 1 1 0 0,1 0-1 0 0,-1 0 0 0 0,0 0 1 0 0,0 0-1 0 0,0 0 0 0 0,0 4 1 0 0,-1 2 53 0 0,0 1 1 0 0,-1-1 0 0 0,0 0-1 0 0,-1 1 1 0 0,0-1 0 0 0,0 0-1 0 0,-5 11 1 0 0,1 3 216 0 0,1-7 21 0 0,-1 1 0 0 0,0-1 0 0 0,-15 27 0 0 0,9-22 23 0 0,7-10-216 0 0,-1-1 0 0 0,-11 16 0 0 0,16-25 565 0 0,6-9-1363 0 0,0-3-410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18.2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5584 0 0,'0'0'640'0'0,"1"1"-408"0"0,5 3-80 0 0,-1 1 0 0 0,1-1 0 0 0,-1 1 1 0 0,0 0-1 0 0,-1 0 0 0 0,1 0 0 0 0,-1 1 0 0 0,0 0 1 0 0,-1 0-1 0 0,1 0 0 0 0,-1 0 0 0 0,0 0 0 0 0,-1 1 1 0 0,0-1-1 0 0,3 10 0 0 0,1 14 567 0 0,0 0 0 0 0,1 38 0 0 0,-6-56-479 0 0,1 8 83 0 0,0 9 1 0 0,2-1 0 0 0,8 36 1 0 0,-12-62 1051 0 0,0-7-1247 0 0,-1 0 0 0 0,1-1 1 0 0,0 1-1 0 0,0 0 1 0 0,0 0-1 0 0,1 0 1 0 0,0 0-1 0 0,2-9 1 0 0,-1 7 54 0 0,-1 0 0 0 0,1-1 0 0 0,-1-7 0 0 0,-1 11-178 0 0,0 0 0 0 0,0-1 0 0 0,1 1 0 0 0,-1 0 0 0 0,1 0 0 0 0,2-6 1 0 0,-3 9-7 0 0,0-1 0 0 0,1 1 0 0 0,-1-1 0 0 0,1 1 0 0 0,0-1 0 0 0,-1 1 0 0 0,1-1 0 0 0,0 1 0 0 0,0 0 0 0 0,0-1 0 0 0,2-1 0 0 0,0-1 0 0 0,-2 2-38 0 0,1-1 1 0 0,0 1 0 0 0,-1 0-1 0 0,1-1 1 0 0,0 1 0 0 0,0 0-1 0 0,0 0 1 0 0,1 0 0 0 0,-1 0 0 0 0,0 0-1 0 0,1 1 1 0 0,-1-1 0 0 0,1 1-1 0 0,-1 0 1 0 0,4-2 0 0 0,-4 3 24 0 0,-1-1 1 0 0,1 1 0 0 0,-1 0-1 0 0,1 0 1 0 0,0-1 0 0 0,-1 1-1 0 0,1 0 1 0 0,0 1-1 0 0,-1-1 1 0 0,1 0 0 0 0,-1 0-1 0 0,1 1 1 0 0,-1-1 0 0 0,1 1-1 0 0,0-1 1 0 0,-1 1-1 0 0,1 0 1 0 0,-1-1 0 0 0,0 1-1 0 0,1 0 1 0 0,-1 0 0 0 0,0 0-1 0 0,0 0 1 0 0,1 0-1 0 0,-1 0 1 0 0,0 1 0 0 0,0-1-1 0 0,0 0 1 0 0,1 3 0 0 0,17 21 7 0 0,-13-17 84 0 0,0 0 0 0 0,0 1 0 0 0,8 17 1 0 0,1 11-144 0 0,-12-25 48 0 0,-3-1 26 0 0,0-9 20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7656 0 0,'0'0'349'0'0,"-2"0"-2"0"0,-13 2-198 0 0,11 2-121 0 0,3-3 41 0 0,-4 3 415 0 0,1-1-1 0 0,0 0 1 0 0,0 1 0 0 0,0 0-1 0 0,-5 6 1 0 0,-34 44 2189 0 0,24-31-2126 0 0,32-19-334 0 0,-5-2-66 0 0,0 0 1 0 0,0 0-1 0 0,0-1 1 0 0,0 0-1 0 0,0-1 1 0 0,1 1-1 0 0,10-2 1 0 0,14 0-72 0 0,-29 1-75 0 0,0 1-1 0 0,1-1 1 0 0,-1 1 0 0 0,0-1 0 0 0,0 1-1 0 0,1 0 1 0 0,-1 1 0 0 0,0-1 0 0 0,0 1-1 0 0,0 0 1 0 0,0 0 0 0 0,-1 0 0 0 0,5 3 0 0 0,-8-4-4 0 0,1-1 1 0 0,-1 0 0 0 0,1 1 0 0 0,-1-1 0 0 0,1 0 0 0 0,-1 1 0 0 0,0-1-1 0 0,1 1 1 0 0,-1-1 0 0 0,0 1 0 0 0,1-1 0 0 0,-1 1 0 0 0,0-1 0 0 0,0 1 0 0 0,0-1-1 0 0,1 1 1 0 0,-1-1 0 0 0,0 1 0 0 0,0-1 0 0 0,0 1 0 0 0,0-1 0 0 0,0 1 0 0 0,0-1-1 0 0,0 1 1 0 0,0 0 0 0 0,0-1 0 0 0,0 1 0 0 0,0-1 0 0 0,0 1 0 0 0,-1-1-1 0 0,1 1 1 0 0,0-1 0 0 0,-1 2 0 0 0,1-2-9 0 0,-2 4 3 0 0,0 0 1 0 0,0-1 0 0 0,0 1-1 0 0,0-1 1 0 0,0 1 0 0 0,-1-1 0 0 0,0 0-1 0 0,0 0 1 0 0,0 0 0 0 0,0-1 0 0 0,-3 4-1 0 0,-11 10 116 0 0,9-7-63 0 0,6-6-38 0 0,1-1-1 0 0,-1 1 1 0 0,0-1-1 0 0,0 0 1 0 0,0 0-1 0 0,0 0 1 0 0,-1 0-1 0 0,1 0 1 0 0,0 0 0 0 0,-1-1-1 0 0,1 1 1 0 0,-1-1-1 0 0,-4 2 1 0 0,5-2-228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18.6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107 15 2760 0 0,'0'0'125'0'0,"-7"-7"1306"0"0,7 7-1350 0 0,0-1 1 0 0,0 1-1 0 0,0 0 1 0 0,0-1-1 0 0,0 1 1 0 0,0 0-1 0 0,-1-1 1 0 0,1 1 0 0 0,0 0-1 0 0,0-1 1 0 0,0 1-1 0 0,0 0 1 0 0,-1 0-1 0 0,1-1 1 0 0,0 1-1 0 0,0 0 1 0 0,-1 0-1 0 0,1-1 1 0 0,0 1-1 0 0,0 0 1 0 0,-1 0-1 0 0,1 0 1 0 0,0 0-1 0 0,-1-1 1 0 0,1 1-1 0 0,0 0 1 0 0,-1 0-1 0 0,1 0 1 0 0,0 0-1 0 0,-1 0 1 0 0,1 0-1 0 0,0 0 1 0 0,-1 0-1 0 0,1 0 1 0 0,-1 0-1 0 0,0 0 1283 0 0,0 0-1287 0 0,1 1 0 0 0,-1-1 0 0 0,1 0 0 0 0,-1 1 0 0 0,1-1 0 0 0,-1 0-1 0 0,1 0 1 0 0,-1 1 0 0 0,1-1 0 0 0,-1 0 0 0 0,0 0 0 0 0,1 0 0 0 0,-1 1-1 0 0,1-1 1 0 0,-1 0 0 0 0,1 0 0 0 0,-2 0 0 0 0,1 0 83 0 0,-2 2-51 0 0,0-1 0 0 0,0 1 0 0 0,0 0 0 0 0,0 1 0 0 0,1-1 0 0 0,-1 0 0 0 0,1 1 0 0 0,-1 0 0 0 0,1-1 0 0 0,0 1 0 0 0,0 0 0 0 0,0 0 0 0 0,0 0-1 0 0,-1 4 1 0 0,-4 9 281 0 0,-8 24-1 0 0,14-37-327 0 0,-4 13 171 0 0,1 1 0 0 0,1 0 0 0 0,1 0-1 0 0,0 0 1 0 0,1 24 0 0 0,1-40-2 0 0,2-1-91 0 0,3-2-87 0 0,0 0 0 0 0,0 0 1 0 0,0 0-1 0 0,0-1 0 0 0,0 0 0 0 0,-1 0 0 0 0,1 0 1 0 0,-1-1-1 0 0,0 1 0 0 0,0-1 0 0 0,0 0 1 0 0,0 0-1 0 0,-1 0 0 0 0,0-1 0 0 0,0 1 0 0 0,5-10 1 0 0,1-4-11 0 0,0-1 1 0 0,-2-1-1 0 0,7-22 1 0 0,-12 33-62 0 0,0-1 0 0 0,0 1 1 0 0,0-14-1 0 0,-1 25-211 0 0,28 73 89 0 0,-26-69 149 0 0,0 1 0 0 0,0-1 0 0 0,0 0 0 0 0,0 0 0 0 0,7 8 0 0 0,5 8 1 0 0,-8-13-21 0 0,-6-6-132 0 0,8-4-1033 0 0,0-3 506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18.9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174 1 8176 0 0,'0'0'741'0'0,"-6"1"-217"0"0,1 1-330 0 0,0 0 0 0 0,0 1-1 0 0,0 0 1 0 0,0 0 0 0 0,0 0 0 0 0,0 1 0 0 0,1-1-1 0 0,-8 9 1 0 0,-31 40 261 0 0,25-28-110 0 0,17-22-324 0 0,-6 6 129 0 0,0 1 0 0 0,1 0 0 0 0,0 0 0 0 0,0 1 0 0 0,1-1 0 0 0,-4 12 0 0 0,0 1 132 0 0,10-22-275 0 0,-1 1-1 0 0,1 0 1 0 0,-1-1-1 0 0,1 1 0 0 0,-1-1 1 0 0,1 1-1 0 0,-1-1 1 0 0,1 1-1 0 0,-1-1 1 0 0,1 1-1 0 0,0-1 0 0 0,-1 1 1 0 0,1-1-1 0 0,0 0 1 0 0,0 0-1 0 0,1 1 1 0 0,2 1 15 0 0,0-1 0 0 0,1 1 1 0 0,-1-1-1 0 0,0 0 0 0 0,1 0 1 0 0,-1-1-1 0 0,1 0 1 0 0,0 1-1 0 0,5-2 0 0 0,42-5 265 0 0,-49 5-261 0 0,-1 1-16 0 0,1 0-1 0 0,0 0 1 0 0,0 0 0 0 0,0 1 0 0 0,-1-1 0 0 0,1 1 0 0 0,0-1 0 0 0,0 1 0 0 0,-1 0 0 0 0,1 0 0 0 0,-1 0 0 0 0,1 0 0 0 0,-1 1 0 0 0,4 1 0 0 0,2 5 1 0 0,-8-7-11 0 0,1 1 0 0 0,-1-1 1 0 0,1 1-1 0 0,-1 0 0 0 0,0-1 1 0 0,0 1-1 0 0,1 0 0 0 0,-1-1 1 0 0,-1 1-1 0 0,1 0 0 0 0,0-1 1 0 0,0 1-1 0 0,0 0 0 0 0,-1-1 1 0 0,1 1-1 0 0,-1 0 0 0 0,1-1 1 0 0,-1 1-1 0 0,0-1 0 0 0,-1 3 1 0 0,-2 3 16 0 0,-1 0-1 0 0,-10 12 1 0 0,8-11-10 0 0,-12 15-29 0 0,-38 33 1 0 0,55-55-105 0 0,1 0 0 0 0,-1 1 0 0 0,0-1 1 0 0,0 0-1 0 0,1 0 0 0 0,-1 0 0 0 0,0 0 0 0 0,0 0 1 0 0,0-1-1 0 0,0 1 0 0 0,0-1 0 0 0,0 1 0 0 0,-3-1 1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19.2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1 146 9728 0 0,'0'0'744'0'0,"0"2"-518"0"0,0 27 974 0 0,21-30-985 0 0,-6-2-92 0 0,0 0 0 0 0,0-1 0 0 0,29-11 0 0 0,-24 7-50 0 0,-2 0-21 0 0,1-1 0 0 0,-1-1 0 0 0,0-1-1 0 0,-1 0 1 0 0,18-16 0 0 0,-22 13-41 0 0,-10 7-11 0 0,-2-12 11 0 0,-6 14 17 0 0,2 3-14 0 0,2 0-12 0 0,0 0 1 0 0,-1 1-1 0 0,1 0 0 0 0,-1-1 1 0 0,1 1-1 0 0,-1 0 0 0 0,1-1 1 0 0,-1 1-1 0 0,0 0 1 0 0,0 0-1 0 0,0 0 0 0 0,1 1 1 0 0,-1-1-1 0 0,0 0 0 0 0,0 1 1 0 0,0-1-1 0 0,0 1 0 0 0,0 0 1 0 0,0-1-1 0 0,0 1 1 0 0,0 0-1 0 0,0 0 0 0 0,-1 1 1 0 0,1-1-1 0 0,0 0 0 0 0,0 1 1 0 0,0-1-1 0 0,0 1 0 0 0,1-1 1 0 0,-1 1-1 0 0,0 0 1 0 0,0 0-1 0 0,0 0 0 0 0,-2 2 1 0 0,-6 3 65 0 0,0 1 0 0 0,1 0 1 0 0,0 1-1 0 0,0 0 0 0 0,1 1 0 0 0,-1 0 1 0 0,2 0-1 0 0,0 1 0 0 0,0 0 1 0 0,0 0-1 0 0,1 1 0 0 0,-7 18 1 0 0,10-23-52 0 0,1 1 1 0 0,0 0-1 0 0,0 0 1 0 0,0 0-1 0 0,1 0 1 0 0,0 0-1 0 0,1 0 1 0 0,-1 1-1 0 0,2-1 1 0 0,-1 0-1 0 0,1 0 1 0 0,0 0-1 0 0,0 0 1 0 0,1 0-1 0 0,-1 0 1 0 0,2 0-1 0 0,-1 0 1 0 0,1-1 0 0 0,0 1-1 0 0,6 8 1 0 0,-7-11-7 0 0,1-1 1 0 0,0 1-1 0 0,1-1 1 0 0,-1 0-1 0 0,0 1 1 0 0,1-1-1 0 0,0-1 1 0 0,0 1-1 0 0,0-1 1 0 0,0 1 0 0 0,0-1-1 0 0,0 0 1 0 0,1 0-1 0 0,-1-1 1 0 0,0 0-1 0 0,1 1 1 0 0,5-1-1 0 0,-3 0-26 0 0,0 0 0 0 0,0-1 0 0 0,0 0 0 0 0,0 0 0 0 0,0 0 0 0 0,0-1-1 0 0,0-1 1 0 0,0 1 0 0 0,0-1 0 0 0,13-5 0 0 0,-7 0-394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19.8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66 7888 0 0,'0'0'892'0'0,"1"2"-616"0"0,0 4-29 0 0,5 13 299 0 0,0 0-1 0 0,-2 1 1 0 0,-1 0 0 0 0,2 29 0 0 0,-2-12 167 0 0,-1-29-543 0 0,-1 0 0 0 0,-1 0 0 0 0,1 0 0 0 0,-1 0 0 0 0,-1 0-1 0 0,-1 10 1 0 0,0-13 1429 0 0,4-14-1230 0 0,2-17-447 0 0,9-9 79 0 0,-9 28-6 0 0,-1-1 0 0 0,4-15 0 0 0,-3 8 13 0 0,1 1 1 0 0,0 0-1 0 0,1 1 0 0 0,1-1 0 0 0,13-20 1 0 0,19-11-485 0 0,-34 37 452 0 0,-5 8 24 0 0,1 0 0 0 0,-1-1 0 0 0,0 1 0 0 0,1 0 0 0 0,-1 0 0 0 0,1-1 0 0 0,-1 1 0 0 0,0 0 0 0 0,1 0 0 0 0,-1 0 0 0 0,1-1 0 0 0,-1 1 0 0 0,1 0 0 0 0,-1 0 0 0 0,1 0 0 0 0,-1 0 0 0 0,0 0 0 0 0,1 0 0 0 0,0 0 0 0 0,1 0-3 0 0,-1 1-1 0 0,0-1 1 0 0,1 1 0 0 0,-1-1 0 0 0,1 1 0 0 0,-1 0 0 0 0,0-1 0 0 0,1 1 0 0 0,-1 0 0 0 0,0 0 0 0 0,0 0 0 0 0,1 0 0 0 0,-1 0 0 0 0,0 0 0 0 0,0 0 0 0 0,0 1 0 0 0,-1-1 0 0 0,1 0 0 0 0,0 0 0 0 0,0 1 0 0 0,1 2 0 0 0,0 2-16 0 0,0 1 0 0 0,0 0 0 0 0,2 10 0 0 0,-4-14 18 0 0,0-1 1 0 0,1 0 0 0 0,-1 0 0 0 0,0 0 0 0 0,0 1 0 0 0,0-1 0 0 0,-1 0 0 0 0,1 0 0 0 0,-1 3 0 0 0,-2 12 0 0 0,0 3 0 0 0,2-6 171 0 0,4-12 151 0 0,-2-1-141 0 0,0-5-150 0 0,-1 0-1 0 0,1-1 1 0 0,0 1 0 0 0,1 0-1 0 0,-1 0 1 0 0,1 0-1 0 0,2-6 1 0 0,7-16 84 0 0,-9 17-98 0 0,0 0 17 0 0,1-1 1 0 0,0 1-1 0 0,0 0 1 0 0,6-9-1 0 0,7-21-32 0 0,-10 30-71 0 0,-5 8 66 0 0,-1 1 0 0 0,1 0 0 0 0,-1 0 0 0 0,1 0 0 0 0,-1-1 0 0 0,1 1 0 0 0,-1 0 1 0 0,1 0-1 0 0,-1 0 0 0 0,1 0 0 0 0,-1 0 0 0 0,1 0 0 0 0,-1 0 0 0 0,1 0 0 0 0,-1 0 1 0 0,1 0-1 0 0,-1 0 0 0 0,1 0 0 0 0,0 1 0 0 0,1 0 0 0 0,1-1-1 0 0,-1 1 1 0 0,0 1-1 0 0,0-1 1 0 0,1 0-1 0 0,-1 0 1 0 0,0 1-1 0 0,-1-1 1 0 0,1 1 0 0 0,0 0-1 0 0,0-1 1 0 0,0 1-1 0 0,-1 0 1 0 0,1 0-1 0 0,1 4 1 0 0,0 0-2 0 0,-1 0 0 0 0,0 0 0 0 0,0 1 0 0 0,2 9 0 0 0,-3-5 22 0 0,2-1 1 0 0,0-1-1 0 0,5 16 1 0 0,-7-24-11 0 0,0 0 1 0 0,-1 0-1 0 0,1 1 1 0 0,0-1-1 0 0,-1 1 1 0 0,0-1 0 0 0,1 0-1 0 0,-1 1 1 0 0,0-1-1 0 0,0 3 1 0 0,2-3-1657 0 0,9-1 255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20.2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198 1 1376 0 0,'0'0'65'0'0,"-8"0"6"0"0,4 0 300 0 0,0 0-1 0 0,-1 1 1 0 0,1 0 0 0 0,0 0-1 0 0,0 0 1 0 0,0 0-1 0 0,0 1 1 0 0,1 0 0 0 0,-1-1-1 0 0,-3 4 1 0 0,-36 25 4974 0 0,38-25-5609 0 0,-6 4 598 0 0,2 0-1 0 0,-1 1 1 0 0,1 1 0 0 0,1 0-1 0 0,-12 19 1 0 0,9-14-25 0 0,9-12-219 0 0,0 0 1 0 0,0 0-1 0 0,0 0 1 0 0,0 0-1 0 0,1 0 0 0 0,-1 0 1 0 0,1 1-1 0 0,0-1 1 0 0,1 0-1 0 0,-2 7 0 0 0,2-1 38 0 0,1 0 1 0 0,-1 0-1 0 0,4 12 0 0 0,-4-21-124 0 0,0 0 1 0 0,1 0-1 0 0,-1 0 1 0 0,0 0-1 0 0,1 0 1 0 0,0 0-1 0 0,-1 0 1 0 0,1 0-1 0 0,-1 0 1 0 0,1 0-1 0 0,0 0 1 0 0,0-1 0 0 0,-1 1-1 0 0,1 0 1 0 0,0 0-1 0 0,0-1 1 0 0,1 2-1 0 0,2 0 8 0 0,8 7 92 0 0,-8-10-81 0 0,-2 0 2 0 0,3 0 8 0 0,0 0 1 0 0,-1-1 0 0 0,1 1-1 0 0,0-1 1 0 0,0-1-1 0 0,-1 1 1 0 0,1 0-1 0 0,-1-1 1 0 0,0 0 0 0 0,1 0-1 0 0,-2 0 1 0 0,1-1-1 0 0,0 0 1 0 0,-1 1-1 0 0,1-1 1 0 0,-1 0 0 0 0,0 0-1 0 0,4-8 1 0 0,-1 1-29 0 0,-1-1 1 0 0,0 1 0 0 0,0-1-1 0 0,-1 0 1 0 0,-1 0 0 0 0,4-21-1 0 0,-6 23-52 0 0,0 2-15 0 0,0-1-1 0 0,0 1 1 0 0,-1-10 0 0 0,0 16-30 0 0,1 4 7 0 0,0 1 72 0 0,0-1-1 0 0,1 0 1 0 0,-1 1-1 0 0,0-1 1 0 0,-1 0 0 0 0,1 1-1 0 0,0-1 1 0 0,-1 4 0 0 0,4 6 12 0 0,-3-7 1 0 0,1-1 0 0 0,0 1 0 0 0,0 0 0 0 0,1-1 0 0 0,-1 0 0 0 0,1 1 0 0 0,0-1 0 0 0,0 0 0 0 0,1-1 0 0 0,-1 1 0 0 0,1-1 0 0 0,-1 1 0 0 0,1-1 0 0 0,0 0 0 0 0,1 0 0 0 0,7 4 0 0 0,-10-6 2 0 0,0-1 0 0 0,0 1 1 0 0,-1 0-1 0 0,1-1 0 0 0,0 0 1 0 0,0 1-1 0 0,0-1 1 0 0,0 0-1 0 0,0 0 0 0 0,0 0 1 0 0,-1 0-1 0 0,1 0 0 0 0,0-1 1 0 0,0 1-1 0 0,0 0 1 0 0,0-1-1 0 0,-1 0 0 0 0,1 1 1 0 0,0-1-1 0 0,2-1 0 0 0,0 0-101 0 0,-1-1-1 0 0,0 1 0 0 0,0-1 0 0 0,0 1 1 0 0,-1-1-1 0 0,1 0 0 0 0,0 0 0 0 0,2-5 1 0 0,4 1-277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20.6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1 167 8840 0 0,'0'0'912'0'0,"13"0"-912"0"0,-1-5 240 0 0,1-3-8 0 0,2 2 0 0 0,1-7 0 0 0,6 2-168 0 0,-4-1-64 0 0,7-4 0 0 0,-7 2-4288 0 0</inkml:trace>
  <inkml:trace contextRef="#ctx0" brushRef="#br0" timeOffset="1">87 0 7200 0 0,'0'0'330'0'0,"1"2"-8"0"0,55 89 1339 0 0,-18-21 346 0 0,-34-60-1803 0 0,-1 0 1 0 0,1 0 0 0 0,1 12-1 0 0,-3-13-71 0 0,0 1-1 0 0,1-1 1 0 0,0 0-1 0 0,6 13 1 0 0,0-4 152 0 0,-8-14-210 0 0,0-1-1 0 0,1 1 1 0 0,-1-1-1 0 0,1 0 1 0 0,0 0-1 0 0,0 0 1 0 0,4 4-1 0 0,-5-5 2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23.7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166 1 2304 0 0,'0'0'101'0'0,"-4"5"1309"0"0,-2 0-412 0 0,1-1 1 0 0,-1 1 0 0 0,0-1 0 0 0,-11 5 0 0 0,11-6-811 0 0,0 0 1 0 0,1 0-1 0 0,-1 1 0 0 0,1 0 1 0 0,0 0-1 0 0,0 0 0 0 0,-8 9 1 0 0,-9 11 543 0 0,17-19-521 0 0,0 0-1 0 0,0 1 0 0 0,1-1 0 0 0,-7 11 1 0 0,8-11-64 0 0,0 0 0 0 0,1 1 1 0 0,0-1-1 0 0,0 0 1 0 0,0 1-1 0 0,-1 9 0 0 0,2-12-75 0 0,1 1 0 0 0,0 0 0 0 0,0-1 0 0 0,0 1 0 0 0,1 0 0 0 0,-1-1 0 0 0,1 1 0 0 0,0 0 0 0 0,0-1 0 0 0,1 1-1 0 0,-1-1 1 0 0,0 0 0 0 0,5 7 0 0 0,-5-9-58 0 0,0-1 0 0 0,1 1-1 0 0,-1 0 1 0 0,1-1 0 0 0,-1 0 0 0 0,1 1-1 0 0,-1-1 1 0 0,1 0 0 0 0,-1 1-1 0 0,1-1 1 0 0,-1 0 0 0 0,1 0 0 0 0,-1 0-1 0 0,1 0 1 0 0,-1-1 0 0 0,2 1 0 0 0,4-1 28 0 0,0-1 1 0 0,0 0-1 0 0,-1 0 1 0 0,1 0-1 0 0,-1-1 1 0 0,1 0-1 0 0,-1 0 1 0 0,0-1-1 0 0,10-7 1 0 0,-4 1-391 0 0,0-1 1 0 0,0 0-1 0 0,12-15 0 0 0,-11 10-930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24.1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3680 0 0,'0'0'1593'0'0,"1"2"-220"0"0,12 31 1680 0 0,-9-26-2926 0 0,-1 0 0 0 0,0 0 0 0 0,4 15 1 0 0,-2 6 75 0 0,-2-17-30 0 0,-1 0-1 0 0,1 12 1 0 0,6 54 726 0 0,-2-20-223 0 0,-5-34-387 0 0,-2-14-149 0 0,1-1 0 0 0,0 1 0 0 0,0-1 0 0 0,1 0 0 0 0,4 15 0 0 0,-5-21 916 0 0,0-3-1002 0 0,-1-1 0 0 0,1 1 0 0 0,-1 0 0 0 0,1 0 0 0 0,-1-1-1 0 0,0 1 1 0 0,0-1 0 0 0,1 1 0 0 0,-1 0 0 0 0,0-2 0 0 0,0-1 46 0 0,5-19 130 0 0,0 0 0 0 0,16-38 0 0 0,-18 55-230 0 0,1-1 0 0 0,0 1 0 0 0,7-9 0 0 0,-4 10 0 0 0,-5 4-5 0 0,0 0 1 0 0,-1 0 0 0 0,1 1 0 0 0,0-1 0 0 0,0 1 0 0 0,-1-1-1 0 0,1 1 1 0 0,0 0 0 0 0,0-1 0 0 0,0 1 0 0 0,-1 0 0 0 0,1 0-1 0 0,0 0 1 0 0,0 1 0 0 0,0-1 0 0 0,0 0 0 0 0,-1 1 0 0 0,4 0-1 0 0,-3 1-10 0 0,0-1 0 0 0,0 0 0 0 0,0 1 0 0 0,-1-1 0 0 0,1 1 0 0 0,0 0 0 0 0,-1-1 0 0 0,1 1 0 0 0,-1 0 0 0 0,0 0 0 0 0,1 0 0 0 0,-1 0 0 0 0,0 0 1 0 0,1 4-1 0 0,0-2 15 0 0,-1-2 0 0 0,0 0 0 0 0,0 0 0 0 0,0 0 0 0 0,-1 0 0 0 0,1 1 0 0 0,0-1 0 0 0,-1 0 0 0 0,0 0 0 0 0,1 1 0 0 0,-1-1 0 0 0,0 4 0 0 0,-2 12-2 0 0,3-17 3 0 0,-1-1 0 0 0,0 1 0 0 0,1 0 0 0 0,-1 0 0 0 0,0 0 0 0 0,1-1 0 0 0,-1 1 0 0 0,0 0 0 0 0,0 0 0 0 0,0 0 0 0 0,0 0 0 0 0,0-1 0 0 0,0 1 0 0 0,0 0 0 0 0,0 0 0 0 0,0 0 0 0 0,0 1 0 0 0,0 0 48 0 0,-5-15-9514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24.4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85 8288 0 0,'0'0'3873'0'0,"2"-1"-2938"0"0,141-68-490 0 0,-115 58-4440 0 0,-23 7-119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2:24.8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21 140 7776 0 0,'-20'114'1961'0'0,"19"-83"116"0"0,14-31-1719 0 0,-10 0-341 0 0,1 0 1 0 0,-1-1 0 0 0,1 1-1 0 0,-1-1 1 0 0,0 0 0 0 0,0 0-1 0 0,1 0 1 0 0,-1 0 0 0 0,0-1-1 0 0,0 1 1 0 0,0-1 0 0 0,0 0-1 0 0,0 0 1 0 0,-1 0 0 0 0,5-5 0 0 0,2-2-116 0 0,0-1 0 0 0,12-20 0 0 0,-5 8-519 0 0,0 1-1499 0 0,0 1 0 0 0,38-36 2061 0 0,-54 58 928 0 0,-2 4-401 0 0,0 0 0 0 0,0 1-1 0 0,0 10 1 0 0,1-10-2 0 0,0-1-1 0 0,0 1 1 0 0,-5 12 1840 0 0,19-27-2032 0 0,-5 2-216 0 0,1 0-1 0 0,-1-1 0 0 0,0 0 1 0 0,0-1-1 0 0,-1 0 0 0 0,0 0 1 0 0,11-18-1 0 0,-7 12-165 0 0,19-22 0 0 0,2 1-9 0 0,-31 34 33 0 0,0 3 0 0 0,0 1 84 0 0,0 1 0 0 0,0 0 0 0 0,0 0 0 0 0,0 0 1 0 0,-1 0-1 0 0,1 0 0 0 0,-1 0 0 0 0,0 0 0 0 0,0 0 1 0 0,-1 4-1 0 0,1 21 150 0 0,47 210 350 0 0,-37-200-486 0 0,-3-12 32 0 0,6 38-1 0 0,-8-30-25 0 0,3 30 55 0 0,-8-57-60 0 0,0 0 0 0 0,-1-1 1 0 0,1 1-1 0 0,-1 0 0 0 0,-1 0 0 0 0,-2 9 0 0 0,2-11 31 0 0,0-1 0 0 0,0 0-1 0 0,0 0 1 0 0,-1 0 0 0 0,-5 8 0 0 0,8-12-37 0 0,-1-1 0 0 0,1 1-1 0 0,-1 0 1 0 0,0 0 0 0 0,1-1 0 0 0,-1 1 0 0 0,0-1 0 0 0,1 1 0 0 0,-1-1 0 0 0,0 1 0 0 0,0-1 0 0 0,0 1-1 0 0,1-1 1 0 0,-1 0 0 0 0,0 1 0 0 0,0-1 0 0 0,0 0 0 0 0,0 0 0 0 0,0 0 0 0 0,0 1 0 0 0,0-1 0 0 0,1 0 0 0 0,-1 0-1 0 0,0-1 1 0 0,0 1 0 0 0,0 0 0 0 0,0 0 0 0 0,0 0 0 0 0,0 0 0 0 0,0-1 0 0 0,0 1 0 0 0,1 0 0 0 0,-1-1-1 0 0,0 1 1 0 0,0-1 0 0 0,0 1 0 0 0,1-1 0 0 0,-1 1 0 0 0,0-1 0 0 0,1 0 0 0 0,-1 1 0 0 0,-1-2 0 0 0,-3-4 81 0 0,-1-1 1 0 0,1 1-1 0 0,0-1 1 0 0,1 1-1 0 0,0-1 1 0 0,0-1 0 0 0,0 1-1 0 0,1-1 1 0 0,0 1-1 0 0,0-1 1 0 0,1 0-1 0 0,0 0 1 0 0,0 0 0 0 0,1 0-1 0 0,0 0 1 0 0,1-1-1 0 0,-1 1 1 0 0,2 0-1 0 0,-1 0 1 0 0,1 0 0 0 0,0 0-1 0 0,1-1 1 0 0,0 1-1 0 0,0 1 1 0 0,1-1-1 0 0,0 0 1 0 0,0 1 0 0 0,1-1-1 0 0,4-6 1 0 0,9-11 182 0 0,-8 12-120 0 0,0-1 0 0 0,1 1-1 0 0,23-22 1 0 0,-28 31-164 0 0,10-10-189 0 0,0 2 1 0 0,0 0 0 0 0,26-15 0 0 0,-16 15-1039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1376 0 0,'-5'-8'13726'0'0,"6"8"-13332"0"0,8-3-194 0 0,-1 1 0 0 0,1 0 0 0 0,0 1 1 0 0,-1 0-1 0 0,14 0 0 0 0,21-3-60 0 0,-17 0-98 0 0,0 2 0 0 0,44 2 0 0 0,19-2 22 0 0,-66 3-51 0 0,-20 0-12 0 0,0-1 1 0 0,0 0-1 0 0,0 0 0 0 0,0 0 0 0 0,0 0 1 0 0,1 0-1 0 0,3-2 0 0 0,-6 2 26 0 0,6-4-98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29.0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1426 1904 920 0 0,'-2'1'61'0'0,"0"0"-1"0"0,0 1 1 0 0,1-1 0 0 0,-1 0-1 0 0,0 0 1 0 0,0 0 0 0 0,0-1-1 0 0,0 1 1 0 0,-1 0-1 0 0,1-1 1 0 0,0 0 0 0 0,0 1-1 0 0,0-1 1 0 0,-3 0 0 0 0,-19 5 1878 0 0,-28 3 594 0 0,18 3-1879 0 0,0-2 0 0 0,-68 10 0 0 0,24-5-198 0 0,57-8-301 0 0,17-5-108 0 0,0 1 1 0 0,-1-1-1 0 0,1 0 1 0 0,0 0-1 0 0,-6 0 1 0 0,-5-2 155 0 0,0 0 1 0 0,0-1-1 0 0,0 0 0 0 0,0-1 1 0 0,1-1-1 0 0,-27-10 1 0 0,7 2 53 0 0,22 8-196 0 0,1 0 0 0 0,-18-8 0 0 0,13 4 188 0 0,-31-11 1 0 0,-1 0 427 0 0,-48-24 213 0 0,57 25-281 0 0,25 12-538 0 0,0-1 0 0 0,0 0 0 0 0,-12-10 1 0 0,2-1-77 0 0,15 10 32 0 0,0 0 0 0 0,-1 1 0 0 0,-17-9 1 0 0,12 8 90 0 0,0-1 0 0 0,0-1 0 0 0,1-1 1 0 0,-21-19-1 0 0,-11-9 384 0 0,-2 3-199 0 0,1-4-294 0 0,24 20 47 0 0,10 8-46 0 0,0 0 1 0 0,1-1 0 0 0,1-1-1 0 0,0 0 1 0 0,-11-18-1 0 0,16 22 37 0 0,0-1 0 0 0,1 0 0 0 0,0 0 0 0 0,0-1 0 0 0,1 0 0 0 0,1 1-1 0 0,0-1 1 0 0,-2-18 0 0 0,-8-50 59 0 0,3 29-68 0 0,8 36-21 0 0,2 0 0 0 0,-1-1 0 0 0,2 1 0 0 0,0 0 0 0 0,1-1 0 0 0,1 1 0 0 0,7-23 0 0 0,42-120 36 0 0,-50 152-52 0 0,0 1-1 0 0,0 0 0 0 0,1 0 0 0 0,3-6 0 0 0,-3 7 0 0 0,0-1 0 0 0,0 0 0 0 0,-1-1 0 0 0,2-5 0 0 0,-2 8 0 0 0,-1-1 0 0 0,1 1 0 0 0,0-1-1 0 0,0 1 1 0 0,0 0 0 0 0,2-3 0 0 0,11-18 1 0 0,-13 18-1 0 0,1-1 0 0 0,0 1 0 0 0,0 1 0 0 0,0-1 0 0 0,1 0 0 0 0,0 1 0 0 0,6-7-1 0 0,16-15 3 0 0,20-19-67 0 0,-27 28 65 0 0,25-31 0 0 0,-33 36 0 0 0,1 0 0 0 0,0 0 0 0 0,0 1 0 0 0,29-20 0 0 0,4 3 0 0 0,1 2 0 0 0,63-26 0 0 0,21-4 0 0 0,-81 34-66 0 0,-25 11 68 0 0,25-15-2 0 0,21-6 0 0 0,-5 1 0 0 0,-1 1 0 0 0,-36 17-32 0 0,48-18 0 0 0,-32 19 31 0 0,68-25 119 0 0,-102 34-114 0 0,1 1 0 0 0,14-3 1 0 0,8-3-24 0 0,80-22-124 0 0,-91 26 143 0 0,-1 1 0 0 0,32-1 0 0 0,-37 4 0 0 0,2 0-33 0 0,34 3 0 0 0,-33-1 60 0 0,34-1 1 0 0,-35-1-29 0 0,-1 2 0 0 0,0 0 1 0 0,0 1-1 0 0,19 4 0 0 0,29 4-12 0 0,-28-8-53 0 0,64-6 0 0 0,-93 4 66 0 0,0 0 0 0 0,-1 0 0 0 0,1 1 0 0 0,0 0 0 0 0,0 0 0 0 0,-1 1 0 0 0,10 3 0 0 0,-12-4 0 0 0,0 0 0 0 0,0 0 0 0 0,0-1 0 0 0,0 0 0 0 0,1 0 0 0 0,-1 0 0 0 0,0 0 0 0 0,8-3 0 0 0,-5 2 0 0 0,0 0 0 0 0,17 1 0 0 0,4 1 0 0 0,-17-1-6 0 0,-1 1 0 0 0,1 0 1 0 0,0 0-1 0 0,-1 1 0 0 0,0 1 1 0 0,1 0-1 0 0,17 7 0 0 0,-17-5 44 0 0,-1 0-1 0 0,1-1 0 0 0,1 0 1 0 0,-1-1-1 0 0,1-1 0 0 0,13 2 1 0 0,9 4-38 0 0,0 1 0 0 0,58 23 0 0 0,-48-15 0 0 0,0 0-140 0 0,58 31 0 0 0,-66-26 138 0 0,-21-12-45 0 0,26 12 0 0 0,21 10 127 0 0,-56-28-74 0 0,-1 1 1 0 0,0 0-1 0 0,11 10 1 0 0,1 1 133 0 0,7 8-74 0 0,-23-23-67 0 0,0 0 0 0 0,0 1 0 0 0,0-1 1 0 0,0 1-1 0 0,-1 0 0 0 0,1-1 0 0 0,-1 1 1 0 0,1 0-1 0 0,-1 0 0 0 0,0 0 0 0 0,1 0 0 0 0,-1 0 1 0 0,1 3-1 0 0,-1 0-26 0 0,1 1 0 0 0,-1 0 0 0 0,1 10 0 0 0,1-1-22 0 0,-3-12 49 0 0,1-1 0 0 0,0 1 0 0 0,0-1 0 0 0,0 0 0 0 0,0 0 0 0 0,0 1 0 0 0,3 2 0 0 0,6 12 0 0 0,-5-3-11 0 0,8 22 78 0 0,-13-33-54 0 0,1-1 1 0 0,-1 1-1 0 0,1 0 1 0 0,-1-1-1 0 0,0 1 1 0 0,0 0 0 0 0,0-1-1 0 0,0 1 1 0 0,-1-1-1 0 0,1 1 1 0 0,-1 3-1 0 0,-7 31-151 0 0,9-33 84 0 0,28 75 260 0 0,-26-72-206 0 0,0-1 0 0 0,0 1 0 0 0,-1 0 0 0 0,-1-1 0 0 0,2 11 0 0 0,-2-12 0 0 0,0 0 0 0 0,0 0 0 0 0,1-1 0 0 0,1 6 0 0 0,5 14 0 0 0,-4-15 0 0 0,-2-5-14 0 0,0 1 0 0 0,0-1 0 0 0,-1 1 0 0 0,1 0 0 0 0,-1-1 1 0 0,0 1-1 0 0,0 0 0 0 0,0 0 0 0 0,-1 8 0 0 0,0-3 31 0 0,0 0 0 0 0,-1 0 0 0 0,0 0 0 0 0,-3 11 0 0 0,1-12-10 0 0,-1 0 0 0 0,-1 0-1 0 0,0 0 1 0 0,0-1 0 0 0,-1 0-1 0 0,1 0 1 0 0,-13 12 0 0 0,13-13-7 0 0,0-1 0 0 0,0 1 0 0 0,1 0 0 0 0,-5 11 0 0 0,-11 18 0 0 0,-14 2 2 0 0,26-30-14 0 0,0 1-1 0 0,0 0 1 0 0,1 0-1 0 0,-7 11 1 0 0,10-13-2 0 0,-1-1 0 0 0,0 0 1 0 0,0-1-1 0 0,-1 1 0 0 0,1-1 1 0 0,-1 0-1 0 0,-7 4 0 0 0,4-2 15 0 0,0 0-1 0 0,-13 14 1 0 0,19-18-1 0 0,-1 1 0 0 0,1-1 0 0 0,-1 0 0 0 0,-5 3 0 0 0,-13 11 0 0 0,12-8 32 0 0,-109 94 8 0 0,90-83-34 0 0,-1-2 0 0 0,-1-1 0 0 0,-65 27 0 0 0,-130 37 63 0 0,139-51-74 0 0,-208 54 191 0 0,199-60-160 0 0,-161 29 161 0 0,168-44-123 0 0,79-8-160 0 0,0 0 0 0 0,0-1 0 0 0,0 0-1 0 0,-15-3 1 0 0,3-1-190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35.1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146 31 2304 0 0,'0'0'101'0'0,"4"-4"22"0"0,3-6 734 0 0,-6 9-608 0 0,0 0 1 0 0,-1 1-1 0 0,1-1 1 0 0,-1 1-1 0 0,1-1 0 0 0,-1 0 1 0 0,1 0-1 0 0,-1 1 1 0 0,0-1-1 0 0,1 0 1 0 0,-1 0-1 0 0,0 1 0 0 0,0-1 1 0 0,1 0-1 0 0,-1-5 4345 0 0,1 9-4477 0 0,2 11-9 0 0,-1-4-67 0 0,1 0 0 0 0,-2 0 1 0 0,2 16-1 0 0,5 187 419 0 0,-17-3 573 0 0,6-164-804 0 0,2-21-5 0 0,4 31 1 0 0,-1-31-6 0 0,-2 29 1 0 0,-4 10 429 0 0,3-58-559 0 0,1 1 0 0 0,0-1 0 0 0,2 13 0 0 0,1 6 2876 0 0,-25-33-2638 0 0,12 3-252 0 0,0 2-1 0 0,-1-1 0 0 0,-19-3 1 0 0,25 6-69 0 0,0 0-1 0 0,0-1 1 0 0,0 1 0 0 0,1-1 0 0 0,-1 0 0 0 0,-8-5 0 0 0,4 2-5 0 0,-22-11 25 0 0,30 15-5 0 0,1 1 0 0 0,-1-1-1 0 0,0 0 1 0 0,0 0 0 0 0,0 0 0 0 0,0 1 0 0 0,1-1-1 0 0,-1 0 1 0 0,1 0 0 0 0,-1 0 0 0 0,0 0-1 0 0,1 0 1 0 0,0 0 0 0 0,-1 0 0 0 0,1 0-1 0 0,-1-1 1 0 0,1 1 0 0 0,0 0 0 0 0,0 0 0 0 0,0 0-1 0 0,0 0 1 0 0,0 0 0 0 0,0 0 0 0 0,0-1-1 0 0,0 1 1 0 0,0 0 0 0 0,1 0 0 0 0,-1-1 0 0 0,1-1-24 0 0,0-1 0 0 0,0 1 0 0 0,0 0 0 0 0,0 0 0 0 0,0 1 1 0 0,0-1-1 0 0,1 0 0 0 0,0 0 0 0 0,3-4 0 0 0,3-1 16 0 0,0 1 0 0 0,1 0 0 0 0,0 1 0 0 0,0 0 0 0 0,0 0 0 0 0,1 1 0 0 0,0 0-1 0 0,11-4 1 0 0,0 1-10 0 0,1 2 0 0 0,43-9-1 0 0,-62 15-7 0 0,-1-1 0 0 0,0 1 0 0 0,1 0 0 0 0,-1 0 0 0 0,1 0 0 0 0,-1 0 0 0 0,0 1 0 0 0,1-1 0 0 0,-1 1 0 0 0,1-1 0 0 0,-1 1 0 0 0,0 0 0 0 0,0 0 0 0 0,0 0 0 0 0,1 0 0 0 0,-1 0 0 0 0,3 3 0 0 0,5 4 4 0 0,-9-6 8 0 0,-1 1 0 0 0,1-1 0 0 0,-1 1 0 0 0,1-1 0 0 0,-1 1 0 0 0,0 0 0 0 0,0-1 0 0 0,0 1 0 0 0,0-1 0 0 0,-1 1 0 0 0,1-1 0 0 0,-1 1 0 0 0,1-1 0 0 0,-1 1 0 0 0,0-1 0 0 0,0 0 0 0 0,0 1 0 0 0,-2 2 0 0 0,-2 1 19 0 0,0 1 0 0 0,0-1 0 0 0,-8 7 0 0 0,-8 9 121 0 0,20-21-132 0 0,-1 0 0 0 0,1 1 0 0 0,-1-1 0 0 0,1 0 0 0 0,-1 0 0 0 0,1 0 0 0 0,-4 1 0 0 0,3-1 22 0 0,20-12-7331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3.8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54 86 13104 0 0,'0'0'2160'0'0,"0"10"-1360"0"0,3 10 177 0 0,-3-19-934 0 0,0 0 0 0 0,0 0 0 0 0,0-1 0 0 0,0 1 0 0 0,0 0 1 0 0,1 0-1 0 0,-1-1 0 0 0,0 1 0 0 0,0 0 0 0 0,1 0 0 0 0,-1-1 0 0 0,0 1 1 0 0,1 0-1 0 0,-1-1 0 0 0,1 1 0 0 0,-1 0 0 0 0,1-1 0 0 0,-1 1 1 0 0,1-1-1 0 0,0 1 0 0 0,-1-1 0 0 0,1 1 0 0 0,0-1 0 0 0,0 1 0 0 0,1-2-19 0 0,1 0-1 0 0,-1 0 1 0 0,0-1-1 0 0,0 1 1 0 0,0-1-1 0 0,0 1 1 0 0,0-1-1 0 0,0 0 1 0 0,-1 1-1 0 0,1-1 1 0 0,0 0-1 0 0,1-2 1 0 0,0-1 46 0 0,0 2-37 0 0,0 0 0 0 0,-1-1 0 0 0,1 1 0 0 0,-1-1 0 0 0,0 0 0 0 0,0 0 0 0 0,0 0 0 0 0,-1 0 0 0 0,1 0 0 0 0,-1 0 0 0 0,0 0 0 0 0,0 0 0 0 0,0-1 0 0 0,-1 1 0 0 0,0 0 0 0 0,0 0 0 0 0,0-1 0 0 0,-1-4 0 0 0,-11-10-100 0 0,12 19 67 0 0,0-1 0 0 0,0 1 0 0 0,0-1 0 0 0,-1 1 0 0 0,1 0 0 0 0,0-1 0 0 0,0 1 0 0 0,0 0 0 0 0,-1 0 0 0 0,1-1 0 0 0,0 1 0 0 0,-1 0 0 0 0,1-1 0 0 0,0 1 0 0 0,-1 0 0 0 0,1 0 0 0 0,0 0 0 0 0,-1-1 0 0 0,1 1 0 0 0,0 0 0 0 0,-1 0 0 0 0,1 0 0 0 0,0 0 0 0 0,-1 0 0 0 0,1 0 0 0 0,-1 0 0 0 0,1 0 0 0 0,0 0 0 0 0,-1 0 0 0 0,1 0 0 0 0,-1 0 0 0 0,1 0 0 0 0,0 0 0 0 0,-1 0 0 0 0,1 0 0 0 0,0 0 0 0 0,-1 0 0 0 0,0 1 0 0 0,-1-1 0 0 0,-1 0 0 0 0,0 1-1 0 0,0 0 1 0 0,0 0 0 0 0,1 0-1 0 0,-1 0 1 0 0,0 0-1 0 0,1 0 1 0 0,-1 0 0 0 0,1 1-1 0 0,0 0 1 0 0,-1-1 0 0 0,1 1-1 0 0,-3 3 1 0 0,-3 3 63 0 0,0 1-1 0 0,-8 12 1 0 0,12-15 37 0 0,0 1 1 0 0,1 1-1 0 0,0-1 0 0 0,1 0 0 0 0,-4 14 0 0 0,6-20-91 0 0,0 0 0 0 0,0 0 0 0 0,-1-1 0 0 0,1 1-1 0 0,0 0 1 0 0,0 0 0 0 0,0-1 0 0 0,0 1 0 0 0,0 0 0 0 0,0 0-1 0 0,0-1 1 0 0,0 1 0 0 0,0 0 0 0 0,1 0 0 0 0,-1-1-1 0 0,0 2 1 0 0,16 16 7 0 0,-16-18-15 0 0,1 1 12 0 0,1 0 0 0 0,-1-1 0 0 0,0 1 0 0 0,0-1 0 0 0,0 1-1 0 0,1-1 1 0 0,-1 1 0 0 0,0-1 0 0 0,1 0 0 0 0,-1 1 0 0 0,0-1 0 0 0,1 0 0 0 0,-1 0 0 0 0,0 0 0 0 0,1 0-1 0 0,-1 0 1 0 0,1 0 0 0 0,1-1 0 0 0,0 0 21 0 0,0 1 0 0 0,1-1-1 0 0,-1 0 1 0 0,0 0 0 0 0,0-1 0 0 0,4-1-1 0 0,-1-1 36 0 0,-1-1 0 0 0,1 0-1 0 0,-1 0 1 0 0,1 0-1 0 0,-2-1 1 0 0,6-6-1 0 0,-8 8-60 0 0,0 0 0 0 0,-1 0 0 0 0,0 0 0 0 0,1 0 0 0 0,-2 0 0 0 0,1 0 0 0 0,0-1 0 0 0,-1 1 0 0 0,0 0 0 0 0,0 0 0 0 0,-1-9 0 0 0,-2 3-8 0 0,2 3 11 0 0,1 7-8 0 0,0 0-1 0 0,0-1 1 0 0,-1 1-1 0 0,1 0 1 0 0,0 0 0 0 0,0 0-1 0 0,-1 0 1 0 0,1 0-1 0 0,0-1 1 0 0,0 1 0 0 0,-1 0-1 0 0,1 0 1 0 0,0 0-1 0 0,-1 0 1 0 0,1 0 0 0 0,0 0-1 0 0,-1 0 1 0 0,1 0-1 0 0,0 0 1 0 0,-1 0-1 0 0,1 0 1 0 0,0 0 0 0 0,0 1-1 0 0,-1-1 1 0 0,1 0-1 0 0,0 0 1 0 0,-1 0 0 0 0,-8 3 31 0 0,6-2-50 0 0,0 0 0 0 0,0 1 0 0 0,0-1 0 0 0,0 1 0 0 0,0 0 1 0 0,1 0-1 0 0,-1 0 0 0 0,0 0 0 0 0,1 0 0 0 0,0 0 0 0 0,-1 1 1 0 0,1-1-1 0 0,0 1 0 0 0,0 0 0 0 0,1-1 0 0 0,-3 5 0 0 0,1-1-5 0 0,1-1 0 0 0,-1 1-1 0 0,1 0 1 0 0,0 0 0 0 0,1 1-1 0 0,-1-1 1 0 0,1 0 0 0 0,0 11-1 0 0,0-15 33 0 0,1 8-56 0 0,1-9 44 0 0,0 0-1 0 0,0 1 1 0 0,0-1-1 0 0,0 0 1 0 0,0 0-1 0 0,0 0 1 0 0,0 0-1 0 0,0 0 1 0 0,0 0-1 0 0,0 0 1 0 0,0 0 0 0 0,2 0-1 0 0,-1 0 3 0 0,-1 0 1 0 0,1-1-1 0 0,0 1 1 0 0,0-1-1 0 0,-1 1 1 0 0,1-1-1 0 0,0 0 1 0 0,0 1-1 0 0,0-1 1 0 0,-1 0-1 0 0,1 0 0 0 0,0-1 1 0 0,0 1-1 0 0,0 0 1 0 0,0 0-1 0 0,-1-1 1 0 0,1 1-1 0 0,0-1 1 0 0,-1 0-1 0 0,1 0 0 0 0,0 1 1 0 0,-1-1-1 0 0,1 0 1 0 0,-1 0-1 0 0,1 0 1 0 0,-1-1-1 0 0,1 1 1 0 0,-1 0-1 0 0,0 0 0 0 0,0-1 1 0 0,0 1-1 0 0,0-1 1 0 0,0 1-1 0 0,1-3 1 0 0,6-10-180 0 0,-6 12-33 0 0,-1 0 1 0 0,0 0-1 0 0,0 0 1 0 0,0-1 0 0 0,0 1-1 0 0,0 0 1 0 0,0-1-1 0 0,1-3 1 0 0,0-5-4395 0 0,-2-2-1443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4.3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376 12 10680 0 0,'0'0'241'0'0,"-3"0"38"0"0,-21-5 338 0 0,18 3-599 0 0,1 1 1 0 0,-1 0 0 0 0,-11-1 0 0 0,10 2 158 0 0,0 0 1 0 0,0 1 0 0 0,-1 0-1 0 0,1 0 1 0 0,1 1 0 0 0,-1 0-1 0 0,0 0 1 0 0,-10 6 0 0 0,0 1 695 0 0,-29 21-1 0 0,44-29-851 0 0,-9 8 126 0 0,1-1-1 0 0,0 1 1 0 0,0 1-1 0 0,0 0 1 0 0,2 0 0 0 0,-1 1-1 0 0,1 0 1 0 0,-8 15 0 0 0,4-2 76 0 0,1 0 1 0 0,1 1 0 0 0,-9 32-1 0 0,9-21 116 0 0,-8 52-1 0 0,16-72-263 0 0,0-1-1 0 0,2 1 1 0 0,0 0 0 0 0,1 0-1 0 0,0-1 1 0 0,4 18-1 0 0,-4-28-46 0 0,1 0 0 0 0,0 1-1 0 0,0-1 1 0 0,0 0 0 0 0,0 0 0 0 0,1 0-1 0 0,0 0 1 0 0,0-1 0 0 0,0 1-1 0 0,0-1 1 0 0,1 1 0 0 0,4 3 0 0 0,-2-3 31 0 0,1 0 0 0 0,-1 0 0 0 0,1-1 1 0 0,-1 0-1 0 0,1 0 0 0 0,0-1 0 0 0,0 0 0 0 0,8 2 1 0 0,-2-1 6 0 0,0-1 1 0 0,0-1-1 0 0,0 0 1 0 0,0 0-1 0 0,0-2 1 0 0,0 0-1 0 0,1 0 1 0 0,-1-1-1 0 0,0-1 1 0 0,14-3-1 0 0,-9 0-10 0 0,0-1-1 0 0,0 0 1 0 0,-1-2-1 0 0,0 0 1 0 0,0-1-1 0 0,-1-1 0 0 0,26-20 1 0 0,-24 16-30 0 0,-1-1 1 0 0,-1-1-1 0 0,0-1 1 0 0,-2 0 0 0 0,0-1-1 0 0,13-22 1 0 0,-22 31-11 0 0,-1 0 0 0 0,0 0 0 0 0,0 0 1 0 0,-1-1-1 0 0,0 0 0 0 0,-1 0 0 0 0,0 0 1 0 0,0 0-1 0 0,-1 0 0 0 0,-1 0 0 0 0,0 0 1 0 0,0 0-1 0 0,-1 0 0 0 0,0 0 0 0 0,0 0 1 0 0,-1 0-1 0 0,-1 0 0 0 0,0 1 0 0 0,0-1 1 0 0,-1 1-1 0 0,0-1 0 0 0,-1 1 0 0 0,1 1 1 0 0,-2-1-1 0 0,1 1 0 0 0,-12-12 0 0 0,10 11 50 0 0,0 1-1 0 0,-1 0 1 0 0,-1 1-1 0 0,1-1 0 0 0,-1 2 1 0 0,-1-1-1 0 0,1 2 1 0 0,-1-1-1 0 0,0 1 1 0 0,0 0-1 0 0,0 1 0 0 0,-1 1 1 0 0,-14-4-1 0 0,-1 2-34 0 0,-34-1 0 0 0,33 4-29 0 0,17 2-2 0 0,-1 1 0 0 0,1 0 0 0 0,0 0 0 0 0,0 1 0 0 0,0 0 0 0 0,0 1 0 0 0,0 0 0 0 0,-13 7 0 0 0,20-9-1 0 0,0 1 0 0 0,1-1-1 0 0,-1 1 1 0 0,0-1 0 0 0,1 1-1 0 0,0 0 1 0 0,0 0-1 0 0,-1 0 1 0 0,1 1 0 0 0,0-1-1 0 0,1 0 1 0 0,-3 4 0 0 0,3-5-72 0 0,0 0 0 0 0,1 0 0 0 0,-1 1 0 0 0,1-1 0 0 0,-1 0 0 0 0,1 0 0 0 0,-1 0 0 0 0,1 1 0 0 0,0-1 0 0 0,0 0 0 0 0,0 1 0 0 0,-1-1 0 0 0,1 0 0 0 0,0 0 0 0 0,0 1 0 0 0,1-1 0 0 0,-1 0 0 0 0,0 1 0 0 0,0-1 0 0 0,1 0 0 0 0,-1 0 0 0 0,1 1 0 0 0,-1-1 0 0 0,1 0 1 0 0,-1 0-1 0 0,1 0 0 0 0,0 0 0 0 0,-1 0 0 0 0,3 2 0 0 0,10 9-4902 0 0,2-1-1555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4.8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86 5984 0 0,'0'0'464'0'0,"-2"-14"7236"0"0,2 8-7135 0 0,0 5-498 0 0,0 0-1 0 0,0 0 1 0 0,0 0 0 0 0,1 0-1 0 0,-1 0 1 0 0,0 0-1 0 0,1 0 1 0 0,-1 0 0 0 0,1 0-1 0 0,-1 0 1 0 0,1 0 0 0 0,-1 0-1 0 0,1 0 1 0 0,0 1 0 0 0,-1-1-1 0 0,1 0 1 0 0,0 0 0 0 0,0 1-1 0 0,0-1 1 0 0,-1 0 0 0 0,1 1-1 0 0,1-1 1 0 0,24-10 486 0 0,-18 8-457 0 0,14-5 673 0 0,-12 3-697 0 0,0 1 0 0 0,0 1 0 0 0,0 0 0 0 0,0 0 0 0 0,1 1 0 0 0,16-1-1 0 0,-24 4-193 0 0,4 2 108 0 0,2-1 14 0 0,-1 4 15 0 0,-7-4 11 0 0,0 0 0 0 0,-1-1-1 0 0,1 1 1 0 0,-1 0 0 0 0,1-1 0 0 0,-1 1 0 0 0,0 0-1 0 0,1 0 1 0 0,-1-1 0 0 0,0 1 0 0 0,0 0-1 0 0,0 0 1 0 0,-1-1 0 0 0,1 1 0 0 0,0 0 0 0 0,-1 0-1 0 0,1-1 1 0 0,-1 1 0 0 0,1 0 0 0 0,-2 1-1 0 0,-2 16 253 0 0,3-15-237 0 0,0 0-1 0 0,0-1 1 0 0,0 1 0 0 0,0 0 0 0 0,0-1-1 0 0,-1 1 1 0 0,0-1 0 0 0,0 0 0 0 0,0 0 0 0 0,-3 5-1 0 0,-7 12-15 0 0,-39 87 572 0 0,49-102-602 0 0,1 1-1 0 0,-1 0 0 0 0,1 0 0 0 0,1 0 0 0 0,-1 0 0 0 0,1 11 0 0 0,0-10 23 0 0,0-1 0 0 0,0 0 1 0 0,-1 0-1 0 0,0 1 0 0 0,-3 9 0 0 0,-4 13 237 0 0,8-28-238 0 0,-1 0 0 0 0,1 1 0 0 0,0-1 0 0 0,0 0 1 0 0,-1 1-1 0 0,1-1 0 0 0,0 0 0 0 0,0 1 0 0 0,1-1 0 0 0,-1 0 0 0 0,0 0 0 0 0,0 1 0 0 0,1-1 0 0 0,-1 0 0 0 0,0 0 1 0 0,1 1-1 0 0,1 1 0 0 0,-1-2 677 0 0,9-2-160 0 0,48-18-246 0 0,-40 14-203 0 0,12-3 49 0 0,-16 6-195 0 0,0-1 1 0 0,1-1-1 0 0,-1 0 0 0 0,0-1 0 0 0,15-8 0 0 0,0 1-865 0 0,-28 11 761 0 0,13-12-1084 0 0,-14 12 771 0 0,1-2 612 0 0,-6-12-11520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5.1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0 101 5528 0 0,'2'0'9796'0'0,"36"-8"-7756"0"0,-5 1-1283 0 0,4-4 29 0 0,37-10 261 0 0,-55 17-1335 0 0,0 0 0 0 0,0-2 0 0 0,0 0 0 0 0,-1-1 0 0 0,21-12 0 0 0,-26 11-6290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0.2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0 192 2760 0 0,'0'0'1871'0'0,"11"-13"4986"0"0,-1 5-6540 0 0,-1 0 0 0 0,1 1 0 0 0,0-1 0 0 0,0 2 0 0 0,1 0 0 0 0,0 0 0 0 0,12-4 0 0 0,50-24 386 0 0,40-14 434 0 0,-15 18-1113 0 0,-96 30 228 0 0,-13-8-5146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0.5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74 1 6072 0 0,'0'0'548'0'0,"0"2"-451"0"0,1 0-78 0 0,-1 1-1 0 0,0-1 1 0 0,-1 1 0 0 0,1-1-1 0 0,0 1 1 0 0,-1-1-1 0 0,-1 5 1 0 0,1 2 312 0 0,1 20 521 0 0,-1-1-1 0 0,-2 1 1 0 0,-7 35 0 0 0,-5 34 496 0 0,9-46-838 0 0,-6 29 276 0 0,0 8 489 0 0,7-44-552 0 0,3-32-371 0 0,-1 15 343 0 0,3-26-610 0 0,1-2-15 0 0,0 1-50 0 0,1 0 0 0 0,-1 0 0 0 0,1 0 0 0 0,0 0 0 0 0,-1 0 0 0 0,1-1 0 0 0,0 1 1 0 0,0-1-1 0 0,-1 1 0 0 0,1-1 0 0 0,0 0 0 0 0,0 0 0 0 0,0 0 0 0 0,-1 0 0 0 0,1 0 1 0 0,0 0-1 0 0,0 0 0 0 0,0-1 0 0 0,0 1 0 0 0,-1 0 0 0 0,4-2 0 0 0,1 1 33 0 0,12-3 177 0 0,-1-1-1 0 0,1-1 1 0 0,0 0-1 0 0,29-16 1 0 0,62-42-106 0 0,-90 52-124 0 0,-3 3-311 0 0,-10 5 460 0 0,0 1 0 0 0,0-1 1 0 0,7-5-1 0 0,-12 8-456 0 0,0 0 0 0 0,0 0 0 0 0,1-1 0 0 0,-1 1 0 0 0,0 0 0 0 0,0-1 0 0 0,0 1 0 0 0,-1 0 0 0 0,1-1 0 0 0,0 1 0 0 0,0-1 0 0 0,-1 0 0 0 0,1 1 0 0 0,-1-1 0 0 0,1 1 0 0 0,-1-1 0 0 0,0 0 0 0 0,0-1 0 0 0,0-9-5145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0.9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96 8752 0 0,'0'0'398'0'0,"-1"-1"-3"0"0,-3-6 1801 0 0,5 6-1064 0 0,2-4-1011 0 0,1 1 0 0 0,-1 0 0 0 0,1-1 0 0 0,0 1 0 0 0,0 1 0 0 0,1-1 0 0 0,-1 0 1 0 0,1 1-1 0 0,0 0 0 0 0,0 0 0 0 0,0 1 0 0 0,8-4 0 0 0,22-12-688 0 0,-18 7-2771 0 0,4 3-1188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1.2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88 5528 0 0,'-2'0'43'0'0,"1"0"-1"0"0,-1 0 1 0 0,1 0 0 0 0,-1 0-1 0 0,1 1 1 0 0,-1-1 0 0 0,1 0-1 0 0,0 1 1 0 0,-1 0 0 0 0,1-1-1 0 0,-9 5 7414 0 0,11-6-7165 0 0,54-26 435 0 0,-31 13-479 0 0,35-18 0 0 0,-50 28-242 0 0,0 1-1 0 0,0-1 0 0 0,0 2 1 0 0,1-1-1 0 0,-1 1 1 0 0,1 1-1 0 0,14-1 1 0 0,-15 4-21 0 0,-7-1 17 0 0,-1 0 0 0 0,0 0 0 0 0,0-1 0 0 0,0 1 0 0 0,0 0 0 0 0,0 1 0 0 0,0-1 0 0 0,-1 0 0 0 0,1 0 0 0 0,0 0 0 0 0,0 0 0 0 0,-1 1 0 0 0,1-1 0 0 0,-1 0 0 0 0,1 1 0 0 0,-1-1 0 0 0,0 0 0 0 0,1 1 0 0 0,-1-1 0 0 0,0 0 0 0 0,0 1 0 0 0,0-1 0 0 0,0 1 0 0 0,0-1 0 0 0,0 0 0 0 0,-1 3 1 0 0,0 4 56 0 0,0 0 1 0 0,-1 0 0 0 0,-4 10-1 0 0,-6 14 375 0 0,-19 35 0 0 0,-11 27 478 0 0,32-69-666 0 0,7-20-193 0 0,1 1-1 0 0,-1-1 1 0 0,2 1-1 0 0,-1-1 1 0 0,0 1-1 0 0,1 0 1 0 0,0 0-1 0 0,1-1 1 0 0,-1 1-1 0 0,1 0 1 0 0,0 7-1 0 0,0-12-36 0 0,1-1 0 0 0,-1 1 0 0 0,0 0-1 0 0,0 0 1 0 0,0 0 0 0 0,0 0 0 0 0,1-1 0 0 0,-1 1 0 0 0,0 0 0 0 0,1 0-1 0 0,-1-1 1 0 0,0 1 0 0 0,1 0 0 0 0,-1-1 0 0 0,1 1 0 0 0,-1 0-1 0 0,1-1 1 0 0,0 1 0 0 0,-1-1 0 0 0,1 1 0 0 0,0-1 0 0 0,-1 1-1 0 0,2 0 1 0 0,0-1 11 0 0,-1 1-1 0 0,1-1 1 0 0,-1 0 0 0 0,1 0-1 0 0,-1 0 1 0 0,1 0 0 0 0,0 0-1 0 0,-1 0 1 0 0,1 0 0 0 0,-1-1-1 0 0,1 1 1 0 0,2-1-1 0 0,13-6 206 0 0,-1 0 0 0 0,0-1-1 0 0,0-1 1 0 0,-1 0 0 0 0,17-14-1 0 0,24-18-846 0 0,-47 29-2335 0 0</inkml:trace>
  <inkml:trace contextRef="#ctx0" brushRef="#br0" timeOffset="1">26 373 5064 0 0,'0'0'62'0'0,"-1"0"-47"0"0,1 0 0 0 0,0 0 0 0 0,0 0 0 0 0,-1 0 0 0 0,1 1 0 0 0,0-1 0 0 0,0 0 0 0 0,-1 0 0 0 0,1 0 0 0 0,0 0 0 0 0,-1 0 0 0 0,1 0 0 0 0,0 0 0 0 0,0 0 0 0 0,-1 0 0 0 0,1 0 0 0 0,0 0 0 0 0,0 0 0 0 0,-1 0 0 0 0,1-1 0 0 0,0 1 0 0 0,0 0 1 0 0,-1 0-1 0 0,1 0 0 0 0,0 0 0 0 0,0 0 0 0 0,-1 0 0 0 0,1-1 0 0 0,0 1 0 0 0,0 0 0 0 0,0 0 0 0 0,-1 0 0 0 0,1-1 0 0 0,0 1 0 0 0,0 0 0 0 0,0 0 0 0 0,0-1 0 0 0,0 1 0 0 0,-1 0 0 0 0,1 0 0 0 0,0-1 0 0 0,0 1 0 0 0,0 0 0 0 0,0 0 0 0 0,0-1 0 0 0,0 1 0 0 0,0 0 0 0 0,0 0 0 0 0,0-1 0 0 0,0 1 0 0 0,0-2 1891 0 0,4-3 2292 0 0,-2 2-3278 0 0,5-3-49 0 0,0 1 0 0 0,0 0 1 0 0,9-5-1 0 0,3-2-709 0 0,2-3-46 0 0,147-90-937 0 0,-137 87 51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1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11256 0 0,'0'0'1133'0'0,"2"1"-968"0"0,13 3 322 0 0,0 0-1 0 0,1-1 1 0 0,0 0 0 0 0,17 0-1 0 0,65-3 483 0 0,-37-2-701 0 0,-15 0-157 0 0,-32 1-77 0 0,0 0 0 0 0,0 1-1 0 0,0 0 1 0 0,14 3-1 0 0,6-1 116 0 0,-20-3-1156 0 0,-14-7-5534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1.6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0 7832 0 0,'0'0'602'0'0,"-1"2"-219"0"0,-14 28 3048 0 0,5-2-1522 0 0,6-18-1628 0 0,1 0 0 0 0,0-1 0 0 0,1 2 0 0 0,0-1-1 0 0,-1 13 1 0 0,3-20-238 0 0,4 4-32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2.0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0 4144 0 0,'0'0'6101'0'0,"2"2"-5480"0"0,2 5-534 0 0,0 0-1 0 0,0 0 1 0 0,0 0 0 0 0,-1 1-1 0 0,0-1 1 0 0,-1 1-1 0 0,0 0 1 0 0,0 0-1 0 0,0-1 1 0 0,-1 1 0 0 0,0 1-1 0 0,-1 14 1 0 0,0 22 567 0 0,-2 0 0 0 0,-11 66 0 0 0,-5 15 84 0 0,16-108-690 0 0,-1 1 0 0 0,-5 17 1 0 0,8-34-262 0 0,0-15-2701 0 0,13-83-4209 0 0,-12 86 7297 0 0,1 1 1 0 0,1-1 0 0 0,-1 1 0 0 0,9-18 0 0 0,0-1 3462 0 0,-9 24-3251 0 0,0 1-1 0 0,0-1 0 0 0,1 0 1 0 0,0 1-1 0 0,-1 0 0 0 0,1-1 0 0 0,0 1 1 0 0,1 0-1 0 0,-1 1 0 0 0,1-1 1 0 0,-1 1-1 0 0,1-1 0 0 0,0 1 1 0 0,4-2-1 0 0,16-10-42 0 0,-15 6-369 0 0,9-4-465 0 0,-2-1-1 0 0,1-1 0 0 0,-2-1 1 0 0,24-27-1 0 0,-17 12-799 0 0,-3-1-11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2.3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0 2760 0 0,'0'2'207'0'0,"-2"1"203"0"0,1 1 1 0 0,0-1 0 0 0,0 1 0 0 0,0 0-1 0 0,1-1 1 0 0,-1 1 0 0 0,1 0 0 0 0,0-1-1 0 0,0 5 1 0 0,-2 21 2893 0 0,-1-6-2613 0 0,1-1 0 0 0,3 44 0 0 0,-1 7 98 0 0,-1-63-657 0 0,-2 34 630 0 0,4 61 0 0 0,11-1 30 0 0,-4-75-247 0 0,0-14-1180 0 0,3-6-3462 0 0,-3-5-844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42.7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52 12528 0 0,'-17'-8'1249'0'0,"17"8"-842"0"0,1-1-255 0 0,3-1-101 0 0,-1 1 1 0 0,1 0 0 0 0,0 0 0 0 0,-1 0 0 0 0,9-1 0 0 0,18-6 143 0 0,-19 3-60 0 0,0 1 0 0 0,0 0-1 0 0,0 1 1 0 0,0 0 0 0 0,0 0-1 0 0,1 1 1 0 0,18 0 0 0 0,-25 1-134 0 0,0 1 1 0 0,0 1-1 0 0,0-1 1 0 0,-1 1-1 0 0,1 0 1 0 0,0 0 0 0 0,0 0-1 0 0,-1 1 1 0 0,1-1-1 0 0,4 4 1 0 0,1 3-70 0 0,-9-6 70 0 0,1 1 0 0 0,-1-1 0 0 0,0 1 1 0 0,-1-1-1 0 0,1 1 0 0 0,0 0 0 0 0,-1-1 0 0 0,0 1 1 0 0,1 0-1 0 0,-1-1 0 0 0,0 1 0 0 0,0 0 0 0 0,-1 0 1 0 0,1-1-1 0 0,-1 4 0 0 0,-2 6 83 0 0,-1-1 0 0 0,-5 14-1 0 0,0 0 76 0 0,-4 18 188 0 0,-18 68 401 0 0,26-93-622 0 0,3-9-72 0 0,0 0-1 0 0,0-1 0 0 0,0 12 0 0 0,2-18 234 0 0,17 10-8 0 0,-14-11-252 0 0,0-1-1 0 0,-1 1 0 0 0,1 0 0 0 0,0-1 0 0 0,0 0 0 0 0,-1 1 0 0 0,1-1 0 0 0,0 0 1 0 0,0-1-1 0 0,-1 1 0 0 0,1 0 0 0 0,0-1 0 0 0,-1 1 0 0 0,1-1 0 0 0,0 0 0 0 0,-1 0 1 0 0,4-2-1 0 0,7-3 117 0 0,25-17-1 0 0,-28 17-183 0 0,62-43-624 0 0,-71 48 531 0 0,0 1 0 0 0,-1-1 0 0 0,1 0 0 0 0,0 1 0 0 0,0-1 0 0 0,-1 0 0 0 0,1 0 0 0 0,0 0 0 0 0,-1 0 0 0 0,1 0-1 0 0,-1 0 1 0 0,1 0 0 0 0,-1 0 0 0 0,0 0 0 0 0,1 0 0 0 0,-1-1 0 0 0,1-7-5756 0 0</inkml:trace>
  <inkml:trace contextRef="#ctx0" brushRef="#br0" timeOffset="1">26 274 14712 0 0,'0'0'2338'0'0,"3"0"-1941"0"0,7-4-185 0 0,0 0 0 0 0,0-1-1 0 0,0 0 1 0 0,-1 0 0 0 0,1-1-1 0 0,9-9 1 0 0,1 1 53 0 0,3-1-41 0 0,71-43 411 0 0,14 1-2642 0 0,-73 42 1208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53.2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1 475 3224 0 0,'0'0'785'0'0,"1"-2"-271"0"0,5-3 189 0 0,0 0 0 0 0,0-1 0 0 0,5-7 1 0 0,-7 9-432 0 0,0 0 1 0 0,0 0 0 0 0,1 0-1 0 0,7-6 1 0 0,3-2 84 0 0,18-11 67 0 0,-32 22-412 0 0,1 1-1 0 0,-1-1 1 0 0,0 1 0 0 0,0 0 0 0 0,1-1 0 0 0,-1 1-1 0 0,0 0 1 0 0,0-1 0 0 0,1 1 0 0 0,1 0 0 0 0,0 0 18 0 0,8-3-2 0 0,4 1 27 0 0,11 10-26 0 0,-11-3 28 0 0,-6-2 52 0 0,-1 1 0 0 0,1 0 0 0 0,10 6 0 0 0,2 3 275 0 0,-13-9-216 0 0,0 0-1 0 0,-1 1 1 0 0,9 7 0 0 0,-15-11 252 0 0,2-1-343 0 0,-1 0-1 0 0,1-1 1 0 0,-1 0 0 0 0,1 1 0 0 0,-1-1 0 0 0,1 0 0 0 0,-1 0 0 0 0,1 0-1 0 0,-1-1 1 0 0,0 1 0 0 0,0-1 0 0 0,3-1 0 0 0,26-25 579 0 0,-19 16-485 0 0,-6 6-133 0 0,-1 0-1 0 0,1-1 1 0 0,-1 1-1 0 0,5-10 1 0 0,-6 9-23 0 0,1 0 0 0 0,0 1 1 0 0,0-1-1 0 0,6-5 0 0 0,-4 5-8 0 0,0 1 0 0 0,1 0 0 0 0,-1 1 0 0 0,10-5 0 0 0,-15 9-6 0 0,1-1 0 0 0,-1 1 0 0 0,1 0 0 0 0,-1 0 0 0 0,1 1 0 0 0,0-1 0 0 0,-1 0 0 0 0,1 1 0 0 0,0 0 0 0 0,0-1 0 0 0,-1 1 0 0 0,1 0 0 0 0,0 1 0 0 0,0-1 0 0 0,-1 0 1 0 0,1 1-1 0 0,5 1 0 0 0,71 32-1 0 0,-55-20 52 0 0,-16-9-9 0 0,1 0 0 0 0,0 0 0 0 0,0-1-1 0 0,0 0 1 0 0,0-1 0 0 0,13 3 0 0 0,-21-6-15 0 0,1 1 1 0 0,0-1-1 0 0,-1 0 1 0 0,1 0-1 0 0,0 0 1 0 0,-1 0-1 0 0,1 0 1 0 0,0 0 0 0 0,-1 0-1 0 0,1-1 1 0 0,0 1-1 0 0,-1-1 1 0 0,1 1-1 0 0,-1-1 1 0 0,1 0-1 0 0,-1 1 1 0 0,1-1 0 0 0,-1 0-1 0 0,1 0 1 0 0,1-2-1 0 0,4-1 77 0 0,13-9 144 0 0,-16 10-183 0 0,0-1 1 0 0,0 0 0 0 0,0 0-1 0 0,-1 0 1 0 0,1 0-1 0 0,-1 0 1 0 0,5-8-1 0 0,-5 6-23 0 0,7-10 126 0 0,-8 12-149 0 0,0 0 1 0 0,1 0 0 0 0,-1 1-1 0 0,1-1 1 0 0,-1 1 0 0 0,1 0-1 0 0,0-1 1 0 0,0 1-1 0 0,1 0 1 0 0,-1 1 0 0 0,0-1-1 0 0,7-3 1 0 0,5-3-151 0 0,-13 7 115 0 0,1 1 0 0 0,-1 0 1 0 0,0-1-1 0 0,0 1 1 0 0,0 0-1 0 0,1 0 1 0 0,-1 0-1 0 0,5-1 1 0 0,-2 1 10 0 0,0 1 1 0 0,0-1 0 0 0,0 1 0 0 0,0 0 0 0 0,0 0 0 0 0,1 1 0 0 0,-1-1 0 0 0,0 1 0 0 0,0 0 0 0 0,0 1 0 0 0,-1-1-1 0 0,1 1 1 0 0,0 0 0 0 0,0 0 0 0 0,-1 0 0 0 0,1 1 0 0 0,-1 0 0 0 0,0-1 0 0 0,0 2 0 0 0,7 5 0 0 0,12 9 18 0 0,-2 0 59 0 0,-9-6-74 0 0,-7-11 3 0 0,-1 0 4 0 0,-2 0 8 0 0,0 0 1 0 0,0-1-1 0 0,0 1 0 0 0,0 0 0 0 0,0-1 0 0 0,1 1 0 0 0,-1-1 1 0 0,0 0-1 0 0,0 1 0 0 0,1-1 0 0 0,-1 0 0 0 0,0 0 0 0 0,0-1 1 0 0,1 1-1 0 0,-1-1 0 0 0,3 0 0 0 0,2-2 27 0 0,-1 1 1 0 0,0-1-1 0 0,0-1 0 0 0,6-4 0 0 0,-7 5 24 0 0,1-2 34 0 0,0 1 1 0 0,-1-2-1 0 0,1 1 1 0 0,-1 0-1 0 0,6-11 1 0 0,10-8 102 0 0,-5 9-165 0 0,1 1 0 0 0,1 2 0 0 0,20-13 0 0 0,-36 24-37 0 0,-1 0-1 0 0,1 0 0 0 0,0 1 1 0 0,-1-1-1 0 0,1 0 0 0 0,0 1 0 0 0,0 0 1 0 0,-1-1-1 0 0,1 1 0 0 0,0 0 1 0 0,0 0-1 0 0,0 0 0 0 0,-1 0 0 0 0,1 0 1 0 0,0 1-1 0 0,0-1 0 0 0,1 1 0 0 0,2 0-13 0 0,0 1 0 0 0,-1 0 0 0 0,1 0 0 0 0,7 5 0 0 0,-10-6 12 0 0,-1 0 0 0 0,1 0 0 0 0,0-1 0 0 0,0 1 0 0 0,0 0-1 0 0,0-1 1 0 0,0 0 0 0 0,-1 1 0 0 0,1-1 0 0 0,3 0-1 0 0,-3 0 2 0 0,-1 0 1 0 0,1 0-1 0 0,0 1 0 0 0,0-1 0 0 0,0 0 0 0 0,0 1 0 0 0,0-1 0 0 0,0 1 0 0 0,0 0 0 0 0,0 0 0 0 0,2 1 0 0 0,17 13 0 0 0,32 15 0 0 0,-50-28 1 0 0,0-1-1 0 0,1 0 0 0 0,0 0 1 0 0,-1 0-1 0 0,1 0 0 0 0,0-1 1 0 0,-1 1-1 0 0,1-1 0 0 0,0 0 1 0 0,0 0-1 0 0,-1-1 0 0 0,1 1 1 0 0,5-2-1 0 0,6-2 76 0 0,-1 0 1 0 0,15-7 0 0 0,-8 3 112 0 0,-12 3-137 0 0,-1 1 0 0 0,1-1 0 0 0,-1 0 0 0 0,0-1 0 0 0,0 0 0 0 0,9-10 0 0 0,15-10 32 0 0,-10 7-84 0 0,-18 16 0 0 0,-1 0 0 0 0,1-1 0 0 0,-1 1 0 0 0,1 0 0 0 0,0 1 0 0 0,0-1 0 0 0,0 1 0 0 0,1 0 0 0 0,-1 0 0 0 0,0 0 0 0 0,1 1 0 0 0,-1-1 0 0 0,1 1 0 0 0,0 0 0 0 0,-1 0 0 0 0,8 0 0 0 0,-5 1 0 0 0,5 0 0 0 0,0 0 0 0 0,-1 0 0 0 0,1 1 0 0 0,-1 1 0 0 0,1 0 0 0 0,18 6 0 0 0,-22-6 18 0 0,0 0-1 0 0,0 0 1 0 0,15 1-1 0 0,-10-2-11 0 0,-9 0 6 0 0,1-1 0 0 0,-1 0 0 0 0,1 0 0 0 0,-1-1-1 0 0,0 1 1 0 0,1-1 0 0 0,-1 0 0 0 0,0 0-1 0 0,6-2 1 0 0,36-20 13 0 0,-43 22-28 0 0,17-13-1094 0 0,-6 1-2872 0 0,3-2-1780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11.7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0 563 2304 0 0,'0'0'2888'0'0,"3"1"-1407"0"0,-2 0-1267 0 0,1 0-1 0 0,0 0 1 0 0,-1 0-1 0 0,1 0 0 0 0,0 0 1 0 0,0 0-1 0 0,0-1 1 0 0,0 1-1 0 0,0-1 1 0 0,0 0-1 0 0,0 1 1 0 0,0-1-1 0 0,0 0 1 0 0,0 0-1 0 0,0 0 0 0 0,0 0 1 0 0,0-1-1 0 0,0 1 1 0 0,3-1-1 0 0,0-1-55 0 0,-1 0 0 0 0,-1 0 1 0 0,1 0-1 0 0,0 0 0 0 0,0 0 0 0 0,-1-1 0 0 0,1 1 0 0 0,-1-1 0 0 0,0 0 0 0 0,0 0 0 0 0,0 0 0 0 0,0-1 0 0 0,-1 1 0 0 0,1-1 1 0 0,3-7-1 0 0,9-13 228 0 0,4-9-255 0 0,-6 2-59 0 0,-5 13-110 0 0,-1-1-1 0 0,0 0 0 0 0,-1 0 0 0 0,4-27 1 0 0,-4 8-22 0 0,-3 0 0 0 0,-1 0 0 0 0,-2 0 0 0 0,-1 0 1 0 0,-8-44-1 0 0,8 79 112 0 0,1 0 0 0 0,-1 0 0 0 0,-1 0 0 0 0,1 0 0 0 0,0 0 0 0 0,0 1 0 0 0,-1-1 0 0 0,0 0 0 0 0,0 1 0 0 0,1-1 0 0 0,-1 1 0 0 0,-3-3 0 0 0,4 5 80 0 0,-12 11 188 0 0,11-9-318 0 0,1 0 0 0 0,-1 0-1 0 0,1 0 1 0 0,-1-1 0 0 0,1 1 0 0 0,-1 1 0 0 0,1-1-1 0 0,0 0 1 0 0,0 0 0 0 0,-1 5 0 0 0,-8 28-3 0 0,7-21 13 0 0,0-3 8 0 0,1 0 1 0 0,1 0-1 0 0,0 0 1 0 0,0 20-1 0 0,8 45 76 0 0,-3-43-41 0 0,-1-20 13 0 0,0 0-1 0 0,1 1 1 0 0,0-1 0 0 0,1 0-1 0 0,0-1 1 0 0,1 0 0 0 0,1 1-1 0 0,9 12 1 0 0,-15-23-54 0 0,-1-1 0 0 0,1 0 0 0 0,0 1 0 0 0,0-1 0 0 0,1 0-1 0 0,-1 0 1 0 0,0 0 0 0 0,0 0 0 0 0,0 0 0 0 0,1 0 0 0 0,-1 0 0 0 0,1 0 0 0 0,-1-1-1 0 0,0 1 1 0 0,1 0 0 0 0,-1-1 0 0 0,1 1 0 0 0,0-1 0 0 0,1 1 0 0 0,2-1-142 0 0,-1 0 1 0 0,1 0 0 0 0,-1 0-1 0 0,1-1 1 0 0,5-1 0 0 0,3 1-373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12.0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70 8896 0 0,'0'0'406'0'0,"-1"1"-4"0"0,-1 2-356 0 0,0-1 0 0 0,0 0 0 0 0,1 1 0 0 0,-1 0 1 0 0,1-1-1 0 0,-1 1 0 0 0,1 0 0 0 0,0 0 0 0 0,0 0 1 0 0,0-1-1 0 0,1 1 0 0 0,-1 5 0 0 0,-2 37 2083 0 0,3-36-1684 0 0,0-8-393 0 0,0 0 0 0 0,0-1 0 0 0,0 1 0 0 0,0 0 0 0 0,1 0 0 0 0,-1 0 0 0 0,0 0 0 0 0,0-1 0 0 0,0 1 0 0 0,1 0 0 0 0,-1 0 0 0 0,0-1-1 0 0,1 1 1 0 0,-1 0 0 0 0,1 0 0 0 0,-1-1 0 0 0,1 1 0 0 0,-1 0 0 0 0,1-1 0 0 0,-1 1 0 0 0,1-1 0 0 0,1 2 0 0 0,-1-2 2 0 0,0 1 0 0 0,1-1 0 0 0,-1 1 0 0 0,1-1 0 0 0,-1 1 0 0 0,0-1 0 0 0,1 0 0 0 0,-1 0-1 0 0,1 0 1 0 0,-1 0 0 0 0,1 0 0 0 0,1 0 0 0 0,2-1 89 0 0,0 0 0 0 0,1 0 0 0 0,-1-1 0 0 0,0 1 0 0 0,0-1 0 0 0,5-3 1 0 0,-4 1-51 0 0,1 0 1 0 0,-1-1-1 0 0,0 1 1 0 0,-1-1-1 0 0,10-10 1 0 0,21-32 24 0 0,-33 43-118 0 0,-1-1 0 0 0,1 0 0 0 0,-1 0 0 0 0,-1 0 0 0 0,1 0 0 0 0,-1 0 0 0 0,2-11 1 0 0,-3 14-1 0 0,0 1 0 0 0,1-1 0 0 0,-1 1 0 0 0,0 0 0 0 0,0 0 0 0 0,0 0 0 0 0,0-1 0 0 0,0 1 1 0 0,0 0-1 0 0,-1 0 0 0 0,1 0 0 0 0,0-1 0 0 0,-1 1 0 0 0,1 0 0 0 0,0 0 0 0 0,-1 0 1 0 0,1 0-1 0 0,-1 0 0 0 0,0 0 0 0 0,1 0 0 0 0,-1 0 0 0 0,0 0 0 0 0,0 0 0 0 0,0 0 1 0 0,1 0-1 0 0,-1 0 0 0 0,0 1 0 0 0,0-1 0 0 0,0 0 0 0 0,0 1 0 0 0,-1-1 0 0 0,1 1 1 0 0,0-1-1 0 0,0 1 0 0 0,0-1 0 0 0,0 1 0 0 0,-2-1 0 0 0,-1 1 9 0 0,1-1 0 0 0,-1 1 1 0 0,0-1-1 0 0,0 1 0 0 0,0 0 0 0 0,0 0 0 0 0,0 1 0 0 0,0-1 0 0 0,-6 3 0 0 0,-6 2 46 0 0,9-4-59 0 0,1 1 1 0 0,-1 0-1 0 0,1 0 1 0 0,-1 1-1 0 0,1 0 1 0 0,0 0-1 0 0,0 1 1 0 0,1-1-1 0 0,-1 1 1 0 0,-7 7 0 0 0,12-10-332 0 0,11 2-6778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12.4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32 100 7832 0 0,'0'0'602'0'0,"-5"8"-372"0"0,1-3 228 0 0,1 0 0 0 0,0 1 0 0 0,0-1 0 0 0,1 1-1 0 0,0 0 1 0 0,0 0 0 0 0,0 0 0 0 0,0 0 0 0 0,1 0 0 0 0,0 0 0 0 0,1 0 0 0 0,-1 0 0 0 0,1 0 0 0 0,1 12 0 0 0,1-15-303 0 0,-1 0-1 0 0,1 1 1 0 0,0-1 0 0 0,0-1-1 0 0,0 1 1 0 0,1 0-1 0 0,2 2 1 0 0,-4-4-89 0 0,0-1 1 0 0,1 1-1 0 0,-1-1 0 0 0,0 0 0 0 0,1 1 1 0 0,-1-1-1 0 0,0 0 0 0 0,1 0 0 0 0,-1 0 1 0 0,0 0-1 0 0,1 0 0 0 0,-1 0 0 0 0,0-1 0 0 0,2 1 1 0 0,0-1 54 0 0,4 0-61 0 0,0 0 1 0 0,0-1 0 0 0,0 1-1 0 0,0-2 1 0 0,-1 1-1 0 0,1-1 1 0 0,-1 0-1 0 0,0 0 1 0 0,0-1 0 0 0,10-6-1 0 0,-7 2-106 0 0,-1 0-1 0 0,1 0 0 0 0,-1-1 1 0 0,0 0-1 0 0,10-15 0 0 0,-16 19-27 0 0,-1 4 66 0 0,0 0 1 0 0,-1 0-1 0 0,1 0 1 0 0,0 0-1 0 0,0 0 1 0 0,0 0-1 0 0,0 0 1 0 0,0 0-1 0 0,0 0 0 0 0,0 0 1 0 0,0 1-1 0 0,0-1 1 0 0,0 0-1 0 0,1 1 1 0 0,-1-1-1 0 0,2 0 1 0 0,-2 1-107 0 0,1 0-95 0 0,-1 1 203 0 0,0 0 0 0 0,0-1 0 0 0,1 1 1 0 0,-1 0-1 0 0,0 0 0 0 0,0 0 0 0 0,0 0 0 0 0,0 0 1 0 0,0 0-1 0 0,0 0 0 0 0,-1 1 0 0 0,1-1 0 0 0,0 0 1 0 0,0 2-1 0 0,4 3-10 0 0,1-1 36 0 0,0 0-1 0 0,0 0 0 0 0,1-1 0 0 0,-1 0 0 0 0,1-1 0 0 0,0 1 0 0 0,1-1 0 0 0,9 3 0 0 0,-13-6 19 0 0,-1 1-1 0 0,1-1 0 0 0,-1 1 0 0 0,0-1 1 0 0,1 0-1 0 0,-1-1 0 0 0,1 1 0 0 0,-1-1 0 0 0,1 1 1 0 0,-1-1-1 0 0,0 0 0 0 0,1 0 0 0 0,-1 0 1 0 0,0-1-1 0 0,0 1 0 0 0,0-1 0 0 0,0 0 0 0 0,3-2 1 0 0,0 0 6 0 0,-1 0 1 0 0,1 0 0 0 0,-1 0-1 0 0,0-1 1 0 0,0 0 0 0 0,-1 0-1 0 0,1 0 1 0 0,4-10 0 0 0,2-1-30 0 0,-9 13-30 0 0,-1 1 0 0 0,1-1 0 0 0,0 0 0 0 0,-1 1 0 0 0,1-1 0 0 0,-1 0 0 0 0,0 0-1 0 0,0 0 1 0 0,0 0 0 0 0,0 0 0 0 0,-1 0 0 0 0,1 0 0 0 0,-1 0 0 0 0,1 0 0 0 0,-1 0 0 0 0,0 0 0 0 0,-1-4 0 0 0,0-10-325 0 0,1 16 251 0 0,0-1 0 0 0,0 1 0 0 0,0 0-1 0 0,0 0 1 0 0,0 0 0 0 0,0 0 0 0 0,-1 0 0 0 0,1-1 0 0 0,0 1 0 0 0,0 0 0 0 0,-1 0 0 0 0,1 0-1 0 0,-1 0 1 0 0,1 0 0 0 0,-1 0 0 0 0,1 0 0 0 0,-2-1 0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12.7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158 28 2760 0 0,'-1'-2'207'0'0,"-2"-1"163"0"0,-15-14 40 0 0,7 11 7619 0 0,9 7-7894 0 0,1-1 1 0 0,-1 0-1 0 0,1 0 1 0 0,0 1-1 0 0,-1-1 1 0 0,1 0-1 0 0,0 1 1 0 0,-1 0-1 0 0,1-1 1 0 0,0 1-1 0 0,0 0 1 0 0,-1-1-1 0 0,1 1 1 0 0,0 0-1 0 0,0 0 1 0 0,-1 1-1 0 0,-15 20 214 0 0,11-13-147 0 0,-1 2-46 0 0,1 1 1 0 0,0 0-1 0 0,1-1 0 0 0,-6 22 0 0 0,4-16 9 0 0,2 1 59 0 0,1 0 0 0 0,-5 36 0 0 0,2-4-42 0 0,3-23-72 0 0,1 0 0 0 0,2 44 0 0 0,-1 14 67 0 0,1-80-160 0 0,1 0 0 0 0,-1 0 1 0 0,1 0-1 0 0,0 1 0 0 0,0-1 1 0 0,1 0-1 0 0,0 0 0 0 0,0 0 1 0 0,0 0-1 0 0,0 0 0 0 0,1 0 1 0 0,0 0-1 0 0,4 7 0 0 0,-6-11-149 0 0,0-1-1 0 0,0 1 1 0 0,1-1-1 0 0,-1 1 1 0 0,0-1-1 0 0,1 1 1 0 0,-1-1-1 0 0,0 1 1 0 0,1-1-1 0 0,-1 1 1 0 0,1-1-1 0 0,-1 1 1 0 0,1-1-1 0 0,-1 0 1 0 0,0 1-1 0 0,1-1 1 0 0,1 1-1 0 0,-2-2-37 0 0,1 1-1 0 0,-1-1 1 0 0,0 1-1 0 0,1-1 0 0 0,-1 0 1 0 0,1 1-1 0 0,-1-1 1 0 0,0 0-1 0 0,1 1 0 0 0,-1-1 1 0 0,0 0-1 0 0,0 1 1 0 0,0-1-1 0 0,0 0 1 0 0,1 1-1 0 0,-1-2 0 0 0,0-10-1387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13.6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18 456 3224 0 0,'0'0'143'0'0,"-1"1"-3"0"0,-16 9 12054 0 0,20-11-12048 0 0,0 1 1 0 0,0-1-1 0 0,0 0 1 0 0,0 0-1 0 0,0 0 0 0 0,0 0 1 0 0,-1-1-1 0 0,1 1 1 0 0,3-3-1 0 0,6-3 176 0 0,12-6-91 0 0,-2 0-1 0 0,30-25 0 0 0,-28 21-315 0 0,45-27 1 0 0,-39 28-679 0 0,0-2 0 0 0,30-23 0 0 0,-38 27 220 0 0,-18 10 426 0 0,-3 27 75 0 0,-1 100 1344 0 0,0-116-1222 0 0,0 1-1 0 0,1 0 1 0 0,0-1 0 0 0,1 1 0 0 0,3 11 0 0 0,-5-18-68 0 0,1 0 0 0 0,-1-1 0 0 0,0 1-1 0 0,1 0 1 0 0,-1-1 0 0 0,1 1-1 0 0,-1 0 1 0 0,1-1 0 0 0,-1 1-1 0 0,1-1 1 0 0,0 1 0 0 0,-1-1 0 0 0,1 1-1 0 0,0-1 1 0 0,-1 1 0 0 0,1-1-1 0 0,0 0 1 0 0,0 1 0 0 0,-1-1 0 0 0,1 0-1 0 0,0 0 1 0 0,0 1 0 0 0,-1-1-1 0 0,1 0 1 0 0,0 0 0 0 0,0 0-1 0 0,0 0 1 0 0,0 0 0 0 0,-1 0 0 0 0,1 0-1 0 0,0 0 1 0 0,0 0 0 0 0,0-1-1 0 0,-1 1 1 0 0,1 0 0 0 0,0-1-1 0 0,1 0 1 0 0,8 0 369 0 0,-8 0-340 0 0,-1 1 0 0 0,0-1-1 0 0,0 0 1 0 0,0 1 0 0 0,0-1 0 0 0,0 0 0 0 0,0 0 0 0 0,0 1 0 0 0,0-1 0 0 0,0 0 0 0 0,0 0-1 0 0,-1 0 1 0 0,1 0 0 0 0,0 0 0 0 0,0 0 0 0 0,-1 0 0 0 0,1-1 0 0 0,-1 1 0 0 0,1 0-1 0 0,0-2 1 0 0,-1 1 19 0 0,18-42 311 0 0,-7 16-295 0 0,21-39 0 0 0,-28 59-53 0 0,-3 6-20 0 0,0-1 0 0 0,0 1 0 0 0,0 0 0 0 0,0 0 0 0 0,1 0 0 0 0,-1 0 0 0 0,1 0 0 0 0,-1 0 0 0 0,4-2 0 0 0,0-2-20 0 0,-4 4-71 0 0,13 3-228 0 0,0 4 294 0 0,-12-5 13 0 0,0 1 1 0 0,-1-1 0 0 0,1 1 0 0 0,0-1-1 0 0,-1 1 1 0 0,1 0 0 0 0,-1 0 0 0 0,1 0-1 0 0,0 0 1 0 0,-1 0 0 0 0,0 0 0 0 0,1 0 0 0 0,-1 0-1 0 0,0 1 1 0 0,1-1 0 0 0,-1 0 0 0 0,2 4-1 0 0,-3-4-9 0 0,1 2-3 0 0,10 5-56 0 0,-7-6 91 0 0,-1-1 0 0 0,0 0-1 0 0,0 0 1 0 0,1-1 0 0 0,-1 1-1 0 0,0-1 1 0 0,1 0-1 0 0,-1 1 1 0 0,0-1 0 0 0,1-1-1 0 0,-1 1 1 0 0,0-1-1 0 0,1 1 1 0 0,-1-1 0 0 0,0 0-1 0 0,0 0 1 0 0,0 0-1 0 0,1 0 1 0 0,-1-1 0 0 0,3-1-1 0 0,6-4 23 0 0,1-1-1 0 0,-1 0 1 0 0,14-13-1 0 0,72-72-67 0 0,-96 91 33 0 0,0 0-1 0 0,0 0 0 0 0,0-1 0 0 0,-1 1 0 0 0,1 0 0 0 0,1-4 0 0 0,13-16-13 0 0,-10 16-45 0 0,-4 4 50 0 0,-1 0 0 0 0,1 1 0 0 0,0-1-1 0 0,-1 1 1 0 0,1-1 0 0 0,0 1 0 0 0,3-2-1 0 0,-4 3 9 0 0,1-1 0 0 0,0 0 0 0 0,0 0 0 0 0,-1 0 0 0 0,1 0 0 0 0,0-1 0 0 0,-1 1 0 0 0,1 0 0 0 0,1-2 0 0 0,4-4 0 0 0,2 3 0 0 0,-2-1 0 0 0,14-9-1 0 0,-16 10 4 0 0,0 1 0 0 0,-1-1-1 0 0,1 1 1 0 0,9-3-1 0 0,5-5 72 0 0,-11 11-10 0 0,-1 0-45 0 0,-1 0 0 0 0,1 0 1 0 0,0 1-1 0 0,0 0 0 0 0,11 4 0 0 0,-16-4-24 0 0,0-1-1 0 0,0 1 1 0 0,0 0-1 0 0,0 0 1 0 0,0 0-1 0 0,0 0 1 0 0,-1 0-1 0 0,1 1 1 0 0,0-1-1 0 0,-1 1 1 0 0,1-1-1 0 0,-1 1 1 0 0,0-1-1 0 0,1 1 1 0 0,-1 0-1 0 0,0-1 1 0 0,0 1 0 0 0,0 0-1 0 0,0 0 1 0 0,0 0-1 0 0,-1 0 1 0 0,2 3-1 0 0,-2-3 5 0 0,0 1-1 0 0,0-1 1 0 0,0 1 0 0 0,0-1-1 0 0,0 0 1 0 0,-1 1-1 0 0,0 3 1 0 0,-1 9 1 0 0,2-9-6 0 0,0 20 41 0 0,-5 39 0 0 0,-8 53 43 0 0,7-87-19 0 0,-10 63 79 0 0,15-83-72 0 0,0 1 0 0 0,1 0 1 0 0,1 0-1 0 0,-1-1 0 0 0,6 22 0 0 0,3 6 157 0 0,-5-18-116 0 0,13 39 1 0 0,-16-57-102 0 0,1 0 0 0 0,-1 0 1 0 0,1 0-1 0 0,-1 0 0 0 0,1 0 0 0 0,0 0 1 0 0,0-1-1 0 0,0 1 0 0 0,0-1 0 0 0,1 1 1 0 0,-1-1-1 0 0,1 0 0 0 0,-1 0 1 0 0,1 0-1 0 0,0 0 0 0 0,0 0 0 0 0,0 0 1 0 0,0-1-1 0 0,0 0 0 0 0,3 2 1 0 0,-2-3 3 0 0,0 1 0 0 0,-1-1 1 0 0,1 0-1 0 0,-1 0 1 0 0,1 0-1 0 0,0-1 0 0 0,-1 1 1 0 0,1-1-1 0 0,-1 0 0 0 0,1 0 1 0 0,-1 0-1 0 0,1 0 1 0 0,-1 0-1 0 0,0-1 0 0 0,0 0 1 0 0,1 0-1 0 0,-1 0 1 0 0,5-4-1 0 0,3-4 1 0 0,1-1-1 0 0,-2 0 0 0 0,1-1 1 0 0,-2 0-1 0 0,1-1 1 0 0,9-18-1 0 0,-17 26-10 0 0,1 1 0 0 0,-1-1 0 0 0,-1 1 0 0 0,1-1 0 0 0,0 0 0 0 0,-1 0 0 0 0,0 1 0 0 0,-1-1 0 0 0,1 0 0 0 0,-1-9 0 0 0,0 4 0 0 0,-1 1 0 0 0,-1-1 0 0 0,1 1 0 0 0,-6-15 0 0 0,3 15 0 0 0,-1 0 0 0 0,0 0 0 0 0,0 1 0 0 0,-1 0 0 0 0,0 0 0 0 0,0 0 0 0 0,-1 1 0 0 0,0-1 0 0 0,0 2 0 0 0,-12-9 0 0 0,6 6 24 0 0,-1 1 0 0 0,0 1 0 0 0,0 0 0 0 0,-1 1 0 0 0,-24-7 0 0 0,7 8 42 0 0,26 5-34 0 0,0-1-1 0 0,0 1 1 0 0,0-2 0 0 0,-10-2-1 0 0,15 4 113 0 0,14-17 448 0 0,-2 9-448 0 0,1 0 0 0 0,0 0 0 0 0,0 2 0 0 0,23-11 0 0 0,-5 3-72 0 0,44-23-91 0 0,78-54 0 0 0,-135 79-1573 0 0,0-1 1 0 0,18-19-1 0 0,-21 17-4898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 0 0,'0'2'167'0'0,"9"216"6792"0"0,-3-163-6301 0 0,-2-32-274 0 0,-1 30 0 0 0,1 278 1481 0 0,5-1-152 0 0,-5-244-1451 0 0,-1-8 70 0 0,25 337 1327 0 0,-3-209-1376 0 0,-16-74-46 0 0,-2-42 33 0 0,3 28 346 0 0,-6-95-503 0 0,-3-13-22 0 0,0-1 0 0 0,1 1-1 0 0,4 11 1 0 0,-6-20-55 0 0,1 1 1 0 0,0 0 0 0 0,-1-1-1 0 0,1 1 1 0 0,-1 0-1 0 0,0 0 1 0 0,0 0 0 0 0,1-1-1 0 0,-1 1 1 0 0,0 0-1 0 0,0 0 1 0 0,-1 0-1 0 0,1-1 1 0 0,0 1 0 0 0,-1 0-1 0 0,1 0 1 0 0,-2 2-1 0 0,2-3 456 0 0,0 1-285 0 0,4 3-179 0 0,-4-4-71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3:13.9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 9760 0 0,'0'0'216'0'0,"0"-8"584"0"0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06.0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0 178 4608 0 0,'13'-1'979'0'0,"8"-2"5500"0"0,1 0-689 0 0,-7 2-7049 0 0,16 0 1682 0 0,-1 0 0 0 0,0-2-1 0 0,0-2 1 0 0,0 0 0 0 0,53-19 0 0 0,-27 7-232 0 0,22-9 155 0 0,37-12-220 0 0,-54 18-477 0 0,-58 20 318 0 0,7-4-168 0 0,0 1 1 0 0,0-1-1 0 0,-1 0 1 0 0,11-7-1 0 0,-17 10-48 0 0,3-2-3442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06.4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1 7832 0 0,'0'0'602'0'0,"-1"1"-238"0"0,-1 3 12 0 0,1-1 0 0 0,-1 1 0 0 0,1-1-1 0 0,0 1 1 0 0,0-1 0 0 0,0 1 0 0 0,0 0-1 0 0,0 6 1 0 0,2 34 1257 0 0,0-4-942 0 0,-4 136 1431 0 0,3-131-1895 0 0,0-21-101 0 0,1 0 1 0 0,1 0 0 0 0,11 46-1 0 0,-9-59-117 0 0,-3-9-244 0 0,0 0-1 0 0,0 0 1 0 0,0 0 0 0 0,-1 0-1 0 0,1 0 1 0 0,-1 1-1 0 0,1-1 1 0 0,-1 0 0 0 0,0 0-1 0 0,0 0 1 0 0,0 4 0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06.7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304 0 9672 0 0,'-1'2'3446'0'0,"-27"26"-528"0"0,2-1-2102 0 0,0-2 1 0 0,-48 36-1 0 0,63-54-728 0 0,1 1 0 0 0,0 0 0 0 0,0 0 1 0 0,1 1-1 0 0,0 0 0 0 0,1 1 0 0 0,0 0 0 0 0,0 0 0 0 0,1 1 1 0 0,0 0-1 0 0,1 0 0 0 0,1 0 0 0 0,-9 24 0 0 0,2-5 193 0 0,10-26-282 0 0,0 0 0 0 0,0 0 0 0 0,0 0 0 0 0,1 1 0 0 0,0-1 0 0 0,0 0 0 0 0,0 1 0 0 0,-1 8 0 0 0,2-10 5 0 0,0 0 0 0 0,0 0 0 0 0,0 1 0 0 0,0-1 0 0 0,0 0 0 0 0,1 0 0 0 0,-1 0 0 0 0,1 1 0 0 0,0-1 0 0 0,0 0 0 0 0,0 0 0 0 0,1 0-1 0 0,-1 0 1 0 0,1-1 0 0 0,-1 1 0 0 0,1 0 0 0 0,3 3 0 0 0,7 12 71 0 0,-10-14-63 0 0,0 0 0 0 0,1-1 1 0 0,-1 1-1 0 0,1-1 1 0 0,0 1-1 0 0,4 2 0 0 0,0-1-11 0 0,0 0-1 0 0,1 0 1 0 0,0-1-1 0 0,0 0 1 0 0,0-1-1 0 0,0 0 1 0 0,0 0-1 0 0,1-1 1 0 0,12 2-1 0 0,3 0-19 0 0,0-2-1 0 0,28 0 1 0 0,-45-2-74 0 0,1 0-1 0 0,-1 0 0 0 0,1-1 1 0 0,-1 0-1 0 0,1 0 1 0 0,-1-1-1 0 0,1 0 1 0 0,-1 0-1 0 0,0-1 1 0 0,0 0-1 0 0,0 0 1 0 0,8-5-1 0 0,-9 4-344 0 0,-4 3 246 0 0,-1 0 0 0 0,1 1 0 0 0,-1-1-1 0 0,1 0 1 0 0,-1 0 0 0 0,0-1 0 0 0,1 1 0 0 0,-1 0-1 0 0,1-2 1 0 0,4-9-1178 0 0</inkml:trace>
  <inkml:trace contextRef="#ctx0" brushRef="#br0" timeOffset="1">27 332 13736 0 0,'0'0'1878'0'0,"2"0"-1458"0"0,10-1-156 0 0,1 1-1 0 0,-1-2 1 0 0,0 0 0 0 0,0 0-1 0 0,0-1 1 0 0,13-6-1 0 0,50-15 263 0 0,-43 14-501 0 0,0-1-1 0 0,45-23 0 0 0,-21 4-5237 0 0,-29 15-484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07.1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 10 3224 0 0,'-2'-10'6031'0'0,"2"14"-2397"0"0,-1 17-917 0 0,-3 32-3050 0 0,3-47 1098 0 0,-7 110 716 0 0,-8 82 71 0 0,9-157-1387 0 0,4-23-123 0 0,-2 35-1 0 0,5-5-469 0 0,0-45-634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07.4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11 118 3224 0 0,'0'2'2736'0'0,"-3"3"-1517"0"0,2 0 0 0 0,-1 1 0 0 0,1 0 1 0 0,0-1-1 0 0,0 1 0 0 0,0 0 0 0 0,1 7 0 0 0,0-5-1016 0 0,1-1 0 0 0,-1 1 0 0 0,1-1 0 0 0,1 0-1 0 0,0 1 1 0 0,0-1 0 0 0,0 0 0 0 0,1 0 0 0 0,0 0-1 0 0,0 0 1 0 0,1-1 0 0 0,0 1 0 0 0,0-1-1 0 0,0 0 1 0 0,11 10 0 0 0,-13-14-184 0 0,0 0-1 0 0,1 0 1 0 0,-1 0-1 0 0,1 0 1 0 0,0-1 0 0 0,-1 0-1 0 0,1 1 1 0 0,0-1-1 0 0,0 0 1 0 0,0 0 0 0 0,0-1-1 0 0,0 1 1 0 0,0 0-1 0 0,5-1 1 0 0,-3 0 29 0 0,1 0 0 0 0,-1-1 0 0 0,1 1 0 0 0,-1-1 1 0 0,0-1-1 0 0,1 1 0 0 0,8-4 0 0 0,-5 0-53 0 0,1 1 0 0 0,-1-2 0 0 0,0 1-1 0 0,0-1 1 0 0,0-1 0 0 0,-1 1 0 0 0,14-16 0 0 0,-10 7-238 0 0,-1-1 0 0 0,-1 0 1 0 0,13-29-1 0 0,0 1-154 0 0,30-51-217 0 0,-49 87 630 0 0,-4 7 542 0 0,6 30 44 0 0,-4 8-99 0 0,-3 52-1 0 0,0-58-265 0 0,1 0-1 0 0,1-1 1 0 0,6 39-1 0 0,11 15 14 0 0,3 18-103 0 0,-14-38-151 0 0,-6-56-20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07.9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2237 1170 10592 0 0,'-2'1'488'0'0,"-2"3"-393"0"0,-2 0 1 0 0,1-1-1 0 0,0 1 1 0 0,-1-1-1 0 0,1 0 1 0 0,-8 2-1 0 0,-19 11 425 0 0,10-4 441 0 0,-43 16 1 0 0,34-15-951 0 0,-92 31 43 0 0,21-10-26 0 0,28-8 562 0 0,-146 31 1 0 0,-84-10 1057 0 0,-8-22-832 0 0,249-24-756 0 0,-1-4-1 0 0,-119-20 0 0 0,130 12 127 0 0,-55-19 0 0 0,85 21-90 0 0,0 0-1 0 0,1-1 1 0 0,0-1-1 0 0,-35-25 1 0 0,27 14 57 0 0,2-1 1 0 0,0-1 0 0 0,2-2-1 0 0,-26-32 1 0 0,37 40-81 0 0,1-1 0 0 0,1 0 1 0 0,1-1-1 0 0,1-1 0 0 0,1 0 1 0 0,1 0-1 0 0,-11-36 0 0 0,14 36-28 0 0,2-1 0 0 0,0 1-1 0 0,1-1 1 0 0,2 0-1 0 0,0 0 1 0 0,1 0-1 0 0,1 0 1 0 0,1 0 0 0 0,1 1-1 0 0,1-1 1 0 0,1 1-1 0 0,1-1 1 0 0,9-22-1 0 0,-3 14-14 0 0,0 1 0 0 0,2 1 0 0 0,2 0 0 0 0,0 1 0 0 0,26-33 0 0 0,-16 29-19 0 0,2 2 0 0 0,1 1 0 0 0,2 2-1 0 0,0 0 1 0 0,1 2 0 0 0,2 2 0 0 0,44-23 0 0 0,-3 9-35 0 0,1 3 1 0 0,123-36-1 0 0,-77 37-72 0 0,1 5 0 0 0,2 6-1 0 0,187-8 1 0 0,-237 26 17 0 0,0 4 0 0 0,1 2 0 0 0,-1 5 0 0 0,121 26 0 0 0,-108-12-89 0 0,-1 3 0 0 0,124 54-1 0 0,-176-63 108 0 0,-2 2-1 0 0,0 1 1 0 0,-1 2 0 0 0,0 1 0 0 0,52 48-1 0 0,-71-57 123 0 0,0 1 0 0 0,-1 0-1 0 0,0 1 1 0 0,-2 0-1 0 0,1 0 1 0 0,-2 1 0 0 0,0 1-1 0 0,-1 0 1 0 0,-1 0-1 0 0,0 0 1 0 0,-2 1 0 0 0,0 0-1 0 0,0 0 1 0 0,1 19-1 0 0,-5-21 6 0 0,0 0-1 0 0,-1 0 1 0 0,-1 0-1 0 0,0-1 1 0 0,-1 1-1 0 0,-1 0 1 0 0,-1-1-1 0 0,0 1 1 0 0,-1-1-1 0 0,0 0 1 0 0,-1 0-1 0 0,-1-1 1 0 0,0 0-1 0 0,-1 0 1 0 0,-1-1-1 0 0,0 0 1 0 0,-20 23-1 0 0,-18 14 202 0 0,-62 52 1 0 0,67-63-211 0 0,27-25-41 0 0,-1 0 1 0 0,-24 16-1 0 0,37-28 80 0 0,-65 39-1357 0 0,59-37 609 0 0,0 1 1 0 0,0-2-1 0 0,0 1 1 0 0,0-1-1 0 0,-15 3 1 0 0,3-5-1154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08.2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9216 0 0,'18'4'9447'0'0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16.1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1 182 8840 0 0,'0'0'400'0'0,"1"0"0"0"0,0 0-258 0 0,1 0 1 0 0,-1 0 0 0 0,1 0 0 0 0,-1-1-1 0 0,1 1 1 0 0,-1 0 0 0 0,1-1-1 0 0,-1 1 1 0 0,1 0 0 0 0,-1-1 0 0 0,0 0-1 0 0,1 1 1 0 0,-1-1 0 0 0,2-1-1 0 0,7-2 532 0 0,-1 2 45 0 0,0-1 0 0 0,13-5 0 0 0,21-7 480 0 0,9 5-724 0 0,-10 3-74 0 0,-1-3 0 0 0,79-28-1 0 0,-99 30-305 0 0,23-6 0 0 0,-28 10-60 0 0,-1-1 1 0 0,0 0-1 0 0,16-9 0 0 0,-29 13-28 0 0,1 0-1 0 0,0 0 0 0 0,0 0 1 0 0,0 0-1 0 0,-1 0 1 0 0,1 1-1 0 0,0-1 1 0 0,0 1-1 0 0,0 0 1 0 0,0 0-1 0 0,5 0 0 0 0,18-2 154 0 0,-25 2-137 0 0,0 0-1 0 0,0-1 0 0 0,-1 1 1 0 0,1 0-1 0 0,0-1 0 0 0,0 1 0 0 0,0-1 1 0 0,-1 1-1 0 0,1-1 0 0 0,0 0 0 0 0,-1 1 1 0 0,2-2-1 0 0,-1 1-124 0 0,-1 1-1 0 0,0-1 1 0 0,1 1 0 0 0,-1-1-1 0 0,1 1 1 0 0,-1-1 0 0 0,1 1-1 0 0,-1 0 1 0 0,1-1 0 0 0,-1 1-1 0 0,1 0 1 0 0,-1 0 0 0 0,1-1-1 0 0,0 1 1 0 0,-1 0 0 0 0,1 0-1 0 0,-1 0 1 0 0,1-1 0 0 0,1 1-1 0 0,-3 0-574 0 0,-6-4-24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16.4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2304 0 0,'1'2'373'0'0,"1"10"1182"0"0,-1 0 0 0 0,0 0 1 0 0,0 14-1 0 0,1 22 380 0 0,-1-28-1355 0 0,-1-13-335 0 0,1-1-1 0 0,-1 0 1 0 0,3 10 0 0 0,2 9 490 0 0,-1 0 1 0 0,-1 0 0 0 0,-2 51 0 0 0,-1-66-651 0 0,5 31 89 0 0,-5-18-134 0 0,-3-18-326 0 0,1-2-504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3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27 3224 0 0,'0'0'469'0'0,"-10"-12"6550"0"0,-4 2-5421 0 0,12 10-879 0 0,-6-1 193 0 0,1 0-744 0 0,1 0 0 0 0,0 0 0 0 0,-1 1 0 0 0,1-1 0 0 0,-1 2 0 0 0,1-1 0 0 0,-1 1 0 0 0,1 0 0 0 0,0 0 0 0 0,-1 0 0 0 0,1 1 0 0 0,-7 3 0 0 0,-5 3-51 0 0,0 0 0 0 0,-29 19 0 0 0,-14 19 680 0 0,58-44-729 0 0,0 0 0 0 0,0 0 1 0 0,0 0-1 0 0,0 0 0 0 0,0 1 0 0 0,1-1 1 0 0,-1 1-1 0 0,1 0 0 0 0,-1 0 1 0 0,1 0-1 0 0,0 0 0 0 0,0 0 0 0 0,1 0 1 0 0,-1 0-1 0 0,1 1 0 0 0,0-1 1 0 0,-1 0-1 0 0,0 6 0 0 0,-6 35 852 0 0,6-36-814 0 0,0 0 0 0 0,1 1 0 0 0,0-1 0 0 0,0 0 0 0 0,0 0-1 0 0,2 11 1 0 0,0-9-62 0 0,-1-8-29 0 0,0 0 0 0 0,0 0 0 0 0,0 0-1 0 0,0 0 1 0 0,0 0 0 0 0,0 0-1 0 0,1 0 1 0 0,-1 0 0 0 0,1 0 0 0 0,0 0-1 0 0,-1 0 1 0 0,1 0 0 0 0,0-1-1 0 0,0 1 1 0 0,0 0 0 0 0,0-1 0 0 0,0 1-1 0 0,1-1 1 0 0,-1 1 0 0 0,1-1-1 0 0,-1 1 1 0 0,0-1 0 0 0,1 0-1 0 0,0 0 1 0 0,-1 0 0 0 0,1 0 0 0 0,0 0-1 0 0,2 1 1 0 0,13 6 116 0 0,1-1 1 0 0,0-1-1 0 0,1-1 1 0 0,0-1-1 0 0,-1 0 1 0 0,1-1-1 0 0,0-1 1 0 0,1-1-1 0 0,-1-1 0 0 0,0 0 1 0 0,38-7-1 0 0,-57 7-130 0 0,10-1 9 0 0,0-1 1 0 0,0-1 0 0 0,0 1-1 0 0,-1-2 1 0 0,16-6-1 0 0,14-13-10 0 0,-31 18 0 0 0,-5-1-142 0 0,-2 4-602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16.8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1 6912 0 0,'0'0'622'0'0,"0"2"-512"0"0,-3 17 296 0 0,2-15 82 0 0,0-1 0 0 0,0 1 0 0 0,1 0 0 0 0,-1-1-1 0 0,1 1 1 0 0,0 7 0 0 0,19 92 2567 0 0,-18-97-2972 0 0,-1 0 0 0 0,0-1 1 0 0,0 1-1 0 0,-1 8 1 0 0,0-10-32 0 0,0 1 0 0 0,1 0 0 0 0,0-1 0 0 0,0 1 0 0 0,0 0 0 0 0,0-1 0 0 0,2 9 0 0 0,43-96 3285 0 0,-38 70-3305 0 0,1 1 0 0 0,0-1-1 0 0,0 1 1 0 0,2 1 0 0 0,-1-1-1 0 0,2 1 1 0 0,-1 1 0 0 0,1 0 0 0 0,18-12-1 0 0,-28 22-35 0 0,0-1 0 0 0,0 1-1 0 0,0-1 0 0 0,0 0 0 0 0,1 0 1 0 0,-1 0-1 0 0,0 0 0 0 0,-1 0 0 0 0,1 0 1 0 0,0 0-1 0 0,0 0 0 0 0,0 0 0 0 0,-1 0 1 0 0,2-3-1 0 0,14 2-382 0 0,-12 1-213 0 0,-1 1 0 0 0,1 0 0 0 0,0 0 0 0 0,-1 0 0 0 0,6 2 0 0 0,7-1-3470 0 0,-11-1 2150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17.1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126 4 1376 0 0,'-4'-1'580'0'0,"-13"-1"7182"0"0,16 2-7586 0 0,0 0-1 0 0,0 0 1 0 0,0 1-1 0 0,0-1 1 0 0,0 0-1 0 0,0 1 1 0 0,1-1-1 0 0,-1 1 1 0 0,0-1-1 0 0,0 1 1 0 0,0-1-1 0 0,1 1 1 0 0,-1 0-1 0 0,0-1 1 0 0,1 1-1 0 0,-1 0 1 0 0,0 0-1 0 0,1-1 1 0 0,-1 1-1 0 0,1 0 1 0 0,-1 0-1 0 0,1 0 1 0 0,-1 1-1 0 0,-7 11 341 0 0,-3 0-141 0 0,0 2 0 0 0,1-1-1 0 0,1 1 1 0 0,-11 24 0 0 0,17-32-228 0 0,0 1 1 0 0,0 0-1 0 0,1 0 1 0 0,0 0-1 0 0,0 0 1 0 0,1 0-1 0 0,0 1 1 0 0,1 14-1 0 0,0-22-137 0 0,0-1 0 0 0,0 0 0 0 0,0 1 0 0 0,0-1 0 0 0,0 0 0 0 0,0 1 0 0 0,0-1 0 0 0,0 0 0 0 0,0 1 0 0 0,0-1 0 0 0,0 0 0 0 0,0 1-1 0 0,0-1 1 0 0,1 0 0 0 0,-1 0 0 0 0,0 1 0 0 0,0-1 0 0 0,0 0 0 0 0,1 0 0 0 0,-1 1 0 0 0,0-1 0 0 0,0 0 0 0 0,0 0 0 0 0,1 1 0 0 0,-1-1-1 0 0,0 0 1 0 0,1 0 0 0 0,-1 0 0 0 0,0 0 0 0 0,0 1 0 0 0,1-1 0 0 0,-1 0 0 0 0,0 0 0 0 0,1 0 0 0 0,-1 0 0 0 0,0 0 0 0 0,1 0 0 0 0,-1 0-1 0 0,1 0 1 0 0,9-2 32 0 0,-10 2-26 0 0,5-2 17 0 0,-1 0-1 0 0,1-1 1 0 0,-1 1-1 0 0,0-1 1 0 0,0 0-1 0 0,0 0 1 0 0,0 0-1 0 0,0-1 1 0 0,5-6-1 0 0,3-5-17 0 0,12-21-1 0 0,-14 20-151 0 0,-7 9 63 0 0,0-9-124 0 0,1 9 197 0 0,-4 6 70 0 0,0 1-63 0 0,0 1-1 0 0,0-1 1 0 0,0 1-1 0 0,0-1 0 0 0,0 1 1 0 0,0-1-1 0 0,0 1 0 0 0,1-1 1 0 0,-1 1-1 0 0,0-1 1 0 0,0 0-1 0 0,0 1 0 0 0,0-1 1 0 0,0 1-1 0 0,1-1 0 0 0,-1 1 1 0 0,0-1-1 0 0,1 1 0 0 0,-1-1 1 0 0,0 0-1 0 0,0 1 1 0 0,1-1-1 0 0,0 1 0 0 0,0 0-4 0 0,1 1-1 0 0,-1-1 0 0 0,1 1 1 0 0,-1 0-1 0 0,0-1 0 0 0,0 1 1 0 0,0 0-1 0 0,0 0 0 0 0,1 3 0 0 0,0-1-19 0 0,0 0 0 0 0,0 1-1 0 0,1-1 1 0 0,0 0 0 0 0,0 0-1 0 0,0-1 1 0 0,0 1 0 0 0,1-1-1 0 0,-1 1 1 0 0,1-1 0 0 0,6 4-1 0 0,-9-6-54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17.5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6 8664 0 0,'0'0'786'0'0,"0"2"-644"0"0,-1 1-120 0 0,0 2 85 0 0,-1 1 0 0 0,1 0 1 0 0,0 0-1 0 0,-1 9 0 0 0,1 12 1462 0 0,-6 34 0 0 0,5-54-1418 0 0,1-1 0 0 0,0 1 0 0 0,1-1 0 0 0,0 1 0 0 0,0-1 0 0 0,0 1 0 0 0,1-1 0 0 0,-1 1 0 0 0,3 6 0 0 0,0 1 167 0 0,-1-7 1007 0 0,1-15-559 0 0,12-54-27 0 0,-8 38-704 0 0,7-48-1 0 0,-13 68-34 0 0,0-1 0 0 0,1 1 0 0 0,-1 0 0 0 0,1 0 0 0 0,0 0 0 0 0,0 0 0 0 0,0 0 0 0 0,0 0 0 0 0,1 0 0 0 0,-1 1 0 0 0,1-1 0 0 0,0 1 0 0 0,0 0 0 0 0,6-5 0 0 0,-9 8 0 0 0,0 0 0 0 0,0 0 0 0 0,0 0 0 0 0,0 0 0 0 0,0 0 0 0 0,0-1 0 0 0,1 1 0 0 0,-1 0 0 0 0,0 0 0 0 0,0 0 0 0 0,0 0 0 0 0,0 0 0 0 0,1 0 0 0 0,-1 0 0 0 0,0 0 0 0 0,0 0 0 0 0,0 0 0 0 0,0 0 0 0 0,1 0 0 0 0,-1 0 0 0 0,0 0 0 0 0,0 0 0 0 0,0 0 0 0 0,1 0 0 0 0,-1 0 0 0 0,0 0 0 0 0,0 0 0 0 0,0 0 0 0 0,0 0 0 0 0,1 0 0 0 0,-1 0 0 0 0,0 0 0 0 0,0 0 0 0 0,0 0 0 0 0,0 1 0 0 0,0-1 0 0 0,1 0 0 0 0,-1 0 0 0 0,0 0 0 0 0,0 0 0 0 0,0 0 0 0 0,0 0 0 0 0,0 1 0 0 0,0-1 0 0 0,0 0 0 0 0,1 0 0 0 0,-1 0 0 0 0,0 1 0 0 0,1 4 0 0 0,9 17 1 0 0,-6-16 25 0 0,-1 0 1 0 0,-1 1-1 0 0,1-1 1 0 0,-1 1-1 0 0,0-1 1 0 0,-1 1-1 0 0,1 0 1 0 0,0 13-1 0 0,-2-7 25 0 0,1-9-38 0 0,-1-1 0 0 0,0 0-1 0 0,0 0 1 0 0,0 1 0 0 0,-1-1-1 0 0,1 0 1 0 0,-1 0 0 0 0,-1 6-1 0 0,1-8-8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18.7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140 20 2304 0 0,'0'0'101'0'0,"-10"-5"22"0"0,7 2-76 0 0,2 2 134 0 0,0 1-1 0 0,1-1 1 0 0,-1 0 0 0 0,0 0 0 0 0,0 1-1 0 0,0-1 1 0 0,0 1 0 0 0,0-1 0 0 0,0 1-1 0 0,0-1 1 0 0,0 1 0 0 0,0 0 0 0 0,0-1 0 0 0,-4 1 3687 0 0,-8-3-1612 0 0,8 5-2014 0 0,0 0-1 0 0,0 1 1 0 0,0 0-1 0 0,0 0 1 0 0,0 0-1 0 0,1 0 0 0 0,0 1 1 0 0,-1 0-1 0 0,1 0 1 0 0,-5 7-1 0 0,4-6-174 0 0,1 1 1 0 0,0 0-1 0 0,0 0 0 0 0,1 0 0 0 0,-1 1 0 0 0,1-1 0 0 0,1 1 1 0 0,-1 0-1 0 0,1-1 0 0 0,0 1 0 0 0,1 0 0 0 0,-1 11 1 0 0,2-17 140 0 0,13 11 416 0 0,-4-8-499 0 0,-1-1 0 0 0,1-1 1 0 0,17 4-1 0 0,-26-6-120 0 0,1 0-1 0 0,-1 0 1 0 0,1 0 0 0 0,-1 1-1 0 0,1-1 1 0 0,-1 0 0 0 0,0 0-1 0 0,1 0 1 0 0,-1 1 0 0 0,0-1-1 0 0,1 0 1 0 0,-1 0 0 0 0,0 1-1 0 0,1-1 1 0 0,-1 0 0 0 0,0 1-1 0 0,1-1 1 0 0,-1 1 0 0 0,0-1-1 0 0,0 0 1 0 0,1 1 0 0 0,-1-1-1 0 0,0 1 1 0 0,0-1 0 0 0,0 0-1 0 0,0 1 1 0 0,0 0 0 0 0,-1 15 14 0 0,1-13-19 0 0,-1-1 0 0 0,0 0 0 0 0,0 1 0 0 0,0-1-1 0 0,0 0 1 0 0,0 0 0 0 0,0 0 0 0 0,-1 0 0 0 0,1 0 0 0 0,0 0 0 0 0,-1 0 0 0 0,-2 2 0 0 0,-12 10 75 0 0,15-13-189 0 0,0 0-1 0 0,0 1 0 0 0,0-1 0 0 0,0 0 0 0 0,0 0 0 0 0,-1 0 1 0 0,1 0-1 0 0,0 0 0 0 0,-1 0 0 0 0,1 0 0 0 0,-1 0 1 0 0,1-1-1 0 0,-1 1 0 0 0,0-1 0 0 0,1 1 0 0 0,-1-1 0 0 0,0 1 1 0 0,1-1-1 0 0,-4 0 0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19.2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 54 6912 0 0,'0'0'528'0'0,"0"2"-342"0"0,-1 13 1127 0 0,0 0 0 0 0,-1 0 0 0 0,-1 0-1 0 0,-7 26 1 0 0,8-35-1156 0 0,1 0 1 0 0,0 0-1 0 0,0 0 0 0 0,0 0 0 0 0,1 0 0 0 0,0 0 0 0 0,0 0 0 0 0,1 0 0 0 0,-1 0 1 0 0,1 0-1 0 0,1 0 0 0 0,-1 0 0 0 0,4 7 0 0 0,-3-6 341 0 0,-2-7-484 0 0,0 0 1 0 0,0 0-1 0 0,0 0 1 0 0,0 0-1 0 0,0 0 1 0 0,0 0-1 0 0,0 1 1 0 0,0-1-1 0 0,0 0 1 0 0,0 0-1 0 0,0 0 1 0 0,0 0 0 0 0,0 0-1 0 0,0 0 1 0 0,0 0-1 0 0,0 0 1 0 0,0 0-1 0 0,0 0 1 0 0,0 1-1 0 0,0-1 1 0 0,0 0-1 0 0,0 0 1 0 0,0 0-1 0 0,1 0 1 0 0,-1 0-1 0 0,0 0 1 0 0,0 0-1 0 0,0 0 1 0 0,0 0-1 0 0,0 0 1 0 0,0 0-1 0 0,0 0 1 0 0,0 0-1 0 0,0 0 1 0 0,0 0-1 0 0,1 0 1 0 0,-1 0-1 0 0,0 0 1 0 0,0 0-1 0 0,0 0 1 0 0,0 0-1 0 0,0 0 1 0 0,0 0-1 0 0,0 0 1 0 0,0 0-1 0 0,0 0 1 0 0,1 0-1 0 0,-1 0 1 0 0,0 0-1 0 0,0 0 1 0 0,0 0-1 0 0,0 0 1 0 0,0 0-1 0 0,0 0 1 0 0,0 0-1 0 0,0 0 1 0 0,0 0-1 0 0,0 0 1 0 0,0-1-1 0 0,0 1 1 0 0,0 0-1 0 0,1 0 1 0 0,-1 0-1 0 0,0 0 1 0 0,0 0-1 0 0,0 0 1 0 0,3-2-124 0 0,-1 1 128 0 0,1 0 0 0 0,-1-1 0 0 0,0 1-1 0 0,0-1 1 0 0,1 0 0 0 0,-1 0 0 0 0,0 0-1 0 0,-1 0 1 0 0,1 0 0 0 0,0 0 0 0 0,2-5-1 0 0,14-31-46 0 0,-7 12 39 0 0,2-5 12 0 0,8-13-199 0 0,-19 40 152 0 0,1 0 0 0 0,-1 0 0 0 0,1 1 1 0 0,0-1-1 0 0,0 1 0 0 0,0 0 0 0 0,1-1 0 0 0,3-2 0 0 0,2-2 11 0 0,-9 8 12 0 0,0 0-1 0 0,0-1 1 0 0,0 1-1 0 0,0 0 0 0 0,1-1 1 0 0,-1 1-1 0 0,0 0 1 0 0,0-1-1 0 0,1 1 1 0 0,-1 0-1 0 0,0 0 1 0 0,1-1-1 0 0,-1 1 1 0 0,0 0-1 0 0,1 0 0 0 0,-1 0 1 0 0,0-1-1 0 0,1 1 1 0 0,-1 0-1 0 0,1 0 1 0 0,-1 0-1 0 0,0 0 1 0 0,1 0-1 0 0,-1 0 1 0 0,0 0-1 0 0,1 0 1 0 0,-1 0-1 0 0,1 0 0 0 0,-1 0 1 0 0,0 0-1 0 0,1 0 1 0 0,-1 0-1 0 0,1 0 1 0 0,-1 0-1 0 0,0 0 1 0 0,1 0-1 0 0,-1 1 1 0 0,0-1-1 0 0,1 0 0 0 0,-1 0 1 0 0,0 0-1 0 0,1 1 1 0 0,-1-1-1 0 0,0 0 1 0 0,1 0-1 0 0,-1 1 1 0 0,6 9 6 0 0,-1 2-5 0 0,-1 0 0 0 0,-1 0 0 0 0,0 0 0 0 0,0 1 0 0 0,-1-1 0 0 0,0 16 0 0 0,3 31 160 0 0,-5-57 71 0 0,2-2-190 0 0,-1 0-1 0 0,1-1 1 0 0,0 1 0 0 0,-1-1-1 0 0,1 1 1 0 0,-1-1 0 0 0,1 0-1 0 0,-1 0 1 0 0,1 0 0 0 0,-1 1-1 0 0,0-1 1 0 0,1 0-1 0 0,-1-1 1 0 0,0 1 0 0 0,0 0-1 0 0,0 0 1 0 0,2-2 0 0 0,-1-1-7 0 0,1 1 0 0 0,-1-1 0 0 0,1 0 0 0 0,-1 1 0 0 0,2-7 0 0 0,4-13-69 0 0,1 0 1 0 0,1 0-1 0 0,1 1 0 0 0,24-36 1 0 0,-33 53-3 0 0,-2 4 24 0 0,1 0 0 0 0,-1 0 0 0 0,1 0-1 0 0,-1 0 1 0 0,1 0 0 0 0,0 0 0 0 0,0 0 0 0 0,-1 0 0 0 0,1 0 0 0 0,0 0 0 0 0,0 0 0 0 0,2 0 0 0 0,-3 0 10 0 0,0 1-1 0 0,0 0 0 0 0,0 0 1 0 0,0-1-1 0 0,1 1 1 0 0,-1 0-1 0 0,0 0 1 0 0,0-1-1 0 0,0 1 1 0 0,1 0-1 0 0,-1 0 0 0 0,0 0 1 0 0,0 0-1 0 0,1 0 1 0 0,-1-1-1 0 0,0 1 1 0 0,1 0-1 0 0,-1 0 1 0 0,0 0-1 0 0,0 0 1 0 0,1 0-1 0 0,-1 0 0 0 0,0 0 1 0 0,1 0-1 0 0,-1 0 1 0 0,0 0-1 0 0,1 0 1 0 0,-1 0-1 0 0,0 0 1 0 0,0 0-1 0 0,1 0 0 0 0,-1 0 1 0 0,0 0-1 0 0,0 1 1 0 0,1-1-1 0 0,-1 0 1 0 0,0 0-1 0 0,1 0 1 0 0,-1 1-1 0 0,6 10-32 0 0,-4-5 43 0 0,3 5-14 0 0,0 1 0 0 0,-1 0 0 0 0,-1 0 0 0 0,0 0 0 0 0,-1 0 0 0 0,0 0 0 0 0,-1 1 0 0 0,0 13-1 0 0,-1-14 8 0 0,0-3 11 0 0,0-6 32 0 0,0 3-97 0 0,0-5-276 0 0,9-12-5301 0 0,-8 3 353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19.6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39 5528 0 0,'2'1'5304'0'0,"2"1"-4964"0"0,1-1 0 0 0,0 1 0 0 0,0-1 0 0 0,0 0 0 0 0,1-1 0 0 0,-1 1 0 0 0,0-1 0 0 0,0 0 1 0 0,0 0-1 0 0,7-1 0 0 0,-5 0-188 0 0,0 0 1 0 0,-1 0 0 0 0,1-1-1 0 0,-1 0 1 0 0,1 0 0 0 0,-1 0 0 0 0,10-6-1 0 0,23-12-1086 0 0,-26 12-4366 0 0</inkml:trace>
  <inkml:trace contextRef="#ctx0" brushRef="#br0" timeOffset="1">179 109 6448 0 0,'-8'86'696'0'0,"8"13"6066"0"0,5-69-6764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5.2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79 28 1376 0 0,'3'-8'128'0'0,"2"-12"11289"0"0,-6 22-11050 0 0,-29 46 679 0 0,19-28-906 0 0,9-16-122 0 0,-1 0-1 0 0,1 0 1 0 0,0 1 0 0 0,0-1 0 0 0,0 1 0 0 0,0-1 0 0 0,1 1 0 0 0,0-1 0 0 0,-1 11 0 0 0,3-4-7 0 0,3 0-1 0 0,-2-9 32 0 0,1 0 1 0 0,-1 0-1 0 0,1 0 0 0 0,-1 0 1 0 0,1 0-1 0 0,0 0 0 0 0,0 0 0 0 0,0-1 1 0 0,-1 0-1 0 0,1 1 0 0 0,1-1 0 0 0,-1 0 1 0 0,0-1-1 0 0,0 1 0 0 0,0 0 1 0 0,6-1-1 0 0,-7 0 561 0 0,-2 0-593 0 0,1 0 0 0 0,0 0 0 0 0,-1 1 0 0 0,1-1 0 0 0,-1 0 1 0 0,1 0-1 0 0,-1 0 0 0 0,1 0 0 0 0,-1 1 0 0 0,1-1 0 0 0,-1 0 1 0 0,1 1-1 0 0,-1-1 0 0 0,1 0 0 0 0,-1 1 0 0 0,1-1 0 0 0,-1 1 1 0 0,1 0-1 0 0,-1 1-6 0 0,1 1 0 0 0,-1 0-1 0 0,0 0 1 0 0,0 0 0 0 0,0 0 0 0 0,-1 0 0 0 0,1 0 0 0 0,-1 0 0 0 0,0 0 0 0 0,1-1-1 0 0,-1 1 1 0 0,0 0 0 0 0,-1 0 0 0 0,1-1 0 0 0,0 1 0 0 0,-1-1 0 0 0,0 1 0 0 0,1-1-1 0 0,-1 0 1 0 0,0 0 0 0 0,0 1 0 0 0,-4 2 0 0 0,-2 2-172 0 0,-1 0 0 0 0,0-1 0 0 0,0 1 0 0 0,-18 8 0 0 0,21-18-1405 0 0,4 0 1138 0 0,0 1-611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5.5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65 0 5528 0 0,'0'0'497'0'0,"-1"2"-142"0"0,-13 11 3420 0 0,-14 21 0 0 0,24-29-3516 0 0,0 1 0 0 0,0 0 0 0 0,-5 12 0 0 0,9-17-83 0 0,0 0-169 0 0,0-1-1 0 0,0 1 1 0 0,0-1-1 0 0,0 0 1 0 0,0 1-1 0 0,0-1 1 0 0,0 1-1 0 0,1-1 1 0 0,-1 1-1 0 0,0-1 1 0 0,0 0-1 0 0,0 1 1 0 0,1-1-1 0 0,-1 1 1 0 0,0-1 0 0 0,1 0-1 0 0,-1 1 1 0 0,0-1-1 0 0,1 1 1 0 0,8 9 93 0 0,-8-8-88 0 0,1-1 0 0 0,-1 0 0 0 0,0 0-1 0 0,1 0 1 0 0,-1 0 0 0 0,1 0 0 0 0,-1 0 0 0 0,1-1 0 0 0,-1 1 0 0 0,1 0 0 0 0,2 0 0 0 0,-2-1-11 0 0,0 1 0 0 0,0 0 0 0 0,0 0 0 0 0,0 0 1 0 0,0 0-1 0 0,0 0 0 0 0,0 0 0 0 0,0 1 0 0 0,3 2 1 0 0,-3-2 11 0 0,-1 0 0 0 0,1 0 1 0 0,0 0-1 0 0,0 1 1 0 0,-1-1-1 0 0,1 1 1 0 0,-1-1-1 0 0,0 1 1 0 0,0-1-1 0 0,0 1 1 0 0,0 0-1 0 0,0 0 1 0 0,-1-1-1 0 0,1 1 1 0 0,-1 0-1 0 0,0 0 1 0 0,0 0-1 0 0,0-1 1 0 0,0 1-1 0 0,0 0 1 0 0,0 0-1 0 0,-2 4 1 0 0,-1 2-14 0 0,-1 0 1 0 0,0 0-1 0 0,0-1 1 0 0,-1 1 0 0 0,-8 9-1 0 0,12-15-24 0 0,-1-1-59 0 0,2-2 57 0 0,0 1 0 0 0,0-1 0 0 0,-1 1 0 0 0,1 0 0 0 0,0-1 0 0 0,-1 1 0 0 0,1-1 0 0 0,0 1 0 0 0,-1-1 0 0 0,1 1 0 0 0,-1-1 0 0 0,1 1 0 0 0,-1-1 0 0 0,1 1 0 0 0,-1-1 0 0 0,1 0 0 0 0,-1 1 0 0 0,0-1 0 0 0,1 0 0 0 0,-1 0 0 0 0,1 1 0 0 0,-1-1 0 0 0,0 0 0 0 0,1 0 0 0 0,-1 0 0 0 0,0 0 0 0 0,1 0 0 0 0,-1 0 0 0 0,0 0 0 0 0,1 0 0 0 0,-2 0 0 0 0,-5-4-284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5.9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 7832 0 0,'0'0'8101'0'0,"1"0"-7794"0"0,111-8-587 0 0,-99 7-3630 0 0,0-1-1276 0 0</inkml:trace>
  <inkml:trace contextRef="#ctx0" brushRef="#br0" timeOffset="1">196 124 5984 0 0,'0'12'440'0'0,"-1"0"0"0"0,-1 0 0 0 0,0-1 0 0 0,0 1 0 0 0,-1 0 0 0 0,-7 17 0 0 0,8-22-51 0 0,1-1 1 0 0,0 1-1 0 0,0 0 1 0 0,0 0-1 0 0,1-1 1 0 0,0 1 0 0 0,1 0-1 0 0,-1 0 1 0 0,1-1-1 0 0,0 1 1 0 0,4 9-1 0 0,-5-15-417 0 0,1-1 0 0 0,-1 0 0 0 0,1 0 0 0 0,-1 1 1 0 0,1-1-1 0 0,-1 0 0 0 0,1 0 0 0 0,-1 0 0 0 0,1 0 0 0 0,-1 0 0 0 0,1 0 0 0 0,-1 0 0 0 0,1 0 0 0 0,-1 0 0 0 0,1 0 0 0 0,-1 0 0 0 0,1 0 0 0 0,0 0 0 0 0,-1 0 0 0 0,1 0 1 0 0,-1 0-1 0 0,1-1 0 0 0,0 1 0 0 0,1-1-116 0 0,0 0 13 0 0,0 0-1 0 0,0-1 1 0 0,0 1-1 0 0,0 0 0 0 0,-1-1 1 0 0,1 1-1 0 0,0-1 1 0 0,-1 0-1 0 0,3-3 1 0 0,5-4-312 0 0,13-8-531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6.2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37 5064 0 0,'0'0'232'0'0,"-1"2"-14"0"0,-2 4-5 0 0,0-1 0 0 0,1 1 0 0 0,-4 10 0 0 0,5-10 669 0 0,-1 0 1 0 0,1-1 0 0 0,0 1 0 0 0,0 0-1 0 0,1-1 1 0 0,0 1 0 0 0,0 0 0 0 0,1 6-1 0 0,-1-11-840 0 0,0 0 0 0 0,0 0 0 0 0,0-1 0 0 0,0 1 1 0 0,1 0-1 0 0,-1 0 0 0 0,0-1 0 0 0,1 1 0 0 0,-1 0 0 0 0,0-1 0 0 0,1 1 0 0 0,-1 0 0 0 0,1-1 0 0 0,-1 1 0 0 0,1-1 0 0 0,-1 1 0 0 0,1-1 0 0 0,-1 1 0 0 0,1-1 0 0 0,0 1 1 0 0,-1-1-1 0 0,1 1 0 0 0,0-1 0 0 0,-1 0 0 0 0,2 1 0 0 0,0-1 10 0 0,-1 0-1 0 0,1 0 1 0 0,0 0 0 0 0,-1 0-1 0 0,1 0 1 0 0,-1 0 0 0 0,1 0-1 0 0,-1-1 1 0 0,1 1 0 0 0,-1 0-1 0 0,1-1 1 0 0,1 0 0 0 0,2-2 9 0 0,0 1 0 0 0,0-1 0 0 0,0 0 0 0 0,-1 0 0 0 0,1-1 0 0 0,5-5 0 0 0,18-20-99 0 0,38-43-1611 0 0,-54 57 1185 0 0,-6 26 697 0 0,1-2-77 0 0,-3-3-12 0 0,-1-1 1 0 0,1 1 0 0 0,4 11 0 0 0,-7-14-97 0 0,0-1 0 0 0,0 1 0 0 0,0-1 0 0 0,1 0 0 0 0,-1 1 0 0 0,1-1 0 0 0,0 0 0 0 0,0 0 0 0 0,-1 0 0 0 0,1 0 0 0 0,0 0 0 0 0,1 0 0 0 0,-1-1 0 0 0,0 1 0 0 0,1-1 0 0 0,-1 1 0 0 0,0-1 0 0 0,1 0 0 0 0,0 0 0 0 0,-1 0 0 0 0,1 0 0 0 0,-1 0 0 0 0,1-1 0 0 0,0 1-1 0 0,0-1 1 0 0,-1 0 0 0 0,1 0 0 0 0,0 0 0 0 0,0 0 0 0 0,0 0 0 0 0,-1-1 0 0 0,1 1 0 0 0,0-1 0 0 0,-1 0 0 0 0,4-1 0 0 0,15-7-171 0 0,-1-1-1 0 0,36-24 1 0 0,-37 22-3892 0 0,2 1-1415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37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5840 0 0,'0'0'533'0'0,"2"2"-437"0"0,-1-2-47 0 0,0 1-1 0 0,0 0 0 0 0,0 0 1 0 0,0-1-1 0 0,0 1 1 0 0,0 0-1 0 0,0 0 0 0 0,-1 0 1 0 0,1 0-1 0 0,0 0 1 0 0,-1 0-1 0 0,1 0 1 0 0,0 0-1 0 0,-1 0 0 0 0,1 0 1 0 0,-1 1-1 0 0,1 1 1 0 0,1 3 511 0 0,-1-3-165 0 0,1 0 0 0 0,-1 0 1 0 0,0 0-1 0 0,0 0 0 0 0,0 0 0 0 0,0 5 0 0 0,4 8 636 0 0,-1-3-607 0 0,0-1-1 0 0,-1 1 0 0 0,3 23 1 0 0,-5-22-145 0 0,-1 0 0 0 0,-1 0 0 0 0,1 0 1 0 0,-5 16-1 0 0,0 16 405 0 0,4-34-483 0 0,-1 1 1 0 0,-4 14-1 0 0,2-13 1 0 0,-2 22-1 0 0,2-6 282 0 0,-14 48 0 0 0,12-54-203 0 0,1-1 0 0 0,0 1 0 0 0,-1 39 0 0 0,2-22-36 0 0,3-32-191 0 0,0 0 1 0 0,0 0 0 0 0,1 0-1 0 0,1 9 1 0 0,-1 50 130 0 0,5 5-348 0 0,1 111 1089 0 0,-6-144-1109 0 0,-2-20 265 0 0,0 0 0 0 0,-1 0 0 0 0,-6 21 0 0 0,-2 11 87 0 0,3-9-1 0 0,2-20-79 0 0,2 1 1 0 0,1 0-1 0 0,1 0 0 0 0,1 0 0 0 0,3 39 0 0 0,2-7 125 0 0,-1-27-101 0 0,-2-20-104 0 0,-1 0 0 0 0,2 0 0 0 0,1 9 0 0 0,-1-10 4 0 0,-1 0 0 0 0,1 0 0 0 0,-2 0-1 0 0,0 12 1 0 0,0-10-10 0 0,1-1 0 0 0,2 17-1 0 0,0-3 0 0 0,2 37-1 0 0,-4-31 14 0 0,0 104 511 0 0,-2-63-537 0 0,-4-1 12 0 0,4-53 34 0 0,0-1 0 0 0,-2 0 0 0 0,-3 14-1 0 0,-3 16 94 0 0,8-39-77 0 0,0 0 1 0 0,0-1 0 0 0,-1 1-1 0 0,1-1 1 0 0,-1 1 0 0 0,-1-1-1 0 0,1 0 1 0 0,-1 0 0 0 0,-4 7 1346 0 0,24-23-7517 0 0,-9 3 4174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6.5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1 14336 0 0,'0'0'705'0'0,"0"2"-313"0"0,-5 42 87 0 0,1 98-175 0 0,3-94-72 0 0,0-10 39 0 0,2 1-1 0 0,1-1 1 0 0,8 38-1 0 0,-10-73-233 0 0,1 0 1 0 0,0 0-1 0 0,0 0 0 0 0,0-1 0 0 0,0 1 1 0 0,3 3-1 0 0,4 3-953 0 0,3-6-3406 0 0,-2-3-1071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6.9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12528 0 0,'0'0'1368'0'0,"8"8"-1368"0"0,-4-5 0 0 0,9-3 0 0 0,-3 5 64 0 0,-2-5-64 0 0,5-5 64 0 0,-1 5-64 0 0,1-3-3712 0 0,2 0-792 0 0</inkml:trace>
  <inkml:trace contextRef="#ctx0" brushRef="#br0" timeOffset="1">148 43 10016 0 0,'-18'20'448'0'0,"15"-9"88"0"0,-7 0-432 0 0,6 8-104 0 0,-4 0 0 0 0,3 1 0 0 0,-3 4 352 0 0,3-2 40 0 0,0-6 16 0 0,5-1 0 0 0,0-4-248 0 0,5-3-40 0 0,0 0 88 0 0,3-8-280 0 0,5 0-40 0 0,-4-3-8 0 0,4-5-5032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7.2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37 96 10592 0 0,'-1'2'488'0'0,"-2"9"-269"0"0,0 0 0 0 0,-3 17 1 0 0,1-2-129 0 0,-13 81 2845 0 0,18-89-2470 0 0,1-5 21 0 0,12-13-185 0 0,-12 0-284 0 0,0 0 0 0 0,0 0 0 0 0,1-1 0 0 0,-1 1 0 0 0,0 0 0 0 0,0-1 0 0 0,0 1 1 0 0,0-1-1 0 0,0 1 0 0 0,0-1 0 0 0,0 0 0 0 0,0 0 0 0 0,0 1 0 0 0,0-1 1 0 0,0 0-1 0 0,2-2 0 0 0,13-19 199 0 0,-9 11-227 0 0,16-25-30 0 0,-17 26-15 0 0,0 0 1 0 0,0 1-1 0 0,1 0 1 0 0,0 0-1 0 0,11-10 1 0 0,-7 8-24 0 0,-10 10 76 0 0,0 0 0 0 0,0-1-1 0 0,0 1 1 0 0,0 0 0 0 0,1 0 0 0 0,-1 0-1 0 0,0 0 1 0 0,1 0 0 0 0,2-1 0 0 0,-1 0-61 0 0,-2 0 67 0 0,9-2 13 0 0,-9 4-10 0 0,0 0-1 0 0,0 0 1 0 0,-1 0-1 0 0,1 1 1 0 0,0-1 0 0 0,-1 0-1 0 0,1 0 1 0 0,0 0-1 0 0,-1 1 1 0 0,1-1-1 0 0,0 0 1 0 0,-1 1 0 0 0,1-1-1 0 0,0 1 1 0 0,-1-1-1 0 0,1 1 1 0 0,-1-1-1 0 0,1 1 1 0 0,-1-1 0 0 0,1 1-1 0 0,10 13 42 0 0,-9-12-60 0 0,1 1 12 0 0,0 0 0 0 0,0-1 0 0 0,0 1 0 0 0,1-1 0 0 0,-1 0 0 0 0,1 0 0 0 0,0 0 0 0 0,-1-1 0 0 0,1 1 0 0 0,0-1 0 0 0,0 0 0 0 0,0 0 0 0 0,0 0 0 0 0,0 0 0 0 0,0-1 0 0 0,0 0 0 0 0,0 0 0 0 0,0 0 0 0 0,7-1 0 0 0,20-4 0 0 0,-27 5-2 0 0,1 0 0 0 0,0-1 0 0 0,-1 0 0 0 0,1 0 1 0 0,-1 0-1 0 0,1 0 0 0 0,6-4 0 0 0,1-1-66 0 0,0 2 0 0 0,19-6 1 0 0,0 0 69 0 0,-28 8-16 0 0,1 1 1 0 0,-1-1 0 0 0,0 0 0 0 0,1 0 0 0 0,-1-1 0 0 0,0 1-1 0 0,0-1 1 0 0,0 1 0 0 0,-1-1 0 0 0,1 0 0 0 0,-1 0 0 0 0,4-6 0 0 0,-2 2-83 0 0,0 0 0 0 0,0 0 0 0 0,-1 0 1 0 0,-1 0-1 0 0,4-11 0 0 0,-6 16 81 0 0,0 0 0 0 0,0 0 0 0 0,0 0 0 0 0,0 0 0 0 0,-1 0 0 0 0,1 0 0 0 0,0 1 0 0 0,-1-1 0 0 0,0 0 0 0 0,1 0 0 0 0,-1 0 0 0 0,0 1 0 0 0,0-1 0 0 0,0 0 0 0 0,0 1 0 0 0,0-1 0 0 0,0 1 0 0 0,-1-1 0 0 0,1 1 0 0 0,0-1 0 0 0,-1 1 0 0 0,-2-2 0 0 0,3 2 29 0 0,1 1-1 0 0,-1-1 1 0 0,0 0 0 0 0,0 1 0 0 0,0-1 0 0 0,0 0-1 0 0,0 1 1 0 0,0-1 0 0 0,0 1 0 0 0,0-1 0 0 0,0 1 0 0 0,-1 0-1 0 0,1 0 1 0 0,0-1 0 0 0,0 1 0 0 0,0 0 0 0 0,0 0-1 0 0,0 0 1 0 0,0 0 0 0 0,-1 0 0 0 0,1 0 0 0 0,0 1-1 0 0,0-1 1 0 0,0 0 0 0 0,0 0 0 0 0,0 1 0 0 0,0-1 0 0 0,0 1-1 0 0,0-1 1 0 0,0 1 0 0 0,0-1 0 0 0,0 1 0 0 0,0 0-1 0 0,0 0 1 0 0,0-1 0 0 0,0 1 0 0 0,0 0 0 0 0,-1 2 0 0 0,-3 5 83 0 0,0-2 12 0 0,1 0 0 0 0,0 1 0 0 0,1-1 0 0 0,-1 1 0 0 0,1 0 0 0 0,-3 11-1 0 0,3-9-34 0 0,1 1-1 0 0,1 0 0 0 0,0 0 0 0 0,0 0 0 0 0,1 0 0 0 0,1 15 0 0 0,-1-23-69 0 0,0 0 0 0 0,0 0 1 0 0,1 1-1 0 0,-1-1 0 0 0,1 0 1 0 0,0 0-1 0 0,-1 0 0 0 0,1 0 1 0 0,0 0-1 0 0,0 0 1 0 0,1 0-1 0 0,-1 0 0 0 0,0 0 1 0 0,0 0-1 0 0,1 0 0 0 0,-1-1 1 0 0,1 1-1 0 0,0 0 1 0 0,0-1-1 0 0,-1 0 0 0 0,1 1 1 0 0,0-1-1 0 0,0 0 0 0 0,0 0 1 0 0,0 0-1 0 0,0 0 1 0 0,0 0-1 0 0,1-1 0 0 0,-1 1 1 0 0,0-1-1 0 0,0 1 0 0 0,1-1 1 0 0,-1 0-1 0 0,4 0 0 0 0,20 0-562 0 0,-12-3 209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7.6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0 224 1376 0 0,'0'0'65'0'0,"2"0"-6"0"0,10-1 1460 0 0,-1 1 0 0 0,1-1 0 0 0,-1-1 0 0 0,0 0 0 0 0,0-1 0 0 0,1 0 0 0 0,-2 0 0 0 0,13-7 0 0 0,5-4-466 0 0,57-28 153 0 0,-44 23-1852 0 0,71-46 0 0 0,-106 61 35 0 0,0-2-1 0 0,0 1 1 0 0,10-12-1 0 0,-8 8 94 0 0,11-8-1016 0 0</inkml:trace>
  <inkml:trace contextRef="#ctx0" brushRef="#br0" timeOffset="1">208 78 12352 0 0,'-1'2'564'0'0,"-2"10"-296"0"0,0 1 1 0 0,1 0 0 0 0,0 0-1 0 0,1 0 1 0 0,0 25 0 0 0,2-25 130 0 0,0 0 0 0 0,4 14 1 0 0,-3-15-232 0 0,-1-9-107 0 0,0-1 0 0 0,0 1 0 0 0,0 0-1 0 0,0 0 1 0 0,0-1 0 0 0,1 1 0 0 0,-1-1 0 0 0,1 1-1 0 0,3 3 1 0 0,-4-5 75 0 0,8-10-457 0 0,1-3-934 0 0,2-5-4167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7.9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1 3680 0 0,'0'0'284'0'0,"0"2"-187"0"0,-7 84 5350 0 0,2-39-1989 0 0,-8 168-120 0 0,13-206-3191 0 0,0 1 1 0 0,1-1 0 0 0,-1 0 0 0 0,2 1 0 0 0,3 13 0 0 0,0-13-8 0 0,-4-9-131 0 0,0-1 1 0 0,0 1-1 0 0,-1-1 0 0 0,1 0 0 0 0,0 1 0 0 0,0-1 0 0 0,0 0 0 0 0,0 1 0 0 0,0-1 0 0 0,0 0 0 0 0,-1 0 0 0 0,1 0 0 0 0,0 0 0 0 0,0 0 0 0 0,0 0 0 0 0,0 0 0 0 0,0 0 0 0 0,0 0 0 0 0,0-1 0 0 0,0 1 0 0 0,-1 0 0 0 0,1-1 0 0 0,0 1 0 0 0,0 0 0 0 0,0-1 0 0 0,-1 1 0 0 0,1-1 0 0 0,0 1 0 0 0,0-1 0 0 0,-1 1 0 0 0,1-1 0 0 0,0 0 0 0 0,-1 1 0 0 0,2-2 0 0 0,1-2 127 0 0,0 0 0 0 0,0 0 0 0 0,0 0 0 0 0,4-9 0 0 0,53-110 360 0 0,-59 120-496 0 0,0 1 0 0 0,0 0 0 0 0,1 0 0 0 0,-1 0 0 0 0,1 0 0 0 0,-1 0 0 0 0,1 0 0 0 0,0 0 0 0 0,2-1 0 0 0,-4 2 0 0 0,1 1 0 0 0,-1 0 0 0 0,1-1 0 0 0,-1 1 0 0 0,1-1 0 0 0,-1 1 0 0 0,1 0 0 0 0,-1-1 0 0 0,1 1 0 0 0,-1 0 0 0 0,1 0 0 0 0,0-1 0 0 0,-1 1 0 0 0,1 0 0 0 0,-1 0 0 0 0,1 0 0 0 0,0 0 0 0 0,1 0 0 0 0,2 4 0 0 0,-4-3 0 0 0,4 3 1 0 0,0 0-1 0 0,-1 0 0 0 0,0 0 0 0 0,0 1 0 0 0,0 0 0 0 0,0-1 0 0 0,-1 1 0 0 0,4 8 1 0 0,10 17-16 0 0,-16-29-21 0 0,1-1 0 0 0,0 1 0 0 0,-1-1 0 0 0,1 0 0 0 0,0 1 0 0 0,-1-1 0 0 0,1 0 0 0 0,0 0 0 0 0,0 0 0 0 0,-1 1 0 0 0,1-1 0 0 0,0 0 0 0 0,0 0 0 0 0,-1 0 0 0 0,1 0 0 0 0,0 0 0 0 0,0 0 0 0 0,-1-1 0 0 0,1 1 0 0 0,1 0 0 0 0,13-5-1351 0 0,-12 3 1054 0 0,0 0 0 0 0,0 0-1 0 0,0 0 1 0 0,0-1 0 0 0,0 0-1 0 0,-1 1 1 0 0,1-1-1 0 0,-1 0 1 0 0,3-4 0 0 0,9-10-1532 0 0,-1 2 364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8.5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32 192 6016 0 0,'0'0'2685'0'0,"14"7"1992"0"0,-10-8-4535 0 0,-1-1-1 0 0,0 1 1 0 0,0-1-1 0 0,0 0 1 0 0,4-4 0 0 0,-5 5-1 0 0,-1 0-129 0 0,0 1-1 0 0,0-1 1 0 0,0 0-1 0 0,0 1 1 0 0,0-1 0 0 0,0 0-1 0 0,0 0 1 0 0,0 1 0 0 0,0-1-1 0 0,0 0 1 0 0,0 0 0 0 0,0 0-1 0 0,0 0 1 0 0,-1 0 0 0 0,1-1-1 0 0,-1 1 1 0 0,2-2 0 0 0,3-5 19 0 0,-1 4 23 0 0,-3 3 226 0 0,-14 3-11 0 0,10-1-209 0 0,1 0 1 0 0,-1 1-1 0 0,1-1 0 0 0,0 1 1 0 0,0 0-1 0 0,0 0 0 0 0,0 0 1 0 0,0 0-1 0 0,0 0 1 0 0,-2 4-1 0 0,-15 24 640 0 0,12-12-338 0 0,-1 0 1 0 0,2 1 0 0 0,0 0-1 0 0,-4 32 1 0 0,9-50-347 0 0,1 0 0 0 0,0 0-1 0 0,-1 0 1 0 0,1 1 0 0 0,0-1 0 0 0,0 0 0 0 0,0 0-1 0 0,0 0 1 0 0,0 0 0 0 0,0 1 0 0 0,0-1 0 0 0,1 0-1 0 0,-1 0 1 0 0,0 0 0 0 0,1 0 0 0 0,-1 0 0 0 0,1 0-1 0 0,-1 0 1 0 0,1 0 0 0 0,-1 0 0 0 0,1 0-1 0 0,0 0 1 0 0,-1 0 0 0 0,1 0 0 0 0,0 0 0 0 0,0 0-1 0 0,0 0 1 0 0,0-1 0 0 0,-1 1 0 0 0,1 0 0 0 0,0-1-1 0 0,0 1 1 0 0,1-1 0 0 0,-1 1 0 0 0,2 0 0 0 0,0-1 1 0 0,-1 1 1 0 0,1-1 0 0 0,0 0 0 0 0,-1 0 0 0 0,1 0 0 0 0,0 0-1 0 0,-1-1 1 0 0,1 1 0 0 0,0-1 0 0 0,-1 0 0 0 0,1 0 0 0 0,-1 1-1 0 0,1-2 1 0 0,2 0 0 0 0,2-2-85 0 0,0-1 0 0 0,0 0 0 0 0,-1 0 0 0 0,1-1 0 0 0,-1 0 0 0 0,0 0 0 0 0,0 0 0 0 0,-1-1 0 0 0,0 0 0 0 0,0 0 0 0 0,-1 0 0 0 0,0-1 0 0 0,0 1 0 0 0,3-11 0 0 0,-4 12-143 0 0,1-1 0 0 0,0 0 0 0 0,0 1 0 0 0,6-7 0 0 0,8-13-625 0 0,-10 18 445 0 0,-6 6 300 0 0,0 0-1 0 0,-1 0 1 0 0,1 0-1 0 0,0 0 1 0 0,-1 0-1 0 0,3-4 1 0 0,-3 4 679 0 0,0 4-563 0 0,0 0-1 0 0,-1 0 0 0 0,2 0 1 0 0,-1 0-1 0 0,0-1 1 0 0,0 1-1 0 0,1 0 0 0 0,-1-1 1 0 0,0 1-1 0 0,1-1 1 0 0,0 1-1 0 0,-1-1 0 0 0,1 0 1 0 0,3 2-1 0 0,3 3 173 0 0,-4-3-118 0 0,1 0 1 0 0,0-1 0 0 0,0 1-1 0 0,0-1 1 0 0,0 0-1 0 0,0 0 1 0 0,1-1 0 0 0,-1 1-1 0 0,1-1 1 0 0,6 0-1 0 0,-9-1-80 0 0,-1 0 0 0 0,1 0 0 0 0,-1 0 0 0 0,1 0 0 0 0,-1-1 0 0 0,0 1 0 0 0,5-2 0 0 0,12-2 0 0 0,-13 4 40 0 0,1 0-1 0 0,-1-1 1 0 0,1 0-1 0 0,-1 0 0 0 0,1-1 1 0 0,-1 0-1 0 0,1 0 1 0 0,-1 0-1 0 0,7-4 0 0 0,-2 0 97 0 0,-1-1-1 0 0,0 0 1 0 0,19-17-1 0 0,-22 17-135 0 0,0 0 0 0 0,0 0 0 0 0,-1 0 0 0 0,7-11 0 0 0,4-7 0 0 0,-3-2 0 0 0,-7 16 0 0 0,2-8 0 0 0,-4 13 11 0 0,2 2 44 0 0,-7 3-43 0 0,0 1 1 0 0,1 0 0 0 0,-1 0-1 0 0,0-1 1 0 0,1 1-1 0 0,-1 0 1 0 0,0-1 0 0 0,0 1-1 0 0,1 0 1 0 0,-1-1 0 0 0,0 1-1 0 0,0 0 1 0 0,1-1-1 0 0,-1 1 1 0 0,0-1 0 0 0,0 1-1 0 0,0 0 1 0 0,0-1 0 0 0,1 0-1 0 0,1-2 633 0 0,5 5-357 0 0,-5 0-282 0 0,0 0-1 0 0,1 0 0 0 0,-1 0 1 0 0,0 0-1 0 0,0 0 1 0 0,0 0-1 0 0,0 1 1 0 0,-1-1-1 0 0,1 1 1 0 0,-1-1-1 0 0,1 1 1 0 0,-1 0-1 0 0,0-1 0 0 0,0 1 1 0 0,0 0-1 0 0,1 3 1 0 0,0 6-11 0 0,-1-1 1 0 0,0 24-1 0 0,0-5 11 0 0,8 139-6 0 0,-4 77 0 0 0,-2-208 0 0 0,-2-27 0 0 0,0 0 0 0 0,-1 0 0 0 0,0-1 0 0 0,-2 17 0 0 0,1-26 0 0 0,1 0 0 0 0,-1 0 0 0 0,1 0 0 0 0,-1 0 0 0 0,1 0 0 0 0,-1-1 0 0 0,0 1 0 0 0,1 0 0 0 0,-1 0 0 0 0,0 0 0 0 0,0-1 0 0 0,1 1 0 0 0,-1 0 0 0 0,0-1 0 0 0,0 1 0 0 0,0-1 0 0 0,0 1 0 0 0,0-1 0 0 0,0 1 0 0 0,0-1 0 0 0,0 0 0 0 0,0 1 0 0 0,0-1 0 0 0,0 0 0 0 0,0 0 0 0 0,0 0 0 0 0,-1 0 0 0 0,1 0 0 0 0,0 0 0 0 0,0 0 0 0 0,0 0 0 0 0,0 0 0 0 0,0-1 0 0 0,0 1 0 0 0,0 0 0 0 0,0-1 0 0 0,0 1 0 0 0,0-1 0 0 0,0 1 0 0 0,0-1 0 0 0,0 1 0 0 0,0-1 0 0 0,0 0 0 0 0,1 1 0 0 0,-1-1 0 0 0,-1-1 0 0 0,-2-3 44 0 0,1-1 0 0 0,-1 0-1 0 0,1 0 1 0 0,0-1-1 0 0,0 1 1 0 0,1-1 0 0 0,0 1-1 0 0,0-1 1 0 0,1 0-1 0 0,-1 0 1 0 0,1 0-1 0 0,1-11 1 0 0,0 8 78 0 0,-1 0 157 0 0,1 0 0 0 0,1 0-1 0 0,-1 0 1 0 0,2 0 0 0 0,0 0 0 0 0,4-14-1 0 0,4 2-95 0 0,1 0 0 0 0,1 1 0 0 0,0 0 0 0 0,2 1 1 0 0,1 0-1 0 0,22-23 0 0 0,-23 30-1224 0 0,-1 0 0 0 0,2 1 0 0 0,22-14 0 0 0,1 5-557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28.9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24 16559 0 0,'0'0'360'0'0,"-5"-5"80"0"0,-3-1 8 0 0,0 1 24 0 0,-1 2-376 0 0,4-2-96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34.6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36 3224 0 0,'0'0'2878'0'0,"15"-12"1714"0"0,-11 10-4443 0 0,0 0 0 0 0,1 0 0 0 0,0 0 1 0 0,-1 1-1 0 0,1-1 0 0 0,0 1 0 0 0,0 0 0 0 0,0 1 0 0 0,7-1 0 0 0,7 1 430 0 0,23 3 0 0 0,5 1 76 0 0,-18-2-433 0 0,-20-2-164 0 0,0 1-1 0 0,-1-1 1 0 0,1-1 0 0 0,0 1-1 0 0,0-1 1 0 0,14-4 0 0 0,-8 1 318 0 0,-14 4-302 0 0,1 0-27 0 0,4 0-102 0 0,-4 0 125 0 0,-1-1-406 0 0,5-5-140 0 0,-5 5-32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34.9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1376 0 0,'0'0'128'0'0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35.3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59 1 11024 0 0,'0'0'3774'0'0,"2"1"-3592"0"0,6 6-46 0 0,-1 0 0 0 0,0 0 0 0 0,0 0 0 0 0,0 1 0 0 0,7 13 0 0 0,-11-16-103 0 0,0 1 0 0 0,0-1 0 0 0,-1 1 0 0 0,1 0 0 0 0,-1-1 0 0 0,-1 1 0 0 0,1 0 0 0 0,-1 0-1 0 0,0 1 1 0 0,0 9 0 0 0,-1-11 32 0 0,-1 1 0 0 0,1 0-1 0 0,-1-1 1 0 0,0 1 0 0 0,-1-1-1 0 0,0 0 1 0 0,1 1 0 0 0,-6 9-1 0 0,-2 0 333 0 0,-16 22 0 0 0,13-20-212 0 0,0-2 167 0 0,-22 23 0 0 0,8-10-1062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0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6912 0 0,'0'0'528'0'0,"-1"0"-342"0"0,-1-2 199 0 0,1 1 0 0 0,0-1 0 0 0,0 1 0 0 0,-1-1 0 0 0,1 0 0 0 0,0 1 0 0 0,0-1 0 0 0,0 0 0 0 0,1 0-1 0 0,-2-3 1 0 0,2 4-179 0 0,0 1-1 0 0,-1-1 0 0 0,1 0 0 0 0,0 0 0 0 0,-1 0 1 0 0,1 1-1 0 0,-7-8 6201 0 0,6 10-5987 0 0,-1 8-331 0 0,0-1 0 0 0,0 1 0 0 0,1 0 0 0 0,1 0 0 0 0,-1 0 0 0 0,3 15 0 0 0,0 176-65 0 0,2 33-25 0 0,-2-56-575 0 0,-3-100-1343 0 0,1-77 740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38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3224 0 0,'0'0'12022'0'0,"13"-3"-10871"0"0,-7 0-983 0 0,0 1 0 0 0,1 0 0 0 0,-1 1 0 0 0,1 0 0 0 0,-1 0 0 0 0,14 0 0 0 0,-11 1 28 0 0,1-1-1 0 0,17-4 0 0 0,-22 4-125 0 0,9-4 23 0 0,-1 2 0 0 0,1 0 1 0 0,0 0-1 0 0,25 0 0 0 0,-6 1 18 0 0,-1-1 0 0 0,36-9 0 0 0,-6 2 350 0 0,-14 3-212 0 0,1 3 0 0 0,71 3 1 0 0,-77 2-239 0 0,-21-1-11 0 0,-1 1 0 0 0,24 4-1 0 0,-9 0 51 0 0,1-2 0 0 0,53-2 0 0 0,-54-1 35 0 0,78-6 333 0 0,-78 3-183 0 0,0 1 0 0 0,0 2-1 0 0,59 7 1 0 0,-39 0-92 0 0,-26-3-120 0 0,35 8 1 0 0,-52-10-22 0 0,1 0 0 0 0,0-1 0 0 0,0 0 0 0 0,20-3 0 0 0,-2 2-2 0 0,90-6 0 0 0,0 0 0 0 0,-95 5 0 0 0,20 2 0 0 0,77 11 232 0 0,-73-5-160 0 0,-18-3 24 0 0,36 1 0 0 0,25-2 43 0 0,-3 5-86 0 0,-6-3 11 0 0,1 1 0 0 0,-70-6-52 0 0,20 0 174 0 0,70-8 0 0 0,-57 4-186 0 0,-10 1 0 0 0,47-8-98 0 0,-60 7 85 0 0,1 2 0 0 0,41 2 0 0 0,25-2-2 0 0,23-6 15 0 0,-12 4 90 0 0,-14-2 183 0 0,2 0-233 0 0,-31 7 35 0 0,215-9 479 0 0,-111 4-554 0 0,-125 4 0 0 0,12 1 46 0 0,-19 0 43 0 0,-1-1 0 0 0,46-6-1 0 0,39-5 238 0 0,-78 7-193 0 0,-28 4-134 0 0,-9 0-117 0 0,-15 0-7564 0 0,0 0 329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36.4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546 1 3224 0 0,'0'0'3505'0'0,"-7"4"-1821"0"0,-117 84 311 0 0,10-7-1610 0 0,68-51-136 0 0,-15 18 275 0 0,14-11-241 0 0,32-25-222 0 0,1 1 0 0 0,-21 22 0 0 0,20-18-21 0 0,-46 32 124 0 0,59-47-234 0 0,-2 0 118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36.7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87 1 920 0 0,'0'0'8384'0'0,"0"1"-8135"0"0,-10 50 453 0 0,9-40-518 0 0,-1 0 0 0 0,0 0 0 0 0,-1 0 0 0 0,0 0 1 0 0,-1-1-1 0 0,0 1 0 0 0,-6 10 0 0 0,-12 24 313 0 0,9-17-306 0 0,10-22-95 0 0,1 1 0 0 0,-1 0 0 0 0,-1 8 0 0 0,4-13-73 0 0,1-1 1 0 0,-1 0 0 0 0,1 0 0 0 0,-1 0 0 0 0,1 0-1 0 0,0 0 1 0 0,-1 0 0 0 0,1 0 0 0 0,0 0 0 0 0,0 0-1 0 0,0 0 1 0 0,0 0 0 0 0,0-1 0 0 0,0 1 0 0 0,0 0-1 0 0,0-1 1 0 0,0 1 0 0 0,0 0 0 0 0,0-1 0 0 0,0 1-1 0 0,0-1 1 0 0,0 0 0 0 0,2 1 0 0 0,2 0 97 0 0,0 0 1 0 0,0-1-1 0 0,11 1 1 0 0,8-2 130 0 0,1-1-1 0 0,0-2 1 0 0,45-11 0 0 0,-30 8-125 0 0,58-4 0 0 0,-85 10-91 0 0,-2 0-253 0 0,0 1 0 0 0,0 1 0 0 0,0 0 0 0 0,-1 0 0 0 0,1 1-1 0 0,13 4 1 0 0,-14-2-4705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38.1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41 4608 0 0,'-5'-8'408'0'0,"-3"3"-328"0"0,3 2-80 0 0,5-1 2256 0 0,-3 0 584 0 0,11-4-2728 0 0,0 4-40 0 0,2 0-4216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38.4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 10136 0 0,'0'0'490'0'0,"2"0"-211"0"0,5-1-40 0 0,5-1-166 0 0,-7 8-207 0 0,-1 0-248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39.2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27 6912 0 0,'3'-8'608'0'0,"-6"0"-480"0"0,3-3 7256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44.7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8 669 3224 0 0,'0'0'143'0'0,"0"-1"-3"0"0,-3-3 1634 0 0,-2-6 5155 0 0,6 7-6737 0 0,-1 0 0 0 0,1-1 0 0 0,-1 1 0 0 0,1 0 1 0 0,0 0-1 0 0,0-1 0 0 0,1 1 0 0 0,-1 0 0 0 0,1 0 0 0 0,-1 0 0 0 0,1 1 0 0 0,0-1 0 0 0,0 0 0 0 0,0 1 0 0 0,5-5 0 0 0,4-4 157 0 0,2 1-1 0 0,15-11 1 0 0,-1 1 80 0 0,11-8-35 0 0,2 2 0 0 0,44-23-1 0 0,9-5-11 0 0,-60 33-276 0 0,83-47 170 0 0,185-66 100 0 0,-53 59-120 0 0,-83 41-416 0 0,-151 33 166 0 0,23-7-1 0 0,-36 7 616 0 0,0 0-454 0 0,10-11-388 0 0,-11 11 185 0 0,1 1 0 0 0,-1 0 0 0 0,0 0 1 0 0,1-1-1 0 0,-1 1 0 0 0,0 0 0 0 0,0-1 0 0 0,1 1 0 0 0,-1 0 1 0 0,0-1-1 0 0,0 1 0 0 0,1-1 0 0 0,-1 1 0 0 0,0 0 0 0 0,0-1 1 0 0,0 1-1 0 0,0-1 0 0 0,0 1 0 0 0,0 0 0 0 0,0-1 0 0 0,0 1 0 0 0,0-1 1 0 0,0 0-1 0 0,4-8-5505 0 0,-3 1-203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45.2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26 11600 0 0,'-3'0'4321'0'0,"25"-7"-3921"0"0,0 2 0 0 0,0 1 0 0 0,44-2 0 0 0,-60 5-306 0 0,9 0-72 0 0,0 0 0 0 0,0 1 0 0 0,0 0 0 0 0,1 2 0 0 0,-1 0-1 0 0,0 0 1 0 0,18 6 0 0 0,-31-7-14 0 0,0 0-1 0 0,-1 0 1 0 0,1 0-1 0 0,0 0 0 0 0,-1 0 1 0 0,1 0-1 0 0,-1 0 1 0 0,0 0-1 0 0,1 1 1 0 0,-1-1-1 0 0,0 1 1 0 0,0-1-1 0 0,0 1 1 0 0,0-1-1 0 0,0 1 1 0 0,0 0-1 0 0,0-1 0 0 0,0 1 1 0 0,-1 0-1 0 0,1 0 1 0 0,-1-1-1 0 0,1 1 1 0 0,-1 0-1 0 0,0 0 1 0 0,1 3-1 0 0,-1 1-6 0 0,0-1 0 0 0,-1 1 0 0 0,1-1 0 0 0,-1 0 0 0 0,0 1 0 0 0,-1-1 0 0 0,-2 7-1 0 0,-9 19 104 0 0,-2-1 0 0 0,-1 0 0 0 0,-25 35 0 0 0,22-40 31 0 0,12-16-649 0 0,0 0 0 0 0,-8 16-1 0 0,10-16-5588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4:48.1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491 1140 3224 0 0,'-9'1'288'0'0,"5"1"-368"0"0,0-1 0 0 0,0 0 0 0 0,0 0 0 0 0,0 0 0 0 0,0 0 0 0 0,0-1 0 0 0,-1 0 0 0 0,1 0 0 0 0,-6 0 0 0 0,-10-3 426 0 0,0-1-1 0 0,1-1 1 0 0,0 0-1 0 0,-29-13 1 0 0,29 8 79 0 0,-10-3 101 0 0,-31-10 609 0 0,3-3-85 0 0,50 23-854 0 0,0-1 1 0 0,1 1-1 0 0,-11-9 0 0 0,11 7-56 0 0,0 0 0 0 0,-14-6 0 0 0,18 10-90 0 0,0 0 0 0 0,0-1-1 0 0,0 1 1 0 0,0 0 0 0 0,1-1 0 0 0,-1 1 0 0 0,1-1-1 0 0,-1 0 1 0 0,1 1 0 0 0,-1-1 0 0 0,-1-3 0 0 0,-11-25 427 0 0,6 12-181 0 0,6 14-243 0 0,0-1 0 0 0,1 0 1 0 0,-1 0-1 0 0,1 0 0 0 0,0 0 1 0 0,1 0-1 0 0,-1-6 0 0 0,2-39 324 0 0,0 18-196 0 0,0 3 41 0 0,-2-1 0 0 0,-8-47 0 0 0,3 43-73 0 0,2-1-1 0 0,1-58 1 0 0,3 75-56 0 0,2-1 0 0 0,0 0 1 0 0,1 1-1 0 0,0-1 0 0 0,9-22 1 0 0,0 2-30 0 0,-3-2-64 0 0,-6 34 0 0 0,-1 0 0 0 0,0 0 0 0 0,1-11 0 0 0,-2 14 0 0 0,0 0 0 0 0,0 1 0 0 0,1-1 0 0 0,-1 0 0 0 0,5-6 0 0 0,3-7 0 0 0,-6 9-3 0 0,1 0 1 0 0,0 1-1 0 0,0 0 1 0 0,1 0 0 0 0,0 0-1 0 0,0 0 1 0 0,1 1-1 0 0,0 0 1 0 0,0 0-1 0 0,0 0 1 0 0,8-4 0 0 0,-1 1-6 0 0,1 0 0 0 0,0 2 0 0 0,1 0 0 0 0,0 0 0 0 0,15-4 1 0 0,3 0-12 0 0,0 1 0 0 0,1 2 0 0 0,60-6 0 0 0,-15-2 19 0 0,-31 9-54 0 0,-45 6 58 0 0,-1 0 0 0 0,0 1 0 0 0,1-1 0 0 0,-1 1 0 0 0,1 0 0 0 0,-1 0 0 0 0,1 0 0 0 0,-1 0 0 0 0,0 0 0 0 0,5 1 0 0 0,-5 0-3 0 0,1-1 1 0 0,0 1-1 0 0,-1-1 0 0 0,1 1 0 0 0,-1-1 0 0 0,1 0 0 0 0,4 0 1 0 0,8-1-36 0 0,-9 1 31 0 0,1-1-1 0 0,-1 1 1 0 0,1 1 0 0 0,-1-1-1 0 0,0 1 1 0 0,1 0-1 0 0,-1 0 1 0 0,11 5 0 0 0,-8-1 2 0 0,-6-3 0 0 0,-1-1-1 0 0,1 1 0 0 0,0-1 0 0 0,0 1 0 0 0,-1-1 0 0 0,7 1 0 0 0,10 3-24 0 0,21 7 1 0 0,-3-1 10 0 0,136 48-49 0 0,-130-43 64 0 0,-24-10 0 0 0,0 1 0 0 0,25 13 0 0 0,-39-17 0 0 0,10 6 0 0 0,25 18 0 0 0,-36-24 0 0 0,1 1 0 0 0,-1 0 0 0 0,0 0 0 0 0,0 0 0 0 0,-1 1 0 0 0,0-1 0 0 0,1 1 0 0 0,-1 0 0 0 0,3 8 0 0 0,8 13-32 0 0,-11-21 20 0 0,1 1 0 0 0,-1 0 0 0 0,4 11 0 0 0,-1 0 11 0 0,-5-14 3 0 0,1 0 0 0 0,-1 0 0 0 0,0 0 0 0 0,0 0-1 0 0,0 6 1 0 0,1-2 13 0 0,-1 0-1 0 0,1 0 0 0 0,3 8 0 0 0,-2-9-15 0 0,-1 2 0 0 0,3 13 0 0 0,-1 5 1 0 0,-1-5 0 0 0,0 28 0 0 0,-2-20 0 0 0,-1-9 0 0 0,0 0 0 0 0,-5 35 0 0 0,3-40-19 0 0,1 0 1 0 0,0 16-1 0 0,-3 23 75 0 0,-1-2-67 0 0,3-37-39 0 0,-6 15 47 0 0,-13 28 67 0 0,19-51-64 0 0,2-5 0 0 0,0-1 0 0 0,-1 1 0 0 0,0 0 0 0 0,1-1 0 0 0,-1 1 0 0 0,0-1 0 0 0,0 1 0 0 0,0-1 0 0 0,0 1 0 0 0,0-1 0 0 0,0 0 0 0 0,0 0 0 0 0,0 1 0 0 0,-1-1 0 0 0,0 1 0 0 0,-10 9 0 0 0,-23 15 0 0 0,-6 6 0 0 0,35-26 0 0 0,-1-2 0 0 0,0 1 0 0 0,0-1 0 0 0,-1 0 0 0 0,-14 5 0 0 0,11-4 0 0 0,1-1 0 0 0,-1 2 0 0 0,-9 6 0 0 0,4-3 0 0 0,0 0 0 0 0,-1-1 0 0 0,-23 8 0 0 0,4-1 0 0 0,-48 15-6 0 0,8-4 76 0 0,61-20-71 0 0,0-2 1 0 0,-1 0-1 0 0,1 0 1 0 0,-1-2-1 0 0,-21 2 1 0 0,-15-3-3663 0 0,24-1-167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5.0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278 178 1840 0 0,'-2'-1'806'0'0,"-9"-8"2154"0"0,11 9-2827 0 0,0 0 1 0 0,0 0-1 0 0,0 0 1 0 0,0 0-1 0 0,0-1 1 0 0,0 1-1 0 0,-1 0 1 0 0,1 0 0 0 0,0 0-1 0 0,0 0 1 0 0,1-1-1 0 0,-1 1 1 0 0,0 0-1 0 0,0 0 1 0 0,0 0-1 0 0,0-1 1 0 0,-13 2 1336 0 0,5 2-1247 0 0,0-1 0 0 0,0 1 0 0 0,0 1 0 0 0,1 0 0 0 0,-1 0 0 0 0,1 0 0 0 0,0 1 0 0 0,-8 7-1 0 0,-14 8 180 0 0,20-14-327 0 0,0 1-1 0 0,0 0 1 0 0,0 0-1 0 0,1 0 1 0 0,0 1 0 0 0,1 0-1 0 0,0 1 1 0 0,0-1-1 0 0,1 2 1 0 0,-6 10-1 0 0,-2 3 375 0 0,10-17-287 0 0,-1 1 0 0 0,2-1 0 0 0,-1 1 0 0 0,1 0-1 0 0,-3 10 1 0 0,-10 28 765 0 0,16-43-328 0 0,3-3-528 0 0,1 1 1 0 0,0-1 0 0 0,0 0-1 0 0,0 0 1 0 0,-1 0-1 0 0,1-1 1 0 0,-1 0 0 0 0,1 1-1 0 0,3-4 1 0 0,29-20 108 0 0,-25 14-137 0 0,-1 0 0 0 0,0-1 0 0 0,-1-1 0 0 0,0 1 0 0 0,-1-1 1 0 0,8-16-1 0 0,-2 4-57 0 0,0 0 9 0 0,-2-1 1 0 0,14-42-1 0 0,-23 56-20 0 0,-1-1 0 0 0,0 1 1 0 0,-1 0-1 0 0,-1-1 0 0 0,0 0 0 0 0,-1-13 0 0 0,0-9-17 0 0,1 13 21 0 0,-7 44-35 0 0,0-6 59 0 0,5-1-3 0 0,-2 23 0 0 0,2-9 0 0 0,0-13 0 0 0,1 1 0 0 0,1-1 0 0 0,0 1 0 0 0,1 0 0 0 0,5 21 0 0 0,-3-21-1 0 0,-2-12 0 0 0,0 0-1 0 0,0 0 1 0 0,0-1-1 0 0,1 1 1 0 0,0 0-1 0 0,3 7 1 0 0,-4-11-7 0 0,-1 0 1 0 0,1 0-1 0 0,-1 0 1 0 0,1-1-1 0 0,-1 1 0 0 0,1 0 1 0 0,0 0-1 0 0,-1-1 1 0 0,1 1-1 0 0,0-1 1 0 0,-1 1-1 0 0,1-1 1 0 0,0 1-1 0 0,0-1 0 0 0,-1 1 1 0 0,1-1-1 0 0,0 1 1 0 0,0-1-1 0 0,0 0 1 0 0,0 1-1 0 0,0-1 0 0 0,0 0 1 0 0,-1 0-1 0 0,1 0 1 0 0,0 0-1 0 0,0 0 1 0 0,0 0-1 0 0,1 0 0 0 0,1 0-32 0 0,-2-1-45 0 0,0 1-1 0 0,0 0 1 0 0,0 0 0 0 0,0-1-1 0 0,0 1 1 0 0,0-1 0 0 0,0 1-1 0 0,0-1 1 0 0,0 1 0 0 0,0-1-1 0 0,0 0 1 0 0,0 0 0 0 0,0 1-1 0 0,-1-1 1 0 0,1 0 0 0 0,0 0 0 0 0,0 0-1 0 0,-1 0 1 0 0,1 0 0 0 0,-1 0-1 0 0,1 0 1 0 0,-1 0 0 0 0,1-2-1 0 0,2-1-643 0 0,6-4-719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5.3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66 8952 0 0,'0'0'1657'0'0,"0"-5"-495"0"0,2 2 379 0 0,10-5-1375 0 0,-5 3-60 0 0,0 1-1 0 0,0 0 1 0 0,0 0-1 0 0,1 1 1 0 0,11-4 0 0 0,38-12-1552 0 0,-40 16-3124 0 0</inkml:trace>
  <inkml:trace contextRef="#ctx0" brushRef="#br0" timeOffset="1">139 73 4608 0 0,'0'2'353'0'0,"-1"6"-73"0"0,0 0 0 0 0,-1 0 0 0 0,1 0 0 0 0,-2-1 0 0 0,-4 13-1 0 0,3-10 925 0 0,1 1-1 0 0,-5 18 0 0 0,7-21-893 0 0,0-4-197 0 0,1 0 0 0 0,-1 0 0 0 0,1 1 0 0 0,0-1 0 0 0,0 0 0 0 0,0 1 0 0 0,0-1 0 0 0,1 0 0 0 0,0 0-1 0 0,1 5 1 0 0,-1-6-44 0 0,0 1-1 0 0,-1-1 0 0 0,1 1 1 0 0,-1-1-1 0 0,0 1 0 0 0,0 5 1 0 0,0-4 170 0 0,13-6-203 0 0,0-3-600 0 0,1-2-220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39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2040 0 0,'0'0'200'0'0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5.7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35 124 3680 0 0,'0'0'284'0'0,"-8"4"4050"0"0,11-3-4123 0 0,-1 0 0 0 0,1-1 0 0 0,0 1 0 0 0,-1 0-1 0 0,1-1 1 0 0,0 1 0 0 0,0-1 0 0 0,-1 0 0 0 0,1 0-1 0 0,0 0 1 0 0,0 0 0 0 0,-1-1 0 0 0,1 1 0 0 0,0-1-1 0 0,3 0 1 0 0,5-3-149 0 0,0 0 0 0 0,14-8 0 0 0,-3 1 235 0 0,-3 1-246 0 0,-15 8-40 0 0,1-1 0 0 0,-1 1 1 0 0,1 0-1 0 0,6-2 0 0 0,-7 3-4 0 0,0-1 1 0 0,0 0-1 0 0,0 0 0 0 0,-1 0 1 0 0,1 0-1 0 0,-1-1 0 0 0,1 1 1 0 0,2-4-1 0 0,12-9 2 0 0,-17 15-10 0 0,-1 0 0 0 0,1 0 0 0 0,0-1-1 0 0,-1 1 1 0 0,1 0 0 0 0,-1-1 0 0 0,1 1 0 0 0,-1 0 0 0 0,0-1 0 0 0,1 1 0 0 0,-1-1 0 0 0,1 1 0 0 0,-1-1 0 0 0,0 1 0 0 0,1-1 0 0 0,-1 1 0 0 0,0-1 0 0 0,1 1 0 0 0,-1-1 0 0 0,0 1 0 0 0,0-1 0 0 0,0 1 0 0 0,0-1 0 0 0,1 0 0 0 0,-1 1 0 0 0,0-1 0 0 0,0 1 0 0 0,0-2 0 0 0,-1 1-4 0 0,1 0 1 0 0,-1 0 0 0 0,1 0 0 0 0,-1 1 0 0 0,0-1 0 0 0,1 0 0 0 0,-1 0 0 0 0,0 1-1 0 0,0-1 1 0 0,1 0 0 0 0,-1 1 0 0 0,0-1 0 0 0,0 1 0 0 0,0-1 0 0 0,-1 0 0 0 0,-4-1-16 0 0,1-1 1 0 0,-1 1 0 0 0,0 0 0 0 0,-10-1 0 0 0,12 2 20 0 0,1 1 0 0 0,-1 0 0 0 0,1 1 1 0 0,-1-1-1 0 0,1 0 0 0 0,-1 1 0 0 0,1 0 1 0 0,-1 0-1 0 0,1 0 0 0 0,-6 3 0 0 0,-34 21 46 0 0,22-12-6 0 0,12-8 105 0 0,0 0 1 0 0,-15 14-1 0 0,21-17-89 0 0,1 1 0 0 0,-1 0 0 0 0,1 0 0 0 0,-1 0 0 0 0,1 0 0 0 0,0 0 0 0 0,0 1 0 0 0,0-1 0 0 0,0 1 0 0 0,1-1 0 0 0,-2 6 0 0 0,-7 16 350 0 0,8-20-338 0 0,0 0 1 0 0,0 0-1 0 0,1 0 1 0 0,-3 8-1 0 0,0 10-1 0 0,4-23-62 0 0,0 1 0 0 0,0-1 0 0 0,0 0-1 0 0,0 0 1 0 0,0 1 0 0 0,0-1 0 0 0,0 0-1 0 0,0 1 1 0 0,0-1 0 0 0,0 0 0 0 0,0 1 0 0 0,0-1-1 0 0,0 0 1 0 0,0 1 0 0 0,0-1 0 0 0,0 0 0 0 0,0 1-1 0 0,1-1 1 0 0,-1 0 0 0 0,0 0 0 0 0,0 1-1 0 0,0-1 1 0 0,1 0 0 0 0,-1 0 0 0 0,0 1 0 0 0,0-1-1 0 0,0 0 1 0 0,1 0 0 0 0,-1 0 0 0 0,0 1-1 0 0,1-1 1 0 0,13 3 95 0 0,15-5 32 0 0,-15-1-154 0 0,1-1 1 0 0,-1 0-1 0 0,0-1 1 0 0,0-1-1 0 0,-1 0 1 0 0,0-1-1 0 0,17-11 1 0 0,-18 10-678 0 0,0-1 0 0 0,-1-1 0 0 0,0 0-1 0 0,11-14 1 0 0,-9 8-3376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6.0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4 2304 0 0,'-5'-3'5930'0'0,"6"4"-5735"0"0,-1 1 0 0 0,1-1 0 0 0,0 1 0 0 0,-1 0 0 0 0,1-1 0 0 0,-1 1 0 0 0,1 0 0 0 0,-1-1-1 0 0,0 1 1 0 0,0 0 0 0 0,1-1 0 0 0,-1 1 0 0 0,0 0 0 0 0,-1 0 0 0 0,1 2 0 0 0,0 2 161 0 0,0 13-192 0 0,1 1-1 0 0,6 32 1 0 0,-3-27-111 0 0,-1-1 0 0 0,-1 39 1 0 0,-7-17-1829 0 0,5-45 700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6.3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0 182 5064 0 0,'0'0'704'0'0,"3"0"225"0"0,15-2 1442 0 0,-13 1-1777 0 0,1 0 0 0 0,-1 1 0 0 0,10 0 0 0 0,-7 0-411 0 0,-1 0 0 0 0,1 0-1 0 0,-1 0 1 0 0,12-3 0 0 0,20-13-53 0 0,-30 13-137 0 0,-1 0 0 0 0,1-1 0 0 0,-1 0 0 0 0,0 0 0 0 0,0-1 1 0 0,12-10-1 0 0,4-1-33 0 0,-22 14 19 0 0,1-1 1 0 0,0 1 0 0 0,-1-1 0 0 0,0 1 0 0 0,1-1 0 0 0,-1 0 0 0 0,0 0-1 0 0,0 0 1 0 0,-1 0 0 0 0,1 0 0 0 0,-1-1 0 0 0,2-3 0 0 0,-3 6 15 0 0,1 0 1 0 0,-1 0 0 0 0,0 0-1 0 0,1 1 1 0 0,-1-1-1 0 0,0 0 1 0 0,0 0 0 0 0,0 0-1 0 0,0 0 1 0 0,0 0 0 0 0,0 0-1 0 0,0 0 1 0 0,0 0 0 0 0,0 0-1 0 0,0 0 1 0 0,0 1 0 0 0,-1-1-1 0 0,1 0 1 0 0,0 0-1 0 0,-1 0 1 0 0,1 0 0 0 0,0 0-1 0 0,-1 1 1 0 0,1-1 0 0 0,-1 0-1 0 0,1 0 1 0 0,-1 1 0 0 0,0-1-1 0 0,1 0 1 0 0,-1 1-1 0 0,0-1 1 0 0,1 1 0 0 0,-1-1-1 0 0,0 0 1 0 0,0 1 0 0 0,0 0-1 0 0,1-1 1 0 0,-1 1 0 0 0,0 0-1 0 0,0-1 1 0 0,0 1-1 0 0,0 0 1 0 0,0 0 0 0 0,0 0-1 0 0,0-1 1 0 0,0 1 0 0 0,0 0-1 0 0,1 1 1 0 0,-3-1 0 0 0,-4 1 2 0 0,1 0 0 0 0,-1 1-1 0 0,0 0 1 0 0,1 0 0 0 0,-1 0 0 0 0,1 1 0 0 0,-11 7 0 0 0,2-3 24 0 0,8-3 110 0 0,0 0-1 0 0,0 0 1 0 0,0 0-1 0 0,1 1 1 0 0,0 0 0 0 0,0 0-1 0 0,0 1 1 0 0,1 0 0 0 0,-1 0-1 0 0,1 0 1 0 0,1 0-1 0 0,-1 1 1 0 0,-4 9 0 0 0,8-13-96 0 0,0 1 0 0 0,0-1 0 0 0,0 0 0 0 0,0 1 0 0 0,0-1 0 0 0,1 4 0 0 0,-2 6 32 0 0,2-11-64 0 0,0 1 1 0 0,0-1 0 0 0,0 1 0 0 0,0-1 0 0 0,0 0-1 0 0,1 1 1 0 0,-1-1 0 0 0,1 0 0 0 0,0 1 0 0 0,0-1-1 0 0,0 0 1 0 0,0 0 0 0 0,0 0 0 0 0,0 0 0 0 0,0 0 0 0 0,1 0-1 0 0,-1 0 1 0 0,1 0 0 0 0,0 0 0 0 0,2 2 0 0 0,-2-2-4 0 0,0 0 1 0 0,0-1-1 0 0,1 1 1 0 0,-1 0-1 0 0,0-1 1 0 0,1 1 0 0 0,0-1-1 0 0,-1 0 1 0 0,1 0-1 0 0,0 0 1 0 0,-1 0 0 0 0,1 0-1 0 0,0 0 1 0 0,0-1-1 0 0,0 1 1 0 0,4-1 0 0 0,7-2-245 0 0,1-1 0 0 0,-1 0 0 0 0,17-6 0 0 0,-2-2-3428 0 0,-10 1-446 0 0</inkml:trace>
  <inkml:trace contextRef="#ctx0" brushRef="#br0" timeOffset="1">455 1 1840 0 0,'-8'4'2071'0'0,"5"-2"-1549"0"0,0-1 1 0 0,0 1 0 0 0,0-1 0 0 0,0 1-1 0 0,1 0 1 0 0,-1 0 0 0 0,0 0 0 0 0,1 1-1 0 0,0-1 1 0 0,-1 1 0 0 0,1-1-1 0 0,0 1 1 0 0,-2 4 0 0 0,-21 27 291 0 0,19-27-624 0 0,0 1-1 0 0,-9 16 1 0 0,1 1 142 0 0,7-12-149 0 0,0 1 1 0 0,-10 27-1 0 0,16-38-165 0 0,0 0 0 0 0,0 0 1 0 0,0 1-1 0 0,1-1 0 0 0,-1 0 0 0 0,1 0 0 0 0,0 1 0 0 0,0-1 0 0 0,0 0 0 0 0,1 1 0 0 0,-1-1 1 0 0,1 0-1 0 0,-1 0 0 0 0,1 1 0 0 0,0-1 0 0 0,1 0 0 0 0,-1 0 0 0 0,3 5 0 0 0,-3-7 3 0 0,1 1-1 0 0,-1-1 0 0 0,1 1 0 0 0,-1-1 1 0 0,1 0-1 0 0,0 0 0 0 0,0 0 0 0 0,-1 0 1 0 0,1 0-1 0 0,0 0 0 0 0,0 0 1 0 0,0-1-1 0 0,0 1 0 0 0,0-1 0 0 0,0 1 1 0 0,0-1-1 0 0,0 0 0 0 0,0 1 0 0 0,0-1 1 0 0,4-1-1 0 0,3 1-1030 0 0,-1-1 0 0 0,1-1 0 0 0,14-3 0 0 0,-2-3-3382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6.7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0 156 4144 0 0,'1'-1'7938'0'0,"7"-3"-7304"0"0,0 0-1 0 0,14-3 1 0 0,9-5-121 0 0,66-40-141 0 0,-74 39-536 0 0,-11 6-669 0 0,-1-1 1 0 0,0 0 0 0 0,14-14-1 0 0,-10 5-413 0 0</inkml:trace>
  <inkml:trace contextRef="#ctx0" brushRef="#br0" timeOffset="1">91 5 8496 0 0,'0'2'388'0'0,"-3"3"-294"0"0,1 1 1 0 0,-1-1-1 0 0,1 1 0 0 0,1 0 1 0 0,-1 0-1 0 0,1 0 1 0 0,0 10-1 0 0,-1 47 1396 0 0,2-53-989 0 0,3 51 319 0 0,-3-59-797 0 0,0 1-1 0 0,1 0 0 0 0,-1-1 1 0 0,1 1-1 0 0,0-1 0 0 0,0 1 0 0 0,0-1 1 0 0,1 3-1 0 0,0-1 7 0 0,-1-3-30 0 0,0-1 1 0 0,0 1-1 0 0,1-1 1 0 0,-1 0-1 0 0,0 0 1 0 0,0 1-1 0 0,1-1 1 0 0,-1 0-1 0 0,0 0 1 0 0,1 0 0 0 0,-1 0-1 0 0,0 0 1 0 0,3-1-1 0 0,-3 1-12 0 0,26-4-3534 0 0,-14 0-374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7.0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1 200 7568 0 0,'0'0'689'0'0,"0"2"-568"0"0,3 58 985 0 0,-2-35-219 0 0,2 1 1 0 0,10 42-1 0 0,-12-63-1055 0 0,2 9 805 0 0,-1-13-147 0 0,0-9-267 0 0,-1 1-152 0 0,1 0 1 0 0,-1 0-1 0 0,1 0 1 0 0,1 0-1 0 0,-1 1 1 0 0,8-13 0 0 0,0 2-94 0 0,15-17 0 0 0,-10 14 66 0 0,24-23 380 0 0,-32 37-397 0 0,0 1 1 0 0,12-10-1 0 0,8-4-109 0 0,-17 9-54 0 0,5-3-3871 0 0,-9 5-343 0 0</inkml:trace>
  <inkml:trace contextRef="#ctx0" brushRef="#br0" timeOffset="1">130 0 2304 0 0,'0'0'12081'0'0,"2"1"-11933"0"0,10 4-35 0 0,-8-3-98 0 0,0 0 1 0 0,0-1-1 0 0,0 1 0 0 0,0-1 1 0 0,9 2-1 0 0,31-1-661 0 0,-30-2 242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29:37.4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82 920 0 0,'0'0'80'0'0,"0"14"-80"0"0,-4 2 0 0 0,0-1 0 0 0,0 1 1592 0 0,4 0 296 0 0,-5-2 64 0 0,2-1 16 0 0,3-2-1336 0 0,0 0-272 0 0,3-3-48 0 0,2 0-16 0 0,3-1-296 0 0</inkml:trace>
  <inkml:trace contextRef="#ctx0" brushRef="#br0" timeOffset="1">342 8 6912 0 0,'2'-8'1719'0'0,"-8"11"1596"0"0,-3 3-2711 0 0,-1 1-345 0 0,1 1-1 0 0,0-1 0 0 0,0 1 0 0 0,1 1 1 0 0,0 0-1 0 0,-13 19 0 0 0,4-6-32 0 0,-8 7 57 0 0,13-15-54 0 0,0 1 0 0 0,0 0 0 0 0,2 0 0 0 0,-18 33 0 0 0,28-47-219 0 0,-1 0 0 0 0,0 1 0 0 0,1-1 0 0 0,-1 0 0 0 0,1 0 0 0 0,0 0 0 0 0,-1 0 0 0 0,1 1 0 0 0,0-1 0 0 0,0 0 0 0 0,-1 0 1 0 0,1 1-1 0 0,0-1 0 0 0,0 0 0 0 0,1 0 0 0 0,-1 1 0 0 0,0-1 0 0 0,0 0 0 0 0,0 0 0 0 0,1 0 0 0 0,-1 1 0 0 0,1-1 0 0 0,-1 0 1 0 0,1 0-1 0 0,-1 0 0 0 0,1 0 0 0 0,0 0 0 0 0,0 0 0 0 0,-1 0 0 0 0,1 0 0 0 0,0 0 0 0 0,0 0 0 0 0,0 0 0 0 0,0-1 0 0 0,0 1 1 0 0,0 0-1 0 0,0 0 0 0 0,0-1 0 0 0,0 1 0 0 0,0-1 0 0 0,1 1 0 0 0,-1-1 0 0 0,0 0 0 0 0,2 1 0 0 0,4 0 67 0 0,0 0 0 0 0,0 0 1 0 0,0-1-1 0 0,0 0 0 0 0,0 0 0 0 0,0 0 0 0 0,7-2 0 0 0,6-3 169 0 0,-1 0-1 0 0,22-9 1 0 0,30-8-90 0 0,-37 15-1353 0 0,-3-1-4789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2.4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129 0 1376 0 0,'0'0'8808'0'0,"9"1"-3792"0"0,-15 11-4505 0 0,1-1 0 0 0,-6 21 1 0 0,-7 14 624 0 0,12-34-1005 0 0,3-7-96 0 0,0 1 0 0 0,1-1 0 0 0,0 0 0 0 0,-2 8-1 0 0,-2 9 160 0 0,-16 36 1 0 0,3-7-74 0 0,-12 51 273 0 0,31-100-353 0 0,0-1-1 0 0,1 1 0 0 0,-1 0 1 0 0,0 0-1 0 0,0 0 0 0 0,1 0 1 0 0,-1-1-1 0 0,1 1 0 0 0,1 2 1 0 0,1 6 251 0 0,-3-6-145 0 0,4 1-107 0 0,-2-4-3 0 0,0 0-1 0 0,0 0 1 0 0,0 0 0 0 0,0 0 0 0 0,0 0-1 0 0,0-1 1 0 0,0 1 0 0 0,1-1 0 0 0,-1 0-1 0 0,0 1 1 0 0,0-1 0 0 0,4 0-1 0 0,-4 0-6 0 0,0 0-15 0 0,1 0 0 0 0,-1 1 0 0 0,1-1 0 0 0,-1 0 1 0 0,1-1-1 0 0,-1 1 0 0 0,1 0 0 0 0,-1-1 0 0 0,1 1 0 0 0,-1-1 0 0 0,0 0 0 0 0,1 0 0 0 0,-1 0 1 0 0,0 0-1 0 0,0 0 0 0 0,0 0 0 0 0,1-1 0 0 0,-1 1 0 0 0,2-3 0 0 0,-1 0-14 0 0,1 1 0 0 0,0-1 0 0 0,0 1 0 0 0,9-7-1 0 0,13-9 99 0 0,-9 5 17 0 0,-11 10-99 0 0,0-1 1 0 0,0 0 0 0 0,9-8 0 0 0,21-18-8 0 0,-34 30 769 0 0,-2 0-959 0 0,1 1 1 0 0,-1 0-1 0 0,0 0 0 0 0,1 0 1 0 0,-1-1-1 0 0,0 1 1 0 0,1 0-1 0 0,-1-1 0 0 0,0 1 1 0 0,0 0-1 0 0,1 0 1 0 0,-1-1-1 0 0,0 1 0 0 0,0 0 1 0 0,0-1-1 0 0,1 1 1 0 0,-1-1-1 0 0,0 1 0 0 0,0 0 1 0 0,0-1-1 0 0,0 1 1 0 0,0 0-1 0 0,0-1 0 0 0,0 1 1 0 0,0-1-1 0 0,0 1 1 0 0,0 0-1 0 0,0-1 0 0 0,0 1 1 0 0,0-1-1 0 0,-3-3-1262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2.9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0 168 3224 0 0,'0'0'14634'0'0,"2"-1"-14382"0"0,6-4-91 0 0,-5 4-114 0 0,-1 0 1 0 0,1-1 0 0 0,-1 1-1 0 0,0-1 1 0 0,0 1 0 0 0,0-1-1 0 0,0 0 1 0 0,0 0 0 0 0,0 0-1 0 0,0 0 1 0 0,-1 0 0 0 0,1-1-1 0 0,1-2 1 0 0,-1 2-38 0 0,0-1 0 0 0,0 1 1 0 0,1-1-1 0 0,-1 1 0 0 0,1 0 0 0 0,-1 0 0 0 0,1 0 0 0 0,0 0 0 0 0,1 1 1 0 0,4-5-1 0 0,14-12 19 0 0,-7 6-29 0 0,4-6-73 0 0,-15 15 108 0 0,-1 1 0 0 0,0-1 0 0 0,1 0 0 0 0,8-5 0 0 0,-3 2 42 0 0,-8 6-121 0 0,1 0 0 0 0,-1 1-1 0 0,0-1 1 0 0,0 0 0 0 0,0 0 0 0 0,0 0-1 0 0,0-1 1 0 0,0 1 0 0 0,0 0 0 0 0,1-3-1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3.4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6648 0 0,'0'0'4208'0'0,"1"1"-3756"0"0,1 1-217 0 0,0 0 1 0 0,0 0 0 0 0,-1 0 0 0 0,1 0-1 0 0,-1 0 1 0 0,0 0 0 0 0,1 0 0 0 0,-1 0-1 0 0,0 1 1 0 0,0-1 0 0 0,0 1-1 0 0,-1-1 1 0 0,2 4 0 0 0,2 37 1890 0 0,-2-9-759 0 0,-1-19-676 0 0,-1 31 0 0 0,0-22 1397 0 0,3-32-2034 0 0,0 2-705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3.8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4144 0 0,'0'0'10896'0'0,"2"1"-10482"0"0,9 7 45 0 0,-9-7-395 0 0,0 0-1 0 0,0 1 0 0 0,-1-1 1 0 0,1 0-1 0 0,0 1 1 0 0,0-1-1 0 0,-1 1 0 0 0,1 0 1 0 0,0 0-1 0 0,-1-1 0 0 0,0 1 1 0 0,1 0-1 0 0,-1 0 1 0 0,0 0-1 0 0,0 0 0 0 0,0 0 1 0 0,-1 1-1 0 0,1-1 0 0 0,0 0 1 0 0,-1 0-1 0 0,1 3 0 0 0,-2 5 42 0 0,0 7 114 0 0,2-11-145 0 0,-1 0 0 0 0,1 0 0 0 0,-1 1 0 0 0,-1-1-1 0 0,1 0 1 0 0,-1 1 0 0 0,0-1 0 0 0,-2 7-1 0 0,2-10 29 0 0,-2 2-13 0 0,-3 1-1788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0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77 456 0 0,'0'0'9689'0'0,"2"0"-8978"0"0,22-7 74 0 0,0 1 0 0 0,0 1 1 0 0,1 1-1 0 0,40 0 0 0 0,-44 3-627 0 0,37-7 612 0 0,-43 5-648 0 0,1 1 0 0 0,0 0 0 0 0,-1 2 0 0 0,18 0 0 0 0,-7 2 85 0 0,52-1 0 0 0,200-6 863 0 0,-175 6-956 0 0,29 7 154 0 0,0 0-207 0 0,-78-9-24 0 0,45 2 118 0 0,-75-1-75 0 0,33-4-1 0 0,-8 0 34 0 0,85-10 97 0 0,1 0 112 0 0,-48 8 279 0 0,53-1-446 0 0,208 10 141 0 0,-222 5-104 0 0,-10 0 0 0 0,-53-7-155 0 0,71-3 54 0 0,147-10 101 0 0,-273 12-198 0 0,18 0 41 0 0,39 4 0 0 0,75 8-35 0 0,-97-9 0 0 0,69 2 0 0 0,-87-4 0 0 0,0 0 0 0 0,45-6 0 0 0,-12 0 0 0 0,4 2 0 0 0,75-2 0 0 0,128 2 0 0 0,-223 2 0 0 0,102 6 0 0 0,-124-3 0 0 0,38 3 0 0 0,-43-4 0 0 0,24 4 0 0 0,-25-3 0 0 0,25 1 0 0 0,-31-4 27 0 0,-6 1 46 0 0,-1-1 0 0 0,1 1 0 0 0,0 0 0 0 0,-1 0 0 0 0,1 0 0 0 0,0 0 0 0 0,0 0 0 0 0,-1 1 0 0 0,1-1 0 0 0,0 0 0 0 0,-1 1 0 0 0,2 0 0 0 0,6 3-73 0 0,-9-4 0 0 0,1 0 0 0 0,-1 0 0 0 0,1 1 0 0 0,-1-1 0 0 0,1 1 0 0 0,-1-1 0 0 0,1 0 0 0 0,-1 1 0 0 0,1-1 0 0 0,-1 1 0 0 0,1-1 0 0 0,-1 1 0 0 0,0-1 0 0 0,1 1 0 0 0,-1-1 0 0 0,0 1 0 0 0,0-1 0 0 0,1 1 0 0 0,-1-1 0 0 0,0 1 0 0 0,0 0 0 0 0,0-1 0 0 0,0 2 0 0 0,1 0 0 0 0,0 1-32 0 0,0 0 1 0 0,0 0-1 0 0,0 0 0 0 0,0 0 0 0 0,-1 1 0 0 0,1-1 0 0 0,-1 0 1 0 0,0 0-1 0 0,0 7 0 0 0,-6 30-591 0 0,2-17 668 0 0,-31 189-45 0 0,33-201-45 0 0,-23 217 994 0 0,14-125-949 0 0,2-16 0 0 0,0 100 167 0 0,-9-45 37 0 0,6-36 41 0 0,-13 77-126 0 0,19-147-46 0 0,-3 66 147 0 0,2-15 44 0 0,6-80-133 0 0,1 1 0 0 0,0-1 0 0 0,2 13 0 0 0,1 11 101 0 0,-3-6-227 0 0,0-1 39 0 0,-4 46-1 0 0,-1-25 151 0 0,3-31-190 0 0,1-1 0 0 0,2 28 0 0 0,0-12-6 0 0,1 2 8 0 0,10 57-1 0 0,2-33 170 0 0,-3-18 13 0 0,-7-27-177 0 0,-3-8-11 0 0,0-1 0 0 0,0 1 0 0 0,-1-1 0 0 0,1 1 0 0 0,-1 0 0 0 0,1 0 0 0 0,-1-1 0 0 0,0 1 0 0 0,0 0-1 0 0,1-1 1 0 0,-1 1 0 0 0,-1 0 0 0 0,1 2 0 0 0,0-2 0 0 0,-1 10 38 0 0,-7 2-12 0 0,7-13-142 0 0,0 1-1 0 0,0-1 1 0 0,0 1-1 0 0,0-1 1 0 0,0 0 0 0 0,-1 1-1 0 0,1-1 1 0 0,0 0-1 0 0,-1 0 1 0 0,1 0-1 0 0,0 0 1 0 0,-1 0 0 0 0,0 0-1 0 0,1 0 1 0 0,-1 0-1 0 0,1-1 1 0 0,-1 1-1 0 0,0-1 1 0 0,0 1-1 0 0,1-1 1 0 0,-1 1 0 0 0,0-1-1 0 0,0 0 1 0 0,1 0-1 0 0,-1 0 1 0 0,-4-1-1 0 0,-7 1-7762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4.6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1 692 8896 0 0,'0'0'5518'0'0,"4"-6"-3642"0"0,-1 0-1716 0 0,1 0 1 0 0,-2-1-1 0 0,1 1 0 0 0,-1 0 1 0 0,1-1-1 0 0,-2 0 0 0 0,1 1 0 0 0,-1-1 1 0 0,0 0-1 0 0,-1 0 0 0 0,1-10 0 0 0,2-17-114 0 0,14-47 89 0 0,-14 63-100 0 0,6-25-17 0 0,-7 36-18 0 0,-1 0 0 0 0,1 0 0 0 0,-1-10 0 0 0,3-10 0 0 0,1-13 1 0 0,-4 27-5 0 0,1 0 1 0 0,3-13-1 0 0,12-75-114 0 0,-16 97 118 0 0,0 0 0 0 0,-1 0 0 0 0,1-1 0 0 0,-1 1 0 0 0,0 0 0 0 0,0 0 0 0 0,-1 0 0 0 0,1 0 0 0 0,-1-1 0 0 0,-2-4 0 0 0,1-1 0 0 0,2 8 0 0 0,-1-10 2 0 0,1-22-20 0 0,0 32-56 0 0,8 14-124 0 0,-6-6 198 0 0,-1 0 0 0 0,0 0 0 0 0,0 0 0 0 0,0 0 0 0 0,-1 0 0 0 0,0 0 0 0 0,-1 0-1 0 0,1 0 1 0 0,-1 0 0 0 0,-2 7 0 0 0,2-5 3 0 0,0-1 0 0 0,0 1 1 0 0,1 0-1 0 0,0 14 0 0 0,1-18 15 0 0,2 19 74 0 0,0 27-1 0 0,-3-49-86 0 0,0 0-1 0 0,0 0 1 0 0,0-1-1 0 0,0 1 0 0 0,0 0 1 0 0,0 0-1 0 0,0 0 0 0 0,0-1 1 0 0,1 1-1 0 0,-1 0 0 0 0,0 0 1 0 0,0 0-1 0 0,1-1 0 0 0,-1 1 1 0 0,0 0-1 0 0,1 0 0 0 0,-1-1 1 0 0,1 1-1 0 0,-1 0 1 0 0,1-1-1 0 0,0 1 0 0 0,-1 0 14 0 0,1-1 0 0 0,0 0 0 0 0,-1 0 0 0 0,1 0 0 0 0,-1 0 0 0 0,1 0 0 0 0,-1 0-1 0 0,1 0 1 0 0,0 0 0 0 0,-1 0 0 0 0,1 0 0 0 0,-1 0 0 0 0,1 0 0 0 0,-1-1 0 0 0,1 1 0 0 0,0 0 0 0 0,-1 0-1 0 0,1 0 1 0 0,-1-1 0 0 0,1 1 0 0 0,0-1 0 0 0,2-2 33 0 0,1 1 0 0 0,-1-1 1 0 0,0 0-1 0 0,0 0 0 0 0,0 0 0 0 0,3-5 0 0 0,39-69 208 0 0,-40 68-283 0 0,-1-1-1 0 0,0 0 1 0 0,-1 0 0 0 0,0-1-1 0 0,0 1 1 0 0,1-12-1 0 0,-1 1-43 0 0,1-8-57 0 0,-4 26 102 0 0,0 0 16 0 0,0-1 0 0 0,0 1 0 0 0,0-1 0 0 0,0 1 1 0 0,-1-1-1 0 0,1 1 0 0 0,-1-1 0 0 0,0 1 0 0 0,0-1 0 0 0,-2-4 0 0 0,1 7-41 0 0,2 1 48 0 0,0 0 0 0 0,0 0 0 0 0,-1 0-1 0 0,1 0 1 0 0,0 0 0 0 0,0 0-1 0 0,-1 0 1 0 0,1 0 0 0 0,0 0-1 0 0,0 1 1 0 0,0-1 0 0 0,0 0 0 0 0,-1 0-1 0 0,1 0 1 0 0,0 0 0 0 0,0 1-1 0 0,0-1 1 0 0,0 0 0 0 0,0 0 0 0 0,-1 0-1 0 0,1 0 1 0 0,0 1 0 0 0,0-1-1 0 0,0 0 1 0 0,0 0 0 0 0,0 1 0 0 0,0-1-1 0 0,0 0 1 0 0,0 0 0 0 0,0 0-1 0 0,0 1 1 0 0,0-1 0 0 0,0 0-1 0 0,0 0 1 0 0,0 1 0 0 0,0-1 0 0 0,0 0-1 0 0,0 0 1 0 0,0 0 0 0 0,0 1-1 0 0,0-1 1 0 0,0 0 0 0 0,1 12-10 0 0,2 0-31 0 0,1 12 28 0 0,-3-18 13 0 0,0 0 0 0 0,0 0 0 0 0,0 0 0 0 0,3 7 0 0 0,2 10 0 0 0,-5-17 11 0 0,1 1 0 0 0,0-1-1 0 0,0 0 1 0 0,1-1 0 0 0,-1 1-1 0 0,7 8 1 0 0,-7-11 45 0 0,3 1 21 0 0,-1 1 0 0 0,-1-2-68 0 0,11-2-33 0 0,-14-1-29 0 0,1 0-81 0 0,0 0 0 0 0,0 0 0 0 0,0 0 0 0 0,0 0 0 0 0,1 0 0 0 0,-1 0 1 0 0,0 0-1 0 0,0-1 0 0 0,0 1 0 0 0,0 0 0 0 0,0-1 0 0 0,2 0 0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31:15.0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1376 0 0,'0'0'15191'0'0,"5"7"-14321"0"0,-2-2-687 0 0,0 1 0 0 0,-1 0 0 0 0,0-1 0 0 0,0 1 0 0 0,0 0-1 0 0,0 0 1 0 0,1 11 0 0 0,-2-7-88 0 0,1-1 0 0 0,0-1 0 0 0,5 12-1 0 0,-3-8 40 0 0,0 0 0 0 0,-1 1 0 0 0,0 0-1 0 0,-1-1 1 0 0,0 1 0 0 0,0 19-1 0 0,-2-30 171 0 0,-1-3-1416 0 0,-6-3-224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34.7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 14 3224 0 0,'0'0'5856'0'0,"0"2"-5696"0"0,-1 4 192 0 0,0 0 1 0 0,0-1 0 0 0,-1 1-1 0 0,1 0 1 0 0,-1-1-1 0 0,-3 6 1 0 0,4-10-336 0 0,0 2 218 0 0,0 3-148 0 0,3 3 306 0 0,0-8-356 0 0,0-1 1 0 0,0 1-1 0 0,0-1 1 0 0,1 1-1 0 0,-1-1 1 0 0,0 0-1 0 0,0 0 1 0 0,1 0 0 0 0,2 0-1 0 0,-5 0-8 0 0,1 0 5 0 0,0 0 0 0 0,0-1 0 0 0,0 1 1 0 0,0 0-1 0 0,0-1 0 0 0,0 1 1 0 0,0-1-1 0 0,0 1 0 0 0,0-1 0 0 0,0 1 1 0 0,0-1-1 0 0,0 0 0 0 0,-1 1 0 0 0,1-1 1 0 0,0 0-1 0 0,0 0 0 0 0,-1 1 0 0 0,1-1 1 0 0,1-2-1 0 0,2-3 27 0 0,-1 4-42 0 0,-1 0 0 0 0,0-1 0 0 0,0 1 0 0 0,0 0 0 0 0,0-1 0 0 0,0 0 0 0 0,-1 1 0 0 0,1-1 0 0 0,-1 0 0 0 0,0 0 0 0 0,0 0 0 0 0,0 0 0 0 0,0 0 0 0 0,0 0 0 0 0,0 0 0 0 0,-1 0 0 0 0,0 0 0 0 0,0 0 0 0 0,0-5 0 0 0,0 7 235 0 0,-7-1-51 0 0,7 2-193 0 0,0 0 0 0 0,-1 0 0 0 0,1 0 0 0 0,-1 0-1 0 0,1 0 1 0 0,-1-1 0 0 0,1 1 0 0 0,-1 0 0 0 0,1 0 0 0 0,0 0-1 0 0,-1 0 1 0 0,1 0 0 0 0,-1 1 0 0 0,1-1 0 0 0,-1 0 0 0 0,1 0-1 0 0,-1 0 1 0 0,1 0 0 0 0,0 0 0 0 0,-1 1 0 0 0,1-1-1 0 0,-1 0 1 0 0,1 0 0 0 0,0 1 0 0 0,-1-1 0 0 0,1 0 0 0 0,0 0-1 0 0,-1 1 1 0 0,1-1 0 0 0,0 0 0 0 0,0 1 0 0 0,-1-1-1 0 0,1 1 1 0 0,0-1 0 0 0,-1 1 0 0 0,-3 6 47 0 0,1 0 0 0 0,-6 13 0 0 0,8-13-47 0 0,0 0 1 0 0,1 1 0 0 0,-1-1-1 0 0,2 0 1 0 0,1 11 0 0 0,2-11-11 0 0,-3-6 14 0 0,0-1 1 0 0,0 1 0 0 0,0-1 0 0 0,0 1 0 0 0,0-1 0 0 0,1 1-1 0 0,-1-1 1 0 0,0 1 0 0 0,0-1 0 0 0,0 0 0 0 0,0 0 0 0 0,1 0-1 0 0,-1 0 1 0 0,0 0 0 0 0,0 0 0 0 0,0 0 0 0 0,1 0 0 0 0,-1 0-1 0 0,0 0 1 0 0,0 0 0 0 0,0-1 0 0 0,0 1 0 0 0,0-1 0 0 0,1 1 0 0 0,-1-1-1 0 0,0 1 1 0 0,0-1 0 0 0,2-1 0 0 0,-1 0 29 0 0,1 0 1 0 0,-1 0-1 0 0,0 0 0 0 0,0 0 1 0 0,1 0-1 0 0,-1 0 1 0 0,0-1-1 0 0,-1 1 0 0 0,1-1 1 0 0,2-5-1 0 0,-2 3 32 0 0,0 1 0 0 0,-1-1 0 0 0,0 0 0 0 0,0 0 0 0 0,0-1 0 0 0,-1 1 0 0 0,1-9 0 0 0,-1 14-73 0 0,0 0 0 0 0,0 0 0 0 0,0 0 0 0 0,0 0 0 0 0,0-1 0 0 0,0 1 0 0 0,0 0 0 0 0,0 0-1 0 0,0 0 1 0 0,0 0 0 0 0,0 0 0 0 0,0 0 0 0 0,0 0 0 0 0,0-1 0 0 0,0 1 0 0 0,0 0 0 0 0,-1 0 0 0 0,1 0 0 0 0,0 0 0 0 0,0 0 0 0 0,0 0 0 0 0,0 0-1 0 0,0 0 1 0 0,0 0 0 0 0,0-1 0 0 0,0 1 0 0 0,0 0 0 0 0,0 0 0 0 0,0 0 0 0 0,0 0 0 0 0,-1 0 0 0 0,1 0 0 0 0,0 0 0 0 0,0 0 0 0 0,0 0-1 0 0,0 0 1 0 0,0 0 0 0 0,0 0 0 0 0,0 0 0 0 0,0 0 0 0 0,-1 0 0 0 0,1 0 0 0 0,0 0 0 0 0,-6 3 122 0 0,-2 5-82 0 0,6-6-40 0 0,-4 11 48 0 0,6-5-41 0 0,1-5 208 0 0,1-1-1347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43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1508 1127 5384 0 0,'0'0'482'0'0,"-1"2"-391"0"0,-1 0-48 0 0,0 1 0 0 0,-1-1 0 0 0,1 1-1 0 0,-1-1 1 0 0,0 0 0 0 0,1 0 0 0 0,-1 0 0 0 0,0 0-1 0 0,0-1 1 0 0,0 1 0 0 0,-5 1 0 0 0,-13 8 919 0 0,6-2-468 0 0,0 0 1 0 0,-1-1-1 0 0,0-1 0 0 0,-26 8 0 0 0,24-8-124 0 0,-58 14 865 0 0,22-6-632 0 0,-280 82 1149 0 0,135-42-1454 0 0,94-35-59 0 0,-4-1 156 0 0,92-16-224 0 0,-1 0 0 0 0,0-2 1 0 0,0 0-1 0 0,1-2 0 0 0,-36-4 1 0 0,45 4-43 0 0,0 0 0 0 0,1-1 0 0 0,-1 0 0 0 0,1 0 0 0 0,0-1 0 0 0,0 0 0 0 0,0-1 0 0 0,-12-7 0 0 0,-1-3 562 0 0,-25-23 0 0 0,27 21-463 0 0,13 12-180 0 0,1-1-1 0 0,-1 0 0 0 0,1-1 0 0 0,-7-10 0 0 0,-4-5 9 0 0,13 18-53 0 0,-1-1-1 0 0,1 0 0 0 0,0 0 0 0 0,0 0 0 0 0,-2-7 0 0 0,-2-5 39 0 0,-1 0-30 0 0,6 12-9 0 0,0 0-1 0 0,-1 0 1 0 0,0 1 0 0 0,0-1-1 0 0,-2-3 1 0 0,-1 1 47 0 0,0 0-1 0 0,0-1 1 0 0,1 0 0 0 0,0 0-1 0 0,0 0 1 0 0,1 0 0 0 0,0 0-1 0 0,0-1 1 0 0,1 1 0 0 0,0-1-1 0 0,-1-8 1 0 0,-7-45 472 0 0,6 44-476 0 0,2 0 1 0 0,-1-1 0 0 0,2 1 0 0 0,1-25-1 0 0,1 37-45 0 0,0 1 0 0 0,0 0 0 0 0,0 0 0 0 0,0-1 0 0 0,3-4 0 0 0,4-11 0 0 0,0-9-70 0 0,2 1-1 0 0,14-29 1 0 0,-19 47 65 0 0,1-2 5 0 0,1 1 0 0 0,1 0 0 0 0,-1 0 0 0 0,2 1 0 0 0,0 0 0 0 0,12-11 0 0 0,3-4 0 0 0,9-11 44 0 0,3 1-1 0 0,0 1 0 0 0,2 2 0 0 0,49-30 0 0 0,-72 52-35 0 0,107-71-214 0 0,-89 55 133 0 0,-20 14 69 0 0,25-15-1 0 0,70-38 5 0 0,-79 48 1 0 0,-13 7 4 0 0,0 1 0 0 0,22-8 0 0 0,41-14 195 0 0,106-34-136 0 0,-144 53-64 0 0,68-16 0 0 0,-51 12-1 0 0,-39 10-85 0 0,36-7-1 0 0,-12 7 52 0 0,1 1 1 0 0,0 3 0 0 0,63 3-1 0 0,-90 1 35 0 0,0 1 0 0 0,-1 1 0 0 0,1 0 0 0 0,-1 1 0 0 0,18 9 0 0 0,-26-11 3 0 0,-2-1 2 0 0,1 0 0 0 0,0 1 1 0 0,-1 0-1 0 0,0 1 0 0 0,1-1 0 0 0,-2 1 0 0 0,1 1 0 0 0,0-1 0 0 0,8 10 0 0 0,17 20 7 0 0,-25-27-30 0 0,1-1 0 0 0,-1 2 0 0 0,0-1 0 0 0,-1 1 0 0 0,1-1 0 0 0,-1 1 0 0 0,-1 1 0 0 0,4 8 0 0 0,12 52-35 0 0,-11-32 51 0 0,-3 1 1 0 0,0-1-1 0 0,-3 1 0 0 0,-1 0 0 0 0,-5 63 0 0 0,-1-68 30 0 0,-1 0-1 0 0,-1 0 1 0 0,-2 0-1 0 0,-17 42 1 0 0,18-59-53 0 0,0 0 0 0 0,-2-1 0 0 0,1-1 0 0 0,-2 1 1 0 0,-12 13-1 0 0,-60 63 282 0 0,71-81-223 0 0,-15 18 62 0 0,-55 43 0 0 0,37-35-87 0 0,29-22-131 0 0,-22 14 1 0 0,-54 37-3578 0 0,77-57 2169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45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1840 0 0,'0'0'8784'0'0,"5"7"-7846"0"0,5 5-453 0 0,-8-10-392 0 0,0 0 0 0 0,0 1-1 0 0,0-1 1 0 0,-1 1-1 0 0,1 0 1 0 0,1 3 0 0 0,4 14 336 0 0,-1-1 154 0 0,1-1 0 0 0,14 27 0 0 0,-21-45-527 0 0,1 1-1 0 0,-1 0 0 0 0,1 0 0 0 0,-1 0 1 0 0,0 0-1 0 0,0-1 0 0 0,1 1 1 0 0,-1 0-1 0 0,0 0 0 0 0,0 0 1 0 0,0 0-1 0 0,0 0 0 0 0,0 0 0 0 0,0-1 1 0 0,0 1-1 0 0,0 0 0 0 0,0 0 1 0 0,-1 0-1 0 0,1 0 0 0 0,-1 1 1 0 0,1-1 276 0 0,2-1-137 0 0,1 0-63 0 0,-1 0 0 0 0,1-1 0 0 0,0 0 0 0 0,-1 1 0 0 0,1-1 0 0 0,0 0 0 0 0,-1 0 0 0 0,1 0 0 0 0,-1-1 0 0 0,3-1 0 0 0,27-21 590 0 0,-11 8-508 0 0,53-38-140 0 0,-38 31 331 0 0,35-30 0 0 0,-36 29-689 0 0,-28 18 300 0 0,-6 4 70 0 0,4-1 329 0 0,0 0-3065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04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 4752 0 0,'0'0'216'0'0,"-6"-2"372"0"0,2 2 2077 0 0,2 1-2603 0 0,0 0 1 0 0,0 0-1 0 0,1 0 0 0 0,-1 0 0 0 0,0 1 0 0 0,0-1 1 0 0,1 1-1 0 0,-1 0 0 0 0,0-1 0 0 0,-1 3 1 0 0,-15 24 499 0 0,12-19-398 0 0,-16 32 424 0 0,21-41-584 0 0,1 1-1 0 0,-1 0 1 0 0,1 0 0 0 0,0 0 0 0 0,-1-1 0 0 0,1 1 0 0 0,0 0 0 0 0,0 0 0 0 0,0 0 0 0 0,-1 0 0 0 0,1 0 0 0 0,0 0-1 0 0,0-1 1 0 0,0 1 0 0 0,0 0 0 0 0,1 0 0 0 0,-1 0 0 0 0,0 0 0 0 0,0 0 0 0 0,0 0 0 0 0,1-1 0 0 0,-1 1-1 0 0,0 0 1 0 0,1 0 0 0 0,-1 0 0 0 0,1-1 0 0 0,0 2 0 0 0,1 0 33 0 0,0 1 1 0 0,0-1 0 0 0,0 0-1 0 0,1 0 1 0 0,-1 0-1 0 0,3 2 1 0 0,-3-3 172 0 0,2 2 99 0 0,-3-3-289 0 0,-1 1 0 0 0,0-1 0 0 0,1 0 0 0 0,-1 1 0 0 0,1-1 0 0 0,-1 0 0 0 0,0 1 0 0 0,1-1 0 0 0,-1 0 0 0 0,1 1 0 0 0,-1-1 0 0 0,1 0 0 0 0,-1 0 0 0 0,1 0 0 0 0,-1 1 0 0 0,1-1 0 0 0,0 0 1 0 0,-1 0-1 0 0,1 0 0 0 0,0 0 0 0 0,6-1 138 0 0,0 0 1 0 0,0-1-1 0 0,-1 0 0 0 0,1 0 1 0 0,0-1-1 0 0,9-4 1 0 0,-15 6-154 0 0,0 1 7 0 0,0-1 0 0 0,0 1 0 0 0,0-1 0 0 0,0 1 0 0 0,0-1 0 0 0,0 1 0 0 0,-1-1 0 0 0,1 1 0 0 0,0-1 0 0 0,0 0 0 0 0,-1 0-1 0 0,1 1 1 0 0,0-1 0 0 0,-1 0 0 0 0,1 0 0 0 0,-1 0 0 0 0,1 0 0 0 0,-1 1 0 0 0,0-1 0 0 0,1 0 0 0 0,-1 0 0 0 0,0 0 0 0 0,1 0 0 0 0,-1 0 0 0 0,0 0 0 0 0,0 0 0 0 0,0 0-1 0 0,0 0 1 0 0,0 0 0 0 0,0 0 0 0 0,0 0 0 0 0,0 0 0 0 0,-1 0 0 0 0,1 0 0 0 0,0-1 0 0 0,-2-9 166 0 0,10-17 421 0 0,-8 27-598 0 0,0 0 0 0 0,1 1 0 0 0,-1-1 0 0 0,0 0 0 0 0,0 1 0 0 0,0-1 0 0 0,0 0 0 0 0,0 0 0 0 0,0 1 0 0 0,0-1 0 0 0,0 0 0 0 0,-1 1 0 0 0,1-1 0 0 0,0 0-1 0 0,0 0 1 0 0,0 1 0 0 0,-1-1 0 0 0,1 1 0 0 0,0-1 0 0 0,-1 0 0 0 0,1 1 0 0 0,-1-1 0 0 0,1 1 0 0 0,-1-1 0 0 0,1 1 0 0 0,-2-2 0 0 0,0 1-7 0 0,0 0 0 0 0,0 0 1 0 0,0 0-1 0 0,0 1 0 0 0,0-1 0 0 0,0 1 0 0 0,-3-1 1 0 0,-3-1-6 0 0,7 2 16 0 0,0 0 0 0 0,0 0-1 0 0,0 0 1 0 0,0 0 0 0 0,0 0 0 0 0,0 0-1 0 0,0 1 1 0 0,0-1 0 0 0,1 0 0 0 0,-1 1-1 0 0,0-1 1 0 0,0 0 0 0 0,0 1 0 0 0,0-1-1 0 0,0 1 1 0 0,0-1 0 0 0,0 2 0 0 0,-16 13 95 0 0,11-9-84 0 0,-1 1-16 0 0,0 0 0 0 0,0 0 0 0 0,-10 14 0 0 0,12-10 0 0 0,5-2 0 0 0,5 1 0 0 0,-4-7-3 0 0,1 0 1 0 0,12 3 31 0 0,-12-5 4 0 0,1 0 0 0 0,0-1 0 0 0,-1 0 0 0 0,1 1 0 0 0,0-1 0 0 0,-1 0 0 0 0,1 0 0 0 0,0-1 0 0 0,-1 1 0 0 0,1 0-1 0 0,0-1 1 0 0,-1 0 0 0 0,1 0 0 0 0,-1 1 0 0 0,1-2 0 0 0,3-1 0 0 0,0 0 9 0 0,1 0-1 0 0,-1-1 0 0 0,-1 0 0 0 0,1 0 0 0 0,6-7 1 0 0,-9 9 29 0 0,0-2 1 0 0,0 1 0 0 0,0 0 0 0 0,0 0-1 0 0,-1-1 1 0 0,1 0 0 0 0,3-7 0 0 0,-5 5 17 0 0,1 0 0 0 0,-1 0 0 0 0,0 0 1 0 0,-1 0-1 0 0,1 0 0 0 0,-1-8 0 0 0,-2 13-73 0 0,0 0 0 0 0,1 1 1 0 0,-1-1-1 0 0,0 1 0 0 0,1 0 0 0 0,-1-1 0 0 0,0 1 0 0 0,-2 0 1 0 0,3 0-17 0 0,1 0 0 0 0,-1 0 0 0 0,0 0 0 0 0,1 0 0 0 0,-1 0 0 0 0,0 0 0 0 0,1 0 0 0 0,-1 0 0 0 0,0 0 0 0 0,1 0 0 0 0,-1 0 0 0 0,0 0 0 0 0,1 0 0 0 0,-1 1 0 0 0,0-1 0 0 0,1 0 0 0 0,-1 0 0 0 0,1 1 0 0 0,-1-1 0 0 0,1 0 0 0 0,-1 1 0 0 0,0-1 0 0 0,1 1 0 0 0,-1 0 0 0 0,-2 2 0 0 0,-9 1 2 0 0,9-3-15 0 0,0 0-1 0 0,1 0 1 0 0,-1 0 0 0 0,1 0 0 0 0,-1 0 0 0 0,1 0 0 0 0,0 1-1 0 0,-1-1 1 0 0,1 1 0 0 0,0 0 0 0 0,0-1 0 0 0,0 1 0 0 0,0 0-1 0 0,0 0 1 0 0,1 0 0 0 0,-1 1 0 0 0,1-1 0 0 0,-3 4 0 0 0,-1 1 13 0 0,5-7 0 0 0,-1 1 0 0 0,0 0 0 0 0,0 0 0 0 0,1 0 0 0 0,-1 0 0 0 0,1 0 0 0 0,-1 0 0 0 0,1 0 0 0 0,-1 0 0 0 0,1 0 0 0 0,-1 0 0 0 0,1 0 0 0 0,0 0 0 0 0,0 0 0 0 0,0 0 0 0 0,-1 0 0 0 0,1 0 0 0 0,0 0 0 0 0,1 3 0 0 0,-2 6-11 0 0,1-10 10 0 0,-1 1-1 0 0,1-1 1 0 0,0 0 0 0 0,0 1-1 0 0,0-1 1 0 0,-1 1 0 0 0,1-1 0 0 0,0 1-1 0 0,0-1 1 0 0,0 1 0 0 0,0-1-1 0 0,0 1 1 0 0,0-1 0 0 0,0 1 0 0 0,0-1-1 0 0,0 1 1 0 0,0-1 0 0 0,0 1-1 0 0,1-1 1 0 0,-1 1 0 0 0,0-1 0 0 0,0 1-1 0 0,0-1 1 0 0,1 0 0 0 0,-1 1-1 0 0,0-1 1 0 0,0 1 0 0 0,1-1 0 0 0,-1 0-1 0 0,0 1 1 0 0,1-1 0 0 0,-1 0-1 0 0,0 1 1 0 0,1-1 0 0 0,-1 0 0 0 0,1 1-1 0 0,-1-1 1 0 0,1 0 0 0 0,-1 0-1 0 0,1 0 1 0 0,-1 1 0 0 0,1-1 0 0 0,14-2 125 0 0,-9 0-60 0 0,0-1-34 0 0,0 1 1 0 0,0 0-1 0 0,0-1 0 0 0,6-5 1 0 0,-10 7-18 0 0,0-1 0 0 0,0 1 1 0 0,0-1-1 0 0,-1 0 0 0 0,1 0 0 0 0,-1 0 1 0 0,1 0-1 0 0,-1 0 0 0 0,0 0 0 0 0,1 0 1 0 0,-1-1-1 0 0,0 1 0 0 0,0 0 1 0 0,0-5-1 0 0,-1 5 10 0 0,0 0 0 0 0,0 0 0 0 0,0 0 0 0 0,0 0 0 0 0,0 0 0 0 0,-1 0 0 0 0,1 0-1 0 0,-1 0 1 0 0,1 0 0 0 0,-1 0 0 0 0,0 0 0 0 0,0 1 0 0 0,-2-4 0 0 0,2 4-20 0 0,1 1 0 0 0,-1 0-1 0 0,0-1 1 0 0,0 1 0 0 0,0 0-1 0 0,0 0 1 0 0,0 0 0 0 0,1 0-1 0 0,-1 0 1 0 0,0 0 0 0 0,0 0-1 0 0,0 0 1 0 0,0 0 0 0 0,0 0-1 0 0,1 1 1 0 0,-1-1 0 0 0,0 0-1 0 0,-1 1 1 0 0,2-1-1 0 0,-7 3-1 0 0,1 0 0 0 0,0 1-1 0 0,0 0 1 0 0,-10 8-1 0 0,-12 7-32 0 0,9-6-1129 0 0,32-7-7720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06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1 456 0 0,'-1'1'440'0'0,"0"0"0"0"0,0 0 0 0 0,0 0 0 0 0,1 0 0 0 0,-1 0-1 0 0,0 1 1 0 0,1-1 0 0 0,-1 0 0 0 0,1 1 0 0 0,-1-1 0 0 0,1 0 0 0 0,0 1 0 0 0,0-1 0 0 0,0 0 0 0 0,-1 1-1 0 0,1-1 1 0 0,1 3 0 0 0,-1 0-182 0 0,0-3 167 0 0,21-1 102 0 0,-21-1-463 0 0,4-5 1 0 0,-4 5 10 0 0,0 1 1 0 0,0-1-78 0 0,0 0 1 0 0,0 0-1 0 0,0 1 1 0 0,0-1-1 0 0,0 0 1 0 0,0 0-1 0 0,0 1 1 0 0,-1-1-1 0 0,1 0 1 0 0,0 0-1 0 0,-1 1 1 0 0,1-1-1 0 0,0 1 1 0 0,-1-1-1 0 0,1 0 1 0 0,-1 1-1 0 0,1-1 1 0 0,-1 1-1 0 0,1-1 1 0 0,-1 1-1 0 0,1-1 1 0 0,-1 1-1 0 0,1-1 1 0 0,-1 1-1 0 0,0-1 1 0 0,1 1-1 0 0,-1 0 1 0 0,0-1-1 0 0,0 1 1 0 0,1 0 0 0 0,-1 0-1 0 0,0 0 1 0 0,-1-1-1 0 0,1 1 61 0 0,-5 4 190 0 0,3 0-161 0 0,0-1 0 0 0,0 1 0 0 0,0 0-1 0 0,1 0 1 0 0,-4 7 0 0 0,-2 4 42 0 0,5-11-111 0 0,1 0 0 0 0,0 0 1 0 0,1 0-1 0 0,-1 0 0 0 0,1 0 0 0 0,0 1 0 0 0,0-1 0 0 0,0 1 0 0 0,1-1 0 0 0,-1 0 0 0 0,1 1 0 0 0,1 6 0 0 0,-1-10 4 0 0,1 0 0 0 0,-1 1-1 0 0,1-1 1 0 0,0 0 0 0 0,0 0 0 0 0,0 0-1 0 0,0 0 1 0 0,0 1 0 0 0,0-1-1 0 0,0 0 1 0 0,0-1 0 0 0,0 1-1 0 0,0 0 1 0 0,0 0 0 0 0,0 0 0 0 0,1-1-1 0 0,-1 1 1 0 0,2 0 0 0 0,-3-1-1 0 0,2 1 200 0 0,0-1-4 0 0,2 0-165 0 0,-1-1 0 0 0,1 1 0 0 0,-1-1 0 0 0,0 0 1 0 0,1 0-1 0 0,-1-1 0 0 0,0 1 0 0 0,0-1 0 0 0,1 1 1 0 0,-1-1-1 0 0,-1 0 0 0 0,1 0 0 0 0,0 0 0 0 0,0-1 1 0 0,-1 1-1 0 0,1-1 0 0 0,-1 1 0 0 0,0-1 0 0 0,3-3 1 0 0,-5 6-51 0 0,0-1 1 0 0,0 1-1 0 0,0 0 1 0 0,0 0-1 0 0,0-1 1 0 0,1 1-1 0 0,-1 0 1 0 0,0-1-1 0 0,0 1 1 0 0,0 0-1 0 0,0 0 1 0 0,0-1-1 0 0,0 1 1 0 0,0 0-1 0 0,0-1 1 0 0,0 1-1 0 0,0 0 1 0 0,0-1-1 0 0,0 1 1 0 0,0 0-1 0 0,0 0 1 0 0,-1-1-1 0 0,1 1 1 0 0,0-1-2 0 0,0 0 0 0 0,0 0 1 0 0,0 1-1 0 0,-1-1 0 0 0,1 0 0 0 0,0 0 1 0 0,0 1-1 0 0,0-1 0 0 0,0 0 0 0 0,1 0 0 0 0,-1 1 1 0 0,0-1-1 0 0,0 0 0 0 0,0 1 0 0 0,1-1 1 0 0,-1 0-1 0 0,0 1 0 0 0,1-1 0 0 0,-1 0 0 0 0,0 1 1 0 0,1-1-1 0 0,-1 0 0 0 0,1 1 0 0 0,0-1 1 0 0,3-6 19 0 0,-3 6 46 0 0,-11-10 358 0 0,-1 6-274 0 0,10 5-153 0 0,0 0-1 0 0,1 0 1 0 0,-1 0-1 0 0,0 0 1 0 0,0 0 0 0 0,1 0-1 0 0,-1 0 1 0 0,0 0-1 0 0,0 0 1 0 0,1 0-1 0 0,-1-1 1 0 0,0 1-1 0 0,0 0 1 0 0,1 0-1 0 0,-1-1 1 0 0,0 0 0 0 0,0 1-20 0 0,0 0 1 0 0,0 0-1 0 0,1 0 1 0 0,-1 1-1 0 0,0-1 1 0 0,1 0-1 0 0,-1 0 1 0 0,0 0-1 0 0,1 1 1 0 0,-1-1 0 0 0,0 0-1 0 0,1 0 1 0 0,-1 1-1 0 0,0-1 1 0 0,1 1-1 0 0,-1-1 1 0 0,1 1-1 0 0,-1-1 1 0 0,1 1-1 0 0,-1-1 1 0 0,1 1-1 0 0,-1-1 1 0 0,1 1 0 0 0,0-1-1 0 0,-1 1 1 0 0,1 0-1 0 0,-1 1 1 0 0,-5 6-23 0 0,3-5 43 0 0,0 1 0 0 0,0 0 0 0 0,0 0 0 0 0,1 0 0 0 0,-3 5 0 0 0,-2 4-11 0 0,6-11-32 0 0,1 6 33 0 0,1 2 10 0 0,2-3 10 0 0,-2-6 44 0 0,11 2 276 0 0,-6-5-260 0 0,0 0 0 0 0,0-1 1 0 0,-1 1-1 0 0,1-1 0 0 0,-1 0 0 0 0,1-1 0 0 0,-1 1 0 0 0,0-1 0 0 0,0 0 0 0 0,-1-1 1 0 0,1 1-1 0 0,-1-1 0 0 0,0 1 0 0 0,0-1 0 0 0,-1-1 0 0 0,6-8 0 0 0,-8 12-37 0 0,1-4-35 0 0,-9-8 213 0 0,7 14-211 0 0,0-1 0 0 0,-1 1 1 0 0,1 0-1 0 0,0-1 0 0 0,0 1 1 0 0,-1 0-1 0 0,1 0 0 0 0,0-1 1 0 0,-1 1-1 0 0,1 0 0 0 0,0 0 1 0 0,-1-1-1 0 0,1 1 1 0 0,0 0-1 0 0,-1 0 0 0 0,1 0 1 0 0,-1 0-1 0 0,1-1 0 0 0,0 1 1 0 0,-1 0-1 0 0,1 0 0 0 0,-1 0 1 0 0,1 0-1 0 0,0 0 1 0 0,-1 0-1 0 0,1 0 0 0 0,-1 0 1 0 0,1 0-1 0 0,0 0 0 0 0,-1 1 1 0 0,1-1-1 0 0,-1 0 0 0 0,1 0 1 0 0,-1 0-1 0 0,1 1 0 0 0,-8-1-11 0 0,6 0 5 0 0,0 0 0 0 0,1 0 0 0 0,-1 1 1 0 0,0-1-1 0 0,0 0 0 0 0,0 1 0 0 0,0-1 0 0 0,0 1 1 0 0,0 0-1 0 0,1 0 0 0 0,-1 0 0 0 0,0-1 0 0 0,1 2 1 0 0,-1-1-1 0 0,0 0 0 0 0,1 0 0 0 0,-1 0 0 0 0,1 1 1 0 0,0-1-1 0 0,-1 1 0 0 0,1-1 0 0 0,-1 3 1 0 0,-4 5-8 0 0,-2 9-44 0 0,8-17 49 0 0,-1 1 0 0 0,0 0-1 0 0,1-1 1 0 0,-1 1 0 0 0,1 0 0 0 0,0-1-1 0 0,-1 1 1 0 0,1 0 0 0 0,0 1 0 0 0,3 10 8 0 0,1-10 0 0 0,-3-3 0 0 0,0 1 0 0 0,0 0 0 0 0,0 0 0 0 0,0-1 0 0 0,0 1 0 0 0,0 0 0 0 0,0-1 1 0 0,0 1-1 0 0,0-1 0 0 0,0 1 0 0 0,0-1 0 0 0,1 0 0 0 0,-1 1 0 0 0,0-1 1 0 0,0 0-1 0 0,0 0 0 0 0,1 0 0 0 0,-1 0 0 0 0,0 0 0 0 0,0 0 0 0 0,0 0 1 0 0,3 0-1 0 0,-1-1 14 0 0,0 0 18 0 0,0 0 0 0 0,0-1 1 0 0,0 1-1 0 0,0 0 0 0 0,0-1 0 0 0,-1 0 0 0 0,1 0 1 0 0,0 0-1 0 0,-1 0 0 0 0,1 0 0 0 0,-1 0 0 0 0,0-1 1 0 0,0 1-1 0 0,0-1 0 0 0,0 0 0 0 0,2-3 1 0 0,7-9-9 0 0,-9 13-4 0 0,0 0 0 0 0,0 0 0 0 0,0-1 1 0 0,-1 1-1 0 0,1-1 0 0 0,-1 1 0 0 0,0-1 0 0 0,2-3 1 0 0,-3 5-1 0 0,1 0 0 0 0,-1-1 1 0 0,0 1-1 0 0,0 0 0 0 0,0 0 1 0 0,0 0-1 0 0,0 0 0 0 0,0 0 1 0 0,0-1-1 0 0,0 1 0 0 0,-1 0 1 0 0,1 0-1 0 0,0 0 0 0 0,-1 0 1 0 0,1 0-1 0 0,0 0 0 0 0,-1 0 1 0 0,0 0-1 0 0,1 0 1 0 0,-1 0-1 0 0,-1-2 0 0 0,-3 0 2 0 0,4 2-32 0 0,-1 1 0 0 0,1-1 1 0 0,0 1-1 0 0,0 0 0 0 0,0-1 1 0 0,-1 1-1 0 0,1 0 1 0 0,0 0-1 0 0,0 0 0 0 0,-1 0 1 0 0,1 0-1 0 0,0 0 1 0 0,0 1-1 0 0,-1-1 0 0 0,1 0 1 0 0,0 0-1 0 0,0 1 1 0 0,0-1-1 0 0,-1 1 0 0 0,1-1 1 0 0,0 1-1 0 0,0 0 1 0 0,0-1-1 0 0,0 1 0 0 0,0 0 1 0 0,0 0-1 0 0,0 0 0 0 0,0 1 1 0 0,1-2 8 0 0,-22 18-15 0 0,16-11-22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25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18 300 1840 0 0,'-3'0'251'0'0,"-9"0"381"0"0,9 0 168 0 0,4-2 30 0 0,1 1-729 0 0,-1 0 0 0 0,1 0 0 0 0,-1 0 0 0 0,1 0 1 0 0,-1 0-1 0 0,1 0 0 0 0,-1 0 0 0 0,1 1 0 0 0,0-1 0 0 0,-1 1 0 0 0,1-1 0 0 0,0 1 0 0 0,0-1 0 0 0,3 1 0 0 0,-3 0 694 0 0,-4-1-742 0 0,2 1-52 0 0,0 0 0 0 0,0 0 1 0 0,0 0-1 0 0,0 0 0 0 0,0 0 0 0 0,-1 0 0 0 0,1 0 0 0 0,0 0 0 0 0,0 0 0 0 0,0 0 1 0 0,0 0-1 0 0,0 0 0 0 0,0 0 0 0 0,0 0 0 0 0,0 0 0 0 0,0 0 0 0 0,0 0 0 0 0,0 0 1 0 0,0 0-1 0 0,0 0 0 0 0,0 0 0 0 0,0 0 0 0 0,0 0 0 0 0,0 0 0 0 0,-1 0 1 0 0,1 0-1 0 0,0 0 0 0 0,0 0 0 0 0,0 0 0 0 0,0-1 0 0 0,0 1 0 0 0,0 0 0 0 0,0 0 1 0 0,0 0-1 0 0,0 0 0 0 0,0 0 0 0 0,0 0 0 0 0,0 0 0 0 0,0 0 0 0 0,0 0 0 0 0,0 0 1 0 0,0 0-1 0 0,0 0 0 0 0,0 0 0 0 0,0 0 0 0 0,0-1 0 0 0,0 1 0 0 0,0 0 1 0 0,0 0-1 0 0,0 0 0 0 0,0 0 0 0 0,0 0 0 0 0,1 0 0 0 0,-1 0 0 0 0,0 0 0 0 0,0 0 1 0 0,0 0-1 0 0,0 0 0 0 0,0 0 0 0 0,0 0 0 0 0,0 0 0 0 0,6-4 167 0 0,12-1 546 0 0,-8 3-655 0 0,-8 2 90 0 0,-2-1-134 0 0,1 0-1 0 0,-1 0 1 0 0,0 1 0 0 0,1-1-1 0 0,-1 0 1 0 0,1 1 0 0 0,-1-1-1 0 0,1 0 1 0 0,-1 1 0 0 0,1-1-1 0 0,-1 1 1 0 0,1-1-1 0 0,-1 1 1 0 0,1-1 0 0 0,0 1-1 0 0,-1-1 1 0 0,1 1 0 0 0,0-1-1 0 0,-1 1 1 0 0,3-1 0 0 0,16-6 182 0 0,44-19 501 0 0,-41 15-379 0 0,-14 6-336 0 0,-6 4-63 0 0,0 1 103 0 0,2-2 32 0 0,0 2-1 0 0,1-1 0 0 0,-1-1 0 0 0,0 1 0 0 0,0 0 0 0 0,0-1 0 0 0,0 0 0 0 0,0 0 0 0 0,3-3 0 0 0,-5 4 24 0 0,16-6 129 0 0,-15 6-177 0 0,-1-1-11 0 0,1 1-1 0 0,0 0 1 0 0,-1 1 0 0 0,1-1-1 0 0,0 0 1 0 0,4 0 0 0 0,-5 1 45 0 0,0-1 0 0 0,10-9-29 0 0,-11 8-15 0 0,1 0 1 0 0,0 0-1 0 0,0 1 1 0 0,0-1-1 0 0,0 1 1 0 0,0-1 0 0 0,1 1-1 0 0,-1-1 1 0 0,0 1-1 0 0,1 0 1 0 0,-1 0-1 0 0,1 0 1 0 0,-1 1-1 0 0,1-1 1 0 0,0 1-1 0 0,3-1 1 0 0,10-3-21 0 0,-13 2 0 0 0,5-1 0 0 0,26-9 0 0 0,-31 12 0 0 0,0-1 0 0 0,1 1 0 0 0,-1 1 0 0 0,0-1 0 0 0,0 0 0 0 0,5 2 0 0 0,-5-2 52 0 0,0 0-1 0 0,0 0 1 0 0,0 0 0 0 0,0-1 0 0 0,0 1 0 0 0,0 0 0 0 0,3-2 0 0 0,13-1 254 0 0,10-2-35 0 0,31-3-146 0 0,-48 8-108 0 0,7 0 74 0 0,36-4 0 0 0,-23-8 152 0 0,-4 2-74 0 0,-8 5-20 0 0,0 2 0 0 0,40-1 1 0 0,-30 4-233 0 0,-21 1 92 0 0,-1-1 0 0 0,1 0-1 0 0,0-1 1 0 0,-1 0-1 0 0,1 0 1 0 0,-1 0 0 0 0,11-4-1 0 0,6-2 83 0 0,-19 6-62 0 0,0 0 1 0 0,-1-1-1 0 0,1 0 0 0 0,9-4 1 0 0,-13 5-20 0 0,-1 1 1 0 0,1-1 0 0 0,-1 1 0 0 0,1 0 0 0 0,-1-1 0 0 0,1 1 0 0 0,0 0-1 0 0,-1 0 1 0 0,3 0 0 0 0,5-1 27 0 0,108-30 168 0 0,-111 29-203 0 0,-4 2 2 0 0,0-1 1 0 0,1 0 0 0 0,-1 1-1 0 0,1 0 1 0 0,-1-1-1 0 0,0 1 1 0 0,1 0-1 0 0,3 1 1 0 0,4-1-3 0 0,-6-1 6 0 0,-1 1 0 0 0,1 0-1 0 0,-1 0 1 0 0,1 0 0 0 0,0 0 0 0 0,-1 1-1 0 0,1 0 1 0 0,-1-1 0 0 0,6 3 0 0 0,-7-2 7 0 0,-1 0 0 0 0,0-1 0 0 0,1 1 1 0 0,-1-1-1 0 0,1 0 0 0 0,-1 1 1 0 0,0-1-1 0 0,1 0 0 0 0,-1 0 1 0 0,1 0-1 0 0,-1 0 0 0 0,1 0 1 0 0,-1 0-1 0 0,1-1 0 0 0,-1 1 0 0 0,2-1 1 0 0,11 0 74 0 0,-7 1-102 0 0,-1 1 0 0 0,0 0 1 0 0,1 0-1 0 0,6 3 1 0 0,-7-2 4 0 0,0-1 1 0 0,0 1-1 0 0,0-1 1 0 0,8 0 0 0 0,5 4-445 0 0,-10-5 427 0 0,0 1 1 0 0,0 1-1 0 0,10 2 0 0 0,-13-2 191 0 0,0-1-1 0 0,-1 1 1 0 0,1-1 0 0 0,0-1-1 0 0,0 1 1 0 0,-1-1 0 0 0,1 0-1 0 0,0 0 1 0 0,0-1 0 0 0,6-1 0 0 0,-4 0-166 0 0,0 1 0 0 0,1 0 1 0 0,-1 1-1 0 0,0-1 1 0 0,0 1-1 0 0,1 1 0 0 0,14 2 1 0 0,23 1-6 0 0,-24 0 3 0 0,-8-2-217 0 0,30 0 0 0 0,-37-2 42 0 0,18 8 184 0 0,53 12 55 0 0,-71-19-8 0 0,1 1 0 0 0,-1-1 0 0 0,0 0 0 0 0,0-1 0 0 0,1 0 0 0 0,-1 0 0 0 0,0-1 0 0 0,8-1 0 0 0,58-14 539 0 0,-68 14-585 0 0,26-1-143 0 0,8-1 141 0 0,-37 3-27 0 0,0 1 1 0 0,0-1 0 0 0,0 1 0 0 0,0-1 0 0 0,0 1 0 0 0,1 0 0 0 0,-1 0 0 0 0,0 0 0 0 0,0 0 0 0 0,0 0 0 0 0,0 0 0 0 0,0 1 0 0 0,0-1 0 0 0,3 2 0 0 0,-3-1-15 0 0,1 0-5 0 0,10-2-12 0 0,-12 0 50 0 0,1 1 0 0 0,-1 0 0 0 0,1 0 0 0 0,-1 0 0 0 0,1 0 0 0 0,-1 0 0 0 0,1 0 0 0 0,-1 0 0 0 0,1 1 0 0 0,-1-1 0 0 0,3 1 0 0 0,-1 0 0 0 0,1 0 0 0 0,0 0 0 0 0,0 0 0 0 0,0-1 0 0 0,1 0 0 0 0,3 1 0 0 0,73-1 1382 0 0,-79 0-1285 0 0,0 0-5 0 0,3-1-52 0 0,19-2 200 0 0,-16 5-205 0 0,-5-1-5 0 0,14 0 609 0 0,-8-2-611 0 0,-8 1-29 0 0,0 0-1 0 0,0 0 0 0 0,-1 0 0 0 0,1 0 0 0 0,0 0 0 0 0,0 0 0 0 0,-1 0 1 0 0,1 0-1 0 0,0-1 0 0 0,-1 1 0 0 0,1 0 0 0 0,0 0 0 0 0,0-1 0 0 0,-1 1 1 0 0,1-1-1 0 0,-1 1 0 0 0,1 0 0 0 0,0-1 0 0 0,-1 1 0 0 0,1-1 0 0 0,0 0 1 0 0,6-4-111 0 0,-5 4-187 0 0,0 0 0 0 0,-1 0-1 0 0,1 0 1 0 0,0 0-1 0 0,-1 0 1 0 0,1-1-1 0 0,-1 1 1 0 0,1 0 0 0 0,-1-1-1 0 0,0 1 1 0 0,2-4-1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10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5120 0 0,'0'0'504'0'0,"-5"-3"160"0"0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11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8264 0 0,'5'-19'360'0'0,"0"15"88"0"0,0 1 608 0 0,-10 10-3712 0 0,0 1-608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2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1 767 2760 0 0,'0'0'551'0'0,"9"-11"5395"0"0,17-17-1527 0 0,2-2-3353 0 0,5-3-404 0 0,-21 20-394 0 0,17-14 1 0 0,-1 0 0 0 0,-22 20-156 0 0,1 0 0 0 0,14-10 0 0 0,18-14 439 0 0,65-66 0 0 0,-62 56-248 0 0,16-19 5 0 0,75-101 0 0 0,-86 99-69 0 0,-25 24 152 0 0,-14 17-153 0 0,-1-4 270 0 0,9-4-545 0 0,-15 27-28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31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2304 0 0,'0'0'200'0'0,"10"-8"1088"0"0,-2 5-1200 0 0,2-5-8 0 0,-2 5 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45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2286 1167 3224 0 0,'0'0'436'0'0,"-2"0"-305"0"0,-26 12 93 0 0,24-10-216 0 0,0 1-1 0 0,0-1 0 0 0,-1-1 1 0 0,1 1-1 0 0,0-1 0 0 0,-1 0 1 0 0,1 0-1 0 0,-7 1 0 0 0,-4 2 640 0 0,6-1-423 0 0,-16 6 535 0 0,21-7-497 0 0,-1-1-1 0 0,1 1 1 0 0,-1-1-1 0 0,1 0 0 0 0,-6 1 1 0 0,-1 0 235 0 0,-1 0 0 0 0,1 0 1 0 0,0 1-1 0 0,0 1 0 0 0,0 0 1 0 0,-13 6-1 0 0,-9 2 237 0 0,6-4-369 0 0,-40 14 130 0 0,17-6-286 0 0,24-8 294 0 0,-48 8-1 0 0,35-9 90 0 0,-112 22 487 0 0,97-17-761 0 0,32-6-142 0 0,-38 5 0 0 0,-23 5-261 0 0,33-5 273 0 0,-20 3 135 0 0,-26 5 36 0 0,55-11-267 0 0,27-4-64 0 0,0-1-1 0 0,-16 1 0 0 0,-37 5 178 0 0,0 1 72 0 0,-18 1 234 0 0,56-7-449 0 0,-47 3 0 0 0,34-7 63 0 0,17 1-59 0 0,-1-1-1 0 0,-33-5 0 0 0,36 2-24 0 0,-38 1-1 0 0,39 2-6 0 0,-41-6-1 0 0,33 2 21 0 0,14 1 83 0 0,-22-5 0 0 0,15 2-68 0 0,13 4 40 0 0,0-1-1 0 0,0 0 1 0 0,0 0 0 0 0,1-1-1 0 0,-1 0 1 0 0,1-1-1 0 0,0 0 1 0 0,0 0-1 0 0,-11-10 1 0 0,-3-5 19 0 0,15 13-98 0 0,0 1 1 0 0,0-2-1 0 0,1 1 0 0 0,0-1 1 0 0,0 1-1 0 0,1-2 0 0 0,-10-15 1 0 0,-28-51 51 0 0,37 64-63 0 0,1-1 0 0 0,0 1 0 0 0,1-1 0 0 0,1-1 0 0 0,0 1 0 0 0,0-1-1 0 0,1 1 1 0 0,1-1 0 0 0,0 0 0 0 0,1 0 0 0 0,0 0 0 0 0,2-19 0 0 0,0 10-8 0 0,-1 17-4 0 0,0-1-1 0 0,1 1 1 0 0,-1 0-1 0 0,1 0 1 0 0,0 0 0 0 0,1 0-1 0 0,2-9 1 0 0,7-8 3 0 0,-5 7-10 0 0,1 0 0 0 0,12-17 0 0 0,2-8 0 0 0,3-5 0 0 0,-10 25 0 0 0,-2 1 0 0 0,29-33 0 0 0,-18 25 0 0 0,10-10 0 0 0,-9 15 24 0 0,1 2 0 0 0,34-23 0 0 0,20-14-24 0 0,-42 32 0 0 0,-16 10 0 0 0,25-11 0 0 0,-34 20-8 0 0,154-73-48 0 0,-70 40 56 0 0,-41 15 0 0 0,-35 15 0 0 0,0 0 0 0 0,23-5 0 0 0,114-34 0 0 0,-31 5 0 0 0,-59 22 0 0 0,33-10 0 0 0,5-2 0 0 0,-29 11 0 0 0,-44 12 0 0 0,36-7 0 0 0,20-2 0 0 0,-57 12 0 0 0,47-16 0 0 0,-65 19 0 0 0,0 1 0 0 0,1 1 0 0 0,20-2 0 0 0,-8 1 0 0 0,9 1-3 0 0,56 2 0 0 0,-32 1 175 0 0,-22-1 282 0 0,-17-1-435 0 0,1 0 1 0 0,-1 2-1 0 0,0 1 1 0 0,0 0-1 0 0,26 7 0 0 0,20 15-19 0 0,-39-13 0 0 0,-17-6 0 0 0,-8-3 0 0 0,0-1 0 0 0,1 1 0 0 0,-1-1 0 0 0,0 0 0 0 0,1 0 0 0 0,-1 0 0 0 0,3 1 0 0 0,103 40 0 0 0,-108-42 0 0 0,1 0 0 0 0,-1 0 0 0 0,1 0 0 0 0,-1 0 0 0 0,1 1 0 0 0,-1-1 0 0 0,1 0 0 0 0,-1 0 0 0 0,1 1 0 0 0,-1-1 0 0 0,1 0 0 0 0,-1 1 0 0 0,1-1 0 0 0,-1 1 0 0 0,1-1 0 0 0,-1 0 0 0 0,1 2 0 0 0,16 15 0 0 0,9 10 0 0 0,-13-12 0 0 0,-9-11 0 0 0,-2 1 0 0 0,10 17 0 0 0,-8-17 0 0 0,-1 1 0 0 0,1-1 0 0 0,9 9 0 0 0,-8-8 0 0 0,0-1 0 0 0,-1 1 0 0 0,0 0 0 0 0,0 0 0 0 0,0 0 0 0 0,0 0 0 0 0,2 8 0 0 0,-5-12 0 0 0,0 0 0 0 0,-1 0 0 0 0,1 0 0 0 0,-1-1 0 0 0,1 1 0 0 0,-1 0 0 0 0,1 4 0 0 0,-2-6 0 0 0,1 1 0 0 0,0 0 0 0 0,0-1 0 0 0,0 1 0 0 0,0 0 0 0 0,0 0 0 0 0,0-1 0 0 0,0 1 0 0 0,0 0 0 0 0,1-1 0 0 0,-1 1 0 0 0,0 0 0 0 0,0-1 0 0 0,0 1 0 0 0,1 0 0 0 0,-1-1 0 0 0,0 1 0 0 0,1-1 0 0 0,-1 1 0 0 0,1 0 0 0 0,-1-1 0 0 0,1 1 0 0 0,-1-1 0 0 0,1 1 0 0 0,-1-1 0 0 0,1 1 0 0 0,1 0 0 0 0,0 1 0 0 0,-1-1 0 0 0,-1 0 0 0 0,1-1 0 0 0,0 1 0 0 0,-1-1 0 0 0,1 1 0 0 0,-1 0 0 0 0,0 0 0 0 0,1-1 0 0 0,-1 1 0 0 0,0 0 0 0 0,1 0 0 0 0,-1-1 0 0 0,0 1 0 0 0,0 0 0 0 0,0 0 0 0 0,0 0 0 0 0,0 0 0 0 0,0-1 0 0 0,0 2 0 0 0,2 5 0 0 0,-2 0 0 0 0,1 0 0 0 0,-1 12 0 0 0,0-11 0 0 0,4 7 0 0 0,-2-9 0 0 0,-1 0 0 0 0,1-1 0 0 0,0 11 0 0 0,-10 87 0 0 0,7-88 0 0 0,0 0 0 0 0,-1 0 0 0 0,0-1 0 0 0,-2 1 0 0 0,-8 26 0 0 0,10-34 0 0 0,0 1 0 0 0,1-1 0 0 0,0 0 0 0 0,0 1 0 0 0,1-1 0 0 0,1 14 0 0 0,-1-12 0 0 0,0 0 0 0 0,0 0 0 0 0,0 0 0 0 0,-3 10 0 0 0,-20 34 0 0 0,22-46 0 0 0,-1 0 0 0 0,0 0 0 0 0,-1 0 0 0 0,0 0 0 0 0,0-1 0 0 0,-7 12 0 0 0,2-4 0 0 0,7-10 0 0 0,-1-1 0 0 0,0 0 0 0 0,0 0 0 0 0,0 0 0 0 0,0 0 0 0 0,0 0 0 0 0,0-1 0 0 0,-6 5 0 0 0,4-4 0 0 0,1 0 0 0 0,0 1 0 0 0,-1-1 0 0 0,1 1 0 0 0,-3 5 0 0 0,3-5 0 0 0,1-1 0 0 0,-1 0 0 0 0,0 0 0 0 0,0 1 0 0 0,0-2 0 0 0,-5 5 0 0 0,4-4 0 0 0,0 0 0 0 0,1 1 0 0 0,-1-1 0 0 0,1 1 0 0 0,-7 8 0 0 0,7-8 0 0 0,0 0 0 0 0,0-1 0 0 0,0 1 0 0 0,-1-1 0 0 0,1 1 0 0 0,-5 2 0 0 0,-35 15 0 0 0,19 0 0 0 0,1-2 0 0 0,18-14 0 0 0,0 0 0 0 0,0-1 0 0 0,-1 0 0 0 0,-10 6 0 0 0,4-2 0 0 0,1 0 0 0 0,-13 11 0 0 0,9-9 0 0 0,-19 12 0 0 0,18-12 0 0 0,-19 8 0 0 0,16-10 0 0 0,-5 3 0 0 0,21-8 0 0 0,0-1 0 0 0,-1 1 0 0 0,1-1 0 0 0,-1 0 0 0 0,-4 1 0 0 0,-2 2 0 0 0,-25 18-273 0 0,24-17 269 0 0,9-4 31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4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2304 0 0,'-2'2'167'0'0,"-31"39"3530"0"0,-9 14 85 0 0,39-49-3570 0 0,0 0 0 0 0,1 0 0 0 0,0 0 0 0 0,0 0 0 0 0,0 0 0 0 0,1 0 0 0 0,0 0 0 0 0,0 1 0 0 0,0-1 0 0 0,1 7 0 0 0,0-12-182 0 0,0 0 0 0 0,0 0 0 0 0,0-1 0 0 0,0 1-1 0 0,0 0 1 0 0,0 0 0 0 0,0 0 0 0 0,0-1 0 0 0,0 1-1 0 0,0 0 1 0 0,1 0 0 0 0,-1 0 0 0 0,0-1 0 0 0,0 1-1 0 0,1 0 1 0 0,-1-1 0 0 0,1 1 0 0 0,-1 0 0 0 0,1 0-1 0 0,-1-1 1 0 0,1 1 0 0 0,-1-1 0 0 0,1 1 0 0 0,-1-1-1 0 0,1 1 1 0 0,0-1 0 0 0,-1 1 0 0 0,1-1 0 0 0,0 1-1 0 0,-1-1 1 0 0,1 0 0 0 0,0 1 0 0 0,0-1 0 0 0,0 0-1 0 0,-1 0 1 0 0,1 0 0 0 0,0 1 0 0 0,0-1 0 0 0,0 0-1 0 0,-1 0 1 0 0,1 0 0 0 0,0 0 0 0 0,0 0 0 0 0,0-1-1 0 0,-1 1 1 0 0,1 0 0 0 0,0 0 0 0 0,0 0 0 0 0,1-1 0 0 0,5-2 23 0 0,1 0 0 0 0,-1 0 0 0 0,0-1 0 0 0,7-4 0 0 0,-7 4-3 0 0,8-5 10 0 0,0 0 0 0 0,-1-1 1 0 0,0 0-1 0 0,0-1 1 0 0,13-15-1 0 0,-25 24 32 0 0,-2 3-150 0 0,8 17 0 0 0,2 2 191 0 0,-3-15-60 0 0,-3-3-16 0 0,-3-1-32 0 0,1-1 0 0 0,0 1 0 0 0,-1 0 0 0 0,1-1 1 0 0,0 1-1 0 0,-1-1 0 0 0,1 0 0 0 0,0 1 0 0 0,0-1 0 0 0,-1 0 0 0 0,1 0 1 0 0,0 0-1 0 0,0 0 0 0 0,-1-1 0 0 0,1 1 0 0 0,0 0 0 0 0,0-1 0 0 0,-1 1 1 0 0,1-1-1 0 0,0 1 0 0 0,-1-1 0 0 0,3-2 0 0 0,4 0 123 0 0,-1-2 0 0 0,0 1-1 0 0,8-8 1 0 0,-2 2-82 0 0,19-17 104 0 0,-30 25-157 0 0,-1 0 0 0 0,1 1-1 0 0,-1-1 1 0 0,0 0-1 0 0,1 0 1 0 0,-1 0-1 0 0,0 0 1 0 0,0 0 0 0 0,0 0-1 0 0,-1 0 1 0 0,1 0-1 0 0,0-1 1 0 0,-1 1-1 0 0,0 0 1 0 0,1-3-1 0 0,-1 4 63 0 0,-1 0-5 0 0,1-1-52 0 0,-11-10 28 0 0,6 8-84 0 0,4 4-99 0 0,0 0 1 0 0,0 0-1 0 0,0 0 0 0 0,0 0 1 0 0,0 0-1 0 0,0 0 0 0 0,0 0 1 0 0,1 0-1 0 0,-1 0 0 0 0,0 0 1 0 0,0 0-1 0 0,0 1 0 0 0,0-1 0 0 0,0 0 1 0 0,-2 2-1 0 0,3-2 66 0 0,-1 0-1305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5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1 522 8720 0 0,'0'0'793'0'0,"1"10"-92"0"0,2-4-489 0 0,0 0-1 0 0,0-1 0 0 0,0 1 1 0 0,1-1-1 0 0,0 0 0 0 0,0 0 0 0 0,1 0 1 0 0,0-1-1 0 0,-1 1 0 0 0,1-1 1 0 0,1 0-1 0 0,-1-1 0 0 0,0 1 0 0 0,1-1 1 0 0,0 0-1 0 0,8 3 0 0 0,-8-4-149 0 0,-4 0 39 0 0,1-1 1 0 0,1 1 0 0 0,-1-1 0 0 0,0 0-1 0 0,0-1 1 0 0,7 2 0 0 0,-9-2-77 0 0,1 0 0 0 0,-1 0 1 0 0,0-1-1 0 0,1 1 0 0 0,-1 0 0 0 0,0-1 1 0 0,1 1-1 0 0,-1-1 0 0 0,0 1 0 0 0,1-1 1 0 0,-1 0-1 0 0,0 1 0 0 0,0-1 0 0 0,0 0 1 0 0,0 0-1 0 0,0 0 0 0 0,0 0 0 0 0,0 0 1 0 0,0 0-1 0 0,0 0 0 0 0,1-1 1 0 0,0-4 58 0 0,1 0 1 0 0,-1 0 0 0 0,0-1-1 0 0,0 1 1 0 0,-1 0 0 0 0,1-1-1 0 0,-2 1 1 0 0,1-1 0 0 0,-1-6-1 0 0,2-5-10 0 0,0-9 1 0 0,-1-33 0 0 0,0-8-81 0 0,0 50 26 0 0,-1 6-30 0 0,1 1 0 0 0,0-1 0 0 0,5-15 0 0 0,-6 24 28 0 0,2 0 0 0 0,-1 0 0 0 0,0 0 0 0 0,0-1 1 0 0,1 2-1 0 0,0-1 0 0 0,0 0 0 0 0,0 0 0 0 0,0 0 0 0 0,0 1 0 0 0,0-1 0 0 0,0 1 0 0 0,1 0 0 0 0,0 0 0 0 0,-1 0 0 0 0,4-2 0 0 0,11-4 11 0 0,-1 1-1 0 0,1 1 0 0 0,0 0 1 0 0,0 2-1 0 0,26-5 0 0 0,39-10 62 0 0,206-90 172 0 0,-287 108-261 0 0,2 0-4 0 0,168-64-333 0 0,-164 64 755 0 0,-4 0-1300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23 471 3224 0 0,'-12'3'126'0'0,"12"-2"-63"0"0,-1-1 0 0 0,1 0 0 0 0,0 0-1 0 0,-1 0 1 0 0,1 0 0 0 0,0 0 0 0 0,-1 0 0 0 0,1 0-1 0 0,0 0 1 0 0,-7-6 5945 0 0,8-3-5538 0 0,0 1-1 0 0,1-1 1 0 0,0 0-1 0 0,0 0 1 0 0,1 1-1 0 0,1 0 1 0 0,-1-1-1 0 0,1 1 1 0 0,5-8-1 0 0,-1 3-395 0 0,10-29 0 0 0,-1-3 4 0 0,2 0-1 0 0,39-65 1 0 0,-38 72-4 0 0,22-36 30 0 0,-36 67-119 0 0,-4 5-62 0 0,-2 5-58 0 0,1 0 106 0 0,-1 0 0 0 0,0 0 0 0 0,0 0 0 0 0,0-1 0 0 0,0 1 0 0 0,-1 5 0 0 0,0-4 1 0 0,-12 73-104 0 0,12-62 161 0 0,-2 39 176 0 0,3-49-119 0 0,1 1 0 0 0,-1 0 1 0 0,1-1-1 0 0,0 1 0 0 0,0-1 0 0 0,4 10 1 0 0,-4-13 401 0 0,0-2-449 0 0,1-1 0 0 0,0 1 1 0 0,0 0-1 0 0,0-1 1 0 0,0 0-1 0 0,-1 1 1 0 0,1-1-1 0 0,0 0 1 0 0,-1 0-1 0 0,1 0 1 0 0,-1 0-1 0 0,1 0 0 0 0,-1 0 1 0 0,1 0-1 0 0,-1 0 1 0 0,3-3-1 0 0,19-29 336 0 0,-11 16-217 0 0,-6 8-115 0 0,-1 0-1 0 0,0-1 0 0 0,-1 1 0 0 0,1-1 0 0 0,-2 0 0 0 0,5-17 0 0 0,8-23 19 0 0,-13 41-2 0 0,1-1-433 0 0,-4 17 98 0 0,-1-1 224 0 0,-1 0 0 0 0,1-1 0 0 0,-1 1 1 0 0,-4 8-1 0 0,4-10 38 0 0,0 0 1 0 0,0 1-1 0 0,0-1 0 0 0,1 1 1 0 0,0-1-1 0 0,0 1 0 0 0,0 0 1 0 0,0 5-1 0 0,6 22-400 0 0,0-7-1444 0 0,-2-11-3336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5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26 5064 0 0,'0'0'232'0'0,"-1"2"-14"0"0,-13 16 107 0 0,10-15 375 0 0,0 2-1 0 0,1-1 1 0 0,0 0-1 0 0,-3 6 1 0 0,5-8-368 0 0,-13 31 3827 0 0,11-28-3900 0 0,1 1 0 0 0,1-1 1 0 0,-1 1-1 0 0,1 0 1 0 0,0-1-1 0 0,0 11 1 0 0,1-14 136 0 0,9 1-98 0 0,-9-2-288 0 0,1-1 0 0 0,0 1 0 0 0,0-1 0 0 0,-1 0 0 0 0,1 1 0 0 0,0-1 0 0 0,0 0 0 0 0,0 1 0 0 0,0-1 0 0 0,0 0 0 0 0,-1 0 0 0 0,1 0 0 0 0,1 1 0 0 0,1-2 25 0 0,1 0 1 0 0,-1 1-1 0 0,0-1 0 0 0,0 0 1 0 0,-1 0-1 0 0,1-1 0 0 0,0 1 0 0 0,0 0 1 0 0,0-1-1 0 0,-1 0 0 0 0,1 0 0 0 0,-1 0 1 0 0,3-3-1 0 0,32-32 302 0 0,-31 30-321 0 0,-3 4 4 0 0,0-1 1 0 0,0 0-1 0 0,-1 0 0 0 0,1 0 1 0 0,-1 0-1 0 0,0-1 1 0 0,0 1-1 0 0,0 0 0 0 0,1-8 1 0 0,-3 11-12 0 0,1-1 1 0 0,-1 1-1 0 0,0-1 1 0 0,1 1-1 0 0,-1-1 0 0 0,0 1 1 0 0,0 0-1 0 0,0-1 1 0 0,-1 1-1 0 0,1-1 1 0 0,0 1-1 0 0,0-1 1 0 0,-1 1-1 0 0,1 0 1 0 0,-1-1-1 0 0,1 1 1 0 0,-1 0-1 0 0,0-1 0 0 0,1 1 1 0 0,-1 0-1 0 0,0 0 1 0 0,0 0-1 0 0,0-1 1 0 0,0 1-1 0 0,0 0 1 0 0,0 0-1 0 0,0 1 1 0 0,0-1-1 0 0,-1 0 1 0 0,1 0-1 0 0,-2-1 0 0 0,-7-2-260 0 0,9 3 195 0 0,-1 0 1 0 0,1 0-1 0 0,0 0 0 0 0,-1 1 0 0 0,0-1 1 0 0,1 1-1 0 0,-1-1 0 0 0,1 1 1 0 0,-1 0-1 0 0,1 0 0 0 0,-3 0 0 0 0,2 0-130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6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11 3224 0 0,'5'-6'283'0'0,"3"1"1990"0"0,-11 5-1578 0 0,0 0 0 0 0,0 1 0 0 0,1-1 1 0 0,-1 1-1 0 0,0-1 0 0 0,0 1 0 0 0,1 0 0 0 0,-1 0 1 0 0,0 0-1 0 0,-3 3 0 0 0,2-2-340 0 0,1 1 0 0 0,-1-1 0 0 0,1 1 0 0 0,0 0 0 0 0,-1 1 0 0 0,-2 3 0 0 0,-2 5-488 0 0,0 0-1 0 0,0 1 1 0 0,-6 15-1 0 0,6-11 810 0 0,5-12-670 0 0,-10 20 92 0 0,0 0 1 0 0,2 1 0 0 0,-13 46-1 0 0,23-68-82 0 0,1-1 0 0 0,-1 1 0 0 0,1-1-1 0 0,0 1 1 0 0,0 0 0 0 0,1-1 0 0 0,-1 1 0 0 0,1 0 0 0 0,0-1-1 0 0,0 1 1 0 0,2 4 0 0 0,-3-6-8 0 0,1-1-1 0 0,0 1 1 0 0,-1-1 0 0 0,1 0-1 0 0,0 1 1 0 0,0-1 0 0 0,0 0-1 0 0,0 1 1 0 0,0-1 0 0 0,0 0-1 0 0,0 0 1 0 0,0 0 0 0 0,0 0-1 0 0,1 0 1 0 0,-1 0 0 0 0,0 0-1 0 0,1-1 1 0 0,-1 1 0 0 0,1 0-1 0 0,-1-1 1 0 0,1 1 0 0 0,-1-1-1 0 0,1 1 1 0 0,-1-1 0 0 0,1 0-1 0 0,-1 0 1 0 0,1 0-1 0 0,2 0 1 0 0,1 0 22 0 0,1-1 0 0 0,-1 0-1 0 0,0 0 1 0 0,0-1 0 0 0,0 0 0 0 0,0 1 0 0 0,0-2-1 0 0,0 1 1 0 0,-1-1 0 0 0,1 1 0 0 0,6-6-1 0 0,7-4 29 0 0,-15 10-88 0 0,1 0-1 0 0,-1 0 1 0 0,1 0 0 0 0,-1-1 0 0 0,0 1 0 0 0,5-7 0 0 0,-2 1-491 0 0,0 0 0 0 0,6-12-1 0 0,-10 17 228 0 0,-1 1 0 0 0,0-1-1 0 0,0 0 1 0 0,0 0 0 0 0,0 0-1 0 0,0 0 1 0 0,-1 0 0 0 0,1 0-1 0 0,-1 0 1 0 0,0 0 0 0 0,0-5-1 0 0,-6-12-1431 0 0</inkml:trace>
  <inkml:trace contextRef="#ctx0" brushRef="#br0" timeOffset="1">56 200 5528 0 0,'0'0'422'0'0,"-1"8"6252"0"0,14-8-6187 0 0,0-1 0 0 0,0-1 0 0 0,0 0 0 0 0,0-1 0 0 0,17-6 1 0 0,62-29 197 0 0,-44 16-960 0 0,-14 4-1526 0 0,-20 12-3347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39 456 0 0,'-2'2'184'0'0,"0"1"-1"0"0,0-1 1 0 0,0 1-1 0 0,1 0 1 0 0,-4 5-1 0 0,-6 27 8786 0 0,10-32-8287 0 0,1-1-461 0 0,0 0 0 0 0,0 0 0 0 0,0 0 1 0 0,0 0-1 0 0,0 0 0 0 0,1 0 0 0 0,-1-1 0 0 0,1 1 1 0 0,-1 0-1 0 0,2 2 0 0 0,3 18 1472 0 0,6-18-919 0 0,-10-4-715 0 0,1 1 0 0 0,-1-1 0 0 0,1 0 0 0 0,-1 0 0 0 0,1 0 0 0 0,-1 0 0 0 0,1 0 0 0 0,-1 0 0 0 0,1 0 0 0 0,0 0 0 0 0,-1-1 0 0 0,1 1 0 0 0,-1-1 0 0 0,1 1 0 0 0,2-2 0 0 0,20-13 397 0 0,-22 13-366 0 0,4-2 27 0 0,-1 0 1 0 0,1-1-1 0 0,-1 1 0 0 0,0-2 0 0 0,-1 1 0 0 0,1 0 1 0 0,5-10-1 0 0,-9 13-98 0 0,0 0 0 0 0,0 0 0 0 0,1-1 0 0 0,-1 1 0 0 0,0 0 0 0 0,-1-1 0 0 0,1 1 0 0 0,0-1 0 0 0,-1 1 0 0 0,1-1 0 0 0,-1 1 0 0 0,0-1 0 0 0,0 1 0 0 0,0-1 0 0 0,0 0 0 0 0,-1 1 0 0 0,1-1 0 0 0,-1 1 0 0 0,1-1 0 0 0,-1 1-1 0 0,0-1 1 0 0,0 1 0 0 0,-1-3 0 0 0,1 4-14 0 0,1 0-1 0 0,-1 1 1 0 0,1-1-1 0 0,-1 0 0 0 0,0 1 1 0 0,1-1-1 0 0,-1 1 0 0 0,0-1 1 0 0,0 1-1 0 0,1-1 0 0 0,-1 1 1 0 0,0-1-1 0 0,0 1 1 0 0,0 0-1 0 0,1-1 0 0 0,-1 1 1 0 0,0 0-1 0 0,0 0 0 0 0,0 0 1 0 0,-1-1-1 0 0,-21 3-62 0 0,9 0-237 0 0,6-2-1465 0 0</inkml:trace>
  <inkml:trace contextRef="#ctx0" brushRef="#br0" timeOffset="1">287 55 13072 0 0,'0'0'3479'0'0,"8"-8"-2743"0"0,-3 0-2095 0 0,-5-15 495 0 0,-5 7 0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8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2396 10968 0 0,'0'0'993'0'0,"0"-13"-694"0"0,9-7 983 0 0,17-37 372 0 0,-9 20-1309 0 0,-11 23-227 0 0,0 2 0 0 0,10-16 1 0 0,78-104 385 0 0,71-116 31 0 0,-86 132-280 0 0,118-133 0 0 0,6 4 139 0 0,-13 13-258 0 0,-41 43-120 0 0,-24 28 159 0 0,11-11-91 0 0,28-33-13 0 0,-71 80 265 0 0,-9 11 22 0 0,-63 88-484 0 0,-20 25-28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9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1350 14368 0 0,'0'0'330'0'0,"-2"1"45"0"0,0 0-334 0 0,1 0 0 0 0,-1 0 0 0 0,0 0 0 0 0,0-1 0 0 0,0 1 0 0 0,1 0 1 0 0,-1-1-1 0 0,0 0 0 0 0,0 1 0 0 0,0-1 0 0 0,0 0 0 0 0,0 0 0 0 0,0 0 0 0 0,0 0 0 0 0,0 0 0 0 0,0-1 0 0 0,-4 0 1 0 0,3 0-2 0 0,-1-1 1 0 0,1 1 0 0 0,0-1 0 0 0,0 0 0 0 0,-1 0 0 0 0,1 0 0 0 0,1 0 0 0 0,-1-1-1 0 0,-3-2 1 0 0,-1-3 152 0 0,0-1-1 0 0,0 0 0 0 0,1 0 1 0 0,0 0-1 0 0,-7-16 0 0 0,-7-22 555 0 0,-25-90-1 0 0,1-52 9 0 0,20 80-356 0 0,-16-88-188 0 0,32 144-189 0 0,-2-94 0 0 0,10 131-49 0 0,-1-13-63 0 0,2 0 1 0 0,0 0 0 0 0,2 0 0 0 0,8-34-1 0 0,-3 32-105 0 0,12-35-238 0 0,-17 57 419 0 0,0 1 1 0 0,1 0 0 0 0,0 1 0 0 0,1-1 0 0 0,10-13-1 0 0,-13 18-3 0 0,1 0 0 0 0,0 0 0 0 0,-1 1-1 0 0,1-1 1 0 0,0 1 0 0 0,1-1 0 0 0,-1 1 0 0 0,0 0-1 0 0,1 0 1 0 0,-1 0 0 0 0,8-2 0 0 0,-9 4-2 0 0,1-1 0 0 0,-1 1 0 0 0,1 0 0 0 0,-1-1 0 0 0,1 1 0 0 0,-1 1 1 0 0,1-1-1 0 0,-1 0 0 0 0,0 0 0 0 0,1 1 0 0 0,-1 0 0 0 0,1-1 0 0 0,-1 1 1 0 0,0 0-1 0 0,1 0 0 0 0,-1 0 0 0 0,0 1 0 0 0,0-1 0 0 0,4 3 0 0 0,-2 0-4 0 0,1 0-1 0 0,-1 0 0 0 0,0 1 0 0 0,-1-1 1 0 0,1 1-1 0 0,-1 0 0 0 0,0 0 0 0 0,0 0 1 0 0,0 0-1 0 0,-1 0 0 0 0,1 0 0 0 0,-2 1 1 0 0,1 0-1 0 0,0-1 0 0 0,0 7 0 0 0,1 10-51 0 0,-1-1 0 0 0,-2 39 0 0 0,-1-28-44 0 0,2-18 71 0 0,3-2 36 0 0,1-3 23 0 0,3 2 44 0 0,3-3 3 0 0,-10-7-57 0 0,0-1 0 0 0,0 1-1 0 0,0-1 1 0 0,-1 1-1 0 0,1-1 1 0 0,0 1 0 0 0,0 0-1 0 0,-1 0 1 0 0,1-1-1 0 0,0 1 1 0 0,-1 0 0 0 0,1 0-1 0 0,-1 0 1 0 0,1 0 0 0 0,-1 0-1 0 0,1 0 1 0 0,-1 0-1 0 0,1 1 1 0 0,0 1-1 0 0,1 0-1 0 0,-1-2-3 0 0,0 0 0 0 0,-1 0 0 0 0,1 0-1 0 0,0 0 1 0 0,-1 0 0 0 0,1 0 0 0 0,-1 0 0 0 0,1 0-1 0 0,-1 1 1 0 0,0-1 0 0 0,1 0 0 0 0,-1 0 0 0 0,0 2-1 0 0,3 10-23 0 0,-1-7 21 0 0,0 1 1 0 0,-1 0-1 0 0,0 0 0 0 0,-1 0 0 0 0,0 0 0 0 0,0 8 0 0 0,0-10 8 0 0,-1 0 0 0 0,0 1-1 0 0,0-1 1 0 0,0 0-1 0 0,0 0 1 0 0,-1 0 0 0 0,-4 9-1 0 0,-20 32 99 0 0,18-32-51 0 0,-1-6-2002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2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12872 0 0,'0'0'3673'0'0,"1"0"-3267"0"0,2-1-311 0 0,-1-1 0 0 0,0 1 0 0 0,0 0-1 0 0,0-1 1 0 0,0 1 0 0 0,0-1-1 0 0,2-2 1 0 0,-1 2-44 0 0,-1 0 0 0 0,0 0 0 0 0,1 0 1 0 0,0 0-1 0 0,-1 0 0 0 0,1 1 0 0 0,3-2 0 0 0,16-6 51 0 0,-14 5-93 0 0,0 1 0 0 0,15-5 0 0 0,-17 6-8 0 0,-3 1-10 0 0,-1-1 0 0 0,1 1 1 0 0,-1 1-1 0 0,1-1 1 0 0,0 0-1 0 0,-1 1 0 0 0,1-1 1 0 0,3 1-1 0 0,-3-1 10 0 0,-1 1 0 0 0,1-1 0 0 0,-1 1 0 0 0,1 0 0 0 0,-1 0 0 0 0,1 1 0 0 0,-1-1 0 0 0,1 0 0 0 0,4 2 0 0 0,-7-2 0 0 0,1 1 0 0 0,0-1 0 0 0,0 0 0 0 0,0 1 0 0 0,0 0 0 0 0,-1-1 0 0 0,1 1 0 0 0,0-1 1 0 0,0 1-1 0 0,-1 0 0 0 0,1-1 0 0 0,-1 1 0 0 0,1 0 0 0 0,-1 0 0 0 0,1-1 0 0 0,-1 1 0 0 0,2 2 0 0 0,-2 0 20 0 0,1 1 0 0 0,-1 0 0 0 0,1 0 0 0 0,-1-1 0 0 0,0 1 0 0 0,0 0-1 0 0,-1 0 1 0 0,1-1 0 0 0,-2 5 0 0 0,0 13 260 0 0,-2 39 405 0 0,0-23-198 0 0,4-35-417 0 0,12 13-5839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9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5 105 4608 0 0,'-5'0'10842'0'0,"14"0"-10460"0"0,15-12-73 0 0,-9 4-194 0 0,51-26 178 0 0,-42 21-220 0 0,33-13 0 0 0,-49 22-73 0 0,7-2 0 0 0,-15 6 0 0 0,1-1 0 0 0,-1 1 0 0 0,1 0 0 0 0,0 0 0 0 0,-1 0 0 0 0,1 0 0 0 0,0 0 0 0 0,0 0 0 0 0,-1 0-1 0 0,1 0 1 0 0,0 0 0 0 0,-1 0 0 0 0,1 0 0 0 0,0 0 0 0 0,-1 1 0 0 0,1-1 0 0 0,-1 0 0 0 0,1 0-1 0 0,0 1 1 0 0,-1-1 0 0 0,2 1 0 0 0,-1 4-16 0 0,-1-2-2 0 0,0-1 0 0 0,0 1 0 0 0,0 0 0 0 0,0 0 0 0 0,0 0 1 0 0,0-1-1 0 0,-1 1 0 0 0,1 0 0 0 0,-1-1 0 0 0,0 1 0 0 0,0 0 0 0 0,-1 2 0 0 0,-19 35-52 0 0,10-21 34 0 0,-4 12-26 0 0,-22 38 183 0 0,25-47-30 0 0,2 0 0 0 0,-11 32 1 0 0,16-38-50 0 0,3-11 2 0 0,0 1-1 0 0,1 0 1 0 0,-1 1 0 0 0,1-1 0 0 0,1 0 0 0 0,-1 7-1 0 0,1-12 135 0 0,1 0 40 0 0,1 0-194 0 0,-1 0 0 0 0,0-1 0 0 0,1 1 0 0 0,-1 0 0 0 0,1-1 0 0 0,-1 1 0 0 0,1-1 0 0 0,-1 0 0 0 0,1 1 0 0 0,-1-1 0 0 0,1 0 0 0 0,-1 0 0 0 0,1 0 0 0 0,0 0 0 0 0,-1 0 0 0 0,1 0 0 0 0,-1-1 0 0 0,1 1 0 0 0,-1 0 0 0 0,1-1 0 0 0,-1 1 0 0 0,1-1 0 0 0,-1 0 0 0 0,0 1 0 0 0,2-2 0 0 0,8-3 64 0 0,-1-1 1 0 0,11-8-1 0 0,-18 12-58 0 0,47-30 230 0 0,-25 17-1259 0 0,43-34-1 0 0,-54 36-5003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9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0 201 14944 0 0,'0'0'1144'0'0,"18"-3"-729"0"0,0 0-335 0 0,4-5-80 0 0,7-4 0 0 0,6 0 0 0 0,-4-3 288 0 0,12-4 32 0 0,5-8 16 0 0,3 3 0 0 0,7-2-256 0 0,-7 2-80 0 0,0-3 0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00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1 637 9672 0 0,'0'0'440'0'0,"1"-1"-6"0"0,62-49-131 0 0,151-152 4190 0 0,18-14-2100 0 0,-181 173-2007 0 0,-28 23-531 0 0,1 0-1 0 0,1 1 1 0 0,0 2-1 0 0,30-15 1 0 0,-41 24-1511 0 0,0 0-4090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00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1087 11200 0 0,'0'0'1016'0'0,"1"-8"-816"0"0,0-1 129 0 0,0 1 1 0 0,-1-1 0 0 0,1 1 0 0 0,-2-1 0 0 0,1 1 0 0 0,-1-1 0 0 0,-1 1-1 0 0,-3-14 1 0 0,-2-19 658 0 0,-5-50-166 0 0,-37-232 471 0 0,38 260-1265 0 0,-6-81 0 0 0,16 109-149 0 0,1 0-1 0 0,1 0 1 0 0,13-67 0 0 0,1 44 20 0 0,-13 52 87 0 0,0-1 0 0 0,1 1 1 0 0,0 0-1 0 0,0 1 0 0 0,0-1 1 0 0,1 0-1 0 0,4-5 0 0 0,2 3 15 0 0,-5 8-10 0 0,-2 0-53 0 0,-1 2 44 0 0,-1 0 1 0 0,0 0-1 0 0,0 0 1 0 0,0 1-1 0 0,0-1 1 0 0,0 0-1 0 0,1 3 1 0 0,-1 1 6 0 0,-1 0 0 0 0,1-1 0 0 0,-1 1 0 0 0,0 0 0 0 0,-1-1 1 0 0,0 1-1 0 0,1 0 0 0 0,-2-1 0 0 0,-1 8 0 0 0,-2 8 2 0 0,-2 14 9 0 0,4-24 0 0 0,1 1 0 0 0,0 0 0 0 0,0 0 0 0 0,1 0 0 0 0,0 0 0 0 0,3 18 0 0 0,-2-27 12 0 0,0-1 0 0 0,1 1-1 0 0,0-1 1 0 0,-1 1-1 0 0,1-1 1 0 0,0 0 0 0 0,0 0-1 0 0,1 1 1 0 0,-1-1-1 0 0,0 0 1 0 0,1 0 0 0 0,-1 0-1 0 0,1 0 1 0 0,0 0-1 0 0,-1 0 1 0 0,1-1 0 0 0,0 1-1 0 0,0-1 1 0 0,0 1-1 0 0,0-1 1 0 0,1 0 0 0 0,-1 1-1 0 0,0-1 1 0 0,0 0-1 0 0,1-1 1 0 0,-1 1 0 0 0,1 0-1 0 0,-1-1 1 0 0,1 1-1 0 0,-1-1 1 0 0,1 0 0 0 0,-1 0-1 0 0,1 0 1 0 0,-1 0-1 0 0,1 0 1 0 0,-1 0 0 0 0,1-1-1 0 0,-1 1 1 0 0,3-2-1 0 0,65-9-11 0 0,-63 9 0 0 0,0 1 0 0 0,1 1 0 0 0,9-1 0 0 0,-17 1 0 0 0,2 0 0 0 0,-1 0 0 0 0,0 0 0 0 0,1 1 0 0 0,-1-1 0 0 0,0 0 0 0 0,0 0 0 0 0,1 1 0 0 0,-1-1 0 0 0,0 0 0 0 0,0 1 0 0 0,0-1 0 0 0,0 1 0 0 0,0 0 0 0 0,1-1 0 0 0,-1 1 0 0 0,0 0 0 0 0,0 0 0 0 0,-1 0 0 0 0,1 0 0 0 0,0 0 0 0 0,0 0 0 0 0,0 0 0 0 0,0 0 0 0 0,-1 0 0 0 0,1 0 0 0 0,-1 0 0 0 0,1 0 0 0 0,-1 0 0 0 0,1 0 0 0 0,-1 1 0 0 0,1 1 0 0 0,-1-2 0 0 0,2 4 0 0 0,-1 0 0 0 0,-1 0 0 0 0,1 1 0 0 0,-1-1 0 0 0,1 0 0 0 0,-2 0 0 0 0,1 0 0 0 0,-1 6 0 0 0,-11 41 0 0 0,10-41-16 0 0,-1-1 0 0 0,0 0-1 0 0,-1 0 1 0 0,0 0-1 0 0,-10 15 1 0 0,14-25-47 0 0,0 1 1 0 0,0-1-1 0 0,-1 1 1 0 0,1-1-1 0 0,0 1 0 0 0,0 0 1 0 0,0-1-1 0 0,0 1 1 0 0,0-1-1 0 0,0 1 1 0 0,0-1-1 0 0,0 1 0 0 0,0-1 1 0 0,0 1-1 0 0,0 0 1 0 0,0-1-1 0 0,0 1 1 0 0,0 0-1 0 0,1 0-437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00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10136 0 0,'0'0'777'0'0,"-8"9"5012"0"0,22-1-6356 0 0,-11-6 1022 0 0,2 0-396 0 0,0 1 0 0 0,0-1 0 0 0,0 0 0 0 0,6 1 0 0 0,-6-1-18 0 0,0-1-1 0 0,0 1 1 0 0,-1 0-1 0 0,7 4 0 0 0,0 2-40 0 0,-9-5 0 0 0,-1 0 0 0 0,0-1 0 0 0,0 0 1 0 0,0 1-1 0 0,0-1 0 0 0,0 0 0 0 0,-1 0 0 0 0,1 1 0 0 0,-1-1 0 0 0,1 0 0 0 0,-1 1 0 0 0,0-1 0 0 0,0 0 0 0 0,0 1 0 0 0,0-1 0 0 0,0 0 0 0 0,0 1 0 0 0,-1 1 0 0 0,-2 7-1 0 0,0 0 1 0 0,-6 12 0 0 0,0 3-10 0 0,-3 1-44 0 0,12-26 54 0 0,0-1 0 0 0,0 1 0 0 0,0-1 0 0 0,-1 1 0 0 0,1-1 0 0 0,0 1 0 0 0,0-1 0 0 0,0 1 0 0 0,0-1 0 0 0,0 1 0 0 0,0 0 0 0 0,0-1 0 0 0,0 1 0 0 0,1-1 0 0 0,-1 1 0 0 0,0 0 0 0 0,1 0 13 0 0,-1-1 0 0 0,1 1 0 0 0,0 0 0 0 0,-1-1 0 0 0,1 1 0 0 0,0 0 0 0 0,0-1 0 0 0,-1 1 0 0 0,1-1 0 0 0,0 1 0 0 0,0-1 0 0 0,0 0 0 0 0,0 1 0 0 0,0-1 0 0 0,-1 0 0 0 0,1 0 0 0 0,0 1-1 0 0,0-1 1 0 0,0 0 0 0 0,0 0 0 0 0,0 0 0 0 0,0 0 0 0 0,0 0 0 0 0,0 0 0 0 0,0 0 0 0 0,0-1 0 0 0,0 1 0 0 0,0 0 0 0 0,-1-1 0 0 0,1 1 0 0 0,0 0 0 0 0,0-1 0 0 0,0 1 0 0 0,1-1 0 0 0,3-2 96 0 0,1 0 0 0 0,-1-1 0 0 0,9-5 0 0 0,16-12-146 0 0,-21 15-167 0 0,1 0-1 0 0,14-14 0 0 0,-17 15-1336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01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82 7368 0 0,'-12'4'8192'0'0,"24"-8"-5513"0"0,11-4-1927 0 0,-2 0-384 0 0,6-3-80 0 0,-2 0-8 0 0,1 0-280 0 0,5-5-96 0 0,-1 0 0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15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912 1121 1376 0 0,'0'0'3023'0'0,"-6"6"11"0"0,2-5-2846 0 0,0 0 0 0 0,0 0-1 0 0,-1 0 1 0 0,1-1 0 0 0,-7 1-1 0 0,0 0 7 0 0,-117 16 1091 0 0,54-6-241 0 0,-101 2 0 0 0,138-13-542 0 0,0-1 0 0 0,-54-10 0 0 0,77 8-304 0 0,0 0-1 0 0,0-1 1 0 0,1 0-1 0 0,0-2 1 0 0,0 1-1 0 0,0-2 1 0 0,1 0-1 0 0,-1 0 1 0 0,-18-16 0 0 0,20 13-16 0 0,1-1 0 0 0,1 0 0 0 0,0-1 0 0 0,-9-13 0 0 0,5 6-30 0 0,-2-3 157 0 0,-19-36 0 0 0,28 47-203 0 0,1-1 1 0 0,0 0 0 0 0,1-1 0 0 0,1 1 0 0 0,-3-17 0 0 0,-13-153 211 0 0,19 166-318 0 0,-3-79 0 0 0,3 80 0 0 0,1 0 0 0 0,1 0 0 0 0,1 0 0 0 0,4-17 0 0 0,5-14 0 0 0,-7 26 0 0 0,12-30 0 0 0,-17 50 1 0 0,37-81-112 0 0,-32 72 19 0 0,1 0-1 0 0,0 0 1 0 0,0 0 0 0 0,1 1 0 0 0,0 0 0 0 0,11-9-1 0 0,3 0 86 0 0,0 1 0 0 0,2 1 0 0 0,-1 1 0 0 0,30-13-1 0 0,-39 21 8 0 0,2-1 0 0 0,31-11 0 0 0,58-17 0 0 0,-57 25 0 0 0,1 1 0 0 0,0 3 0 0 0,0 2 0 0 0,95 4 0 0 0,-37 15 0 0 0,-66-8 0 0 0,-33-6 0 0 0,1 1 0 0 0,0 1 0 0 0,-1 0 0 0 0,1 0 0 0 0,-1 0 0 0 0,0 1 0 0 0,11 7 0 0 0,43 36 0 0 0,-57-43 0 0 0,11 11 0 0 0,0 1 0 0 0,22 30 0 0 0,-22-26 0 0 0,10 16 0 0 0,-1 2 0 0 0,30 64 0 0 0,-47-87 0 0 0,-2 0 0 0 0,1 1 0 0 0,-2 0 0 0 0,0 0 0 0 0,-1 0 0 0 0,0 1 0 0 0,-2-1 0 0 0,0 1 0 0 0,0 0 0 0 0,-4 26 0 0 0,-1-15-323 0 0,0 0 0 0 0,-2 0-1 0 0,-1-1 1 0 0,-2 0-1 0 0,-21 48 1 0 0,8-31 279 0 0,-2 0 0 0 0,-44 59 1 0 0,55-86 704 0 0,-22 25 0 0 0,29-36-587 0 0,1-1 1 0 0,-1 0-1 0 0,0-1 0 0 0,-1 1 1 0 0,1-1-1 0 0,-1 0 1 0 0,0-1-1 0 0,-8 4 0 0 0,-1 0-74 0 0,-14 4 0 0 0,6-3 3 0 0,21-7-13 0 0,-1 1 1 0 0,0-1-1 0 0,0 0 1 0 0,0 0-1 0 0,0 0 1 0 0,-7 0-1 0 0,-13 2-1309 0 0,23-3 671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16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980 1436 6448 0 0,'-39'19'640'0'0,"5"-5"-608"0"0,22-8-32 0 0,0-1 0 0 0,0-1 0 0 0,-1 0 0 0 0,1 0 0 0 0,-1-1 0 0 0,-14 1 0 0 0,9-3 75 0 0,-77 1 1306 0 0,60-4-767 0 0,0-1 1 0 0,0-2-1 0 0,1-1 0 0 0,-40-13 1 0 0,39 7-123 0 0,-64-22 632 0 0,77 24-1105 0 0,11 6-6 0 0,0-1 1 0 0,0-1 0 0 0,0 0 0 0 0,-14-10 0 0 0,6 0 284 0 0,1 0 0 0 0,1-1 0 0 0,0-2 0 0 0,1 1 0 0 0,-23-38 0 0 0,20 25-19 0 0,1-1 1 0 0,2-1 0 0 0,-15-46-1 0 0,0-38 822 0 0,25 81-1097 0 0,1-1 0 0 0,2 1 0 0 0,4-74 0 0 0,1 71-4 0 0,2-1 0 0 0,2 1 0 0 0,12-44 0 0 0,-7 50 0 0 0,2 2 0 0 0,1 0 0 0 0,1 0 0 0 0,1 1 0 0 0,2 1 0 0 0,41-50 0 0 0,-38 53 0 0 0,40-37 0 0 0,-47 51 0 0 0,-1 1 0 0 0,1 1 0 0 0,1 0 0 0 0,31-16 0 0 0,6 6 0 0 0,0 2 0 0 0,71-16 0 0 0,-89 26 0 0 0,0 2 0 0 0,1 1 0 0 0,-1 1 0 0 0,1 2 0 0 0,-1 1 0 0 0,1 2 0 0 0,52 8 0 0 0,-39-1 0 0 0,88 27 0 0 0,63 45 6 0 0,-169-65-20 0 0,0 1 0 0 0,-1 2 0 0 0,-1 1 0 0 0,34 29 0 0 0,-47-34-146 0 0,-1 0-1 0 0,-1 1 0 0 0,0 0 1 0 0,-1 1-1 0 0,-1 1 1 0 0,0 0-1 0 0,-2 0 0 0 0,0 1 1 0 0,0 1-1 0 0,-2-1 0 0 0,8 30 1 0 0,-14-45 160 0 0,4 16 0 0 0,0 0 0 0 0,-1 0 0 0 0,-1 1 0 0 0,-1-1 0 0 0,0 24 0 0 0,-10 28 346 0 0,-2-1 0 0 0,-4 0-1 0 0,-45 135 1 0 0,37-147-42 0 0,-55 100 0 0 0,64-133-304 0 0,-2-1 0 0 0,0-1 0 0 0,-2 0 0 0 0,0-1 0 0 0,-1-1 0 0 0,-1 0 0 0 0,-35 28 0 0 0,51-48-264 0 0,0 1 0 0 0,0 0-1 0 0,1-1 1 0 0,-1 0-1 0 0,0 0 1 0 0,0 0-1 0 0,0 0 1 0 0,0 0-1 0 0,0 0 1 0 0,-1-1-1 0 0,1 0 1 0 0,0 0-1 0 0,0 1 1 0 0,-4-2-1 0 0,2 1 30 0 0,1 0-1298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51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1137 1067 8000 0 0,'0'0'182'0'0,"-2"1"257"0"0,-6 2-258 0 0,-3 0-143 0 0,8-2 0 0 0,1-1 1 0 0,-1 1-1 0 0,1 0 0 0 0,0 0 0 0 0,-1 0 1 0 0,1 0-1 0 0,-3 2 0 0 0,-4 3 300 0 0,0-1-1 0 0,-14 7 1 0 0,-44 14 265 0 0,57-23-527 0 0,-42 12 813 0 0,0-3 0 0 0,-69 7-1 0 0,78-13-344 0 0,0 0 36 0 0,1-2 1 0 0,-1-2-1 0 0,0-2 1 0 0,-79-9-1 0 0,106 5-488 0 0,0 0-1 0 0,1 0 0 0 0,0-1 1 0 0,0-1-1 0 0,0-1 0 0 0,1 0 1 0 0,0-1-1 0 0,0 0 1 0 0,1-1-1 0 0,0-1 0 0 0,1 0 1 0 0,-16-16-1 0 0,5 1 29 0 0,0-2-1 0 0,1-1 1 0 0,2 0-1 0 0,-26-49 0 0 0,32 50-94 0 0,2 0-1 0 0,1 0 1 0 0,0-1-1 0 0,3-1 1 0 0,0 0-1 0 0,2 0 1 0 0,-4-33-1 0 0,9 46-35 0 0,1 1-1 0 0,1 0 0 0 0,0 0 0 0 0,1 0 0 0 0,0 0 0 0 0,1 0 1 0 0,1 0-1 0 0,0 1 0 0 0,1 0 0 0 0,1 0 0 0 0,10-19 0 0 0,-5 13 3 0 0,2 0 0 0 0,0 0 0 0 0,1 2-1 0 0,1-1 1 0 0,1 2 0 0 0,29-26 0 0 0,-12 16-48 0 0,1 3 1 0 0,1 0-1 0 0,43-20 1 0 0,119-42-60 0 0,-142 67 87 0 0,1 3 0 0 0,1 1 0 0 0,1 4 0 0 0,96-8 0 0 0,-124 18 20 0 0,-1 1 1 0 0,0 1-1 0 0,1 2 0 0 0,-1 1 0 0 0,0 1 1 0 0,0 1-1 0 0,-1 2 0 0 0,51 21 0 0 0,-65-23 4 0 0,-1 1-1 0 0,0 0 0 0 0,0 1 0 0 0,-1 1 0 0 0,0 0 1 0 0,0 0-1 0 0,-1 1 0 0 0,-1 1 0 0 0,1 0 0 0 0,-2 0 0 0 0,0 1 1 0 0,0 0-1 0 0,-1 1 0 0 0,0 0 0 0 0,-1 0 0 0 0,-1 0 1 0 0,0 1-1 0 0,-1 0 0 0 0,0 1 0 0 0,-1-1 0 0 0,3 26 0 0 0,-5-23 6 0 0,0 0 0 0 0,-1 0 0 0 0,-1 0 0 0 0,-1 0 0 0 0,0 0 0 0 0,-7 32 0 0 0,-6-1 0 0 0,-2 0 0 0 0,-2-1 0 0 0,-2-1 0 0 0,-46 77 0 0 0,-29 50-194 0 0,-34 51-445 0 0,94-174 432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34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2448 3 3224 0 0,'0'0'2360'0'0,"13"-3"8180"0"0,-21 4-10534 0 0,6-1 0 0 0,0 0 0 0 0,0 1-1 0 0,0-1 1 0 0,-1 1 0 0 0,1-1 0 0 0,0 1 0 0 0,0-1 0 0 0,0 1-1 0 0,0 0 1 0 0,0 0 0 0 0,0 0 0 0 0,0 0 0 0 0,-1 2 0 0 0,-36 21 153 0 0,14-10-123 0 0,0 2 0 0 0,-24 22 0 0 0,46-35-36 0 0,-15 12 1 0 0,1 0-1 0 0,-20 26 0 0 0,11-13 0 0 0,-5 8-1 0 0,-10 17 1 0 0,-30 46 0 0 0,33-44 0 0 0,-10 17 0 0 0,-64 99 74 0 0,11-19-182 0 0,32-43 28 0 0,-53 95 19 0 0,-47 98 61 0 0,-1 4 0 0 0,-2 66-11 0 0,92-198-50 0 0,-35 88 142 0 0,-20 95-221 0 0,121-316 105 0 0,-136 390-23 0 0,106-293 56 0 0,-46 165 84 0 0,33-85-162 0 0,35-119 80 0 0,-4 9 0 0 0,-18 20 0 0 0,24-74 0 0 0,8-15 24 0 0,-9 55 1 0 0,6-24 43 0 0,5-26-57 0 0,7-26-8 0 0,-1 0 1 0 0,-11 30-1 0 0,3-11 46 0 0,9-25-23 0 0,-1 0 0 0 0,-6 12 0 0 0,-1-1 29 0 0,-8 31 0 0 0,13-36-4 0 0,0 0 0 0 0,-2-1-1 0 0,-16 31 1 0 0,4-19 129 0 0,19-28-115 0 0,0-1-11 0 0,-3 2-44 0 0,-3-3-12 0 0,5-1-80 0 0,0 1 8 0 0,0 0 0 0 0,1 0 0 0 0,-1 0 0 0 0,1-1 0 0 0,-1 1 0 0 0,1 0 0 0 0,-1-1 0 0 0,-1-2 0 0 0,1 3-523 0 0,-4 1-31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5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11 3224 0 0,'0'0'8782'0'0,"-1"1"-8118"0"0,-1 1-538 0 0,0-1-1 0 0,0 1 1 0 0,1 0-1 0 0,-1 0 0 0 0,1 0 1 0 0,0 0-1 0 0,0 0 1 0 0,0 1-1 0 0,0-1 1 0 0,0 0-1 0 0,0 0 1 0 0,0 4-1 0 0,-7 13 412 0 0,7-17-498 0 0,0 1-1 0 0,0-1 1 0 0,1 1-1 0 0,-1-1 1 0 0,0 1 0 0 0,1-1-1 0 0,0 1 1 0 0,0-1-1 0 0,-1 1 1 0 0,2-1-1 0 0,-1 1 1 0 0,0-1 0 0 0,0 1-1 0 0,1 0 1 0 0,-1-1-1 0 0,1 1 1 0 0,0-1-1 0 0,0 0 1 0 0,0 1 0 0 0,0-1-1 0 0,0 0 1 0 0,0 1-1 0 0,1-1 1 0 0,-1 0-1 0 0,1 0 1 0 0,2 2 0 0 0,-3-3 65 0 0,6 0-45 0 0,0-2 0 0 0,0 1 0 0 0,0-1 0 0 0,0 0 1 0 0,0 0-1 0 0,0 0 0 0 0,10-5 0 0 0,-10 2-57 0 0,1 0-1 0 0,0-1 0 0 0,-1 0 0 0 0,0 0 1 0 0,0-1-1 0 0,12-12 0 0 0,-10 9-10 0 0,-1-1 0 0 0,10-14 1 0 0,-14 18-1 0 0,1-2 1 0 0,-1-7-2 0 0,1 30-43 0 0,0 69 53 0 0,-4-58 0 0 0,-4 41 0 0 0,1-6-1 0 0,-3 54-10 0 0,3-89 33 0 0,-7 46 0 0 0,2-24 265 0 0,7-46-260 0 0,0-1 0 0 0,-1 0 0 0 0,1 1 0 0 0,0-1 0 0 0,0 0 0 0 0,-1 1 0 0 0,1-1-1 0 0,-1 0 1 0 0,1 0 0 0 0,-1 0 0 0 0,0 1 0 0 0,1-1 0 0 0,-1 0 0 0 0,0 0-1 0 0,0 0 1 0 0,0 0 0 0 0,0 0 0 0 0,0 0 0 0 0,0 0 0 0 0,0-1 0 0 0,0 1-1 0 0,0 0 1 0 0,0 0 0 0 0,0-1 0 0 0,0 1 0 0 0,-1-1 0 0 0,1 1 0 0 0,0-1 0 0 0,0 1-1 0 0,-1-1 1 0 0,1 0 0 0 0,0 0 0 0 0,-1 0 0 0 0,1 0 0 0 0,0 0 0 0 0,-1 0-1 0 0,1 0 1 0 0,0 0 0 0 0,0 0 0 0 0,-1 0 0 0 0,1-1 0 0 0,0 1 0 0 0,-1-1 0 0 0,1 1-1 0 0,0-1 1 0 0,-2 0 0 0 0,-79-66 598 0 0,71 56-563 0 0,6 7-56 0 0,1 0-1 0 0,-1 0 1 0 0,1-1-1 0 0,0 0 1 0 0,-6-8-1 0 0,9 12 300 0 0,2-1-265 0 0,0 1-1 0 0,-1 0 0 0 0,1 0 1 0 0,0 0-1 0 0,0 0 0 0 0,0 1 1 0 0,0-1-1 0 0,0 0 0 0 0,0 0 1 0 0,2-1-1 0 0,2-1 88 0 0,1-2-74 0 0,0 1-1 0 0,1 0 1 0 0,-1 0-1 0 0,1 1 1 0 0,0 0-1 0 0,0 0 0 0 0,0 0 1 0 0,15-2-1 0 0,8-5-44 0 0,43-10-2206 0 0,-60 14 946 0 0,0-1-17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35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471 1491 6912 0 0,'-7'30'437'0'0,"6"-23"-376"0"0,-1 0 0 0 0,0-1 1 0 0,0 1-1 0 0,-5 10 1 0 0,6-15-31 0 0,0 1 1 0 0,0-1 0 0 0,0 1-1 0 0,0-1 1 0 0,0 1-1 0 0,0 3 1 0 0,-1 3 1272 0 0,-10-10-269 0 0,10 0-939 0 0,0 0 1 0 0,0 0-1 0 0,1 0 1 0 0,-1 0-1 0 0,1 0 0 0 0,-1 0 1 0 0,1 0-1 0 0,-1-1 1 0 0,1 1-1 0 0,0-1 1 0 0,0 1-1 0 0,-2-4 1 0 0,-12-23 1044 0 0,6 10-496 0 0,-35-57 1020 0 0,-20-38-348 0 0,-6-5-682 0 0,43 75-483 0 0,-27-55 0 0 0,6-20-306 0 0,33 78 177 0 0,1-1-1 0 0,2-1 0 0 0,2 0 0 0 0,-10-82 0 0 0,15 45 17 0 0,7-141-1 0 0,6 143-116 0 0,28-120 0 0 0,-31 178 78 0 0,1 1 0 0 0,12-30 0 0 0,-17 47-5 0 0,-1 0 0 0 0,1-1-1 0 0,-1 1 1 0 0,1 0 0 0 0,-1 0-1 0 0,1 0 1 0 0,0 0 0 0 0,-1 0-1 0 0,1 0 1 0 0,0 0 0 0 0,0 1-1 0 0,0-1 1 0 0,0 0 0 0 0,2-1-1 0 0,-2 1-74 0 0,1 2 0 0 0,0 3 55 0 0,0-1 0 0 0,0 0 0 0 0,0 0 0 0 0,-1 1 0 0 0,1-1 0 0 0,-1 1 0 0 0,0 0 0 0 0,0-1 0 0 0,0 1 0 0 0,1 5 0 0 0,4 42-214 0 0,-6-46 218 0 0,3 129-230 0 0,0-11 358 0 0,3-92-43 0 0,0-11-80 0 0,-3-9-48 0 0,6-7 48 0 0,-5-4 31 0 0,0 0 0 0 0,-1 0 0 0 0,1 0 0 0 0,-1-1 0 0 0,1 0 0 0 0,-1 1 0 0 0,1-1 0 0 0,-1 0 0 0 0,0-1 1 0 0,0 1-1 0 0,1-1 0 0 0,-1 1 0 0 0,6-5 0 0 0,20-8 144 0 0,-24 12-157 0 0,0 0 1 0 0,1 1-1 0 0,-1 0 0 0 0,1 0 0 0 0,7 0 0 0 0,4 3-2 0 0,-14 2-6 0 0,-2-1-1 0 0,2 1 2 0 0,0 0 0 0 0,0 1 0 0 0,0-1 0 0 0,-1 1 1 0 0,0 0-1 0 0,0 0 0 0 0,0-1 0 0 0,0 1 0 0 0,-1 1 0 0 0,0-1 0 0 0,0 0 0 0 0,0 0 0 0 0,-1 0 0 0 0,0 8 0 0 0,0 9 12 0 0,-2 0 1 0 0,-4 22-1 0 0,5-40-7 0 0,-23 155 276 0 0,19-115-415 0 0,4-35-2106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36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7832 0 0,'0'0'2869'0'0,"8"-12"-250"0"0,-3 7-2483 0 0,-1-1 0 0 0,1 1 1 0 0,1 0-1 0 0,10-8 0 0 0,5-4-145 0 0,-16 13 47 0 0,1 0 0 0 0,-1 0 1 0 0,11-4-1 0 0,4-3 33 0 0,-7 4-119 0 0,-1 4 18 0 0,-12 4 34 0 0,1-1 0 0 0,-1 1 1 0 0,1 0-1 0 0,-1-1 0 0 0,1 1 0 0 0,-1 0 0 0 0,1-1 0 0 0,-1 1 0 0 0,0 0 0 0 0,1 0 0 0 0,-1-1 0 0 0,0 2 1 0 0,8 12 0 0 0,-7-13 18 0 0,0 1 1 0 0,0 0 0 0 0,0-1-1 0 0,0 1 1 0 0,0 0 0 0 0,-1-1-1 0 0,1 1 1 0 0,-1 0-1 0 0,1 0 1 0 0,-1 0 0 0 0,0 0-1 0 0,1 0 1 0 0,-1 2 0 0 0,-1 15 219 0 0,-1 0 1 0 0,-1 0 0 0 0,0 0 0 0 0,-1-1-1 0 0,-8 21 1 0 0,6-17-170 0 0,-5 27 0 0 0,1 0-76 0 0,8-37 25 0 0,1 1 0 0 0,-1-1 0 0 0,2 1 1 0 0,0 12-1 0 0,1-4 12 0 0,-1-20-24 0 0,-1-1-1 0 0,1 1 0 0 0,0 0 0 0 0,0-1 0 0 0,0 1 0 0 0,1 0 0 0 0,-1 0 0 0 0,0-1 0 0 0,0 1 1 0 0,0 0-1 0 0,0-1 0 0 0,1 1 0 0 0,-1 0 0 0 0,0-1 0 0 0,1 1 0 0 0,-1-1 0 0 0,0 1 0 0 0,1 0 1 0 0,-1-1-1 0 0,1 1 0 0 0,-1-1 0 0 0,1 1 0 0 0,-1-1 0 0 0,1 1 0 0 0,-1-1 0 0 0,1 0 0 0 0,0 1 1 0 0,-1-1-1 0 0,1 0 0 0 0,-1 1 0 0 0,1-1 0 0 0,0 0 0 0 0,-1 0 0 0 0,2 1 0 0 0,0-1 18 0 0,-1 0 0 0 0,1 0 0 0 0,0-1 0 0 0,-1 1-1 0 0,1 0 1 0 0,-1 0 0 0 0,1-1 0 0 0,0 1 0 0 0,-1-1-1 0 0,1 0 1 0 0,-1 1 0 0 0,0-1 0 0 0,1 0 0 0 0,-1 0-1 0 0,2-1 1 0 0,41-35 747 0 0,-32 28-735 0 0,-8 5-57 0 0,0 1 0 0 0,1 0 0 0 0,-1 0 0 0 0,0 0 0 0 0,10-4 0 0 0,-7 5 16 0 0,-3 1 0 0 0,-1 0 0 0 0,0 0 0 0 0,0 0 0 0 0,0 0 0 0 0,0-1 0 0 0,0 1 0 0 0,0-1 0 0 0,0 0 0 0 0,-1 0 0 0 0,4-3 0 0 0,-5 3-60 0 0,5 0 178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36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0 324 12440 0 0,'0'0'957'0'0,"6"-4"-30"0"0,7-7-210 0 0,0-2 1 0 0,13-15 0 0 0,-12 13-477 0 0,18-18 0 0 0,19-12 141 0 0,-28 24-227 0 0,0 0-1 0 0,1 2 1 0 0,30-18-1 0 0,-25 19-181 0 0,-9 6-159 0 0,38-18-1 0 0,-37 22-117 0 0,-7 0 0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38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942 1312 4176 0 0,'-20'11'136'0'0,"-1"0"0"0"0,-42 14 0 0 0,33-16 308 0 0,0-1 0 0 0,0-2 0 0 0,-1-1 0 0 0,1-1 0 0 0,-1-2 0 0 0,-47-2 0 0 0,61-2-62 0 0,0 0-1 0 0,1-1 1 0 0,0-1 0 0 0,-18-7 0 0 0,-60-29 943 0 0,69 27-1051 0 0,1-2-1 0 0,0 0 0 0 0,2-2 0 0 0,-35-31 0 0 0,44 36-221 0 0,-24-24 232 0 0,-42-50 1 0 0,67 70-192 0 0,0 1 1 0 0,1-2-1 0 0,1 0 1 0 0,0 0-1 0 0,2-1 1 0 0,0 0-1 0 0,-10-34 1 0 0,14 37-32 0 0,1 0-1 0 0,0 0 1 0 0,1 0 0 0 0,1-1 0 0 0,0 1 0 0 0,1 0 0 0 0,1 0-1 0 0,0-1 1 0 0,1 1 0 0 0,7-26 0 0 0,2 8-31 0 0,2 1 0 0 0,1 0 0 0 0,2 1 0 0 0,0 0 0 0 0,2 1 0 0 0,34-41 0 0 0,-12 23 23 0 0,2 2 0 0 0,85-71 0 0 0,-84 82-54 0 0,2 3 0 0 0,1 1 0 0 0,1 3 0 0 0,1 1 0 0 0,2 3 0 0 0,65-23 0 0 0,-86 39 0 0 0,1 2 0 0 0,0 0 0 0 0,60-2 0 0 0,-84 7 0 0 0,18 0-49 0 0,0 1 1 0 0,0 0-1 0 0,0 2 1 0 0,0 1-1 0 0,-1 1 1 0 0,1 1-1 0 0,-1 1 1 0 0,28 10 0 0 0,-33-8-4 0 0,0 0 0 0 0,-1 1 0 0 0,0 1 0 0 0,0 1 0 0 0,-1 0 0 0 0,0 1 0 0 0,-1 0 0 0 0,-1 2 0 0 0,0 0 0 0 0,17 21 0 0 0,-18-17-61 0 0,-1 0 1 0 0,0 0-1 0 0,-2 1 1 0 0,0 1-1 0 0,-1 0 1 0 0,-1 0-1 0 0,-1 1 1 0 0,7 33-1 0 0,-9-28 29 0 0,-2 1 1 0 0,-1 0-1 0 0,-1 0 0 0 0,-1-1 0 0 0,-1 1 0 0 0,-8 43 0 0 0,0-22 38 0 0,-3-1 1 0 0,-17 46 0 0 0,18-63 36 0 0,-2 0 0 0 0,-1-1 0 0 0,-1-1 0 0 0,-20 28 1 0 0,16-30 90 0 0,-9 15-62 0 0,-3-1 0 0 0,-37 38 0 0 0,57-67 61 0 0,0 0 0 0 0,-1-1 1 0 0,0-1-1 0 0,-1 0 1 0 0,0 0-1 0 0,-1-1 0 0 0,0-1 1 0 0,0-1-1 0 0,0 0 1 0 0,-30 8-1 0 0,24-9 62 0 0,0-1 0 0 0,-1-1 0 0 0,1-1 1 0 0,-1-1-1 0 0,1-1 0 0 0,-1-1 0 0 0,1 0 0 0 0,-1-2 0 0 0,1 0 0 0 0,-35-11 1 0 0,18 1-4 0 0,1-2 1 0 0,0-1 0 0 0,2-2 0 0 0,-60-40 0 0 0,65 35-129 0 0,0-1 1 0 0,2-2 0 0 0,1 0 0 0 0,-27-36 0 0 0,44 50-21 0 0,0-2 1 0 0,2 1 0 0 0,-1-1-1 0 0,2-1 1 0 0,0 1 0 0 0,0-1-1 0 0,2 0 1 0 0,0 0 0 0 0,-3-22-1 0 0,6 27-9 0 0,0 0 0 0 0,1 0 1 0 0,0 0-1 0 0,1-1 0 0 0,0 1 0 0 0,4-19 0 0 0,1 9-9 0 0,0-1 0 0 0,12-23 0 0 0,-8 24 2 0 0,0 2 1 0 0,24-34-1 0 0,32-30-37 0 0,-65 81 60 0 0,41-45 21 0 0,1 1 0 0 0,3 3-1 0 0,1 1 1 0 0,3 3 0 0 0,0 2 0 0 0,79-42 0 0 0,-101 63-21 0 0,1 1 1 0 0,0 1 0 0 0,1 2 0 0 0,0 1 0 0 0,1 1 0 0 0,0 2 0 0 0,53-6 0 0 0,-69 12-6 0 0,1 1 0 0 0,-1 1 0 0 0,1 0 0 0 0,-1 1 0 0 0,0 0 0 0 0,0 1 0 0 0,25 9 0 0 0,-29-8-6 0 0,-1 1-1 0 0,1 1 1 0 0,-1-1-1 0 0,0 2 1 0 0,0-1 0 0 0,0 1-1 0 0,-1 1 1 0 0,0 0-1 0 0,-1 0 1 0 0,15 19-1 0 0,-11-10-2 0 0,0 1-1 0 0,-2 1 0 0 0,0-1 1 0 0,-1 2-1 0 0,-1-1 1 0 0,-1 1-1 0 0,0 1 0 0 0,5 32 1 0 0,-6-17-8 0 0,-2 1 0 0 0,-1 1 0 0 0,-2-1 0 0 0,-4 38 1 0 0,-2-26 52 0 0,-2-1 1 0 0,-3 1 0 0 0,-1-1-1 0 0,-19 48 1 0 0,-3-12 34 0 0,-57 106-1 0 0,-6-1-586 0 0,61-131 314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38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1 154 12320 0 0,'0'0'1241'0'0,"0"-4"-499"0"0,1-7 100 0 0,6 3-667 0 0,-1 1 1 0 0,1 0-1 0 0,1 1 0 0 0,0-1 1 0 0,-1 2-1 0 0,13-8 0 0 0,15-11-161 0 0,-19 11-20 0 0,-6 4-506 0 0,0 1 0 0 0,0 1 0 0 0,23-13 0 0 0,-21 15-4692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38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1 231 9728 0 0,'0'5'552'0'0,"0"-5"-515"0"0,0 0 0 0 0,0 0 0 0 0,0 0 0 0 0,0 0 0 0 0,0 0 0 0 0,0 0 0 0 0,-1 0 0 0 0,1 0 0 0 0,0 0 0 0 0,0 1 0 0 0,0-1 0 0 0,0 0 0 0 0,0 0 0 0 0,0 0 0 0 0,0 0 0 0 0,0 0 0 0 0,1 0 0 0 0,-1 0 0 0 0,0 0 0 0 0,0 0 0 0 0,0 0 0 0 0,0 0 0 0 0,0 1 0 0 0,0-1 0 0 0,0 0-1 0 0,0 0 1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0,24-15 1425 0 0,23-13-240 0 0,72-59 0 0 0,-96 67-1221 0 0,40-36-1207 0 0,-46 41-2539 0 0,1-1-1216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39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86 9072 0 0,'-9'-5'960'0'0,"7"5"-890"0"0,1 0 0 0 0,0 0 0 0 0,0 0 0 0 0,0 0-1 0 0,-1 0 1 0 0,1 1 0 0 0,0-1 0 0 0,0 0 0 0 0,0 1 0 0 0,0-1 0 0 0,-1 0 0 0 0,1 1 0 0 0,0 0 0 0 0,0-1 0 0 0,0 1 0 0 0,0 0 0 0 0,0-1 0 0 0,0 1 0 0 0,1 0 0 0 0,-1 0 0 0 0,0 0 0 0 0,0 0 0 0 0,0 0 0 0 0,1 0 0 0 0,-1 0 0 0 0,1 0 0 0 0,-1 0 0 0 0,1 0 0 0 0,-1 0 0 0 0,1 0-1 0 0,-1 0 1 0 0,1 0 0 0 0,0 1 0 0 0,0-1 0 0 0,-1 2 0 0 0,-16 131 1789 0 0,14-91-1498 0 0,2-29-167 0 0,0-1 0 0 0,1 1-1 0 0,1-1 1 0 0,0 1 0 0 0,1-1-1 0 0,4 15 1 0 0,2-8 139 0 0,-8-19-288 0 0,0 0 0 0 0,1-1 1 0 0,-1 1-1 0 0,1 0 0 0 0,-1 0 1 0 0,1 0-1 0 0,-1 0 0 0 0,1 0 0 0 0,-1-1 1 0 0,1 1-1 0 0,0 0 0 0 0,0-1 1 0 0,-1 1-1 0 0,1 0 0 0 0,0-1 1 0 0,0 1-1 0 0,0-1 0 0 0,1 2 0 0 0,-1-3-10 0 0,0 1-1 0 0,1-1 1 0 0,-1 1-1 0 0,0-1 1 0 0,0 1 0 0 0,0-1-1 0 0,0 1 1 0 0,0-1-1 0 0,0 0 1 0 0,-1 1-1 0 0,1-1 1 0 0,1-1-1 0 0,1-1 43 0 0,2-1 19 0 0,0-1 1 0 0,0 0-1 0 0,0 0 1 0 0,-1-1-1 0 0,0 1 1 0 0,0-1-1 0 0,4-7 1 0 0,18-46 301 0 0,-12 25-254 0 0,-7 19-77 0 0,-2 5-45 0 0,-1 1 1 0 0,0-1 0 0 0,5-19 0 0 0,-8 19-26 0 0,-1 8-61 0 0,4 10-411 0 0,2 3 326 0 0,-1-1-1 0 0,0 1 1 0 0,6 18-1 0 0,5 12 15 0 0,-15-39 143 0 0,0 0 1 0 0,0 0-1 0 0,0 0 0 0 0,0-1 1 0 0,1 1-1 0 0,-1 0 0 0 0,0-1 0 0 0,1 1 1 0 0,-1-1-1 0 0,1 1 0 0 0,0-1 1 0 0,-1 0-1 0 0,1 1 0 0 0,0-1 0 0 0,0 0 1 0 0,0 0-1 0 0,0-1 0 0 0,2 2 1 0 0,0-1 10 0 0,-1-1 1 0 0,0 1 0 0 0,0-1 0 0 0,1 0-1 0 0,-1 0 1 0 0,0 0 0 0 0,0 0 0 0 0,1-1-1 0 0,-1 1 1 0 0,6-3 0 0 0,-2 1 60 0 0,0-1 0 0 0,-1 0-1 0 0,0 0 1 0 0,0 0 0 0 0,0-1 0 0 0,0 0 0 0 0,0 0 0 0 0,-1 0 0 0 0,0-1 0 0 0,8-8-1 0 0,-8 7 27 0 0,-2 0-1 0 0,1-1 1 0 0,0 1-1 0 0,-1-1 1 0 0,0 0-1 0 0,3-13 0 0 0,8-47 170 0 0,-12 54-225 0 0,-1 8-33 0 0,1-5 41 0 0,-1 0-1 0 0,0 0 1 0 0,0-17-1 0 0,-1 23-46 0 0,-1 0 0 0 0,0 0-1 0 0,1 0 1 0 0,-1 0-1 0 0,-1 1 1 0 0,1-1 0 0 0,-1 1-1 0 0,1-1 1 0 0,-1 1 0 0 0,0-1-1 0 0,0 1 1 0 0,-1 0-1 0 0,-2-3 1 0 0,1 3-38 0 0,1 0-1 0 0,-1 1 1 0 0,0 0 0 0 0,0 0-1 0 0,0 0 1 0 0,0 0 0 0 0,0 0-1 0 0,0 1 1 0 0,0 0 0 0 0,0 0-1 0 0,-1 0 1 0 0,1 1 0 0 0,-8-1-1 0 0,11 2-253 0 0,-1 0 1 0 0,0 0-1 0 0,0 0 0 0 0,1 1 0 0 0,-1-1 0 0 0,1 0 0 0 0,-1 1 0 0 0,1-1 0 0 0,-2 3 0 0 0,1 3-6113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3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1040 6912 0 0,'1'1'5942'0'0,"2"4"-5667"0"0,1 0-1 0 0,0-1 0 0 0,0 1 1 0 0,0-1-1 0 0,1 0 0 0 0,0 0 1 0 0,-1 0-1 0 0,7 3 0 0 0,-3-1-181 0 0,-3-4-23 0 0,-1 1 1 0 0,1-1-1 0 0,-1 0 1 0 0,1 0 0 0 0,0 0-1 0 0,0-1 1 0 0,0 0 0 0 0,0 0-1 0 0,0 0 1 0 0,10 0 0 0 0,-12-1 9 0 0,0 0 1 0 0,0 0 0 0 0,1-1-1 0 0,-1 1 1 0 0,0-1 0 0 0,0 1-1 0 0,0-1 1 0 0,5-2 0 0 0,-7 2-25 0 0,1 0 0 0 0,-1 0 0 0 0,0 0 0 0 0,1 0 0 0 0,-1 0 0 0 0,0 0 0 0 0,0 0 0 0 0,1 0 0 0 0,-1 0 0 0 0,0-1 0 0 0,0 1 0 0 0,0 0 0 0 0,-1-1 0 0 0,1 1 0 0 0,0-1 0 0 0,0 1 0 0 0,0-2 0 0 0,3-11 254 0 0,-1 6-146 0 0,0 0 1 0 0,-1 0-1 0 0,0 0 1 0 0,-1 0-1 0 0,1-11 0 0 0,-2 3-56 0 0,0 0-1 0 0,-1-1 0 0 0,-1 1 0 0 0,-1 1 0 0 0,0-1 1 0 0,-1 0-1 0 0,-1 1 0 0 0,0 0 0 0 0,-10-21 0 0 0,-45-106-30 0 0,47 108-36 0 0,-9-35-31 0 0,20 64 5 0 0,1 0 0 0 0,0 0 0 0 0,0 0-1 0 0,0 0 1 0 0,1-1 0 0 0,0 1 0 0 0,0 0 0 0 0,0 0-1 0 0,0-1 1 0 0,1 1 0 0 0,0 0 0 0 0,2-7-1 0 0,-2 10-12 0 0,1 1 1 0 0,-1-1-1 0 0,0 0 0 0 0,1 0 0 0 0,0 0 0 0 0,0 1 0 0 0,-1-1 0 0 0,1 1 0 0 0,0 0 1 0 0,0-1-1 0 0,0 1 0 0 0,3-1 0 0 0,5-5 24 0 0,17-10-21 0 0,36-17 0 0 0,-15 8-5 0 0,71-37-2 0 0,70-42 98 0 0,-116 57 34 0 0,53-31-98 0 0,-63 39-53 0 0,-36 23-124 0 0,35-18-1 0 0,-33 20-192 0 0,-27 14-22 0 0,-13 17-6103 0 0,9-13 4673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40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1 711 3224 0 0,'8'4'283'0'0,"-7"-4"-232"0"0,0 0 0 0 0,-1 0 1 0 0,1 0-1 0 0,-1 1 0 0 0,1-1 1 0 0,-1 0-1 0 0,1 0 1 0 0,-1 0-1 0 0,1 0 0 0 0,0 0 1 0 0,-1-1-1 0 0,1 1 1 0 0,-1 0-1 0 0,1 0 0 0 0,-1 0 1 0 0,1 0-1 0 0,-1-1 1 0 0,1 1-1 0 0,-1 0 0 0 0,1 0 1 0 0,-1-1-1 0 0,1 1 0 0 0,-1 0 1 0 0,1-1-1 0 0,-1 1 1 0 0,1-1-1 0 0,-1 1 0 0 0,0-1 1 0 0,1 1-1 0 0,-1 0 1 0 0,1-2-1 0 0,-1 1 344 0 0,8-6 1800 0 0,0-1 0 0 0,11-15 0 0 0,8-22 346 0 0,17-52-2816 0 0,-23 46 987 0 0,-15 37-670 0 0,-1 0-1 0 0,0-1 1 0 0,-1 1 0 0 0,0-1 0 0 0,1-17 0 0 0,-4 22-31 0 0,3-19 16 0 0,-1-1-1 0 0,-2 0 1 0 0,-1 0-1 0 0,-5-42 1 0 0,-16-50-379 0 0,16 104 239 0 0,1-3 23 0 0,4 12 4 0 0,0 9 76 0 0,0 0 0 0 0,0 0 0 0 0,0 0 0 0 0,0 0 0 0 0,0 0 0 0 0,0 0 0 0 0,0 0 0 0 0,0 0 0 0 0,0 0 0 0 0,0 0 0 0 0,0 0 1 0 0,0 0-1 0 0,0 0 0 0 0,0 0 0 0 0,0 0 0 0 0,1 0 0 0 0,-1 0 0 0 0,4 9 30 0 0,56 124 296 0 0,-33-82-16 0 0,-23-44-203 0 0,-1 0 1 0 0,2 0-1 0 0,-1-1 1 0 0,8 8 0 0 0,-10-12 423 0 0,-1-2-441 0 0,1-1 0 0 0,-1 1 0 0 0,1 0 0 0 0,-1-1 0 0 0,0 1 0 0 0,1-1 0 0 0,-1 0 0 0 0,0 1 0 0 0,1-1 1 0 0,-1 0-1 0 0,0 0 0 0 0,0 0 0 0 0,0 1 0 0 0,0-1 0 0 0,0-1 0 0 0,0 1 0 0 0,0 0 0 0 0,0 0 0 0 0,0 0 0 0 0,0 0 0 0 0,0-1 0 0 0,-1 1 0 0 0,1 0 0 0 0,0-1 1 0 0,-1 1-1 0 0,0-1 0 0 0,1 1 0 0 0,0-3 0 0 0,1-6 99 0 0,0 0 0 0 0,1-21 0 0 0,-2 24-52 0 0,0-11-52 0 0,-1 12-54 0 0,0-1 0 0 0,1 0 0 0 0,2-10 0 0 0,6-43-8 0 0,-6 53-26 0 0,-2 5-55 0 0,10 7-195 0 0,-1 6 179 0 0,-1 1-1 0 0,0 0 0 0 0,7 14 0 0 0,-5-9 89 0 0,14 18-1 0 0,-22-32 13 0 0,6 10 39 0 0,-6-11-12 0 0,6 5-32 0 0,-7-7-12 0 0,-1-1 1 0 0,4-2-109 0 0,-4 2 34 0 0,1 0-1 0 0,0 0 1 0 0,0 0 0 0 0,0-1-1 0 0,-1 1 1 0 0,1 0 0 0 0,0-1-1 0 0,-1 1 1 0 0,1-1 0 0 0,-1 0-1 0 0,0 1 1 0 0,0-1 0 0 0,1 0-1 0 0,-1 0 1 0 0,1-3 0 0 0,2-3-1410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40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1376 0 0,'0'0'1629'0'0,"4"-9"3500"0"0,-3 8-4918 0 0,-1 1-1 0 0,0 0 0 0 0,0-1 0 0 0,1 1 0 0 0,-1-1 0 0 0,0 1 0 0 0,1 0 0 0 0,-1-1 1 0 0,0 1-1 0 0,1 0 0 0 0,-1 0 0 0 0,0-1 0 0 0,1 1 0 0 0,-1 0 0 0 0,1 0 1 0 0,-1-1-1 0 0,0 1 0 0 0,1 0 0 0 0,-1 0 0 0 0,1 0 0 0 0,-1 0 0 0 0,1 0 0 0 0,-1-1 1 0 0,1 1-1 0 0,-1 0 0 0 0,1 0 0 0 0,0 1 0 0 0,0-1-25 0 0,0 0 1 0 0,1 1-1 0 0,-1-1 0 0 0,0 1 1 0 0,0 0-1 0 0,0-1 0 0 0,0 1 1 0 0,0 0-1 0 0,0-1 0 0 0,2 3 1 0 0,3 4-303 0 0,1 1 1 0 0,7 11 0 0 0,-6-7 960 0 0,-3-5-547 0 0,0 1 0 0 0,7 15 1 0 0,-9-17-161 0 0,0 0 0 0 0,0 0 1 0 0,1 0-1 0 0,-1-1 1 0 0,1 0-1 0 0,0 1 1 0 0,6 4-1 0 0,-10-10-118 0 0,0 0-1 0 0,0 1 1 0 0,1-1-1 0 0,-1 0 1 0 0,0 0-1 0 0,0 1 1 0 0,1-1-1 0 0,-1 0 1 0 0,0 0-1 0 0,1 0 1 0 0,-1 1-1 0 0,0-1 1 0 0,1 0-1 0 0,-1 0 1 0 0,0 0-1 0 0,1 0 1 0 0,-1 0-1 0 0,0 0 1 0 0,1 0-1 0 0,-1 1 1 0 0,0-1-1 0 0,1 0 1 0 0,-1 0-1 0 0,0 0 1 0 0,1 0-1 0 0,-1-1 1 0 0,0 1-1 0 0,1 0 1 0 0,-1 0-1 0 0,1 0 1 0 0,0-1-208 0 0,-1 0 1 0 0,1 0 0 0 0,-1 0-1 0 0,0 0 1 0 0,1 0 0 0 0,-1 0-1 0 0,0 0 1 0 0,1 0 0 0 0,-1 0-1 0 0,0 0 1 0 0,0 0 0 0 0,0 0-1 0 0,0 0 1 0 0,0 0 0 0 0,0-2 0 0 0,0-9-1462 0 0,0 8-12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5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13072 0 0,'0'-18'1490'0'0,"0"17"-1186"0"0,8-3 519 0 0,-1 3-673 0 0,0 0-1 0 0,0 0 1 0 0,0 1 0 0 0,11 0-1 0 0,11 0-10 0 0,57-13 27 0 0,-66 10-334 0 0,-9 2-1061 0 0,2 1-4284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41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1376 0 0,'0'0'13757'0'0,"0"2"-13274"0"0,2 10 34 0 0,-2-9-459 0 0,1-1-1 0 0,-1 1 1 0 0,1-1-1 0 0,-1 1 1 0 0,0-1-1 0 0,0 6 0 0 0,-5 31 359 0 0,1-11 69 0 0,-8 37 0 0 0,10-60-457 0 0,1 1 1 0 0,-1-1 0 0 0,1 1-1 0 0,0-1 1 0 0,1 1 0 0 0,0-1-1 0 0,-1 1 1 0 0,2 0 0 0 0,-1-1-1 0 0,1 1 1 0 0,0-1 0 0 0,0 1-1 0 0,0-1 1 0 0,1 1 0 0 0,2 5-1 0 0,4 29 100 0 0,-6-39-99 0 0,0 1 0 0 0,-1-1 0 0 0,1 1 0 0 0,0-1 0 0 0,0 0 0 0 0,0 0 0 0 0,0 0 0 0 0,2 1-1 0 0,-2-2 4 0 0,0 1 0 0 0,-1-1 0 0 0,1 0-1 0 0,0 1 1 0 0,0-1 0 0 0,-1 0-1 0 0,1 0 1 0 0,0 0 0 0 0,-1 0 0 0 0,1 0-1 0 0,0-1 1 0 0,-1 1 0 0 0,1-1-1 0 0,0 1 1 0 0,-1-1 0 0 0,1 1 0 0 0,-1-1-1 0 0,3-1 1 0 0,2-2 127 0 0,0 0 1 0 0,0 0-1 0 0,6-6 0 0 0,2-2 41 0 0,-8 7-179 0 0,-1-1-1 0 0,1 0 1 0 0,-1 0-1 0 0,-1-1 1 0 0,1 1-1 0 0,5-12 1 0 0,-9 15-75 0 0,1 0-255 0 0,-1-1-1 0 0,0 1 1 0 0,1-1 0 0 0,-2 1 0 0 0,1-1 0 0 0,0 0-1 0 0,-1 1 1 0 0,1-1 0 0 0,-1-5 0 0 0,-4 0-5968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41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0 220 6448 0 0,'2'-1'5626'0'0,"1"0"-5280"0"0,1-1-1 0 0,-1 0 0 0 0,0 0 1 0 0,0 0-1 0 0,0 0 0 0 0,0-1 1 0 0,0 1-1 0 0,0-1 0 0 0,3-3 1 0 0,17-15 363 0 0,57-44 228 0 0,36-27-2047 0 0,-106 84-2838 0 0,-1 0-1264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4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0 456 0 0,'0'0'15806'0'0,"2"2"-15596"0"0,8 9 7 0 0,0 1 1 0 0,-1 0-1 0 0,0 0 1 0 0,8 18-1 0 0,25 57 583 0 0,-41-84-712 0 0,0 1-1 0 0,0 0 0 0 0,-1 0 1 0 0,1 0-1 0 0,-1-1 0 0 0,0 1 1 0 0,0 5-1 0 0,0-3 206 0 0,0-4 667 0 0,0-2-982 0 0,0 0-1 0 0,0 1 1 0 0,0-1-1 0 0,0 0 1 0 0,1 1-1 0 0,-1-1 1 0 0,0 0-1 0 0,0 1 1 0 0,0-1-1 0 0,0 0 1 0 0,1 0-1 0 0,-1 1 1 0 0,0-1-1 0 0,0 0 1 0 0,1 0-1 0 0,-1 1 1 0 0,0-1-1 0 0,1 0 0 0 0,-1 0 1 0 0,0 0-1 0 0,0 0 1 0 0,1 1-1 0 0,-1-1 1 0 0,0 0-1 0 0,1 0 1 0 0,-1 0-1 0 0,0 0 1 0 0,1 0-1 0 0,-1 0 1 0 0,1 0-1 0 0,-1 0 1 0 0,0 0-1 0 0,1 0 1 0 0,-1 0-1 0 0,0 0 1 0 0,1 0-1 0 0,-1 0 1 0 0,0 0-1 0 0,1 0 1 0 0,-1 0-1 0 0,0-1 1 0 0,1 1-1 0 0,-1 0 0 0 0,0 0 1 0 0,0 0-1 0 0,1-1 1 0 0,-1 1-1 0 0,0 0 1 0 0,0 0-1 0 0,1-1 1 0 0,-1 1-1 0 0,0 0 1 0 0,0 0-1 0 0,1-1 1 0 0,2-4-1524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48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0 859 456 0 0,'13'0'4169'0'0,"31"-4"-581"0"0,-35 3-3272 0 0,-1-2 0 0 0,16-5 0 0 0,-5 1-15 0 0,5-2 213 0 0,0-1 0 0 0,33-20 0 0 0,-35 17-7 0 0,2 2 0 0 0,28-11 0 0 0,36-14 305 0 0,7-3-533 0 0,51-13-118 0 0,-2 1-26 0 0,-60 22-125 0 0,122-61 1 0 0,-136 49 264 0 0,7-3 45 0 0,-55 34-231 0 0,52-23 172 0 0,-36 18-68 0 0,46-25 0 0 0,3-1 121 0 0,-46 22-190 0 0,0-1-1 0 0,-1-1 0 0 0,67-49 1 0 0,-79 50-24 0 0,-18 14-52 0 0,-1 0 1 0 0,8-9-1 0 0,-9 9-7 0 0,0 0 0 0 0,0 1-1 0 0,0 0 1 0 0,0 0 0 0 0,18-7 0 0 0,-19 9 14 0 0,-5 3-14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49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1470 1620 2304 0 0,'-25'25'191'0'0,"15"-16"164"0"0,1 0-1 0 0,-12 8 1 0 0,-75 58 4296 0 0,73-58-4585 0 0,0 1 0 0 0,-29 31 0 0 0,23-21 85 0 0,-1-2 1 0 0,-1 0 0 0 0,-36 20-1 0 0,42-31 463 0 0,-46 21-1 0 0,63-33-490 0 0,-9 4 115 0 0,0-1 0 0 0,0-1 1 0 0,-1 0-1 0 0,0-2 0 0 0,1 0 1 0 0,-1-1-1 0 0,-33 0 0 0 0,28-2-21 0 0,-1-2-1 0 0,0-1 1 0 0,1 0-1 0 0,-1-2 0 0 0,-30-11 1 0 0,34 8 53 0 0,-1 0 0 0 0,2-2-1 0 0,-1-1 1 0 0,1 0 0 0 0,1-1 0 0 0,-30-26 0 0 0,24 16-70 0 0,1-2 1 0 0,0 0 0 0 0,-33-51 0 0 0,36 46-164 0 0,-126-197 108 0 0,126 189-141 0 0,1-2 0 0 0,1 0 0 0 0,2-1 0 0 0,-13-54 0 0 0,15 34 43 0 0,2-1 0 0 0,3-1 0 0 0,3 1 0 0 0,2-1 0 0 0,3 0 0 0 0,3 0 0 0 0,11-69 0 0 0,25-31-47 0 0,-29 128 0 0 0,3-7-11 0 0,2 1-1 0 0,1 0 0 0 0,33-60 0 0 0,-32 72-14 0 0,1 1-1 0 0,1 1 1 0 0,1 1 0 0 0,2 0-1 0 0,34-32 1 0 0,-39 44-2 0 0,1 0 0 0 0,0 1 0 0 0,1 1 0 0 0,0 1 0 0 0,0 0 0 0 0,26-8 0 0 0,-27 13 8 0 0,0 0-1 0 0,1 2 1 0 0,-1 0 0 0 0,36 0-1 0 0,-21 1-14 0 0,6 1 7 0 0,-1 1 0 0 0,1 2 1 0 0,-1 1-1 0 0,1 3 0 0 0,-1 0 1 0 0,60 20-1 0 0,-56-11 40 0 0,0 1 1 0 0,-1 2-1 0 0,-1 1 0 0 0,0 2 1 0 0,50 38-1 0 0,-66-41-45 0 0,0 2 0 0 0,-1 0 0 0 0,-1 1 1 0 0,-1 2-1 0 0,-1 0 0 0 0,-1 1 0 0 0,16 28 0 0 0,-14-16 33 0 0,-1 1 1 0 0,-3 0-1 0 0,-1 1 0 0 0,17 66 1 0 0,-23-56 23 0 0,6 96 1 0 0,-14-139-21 0 0,0 44 39 0 0,-6 64 1 0 0,1-60-24 0 0,-2 14-107 0 0,-4 1 1 0 0,-2-2 0 0 0,-3 1 0 0 0,-3-2-1 0 0,-33 79 1 0 0,37-113-488 0 0,-3-3-30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52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2007 1712 3224 0 0,'-9'1'102'0'0,"1"2"0"0"0,-16 6 0 0 0,7-3 607 0 0,-24 10 1657 0 0,-18 7-1183 0 0,47-18-1081 0 0,1 0 0 0 0,-1 0-1 0 0,-13 10 1 0 0,-4 1 29 0 0,-35 23 47 0 0,19-11-150 0 0,-155 82 832 0 0,167-92-561 0 0,-1-1 0 0 0,-56 18 0 0 0,-75 15 740 0 0,145-44-895 0 0,-24 4 228 0 0,-1-1 0 0 0,-1-3 1 0 0,1-1-1 0 0,-1-3 1 0 0,0-1-1 0 0,0-3 0 0 0,1-1 1 0 0,-1-3-1 0 0,-65-16 1 0 0,64 10-177 0 0,1-2 0 0 0,0-3 0 0 0,1-1 0 0 0,-57-32 0 0 0,73 33-15 0 0,-51-38 1 0 0,67 44-130 0 0,0-1 1 0 0,1 0-1 0 0,1 0 1 0 0,-1-1 0 0 0,-13-24-1 0 0,6 8 23 0 0,2-2 1 0 0,-22-56-1 0 0,32 66-64 0 0,0 0 1 0 0,2-1-1 0 0,0 0 1 0 0,1 0-1 0 0,-1-32 1 0 0,5 17-26 0 0,2-1 0 0 0,1 1 0 0 0,1 0-1 0 0,3 0 1 0 0,1 0 0 0 0,24-67 0 0 0,-11 51-32 0 0,2 0 0 0 0,2 2-1 0 0,3 1 1 0 0,54-75 0 0 0,-38 68 38 0 0,3 2 0 0 0,2 2-1 0 0,69-58 1 0 0,-100 97-4 0 0,211-176-120 0 0,-166 143 68 0 0,122-68 0 0 0,-117 79-9 0 0,124-44-1 0 0,-153 67 68 0 0,181-54-59 0 0,-171 56 36 0 0,1 3 1 0 0,102-5-1 0 0,-118 13-5 0 0,111 3-42 0 0,-116-1 56 0 0,-1 2 0 0 0,0 1 0 0 0,31 9 0 0 0,-11 1 4 0 0,-1 2 0 0 0,0 2 0 0 0,-2 3 0 0 0,0 1 0 0 0,-2 2 1 0 0,41 31-1 0 0,-48-29-13 0 0,41 41 0 0 0,-61-53 30 0 0,-1 2 0 0 0,-1-1 0 0 0,-1 2 0 0 0,20 32 0 0 0,-24-34-1 0 0,-1-1 0 0 0,0 0 0 0 0,-1 0 0 0 0,8 25 0 0 0,-13-32 0 0 0,2 3 2 0 0,-1-1 0 0 0,-1 1 0 0 0,0 0 0 0 0,0 0-1 0 0,-1 0 1 0 0,0 12 0 0 0,-4 1 39 0 0,0 0 1 0 0,-2-1-1 0 0,-1 1 1 0 0,-9 24 0 0 0,-41 88 82 0 0,44-110-104 0 0,-30 61 145 0 0,-59 87 0 0 0,93-161-140 0 0,-63 105 232 0 0,-65 95 242 0 0,91-149-416 0 0,19-27-51 0 0,-2-1 0 0 0,-1-1 0 0 0,-2-1 0 0 0,-2-2 0 0 0,-1-1 0 0 0,-70 49 0 0 0,59-49-70 0 0,21-13-139 0 0,-28 15 0 0 0,-34 13-4766 0 0,45-23-353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49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22 2304 0 0,'-1'1'167'0'0,"-14"25"1690"0"0,1 2 223 0 0,8-18-1659 0 0,-4 10 424 0 0,6-14-655 0 0,0 1-1 0 0,1-1 0 0 0,-4 13 1 0 0,3-8 48 0 0,1-1 0 0 0,1 1 0 0 0,0 0-1 0 0,1 1 1 0 0,0-1 0 0 0,0 0 0 0 0,1 0 0 0 0,1 0 0 0 0,0 0 0 0 0,4 17 0 0 0,-5-26 537 0 0,2-2-554 0 0,1 0-162 0 0,-1-1-1 0 0,1 1 1 0 0,0-1 0 0 0,-1 1 0 0 0,1-1-1 0 0,0 0 1 0 0,-1 0 0 0 0,1 0-1 0 0,-1 0 1 0 0,1-1 0 0 0,3-2 0 0 0,27-24 422 0 0,-24 19-363 0 0,-4 4-95 0 0,-1 1 1 0 0,0-1-1 0 0,0 0 1 0 0,-1 0-1 0 0,1 0 0 0 0,-1-1 1 0 0,0 1-1 0 0,3-11 1 0 0,0-3-7 0 0,6-27 0 0 0,-11 39-18 0 0,0 1-68 0 0,-2-4-34 0 0,0 11-40 0 0,-1 15 1 0 0,3-10 132 0 0,0 0 1 0 0,1 1 0 0 0,-1-1-1 0 0,1 0 1 0 0,0 0 0 0 0,1-1 0 0 0,-1 1-1 0 0,1 0 1 0 0,0-1 0 0 0,1 0 0 0 0,5 7-1 0 0,-7-8 10 0 0,1-1 26 0 0,-1-1 1 0 0,0 1-1 0 0,1-1 1 0 0,0 1 0 0 0,0-1-1 0 0,0 0 1 0 0,0 0 0 0 0,0-1-1 0 0,0 1 1 0 0,0-1-1 0 0,0 1 1 0 0,1-1 0 0 0,-1 0-1 0 0,1 0 1 0 0,3 0 0 0 0,-2 0 24 0 0,0 0 0 0 0,0 0 0 0 0,0-1 0 0 0,0 0 0 0 0,0 0 0 0 0,1 0 0 0 0,-1-1 0 0 0,0 0 0 0 0,9-2 0 0 0,-6-1-2 0 0,0 0 0 0 0,0-1 1 0 0,-1 0-1 0 0,0 0 0 0 0,0-1 1 0 0,0 0-1 0 0,0 0 0 0 0,-1 0 1 0 0,6-9-1 0 0,-8 9-22 0 0,0 1 1 0 0,-1-1-1 0 0,0-1 1 0 0,0 1-1 0 0,0 0 1 0 0,-1-1-1 0 0,0 1 0 0 0,0-1 1 0 0,0 1-1 0 0,-1-1 1 0 0,0 0-1 0 0,-1 0 1 0 0,1 0-1 0 0,-1 1 1 0 0,-1-1-1 0 0,-1-9 1 0 0,2 15-22 0 0,0 0 1 0 0,0 0-1 0 0,0 0 1 0 0,0 0 0 0 0,-1 0-1 0 0,1 0 1 0 0,0 0 0 0 0,-1 0-1 0 0,1 0 1 0 0,-1 1 0 0 0,1-1-1 0 0,-1 0 1 0 0,1 0 0 0 0,-2-1-1 0 0,-21-13 56 0 0,22 14-44 0 0,1 1 1 0 0,-1 0 0 0 0,1 0-1 0 0,-1-1 1 0 0,1 1-1 0 0,-1 0 1 0 0,1 0-1 0 0,-1 0 1 0 0,1 0 0 0 0,-1-1-1 0 0,0 1 1 0 0,1 0-1 0 0,-1 0 1 0 0,1 0-1 0 0,-1 0 1 0 0,1 1-1 0 0,-1-1 1 0 0,0 0 0 0 0,1 0-1 0 0,-1 0 1 0 0,-1 1 9 0 0,1-1 1 0 0,0 0 0 0 0,0 0-1 0 0,-1 0 1 0 0,1 1-1 0 0,0-1 1 0 0,-1-1 0 0 0,1 1-1 0 0,0 0 1 0 0,-1 0 0 0 0,0-1-1 0 0,-1 1-23 0 0,-1-1 0 0 0,1 1-1 0 0,0 0 1 0 0,-1 0 0 0 0,1 0 0 0 0,-6 1 0 0 0,-2 1-4 0 0,9 0-4 0 0,1-2 6 0 0,1 1-1 0 0,0 0 0 0 0,-1-1 1 0 0,1 1-1 0 0,-1 0 0 0 0,1-1 1 0 0,-1 1-1 0 0,0-1 1 0 0,1 1-1 0 0,-1-1 0 0 0,0 1 1 0 0,1-1-1 0 0,-1 0 0 0 0,0 1 1 0 0,1-1-1 0 0,-1 0 0 0 0,-1 1 1 0 0,0 0-124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0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1 709 1376 0 0,'0'0'1597'0'0,"4"11"3344"0"0,6 1-3786 0 0,12 22-1 0 0,0-1-631 0 0,3 7-34 0 0,-16-25-171 0 0,17 21 1 0 0,-22-31-205 0 0,1 1 1 0 0,-1-1 0 0 0,0 1-1 0 0,-1 0 1 0 0,5 11 0 0 0,-8-17-83 0 0,0-1 0 0 0,1 1 0 0 0,-1 0 0 0 0,0 0 0 0 0,0 0 1 0 0,0 0-1 0 0,0 0 0 0 0,0-1 0 0 0,0 1 0 0 0,0 0 1 0 0,1 0-1 0 0,-1 0 0 0 0,0 0 0 0 0,0 0 0 0 0,0 0 0 0 0,0 0 1 0 0,1-1-1 0 0,-1 1 0 0 0,0 0 0 0 0,0 0 0 0 0,0 0 0 0 0,0 0 1 0 0,1 0-1 0 0,-1 0 0 0 0,0 0 0 0 0,0 0 0 0 0,0 0 1 0 0,0 0-1 0 0,1 0 0 0 0,-1 0 0 0 0,0 0 0 0 0,0 0 0 0 0,0 0 1 0 0,1 0-1 0 0,-1 0 0 0 0,0 0 0 0 0,0 1 0 0 0,0-1 0 0 0,0 0 1 0 0,1 0-1 0 0,-1 0 0 0 0,0 0 0 0 0,0 0 0 0 0,0 0 1 0 0,0 0-1 0 0,0 1 0 0 0,0-1 0 0 0,1 0 0 0 0,-1 0 0 0 0,0 0 1 0 0,0 0-1 0 0,0 0 0 0 0,0 1 0 0 0,0-1 0 0 0,0 0 0 0 0,0 0 1 0 0,0 0-1 0 0,0 0 0 0 0,0 1 0 0 0,0-1 0 0 0,5-15 391 0 0,-3-11-61 0 0,-2 0 1 0 0,-2-26 0 0 0,-1-9-300 0 0,2 42-63 0 0,2-12 0 0 0,-1 23 0 0 0,1 0 0 0 0,-1 0 0 0 0,0 1 0 0 0,-3-12 0 0 0,1-17 0 0 0,2 22 0 0 0,1 10 1 0 0,-1-1 1 0 0,1 1-1 0 0,-1-1 0 0 0,0 0 0 0 0,-1 1 0 0 0,1-1 0 0 0,-1 1 0 0 0,0-1 0 0 0,-2-7 1 0 0,2 10 3 0 0,0 0 0 0 0,1 0 0 0 0,0 0 0 0 0,-1-1 0 0 0,1 1 0 0 0,0 0 0 0 0,0 0 0 0 0,0-1 0 0 0,1 1 0 0 0,-1-2 1 0 0,1-2-2 0 0,-1 5-15 0 0,0 1 1 0 0,0-1 0 0 0,0 0-1 0 0,0 1 1 0 0,0-1 0 0 0,0 0 0 0 0,0 0-1 0 0,1 1 1 0 0,-1-1 0 0 0,0 0 0 0 0,0 1-1 0 0,1-1 1 0 0,-1 1 0 0 0,0-1 0 0 0,1 0-1 0 0,0 0 1 0 0,7-12-10 0 0,-4 8 27 0 0,0 0 0 0 0,0 0 1 0 0,0 0-1 0 0,1 1 0 0 0,-1 0 0 0 0,1 0 1 0 0,0 0-1 0 0,7-4 0 0 0,59-19 292 0 0,60-26-53 0 0,65-18 60 0 0,-72 29-228 0 0,191-67 66 0 0,-193 59-80 0 0,-32 10-58 0 0,-22 8-168 0 0,-64 30 182 0 0,0 0 0 0 0,0 0 0 0 0,-1-1 0 0 0,1 1 0 0 0,0-1 0 0 0,5-5 0 0 0,-8 6 111 0 0,8-1-168 0 0,-23 2-1536 0 0,-4 1-1411 0 0,16 1 1480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1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1 374 3224 0 0,'0'0'6068'0'0,"4"-4"-4662"0"0,1-1-1211 0 0,0 0 0 0 0,0-1 0 0 0,-1 1 0 0 0,0-1 0 0 0,0 0 0 0 0,-1 0 0 0 0,5-9 0 0 0,-2 0-101 0 0,0-1-1 0 0,4-18 0 0 0,-8 28-87 0 0,0 0 0 0 0,1 1-1 0 0,-1-1 1 0 0,1 1 0 0 0,4-7-1 0 0,-3 7 3 0 0,-1-1-1 0 0,0 1 0 0 0,0-1 0 0 0,0 0 0 0 0,2-8 1 0 0,-2 1-8 0 0,-1 2 0 0 0,1-1 0 0 0,6-12 0 0 0,-8 20 8 0 0,0 3-9 0 0,-1 0 0 0 0,1 0 1 0 0,-1 0-1 0 0,0 0 0 0 0,1 0 0 0 0,-1 0 0 0 0,0 0 0 0 0,0 0 1 0 0,1 0-1 0 0,-1 0 0 0 0,0 0 0 0 0,0 0 0 0 0,0 0 0 0 0,-1-2 0 0 0,1-23 123 0 0,0 19-126 0 0,0 6-44 0 0,8 51 136 0 0,-7-35 80 0 0,8 28 0 0 0,-9-41-136 0 0,1-1 0 0 0,-1 1 0 0 0,1-1 0 0 0,-1 0 0 0 0,1 1 0 0 0,0-1 0 0 0,-1 0 0 0 0,1 1 0 0 0,0-1 0 0 0,0 0 0 0 0,0 0 0 0 0,0 0 0 0 0,0 0 1 0 0,0 0-1 0 0,0 0 0 0 0,0 0 0 0 0,0 0 0 0 0,1 0 0 0 0,-1 0 0 0 0,0-1 0 0 0,0 1 0 0 0,1-1 0 0 0,-1 1 0 0 0,1-1 0 0 0,-1 1 0 0 0,0-1 0 0 0,1 0 0 0 0,-1 1 0 0 0,1-1 0 0 0,-1 0 0 0 0,3 0 0 0 0,-2 0 350 0 0,3-9 92 0 0,-2 6-387 0 0,-1-1 0 0 0,0 0 0 0 0,0 0-1 0 0,-1 1 1 0 0,1-1 0 0 0,-1 0 0 0 0,0 0-1 0 0,0-1 1 0 0,0 1 0 0 0,0-7 0 0 0,0 3-140 0 0,0 3 53 0 0,1 0 1 0 0,-1-1-1 0 0,1 1 1 0 0,0 0-1 0 0,5-8 1 0 0,-5 9-7 0 0,0 0 1 0 0,0 0-1 0 0,0-1 0 0 0,-1 1 1 0 0,1 0-1 0 0,-1-1 0 0 0,0 1 1 0 0,0-1-1 0 0,0-5 0 0 0,-1-13-4 0 0,0 16 10 0 0,4 3 10 0 0,-4 4 6 0 0,2 0-825 0 0,4 4 768 0 0,-5-4 41 0 0,0 1 0 0 0,0-1 0 0 0,-1 1 0 0 0,1 0 0 0 0,0-1 0 0 0,0 1 0 0 0,-1 0 0 0 0,1 0 0 0 0,0 0 0 0 0,-1-1 0 0 0,1 1 0 0 0,0 0 0 0 0,-1 0 0 0 0,0 0 0 0 0,1 0 0 0 0,0 2 0 0 0,0 0 0 0 0,1 2 11 0 0,5 3-72 0 0,9 9 79 0 0,-9-8-434 0 0,0-5-96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2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6824 0 0,'0'0'614'0'0,"0"2"-504"0"0,0 2 196 0 0,0-1-1 0 0,0 1 1 0 0,1 0 0 0 0,-1-1 0 0 0,1 1-1 0 0,0-1 1 0 0,0 1 0 0 0,3 6 0 0 0,-3-9 178 0 0,8 10 666 0 0,-8-9-1108 0 0,0-1-1 0 0,0 0 1 0 0,0 0-1 0 0,0 0 0 0 0,0 0 1 0 0,0 0-1 0 0,0-1 1 0 0,1 1-1 0 0,-1 0 0 0 0,0 0 1 0 0,1-1-1 0 0,-1 1 1 0 0,0-1-1 0 0,1 1 0 0 0,-1-1 1 0 0,1 0-1 0 0,-1 1 1 0 0,0-1-1 0 0,1 0 0 0 0,-1 0 1 0 0,1 0-1 0 0,-1 0 1 0 0,4-1-1 0 0,-1 0 83 0 0,1-1 0 0 0,-1 0 0 0 0,1 0 0 0 0,-1 0 1 0 0,0 0-1 0 0,4-4 0 0 0,-6 5-98 0 0,0 0 0 0 0,-1-1-1 0 0,0 1 1 0 0,1-1 0 0 0,-1 1 0 0 0,0-1-1 0 0,2-2 1 0 0,1-2 67 0 0,-3 5-4 0 0,4-12 98 0 0,-10-2 33 0 0,2 10-163 0 0,0 1 1 0 0,0 0-1 0 0,0 0 1 0 0,-5-5 0 0 0,8 9-52 0 0,-1 0 0 0 0,1-1 1 0 0,-1 1-1 0 0,0 0 1 0 0,1 0-1 0 0,-1-1 1 0 0,1 1-1 0 0,-1 0 1 0 0,0 0-1 0 0,1 0 1 0 0,-1 0-1 0 0,0 0 0 0 0,1 0 1 0 0,-1 0-1 0 0,0 0 1 0 0,1 0-1 0 0,-1 0 1 0 0,0 0-1 0 0,-1 1 16 0 0,-8-3 77 0 0,7 1-72 0 0,0 0-1 0 0,1 1 1 0 0,-1 0-1 0 0,0-1 1 0 0,0 1 0 0 0,0 0-1 0 0,0 0 1 0 0,0 1-1 0 0,1-1 1 0 0,-6 1 0 0 0,7 0-32 0 0,1-1 0 0 0,-1 0 0 0 0,1 0 0 0 0,-1 0 0 0 0,0 1 1 0 0,1-1-1 0 0,-1 0 0 0 0,1 0 0 0 0,-1 1 0 0 0,1-1 0 0 0,-1 0 1 0 0,1 1-1 0 0,-1-1 0 0 0,1 1 0 0 0,-1-1 0 0 0,1 1 0 0 0,0-1 1 0 0,-1 1-1 0 0,1-1 0 0 0,0 1 0 0 0,-1-1 0 0 0,1 1 0 0 0,0-1 1 0 0,0 1-1 0 0,-1 0 0 0 0,1-1 0 0 0,0 2 0 0 0,-3 4-2143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12496 0 0,'0'0'1405'0'0,"2"2"-1001"0"0,1 0-266 0 0,0 1-1 0 0,0 0 1 0 0,1 0 0 0 0,-1-1 0 0 0,1 0-1 0 0,0 0 1 0 0,0 0 0 0 0,0 0-1 0 0,0 0 1 0 0,0-1 0 0 0,0 0 0 0 0,0 0-1 0 0,0 0 1 0 0,0 0 0 0 0,1-1-1 0 0,7 1 1 0 0,130-5 810 0 0,-127 4-1102 0 0,22-5-1 0 0,-12 2-1201 0 0,-22 2 1019 0 0,0 1-1 0 0,-1-1 1 0 0,1 0 0 0 0,-1 1 0 0 0,1-1-1 0 0,2-2 1 0 0,2 0-393 0 0,6-1-868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3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0 5984 0 0,'0'0'1978'0'0,"0"2"-1243"0"0,-25 46 1065 0 0,5-8-1070 0 0,14-28-384 0 0,-11 26 1 0 0,16-34-301 0 0,-4 11 316 0 0,-12 24 0 0 0,16-34-238 0 0,-1 1 0 0 0,0 0 0 0 0,1-1 0 0 0,0 1-1 0 0,1 0 1 0 0,-1 0 0 0 0,1-1 0 0 0,0 1 0 0 0,1 0-1 0 0,-1 0 1 0 0,1 0 0 0 0,0-1 0 0 0,4 11 0 0 0,-5-14 116 0 0,23 1 161 0 0,-19-2-347 0 0,-1 0-1 0 0,1 0 0 0 0,0-1 0 0 0,0 0 1 0 0,7 0-1 0 0,-5-1 27 0 0,0 0 1 0 0,0-1 0 0 0,0 0-1 0 0,0 0 1 0 0,11-6 0 0 0,14-5 71 0 0,-26 11-138 0 0,0 0 0 0 0,-1-1 1 0 0,0 1-1 0 0,0-1 0 0 0,8-6 1 0 0,9-5-204 0 0,-19 13-128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3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9328 0 0,'0'0'1840'0'0,"2"-1"-1391"0"0,12-4-89 0 0,1 0-1 0 0,24-14 1 0 0,16-6-48 0 0,-43 21-383 0 0,0 0 0 0 0,0-2 1 0 0,-1 1-1 0 0,19-14 0 0 0,-16 8-95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53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3680 0 0,'0'0'167'0'0,"1"1"-7"0"0,-1-1-154 0 0,1 1 0 0 0,0 0 1 0 0,-1-1-1 0 0,1 1 1 0 0,-1 0-1 0 0,1 0 1 0 0,-1 0-1 0 0,1 0 1 0 0,-1-1-1 0 0,0 1 1 0 0,1 0-1 0 0,-1 0 1 0 0,0 2-1 0 0,2 1 165 0 0,7 13 2827 0 0,-7-14-2412 0 0,0 1 1 0 0,0-1-1 0 0,0 1 0 0 0,0-1 0 0 0,1 0 0 0 0,3 5 0 0 0,0 1 131 0 0,-6-9-703 0 0,0 1 0 0 0,1-1 0 0 0,-1 0 0 0 0,0 1 0 0 0,0-1 0 0 0,0 1 0 0 0,1-1 0 0 0,-1 0 0 0 0,0 1-1 0 0,0-1 1 0 0,1 1 0 0 0,-1-1 0 0 0,0 0 0 0 0,1 0 0 0 0,-1 1 0 0 0,0-1 0 0 0,1 0 0 0 0,-1 1 0 0 0,1-1 0 0 0,-1 0 0 0 0,1 0 0 0 0,-1 0-1 0 0,0 0 1 0 0,1 1 0 0 0,2 0 64 0 0,0-1-1 0 0,0 1 1 0 0,0-1 0 0 0,-1 1-1 0 0,1-1 1 0 0,0 0-1 0 0,0 0 1 0 0,0 0-1 0 0,0 0 1 0 0,0-1 0 0 0,0 1-1 0 0,-1-1 1 0 0,1 0-1 0 0,0 1 1 0 0,0-1-1 0 0,3-2 1 0 0,1-1 70 0 0,0 0 0 0 0,0 0 1 0 0,-1-1-1 0 0,11-9 0 0 0,-15 12-123 0 0,0-1 0 0 0,0 1-1 0 0,0-1 1 0 0,0 1 0 0 0,-1-1-1 0 0,1 1 1 0 0,-1-1 0 0 0,1 0 0 0 0,-1 0-1 0 0,0 1 1 0 0,0-1 0 0 0,-1 0-1 0 0,1 0 1 0 0,0 0 0 0 0,-1 0-1 0 0,0 0 1 0 0,0 0 0 0 0,0-5 0 0 0,-1 6 58 0 0,0 1 1 0 0,-1-1-1 0 0,1 0 1 0 0,0 1-1 0 0,-1-1 1 0 0,1 1-1 0 0,-4-3 1 0 0,3 3-42 0 0,-1-1 0 0 0,1 1 1 0 0,-1 0-1 0 0,1 0 1 0 0,-1 1-1 0 0,1-1 1 0 0,-1 0-1 0 0,1 1 1 0 0,-1 0-1 0 0,0-1 1 0 0,1 1-1 0 0,-1 0 1 0 0,0 0-1 0 0,-3 1 1 0 0,-1 0-10 0 0,-1 1 0 0 0,1-1 1 0 0,-14 6-1 0 0,14-3-2 0 0,-1-1-265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53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1632 1518 5384 0 0,'-122'30'482'0'0,"-297"47"1836"0"0,144-43-434 0 0,228-31-1699 0 0,1-3 0 0 0,-1-2 0 0 0,-89-14 0 0 0,110 9-122 0 0,0 0 0 0 0,0-2-1 0 0,0-1 1 0 0,1-1 0 0 0,1-1 0 0 0,0-1 0 0 0,-29-21 0 0 0,21 11 78 0 0,2-2 0 0 0,1-1 0 0 0,0-1 0 0 0,-36-46 0 0 0,42 41 59 0 0,-36-66 0 0 0,52 84-99 0 0,1 0 1 0 0,0-1-1 0 0,1 1 0 0 0,0-1 1 0 0,1 0-1 0 0,1 0 1 0 0,1 0-1 0 0,0-1 1 0 0,0 1-1 0 0,2-1 1 0 0,0 1-1 0 0,1-1 0 0 0,0 1 1 0 0,2 0-1 0 0,-1-1 1 0 0,2 1-1 0 0,0 0 1 0 0,1 1-1 0 0,0-1 1 0 0,1 1-1 0 0,10-16 1 0 0,70-102 35 0 0,-65 103-140 0 0,2 2 0 0 0,37-36 0 0 0,27-12-39 0 0,3 3 0 0 0,122-72 0 0 0,-126 95 14 0 0,2 3-1 0 0,176-64 1 0 0,-172 79-23 0 0,2 4-1 0 0,1 4 1 0 0,0 4 0 0 0,118-8 0 0 0,-186 25 52 0 0,311-15-217 0 0,-288 18 159 0 0,1 2 0 0 0,-1 2-1 0 0,0 3 1 0 0,79 22 0 0 0,-86-16 43 0 0,-1 1 0 0 0,0 3 0 0 0,68 40 1 0 0,-86-43-18 0 0,-1 1 0 0 0,-1 1 1 0 0,0 1-1 0 0,-1 1 0 0 0,-1 1 1 0 0,0 0-1 0 0,16 26 1 0 0,-28-34 28 0 0,0 1 0 0 0,-1 0 0 0 0,-1 0 0 0 0,0 0 0 0 0,7 25 0 0 0,10 72 266 0 0,-22-95-225 0 0,0 1 0 0 0,0 0 0 0 0,-1 0 0 0 0,-1-1 0 0 0,-1 1 0 0 0,0 0 0 0 0,-1-1 0 0 0,-1 1 0 0 0,-10 26 0 0 0,-4 1 41 0 0,-3-1-1 0 0,-25 41 1 0 0,14-32-171 0 0,-3-1 1 0 0,-2-2-1 0 0,-2-1 0 0 0,-2-3 1 0 0,-2-1-1 0 0,-1-2 0 0 0,-84 59 1 0 0,72-62-4806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37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16 3224 0 0,'0'0'405'0'0,"0"2"495"0"0,-5 64 3517 0 0,6-61-4292 0 0,-1-1 0 0 0,1 1-1 0 0,0-1 1 0 0,0 0-1 0 0,1 0 1 0 0,-1 1-1 0 0,3 4 1 0 0,-1-4-86 0 0,-3-4-30 0 0,0 0 0 0 0,1-1 0 0 0,-1 1 0 0 0,1-1 0 0 0,-1 1 0 0 0,0-1 0 0 0,1 1 0 0 0,-1-1 0 0 0,1 1-1 0 0,-1-1 1 0 0,1 1 0 0 0,0-1 0 0 0,-1 0 0 0 0,1 1 0 0 0,-1-1 0 0 0,1 0 0 0 0,1 1 0 0 0,1 0 18 0 0,-2 2-3 0 0,0-3-19 0 0,-1 1-1 0 0,1 0 1 0 0,-1-1 0 0 0,1 1-1 0 0,-1-1 1 0 0,1 1-1 0 0,-1-1 1 0 0,1 1 0 0 0,-1-1-1 0 0,1 0 1 0 0,0 1-1 0 0,-1-1 1 0 0,1 1 0 0 0,0-1-1 0 0,-1 0 1 0 0,1 0-1 0 0,0 0 1 0 0,-1 1-1 0 0,1-1 1 0 0,0 0 0 0 0,0 0-1 0 0,-1 0 1 0 0,1 0-1 0 0,1 0 1 0 0,4 1 80 0 0,-4 0-34 0 0,-1-1 0 0 0,0 0 0 0 0,0 0 0 0 0,1 1 1 0 0,-1-1-1 0 0,1 0 0 0 0,-1 0 0 0 0,0 0 0 0 0,1 0 0 0 0,-1-1 1 0 0,0 1-1 0 0,1 0 0 0 0,-1 0 0 0 0,0-1 0 0 0,1 1 0 0 0,-1-1 1 0 0,0 1-1 0 0,0-1 0 0 0,2-1 0 0 0,-1 1 7 0 0,0 0 0 0 0,0-1 0 0 0,0 1 1 0 0,-1-1-1 0 0,1 1 0 0 0,-1-1 0 0 0,1 1 0 0 0,-1-1 0 0 0,1 0 1 0 0,-1 0-1 0 0,0 1 0 0 0,0-1 0 0 0,0 0 0 0 0,0 0 0 0 0,0 0 1 0 0,0 0-1 0 0,-1 0 0 0 0,1-1 0 0 0,-1 1 0 0 0,0 0 0 0 0,1 0 1 0 0,-1 0-1 0 0,0-1 0 0 0,0 1 0 0 0,0 0 0 0 0,0 0 0 0 0,-1 0 0 0 0,1 0 1 0 0,-1-1-1 0 0,1 1 0 0 0,-1 0 0 0 0,0 0 0 0 0,0 0 0 0 0,0 0 1 0 0,0 0-1 0 0,-1-2 0 0 0,-8-13 506 0 0,7 12-417 0 0,1 1 0 0 0,-1-1 0 0 0,1 1 0 0 0,-1 0 0 0 0,-1 0 0 0 0,1 1 0 0 0,-5-6 0 0 0,-19-9 662 0 0,10 22-543 0 0,16-4-263 0 0,0 1 1 0 0,-1-1 0 0 0,1 1 0 0 0,-1-1 0 0 0,1 1 0 0 0,0-1 0 0 0,0 1 0 0 0,-1 0 0 0 0,1-1 0 0 0,0 1 0 0 0,0 0 0 0 0,0 0 0 0 0,0 0 0 0 0,0 0 0 0 0,0 0 0 0 0,0 0 0 0 0,0 0-1 0 0,0 0 1 0 0,-1 3 0 0 0,0 0-6 0 0,0 1-1 0 0,1-1 1 0 0,0 1-1 0 0,-2 7 0 0 0,1 0 9 0 0,-1-1-5 0 0,5-8-1 0 0,-1-2 0 0 0,-1 0 0 0 0,1 0 0 0 0,0-1 0 0 0,-1 1 0 0 0,1 0 0 0 0,-1 0 0 0 0,1 0 0 0 0,-1 0 0 0 0,0 0 0 0 0,1 0 0 0 0,-1 0 0 0 0,0 1 0 0 0,0-1 0 0 0,1 0 0 0 0,-1 1 0 0 0,3 6 0 0 0,-1-7 13 0 0,0 0 1 0 0,-1 1 0 0 0,1-1 0 0 0,0 0 0 0 0,0 0 0 0 0,0 0 0 0 0,0 0 0 0 0,0-1 0 0 0,0 1 0 0 0,0 0 0 0 0,0-1 0 0 0,0 1 0 0 0,0-1 0 0 0,0 0 0 0 0,0 0 0 0 0,0 0 0 0 0,1 0 0 0 0,-1 0 0 0 0,0 0 0 0 0,0-1 0 0 0,0 1 0 0 0,0-1 0 0 0,0 1 0 0 0,0-1-1 0 0,0 0 1 0 0,0 0 0 0 0,0 0 0 0 0,0 0 0 0 0,0 0 0 0 0,-1 0 0 0 0,3-2 0 0 0,13-10 249 0 0,0 0 13 0 0,9-25 210 0 0,-25 36-416 0 0,-3 0 18 0 0,2 2-79 0 0,-1 0-1 0 0,1-1 1 0 0,0 1-1 0 0,0 0 0 0 0,0 0 1 0 0,0-1-1 0 0,0 1 1 0 0,-1 0-1 0 0,1 0 0 0 0,0 0 1 0 0,0-1-1 0 0,0 1 1 0 0,-1 0-1 0 0,1 0 1 0 0,0 0-1 0 0,0 0 0 0 0,-1-1 1 0 0,1 1-1 0 0,0 0 1 0 0,0 0-1 0 0,-1 0 0 0 0,1 0 1 0 0,0 0-1 0 0,0 0 1 0 0,-1 0-1 0 0,1 0 1 0 0,0 0-1 0 0,0 0 0 0 0,-1 0 1 0 0,1 0-1 0 0,0 0 1 0 0,-1 0-1 0 0,1 0 1 0 0,0 0-1 0 0,0 0 0 0 0,-1 0 1 0 0,-2 2-5 0 0,0 0 0 0 0,-1 0 0 0 0,1 0 0 0 0,1 1 0 0 0,-1-1 0 0 0,0 1 0 0 0,1-1 0 0 0,-1 1 0 0 0,1 0 0 0 0,0 0 0 0 0,-1 0 0 0 0,2 0 0 0 0,-1 0 0 0 0,0 1 0 0 0,-2 5 0 0 0,2 0 6 0 0,4 0 6 0 0,-2-7 59 0 0,10 0 58 0 0,-7-2-77 0 0,-1 0 0 0 0,1 0-1 0 0,-1 0 1 0 0,1 0-1 0 0,-1-1 1 0 0,1 0-1 0 0,-1 1 1 0 0,1-1 0 0 0,-1 0-1 0 0,0 0 1 0 0,1 0-1 0 0,-1 0 1 0 0,0-1-1 0 0,0 1 1 0 0,0-1 0 0 0,0 1-1 0 0,0-1 1 0 0,0 0-1 0 0,0 1 1 0 0,2-5-1 0 0,-1 3-35 0 0,0-1 0 0 0,0 0-1 0 0,0-1 1 0 0,-1 1-1 0 0,1 0 1 0 0,-1-1-1 0 0,0 1 1 0 0,-1-1-1 0 0,3-8 1 0 0,-3 5 33 0 0,-1 7 75 0 0,-2 1-74 0 0,-4-3-44 0 0,-1 3-50 0 0,6 0-161 0 0,-7 3-1562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38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1840 0 0,'0'0'5968'0'0,"-4"4"-4606"0"0,1-1-1119 0 0,-1 1 0 0 0,1-1 0 0 0,0 1 0 0 0,-7 4 0 0 0,6-6-103 0 0,0 1 1 0 0,1 0-1 0 0,-1 0 0 0 0,1 1 1 0 0,0-1-1 0 0,-5 7 1 0 0,5-4-68 0 0,-1 0 0 0 0,1-1 0 0 0,1 1 0 0 0,-1 0 0 0 0,1 0 0 0 0,0 0 0 0 0,0 1 1 0 0,1-1-1 0 0,-1 0 0 0 0,2 1 0 0 0,-1 7 0 0 0,0-9 13 0 0,1 0-1 0 0,-1 0 1 0 0,0 0 0 0 0,-3 7 0 0 0,3-7 254 0 0,-1 0 0 0 0,1 0 0 0 0,0 0 0 0 0,0 8 0 0 0,17-14 250 0 0,-14 1-523 0 0,0-1 0 0 0,-1 0 0 0 0,1 1 0 0 0,0-1 0 0 0,-1 0 1 0 0,1 0-1 0 0,0 0 0 0 0,-1 0 0 0 0,0-1 0 0 0,1 1 0 0 0,1-3 1 0 0,17-19 134 0 0,-9 8-222 0 0,-6 9 28 0 0,0 0 0 0 0,-1 0 0 0 0,1-1 0 0 0,-2 1 0 0 0,1-1 0 0 0,-1 0 0 0 0,3-7 0 0 0,-5 6-8 0 0,-1 7 0 0 0,0 0 0 0 0,0 0 0 0 0,0 0 0 0 0,0 0 0 0 0,0 0 0 0 0,0 0 0 0 0,0 0 0 0 0,-1 0 0 0 0,1 0 0 0 0,0 0 0 0 0,-1 0 0 0 0,1 0 0 0 0,0 0 0 0 0,-1 0 0 0 0,1 1 0 0 0,-1-1 0 0 0,-1-2 0 0 0,2 3 0 0 0,0 0 0 0 0,0 0 0 0 0,0 0 0 0 0,0 0 0 0 0,0 0 0 0 0,0 0 0 0 0,0 0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0,0 0 0 0 0,0 0 0 0 0,0 1 0 0 0,0-1 0 0 0,0 0 0 0 0,0 0 0 0 0,-1 0 0 0 0,1 0 0 0 0,0 0 0 0 0,0 0 0 0 0,0 0 0 0 0,0 0 0 0 0,0 0 0 0 0,0 0 0 0 0,0 0 0 0 0,0 0 0 0 0,0 1 0 0 0,0-1 0 0 0,0 0 0 0 0,0 0 0 0 0,0 0 0 0 0,0 0 0 0 0,0 0 0 0 0,-1 5 0 0 0,1-4 0 0 0,-1 14 0 0 0,2 8-80 0 0,0-13 64 0 0,-1-8 16 0 0,1 0 0 0 0,-1 0 0 0 0,0 0 0 0 0,1 0 0 0 0,0 0 0 0 0,-1 0 0 0 0,1 0 0 0 0,0-1 0 0 0,0 1 0 0 0,1 2 0 0 0,15 26 0 0 0,-12-23 10 0 0,4-1 33 0 0,-8-6-50 0 0,1 0 0 0 0,0 1 0 0 0,-1-1 1 0 0,1 0-1 0 0,-1 0 0 0 0,1 0 0 0 0,0-1 0 0 0,-1 1 0 0 0,1 0 1 0 0,-1 0-1 0 0,1-1 0 0 0,-1 1 0 0 0,1-1 0 0 0,-1 0 0 0 0,1 1 1 0 0,-1-1-1 0 0,1 0 0 0 0,-1 0 0 0 0,0 0 0 0 0,0 0 0 0 0,1 0 1 0 0,0-1-1 0 0,3-3-1008 0 0,-1 0 1 0 0,0 1 0 0 0,-1-1-1 0 0,6-9 1 0 0,0-2-3610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38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5064 0 0,'0'0'7817'0'0,"7"7"-7241"0"0,-4-5-551 0 0,-1 0-1 0 0,1-1 1 0 0,-1 1-1 0 0,1-1 1 0 0,0 0-1 0 0,0 0 1 0 0,0 0 0 0 0,-1 0-1 0 0,1 0 1 0 0,0 0-1 0 0,0-1 1 0 0,0 0 0 0 0,0 1-1 0 0,0-1 1 0 0,0 0-1 0 0,0-1 1 0 0,0 1-1 0 0,0 0 1 0 0,0-1 0 0 0,0 0-1 0 0,0 0 1 0 0,0 0-1 0 0,0 0 1 0 0,3-1 0 0 0,16-9-1203 0 0,-14 8-60 0 0</inkml:trace>
  <inkml:trace contextRef="#ctx0" brushRef="#br0" timeOffset="1">100 70 7456 0 0,'0'1'340'0'0,"-2"27"116"0"0,-5 31 0 0 0,6-54-288 0 0,0 0 0 0 0,0 0 1 0 0,1 0-1 0 0,0 0 0 0 0,0 0 0 0 0,0 0 1 0 0,0 0-1 0 0,1 0 0 0 0,0 0 1 0 0,0-1-1 0 0,0 1 0 0 0,1 0 0 0 0,4 9 1 0 0,-6-14-219 0 0,8 12 948 0 0,-8-11-1023 0 0,1-1 0 0 0,-1 1 0 0 0,0-1 0 0 0,1 0 0 0 0,-1 1 0 0 0,1-1 0 0 0,-1 1 0 0 0,1-1 0 0 0,-1 0 0 0 0,1 0-1 0 0,-1 1 1 0 0,1-1 0 0 0,-1 0 0 0 0,1 0 0 0 0,0 1 0 0 0,-1-1 0 0 0,1 0 0 0 0,-1 0 0 0 0,1 0 0 0 0,0 0 0 0 0,-1 0 0 0 0,1 0 0 0 0,-1 0 0 0 0,1 0 0 0 0,0 0 0 0 0,-1 0-1 0 0,1-1 1 0 0,6-1-3485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39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4144 0 0,'0'0'319'0'0,"0"2"-23"0"0,10 42 4591 0 0,-8-29-4185 0 0,-1-4-359 0 0,0 1 0 0 0,1-1 0 0 0,4 12 0 0 0,1-7 1079 0 0,-8-24 1040 0 0,1-17-1812 0 0,1 17-546 0 0,1 1 1 0 0,1 0-1 0 0,-1 0 0 0 0,1 0 0 0 0,0 1 0 0 0,5-9 0 0 0,4-7 79 0 0,-11 19-168 0 0,1 0-1 0 0,0-1 1 0 0,-1 1-1 0 0,1 0 0 0 0,0 1 1 0 0,1-1-1 0 0,-1 0 1 0 0,0 0-1 0 0,1 1 1 0 0,-1-1-1 0 0,1 1 1 0 0,0 0-1 0 0,0 0 1 0 0,0 0-1 0 0,0 0 1 0 0,0 1-1 0 0,1-1 1 0 0,-1 1-1 0 0,4-1 0 0 0,3 2-14 0 0,7 4-20 0 0,-16-4-76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4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696 531 456 0 0,'0'0'1183'0'0,"-7"3"2750"0"0,3-3-3506 0 0,-1 1-1 0 0,0 0 1 0 0,0 0 0 0 0,0 0 0 0 0,0 1 0 0 0,-7 3-1 0 0,6-3-258 0 0,-1 1 1 0 0,0-1-1 0 0,-9 2 0 0 0,8-3 23 0 0,1 1 1 0 0,0 0 0 0 0,-12 6-1 0 0,12-5-32 0 0,1 0 0 0 0,-1-1-1 0 0,0 0 1 0 0,-10 2 0 0 0,-34 5 704 0 0,39-5-591 0 0,0-2 1 0 0,-1 0-1 0 0,-16 1 1 0 0,19-3-18 0 0,2 0-30 0 0,-1 0 0 0 0,1 0-1 0 0,0-1 1 0 0,-1 0 0 0 0,1 0-1 0 0,0-1 1 0 0,-1 0 0 0 0,-7-3-1 0 0,-17-7 404 0 0,26 10-503 0 0,0-1 1 0 0,0 1-1 0 0,0-1 0 0 0,1-1 0 0 0,-1 1 0 0 0,0-1 0 0 0,-10-9 0 0 0,-35-32 655 0 0,46 38-700 0 0,0 2 0 0 0,-1-1 0 0 0,1 1 0 0 0,-1 0 0 0 0,-14-7 0 0 0,17 9-80 0 0,0 0-1 0 0,0 0 0 0 0,0 0 0 0 0,1-1 0 0 0,-1 1 0 0 0,1-1 0 0 0,0 0 0 0 0,0 0 0 0 0,-4-7 0 0 0,0-1 40 0 0,2 1-1 0 0,-8-20 1 0 0,11 27-13 0 0,0 0-1 0 0,0 0 1 0 0,-1 0 0 0 0,1 0-1 0 0,-1 0 1 0 0,0 1-1 0 0,-3-4 1 0 0,4 5-24 0 0,-1-1-1 0 0,1 1 0 0 0,0 0 1 0 0,0-1-1 0 0,0 1 1 0 0,1-1-1 0 0,-1 0 1 0 0,1 0-1 0 0,-1 0 0 0 0,1 0 1 0 0,0 0-1 0 0,0 0 1 0 0,0 0-1 0 0,0 0 1 0 0,1 0-1 0 0,-1-4 0 0 0,0-9-1 0 0,1 14 0 0 0,-1-1 0 0 0,1 1 0 0 0,0-1 0 0 0,0 1 0 0 0,0-1 0 0 0,0 1 0 0 0,1-1 0 0 0,-1 1 0 0 0,1-1 0 0 0,-1 1 0 0 0,1-1 0 0 0,0 1 0 0 0,1-3 0 0 0,5-7 0 0 0,-3 2 0 0 0,1 1 0 0 0,1 0 0 0 0,0 0 0 0 0,13-15 0 0 0,-5 7 0 0 0,-11 13 0 0 0,0 1 0 0 0,0-1 0 0 0,0 1 0 0 0,0 0 0 0 0,0 0 0 0 0,1 0 0 0 0,6-4 0 0 0,-9 7 3 0 0,14-9-47 0 0,-1 1 0 0 0,2 1 1 0 0,-1 0-1 0 0,18-4 0 0 0,50-13-100 0 0,11-3-130 0 0,-75 23 229 0 0,-9 2 38 0 0,-1 0 0 0 0,0 0 0 0 0,1 1 0 0 0,-1 0 0 0 0,1 1 0 0 0,15 0 0 0 0,5 2-4 0 0,-26-2 1 0 0,-1 0 0 0 0,1 0 1 0 0,-1 0-1 0 0,1 0 1 0 0,-1 1-1 0 0,0-1 0 0 0,1 1 1 0 0,-1 0-1 0 0,1 0 0 0 0,-1 0 1 0 0,0 0-1 0 0,0 1 1 0 0,0-1-1 0 0,0 1 0 0 0,0 0 1 0 0,0 0-1 0 0,0 0 0 0 0,5 5 1 0 0,28 42-69 0 0,-29-42 56 0 0,-1 0 0 0 0,7 13 0 0 0,0-1 24 0 0,-7-10-2 0 0,-1 1 0 0 0,1 0 0 0 0,5 17 0 0 0,9 17 0 0 0,-15-34-2 0 0,-1 0 0 0 0,-1 0 0 0 0,0 0 0 0 0,3 19 0 0 0,-5-22-5 0 0,-1 0 0 0 0,0 1 0 0 0,0-1 0 0 0,0 0 0 0 0,-1 0 0 0 0,-1 0 0 0 0,-2 10 0 0 0,2-8 7 0 0,0 1 1 0 0,1-1 0 0 0,-1 12-1 0 0,1-16 16 0 0,1-1-1 0 0,-1 1 0 0 0,0 0 0 0 0,0-1 0 0 0,-2 6 0 0 0,-4 11 310 0 0,7-18-272 0 0,0-2-23 0 0,-11 11 171 0 0,-3 10-598 0 0,6-17-1663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5:46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1840 0 0,'0'1'133'0'0,"1"8"6727"0"0,2-4-5550 0 0,-2-5-1308 0 0,-1 1 1 0 0,1 0 0 0 0,-1 0 0 0 0,1 0 0 0 0,-1-1 0 0 0,1 1 0 0 0,-1 0 0 0 0,0 0 0 0 0,1 0 0 0 0,-1 0 0 0 0,0 0 0 0 0,0 1 0 0 0,0 2 251 0 0,0 0 1 0 0,0 1-1 0 0,0-1 0 0 0,1 0 1 0 0,0 1-1 0 0,0-1 1 0 0,0 0-1 0 0,3 7 0 0 0,1 9 413 0 0,2 14 1097 0 0,-6-32-202 0 0,1-2-1496 0 0,0-1 0 0 0,0 0 0 0 0,0 1 0 0 0,-1-1 0 0 0,1 0 0 0 0,0 0-1 0 0,0 0 1 0 0,-1-1 0 0 0,1 1 0 0 0,-1 0 0 0 0,1 0 0 0 0,-1-1-1 0 0,0 1 1 0 0,1-1 0 0 0,-1 0 0 0 0,0 1 0 0 0,1-3 0 0 0,4-4 122 0 0,12-11 136 0 0,-3 3-204 0 0,-1 1 1 0 0,0-2-1 0 0,12-20 0 0 0,-24 33-108 0 0,1 1 0 0 0,0 0-1 0 0,0 0 1 0 0,0 0 0 0 0,1 0 0 0 0,-1 0-1 0 0,0 1 1 0 0,1-1 0 0 0,4-1 0 0 0,-4 2 12 0 0,-1 0 0 0 0,1-1 0 0 0,0 0-1 0 0,-1 1 1 0 0,0-1 0 0 0,1 0 0 0 0,3-6 0 0 0,-6 8 144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6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3224 0 0,'0'0'7902'0'0,"-9"4"-6336"0"0,7-3-1386 0 0,0 1 0 0 0,0-1 0 0 0,1 1 0 0 0,-1 0 1 0 0,0 0-1 0 0,1 0 0 0 0,-1 0 0 0 0,1 0 0 0 0,0 0 0 0 0,-2 4 1 0 0,-9 26 1031 0 0,8-22-754 0 0,2-5-305 0 0,0 1 1 0 0,0-1-1 0 0,1 1 1 0 0,0 0-1 0 0,0-1 1 0 0,0 1-1 0 0,0 0 1 0 0,1 0-1 0 0,0 0 1 0 0,0 0-1 0 0,1-1 1 0 0,-1 1-1 0 0,1 0 1 0 0,3 7-1 0 0,-3-11-93 0 0,1 1 0 0 0,0-1-1 0 0,0 0 1 0 0,0 0 0 0 0,0 0 0 0 0,0-1 0 0 0,0 1-1 0 0,0 0 1 0 0,1-1 0 0 0,-1 0 0 0 0,0 1 0 0 0,4 0-1 0 0,-3-2-7 0 0,0 0 0 0 0,0 0-1 0 0,0-1 1 0 0,-1 1 0 0 0,1-1-1 0 0,0 0 1 0 0,0 0 0 0 0,-1 0-1 0 0,1 0 1 0 0,-1 0 0 0 0,4-3-1 0 0,1 0-31 0 0,-1-1-1 0 0,0 0 1 0 0,-1-1-1 0 0,1 1 0 0 0,-1-1 1 0 0,0 0-1 0 0,-1 0 0 0 0,1-1 1 0 0,-1 0-1 0 0,-1 1 1 0 0,1-1-1 0 0,4-13 0 0 0,-8 17-8 0 0,1 1 0 0 0,-1-1 1 0 0,0 1-1 0 0,0-1 0 0 0,0 1 0 0 0,0-1 0 0 0,-1 0 0 0 0,1 1 0 0 0,-1-1 0 0 0,1 1 0 0 0,-1 0 0 0 0,0-1 0 0 0,0 1 0 0 0,0-1 0 0 0,0 1 0 0 0,0 0 0 0 0,-1 0 0 0 0,1 0 0 0 0,-1 0 0 0 0,1 0 1 0 0,-1 0-1 0 0,0 0 0 0 0,0 0 0 0 0,0 1 0 0 0,0-1 0 0 0,0 1 0 0 0,0-1 0 0 0,0 1 0 0 0,0 0 0 0 0,-4-2 0 0 0,-2 1 43 0 0,-2 0 13 0 0,0-1-1 0 0,0 1 1 0 0,-15 0-1 0 0,22 2-76 0 0,0 0-1 0 0,0 0 0 0 0,0 0 1 0 0,1 1-1 0 0,-1-1 0 0 0,0 1 1 0 0,0-1-1 0 0,1 1 0 0 0,-1 0 1 0 0,1 0-1 0 0,-1 1 0 0 0,1-1 0 0 0,-1 0 1 0 0,1 1-1 0 0,-1 0 0 0 0,1-1 1 0 0,-4 5-1 0 0,-2 5-132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11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6912 0 0,'0'0'1224'0'0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6:11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3224 0 0,'-13'0'4584'0'0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7:01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1376 0 0,'0'0'4850'0'0,"2"-1"-4726"0"0,2-1 123 0 0,0-1 0 0 0,0 1 0 0 0,1 0 0 0 0,-1 0 0 0 0,1 1 0 0 0,-1-1 0 0 0,1 1 0 0 0,0 0 0 0 0,-1 0-1 0 0,10 0 1 0 0,10-7 1254 0 0,-19 6-1428 0 0,-2 1 113 0 0,-1 0 112 0 0,11-1 133 0 0,-1 0 0 0 0,1 0 0 0 0,25 1 0 0 0,-26 1-287 0 0,14 0 609 0 0,33-4-1 0 0,-55 3-617 0 0,-1 0-1 0 0,0 0 1 0 0,0 0 0 0 0,1 0-1 0 0,4-4 1 0 0,12-4 320 0 0,-4 7-300 0 0,-1 0 0 0 0,1 1 0 0 0,-1 1 0 0 0,0 0 0 0 0,25 4 0 0 0,26 1-59 0 0,76-5 1157 0 0,-136-1-1188 0 0,-3 2-50 0 0,1-1 0 0 0,-1 1 0 0 0,1-1 0 0 0,-1 1 0 0 0,0 0 0 0 0,1 0 0 0 0,3 2 1 0 0,-5-2-18 0 0,3 0 2 0 0,0 1 0 0 0,0 0 0 0 0,-1 0 0 0 0,0 0 0 0 0,8 5 0 0 0,1 0 1 0 0,-6-3-3 0 0,10-2 14 0 0,-12 0 41 0 0,13-3 11 0 0,-14 0-63 0 0,-3 1 0 0 0,1 0 0 0 0,-1 0 0 0 0,0 0 0 0 0,1 0-1 0 0,-1 0 1 0 0,1 1 0 0 0,-1-1 0 0 0,0 0 0 0 0,1 1 0 0 0,-1-1 0 0 0,0 1 0 0 0,0-1 0 0 0,3 2 0 0 0,1-1 63 0 0,5-1 8 0 0,-7 0 28 0 0,5 0 53 0 0,-1 0 0 0 0,1 0 1 0 0,-1 1-1 0 0,9 2 0 0 0,-11-1-136 0 0,3 0-2 0 0,23-2 99 0 0,-31 0-112 0 0,7-1 13 0 0,-1 0-1 0 0,1 0 0 0 0,10-4 0 0 0,-1 1 17 0 0,-7 2 30 0 0,0 1-1 0 0,0 1 1 0 0,14 0-1 0 0,9-1 222 0 0,79-3 123 0 0,-67 5-311 0 0,-41-2-50 0 0,-1 1 0 0 0,1-1 1 0 0,0 1-1 0 0,-1-1 0 0 0,1 0 0 0 0,3-1 0 0 0,0-1 20 0 0,2 2-67 0 0,-1-1 0 0 0,0 2 0 0 0,0-1 0 0 0,13 1-1 0 0,-41 7-665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7:03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3224 0 0,'0'0'3104'0'0,"19"8"1320"0"0,-15-5-4269 0 0,0 0 1 0 0,0 0-1 0 0,0 0 1 0 0,8 3-1 0 0,-11-6 60 0 0,11 5 199 0 0,2 0 229 0 0,-11-3-423 0 0,1-1 1 0 0,0 1-1 0 0,-1-1 0 0 0,1 0 1 0 0,0 0-1 0 0,7 0 1 0 0,-9-1 831 0 0,-1 2-802 0 0,3 0-156 0 0,-1 0 0 0 0,1 0 0 0 0,-1 0 0 0 0,1 0-1 0 0,0-1 1 0 0,0 0 0 0 0,0 1 0 0 0,0-1 0 0 0,0-1 0 0 0,7 2-1 0 0,13 3 148 0 0,-15-3-111 0 0,0-1-1 0 0,0 0 0 0 0,1 0 0 0 0,-1-1 0 0 0,13 0 0 0 0,-11-1 55 0 0,0 1 1 0 0,0 0-1 0 0,17 4 0 0 0,-14-2-100 0 0,-11-2-68 0 0,0 0 1 0 0,1 1-1 0 0,-1 0 1 0 0,0-1-1 0 0,0 1 1 0 0,0 0-1 0 0,0 1 1 0 0,0-1-1 0 0,3 2 0 0 0,-4-1-11 0 0,-1-2-4 0 0,0 1-1 0 0,0 0 1 0 0,0-1-1 0 0,0 1 0 0 0,0 0 1 0 0,0-1-1 0 0,0 1 1 0 0,0-1-1 0 0,0 0 1 0 0,0 1-1 0 0,0-1 1 0 0,1 0-1 0 0,-1 0 1 0 0,0 1-1 0 0,0-1 0 0 0,0 0 1 0 0,0 0-1 0 0,1 0 1 0 0,-1-1-1 0 0,0 1 1 0 0,1 0-1 0 0,10 0 1 0 0,-7-1 2 0 0,-2 0 3 0 0,-1 1 1 0 0,0 0 0 0 0,1 0 0 0 0,-1 0 0 0 0,0 0 0 0 0,0 0 0 0 0,1 1 0 0 0,3 0-1 0 0,4 0 79 0 0,1-1-1 0 0,-1 0 0 0 0,1 0 0 0 0,-1-1 1 0 0,16-3-1 0 0,-24 3-41 0 0,1 0 1 0 0,-1 1 0 0 0,1 0-1 0 0,0 0 1 0 0,-1-1 0 0 0,5 2-1 0 0,20 0 185 0 0,-27-1-227 0 0,10 1 65 0 0,11 6-52 0 0,-18-5-14 0 0,24-1 0 0 0,115-1 928 0 0,-134 1-874 0 0,2 2-44 0 0,36 5 57 0 0,-41-7-39 0 0,1 0 0 0 0,-1-1 0 0 0,1 0 0 0 0,-1 0-1 0 0,1 0 1 0 0,-1-1 0 0 0,1 1 0 0 0,9-4 0 0 0,-13 4-15 0 0,-1 0 0 0 0,1-1 0 0 0,0 1 1 0 0,-1 0-1 0 0,1 1 0 0 0,0-1 0 0 0,0 0 0 0 0,-1 0 0 0 0,4 2 1 0 0,7 0 0 0 0,7-1-114 0 0,-13-1 181 0 0,0 1 0 0 0,0-1 0 0 0,0-1 0 0 0,0 1 0 0 0,7-2 0 0 0,8-4-81 0 0,-19 5 13 0 0,1 0 0 0 0,-1 0 0 0 0,1 0 0 0 0,-1 1 0 0 0,1-1 0 0 0,-1 1-1 0 0,1 0 1 0 0,-1 0 0 0 0,1 0 0 0 0,-1 0 0 0 0,1 0 0 0 0,-1 0 0 0 0,1 1 0 0 0,-1-1-1 0 0,5 2 1 0 0,-2-1-41 0 0,-1-1 0 0 0,1 1 0 0 0,0-1-1 0 0,0 0 1 0 0,5-1 0 0 0,4 1-75 0 0,-5-1 103 0 0,-3-1 9 0 0,-1 1-1 0 0,1 0 1 0 0,0 0 0 0 0,0 1-1 0 0,0 0 1 0 0,9 0-1 0 0,-2 1 123 0 0,-11-1-42 0 0,18 0-1 0 0,-6-3-65 0 0,-12 3-18 0 0,1-1-1 0 0,-1 0 1 0 0,1 1-1 0 0,-1-1 1 0 0,1 1 0 0 0,-1 0-1 0 0,1-1 1 0 0,3 2-1 0 0,89-1-4 0 0,-59 1 14 0 0,-22 0 142 0 0,0-1 0 0 0,27-2 0 0 0,-16-1 101 0 0,-12 2-121 0 0,-1-1 1 0 0,19-5-1 0 0,-7 2 63 0 0,-20 5-167 0 0,0 0 0 0 0,-1-1 0 0 0,1 0 0 0 0,0 0 0 0 0,-1 0 0 0 0,1 0 0 0 0,-1 0 0 0 0,4-3 0 0 0,-4 3-77 0 0,-1 0-1 0 0,0 1 1 0 0,1-1 0 0 0,-1 0 0 0 0,1 1 0 0 0,-1 0-1 0 0,4-1 1 0 0,-1 2-1307 0 0,-15 3-127 0 0,-7 0 53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7:11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 1225 456 0 0,'-1'1'1284'0'0,"-5"5"-175"0"0,3-4-458 0 0,0 0-1 0 0,1 1 1 0 0,-1-1 0 0 0,0 0 0 0 0,-7 3 0 0 0,-18 12 638 0 0,22-13-1096 0 0,0-1 0 0 0,0 1 0 0 0,-1-1 1 0 0,-9 4-1 0 0,-31 17 860 0 0,19-15-512 0 0,-15 5 584 0 0,22-7-662 0 0,-4 1-6 0 0,15-7-322 0 0,-7 1 423 0 0,-32 7 1 0 0,33-5-320 0 0,0-1 0 0 0,-1-1 0 0 0,-29 0 0 0 0,11 0 53 0 0,27-1-158 0 0,0 0 1 0 0,0-1 0 0 0,0 0 0 0 0,-1 0 0 0 0,1 0 0 0 0,-11-3 0 0 0,-36-5 407 0 0,-19-15 694 0 0,64 19-1132 0 0,1 0 1 0 0,1 0-1 0 0,-1-1 0 0 0,1 0 0 0 0,-14-12 0 0 0,-66-48 280 0 0,71 50-384 0 0,-1-1 0 0 0,-27-30 0 0 0,21 19 1 0 0,12 13 4 0 0,1 1 0 0 0,-17-26 0 0 0,9 7 121 0 0,-18-34-28 0 0,5-17-50 0 0,28 70-3 0 0,1 0 0 0 0,0 0 0 0 0,1 0-1 0 0,-1-23 1 0 0,3 24-50 0 0,1-1 0 0 0,0 1-1 0 0,1-1 1 0 0,7-20 0 0 0,20-45-82 0 0,-11 34 60 0 0,35-72-105 0 0,-46 100 115 0 0,1 1 0 0 0,17-25 0 0 0,-13 23-27 0 0,12-25 1 0 0,-16 26 33 0 0,1 1 0 0 0,0 0 0 0 0,1 0 1 0 0,0 1-1 0 0,2 1 0 0 0,-1 0 0 0 0,1 0 1 0 0,1 1-1 0 0,0 1 0 0 0,1 0 0 0 0,26-15 0 0 0,-14 9 12 0 0,-18 11-18 0 0,0 1 1 0 0,1 0 0 0 0,10-4-1 0 0,2 0-13 0 0,-10 4 10 0 0,0 1 1 0 0,0 0-1 0 0,22-5 0 0 0,40-6-62 0 0,-7 4-225 0 0,88-26 1 0 0,-101 23 172 0 0,-16 5 176 0 0,51-5-1 0 0,-78 14-80 0 0,1 1-1 0 0,-1 0 1 0 0,0 0-1 0 0,0 1 1 0 0,0 0-1 0 0,0 1 1 0 0,0 0-1 0 0,0 0 1 0 0,15 8-1 0 0,-20-8-56 0 0,1-1 41 0 0,-1 1 0 0 0,0 1 0 0 0,0-1-1 0 0,0 1 1 0 0,0 0 0 0 0,0 0-1 0 0,-1 0 1 0 0,0 1 0 0 0,0-1 0 0 0,0 1-1 0 0,0 0 1 0 0,-1 0 0 0 0,4 8-1 0 0,-5-11 51 0 0,-1 0 0 0 0,0 0 0 0 0,1 0 0 0 0,-1 0 0 0 0,1 0 0 0 0,-1 0 0 0 0,1-1 0 0 0,0 1 0 0 0,0-1 0 0 0,0 1 0 0 0,0-1 0 0 0,0 0 0 0 0,0 1 0 0 0,0-1 0 0 0,4 1 0 0 0,-3-1 4 0 0,-1 0 0 0 0,1 1 0 0 0,0-1 0 0 0,-1 1 0 0 0,1-1 0 0 0,-1 1 0 0 0,5 4 0 0 0,14 18 0 0 0,-11-14 0 0 0,-2 0 0 0 0,9 12 0 0 0,13 16 0 0 0,-19-24 0 0 0,-8-11-1 0 0,0 1-1 0 0,-1-1 0 0 0,0 1 0 0 0,0 0 1 0 0,2 4-1 0 0,6 10-38 0 0,-7-14 37 0 0,0 1 1 0 0,-1 0-1 0 0,0 0 0 0 0,4 10 0 0 0,8 30-50 0 0,-9-32 53 0 0,5 26 0 0 0,-5-13 42 0 0,0-4-55 0 0,1 31 1 0 0,-5-45 8 0 0,-1 0 1 0 0,-1 0-1 0 0,1 0 1 0 0,-1 0 0 0 0,-1 0-1 0 0,1 0 1 0 0,-5 12-1 0 0,2-7 4 0 0,0-1 0 0 0,-2 26 0 0 0,1-7 0 0 0,0-7 10 0 0,-2 0-1 0 0,-1-1 0 0 0,-1 0 0 0 0,0 0 0 0 0,-2-1 0 0 0,-26 41 0 0 0,30-52 2 0 0,1 1 0 0 0,0 0 0 0 0,-6 19-1 0 0,8-18 12 0 0,-1-1-1 0 0,-1 0 0 0 0,-9 17 0 0 0,1-8-21 0 0,6-8 0 0 0,-1 0 0 0 0,0 0 0 0 0,-12 11 0 0 0,0 0 0 0 0,17-19 6 0 0,-1 1 1 0 0,1-1-1 0 0,-1 0 0 0 0,-1 0 1 0 0,-9 7-1 0 0,4-4-145 0 0,-4 3-387 0 0,1-7-3669 0 0,2-3-918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7:13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6448 0 0,'0'0'5128'0'0,"3"-8"-5456"0"0,-3-3-24 0 0,5 0 0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7:12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 6912 0 0,'0'0'736'0'0,"-5"-8"2168"0"0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7:13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6448 0 0,'12'-13'688'0'0,"-16"7"-136"0"0,0 1 1416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7:39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1340 1940 5584 0 0,'0'0'505'0'0,"-13"-5"10"0"0,-6 0 866 0 0,18 4-838 0 0,-17 1 137 0 0,-38 6 960 0 0,46-5-1383 0 0,0 0 1 0 0,1 1 0 0 0,-12 2 0 0 0,12-1-22 0 0,-1-1 0 0 0,0-1 0 0 0,-12 1 1 0 0,-193 2 1785 0 0,103-12-1164 0 0,66 4-557 0 0,19 0-114 0 0,0-2-1 0 0,1 0 1 0 0,-44-17-1 0 0,26 2 136 0 0,19 8-188 0 0,15 8-90 0 0,1-1 0 0 0,0 0 0 0 0,-13-11 0 0 0,-12-8 20 0 0,25 18-64 0 0,0 1 0 0 0,-11-13 0 0 0,-12-9 0 0 0,4 3 42 0 0,1-1 0 0 0,1-2 0 0 0,-31-41 0 0 0,40 47 70 0 0,-56-60-54 0 0,-4-5-252 0 0,65 71 246 0 0,1 0-1 0 0,1 0 1 0 0,1-1-1 0 0,0 0 1 0 0,1 0-1 0 0,-7-26 0 0 0,13 35-51 0 0,0 0 0 0 0,1 0 0 0 0,0-1 0 0 0,1 1 0 0 0,-1 0 0 0 0,3-14 0 0 0,9-47 0 0 0,-10 66 0 0 0,8-30 28 0 0,1 0 0 0 0,20-43-1 0 0,-26 67-16 0 0,1 0 0 0 0,0 1 0 0 0,0 0 0 0 0,10-11 0 0 0,11-18-13 0 0,2-3 2 0 0,-18 27 0 0 0,13-21 0 0 0,-9 11 0 0 0,1 1 0 0 0,2 1 0 0 0,22-24 0 0 0,-17 20 0 0 0,-3 6 0 0 0,22-19 0 0 0,13-13 0 0 0,-40 38 46 0 0,0 0 0 0 0,31-20 0 0 0,-20 16-24 0 0,33-37-22 0 0,-19 24 0 0 0,2 2 0 0 0,74-38 0 0 0,-110 63 3 0 0,34-16-172 0 0,69-25-1 0 0,-1 1 167 0 0,-73 28 45 0 0,63-19-1 0 0,7 4-140 0 0,-52 13 101 0 0,66-12-1 0 0,-30 11-3 0 0,49-7 84 0 0,-43 12-64 0 0,-46 5-19 0 0,74-2 0 0 0,-40 8 1 0 0,74 3 0 0 0,-78 2 7 0 0,-13-2-94 0 0,14 0 70 0 0,-48-2 18 0 0,50 6-1 0 0,-42 0 13 0 0,-2 2 0 0 0,1 1 0 0 0,-1 2 0 0 0,46 18-1 0 0,-63-17-12 0 0,-1 0 0 0 0,0 1 0 0 0,23 19 0 0 0,40 31 0 0 0,-72-54 0 0 0,-1 1 0 0 0,0 1 0 0 0,14 18 0 0 0,3 4 0 0 0,-18-24 0 0 0,-1-1 0 0 0,-1 0 0 0 0,0 0 0 0 0,0 0 0 0 0,0 1 0 0 0,-1 0 0 0 0,0 0 0 0 0,-1 0 0 0 0,4 10 0 0 0,-4-9 0 0 0,1 1 0 0 0,-1-1 0 0 0,11 14 0 0 0,-8-12 0 0 0,10 22 0 0 0,-11-21 0 0 0,-5-10 0 0 0,0 1 0 0 0,0 0 0 0 0,0-1 0 0 0,0 1 0 0 0,0 0 0 0 0,-1 0 0 0 0,1 0 0 0 0,-1 0 0 0 0,1 0 0 0 0,-1 4 0 0 0,4 71 64 0 0,0-53-64 0 0,-3-20 0 0 0,0 0 0 0 0,0-1 0 0 0,0 1 0 0 0,-1 0 0 0 0,0 0 0 0 0,0 6 0 0 0,-2-3 0 0 0,-1 9 0 0 0,-9 32 0 0 0,3-15-2 0 0,8-26 16 0 0,-1 0 0 0 0,0 0 0 0 0,-6 15 0 0 0,0-6-9 0 0,-14 19 0 0 0,16-25-5 0 0,0 0 0 0 0,-4 13 0 0 0,6-14 0 0 0,0-1 0 0 0,0 1 0 0 0,-1-1 0 0 0,-8 11 0 0 0,-11 16-5 0 0,18-25 53 0 0,-15 18 0 0 0,-10 18 149 0 0,11-16-195 0 0,16-24-12 0 0,0-1-1 0 0,0 0 0 0 0,0 0 0 0 0,0 0 1 0 0,-1-1-1 0 0,-6 6 0 0 0,-46 47 60 0 0,37-36-49 0 0,16-18 0 0 0,1 0 0 0 0,0 0 0 0 0,-1-1 0 0 0,0 1 0 0 0,0-1 0 0 0,0 0 0 0 0,-1 0 0 0 0,-5 4 0 0 0,2-3 0 0 0,-1 2 0 0 0,1-1 0 0 0,1 1 0 0 0,-1 0 0 0 0,1 1 0 0 0,0 0 0 0 0,-8 9 0 0 0,2-1 0 0 0,3-4 0 0 0,-6 5 0 0 0,-23 21 0 0 0,21-22 0 0 0,-2 1 0 0 0,0 0 0 0 0,-30 17 0 0 0,-30 17 0 0 0,57-37-1 0 0,13-8 20 0 0,0 1-1 0 0,-11 8 0 0 0,5-3-15 0 0,-1-1 0 0 0,-35 16 1 0 0,38-19-4 0 0,-38 13 0 0 0,-10 9 13 0 0,-6 4 92 0 0,49-23-56 0 0,-1 0 0 0 0,-37 12-1 0 0,40-15-20 0 0,-22 10-1 0 0,-9 5 73 0 0,-64 16 305 0 0,83-32-234 0 0,23-6-154 0 0,1 1-1 0 0,0-1 0 0 0,0 1 0 0 0,-7 3 0 0 0,-53 11 214 0 0,56-13-168 0 0,1 0 0 0 0,-1-1 0 0 0,1 0 0 0 0,-1-1 0 0 0,0 0 0 0 0,-14-1 0 0 0,-7 0 232 0 0,0-2 8 0 0,24 2-236 0 0,0 0 1 0 0,0 1 0 0 0,0-1 0 0 0,0 2 0 0 0,-10 0-1 0 0,-28 1 82 0 0,15-1-125 0 0,-1 0 28 0 0,23-2-22 0 0,1 1-1 0 0,-1 0 1 0 0,1 1 0 0 0,0 0 0 0 0,-1 0 0 0 0,-7 2 0 0 0,13-3-11 0 0,-10 5-5 0 0,1-1-1 0 0,-1-1 0 0 0,0 0 1 0 0,0-1-1 0 0,-1 0 0 0 0,-13 1 0 0 0,-61 5-205 0 0,73-8 69 0 0,-17 1-3364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7:44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1 581 456 0 0,'0'0'1556'0'0,"5"-11"3646"0"0,7-25-3088 0 0,97-164 1022 0 0,-96 176-3007 0 0,42-74 200 0 0,-12 29-241 0 0,-8 9 32 0 0,-32 56-134 0 0,-1 1 0 0 0,0 0 0 0 0,0-1-1 0 0,-1 0 1 0 0,1 1 0 0 0,-1-1 0 0 0,0 0-1 0 0,0 0 1 0 0,0 0 0 0 0,0 0 0 0 0,-1-8 1504 0 0,0 10-1324 0 0,0-3-187 0 0,0 4-258 0 0,2-1 80 0 0,-1 1 0 0 0,0-1-1 0 0,0 1 1 0 0,0-1 0 0 0,-1 1-1 0 0,1-1 1 0 0,0 1 0 0 0,-1-1-1 0 0,1 0 1 0 0,-1 0 0 0 0,1-2-1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1 617 9184 0 0,'0'0'704'0'0,"4"-4"-448"0"0,2-6 5 0 0,-5 8-154 0 0,0 0 0 0 0,0 0 0 0 0,0 0 1 0 0,1 1-1 0 0,-1-1 0 0 0,0 1 1 0 0,1-1-1 0 0,1-1 0 0 0,23-20 1207 0 0,3-3-36 0 0,49-32 0 0 0,-66 50-1087 0 0,-1-1 1 0 0,11-10 0 0 0,9-7-74 0 0,110-71-107 0 0,-10 5-84 0 0,-70 47 68 0 0,-33 27 32 0 0,43-21 0 0 0,-30 18-27 0 0,0 1 0 0 0,14-10 0 0 0,-44 24 50 0 0,-1 1 1 0 0,15-6 0 0 0,-23 10 420 0 0,-1 1-359 0 0,7-4-6 0 0,1-3 9 0 0,0-1-88 0 0,23-4-467 0 0,-30 11 217 0 0,7 1-2257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47:45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3224 0 0,'0'0'6990'0'0,"1"-2"-6618"0"0,4-4-96 0 0,1 0 0 0 0,-1 0-1 0 0,1 1 1 0 0,6-5 0 0 0,-5 5-177 0 0,-4 2-70 0 0,0 1 0 0 0,1 1-1 0 0,-1-1 1 0 0,1 1 0 0 0,-1-1 0 0 0,1 1 0 0 0,5-1 0 0 0,1-1 36 0 0,-10 2-53 0 0,1 1 0 0 0,0 0 1 0 0,0-1-1 0 0,0 1 0 0 0,0-1 1 0 0,0 1-1 0 0,0 0 1 0 0,0 0-1 0 0,-1-1 0 0 0,1 1 1 0 0,0 0-1 0 0,0 0 0 0 0,0 0 1 0 0,0 0-1 0 0,0 0 0 0 0,0 0 1 0 0,0 1-1 0 0,0-1 1 0 0,0 0-1 0 0,0 0 0 0 0,0 1 1 0 0,0-1-1 0 0,0 0 0 0 0,0 1 1 0 0,-1-1-1 0 0,1 1 0 0 0,0-1 1 0 0,0 1-1 0 0,0 0 1 0 0,-1-1-1 0 0,1 1 0 0 0,0 0 1 0 0,-1-1-1 0 0,1 1 0 0 0,-1 0 1 0 0,1 0-1 0 0,-1 0 0 0 0,1 1 1 0 0,1 3 134 0 0,-1 0 0 0 0,0 0-1 0 0,0 0 1 0 0,0 0 0 0 0,-1 1 0 0 0,0 5 0 0 0,2 13 460 0 0,29 105 913 0 0,-27-120-1448 0 0,-4 0 56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13992 0 0,'0'16'1494'0'0,"0"9"-985"0"0,2 0-1 0 0,0-1 1 0 0,2 1 0 0 0,0-1-1 0 0,2 1 1 0 0,1-2 0 0 0,0 1-1 0 0,2-1 1 0 0,20 40 0 0 0,-14-37-486 0 0,1-1 1 0 0,1 0 0 0 0,2 0 0 0 0,0-2 0 0 0,31 30-1 0 0,-22-30-219 0 0,0 0-1 0 0,1-2 0 0 0,1-1 1 0 0,1-1-1 0 0,67 28 0 0 0,-63-32 177 0 0,38 15-152 0 0,-63-27-201 0 0,0 0 0 0 0,0-1 0 0 0,0 0 0 0 0,1 0 0 0 0,13 0 0 0 0,-23-2 233 0 0,1 0 0 0 0,0-1-1 0 0,-1 1 1 0 0,1 0 0 0 0,-1-1 0 0 0,1 1 0 0 0,-1 0 0 0 0,1-1 0 0 0,-1 0 0 0 0,0 1-1 0 0,1-1 1 0 0,-1 0 0 0 0,0 0 0 0 0,1 0 0 0 0,-1 0 0 0 0,0 0 0 0 0,0 0-1 0 0,0 0 1 0 0,2-2 0 0 0,6-13-1298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7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11256 0 0,'0'0'1133'0'0,"13"-8"-224"0"0,-5 5-655 0 0,-1 0 0 0 0,1 1 0 0 0,0 0-1 0 0,14-2 1 0 0,-15 3-188 0 0,15-3 148 0 0,-1 2-1 0 0,26-1 1 0 0,-45 4-176 0 0,-1-1 0 0 0,1 1-1 0 0,0-1 1 0 0,-1 1 0 0 0,1 0 0 0 0,-1 0-1 0 0,0 0 1 0 0,1 0 0 0 0,-1 0 0 0 0,0 0-1 0 0,1 0 1 0 0,-1 0 0 0 0,0 1-1 0 0,0-1 1 0 0,0 0 0 0 0,0 1 0 0 0,0-1-1 0 0,0 1 1 0 0,1 2 0 0 0,-2 0 0 0 0,1 0 1 0 0,-1-1-1 0 0,0 1 0 0 0,0 0 1 0 0,0 0-1 0 0,-1 0 0 0 0,1-1 1 0 0,-1 1-1 0 0,-2 7 0 0 0,-16 32 456 0 0,7-16-119 0 0,-1 2-625 0 0,-17 27 0 0 0,25-44-5739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2 208 3224 0 0,'0'0'320'0'0,"-1"8"643"0"0,1-7-835 0 0,0-1 0 0 0,0 0 1 0 0,0 0-1 0 0,0 0 1 0 0,0 1-1 0 0,0-1 1 0 0,0 0-1 0 0,0 0 1 0 0,0 1-1 0 0,0-1 0 0 0,0 0 1 0 0,0 0-1 0 0,0 1 1 0 0,0-1-1 0 0,0 0 1 0 0,0 0-1 0 0,0 0 1 0 0,0 1-1 0 0,0-1 0 0 0,0 0 1 0 0,0 0-1 0 0,0 0 1 0 0,0 1-1 0 0,1-1 1 0 0,-1 0-1 0 0,0 0 1 0 0,0 0-1 0 0,0 0 1 0 0,0 1-1 0 0,0-1 0 0 0,1 0 1 0 0,-1 0-1 0 0,0 0 1 0 0,0 0-1 0 0,0 0 1 0 0,1 1-1 0 0,-1-1 1 0 0,0 0-1 0 0,0 0 0 0 0,0 0 1 0 0,1 0-1 0 0,-1 0 1 0 0,0 0-1 0 0,0 0 1 0 0,1 0-1 0 0,16-2 1502 0 0,-11 0-1398 0 0,1 0 1 0 0,-1-1 0 0 0,9-4 0 0 0,2-2 114 0 0,0 0 1 0 0,1 1 0 0 0,0 1-1 0 0,0 1 1 0 0,29-6 0 0 0,20-6 36 0 0,5-6-47 0 0,7-4-289 0 0,139-28 1 0 0,-157 42-49 0 0,-46 10 0 0 0,1 0 0 0 0,-1 1 0 0 0,31-3 0 0 0,-41 6 12 0 0,-3 0 49 0 0,3 0 20 0 0,-3 0 170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0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17 9184 0 0,'0'0'830'0'0,"1"-1"-606"0"0,4-1 12 0 0,-1-1 1 0 0,1 1-1 0 0,0 0 0 0 0,0 1 0 0 0,0-1 0 0 0,0 1 0 0 0,0 0 0 0 0,0 0 0 0 0,0 1 0 0 0,1-1 0 0 0,-1 1 0 0 0,0 0 0 0 0,7 1 1 0 0,-11 0-182 0 0,1 0 1 0 0,-1-1-1 0 0,1 1 1 0 0,-1 0-1 0 0,1 0 1 0 0,-1 0-1 0 0,0 0 1 0 0,0 0-1 0 0,1 0 1 0 0,-1 0 0 0 0,0 1-1 0 0,0-1 1 0 0,0 0-1 0 0,0 1 1 0 0,-1-1-1 0 0,1 1 1 0 0,1 2-1 0 0,0 0 57 0 0,0 1 0 0 0,0 0 0 0 0,0 0-1 0 0,1 9 1 0 0,-2-8-60 0 0,-1 1 0 0 0,0 0 0 0 0,0 0 0 0 0,0-1 0 0 0,-1 1 0 0 0,0 0 0 0 0,0-1 0 0 0,-1 1 0 0 0,0-1 0 0 0,0 1-1 0 0,-1-1 1 0 0,1 0 0 0 0,-5 6 0 0 0,-2 4 83 0 0,-1-1-1 0 0,-1 0 1 0 0,-19 21 0 0 0,22-27-196 0 0,1 1 1 0 0,-10 16 0 0 0,1 0-1111 0 0,15-25 595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1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2304 0 0,'0'0'101'0'0,"0"-14"345"0"0,0 12-12 0 0,1 0 0 0 0,-1 0 0 0 0,0 0 0 0 0,1 0 0 0 0,0 0 1 0 0,-1 0-1 0 0,1 0 0 0 0,0 0 0 0 0,0 0 0 0 0,0 0 0 0 0,0 1 1 0 0,0-1-1 0 0,0 0 0 0 0,1 1 0 0 0,-1-1 0 0 0,1 1 0 0 0,-1-1 0 0 0,1 1 1 0 0,-1 0-1 0 0,4-2 0 0 0,3-3 121 0 0,1 2 1 0 0,19-9-1 0 0,-15 8-240 0 0,-6 2-282 0 0,0 0 0 0 0,1 0 0 0 0,-1 1 0 0 0,1 0 0 0 0,-1 1 0 0 0,1 0 0 0 0,15 0 0 0 0,-19 1-33 0 0,0 0 0 0 0,0 0 0 0 0,0 1 0 0 0,0-1 0 0 0,0 1 1 0 0,0 0-1 0 0,0 0 0 0 0,0 1 0 0 0,-1-1 0 0 0,1 1 1 0 0,0 0-1 0 0,-1 0 0 0 0,1 0 0 0 0,-1 0 0 0 0,0 1 0 0 0,6 4 1 0 0,-7-4-2 0 0,-1-1 1 0 0,1 1-1 0 0,-1 0 1 0 0,1 0-1 0 0,-1-1 1 0 0,0 1 0 0 0,0 0-1 0 0,0 0 1 0 0,0 0-1 0 0,-1 0 1 0 0,1 0 0 0 0,-1 0-1 0 0,0 0 1 0 0,0 1-1 0 0,0-1 1 0 0,0 0-1 0 0,0 0 1 0 0,-1 0 0 0 0,1 0-1 0 0,-3 5 1 0 0,0 3 22 0 0,-1 0 0 0 0,0 0 1 0 0,-1 0-1 0 0,-8 13 0 0 0,-1-1 109 0 0,-2 0 0 0 0,0-1-1 0 0,-23 24 1 0 0,13-12-132 0 0,25-32-79 0 0,2-3-654 0 0,8-7-2676 0 0,3-6-1150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1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3680 0 0,'0'0'6617'0'0,"1"2"-5872"0"0,1 12-497 0 0,1 1 0 0 0,-2-1 0 0 0,0 1 0 0 0,-1-1 0 0 0,-1 1 0 0 0,-2 18 0 0 0,-1 29 534 0 0,-5 23-6 0 0,7-62-621 0 0,2-19-144 0 0,-1 0 0 0 0,1 0 0 0 0,0 0 0 0 0,0 0 0 0 0,0 0 0 0 0,0 0 0 0 0,1-1 0 0 0,0 1 0 0 0,-1 0 0 0 0,1 0 1 0 0,3 7-1 0 0,-3-10-91 0 0,-1 0 23 0 0,0-1 1 0 0,0 1-1 0 0,1-1 1 0 0,-1 1-1 0 0,0-1 0 0 0,0 0 1 0 0,0 1-1 0 0,1-1 1 0 0,-1 0-1 0 0,0 1 1 0 0,0-1-1 0 0,1 0 1 0 0,-1 1-1 0 0,0-1 1 0 0,1 0-1 0 0,-1 1 1 0 0,0-1-1 0 0,1 0 0 0 0,0 1 1 0 0,5 1-4765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2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6912 0 0,'6'-2'7123'0'0,"29"-6"-6846"0"0,-5 6-59 0 0,1 2 0 0 0,-1 1 0 0 0,41 6 0 0 0,-35-4-135 0 0,-28-3-85 0 0,0 0-1 0 0,1 1 0 0 0,-1 0 0 0 0,9 2 0 0 0,-15-2-57 0 0</inkml:trace>
  <inkml:trace contextRef="#ctx0" brushRef="#br0" timeOffset="1">31 142 3224 0 0,'0'0'7940'0'0,"2"0"-6846"0"0,8 2-646 0 0,0 0-1 0 0,1-1 1 0 0,0 0-1 0 0,-1-1 1 0 0,1 0 0 0 0,-1 0-1 0 0,1-1 1 0 0,15-4-1 0 0,22-1-40 0 0,70-7-149 0 0,-91 9-27 0 0,-1 0-1038 0 0,-9 3-4952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3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21 6192 0 0,'0'0'556'0'0,"1"-1"-459"0"0,5-7-65 0 0,-3 7-83 0 0,1-2 705 0 0,-4 3-534 0 0,0 0 0 0 0,1 0 1 0 0,-1 0-1 0 0,0 0 1 0 0,0-1-1 0 0,0 1 0 0 0,0 0 1 0 0,0 0-1 0 0,0 0 0 0 0,1-1 1 0 0,-1 1-1 0 0,0 0 0 0 0,0 0 1 0 0,0 0-1 0 0,0-1 0 0 0,0 1 1 0 0,0 0-1 0 0,0 0 0 0 0,0-1 1 0 0,0 1-1 0 0,0 0 0 0 0,0 0 1 0 0,0-1-1 0 0,0 1 0 0 0,0 0 1 0 0,0 0-1 0 0,0-1 0 0 0,0 1 1 0 0,0 0-1 0 0,-1 0 1 0 0,1 0-1 0 0,0-1 0 0 0,0 1 1 0 0,0 0-1 0 0,0 0 0 0 0,-10 0 843 0 0,7 0-941 0 0,0 1 1 0 0,0 0 0 0 0,0 1 0 0 0,0-1 0 0 0,-4 3 0 0 0,-20 17 345 0 0,1 1 0 0 0,1 0 0 0 0,1 2 0 0 0,1 1 0 0 0,-29 42 0 0 0,49-63-281 0 0,1 1 0 0 0,-1-1 0 0 0,1 1 0 0 0,-2 5 1 0 0,0 2 144 0 0,4-11-220 0 0,0-1 1 0 0,1 1 0 0 0,-1 0 0 0 0,0 0 0 0 0,1 0-1 0 0,-1 0 1 0 0,0 0 0 0 0,1 0 0 0 0,-1-1 0 0 0,1 1 0 0 0,-1 0-1 0 0,1 0 1 0 0,0-1 0 0 0,-1 1 0 0 0,1 0 0 0 0,0-1 0 0 0,-1 1-1 0 0,1 0 1 0 0,0-1 0 0 0,1 1 0 0 0,-1 0 18 0 0,1 1-13 0 0,-1-1 0 0 0,0 0 0 0 0,1-1 1 0 0,-1 1-1 0 0,0 0 0 0 0,1 0 0 0 0,-1-1 1 0 0,1 1-1 0 0,-1 0 0 0 0,1-1 0 0 0,-1 0 1 0 0,1 1-1 0 0,0-1 0 0 0,-1 0 1 0 0,1 0-1 0 0,-1 0 0 0 0,1 0 0 0 0,0 0 1 0 0,-1 0-1 0 0,4-1 0 0 0,1-1 60 0 0,0 0-1 0 0,0 0 0 0 0,0 0 1 0 0,6-5-1 0 0,8-3 59 0 0,-19 10-133 0 0,11-4 12 0 0,-1-1-1 0 0,0 0 1 0 0,-1 0 0 0 0,1-1-1 0 0,11-10 1 0 0,-10 7-97 0 0,-1-1 1 0 0,0-1-1 0 0,-1 0 0 0 0,10-13 1 0 0,-15 17-3 0 0,0-1 0 0 0,-1 0 1 0 0,1 0-1 0 0,-1 0 0 0 0,-1-1 1 0 0,0 1-1 0 0,4-18 1 0 0,-5 20 69 0 0,0-13 25 0 0,-2 18 120 0 0,-1 1-67 0 0,-5 0 0 0 0,5 11 0 0 0,1 2-13 0 0,1 1 0 0 0,0-1 0 0 0,1 0 0 0 0,1 0 0 0 0,0 0 1 0 0,1 0-1 0 0,0 0 0 0 0,1-1 0 0 0,10 21 0 0 0,-12-29-15 0 0,0 0 0 0 0,0-1 0 0 0,0 1 0 0 0,0-1-1 0 0,0 0 1 0 0,1 0 0 0 0,-1 0 0 0 0,1-1-1 0 0,0 1 1 0 0,0-1 0 0 0,5 3 0 0 0,-1-2 70 0 0,-1 1 1 0 0,1-1 0 0 0,-1-1-1 0 0,1 0 1 0 0,12 2 0 0 0,-8-3-206 0 0,-1 0 1 0 0,0-1-1 0 0,16-3 1 0 0,-1-1-4392 0 0,-8-3-1103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3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1 686 456 0 0,'2'-6'202'0'0,"0"0"1"0"0,1-1-1 0 0,-1 1 1 0 0,1 1-1 0 0,1-1 0 0 0,6-10 1 0 0,30-30 6255 0 0,-24 29-3971 0 0,33-45-117 0 0,18-19-782 0 0,-25 43-1031 0 0,1 1 1 0 0,54-34-1 0 0,-58 43-396 0 0,23-12-16 0 0,91-45 0 0 0,-63 37-141 0 0,-8 11 29 0 0,-44 20 9 0 0,18-2-5 0 0,-30 12-213 0 0,-25 7 146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2760 0 0,'1'-5'4556'0'0,"1"3"-3817"0"0,-1-1 1 0 0,1 1-1 0 0,0 0 1 0 0,0 0-1 0 0,0 0 1 0 0,0 0-1 0 0,5-3 1 0 0,21-9 895 0 0,-17 10-1456 0 0,1 0 0 0 0,0 2 0 0 0,13-3-1 0 0,-22 5-140 0 0,0-1 0 0 0,0 1-1 0 0,0 0 1 0 0,0 0 0 0 0,0 1 0 0 0,-1-1 0 0 0,1 0-1 0 0,0 1 1 0 0,0 0 0 0 0,0 0 0 0 0,-1 0-1 0 0,6 2 1 0 0,-7-2-33 0 0,0-1 1 0 0,1 1-1 0 0,-1 0 0 0 0,0 0 0 0 0,1 1 1 0 0,-1-1-1 0 0,0 0 0 0 0,0 0 1 0 0,0 1-1 0 0,0-1 0 0 0,0 0 0 0 0,0 1 1 0 0,-1-1-1 0 0,1 1 0 0 0,0-1 0 0 0,-1 1 1 0 0,1 0-1 0 0,-1-1 0 0 0,0 1 0 0 0,1-1 1 0 0,-1 1-1 0 0,0 0 0 0 0,0 2 1 0 0,0 2-6 0 0,-1 0 0 0 0,1 0 1 0 0,-1 0-1 0 0,0 0 1 0 0,-1 0-1 0 0,0 0 0 0 0,0 0 1 0 0,0 0-1 0 0,-1-1 1 0 0,1 1-1 0 0,-1-1 0 0 0,-1 1 1 0 0,-3 4-1 0 0,-5 5-21 0 0,-1-1-1 0 0,-27 22 1 0 0,36-31-79 0 0,4-4 11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4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3224 0 0,'0'0'143'0'0,"-1"1"-3"0"0,-10 14-680 0 0,4-6 2288 0 0,1 1-1 0 0,-8 12 1 0 0,12-17-1250 0 0,0-1-1 0 0,1 1 1 0 0,-1-1-1 0 0,1 1 1 0 0,0 0-1 0 0,0 0 1 0 0,0-1-1 0 0,0 10 1 0 0,1-12-448 0 0,0 0-1 0 0,0-1 1 0 0,0 1 0 0 0,0 0 0 0 0,1 0 0 0 0,-1-1 0 0 0,0 1 0 0 0,1 0 0 0 0,-1 0 0 0 0,1-1 0 0 0,0 1 0 0 0,-1-1 0 0 0,1 1 0 0 0,0 0 0 0 0,0-1 0 0 0,0 0 0 0 0,0 1-1 0 0,0-1 1 0 0,0 0 0 0 0,1 1 0 0 0,-1-1 0 0 0,0 0 0 0 0,1 0 0 0 0,-1 0 0 0 0,1 0 0 0 0,-1 0 0 0 0,1 0 0 0 0,-1-1 0 0 0,1 1 0 0 0,0 0 0 0 0,-1-1 0 0 0,4 1 0 0 0,-2 0-30 0 0,0-1 0 0 0,1 0 0 0 0,-1 0 0 0 0,0 0 0 0 0,1 0 0 0 0,-1 0 0 0 0,0-1 0 0 0,1 1 0 0 0,3-2 0 0 0,30-12 44 0 0,-33 12-54 0 0,1 1-33 0 0,0-1-1 0 0,0-1 1 0 0,0 1-1 0 0,0-1 0 0 0,-1 1 1 0 0,1-1-1 0 0,-1-1 1 0 0,0 1-1 0 0,0-1 1 0 0,0 1-1 0 0,3-6 1 0 0,36-43-305 0 0,-35 40 274 0 0,-8 12 54 0 0,0 0 0 0 0,0 0 1 0 0,0 0-1 0 0,0 0 0 0 0,0 0 0 0 0,0 0 0 0 0,0 0 0 0 0,0 0 0 0 0,0 0 0 0 0,0 0 1 0 0,0-1-1 0 0,1 1 0 0 0,-1 0 0 0 0,0 0 0 0 0,0 0 0 0 0,0 0 0 0 0,0 0 0 0 0,0 0 1 0 0,0 0-1 0 0,0 0 0 0 0,0 0 0 0 0,0 0 0 0 0,0 0 0 0 0,0 0 0 0 0,0 0 0 0 0,0 0 1 0 0,0 0-1 0 0,0 0 0 0 0,0 0 0 0 0,0 0 0 0 0,0 0 0 0 0,1 0 0 0 0,-1 0 0 0 0,0 0 1 0 0,0 0-1 0 0,0 0 0 0 0,0 0 0 0 0,0 0 0 0 0,0 0 0 0 0,0 0 0 0 0,0 0 0 0 0,0 0 1 0 0,0 0-1 0 0,0 0 0 0 0,0 0 0 0 0,0 0 0 0 0,0 0 0 0 0,0 0 0 0 0,0 0 0 0 0,0 0 1 0 0,0 0-1 0 0,0 1 0 0 0,0-1 0 0 0,1 0 0 0 0,-1 0 0 0 0,0 0 0 0 0,0 0 0 0 0,0 0 1 0 0,0 0-1 0 0,0 0 0 0 0,0 0 0 0 0,0 0 0 0 0,0 0 0 0 0,0 0 0 0 0,0 0 0 0 0,0 0 1 0 0,0 0-1 0 0,0 0 0 0 0,1 8 35 0 0,-1 10 51 0 0,0-18-82 0 0,-3 255 438 0 0,-4-113-280 0 0,4-96-54 0 0,2-30-73 0 0,-1 0 0 0 0,-4 20 1 0 0,5-32-20 0 0,0 0 0 0 0,0 0 0 0 0,0-1 0 0 0,-1 1 0 0 0,1 0 0 0 0,-1-1 1 0 0,0 1-1 0 0,0-1 0 0 0,0 0 0 0 0,-1 1 0 0 0,1-1 0 0 0,-1 0 0 0 0,1-1 0 0 0,-6 5 1 0 0,6-5 22 0 0,0-1 0 0 0,0 0 0 0 0,0-1 0 0 0,-1 1 0 0 0,1 0 0 0 0,0-1 0 0 0,0 1 0 0 0,0-1 0 0 0,-1 1 0 0 0,1-1 0 0 0,0 0 0 0 0,0 0 0 0 0,-1 0 0 0 0,1 0 0 0 0,0-1 0 0 0,-1 1 0 0 0,1-1 0 0 0,0 1 0 0 0,-4-2 0 0 0,-3-2 35 0 0,1-1-1 0 0,-1 1 1 0 0,-11-9-1 0 0,2 1 31 0 0,6 4 34 0 0,1 0-1 0 0,0-1 1 0 0,0 0-1 0 0,1-1 1 0 0,0 0-1 0 0,-9-13 1 0 0,18 21-95 0 0,-1 1 0 0 0,1-1 1 0 0,0 0-1 0 0,0 0 0 0 0,0 0 1 0 0,0 0-1 0 0,0 0 0 0 0,0 0 1 0 0,1 0-1 0 0,-1 0 0 0 0,0 0 1 0 0,1 0-1 0 0,0-1 0 0 0,-1 1 1 0 0,1 0-1 0 0,0 0 0 0 0,0 0 1 0 0,1-1-1 0 0,-1-2 0 0 0,2 1-1 0 0,-1 1-1 0 0,0 0 1 0 0,1 0-1 0 0,-1 0 1 0 0,1 0-1 0 0,0 0 1 0 0,0 0 0 0 0,0 0-1 0 0,0 1 1 0 0,1-1-1 0 0,3-2 1 0 0,4-4-413 0 0,1 1-1 0 0,0 1 1 0 0,0 0 0 0 0,1 1-1 0 0,15-7 1 0 0,-4 3-737 0 0,2 2-10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3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1 0 0 0,'2'1'534'0'0,"1"-1"1"0"0,-1 2-1 0 0,0-1 0 0 0,0 0 1 0 0,0 0-1 0 0,0 1 0 0 0,0-1 1 0 0,0 1-1 0 0,0 0 0 0 0,-1-1 1 0 0,1 1-1 0 0,-1 0 0 0 0,1 0 1 0 0,1 3-1 0 0,-2-3-189 0 0,-1 1 1 0 0,1-1-1 0 0,-1 0 0 0 0,0 0 0 0 0,0 0 1 0 0,0 0-1 0 0,0 0 0 0 0,0 1 1 0 0,-1-1-1 0 0,1 0 0 0 0,-2 4 0 0 0,-1 4-228 0 0,0 0 1 0 0,-1 0-1 0 0,0-1 0 0 0,-9 17 0 0 0,-27 35 251 0 0,34-53-360 0 0,-125 156-53 0 0,54-72 26 0 0,-123 185-31 0 0,89-117 282 0 0,56-82-74 0 0,-33 45 239 0 0,-54 81 271 0 0,53-69-282 0 0,20-31-181 0 0,28-38-213 0 0,-133 221-583 0 0,165-271-722 0 0,-1-4-3475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0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6704 0 0,'0'0'608'0'0,"8"3"-488"0"0,-6-3 64 0 0,0 1 0 0 0,0 0-1 0 0,0 0 1 0 0,1 0 0 0 0,-2 0 0 0 0,1 0 0 0 0,0 0 0 0 0,0 0 0 0 0,0 1 0 0 0,0-1 0 0 0,-1 1 0 0 0,1-1-1 0 0,-1 1 1 0 0,1 0 0 0 0,-1 0 0 0 0,0-1 0 0 0,1 1 0 0 0,-1 0 0 0 0,0 0 0 0 0,0 0 0 0 0,1 4-1 0 0,2 6 1034 0 0,-1 1-1 0 0,4 23 1 0 0,-2-11-415 0 0,0 6-120 0 0,-1 0 1 0 0,0 41 0 0 0,0 9-261 0 0,2-26-197 0 0,-4-18-132 0 0,2 0 0 0 0,2 0 0 0 0,15 51-1 0 0,14 20-32 0 0,-23-78-245 0 0,-11-29 58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4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11600 0 0,'0'0'1857'0'0,"2"1"-1538"0"0,6 4-215 0 0,1 0 0 0 0,0-1 1 0 0,0 0-1 0 0,1-1 1 0 0,-1 0-1 0 0,13 2 1 0 0,61 5-153 0 0,-58-8-37 0 0,-11-1-665 0 0,0-1 0 0 0,0 0 0 0 0,21-4 0 0 0,-8 0-392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5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10912 0 0,'0'0'497'0'0,"-2"1"-8"0"0,-5 5-311 0 0,4 0-84 0 0,3-4-17 0 0,0-1 0 0 0,1 1-1 0 0,-1-1 1 0 0,0 0 0 0 0,1 1 0 0 0,-1-1-1 0 0,1 0 1 0 0,-1 0 0 0 0,1 1-1 0 0,0-1 1 0 0,0 0 0 0 0,-1 0 0 0 0,1 0-1 0 0,0 0 1 0 0,0 0 0 0 0,0 0-1 0 0,0 0 1 0 0,0 0 0 0 0,0 0-1 0 0,0 0 1 0 0,1 0 0 0 0,-1-1 0 0 0,0 1-1 0 0,0-1 1 0 0,1 1 0 0 0,-1-1-1 0 0,0 1 1 0 0,1-1 0 0 0,-1 1 0 0 0,0-1-1 0 0,3 0 1 0 0,5 2 172 0 0,1-1 0 0 0,0-1 0 0 0,14 0 0 0 0,-15 0-56 0 0,29-1-451 0 0,0-2 0 0 0,-1-2 0 0 0,45-11 0 0 0,-60 11-332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56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3224 0 0,'0'0'6912'0'0,"0"3"-6706"0"0,0 22 313 0 0,-1-10-190 0 0,1 0-1 0 0,1 0 1 0 0,4 24 0 0 0,-2-15-67 0 0,-1 0 0 0 0,-1 0 0 0 0,-1 0 0 0 0,-5 47 0 0 0,-1 19 266 0 0,6-55-432 0 0,1 5 362 0 0,-6 43 0 0 0,-4-40 2779 0 0,8-43-3185 0 0,1-1 0 0 0,-1 1 0 0 0,0 0 0 0 0,1-1-1 0 0,-1 1 1 0 0,0-1 0 0 0,1 1 0 0 0,-1-1 0 0 0,0 0-1 0 0,1 1 1 0 0,-1-1 0 0 0,1 0 0 0 0,-1 1 0 0 0,1-1-1 0 0,0 0 1 0 0,-1 1 0 0 0,1-1 0 0 0,-1-1 0 0 0,-5-13 355 0 0,0-18-84 0 0,4 17-326 0 0,2 13 3 0 0,0 0 0 0 0,0 0 0 0 0,0 0 0 0 0,0 0 0 0 0,0 0 0 0 0,1 0 0 0 0,0-4 0 0 0,2-8 0 0 0,-2 11 5 0 0,-1 1 1 0 0,1-1-1 0 0,1 0 0 0 0,-1 0 0 0 0,0 1 0 0 0,1-1 0 0 0,0 1 0 0 0,0-1 0 0 0,0 1 0 0 0,0 0 0 0 0,1-1 0 0 0,-1 1 0 0 0,4-3 0 0 0,1 0-42 0 0,0 0 1 0 0,0 0-1 0 0,0 1 0 0 0,14-8 0 0 0,0 1-99 0 0,-13 7 95 0 0,0 0 0 0 0,1 1 0 0 0,-1 0 0 0 0,1 0 0 0 0,0 1 0 0 0,11-3 0 0 0,-9 4-1 0 0,-9 1 28 0 0,0 0 0 0 0,0 1 1 0 0,1-1-1 0 0,-1 1 0 0 0,0 0 0 0 0,1-1 1 0 0,-1 1-1 0 0,0 0 0 0 0,0 0 0 0 0,1 1 0 0 0,-1-1 1 0 0,0 0-1 0 0,1 1 0 0 0,-1-1 0 0 0,0 1 1 0 0,0 0-1 0 0,0 0 0 0 0,3 1 0 0 0,3 6-52 0 0,-7-4 63 0 0,-1-1 1 0 0,1 0 0 0 0,0 0-1 0 0,-1 1 1 0 0,0-1 0 0 0,1 0 0 0 0,-2 1-1 0 0,1-1 1 0 0,-1 7 0 0 0,0-3-15 0 0,-1 0 1 0 0,0 1 0 0 0,-4 10 0 0 0,1-9 35 0 0,0 1-1 0 0,0-1 1 0 0,-1 0 0 0 0,-1 0 0 0 0,1-1 0 0 0,-1 0-1 0 0,-1 0 1 0 0,1-1 0 0 0,-12 9 0 0 0,5-6-301 0 0,0 0 1 0 0,-1 0 0 0 0,0-2-1 0 0,-1 0 1 0 0,-19 7 0 0 0,5-6-673 0 0,28-9 817 0 0,-1 0 0 0 0,0 0 0 0 0,0 0 0 0 0,0 0 0 0 0,0 0 0 0 0,-4-2 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8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9 10592 0 0,'-7'-5'964'0'0,"6"5"-918"0"0,1-1-1 0 0,-1 1 1 0 0,1 0 0 0 0,-1-1 0 0 0,0 1 0 0 0,1 0 0 0 0,-1 0 0 0 0,1 0 0 0 0,-1-1 0 0 0,0 1-1 0 0,1 0 1 0 0,-1 0 0 0 0,1 0 0 0 0,-1 0 0 0 0,0 0 0 0 0,1 0 0 0 0,-1 0 0 0 0,0 0-1 0 0,1 0 1 0 0,-1 0 0 0 0,1 0 0 0 0,-1 1 0 0 0,0-1 0 0 0,1 0 0 0 0,-1 0 0 0 0,1 1 0 0 0,-1-1-1 0 0,1 0 1 0 0,-2 1 0 0 0,-8 14 1101 0 0,7-10-949 0 0,-9 12 357 0 0,-1-1-1 0 0,-25 25 1 0 0,21-25-198 0 0,-24 32 0 0 0,8-1 159 0 0,9-16 59 0 0,-23 42 1 0 0,37-57-446 0 0,-14 17 1 0 0,2-2-168 0 0,11-21-144 0 0,5-5-922 0 0,10-20-2927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8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 10912 0 0,'-20'-7'1758'0'0,"20"8"-1668"0"0,1 0-1 0 0,-1-1 1 0 0,1 1-1 0 0,-1 0 1 0 0,1 0 0 0 0,-1 0-1 0 0,0-1 1 0 0,1 1-1 0 0,-1 0 1 0 0,0 0-1 0 0,0 0 1 0 0,1 0-1 0 0,-1 0 1 0 0,0-1-1 0 0,0 1 1 0 0,0 0-1 0 0,0 0 1 0 0,0 0 0 0 0,-1 2-1 0 0,1-2 46 0 0,1 6 26 0 0,-1 1 1 0 0,2-1-1 0 0,-1 1 1 0 0,1-1-1 0 0,0 1 1 0 0,0-1 0 0 0,1 0-1 0 0,4 9 1 0 0,6 8 12 0 0,16 21-1 0 0,-9-14-69 0 0,-11-17-24 0 0,20 22-1 0 0,-7-12-927 0 0,-17-13-2990 0 0,-1-2-1304 0 0</inkml:trace>
  <inkml:trace contextRef="#ctx0" brushRef="#br0" timeOffset="1">313 77 12872 0 0,'0'0'968'0'0,"8"0"-600"0"0,5 0-296 0 0,0 0-72 0 0,-1 0 0 0 0,3 3 0 0 0,-7-3 64 0 0,9 5 0 0 0,1-2 0 0 0,-2-3 0 0 0,2 4-64 0 0,-1 1-88 0 0,-4-5 24 0 0,0 0 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9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13160 0 0,'0'0'1368'0'0,"12"-4"-1296"0"0,1 4-72 0 0,-3 0 0 0 0,-2 4 0 0 0,5-4 280 0 0,-4-4 40 0 0,4 4 0 0 0,3-4 8 0 0,6 1-256 0 0,-4-2-72 0 0,8 5 0 0 0,-1-3-6360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4:49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5 4144 0 0,'0'0'319'0'0,"1"3"54"0"0,0 0 27 0 0,-1 0 0 0 0,0-1 0 0 0,0 1 0 0 0,0 0 0 0 0,0 0 0 0 0,-1 0 0 0 0,1 0 0 0 0,-1-1 0 0 0,1 1 0 0 0,-1 0 0 0 0,0 0 0 0 0,0-1 0 0 0,0 1 0 0 0,-3 4 1 0 0,-7 21 1639 0 0,9-20-1638 0 0,1 0 0 0 0,0 0 0 0 0,1 0 0 0 0,0 15 0 0 0,1-20-296 0 0,-1 1-1 0 0,1-1 0 0 0,-1 1 0 0 0,1-1 0 0 0,0 0 0 0 0,0 1 0 0 0,1-1 1 0 0,-1 0-1 0 0,1 0 0 0 0,-1 0 0 0 0,1 0 0 0 0,0 0 0 0 0,4 4 1 0 0,-2-3-3 0 0,1 2 97 0 0,0-1-1 0 0,1 0 1 0 0,-1 0-1 0 0,12 6 1 0 0,-16-10-171 0 0,1 0 1 0 0,0 0-1 0 0,0-1 1 0 0,-1 1-1 0 0,1 0 0 0 0,0-1 1 0 0,0 0-1 0 0,0 1 1 0 0,0-1-1 0 0,-1 0 1 0 0,1 0-1 0 0,0 0 1 0 0,0 0-1 0 0,0 0 0 0 0,0 0 1 0 0,0 0-1 0 0,0-1 1 0 0,0 1-1 0 0,-1-1 1 0 0,1 0-1 0 0,0 1 1 0 0,0-1-1 0 0,2-2 0 0 0,-3 2-5 0 0,1 0 0 0 0,-1-1 0 0 0,0 1-1 0 0,-1-1 1 0 0,1 1 0 0 0,0-1 0 0 0,0 1-1 0 0,0-1 1 0 0,-1 1 0 0 0,1-1 0 0 0,-1 0-1 0 0,1-2 1 0 0,5-12 123 0 0,1 4-62 0 0,-6 11-74 0 0,1-1 0 0 0,-1 0 0 0 0,0 0 0 0 0,1 0 0 0 0,-1 0 0 0 0,0 0 1 0 0,0-1-1 0 0,0 1 0 0 0,0 0 0 0 0,-1 0 0 0 0,1-1 0 0 0,-1 1 0 0 0,1-1 0 0 0,-1 1 0 0 0,0 0 0 0 0,0-1 0 0 0,0 1 0 0 0,0 0 0 0 0,0-1 0 0 0,-1 1 0 0 0,0-5 0 0 0,-2 0 63 0 0,-1 0-1 0 0,1 0 1 0 0,-1 0-1 0 0,0 1 1 0 0,0-1-1 0 0,-1 1 0 0 0,0 0 1 0 0,-8-7-1 0 0,3 4 19 0 0,0 0 0 0 0,-1 1 0 0 0,-21-12-1 0 0,31 19-75 0 0,0 0-58 0 0,0 1 0 0 0,1-1 0 0 0,-1 1 1 0 0,0 0-1 0 0,0-1 0 0 0,1 1 0 0 0,-1 0 0 0 0,0-1 1 0 0,0 1-1 0 0,0 0 0 0 0,0 0 0 0 0,1 0 1 0 0,-1 0-1 0 0,0 0 0 0 0,0 0 0 0 0,0 0 0 0 0,0 0 1 0 0,-1 0-1 0 0,-11 4-920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08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3424 0 0,'0'0'157'0'0,"2"0"-9"0"0,9 4 2731 0 0,-1 4-2159 0 0,-3-5-513 0 0,-1-1 1 0 0,1 0-1 0 0,11 3 1 0 0,-7-3 124 0 0,-8-1-254 0 0,0-1 0 0 0,0 0 0 0 0,1 0 0 0 0,-1 0 0 0 0,0-1-1 0 0,0 1 1 0 0,1-1 0 0 0,-1 0 0 0 0,0 0 0 0 0,0 0 0 0 0,0 0 0 0 0,0-1-1 0 0,3-1 1 0 0,15-5 11 0 0,-12 6-55 0 0,1-1-1 0 0,-1 0 1 0 0,0 0 0 0 0,-1-1-1 0 0,1 0 1 0 0,-1 0 0 0 0,14-10-1 0 0,4-6 133 0 0,-23 18-102 0 0,-2 2-63 0 0,-1 0-1 0 0,1-1 1 0 0,0 1 0 0 0,0 0 0 0 0,0-1 0 0 0,0 1 0 0 0,0 0 0 0 0,0 0-1 0 0,-1-1 1 0 0,1 1 0 0 0,0 0 0 0 0,0 0 0 0 0,0 0 0 0 0,0 0 0 0 0,0 1 0 0 0,0-1-1 0 0,0 0 1 0 0,0 0 0 0 0,0 0 0 0 0,1 1 0 0 0,1 0-3 0 0,5 0 2 0 0,-5-1 0 0 0,0 1 0 0 0,-1-1 0 0 0,1 1 0 0 0,-1 0 0 0 0,1 0 0 0 0,-1 0 0 0 0,4 1 0 0 0,6 3 0 0 0,-9-3 64 0 0,0-1-1 0 0,0 1 1 0 0,-1 0 0 0 0,1 0 0 0 0,0 0 0 0 0,-1 1 0 0 0,0-1 0 0 0,1 0 0 0 0,-1 1 0 0 0,0 0 0 0 0,0 0-1 0 0,0-1 1 0 0,-1 1 0 0 0,3 4 0 0 0,-2-3 40 0 0,0 0 1 0 0,1 0-1 0 0,0 0 0 0 0,0 0 0 0 0,6 6 1 0 0,-1-4-16 0 0,0 0 1 0 0,1-1 0 0 0,0 1-1 0 0,0-2 1 0 0,0 1-1 0 0,1-1 1 0 0,-1-1 0 0 0,14 4-1 0 0,-18-7-48 0 0,0 0 1 0 0,1 0-1 0 0,-1 0 0 0 0,1 0 0 0 0,-1-1 1 0 0,0 0-1 0 0,6-2 0 0 0,1 1 15 0 0,67-14 232 0 0,-73 15-279 0 0,0-1 0 0 0,0 1 0 0 0,-1-1 0 0 0,1-1 0 0 0,-1 1 0 0 0,0-1 0 0 0,0 0 0 0 0,6-4 0 0 0,8-4 222 0 0,14-8 89 0 0,-32 19-320 0 0,0 0 0 0 0,-1-1 0 0 0,1 1 0 0 0,-1 0 0 0 0,1-1 0 0 0,-1 1 0 0 0,1 0 0 0 0,0 0 0 0 0,-1 0 0 0 0,1 0 1 0 0,-1-1-1 0 0,1 1 0 0 0,0 0 0 0 0,-1 0 0 0 0,1 0 0 0 0,0 0 0 0 0,-1 0 0 0 0,1 0 0 0 0,0 1 0 0 0,1-1-2 0 0,-1 0 1 0 0,1 0-1 0 0,-1 0 0 0 0,1 0 0 0 0,-1 0 0 0 0,1 0 0 0 0,-1 0 0 0 0,1 0 0 0 0,-1-1 0 0 0,1 1 0 0 0,-1-1 0 0 0,1 1 0 0 0,-1-1 0 0 0,0 0 0 0 0,3-1 0 0 0,-2 3-88 0 0,0-1 0 0 0,-1 1 0 0 0,1-1 0 0 0,0 1 0 0 0,0-1-1 0 0,0 1 1 0 0,0 0 0 0 0,0 0 0 0 0,2 2 0 0 0,3 0 110 0 0,20 8 172 0 0,-9-3 119 0 0,34 9 0 0 0,-46-16-249 0 0,1 0 1 0 0,-1 0 0 0 0,0 0-1 0 0,0-1 1 0 0,1 0-1 0 0,-1 0 1 0 0,0-1 0 0 0,1 1-1 0 0,10-4 1 0 0,19-5 29 0 0,-20 5-28 0 0,-1-1 0 0 0,23-8 0 0 0,-27 8-58 0 0,0-1 0 0 0,20-14 1 0 0,-28 18-535 0 0,0 1 1 0 0,1-1 0 0 0,-1 1-1 0 0,0-1 1 0 0,0 1 0 0 0,1 0-1 0 0,3 0 1 0 0,9-4-3990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09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1 158 2304 0 0,'0'0'101'0'0,"1"0"1"0"0,1 0-84 0 0,11-7 124 0 0,-12 6 576 0 0,14-14 3465 0 0,-7 8-3936 0 0,2 1-1 0 0,-1 1 1 0 0,16-7 0 0 0,-15 7-150 0 0,1 0 0 0 0,-1-1-1 0 0,18-13 1 0 0,-15 9 14 0 0,1 1 0 0 0,-1 0-1 0 0,2 2 1 0 0,24-11 0 0 0,-38 17-96 0 0,1 0 0 0 0,-1 1-1 0 0,1-1 1 0 0,-1 1 0 0 0,1-1 0 0 0,0 1 0 0 0,-1 0 0 0 0,1-1 0 0 0,0 1 0 0 0,-1 0 0 0 0,1 0 0 0 0,0 0 0 0 0,-1 0 0 0 0,1 1-1 0 0,0-1 1 0 0,-1 0 0 0 0,1 1 0 0 0,-1-1 0 0 0,1 1 0 0 0,0 0 0 0 0,-1-1 0 0 0,1 1 0 0 0,-1 0 0 0 0,3 2 0 0 0,0 1 9 0 0,0 0 0 0 0,0 0 1 0 0,0 1-1 0 0,-1-1 1 0 0,6 10-1 0 0,-7-9 27 0 0,1-1 1 0 0,0 1-1 0 0,0-1 0 0 0,8 8 1 0 0,8 8 216 0 0,-17-18-243 0 0,0 1 1 0 0,0-1 0 0 0,0 0-1 0 0,0 1 1 0 0,1-1 0 0 0,-1 0-1 0 0,1 0 1 0 0,-1-1 0 0 0,1 1-1 0 0,0 0 1 0 0,3 0 0 0 0,17 9 423 0 0,-19-8-363 0 0,0-1 0 0 0,1 0 0 0 0,-1-1 0 0 0,0 1 0 0 0,1-1 1 0 0,5 2-1 0 0,-5-2-52 0 0,1 1 1 0 0,-1-1 0 0 0,0 1-1 0 0,0 1 1 0 0,5 2-1 0 0,-3-1-27 0 0,3-1 47 0 0,-6-2-15 0 0,2-1-13 0 0,8-3-27 0 0,-9 2 32 0 0,1-1-1 0 0,-1 0 1 0 0,1 0 0 0 0,-1 0 0 0 0,1 0 0 0 0,-1-1 0 0 0,0 0 0 0 0,0 0 0 0 0,6-6 0 0 0,3-3 34 0 0,21-23 0 0 0,-4 3-56 0 0,-14 14-9 0 0,-11 12 0 0 0,-1 0 0 0 0,1 1 0 0 0,0 0 0 0 0,1 0 0 0 0,-1 0 0 0 0,14-7 0 0 0,-11 9 0 0 0,-9 3 0 0 0,1-1 0 0 0,0 1 0 0 0,0 0 0 0 0,0 0 0 0 0,-1-1 0 0 0,1 1 0 0 0,0 0 0 0 0,0 0 0 0 0,0 0 0 0 0,0 0 0 0 0,-1 0 0 0 0,1 0 0 0 0,0 0 0 0 0,0 0 0 0 0,0 1 0 0 0,0-1 0 0 0,-1 0 0 0 0,1 0 0 0 0,0 1 0 0 0,1 0 0 0 0,1 0 0 0 0,3 1 4 0 0,-1-1 0 0 0,1 1 1 0 0,0 1-1 0 0,-1-1 1 0 0,0 1-1 0 0,1 0 0 0 0,-1 0 1 0 0,8 7-1 0 0,-8-6 38 0 0,1 0 0 0 0,-1-1 1 0 0,1 1-1 0 0,0-1 0 0 0,-1 0 0 0 0,9 2 0 0 0,3-1 270 0 0,35 2 0 0 0,-13-1-97 0 0,26-1 60 0 0,-59-4-259 0 0,1 0 0 0 0,-1 0 1 0 0,1-1-1 0 0,-1 0 0 0 0,0 0 1 0 0,1 0-1 0 0,6-3 0 0 0,3-1 155 0 0,25-13 0 0 0,-17 1 213 0 0,-22 14-331 0 0,0-6-25 0 0,-2 7 55 0 0,2 1-1 0 0,19-1-803 0 0,-8 2-180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5984 0 0,'0'0'7164'0'0,"1"-1"-7059"0"0,-1 0 0 0 0,0 1 0 0 0,0-1 0 0 0,1 1 0 0 0,-1-1 0 0 0,0 1 0 0 0,1-1 0 0 0,-1 0 0 0 0,1 1 0 0 0,-1 0 0 0 0,1-1 1 0 0,-1 1-1 0 0,1-1 0 0 0,-1 1 0 0 0,1-1 0 0 0,21-8 929 0 0,-18 7-855 0 0,0 0-1 0 0,0 0 1 0 0,0 1 0 0 0,-1-1 0 0 0,2 1-1 0 0,-1 0 1 0 0,0 0 0 0 0,5 0-1 0 0,48-5 622 0 0,-36 4-725 0 0,-12 0-47 0 0,0 0-1 0 0,1 0 0 0 0,12-6 1 0 0,1-1 62 0 0,-15 6-100 0 0,-1 0 0 0 0,0-1 0 0 0,0-1 0 0 0,0 1 1 0 0,0-1-1 0 0,10-11 0 0 0,-13 12-11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1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10104 0 0,'0'17'769'0'0,"-1"-16"-748"0"0,1 1-1 0 0,-1-1 1 0 0,1 1-1 0 0,-1-1 1 0 0,0 0-1 0 0,1 1 1 0 0,-1-1 0 0 0,0 0-1 0 0,-2 3 1 0 0,2-3-15 0 0,0 0-1 0 0,0 0 1 0 0,1 0 0 0 0,-1 0 0 0 0,0 0-1 0 0,1 0 1 0 0,-1 0 0 0 0,1 0 0 0 0,-1 0 0 0 0,1 1-1 0 0,-1-1 1 0 0,1 0 0 0 0,0 3 0 0 0,-1 2 380 0 0,1 0 0 0 0,-1 0 0 0 0,-1 0 1 0 0,-1 6-1 0 0,1-6 23 0 0,1 0 1 0 0,0 0-1 0 0,0 1 1 0 0,0 5-1 0 0,-3 19 9 0 0,3-25-333 0 0,0-1 0 0 0,0 1 0 0 0,0 0 0 0 0,1-1 0 0 0,0 1 0 0 0,1 6 1 0 0,0 4 122 0 0,-1-12-147 0 0,0 0 0 0 0,0 0 0 0 0,1 0 0 0 0,-1 0 0 0 0,1 0 0 0 0,0 0 0 0 0,3 6-1 0 0,21 27 364 0 0,-24-37-420 0 0,0 0 0 0 0,0 0 0 0 0,0-1 0 0 0,0 1 0 0 0,0 0 0 0 0,0 0-1 0 0,-1-1 1 0 0,1 1 0 0 0,0 0 0 0 0,0-1 0 0 0,0 1 0 0 0,0-1 0 0 0,-1 1 0 0 0,1-1-1 0 0,0 0 1 0 0,-1 1 0 0 0,1-1 0 0 0,0-1 0 0 0,1 1 2 0 0,3-2 7 0 0,-1-1-1 0 0,0 1 1 0 0,0-1-1 0 0,0 0 0 0 0,0 0 1 0 0,0 0-1 0 0,-1-1 1 0 0,0 1-1 0 0,5-9 0 0 0,87-154-56 0 0,-94 164 45 0 0,8-6 7 0 0,-7 7-6 0 0,-1 0 147 0 0,-2 4-51 0 0,-1 7-124 0 0,0 0 1 0 0,0 0-1 0 0,1 1 1 0 0,-1 10 0 0 0,0 1-55 0 0,-3 34 773 0 0,5-49-637 0 0,-1 0-1 0 0,1 0 0 0 0,0 0 0 0 0,0 0 0 0 0,1 0 0 0 0,0 0 0 0 0,0 0 0 0 0,0 0 0 0 0,0-1 1 0 0,1 1-1 0 0,4 8 0 0 0,1-7 61 0 0,-5-5-99 0 0,-1-2-42 0 0,-1 0 0 0 0,1 1 0 0 0,-1-1-1 0 0,1 1 1 0 0,-1-1 0 0 0,1 1 0 0 0,0-1 0 0 0,-1 0 0 0 0,1 0-1 0 0,0 1 1 0 0,-1-1 0 0 0,1 0 0 0 0,0 0 0 0 0,-1 0 0 0 0,1 0-1 0 0,0 1 1 0 0,0-1 0 0 0,-1 0 0 0 0,1 0 0 0 0,0 0 0 0 0,-1-1-1 0 0,1 1 1 0 0,0 0 0 0 0,-1 0 0 0 0,1 0 0 0 0,0 0 0 0 0,-1-1 0 0 0,1 1-1 0 0,1-1 1 0 0,10-11-4137 0 0,-6 3-2587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9008 0 0,'0'0'816'0'0,"-1"2"-672"0"0,-6 21 379 0 0,2 1 1 0 0,0 0-1 0 0,1 0 0 0 0,0 41 1 0 0,-4 99 1137 0 0,4-83-1247 0 0,2-51-112 0 0,1-1 1 0 0,3 40 0 0 0,4 24 151 0 0,1 10-287 0 0,3 14-124 0 0,-3-29 101 0 0,-6-27 63 0 0,0-54-173 0 0,0 0-1 0 0,-1 0 1 0 0,0 0-1 0 0,0 0 0 0 0,-3 11 1 0 0,3-17-43 0 0,0 1 1 0 0,0 0-1 0 0,-1 0 0 0 0,1-1 1 0 0,-1 1-1 0 0,1 0 1 0 0,-1-1-1 0 0,0 1 0 0 0,0 0 1 0 0,0-1-1 0 0,1 1 1 0 0,-2-1-1 0 0,1 1 0 0 0,0-1 1 0 0,0 0-1 0 0,0 0 1 0 0,-1 1-1 0 0,1-1 0 0 0,0 0 1 0 0,-1 0-1 0 0,1 0 1 0 0,-1 0-1 0 0,1-1 0 0 0,-1 1 1 0 0,0 0-1 0 0,-3 0 1 0 0,-6 3-103 0 0,9-4 92 0 0,0 1 1 0 0,1 0-1 0 0,-1-1 1 0 0,0 0-1 0 0,0 1 1 0 0,0-1-1 0 0,0 0 0 0 0,0 0 1 0 0,0 0-1 0 0,1 0 1 0 0,-1 0-1 0 0,-2 0 1 0 0,-54-13-211 0 0,12 3 10 0 0,37 8 158 0 0,0 0 0 0 0,-1 1 0 0 0,-18-1 2571 0 0,36 2-1804 0 0,53-12 476 0 0,-34 8-966 0 0,50-15-1 0 0,-45 8-195 0 0,0 3 1 0 0,0 0-1 0 0,36-3 0 0 0,-5 11-46 0 0,-61 0-102 0 0,-4-9-1855 0 0,-1-2-2749 0 0,3 0-1126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10680 0 0,'0'0'1386'0'0,"1"2"-1147"0"0,8 9 322 0 0,17 16 1 0 0,-1-2 346 0 0,-19-19-685 0 0,0 0 1 0 0,0-1-1 0 0,1 0 0 0 0,0 0 1 0 0,0 0-1 0 0,11 5 1 0 0,49 17 1343 0 0,-66-27-1564 0 0,5 2 191 0 0,1 0-1 0 0,0 0 0 0 0,0-1 1 0 0,0 0-1 0 0,8 1 1 0 0,-11-2-102 0 0,0 0 1 0 0,1 0-1 0 0,-1-1 0 0 0,0 1 1 0 0,0-1-1 0 0,0 0 1 0 0,0 0-1 0 0,0 0 1 0 0,0 0-1 0 0,5-3 0 0 0,4-3 75 0 0,-1-1 0 0 0,0 0-1 0 0,0 0 1 0 0,-1-2-1 0 0,0 1 1 0 0,0-1-1 0 0,-1-1 1 0 0,0 0-1 0 0,-1 0 1 0 0,0-1-1 0 0,9-17 1 0 0,26-59 42 0 0,-43 86-288 0 0,0 1 0 0 0,0 0 0 0 0,-1 0 0 0 0,1 0 0 0 0,0 0 0 0 0,0 0-1 0 0,0 0 1 0 0,0 0 0 0 0,1 0 0 0 0,-1 1 0 0 0,0-1 0 0 0,0 0 0 0 0,0 1 0 0 0,1-1-1 0 0,-1 0 1 0 0,0 1 0 0 0,1 0 0 0 0,-1-1 0 0 0,0 1 0 0 0,1 0 0 0 0,-1 0 0 0 0,3 0-1 0 0,4 4-6179 0 0,3 0 315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8840 0 0,'0'0'3096'0'0,"0"2"-2388"0"0,-5 23-126 0 0,2 0 0 0 0,-1 31 0 0 0,4-6-300 0 0,-8 212 2923 0 0,4-189-2635 0 0,3-56-385 0 0,2-14-105 0 0,-1-1 1 0 0,0 0 0 0 0,0 1-1 0 0,0-1 1 0 0,-1 1 0 0 0,1-1-1 0 0,0 0 1 0 0,-1 1-1 0 0,1-1 1 0 0,-1 0 0 0 0,-2 5 975 0 0,12-15-474 0 0,-7 2-410 0 0,1 0 0 0 0,-1 1 0 0 0,0-1 0 0 0,0 0 0 0 0,-1 0 0 0 0,2-11 0 0 0,4-19 96 0 0,24-60-95 0 0,-28 88-162 0 0,1 1-1 0 0,0-1 1 0 0,0 1 0 0 0,8-10-1 0 0,-6 10-24 0 0,-6 7 9 0 0,1 0 0 0 0,-1-1 1 0 0,0 1-1 0 0,1-1 1 0 0,-1 1-1 0 0,1 0 1 0 0,-1-1-1 0 0,1 1 0 0 0,0 0 1 0 0,-1-1-1 0 0,1 1 1 0 0,-1 0-1 0 0,1 0 1 0 0,-1 0-1 0 0,1 0 0 0 0,0 0 1 0 0,-1-1-1 0 0,1 1 1 0 0,-1 0-1 0 0,1 0 1 0 0,0 1-1 0 0,-1-1 0 0 0,1 0 1 0 0,-1 0-1 0 0,1 0 1 0 0,0 0-1 0 0,-1 0 1 0 0,1 1-1 0 0,-1-1 0 0 0,1 0 1 0 0,-1 0-1 0 0,1 1 1 0 0,-1-1-1 0 0,1 0 1 0 0,0 1-1 0 0,15 18-110 0 0,-12-14 76 0 0,-1 0 20 0 0,1 1 0 0 0,-1-1 0 0 0,0 1 0 0 0,0 0 0 0 0,0 0 0 0 0,-1 0 0 0 0,0 0 1 0 0,1 8-1 0 0,1 8-92 0 0,1 23 1 0 0,-1-10 106 0 0,-3 18 38 0 0,-1-35-102 0 0,0-15-228 0 0,0-13-4823 0 0,3-4 3521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1840 0 0,'0'-2'4621'0'0,"-5"-16"1356"0"0,5 18-5868 0 0,0-1 1 0 0,0 1-1 0 0,0 0 0 0 0,0-1 0 0 0,0 1 0 0 0,-1-1 0 0 0,1 1 0 0 0,0-1 0 0 0,0 1 1 0 0,-1-1-1 0 0,1 1 0 0 0,0 0 0 0 0,0-1 0 0 0,-1 1 0 0 0,1 0 0 0 0,0-1 1 0 0,-1 1-1 0 0,1 0 0 0 0,-1-1 0 0 0,-3 1 46 0 0,1 0-1 0 0,0 0 1 0 0,-1 0 0 0 0,1 0-1 0 0,0 1 1 0 0,-1-1 0 0 0,1 1-1 0 0,0 0 1 0 0,-1 0 0 0 0,1 0-1 0 0,0 1 1 0 0,0-1-1 0 0,0 1 1 0 0,0 0 0 0 0,0-1-1 0 0,-4 5 1 0 0,1-1-19 0 0,-1 0-1 0 0,2 0 0 0 0,-1 1 1 0 0,0 0-1 0 0,1 0 1 0 0,-8 12-1 0 0,9-11-83 0 0,1-1 1 0 0,-1 1-1 0 0,1 0 0 0 0,1 0 1 0 0,-1 0-1 0 0,1 1 0 0 0,1-1 1 0 0,-1 0-1 0 0,1 1 0 0 0,1-1 0 0 0,-1 1 1 0 0,2 14-1 0 0,-1-20-22 0 0,1 0 0 0 0,0 0 1 0 0,0-1-1 0 0,-1 1 0 0 0,1 0 0 0 0,0 0 0 0 0,0 0 1 0 0,1-1-1 0 0,-1 1 0 0 0,0 0 0 0 0,1-1 0 0 0,-1 1 0 0 0,0-1 1 0 0,1 0-1 0 0,0 1 0 0 0,-1-1 0 0 0,1 0 0 0 0,0 0 0 0 0,0 0 1 0 0,-1 0-1 0 0,4 0 0 0 0,3 2 84 0 0,0 0 1 0 0,0-1-1 0 0,14 3 0 0 0,-19-5-121 0 0,1 1-1 0 0,0-1 0 0 0,0 0 0 0 0,-1-1 0 0 0,1 1 0 0 0,5-2 1 0 0,-5 1 23 0 0,-1 1 0 0 0,1-1 0 0 0,-1 1 0 0 0,0-1 0 0 0,1 1 0 0 0,-1 0 0 0 0,1 1 0 0 0,-1-1 0 0 0,1 1 1 0 0,-1-1-1 0 0,0 1 0 0 0,1 0 0 0 0,-1 0 0 0 0,6 3 0 0 0,-8-4-19 0 0,-1 0-1 0 0,1 1 1 0 0,0-1 0 0 0,-1 0-1 0 0,1 1 1 0 0,0-1-1 0 0,-1 1 1 0 0,1-1 0 0 0,-1 1-1 0 0,1-1 1 0 0,-1 1 0 0 0,1-1-1 0 0,-1 1 1 0 0,1 0-1 0 0,-1-1 1 0 0,0 1 0 0 0,1 0-1 0 0,-1-1 1 0 0,0 1 0 0 0,1 0-1 0 0,-1-1 1 0 0,0 1 0 0 0,0 0-1 0 0,0 0 1 0 0,0-1-1 0 0,0 1 1 0 0,0 1 0 0 0,-6 14-35 0 0,4-11 31 0 0,-2 2 38 0 0,1-1 0 0 0,-1 0-1 0 0,0 0 1 0 0,-1-1-1 0 0,0 1 1 0 0,0-1 0 0 0,-11 9-1 0 0,-2 4 93 0 0,7-9-97 0 0,1 0-1 0 0,-1-1 1 0 0,0-1 0 0 0,-22 12-1 0 0,30-18-50 0 0,-15 8-78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1 456 0 0,'-1'1'2515'0'0,"-9"19"3453"0"0,7-15-5057 0 0,0 1 1 0 0,0 0-1 0 0,-3 11 1 0 0,-6 30-106 0 0,3 0-1 0 0,2 1 1 0 0,2 0 0 0 0,1 0 0 0 0,7 86-1 0 0,-2-117-670 0 0,2 0 0 0 0,0 0-1 0 0,6 21 1 0 0,-7-31-95 0 0,1 1 0 0 0,0-1 0 0 0,0 0 0 0 0,1 0 1 0 0,-1 0-1 0 0,1-1 0 0 0,1 1 0 0 0,0-1 0 0 0,7 8 0 0 0,-10-12-141 0 0,0-1-1 0 0,0 1 1 0 0,0-1-1 0 0,0 0 0 0 0,0 0 1 0 0,0 0-1 0 0,0 0 1 0 0,0 0-1 0 0,1-1 0 0 0,-1 1 1 0 0,0-1-1 0 0,0 1 1 0 0,1-1-1 0 0,-1 0 0 0 0,0 0 1 0 0,1 0-1 0 0,-1 0 1 0 0,0 0-1 0 0,5-1 1 0 0,11-6-1091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13248 0 0,'-6'4'642'0'0,"0"4"-530"0"0,-1 0 0 0 0,1 0 0 0 0,0 1 0 0 0,1-1 0 0 0,0 1 0 0 0,-5 14 0 0 0,-4 4-26 0 0,-7 10 433 0 0,4-8 245 0 0,-19 47-1 0 0,16-20 7 0 0,-21 47 120 0 0,29-82-1001 0 0,11-19-799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2760 0 0,'0'0'125'0'0,"-1"2"434"0"0,0 1 13 0 0,1-1 0 0 0,0 0 0 0 0,-1 0 0 0 0,1 0 0 0 0,0 1 0 0 0,0-1 0 0 0,0 0 0 0 0,1 0 0 0 0,-1 1 0 0 0,1-1 1 0 0,-1 0-1 0 0,1 0 0 0 0,0 0 0 0 0,-1 0 0 0 0,1 0 0 0 0,0 0 0 0 0,2 3 0 0 0,0 0-24 0 0,0 0 0 0 0,1 0 0 0 0,-1 0 0 0 0,1 0 0 0 0,8 7 0 0 0,51 49 626 0 0,-58-57-1302 0 0,-1-1 0 0 0,1 0 0 0 0,0 0 0 0 0,0 0-1 0 0,0 0 1 0 0,0-1 0 0 0,0 0 0 0 0,1 0 0 0 0,-1 0-1 0 0,1-1 1 0 0,-1 0 0 0 0,1 0 0 0 0,0 0 0 0 0,0-1-1 0 0,-1 0 1 0 0,1 0 0 0 0,0 0 0 0 0,10-2 0 0 0,20-11-1483 0 0,4-2-18 0 0</inkml:trace>
  <inkml:trace contextRef="#ctx0" brushRef="#br0" timeOffset="0.99">449 97 14368 0 0,'0'0'704'0'0,"-4"8"-312"0"0,-1-2 8 0 0,-3 2-320 0 0,3 0-80 0 0,2 0 0 0 0,3 0 2007 0 0,13-13-4430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 6912 0 0,'0'0'528'0'0,"-1"1"-342"0"0,0-1-246 0 0,-1 2 409 0 0,0-1-1 0 0,0 1 0 0 0,0-1 1 0 0,0 1-1 0 0,0 0 0 0 0,1-1 1 0 0,-1 1-1 0 0,0 0 0 0 0,1 0 1 0 0,0 0-1 0 0,-1 1 0 0 0,1-1 1 0 0,0 0-1 0 0,0 0 0 0 0,0 1 1 0 0,0-1-1 0 0,1 0 0 0 0,-1 1 1 0 0,1-1-1 0 0,-1 1 0 0 0,1-1 1 0 0,0 1-1 0 0,0 2 0 0 0,0-2-234 0 0,0 1 0 0 0,0-1-1 0 0,1 1 1 0 0,0-1 0 0 0,-1 0 0 0 0,1 0-1 0 0,0 1 1 0 0,0-1 0 0 0,1 0 0 0 0,-1 0-1 0 0,1 0 1 0 0,-1 0 0 0 0,1 0 0 0 0,0 0-1 0 0,0-1 1 0 0,1 1 0 0 0,-1-1 0 0 0,0 1-1 0 0,1-1 1 0 0,-1 0 0 0 0,1 0 0 0 0,0 0-1 0 0,4 3 1 0 0,-4-4-79 0 0,0 0 1 0 0,-1 0-1 0 0,1 0 0 0 0,0-1 1 0 0,-1 1-1 0 0,1 0 0 0 0,0-1 0 0 0,0 0 1 0 0,0 0-1 0 0,0 0 0 0 0,-1 0 1 0 0,1 0-1 0 0,0 0 0 0 0,0-1 0 0 0,0 0 1 0 0,-1 1-1 0 0,1-1 0 0 0,0 0 1 0 0,-1 0-1 0 0,1 0 0 0 0,-1-1 0 0 0,1 1 1 0 0,-1-1-1 0 0,0 1 0 0 0,1-1 1 0 0,-1 0-1 0 0,0 0 0 0 0,3-3 0 0 0,4-7-19 0 0,0-1 0 0 0,0 0 0 0 0,-1-1 0 0 0,11-28 0 0 0,-5 14-64 0 0,-12 21-123 0 0,-2 14 102 0 0,-10 139 123 0 0,10-110-95 0 0,-1 4 103 0 0,7 56 1 0 0,0 5-49 0 0,-3-36 0 0 0,-3-55 10 0 0,0 1 1 0 0,-1 0-1 0 0,0-1 1 0 0,-1 1-1 0 0,0-1 1 0 0,-1 0-1 0 0,0 1 1 0 0,0-1-1 0 0,-1 0 1 0 0,0-1-1 0 0,-1 1 1 0 0,-6 9-1 0 0,11-19-13 0 0,-1 0-1 0 0,1 1 0 0 0,-1-1 0 0 0,1 0 0 0 0,-1 1 0 0 0,1-1 0 0 0,-1 0 0 0 0,1 1 0 0 0,-1-1 1 0 0,1 0-1 0 0,-1 0 0 0 0,1 0 0 0 0,-1 0 0 0 0,1 1 0 0 0,-1-1 0 0 0,0 0 0 0 0,1 0 0 0 0,-1 0 1 0 0,1 0-1 0 0,-1 0 0 0 0,1 0 0 0 0,-1-1 0 0 0,0 1 0 0 0,1 0 0 0 0,-1 0 0 0 0,1 0 0 0 0,-1-1 1 0 0,-14-5 63 0 0,8 1-53 0 0,1 0-1 0 0,0 0 1 0 0,0 0 0 0 0,0-1 0 0 0,1 0 0 0 0,0 0 0 0 0,0 0-1 0 0,1-1 1 0 0,-6-9 0 0 0,5 7-23 0 0,2 4 33 0 0,1 1 0 0 0,-1-1 1 0 0,-2-9-1 0 0,1 2 108 0 0,9-6 349 0 0,-5 16-465 0 0,1 0 0 0 0,0-1 0 0 0,-1 1 0 0 0,1 1 0 0 0,0-1 0 0 0,0 0 0 0 0,1 0 0 0 0,-1 0 0 0 0,0 0 0 0 0,0 1 0 0 0,1-1 0 0 0,-1 1 0 0 0,4-3 0 0 0,27-17-1 0 0,0 0-330 0 0,-15 6-1278 0 0,3 0-5503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5984 0 0,'1'-7'8660'0'0,"29"26"-4293"0"0,-13-5-4037 0 0,-1 1 0 0 0,0 0 0 0 0,-2 1 0 0 0,14 19 0 0 0,-16-19-133 0 0,-1 1 1 0 0,9 21-1 0 0,-17-31-153 0 0,0 1 0 0 0,0 0 0 0 0,-1 0-1 0 0,0 0 1 0 0,0 0 0 0 0,-1 0 0 0 0,0 0 0 0 0,0 9-1 0 0,-1-3 7 0 0,0 0 0 0 0,-1 0-1 0 0,0 0 1 0 0,-1 0-1 0 0,0-1 1 0 0,-1 1 0 0 0,-1-1-1 0 0,0 1 1 0 0,-7 12-1 0 0,-15 27-693 0 0,9-29-208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16559 0 0,'0'0'1658'0'0,"2"-1"-1516"0"0,4 0-4 0 0,0-1 0 0 0,0 1 0 0 0,1 1-1 0 0,-1-1 1 0 0,0 1 0 0 0,1 0 0 0 0,-1 1-1 0 0,9 1 1 0 0,18 1 342 0 0,-9-4-400 0 0,0-1-1 0 0,0-1 0 0 0,41-11 0 0 0,67-28-681 0 0,-85 27-470 0 0,-26 7-715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10136 0 0,'0'0'230'0'0,"2"0"30"0"0,16 6 212 0 0,-8-2-338 0 0,0 0 1 0 0,1-1 0 0 0,16 2 0 0 0,-2-1 665 0 0,-16-3-653 0 0,-1 1 0 0 0,1-2-1 0 0,-1 1 1 0 0,1-1-1 0 0,-1 0 1 0 0,1-1 0 0 0,15-3-1 0 0,-15 2-32 0 0,-1-1-1 0 0,-1-1 1 0 0,1 0-1 0 0,0 0 1 0 0,-1 0-1 0 0,0-1 1 0 0,8-6-1 0 0,41-43 683 0 0,-34 30-814 0 0,-17 20 18 0 0,-1-1 0 0 0,1 0 0 0 0,-1 0 1 0 0,-1 0-1 0 0,1 0 0 0 0,5-11 0 0 0,-9 14-1 0 0,1 0 0 0 0,0 0 1 0 0,-1 0-1 0 0,1 0 0 0 0,-1 0 0 0 0,1 0 0 0 0,-1 0 0 0 0,0 0 0 0 0,0 0 0 0 0,0-1 0 0 0,0 1 0 0 0,0 0 0 0 0,-1 0 0 0 0,1 0 0 0 0,-1 0 0 0 0,1 0 0 0 0,-1 0 0 0 0,0 0 0 0 0,0 0 0 0 0,0 0 0 0 0,0 0 0 0 0,0 1 0 0 0,-3-4 0 0 0,0-1-64 0 0,-1 0 0 0 0,0 1-1 0 0,0-1 1 0 0,-7-4 0 0 0,9 8 49 0 0,0 0-1 0 0,0 0 1 0 0,0 0-1 0 0,-1 1 1 0 0,1-1 0 0 0,-1 1-1 0 0,1 0 1 0 0,-1 0-1 0 0,1 0 1 0 0,-7 0 0 0 0,2 0 16 0 0,0 0 0 0 0,0 1 1 0 0,0 0-1 0 0,0 1 1 0 0,0 0-1 0 0,0 0 0 0 0,1 1 1 0 0,-1 0-1 0 0,0 0 0 0 0,1 0 1 0 0,-1 1-1 0 0,1 1 1 0 0,0-1-1 0 0,0 1 0 0 0,0 0 1 0 0,0 1-1 0 0,1-1 1 0 0,-1 1-1 0 0,1 1 0 0 0,1-1 1 0 0,-1 1-1 0 0,1 0 1 0 0,0 0-1 0 0,0 1 0 0 0,1 0 1 0 0,-7 12-1 0 0,5-5 65 0 0,0 0-1 0 0,1 1 1 0 0,1-1-1 0 0,0 1 1 0 0,1 0-1 0 0,0 1 1 0 0,0 26-1 0 0,3-39-40 0 0,0 0 0 0 0,0 0 0 0 0,0 0 0 0 0,1 0 0 0 0,-1 0 0 0 0,1 0 0 0 0,0-1 0 0 0,0 1 1 0 0,0 0-1 0 0,0 0 0 0 0,0-1 0 0 0,1 1 0 0 0,-1 0 0 0 0,1-1 0 0 0,0 0 0 0 0,-1 1 0 0 0,1-1 0 0 0,0 0 0 0 0,1 0 0 0 0,-1 0 0 0 0,0 0 0 0 0,1 0 0 0 0,-1 0 0 0 0,1-1 0 0 0,-1 1 0 0 0,1-1 0 0 0,-1 0 0 0 0,1 0 0 0 0,0 0 0 0 0,0 0 0 0 0,0 0 0 0 0,0-1 0 0 0,0 1 0 0 0,0-1 0 0 0,3 0 1 0 0,6 0-60 0 0,0 0 1 0 0,0-1-1 0 0,0-1 1 0 0,0 0 0 0 0,-1 0-1 0 0,1-2 1 0 0,-1 1-1 0 0,0-1 1 0 0,17-9 0 0 0,-10 5-667 0 0,-14 6 96 0 0,0 0-1 0 0,0 0 1 0 0,-1 0-1 0 0,1 0 1 0 0,0-1 0 0 0,-1 1-1 0 0,6-7 1 0 0,4-6-3835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14280 0 0,'0'0'3023'0'0,"8"4"-2215"0"0,9-4 8 0 0,6 0-488 0 0,-3-4-96 0 0,6 0-16 0 0,9 0-8 0 0,1-4-144 0 0,2 0-64 0 0,0 2 0 0 0,10-2-7967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4 157 0 0 0,'-2'-2'2115'0'0,"2"1"-1813"0"0,0 1 0 0 0,0 0 0 0 0,0-1 0 0 0,-1 1 0 0 0,1-1 0 0 0,0 1 0 0 0,0 0 0 0 0,0-1 0 0 0,0 1 0 0 0,0-1 0 0 0,0 1 0 0 0,0 0 1 0 0,0-1-1 0 0,0 1 0 0 0,0-1 0 0 0,0 1 0 0 0,0 0 0 0 0,0-1 0 0 0,3-3 3323 0 0,-3 3-3323 0 0,14-7 3701 0 0,5 1-3129 0 0,-16 5-714 0 0,0 1-1 0 0,0 0 1 0 0,1 0-1 0 0,-1 0 1 0 0,0 0-1 0 0,1 0 1 0 0,5 0-1 0 0,0 1 135 0 0,0-1 1 0 0,-1-1-1 0 0,17-4 0 0 0,2 0 170 0 0,0 0-269 0 0,40-15-1 0 0,-4 2-81 0 0,-52 15-47 0 0,0 0 1 0 0,13-7 0 0 0,11-4-77 0 0,-20 6-212 0 0,-14 8 109 0 0,0 0 0 0 0,0 1-1 0 0,0-1 1 0 0,1 0-1 0 0,-1 0 1 0 0,0 1 0 0 0,0-1-1 0 0,1 1 1 0 0,-1-1 0 0 0,0 1-1 0 0,3-1 1 0 0,-38-5-3228 0 0,10 9-182 0 0,21-3 1718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9760 0 0,'0'0'882'0'0,"-5"6"-708"0"0,5-6-174 0 0,-6 6 214 0 0,1 0 1 0 0,1 0-1 0 0,-1 1 0 0 0,1 0 1 0 0,0-1-1 0 0,1 2 0 0 0,-1-1 1 0 0,2 0-1 0 0,-4 9 1 0 0,-5 31 949 0 0,-9 91 0 0 0,17-111-892 0 0,-1 1 0 0 0,-10 31 1 0 0,2-8 216 0 0,9-26-148 0 0,0-1-1 0 0,2 1 1 0 0,2 33 0 0 0,0-8-181 0 0,0-37-115 0 0,1 1 0 0 0,0-1-1 0 0,1 0 1 0 0,0 0 0 0 0,6 13 0 0 0,0 4 104 0 0,0 9 139 0 0,-9-38-269 0 0,1 0 0 0 0,-1-1 0 0 0,0 1 0 0 0,0 0 0 0 0,1 0 0 0 0,-1-1-1 0 0,1 1 1 0 0,-1 0 0 0 0,1 0 0 0 0,-1-1 0 0 0,1 1 0 0 0,-1-1 0 0 0,1 1 0 0 0,-1 0-1 0 0,1-1 1 0 0,0 1 0 0 0,-1-1 0 0 0,1 0 0 0 0,0 1 0 0 0,0-1 0 0 0,-1 0-1 0 0,1 1 1 0 0,0-1 0 0 0,0 0 0 0 0,-1 0 0 0 0,1 1 0 0 0,0-1 0 0 0,0 0 0 0 0,0 0-1 0 0,0 0 1 0 0,-1 0 0 0 0,1 0 0 0 0,0 0 0 0 0,0 0 0 0 0,0-1 0 0 0,1 1-1 0 0,4-2 105 0 0,0 0 0 0 0,0 0-1 0 0,0-1 1 0 0,7-4 0 0 0,8-2 217 0 0,3 3-306 0 0,1 2 0 0 0,-1 1 0 0 0,1 1 0 0 0,0 1 0 0 0,42 4 0 0 0,-23-5-80 0 0,-36 1 39 0 0,1 1 0 0 0,-1-1 0 0 0,0 2 0 0 0,1-1 0 0 0,13 3 0 0 0,-19-2-24 0 0,3 1-30 0 0,1 0-1 0 0,-1-1 1 0 0,0 1-1 0 0,0-2 1 0 0,1 1 0 0 0,-1-1-1 0 0,0 1 1 0 0,7-2-1 0 0,-13 1-33 0 0,1 0-1 0 0,-1 0 1 0 0,1 0 0 0 0,-1-1-1 0 0,1 1 1 0 0,-1 0-1 0 0,0 0 1 0 0,1 0-1 0 0,-1 0 1 0 0,1-1-1 0 0,-1 1 1 0 0,0 0-1 0 0,1 0 1 0 0,-1-1 0 0 0,0 1-1 0 0,1 0 1 0 0,-1-1-1 0 0,0 1 1 0 0,1 0-1 0 0,-1-1 1 0 0,0 1-1 0 0,0-1 1 0 0,0 1-1 0 0,1-1 1 0 0,-2-12-2865 0 0,-3 2-2509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1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14336 0 0,'0'0'1305'0'0,"3"0"-1076"0"0,78-21 1316 0 0,225-49 261 0 0,-193 48-2935 0 0,-83 16-3010 0 0,-4-1-1854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 1376 0 0,'18'-11'10545'0'0,"-27"19"-8898"0"0,-3 10-1077 0 0,-7 10-22 0 0,5-13-317 0 0,1 1 0 0 0,1 0-1 0 0,0 1 1 0 0,-10 19 0 0 0,1 3 136 0 0,-26 55 849 0 0,43-84-1040 0 0,1 0-1 0 0,-3 14 0 0 0,-4 14 17 0 0,6-28-130 0 0,1 0 0 0 0,-3 20 0 0 0,6-27-41 0 0,-1 0 0 0 0,1 1 0 0 0,0-1 0 0 0,0 1 0 0 0,0-1 0 0 0,1 0 0 0 0,-1 1-1 0 0,1-1 1 0 0,0 1 0 0 0,0-1 0 0 0,0 0 0 0 0,2 6 0 0 0,-2-9-15 0 0,0 1-1 0 0,-1-1 0 0 0,1 0 0 0 0,-1 0 1 0 0,1 0-1 0 0,-1 1 0 0 0,1-1 0 0 0,0 0 1 0 0,-1 0-1 0 0,1 0 0 0 0,-1 0 1 0 0,1 0-1 0 0,0 0 0 0 0,-1 0 0 0 0,1 0 1 0 0,-1 0-1 0 0,1-1 0 0 0,0 1 0 0 0,-1 0 1 0 0,1 0-1 0 0,0-1 0 0 0,0 1 7 0 0,8-3 27 0 0,-1 0 0 0 0,1-1 0 0 0,-1 0 0 0 0,1 0 0 0 0,-1-1 0 0 0,-1 0 0 0 0,13-10-1 0 0,47-49 190 0 0,-57 53-231 0 0,98-112-469 0 0,-106 121 456 0 0,-1 1 0 0 0,1-1-1 0 0,0 1 1 0 0,0 0-1 0 0,-1 0 1 0 0,1-1 0 0 0,0 1-1 0 0,0 1 1 0 0,0-1-1 0 0,0 0 1 0 0,0 0 0 0 0,4 0-1 0 0,-3 0-50 0 0,9 7-149 0 0,-11-4 198 0 0,1 1 0 0 0,0-1-1 0 0,0 1 1 0 0,-1 0 0 0 0,0 0 0 0 0,1 0-1 0 0,-1 0 1 0 0,0 0 0 0 0,0 0-1 0 0,-1 0 1 0 0,1 0 0 0 0,-1 1-1 0 0,1 4 1 0 0,-1-2 16 0 0,1 1 0 0 0,0-1 0 0 0,5 12 0 0 0,-2-9 6 0 0,-1 1-6 0 0,1-1 0 0 0,1 0 0 0 0,6 10-1 0 0,-9-16 8 0 0,0 0 0 0 0,1 0 0 0 0,0-1 0 0 0,-1 1 0 0 0,1 0 0 0 0,0-1-1 0 0,0 0 1 0 0,1 0 0 0 0,-1 0 0 0 0,0 0 0 0 0,8 3 0 0 0,-10-5 6 0 0,1 1 0 0 0,-1-1 1 0 0,1 0-1 0 0,0 0 0 0 0,-1 0 1 0 0,1 0-1 0 0,-1 0 0 0 0,1 0 1 0 0,-1-1-1 0 0,1 1 1 0 0,-1 0-1 0 0,1-1 0 0 0,-1 1 1 0 0,1-1-1 0 0,-1 0 0 0 0,1 1 1 0 0,-1-1-1 0 0,0 0 0 0 0,1 0 1 0 0,-1 0-1 0 0,0 0 0 0 0,0 0 1 0 0,0 0-1 0 0,1 0 0 0 0,-1-1 1 0 0,1-1-1 0 0,0 1 12 0 0,-1 0 1 0 0,1 0 0 0 0,-1-1-1 0 0,1 1 1 0 0,-1 0-1 0 0,0-1 1 0 0,0 0-1 0 0,0 1 1 0 0,0-1 0 0 0,0 0-1 0 0,-1 1 1 0 0,1-1-1 0 0,-1 0 1 0 0,0 0-1 0 0,1 0 1 0 0,-2-3-1 0 0,1 4-7 0 0,0-1-1 0 0,-1 1 0 0 0,0-1 0 0 0,1 1 1 0 0,-1-1-1 0 0,0 1 0 0 0,-1-1 0 0 0,1 1 0 0 0,0 0 1 0 0,-1 0-1 0 0,1 0 0 0 0,-1-1 0 0 0,1 1 0 0 0,-1 1 1 0 0,-2-3-1 0 0,0 1-2 0 0,1 0 1 0 0,-1 1-1 0 0,0 0 0 0 0,0 0 0 0 0,0 0 1 0 0,0 0-1 0 0,0 0 0 0 0,-6 0 1 0 0,-5-1-9 0 0,-1 0 0 0 0,0 1 0 0 0,-31 1 0 0 0,27 2-27 0 0,-27 4 0 0 0,6 1-372 0 0,35-5 123 0 0,0 0 0 0 0,0 0 1 0 0,1 1-1 0 0,-9 3 0 0 0,12-5-764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14 2760 0 0,'-6'-6'248'0'0,"-7"0"1296"0"0,11 6-819 0 0,0-1 0 0 0,0 1 1 0 0,0 0-1 0 0,0 0 0 0 0,0-1 0 0 0,0 1 1 0 0,0 1-1 0 0,0-1 0 0 0,-1 0 0 0 0,1 0 1 0 0,0 1-1 0 0,1-1 0 0 0,-4 2 0 0 0,-6 4-176 0 0,-2 1 142 0 0,10-5-545 0 0,0-1 1 0 0,0 1 0 0 0,0 0-1 0 0,0 0 1 0 0,0 0 0 0 0,0 0-1 0 0,0 1 1 0 0,-3 4 0 0 0,-7 10 210 0 0,2-3 0 0 0,-17 30-1 0 0,26-41-336 0 0,0 1 0 0 0,0 0 0 0 0,0 1 0 0 0,1-1-1 0 0,0 0 1 0 0,0 0 0 0 0,0 1 0 0 0,0-1 0 0 0,1 0 0 0 0,-1 1-1 0 0,1-1 1 0 0,0 1 0 0 0,1 4 0 0 0,0-7-17 0 0,-1 1 0 0 0,1 0 0 0 0,0-1 0 0 0,1 1 0 0 0,-1-1 0 0 0,0 1 1 0 0,1-1-1 0 0,-1 0 0 0 0,1 1 0 0 0,0-1 0 0 0,0 0 0 0 0,0 0 0 0 0,0 0 0 0 0,0 0 1 0 0,0-1-1 0 0,0 1 0 0 0,1 0 0 0 0,-1-1 0 0 0,1 0 0 0 0,-1 1 0 0 0,3 0 0 0 0,8 2 4 0 0,0 1 0 0 0,0-2-1 0 0,15 3 1 0 0,-3 0 36 0 0,-17-5-43 0 0,-4 1 0 0 0,0-1 0 0 0,1 0 0 0 0,-1 1 0 0 0,0 0 0 0 0,6 4 0 0 0,-1-2 0 0 0,-6 4 0 0 0,-2-5 0 0 0,-1-1 0 0 0,0 1 0 0 0,0 0 0 0 0,0-1 0 0 0,-1 1 0 0 0,1 0 0 0 0,0-1 0 0 0,-1 1 0 0 0,0-1 0 0 0,0 1 0 0 0,0-1 0 0 0,0 1-1 0 0,0-1 1 0 0,0 0 0 0 0,0 1 0 0 0,-1-1 0 0 0,1 0 0 0 0,-1 0 0 0 0,-4 4 0 0 0,-2 2 2 0 0,-2 0 0 0 0,1 0 0 0 0,-14 7 0 0 0,-6 5 51 0 0,28-19-114 0 0,-72 54 12 0 0,40-35-5340 0 0,23-16-339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11432 0 0,'0'0'1032'0'0,"-3"2"-846"0"0,-9 8 105 0 0,0 1-1 0 0,1 0 0 0 0,0 0 0 0 0,1 1 1 0 0,0 0-1 0 0,1 1 0 0 0,0 0 0 0 0,1 1 1 0 0,0-1-1 0 0,1 2 0 0 0,-9 26 0 0 0,0 13 693 0 0,-19 112-1 0 0,18-77-497 0 0,14-75-414 0 0,1 0 0 0 0,0 1 0 0 0,1-1 0 0 0,0 1 0 0 0,1-1 0 0 0,1 1 0 0 0,4 24-1 0 0,-3-33-143 0 0,0 1-1 0 0,0 0 0 0 0,0-1 0 0 0,1 1 0 0 0,0-1 0 0 0,0 0 0 0 0,1 0 0 0 0,-1 0 0 0 0,1 0 0 0 0,1-1 0 0 0,-1 1 0 0 0,1-1 1 0 0,0 0-1 0 0,0-1 0 0 0,0 1 0 0 0,1-1 0 0 0,-1 0 0 0 0,8 4 0 0 0,16 4-4270 0 0,-3-4-1418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1186 10136 0 0,'0'0'2916'0'0,"-1"0"-2667"0"0,0 0 1 0 0,0 0 0 0 0,0 0 0 0 0,0 0 0 0 0,0 0-1 0 0,0 0 1 0 0,0 0 0 0 0,0 0 0 0 0,0 0 0 0 0,-2-1 0 0 0,1-1-96 0 0,1 0 0 0 0,0 0 1 0 0,-1 0-1 0 0,1-1 0 0 0,0 1 0 0 0,0 0 1 0 0,0 0-1 0 0,0-1 0 0 0,1 1 1 0 0,-1 0-1 0 0,0-1 0 0 0,1 1 1 0 0,0-4-1 0 0,0-37 74 0 0,0 24-121 0 0,39-488 155 0 0,-27 424-394 0 0,4 1 0 0 0,4 1 1 0 0,41-109-1 0 0,-50 163 248 0 0,22-37-1 0 0,-22 44-33 0 0,-10 18-59 0 0,1-1 0 0 0,-1 0-1 0 0,1 0 1 0 0,0 1 0 0 0,0-1-1 0 0,0 1 1 0 0,0 0 0 0 0,0-1-1 0 0,0 1 1 0 0,1 0 0 0 0,3-2-1 0 0,-6 3-21 0 0,0 1-1 0 0,1 0 0 0 0,-1 0 1 0 0,0 0-1 0 0,0 0 0 0 0,1-1 0 0 0,-1 1 1 0 0,0 0-1 0 0,0 0 0 0 0,1 0 0 0 0,-1 0 1 0 0,0 0-1 0 0,0 0 0 0 0,1 0 1 0 0,-1-1-1 0 0,0 1 0 0 0,1 0 0 0 0,-1 0 1 0 0,0 0-1 0 0,0 0 0 0 0,1 0 0 0 0,-1 0 1 0 0,0 1-1 0 0,1-1 0 0 0,-1 0 1 0 0,0 0-1 0 0,0 0 0 0 0,1 0 0 0 0,-1 0 1 0 0,0 0-1 0 0,0 0 0 0 0,1 1 1 0 0,-1-1-1 0 0,0 0 0 0 0,0 0 0 0 0,1 0 1 0 0,-1 0-1 0 0,0 1 0 0 0,0-1 0 0 0,0 0 1 0 0,0 0-1 0 0,1 1 0 0 0,-1-1 1 0 0,0 0-1 0 0,0 0 0 0 0,0 1 0 0 0,0-1 1 0 0,0 0-1 0 0,0 0 0 0 0,0 1 0 0 0,0-1 1 0 0,1 0-1 0 0,-1 1 0 0 0,0-1 1 0 0,0 0-1 0 0,0 0 0 0 0,-1 1 0 0 0,2 6 0 0 0,-1 0 0 0 0,0 0 0 0 0,0 0 0 0 0,-1-1 0 0 0,0 1-1 0 0,0 0 1 0 0,-4 12 0 0 0,0 1-13 0 0,2-10 3 0 0,0 0 0 0 0,-1 0 0 0 0,0-1 0 0 0,0 1 0 0 0,-7 9 0 0 0,-8 18 67 0 0,-34 98 83 0 0,44-105-92 0 0,1 0 0 0 0,-7 51 0 0 0,14-76-35 0 0,0-1-1 0 0,1 1 1 0 0,0 0 0 0 0,0 0-1 0 0,1-1 1 0 0,-1 1 0 0 0,1 0-1 0 0,2 8 1 0 0,-2-12-8 0 0,-1 1 1 0 0,1-1-1 0 0,0 1 1 0 0,0-1-1 0 0,0 0 1 0 0,0 1-1 0 0,0-1 1 0 0,0 0-1 0 0,0 0 0 0 0,0 0 1 0 0,1 0-1 0 0,-1 0 1 0 0,0 0-1 0 0,1 0 1 0 0,-1 0-1 0 0,1 0 1 0 0,-1-1-1 0 0,1 1 1 0 0,-1-1-1 0 0,1 1 1 0 0,-1-1-1 0 0,1 1 0 0 0,0-1 1 0 0,-1 0-1 0 0,1 0 1 0 0,-1 0-1 0 0,4 0 1 0 0,2 0 18 0 0,6 0 39 0 0,1 0 0 0 0,22-4 0 0 0,-27 4-50 0 0,-8 1-13 0 0,1-1 0 0 0,0 1 0 0 0,-1-1 0 0 0,1 1 0 0 0,-1 0 0 0 0,1 0 0 0 0,0-1 0 0 0,-1 1 0 0 0,0 0 0 0 0,1 1 0 0 0,-1-1 0 0 0,0 0 0 0 0,1 0 0 0 0,-1 1 0 0 0,0-1 0 0 0,0 0 0 0 0,0 1 0 0 0,0-1 0 0 0,0 1 0 0 0,-1-1 0 0 0,1 1 0 0 0,0 0 0 0 0,-1-1 0 0 0,1 1 0 0 0,-1 0 0 0 0,1-1 0 0 0,-1 1 0 0 0,0 0 0 0 0,0 0 0 0 0,0-1 0 0 0,0 1 0 0 0,0 0 0 0 0,0 0 0 0 0,0-1 0 0 0,-1 1 0 0 0,1 0 0 0 0,-2 2 0 0 0,-2 9-1 0 0,-2-1 0 0 0,0 1-1 0 0,0-1 1 0 0,-1 0 0 0 0,-1 0-1 0 0,0-1 1 0 0,-11 11 0 0 0,14-15-7 0 0,1 0-1 0 0,-8 13 1 0 0,4-4-1326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13736 0 0,'0'0'1245'0'0,"-1"0"-1026"0"0,-4 3-46 0 0,1 0 0 0 0,0 0 0 0 0,0 0 0 0 0,0 0 0 0 0,0 1 0 0 0,1-1 0 0 0,-1 1 0 0 0,1 0 0 0 0,0 0 0 0 0,-4 7 0 0 0,-8 9 626 0 0,-2 3-384 0 0,0 1-1 0 0,2 1 1 0 0,0 0 0 0 0,-17 43-1 0 0,32-68-414 0 0,-29 72-1578 0 0</inkml:trace>
  <inkml:trace contextRef="#ctx0" brushRef="#br0" timeOffset="1">17 89 2760 0 0,'2'1'11238'0'0,"4"6"-10543"0"0,0 0-1 0 0,0 0 0 0 0,0 0 1 0 0,-1 1-1 0 0,0 0 0 0 0,-1 0 0 0 0,6 13 1 0 0,-5-10-507 0 0,0-1 0 0 0,0 1 1 0 0,2-1-1 0 0,13 17 0 0 0,-7-12-232 0 0,-6-7 131 0 0,0 0-1 0 0,11 9 0 0 0,-16-15-200 0 0,1 0-1 0 0,-1-1 1 0 0,0 1-1 0 0,1-1 1 0 0,-1 0-1 0 0,1 1 1 0 0,-1-1-1 0 0,1 0 1 0 0,0-1-1 0 0,-1 1 1 0 0,1 0-1 0 0,0-1 1 0 0,4 1-1 0 0,7-3-1512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5984 0 0,'1'2'7428'0'0,"-1"1"-7030"0"0,1 0 1 0 0,-1 0-1 0 0,0 0 1 0 0,0-1 0 0 0,0 1-1 0 0,0 0 1 0 0,-1 0-1 0 0,1 0 1 0 0,-2 3-1 0 0,-8 32 618 0 0,8-29-584 0 0,-9 22 258 0 0,0-2 1 0 0,-25 44-1 0 0,-9 24 309 0 0,14-19-1075 0 0,30-77-263 0 0,-2 8 440 0 0</inkml:trace>
  <inkml:trace contextRef="#ctx0" brushRef="#br0" timeOffset="1">26 124 6912 0 0,'0'0'622'0'0,"-1"2"-512"0"0,0 0 192 0 0,1 0 0 0 0,-1 1 0 0 0,1-1 0 0 0,-1 0 0 0 0,1 0 0 0 0,0 0 0 0 0,0 0 0 0 0,0 0 0 0 0,0 1 0 0 0,0-1 0 0 0,1 0 0 0 0,-1 0 0 0 0,0 0 0 0 0,1 0 0 0 0,0 0 0 0 0,-1 0 1 0 0,1 0-1 0 0,2 4 0 0 0,2 1 819 0 0,0 0 1 0 0,0 0 0 0 0,10 10 0 0 0,-9-11-1379 0 0,2 1 252 0 0,0 0 1 0 0,0 0 0 0 0,1-1-1 0 0,-1 0 1 0 0,2 0 0 0 0,-1-1-1 0 0,0 0 1 0 0,1-1 0 0 0,0 0-1 0 0,12 3 1 0 0,-4-6-618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1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11976 0 0,'0'0'901'0'0,"2"2"-602"0"0,3 5-184 0 0,-1-1 0 0 0,0 1 0 0 0,0 0 0 0 0,-1 1 0 0 0,1-1 0 0 0,-2 1 0 0 0,1-1 0 0 0,-1 1 0 0 0,0 0 0 0 0,1 11-1 0 0,0 10 298 0 0,0 44 0 0 0,1 5-514 0 0,-3-80 252 0 0,0-1-131 0 0,0 0 0 0 0,0 0 0 0 0,-1 0 0 0 0,1 0 0 0 0,-1 0 0 0 0,0 0 1 0 0,0 0-1 0 0,0 0 0 0 0,0 0 0 0 0,-1 0 0 0 0,1 0 0 0 0,-1 0 0 0 0,-2-6 1 0 0,3 6 53 0 0,-1 0 1 0 0,1 0 0 0 0,0 0 0 0 0,0 0 0 0 0,0 0 0 0 0,0 0 0 0 0,0 0 0 0 0,1 0 0 0 0,-1-1 0 0 0,1 1 0 0 0,1-4 0 0 0,3-14 338 0 0,-4 16-353 0 0,0 1-1 0 0,0 0 0 0 0,1 0 0 0 0,-1 0 0 0 0,1 0 0 0 0,0 0 0 0 0,4-5 0 0 0,5-13-59 0 0,-10 19 3 0 0,0 0-5 0 0,9-6 28 0 0,-8 7 93 0 0,6 6 132 0 0,-4-2-262 0 0,-1 0 0 0 0,0 0 0 0 0,0 0 0 0 0,0 1 0 0 0,-1-1 0 0 0,1 1 0 0 0,-1 0 0 0 0,1-1 0 0 0,-1 1 0 0 0,0 0 0 0 0,0 1 0 0 0,0-1 0 0 0,0 0 0 0 0,2 7 0 0 0,0 1-29 0 0,-1 1 1 0 0,0 1-1 0 0,1 13 0 0 0,3 15 27 0 0,-4-32 17 0 0,4-39 221 0 0,-5 17-188 0 0,1 0 0 0 0,0 0-1 0 0,1 0 1 0 0,0 1 0 0 0,1-1 0 0 0,1 1 0 0 0,0 0 0 0 0,11-16-1 0 0,-4 13-24 0 0,-13 15-9 0 0,0-1-1 0 0,1 1 0 0 0,0-1 1 0 0,-1 1-1 0 0,1-1 1 0 0,-1 1-1 0 0,1 0 0 0 0,-1-1 1 0 0,1 1-1 0 0,0 0 1 0 0,-1-1-1 0 0,1 1 0 0 0,0 0 1 0 0,0 0-1 0 0,-1 0 1 0 0,1-1-1 0 0,0 1 0 0 0,-1 0 1 0 0,1 0-1 0 0,0 0 1 0 0,0 0-1 0 0,-1 0 0 0 0,1 0 1 0 0,0 1-1 0 0,-1-1 1 0 0,1 0-1 0 0,0 0 0 0 0,0 0 1 0 0,-1 1-1 0 0,1-1 1 0 0,0 0-1 0 0,-1 1 1 0 0,1-1-1 0 0,0 1 0 0 0,2 1 3 0 0,-1-1-5 0 0,1 0-1 0 0,-1 1 0 0 0,0-1 0 0 0,0 1 0 0 0,0 0 0 0 0,0-1 0 0 0,0 1 0 0 0,0 0 1 0 0,0 0-1 0 0,0 0 0 0 0,-1 1 0 0 0,1-1 0 0 0,-1 0 0 0 0,0 1 0 0 0,1-1 1 0 0,-1 1-1 0 0,-1-1 0 0 0,1 1 0 0 0,0-1 0 0 0,0 1 0 0 0,0 2 0 0 0,0 8-160 0 0,0 0-1 0 0,-1-1 1 0 0,-1 19 0 0 0,0-1-659 0 0,-4 4-704 0 0,2-19-468 0 0,3-3-2793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15984 0 0,'0'0'1597'0'0,"2"1"-1459"0"0,6 0 143 0 0,0 2 0 0 0,0-1-1 0 0,0 1 1 0 0,0 0-1 0 0,-1 1 1 0 0,0 0 0 0 0,0 0-1 0 0,12 9 1 0 0,-11-7-116 0 0,-1 1 1 0 0,0 0 0 0 0,0 0-1 0 0,-1 0 1 0 0,0 1 0 0 0,0 0-1 0 0,-1 0 1 0 0,0 0 0 0 0,0 1-1 0 0,-1 0 1 0 0,4 12 0 0 0,-5-10-109 0 0,0 1 1 0 0,-1-1 0 0 0,0 1 0 0 0,-1 0-1 0 0,0 0 1 0 0,-1 0 0 0 0,0 0 0 0 0,-1 0-1 0 0,0-1 1 0 0,-1 1 0 0 0,0 0 0 0 0,-5 12-1 0 0,-4 12-60 0 0,-1-1 0 0 0,-2 0 0 0 0,-2-1 0 0 0,-1-1 0 0 0,-32 47 0 0 0,22-40-763 0 0,1-2-274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3 12384 0 0,'0'0'564'0'0,"-9"-1"186"0"0,6 0-680 0 0,-1 1-1 0 0,1 0 0 0 0,-1 0 0 0 0,1 0 1 0 0,-1 0-1 0 0,1 0 0 0 0,0 1 0 0 0,-1 0 1 0 0,1 0-1 0 0,-1 0 0 0 0,1 0 0 0 0,0 0 1 0 0,0 1-1 0 0,0-1 0 0 0,0 1 1 0 0,0 0-1 0 0,0 0 0 0 0,0 0 0 0 0,0 0 1 0 0,1 0-1 0 0,-4 4 0 0 0,-3 3 285 0 0,0 1-1 0 0,1 0 1 0 0,0 0 0 0 0,-10 18-1 0 0,-6 13 119 0 0,-53 97 837 0 0,64-113-1022 0 0,2 2 0 0 0,1 0 0 0 0,-11 42 0 0 0,20-63-234 0 0,0 0 0 0 0,0 0-1 0 0,1 0 1 0 0,-1 1 0 0 0,2-1-1 0 0,-1 0 1 0 0,1 0 0 0 0,-1 0-1 0 0,2 1 1 0 0,-1-1 0 0 0,3 6-1 0 0,-4-10-46 0 0,1 0 0 0 0,0-1 0 0 0,0 1 0 0 0,0 0 0 0 0,0 0 1 0 0,0-1-1 0 0,1 1 0 0 0,-1 0 0 0 0,0-1 0 0 0,1 1 0 0 0,-1-1 0 0 0,1 0 0 0 0,-1 1 0 0 0,1-1 0 0 0,0 0 0 0 0,0 0 0 0 0,-1 0 0 0 0,1 0 0 0 0,0-1 0 0 0,0 1 0 0 0,0 0 0 0 0,0-1 1 0 0,0 1-1 0 0,0-1 0 0 0,0 0 0 0 0,0 0 0 0 0,0 1 0 0 0,0-1 0 0 0,0-1 0 0 0,0 1 0 0 0,0 0 0 0 0,0 0 0 0 0,0-1 0 0 0,0 1 0 0 0,0-1 0 0 0,3-1 0 0 0,11-4-8 0 0,-1-2 0 0 0,0 1-1 0 0,0-2 1 0 0,19-15 0 0 0,0 2-67 0 0,2-2-5 0 0,-8 6-208 0 0,34-18 0 0 0,-32 19 256 0 0,-21 16 2 0 0,-7 1 4 0 0,-1 1-1 0 0,0-1 0 0 0,1 1 0 0 0,-1 0 1 0 0,0-1-1 0 0,1 1 0 0 0,-1 0 1 0 0,0-1-1 0 0,0 1 0 0 0,0 0 0 0 0,0 0 1 0 0,0 0-1 0 0,0 0 0 0 0,0 0 0 0 0,0 0 1 0 0,0 1-1 0 0,0 0 0 0 0,12 27-200 0 0,-4-9 199 0 0,-2-6-28 0 0,-5-11 28 0 0,-1 0 0 0 0,1 0 0 0 0,-1 0 1 0 0,1 0-1 0 0,0 0 0 0 0,0 0 0 0 0,0 0 0 0 0,1-1 0 0 0,-1 1 1 0 0,1-1-1 0 0,0 0 0 0 0,-1 1 0 0 0,1-1 0 0 0,0 0 0 0 0,6 2 0 0 0,-4-2 49 0 0,0 0-1 0 0,0 0 0 0 0,0-1 1 0 0,1 0-1 0 0,-1 0 0 0 0,0-1 1 0 0,0 1-1 0 0,1-1 0 0 0,-1 0 1 0 0,0 0-1 0 0,0-1 0 0 0,6-1 1 0 0,-3 0 29 0 0,0 0 1 0 0,0-1-1 0 0,0 0 1 0 0,-1 0-1 0 0,0-1 1 0 0,1 0 0 0 0,7-7-1 0 0,-12 10-65 0 0,-1-1 0 0 0,0 0 0 0 0,-1-1 0 0 0,1 1 0 0 0,0 0 0 0 0,0 0 0 0 0,-1-1-1 0 0,1 1 1 0 0,-1-1 0 0 0,0 1 0 0 0,0-1 0 0 0,0 0 0 0 0,0 1 0 0 0,0-1 0 0 0,-1 0 0 0 0,1 0 0 0 0,-1 0 0 0 0,0 0 0 0 0,0 1-1 0 0,0-1 1 0 0,0 0 0 0 0,0 0 0 0 0,-1 0 0 0 0,1 0 0 0 0,-2-3 0 0 0,1 2 16 0 0,0-1-1 0 0,0 1 1 0 0,-1-1 0 0 0,0 1 0 0 0,0 0 0 0 0,0-1-1 0 0,0 1 1 0 0,-1 0 0 0 0,0 0 0 0 0,0 1-1 0 0,0-1 1 0 0,0 1 0 0 0,0-1 0 0 0,-1 1-1 0 0,-4-4 1 0 0,-1 2 26 0 0,1 1 0 0 0,-1 0 1 0 0,0 1-1 0 0,0 0 0 0 0,0 0 0 0 0,0 1 0 0 0,0 0 0 0 0,-1 0 0 0 0,1 1 1 0 0,-17 0-1 0 0,9 1-30 0 0,0 2-1 0 0,0-1 1 0 0,0 2 0 0 0,0 0 0 0 0,-19 7-1 0 0,27-7-64 0 0,1 1-1 0 0,0 0 0 0 0,-9 6 1 0 0,15-9-234 0 0,3 0 246 0 0,-1 0-1 0 0,0-1 1 0 0,0 1 0 0 0,1 0 0 0 0,-1 0-1 0 0,0-1 1 0 0,1 1 0 0 0,-1-1 0 0 0,1 1-1 0 0,-1 0 1 0 0,1-1 0 0 0,-1 1 0 0 0,1-1-1 0 0,-1 1 1 0 0,1-1 0 0 0,-1 0 0 0 0,1 1-1 0 0,0-1 1 0 0,-1 1 0 0 0,2-1 0 0 0,13 6-1309 0 0,8-4-619 0 0,24-4-91 0 0,5-4-11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 16096 0 0,'0'0'737'0'0,"-14"-3"269"0"0,10 2-904 0 0,0 1 0 0 0,0 1-1 0 0,0-1 1 0 0,0 0-1 0 0,0 1 1 0 0,0 0-1 0 0,0 0 1 0 0,0 0-1 0 0,0 0 1 0 0,0 1-1 0 0,1-1 1 0 0,-1 1-1 0 0,0 0 1 0 0,1 0-1 0 0,0 1 1 0 0,-1-1-1 0 0,1 1 1 0 0,0-1-1 0 0,0 1 1 0 0,-3 4-1 0 0,-15 21 451 0 0,2-4-174 0 0,-15 28 0 0 0,33-50-370 0 0,-1 1 0 0 0,1-1 1 0 0,0 1-1 0 0,0 0 0 0 0,0 0 0 0 0,0-1 0 0 0,0 1 0 0 0,1 0 0 0 0,-1 0 0 0 0,1 0 0 0 0,0 0 0 0 0,0 0 0 0 0,0 0 0 0 0,0 0 0 0 0,0 0 0 0 0,1 0 1 0 0,-1-1-1 0 0,1 1 0 0 0,0 0 0 0 0,0 0 0 0 0,0 0 0 0 0,0-1 0 0 0,0 1 0 0 0,1-1 0 0 0,-1 1 0 0 0,4 3 0 0 0,-1-1 5 0 0,1 1 0 0 0,0-1 0 0 0,0-1 0 0 0,1 1 0 0 0,-1-1 0 0 0,1 0 0 0 0,0 0 0 0 0,1 0 0 0 0,-1-1-1 0 0,8 3 1 0 0,-5-3-10 0 0,2 1 53 0 0,0 0-1 0 0,-1 1 1 0 0,1 0 0 0 0,-1 1 0 0 0,0 0 0 0 0,17 14 0 0 0,-26-19-92 0 0,1 1 0 0 0,-1-1 0 0 0,0 1 0 0 0,0-1 0 0 0,0 1 0 0 0,0 0 0 0 0,0-1 0 0 0,0 1 0 0 0,0 0 0 0 0,0 0 0 0 0,-1 0 0 0 0,1 0 0 0 0,-1 0 0 0 0,1 0 0 0 0,-1 0-1 0 0,0 0 1 0 0,0 0 0 0 0,0-1 0 0 0,0 4 0 0 0,-1-2 20 0 0,1-1 0 0 0,-1 1-1 0 0,0-1 1 0 0,0 1 0 0 0,0-1-1 0 0,0 0 1 0 0,-1 0 0 0 0,1 1-1 0 0,-1-1 1 0 0,1 0 0 0 0,-1 0-1 0 0,0 0 1 0 0,0 0 0 0 0,-2 1-1 0 0,-4 4 21 0 0,-1-1-1 0 0,1 0 0 0 0,-1-1 0 0 0,-1 1 1 0 0,-16 5-1 0 0,4-3-746 0 0,-32 7 1 0 0,40-13-1225 0 0,0-2-4500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 3224 0 0,'-2'-1'91'0'0,"0"0"-1"0"0,0 0 1 0 0,-1 1-1 0 0,1-1 1 0 0,0 1 0 0 0,-1-1-1 0 0,1 1 1 0 0,0 0-1 0 0,-1 0 1 0 0,1 0 0 0 0,-1 0-1 0 0,1 0 1 0 0,0 0-1 0 0,-1 1 1 0 0,1-1 0 0 0,0 1-1 0 0,-1 0 1 0 0,1 0 0 0 0,0 0-1 0 0,0 0 1 0 0,0 0-1 0 0,0 0 1 0 0,0 0 0 0 0,0 1-1 0 0,0-1 1 0 0,0 1-1 0 0,0-1 1 0 0,-1 3 0 0 0,-5 5 1595 0 0,1 0 1 0 0,0 1-1 0 0,1-1 0 0 0,-9 17 1 0 0,10-17-581 0 0,-2 5-633 0 0,0 1 0 0 0,1-1 0 0 0,1 1 0 0 0,-4 16 0 0 0,-9 63 330 0 0,9-39-331 0 0,3-23-294 0 0,2 0 1 0 0,0 0-1 0 0,3 1 0 0 0,1 0 0 0 0,1-1 1 0 0,9 57-1 0 0,-8-80-231 0 0,1 0 0 0 0,0 1 0 0 0,0-1 0 0 0,1-1 0 0 0,0 1 0 0 0,1 0 0 0 0,0-1 0 0 0,0 0 0 0 0,0 0 0 0 0,1 0 0 0 0,11 10 0 0 0,-11-13-379 0 0,0 0-1 0 0,0 0 1 0 0,0-1-1 0 0,1 1 1 0 0,0-1 0 0 0,0-1-1 0 0,0 1 1 0 0,14 3-1 0 0,5 1-1061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1420 8752 0 0,'-1'-1'8338'0'0,"-2"-3"-8054"0"0,0-1 1 0 0,1 1-1 0 0,0-1 0 0 0,0 0 1 0 0,0 1-1 0 0,0-1 0 0 0,1 0 0 0 0,0 0 1 0 0,0 0-1 0 0,-1-7 0 0 0,1-8-145 0 0,2-27 1 0 0,0 16 103 0 0,2-123-593 0 0,6-1 0 0 0,7 1 0 0 0,68-282 0 0 0,-70 384 165 0 0,27-62-1 0 0,-28 84 274 0 0,2 1 0 0 0,0 0 0 0 0,25-33-1 0 0,-37 57-45 0 0,1 1 0 0 0,0 0 0 0 0,0 0 0 0 0,0 0 0 0 0,0 0 0 0 0,1 0 0 0 0,0 1 0 0 0,-1 0 0 0 0,1 0 0 0 0,0 0 0 0 0,8-2 0 0 0,-12 4-38 0 0,0 1-1 0 0,0 0 1 0 0,0 0-1 0 0,0 0 1 0 0,0 0-1 0 0,0 0 1 0 0,0 0-1 0 0,0 1 1 0 0,0-1-1 0 0,-1 0 1 0 0,1 0-1 0 0,0 1 1 0 0,0-1-1 0 0,0 0 1 0 0,0 1-1 0 0,0-1 0 0 0,0 1 1 0 0,-1-1-1 0 0,1 1 1 0 0,0 0-1 0 0,0-1 1 0 0,-1 1-1 0 0,1 0 1 0 0,0-1-1 0 0,-1 1 1 0 0,1 0-1 0 0,-1 0 1 0 0,1 0-1 0 0,-1-1 1 0 0,1 1-1 0 0,-1 0 1 0 0,0 0-1 0 0,1 0 1 0 0,-1 2-1 0 0,2 1-4 0 0,-1 0-1 0 0,1 0 1 0 0,-1 1 0 0 0,0-1-1 0 0,-1 1 1 0 0,1 4-1 0 0,-3 17 62 0 0,-1-1-1 0 0,-1 0 1 0 0,-10 32-1 0 0,7-28-1 0 0,-4 10 85 0 0,-23 53 0 0 0,-5 18 51 0 0,21-60-127 0 0,12-34-43 0 0,0 1 0 0 0,-4 20 0 0 0,7-24-1 0 0,2-9-13 0 0,0 1-1 0 0,0-1 1 0 0,1 0 0 0 0,-1 1-1 0 0,1-1 1 0 0,0 8 0 0 0,0-11-7 0 0,1 0 0 0 0,-1 0 0 0 0,0 0 1 0 0,1 0-1 0 0,-1 0 0 0 0,1 0 1 0 0,-1 0-1 0 0,1 0 0 0 0,-1 0 1 0 0,1-1-1 0 0,0 1 0 0 0,0 0 0 0 0,-1 0 1 0 0,1-1-1 0 0,0 1 0 0 0,0 0 1 0 0,0-1-1 0 0,-1 1 0 0 0,1-1 1 0 0,0 1-1 0 0,0-1 0 0 0,0 0 0 0 0,0 1 1 0 0,0-1-1 0 0,0 0 0 0 0,0 1 1 0 0,0-1-1 0 0,0 0 0 0 0,0 0 0 0 0,0 0 1 0 0,0 0-1 0 0,0 0 0 0 0,2-1 1 0 0,4 1 22 0 0,0-1 1 0 0,-1 0 0 0 0,10-2-1 0 0,-9 1-4 0 0,0 1-1 0 0,0 0 0 0 0,11-1 1 0 0,-13 2-18 0 0,0 0-2 0 0,-1 0-1 0 0,1 0 0 0 0,-1 0 0 0 0,1 1 0 0 0,5 1 0 0 0,-9-1-1 0 0,1-1 0 0 0,-1 0 0 0 0,0 1 0 0 0,0 0 0 0 0,0-1 0 0 0,0 1 0 0 0,0 0 0 0 0,0-1 0 0 0,0 1 0 0 0,0 0 0 0 0,0 0 0 0 0,0 0 0 0 0,0 0 0 0 0,0 0 0 0 0,-1 0 0 0 0,1 0 0 0 0,0 0 0 0 0,-1 0 0 0 0,1 1 0 0 0,-1-1-1 0 0,1 0 1 0 0,-1 0 0 0 0,0 0 0 0 0,1 2 0 0 0,-1 1-6 0 0,1-1 0 0 0,-1 0 0 0 0,0 1 0 0 0,0-1-1 0 0,0 1 1 0 0,0-1 0 0 0,-1 0 0 0 0,0 1 0 0 0,1-1-1 0 0,-1 1 1 0 0,-1-1 0 0 0,1 0 0 0 0,-3 5 0 0 0,-1 2 10 0 0,-2 0 0 0 0,-11 15 0 0 0,1-4-10 0 0,2-2 24 0 0,12-15-112 0 0,0-1 0 0 0,0 1 0 0 0,0-1 0 0 0,1 1 0 0 0,-3 4 0 0 0,4-6-530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10136 0 0,'0'0'5705'0'0,"0"2"-4203"0"0,1 2-1294 0 0,0 1 0 0 0,1-1 0 0 0,-1 0 0 0 0,1 1 0 0 0,-1-1 0 0 0,1 0 0 0 0,1 0-1 0 0,-1 0 1 0 0,0-1 0 0 0,4 5 0 0 0,10 19 408 0 0,-6 4-163 0 0,-9-27-434 0 0,0 0 1 0 0,0 1-1 0 0,0-1 1 0 0,1 0 0 0 0,0 0-1 0 0,-1 0 1 0 0,2 0-1 0 0,-1 0 1 0 0,0 0-1 0 0,4 4 1 0 0,-3-5-67 0 0,4 5-405 0 0,0-1-1 0 0,0 0 1 0 0,0-1-1 0 0,14 9 1 0 0,-10-11-4173 0 0,-2-4-1403 0 0</inkml:trace>
  <inkml:trace contextRef="#ctx0" brushRef="#br0" timeOffset="1">351 0 12528 0 0,'0'0'1133'0'0,"-1"1"-936"0"0,-32 34 3250 0 0,8-1-990 0 0,-48 53 0 0 0,-3 2-1613 0 0,29-31-285 0 0,29-37-518 0 0,1 0-1 0 0,1 1 1 0 0,-14 26 0 0 0,20-22-1763 0 0,5-21-54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4608 0 0,'0'0'208'0'0,"-2"1"-9"0"0,-4 6 953 0 0,1 0 1 0 0,0 0-1 0 0,0 0 1 0 0,0 1-1 0 0,1-1 1 0 0,-1 1-1 0 0,2 0 1 0 0,0 0-1 0 0,0 1 1 0 0,-2 8-1 0 0,-4 29 633 0 0,9-40-1669 0 0,0-1-1 0 0,0 1 1 0 0,1 0 0 0 0,0 0 0 0 0,0-1-1 0 0,1 1 1 0 0,0-1 0 0 0,0 1 0 0 0,0-1-1 0 0,0 0 1 0 0,6 9 0 0 0,-7-13-107 0 0,1 0 0 0 0,-1 1-1 0 0,0-1 1 0 0,0 0 0 0 0,1 0 0 0 0,-1 0 0 0 0,1 0-1 0 0,-1-1 1 0 0,1 1 0 0 0,-1 0 0 0 0,1-1 0 0 0,-1 1-1 0 0,1 0 1 0 0,0-1 0 0 0,-1 0 0 0 0,1 0 0 0 0,0 1-1 0 0,-1-1 1 0 0,1 0 0 0 0,0 0 0 0 0,0 0-1 0 0,-1-1 1 0 0,1 1 0 0 0,3-1 0 0 0,4-1-7 0 0,0 0 1 0 0,-1-1-1 0 0,10-4 0 0 0,-17 7-2 0 0,9-5-113 0 0,0 0 0 0 0,0-1 0 0 0,-1 0 0 0 0,0-1 0 0 0,13-11-1 0 0,-6 4-438 0 0,27-34-1 0 0,-14 4-198 0 0,-22 33 587 0 0,0-1 0 0 0,15-17 1 0 0,-17 24 147 0 0,-3 4 18 0 0,0-1 0 0 0,-1 0 0 0 0,1 0-1 0 0,-1 1 1 0 0,1-1 0 0 0,-1 0 0 0 0,0 0 0 0 0,0 0 0 0 0,0 0 0 0 0,2-5 1487 0 0,-3 8-1155 0 0,-6 83 569 0 0,-1 4-786 0 0,0 32-37 0 0,2-52-24 0 0,3-13-45 0 0,-4 49-9 0 0,4-89-2 0 0,-1 0 0 0 0,0 0 0 0 0,-1-1-1 0 0,-11 26 1 0 0,9-23-6 0 0,-2-2 1 0 0,0 1-1 0 0,-1-1 0 0 0,-20 26 0 0 0,27-40-12 0 0,1 1-1 0 0,0-1 1 0 0,-1 0-1 0 0,1 1 1 0 0,-1-1 0 0 0,0 0-1 0 0,1 0 1 0 0,-1 0-1 0 0,0 0 1 0 0,1-1-1 0 0,-1 1 1 0 0,0 0 0 0 0,0-1-1 0 0,0 1 1 0 0,0-1-1 0 0,0 0 1 0 0,0 1 0 0 0,1-1-1 0 0,-1 0 1 0 0,0 0-1 0 0,0 0 1 0 0,0-1 0 0 0,0 1-1 0 0,0 0 1 0 0,0-1-1 0 0,0 1 1 0 0,0-1-1 0 0,1 0 1 0 0,-1 1 0 0 0,0-1-1 0 0,0 0 1 0 0,1 0-1 0 0,-1 0 1 0 0,1 0 0 0 0,-1-1-1 0 0,-2-1 1 0 0,1 0 30 0 0,0 0 1 0 0,0 0 0 0 0,0 0-1 0 0,1 0 1 0 0,-1-1-1 0 0,1 1 1 0 0,0-1 0 0 0,0 1-1 0 0,0-1 1 0 0,0 0 0 0 0,1 0-1 0 0,-1 0 1 0 0,1 0 0 0 0,0 0-1 0 0,0 0 1 0 0,0-5-1 0 0,1 5 80 0 0,0 1-1 0 0,0 0 1 0 0,0-1-1 0 0,0 1 1 0 0,0 0-1 0 0,1 0 0 0 0,0-1 1 0 0,0 1-1 0 0,0 0 1 0 0,0 0-1 0 0,0 0 0 0 0,0 0 1 0 0,4-5-1 0 0,1-2 78 0 0,1 1 0 0 0,0 0 0 0 0,0 0 0 0 0,0 0 0 0 0,1 1 0 0 0,1 1 0 0 0,-1-1-1 0 0,18-10 1 0 0,126-70-1663 0 0,-122 70 52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2304 0 0,'2'1'10362'0'0,"24"22"-4726"0"0,-3-2-4511 0 0,27 11-37 0 0,-36-23-785 0 0,0 0 0 0 0,24 19-1 0 0,-31-21-229 0 0,0 0 0 0 0,-1 0-1 0 0,0 0 1 0 0,0 1-1 0 0,-1 0 1 0 0,0 0 0 0 0,-1 0-1 0 0,1 1 1 0 0,5 17 0 0 0,-7-14-25 0 0,0 0 0 0 0,0 0 1 0 0,-2 1-1 0 0,1-1 0 0 0,-2 1 1 0 0,0 22-1 0 0,-3-11 0 0 0,-1 0 0 0 0,-1-1 0 0 0,-1 0 0 0 0,-1 0 0 0 0,-1-1 0 0 0,-1 0-1 0 0,-17 32 1 0 0,-43 77 324 0 0,55-107-303 0 0,-2 0 0 0 0,-1-2 1 0 0,-29 32-1 0 0,36-43-390 0 0,-13 17-607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2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 7224 0 0,'0'0'330'0'0,"-2"0"-7"0"0,0-1-269 0 0,-2 1-21 0 0,-11 6 2735 0 0,15-5-2704 0 0,-1 0 1 0 0,1 0 0 0 0,-1-1 0 0 0,1 1-1 0 0,-1 0 1 0 0,0 0 0 0 0,1 0-1 0 0,-1-1 1 0 0,0 1 0 0 0,0 0-1 0 0,0-1 1 0 0,0 1 0 0 0,1-1 0 0 0,-1 1-1 0 0,0-1 1 0 0,0 1 0 0 0,0-1-1 0 0,0 0 1 0 0,0 1 0 0 0,-1-1 0 0 0,0 1 53 0 0,0-1 193 0 0,16 0-167 0 0,3-3-144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3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 3224 0 0,'0'0'1832'0'0,"-10"-3"3346"0"0,-11 1-2394 0 0,19 2-2641 0 0,-1-1 0 0 0,0 1 0 0 0,0-1 0 0 0,0 1 0 0 0,1 0 0 0 0,-1 0 1 0 0,0 0-1 0 0,0 1 0 0 0,0-1 0 0 0,0 1 0 0 0,1-1 0 0 0,-1 1 0 0 0,0 0 0 0 0,0 0 0 0 0,1 0 1 0 0,-1 0-1 0 0,1 1 0 0 0,-4 1 0 0 0,-4 7-3934 0 0,-3-4-1339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1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1840 0 0,'0'0'2928'0'0,"-5"0"1141"0"0,1 0-3399 0 0,-5-1 56 0 0,1 2 0 0 0,-1-1 0 0 0,1 1 0 0 0,-1 0-1 0 0,-14 4 1 0 0,9-1-520 0 0,11-3-183 0 0,-1 0 0 0 0,0 0 1 0 0,0 0-1 0 0,1 0 0 0 0,-1 1 1 0 0,1 0-1 0 0,-1-1 1 0 0,1 1-1 0 0,0 0 0 0 0,-1 1 1 0 0,1-1-1 0 0,0 0 0 0 0,1 1 1 0 0,-5 4-1 0 0,0 2 1 0 0,-23 35 89 0 0,27-39-105 0 0,1 0 0 0 0,-1 0 0 0 0,1 0 0 0 0,0 1-1 0 0,0-1 1 0 0,-2 12 0 0 0,-2 8 89 0 0,4-19-33 0 0,0 0 0 0 0,1 0 0 0 0,-2 10 1 0 0,3-16-55 0 0,0 1 0 0 0,0-1 1 0 0,0 0-1 0 0,0 1 1 0 0,0-1-1 0 0,0 0 1 0 0,0 1-1 0 0,0-1 1 0 0,0 0-1 0 0,0 1 1 0 0,0-1-1 0 0,0 0 1 0 0,1 1-1 0 0,-1-1 1 0 0,0 0-1 0 0,0 0 1 0 0,0 1-1 0 0,0-1 0 0 0,1 0 1 0 0,-1 0-1 0 0,0 1 1 0 0,0-1-1 0 0,0 0 1 0 0,1 0-1 0 0,-1 1 1 0 0,0-1-1 0 0,0 0 1 0 0,1 0-1 0 0,-1 0 1 0 0,0 0-1 0 0,1 1 1 0 0,-1-1-1 0 0,0 0 0 0 0,0 0 1 0 0,1 0-1 0 0,-1 0 1 0 0,0 0-1 0 0,1 0 1 0 0,-1 0-1 0 0,0 0 1 0 0,1 0-1 0 0,-1 0 1 0 0,0 0-1 0 0,1 0 1 0 0,-1 0-1 0 0,0 0 1 0 0,1 0-1 0 0,-1 0 0 0 0,1-1 1 0 0,14-6 522 0 0,-7 0-456 0 0,-1 0 0 0 0,1 0 0 0 0,-1 0 0 0 0,-1-1 1 0 0,1 0-1 0 0,-1 0 0 0 0,-1-1 0 0 0,1 0 1 0 0,-2 0-1 0 0,1 0 0 0 0,-1-1 0 0 0,4-13 0 0 0,-5 14-84 0 0,14-32 23 0 0,-16 37-26 0 0,1 1-1 0 0,0 0 1 0 0,0 0-1 0 0,0 1 1 0 0,0-1-1 0 0,0 0 1 0 0,0 1-1 0 0,1-1 1 0 0,4-3-1 0 0,-7 6-69 0 0,8 10-80 0 0,-1 1 148 0 0,-1 0-1 0 0,0 0 0 0 0,0 1 0 0 0,4 14 0 0 0,-8-22-7 0 0,0-1-1 0 0,0 1 1 0 0,0-1-1 0 0,0 0 1 0 0,1 1-1 0 0,-1-1 0 0 0,1 0 1 0 0,0 0-1 0 0,0-1 1 0 0,0 1-1 0 0,0-1 1 0 0,5 3-1 0 0,-5-2-155 0 0,1-1-1 0 0,0 0 0 0 0,0 0 1 0 0,0 0-1 0 0,0 0 1 0 0,1 0-1 0 0,-1-1 1 0 0,0 0-1 0 0,1 0 1 0 0,5 0-1 0 0,2-3-3198 0 0,-9 1 2333 0 0,6-4-3267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3224 0 0,'0'0'143'0'0,"1"3"75"0"0,2 10 869 0 0,4 25 1 0 0,-1-3 296 0 0,-1 9-150 0 0,-5-42-780 0 0,0 0-117 0 0,0-2-309 0 0,0 0 0 0 0,0 1-1 0 0,0-1 1 0 0,0 0 0 0 0,0 0-1 0 0,0 1 1 0 0,0-1 0 0 0,0 0-1 0 0,0 0 1 0 0,0 1 0 0 0,0-1-1 0 0,0 0 1 0 0,0 1 0 0 0,0-1-1 0 0,0 0 1 0 0,0 0 0 0 0,0 1-1 0 0,1-1 1 0 0,-1 0-1 0 0,0 0 1 0 0,0 1 0 0 0,0-1-1 0 0,0 0 1 0 0,0 0 0 0 0,1 1-1 0 0,-1-1 1 0 0,0 0 0 0 0,3 1 16 0 0,-1 0 1 0 0,1 0 0 0 0,-1 0-1 0 0,1 0 1 0 0,0-1-1 0 0,-1 1 1 0 0,1-1 0 0 0,0 0-1 0 0,-1 1 1 0 0,1-1 0 0 0,0-1-1 0 0,-1 1 1 0 0,1 0-1 0 0,0-1 1 0 0,-1 1 0 0 0,1-1-1 0 0,-1 0 1 0 0,4-1 0 0 0,9-4 133 0 0,-1 0 0 0 0,14-10 0 0 0,-6 4-64 0 0,50-26 245 0 0,63-28 328 0 0,-10 16-301 0 0,-73 23-301 0 0,-51 27-245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1042 1460 3224 0 0,'-57'-4'282'0'0,"-28"-12"-177"0"0,31 5 59 0 0,-16-2-42 0 0,-117-23 261 0 0,131 22-261 0 0,-71-26-1 0 0,57 14-93 0 0,-62-26 65 0 0,113 43-42 0 0,0 0-1 0 0,1-2 0 0 0,1-1 1 0 0,-29-22-1 0 0,38 26 17 0 0,1 0 0 0 0,-1-1 0 0 0,1 1 0 0 0,1-1-1 0 0,0-1 1 0 0,0 1 0 0 0,1-1 0 0 0,0 0 0 0 0,0-1 0 0 0,1 1 0 0 0,1-1 0 0 0,0 1 0 0 0,-3-22 0 0 0,3 9 118 0 0,1 0 0 0 0,2 0 0 0 0,0 0 0 0 0,1 0 1 0 0,8-41-1 0 0,-4 45-100 0 0,1-1 1 0 0,0 1-1 0 0,1 0 1 0 0,2 1-1 0 0,-1 0 1 0 0,2 0 0 0 0,1 1-1 0 0,0 0 1 0 0,14-16-1 0 0,21-20-32 0 0,64-59-1 0 0,-103 106-58 0 0,145-128-323 0 0,-111 103 283 0 0,85-49 0 0 0,-56 43-13 0 0,1 3 1 0 0,1 3-1 0 0,2 4 0 0 0,139-34 1 0 0,-138 48 45 0 0,0 2 0 0 0,1 4 0 0 0,0 4 1 0 0,148 11-1 0 0,-31 21 13 0 0,-156-20 0 0 0,0 1 0 0 0,-1 2 0 0 0,41 20 0 0 0,-24-5 15 0 0,-1 2 1 0 0,68 50 0 0 0,-74-45 6 0 0,-3 2 1 0 0,-1 3 0 0 0,-2 1-1 0 0,68 88 1 0 0,-94-108-4 0 0,-1 1 0 0 0,-1 1 0 0 0,-1 0 0 0 0,16 46 0 0 0,-16-34 2 0 0,-2 1 0 0 0,8 61 0 0 0,-15-78-1 0 0,-1 0 0 0 0,0 0-1 0 0,-2 0 1 0 0,0 0-1 0 0,-1-1 1 0 0,0 1 0 0 0,-2 0-1 0 0,0-1 1 0 0,-1 0-1 0 0,0 0 1 0 0,-2 0-1 0 0,0-1 1 0 0,-1 1 0 0 0,0-2-1 0 0,-20 28 1 0 0,-29 28-20 0 0,-70 69 0 0 0,84-99-84 0 0,-1-2 1 0 0,-92 62-1 0 0,11-25-529 0 0,64-43 293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3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1162 598 3024 0 0,'-214'-24'288'0'0,"124"11"443"0"0,0-5 0 0 0,-93-32 0 0 0,180 49-723 0 0,-131-49 490 0 0,105 38-369 0 0,1-2-1 0 0,-42-28 1 0 0,31 13-45 0 0,1-2 1 0 0,1-2-1 0 0,-60-70 0 0 0,80 82-62 0 0,1-1 0 0 0,1 0-1 0 0,-15-30 1 0 0,-1-8 45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3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1376 0 0,'24'-1'19'0'0,"34"-1"36"0"0,84 8-1 0 0,14 10 411 0 0,227 54-1 0 0,-345-60-330 0 0,1 2 0 0 0,-2 1 0 0 0,1 3 0 0 0,-2 1-1 0 0,0 1 1 0 0,-2 2 0 0 0,62 47 0 0 0,-83-57-71 0 0,-2 1 1 0 0,1 1 0 0 0,-2 0-1 0 0,1 0 1 0 0,-2 1-1 0 0,0 1 1 0 0,0-1-1 0 0,-1 1 1 0 0,-1 1-1 0 0,0-1 1 0 0,-1 1 0 0 0,7 30-1 0 0,-10-31 19 0 0,0 0 0 0 0,-1 1 0 0 0,-1-1 0 0 0,0 0 0 0 0,-2 1 1 0 0,1-1-1 0 0,-1 0 0 0 0,-1 0 0 0 0,-1 0 0 0 0,0 0 0 0 0,-1 0 0 0 0,0 0 0 0 0,-1-1 0 0 0,-11 22 0 0 0,-1-7 104 0 0,-1 0 0 0 0,-1-1-1 0 0,-2-1 1 0 0,0-1 0 0 0,-2-1 0 0 0,-26 22 0 0 0,-163 117 830 0 0,183-142-886 0 0,-184 111 164 0 0,-7-16-191 0 0,129-70-63 0 0,12-5-29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45.9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 5696 0 0,'0'0'520'0'0,"1"-1"-427"0"0,8-1-80 0 0,-5 0 250 0 0,0 0 1 0 0,0 1-1 0 0,0 0 1 0 0,1 0 0 0 0,-1 1-1 0 0,0-1 1 0 0,6 1-1 0 0,-8 0-223 0 0,0 0-1 0 0,0 0 0 0 0,0 0 0 0 0,0 0 0 0 0,0 0 1 0 0,0 1-1 0 0,0-1 0 0 0,0 1 0 0 0,-1 0 0 0 0,1-1 1 0 0,0 1-1 0 0,0 0 0 0 0,0 0 0 0 0,-1 0 0 0 0,1 0 1 0 0,-1 1-1 0 0,3 1 0 0 0,-3-2 0 0 0,1 1 0 0 0,-1 0 0 0 0,0 0 0 0 0,0 0 0 0 0,0 0 0 0 0,0 1 0 0 0,0-1 0 0 0,0 0 0 0 0,-1 0 0 0 0,1 0 0 0 0,-1 1 0 0 0,0-1 0 0 0,1 0 0 0 0,-1 1 0 0 0,0 2 0 0 0,-1 0-8 0 0,0 1 0 0 0,0-1 0 0 0,0 0 0 0 0,0 0 0 0 0,-1 1 0 0 0,0-1 0 0 0,0 0 0 0 0,-1-1 0 0 0,1 1 0 0 0,-1 0 0 0 0,0-1 0 0 0,0 1 0 0 0,-7 6 0 0 0,1 1 31 0 0,-1 0 92 0 0,7-10-123 0 0,1 1-1 0 0,0-1 1 0 0,0 1-1 0 0,0 0 1 0 0,0-1-1 0 0,-1 5 1 0 0,2-5-9 0 0,0-1 0 0 0,0 1 0 0 0,1-1 1 0 0,-1 0-1 0 0,0 1 0 0 0,0-1 1 0 0,0 0-1 0 0,-1 0 0 0 0,-1 2 0 0 0,1-1 233 0 0,2-2 245 0 0,-2 2-670 0 0,1-8 2684 0 0,9 1-2406 0 0,-1-2-49 0 0,-6 6-47 0 0,0-1 1 0 0,1 1-1 0 0,-1 0 0 0 0,0-1 0 0 0,1 1 0 0 0,-1 0 0 0 0,1 0 1 0 0,-1 0-1 0 0,1 0 0 0 0,0 1 0 0 0,-1-1 0 0 0,1 0 0 0 0,0 1 1 0 0,-1-1-1 0 0,1 1 0 0 0,0-1 0 0 0,0 1 0 0 0,2 0 1 0 0,5-1 17 0 0,-7 1-25 0 0,0 0 0 0 0,0 0-1 0 0,1 0 1 0 0,-1 0 0 0 0,0 0 0 0 0,0 0 0 0 0,0 0 0 0 0,0 1 0 0 0,1-1 0 0 0,-1 1 0 0 0,0 0-1 0 0,0 0 1 0 0,0 0 0 0 0,0 0 0 0 0,0 0 0 0 0,-1 0 0 0 0,1 0 0 0 0,0 0 0 0 0,2 3 0 0 0,-3-3-5 0 0,1 1 0 0 0,-1-1 0 0 0,0 1 0 0 0,0 0 0 0 0,0-1 0 0 0,0 1 0 0 0,0 0 0 0 0,0 0 0 0 0,0-1 0 0 0,-1 1 0 0 0,2 2 0 0 0,-2-3 0 0 0,0 0 0 0 0,1 0 0 0 0,-1 0 0 0 0,1 0 0 0 0,-1 0 0 0 0,0 0 0 0 0,0 0 0 0 0,0-1 0 0 0,0 1 0 0 0,1 0 0 0 0,-1 0 0 0 0,0 0 0 0 0,-1 0 0 0 0,1 0 0 0 0,0 0 0 0 0,0 0 0 0 0,0 0 0 0 0,-1 1 0 0 0,0 1 0 0 0,1 1 32 0 0,0 0 1 0 0,-1 0 0 0 0,0 1 0 0 0,0-1 0 0 0,0 0 0 0 0,0 0 0 0 0,-1 0 0 0 0,0 0 0 0 0,0-1 0 0 0,0 1 0 0 0,0 0 0 0 0,-4 4 0 0 0,2-2 39 0 0,-1-1 1 0 0,0 1-1 0 0,0-1 1 0 0,-1 0-1 0 0,0 0 1 0 0,-7 4 0 0 0,4-5 175 0 0,-4 2-93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46.3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446 611 2760 0 0,'-8'3'248'0'0,"-1"-2"-345"0"0,-7 3 2208 0 0,0-2-1 0 0,-30 2 0 0 0,26-3-1690 0 0,0-2 0 0 0,1-1-1 0 0,-1 0 1 0 0,1-1 0 0 0,0-1-1 0 0,0-1 1 0 0,-32-13 0 0 0,50 18-415 0 0,-19-9 416 0 0,-37-24 0 0 0,51 29-367 0 0,-1-1 1 0 0,1 0-1 0 0,1 0 0 0 0,-1-1 1 0 0,1 1-1 0 0,0-1 0 0 0,0-1 1 0 0,1 1-1 0 0,-7-12 0 0 0,7 9-22 0 0,0-1 0 0 0,0 1 0 0 0,1-1 0 0 0,0 0 0 0 0,1 0 0 0 0,0 0 0 0 0,0-1 0 0 0,1 1-1 0 0,1 0 1 0 0,0 0 0 0 0,0-1 0 0 0,1 1 0 0 0,0 0 0 0 0,1-1 0 0 0,3-11 0 0 0,0 4-8 0 0,2 0 0 0 0,0 1 0 0 0,1-1 0 0 0,0 2 1 0 0,1-1-1 0 0,1 1 0 0 0,1 0 0 0 0,0 1 0 0 0,1 1 0 0 0,1 0 0 0 0,0 0 0 0 0,1 1 1 0 0,0 1-1 0 0,1 0 0 0 0,1 1 0 0 0,0 1 0 0 0,0 0 0 0 0,1 1 0 0 0,22-8 1 0 0,-21 11-20 0 0,-1 2 0 0 0,1 0 0 0 0,1 1 0 0 0,-1 1 0 0 0,0 0 0 0 0,0 2 0 0 0,1 0 0 0 0,-1 1 0 0 0,20 3 0 0 0,-27-2-11 0 0,-1 1-1 0 0,1 0 1 0 0,-1 0-1 0 0,1 1 1 0 0,-1 0-1 0 0,-1 1 0 0 0,1 0 1 0 0,-1 1-1 0 0,1 0 1 0 0,-2 0-1 0 0,1 1 1 0 0,-1 0-1 0 0,0 1 1 0 0,0-1-1 0 0,-1 2 1 0 0,0-1-1 0 0,0 1 1 0 0,-1 0-1 0 0,0 0 0 0 0,-1 1 1 0 0,0-1-1 0 0,-1 1 1 0 0,0 0-1 0 0,0 1 1 0 0,-1-1-1 0 0,0 1 1 0 0,-1-1-1 0 0,0 1 1 0 0,-1 0-1 0 0,0 13 1 0 0,-1 0 134 0 0,-2 0 1 0 0,0 0-1 0 0,-2 0 1 0 0,0 0-1 0 0,-2-1 1 0 0,0 0-1 0 0,-19 41 1 0 0,9-25 166 0 0,-20 40 358 0 0,30-67-556 0 0,0-1 0 0 0,-1-1 1 0 0,-1 1-1 0 0,-15 16 0 0 0,21-25-94 0 0,0 0 0 0 0,0-1 0 0 0,0 1 0 0 0,0 0 0 0 0,0-1 0 0 0,-1 1-1 0 0,1-1 1 0 0,0 0 0 0 0,-5 2 0 0 0,-7-1-4712 0 0,0-2-705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52.4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21 3224 0 0,'0'0'6870'0'0,"5"-3"-6439"0"0,59-5-103 0 0,-28 7 292 0 0,40-6 0 0 0,-57 6-557 0 0,35 1 0 0 0,-24 1-50 0 0,70 7 115 0 0,-78-6-11 0 0,-14-1-21 0 0,0-1 0 0 0,0 0-1 0 0,-1 0 1 0 0,15-3 0 0 0,11-1 140 0 0,-32 4-159 0 0,14-4 374 0 0,-7 4-318 0 0,2 0-150 0 0,-7 0-218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53.0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157 0 3224 0 0,'-5'8'1204'0'0,"-4"8"990"0"0,8-13-1911 0 0,-1 0 1 0 0,0 0 0 0 0,1 0 0 0 0,-1 0 0 0 0,-1 0-1 0 0,1 0 1 0 0,0-1 0 0 0,-5 5 0 0 0,-8 6 347 0 0,-20 23 1 0 0,13-13-351 0 0,4-4-221 0 0,16-17-55 0 0,0 1 0 0 0,0-1 0 0 0,0 0 0 0 0,0 0 0 0 0,-1 0 1 0 0,-3 2-1 0 0,0-1 32 0 0,5-3 406 0 0,0 1-187 0 0,-2 7-43 0 0,3 2-149 0 0,1-8-42 0 0,-1-1 0 0 0,1 1-1 0 0,0 0 1 0 0,0 0 0 0 0,0-1 0 0 0,0 1-1 0 0,0 0 1 0 0,1-1 0 0 0,-1 1 0 0 0,0-1 0 0 0,1 0-1 0 0,-1 1 1 0 0,3 0 0 0 0,23 15 325 0 0,-16-11-132 0 0,6 5 171 0 0,0 1 1 0 0,22 20 0 0 0,3 9-91 0 0,-41-40 536 0 0,-1-4-1075 0 0,0 0 42 0 0,1 1 1 0 0,-1-1 0 0 0,1 0-1 0 0,0 1 1 0 0,-1-1 0 0 0,3-3-1 0 0,0-2-99 0 0,1-9-434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54.7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6 1376 0 0,'1'-1'107'0'0,"6"-4"1975"0"0,2 6 123 0 0,-6-1-2095 0 0,-1 0-1 0 0,1 0 1 0 0,-1 1-1 0 0,0-1 1 0 0,1 1-1 0 0,-1-1 1 0 0,1 1-1 0 0,-1 0 0 0 0,0 0 1 0 0,0 0-1 0 0,1 1 1 0 0,-1-1-1 0 0,0 0 1 0 0,0 1-1 0 0,0-1 0 0 0,0 1 1 0 0,-1 0-1 0 0,1 0 1 0 0,0-1-1 0 0,-1 1 1 0 0,1 0-1 0 0,-1 1 0 0 0,0-1 1 0 0,0 0-1 0 0,2 4 1 0 0,-2-4-73 0 0,0 0 1 0 0,0 0-1 0 0,0 0 1 0 0,1 0-1 0 0,-1 0 1 0 0,0 0-1 0 0,3 2 1 0 0,8 13 407 0 0,-6 0-70 0 0,6 32 0 0 0,-7-27-345 0 0,-4-14 8 0 0,0 1 0 0 0,0-1 0 0 0,-1 0 0 0 0,0 1 1 0 0,-2 11-1 0 0,1 10 145 0 0,1-28-160 0 0,-1 0-1 0 0,1 0 1 0 0,0 0-1 0 0,-1 0 1 0 0,1 0-1 0 0,-1 0 1 0 0,0 0-1 0 0,-1 2 1 0 0,1-3-5 0 0,1 1-1 0 0,-1-1 1 0 0,1 0 0 0 0,-1 0 0 0 0,1 0 0 0 0,-1 1 0 0 0,1-1-1 0 0,0 0 1 0 0,0 0 0 0 0,-1 1 0 0 0,1-1 0 0 0,0 0 0 0 0,0 0-1 0 0,0 1 1 0 0,1 0 0 0 0,-1 0 117 0 0,-20 0 315 0 0,17-2-401 0 0,1 1 1 0 0,-1-1 0 0 0,0 0 0 0 0,0 0-1 0 0,0 0 1 0 0,1 0 0 0 0,-1 0 0 0 0,0-1-1 0 0,0 1 1 0 0,0-1 0 0 0,1 0 0 0 0,-1 0 0 0 0,0 0-1 0 0,1 0 1 0 0,-1 0 0 0 0,-2-2 0 0 0,-32-20 259 0 0,31 20-298 0 0,5 3-11 0 0,0 0 1 0 0,1 0-1 0 0,-1-1 0 0 0,1 1 1 0 0,-1 0-1 0 0,0 0 0 0 0,1-1 1 0 0,-1 1-1 0 0,1-1 0 0 0,-1 1 1 0 0,1 0-1 0 0,-1-1 0 0 0,1 1 1 0 0,-1-1-1 0 0,1 1 0 0 0,-1-1 1 0 0,1 1-1 0 0,0-1 1 0 0,-1 0-1 0 0,1 1 0 0 0,0-1 1 0 0,-1 1-1 0 0,1-1 0 0 0,0 0 1 0 0,0 1-1 0 0,0-1 0 0 0,0 0 1 0 0,-1 1-1 0 0,1-2 0 0 0,1 0 14 0 0,-1 1-1 0 0,0 0 0 0 0,1 0 1 0 0,-1-1-1 0 0,1 1 1 0 0,0 0-1 0 0,-1 0 0 0 0,1 0 1 0 0,0 0-1 0 0,-1 0 1 0 0,1 0-1 0 0,0 0 0 0 0,0 0 1 0 0,0 0-1 0 0,0 0 0 0 0,0 0 1 0 0,0 0-1 0 0,2 0 1 0 0,20-11 457 0 0,-10 8-425 0 0,0 1 0 0 0,0 1 0 0 0,0 0 0 0 0,0 0 0 0 0,0 2 0 0 0,1-1 0 0 0,23 4 0 0 0,-27 0-80 0 0,-10-2-385 0 0,6 3 1083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55.2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36 2760 0 0,'0'0'4249'0'0,"2"0"-2941"0"0,52-8 1441 0 0,41 0-1554 0 0,-2 2-874 0 0,0 0-95 0 0,-62 5-226 0 0,-21 0 0 0 0,0 1 0 0 0,0 0 0 0 0,16 2 0 0 0,-21 0 27 0 0,-1-2 0 0 0,1 1 0 0 0,-1 0 0 0 0,0-1 0 0 0,1 0 0 0 0,-1 0 0 0 0,1 0 0 0 0,-1-1 0 0 0,1 1 0 0 0,-1-1 0 0 0,0 0 1 0 0,9-3-1 0 0,2-1 199 0 0,-14 5 193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1376 0 0,'0'0'2157'0'0,"5"10"4767"0"0,-2-6-6453 0 0,0 0-1 0 0,0 0 1 0 0,0 1 0 0 0,-1 0-1 0 0,1-1 1 0 0,-1 1 0 0 0,-1 0-1 0 0,1 0 1 0 0,1 7 0 0 0,-2-5-318 0 0,0 0 1 0 0,-1 0 0 0 0,0 11 0 0 0,0-11 81 0 0,-1 0 0 0 0,2 1 0 0 0,0 8 0 0 0,0-13-195 0 0,-1 0-36 0 0,0 0-1 0 0,0 0 1 0 0,1 0 0 0 0,-1 0-1 0 0,1-1 1 0 0,0 1 0 0 0,0 0-1 0 0,0-1 1 0 0,0 1 0 0 0,2 3-1 0 0,-2-5-285 0 0,-1-2-847 0 0,5-9 1122 0 0,-1 1 0 0 0,0-1 0 0 0,-1 1 0 0 0,4-17 1 0 0,-4 12 125 0 0,9-22 1 0 0,7-2 704 0 0,-18 35-794 0 0,1 1 0 0 0,-1 0 0 0 0,1-1 0 0 0,0 1 0 0 0,-1 0 0 0 0,1 0 0 0 0,0 0 0 0 0,1 0 0 0 0,-1 1 0 0 0,0-1 0 0 0,0 1 0 0 0,4-2 0 0 0,-5 2 162 0 0,1 1-175 0 0,0 0-1 0 0,0 1 0 0 0,0-1 1 0 0,0 0-1 0 0,0 1 0 0 0,0-1 0 0 0,0 1 1 0 0,0 0-1 0 0,0 0 0 0 0,0 0 1 0 0,0 0-1 0 0,-1 0 0 0 0,1 0 0 0 0,0 0 1 0 0,-1 0-1 0 0,1 1 0 0 0,-1-1 1 0 0,1 1-1 0 0,-1-1 0 0 0,0 1 0 0 0,0 0 1 0 0,1-1-1 0 0,-1 1 0 0 0,0 0 1 0 0,1 3-1 0 0,2 5-62 0 0,-1 0 0 0 0,0 1 0 0 0,3 19 0 0 0,0-3-136 0 0,-5-18-257 0 0,0 0 0 0 0,0-1 0 0 0,-1 16 0 0 0,0-16-318 0 0,0-7-231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55.6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78 0 6704 0 0,'0'0'608'0'0,"2"1"-419"0"0,0 0-72 0 0,0-1 0 0 0,0 1 0 0 0,0 0 0 0 0,0 0 0 0 0,0 0 0 0 0,-1 0-1 0 0,1 0 1 0 0,0 1 0 0 0,-1-1 0 0 0,1 1 0 0 0,-1-1 0 0 0,1 1 0 0 0,-1-1 0 0 0,0 1 0 0 0,1 0 0 0 0,-1-1 0 0 0,1 3-1 0 0,2 5-49 0 0,0 1 0 0 0,5 14-1 0 0,2 7 185 0 0,-7-21-161 0 0,0-1 1 0 0,-1 0-1 0 0,0 1 1 0 0,-1 0-1 0 0,0 0 1 0 0,0-1-1 0 0,-1 1 1 0 0,0 16-1 0 0,-1-21-54 0 0,-1-1-1 0 0,1 0 0 0 0,-1 0 1 0 0,0 0-1 0 0,0 0 0 0 0,0 0 0 0 0,-1 0 1 0 0,1 0-1 0 0,-1 0 0 0 0,0 0 1 0 0,0-1-1 0 0,-1 1 0 0 0,1-1 1 0 0,-1 1-1 0 0,1-1 0 0 0,-1 0 1 0 0,0 0-1 0 0,0 0 0 0 0,0-1 0 0 0,-1 1 1 0 0,1-1-1 0 0,-1 1 0 0 0,1-1 1 0 0,-1 0-1 0 0,0-1 0 0 0,-4 3 1 0 0,2-3-16 0 0,1 1 0 0 0,0-1 0 0 0,-1 0 0 0 0,1-1 0 0 0,-1 1 0 0 0,1-1 0 0 0,-1 0 0 0 0,1-1 0 0 0,-1 1 0 0 0,1-1 0 0 0,-1 0 0 0 0,1 0 0 0 0,-10-4 0 0 0,8 4-10 0 0,10-10 125 0 0,-1 7-64 0 0,0 0 0 0 0,0 1 0 0 0,1-1 0 0 0,-1 1 0 0 0,1-1 0 0 0,0 1 1 0 0,-1 0-1 0 0,2 0 0 0 0,-1 0 0 0 0,0 0 0 0 0,7-3 0 0 0,2-2 168 0 0,1 1 0 0 0,14-5 0 0 0,-18 9-168 0 0,-4 0-34 0 0,24-6 113 0 0,-16 9-129 0 0,-6 0-14 0 0,-5 0-186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56.7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185 0 4144 0 0,'0'0'1900'0'0,"-1"2"-1095"0"0,-20 27 222 0 0,0 0 0 0 0,-2-2-1 0 0,-30 29 1 0 0,19-22-54 0 0,26-25-859 0 0,6-7-74 0 0,0 0 0 0 0,0 0 1 0 0,0 0-1 0 0,0 0 1 0 0,0 0-1 0 0,1 0 0 0 0,-1 1 1 0 0,0 2-1 0 0,-4 5 297 0 0,5-9-254 0 0,3-3-361 0 0,3-3-425 0 0,8-6-3574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57.1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7056 0 0,'0'0'2608'0'0,"1"1"-1979"0"0,10 8-15 0 0,-8-7-496 0 0,0 0 0 0 0,-1 0 0 0 0,1 1-1 0 0,-1-1 1 0 0,3 4 0 0 0,9 11 382 0 0,-11-15-442 0 0,0 1 1 0 0,-1 0 0 0 0,1 0 0 0 0,-1 0-1 0 0,0 0 1 0 0,0 0 0 0 0,2 7 0 0 0,-1-5 73 0 0,0 1 0 0 0,0-1-1 0 0,1 0 1 0 0,-1 0 0 0 0,1 0 0 0 0,0 0 0 0 0,0-1 0 0 0,1 0 0 0 0,0 0 0 0 0,-1 0 0 0 0,7 3 0 0 0,14 14 163 0 0,-19-16-239 0 0,1 1 1 0 0,0-2-1 0 0,0 1 0 0 0,1-1 0 0 0,-1 0 0 0 0,10 3 1 0 0,-16-7 235 0 0,8 4-466 0 0,-13-11-184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58.9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118 5 5152 0 0,'0'0'233'0'0,"1"-1"-9"0"0,6-3 1767 0 0,11 13-1383 0 0,-14-6-499 0 0,0-1 1 0 0,1 1 0 0 0,-1 0-1 0 0,-1 1 1 0 0,1-1-1 0 0,0 0 1 0 0,-1 1 0 0 0,0 0-1 0 0,1 0 1 0 0,2 6-1 0 0,3 7 267 0 0,11 25-1 0 0,-12-25-283 0 0,0 0-22 0 0,-1 0 0 0 0,-1 1 0 0 0,0-1 0 0 0,-1 1 0 0 0,-1 0 0 0 0,-1 1 0 0 0,1 29 0 0 0,-4-28-52 0 0,-1 0 0 0 0,-4 23 0 0 0,4-34 7 0 0,-1 0 0 0 0,-1 0 0 0 0,0 0 0 0 0,0 0 0 0 0,-1-1 0 0 0,-8 15 0 0 0,9-19 17 0 0,0 0 0 0 0,0-1 0 0 0,0 1 0 0 0,0-1 0 0 0,-1 0 1 0 0,0 0-1 0 0,1 0 0 0 0,-1-1 0 0 0,0 1 0 0 0,0-1 0 0 0,0 0 0 0 0,-1 0 0 0 0,-6 2 0 0 0,6-2-3 0 0,-1-1 1 0 0,1 1-1 0 0,0-1 0 0 0,-1-1 0 0 0,1 1 0 0 0,-1-1 0 0 0,1 0 0 0 0,0 0 0 0 0,-1 0 0 0 0,1-1 1 0 0,-8-1-1 0 0,1-2-36 0 0,2 2 11 0 0,0-1 0 0 0,1-1 0 0 0,-1 1 0 0 0,-15-9 0 0 0,23 10-12 0 0,0 1 0 0 0,0 0 0 0 0,1-1 0 0 0,-1 1 0 0 0,0-1 0 0 0,0 1 0 0 0,1-1 0 0 0,-1 0 0 0 0,1 0 0 0 0,0 0 0 0 0,-1 0 0 0 0,1 0 0 0 0,0 0 0 0 0,0 0 0 0 0,0 0 0 0 0,0 0 0 0 0,1 0 0 0 0,-1-1 0 0 0,1 1 0 0 0,-1 0 0 0 0,1-1 0 0 0,0 1 1 0 0,0 0-1 0 0,0-1 0 0 0,0 1 0 0 0,0-3 0 0 0,1 2 0 0 0,-1 1 1 0 0,1-1 0 0 0,0 0-1 0 0,0 1 1 0 0,0-1 0 0 0,0 0-1 0 0,0 1 1 0 0,1-1 0 0 0,-1 1-1 0 0,1 0 1 0 0,-1-1 0 0 0,1 1-1 0 0,0 0 1 0 0,3-2 0 0 0,-1 0 9 0 0,1 1 1 0 0,0-1-1 0 0,-1 1 1 0 0,1 0-1 0 0,1 1 1 0 0,8-4 0 0 0,1 1 12 0 0,0 1 1 0 0,0 0-1 0 0,0 1 1 0 0,24-1 0 0 0,-2 0-26 0 0,-26 2 0 0 0,-1 1 0 0 0,0 0 0 0 0,1 1 0 0 0,-1 0 0 0 0,1 0 0 0 0,-1 1 0 0 0,0 0 0 0 0,16 4 0 0 0,-15-1 0 0 0,-2 1 0 0 0,-9-5-37 0 0,0 1 0 0 0,0 0 0 0 0,0-1 0 0 0,0 1 0 0 0,0 0 0 0 0,0-1 0 0 0,0 1 0 0 0,0 0 0 0 0,0-1 0 0 0,0 1 0 0 0,-1 0 0 0 0,1-1 0 0 0,0 1 0 0 0,-1 1 0 0 0,-4 9-2848 0 0,-3 0-1003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59.3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97 3224 0 0,'56'-8'431'0'0,"79"6"3507"0"0,67-9-2298 0 0,-112 0-1294 0 0,-38 4-160 0 0,24-6 10 0 0,9-1 13 0 0,31-2 133 0 0,-98 12 181 0 0,-18 4-502 0 0,0-1 0 0 0,0 1-1 0 0,0 0 1 0 0,0 0 0 0 0,0 0 0 0 0,1 0-1 0 0,-1-1 1 0 0,0 1 0 0 0,0 0 0 0 0,0 0-1 0 0,0 0 1 0 0,0 0 0 0 0,0-1 0 0 0,0 1-1 0 0,0 0 1 0 0,0 0 0 0 0,1 0 0 0 0,-1-1-1 0 0,0 1 1 0 0,0 0 0 0 0,0 0 0 0 0,0 0-1 0 0,0-1 1 0 0,0 1 0 0 0,0 0 0 0 0,-1 0-1 0 0,1-1 1 0 0,0 1 0 0 0,0 0 0 0 0,0 0-1 0 0,0 0 1 0 0,0-1 0 0 0,0 1 0 0 0,0 0-1 0 0,0 0 1 0 0,0 0 0 0 0,-1 0 0 0 0,1-1-1 0 0,0 1 1 0 0,0 0 0 0 0,0 0 0 0 0,0 0 0 0 0,0 0-1 0 0,-1 0 1 0 0,1 0 0 0 0,0-1 0 0 0,0 1-1 0 0,0 0 1 0 0,-1 0 0 0 0,1 0 0 0 0,0 0-1 0 0,-3-1 23 0 0,-26 1-416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5:59.7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140 1 3224 0 0,'0'0'143'0'0,"0"1"-3"0"0,1 15 423 0 0,0-1 1 0 0,1 0-1 0 0,0 1 1 0 0,2-1 0 0 0,0-1-1 0 0,7 21 1 0 0,-2-10-105 0 0,-1 0 0 0 0,-1 1 0 0 0,-1 0 1 0 0,2 37-1 0 0,-7-48-376 0 0,-2-1 1 0 0,1 0-1 0 0,-2 0 1 0 0,0 0 0 0 0,-1 0-1 0 0,0 0 1 0 0,-1-1-1 0 0,0 1 1 0 0,-8 13 0 0 0,8-19-37 0 0,-1 1-1 0 0,1-1 1 0 0,-2-1 0 0 0,-10 14 0 0 0,13-18-27 0 0,-1 0 1 0 0,1 1-1 0 0,-1-1 0 0 0,1 0 0 0 0,-1-1 1 0 0,0 1-1 0 0,0-1 0 0 0,-1 0 0 0 0,1 0 1 0 0,-8 3-1 0 0,8-4 27 0 0,1-1 1 0 0,-1 1-1 0 0,1-1 1 0 0,-1 0-1 0 0,0 0 1 0 0,1 0-1 0 0,-1 0 1 0 0,0-1-1 0 0,1 0 0 0 0,-1 1 1 0 0,1-1-1 0 0,-1-1 1 0 0,1 1-1 0 0,-4-2 1 0 0,5 2-53 0 0,0 0 1 0 0,0 0-1 0 0,0 0 0 0 0,0 0 1 0 0,1 0-1 0 0,-1-1 1 0 0,0 1-1 0 0,1-1 0 0 0,-1 1 1 0 0,1-1-1 0 0,0 0 1 0 0,-1 1-1 0 0,1-1 0 0 0,0 0 1 0 0,0 0-1 0 0,0 0 1 0 0,0 0-1 0 0,1 0 0 0 0,-1 0 1 0 0,0 0-1 0 0,1 0 1 0 0,-1 0-1 0 0,1-4 0 0 0,0 1 75 0 0,0 0 0 0 0,0 0 0 0 0,1 0 0 0 0,0-1 0 0 0,0 1 0 0 0,0 0 1 0 0,1 0-1 0 0,-1 0 0 0 0,1 0 0 0 0,0 1 0 0 0,1-1 0 0 0,-1 0 0 0 0,1 1 0 0 0,0 0 0 0 0,0 0 0 0 0,0-1 0 0 0,1 2 0 0 0,-1-1 0 0 0,1 0 0 0 0,5-3 0 0 0,1-1 192 0 0,-6 5-171 0 0,1-1 0 0 0,-1 1-1 0 0,1 0 1 0 0,0 0 0 0 0,8-3 0 0 0,1 0-66 0 0,1 1 1 0 0,0 1 0 0 0,0 0 0 0 0,0 1-1 0 0,1 1 1 0 0,-1 0 0 0 0,1 1 0 0 0,19 2 0 0 0,-22 2-26 0 0,-4 2-47 0 0,7 15-1626 0 0,-10-10-2831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0.1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161 0 456 0 0,'0'2'7665'0'0,"1"3"-7486"0"0,0-1 1 0 0,0 1-1 0 0,-1-1 0 0 0,0 1 0 0 0,0-1 1 0 0,0 1-1 0 0,-1-1 0 0 0,1 0 0 0 0,-3 8 1 0 0,-15 41 876 0 0,15-44-778 0 0,-67 160 1994 0 0,62-156-1987 0 0,-13 20 1 0 0,-5 9-189 0 0,20-32-45 0 0,5-9-40 0 0,0 0 1 0 0,0 0-1 0 0,1 1 0 0 0,-1-1 1 0 0,0 0-1 0 0,1 0 0 0 0,-1 1 1 0 0,1-1-1 0 0,-1 1 0 0 0,1 1 1 0 0,0-1-600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0.4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9008 0 0,'0'0'681'0'0,"1"1"-469"0"0,6 6-57 0 0,0-1 0 0 0,0 1 0 0 0,-1 1 0 0 0,10 13 0 0 0,5 5 809 0 0,-3-6 20 0 0,25 20 0 0 0,-11-9-287 0 0,13 10-74 0 0,-37-34-635 0 0,0-1 0 0 0,0 1 1 0 0,0 1-1 0 0,-1 0 0 0 0,0 0 1 0 0,7 11-1 0 0,-13-17-130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0.8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 54 3224 0 0,'-11'4'7902'0'0,"37"-5"-7126"0"0,32-6-1 0 0,7-1-459 0 0,-50 7-250 0 0,-1-1-1 0 0,1 0 1 0 0,0-1 0 0 0,-1 0-1 0 0,1-2 1 0 0,13-5 0 0 0,-20 7-291 0 0,-1 0-1 0 0,1 1 1 0 0,9-3 0 0 0,-9 3-119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1.2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81 1 2304 0 0,'0'2'167'0'0,"3"6"388"0"0,0 1 0 0 0,-1 0 1 0 0,-1 0-1 0 0,1 0 1 0 0,-2 0-1 0 0,1 17 1 0 0,-1-12 237 0 0,0 0 1 0 0,5 23 0 0 0,-1-13-328 0 0,-2 0 1 0 0,0 0-1 0 0,-2 0 0 0 0,-4 38 1 0 0,-17 103 861 0 0,16-97-1086 0 0,-9 57 116 0 0,14-122-360 0 0,0 0 1 0 0,-1 1 0 0 0,1-1 0 0 0,-1 0 0 0 0,0 0 0 0 0,0 1-1 0 0,0-1 1 0 0,0 0 0 0 0,-1 0 0 0 0,1 0 0 0 0,-1 0-1 0 0,0-1 1 0 0,0 1 0 0 0,0 0 0 0 0,0-1 0 0 0,-3 3 0 0 0,4-5 28 0 0,0 1 1 0 0,-1-1-1 0 0,1 0 1 0 0,0 0-1 0 0,-1 0 1 0 0,1 0-1 0 0,0 0 1 0 0,-1 0 0 0 0,1 0-1 0 0,0 0 1 0 0,-1-1-1 0 0,1 1 1 0 0,0 0-1 0 0,0-1 1 0 0,-1 1-1 0 0,1-1 1 0 0,0 1 0 0 0,0-1-1 0 0,0 0 1 0 0,-1 0-1 0 0,-1-1 23 0 0,2 2 46 0 0,-4-6 15 0 0,5 6-86 0 0,0 0 0 0 0,0 0 0 0 0,0 0 0 0 0,0 0 0 0 0,-1 0 0 0 0,1-1 0 0 0,0 1 0 0 0,0 0 1 0 0,0 0-1 0 0,0 0 0 0 0,0 0 0 0 0,0 0 0 0 0,0-1 0 0 0,-1 1 0 0 0,1 0 0 0 0,0 0 0 0 0,0 0 0 0 0,0 0 0 0 0,0-1 0 0 0,0 1 0 0 0,0 0 0 0 0,0 0 0 0 0,0 0 0 0 0,0-1 0 0 0,0 1 0 0 0,0 0 0 0 0,0 0 0 0 0,0 0 0 0 0,0 0 0 0 0,0-1 0 0 0,0 1 0 0 0,0 0 0 0 0,0 0 0 0 0,0 0 0 0 0,1 0 0 0 0,-1-1 0 0 0,0 1 0 0 0,0 0 1 0 0,19-6 330 0 0,-12 3-207 0 0,1 1-1 0 0,0 0 0 0 0,-1 0 1 0 0,11 0-1 0 0,-6 1-68 0 0,-1 0 1 0 0,14-3-1 0 0,-8 1-22 0 0,-5 1-112 0 0,0 0-1 0 0,0 0 1 0 0,-1-1 0 0 0,1-1 0 0 0,15-6 0 0 0,-26 9-132 0 0,2-3-1566 0 0,-3-2 1026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1840 0 0,'2'2'9458'0'0,"0"-1"-9201"0"0,-1 1-1 0 0,1 0 1 0 0,0 0-1 0 0,-1 0 0 0 0,1 0 1 0 0,-1 0-1 0 0,0 0 1 0 0,0 0-1 0 0,0 1 0 0 0,0-1 1 0 0,0 0-1 0 0,0 3 1 0 0,5 32 1535 0 0,0-1-1066 0 0,-5-33-689 0 0,-1 0-1 0 0,1 0 0 0 0,-1 0 1 0 0,0 0-1 0 0,0 1 0 0 0,0-1 1 0 0,-1 6-1 0 0,0-6-18 0 0,1 1 0 0 0,0 0 1 0 0,0-1-1 0 0,0 1 0 0 0,0 5 0 0 0,4 3 40 0 0,-3-9-45 0 0,0 0 1 0 0,0 0-1 0 0,0 1 0 0 0,-1-1 0 0 0,1 0 1 0 0,-1 0-1 0 0,0 5 0 0 0,0-7 114 0 0,8-13 5 0 0,1-3-56 0 0,-1-1 0 0 0,0 0 1 0 0,10-33-1 0 0,-14 35-59 0 0,1 0 1 0 0,0 0-1 0 0,1 1 0 0 0,1 0 1 0 0,0 0-1 0 0,13-17 0 0 0,-19 29-20 0 0,5-7 139 0 0,0 1 0 0 0,1 0 0 0 0,0 0 0 0 0,8-6-1 0 0,-15 13-125 0 0,1 0 0 0 0,-1 0 0 0 0,1 0 0 0 0,0 0-1 0 0,-1-1 1 0 0,1 1 0 0 0,-1 0 0 0 0,1 0-1 0 0,0 0 1 0 0,-1 1 0 0 0,1-1 0 0 0,-1 0 0 0 0,1 0-1 0 0,-1 0 1 0 0,1 0 0 0 0,-1 1 0 0 0,1-1 0 0 0,-1 0-1 0 0,1 0 1 0 0,-1 1 0 0 0,1-1 0 0 0,-1 0-1 0 0,1 1 1 0 0,-1-1 0 0 0,1 0 0 0 0,0 2 0 0 0,9 10 68 0 0,0 34-65 0 0,19 53-140 0 0,-11-34-1290 0 0,-18-64 866 0 0,0 4 761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1.6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72 3224 0 0,'0'0'1320'0'0,"2"2"-187"0"0,12 15 1178 0 0,-12-13-1932 0 0,1-1 1 0 0,0 1-1 0 0,-1-1 1 0 0,7 6-1 0 0,-2-5-80 0 0,0 1 1 0 0,0-1-1 0 0,0 0 0 0 0,0-1 0 0 0,1 1 1 0 0,0-1-1 0 0,-1-1 0 0 0,1 0 0 0 0,0 0 1 0 0,0 0-1 0 0,9 0 0 0 0,-4-2-84 0 0,0 0 1 0 0,0 0-1 0 0,0-2 1 0 0,0 1-1 0 0,0-2 0 0 0,15-3 1 0 0,-13 2-59 0 0,-6 2-54 0 0,0-1 1 0 0,-1 1 0 0 0,1-2-1 0 0,-1 1 1 0 0,0-1 0 0 0,9-5-1 0 0,-10 5-78 0 0,-2 1-22 0 0,-1 0 1 0 0,1-1-1 0 0,-1 1 1 0 0,0-1 0 0 0,0 0-1 0 0,0 0 1 0 0,5-6 0 0 0,-6 5-123 0 0,1 0 1 0 0,-1 0 0 0 0,-1 0 0 0 0,1-1 0 0 0,-1 1 0 0 0,1-1 0 0 0,-2 0 0 0 0,1 1 0 0 0,-1-1 0 0 0,2-9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2.1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 0 1840 0 0,'0'0'329'0'0,"-4"8"2059"0"0,1 0-1489 0 0,2 0 0 0 0,-1 0 0 0 0,1 8 0 0 0,1 48 231 0 0,1-28-12 0 0,9 148 2057 0 0,-11-171-2976 0 0,1-8-101 0 0,-1 1-1 0 0,1-1 1 0 0,1 0 0 0 0,-1 1-1 0 0,1-1 1 0 0,0 1 0 0 0,0-1-1 0 0,0 0 1 0 0,4 8 1204 0 0,-5-15-1192 0 0,0 0 1 0 0,1 0 0 0 0,-1 0 0 0 0,1 1 0 0 0,0-1 0 0 0,0 0 0 0 0,-1 1 0 0 0,3-3 0 0 0,2-7 128 0 0,17-49 221 0 0,8-21-250 0 0,-28 76-211 0 0,-1 0 1 0 0,1-1-1 0 0,-1 0 0 0 0,1-7 0 0 0,-1 8 14 0 0,0 0 0 0 0,0 1 0 0 0,0-1 1 0 0,0 0-1 0 0,3-4 0 0 0,-3 9-8 0 0,0-1-1 0 0,1 1 0 0 0,-1 0 1 0 0,1 0-1 0 0,-1-1 1 0 0,1 1-1 0 0,-1 0 1 0 0,0 0-1 0 0,1 1 1 0 0,-1-1-1 0 0,3 1 0 0 0,-3-1-4 0 0,1 0 0 0 0,0 1 1 0 0,-1-1-1 0 0,1 1 0 0 0,0 0 0 0 0,-1 0 0 0 0,1 0 0 0 0,-1-1 0 0 0,1 1 0 0 0,-1 1 0 0 0,0-1 0 0 0,1 0 0 0 0,-1 0 0 0 0,0 0 0 0 0,0 1 0 0 0,0-1 0 0 0,0 1 0 0 0,0-1 0 0 0,0 1 0 0 0,0-1 0 0 0,0 1 0 0 0,1 2 0 0 0,1 5-1 0 0,-1 0 1 0 0,0 0 0 0 0,2 12-1 0 0,1 6-16 0 0,-1-3-155 0 0,-3-20 117 0 0,-1 0 0 0 0,1 0 0 0 0,0 1 1 0 0,0-1-1 0 0,0 0 0 0 0,4 6 0 0 0,-4-7 56 0 0,0-1 0 0 0,0 1 0 0 0,0 0 1 0 0,0 0-1 0 0,0 0 0 0 0,-1 0 0 0 0,1-1 0 0 0,-1 1 1 0 0,0 0-1 0 0,1 0 0 0 0,-1 0 0 0 0,-1 0 0 0 0,1 0 1 0 0,0 0-1 0 0,-1 0 0 0 0,0 0 0 0 0,1 0 1 0 0,-1 0-1 0 0,0-1 0 0 0,-2 5 0 0 0,2-6 431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2.9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104 1 6072 0 0,'0'0'708'0'0,"-1"1"-375"0"0,-20 16 939 0 0,17-15-1106 0 0,0 1-1 0 0,0-1 0 0 0,1 1 0 0 0,-1 0 0 0 0,1 1 0 0 0,0-1 1 0 0,0 1-1 0 0,0-1 0 0 0,0 1 0 0 0,-4 8 0 0 0,-7 13 246 0 0,10-19-206 0 0,1 0 0 0 0,0 1 0 0 0,-4 10 0 0 0,6-16-169 0 0,1 0 1 0 0,0-1-1 0 0,-1 1 0 0 0,1 0 0 0 0,0 0 1 0 0,-1-1-1 0 0,1 1 0 0 0,0 0 0 0 0,0 0 1 0 0,0 0-1 0 0,0-1 0 0 0,0 1 1 0 0,0 0-1 0 0,0 0 0 0 0,0 0 0 0 0,0 0 1 0 0,0-1-1 0 0,0 1 0 0 0,1 0 0 0 0,-1 0 1 0 0,0 0-1 0 0,1-1 0 0 0,-1 1 1 0 0,0 0-1 0 0,1-1 0 0 0,-1 1 0 0 0,1 0 1 0 0,-1-1-1 0 0,1 1 0 0 0,-1 0 0 0 0,1-1 1 0 0,0 1-1 0 0,-1-1 0 0 0,1 1 1 0 0,0-1-1 0 0,-1 1 0 0 0,1-1 0 0 0,1 1 1 0 0,5 2-16 0 0,8 2 297 0 0,1 2 0 0 0,28 16 1 0 0,-43-22-317 0 0,0-1 0 0 0,0 1 0 0 0,0-1 0 0 0,-1 1 0 0 0,1-1 1 0 0,0 1-1 0 0,0 0 0 0 0,0-1 0 0 0,0 1 0 0 0,-1 0 0 0 0,1 0 1 0 0,0-1-1 0 0,-1 1 0 0 0,1 0 0 0 0,-1 0 0 0 0,1 0 0 0 0,-1 0 1 0 0,1 0-1 0 0,-1 0 0 0 0,0 0 0 0 0,1 0 0 0 0,-1 1 0 0 0,2 5 13 0 0,0-4 8 0 0,-1 0 0 0 0,1 0 0 0 0,-1-1 0 0 0,0 1 0 0 0,0 0 0 0 0,-1 0 1 0 0,1 0-1 0 0,0 0 0 0 0,-1 0 0 0 0,0 0 0 0 0,0 0 0 0 0,0 0 0 0 0,0 0 0 0 0,0 0 1 0 0,0 0-1 0 0,-2 5 0 0 0,1-6 3 0 0,0 1 1 0 0,0-1-1 0 0,0 1 0 0 0,0-1 1 0 0,-1 1-1 0 0,1-1 0 0 0,-1 1 1 0 0,1-1-1 0 0,-1 0 0 0 0,0 0 1 0 0,0 0-1 0 0,-4 3 0 0 0,1-1 21 0 0,1-1 0 0 0,-1 0-1 0 0,0 0 1 0 0,1-1 0 0 0,-9 4 0 0 0,8-5-503 0 0,0 0 1 0 0,0 0 0 0 0,0 0 0 0 0,0-1 0 0 0,0 1 0 0 0,-1-1 0 0 0,1-1 0 0 0,-8 0 0 0 0,0-2-4185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4.7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0 3224 0 0,'0'2'240'0'0,"-3"48"1063"0"0,2-31-436 0 0,0 0 0 0 0,2 23 0 0 0,4 89 1395 0 0,-2-34-1135 0 0,-1 52 284 0 0,-3-83-707 0 0,-5 103 646 0 0,2-76-924 0 0,3 174 1181 0 0,2-126-919 0 0,-1-102-398 0 0,-3 0 0 0 0,-1 0 0 0 0,-14 60 0 0 0,13-68-86 0 0,5-26-164 0 0,-1 1 1 0 0,1-1 0 0 0,-1 0-1 0 0,0 0 1 0 0,-1 0-1 0 0,1-1 1 0 0,-5 10-1 0 0,5-12 640 0 0,10-11-536 0 0,22-25-2209 0 0,-23 26-4213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5.8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130 1 6992 0 0,'0'0'2192'0'0,"0"2"-1719"0"0,-4 12-106 0 0,-1 0-1 0 0,0-1 1 0 0,-1 1 0 0 0,-13 22 0 0 0,-10 21 958 0 0,15-26-636 0 0,-24 69 904 0 0,34-90-1518 0 0,4-8 204 0 0,-5-10-4571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6.2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3224 0 0,'1'2'6012'0'0,"2"1"-5854"0"0,0 1 1 0 0,0-1-1 0 0,-1 1 0 0 0,4 7 1 0 0,9 13 6 0 0,-3-10 15 0 0,-7-6-30 0 0,1-1 0 0 0,11 10 1 0 0,20 13 437 0 0,-23-19-310 0 0,0 1 1 0 0,21 22 0 0 0,-6-3-189 0 0,-28-30-68 0 0</inkml:trace>
  <inkml:trace contextRef="#ctx0" brushRef="#br0" timeOffset="1">242 69 1376 0 0,'2'-4'7946'0'0,"7"1"-7599"0"0,0 0 0 0 0,0 0 0 0 0,0 1 1 0 0,0 1-1 0 0,0-1 0 0 0,13 1 0 0 0,104 8 101 0 0,-104-9-3832 0 0,-14 2-416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6.5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34 3680 0 0,'0'0'7026'0'0,"1"0"-6507"0"0,95-8 1939 0 0,-46 2-2309 0 0,-42 5-275 0 0,65-7 360 0 0,-29-2-2854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07.0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113 1 2304 0 0,'-6'5'1408'0'0,"3"-4"-1072"0"0,1 1 0 0 0,-1-1-1 0 0,0 1 1 0 0,0 0 0 0 0,1 0 0 0 0,-1 0 0 0 0,1 0-1 0 0,-1 0 1 0 0,1 0 0 0 0,0 1 0 0 0,0-1 0 0 0,0 1 0 0 0,0-1-1 0 0,-2 7 1 0 0,-11 12 497 0 0,10-15-607 0 0,1 0-1 0 0,0 1 1 0 0,0 0-1 0 0,1 0 1 0 0,0 0-1 0 0,-3 10 1 0 0,-5 9 362 0 0,-2 12 431 0 0,13-38-993 0 0,0 1 1 0 0,0-1 0 0 0,0 1-1 0 0,0-1 1 0 0,0 1 0 0 0,-1-1 0 0 0,1 1-1 0 0,0 0 1 0 0,0-1 0 0 0,0 1-1 0 0,1-1 1 0 0,-1 1 0 0 0,0-1 0 0 0,0 1-1 0 0,0-1 1 0 0,0 1 0 0 0,0-1 0 0 0,1 1-1 0 0,-1-1 1 0 0,0 1 0 0 0,0-1-1 0 0,1 1 1 0 0,-1-1 0 0 0,0 1 0 0 0,1-1-1 0 0,-1 1 1 0 0,1-1 0 0 0,-1 0-1 0 0,1 1 1 0 0,-1-1 0 0 0,0 0 0 0 0,1 1-1 0 0,-1-1 1 0 0,1 0 0 0 0,-1 0-1 0 0,1 1 1 0 0,0-1 0 0 0,-1 0 0 0 0,1 0-1 0 0,-1 0 1 0 0,2 0 0 0 0,20 4 403 0 0,-19-5-402 0 0,-1 1 1 0 0,1-1 0 0 0,0 0-1 0 0,-1 1 1 0 0,1-1 0 0 0,0 0-1 0 0,-1-1 1 0 0,1 1 0 0 0,-1 0-1 0 0,0-1 1 0 0,1 1 0 0 0,-1-1-1 0 0,0 0 1 0 0,3-3 0 0 0,-2 2-7 0 0,0 0 1 0 0,-1 0-1 0 0,1 0 1 0 0,0 0 0 0 0,-1-1-1 0 0,0 0 1 0 0,0 1-1 0 0,0-1 1 0 0,1-4 0 0 0,-1 0-19 0 0,0 0 1 0 0,-1 0-1 0 0,0-1 1 0 0,-1 1-1 0 0,0 0 1 0 0,0-1-1 0 0,-1 1 1 0 0,0 0-1 0 0,0 0 1 0 0,-1 0-1 0 0,0 0 1 0 0,0 0-1 0 0,-1 0 1 0 0,-4-8 0 0 0,2 4-335 0 0,4 13 333 0 0,1 0 1 0 0,-1 0-1 0 0,1 0 0 0 0,0 0 0 0 0,-1 0 0 0 0,1 0 0 0 0,0 1 1 0 0,0-1-1 0 0,-1 0 0 0 0,1 0 0 0 0,0 0 0 0 0,0 0 1 0 0,0 0-1 0 0,1 0 0 0 0,-1 2 0 0 0,0-2 0 0 0,0 3 30 0 0,1 1 1 0 0,0 0 0 0 0,0-1 0 0 0,0 1 0 0 0,0-1 0 0 0,1 1 0 0 0,-1-1 0 0 0,1 0-1 0 0,4 6 1 0 0,24 36 461 0 0,-27-43-472 0 0,1 3 7 0 0,0 0 1 0 0,1 0 0 0 0,0-1 0 0 0,1 0 0 0 0,-1 0 0 0 0,1 0 0 0 0,0 0-1 0 0,0-1 1 0 0,0 0 0 0 0,1-1 0 0 0,-1 1 0 0 0,11 3 0 0 0,-3-3 75 0 0,-11-3-280 0 0,1 0 1 0 0,-1 0-1 0 0,1 0 1 0 0,0-1 0 0 0,5 1-1 0 0,-1-1-5212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11.7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3194 7 2760 0 0,'3'0'281'0'0,"9"0"2470"0"0,-14 0-2327 0 0,-25-3 598 0 0,25 3 109 0 0,-8 0-934 0 0,-37-3 397 0 0,44 3-582 0 0,1 1 0 0 0,-1 0 0 0 0,1 0 0 0 0,0 0 0 0 0,-1 0 1 0 0,1 0-1 0 0,-2 1 0 0 0,-9 5 19 0 0,0-3 7 0 0,1-1 107 0 0,0 1 0 0 0,0 0 0 0 0,-21 12 0 0 0,30-15-93 0 0,0 1 0 0 0,0-1 0 0 0,0 0 0 0 0,-1 0-1 0 0,1 0 1 0 0,-6 0 0 0 0,-7 2 81 0 0,-19 8-80 0 0,-47 16 60 0 0,69-22-113 0 0,0-2-1 0 0,0 1 1 0 0,-1-2 0 0 0,1 1 0 0 0,-16-1 0 0 0,-11 3 11 0 0,-63 10 43 0 0,72-4 26 0 0,-150 20 528 0 0,150-23-348 0 0,-37 15 1 0 0,28-12 112 0 0,31-10-296 0 0,8-1-66 0 0,0 0 0 0 0,-1 0 0 0 0,1 0 0 0 0,0 1 0 0 0,0-1 0 0 0,-1 0-1 0 0,1 0 1 0 0,0 1 0 0 0,0-1 0 0 0,0 1 0 0 0,-1-1 0 0 0,1 1 0 0 0,0 0 0 0 0,0-1 0 0 0,0 1 0 0 0,-1 1 0 0 0,-12 2 24 0 0,1-1 15 0 0,11-2-40 0 0,1 0-1 0 0,-1-1 1 0 0,0 1-1 0 0,0-1 0 0 0,0 1 1 0 0,0-1-1 0 0,0 0 1 0 0,0 0-1 0 0,0 0 1 0 0,-2 0-1 0 0,1 0-6 0 0,0 0 0 0 0,0 0 0 0 0,0 0 0 0 0,0 1 0 0 0,-1-1 0 0 0,1 1 0 0 0,-4 2 0 0 0,-27 0 115 0 0,28-2-118 0 0,1 0-1 0 0,0 0 1 0 0,-1 0 0 0 0,1-1 0 0 0,-7 0 0 0 0,8-1 1 0 0,0 1 0 0 0,0 0 0 0 0,1 0 0 0 0,-1 1 0 0 0,0-1 0 0 0,0 1 0 0 0,1-1 0 0 0,-1 1 0 0 0,1 0 0 0 0,-6 3 0 0 0,-20 3 143 0 0,22-6-117 0 0,-58 10-104 0 0,53-10 87 0 0,-11-6 44 0 0,19 3-54 0 0,3 2 0 0 0,0-1 0 0 0,0 1 0 0 0,0 0 0 0 0,0-1 0 0 0,0 1 0 0 0,0 0 0 0 0,0 0 0 0 0,0 0 0 0 0,0 0 0 0 0,0 0 0 0 0,0 0 0 0 0,0 0 0 0 0,0 0 0 0 0,0 0 0 0 0,0 0 0 0 0,0 1 0 0 0,-1 0 0 0 0,-16 3 0 0 0,15-2 0 0 0,0-1 0 0 0,0 0 0 0 0,-1-1 0 0 0,1 1 0 0 0,-6 0 0 0 0,-6 0 0 0 0,-24 4 0 0 0,24-3 0 0 0,-23 1 0 0 0,28-2 10 0 0,0 0 1 0 0,0 1-1 0 0,-13 3 0 0 0,-7 2 13 0 0,-11-2-28 0 0,26-4 1 0 0,0 0 0 0 0,-22 7 1 0 0,26-5 0 0 0,-39 14-48 0 0,39-13 57 0 0,0-1-1 0 0,-1 1 0 0 0,1-2 0 0 0,-19 2 1 0 0,14-2 7 0 0,-23 7 1 0 0,27-7 6 0 0,-1 0 1 0 0,0-1-1 0 0,0 0 1 0 0,-13-1-1 0 0,25 0-18 0 0,-11 0 11 0 0,1 1 0 0 0,0 0 1 0 0,-1 0-1 0 0,1 1 0 0 0,-19 6 1 0 0,29-7-18 0 0,-1-1-1 0 0,0 1 1 0 0,0 0 0 0 0,1-1 0 0 0,-1 1 0 0 0,0-1 0 0 0,0 0 0 0 0,0 1 0 0 0,0-1 0 0 0,0 0 0 0 0,0 0-1 0 0,-3-1 1 0 0,-2 1-14 0 0,-24 4 18 0 0,10-1 0 0 0,-22 5 0 0 0,-49 22 0 0 0,80-26 0 0 0,-6 4-16 0 0,14-6 1 0 0,0 0-1 0 0,0-1 1 0 0,0 0-1 0 0,0 1 1 0 0,0-1-1 0 0,0 0 1 0 0,0-1-1 0 0,-7 1 1 0 0,-27-1 130 0 0,-42 6-1 0 0,46 0-131 0 0,-45 14 0 0 0,69-18 17 0 0,0 0 0 0 0,-1-1 0 0 0,1 0 0 0 0,-1-1 0 0 0,1 0 0 0 0,-20-3 0 0 0,10-2 0 0 0,12 3 0 0 0,0 1 0 0 0,0 0 0 0 0,0 0 0 0 0,0 0 0 0 0,-13 1 0 0 0,12 0 0 0 0,0 0 0 0 0,0 1 0 0 0,1 0 0 0 0,-1 0 0 0 0,0 1 0 0 0,-11 3 0 0 0,17-5 0 0 0,2 0 0 0 0,0 0 0 0 0,0 0 0 0 0,0 0 0 0 0,1 0 0 0 0,-1 0 0 0 0,0 1 0 0 0,0-1 0 0 0,0 0 0 0 0,1 0 0 0 0,-1 0 0 0 0,0 1 0 0 0,0-1 0 0 0,1 0 0 0 0,-1 1 0 0 0,0-1 0 0 0,0 1 0 0 0,0 0 0 0 0,-9 4 0 0 0,-1-1 0 0 0,0 0 0 0 0,0 0 0 0 0,-1-1 0 0 0,-11 1 0 0 0,2 1 0 0 0,18-3 0 0 0,-1-1 0 0 0,1 0 0 0 0,-1-1 0 0 0,1 1 0 0 0,-6 0 0 0 0,-48 4-211 0 0,31-2 179 0 0,19-1 89 0 0,0-1 0 0 0,0 1 1 0 0,-11 4-1 0 0,11-3-112 0 0,0-1 0 0 0,1 0 0 0 0,-13 2 0 0 0,3-3 132 0 0,9-1 29 0 0,0 1 0 0 0,0-1 0 0 0,0 1 0 0 0,0 1 0 0 0,0-1 1 0 0,1 1-1 0 0,-13 5 0 0 0,14-6-86 0 0,-1-1-32 0 0,5 0-54 0 0,2 2-186 0 0,5 3 20 0 0,10 11-3786 0 0,-9-8 14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12.2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200 0 1840 0 0,'0'0'4880'0'0,"-5"5"-3878"0"0,2-4-907 0 0,1 1 0 0 0,0 0-1 0 0,-1 0 1 0 0,1 0-1 0 0,0 0 1 0 0,0 0-1 0 0,1 0 1 0 0,-4 4 0 0 0,3-2-9 0 0,0-1 0 0 0,-1 0 0 0 0,1 0 0 0 0,-1 0 0 0 0,0-1 0 0 0,-3 4 0 0 0,-110 86 1442 0 0,110-87-1507 0 0,3-2-10 0 0,0-1 0 0 0,0 0 0 0 0,1 1 0 0 0,0-1 0 0 0,-1 1-1 0 0,1 0 1 0 0,0 0 0 0 0,0 0 0 0 0,1 0 0 0 0,-1 0 0 0 0,1 0-1 0 0,-2 4 1 0 0,2-5 99 0 0,4-2-37 0 0,0-1 0 0 0,-1 1 0 0 0,1 0 0 0 0,0 0 0 0 0,0 0 0 0 0,5 1 0 0 0,-7 0-35 0 0,42 9 467 0 0,-38-9-472 0 0,1 0 0 0 0,-1 0 0 0 0,0 1-1 0 0,0 0 1 0 0,-1 0 0 0 0,1 0 0 0 0,0 0 0 0 0,-1 1-1 0 0,1 0 1 0 0,-1 0 0 0 0,0 0 0 0 0,6 6-1 0 0,-2-1-11 0 0,-1 0-1 0 0,0 0 1 0 0,0 1-1 0 0,10 17 0 0 0,-14-15 56 0 0,3 13 1091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2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6 159 7400 0 0,'0'0'1578'0'0,"6"-16"-471"0"0,33-17 992 0 0,-34 29-1966 0 0,0 0 1 0 0,0 1 0 0 0,1 0 0 0 0,-1 0 0 0 0,1 1-1 0 0,0-1 1 0 0,0 1 0 0 0,0 0 0 0 0,0 1 0 0 0,12-2-1 0 0,23-7 324 0 0,26-9-421 0 0,1 0 21 0 0,-41 11 152 0 0,1 1-1 0 0,-1 1 1 0 0,42-3 0 0 0,-68 9-202 0 0,7-1 65 0 0,-1 1 0 0 0,1-1-1 0 0,-1 2 1 0 0,1-1 0 0 0,-1 1-1 0 0,13 2 1 0 0,-18-3-67 0 0,-1 0 0 0 0,0 1 0 0 0,0-1 1 0 0,0 0-1 0 0,0 0 0 0 0,0 0 0 0 0,0 1 0 0 0,1-1 1 0 0,-1 0-1 0 0,0 1 0 0 0,0-1 0 0 0,0 1 0 0 0,1 1 1 0 0,0-1 24 0 0,1 0 511 0 0,5 3 133 0 0,-6-3-657 0 0,0 1-33 0 0,-2 15 235 0 0,-4 6 84 0 0,3-20-279 0 0,0 0-1 0 0,1 0 1 0 0,-1 0 0 0 0,0 0-1 0 0,0 0 1 0 0,-1 0-1 0 0,-2 4 1 0 0,-5 17-104 0 0,6-11-112 0 0,1 0-1 0 0,1 1 0 0 0,0-1 0 0 0,1 17 0 0 0,0 80-942 0 0,-2-40 855 0 0,-8 29 664 0 0,10-94-290 0 0,0 0 0 0 0,0 1 0 0 0,-1-1 1 0 0,0 0-1 0 0,0 0 0 0 0,0 1 1 0 0,-3 5-1 0 0,3-9-43 0 0,0 0-1 0 0,0 0 1 0 0,0 0 0 0 0,0-1-1 0 0,0 1 1 0 0,-1 0-1 0 0,1-1 1 0 0,-1 1 0 0 0,1 0-1 0 0,-1-1 1 0 0,1 0-1 0 0,-1 1 1 0 0,0-1 0 0 0,0 0-1 0 0,0 0 1 0 0,0 0-1 0 0,0 0 1 0 0,0 0 0 0 0,0 0-1 0 0,-3 0 1 0 0,0-1 103 0 0,-1-1 0 0 0,1 1-1 0 0,-1-1 1 0 0,1 0 0 0 0,0-1 0 0 0,-1 1 0 0 0,1-1 0 0 0,0 0 0 0 0,-7-4-1 0 0,1 1 136 0 0,-102-55 1784 0 0,87 45-1620 0 0,1-2-1 0 0,-29-24 0 0 0,32 22-268 0 0,-32-29 30 0 0,48 41-229 0 0,0-1 0 0 0,0 1 1 0 0,0-1-1 0 0,1 0 0 0 0,-7-14 0 0 0,-1-2-54 0 0,-5-10-110 0 0,5 11 24 0 0,11 20 109 0 0,0 0 0 0 0,-1-1 0 0 0,2 1 0 0 0,-1-1-1 0 0,-2-5 1 0 0,15 14-3921 0 0,26 15 1933 0 0,-33-16 1165 0 0,0-1 0 0 0,0 0 1 0 0,0-1-1 0 0,1 1 0 0 0,5 2 0 0 0,8 2-3884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18.0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0 226 9072 0 0,'0'0'681'0'0,"2"-1"-469"0"0,4-3 8 0 0,0-1-1 0 0,0 0 1 0 0,0 0-1 0 0,0-1 0 0 0,-1 1 1 0 0,0-1-1 0 0,0-1 1 0 0,0 1-1 0 0,-1-1 1 0 0,5-10-1 0 0,-4 8-91 0 0,0 1 1 0 0,1-1-1 0 0,10-11 0 0 0,6-1 322 0 0,-17 17-344 0 0,1-1 1 0 0,-1 0-1 0 0,0-1 1 0 0,0 1 0 0 0,0-1-1 0 0,6-10 1 0 0,-10 13-95 0 0,0 1 1 0 0,1-1 0 0 0,-1 1-1 0 0,1 0 1 0 0,-1 0 0 0 0,1 0 0 0 0,0 0-1 0 0,0 0 1 0 0,0 0 0 0 0,0 1 0 0 0,0-1-1 0 0,0 0 1 0 0,1 1 0 0 0,-1 0-1 0 0,1 0 1 0 0,4-2 0 0 0,-3 2 13 0 0,1 0-1 0 0,0 0 1 0 0,-1 0 0 0 0,1 1 0 0 0,0 0-1 0 0,0 0 1 0 0,-1 0 0 0 0,8 1 0 0 0,-11 0-27 0 0,-1-1 1 0 0,1 0 0 0 0,0 0 0 0 0,0 1 0 0 0,0-1-1 0 0,0 1 1 0 0,0-1 0 0 0,-1 1 0 0 0,1-1 0 0 0,0 1-1 0 0,0-1 1 0 0,-1 1 0 0 0,1 0 0 0 0,0-1 0 0 0,-1 1-1 0 0,1 0 1 0 0,0 1 0 0 0,9 18 26 0 0,-8-16-16 0 0,-1 0 1 0 0,1 0-1 0 0,0 0 1 0 0,4 5-1 0 0,30 28 416 0 0,-28-29-294 0 0,1-1 0 0 0,-1 2 0 0 0,-1-1 0 0 0,0 1 0 0 0,0 0 0 0 0,-1 1 0 0 0,0 0 0 0 0,6 12 0 0 0,-10-7 8 0 0,-2-14-129 0 0,0-1-1 0 0,0 1 1 0 0,0 0-1 0 0,0-1 0 0 0,0 1 1 0 0,0 0-1 0 0,0-1 1 0 0,0 1-1 0 0,0 0 0 0 0,0-1 1 0 0,0 1-1 0 0,1 0 1 0 0,-1-1-1 0 0,0 1 1 0 0,0-1-1 0 0,1 1 0 0 0,-1 0 1 0 0,0-1-1 0 0,1 1 1 0 0,-1-1-1 0 0,1 1 0 0 0,-1-1 1 0 0,1 1-1 0 0,-1-1 1 0 0,1 0-1 0 0,-1 1 1 0 0,1-1-1 0 0,-1 1 0 0 0,1-1 1 0 0,-1 0-1 0 0,1 1 1 0 0,0-1-1 0 0,-1 0 1 0 0,1 0-1 0 0,0 0 0 0 0,-1 0 1 0 0,1 1-1 0 0,0-1 1 0 0,-1 0-1 0 0,2 0 0 0 0,6 0 73 0 0,0 0 0 0 0,1 0 0 0 0,-1-1 0 0 0,0 0-1 0 0,1 0 1 0 0,-1-1 0 0 0,0 0 0 0 0,0 0 0 0 0,0-1-1 0 0,0 0 1 0 0,-1-1 0 0 0,1 0 0 0 0,-1 0 0 0 0,0 0-1 0 0,0-1 1 0 0,0 0 0 0 0,-1 0 0 0 0,1-1 0 0 0,8-10-1 0 0,7-12 126 0 0,32-32-1 0 0,-53 59-266 0 0,7 12-73 0 0,-5-6 92 0 0,0-1-1 0 0,0 1 0 0 0,0-1 1 0 0,1 0-1 0 0,0-1 0 0 0,-1 1 0 0 0,1-1 1 0 0,0 1-1 0 0,0-1 0 0 0,7 3 1 0 0,2 3-731 0 0,0 1 100 0 0,-10-8-7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19.8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320 1 3224 0 0,'0'0'441'0'0,"-9"12"2623"0"0,-16 13-1420 0 0,17-18-1518 0 0,1 0 0 0 0,-1 0 0 0 0,-9 16 0 0 0,-142 182 1525 0 0,150-195-1559 0 0,2 0 45 0 0,-36 45 618 0 0,39-49-664 0 0,0 1-1 0 0,0 0 1 0 0,0 0-1 0 0,1 0 1 0 0,0 0 0 0 0,-3 14-1 0 0,6-20-75 0 0,0-1-1 0 0,0 1 1 0 0,0 0-1 0 0,0-1 1 0 0,0 1 0 0 0,0 0-1 0 0,1 0 1 0 0,-1-1-1 0 0,0 1 1 0 0,0 0-1 0 0,1-1 1 0 0,-1 1-1 0 0,0 0 1 0 0,1-1-1 0 0,-1 1 1 0 0,0-1-1 0 0,1 1 1 0 0,-1 0 0 0 0,1-1-1 0 0,-1 1 1 0 0,1-1-1 0 0,-1 1 1 0 0,1-1-1 0 0,0 0 1 0 0,-1 1-1 0 0,1-1 1 0 0,-1 0-1 0 0,1 1 1 0 0,0-1-1 0 0,-1 0 1 0 0,1 0 0 0 0,0 1-1 0 0,0-1 1 0 0,-1 0-1 0 0,1 0 1 0 0,0 0-1 0 0,0 0 1 0 0,33 2 78 0 0,-30-2-53 0 0,20-1 102 0 0,41-7 1 0 0,-15 1 78 0 0,-43 6-185 0 0,-1 0 27 0 0,1 0 0 0 0,0 1 0 0 0,-1 0 0 0 0,1 0 1 0 0,0 0-1 0 0,10 3 0 0 0,-17-3-62 0 0,1 0 1 0 0,0 1-1 0 0,0-1 1 0 0,0 1-1 0 0,0-1 1 0 0,0 1 0 0 0,0-1-1 0 0,-1 1 1 0 0,1 0-1 0 0,0 0 1 0 0,0-1-1 0 0,-1 1 1 0 0,1 0 0 0 0,0 0-1 0 0,-1 0 1 0 0,1-1-1 0 0,-1 1 1 0 0,0 0-1 0 0,1 0 1 0 0,-1 0 0 0 0,1 0-1 0 0,-1 0 1 0 0,0 0-1 0 0,0 0 1 0 0,0 0-1 0 0,0 0 1 0 0,0 0-1 0 0,0 0 1 0 0,0 0 0 0 0,0 0-1 0 0,0 0 1 0 0,0 0-1 0 0,-1 2 1 0 0,1 0-2 0 0,-1 0 1 0 0,0 0-1 0 0,0 0 0 0 0,-1 0 0 0 0,1-1 1 0 0,-1 1-1 0 0,1 0 0 0 0,-1 0 1 0 0,0-1-1 0 0,-4 5 0 0 0,-26 19 42 0 0,26-21-4 0 0,0-1-1 0 0,1 1 0 0 0,-1 0 1 0 0,1 0-1 0 0,0 0 0 0 0,-4 7 1 0 0,-10 18 44 0 0,19-29-146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0.1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97 6912 0 0,'0'0'822'0'0,"10"-4"2009"0"0,11-4-1920 0 0,21-7 331 0 0,69-17 334 0 0,-39 6-4155 0 0,-52 19 626 0 0,-10 2-2249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0.4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0 3224 0 0,'0'2'240'0'0,"-1"26"884"0"0,1-10 1644 0 0,1 22 0 0 0,-1-40-2768 0 0,1 12 475 0 0,0-1 0 0 0,1 1 1 0 0,4 11-1 0 0,-2-8-130 0 0,-3-11-252 0 0,0 0 0 0 0,0 0 1 0 0,0 0-1 0 0,0-1 1 0 0,1 1-1 0 0,4 6 1 0 0,-6-9-50 0 0</inkml:trace>
  <inkml:trace contextRef="#ctx0" brushRef="#br0" timeOffset="1">63 50 8840 0 0,'0'0'658'0'0,"2"0"-447"0"0,0 1-192 0 0,0 0 0 0 0,0 0 0 0 0,0 0 0 0 0,0 1 0 0 0,0-1 0 0 0,0 0 0 0 0,0 1 0 0 0,0 0 0 0 0,0-1 1 0 0,-1 1-1 0 0,1 0 0 0 0,-1 0 0 0 0,1 0 0 0 0,-1 0 0 0 0,2 3 0 0 0,1 4 381 0 0,1 1 0 0 0,3 14 0 0 0,-5-16 195 0 0,0 1-1 0 0,7 13 1 0 0,-9-20 147 0 0,2 1-520 0 0,-3-2-213 0 0,0-1 0 0 0,0 0 1 0 0,0 0-1 0 0,1 0 1 0 0,-1 0-1 0 0,0 1 0 0 0,0-1 1 0 0,0 0-1 0 0,0 0 1 0 0,0 0-1 0 0,1 0 0 0 0,-1 0 1 0 0,0 0-1 0 0,0 0 0 0 0,0 1 1 0 0,0-1-1 0 0,1 0 1 0 0,-1 0-1 0 0,0 0 0 0 0,0 0 1 0 0,0 0-1 0 0,0 0 1 0 0,1 0-1 0 0,-1 0 0 0 0,0 0 1 0 0,0 0-1 0 0,0 0 1 0 0,1 0-1 0 0,-1 0 0 0 0,0 0 1 0 0,0 0-1 0 0,0 0 1 0 0,1 0-1 0 0,-1 0 0 0 0,0-1 1 0 0,0 1-1 0 0,0 0 1 0 0,0 0-1 0 0,1 0 0 0 0,-1 0 1 0 0,0 0-1 0 0,0 0 1 0 0,3-2 16 0 0,1 1 21 0 0,-1-1 0 0 0,0 0 0 0 0,0 0 0 0 0,0 0 0 0 0,0 0-1 0 0,-1-1 1 0 0,1 1 0 0 0,0-1 0 0 0,-1 0 0 0 0,0 1 0 0 0,3-5 0 0 0,11-12 76 0 0,9-10 15 0 0,-17 19-121 0 0,18-17 0 0 0,-17 18 23 0 0,-8 7-53 0 0,0 1 0 0 0,0 0 0 0 0,0 0 0 0 0,0 0 0 0 0,0-1 0 0 0,0 1 0 0 0,1 0 0 0 0,2-1 0 0 0,-3 1-95 0 0,0 2 100 0 0,0 0 0 0 0,-1-1 0 0 0,1 1-1 0 0,0 0 1 0 0,-1 0 0 0 0,1 0 0 0 0,-1-1 0 0 0,1 1 0 0 0,-1 0 0 0 0,1 0 0 0 0,0 2 0 0 0,3 34 234 0 0,-4-36-225 0 0,1 0 0 0 0,-1 0-1 0 0,0 0 1 0 0,0-1 0 0 0,0 1-1 0 0,0 0 1 0 0,0 0 0 0 0,0 0-1 0 0,0 0 1 0 0,0 0 0 0 0,-1 0-1 0 0,1-1 1 0 0,-1 3 0 0 0,1-1 8 0 0,-1 1 0 0 0,0-1 1 0 0,1 1-1 0 0,-1 0 0 0 0,1-1 1 0 0,0 1-1 0 0,0 4 0 0 0,5 19-39 0 0,-5-24-477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3.3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271 1 5696 0 0,'0'0'520'0'0,"-9"0"-416"0"0,5 0 20 0 0,-1 0 1 0 0,1 0 0 0 0,0 1-1 0 0,0-1 1 0 0,0 1 0 0 0,0 0-1 0 0,-1 0 1 0 0,1 0-1 0 0,0 1 1 0 0,1-1 0 0 0,-1 1-1 0 0,0 0 1 0 0,0 0 0 0 0,1 0-1 0 0,-1 1 1 0 0,1 0-1 0 0,0-1 1 0 0,-5 5 0 0 0,-7 10 230 0 0,1-1 0 0 0,1 2 0 0 0,0 0 1 0 0,-20 36-1 0 0,-26 84 1147 0 0,50-110-1209 0 0,1 1 0 0 0,-6 49 0 0 0,11-59-41 0 0,2-12-155 0 0,0-1 0 0 0,1 1 0 0 0,0 0 1 0 0,0-1-1 0 0,1 1 0 0 0,-1-1 0 0 0,4 11 0 0 0,-4-15-76 0 0,1 0-1 0 0,-1 0 1 0 0,1 0 0 0 0,0 1-1 0 0,0-1 1 0 0,0 0-1 0 0,0 0 1 0 0,0 0-1 0 0,1-1 1 0 0,-1 1-1 0 0,0 0 1 0 0,1 0 0 0 0,-1-1-1 0 0,1 1 1 0 0,0-1-1 0 0,0 1 1 0 0,0-1-1 0 0,-1 0 1 0 0,1 1 0 0 0,0-1-1 0 0,0 0 1 0 0,1-1-1 0 0,-1 1 1 0 0,0 0-1 0 0,3 0 1 0 0,2 0 34 0 0,-1-1 0 0 0,0 1 1 0 0,0-1-1 0 0,1-1 0 0 0,-1 1 1 0 0,0-1-1 0 0,9-3 0 0 0,42-16 180 0 0,-31 10-137 0 0,-7 3 11 0 0,-1 0 0 0 0,0-1 1 0 0,-1-1-1 0 0,0-1 0 0 0,20-14 1 0 0,-31 19-96 0 0,0 0-12 0 0,1 0 0 0 0,0 1 0 0 0,0-1 0 0 0,11-4 0 0 0,-18 9-1 0 0,1 0 0 0 0,-1 0 1 0 0,0 0-1 0 0,0 0 1 0 0,1 0-1 0 0,-1 0 1 0 0,0 0-1 0 0,0 0 0 0 0,0 0 1 0 0,1 0-1 0 0,-1 0 1 0 0,0 0-1 0 0,0 0 1 0 0,0 0-1 0 0,1 0 0 0 0,-1 0 1 0 0,0 1-1 0 0,0-1 1 0 0,0 0-1 0 0,0 0 1 0 0,1 0-1 0 0,-1 0 1 0 0,0 0-1 0 0,0 1 0 0 0,0-1 1 0 0,0 0-1 0 0,0 0 1 0 0,0 0-1 0 0,1 1 1 0 0,-1-1-1 0 0,0 0 0 0 0,0 0 1 0 0,0 0-1 0 0,0 1 1 0 0,0-1-1 0 0,0 0 1 0 0,0 0-1 0 0,0 0 0 0 0,0 1 1 0 0,0-1-1 0 0,0 0 1 0 0,0 0-1 0 0,0 0 1 0 0,0 1-1 0 0,0-1 1 0 0,0 0-1 0 0,0 16-9 0 0,0-12 13 0 0,0 0-11 0 0,0 1 0 0 0,0-1 1 0 0,0 1-1 0 0,1 0 1 0 0,0-1-1 0 0,0 1 1 0 0,1-1-1 0 0,-1 0 1 0 0,1 1-1 0 0,0-1 1 0 0,0 0-1 0 0,0 0 1 0 0,0 0-1 0 0,1 0 1 0 0,0 0-1 0 0,0-1 1 0 0,0 1-1 0 0,0-1 1 0 0,0 0-1 0 0,1 0 1 0 0,-1 0-1 0 0,1 0 1 0 0,0-1-1 0 0,0 1 1 0 0,0-1-1 0 0,0 0 1 0 0,0 0-1 0 0,8 2 1 0 0,-5-3 27 0 0,0 0 0 0 0,-1 0 0 0 0,1-1 1 0 0,0 0-1 0 0,0 0 0 0 0,-1-1 0 0 0,1 1 1 0 0,0-2-1 0 0,-1 1 0 0 0,1-1 0 0 0,-1 0 1 0 0,10-4-1 0 0,-12 4-1 0 0,-1 0 1 0 0,1 0 0 0 0,-1-1-1 0 0,0 1 1 0 0,0-1-1 0 0,5-5 1 0 0,-7 7-16 0 0,0-1 0 0 0,0 1 0 0 0,0 0 0 0 0,0-1 1 0 0,0 1-1 0 0,-1-1 0 0 0,1 1 0 0 0,0-1 0 0 0,-1 0 0 0 0,1 1 0 0 0,-1-1 1 0 0,0 1-1 0 0,1-1 0 0 0,-1 0 0 0 0,0 1 0 0 0,0-1 0 0 0,0 0 0 0 0,0 1 1 0 0,0-1-1 0 0,-1-3 0 0 0,-2-6 84 0 0,-1 0 0 0 0,0 1 1 0 0,0-1-1 0 0,-11-16 0 0 0,13 23-87 0 0,-1 0 0 0 0,0 1 0 0 0,0-1 0 0 0,0 1-1 0 0,0 0 1 0 0,-1 0 0 0 0,1 0 0 0 0,-1 0 0 0 0,0 0 0 0 0,0 1 0 0 0,0 0 0 0 0,0 0 0 0 0,0 0 0 0 0,-8-2-1 0 0,7 2-2 0 0,0 1 0 0 0,0 0 0 0 0,0 0 0 0 0,0 1 0 0 0,0 0 0 0 0,0 0 0 0 0,0 0 0 0 0,0 0 0 0 0,0 1 0 0 0,0-1 0 0 0,0 2 0 0 0,0-1 0 0 0,0 0 0 0 0,-6 4 0 0 0,10-5 1 0 0,-1 1-1 0 0,1 0 0 0 0,0 0 0 0 0,0 0 0 0 0,0 0 0 0 0,0-1 0 0 0,0 2 0 0 0,0-1 0 0 0,0 0 0 0 0,0 0 0 0 0,-1 2 0 0 0,2 3-7 0 0,0-5-3 0 0,1 1-5 0 0,0-1 0 0 0,0 0 0 0 0,0 1 0 0 0,0-1 0 0 0,0 0 0 0 0,0 0 0 0 0,0 0 0 0 0,0 0 0 0 0,0 0 0 0 0,1 0 0 0 0,-1 0 0 0 0,3 1 0 0 0,-3-1-20 0 0,6 2-263 0 0,0 0-1 0 0,0 0 1 0 0,0 0 0 0 0,0-1 0 0 0,1 0-1 0 0,-1-1 1 0 0,1 0 0 0 0,0 0 0 0 0,12 0-1 0 0,28-6-2633 0 0,-22 2 1430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3.7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63 1376 0 0,'0'-1'107'0'0,"2"-3"47"0"0,0 0 1 0 0,0 0 0 0 0,0 0 0 0 0,-1 0-1 0 0,1 0 1 0 0,0-4 0 0 0,-2 5 956 0 0,0 1 0 0 0,1-1 0 0 0,-1 1 0 0 0,0-1 0 0 0,0 1 0 0 0,-1-1 0 0 0,0-3 0 0 0,1 5-1009 0 0,-1 1 0 0 0,1-1-1 0 0,-1 1 1 0 0,1-1 0 0 0,-1 1-1 0 0,1 0 1 0 0,-1-1 0 0 0,1 1-1 0 0,-1 0 1 0 0,1-1-1 0 0,-1 1 1 0 0,0 0 0 0 0,1 0-1 0 0,-1 0 1 0 0,1-1 0 0 0,-1 1-1 0 0,0 0 1 0 0,1 0 0 0 0,-1 0-1 0 0,0 0 1 0 0,1 0 0 0 0,-2 1-1 0 0,-13 0 377 0 0,12 0-442 0 0,0 0 1 0 0,0 0-1 0 0,0 1 0 0 0,0-1 0 0 0,0 1 1 0 0,0 0-1 0 0,0 0 0 0 0,1 0 0 0 0,-1 1 1 0 0,1-1-1 0 0,0 0 0 0 0,-1 1 0 0 0,1-1 1 0 0,0 1-1 0 0,0 0 0 0 0,1 0 0 0 0,-2 3 0 0 0,-3 3-17 0 0,5-8-19 0 0,0 1 1 0 0,1 0-1 0 0,-1 0 1 0 0,1 0-1 0 0,-1 0 0 0 0,1 0 1 0 0,-1 0-1 0 0,1 0 1 0 0,0 0-1 0 0,0 0 0 0 0,0 0 1 0 0,0 0-1 0 0,0 0 1 0 0,1 0-1 0 0,-1 0 0 0 0,1 0 1 0 0,-1 0-1 0 0,1 0 1 0 0,0-1-1 0 0,-1 1 0 0 0,1 0 1 0 0,0 0-1 0 0,0 0 1 0 0,1-1-1 0 0,1 3 1 0 0,1 2 0 0 0,0-1 1 0 0,0 0-1 0 0,1 0 1 0 0,-1-1-1 0 0,1 1 1 0 0,10 5-1 0 0,-8-5 15 0 0,2 1 2 0 0,0 0 1 0 0,0-1 0 0 0,1 0 0 0 0,0-1-1 0 0,12 5 1 0 0,-16-8-10 0 0,-1 1-1 0 0,0 1 0 0 0,1-1 1 0 0,-1 1-1 0 0,0 0 0 0 0,0 0 1 0 0,0 0-1 0 0,-1 1 1 0 0,1 0-1 0 0,-1 0 0 0 0,0 0 1 0 0,0 0-1 0 0,6 9 1 0 0,-10-12-8 0 0,1 1 1 0 0,-1-1 0 0 0,0 0 0 0 0,0 0 0 0 0,1 1 0 0 0,-1-1-1 0 0,0 0 1 0 0,0 0 0 0 0,0 1 0 0 0,0-1 0 0 0,-1 0 0 0 0,1 0 0 0 0,0 1-1 0 0,-1-1 1 0 0,1 0 0 0 0,0 0 0 0 0,-1 0 0 0 0,1 0 0 0 0,-1 1-1 0 0,0-1 1 0 0,1 0 0 0 0,-1 0 0 0 0,0 0 0 0 0,0 0 0 0 0,0 0 0 0 0,1-1-1 0 0,-1 1 1 0 0,-2 1 0 0 0,0 1 0 0 0,-1 1 0 0 0,0-2-1 0 0,0 1 1 0 0,-1 0 0 0 0,-6 2 0 0 0,-127 41 19 0 0,98-35-4204 0 0,27-10-591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4.0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199 3 9072 0 0,'0'0'413'0'0,"-1"0"-10"0"0,0-1-398 0 0,1 1 1 0 0,-1 0 0 0 0,1-1 0 0 0,-1 1 0 0 0,1 0-1 0 0,-1 0 1 0 0,1 0 0 0 0,-1 0 0 0 0,1-1-1 0 0,-1 1 1 0 0,1 0 0 0 0,-1 0 0 0 0,1 0-1 0 0,-1 0 1 0 0,0 0 0 0 0,1 0 0 0 0,-1 0-1 0 0,1 1 1 0 0,-1-1 0 0 0,1 0 0 0 0,-1 0 0 0 0,1 0-1 0 0,-1 0 1 0 0,1 1 0 0 0,-1-1 0 0 0,1 0-1 0 0,-2 1 1 0 0,1 0-7 0 0,-2 1 46 0 0,0-1 0 0 0,1 1 0 0 0,-1 0 1 0 0,1 0-1 0 0,-1 0 0 0 0,1 1 0 0 0,0-1 0 0 0,-1 0 1 0 0,1 1-1 0 0,-2 3 0 0 0,-8 9 276 0 0,-5 6-48 0 0,1 1-1 0 0,1 0 0 0 0,1 0 0 0 0,1 2 0 0 0,1 0 0 0 0,-17 50 1 0 0,24-57-132 0 0,0 0 0 0 0,1 1 0 0 0,0-1 0 0 0,2 1 0 0 0,0 0 0 0 0,1 0 0 0 0,2 26 0 0 0,0-32-217 0 0,0-1 0 0 0,1 1 0 0 0,1-1 1 0 0,0 0-1 0 0,0 0 0 0 0,1 0 0 0 0,0-1 0 0 0,1 1 1 0 0,0-1-1 0 0,1 0 0 0 0,0 0 0 0 0,14 15 0 0 0,0-5-4510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4.4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39 1198 3680 0 0,'0'0'284'0'0,"-2"0"-187"0"0,-6 4 920 0 0,0-1 0 0 0,-13 9 2744 0 0,22-20-2173 0 0,2 1-1274 0 0,0 0 1 0 0,0 1 0 0 0,1 0-1 0 0,0 0 1 0 0,0 0 0 0 0,0 0 0 0 0,1 1-1 0 0,-1 0 1 0 0,7-6 0 0 0,17-21 50 0 0,-20 19-287 0 0,-1 0 1 0 0,-1 0 0 0 0,0-1 0 0 0,-1 0 0 0 0,0 0 0 0 0,2-15 0 0 0,0 4 13 0 0,7-35-200 0 0,-2-1 0 0 0,4-95 0 0 0,-9 83-215 0 0,0-7-318 0 0,-1 2-55 0 0,4 0 0 0 0,22-89 0 0 0,-20 122 618 0 0,12-39 64 0 0,-20 72 71 0 0,1 0-1 0 0,0 0 1 0 0,1 1 0 0 0,12-19 0 0 0,-17 28-45 0 0,0 1 1 0 0,1-1-1 0 0,-1 1 0 0 0,0-1 1 0 0,0 1-1 0 0,1 0 1 0 0,-1 0-1 0 0,1 0 1 0 0,-1 0-1 0 0,1 0 1 0 0,0 0-1 0 0,-1 0 0 0 0,3-1 1 0 0,-4 2-13 0 0,1 0 0 0 0,0 0 0 0 0,0 0 0 0 0,0 0 1 0 0,0 0-1 0 0,-1 1 0 0 0,1-1 0 0 0,0 0 0 0 0,0 0 0 0 0,0 0 0 0 0,-1 1 1 0 0,1-1-1 0 0,0 0 0 0 0,0 1 0 0 0,-1-1 0 0 0,1 1 0 0 0,0-1 0 0 0,-1 1 0 0 0,1-1 1 0 0,0 1-1 0 0,-1-1 0 0 0,1 1 0 0 0,-1 0 0 0 0,1-1 0 0 0,-1 1 0 0 0,1 0 1 0 0,-1-1-1 0 0,0 1 0 0 0,1 0 0 0 0,-1 0 0 0 0,0-1 0 0 0,1 2 0 0 0,4 13-30 0 0,-1 1-1 0 0,0-1 0 0 0,-1 1 1 0 0,0-1-1 0 0,0 23 0 0 0,-3-13 38 0 0,0 1-1 0 0,-2-1 1 0 0,-1 0-1 0 0,-7 27 0 0 0,0 10 69 0 0,4-25 40 0 0,-4 50 405 0 0,9-74-376 0 0,1 0 0 0 0,1 0 0 0 0,0 0 0 0 0,5 24 0 0 0,-4-31-144 0 0,0 1 38 0 0,0 1 0 0 0,-1-1 0 0 0,1 13 0 0 0,-1-17 26 0 0,1 7 0 0 0,-2-9-56 0 0,0 0-1 0 0,1 1 1 0 0,-1-1 0 0 0,0 0 0 0 0,0 1 0 0 0,0-1 0 0 0,0 0 0 0 0,0 0 0 0 0,0 1 0 0 0,0-1 0 0 0,-1 0 0 0 0,1 1 0 0 0,0-1 0 0 0,-1 0 0 0 0,1 0 0 0 0,-1 0 0 0 0,0 1 0 0 0,0 0 0 0 0,-2 4 22 0 0,1 0-6 0 0,0-1-1 0 0,0 1 1 0 0,-1-1-1 0 0,1 1 1 0 0,-1-1 0 0 0,-1 0-1 0 0,1 0 1 0 0,-5 5-1 0 0,-11 17 53 0 0,8-8-124 0 0,2-6-830 0 0,-10 24 0 0 0,19-35-165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4.7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25 10912 0 0,'0'0'1096'0'0,"0"1"-1003"0"0,2 3-27 0 0,0 0-1 0 0,0 0 1 0 0,0 0 0 0 0,1-1-1 0 0,4 6 1 0 0,8 11 799 0 0,12 19 193 0 0,-6-13-608 0 0,-19-23-420 0 0,0-1 1 0 0,0 1 0 0 0,0-1 0 0 0,0 0 0 0 0,1 0 0 0 0,3 3 0 0 0,10 8 42 0 0,-14-11-133 0 0,0 0 0 0 0,0 0-1 0 0,0-1 1 0 0,0 1 0 0 0,1-1 0 0 0,-1 1 0 0 0,0-1-1 0 0,1 0 1 0 0,-1 1 0 0 0,1-1 0 0 0,0-1 0 0 0,-1 1-1 0 0,1 0 1 0 0,-1-1 0 0 0,1 1 0 0 0,0-1 0 0 0,0 0-1 0 0,-1 1 1 0 0,1-2 0 0 0,0 1 0 0 0,0 0 0 0 0,-1 0 0 0 0,1-1-1 0 0,0 0 1 0 0,-1 1 0 0 0,1-1 0 0 0,2-1 0 0 0,4-6-612 0 0</inkml:trace>
  <inkml:trace contextRef="#ctx0" brushRef="#br0" timeOffset="1">304 1 11256 0 0,'0'0'546'0'0,"-4"8"41"0"0,-2 12-483 0 0,3-6 23 0 0,-1-1 0 0 0,-9 18 0 0 0,1-4 352 0 0,-11 21 336 0 0,6-22-460 0 0,-2 0 1 0 0,-1-2 0 0 0,-31 31-1 0 0,-28 34 284 0 0,61-68-500 0 0,-1 0-993 0 0,9-5-2784 0 0,4 3-1462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5.3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0 9760 0 0,'0'0'744'0'0,"0"3"-518"0"0,-10 27-255 0 0,4-15 593 0 0,-6 28 1 0 0,11-37-401 0 0,1 0-1 0 0,-1 0 1 0 0,1 0 0 0 0,0 0 0 0 0,0 0-1 0 0,1 0 1 0 0,-1 0 0 0 0,4 10 0 0 0,-2-10-27 0 0,0 0 1 0 0,0 0-1 0 0,0-1 0 0 0,1 1 1 0 0,0 0-1 0 0,6 8 1 0 0,-7-13-119 0 0,-1 1 0 0 0,0-1 0 0 0,1 1 0 0 0,-1-1 0 0 0,0 1 1 0 0,1-1-1 0 0,0 0 0 0 0,-1 0 0 0 0,1 0 0 0 0,0 0 0 0 0,-1 0 0 0 0,1 0 0 0 0,0 0 1 0 0,0 0-1 0 0,0-1 0 0 0,0 1 0 0 0,0-1 0 0 0,0 1 0 0 0,0-1 0 0 0,0 0 1 0 0,0 0-1 0 0,0 0 0 0 0,4 0 0 0 0,19-4 81 0 0,-18 3-104 0 0,-1 1 1 0 0,1-2-1 0 0,-1 1 1 0 0,1-1-1 0 0,-1 0 0 0 0,1 0 1 0 0,-1 0-1 0 0,0-1 0 0 0,9-5 1 0 0,-3-1-182 0 0,0 0-1 0 0,15-15 1 0 0,-23 19 51 0 0,0 1 0 0 0,0-1 0 0 0,0-1 0 0 0,-1 1 0 0 0,1 0-1 0 0,-1-1 1 0 0,-1 0 0 0 0,4-7 0 0 0,-3 4 27 0 0,7-26-327 0 0,-10 34 421 0 0,0-1 1 0 0,1 0-1 0 0,-1 0 1 0 0,0 0-1 0 0,0 0 0 0 0,0 0 1 0 0,0 0-1 0 0,-1 0 1 0 0,1 0-1 0 0,0 1 0 0 0,-1-1 1 0 0,0 0-1 0 0,1 0 1 0 0,-1 0-1 0 0,-2-2 1 0 0,3 3 21 0 0,0 1 0 0 0,-1-1 0 0 0,1 1 0 0 0,0-1 0 0 0,-1 1 0 0 0,1 0 0 0 0,-1-1 1 0 0,1 1-1 0 0,-1 0 0 0 0,1-1 0 0 0,0 1 0 0 0,-1 0 0 0 0,0 0 0 0 0,1-1 0 0 0,-1 1 1 0 0,1 0-1 0 0,-1 0 0 0 0,1 0 0 0 0,-1 0 0 0 0,1 0 0 0 0,-1 0 0 0 0,0 0 0 0 0,1 0 1 0 0,-1 0-1 0 0,1 0 0 0 0,-1 0 0 0 0,1 0 0 0 0,-1 0 0 0 0,1 0 0 0 0,-1 0 0 0 0,0 1 0 0 0,1-1 1 0 0,-1 0-1 0 0,1 0 0 0 0,-1 1 0 0 0,1-1 0 0 0,-1 0 0 0 0,1 1 0 0 0,0-1 0 0 0,-1 0 1 0 0,1 1-1 0 0,-1-1 0 0 0,1 1 0 0 0,-1 0 0 0 0,-1 2 99 0 0,-1-1 1 0 0,1 1-1 0 0,0 0 0 0 0,0 0 0 0 0,-3 7 1 0 0,4-5-53 0 0,-1 0 0 0 0,1 0 0 0 0,0 0 0 0 0,0 0 0 0 0,0 0 0 0 0,1 0 0 0 0,0 0 1 0 0,0 6-1 0 0,7 44-61 0 0,-3-30 34 0 0,10 59 246 0 0,6 43 15 0 0,-19-107-255 0 0,0 0 1 0 0,-1 0-1 0 0,-1 0 1 0 0,-4 26 0 0 0,0-17-3 0 0,-2 0 0 0 0,-17 47 0 0 0,19-64-8 0 0,0-1 1 0 0,0 0-1 0 0,-2-1 0 0 0,1 1 0 0 0,-1-1 1 0 0,-1 0-1 0 0,0-1 0 0 0,0 0 0 0 0,-13 10 1 0 0,17-15-3 0 0,0-1 0 0 0,-1 0 0 0 0,0-1 1 0 0,0 1-1 0 0,0-1 0 0 0,0 0 0 0 0,0 0 1 0 0,-8 2-1 0 0,11-4-4 0 0,-1 1-1 0 0,0 0 1 0 0,1-1 0 0 0,-1 0 0 0 0,1 0-1 0 0,-1 0 1 0 0,0 0 0 0 0,1 0-1 0 0,-1 0 1 0 0,1-1 0 0 0,-1 1 0 0 0,0-1-1 0 0,1 0 1 0 0,-1 0 0 0 0,1 1 0 0 0,0-2-1 0 0,-1 1 1 0 0,1 0 0 0 0,-3-3 0 0 0,1 1 20 0 0,1-1 1 0 0,0 1 0 0 0,0-1-1 0 0,0 0 1 0 0,1 0 0 0 0,0 0 0 0 0,-1-1-1 0 0,1 1 1 0 0,1 0 0 0 0,-1-1 0 0 0,1 0-1 0 0,-1 1 1 0 0,1-1 0 0 0,1 0-1 0 0,-1 0 1 0 0,1 1 0 0 0,0-11 0 0 0,0 9 75 0 0,1 0 0 0 0,-1 0 0 0 0,1 0 0 0 0,1 0 0 0 0,-1 0 0 0 0,1 0 0 0 0,0 0 0 0 0,0 0 0 0 0,1 0 0 0 0,0 1 0 0 0,0-1 0 0 0,0 1 0 0 0,7-8 0 0 0,1 1-5 0 0,1 0 0 0 0,0 0 1 0 0,1 1-1 0 0,0 1 0 0 0,1 0 1 0 0,0 0-1 0 0,27-12 0 0 0,-4 5-74 0 0,60-24-1574 0 0,-76 33-4655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67 920 0 0,'-13'-9'9976'0'0,"7"5"-9667"0"0,1-1 0 0 0,0 1 0 0 0,0-1 0 0 0,-8-10 0 0 0,12 13 186 0 0,-13-7 2047 0 0,13 8-2504 0 0,-10-8 103 0 0,10 9-141 0 0,1-1 0 0 0,-1 1 0 0 0,1 0 1 0 0,0-1-1 0 0,-1 1 0 0 0,1 0 0 0 0,-1 0 0 0 0,1 0 0 0 0,-1-1 0 0 0,1 1 1 0 0,-1 0-1 0 0,1 0 0 0 0,-1 0 0 0 0,1 0 0 0 0,-1 0 0 0 0,1 0 0 0 0,-1 0 1 0 0,1 0-1 0 0,-1 0 0 0 0,1 0 0 0 0,-1 0 0 0 0,1 0 0 0 0,-1 0 0 0 0,1 1 1 0 0,-1-1-1 0 0,0 0 0 0 0,1 0 9 0 0,-2 1-35 0 0,0 0 1 0 0,1 1-1 0 0,-1-1 0 0 0,0 0 0 0 0,1 1 0 0 0,-1-1 0 0 0,1 0 0 0 0,0 1 0 0 0,-1 0 0 0 0,1-1 0 0 0,0 1 0 0 0,-1 2 0 0 0,-2 4-30 0 0,4 1-21 0 0,5 13-14 0 0,2-12 38 0 0,-6-6-1 0 0,-1-4 54 0 0,0 1-1 0 0,0-1 1 0 0,0 1-1 0 0,0-1 1 0 0,0 1-1 0 0,0-1 1 0 0,0 1-1 0 0,0-1 1 0 0,0 1-1 0 0,0-1 1 0 0,1 1-1 0 0,-1-1 0 0 0,0 1 1 0 0,0-1-1 0 0,0 1 1 0 0,1-1-1 0 0,-1 1 1 0 0,0-1-1 0 0,1 0 1 0 0,-1 1-1 0 0,0-1 1 0 0,1 1-1 0 0,0-1 1 0 0,1 3 2 0 0,-2 0-2 0 0,0 1 0 0 0,9 7 0 0 0,40 51 0 0 0,-41-54 0 0 0,-6-6 0 0 0,1 1 0 0 0,-1-1 0 0 0,1 1 0 0 0,-1-1 0 0 0,3 6 0 0 0,3 2 0 0 0,-3-5 10 0 0,-1 1 53 0 0,-4-5 446 0 0,1 2-449 0 0,-1-1 0 0 0,0 0 0 0 0,-1 0 0 0 0,1 0-1 0 0,0 0 1 0 0,-1 0 0 0 0,1 1 0 0 0,-1-1 0 0 0,-1 3 0 0 0,1-4-48 0 0,0 1 0 0 0,0-1 0 0 0,0 0 1 0 0,1 0-1 0 0,-1-1 0 0 0,-1 1 0 0 0,1 0 0 0 0,0 0 1 0 0,0 0-1 0 0,0-1 0 0 0,0 1 0 0 0,0 0 1 0 0,-1-1-1 0 0,1 0 0 0 0,0 1 0 0 0,0-1 1 0 0,-2 1-1 0 0,-72 11-101 0 0,20 6-351 0 0,32-11 203 0 0,18-5 108 0 0,-1 0 0 0 0,1-1 0 0 0,-1 1 0 0 0,0-1 0 0 0,-8 0 0 0 0,8-1 21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5.6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104 1 3224 0 0,'0'0'512'0'0,"2"2"943"0"0,35 33 4275 0 0,-8-7-4111 0 0,30 35 1 0 0,-56-58-1565 0 0,18 20 428 0 0,-2 0 0 0 0,20 37-1 0 0,-34-53-380 0 0,-1 0 0 0 0,0 1 0 0 0,0 0 0 0 0,-1 0-1 0 0,0 0 1 0 0,-1 0 0 0 0,0 1 0 0 0,-1-1 0 0 0,0 0 0 0 0,-1 21-1 0 0,-1-14-29 0 0,-2 1-1 0 0,0-1 1 0 0,-1 0-1 0 0,0 0 0 0 0,-1 0 1 0 0,-1-1-1 0 0,-1 1 1 0 0,-1-1-1 0 0,0-1 0 0 0,0 0 1 0 0,-2 0-1 0 0,-17 22 0 0 0,-10 8-317 0 0,-1-2 0 0 0,-2-1-1 0 0,-62 50 1 0 0,71-71-272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6.6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476 1 456 0 0,'-28'37'493'0'0,"15"-20"1169"0"0,-19 17 0 0 0,15-16-803 0 0,1 2 0 0 0,1 0 0 0 0,-17 26-1 0 0,-10 16 94 0 0,-174 226 1636 0 0,200-265-2266 0 0,0 0 1 0 0,-13 27 0 0 0,28-50-312 0 0,1 1 0 0 0,0-1 0 0 0,0 1 0 0 0,-1-1 0 0 0,1 0 0 0 0,0 1 1 0 0,0-1-1 0 0,-1 1 0 0 0,1-1 0 0 0,0 1 0 0 0,0-1 0 0 0,0 1 0 0 0,0-1 1 0 0,0 0-1 0 0,0 1 0 0 0,0-1 0 0 0,0 1 0 0 0,0-1 0 0 0,0 1 0 0 0,0-1 1 0 0,0 1-1 0 0,0-1 0 0 0,0 1 0 0 0,0-1 0 0 0,0 1 0 0 0,0-1 0 0 0,1 1 1 0 0,-1-1-1 0 0,0 0 0 0 0,0 1 0 0 0,1-1 0 0 0,-1 1 0 0 0,0-1 0 0 0,1 0 1 0 0,-1 1-1 0 0,1 0 0 0 0,0-1-23 0 0,1 0 1 0 0,0 1-1 0 0,-1-1 1 0 0,1 0-1 0 0,-1 0 1 0 0,1 0-1 0 0,0 0 1 0 0,-1 0-1 0 0,1 0 1 0 0,-1 0-1 0 0,1-1 1 0 0,2 0-1 0 0,7-2-944 0 0,2-5-3190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7.0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3224 0 0,'0'9'283'0'0,"8"175"4935"0"0,-4-93-3751 0 0,-2-53-883 0 0,-3-32-459 0 0,1 1 1 0 0,0-1-1 0 0,0 1 1 0 0,1-1-1 0 0,0 1 1 0 0,0-1-1 0 0,0 0 0 0 0,1 0 1 0 0,5 12 1385 0 0,-6-19-1460 0 0,0 0 1 0 0,0 0-1 0 0,0 0 1 0 0,0 0-1 0 0,0 0 1 0 0,0 0-1 0 0,1 0 0 0 0,-1 0 1 0 0,0 1-1 0 0,1-1 1 0 0,-1 0-1 0 0,3 0 1 0 0,12-6 24 0 0,24-13-1 0 0,-24 11-37 0 0,25-9 0 0 0,31-5 36 0 0,-65 23-47 0 0,1 3-153 0 0,-7-2 104 0 0,1-1-51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32.9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43 456 0 0,'-8'-7'13164'0'0,"31"5"-12790"0"0,36-8 0 0 0,-41 7-314 0 0,-1 1 0 0 0,1 1 0 0 0,26 3 0 0 0,-23-2 1 0 0,-1 1 0 0 0,32-5 1 0 0,-31 1-39 0 0,42-10 48 0 0,-61 13-168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33.3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 9328 0 0,'0'0'845'0'0,"2"0"-698"0"0,36 1 580 0 0,39-1 1124 0 0,-57-1-1552 0 0,136-4 1272 0 0,-86 5-918 0 0,1-3-3208 0 0,-68 3 1319 0 0,14 0-10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33.6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127 0 6072 0 0,'0'0'728'0'0,"-4"8"276"0"0,-8 28 950 0 0,-2 9 206 0 0,11-34-1785 0 0,-2 11 583 0 0,1 0-1 0 0,-2 41 1 0 0,6-60-889 0 0,1 0-1 0 0,-1 0 1 0 0,0 0-1 0 0,1 0 1 0 0,0 0-1 0 0,-1 0 1 0 0,1-1-1 0 0,1 1 1 0 0,-1 0-1 0 0,0 0 1 0 0,0-1-1 0 0,1 1 1 0 0,2 3-1 0 0,-3-5-48 0 0,0 0 0 0 0,0 0 1 0 0,0 0-1 0 0,0-1 0 0 0,0 1 0 0 0,0 0 1 0 0,0 0-1 0 0,0-1 0 0 0,0 1 0 0 0,0 0 0 0 0,0-1 1 0 0,0 1-1 0 0,0-1 0 0 0,0 1 0 0 0,1-1 0 0 0,-1 0 1 0 0,0 0-1 0 0,0 1 0 0 0,0-1 0 0 0,1 0 0 0 0,-1 0 1 0 0,0 0-1 0 0,0 0 0 0 0,1 0 0 0 0,-1-1 0 0 0,0 1 1 0 0,0 0-1 0 0,1-1 0 0 0,-1 1 0 0 0,2-1 0 0 0,3-2 83 0 0,0-1-1 0 0,0 0 1 0 0,0 0-1 0 0,-1 0 0 0 0,1-1 1 0 0,-1 1-1 0 0,0-1 0 0 0,0 0 1 0 0,-1-1-1 0 0,8-11 0 0 0,-9 13-64 0 0,-1-1-1 0 0,1 0 1 0 0,-1 0-1 0 0,0 0 1 0 0,-1 0-1 0 0,1 0 1 0 0,-1 0-1 0 0,0-1 1 0 0,0 1-1 0 0,-1 0 1 0 0,0-1-1 0 0,1 1 0 0 0,-2 0 1 0 0,0-10-1 0 0,-1 9 4 0 0,1 0 0 0 0,-1 0 0 0 0,0 1 0 0 0,-1-1 0 0 0,1 1 0 0 0,-1 0 0 0 0,0-1-1 0 0,0 1 1 0 0,-1 0 0 0 0,0 1 0 0 0,1-1 0 0 0,-2 1 0 0 0,1 0 0 0 0,0 0-1 0 0,-1 0 1 0 0,0 0 0 0 0,0 1 0 0 0,-10-6 0 0 0,10 7-127 0 0,0-1 1 0 0,-1 1-1 0 0,1 1 1 0 0,0-1 0 0 0,-1 1-1 0 0,0 0 1 0 0,1 0-1 0 0,-12 0 1 0 0,12 1-374 0 0,0 0 0 0 0,0 1 0 0 0,0 0 0 0 0,0 0 0 0 0,0 0 1 0 0,0 1-1 0 0,0-1 0 0 0,0 1 0 0 0,1 0 0 0 0,-8 5 1 0 0,-5 4-5302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0.8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233 0 6016 0 0,'0'0'541'0'0,"-1"2"-445"0"0,-7 8 291 0 0,-1 1-1 0 0,2 0 1 0 0,0 1 0 0 0,0 0-1 0 0,-7 18 1 0 0,-10 17 553 0 0,-2 4 240 0 0,3 0-1 0 0,-26 81 1 0 0,34-88-571 0 0,5-13-136 0 0,0 1-1 0 0,3 0 1 0 0,-5 37 0 0 0,10-46-379 0 0,0 1 1 0 0,2 0 0 0 0,1-1-1 0 0,1 1 1 0 0,5 24-1 0 0,-6-40-135 0 0,2-1 0 0 0,-1 1-1 0 0,1-1 1 0 0,0 0-1 0 0,0 0 1 0 0,1 0-1 0 0,-1-1 1 0 0,2 1-1 0 0,-1-1 1 0 0,1 0-1 0 0,0 0 1 0 0,0 0-1 0 0,1-1 1 0 0,-1 0-1 0 0,1 0 1 0 0,0 0-1 0 0,1-1 1 0 0,-1 0-1 0 0,1 0 1 0 0,0-1-1 0 0,0 0 1 0 0,0 0-1 0 0,0 0 1 0 0,10 2-1 0 0,13 1-5504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1.3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127 1127 456 0 0,'-1'0'583'0'0,"-1"0"0"0"0,1 0 0 0 0,-1 0 1 0 0,0 0-1 0 0,1-1 0 0 0,-1 1 0 0 0,0 0 0 0 0,1-1 0 0 0,-1 0 0 0 0,1 1 0 0 0,-1-1 1 0 0,1 0-1 0 0,-1 1 0 0 0,1-1 0 0 0,0 0 0 0 0,-3-2 0 0 0,3 2-405 0 0,0-1-1 0 0,0 0 0 0 0,-1 1 0 0 0,1-1 1 0 0,0 0-1 0 0,0 1 0 0 0,1-1 1 0 0,-2-3-1 0 0,-6-17 835 0 0,1 3-450 0 0,0 0-1 0 0,-6-36 1 0 0,-2-40-393 0 0,-8-56-128 0 0,19 116-43 0 0,-2-6-94 0 0,3 0 1 0 0,1-1-1 0 0,4-46 1 0 0,3 44-338 0 0,18-68 0 0 0,-16 85 166 0 0,2 1 0 0 0,1 1-1 0 0,22-44 1 0 0,-30 66 256 0 0,54-90-167 0 0,-47 81 162 0 0,0 0-1 0 0,1 0 1 0 0,0 1 0 0 0,24-19-1 0 0,-32 28 14 0 0,0 0 0 0 0,0 1-1 0 0,0 0 1 0 0,0-1 0 0 0,0 1-1 0 0,1 0 1 0 0,-1 0 0 0 0,0 0-1 0 0,1 0 1 0 0,-1 1 0 0 0,1-1-1 0 0,-1 1 1 0 0,1-1-1 0 0,-1 1 1 0 0,1 0 0 0 0,-1 0-1 0 0,1 0 1 0 0,-1 0 0 0 0,1 1-1 0 0,2 0 1 0 0,-3 0-1 0 0,0-1 0 0 0,0 1-1 0 0,-1 0 1 0 0,1 0 0 0 0,0 1-1 0 0,-1-1 1 0 0,1 0 0 0 0,0 0 0 0 0,-1 1-1 0 0,0-1 1 0 0,1 1 0 0 0,-1 0 0 0 0,0-1-1 0 0,0 1 1 0 0,0 0 0 0 0,0 0-1 0 0,0-1 1 0 0,0 1 0 0 0,0 0 0 0 0,-1 0-1 0 0,1 0 1 0 0,-1 0 0 0 0,1 0 0 0 0,-1 0-1 0 0,0 3 1 0 0,1 5 4 0 0,-1-1 0 0 0,0 1-1 0 0,-1-1 1 0 0,0 0 0 0 0,-3 13 0 0 0,-16 47 86 0 0,20-68-88 0 0,-11 34 45 0 0,-2-2 1 0 0,-1 1 0 0 0,-26 45-1 0 0,37-75-27 0 0,-23 42 161 0 0,24-41-114 0 0,-1 0 0 0 0,1-1 0 0 0,1 1 0 0 0,-1 0 0 0 0,1 0 0 0 0,0 0 0 0 0,-1 9 1 0 0,2-13 536 0 0,1 0-427 0 0,4 2-152 0 0,-1-1 0 0 0,1 1-1 0 0,0-1 1 0 0,0-1 0 0 0,0 1 0 0 0,0-1 0 0 0,0 0 0 0 0,6 1 0 0 0,-2 0 50 0 0,5-3-17 0 0,-13 1-54 0 0,0 0 1 0 0,1-1 0 0 0,-1 1-1 0 0,0 0 1 0 0,0 0-1 0 0,0 0 1 0 0,1 0 0 0 0,-1 0-1 0 0,0 0 1 0 0,0 0-1 0 0,1 1 1 0 0,-1-1 0 0 0,0 0-1 0 0,0 1 1 0 0,2 0 0 0 0,-1 0-1 0 0,0 0 0 0 0,0 0 0 0 0,0 1 0 0 0,0-1 0 0 0,0 1 0 0 0,0-1 0 0 0,0 1 0 0 0,-1 0 0 0 0,1-1 0 0 0,-1 1 0 0 0,1 0 0 0 0,-1 0 0 0 0,0 0 0 0 0,0 0 0 0 0,1 0 0 0 0,-2 1 0 0 0,1-1 0 0 0,0 0 0 0 0,0 0 0 0 0,-1 1 0 0 0,1-1 0 0 0,-1 0 0 0 0,0 1 0 0 0,1-1 0 0 0,-1 1 0 0 0,0-1 0 0 0,-1 0 0 0 0,0 5 0 0 0,-3 13-1 0 0,-2-2 0 0 0,-1 1 0 0 0,0-1 0 0 0,-1 0-1 0 0,-19 31 1 0 0,16-30-7 0 0,-1-1-37 0 0,10-15-615 0 0,0 0 0 0 0,-1 0 1 0 0,1 0-1 0 0,1 0 0 0 0,-3 5 0 0 0,0 1-3697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1.7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151 0 9416 0 0,'0'0'706'0'0,"0"2"-482"0"0,-5 7 9 0 0,-1 0 0 0 0,-12 17 0 0 0,-5 8 859 0 0,-46 93 616 0 0,60-113-1632 0 0,-5 10 75 0 0,14-23-224 0 0,0 0-1 0 0,0 0 1 0 0,-1 0 0 0 0,1 0 0 0 0,0-1 0 0 0,-1 1 0 0 0,1 0 0 0 0,-1 0 0 0 0,1 0 0 0 0,-1-1 0 0 0,1 1 0 0 0,-1 0 0 0 0,-1 0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2.0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1 291 6448 0 0,'0'0'2902'0'0,"1"1"-1675"0"0,2 1-913 0 0,0 1-1 0 0,0 0 1 0 0,0 0 0 0 0,-1 0 0 0 0,1 0-1 0 0,2 5 1 0 0,-2-3-120 0 0,0-1-1 0 0,1 1 1 0 0,-1-1-1 0 0,5 4 1 0 0,11 9 232 0 0,74 59 235 0 0,-84-68-691 0 0,0 0-56 0 0</inkml:trace>
  <inkml:trace contextRef="#ctx0" brushRef="#br0" timeOffset="1">747 1 5528 0 0,'0'0'422'0'0,"0"2"-138"0"0,0 2 68 0 0,-1 1 0 0 0,0-1-1 0 0,0 1 1 0 0,0-1-1 0 0,-1 1 1 0 0,1-1-1 0 0,-1 0 1 0 0,0 1 0 0 0,-3 3-1 0 0,-25 38 1365 0 0,24-37-1574 0 0,-38 59 1394 0 0,-9 5-337 0 0,-27 35-173 0 0,58-78-1138 0 0,22-28-655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3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50 456 0 0,'-2'0'39'0'0,"1"0"0"0"0,-1-1 0 0 0,0 1-1 0 0,0-1 1 0 0,1 1 0 0 0,-1-1 0 0 0,0 0 0 0 0,1 0 0 0 0,-4-2 0 0 0,4 3-21 0 0,-1-1-1 0 0,1 0 1 0 0,-1 0 0 0 0,1 0 0 0 0,0 1-1 0 0,-1-1 1 0 0,1 1 0 0 0,-1-1 0 0 0,-2 1 0 0 0,3 0-137 0 0,0 0 111 0 0,1 0 0 0 0,0 0 0 0 0,-1 0 1 0 0,1 0-1 0 0,0 0 0 0 0,-1 0 0 0 0,1 0 0 0 0,-1 0 0 0 0,1 0 1 0 0,0 0-1 0 0,-1 0 0 0 0,1 0 0 0 0,0 0 0 0 0,-1 0 0 0 0,1 0 1 0 0,0-1-1 0 0,-1 1 0 0 0,1 0 0 0 0,0 0 0 0 0,-1 0 0 0 0,1-1 1 0 0,0 1-1 0 0,-1 0 0 0 0,1-1 0 0 0,-6-1 584 0 0,-40 7 11554 0 0,46-6-12093 0 0,0 0 1 0 0,0 0-1 0 0,0 0 0 0 0,0 0 0 0 0,0 0 0 0 0,0-1 1 0 0,1 1-1 0 0,-1 0 0 0 0,0 1 0 0 0,1-1 0 0 0,-1 0 0 0 0,1 0 1 0 0,-1 0-1 0 0,1 0 0 0 0,-1 0 0 0 0,1 0 0 0 0,-1 0 1 0 0,1 1-1 0 0,0-1 0 0 0,0 0 0 0 0,1-1 0 0 0,0 1 52 0 0,1 0-1 0 0,-1-1 1 0 0,1 1-1 0 0,0 0 1 0 0,0 1-1 0 0,3-2 1 0 0,-5 2-61 0 0,1-1 134 0 0,0 1-56 0 0,3-2-86 0 0,-1 2 0 0 0,1-1 0 0 0,-1 0 1 0 0,1 1-1 0 0,-1 0 0 0 0,1 0 0 0 0,-1 0 1 0 0,1 1-1 0 0,-1-1 0 0 0,6 3 1 0 0,23 1-24 0 0,-22-4 24 0 0,-8 2-9 0 0,-2-1-9 0 0,0 0-1 0 0,-1 0 0 0 0,1-1 1 0 0,0 1-1 0 0,0 0 0 0 0,0-1 1 0 0,-1 1-1 0 0,1 0 0 0 0,0-1 1 0 0,0 1-1 0 0,0-1 0 0 0,2 1 1 0 0,-2-1 3 0 0,1 1 0 0 0,-1-1 1 0 0,0 1-1 0 0,1 0 0 0 0,-1 0 1 0 0,0-1-1 0 0,0 1 1 0 0,1 0-1 0 0,-1 0 0 0 0,0 0 1 0 0,0 0-1 0 0,2 2 1 0 0,0 1 3 0 0,-1-2 12 0 0,0 0 0 0 0,0-1 0 0 0,0 1 0 0 0,-1 0 0 0 0,1 0 0 0 0,-1 0 0 0 0,1 0 0 0 0,-1 1 0 0 0,0-1 0 0 0,0 0 0 0 0,0 1 0 0 0,0-1 0 0 0,0 0 0 0 0,0 1 0 0 0,-1-1 0 0 0,1 1 0 0 0,-1-1 0 0 0,0 6 1 0 0,1-6-14 0 0,-1 0 0 0 0,0 1 1 0 0,0-1-1 0 0,-1 1 1 0 0,1-1-1 0 0,0 0 1 0 0,-1 1-1 0 0,1-1 1 0 0,-2 3-1 0 0,0 2 25 0 0,1-5-19 0 0,0 0 0 0 0,0 0 0 0 0,0 1 0 0 0,0-1 0 0 0,0 0 1 0 0,0 0-1 0 0,0 0 0 0 0,-3 2 0 0 0,-5 10 219 0 0,6-9-120 0 0,-1 0 0 0 0,0-1-1 0 0,0 0 1 0 0,-1 1 0 0 0,1-2 0 0 0,-1 1 0 0 0,0 0-1 0 0,0-1 1 0 0,0 0 0 0 0,0 0 0 0 0,-10 3-1 0 0,14-5-50 0 0,-1 0 0 0 0,0-1-1 0 0,1 1 1 0 0,-1-1 0 0 0,0 1-1 0 0,0-1 1 0 0,1 0 0 0 0,-1 1-1 0 0,0-1 1 0 0,0 0 0 0 0,1 0-1 0 0,-1 0 1 0 0,0-1 0 0 0,0 1-1 0 0,0 0 1 0 0,1-1 0 0 0,-1 1-1 0 0,-2-1 1 0 0,3 0 177 0 0,13 1-167 0 0,-1 0-11 0 0,42 0 486 0 0,58-8 0 0 0,-104 8-535 0 0,0-1 0 0 0,-1 1 0 0 0,1 0 1 0 0,0 1-1 0 0,-1-1 0 0 0,11 3 0 0 0,-6-1 29 0 0,14 8 141 0 0,-23-9-91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2.3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10680 0 0,'0'0'970'0'0,"1"2"-799"0"0,16 17-104 0 0,-12-12 123 0 0,1-1 1 0 0,-1-1-1 0 0,1 1 0 0 0,9 7 1 0 0,21 11 482 0 0,16 10-60 0 0,-30-20-664 0 0,36 30 0 0 0,-1 0-1965 0 0,-35-31 1088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22.7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 2760 0 0,'1'-1'207'0'0,"4"-3"170"0"0,-4 4-205 0 0,-1 0 0 0 0,1 0 1 0 0,-1 0-1 0 0,1 0 0 0 0,-1 0 0 0 0,1 1 0 0 0,-1-1 1 0 0,1 0-1 0 0,-1 0 0 0 0,1 0 0 0 0,-1 0 0 0 0,1 0 1 0 0,-1 1-1 0 0,1-1 0 0 0,-1 0 0 0 0,1 0 0 0 0,-1 1 1 0 0,0-1-1 0 0,1 1 0 0 0,1 0 442 0 0,10 5 558 0 0,-1 1-1 0 0,0 0 0 0 0,0 1 1 0 0,-1 0-1 0 0,18 18 0 0 0,-17-14-685 0 0,-1 1-1 0 0,0-1 1 0 0,-1 2 0 0 0,13 23-1 0 0,-15-24-377 0 0,-1 0 1 0 0,-1 1-1 0 0,0-1 0 0 0,-1 1 0 0 0,-1 0 0 0 0,0 0 1 0 0,0 0-1 0 0,-2 1 0 0 0,0-1 0 0 0,0 0 0 0 0,-1 1 1 0 0,-4 25-1 0 0,1-24-89 0 0,-1-1-1 0 0,0 1 1 0 0,-1-1 0 0 0,-1 0-1 0 0,0 0 1 0 0,-1-1 0 0 0,-1 0 0 0 0,0 0-1 0 0,-12 14 1 0 0,9-14-1708 0 0,-2 0 0 0 0,-17 15 0 0 0,-5 3-4064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34.4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6448 0 0,'0'0'1689'0'0,"0"2"-1145"0"0,2 13 50 0 0,0-1 0 0 0,-1 1-1 0 0,-2 19 1 0 0,0-17-23 0 0,1 0-1 0 0,4 25 1 0 0,1 21 739 0 0,-5-53-1242 0 0,0-10-58 0 0,1 0 0 0 0,-1-1 0 0 0,0 1 1 0 0,0 0-1 0 0,0 0 0 0 0,0 0 0 0 0,0 0 0 0 0,1-1 0 0 0,-1 1 0 0 0,0 0 1 0 0,0 0-1 0 0,0 0 0 0 0,1 0 0 0 0,-1 0 0 0 0,0 0 0 0 0,0 0 0 0 0,0 0 1 0 0,1 0-1 0 0,-1 0 0 0 0,0 0 0 0 0,0 0 0 0 0,0 0 0 0 0,1 0 0 0 0,-1 0 0 0 0,0 0 1 0 0,0 0-1 0 0,1 0 0 0 0,-1 0 0 0 0,0 0 0 0 0,0 0 0 0 0,0 0 0 0 0,1 0 1 0 0,-1 0-1 0 0,0 0 0 0 0,0 0 0 0 0,0 0 0 0 0,0 0 0 0 0,1 1 0 0 0,-1-1 0 0 0,0 0 1 0 0,0 0-1 0 0,0 0 0 0 0,0 0 0 0 0,1 1 0 0 0,-1-1 0 0 0,0 0 0 0 0,0 0 1 0 0,0 0-1 0 0,0 0 0 0 0,0 1 0 0 0,0-1 0 0 0,0 0 0 0 0,0 0 0 0 0,0 0 1 0 0,0 1-1 0 0,0-1 0 0 0,0 0 0 0 0,0 0 0 0 0,0 1 0 0 0,0-1 0 0 0,0 0 0 0 0,0 0 1 0 0,0 0-1 0 0,0 1 0 0 0,0-1 0 0 0,0 0 0 0 0,0 0 0 0 0,0 0 0 0 0,0 1 1 0 0,2-2-74 0 0,0 0 1 0 0,0 0-1 0 0,0-1 1 0 0,-1 1-1 0 0,1 0 1 0 0,0-1-1 0 0,0 1 1 0 0,-1-1-1 0 0,3-2 1 0 0,-2 1-133 0 0,6-4-313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34.7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1 1376 0 0,'-1'8'1952'0'0,"-6"10"2549"0"0,-1 2-1766 0 0,5 14-1529 0 0,1 1 1 0 0,2-1 0 0 0,5 43-1 0 0,-4-71-1134 0 0,0 0 0 0 0,0-1 0 0 0,1 1 0 0 0,0 0-1 0 0,0-1 1 0 0,0 1 0 0 0,0-1 0 0 0,5 7 0 0 0,-7-11-50 0 0,1 0 1 0 0,0 0-1 0 0,-1-1 0 0 0,1 1 1 0 0,0 0-1 0 0,0-1 0 0 0,0 1 1 0 0,-1-1-1 0 0,1 1 0 0 0,0-1 1 0 0,0 1-1 0 0,0-1 0 0 0,0 0 1 0 0,0 1-1 0 0,0-1 0 0 0,0 0 1 0 0,0 0-1 0 0,0 1 0 0 0,0-1 1 0 0,0 0-1 0 0,0 0 0 0 0,1-1 1 0 0,11 0-723 0 0,-3-1-3375 0 0,-1-2-989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35.4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288 6 4144 0 0,'0'0'1313'0'0,"-8"-3"695"0"0,5 2-1825 0 0,0 0 0 0 0,0 1 0 0 0,0 0 0 0 0,0-1 0 0 0,0 1 0 0 0,0 0 0 0 0,0 0 0 0 0,0 1 0 0 0,0-1 0 0 0,0 1 1 0 0,0-1-1 0 0,1 1 0 0 0,-1 0 0 0 0,-5 2 0 0 0,-3 2 165 0 0,0 0 0 0 0,-14 9 1 0 0,6 0 224 0 0,2 1 0 0 0,-1 1 1 0 0,2 0-1 0 0,-26 33 0 0 0,29-31-59 0 0,0 0 0 0 0,2 0 0 0 0,-17 36 0 0 0,27-52-466 0 0,0 0 0 0 0,0 0 0 0 0,1-1 0 0 0,-1 1 0 0 0,0 0 0 0 0,1 0 0 0 0,0 0 0 0 0,-1-1 0 0 0,1 1 0 0 0,0 0 0 0 0,0 0 0 0 0,0 0 0 0 0,0 2 0 0 0,2-2-19 0 0,0-1 1 0 0,0 0-1 0 0,0 1 0 0 0,0-1 1 0 0,0 0-1 0 0,1 0 0 0 0,-1 0 0 0 0,0-1 1 0 0,0 1-1 0 0,1 0 0 0 0,-1-1 0 0 0,1 1 1 0 0,-1-1-1 0 0,0 0 0 0 0,1 0 1 0 0,-1 0-1 0 0,1 0 0 0 0,-1 0 0 0 0,4-1 1 0 0,-2 0-3 0 0,0 0 0 0 0,0 0 0 0 0,0 0 1 0 0,0-1-1 0 0,0 1 0 0 0,0-1 0 0 0,0 0 1 0 0,-1 0-1 0 0,1 0 0 0 0,3-4 0 0 0,75-73 357 0 0,-69 64-490 0 0,0 0-1 0 0,-1-1 0 0 0,17-31 1 0 0,-28 43 33 0 0,1 0 0 0 0,-1 0 1 0 0,0 0-1 0 0,0 0 0 0 0,-1 0 1 0 0,1 0-1 0 0,-1 0 0 0 0,0 0 1 0 0,0 0-1 0 0,0 0 0 0 0,0 0 1 0 0,-1 0-1 0 0,1 0 1 0 0,-1 0-1 0 0,0 0 0 0 0,-1 0 1 0 0,1 0-1 0 0,-1 1 0 0 0,-1-5 1 0 0,2 6 0 0 0,-16 3-144 0 0,8 2 232 0 0,8-2 0 0 0,-1 1 0 0 0,0-1 0 0 0,1 1 0 0 0,0-1 0 0 0,-1 1 1 0 0,1-1-1 0 0,0 1 0 0 0,0 0 0 0 0,0 0 0 0 0,0 0 1 0 0,0-1-1 0 0,0 1 0 0 0,0 0 0 0 0,1 0 0 0 0,-1 0 1 0 0,1 0-1 0 0,-1 0 0 0 0,1 0 0 0 0,0 0 0 0 0,0 1 1 0 0,0-1-1 0 0,0 0 0 0 0,0 0 0 0 0,1 0 0 0 0,-1 0 0 0 0,1 2 1 0 0,2 6 146 0 0,0 0 0 0 0,0 0 1 0 0,10 17-1 0 0,-9-17 2 0 0,16 19 289 0 0,-6-9-132 0 0,-10-14-224 0 0,1 0-1 0 0,-1-1 0 0 0,1 0 0 0 0,0 0 1 0 0,0 0-1 0 0,0 0 0 0 0,1-1 0 0 0,6 4 1 0 0,-8-5-41 0 0,0-1-1 0 0,0 1 1 0 0,0-1 0 0 0,0 0 0 0 0,1-1 0 0 0,-1 1 0 0 0,1-1 0 0 0,-1 1 0 0 0,1-1 0 0 0,-1-1 0 0 0,1 1 0 0 0,0-1 0 0 0,4 0-1 0 0,-5 0-21 0 0,-1-1-1 0 0,1-1 0 0 0,-1 1 0 0 0,1 0 1 0 0,-1-1-1 0 0,0 0 0 0 0,0 0 1 0 0,0 0-1 0 0,0 0 0 0 0,4-4 0 0 0,-3 3 5 0 0,0 0 0 0 0,0 1 0 0 0,0-1-1 0 0,0 1 1 0 0,6-3 0 0 0,1 3-174 0 0,-8 2-645 0 0,-1-6-1420 0 0,-1 4 1058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48.3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0 143 1376 0 0,'2'-1'2527'0'0,"29"-27"1594"0"0,-21 19-3710 0 0,0 0 0 0 0,-1 0 0 0 0,1 0-1 0 0,9-15 1 0 0,-15 18-309 0 0,2-1-1 0 0,-1 1 0 0 0,1 0 0 0 0,0 0 0 0 0,0 0 0 0 0,12-7 0 0 0,-17 13-10 0 0,9-4 392 0 0,-7 4-463 0 0,-1 1 0 0 0,0-1 1 0 0,0 0-1 0 0,0 1 1 0 0,0 0-1 0 0,0-1 1 0 0,1 1-1 0 0,-1 0 0 0 0,0 0 1 0 0,-1 0-1 0 0,1 0 1 0 0,0 0-1 0 0,0 1 0 0 0,0-1 1 0 0,-1 0-1 0 0,3 3 1 0 0,2 3 17 0 0,1 1 0 0 0,7 12 0 0 0,-9-13 4 0 0,1 1 1 0 0,9 10 0 0 0,3 0 70 0 0,-12-10 77 0 0,1-1-1 0 0,0-1 1 0 0,9 7-1 0 0,-15-12-129 0 0,1 1-1 0 0,0-1 1 0 0,0 0-1 0 0,0 0 1 0 0,0 0 0 0 0,0 0-1 0 0,0 0 1 0 0,0-1-1 0 0,0 1 1 0 0,0-1-1 0 0,0 1 1 0 0,0-1-1 0 0,0 0 1 0 0,1 0-1 0 0,-1 0 1 0 0,0 0 0 0 0,0 0-1 0 0,4-1 1 0 0,-1 0 28 0 0,1-1 0 0 0,-1 1 1 0 0,0-1-1 0 0,1 0 0 0 0,-1 0 1 0 0,0-1-1 0 0,0 0 1 0 0,-1 0-1 0 0,1 0 0 0 0,-1 0 1 0 0,1-1-1 0 0,-1 1 0 0 0,6-8 1 0 0,3-6-3 0 0,1 0 0 0 0,28-26 1 0 0,-40 41-68 0 0,1 0 1 0 0,0 0 0 0 0,-1 0 0 0 0,1 0 0 0 0,0 0 0 0 0,3-1 0 0 0,-5 2-8 0 0,0 1 0 0 0,0 0 0 0 0,0 0 0 0 0,0-1 0 0 0,0 1 0 0 0,0 0 0 0 0,0 0 1 0 0,0 0-1 0 0,0 0 0 0 0,0 0 0 0 0,0 0 0 0 0,0 0 0 0 0,0 0 0 0 0,0 0 0 0 0,0 1 0 0 0,0-1 0 0 0,0 0 0 0 0,0 1 0 0 0,0-1 0 0 0,0 1 0 0 0,-1-1 1 0 0,1 1-1 0 0,0-1 0 0 0,0 1 0 0 0,1 0 0 0 0,19 19-328 0 0,21 19 448 0 0,-37-34-102 0 0,1-1 0 0 0,-1-1 0 0 0,1 1 0 0 0,0-1 0 0 0,0 0 0 0 0,9 3 1 0 0,-10-5-16 0 0,0 0 0 0 0,0 0 0 0 0,1 0 1 0 0,-1-1-1 0 0,0 0 0 0 0,0 0 0 0 0,1 0 1 0 0,-1 0-1 0 0,8-3 0 0 0,5-1 141 0 0,23-10 0 0 0,-37 12-140 0 0,20-12 130 0 0,-7 2-37 0 0,26-8-199 0 0,-25 9-369 0 0,-12 7 279 0 0,6-4-154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45.6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147 1368 3224 0 0,'0'-1'1936'0'0,"-4"-5"-1291"0"0,-22-39 3793 0 0,-3-29-2458 0 0,10 27-1193 0 0,5 4-414 0 0,1 0-1 0 0,-10-60 0 0 0,20 88-339 0 0,-4-30-11 0 0,2-1 0 0 0,2 1 1 0 0,2-1-1 0 0,10-84 1 0 0,-6 98-35 0 0,3-1 0 0 0,0 1 0 0 0,3 1 0 0 0,22-61 0 0 0,-11 48-16 0 0,2 0 0 0 0,35-53 0 0 0,-46 81 42 0 0,89-120-84 0 0,-88 122 53 0 0,1 0 0 0 0,0 1 0 0 0,0 1 0 0 0,2 0 0 0 0,-1 1 0 0 0,2 1 0 0 0,16-9 0 0 0,9 3-47 0 0,-40 16 59 0 0,-1 0 1 0 0,1 0 0 0 0,-1 0 0 0 0,1 0 0 0 0,-1 0 0 0 0,1 1 0 0 0,-1-1 0 0 0,1 0-1 0 0,-1 0 1 0 0,1 0 0 0 0,-1 1 0 0 0,1-1 0 0 0,-1 0 0 0 0,0 0 0 0 0,1 1-1 0 0,-1-1 1 0 0,1 1 0 0 0,-1-1 0 0 0,0 0 0 0 0,1 1 0 0 0,-1-1 0 0 0,0 1 0 0 0,0-1-1 0 0,1 1 1 0 0,-1 0 0 0 0,1-1-6 0 0,1 4 17 0 0,0 0 0 0 0,0 0 0 0 0,0 0 0 0 0,-1 0 0 0 0,1 0 0 0 0,-1 0 0 0 0,0 0 0 0 0,0 1 0 0 0,0-1 0 0 0,-1 0 0 0 0,0 1 0 0 0,0-1 0 0 0,0 0 0 0 0,0 1 0 0 0,0-1-1 0 0,-1 0 1 0 0,-1 6 0 0 0,-2 4-3 0 0,0 0 0 0 0,-1-1 1 0 0,-12 25-1 0 0,-39 63-324 0 0,43-80 305 0 0,9-16 14 0 0,0 1 1 0 0,1 0 0 0 0,-1-1 0 0 0,1 1 0 0 0,1 0 0 0 0,-1 1 0 0 0,1-1 0 0 0,-2 12 0 0 0,4-8 0 0 0,1-8 11 0 0,0-1 1 0 0,0 1 0 0 0,0-1 0 0 0,0 1 0 0 0,0-1 0 0 0,0 0-1 0 0,1 1 1 0 0,-1-1 0 0 0,0 0 0 0 0,1 0 0 0 0,-1 0 0 0 0,1 0-1 0 0,-1 0 1 0 0,1 0 0 0 0,-1 0 0 0 0,1-1 0 0 0,0 1 0 0 0,-1-1-1 0 0,1 1 1 0 0,0-1 0 0 0,3 1 0 0 0,4 0-24 0 0,0 0-1 0 0,1-1 1 0 0,9-1 0 0 0,-1 0-66 0 0,-7 0 58 0 0,-8 1 12 0 0,1 0 0 0 0,-1-1 0 0 0,0 1 0 0 0,1 0 0 0 0,-1 1 0 0 0,1-1 1 0 0,-1 1-1 0 0,0-1 0 0 0,0 1 0 0 0,1 0 0 0 0,-1 0 0 0 0,0 1 0 0 0,6 2 0 0 0,-8-3 6 0 0,0-1-1 0 0,0 1 1 0 0,0 0 0 0 0,0-1-1 0 0,0 1 1 0 0,0 0-1 0 0,0 0 1 0 0,0 0 0 0 0,0 0-1 0 0,-1 0 1 0 0,1 0 0 0 0,0 0-1 0 0,-1 0 1 0 0,1 0-1 0 0,-1 0 1 0 0,1 0 0 0 0,-1 0-1 0 0,1 0 1 0 0,0 3-1 0 0,-1-1 0 0 0,0 0 0 0 0,0-1 0 0 0,0 1-1 0 0,0 0 1 0 0,0 0 0 0 0,0 0-1 0 0,-1 0 1 0 0,-1 3 0 0 0,-1 3 59 0 0,0 0 0 0 0,-1-1 1 0 0,0 1-1 0 0,-7 10 0 0 0,-2-1-66 0 0,0-1 1 0 0,-30 29-1 0 0,-22 19 46 0 0,55-57-21 0 0,-10 6-67 0 0,19-13-191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46.0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245 0 6016 0 0,'0'0'541'0'0,"-5"8"-49"0"0,2-2-237 0 0,-2 1-1 0 0,1-1 0 0 0,-1 0 1 0 0,0-1-1 0 0,0 1 1 0 0,-7 4-1 0 0,-18 22 692 0 0,20-18-586 0 0,1-3 88 0 0,-15 18 0 0 0,6-9 141 0 0,-22 32 0 0 0,20-25-263 0 0,14-18-190 0 0,0 0 1 0 0,-7 16 0 0 0,-6 10 77 0 0,18-34-207 0 0,0 0-5 0 0,1-1-1 0 0,0 0 1 0 0,-1 1 0 0 0,1-1-1 0 0,0 0 1 0 0,0 1 0 0 0,-1-1-1 0 0,1 1 1 0 0,0-1 0 0 0,0 1-1 0 0,0-1 1 0 0,-1 1 0 0 0,1-1-1 0 0,0 0 1 0 0,0 1 0 0 0,0-1 0 0 0,0 1-1 0 0,0-1 1 0 0,0 1 0 0 0,0-1-1 0 0,0 1 1 0 0,0-1 0 0 0,0 1-1 0 0,0 0 1 0 0,0 1-53 0 0,7-13-2658 0 0,7-8 1410 0 0,-4-1-11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46.3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1376 0 0,'0'0'6033'0'0,"2"2"-5217"0"0,23 42 1137 0 0,-14-24-1412 0 0,0 0 1 0 0,2-1-1 0 0,15 19 1 0 0,-9-16-111 0 0,-14-15-283 0 0,0 0-1 0 0,0-1 0 0 0,1 0 0 0 0,0 0 1 0 0,0 0-1 0 0,9 5 0 0 0,-6-5-78 0 0,8 4 19 0 0,21 11 1 0 0,-36-20-101 0 0,-1-1 0 0 0,0 0 0 0 0,1 0 0 0 0,-1 0 0 0 0,1 0 0 0 0,-1 0 0 0 0,1 0 0 0 0,-1 0 0 0 0,0 0 0 0 0,1 0 0 0 0,-1-1 0 0 0,1 1 0 0 0,-1-1 0 0 0,0 1 0 0 0,1-1 0 0 0,-1 1 0 0 0,0-1 0 0 0,0 0 0 0 0,1 0 0 0 0,1-1 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47.0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234 9 1376 0 0,'-2'0'3105'0'0,"-7"0"-2192"0"0,-1 0-1 0 0,1 1 0 0 0,0 1 1 0 0,0-1-1 0 0,-19 7 0 0 0,24-7-820 0 0,0 1-1 0 0,-1 0 0 0 0,1 0 0 0 0,0 1 1 0 0,0-1-1 0 0,0 1 0 0 0,0 0 0 0 0,0 0 1 0 0,1 0-1 0 0,0 0 0 0 0,-1 1 0 0 0,1 0 1 0 0,-5 7-1 0 0,-28 42 729 0 0,24-36-536 0 0,0 1 1 0 0,-11 21 0 0 0,20-33-213 0 0,1 0 0 0 0,-1 0 1 0 0,1 1-1 0 0,0 0 0 0 0,1-1 1 0 0,-1 1-1 0 0,1 0 0 0 0,1 0 1 0 0,-1-1-1 0 0,2 13 0 0 0,-1-15-33 0 0,1-1 0 0 0,1 1 0 0 0,-1 0 0 0 0,1 0 0 0 0,-1 0-1 0 0,1-1 1 0 0,0 1 0 0 0,0-1 0 0 0,1 1 0 0 0,-1-1 0 0 0,1 0 0 0 0,-1 0-1 0 0,1 0 1 0 0,0 0 0 0 0,6 3 0 0 0,2 5 130 0 0,-10-10-154 0 0,0-1-1 0 0,1 1 1 0 0,-1 0-1 0 0,0-1 1 0 0,1 0 0 0 0,-1 1-1 0 0,1-1 1 0 0,-1 0-1 0 0,0 0 1 0 0,1 0 0 0 0,-1 0-1 0 0,1 0 1 0 0,-1 0-1 0 0,1 0 1 0 0,-1 0 0 0 0,0 0-1 0 0,1-1 1 0 0,-1 1-1 0 0,2-1 1 0 0,-1 0 8 0 0,4-1 24 0 0,0 0 1 0 0,0 0 0 0 0,-1-1 0 0 0,1 1 0 0 0,-1-1 0 0 0,1-1 0 0 0,-1 1 0 0 0,0-1 0 0 0,8-8-1 0 0,0-2 37 0 0,21-29 0 0 0,-32 40-77 0 0,2-2 0 0 0,-1 0 0 0 0,0 0 0 0 0,-1 0 0 0 0,1-1 0 0 0,-1 1 0 0 0,0-1 0 0 0,0 0 1 0 0,-1 1-1 0 0,2-10 0 0 0,-2-3-9 0 0,0-32 0 0 0,-1 30-38 0 0,2-21 0 0 0,-2 39 33 0 0,0 0 0 0 0,0 0 0 0 0,0 0 1 0 0,0 0-1 0 0,0 0 0 0 0,0 0 0 0 0,0 0 1 0 0,-1 0-1 0 0,1 0 0 0 0,-1 1 0 0 0,0-1 1 0 0,1 0-1 0 0,-1 0 0 0 0,0 0 0 0 0,0 0 1 0 0,0 1-1 0 0,0-1 0 0 0,0 0 0 0 0,-1 1 1 0 0,1-1-1 0 0,0 1 0 0 0,-1-1 1 0 0,1 1-1 0 0,-3-2 0 0 0,0 0 0 0 0,3 2 7 0 0,0 0 0 0 0,0 0 0 0 0,-1 0 0 0 0,1 0 0 0 0,0 0 0 0 0,-1 1 0 0 0,1-1 0 0 0,-1 1 0 0 0,1-1 0 0 0,-1 1 0 0 0,1 0 0 0 0,0-1 0 0 0,-1 1 0 0 0,1 0 0 0 0,-4 0 0 0 0,5 0 0 0 0,-1 0 0 0 0,1 0 0 0 0,-1 0 0 0 0,1 0 0 0 0,-1 0 0 0 0,1 0 0 0 0,0 0 0 0 0,-1 0 0 0 0,1 0 0 0 0,-1 0 0 0 0,1 0 0 0 0,0 0 0 0 0,-1 0 0 0 0,1 1 0 0 0,-1-1 0 0 0,1 0 0 0 0,0 0 0 0 0,-1 0 0 0 0,1 1 0 0 0,0-1 0 0 0,-1 0 0 0 0,1 0 0 0 0,0 1 0 0 0,-1-1 0 0 0,1 0 0 0 0,0 1 0 0 0,0-1 0 0 0,-1 0 0 0 0,1 1 0 0 0,0-1 0 0 0,0 1 0 0 0,0-1 0 0 0,-1 0 0 0 0,1 1 0 0 0,0-1 0 0 0,0 1 0 0 0,0-1 0 0 0,0 1 0 0 0,0-1 0 0 0,0 0 0 0 0,0 1 0 0 0,0-1 0 0 0,0 1 0 0 0,0 0 0 0 0,-1 7 1 0 0,1 0 1 0 0,-1 0 0 0 0,2-1 0 0 0,-1 1-1 0 0,1 0 1 0 0,0 0 0 0 0,1 0 0 0 0,0-1-1 0 0,0 1 1 0 0,0-1 0 0 0,1 1 0 0 0,7 11-1 0 0,-3-6 73 0 0,0-2 0 0 0,0 1-1 0 0,2-1 1 0 0,-1 0 0 0 0,1-1 0 0 0,15 13-1 0 0,-13-13 64 0 0,0-1 0 0 0,0 0-1 0 0,1-1 1 0 0,0-1 0 0 0,0 0-1 0 0,1 0 1 0 0,25 9-1 0 0,-33-15-100 0 0,0-1-1 0 0,0 1 0 0 0,0-1 0 0 0,0 0 0 0 0,-1 0 0 0 0,1 0 0 0 0,0-1 0 0 0,0 0 0 0 0,7-1 0 0 0,2-3 90 0 0,22-9 0 0 0,-35 14-118 0 0,6-3-48 0 0,-6 3-6 0 0,0-1-1 0 0,0 1 0 0 0,0 0 1 0 0,1 0-1 0 0,-1-1 1 0 0,0 1-1 0 0,0-1 1 0 0,0 1-1 0 0,0-1 0 0 0,0 0 1 0 0,0 1-1 0 0,0-1 1 0 0,0 0-1 0 0,0 0 1 0 0,0 0-1 0 0,-1 1 0 0 0,1-1 1 0 0,0 0-1 0 0,0 0 1 0 0,-1 0-1 0 0,1 0 1 0 0,-1 0-1 0 0,1-1 0 0 0,0-1 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3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1548 1 4608 0 0,'-9'18'107'0'0,"2"-3"7"0"0,-1-1-1 0 0,-15 24 1 0 0,-28 29 1408 0 0,-43 54 2794 0 0,-25 30-2601 0 0,54-67-1283 0 0,-75 99-1 0 0,-106 131-83 0 0,184-235-394 0 0,-53 93 1 0 0,58-85 198 0 0,-29 52 144 0 0,-46 64 348 0 0,122-190-595 0 0,-139 205 772 0 0,121-170-699 0 0,-83 158-493 0 0,105-194-602 0 0,-13 22 0 0 0,8-21-3965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2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18 338 0 0 0,'0'0'4879'0'0,"-2"0"-4190"0"0,-9 5 1595 0 0,6-6 637 0 0,6-7-2030 0 0,0 6-886 0 0,0 0 0 0 0,0 0 1 0 0,1 0-1 0 0,-1 0 0 0 0,1 0 1 0 0,-1 0-1 0 0,1 1 0 0 0,0-1 1 0 0,0 0-1 0 0,0 1 0 0 0,0-1 1 0 0,0 1-1 0 0,0 0 0 0 0,3-2 1 0 0,-3 2-10 0 0,0 0-1 0 0,-1 0 1 0 0,1 0 0 0 0,0 0 0 0 0,0 0 0 0 0,0-1-1 0 0,-1 1 1 0 0,1-1 0 0 0,-1 1 0 0 0,1-1 0 0 0,-1 0 0 0 0,1 1-1 0 0,-1-1 1 0 0,0 0 0 0 0,2-4 0 0 0,-2 3 12 0 0,0 0 1 0 0,0-1-1 0 0,0 1 0 0 0,1 0 1 0 0,-1 0-1 0 0,1 0 0 0 0,0 0 1 0 0,0 1-1 0 0,0-1 1 0 0,1 0-1 0 0,-1 1 0 0 0,0-1 1 0 0,1 1-1 0 0,5-4 0 0 0,3-1 58 0 0,0 1 0 0 0,20-9 0 0 0,-25 12-5 0 0,-4 2-58 0 0,1 0 0 0 0,0-1 0 0 0,0 1-1 0 0,-1 0 1 0 0,1 1 0 0 0,0-1 0 0 0,0 0 0 0 0,0 1 0 0 0,0 0 0 0 0,0 0 0 0 0,5 0 0 0 0,1 0 75 0 0,-6 0-43 0 0,-1 1-1 0 0,1-1 0 0 0,0 1 0 0 0,0-1 0 0 0,0 1 1 0 0,0 0-1 0 0,5 3 0 0 0,16 3 254 0 0,-16-5-234 0 0,-1 0 0 0 0,1 0 0 0 0,-1 1 0 0 0,1 0 1 0 0,-1 0-1 0 0,0 1 0 0 0,0 0 0 0 0,12 9 1 0 0,4 0-14 0 0,-19-12-29 0 0,0 1 0 0 0,-1 0 0 0 0,1 0 1 0 0,-1 0-1 0 0,0 0 0 0 0,0 0 0 0 0,6 6 0 0 0,-4-2 13 0 0,2 1 112 0 0,-1 0 0 0 0,1 0 0 0 0,0 0 0 0 0,10 7 0 0 0,6-3 10 0 0,-19-8-132 0 0,-2-3-4 0 0,-1 0-1 0 0,0 1 1 0 0,0-1-1 0 0,0 0 1 0 0,0 0 0 0 0,0 0-1 0 0,0 0 1 0 0,0 0-1 0 0,1 0 1 0 0,-1 0-1 0 0,0 0 1 0 0,0 0-1 0 0,0-1 1 0 0,0 1-1 0 0,0 0 1 0 0,0-1 0 0 0,0 1-1 0 0,0 0 1 0 0,0-1-1 0 0,0 0 1 0 0,0 1-1 0 0,0-1 1 0 0,1 0-1 0 0,-1 0 47 0 0,3-2 33 0 0,-1 1 1 0 0,0 0 0 0 0,0-1-1 0 0,0 0 1 0 0,0 0 0 0 0,-1 0-1 0 0,1 0 1 0 0,3-6 0 0 0,6-4 114 0 0,28-41-69 0 0,-36 49-125 0 0,0 0 0 0 0,0 0 0 0 0,1 0 0 0 0,0 0 0 0 0,0 1 0 0 0,0 0 0 0 0,1 0 0 0 0,8-5 0 0 0,-4 4-12 0 0,-9 4 2 0 0,0 0 0 0 0,0 1 0 0 0,0-1 0 0 0,0 0-1 0 0,0 1 1 0 0,0-1 0 0 0,0 1 0 0 0,0 0 0 0 0,1-1 0 0 0,-1 1 0 0 0,0 0-1 0 0,2 0 1 0 0,0-1 10 0 0,0 1-1 0 0,1-1 1 0 0,-1 1-1 0 0,0-1 1 0 0,6-2 0 0 0,-7 2-25 0 0,0 0 1 0 0,0 0 0 0 0,0 1-1 0 0,1-1 1 0 0,-1 1 0 0 0,1-1-1 0 0,-1 1 1 0 0,0 0 0 0 0,1 0 0 0 0,-1 0-1 0 0,0 0 1 0 0,1 0 0 0 0,-1 1-1 0 0,1-1 1 0 0,-1 1 0 0 0,3 0 0 0 0,20 12-117 0 0,-1 0 0 0 0,1 2 1 0 0,33 27-1 0 0,-45-33-23 0 0,-2 0 153 0 0,-5-4 0 0 0,0-1 0 0 0,1 1 0 0 0,-1-1 0 0 0,10 4 0 0 0,6 4 0 0 0,-18-10 0 0 0,0 1 0 0 0,1 0 0 0 0,0-1 0 0 0,7 3 0 0 0,23 2 0 0 0,-26-5 0 0 0,-4-1 41 0 0,0-1 1 0 0,0 0-1 0 0,0 0 1 0 0,0 0-1 0 0,0-1 1 0 0,0 0-1 0 0,0 0 1 0 0,0 0-1 0 0,-1-1 1 0 0,1 0-1 0 0,0 1 1 0 0,4-4 0 0 0,23-10 242 0 0,-18 1-200 0 0,-12 12-98 0 0,0-1 0 0 0,0 1 1 0 0,0 1-1 0 0,0-1 0 0 0,0 0 0 0 0,0 0 0 0 0,0 1 0 0 0,3-2 1 0 0,3-2-6 0 0,0 0 0 0 0,-1 0 0 0 0,8-7 0 0 0,16-11 115 0 0,-18 14 12 0 0,-8 6-125 0 0,-1 0 1 0 0,1 0-1 0 0,-1 0 1 0 0,1 1-1 0 0,0-1 1 0 0,0 1-1 0 0,0 0 1 0 0,1 1-1 0 0,-1-1 1 0 0,6 0-1 0 0,2 0 56 0 0,-11 1-32 0 0,-1 1 1 0 0,1-1-1 0 0,0 1 0 0 0,0 0 1 0 0,0 0-1 0 0,0 0 0 0 0,0 0 1 0 0,0 0-1 0 0,0 0 0 0 0,0 0 1 0 0,3 1-1 0 0,32 11 32 0 0,60 26 1 0 0,-32-11-40 0 0,-57-25 10 0 0,1 1 1 0 0,-1-1 0 0 0,1-1 0 0 0,0 0 0 0 0,10 1 0 0 0,2-1 41 0 0,65 14-41 0 0,-82-14-11 0 0,0 0 0 0 0,0-1 0 0 0,0 1 0 0 0,0-1 0 0 0,5 0 0 0 0,2 0 0 0 0,-3 1 0 0 0,1-1 0 0 0,0 0 0 0 0,-1-1 0 0 0,1 0 0 0 0,9-2 0 0 0,-7 0 0 0 0,0 2 0 0 0,15-1 0 0 0,-8 0 29 0 0,-1 0 0 0 0,0-1 1 0 0,33-10-1 0 0,-28 5-59 0 0,35-18 1 0 0,-40 18 11 0 0,20-13 16 0 0,-28 15 15 0 0,0 1 1 0 0,0 0 0 0 0,19-7 0 0 0,-21 9-18 0 0,1 1 0 0 0,-1 0 0 0 0,1 0-1 0 0,0 1 1 0 0,0 0 0 0 0,0 1 0 0 0,0-1 0 0 0,0 2 0 0 0,0-1 0 0 0,-1 1 0 0 0,1 0 0 0 0,11 3 0 0 0,-9-1 6 0 0,-6-2 6 0 0,-1 0 0 0 0,1 0 0 0 0,-1 0 0 0 0,0 1 0 0 0,1-1 0 0 0,-1 1 0 0 0,0 0 0 0 0,0-1 0 0 0,0 2 0 0 0,3 1 0 0 0,4 5 187 0 0,0-2 1 0 0,12 8-1 0 0,-11-8 16 0 0,-1 0 1 0 0,12 11-1 0 0,-13-10-137 0 0,0-1-1 0 0,1 0 1 0 0,14 9 0 0 0,-23-15-71 0 0,0-1 1 0 0,0 1 0 0 0,0 0-1 0 0,1-1 1 0 0,-1 1 0 0 0,0-1-1 0 0,0 0 1 0 0,0 1 0 0 0,0-1-1 0 0,1 0 1 0 0,-1 0-1 0 0,0 1 1 0 0,0-1 0 0 0,1 0-1 0 0,-1 0 1 0 0,0 0 0 0 0,0-1-1 0 0,2 1 1 0 0,4-1 1 0 0,-2 1-5 0 0,-1 0 0 0 0,1-1 0 0 0,-1 1 0 0 0,1-1 0 0 0,-1 0 0 0 0,0-1 0 0 0,1 1 0 0 0,6-4 0 0 0,17-8 0 0 0,23-13 0 0 0,-27 13 41 0 0,1 0 0 0 0,27-9-1 0 0,24-11 38 0 0,-70 29-87 0 0,1 1 0 0 0,0 0-1 0 0,0 0 1 0 0,1 1 0 0 0,-1 0-1 0 0,0 1 1 0 0,1-1-1 0 0,-1 1 1 0 0,1 1 0 0 0,-1-1-1 0 0,1 1 1 0 0,-1 1-1 0 0,1-1 1 0 0,-1 1 0 0 0,1 1-1 0 0,-1-1 1 0 0,1 1-1 0 0,-1 1 1 0 0,0-1 0 0 0,0 1-1 0 0,0 0 1 0 0,6 5-1 0 0,-11-7 11 0 0,9 5 87 0 0,1 1-1 0 0,-2 0 1 0 0,17 13-1 0 0,7 8 282 0 0,-11-9-154 0 0,-12-11-147 0 0,-9-6-62 0 0,0 0 1 0 0,0 0-1 0 0,0 0 1 0 0,1-1-1 0 0,-1 0 0 0 0,1 1 1 0 0,-1-1-1 0 0,1 0 0 0 0,-1 0 1 0 0,1 0-1 0 0,3 0 0 0 0,2 1 7 0 0,-5-2 9 0 0,-1 1-1 0 0,1-1 0 0 0,-1 0 0 0 0,1 0 0 0 0,0 0 0 0 0,-1 0 0 0 0,1-1 0 0 0,-1 1 0 0 0,1-1 1 0 0,0 1-1 0 0,2-2 0 0 0,18-2 140 0 0,-18 3-143 0 0,1 0 0 0 0,-1 0-1 0 0,0 0 1 0 0,0-1 0 0 0,10-4-1 0 0,7-2-6 0 0,-3 2-11 0 0,32-16 0 0 0,-2 1 0 0 0,-22 9 0 0 0,-17 7 0 0 0,1 1 0 0 0,22-7 0 0 0,29-3 0 0 0,-37 7 0 0 0,43-5 0 0 0,-63 11 0 0 0,5 0 0 0 0,0 0 0 0 0,1 0 0 0 0,-1 1 0 0 0,0 0 0 0 0,0 1 0 0 0,0 0 0 0 0,12 4 0 0 0,-4-1 0 0 0,26 8 0 0 0,46 6 0 0 0,-57-16 0 0 0,0-1 0 0 0,0-2 0 0 0,35-4 0 0 0,-56 4 0 0 0,0 1 0 0 0,0 1 0 0 0,0 0 0 0 0,19 5 0 0 0,-17-3 0 0 0,0-1 0 0 0,18 1 0 0 0,-17-3 0 0 0,1 2 0 0 0,25 5 0 0 0,-5-1 0 0 0,-25-5 16 0 0,-1-1 0 0 0,1 0-1 0 0,-1 0 1 0 0,18-4 0 0 0,18 0 33 0 0,-37 3-44 0 0,-1 0 0 0 0,0 0 0 0 0,0 0 0 0 0,0-1 0 0 0,0-1 0 0 0,0 1 0 0 0,0-1 0 0 0,-1-1 0 0 0,10-4 0 0 0,9-8 81 0 0,28-21 1 0 0,-30 19-27 0 0,14-11 18 0 0,-28 20-63 0 0,0 1 0 0 0,1 0 0 0 0,0 1 0 0 0,1 0 0 0 0,0 0 0 0 0,0 1-1 0 0,14-4 1 0 0,-9 5-4 0 0,2-2 82 0 0,-14 8-72 0 0,-1 1-2 0 0,22 4 56 0 0,-1 2 0 0 0,32 14-1 0 0,107 54 836 0 0,-151-72-870 0 0,0 0 1 0 0,0 0 0 0 0,0-1 0 0 0,0-1-1 0 0,0 0 1 0 0,22 0 0 0 0,84-9 571 0 0,-57 1-372 0 0,297-19 225 0 0,-312 18-465 0 0,-33 5 0 0 0,-1 0 0 0 0,18-1 0 0 0,-18 3-96 0 0,0-1-1 0 0,0-1 1 0 0,0 0-1 0 0,16-5 1 0 0,-6-4-1523 0 0,-10 7 664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49.7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 1376 0 0,'0'0'11206'0'0,"1"1"-10974"0"0,1 0-190 0 0,0 1 0 0 0,1-1-1 0 0,-1 0 1 0 0,0 0 0 0 0,0 0-1 0 0,0 0 1 0 0,1 0 0 0 0,-1 0-1 0 0,1-1 1 0 0,-1 1 0 0 0,0-1-1 0 0,1 0 1 0 0,3 1 0 0 0,39-2 136 0 0,-23 0-96 0 0,17 2-16 0 0,-19 0-22 0 0,-1-1 0 0 0,0-1 0 0 0,1-1 0 0 0,27-5 0 0 0,-37 5-68 0 0,-1 0 0 0 0,1 0 0 0 0,-1 1 0 0 0,13 0 0 0 0,-20 1-211 0 0,3 2-514 0 0,-23-4-1955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50.1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28 920 0 0,'0'0'8250'0'0,"2"1"-7168"0"0,8 4-386 0 0,-8-3-537 0 0,1-1 1 0 0,-1 0 0 0 0,0 0-1 0 0,1 1 1 0 0,-1-2-1 0 0,6 3 1 0 0,23-2 341 0 0,0 0-1 0 0,-1-2 1 0 0,45-7-1 0 0,-31 3-426 0 0,14-5 87 0 0,-34 5-23 0 0,-23 5-121 0 0,0 0 0 0 0,0 0 0 0 0,0-1 0 0 0,0 1 0 0 0,0-1 0 0 0,0 1 0 0 0,0-1 0 0 0,0 1 0 0 0,0-1 0 0 0,0 0 0 0 0,0 1 0 0 0,0-1 0 0 0,0 0 0 0 0,1-1 0 0 0,4-4 10 0 0,-4 5-156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54.0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53 0 5840 0 0,'0'0'993'0'0,"0"2"-600"0"0,-1 11 62 0 0,-1-1 0 0 0,0 0 0 0 0,-1 0 0 0 0,-4 14 0 0 0,2-9 366 0 0,-5 33 1 0 0,2 3 16 0 0,4-29-443 0 0,-3 44 0 0 0,5-30 177 0 0,1-25-5 0 0,0 1 0 0 0,2 21 0 0 0,0-35-519 0 0,-1-1 0 0 0,1 0 0 0 0,0 0 0 0 0,-1 0 0 0 0,1 1 0 0 0,0-1 0 0 0,0 0 0 0 0,0 1 0 0 0,-1-1 0 0 0,1 1 0 0 0,0-1 0 0 0,0 1 0 0 0,2-2 0 0 0,1 0 100 0 0,-3 1-132 0 0,0 0 0 0 0,1-1 0 0 0,-1 1 0 0 0,0 0 0 0 0,1-1 0 0 0,-1 0 0 0 0,0 1 0 0 0,0-1 0 0 0,0 0 0 0 0,-1 1 0 0 0,1-1 0 0 0,0 0 0 0 0,0-3 0 0 0,6-30 74 0 0,-2 11-59 0 0,-2 12-6 0 0,1 1 2 0 0,-1-1 1 0 0,2-18-1 0 0,-4 19-34 0 0,1 0 0 0 0,0 1 0 0 0,1-1 0 0 0,0 1 0 0 0,0 0 0 0 0,1 0 0 0 0,1 0 0 0 0,-1 0 0 0 0,10-13 1 0 0,-10 17-2 0 0,0-1 1 0 0,0 0-1 0 0,2-8 1 0 0,-4 10-25 0 0,1 0 0 0 0,-1 0 0 0 0,1 0 1 0 0,-1 0-1 0 0,2 1 0 0 0,-1-1 0 0 0,7-7 1 0 0,-2 4 19 0 0,-8 7 11 0 0,0 1 1 0 0,1 0 0 0 0,-1 0-1 0 0,0-1 1 0 0,0 1 0 0 0,1 0 0 0 0,-1 0-1 0 0,0 0 1 0 0,0-1 0 0 0,1 1-1 0 0,-1 0 1 0 0,0 0 0 0 0,0 0 0 0 0,1 0-1 0 0,-1 0 1 0 0,0 0 0 0 0,1-1-1 0 0,-1 1 1 0 0,0 0 0 0 0,1 0 0 0 0,-1 0-1 0 0,0 0 1 0 0,1 0 0 0 0,-1 0 0 0 0,0 0-1 0 0,0 0 1 0 0,1 0 0 0 0,-1 1-1 0 0,0-1 1 0 0,1 0 0 0 0,-1 0 0 0 0,0 0-1 0 0,1 0 1 0 0,-1 0 0 0 0,0 0-1 0 0,0 1 1 0 0,1-1 0 0 0,-1 0 0 0 0,0 0-1 0 0,0 0 1 0 0,1 1 0 0 0,-1-1 0 0 0,0 0-1 0 0,0 0 1 0 0,0 1 0 0 0,0-1-1 0 0,1 0 1 0 0,-1 0 0 0 0,0 1 0 0 0,0-1-1 0 0,0 0 1 0 0,0 1 0 0 0,0-1-1 0 0,0 1 1 0 0,1-1-6 0 0,1 3-28 0 0,0-1 0 0 0,0 1 0 0 0,0-1-1 0 0,0 1 1 0 0,0 0 0 0 0,-1-1 0 0 0,1 1 0 0 0,-1 0-1 0 0,0 0 1 0 0,1 0 0 0 0,-1 0 0 0 0,-1 1 0 0 0,1-1-1 0 0,0 0 1 0 0,-1 0 0 0 0,0 5 0 0 0,2 52 19 0 0,-2-1 0 0 0,-14 95 0 0 0,13-129 455 0 0,2-26-418 0 0,-1 0 0 0 0,1 0 0 0 0,0 0 1 0 0,0 0-1 0 0,0 0 0 0 0,0 0 0 0 0,0 0 1 0 0,0 1-1 0 0,0-1 0 0 0,0 0 0 0 0,1 0 1 0 0,6-6 22 0 0,-2-3-21 0 0,0 0 0 0 0,-1-1 0 0 0,0 0 1 0 0,-1 0-1 0 0,6-22 0 0 0,-7 24-25 0 0,16-63 1 0 0,-9 34 0 0 0,1 0 0 0 0,20-48 0 0 0,-14 60-94 0 0,-17 24 13 0 0,3 4 20 0 0,0 2 60 0 0,0-1 1 0 0,-1 0-1 0 0,1 1 1 0 0,0 0-1 0 0,-1-1 1 0 0,0 1 0 0 0,0 0-1 0 0,0 0 1 0 0,0 1-1 0 0,-1-1 1 0 0,1 0-1 0 0,0 5 1 0 0,1 11-39 0 0,3 29 0 0 0,-4-24-107 0 0,0 16 133 0 0,-2 42 1 0 0,-1-26 344 0 0,1-54-295 0 0,0 0 1 0 0,-1 0-1 0 0,1 0 0 0 0,-1 0 1 0 0,1 0-1 0 0,-2 4 0 0 0,1-5 484 0 0,1-3-513 0 0,0 1 0 0 0,0-1-1 0 0,0 0 1 0 0,-1 0 0 0 0,1 0-1 0 0,0 1 1 0 0,0-1 0 0 0,-1 0-1 0 0,1 0 1 0 0,0 1-1 0 0,-1-1 1 0 0,1 0 0 0 0,-1 0-1 0 0,1 1 1 0 0,-1-1 0 0 0,0 0-1 0 0,-1-2-7 0 0,-3-15-335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54.8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53 1376 0 0,'0'0'10002'0'0,"2"0"-9726"0"0,95 5 664 0 0,-66-1-781 0 0,-1-2 1 0 0,1-2-1 0 0,47-5 1 0 0,-19-3 153 0 0,68-13 11 0 0,-108 16-313 0 0,7-2-11 0 0,-26 7 11 0 0,5-2 91 0 0,0 0 0 0 0,-1 0 0 0 0,1 0 1 0 0,0 1-1 0 0,9-2 0 0 0,-18-3 108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55.1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76 1 2304 0 0,'0'0'101'0'0,"-1"2"1"0"0,-16 54 6803 0 0,4-22-5722 0 0,1-1 0 0 0,2 1 0 0 0,-7 42 0 0 0,15-66-1007 0 0,1 0 0 0 0,-1-1 1 0 0,2 1-1 0 0,0 0 1 0 0,0 0-1 0 0,0 0 0 0 0,1-1 1 0 0,1 1-1 0 0,4 16 1 0 0,-5-24 730 0 0,3-18-1019 0 0,0 7-5473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55.6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4032 0 0,'0'0'475'0'0,"8"14"2600"0"0,-7-12-2931 0 0,1 0-1 0 0,-1 0 0 0 0,0 1 0 0 0,0-1 0 0 0,0 0 0 0 0,0 0 1 0 0,-1 0-1 0 0,1 1 0 0 0,-1-1 0 0 0,1 0 0 0 0,-1 1 0 0 0,0-1 0 0 0,1 0 1 0 0,-1 1-1 0 0,-1-1 0 0 0,1 0 0 0 0,0 1 0 0 0,-1 3 0 0 0,0 1 240 0 0,0 0 0 0 0,1 0 0 0 0,0 11-1 0 0,0-12-92 0 0,1 1-1 0 0,-2-1 0 0 0,1 0 0 0 0,-3 11 1 0 0,-1 5 379 0 0,0 0 1 0 0,2 0 0 0 0,0 43-1 0 0,2-63-632 0 0,0 0-1 0 0,0 0 1 0 0,0 1-1 0 0,1-1 1 0 0,-1 0-1 0 0,1 0 1 0 0,-1 0-1 0 0,1 0 1 0 0,0 0-1 0 0,0 0 1 0 0,0 0-1 0 0,0 0 1 0 0,0 0-1 0 0,0 0 0 0 0,1 0 1 0 0,-1-1-1 0 0,2 3 1 0 0,0-2 19 0 0,0 0 0 0 0,0 0 0 0 0,0 0-1 0 0,0 0 1 0 0,0 0 0 0 0,0-1 0 0 0,1 1 0 0 0,-1-1 0 0 0,6 2 0 0 0,1-2 27 0 0,-1 1 0 0 0,0-1 0 0 0,1-1 1 0 0,-1 1-1 0 0,1-2 0 0 0,-1 1 0 0 0,11-3 0 0 0,143-32 325 0 0,-119 23-333 0 0,-39 9-15 0 0,-4 2 116 0 0,-1 4-608 0 0,1 1-1 0 0,-1-1 1 0 0,0 0-1 0 0,0 0 1 0 0,-1 5-1 0 0,1-7 124 0 0,0 1-777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58.7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75 1064 2304 0 0,'0'0'101'0'0,"-13"-5"255"0"0,12 5-261 0 0,0 0-1 0 0,1 0 0 0 0,-1-1 0 0 0,1 1 1 0 0,-1 0-1 0 0,1 0 0 0 0,-1 0 0 0 0,1 0 1 0 0,-1-1-1 0 0,1 1 0 0 0,-1 0 1 0 0,1 0-1 0 0,-1-1 0 0 0,1 1 0 0 0,0 0 1 0 0,-1-1-1 0 0,1 1 0 0 0,0 0 1 0 0,-1-1-1 0 0,1 1 0 0 0,0-1 0 0 0,-1 1 1 0 0,1-1-1 0 0,0 1 0 0 0,-1 0 1 0 0,1-1-1 0 0,0 1 0 0 0,0-1 0 0 0,0 1 1 0 0,0-1-1 0 0,0 0 0 0 0,-1 1 0 0 0,1-1 1 0 0,0 1-1 0 0,0-1 0 0 0,1-2 328 0 0,0 1 0 0 0,-1 0 0 0 0,1 0 1 0 0,0-1-1 0 0,0 1 0 0 0,3-3 0 0 0,-3 3-320 0 0,0 1 1 0 0,0-1-1 0 0,0 0 0 0 0,-1 1 1 0 0,1-1-1 0 0,0 0 1 0 0,-1 1-1 0 0,1-3 1 0 0,-1-1 12 0 0,-1 1 0 0 0,0-1 0 0 0,0 1 0 0 0,-1 0 0 0 0,1-1 1 0 0,-1 1-1 0 0,0 0 0 0 0,-3-4 0 0 0,-4-11 217 0 0,2 3-81 0 0,1 3-159 0 0,1 0-1 0 0,0 0 1 0 0,1 0-1 0 0,0-1 1 0 0,1 0 0 0 0,1 0-1 0 0,-2-18 1 0 0,4-5-29 0 0,-1-22 27 0 0,12-96-1 0 0,18 10 24 0 0,-24 125-124 0 0,1 1-1 0 0,1 0 1 0 0,1 0-1 0 0,1 1 1 0 0,14-22-1 0 0,3 0-44 0 0,35-38 0 0 0,-45 59 1 0 0,1 2-1 0 0,1 0 0 0 0,38-28 1 0 0,-41 35 34 0 0,0 0 1 0 0,1 2 0 0 0,22-10-1 0 0,-32 15 12 0 0,0 1 0 0 0,1 0-1 0 0,-1 0 1 0 0,0 1 0 0 0,1 0-1 0 0,-1 0 1 0 0,1 1 0 0 0,0-1-1 0 0,-1 1 1 0 0,1 1 0 0 0,-1-1-1 0 0,10 3 1 0 0,-15-3 7 0 0,0 0 1 0 0,1 1 0 0 0,-1-1-1 0 0,1 0 1 0 0,-1 1-1 0 0,0-1 1 0 0,1 1-1 0 0,-1 0 1 0 0,0-1-1 0 0,0 1 1 0 0,0 0-1 0 0,1 0 1 0 0,-1 0 0 0 0,0 0-1 0 0,0 0 1 0 0,0 0-1 0 0,0 0 1 0 0,-1 0-1 0 0,1 0 1 0 0,0 0-1 0 0,0 1 1 0 0,-1-1-1 0 0,1 0 1 0 0,0 0-1 0 0,-1 1 1 0 0,1-1 0 0 0,-1 1-1 0 0,0-1 1 0 0,1 0-1 0 0,-1 1 1 0 0,0-1-1 0 0,0 1 1 0 0,0-1-1 0 0,0 0 1 0 0,0 1-1 0 0,0-1 1 0 0,-1 1-1 0 0,0 2 1 0 0,-1 4 0 0 0,-1 0 0 0 0,-1-1 0 0 0,1 1 0 0 0,-1-1 0 0 0,-6 10 0 0 0,6-11-9 0 0,-12 20-73 0 0,-21 33-110 0 0,-76 91 505 0 0,52-85-312 0 0,53-58 19 0 0,8-7 111 0 0,9-3-47 0 0,16-7 100 0 0,-22 8-175 0 0,1 1 1 0 0,0-1-1 0 0,-1 0 1 0 0,1 1-1 0 0,0 0 1 0 0,0 0-1 0 0,0 0 1 0 0,0 0-1 0 0,0 1 1 0 0,0 0-1 0 0,0-1 1 0 0,0 1-1 0 0,0 1 1 0 0,0-1-1 0 0,-1 1 1 0 0,1-1-1 0 0,6 3 1 0 0,-5-1-28 0 0,1 0 0 0 0,-1 1 0 0 0,8 5 0 0 0,-4 1 7 0 0,-9-7 12 0 0,0-1 0 0 0,1 1 0 0 0,-1 0 0 0 0,0-1 0 0 0,0 1 0 0 0,0 0 0 0 0,0-1 0 0 0,0 1 0 0 0,0 0 0 0 0,-1-1 0 0 0,1 1 0 0 0,-1 3 0 0 0,-10 22 0 0 0,6-14 0 0 0,-2 1 0 0 0,-13 23 0 0 0,0 2 0 0 0,10-20 199 0 0,-17 25-1 0 0,7-13-19 0 0,15-23-131 0 0,4-7-81 0 0,1 0 1 0 0,-1 0 0 0 0,0 0 0 0 0,0 0 0 0 0,1 0-1 0 0,-1 1 1 0 0,1-1 0 0 0,-1 0 0 0 0,1 0 0 0 0,-1 1-1 0 0,1-1 1 0 0,0 2 0 0 0,0-1-245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59.0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242 1 456 0 0,'-4'2'693'0'0,"-1"1"0"0"0,1-1-1 0 0,0 1 1 0 0,0 0 0 0 0,0 1 0 0 0,1-1-1 0 0,-1 1 1 0 0,1-1 0 0 0,0 1 0 0 0,0 0 0 0 0,0 1-1 0 0,-3 4 1 0 0,2-3-339 0 0,0 0 0 0 0,-1 1-1 0 0,-10 9 1 0 0,-23 13 378 0 0,30-23-537 0 0,0-1 0 0 0,0 1 0 0 0,1 0 0 0 0,0 1 1 0 0,0 0-1 0 0,0 0 0 0 0,-10 16 0 0 0,11-13-66 0 0,4-7-88 0 0,0-1 0 0 0,0 1 0 0 0,1 0 0 0 0,-1-1 0 0 0,1 1 0 0 0,0 0 0 0 0,0 0 0 0 0,0 0 0 0 0,0 0 0 0 0,1 0 0 0 0,-1 0 0 0 0,0 4 0 0 0,1-6-42 0 0,0 0 1 0 0,0 0 0 0 0,0 1-1 0 0,-1-1 1 0 0,1 0 0 0 0,-1 0-1 0 0,1 0 1 0 0,-1 1 0 0 0,1-1-1 0 0,-1 0 1 0 0,0 0 0 0 0,0 0-1 0 0,1 0 1 0 0,-1 0 0 0 0,0 0 0 0 0,0 0-1 0 0,-1 1 1 0 0,-1 0-27 0 0,0 0 0 0 0,0 0 0 0 0,0 0 0 0 0,0-1 0 0 0,-5 3 0 0 0,7-3-640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59.4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1 3680 0 0,'0'0'284'0'0,"-2"0"-187"0"0,-8 0 4019 0 0,16 4-864 0 0,-1 4-3952 0 0,10 21 1650 0 0,-10-20-529 0 0,-1 0 1 0 0,0 0-1 0 0,6 19 1 0 0,-10-25-364 0 0,1 1-1 0 0,0-1 1 0 0,0 1 0 0 0,0-1 0 0 0,0 0 0 0 0,0 0-1 0 0,1 1 1 0 0,-1-1 0 0 0,1 0 0 0 0,0-1-1 0 0,0 1 1 0 0,0 0 0 0 0,1 0 0 0 0,3 3 0 0 0,65 59 647 0 0,-69-63-727 0 0,1 0 1 0 0,-1 0-1 0 0,0 0 1 0 0,1 1-1 0 0,-1-1 0 0 0,0 0 1 0 0,-1 1-1 0 0,1-1 1 0 0,0 1-1 0 0,-1 0 0 0 0,1 0 1 0 0,-1-1-1 0 0,0 1 1 0 0,0 0-1 0 0,1 5 1 0 0,-2-6-585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6:59.7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 14 1840 0 0,'-20'3'11408'0'0,"26"-3"-10911"0"0,37 2-272 0 0,-27-1-151 0 0,0 0 1 0 0,0-1 0 0 0,18-3 0 0 0,-15 0-58 0 0,-4 1 120 0 0,29-8 0 0 0,-43 10-41 0 0,3-2 210 0 0,-14 3-3964 0 0,7 0 3082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2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4144 0 0,'0'0'6474'0'0,"6"10"-6075"0"0,6 11 236 0 0,-9-16-576 0 0,0-1-1 0 0,0 1 0 0 0,-1 0 0 0 0,4 10 1 0 0,-1 4 74 0 0,-3-14-97 0 0,0 0 1 0 0,-1 1-1 0 0,0-1 1 0 0,0 1-1 0 0,0 6 1 0 0,-1-10-27 0 0,0-1 1 0 0,0 1-1 0 0,0-1 0 0 0,1 1 1 0 0,-1-1-1 0 0,0 1 1 0 0,1-1-1 0 0,-1 1 1 0 0,0-1-1 0 0,1 1 1 0 0,0-1-1 0 0,-1 1 1 0 0,1-1-1 0 0,0 0 1 0 0,0 1-1 0 0,0-1 1 0 0,0 0-1 0 0,0 0 0 0 0,1 2 1 0 0,13 17 524 0 0,0 3 303 0 0,-13-22-228 0 0,0-1-380 0 0,0 1-132 0 0,0-1 0 0 0,1 0 1 0 0,-1-1-1 0 0,0 1 0 0 0,0 0 0 0 0,1-1 0 0 0,-1 1 0 0 0,0-1 0 0 0,0 0 1 0 0,0 0-1 0 0,0 1 0 0 0,0-2 0 0 0,0 1 0 0 0,0 0 0 0 0,0 0 0 0 0,0 0 0 0 0,-1-1 1 0 0,1 1-1 0 0,0-1 0 0 0,2-3 0 0 0,6-5 258 0 0,-1-1 1 0 0,8-13-1 0 0,-16 23-334 0 0,40-56 274 0 0,25-36-156 0 0,-47 62 11 0 0,1 1 0 0 0,2 1 0 0 0,29-32 0 0 0,-21 27 38 0 0,-24 26-152 0 0,0 1 0 0 0,0 0 1 0 0,1 0-1 0 0,0 0 0 0 0,14-10 0 0 0,8-2-192 0 0,-28 18-13 0 0,5 2-1210 0 0,1 6 849 0 0,10 11-2977 0 0,-17-13 1950 0 0,-4 13-10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0.0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0 5984 0 0,'0'0'464'0'0,"-8"4"-112"0"0,-2 0 4880 0 0,13-4-4814 0 0,39 0 320 0 0,114-4 594 0 0,-146 4-1273 0 0,-1-1 0 0 0,1 1 0 0 0,10 2 0 0 0,49 1-97 0 0,-67-3-264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0.5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0 125 8784 0 0,'0'0'658'0'0,"1"-2"-447"0"0,1-3-80 0 0,17 1 1493 0 0,47-1-40 0 0,98-7-583 0 0,70-3-758 0 0,159-15 153 0 0,-63 14-396 0 0,-322 16 45 0 0,0-1 1 0 0,0 0 0 0 0,-1-1 0 0 0,9-2-1 0 0,-9 2 46 0 0,0 0 0 0 0,0 1 0 0 0,14-2 0 0 0,-20 3 9 0 0,0 0 0 0 0,0 0 0 0 0,0 0 0 0 0,0-1 0 0 0,0 1 1 0 0,0 0-1 0 0,0-1 0 0 0,-1 1 0 0 0,1-1 0 0 0,0 1 1 0 0,0-1-1 0 0,0 0 0 0 0,0 0 0 0 0,6-4 217 0 0,0 1-317 0 0,-6 3-82 0 0,-1 1 0 0 0,0 0 0 0 0,1-1 0 0 0,-1 1 0 0 0,0 0 0 0 0,1-1 0 0 0,-1 1 0 0 0,0 0 0 0 0,1 0 0 0 0,-1 0 0 0 0,0-1 0 0 0,1 1 0 0 0,-1 0 0 0 0,1 0 0 0 0,-1 0 0 0 0,1 0 0 0 0,-1 0 0 0 0,0-1 0 0 0,1 1 0 0 0,-1 0 0 0 0,1 0 0 0 0,-1 0 0 0 0,1 0 0 0 0,-1 0 0 0 0,1 1 0 0 0,-1-1 0 0 0,0 0 0 0 0,1 0-1 0 0,-1 0 1 0 0,1 0 0 0 0,-1 0 0 0 0,0 1 0 0 0,1-1 0 0 0,-1 0 0 0 0,1 1 0 0 0,3 5-1004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1.3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251 21 3224 0 0,'-5'-8'6909'0'0,"4"8"-6638"0"0,-4 1-122 0 0,-1-1 0 0 0,1 1 1 0 0,-1 0-1 0 0,1 0 0 0 0,0 1 0 0 0,-1-1 1 0 0,1 1-1 0 0,0 1 0 0 0,-7 3 1 0 0,-5 4-24 0 0,-21 17 1 0 0,4-4 285 0 0,26-17-247 0 0,-1 0 0 0 0,2 1-1 0 0,-1-1 1 0 0,1 2 0 0 0,0-1 0 0 0,0 1-1 0 0,1 0 1 0 0,0 0 0 0 0,0 0-1 0 0,1 1 1 0 0,0 0 0 0 0,1 0-1 0 0,0 1 1 0 0,-3 9 0 0 0,7-18-119 0 0,0 0 0 0 0,0 0 1 0 0,1 0-1 0 0,-1 0 0 0 0,0 0 0 0 0,1 0 0 0 0,-1 0 1 0 0,0 0-1 0 0,1 0 0 0 0,-1 0 0 0 0,1 0 1 0 0,-1 0-1 0 0,1 0 0 0 0,0 0 0 0 0,-1 0 0 0 0,1 0 1 0 0,1 0-1 0 0,1 1-27 0 0,-1 0 1 0 0,0-1-1 0 0,1 0 0 0 0,-1 0 1 0 0,1 0-1 0 0,0 0 0 0 0,-1 0 1 0 0,1 0-1 0 0,0 0 1 0 0,0-1-1 0 0,-1 0 0 0 0,6 1 1 0 0,38-3 68 0 0,-41 2-83 0 0,4-2 2 0 0,1 0 0 0 0,-1 0 1 0 0,0-1-1 0 0,0 0 0 0 0,0-1 0 0 0,-1 0 0 0 0,1 0 0 0 0,-1-1 0 0 0,0 0 0 0 0,0-1 0 0 0,-1 1 1 0 0,0-2-1 0 0,0 1 0 0 0,10-11 0 0 0,-13 12-59 0 0,-1 0 1 0 0,1 0-1 0 0,-1 0 0 0 0,1 0 1 0 0,-1 0-1 0 0,-1 0 0 0 0,1-1 1 0 0,-1 0-1 0 0,0 1 0 0 0,0-1 1 0 0,-1 0-1 0 0,0 0 0 0 0,0 0 1 0 0,0 0-1 0 0,-1 0 0 0 0,0 0 1 0 0,0 0-1 0 0,-1-10 1 0 0,0 11-4 0 0,0 0 1 0 0,0 0 0 0 0,0 0 0 0 0,-1 0-1 0 0,0 0 1 0 0,0 0 0 0 0,0 0 0 0 0,-3-4 0 0 0,-1 3-13 0 0,6 6 72 0 0,0 0-1 0 0,0 0 1 0 0,0-1 0 0 0,-1 1 0 0 0,1 0 0 0 0,0 0 0 0 0,-1 0-1 0 0,1 0 1 0 0,0 0 0 0 0,0-1 0 0 0,-1 1 0 0 0,1 0-1 0 0,0 0 1 0 0,-1 0 0 0 0,1 0 0 0 0,0 0 0 0 0,-1 0-1 0 0,1 0 1 0 0,0 0 0 0 0,-1 0 0 0 0,1 0 0 0 0,0 0-1 0 0,0 0 1 0 0,-1 0 0 0 0,1 1 0 0 0,0-1 0 0 0,-1 0-1 0 0,1 0 1 0 0,0 0 0 0 0,0 0 0 0 0,-1 0 0 0 0,1 1-1 0 0,0-1 1 0 0,0 0 0 0 0,-1 0 0 0 0,1 0 0 0 0,0 1-1 0 0,0-1 1 0 0,0 0 0 0 0,-1 0 0 0 0,1 1 0 0 0,0-1-1 0 0,0 0 1 0 0,0 1 0 0 0,0-1 0 0 0,0 0 0 0 0,-1 0-1 0 0,1 1 1 0 0,0-1 0 0 0,0 0 0 0 0,0 1 0 0 0,0-1 0 0 0,-2 4 30 0 0,1-1 1 0 0,-1 1 0 0 0,1-1 0 0 0,0 1-1 0 0,0 0 1 0 0,0 0 0 0 0,1-1 0 0 0,-1 1-1 0 0,1 0 1 0 0,0 0 0 0 0,0 0 0 0 0,0 0-1 0 0,1 0 1 0 0,-1-1 0 0 0,1 1 0 0 0,0 0-1 0 0,0 0 1 0 0,0-1 0 0 0,0 1 0 0 0,1-1 0 0 0,-1 1-1 0 0,1-1 1 0 0,0 1 0 0 0,0-1 0 0 0,1 0-1 0 0,-1 0 1 0 0,6 5 0 0 0,0 1 95 0 0,1 0 0 0 0,1-1-1 0 0,0 0 1 0 0,0-1 0 0 0,0 0 0 0 0,1-1 0 0 0,-1 0 0 0 0,2-1-1 0 0,-1 0 1 0 0,1 0 0 0 0,-1-1 0 0 0,1-1 0 0 0,0 0 0 0 0,21 2-1 0 0,6-1-652 0 0,-38-4-499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2.1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1 456 0 0,'-5'15'1353'0'0,"1"2"0"0"0,1-1-1 0 0,0 0 1 0 0,1 1 0 0 0,0 20 0 0 0,0 0-576 0 0,2-16-4 0 0,1 22-1 0 0,1 0 2354 0 0,7-62-2666 0 0,9-42-80 0 0,-15 45-370 0 0,1 1 0 0 0,0 1 0 0 0,2-1 1 0 0,10-23-1 0 0,4 12-10 0 0,-9 14 0 0 0,-11 11-4 0 0,0 1 1 0 0,1-1-1 0 0,-1 1 1 0 0,1-1-1 0 0,-1 0 1 0 0,0 1-1 0 0,1-1 1 0 0,-1 1-1 0 0,1-1 1 0 0,0 1-1 0 0,-1 0 1 0 0,1-1-1 0 0,-1 1 1 0 0,1-1-1 0 0,0 1 1 0 0,-1 0-1 0 0,1 0 1 0 0,-1-1-1 0 0,1 1 1 0 0,0 0-1 0 0,0 0 1 0 0,-1 0-1 0 0,1 0 1 0 0,0 0-1 0 0,-1 0 1 0 0,1 0-1 0 0,0 0 1 0 0,-1 0-1 0 0,1 0 1 0 0,0 0-1 0 0,-1 0 1 0 0,1 0-1 0 0,1 1 1 0 0,-2-1 10 0 0,2 1-18 0 0,-1-1 0 0 0,0 1 0 0 0,0 0 1 0 0,1 0-1 0 0,-1 0 0 0 0,0 0 0 0 0,0 0 1 0 0,0 0-1 0 0,0 0 0 0 0,0 1 0 0 0,0-1 0 0 0,0 0 1 0 0,0 1-1 0 0,0 0 0 0 0,1 4 0 0 0,0-1 1 0 0,-1 0-1 0 0,0 0 0 0 0,0 1 0 0 0,-1-1 0 0 0,1 1 0 0 0,-1 5 1 0 0,2 13 10 0 0,-2-15 19 0 0,0-1 1 0 0,0 0 0 0 0,-1 0 0 0 0,0 1 0 0 0,0-1 0 0 0,-4 12 0 0 0,2-10 5 0 0,1 1 0 0 0,0-1 0 0 0,0 15 1 0 0,2 16 518 0 0,0-39-43 0 0,1-2-499 0 0,-1 0 1 0 0,1-1-1 0 0,0 1 1 0 0,-1 0-1 0 0,1-1 0 0 0,0 1 1 0 0,-1-1-1 0 0,1 0 1 0 0,-1 1-1 0 0,1-1 0 0 0,-1 1 1 0 0,1-1-1 0 0,-1 0 1 0 0,1 1-1 0 0,-1-1 0 0 0,0 0 1 0 0,1-1-1 0 0,6-13 134 0 0,-7 14-130 0 0,7-19 150 0 0,7-31 0 0 0,-10 32-105 0 0,1 0-1 0 0,8-18 0 0 0,-4 8 17 0 0,-8 25-67 0 0,0-1 0 0 0,1 1 0 0 0,-1 0 0 0 0,1 0 0 0 0,0-1 0 0 0,0 1 0 0 0,0 0 0 0 0,0 1 0 0 0,1-1 0 0 0,-1 0 0 0 0,5-4-1 0 0,-4 7 1 0 0,6-12-18 0 0,3 29-158 0 0,1 16 109 0 0,-8-15 27 0 0,4 10 54 0 0,-1 0 1 0 0,6 42-1 0 0,-13-57 46 0 0,0 0 0 0 0,0 0 1 0 0,-1 0-1 0 0,-3 21 0 0 0,2-31-49 0 0,0 0 1 0 0,0 0-1 0 0,0 0 0 0 0,0 0 0 0 0,0-1 0 0 0,-1 1 0 0 0,1 0 1 0 0,0-1-1 0 0,-1 1 0 0 0,0-1 0 0 0,1 1 0 0 0,-1-1 0 0 0,0 0 1 0 0,1 0-1 0 0,-1 0 0 0 0,0 0 0 0 0,0 0 0 0 0,0 0 0 0 0,0 0 1 0 0,-3 0-1 0 0,-3 0-15 0 0,7-1-174 0 0,6-5-3005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2.5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45 7856 0 0,'0'0'713'0'0,"-1"1"-585"0"0,1-1-36 0 0,-1 0-1 0 0,1 0 1 0 0,0 0-1 0 0,0 0 1 0 0,0 0 0 0 0,-1 0-1 0 0,1 0 1 0 0,0 0-1 0 0,0 0 1 0 0,0 0 0 0 0,-1 0-1 0 0,1 1 1 0 0,0-1-1 0 0,0 0 1 0 0,0 0 0 0 0,-1 0-1 0 0,1 0 1 0 0,0 0-1 0 0,0 0 1 0 0,0 1 0 0 0,0-1-1 0 0,0 0 1 0 0,0 0-1 0 0,-1 0 1 0 0,1 0 0 0 0,0 1-1 0 0,0-1 1 0 0,0 0-1 0 0,0 0 1 0 0,0 0 0 0 0,0 1-1 0 0,0-1 1 0 0,0 0-1 0 0,0 0 1 0 0,0 0 0 0 0,0 1-1 0 0,0-1 1 0 0,0 0-1 0 0,0 0 1 0 0,0 1 0 0 0,0-1-1 0 0,0 0 1 0 0,0 0-1 0 0,0 0 1 0 0,0 1 0 0 0,0-1-1 0 0,0 0 1 0 0,0 0-1 0 0,0 0 1 0 0,1 0 0 0 0,-1 1-1 0 0,0-1 1 0 0,15 7 891 0 0,27 0-1046 0 0,-17-6 227 0 0,1-1 1 0 0,-1-1-1 0 0,47-8 1 0 0,-30 3 41 0 0,128-24 156 0 0,-167 30-351 0 0,-2 0-8 0 0,-1-1-1 0 0,1 1 1 0 0,0 0-1 0 0,0 0 1 0 0,-1 0-1 0 0,1 0 1 0 0,0 0-1 0 0,-1-1 1 0 0,1 1-1 0 0,0 0 1 0 0,-1-1-1 0 0,1 1 1 0 0,-1 0 0 0 0,1-1-1 0 0,0 1 1 0 0,-1-1-1 0 0,1 1 1 0 0,-1-1-1 0 0,1 1 1 0 0,0-2-1 0 0,0 2 25 0 0,-19-9-1152 0 0,1 6-307 0 0,8 0 696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2.9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0 5528 0 0,'0'0'422'0'0,"-1"2"-276"0"0,-19 43 3135 0 0,19-40-2957 0 0,-1-1 0 0 0,1 1 0 0 0,0 0 0 0 0,0 0 0 0 0,0-1 0 0 0,1 1 0 0 0,0 5-1 0 0,-2 12 837 0 0,1-8-568 0 0,0 0 0 0 0,1 1 0 0 0,1-1 0 0 0,5 28 0 0 0,-2-11-364 0 0,-1-9-89 0 0,-3-20-45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3.2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2760 0 0,'0'0'125'0'0,"1"2"-3"0"0,0 1 662 0 0,0 1 1 0 0,-1-1 0 0 0,1 1-1 0 0,-1-1 1 0 0,1 8 1537 0 0,-1-9-1405 0 0,7 27 516 0 0,-6-19-951 0 0,1 0-1 0 0,1-1 0 0 0,5 16 1 0 0,4 5 287 0 0,-10-24-611 0 0,1 1 0 0 0,-1 0 0 0 0,1-1-1 0 0,0 0 1 0 0,1 0 0 0 0,0 0 0 0 0,6 9 0 0 0,-7-13-67 0 0,-1 1-10 0 0,0 0 0 0 0,0-1 0 0 0,1 1 0 0 0,-1-1 0 0 0,1 0 0 0 0,0 0 0 0 0,-1 0 0 0 0,1 0-1 0 0,0 0 1 0 0,0-1 0 0 0,6 3 0 0 0,-6-3-57 0 0,8 2 116 0 0,-1 0 1 0 0,0-1-1 0 0,1 0 0 0 0,-1 0 1 0 0,1-1-1 0 0,0-1 0 0 0,-1 0 0 0 0,20-2 1 0 0,-5-3-100 0 0,-9 1-35 0 0,1 2-1 0 0,28-3 1 0 0,-44 5 69 0 0,-1 0-68 0 0,0 0 0 0 0,1-1 0 0 0,-1 1 1 0 0,0 0-1 0 0,0-1 0 0 0,0 1 0 0 0,1-1 0 0 0,-1 1 0 0 0,0 0 0 0 0,0-1 0 0 0,0 1 0 0 0,0-1 1 0 0,0 1-1 0 0,0-1 0 0 0,0 1 0 0 0,0-1 0 0 0,0 1 0 0 0,0 0 0 0 0,0-1 0 0 0,0 0 0 0 0,-2-1 4 0 0,-11-8-23 0 0,11 9-1267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7.6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 11 456 0 0,'0'0'6732'0'0,"0"3"-5760"0"0,-1 7-481 0 0,0 0 1 0 0,0 0 0 0 0,-1 0-1 0 0,0 0 1 0 0,-1 0 0 0 0,0-1-1 0 0,-6 13 1 0 0,7-17-365 0 0,1-1-1 0 0,-1 1 1 0 0,1-1 0 0 0,0 1-1 0 0,0 0 1 0 0,1-1 0 0 0,-1 7-1 0 0,1-5 12 0 0,-1 0 0 0 0,1-1 0 0 0,-1 1 0 0 0,-1-1 0 0 0,-2 8 0 0 0,3-9-49 0 0,-1 0 0 0 0,1-1 0 0 0,0 1 0 0 0,0 0 0 0 0,1 0 0 0 0,-1 0 0 0 0,0 6 0 0 0,1-8 806 0 0,5-6-636 0 0,-1 1-208 0 0,1 0 0 0 0,-1-1 1 0 0,0 0-1 0 0,0 0 1 0 0,0 0-1 0 0,0 0 0 0 0,3-7 1 0 0,20-35 13 0 0,-22 37-67 0 0,4-10 43 0 0,-7 14-61 0 0,0 1 1 0 0,0-1-1 0 0,1 1 0 0 0,0-1 1 0 0,3-4-1 0 0,-5 8 12 0 0,4-5-32 0 0,0 0 1 0 0,0 0 0 0 0,1 1-1 0 0,7-6 1 0 0,16-14 13 0 0,-28 23-102 0 0,4 12-324 0 0,-2-2 474 0 0,1 0-1 0 0,-1 1 1 0 0,0-1-1 0 0,-1 1 0 0 0,0 0 1 0 0,-1 0-1 0 0,1 9 1 0 0,0 69 592 0 0,-3-50-107 0 0,1-38-491 0 0,0 0 0 0 0,1 1 0 0 0,-1-1-1 0 0,0 0 1 0 0,1 1 0 0 0,-1-1 0 0 0,1 0-1 0 0,-1 1 1 0 0,0-1 0 0 0,1 0 0 0 0,-1 1-1 0 0,1-1 1 0 0,0 1 0 0 0,0-2-1 0 0,4-3 57 0 0,31-68 836 0 0,-17 33-1186 0 0,19-35-302 0 0,-32 69 559 0 0,-5 5 20 0 0,1-1 0 0 0,-1 1 0 0 0,0 0 0 0 0,0 0 0 0 0,0-1 0 0 0,0 1 0 0 0,0 0 0 0 0,0-1 0 0 0,0 1 0 0 0,0-1 0 0 0,-1 1 0 0 0,1-2 0 0 0,0 1-57 0 0,13 9-189 0 0,-11-4 241 0 0,-1 1-1 0 0,0 0 1 0 0,0-1-1 0 0,-1 1 1 0 0,1 0-1 0 0,-1 0 0 0 0,0 0 1 0 0,0 0-1 0 0,0 0 1 0 0,-1 0-1 0 0,1 0 1 0 0,-1 7-1 0 0,0 4 28 0 0,-1 0 1 0 0,-3 19-1 0 0,1-4 49 0 0,2-17 4 0 0,-1 1-1 0 0,-4 18 0 0 0,2-15-1130 0 0,7-27-4701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8.1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0 10592 0 0,'0'0'1065'0'0,"-2"0"-973"0"0,-19 0 2476 0 0,23 1-2333 0 0,6 3 36 0 0,-6-3-175 0 0,0 0 1 0 0,0 0 0 0 0,0-1 0 0 0,0 1 0 0 0,1 0 0 0 0,-1-1 0 0 0,0 1 0 0 0,0-1 0 0 0,4 0 0 0 0,30-1 375 0 0,-20 0-415 0 0,1 1 1 0 0,18 2 0 0 0,25 2-166 0 0,-59-4-33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8.4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 5 1376 0 0,'-6'-2'54'0'0,"5"2"-33"0"0,-1-1-1 0 0,0 1 0 0 0,0-1 1 0 0,0 1-1 0 0,0 0 0 0 0,0 0 1 0 0,1 0-1 0 0,-1 0 1 0 0,0 0-1 0 0,0 0 0 0 0,0 1 1 0 0,0-1-1 0 0,0 1 0 0 0,0-1 1 0 0,1 1-1 0 0,-10 5 8612 0 0,13-6-7435 0 0,7 3-784 0 0,0-1 0 0 0,0-1 0 0 0,0 0 1 0 0,1 0-1 0 0,-1 0 0 0 0,12-2 0 0 0,-2-1-83 0 0,-9 1-183 0 0,0 0-1 0 0,-1 0 1 0 0,13 2 0 0 0,17-2 141 0 0,-29 1-220 0 0,1-1 1 0 0,15 3 0 0 0,-21-2-83 0 0,1 0 1 0 0,0 0 0 0 0,-1 0 0 0 0,8-2 0 0 0,12 0 9 0 0,-24 2 22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4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949 1396 0 0 0,'0'0'7320'0'0,"-13"-4"-6471"0"0,-38 4 1556 0 0,51 0-2006 0 0,-2 1-327 0 0,1 0 0 0 0,0-1 1 0 0,0 1-1 0 0,-1-1 0 0 0,1 0 0 0 0,0 1 1 0 0,-1-1-1 0 0,1 0 0 0 0,0 0 0 0 0,-3 0 1 0 0,-2 0 49 0 0,-59 15 764 0 0,43-11-405 0 0,1-1 1 0 0,-1-1-1 0 0,0 0 1 0 0,-34-4 0 0 0,13 2-333 0 0,39-1-128 0 0,1 0 0 0 0,-1 1 0 0 0,0-1 0 0 0,1-1 0 0 0,-1 1 0 0 0,1 0-1 0 0,-1-1 1 0 0,1 0 0 0 0,0 0 0 0 0,0 0 0 0 0,0 0 0 0 0,0-1 0 0 0,0 1 0 0 0,-3-3 0 0 0,-15-11 276 0 0,16 12-240 0 0,1 0 1 0 0,-1 0-1 0 0,0 0 1 0 0,-3-5-1 0 0,3 4-9 0 0,1 0-1 0 0,-1 1 0 0 0,-10-8 1 0 0,-12-6 221 0 0,1 1-2 0 0,-43-21-1 0 0,46 23-266 0 0,20 13 0 0 0,0-1 0 0 0,0 1 0 0 0,-1 0 0 0 0,0 0 0 0 0,-4-2 0 0 0,1 0 33 0 0,0 0 0 0 0,0 0 0 0 0,1 0 0 0 0,-1-1 0 0 0,1 0 0 0 0,0 0 0 0 0,-7-8 0 0 0,-1-1 171 0 0,3 2-97 0 0,9 9-75 0 0,0 1 1 0 0,0 0-1 0 0,1 0 0 0 0,-1 0 0 0 0,0 1 0 0 0,-1-1 0 0 0,-3-2 0 0 0,-6-13 150 0 0,9 13-181 0 0,0 0 0 0 0,0 0 0 0 0,-1 1 1 0 0,1-1-1 0 0,-1 1 0 0 0,0 0 0 0 0,0 0 0 0 0,-7-3 0 0 0,5 1 23 0 0,0 1-1 0 0,1-1 0 0 0,-7-7 0 0 0,-7-5 140 0 0,17 14-139 0 0,-1 0-1 0 0,1 0 0 0 0,0 0 0 0 0,-1 0 0 0 0,2 0 0 0 0,-3-5 1 0 0,-9-12 59 0 0,10 16-58 0 0,0-1 1 0 0,0 1-1 0 0,0-1 1 0 0,1 0-1 0 0,0 0 1 0 0,-1 0 0 0 0,2 0-1 0 0,-2-7 1 0 0,1 8-14 0 0,1-1 0 0 0,0 1 0 0 0,-1-1 1 0 0,0 1-1 0 0,0-1 0 0 0,0 1 0 0 0,-6-8 1 0 0,6 10-15 0 0,0 0 0 0 0,1-1 0 0 0,-1 1 1 0 0,1-1-1 0 0,0 1 0 0 0,-1-1 0 0 0,0-2 1 0 0,-7-15 1 0 0,8 18-2 0 0,0-1 0 0 0,0 1 0 0 0,0-1 0 0 0,0 1 0 0 0,1-1-1 0 0,-1 0 1 0 0,1 1 0 0 0,0-1 0 0 0,0-2 0 0 0,-3-13-49 0 0,2 15 51 0 0,1 0 0 0 0,-1 1 0 0 0,1-1 0 0 0,-1 0 0 0 0,1 1 0 0 0,0-1 0 0 0,0 0 0 0 0,0 0 0 0 0,0 1 0 0 0,0-1 0 0 0,2-5 0 0 0,1-9 0 0 0,-2 13 0 0 0,0 0 0 0 0,0 0 0 0 0,0 0 0 0 0,3-7 0 0 0,38-72-80 0 0,-36 73 75 0 0,-1 0 0 0 0,2 0-1 0 0,-1 1 1 0 0,1 0 0 0 0,1 0-1 0 0,-1 1 1 0 0,2 0 0 0 0,-1 0-1 0 0,19-12 1 0 0,-22 16 4 0 0,1-1-1 0 0,-1 1 1 0 0,0-1-1 0 0,0 0 1 0 0,-1-1-1 0 0,1 1 1 0 0,3-7 0 0 0,-4 5 1 0 0,1 0 0 0 0,1 1 0 0 0,0-1 0 0 0,9-8 0 0 0,3 0-18 0 0,-9 8 7 0 0,0-1-1 0 0,1 1 1 0 0,18-10-1 0 0,-4 4-11 0 0,39-29-1 0 0,-42 27 18 0 0,1 0 1 0 0,34-16-1 0 0,40-17-64 0 0,21-8 76 0 0,-75 34-6 0 0,7-3 0 0 0,3 5 0 0 0,77-21 0 0 0,-109 36 0 0 0,22-10 0 0 0,-25 8 0 0 0,29-7 0 0 0,4 1 0 0 0,-36 8 0 0 0,-1 2 0 0 0,1-1 0 0 0,0 2 0 0 0,25-3 0 0 0,109 1 0 0 0,95 16 0 0 0,-208-9 0 0 0,-15-1 0 0 0,1 0 0 0 0,-1 1 0 0 0,31 10 0 0 0,-3 2 0 0 0,15 5 0 0 0,-35-9 0 0 0,-12-5 0 0 0,19 10 0 0 0,40 19 0 0 0,-2-7 0 0 0,-67-25 0 0 0,-1-1 0 0 0,1 1 0 0 0,0 0 0 0 0,-1 1 0 0 0,1 0 0 0 0,-1-1 0 0 0,8 9 0 0 0,-7-6-3 0 0,0-1-1 0 0,0 0 0 0 0,0-1 0 0 0,0 1 0 0 0,13 5 0 0 0,-11-6-6 0 0,-1 1 0 0 0,1-1 0 0 0,11 11-1 0 0,-13-9 11 0 0,-1-3 0 0 0,-1 1 0 0 0,1 1 0 0 0,-1-1 0 0 0,0 1 0 0 0,0-1 0 0 0,-1 1 0 0 0,5 7 0 0 0,-4-4 0 0 0,0 0 0 0 0,1 0 0 0 0,6 7 0 0 0,0 1 0 0 0,-1-3 0 0 0,-8-10 0 0 0,1 1 0 0 0,0-1 0 0 0,-1 1 0 0 0,0-1 0 0 0,0 1 0 0 0,0 0 0 0 0,0 0 0 0 0,-1 0 0 0 0,1 0 0 0 0,-1 0 0 0 0,0 0 0 0 0,1 8 0 0 0,-3 7 0 0 0,0-14 0 0 0,1 0 0 0 0,0-1 0 0 0,0 1 0 0 0,0 0 0 0 0,1 0 0 0 0,-1-1 0 0 0,1 1 0 0 0,2 7 0 0 0,1-2-2 0 0,-1-1 0 0 0,0 2 0 0 0,0-1 0 0 0,-1 0-1 0 0,1 20 1 0 0,-4-24-17 0 0,1 0 0 0 0,-1 0-1 0 0,0 0 1 0 0,-3 8 0 0 0,3-9 6 0 0,-1 1 1 0 0,1 0 0 0 0,0 0 0 0 0,0 8 0 0 0,-4 24-42 0 0,5-33 54 0 0,-1 0 0 0 0,0-1 0 0 0,0 1 0 0 0,-1-1 0 0 0,1 1 0 0 0,-1-1 0 0 0,0 0 0 0 0,0 0 0 0 0,0 0 0 0 0,-5 7 0 0 0,-6 11 0 0 0,10-16 0 0 0,-1-1 0 0 0,0 1 0 0 0,0-1 0 0 0,0 0 0 0 0,-1 0 0 0 0,1 0 0 0 0,-11 7 0 0 0,-13 8 0 0 0,23-17 1 0 0,1-1 0 0 0,0 1 0 0 0,0 0 1 0 0,0 0-1 0 0,1 0 0 0 0,-1 0 0 0 0,1 1 0 0 0,0-1 0 0 0,-6 8 0 0 0,4-3 10 0 0,0-1-1 0 0,0 0 1 0 0,-1 0 0 0 0,0 0-1 0 0,0 0 1 0 0,-1-1 0 0 0,0 0-1 0 0,0-1 1 0 0,0 0 0 0 0,-13 7-1 0 0,-2 2-10 0 0,-28 23 0 0 0,-8 5 0 0 0,41-30 12 0 0,-20 18-1 0 0,7-5 30 0 0,-3 5 13 0 0,23-19-16 0 0,-1-1 0 0 0,-20 14 0 0 0,0-4-47 0 0,0 0 46 0 0,-50 25-1 0 0,36-22 25 0 0,32-16 2 0 0,0 0-1 0 0,0-1 0 0 0,0 0 0 0 0,0-1 0 0 0,-1-1 0 0 0,-22 5 0 0 0,-55 10 650 0 0,38-11-792 0 0,1 5 144 0 0,-42 4 0 0 0,66-10-64 0 0,13-3 0 0 0,0 0 0 0 0,0-2 0 0 0,-30 3 0 0 0,-7 0 0 0 0,-4 7 64 0 0,10-2-64 0 0,35-6 0 0 0,0-2 0 0 0,-16 3 0 0 0,-34 4 11 0 0,56-9-24 0 0,0 0-1 0 0,0-1 1 0 0,0 1 0 0 0,-10-3 0 0 0,11 3-46 0 0,-3-4-132 0 0,6 4-8 0 0,9-4-6582 0 0,4 1 1251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9.0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82 93 1840 0 0,'0'0'83'0'0,"5"-7"10"0"0,-5 7 83 0 0,1-1-1 0 0,-1 1 1 0 0,1-1-1 0 0,-1 1 1 0 0,1-1-1 0 0,-1 1 1 0 0,0-1 0 0 0,1 1-1 0 0,-1-1 1 0 0,0 1-1 0 0,0-1 1 0 0,1 0 0 0 0,-1 1-1 0 0,0-1 1 0 0,0 1-1 0 0,0-1 1 0 0,1 0 0 0 0,-1 1-1 0 0,0-1 1 0 0,0 0-1 0 0,0 1 1 0 0,0-1-1 0 0,0 0 1 0 0,-1 1 0 0 0,1-1-1 0 0,0 0 1 0 0,0 1-17 0 0,0-1 1 0 0,-1 1-1 0 0,1 0 1 0 0,0 0-1 0 0,0-1 0 0 0,-1 1 1 0 0,1 0-1 0 0,0 0 1 0 0,0 0-1 0 0,-1-1 1 0 0,1 1-1 0 0,0 0 1 0 0,-1 0-1 0 0,1 0 0 0 0,0 0 1 0 0,-1 0-1 0 0,1 0 1 0 0,0 0-1 0 0,-1 0 1 0 0,1 0-1 0 0,0 0 1 0 0,-1 0-1 0 0,1 0 1 0 0,0 0-1 0 0,-1 0 0 0 0,1 0 1 0 0,0 0-1 0 0,-1 0 1 0 0,1 0-1 0 0,-1 0 1 0 0,-5 3 3 0 0,1 1 0 0 0,-1 0 1 0 0,1-1-1 0 0,0 2 1 0 0,0-1-1 0 0,0 0 0 0 0,0 1 1 0 0,1 0-1 0 0,0 0 1 0 0,-5 8-1 0 0,6-9-92 0 0,0 1 1 0 0,0-1-1 0 0,1 1 1 0 0,0 0-1 0 0,0-1 1 0 0,0 1-1 0 0,1 0 1 0 0,0 0-1 0 0,-1 0 1 0 0,2 0-1 0 0,-1 1 0 0 0,1-1 1 0 0,-1 0-1 0 0,2 6 1 0 0,-1-10-47 0 0,1 1-1 0 0,-1 0 1 0 0,1 0-1 0 0,-1-1 1 0 0,1 1 0 0 0,0 0-1 0 0,0-1 1 0 0,0 1 0 0 0,0-1-1 0 0,0 1 1 0 0,0-1-1 0 0,0 0 1 0 0,0 1 0 0 0,1-1-1 0 0,-1 0 1 0 0,1 0 0 0 0,-1 0-1 0 0,1 0 1 0 0,-1 0-1 0 0,1 0 1 0 0,-1 0 0 0 0,1 0-1 0 0,0-1 1 0 0,-1 1 0 0 0,1-1-1 0 0,3 1 1 0 0,4 1 92 0 0,1-1 1 0 0,-1 0 0 0 0,18 0-1 0 0,-23-1-93 0 0,6 0 18 0 0,0 0 1 0 0,0 0 0 0 0,0-1 0 0 0,-1 0 0 0 0,1-1 0 0 0,0 0 0 0 0,0-1-1 0 0,-1 0 1 0 0,0 0 0 0 0,0-1 0 0 0,0 0 0 0 0,0-1 0 0 0,9-6 0 0 0,-15 9-33 0 0,-1 0 0 0 0,0 0 0 0 0,0 0 0 0 0,0-1 1 0 0,-1 1-1 0 0,1 0 0 0 0,0-1 0 0 0,-1 0 1 0 0,1 1-1 0 0,-1-1 0 0 0,0 0 0 0 0,0 1 1 0 0,0-1-1 0 0,0 0 0 0 0,-1 0 0 0 0,1 0 1 0 0,-1-3-1 0 0,1 1 3 0 0,-1 0 1 0 0,0 0 0 0 0,-1 0-1 0 0,1 0 1 0 0,-1 0-1 0 0,0 0 1 0 0,0 0-1 0 0,0 0 1 0 0,-3-4-1 0 0,1 2-13 0 0,-1 0 0 0 0,0 0 0 0 0,-1 1 0 0 0,1 0 0 0 0,-1 0 0 0 0,-1 0 0 0 0,1 1 0 0 0,-1-1 0 0 0,0 1 0 0 0,0 1 0 0 0,0-1 0 0 0,-11-5 0 0 0,9 7-19 0 0,-1 0 0 0 0,1 1 0 0 0,-1-1-1 0 0,0 2 1 0 0,-9-2 0 0 0,10 2-17 0 0,7 1 34 0 0,-1-1 1 0 0,1 1-1 0 0,-1 0 1 0 0,1 0-1 0 0,-1 0 1 0 0,1 0 0 0 0,-1 1-1 0 0,1-1 1 0 0,-1 0-1 0 0,1 1 1 0 0,-1-1-1 0 0,1 1 1 0 0,-1-1 0 0 0,1 1-1 0 0,0 0 1 0 0,-1-1-1 0 0,-1 2 1 0 0,3-1-12 0 0,-1 0 0 0 0,0-1 0 0 0,1 1-1 0 0,-1 0 1 0 0,0 0 0 0 0,1-1 0 0 0,-1 1 0 0 0,1 0 0 0 0,-1 0 0 0 0,1 0 0 0 0,0 0 0 0 0,-1 0-1 0 0,1 0 1 0 0,0 0 0 0 0,0 0 0 0 0,-1 0 0 0 0,1 0 0 0 0,0 0 0 0 0,0 0 0 0 0,0 0 0 0 0,0 0 0 0 0,0 0-1 0 0,0 0 1 0 0,1 1 0 0 0,1 8-179 0 0,-2-9 122 0 0,0 0 1 0 0,0 1-1 0 0,0-1 1 0 0,1 0-1 0 0,-1 1 1 0 0,0-1-1 0 0,1 0 1 0 0,-1 0-1 0 0,1 1 1 0 0,0-1-1 0 0,-1 0 1 0 0,1 0-1 0 0,0 0 1 0 0,0 0-1 0 0,0 0 1 0 0,-1 0-1 0 0,1 0 1 0 0,0 0-1 0 0,0 0 1 0 0,1 0-1 0 0,0 1 1 0 0,24 12-778 0 0,1-2-7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09.4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62 1 10680 0 0,'0'0'1072'0'0,"0"1"-979"0"0,-1 4 79 0 0,0 0 0 0 0,0-1-1 0 0,0 1 1 0 0,-1-1 0 0 0,0 1 0 0 0,0-1 0 0 0,0 0-1 0 0,0 0 1 0 0,-1 0 0 0 0,-3 5 0 0 0,-9 16 451 0 0,-6 18 523 0 0,21-42-422 0 0,0-1-717 0 0,0 0 1 0 0,0 1 0 0 0,0-1 0 0 0,0 0 0 0 0,0 0 0 0 0,0 1 0 0 0,0-1 0 0 0,0 0 0 0 0,0 0 0 0 0,0 1 0 0 0,0-1 0 0 0,0 0 0 0 0,-1 0 0 0 0,1 1 0 0 0,0-1 0 0 0,0 0 0 0 0,0 0 0 0 0,0 0 0 0 0,0 1 0 0 0,0-1-1 0 0,-1 0 1 0 0,1 0 0 0 0,0 0 0 0 0,0 0 0 0 0,0 1 0 0 0,0-1 0 0 0,-1 0 0 0 0,2 0-317 0 0,4-3-642 0 0,5 0-4519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12.9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127 1 6072 0 0,'0'0'548'0'0,"-4"5"-30"0"0,-18 32 2045 0 0,-25 60 0 0 0,16-16-206 0 0,29-76-2212 0 0,1 0 1 0 0,-1 0-1 0 0,1 0 1 0 0,0 0-1 0 0,1 1 1 0 0,-1-1-1 0 0,1 1 1 0 0,0 9-1 0 0,0-13 53 0 0,-8 0-110 0 0,3-1-8 0 0,4-1 12 0 0,1 0-132 0 0,1 0 1 0 0,-1 0 0 0 0,1-1 0 0 0,-1 1-1 0 0,1 0 1 0 0,-1 0 0 0 0,1 0 0 0 0,-1 0-1 0 0,0-1 1 0 0,1 1 0 0 0,-1 0 0 0 0,1 0-1 0 0,-1-1 1 0 0,0 1 0 0 0,1 0 0 0 0,-1-1 0 0 0,0 1-1 0 0,1 0 1 0 0,-1-1 0 0 0,0 1 0 0 0,1 0-1 0 0,-1-1 1 0 0,0 1 0 0 0,0-1 0 0 0,0 1-1 0 0,1-1 1 0 0,-1 1 0 0 0,0 0 0 0 0,0-2 0 0 0,0-11-1967 0 0,0 5 809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13.5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1 2304 0 0,'0'0'7718'0'0,"1"1"-7272"0"0,0 1-337 0 0,0 0 1 0 0,0 1-1 0 0,-1-1 1 0 0,1 0-1 0 0,-1 0 1 0 0,1 0-1 0 0,-1 0 1 0 0,0 1-1 0 0,0-1 1 0 0,0 0 0 0 0,0 0-1 0 0,0 1 1 0 0,0-1-1 0 0,-1 0 1 0 0,0 4-1 0 0,-15 35 1221 0 0,12-31-1008 0 0,3-8-237 0 0,-3 8 374 0 0,1-3-387 0 0,2-5-156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13.9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138 1 2760 0 0,'0'0'5634'0'0,"2"1"-4871"0"0,12 11 49 0 0,-5-5-423 0 0,1 0 0 0 0,-2 1 0 0 0,1 0 0 0 0,-1 1-1 0 0,7 10 1 0 0,-13-16-354 0 0,0 0 0 0 0,1 1 0 0 0,-2 0 0 0 0,1-1 1 0 0,0 1-1 0 0,-1 0 0 0 0,2 4 0 0 0,-3-6-33 0 0,0 1 0 0 0,0-1 0 0 0,0 0 1 0 0,0 0-1 0 0,0 1 0 0 0,0-1 0 0 0,0 0 0 0 0,-1 1 1 0 0,1-1-1 0 0,-1 0 0 0 0,0 0 0 0 0,0 0 1 0 0,1 0-1 0 0,-1 0 0 0 0,-2 3 0 0 0,0 0 8 0 0,0-1-1 0 0,-1 0 0 0 0,1 1 0 0 0,-1-2 0 0 0,0 1 1 0 0,0 0-1 0 0,0-1 0 0 0,0 0 0 0 0,-1 1 0 0 0,1-2 1 0 0,-10 6-1 0 0,0-3 15 0 0,1 0-1 0 0,-1-1 1 0 0,-18 3 0 0 0,1 3 283 0 0,25-7-214 0 0,1-1-1 0 0,-1 0 1 0 0,0 0 0 0 0,0-1 0 0 0,-1 0-1 0 0,1 0 1 0 0,-11 0 0 0 0,15-1 56 0 0,15 1 165 0 0,9 2-89 0 0,0-1 1 0 0,0-1-1 0 0,0 0 1 0 0,24-4 0 0 0,-27 2-12 0 0,19-3-12 0 0,-32 3-298 0 0,1 0 1 0 0,0 0 0 0 0,-1 1 0 0 0,13 0 0 0 0,1 0-3749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14.2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4144 0 0,'0'0'10796'0'0,"2"0"-10882"0"0,21 0-1219 0 0,-15 0-3580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14.6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20 1376 0 0,'-1'-1'3955'0'0,"1"1"-3860"0"0,-1 0 1 0 0,1 0 0 0 0,0 0 0 0 0,0 0 0 0 0,0 0 0 0 0,0 0 0 0 0,-1 0 0 0 0,1 0 0 0 0,0 0 0 0 0,0 0-1 0 0,0 0 1 0 0,0 0 0 0 0,-1 0 0 0 0,1 0 0 0 0,0 0 0 0 0,0 0 0 0 0,0-1 0 0 0,0 1 0 0 0,0 0 0 0 0,0 0-1 0 0,-1 0 1 0 0,1 0 0 0 0,0 0 0 0 0,0 0 0 0 0,0-1 0 0 0,0 1 0 0 0,0 0 0 0 0,0 0 0 0 0,0 0 0 0 0,0 0-1 0 0,0 0 1 0 0,0-1 0 0 0,0 1 0 0 0,-1 0 0 0 0,1 0 0 0 0,0 0 0 0 0,0 0 0 0 0,0-1 0 0 0,0 1 0 0 0,0 0-1 0 0,0 0 1 0 0,1-1 0 0 0,7-2 4255 0 0,2 0-5930 0 0,3-4-2807 0 0</inkml:trace>
  <inkml:trace contextRef="#ctx0" brushRef="#br0" timeOffset="1">258 12 5984 0 0,'0'0'8224'0'0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18.9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191 1 4608 0 0,'0'0'3456'0'0,"0"2"-2944"0"0,-1 3-354 0 0,0-1 1 0 0,0 1-1 0 0,0-1 0 0 0,-1 1 1 0 0,1-1-1 0 0,-1 1 1 0 0,0-1-1 0 0,0 0 1 0 0,-1 0-1 0 0,1 0 0 0 0,-1 0 1 0 0,0 0-1 0 0,0-1 1 0 0,0 1-1 0 0,-7 5 1 0 0,-4 3 29 0 0,-1 1-1 0 0,-25 14 1 0 0,-21 17 1402 0 0,41-29-1574 0 0,20-15-16 0 0,0 0 0 0 0,0 0 0 0 0,0 1 0 0 0,0-1 0 0 0,0 0 0 0 0,0 0 0 0 0,0 0 0 0 0,0 1 0 0 0,0-1 0 0 0,0 0 0 0 0,0 0 0 0 0,0 0 0 0 0,0 1 0 0 0,0-1 0 0 0,0 0 0 0 0,0 0 0 0 0,0 0 0 0 0,0 1 0 0 0,0-1 0 0 0,0 0 0 0 0,0 0 0 0 0,0 0 0 0 0,0 0 0 0 0,0 1 0 0 0,0-1 0 0 0,0 0 0 0 0,0 0 0 0 0,0 0 0 0 0,1 0 0 0 0,-1 1 0 0 0,0-1 0 0 0,0 0 0 0 0,0 0 0 0 0,0 0 0 0 0,0 0 0 0 0,1 0 0 0 0,-1 1 0 0 0,3 0-2 0 0,0 1 0 0 0,1-1 1 0 0,-1 0-1 0 0,0 0 1 0 0,1 0-1 0 0,-1 0 1 0 0,0 0-1 0 0,1-1 1 0 0,-1 0-1 0 0,5 1 0 0 0,40-3 47 0 0,-37 2 0 0 0,133-14 1020 0 0,-5 0-154 0 0,-115 12-911 0 0,-14 1 0 0 0,0 1 0 0 0,19 0 0 0 0,-10 1 10 0 0,-14-1-20 0 0,0 1-1 0 0,0-1 0 0 0,0 1 1 0 0,0 0-1 0 0,0 0 0 0 0,6 2 1 0 0,-9-2-328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19.3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198 0 2760 0 0,'0'0'125'0'0,"0"2"-3"0"0,-5 22-80 0 0,-2 0 813 0 0,5-8-15 0 0,-2-1 0 0 0,0 0 0 0 0,0-1 1 0 0,-13 27-1 0 0,0 4 67 0 0,9-27-849 0 0,0-1 0 0 0,-15 24 1 0 0,5-8 380 0 0,12-23-238 0 0,0 0 0 0 0,0-1-1 0 0,0 1 1 0 0,-2-1 0 0 0,1 0-1 0 0,-1-1 1 0 0,-13 12 0 0 0,12-13-201 0 0,5-5 0 0 0,7-7 0 0 0,-3 4 0 0 0,5-7 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19.6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538 562 6448 0 0,'-6'4'305'0'0,"2"-3"-276"0"0,1 1 0 0 0,-1-1 0 0 0,1 0 0 0 0,-1 0 0 0 0,1 0 0 0 0,-1-1 0 0 0,1 1 0 0 0,-1-1 0 0 0,-4 1 0 0 0,-17 1 48 0 0,-18 5 671 0 0,-1-3 0 0 0,0-2 0 0 0,-67-4 0 0 0,99 1-572 0 0,-1 0 0 0 0,0-1 0 0 0,0-1 1 0 0,1 0-1 0 0,-24-9 0 0 0,29 9-126 0 0,-1-1 1 0 0,1 0 0 0 0,-1-1-1 0 0,1 0 1 0 0,1 0-1 0 0,-1 0 1 0 0,1-1-1 0 0,0 0 1 0 0,-10-13-1 0 0,10 11 51 0 0,1 1-1 0 0,0-1 0 0 0,0 0 1 0 0,1-1-1 0 0,0 1 0 0 0,0-1 1 0 0,1 1-1 0 0,0-1 0 0 0,1 0 1 0 0,0 0-1 0 0,0-1 0 0 0,1 1 1 0 0,0 0-1 0 0,1 0 0 0 0,0-10 1 0 0,3 1-146 0 0,0 0 0 0 0,2 0 0 0 0,0 1 1 0 0,0-1-1 0 0,2 1 0 0 0,14-27 1 0 0,-14 32-19 0 0,2-1 1 0 0,-1 1-1 0 0,1 0 0 0 0,1 1 1 0 0,0 0-1 0 0,1 1 1 0 0,0 0-1 0 0,20-14 1 0 0,-9 10-109 0 0,0 0 0 0 0,1 2 0 0 0,34-14 1 0 0,-41 21 108 0 0,0 0 0 0 0,0 1 0 0 0,0 0 0 0 0,1 1 0 0 0,-1 1 1 0 0,22 0-1 0 0,-18 3 62 0 0,-1-1 0 0 0,0 2 0 0 0,0 1 0 0 0,1 0 0 0 0,-2 1 0 0 0,1 1 0 0 0,0 1 0 0 0,-1 1 0 0 0,24 12 0 0 0,-30-13 0 0 0,1 1 0 0 0,-1 0 0 0 0,-1 1 0 0 0,1 0 0 0 0,-2 1 0 0 0,16 15 0 0 0,-12-9 0 0 0,-7-8 0 0 0,0 1 0 0 0,0-1 0 0 0,-1 1 0 0 0,0 1 0 0 0,0-1 0 0 0,0 1 0 0 0,-2 0 0 0 0,1 0 0 0 0,5 17 0 0 0,-8-18 51 0 0,0 0 0 0 0,-1 0 0 0 0,0 1 1 0 0,-1-1-1 0 0,0 1 0 0 0,0-1 1 0 0,0 1-1 0 0,-1-1 0 0 0,-1 1 0 0 0,-2 10 1 0 0,0-8 50 0 0,0 0 1 0 0,-1 0-1 0 0,0-1 1 0 0,0 0-1 0 0,-1 0 1 0 0,-1 0-1 0 0,-9 12 1 0 0,-13 12 99 0 0,0 0 1 0 0,-47 39 0 0 0,3-16-203 0 0,67-53 0 0 0,13-8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4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9 343 3680 0 0,'0'0'5728'0'0,"0"2"-5334"0"0,-8 41 2436 0 0,8-42-2526 0 0,0 20 736 0 0,0-12-785 0 0,1 29 742 0 0,-1-34-927 0 0,1-1 0 0 0,-1 0-1 0 0,1 1 1 0 0,0-1 0 0 0,0 0-1 0 0,0 0 1 0 0,1 0 0 0 0,-1 0-1 0 0,4 5 1 0 0,8 13 246 0 0,-9-15-219 0 0,0 1 0 0 0,0-1 0 0 0,7 6 0 0 0,-10-10-31 0 0,-1-2-61 0 0,0 1 0 0 0,1-1 0 0 0,-1 0-1 0 0,0 1 1 0 0,0-1 0 0 0,0 0 0 0 0,0 1-1 0 0,1-1 1 0 0,-1 1 0 0 0,0-1-1 0 0,0 0 1 0 0,1 0 0 0 0,-1 1 0 0 0,0-1-1 0 0,1 0 1 0 0,-1 1 0 0 0,0-1-1 0 0,1 0 1 0 0,-1 0 0 0 0,0 0 0 0 0,1 1-1 0 0,-1-1 1 0 0,0 0 0 0 0,1 0 0 0 0,-1 0-1 0 0,1 0 1 0 0,-1 0 0 0 0,0 0-1 0 0,1 0 1 0 0,9 5 221 0 0,-10-4-196 0 0,0-1 0 0 0,0 0 0 0 0,0 0-1 0 0,0 0 1 0 0,1 1 0 0 0,-1-1 0 0 0,0 0-1 0 0,0 0 1 0 0,0 0 0 0 0,1 1 0 0 0,-1-1-1 0 0,0 0 1 0 0,0 0 0 0 0,1 0 0 0 0,-1 0-1 0 0,0 0 1 0 0,0 0 0 0 0,1 0-1 0 0,-1 0 1 0 0,0 1 0 0 0,0-1 0 0 0,1 0-1 0 0,-1 0 1 0 0,0 0 0 0 0,0 0 0 0 0,1 0-1 0 0,-1 0 1 0 0,0-1 0 0 0,0 1 0 0 0,1 0-1 0 0,-1 0 1 0 0,1 0 0 0 0,10-8 468 0 0,12-18-61 0 0,-18 20-248 0 0,-1 0-68 0 0,0 0 0 0 0,0 0 1 0 0,-1 0-1 0 0,5-13 0 0 0,0 2-2 0 0,9-8 36 0 0,-3 7-133 0 0,0-2 13 0 0,2-1-1 0 0,22-22 0 0 0,-13 15-1 0 0,5-7 8 0 0,49-53 162 0 0,48-28 201 0 0,-113 103-374 0 0,-7 8-2 0 0,-1 0 0 0 0,0-1 0 0 0,-1 0 0 0 0,0 0 1 0 0,0-1-1 0 0,7-9 0 0 0,-10 14 15 0 0,3 2-73 0 0,-3 0-171 0 0,1-2-131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29.5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22 100 920 0 0,'0'0'3033'0'0,"0"9"-1412"0"0,-2 16-276 0 0,-7 42-1 0 0,5-42-282 0 0,-2 44-1 0 0,14-34-199 0 0,-8-33 658 0 0,6-2-1121 0 0,-4 0-321 0 0,0 0 0 0 0,0 0-1 0 0,0 0 1 0 0,0 0 0 0 0,0-1 0 0 0,0 1 0 0 0,0 0 0 0 0,-1-1 0 0 0,1 0 0 0 0,3-1 0 0 0,7-4 86 0 0,-2 0 1 0 0,1-1-1 0 0,17-15 1 0 0,-15 11-116 0 0,23-14 1 0 0,12-6 55 0 0,-28 17-56 0 0,35-18 0 0 0,24-12 17 0 0,-44 23-68 0 0,-6 2 3 0 0,-19 12 47 0 0,0 1-1 0 0,18-9 1 0 0,-25 14-36 0 0,7-3 139 0 0,1 0 1 0 0,0-1-1 0 0,-1-1 0 0 0,0 0 0 0 0,19-14 920 0 0,-28 20-1017 0 0,5 0-150 0 0,-3-1-207 0 0,1 1 0 0 0,-1 0 0 0 0,1-1 1 0 0,-1 0-1 0 0,7-2 0 0 0,-6 1 33 0 0,14-5-520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33.2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1238 8120 0 0,'0'0'733'0'0,"-8"-8"858"0"0,7 5-1364 0 0,0 1 1 0 0,0-1-1 0 0,0 1 1 0 0,0-1-1 0 0,0 0 0 0 0,1 0 1 0 0,-1 1-1 0 0,1-1 1 0 0,0 0-1 0 0,0 0 1 0 0,0-4-1 0 0,0-6 238 0 0,-9-56 1164 0 0,-1-16-487 0 0,5 27-731 0 0,-2-61 140 0 0,46-316-84 0 0,-31 385-491 0 0,3 1 1 0 0,1 0-1 0 0,25-60 0 0 0,-29 91 16 0 0,1 1-1 0 0,1 1 1 0 0,0 0-1 0 0,18-21 1 0 0,-24 32 37 0 0,1-1 1 0 0,-1 1-1 0 0,1 1 1 0 0,1-1 0 0 0,-1 1-1 0 0,1-1 1 0 0,-1 2-1 0 0,1-1 1 0 0,7-3-1 0 0,-11 6-44 0 0,0 0 0 0 0,0 1 0 0 0,0-1 0 0 0,0 0-1 0 0,0 1 1 0 0,0 0 0 0 0,0-1 0 0 0,0 1 0 0 0,0 0-1 0 0,0 0 1 0 0,0 0 0 0 0,0 0 0 0 0,0 1 0 0 0,0-1-1 0 0,0 0 1 0 0,0 1 0 0 0,0 0 0 0 0,0-1-1 0 0,0 1 1 0 0,0 0 0 0 0,0 0 0 0 0,0 0 0 0 0,0 0-1 0 0,-1 0 1 0 0,1 0 0 0 0,0 1 0 0 0,-1-1 0 0 0,1 1-1 0 0,-1-1 1 0 0,0 1 0 0 0,1-1 0 0 0,-1 1 0 0 0,1 2-1 0 0,3 4-2 0 0,-1 0-1 0 0,0 1 0 0 0,0-1 1 0 0,-1 1-1 0 0,0 0 0 0 0,-1 0 1 0 0,0 0-1 0 0,0 0 0 0 0,-1 1 1 0 0,0-1-1 0 0,0 0 0 0 0,-1 1 1 0 0,-1-1-1 0 0,0 0 0 0 0,0 1 1 0 0,0-1-1 0 0,-5 12 0 0 0,1 5 6 0 0,5-19 3 0 0,-2 0 1 0 0,1-1-1 0 0,-1 1 0 0 0,0 0 0 0 0,0-1 0 0 0,-4 8 0 0 0,-9 11 52 0 0,-1-1 1 0 0,-1-1-1 0 0,-1 0 0 0 0,-21 21 1 0 0,33-37-33 0 0,0 0 0 0 0,1 0 0 0 0,-8 13 0 0 0,12-19 444 0 0,2-2-442 0 0,0-1 0 0 0,0 1 0 0 0,0 0 0 0 0,0 0 0 0 0,0 0 0 0 0,0 0 0 0 0,1 0-1 0 0,-1 0 1 0 0,0 1 0 0 0,1-1 0 0 0,-1 0 0 0 0,3 0 0 0 0,-1-1 1 0 0,11-6-13 0 0,2-1 0 0 0,-1 0 0 0 0,1 1 0 0 0,0 1 0 0 0,1 0 0 0 0,28-7 0 0 0,-33 12-33 0 0,-3 0 55 0 0,0 0 0 0 0,0 1-1 0 0,0 0 1 0 0,0 0 0 0 0,16 2 0 0 0,-23-1-38 0 0,0 0 0 0 0,0 1 1 0 0,0-1-1 0 0,0 1 0 0 0,0 0 0 0 0,0 0 0 0 0,0 0 1 0 0,0 0-1 0 0,0 0 0 0 0,-1 0 0 0 0,1 0 0 0 0,0 0 1 0 0,-1 1-1 0 0,1-1 0 0 0,-1 1 0 0 0,1-1 0 0 0,-1 1 1 0 0,0-1-1 0 0,1 1 0 0 0,-1 0 0 0 0,0 0 0 0 0,0 0 1 0 0,0 0-1 0 0,-1-1 0 0 0,1 1 0 0 0,0 0 0 0 0,-1 0 1 0 0,1 1-1 0 0,-1-1 0 0 0,0 0 0 0 0,0 2 0 0 0,1 1 8 0 0,-2 0 0 0 0,1 0-1 0 0,0-1 1 0 0,-1 1 0 0 0,0 0-1 0 0,0-1 1 0 0,-1 1-1 0 0,1 0 1 0 0,-1-1 0 0 0,0 0-1 0 0,0 1 1 0 0,0-1 0 0 0,-1 0-1 0 0,1 0 1 0 0,-1 0-1 0 0,-4 4 1 0 0,-8 8 180 0 0,0 0 0 0 0,-22 16 0 0 0,27-23-106 0 0,-7 5-66 0 0,-19 18 0 0 0,34-29-2 0 0,2-3 0 0 0,-1 1 0 0 0,1 0 0 0 0,-1-1 0 0 0,1 1 1 0 0,-1-1-1 0 0,1 1 0 0 0,-1 0 0 0 0,0-1 0 0 0,1 0 0 0 0,-1 1 0 0 0,0-1 0 0 0,1 1 0 0 0,-1-1 0 0 0,0 0 0 0 0,0 0 0 0 0,1 1 0 0 0,-1-1 0 0 0,0 0 0 0 0,-1 0 0 0 0,0 1-218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33.5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2304 0 0,'0'0'416'0'0,"1"2"907"0"0,14 10 3132 0 0,4 3-2160 0 0,20 22 0 0 0,-29-26-1925 0 0,0 2 0 0 0,-1-1 0 0 0,10 17 0 0 0,-13-19-247 0 0,0 1 30 0 0,0 0-1 0 0,5 14 1 0 0,-10-24-68 0 0,0 1-26 0 0,2 6-38 0 0,-2-6 55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33.9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346 1 3224 0 0,'0'2'7084'0'0,"0"11"-6667"0"0,-2 1 1 0 0,0 0 0 0 0,0 0 0 0 0,-1-1 0 0 0,-1 1-1 0 0,0-1 1 0 0,-7 14 0 0 0,-50 91 1165 0 0,28-59-908 0 0,-100 161 1136 0 0,96-169-1574 0 0,21-32-156 0 0,-18 32 0 0 0,34-51-122 0 0,0 0-1 0 0,0 1 1 0 0,0-1 0 0 0,0 0-1 0 0,0 0 1 0 0,0 0 0 0 0,0 0-1 0 0,0 0 1 0 0,0 0 0 0 0,0 0-1 0 0,0 1 1 0 0,0-1-1 0 0,0 0 1 0 0,-1 0 0 0 0,1 0-1 0 0,0 0 1 0 0,0 0 0 0 0,0 0-1 0 0,0 0 1 0 0,0 0 0 0 0,0 0-1 0 0,0 1 1 0 0,0-1-1 0 0,0 0 1 0 0,0 0 0 0 0,0 0-1 0 0,-1 0 1 0 0,1 0 0 0 0,0 0-1 0 0,0 0 1 0 0,0 0 0 0 0,0 0-1 0 0,0 0 1 0 0,0 0-1 0 0,0 0 1 0 0,-1 0 0 0 0,1 0-1 0 0,0 0 1 0 0,0 0 0 0 0,0 0-1 0 0,0 0 1 0 0,0 0 0 0 0,0 0-1 0 0,-1 0 1 0 0,1-9-5832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35.5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 1376 0 0,'0'0'9981'0'0,"2"0"-9754"0"0,6 2-36 0 0,0 0 0 0 0,1-1 0 0 0,-1 0 0 0 0,1-1 1 0 0,-1 0-1 0 0,1 0 0 0 0,-1-1 0 0 0,1 0 0 0 0,10-3 1 0 0,-5 3 16 0 0,-1 0 1 0 0,1 0 0 0 0,19 2 0 0 0,0 1-90 0 0,58-2 63 0 0,-88 0 334 0 0,6-8 112 0 0,-9 8-828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35.9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28 920 0 0,'0'0'9160'0'0,"2"1"-8087"0"0,3 0-818 0 0,0 0 0 0 0,1 0-1 0 0,-1 0 1 0 0,1 0 0 0 0,0-1 0 0 0,-1 0-1 0 0,9-2 1 0 0,24 2 716 0 0,0 3-715 0 0,0-2 0 0 0,48-5 0 0 0,-71 3-213 0 0,-2 0-2 0 0,0-2 1 0 0,17-4 0 0 0,5-1 182 0 0,9-2 332 0 0,-36 8-462 0 0,-16 2-246 0 0,-8 1-455 0 0,14-1 194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37.6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72 10680 0 0,'0'0'1150'0'0,"1"0"-1198"0"0,12-4 129 0 0,1 2 0 0 0,-1 0 0 0 0,22-1-1 0 0,6-1 327 0 0,60-4 540 0 0,140 5-1 0 0,-136 4-778 0 0,467-9 177 0 0,-196-16 330 0 0,-172 16 258 0 0,-70 5 132 0 0,30-1 167 0 0,-162 4-1054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38.6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1 456 0 0,'0'0'4345'0'0,"0"2"-2926"0"0,-3 165 3673 0 0,-2-95-3854 0 0,0-21-372 0 0,3-41-680 0 0,1-1-1 0 0,0 1 1 0 0,1 0-1 0 0,0-1 0 0 0,0 1 1 0 0,1 0-1 0 0,2 9 1 0 0,-3-17 634 0 0,1-3-760 0 0,-1-1 1 0 0,1 0-1 0 0,-1 1 1 0 0,1-1-1 0 0,0 1 1 0 0,0 0 0 0 0,0-1-1 0 0,0 1 1 0 0,2-2-1 0 0,5-8 110 0 0,-2-5-36 0 0,-1-1 0 0 0,-1 0 0 0 0,4-22-1 0 0,-6 23-116 0 0,1 0-1 0 0,1 0 0 0 0,11-28 0 0 0,-4 14-55 0 0,5-8 6 0 0,-9 24 33 0 0,-6 11 0 0 0,1 0 0 0 0,0-1 0 0 0,0 1 0 0 0,0 0 0 0 0,3-4 0 0 0,0-1 3 0 0,-4 6-15 0 0,0 0 0 0 0,0 0 0 0 0,1 0-1 0 0,-1 0 1 0 0,0 0 0 0 0,1 0 0 0 0,-1 0-1 0 0,1 1 1 0 0,-1-1 0 0 0,3-1-1 0 0,-3 2 12 0 0,-1 1 0 0 0,0 0-1 0 0,0 0 1 0 0,0-1 0 0 0,1 1-1 0 0,-1 0 1 0 0,0 0 0 0 0,0 0-1 0 0,1 0 1 0 0,-1 0 0 0 0,0-1-1 0 0,1 1 1 0 0,-1 0 0 0 0,0 0-1 0 0,1 0 1 0 0,-1 0 0 0 0,0 0-1 0 0,0 0 1 0 0,1 0 0 0 0,-1 0-1 0 0,0 0 1 0 0,1 0 0 0 0,-1 0-1 0 0,0 0 1 0 0,1 0 0 0 0,-1 0-1 0 0,0 0 1 0 0,0 0 0 0 0,1 1-1 0 0,-1-1 1 0 0,0 0 0 0 0,1 0-1 0 0,-1 0 1 0 0,0 0 0 0 0,0 0-1 0 0,1 1 1 0 0,-1-1 0 0 0,0 0-1 0 0,0 0 1 0 0,0 1-1 0 0,1-1 1 0 0,-1 0 0 0 0,0 1-1 0 0,1-1-4 0 0,3 5-6 0 0,-1-1-1 0 0,1 1 1 0 0,-1 0-1 0 0,1 0 1 0 0,-1 0-1 0 0,-1 0 1 0 0,1 0-1 0 0,-1 1 1 0 0,0-1-1 0 0,0 1 1 0 0,-1-1-1 0 0,2 9 1 0 0,0 5 9 0 0,-1 1 0 0 0,0 26 0 0 0,-2-15 41 0 0,1-3 171 0 0,-2 1-1 0 0,-1-1 1 0 0,-5 29-1 0 0,5-50 25 0 0,2-8-256 0 0,0 1 1 0 0,0 0-1 0 0,0 0 1 0 0,0 0-1 0 0,0 0 1 0 0,0 0-1 0 0,0 0 1 0 0,0 0-1 0 0,0 0 1 0 0,0 0-1 0 0,0 0 1 0 0,0 0-1 0 0,0 0 1 0 0,0 0-1 0 0,0-1 1 0 0,0 1-1 0 0,0 0 1 0 0,0 0-1 0 0,0 0 1 0 0,0 0-1 0 0,0 0 1 0 0,0 0-1 0 0,0 0 1 0 0,0 0-1 0 0,-1 0 1 0 0,1 0-1 0 0,0 0 1 0 0,0 0-1 0 0,0 0 1 0 0,0 0-1 0 0,0 0 1 0 0,0 0-1 0 0,0 0 1 0 0,0 0-1 0 0,0 0 1 0 0,0 0-1 0 0,0 0 1 0 0,0 0 0 0 0,0 0-1 0 0,0 0 1 0 0,-1 0-1 0 0,1 0 1 0 0,0 0-1 0 0,0 0 1 0 0,0 0-1 0 0,0 0 1 0 0,0 0-1 0 0,0 0 1 0 0,0 0-1 0 0,0 0 1 0 0,0 0-1 0 0,0 0 1 0 0,0 0-1 0 0,0 0 1 0 0,0 0-1 0 0,-1 0 1 0 0,1 0-1 0 0,0 0 1 0 0,0 0-1 0 0,-2-7-5883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39.7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 2304 0 0,'0'0'9533'0'0,"2"1"-9234"0"0,10 2-1 0 0,0 0 0 0 0,0-1-1 0 0,1-1 1 0 0,20 0 0 0 0,3 0 75 0 0,148 11 899 0 0,-170-12-1098 0 0,1 0-1 0 0,28-3 1 0 0,10-2 88 0 0,-47 5-229 0 0,1 0 0 0 0,-1-1-1 0 0,11-3 1 0 0,-10 2 7 0 0,0 1 29 0 0,-6 1-63 0 0,-1 1 1 0 0,1-1-1 0 0,-1 0 0 0 0,0-1 1 0 0,1 1-1 0 0,-1 0 1 0 0,1 0-1 0 0,-1 0 1 0 0,1 0-1 0 0,-1 0 0 0 0,1 0 1 0 0,-1 0-1 0 0,0-1 1 0 0,1 1-1 0 0,-1 0 0 0 0,1 0 1 0 0,-1-1-1 0 0,0 1 1 0 0,1 0-1 0 0,-1-1 0 0 0,9-6 406 0 0,-8 5-352 0 0,-1-3-109 0 0,0 3-263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0.0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0 2304 0 0,'-9'14'5608'0'0,"6"-9"-5292"0"0,1 0-1 0 0,0 0 1 0 0,1 0 0 0 0,-1 0 0 0 0,1 0-1 0 0,0 0 1 0 0,-1 10 0 0 0,-1 7 350 0 0,-5 23 595 0 0,3 0-1 0 0,0 91 1 0 0,6-118-1048 0 0,0-14-124 0 0,-1 0-1 0 0,0-1 1 0 0,0 1 0 0 0,0 0 0 0 0,-1 6 0 0 0,0-7-16 0 0,0 1 7 0 0,3 13 31 0 0,1-8-90 0 0,-2-7 286 0 0,-6-18-1179 0 0,1 5-2836 0 0,3 0-1296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1:5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1376 0 0,'10'1'5552'0'0,"16"3"-3480"0"0,-22-4-1914 0 0,-1 0-1 0 0,1 0 0 0 0,0 0 1 0 0,-1 1-1 0 0,1 0 1 0 0,-1 0-1 0 0,1 0 1 0 0,4 2-1 0 0,0 3-50 0 0,0-1 1 0 0,-1 1-1 0 0,0 0 0 0 0,0 1 1 0 0,8 9-1 0 0,-6-5 5 0 0,-1 0 0 0 0,-1 0 0 0 0,12 24 0 0 0,-12-23 13 0 0,-1 0-1 0 0,2 0 1 0 0,10 13 0 0 0,-5-1 16 0 0,-9-15 1168 0 0,-2-10-1038 0 0,0 0-211 0 0,0 1-1 0 0,-1-1 1 0 0,1 0-1 0 0,0 0 1 0 0,-1-1 0 0 0,1 1-1 0 0,-1 0 1 0 0,1 0-1 0 0,-1-1 1 0 0,1 1 0 0 0,-1-1-1 0 0,2-2 1 0 0,12-25 224 0 0,-5 11-216 0 0,-7 13-51 0 0,63-102 30 0 0,-18 41 33 0 0,95-99 0 0 0,-119 139-31 0 0,-11 12 129 0 0,25-22 1 0 0,-11 14 30 0 0,109-95-260 0 0,-115 97 139 0 0,2 2 1 0 0,37-24 0 0 0,-25 18-2 0 0,-28 18-88 0 0,-6 5-65 0 0,1 2-1088 0 0,6 9-30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0.3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0 7344 0 0,'0'0'837'0'0,"0"2"-522"0"0,-1 9 136 0 0,1-9-368 0 0,-1 0 1 0 0,1 0-1 0 0,0 0 1 0 0,0 0-1 0 0,0 0 1 0 0,0 0-1 0 0,1 0 1 0 0,0 4-1 0 0,0 0 52 0 0,1 0 0 0 0,-1 0 0 0 0,0 1 0 0 0,-1-1 0 0 0,1 0 0 0 0,-2 12 0 0 0,1 14 468 0 0,5 24 490 0 0,2 70 1128 0 0,-7 62-198 0 0,0-186-1703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1.6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3224 0 0,'0'0'8724'0'0,"2"1"-8391"0"0,1 2-260 0 0,-1 0 0 0 0,1 0 1 0 0,-1 1-1 0 0,1-1 0 0 0,-1 1 1 0 0,0-1-1 0 0,0 1 0 0 0,-1 0 0 0 0,1-1 1 0 0,-1 1-1 0 0,1 0 0 0 0,-1 0 0 0 0,-1 0 1 0 0,1 0-1 0 0,0 0 0 0 0,-1 1 0 0 0,0 5 1 0 0,-10 112 1164 0 0,4-34-428 0 0,6-81-766 0 0,0-1 0 0 0,0 1 1 0 0,1-1-1 0 0,-1 1 0 0 0,5 11 1 0 0,-4-10-51 0 0,1 0 0 0 0,-1-1 0 0 0,1 13 0 0 0,1 10-18 0 0,-2-23 76 0 0,0-1-1 0 0,-1 1 0 0 0,0 12 1 0 0,0 27 1611 0 0,0-45-1476 0 0,3 1 626 0 0,5-10-677 0 0,-7 5-130 0 0,0 0 0 0 0,-1 0 0 0 0,1 0 0 0 0,-1-1 0 0 0,1 1-1 0 0,-1 0 1 0 0,0 0 0 0 0,-1-1 0 0 0,0-4 0 0 0,1-4 79 0 0,0 8-77 0 0,0-1-1 0 0,0 1 0 0 0,1 0 0 0 0,-1-1 0 0 0,1 1 0 0 0,0 0 1 0 0,1 0-1 0 0,-1 0 0 0 0,1 0 0 0 0,-1 0 0 0 0,1 0 0 0 0,1 0 0 0 0,-1 1 1 0 0,0-1-1 0 0,1 1 0 0 0,4-5 0 0 0,0 1-6 0 0,1 1 0 0 0,-1 0 0 0 0,1 1 0 0 0,1-1 0 0 0,-1 2 0 0 0,11-5-1 0 0,-8 4 0 0 0,-3 0 0 0 0,1 1 0 0 0,1 0 0 0 0,-1 1 0 0 0,14-4 0 0 0,-20 7 1 0 0,4-2-24 0 0,0 0 1 0 0,0 1-1 0 0,0 0 0 0 0,0 1 0 0 0,0-1 1 0 0,0 1-1 0 0,0 1 0 0 0,0-1 1 0 0,0 1-1 0 0,0 0 0 0 0,10 4 0 0 0,-17-5 23 0 0,1 0-1 0 0,0 1 1 0 0,0-1-1 0 0,0 0 1 0 0,0 1-1 0 0,-1-1 1 0 0,1 1-1 0 0,0-1 1 0 0,-1 1-1 0 0,1-1 1 0 0,0 1-1 0 0,-1 0 1 0 0,1-1-1 0 0,-1 1 1 0 0,1 0-1 0 0,-1 0 1 0 0,1-1-1 0 0,-1 1 1 0 0,1 0-1 0 0,-1 0 1 0 0,0-1-1 0 0,1 1 1 0 0,-1 0-1 0 0,0 0 1 0 0,0 0-1 0 0,0 0 1 0 0,1 0-1 0 0,-1 1 1 0 0,0 0-2 0 0,0 0-4 0 0,0 1-1 0 0,0-1 1 0 0,0 0-1 0 0,0 0 1 0 0,0 1-1 0 0,-1-1 1 0 0,1 0-1 0 0,-1 0 1 0 0,0 0-1 0 0,1 1 1 0 0,-1-1-1 0 0,0 0 1 0 0,0 0-1 0 0,0 0 1 0 0,-1 0-1 0 0,1 0 0 0 0,0-1 1 0 0,-1 1-1 0 0,1 0 1 0 0,-1-1-1 0 0,-2 3 1 0 0,-6 4 35 0 0,1-1 0 0 0,-20 12-1 0 0,27-18-13 0 0,-178 101 1143 0 0,137-81-885 0 0,29-15-166 0 0,6-4-37 0 0,6-2-17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2.5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0 4144 0 0,'0'0'583'0'0,"0"2"228"0"0,-2 6-88 0 0,1 0 0 0 0,1 0-1 0 0,-1-1 1 0 0,1 1 0 0 0,2 15-1 0 0,0 10 28 0 0,3 96 2146 0 0,-5-78-72 0 0,0-63-2403 0 0,0-10-173 0 0,2-1 0 0 0,0 1 0 0 0,6-29 1 0 0,-5 39-222 0 0,1-1 0 0 0,0 1 0 0 0,1 0 1 0 0,0 0-1 0 0,1 0 0 0 0,0 1 0 0 0,10-13 0 0 0,-14 20-38 0 0,1 1-1 0 0,0 0 0 0 0,0 1 1 0 0,1-1-1 0 0,-1 1 0 0 0,0-1 1 0 0,1 1-1 0 0,4-2 0 0 0,1-1-147 0 0,-6 5 89 0 0,0 1-1 0 0,0 0 0 0 0,0 0 1 0 0,0 0-1 0 0,4 3 0 0 0,-7-4 70 0 0,3 2-16 0 0,1 2-1 0 0,0-1 1 0 0,-1 0-1 0 0,1 1 1 0 0,-1-1-1 0 0,0 1 1 0 0,0 0-1 0 0,-1 0 1 0 0,1 0-1 0 0,-1 1 1 0 0,0-1-1 0 0,0 0 1 0 0,0 1-1 0 0,-1 0 1 0 0,1-1-1 0 0,0 10 1 0 0,1 16 174 0 0,-2-1 0 0 0,-1 0 0 0 0,-8 56 0 0 0,7-66 153 0 0,1-18-347 0 0,1-9-5235 0 0,3-3-146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2.9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1 5984 0 0,'0'0'5529'0'0,"1"0"-4976"0"0,56 8 661 0 0,-17-12-685 0 0,4 0-207 0 0,-41 4-390 0 0,1 0 1 0 0,0 0-1 0 0,0 1 1 0 0,-1-1-1 0 0,1 1 1 0 0,0 0-1 0 0,-1 0 1 0 0,7 2 0 0 0</inkml:trace>
  <inkml:trace contextRef="#ctx0" brushRef="#br0" timeOffset="1">0 113 8952 0 0,'0'0'3177'0'0,"2"1"-2442"0"0,0 1-632 0 0,0 0 0 0 0,1-1 0 0 0,-1 0 1 0 0,1 1-1 0 0,-1-1 0 0 0,1 0 0 0 0,0 0 1 0 0,0 0-1 0 0,-1-1 0 0 0,1 1 1 0 0,5 0-1 0 0,33-3 625 0 0,-11 1-39 0 0,22-3-5 0 0,4 0-5352 0 0,-34 4-284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3.4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82 35 6992 0 0,'0'0'637'0'0,"3"-5"2829"0"0,-13 23-54 0 0,-21 49-2799 0 0,16-32-135 0 0,10-25-321 0 0,0 0 0 0 0,1-1 0 0 0,1 2 1 0 0,0-1-1 0 0,0 0 0 0 0,1 1 0 0 0,-2 17 0 0 0,4-26-133 0 0,0 1 0 0 0,0-1 0 0 0,0 0 0 0 0,1 1 0 0 0,-1-1 0 0 0,1 0 0 0 0,-1 1 0 0 0,1-1-1 0 0,0 0 1 0 0,-1 0 0 0 0,1 1 0 0 0,3 2 0 0 0,-3-3-10 0 0,0-1 0 0 0,0 0-1 0 0,0 0 1 0 0,0 0 0 0 0,1 0 0 0 0,-1-1 0 0 0,0 1-1 0 0,1 0 1 0 0,-1 0 0 0 0,0-1 0 0 0,1 1 0 0 0,-1-1-1 0 0,1 1 1 0 0,-1-1 0 0 0,1 0 0 0 0,-1 0 0 0 0,1 1 0 0 0,-1-1-1 0 0,4 0 1 0 0,-1-1 30 0 0,-1 1 0 0 0,1-1 0 0 0,0 0 0 0 0,-1 1 0 0 0,1-2 0 0 0,-1 1 0 0 0,1 0 0 0 0,-1-1 0 0 0,5-2 0 0 0,29-21 261 0 0,-26 17-205 0 0,2-1-31 0 0,0-1 0 0 0,-1-1-1 0 0,-1 0 1 0 0,0 0 0 0 0,11-15-1 0 0,-17 20-56 0 0,-1 0 0 0 0,0 0 0 0 0,0-1-1 0 0,-1 1 1 0 0,0-1 0 0 0,0 0 0 0 0,0 0 0 0 0,-1 0-1 0 0,0-1 1 0 0,0 1 0 0 0,-1 0 0 0 0,1-14 0 0 0,-2 18-11 0 0,0 1 0 0 0,0-1 0 0 0,-1 1 0 0 0,1-1-1 0 0,-1 1 1 0 0,1-1 0 0 0,-1 1 0 0 0,0 0 0 0 0,0-1 0 0 0,0 1 0 0 0,0 0 0 0 0,0-1 0 0 0,0 1 0 0 0,-1 0 0 0 0,1 0 0 0 0,-1 0 0 0 0,0 0 0 0 0,1 0 0 0 0,-1 1 0 0 0,-3-4 0 0 0,0 3-26 0 0,1-1 0 0 0,-1 1-1 0 0,0-1 1 0 0,0 1 0 0 0,0 1 0 0 0,0-1 0 0 0,0 1 0 0 0,-9-2 0 0 0,9 3 16 0 0,1 0-1 0 0,-1 1 0 0 0,0 0 0 0 0,0 0 1 0 0,1 0-1 0 0,-1 0 0 0 0,1 0 0 0 0,-1 1 0 0 0,1 0 1 0 0,-1 0-1 0 0,1 0 0 0 0,0 1 0 0 0,0-1 1 0 0,-6 6-1 0 0,9-7-80 0 0,1 0 1 0 0,-1 0 0 0 0,1 0 0 0 0,-1-1-1 0 0,1 1 1 0 0,-1 0 0 0 0,1 0 0 0 0,0 0-1 0 0,-1 0 1 0 0,1 0 0 0 0,0 0 0 0 0,0 0-1 0 0,0 0 1 0 0,0 0 0 0 0,-1 0-1 0 0,2 0 1 0 0,-1 0 0 0 0,0 0 0 0 0,0 0-1 0 0,0 0 1 0 0,0 0 0 0 0,1 1 0 0 0,7 20-2321 0 0,3-10 876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3.8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110 0 13104 0 0,'0'0'1309'0'0,"-3"2"-1198"0"0,-49 34 618 0 0,29-19-141 0 0,-2 5-229 0 0,24-20-295 0 0,-4 6 117 0 0,5 1-1273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4.2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114 1 456 0 0,'-1'2'6546'0'0,"-5"12"-4254"0"0,0 0-1525 0 0,0 1-1 0 0,-5 21 0 0 0,-41 119 2961 0 0,30-95-2969 0 0,22-59-832 0 0,-1 1-98 0 0,0 0 0 0 0,1 0-1 0 0,-1 0 1 0 0,0 0-1 0 0,0 0 1 0 0,-1 0-1 0 0,0 2 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4.5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78 3 6448 0 0,'0'0'585'0'0,"-1"-1"-485"0"0,1 1 67 0 0,-1 0 0 0 0,1-1 0 0 0,-1 1 0 0 0,0 0 0 0 0,1 0 1 0 0,-1 0-1 0 0,1 0 0 0 0,-1 0 0 0 0,1 0 0 0 0,-1 0 0 0 0,0 0 0 0 0,1 0 0 0 0,-1 0 0 0 0,1 0 0 0 0,-1 0 0 0 0,1 0 0 0 0,-1 0 0 0 0,0 0 0 0 0,1 0 1 0 0,-1 1-1 0 0,1-1 0 0 0,-1 0 0 0 0,0 1 0 0 0,-10 6 3886 0 0,9-6-3965 0 0,1 0 1 0 0,-1 0 0 0 0,0 0 0 0 0,0 0 0 0 0,0 0 0 0 0,0 0 0 0 0,0 0-1 0 0,0 0 1 0 0,0-1 0 0 0,0 1 0 0 0,0-1 0 0 0,0 0 0 0 0,-4 1 0 0 0,-6 1 60 0 0,10-2-192 0 0,1 1 167 0 0,-5 4-1236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4.8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92 0 2304 0 0,'10'4'3833'0'0,"-6"-1"-2758"0"0,1-1 1 0 0,-1 0-1 0 0,0 1 0 0 0,6 5 0 0 0,-7-6-925 0 0,1 1 0 0 0,0 0-1 0 0,-1-1 1 0 0,1 0 0 0 0,5 2 0 0 0,-8-3 326 0 0,0 1-394 0 0,0 0 1 0 0,-1 0-1 0 0,1 0 1 0 0,-1 1 0 0 0,0-1-1 0 0,1 0 1 0 0,-1 3 0 0 0,0-5-16 0 0,-1 5 2 0 0,0 1 0 0 0,0-1 0 0 0,0 0 0 0 0,-1 0 0 0 0,0-1 0 0 0,1 1 0 0 0,-2 0 1 0 0,1 0-1 0 0,0-1 0 0 0,-1 0 0 0 0,0 1 0 0 0,-6 5 0 0 0,-29 29 49 0 0,32-33-118 0 0,0-1 0 0 0,0-1 0 0 0,-1 1 0 0 0,1-1 0 0 0,-13 6 0 0 0,12-7 0 0 0,-2 1-2 0 0,8-4 3 0 0,0 1-1 0 0,0-1 1 0 0,0 0 0 0 0,0 1-1 0 0,0-1 1 0 0,0 1 0 0 0,1-1 0 0 0,-1 1-1 0 0,0 0 1 0 0,0-1 0 0 0,0 1 0 0 0,0 0-1 0 0,1-1 1 0 0,-1 1 0 0 0,0 0-1 0 0,0 1 1 0 0,-2 0 42 0 0,-3 0 0 0 0,4-1 597 0 0,33 4 551 0 0,46-11 59 0 0,-56 3-1142 0 0,7-2-304 0 0,-23 3-101 0 0,1 1 0 0 0,-1 0 0 0 0,1 0 0 0 0,6 1 0 0 0,1 0-1115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5.2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 3 3224 0 0,'-2'0'560'0'0,"-7"-1"955"0"0,8 0-780 0 0,-1 1 0 0 0,0 0-1 0 0,1-1 1 0 0,-1 1 0 0 0,0 0 0 0 0,1 0 0 0 0,-1 0 0 0 0,0 1-1 0 0,1-1 1 0 0,-1 0 0 0 0,-2 1 0 0 0,2 0-172 0 0,1 0-495 0 0,-6 2-71 0 0,6-2-80 0 0</inkml:trace>
  <inkml:trace contextRef="#ctx0" brushRef="#br0" timeOffset="1">119 19 7368 0 0,'0'0'7441'0'0,"1"0"-7872"0"0,24 0-859 0 0,-4 0 618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1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1 648 5528 0 0,'0'0'10333'0'0,"1"1"-10074"0"0,4 4-4 0 0,-3-3-11 0 0,4 7 272 0 0,7 7-28 0 0,4 9-298 0 0,-11-15-187 0 0,0 0 0 0 0,7 16 0 0 0,-1-2 52 0 0,6 4 63 0 0,-18-26-27 0 0,2 0-10 0 0,0-1-9 0 0,0 0-1 0 0,0 0 0 0 0,0 0 0 0 0,0 0 0 0 0,0-1 1 0 0,0 1-1 0 0,0 0 0 0 0,0-1 0 0 0,0 0 0 0 0,0 1 0 0 0,0-1 1 0 0,0 0-1 0 0,0 0 0 0 0,0 0 0 0 0,1 0 0 0 0,-1-1 1 0 0,4 0-1 0 0,-1-1 71 0 0,0-1 0 0 0,-1 1 0 0 0,1-1 0 0 0,-1-1 0 0 0,1 1 0 0 0,-1 0 0 0 0,0-1 0 0 0,0 0 0 0 0,-1 0 0 0 0,1 0 0 0 0,3-5 0 0 0,15-17 303 0 0,67-79 328 0 0,-60 68-535 0 0,47-47 0 0 0,41-35 42 0 0,104-104 144 0 0,-83 89-424 0 0,-132 128-2 0 0,-1 0-1 0 0,2 1 1 0 0,-1-1 0 0 0,0 2-1 0 0,15-9 1 0 0,-20 13-86 0 0,-19 9-871 0 0,4 0 603 0 0,0 1-1758 0 0,4-2-2224 0 0,-3 2-2416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5.5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 12464 0 0,'0'0'1224'0'0,"5"0"-1096"0"0,3 0 4983 0 0,-8-8-4951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31.6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91 13360 0 0,'0'0'1184'0'0,"0"-8"-944"0"0,0-3-240 0 0,0 3 0 0 0,0 2 3671 0 0,0-7-2359 0 0,5 6-792 0 0,-2-1 184 0 0,2 0-376 0 0,-5 5-264 0 0,8-5-64 0 0,-3 3 0 0 0,8 2 0 0 0,-4 0-1104 0 0,4 3-240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00.1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1961 1376 0 0,'0'0'6041'0'0,"4"-8"-5504"0"0,8-4-182 0 0,15-21 210 0 0,3-5-134 0 0,0 1-1 0 0,3 1 1 0 0,38-33-1 0 0,-22 21-162 0 0,94-82 386 0 0,-26 24-204 0 0,351-299 1299 0 0,72-9-1378 0 0,-88 92-295 0 0,-356 267 324 0 0,3 5 0 0 0,163-58 1 0 0,-245 101-340 0 0,119-37 625 0 0,-111 37-7 0 0,-23 6 97 0 0,2-17-980 0 0,-3 13-3966 0 0,3-2-1495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01.9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550 0 456 0 0,'0'0'8718'0'0,"-2"2"-8242"0"0,-20 14 211 0 0,17-12-526 0 0,0-1-1 0 0,-1 1 1 0 0,-5 7 0 0 0,-46 59 1155 0 0,-91 61 500 0 0,2-14 638 0 0,67-59-1141 0 0,36-33-665 0 0,17-11 1602 0 0,27-12-2293 0 0,3 5 41 0 0,1 0 0 0 0,-1 0 0 0 0,1 0 0 0 0,1-1 0 0 0,-1 0 0 0 0,8 6 0 0 0,9 11 1 0 0,-2-1-12 0 0,1-2-1 0 0,1 0 0 0 0,1-1 1 0 0,28 16-1 0 0,-23-15 18 0 0,26 15-5 0 0,-32-21 26 0 0,0 1-1 0 0,32 28 0 0 0,-44-34 6 0 0,0 1 0 0 0,1-2 0 0 0,1 0-1 0 0,-1 0 1 0 0,1-1 0 0 0,25 11-1 0 0,-24-17 949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54.4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1 145 3224 0 0,'11'0'1225'0'0,"-1"-3"-646"0"0,-1 0-1 0 0,1 1 1 0 0,0 1 0 0 0,17-1-1 0 0,-25 2-490 0 0,1-1-1 0 0,-1 1 1 0 0,0-1-1 0 0,0 1 0 0 0,0-1 1 0 0,0 0-1 0 0,0 0 1 0 0,0 0-1 0 0,0 0 0 0 0,0 0 1 0 0,0-1-1 0 0,0 1 0 0 0,-1-1 1 0 0,1 1-1 0 0,0-1 1 0 0,-1 1-1 0 0,2-3 0 0 0,-1 1 4 0 0,1 1 0 0 0,-1 0 0 0 0,1 0-1 0 0,-1-1 1 0 0,1 2 0 0 0,4-4-1 0 0,-5 4-45 0 0,-1 0-1 0 0,1 0 0 0 0,0 0 0 0 0,-1-1 0 0 0,1 1 0 0 0,-1-1 0 0 0,1 1 0 0 0,0-2 0 0 0,13-11 239 0 0,4-4-79 0 0,-17 16-186 0 0,1-1-1 0 0,-1 1 1 0 0,0 0-1 0 0,1-1 1 0 0,-1 1-1 0 0,1 0 0 0 0,0 1 1 0 0,0-1-1 0 0,-1 0 1 0 0,1 1-1 0 0,6-2 1 0 0,4 0 287 0 0,22-9 0 0 0,-30 10-229 0 0,0 0 1 0 0,0 1-1 0 0,0-1 0 0 0,1 1 0 0 0,8 0 0 0 0,-12 1-59 0 0,1 0-1 0 0,-1 0 1 0 0,1 0 0 0 0,-1 0-1 0 0,1 1 1 0 0,-1 0-1 0 0,1-1 1 0 0,-1 1-1 0 0,0 0 1 0 0,1 0-1 0 0,-1 0 1 0 0,0 0 0 0 0,0 1-1 0 0,4 1 1 0 0,11 8 61 0 0,5 3 22 0 0,20 23-6 0 0,-37-33-92 0 0,-1 0 1 0 0,1-1 0 0 0,0 0 0 0 0,0 0 0 0 0,0 0 0 0 0,0 0-1 0 0,0-1 1 0 0,1 0 0 0 0,8 3 0 0 0,14 5 70 0 0,-19-6 38 0 0,0-1 1 0 0,0 0-1 0 0,0-1 1 0 0,0 0-1 0 0,0-1 1 0 0,19 1-1 0 0,-20-2 25 0 0,-1-1 0 0 0,1 0-1 0 0,-1 0 1 0 0,1 0 0 0 0,-1-1 0 0 0,9-4 0 0 0,-13 5-109 0 0,0-1 1 0 0,0 0 0 0 0,0 0 0 0 0,0 0-1 0 0,0 0 1 0 0,0 0 0 0 0,-1-1 0 0 0,1 1-1 0 0,4-7 1 0 0,16-27 140 0 0,-19 29-125 0 0,9-15 33 0 0,1-1-12 0 0,-5 30-124 0 0,1 3 65 0 0,1-1 1 0 0,1 0-1 0 0,-1 0 1 0 0,2-1-1 0 0,-1-1 1 0 0,1 0 0 0 0,0 0-1 0 0,0-2 1 0 0,1 1-1 0 0,0-2 1 0 0,0 0 0 0 0,0 0-1 0 0,0-2 1 0 0,0 0-1 0 0,29 1 1 0 0,-13-4 152 0 0,0-2 0 0 0,0-1 0 0 0,-1-1 0 0 0,38-12 1 0 0,-37 7-49 0 0,29-14 1 0 0,-36 13-62 0 0,0 2 0 0 0,40-10 0 0 0,-55 17-49 0 0,0 0 0 0 0,1 1 0 0 0,-1 0 0 0 0,1 1 0 0 0,-1 0 0 0 0,1 0 0 0 0,-1 1 0 0 0,1 0 0 0 0,-1 0 0 0 0,1 1 0 0 0,-1 0 0 0 0,0 1 0 0 0,0 0 0 0 0,0 0 0 0 0,0 1 0 0 0,8 5 0 0 0,2 0 0 0 0,-1-1 0 0 0,2 0 0 0 0,30 8 0 0 0,-19-6 0 0 0,-18-6 0 0 0,0-1 0 0 0,1-1 0 0 0,-1 1 0 0 0,1-2 0 0 0,-1 0 0 0 0,14 0 0 0 0,17-2 48 0 0,36 1 190 0 0,-57 0-154 0 0,0-1-1 0 0,1-1 0 0 0,-1-1 1 0 0,43-11-1 0 0,24-4 169 0 0,71-10 19 0 0,-151 26-255 0 0,0 0 1 0 0,0 0-1 0 0,9-5 0 0 0,10-2-74 0 0,-21 8-81 0 0,-6 1-12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9.1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0 191 7688 0 0,'0'0'4062'0'0,"2"-1"-3488"0"0,14-7 195 0 0,-13 6-577 0 0,1 0 0 0 0,0 1 0 0 0,0-1 0 0 0,7-2 0 0 0,95-26 1427 0 0,-51 14-1181 0 0,41-17 2 0 0,-31 9-329 0 0,-39 15-32 0 0,-1 0 0 0 0,-1-2 1 0 0,29-16-1 0 0,-48 22-26 0 0,-4 4-18 0 0,-4 0-499 0 0,0 0 235 0 0,-1 0 1 0 0,1 1 0 0 0,0-1-1 0 0,0 0 1 0 0,-1 1-1 0 0,1 0 1 0 0,0 0 0 0 0,-1 0-1 0 0,-4 1 1 0 0,-35 7-3865 0 0,29-4 3050 0 0,-10 3-907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9.5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196 1 456 0 0,'0'0'11734'0'0,"0"2"-11212"0"0,-1 14 60 0 0,-1 1 1 0 0,-6 26 0 0 0,4-25-451 0 0,1 0 0 0 0,-2 30 0 0 0,8 15 166 0 0,-2 29 220 0 0,-7 94-284 0 0,3-53 146 0 0,-5-61-64 0 0,5-45-162 0 0,-1 31 0 0 0,-1 43 281 0 0,4-84-288 0 0,-1 1 1 0 0,-1 0 0 0 0,-5 18-1 0 0,0 2-195 0 0,5-26 29 0 0,1 0-1 0 0,-2 0 1 0 0,-6 18-1 0 0,8-27 21 0 0,1 0-1 0 0,0-1 0 0 0,-1 1 1 0 0,0 0-1 0 0,1 0 0 0 0,-1-1 1 0 0,0 1-1 0 0,0-1 0 0 0,-1 1 1 0 0,1-1-1 0 0,0 0 0 0 0,-1 0 1 0 0,0 0-1 0 0,1 0 0 0 0,-1 0 0 0 0,0-1 1 0 0,0 1-1 0 0,-5 1 0 0 0,0-1 29 0 0,0 0 0 0 0,-1 1 0 0 0,1 0 0 0 0,-13 7-1 0 0,16-7-1 0 0,4-2 540 0 0,15 2-265 0 0,-4-3-180 0 0,-1 0-1 0 0,1-1 0 0 0,-1 0 1 0 0,0-1-1 0 0,1 0 0 0 0,-1 0 1 0 0,12-6-1 0 0,-6 4 130 0 0,25-6-1 0 0,69-13-37 0 0,-44 8-122 0 0,-50 9-86 0 0,-13 5-16 0 0,-1 0-1 0 0,1 0 0 0 0,0 1 1 0 0,0-1-1 0 0,0 1 1 0 0,1-1-1 0 0,2 0 0 0 0,-14-11-1046 0 0,-2 7-1265 0 0,5 3-1170 0 0,-6-3-2400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49.9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0 214 2304 0 0,'0'0'101'0'0,"2"1"323"0"0,3 2 1059 0 0,0 0 1 0 0,-1 1-1 0 0,1-1 0 0 0,6 8 0 0 0,-7-7-933 0 0,0 1 1 0 0,1-1-1 0 0,-1 0 1 0 0,1-1-1 0 0,0 1 1 0 0,10 4-1 0 0,-6-5-291 0 0,0 0 0 0 0,0-1 0 0 0,1 0 0 0 0,-1-1 0 0 0,1 0 0 0 0,0 0 0 0 0,-1-1 0 0 0,1-1 0 0 0,0 1 0 0 0,-1-1 0 0 0,1-1 0 0 0,-1 0 0 0 0,11-3 0 0 0,3-3 143 0 0,0 0 0 0 0,-1-1 1 0 0,42-25-1 0 0,-53 27-273 0 0,-1-1 0 0 0,0 0 0 0 0,9-9 0 0 0,15-13 187 0 0,-25 24-300 0 0,0-1 1 0 0,-1 0-1 0 0,-1 0 1 0 0,1-1-1 0 0,7-10 0 0 0,2-2 7 0 0,-11 14 1 0 0,-1-1-1 0 0,1 1 1 0 0,4-10 0 0 0,-5 10-273 0 0,2-6 529 0 0,-6-5-6116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0.8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3224 0 0,'1'1'4737'0'0,"0"1"-4467"0"0,0 1 0 0 0,0-1-1 0 0,0 1 1 0 0,0-1 0 0 0,0 1 0 0 0,-1-1 0 0 0,1 1-1 0 0,-1 0 1 0 0,0-1 0 0 0,0 6 0 0 0,-4 29 667 0 0,0 1-333 0 0,14 150 1348 0 0,-5-39-250 0 0,-2-124-1221 0 0,1-1 1 0 0,1 0 0 0 0,10 28 0 0 0,-13-46-307 0 0,-2-6-143 0 0,0 0 0 0 0,1 0 0 0 0,-1 0 0 0 0,0 1 0 0 0,0-1 0 0 0,0 0-1 0 0,0 0 1 0 0,0 1 0 0 0,0-1 0 0 0,1 0 0 0 0,-1 0 0 0 0,0 1 0 0 0,0-1 0 0 0,0 0 0 0 0,0 0 0 0 0,0 1 0 0 0,0-1-1 0 0,0 0 1 0 0,0 0 0 0 0,0 1 0 0 0,0-1 0 0 0,0 0 0 0 0,0 0 0 0 0,0 1 0 0 0,0-1 0 0 0,-1 0 0 0 0,1 0-1 0 0,0 1 1 0 0,0-1 0 0 0,0 0 0 0 0,0 0 0 0 0,0 1 0 0 0,0-1 0 0 0,-1 0 0 0 0,1 0 0 0 0,0 0 0 0 0,0 1 0 0 0,0-1-1 0 0,-1 0 1 0 0,1 0 0 0 0,0 0 0 0 0,-1 0 0 0 0,1 0 7 0 0,0 0 0 0 0,-1 0 1 0 0,1 0-1 0 0,-1-1 0 0 0,1 1 0 0 0,0 0 1 0 0,-1-1-1 0 0,1 1 0 0 0,0 0 0 0 0,-1-1 0 0 0,1 1 1 0 0,0 0-1 0 0,0-1 0 0 0,-1 1 0 0 0,1-1 1 0 0,0 1-1 0 0,0 0 0 0 0,0-1 0 0 0,-1 1 0 0 0,1-1 1 0 0,0 1-1 0 0,0-1 0 0 0,0 0 0 0 0,-4-19 361 0 0,1-1 0 0 0,0-27 0 0 0,3 39-364 0 0,1 0 0 0 0,0 1 0 0 0,0-1 0 0 0,0 0 0 0 0,1 1 0 0 0,1-1 0 0 0,-1 1 0 0 0,5-9 0 0 0,-5 12-47 0 0,0 0 1 0 0,0 0-1 0 0,0 1 0 0 0,1-1 0 0 0,0 1 0 0 0,0-1 0 0 0,0 1 0 0 0,1 0 0 0 0,-1 0 0 0 0,1 1 1 0 0,8-7-1 0 0,-11 9-16 0 0,1 1 0 0 0,-1 0 1 0 0,0-1-1 0 0,1 1 1 0 0,-1 0-1 0 0,1 0 0 0 0,-1 0 1 0 0,0 0-1 0 0,1 0 0 0 0,-1 0 1 0 0,0 0-1 0 0,1 1 0 0 0,-1-1 1 0 0,1 0-1 0 0,-1 1 1 0 0,0-1-1 0 0,0 1 0 0 0,1-1 1 0 0,-1 1-1 0 0,2 1 0 0 0,2 1-51 0 0,8 5 12 0 0,-10-3 72 0 0,-2-3-10 0 0,16 38 4 0 0,-15-35 0 0 0,0 0 0 0 0,-1 1 0 0 0,1-1 0 0 0,-1 1 0 0 0,0-1 0 0 0,-1 1 0 0 0,1-1 0 0 0,-1 1 0 0 0,-1 0 0 0 0,0 6 0 0 0,1 27 0 0 0,1-35 2 0 0,-1-3-2 0 0,0 0 1 0 0,0 0 0 0 0,0 0-1 0 0,0 0 1 0 0,0 1 0 0 0,0-1-1 0 0,0 0 1 0 0,0 0 0 0 0,-1 0-1 0 0,1 0 1 0 0,0 0 0 0 0,-1 0-1 0 0,1 0 1 0 0,-1 0 0 0 0,1 0-1 0 0,-1 0 1 0 0,1 0 0 0 0,-1 0-1 0 0,-1 1 1 0 0,1-1 68 0 0,-3 6 138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1.2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112 1 9416 0 0,'0'0'706'0'0,"-9"8"60"0"0,-25 30 1279 0 0,20-19-1472 0 0,10-14-429 0 0,0 0 0 0 0,1 0-1 0 0,-1 0 1 0 0,1 1 0 0 0,-3 7 0 0 0,4-7-126 0 0,-2 3 161 0 0,1 0 1 0 0,0 1-1 0 0,-3 16 1 0 0,6-24-141 0 0,0 0 1 0 0,-1 0-1 0 0,1 0 1 0 0,0 0 0 0 0,0 1-1 0 0,0-1 1 0 0,1 0-1 0 0,-1 0 1 0 0,0 0-1 0 0,1 0 1 0 0,-1 0-1 0 0,1 0 1 0 0,0 0 0 0 0,0 0-1 0 0,0 0 1 0 0,0 0-1 0 0,0 0 1 0 0,0-1-1 0 0,0 1 1 0 0,1 0 0 0 0,-1-1-1 0 0,1 1 1 0 0,2 2-1 0 0,5 1 47 0 0,0 1-1 0 0,1-1 1 0 0,-1-1-1 0 0,1 0 1 0 0,19 5-1 0 0,6 7-69 0 0,-34-16-16 0 0,0 0 0 0 0,0 1 0 0 0,0-1 0 0 0,-1 0 0 0 0,1 0 0 0 0,0 1 0 0 0,-1-1 0 0 0,1 0 0 0 0,0 1 0 0 0,0-1 0 0 0,-1 0 0 0 0,1 1 0 0 0,-1-1 0 0 0,1 1 0 0 0,0 0 0 0 0,-1-1 0 0 0,1 1 0 0 0,-1-1 0 0 0,1 1 0 0 0,-1 0 0 0 0,0-1 0 0 0,1 1 0 0 0,-1 0 0 0 0,0-1 0 0 0,1 2 0 0 0,-1 0 0 0 0,1 0 2 0 0,0-1-1 0 0,-1 0 0 0 0,0 1 0 0 0,1-1 0 0 0,-1 1 0 0 0,0-1 1 0 0,0 1-1 0 0,0-1 0 0 0,0 1 0 0 0,0-1 0 0 0,0 1 0 0 0,0-1 0 0 0,0 1 1 0 0,-1-1-1 0 0,1 1 0 0 0,-1-1 0 0 0,1 0 0 0 0,-1 1 0 0 0,1-1 1 0 0,-1 0-1 0 0,0 1 0 0 0,-1 1 0 0 0,-3 3 50 0 0,1 0 1 0 0,-1-1-1 0 0,-8 7 0 0 0,6-5 112 0 0,-2 2 95 0 0,-1 0 0 0 0,0-1 0 0 0,-15 9 0 0 0,20-14-367 0 0,0 0-1 0 0,0 0 1 0 0,0-1-1 0 0,0 0 1 0 0,0 0-1 0 0,-1 0 1 0 0,1-1-1 0 0,-1 1 1 0 0,1-1 0 0 0,-8 0-1 0 0,12-5-2691 0 0,4-16 1348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2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1507 3224 0 0,'0'0'143'0'0,"-9"-4"1558"0"0,7 3-1133 0 0,-1-1 0 0 0,1 0 0 0 0,0-1 0 0 0,0 1 0 0 0,0 0 0 0 0,0-1 1 0 0,-2-2-1 0 0,0-2 67 0 0,0 0 0 0 0,0 0 1 0 0,-4-12-1 0 0,-29-77 1675 0 0,-22-68-796 0 0,12 27-1336 0 0,8 23-149 0 0,30 89-64 0 0,-12-42-44 0 0,-17-86 0 0 0,34 132 78 0 0,1 1 0 0 0,1-1 0 0 0,1 0 0 0 0,1 0 0 0 0,1-1 0 0 0,1 2 0 0 0,0-1 0 0 0,10-36 1 0 0,0 17 4 0 0,2 1 0 0 0,34-67 0 0 0,-35 82 34 0 0,49-84 118 0 0,-49 87-124 0 0,1 1 0 0 0,2 0-1 0 0,17-17 1 0 0,-27 31-31 0 0,0 1 1 0 0,0 0 0 0 0,1 1-1 0 0,-1-1 1 0 0,1 1 0 0 0,8-3-1 0 0,-10 5-1 0 0,-1 0 0 0 0,1 0 0 0 0,0 1 0 0 0,-1-1 0 0 0,1 1 0 0 0,0 0 0 0 0,0 1 0 0 0,0-1 0 0 0,-1 1 0 0 0,9 1 0 0 0,-10-1-6 0 0,-1 1 1 0 0,0-1 0 0 0,1 1 0 0 0,-1 0 0 0 0,0 0 0 0 0,0 0 0 0 0,0 1 0 0 0,0-1 0 0 0,0 0 0 0 0,0 1 0 0 0,0-1 0 0 0,0 1 0 0 0,-1 0 0 0 0,1 0 0 0 0,0 0 0 0 0,1 2 0 0 0,3 5 4 0 0,-1 0-1 0 0,6 16 1 0 0,-3-9-13 0 0,-4-7-14 0 0,0 1 0 0 0,-1 0 0 0 0,0 0 1 0 0,0 0-1 0 0,-1 0 0 0 0,0 0 1 0 0,-1 0-1 0 0,0 0 0 0 0,-1 1 1 0 0,0-1-1 0 0,-1 0 0 0 0,-2 19 0 0 0,-3-5 36 0 0,0 0 0 0 0,-2 0 1 0 0,-1 0-1 0 0,-12 25 0 0 0,4-10-8 0 0,9-19 0 0 0,0-1 0 0 0,-15 25 0 0 0,19-39 16 0 0,3-4 385 0 0,2-2-274 0 0,6-5-8 0 0,-3 2-109 0 0,0 0 1 0 0,0 1-1 0 0,0 0 1 0 0,1 0-1 0 0,-1 0 1 0 0,1 0-1 0 0,0 1 1 0 0,-1 0-1 0 0,1-1 1 0 0,1 2-1 0 0,-1-1 1 0 0,7-1-1 0 0,0 2-19 0 0,0 0-1 0 0,0 1 1 0 0,0 0 0 0 0,0 1-1 0 0,12 3 1 0 0,-20-4 5 0 0,-1 1 0 0 0,0 0 1 0 0,0 0-1 0 0,1 0 0 0 0,-1 0 1 0 0,0 1-1 0 0,0-1 1 0 0,0 1-1 0 0,0 0 0 0 0,-1 0 1 0 0,1 0-1 0 0,0 0 0 0 0,-1 0 1 0 0,0 0-1 0 0,1 1 1 0 0,-1-1-1 0 0,0 1 0 0 0,0 0 1 0 0,0 0-1 0 0,-1 0 0 0 0,1 0 1 0 0,-1 0-1 0 0,2 4 0 0 0,-2-4-3 0 0,0 1 0 0 0,-1 0 0 0 0,0 0 0 0 0,1 0 0 0 0,-1 0 0 0 0,-1 0 0 0 0,1 0 0 0 0,-1 0 0 0 0,1 0 0 0 0,-1-1 0 0 0,0 1 0 0 0,0 0 0 0 0,-1 0 0 0 0,1-1-1 0 0,-3 5 1 0 0,-2 3-12 0 0,-1 0-1 0 0,0 0 0 0 0,-11 13 1 0 0,-78 79 210 0 0,96-102-211 0 0,-1-1 0 0 0,1 1-1 0 0,-1-1 1 0 0,1 1-1 0 0,-1-1 1 0 0,0 0-1 0 0,1 1 1 0 0,-1-1 0 0 0,0 1-1 0 0,1-1 1 0 0,-1 0-1 0 0,0 0 1 0 0,0 1-1 0 0,1-1 1 0 0,-1 0-1 0 0,0 0 1 0 0,0 0 0 0 0,1 0-1 0 0,-1 0 1 0 0,0 0-1 0 0,0 0 1 0 0,1 0-1 0 0,-1 0 1 0 0,0 0-1 0 0,0 0 1 0 0,1-1 0 0 0,-1 1-1 0 0,0 0 1 0 0,0-1-1 0 0,1 1 1 0 0,-1 0-1 0 0,0-1 1 0 0,-1 0-223 0 0,1 0 0 0 0,-1 0 0 0 0,1-1 0 0 0,0 1 0 0 0,0 0 0 0 0,-1 0-1 0 0,1-1 1 0 0,0 1 0 0 0,-1-3 0 0 0,1 2-875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1.6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115 1 1840 0 0,'-1'2'133'0'0,"-15"21"2357"0"0,2 2-1 0 0,0 0 1 0 0,2 0 0 0 0,-13 39-1 0 0,4 10-1126 0 0,16-48-783 0 0,2 0 0 0 0,-1 42 1 0 0,4-59-469 0 0,1-1-1 0 0,0 1 1 0 0,1-1 0 0 0,0 0 0 0 0,0 0 0 0 0,1 0 0 0 0,6 15-1 0 0,-8-22-101 0 0,0 0 0 0 0,-1 0 0 0 0,1 0-1 0 0,0 1 1 0 0,0-1 0 0 0,0 0-1 0 0,0 0 1 0 0,0 0 0 0 0,0 0 0 0 0,0 0-1 0 0,0-1 1 0 0,0 1 0 0 0,1 0-1 0 0,-1 0 1 0 0,0-1 0 0 0,0 1-1 0 0,2 0 1 0 0,1 0-35 0 0,-1-1 0 0 0,0 1-1 0 0,0-1 1 0 0,0 1 0 0 0,0-1 0 0 0,1 0-1 0 0,3-1 1 0 0,4 0-620 0 0,-1-2 0 0 0,0 1 0 0 0,17-7 0 0 0,-1-2-5143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1.9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277 1 12528 0 0,'0'0'281'0'0,"0"1"40"0"0,-3 5-169 0 0,1 0 1 0 0,-1 0-1 0 0,0 0 0 0 0,-8 9 0 0 0,6-8-150 0 0,1 0-1 0 0,-7 13 1 0 0,5-5 0 0 0,0 0 150 0 0,0-1-1 0 0,-11 19 1 0 0,8-19-21 0 0,-34 51 705 0 0,-28 41 1139 0 0,0-1-1116 0 0,70-103-1784 0 0,0-4-368 0 0,-3-7-75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2.2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10136 0 0,'0'0'777'0'0,"0"9"-352"0"0,1-5-188 0 0,0 0 0 0 0,0-1-1 0 0,1 1 1 0 0,-1 0 0 0 0,1 0 0 0 0,0-1-1 0 0,0 1 1 0 0,0-1 0 0 0,1 1-1 0 0,-1-1 1 0 0,6 5 0 0 0,9 15 577 0 0,-11-12-632 0 0,5 9 330 0 0,1-1-1 0 0,0-1 1 0 0,24 27 0 0 0,-32-41-550 0 0,1 1 0 0 0,-1-1 0 0 0,1 0 0 0 0,0 0 0 0 0,1 0 0 0 0,-1-1 0 0 0,1 0 0 0 0,0 0 0 0 0,-1 0 0 0 0,1-1 0 0 0,0 1 0 0 0,1-2 0 0 0,-1 1 0 0 0,0-1 0 0 0,0 0 0 0 0,1 0 0 0 0,6 0 0 0 0,9-1-782 0 0,-1 0-10 0 0</inkml:trace>
  <inkml:trace contextRef="#ctx0" brushRef="#br0" timeOffset="1">450 189 12840 0 0,'0'0'289'0'0,"-5"5"708"0"0,-8 19-875 0 0,9-19-12 0 0,2 0-1 0 0,-1 0 1 0 0,0 0 0 0 0,1 0-1 0 0,0 1 1 0 0,-1 6 0 0 0,0-3 186 0 0,3-7-205 0 0,-1 1 1 0 0,0-1-1 0 0,1 1 1 0 0,-1-1-1 0 0,1 1 1 0 0,0-1-1 0 0,0 1 1 0 0,0 3 0 0 0,11-9-112 0 0,4-2-48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2.6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63 13272 0 0,'0'0'642'0'0,"1"1"-275"0"0,1 0-338 0 0,-1 1-1 0 0,1-1 1 0 0,-1 1 0 0 0,0 0-1 0 0,0-1 1 0 0,0 1 0 0 0,0 0-1 0 0,0 0 1 0 0,0 0 0 0 0,0-1-1 0 0,0 1 1 0 0,-1 0 0 0 0,1 0-1 0 0,-1 0 1 0 0,1 3 0 0 0,-1 34 142 0 0,0-7 390 0 0,1-24-448 0 0,-1-5-28 0 0,0 0-1 0 0,0 0 0 0 0,0 0 0 0 0,1 0 0 0 0,0 0 0 0 0,-1 0 0 0 0,1 0 0 0 0,0-1 1 0 0,0 1-1 0 0,1 0 0 0 0,-1 0 0 0 0,0-1 0 0 0,1 1 0 0 0,0-1 0 0 0,2 3 0 0 0,-3-4-37 0 0,0 0 0 0 0,0-1 0 0 0,0 1-1 0 0,0 0 1 0 0,0-1 0 0 0,0 1 0 0 0,1-1-1 0 0,-1 1 1 0 0,0-1 0 0 0,1 0-1 0 0,-1 1 1 0 0,0-1 0 0 0,0 0 0 0 0,1 0-1 0 0,-1 0 1 0 0,0 0 0 0 0,1 0-1 0 0,-1 0 1 0 0,0 0 0 0 0,1-1 0 0 0,-1 1-1 0 0,2-1 1 0 0,2 0-24 0 0,-1-1 0 0 0,1 1 0 0 0,-1-1 0 0 0,1 0 0 0 0,4-3-1 0 0,1-2-124 0 0,-1 0 0 0 0,1 0 0 0 0,-1-1 0 0 0,0 0 0 0 0,-1 0 0 0 0,0-1 0 0 0,0 0 0 0 0,-1-1 0 0 0,-1 1 0 0 0,1-1 0 0 0,5-13 0 0 0,36-69-545 0 0,-48 91 647 0 0,0 1 0 0 0,0 0 0 0 0,0-1 0 0 0,0 1 0 0 0,0 0 0 0 0,0 0 1 0 0,1-1-1 0 0,-1 1 0 0 0,0 0 0 0 0,0 0 0 0 0,0 0 0 0 0,0-1 1 0 0,0 1-1 0 0,1 0 0 0 0,-1 0 0 0 0,0 0 0 0 0,0-1 0 0 0,1 1 1 0 0,-1 0-1 0 0,0 0 0 0 0,0 0 0 0 0,0 0 0 0 0,1 0 0 0 0,-1 0 1 0 0,0 0-1 0 0,0-1 0 0 0,1 1 0 0 0,-1 0 0 0 0,0 0 0 0 0,1 0 1 0 0,-1 0-1 0 0,0 0 0 0 0,0 0 0 0 0,1 0 0 0 0,-1 0 0 0 0,0 0 1 0 0,0 0-1 0 0,1 1 0 0 0,-1-1 0 0 0,0 0 0 0 0,0 0 0 0 0,1 0 1 0 0,-1 0-1 0 0,0 0 0 0 0,0 0 0 0 0,1 1 0 0 0,-1-1 0 0 0,0 0 1 0 0,0 0-1 0 0,0 0 0 0 0,1 0 0 0 0,-1 1 0 0 0,0-1 0 0 0,0 0 1 0 0,0 0-1 0 0,0 1 0 0 0,0-1 0 0 0,1 0 0 0 0,-1 0 0 0 0,0 1 1 0 0,0-1-1 0 0,0 0 0 0 0,0 0 0 0 0,0 1 0 0 0,2 4 6 0 0,0 0-1 0 0,0 1 1 0 0,0-1 0 0 0,-1 1-1 0 0,0-1 1 0 0,0 1 0 0 0,-1-1-1 0 0,1 8 1 0 0,0 0-3 0 0,6 225 623 0 0,-6-91-493 0 0,1-91-69 0 0,-2-1 0 0 0,-9 68 0 0 0,6-103-56 0 0,3-11 75 0 0,-1 0-1 0 0,-1-1 1 0 0,1 1-1 0 0,-1 0 1 0 0,-7 15 0 0 0,9-22-80 0 0,-1-1 0 0 0,0 1 1 0 0,0-1-1 0 0,0 0 0 0 0,0 1 1 0 0,0-1-1 0 0,0 0 0 0 0,0 0 1 0 0,0 0-1 0 0,-1 0 1 0 0,1 0-1 0 0,0 0 0 0 0,-1 0 1 0 0,1 0-1 0 0,-3 1 0 0 0,2-2-28 0 0,0 1-1 0 0,-1-1 1 0 0,1 0-1 0 0,0 0 0 0 0,0 0 1 0 0,0 0-1 0 0,0 0 0 0 0,0 0 1 0 0,0 0-1 0 0,-1-1 0 0 0,1 1 1 0 0,0-1-1 0 0,0 0 0 0 0,0 1 1 0 0,-2-2-1 0 0,-3-1 8 0 0,1 0 0 0 0,-1 0-1 0 0,1 0 1 0 0,0-1 0 0 0,0 0 0 0 0,0 0-1 0 0,0-1 1 0 0,1 1 0 0 0,0-1 0 0 0,0 0-1 0 0,0-1 1 0 0,1 1 0 0 0,-1-1 0 0 0,1 0-1 0 0,0 0 1 0 0,1 0 0 0 0,0-1 0 0 0,-4-8-1 0 0,7 15 19 0 0,-1-4 5 0 0,-1-1 0 0 0,1 0 0 0 0,-1 1-1 0 0,1-1 1 0 0,0-5 0 0 0,1 8 22 0 0,0 0 1 0 0,0 0-1 0 0,1 0 1 0 0,-1 0-1 0 0,1-1 1 0 0,-1 1-1 0 0,1 0 0 0 0,0 0 1 0 0,-1 1-1 0 0,1-1 1 0 0,0 0-1 0 0,0 0 1 0 0,1 0-1 0 0,1-2 0 0 0,3-3 67 0 0,0 0 1 0 0,1 1-1 0 0,0 0 0 0 0,14-9 0 0 0,35-19-315 0 0,-33 21-263 0 0,-8 3-264 0 0,23-17 0 0 0,-31 21 581 0 0,28-22-695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2.9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13016 0 0,'0'0'1178'0'0,"9"1"-868"0"0,-3 0-115 0 0,0 1 1 0 0,0 0 0 0 0,0 1 0 0 0,0-1 0 0 0,0 1-1 0 0,-1 0 1 0 0,1 1 0 0 0,-1-1 0 0 0,0 1-1 0 0,6 5 1 0 0,2 3 174 0 0,-1 1 0 0 0,16 21 0 0 0,-18-21-256 0 0,-1 0-1 0 0,0 1 0 0 0,-1 0 0 0 0,0 1 0 0 0,-2 0 0 0 0,1 0 1 0 0,-2 0-1 0 0,0 1 0 0 0,-1 0 0 0 0,0 0 0 0 0,-2 0 0 0 0,0 0 0 0 0,0 0 1 0 0,-2 1-1 0 0,0-1 0 0 0,0 0 0 0 0,-2 1 0 0 0,0-1 0 0 0,-1 0 1 0 0,-1 0-1 0 0,0 0 0 0 0,-11 25 0 0 0,4-15-441 0 0,-1-1-1 0 0,-1 0 1 0 0,-27 36 0 0 0,17-33-6505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3.3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74 6912 0 0,'21'0'455'0'0,"-15"0"50"0"0,-15 0 4061 0 0,11 2-3627 0 0,1 0-654 0 0,1 1 0 0 0,0-1 1 0 0,0 0-1 0 0,0 1 0 0 0,0-2 1 0 0,1 1-1 0 0,-1-1 0 0 0,9 3 0 0 0,39 3 1070 0 0,-35-6-805 0 0,-8 0-372 0 0,0-1 0 0 0,1-1 0 0 0,-1 0 0 0 0,17-4 0 0 0,3 1 140 0 0,11-1 39 0 0,10-1-65 0 0,58-14 1 0 0,-99 17-444 0 0,0 0 0 0 0,0 0 0 0 0,0-1-1 0 0,0-1 1 0 0,0 1 0 0 0,-1-1 0 0 0,0-1-1 0 0,9-7 1 0 0,-12 4-200 0 0,0 2-4222 0 0</inkml:trace>
  <inkml:trace contextRef="#ctx0" brushRef="#br0" timeOffset="1">1 291 10392 0 0,'0'0'473'0'0,"2"0"-5"0"0,36 11 675 0 0,-21-10 2733 0 0,5-5-2817 0 0,5-1-623 0 0,140-14 1332 0 0,-46 6-1161 0 0,-39 3 68 0 0,-47 5-1764 0 0,1 1-3958 0 0,-6 0-1306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4.5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0 146 8840 0 0,'0'0'800'0'0,"1"-1"-656"0"0,23-10 932 0 0,-13 6 186 0 0,23-8 0 0 0,88-13 958 0 0,-63 16-1590 0 0,-34 5-480 0 0,62-15 164 0 0,-13 4-165 0 0,-48 8-71 0 0,-19 7-27 0 0,1-1-1 0 0,-1-1 0 0 0,0 1 0 0 0,0-1 0 0 0,9-5 0 0 0,-34 4-146 0 0,-9 0-949 0 0,22 3 102 0 0,0 0 0 0 0,0 0 0 0 0,1 0 0 0 0,-1 1 0 0 0,-8 0 1 0 0,0 3-3558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5.0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1 5696 0 0,'0'0'1978'0'0,"0"1"-1227"0"0,-5 137 3286 0 0,-2 150-1675 0 0,10-116-1152 0 0,1-52-613 0 0,0-86-262 0 0,-3-29-206 0 0,0 0 0 0 0,-1 0 1 0 0,1 0-1 0 0,-1 0 1 0 0,0 0-1 0 0,-1 9 0 0 0,0 7 527 0 0,1-19 560 0 0,2-2-1002 0 0,49-7-172 0 0,-39 6-41 0 0,0 0-1 0 0,0-1 0 0 0,0 0 1 0 0,17-6-1 0 0,-12 3-9 0 0,22-3-1 0 0,57-11-150 0 0,-37 7 161 0 0,-5 0 47 0 0,22-2 48 0 0,-66 13-96 0 0,-2 1 11 0 0,-7 0-7 0 0,-11-1-493 0 0,-2-1-614 0 0,0-2 0 0 0,-15-6 1 0 0,14 3-355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5.3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9 198 11976 0 0,'-5'-4'1244'0'0,"2"1"-1107"0"0,3 2 384 0 0,1 0 162 0 0,12-3-189 0 0,-1 1 0 0 0,1 0 0 0 0,16-2 0 0 0,11-2-217 0 0,-3-1-42 0 0,24-4 422 0 0,74-27-1 0 0,186-62-919 0 0,-290 95-6196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7.3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224 23 1840 0 0,'5'-4'160'0'0,"2"-9"494"0"0,-9 8 3493 0 0,0 5-3743 0 0,-1 0 0 0 0,1-1 0 0 0,0 1 0 0 0,-1 1 0 0 0,1-1 0 0 0,0 0 0 0 0,-4 1 0 0 0,0 3-173 0 0,0 1-1 0 0,0-1 1 0 0,1 1 0 0 0,-1 0-1 0 0,1 1 1 0 0,0-1 0 0 0,1 1-1 0 0,-1 0 1 0 0,-3 6 0 0 0,-4 9 111 0 0,-16 35 0 0 0,4 8 223 0 0,-19 72 0 0 0,23-69-291 0 0,13-40-178 0 0,0 0 1 0 0,2 1 0 0 0,0-1 0 0 0,0 38 0 0 0,5-61-85 0 0,1-1 0 0 0,-1 1 0 0 0,0 0 1 0 0,1-1-1 0 0,0 1 0 0 0,0 0 1 0 0,0-1-1 0 0,1 1 0 0 0,-1-1 1 0 0,1 1-1 0 0,-1-1 0 0 0,5 6 1 0 0,-5-8 17 0 0,0 0 0 0 0,0 0 1 0 0,0 0-1 0 0,0 0 0 0 0,0 0 1 0 0,1 0-1 0 0,-1 0 0 0 0,0-1 0 0 0,0 1 1 0 0,1 0-1 0 0,-1-1 0 0 0,0 1 1 0 0,1 0-1 0 0,-1-1 0 0 0,0 0 1 0 0,1 1-1 0 0,-1-1 0 0 0,1 0 1 0 0,-1 0-1 0 0,1 0 0 0 0,-1 0 1 0 0,0 0-1 0 0,1 0 0 0 0,-1 0 1 0 0,1 0-1 0 0,-1-1 0 0 0,1 1 1 0 0,-1-1-1 0 0,0 1 0 0 0,1-1 1 0 0,-1 1-1 0 0,0-1 0 0 0,1 0 1 0 0,1-1-1 0 0,15-10 137 0 0,-1 0-1 0 0,-1-1 1 0 0,0 0-1 0 0,-1-2 1 0 0,0 0 0 0 0,-1 0-1 0 0,16-24 1 0 0,10-15-154 0 0,-39 52-13 0 0,-1 2-1 0 0,0-1 1 0 0,0 1-1 0 0,0-1 1 0 0,0 1 0 0 0,1-1-1 0 0,-1 1 1 0 0,0-1-1 0 0,0 1 1 0 0,1 0-1 0 0,-1-1 1 0 0,0 1-1 0 0,1-1 1 0 0,-1 1 0 0 0,1 0-1 0 0,-1-1 1 0 0,0 1-1 0 0,1 0 1 0 0,-1 0-1 0 0,1-1 1 0 0,-1 1 0 0 0,1 0-1 0 0,-1 0 1 0 0,1 0-1 0 0,-1-1 1 0 0,1 1-1 0 0,-1 0 1 0 0,1 0 0 0 0,0 0-1 0 0,-1 0-5 0 0,1 0 1 0 0,-1 0-1 0 0,1 0 1 0 0,-1 0-1 0 0,0 0 0 0 0,1 0 1 0 0,-1 0-1 0 0,0 1 0 0 0,1-1 1 0 0,-1 0-1 0 0,0 0 0 0 0,1 0 1 0 0,-1 0-1 0 0,0 1 1 0 0,1-1-1 0 0,-1 0 0 0 0,0 0 1 0 0,1 0-1 0 0,-1 1 0 0 0,0-1 1 0 0,0 0-1 0 0,1 1 0 0 0,-1-1 1 0 0,0 0-1 0 0,0 0 0 0 0,0 1 1 0 0,1 0-1 0 0,4 10-50 0 0,-4-9 27 0 0,18 43-157 0 0,-17-39 178 0 0,0 1 0 0 0,0-1 1 0 0,1 1-1 0 0,0-1 0 0 0,0 0 0 0 0,1 0 0 0 0,0 0 1 0 0,0 0-1 0 0,0-1 0 0 0,0 1 0 0 0,7 4 0 0 0,-4-4 7 0 0,0-1 0 0 0,0 0 0 0 0,1-1 0 0 0,-1 1 0 0 0,16 5-1 0 0,-18-9 15 0 0,0 1 0 0 0,0-1 0 0 0,0 0 0 0 0,0 0 0 0 0,0-1 0 0 0,0 1 0 0 0,1-1 0 0 0,-1 0 0 0 0,0 0 0 0 0,10-3 0 0 0,-9 2 38 0 0,0-1 0 0 0,0 1-1 0 0,0-1 1 0 0,0-1-1 0 0,-1 1 1 0 0,1-1-1 0 0,-1 0 1 0 0,9-6-1 0 0,-12 7-28 0 0,0-1-1 0 0,1 1 1 0 0,-1 0 0 0 0,0-1-1 0 0,0 1 1 0 0,0-1 0 0 0,-1 1-1 0 0,1-1 1 0 0,-1 0 0 0 0,1 0-1 0 0,-1 0 1 0 0,0 0 0 0 0,0 0-1 0 0,0 0 1 0 0,-1 0 0 0 0,1 0-1 0 0,-1 0 1 0 0,1-1 0 0 0,-1-2-1 0 0,-1 2-21 0 0,1 0 0 0 0,-1 1-1 0 0,0-1 1 0 0,0 0-1 0 0,-1 1 1 0 0,1-1-1 0 0,0 1 1 0 0,-1 0 0 0 0,0-1-1 0 0,0 1 1 0 0,0 0-1 0 0,0 0 1 0 0,-1 0-1 0 0,1 0 1 0 0,-1 0 0 0 0,0 1-1 0 0,-5-4 1 0 0,3 1 27 0 0,0 1 0 0 0,-1 1 0 0 0,0-1 0 0 0,0 1 1 0 0,0 0-1 0 0,0 0 0 0 0,0 1 0 0 0,0-1 0 0 0,-10-1 0 0 0,1 2 36 0 0,0 1-1 0 0,0 1 0 0 0,-1 0 0 0 0,1 0 1 0 0,-15 4-1 0 0,3 0-24 0 0,1 2 0 0 0,-26 10 0 0 0,41-12-38 0 0,-1 0 0 0 0,-16 11 0 0 0,20-8-60 0 0,8-7 29 0 0,0 1 0 0 0,0-1 0 0 0,0 1 0 0 0,0-1 0 0 0,1 1 0 0 0,-1-1 0 0 0,0 0 0 0 0,0 1 0 0 0,1-1 0 0 0,-1 0 0 0 0,0 1 0 0 0,1-1 0 0 0,-1 0 0 0 0,0 1 0 0 0,1-1 0 0 0,-1 0 0 0 0,1 0 0 0 0,-1 1 0 0 0,0-1 0 0 0,1 0 0 0 0,0 0 0 0 0,-1 0 4 0 0,4 2-184 0 0,0 0 0 0 0,1-1 0 0 0,-1 1 0 0 0,1-1 1 0 0,-1 0-1 0 0,1-1 0 0 0,-1 1 0 0 0,1-1 0 0 0,-1 0 0 0 0,1 0 0 0 0,7-1 0 0 0,6-2-1081 0 0,27-7 0 0 0,-24 4 831 0 0,37-6-1225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2760 0 0,'0'0'6564'0'0,"-1"1"-5888"0"0,-35 24 1472 0 0,34-23-2049 0 0,-1 0 1 0 0,1-1 0 0 0,-1 1-1 0 0,0 0 1 0 0,1-1 0 0 0,-1 0 0 0 0,-5 2-1 0 0,-6 3 149 0 0,-12 19 344 0 0,23-22-563 0 0,-11 15 381 0 0,12-17-278 0 0,2 0-116 0 0,-1-1 0 0 0,1 1 0 0 0,-1-1 0 0 0,1 1 0 0 0,0 0 0 0 0,-1-1 0 0 0,1 1 0 0 0,0 0 0 0 0,0 0 0 0 0,-1-1 0 0 0,1 1 0 0 0,0 0 0 0 0,0 0 0 0 0,0-1 0 0 0,0 1 0 0 0,0 0 0 0 0,0 0 0 0 0,0 0 0 0 0,0-1 0 0 0,0 1 0 0 0,0 0 0 0 0,1 0 0 0 0,0 3-5 0 0,0 0-1 0 0,1 0 0 0 0,-1-1 0 0 0,1 1 0 0 0,0-1 0 0 0,2 4 1 0 0,-2-5 4 0 0,0 0 0 0 0,0 0 0 0 0,0-1 1 0 0,0 1-1 0 0,0-1 0 0 0,0 1 0 0 0,0-1 1 0 0,0 1-1 0 0,0-1 0 0 0,1 0 0 0 0,-1 0 1 0 0,0 0-1 0 0,4 0 0 0 0,0 1-7 0 0,0-1 0 0 0,1 0-1 0 0,-1 0 1 0 0,9 0 0 0 0,4 1 64 0 0,2 1 69 0 0,-18-3-135 0 0,-2 0-6 0 0,-1 0 1 0 0,1 0-1 0 0,0 0 0 0 0,0 0 0 0 0,0 0 1 0 0,0 0-1 0 0,0 0 0 0 0,0 1 0 0 0,0-1 0 0 0,-1 0 1 0 0,1 1-1 0 0,0-1 0 0 0,0 0 0 0 0,0 1 0 0 0,0-1 1 0 0,-1 1-1 0 0,1-1 0 0 0,0 1 0 0 0,0 1 1 0 0,3 3-1 0 0,-4-5 0 0 0,1 1 0 0 0,-1-1 0 0 0,0 1 0 0 0,0 0 0 0 0,1-1 0 0 0,-1 1 0 0 0,0 0 0 0 0,0-1 0 0 0,0 1 0 0 0,0 0 0 0 0,0-1 0 0 0,0 1 0 0 0,0 0 0 0 0,0-1 0 0 0,0 1 0 0 0,-1 0 0 0 0,1-1 0 0 0,0 1 0 0 0,0-1 0 0 0,-1 1 0 0 0,1 0 0 0 0,0-1 0 0 0,0 1 0 0 0,-1-1 0 0 0,0 1 0 0 0,0 1 0 0 0,0 1 5 0 0,-1 0 0 0 0,0 0 0 0 0,0-1 0 0 0,0 1 0 0 0,0 0-1 0 0,-1-1 1 0 0,1 0 0 0 0,0 1 0 0 0,-1-1 0 0 0,0 0 0 0 0,0 0 0 0 0,1 0 0 0 0,-1-1 0 0 0,-4 3 0 0 0,-7 2 201 0 0,-28 8 0 0 0,29-10-71 0 0,1 0-200 0 0,0-1 0 0 0,1 0 0 0 0,-1-1 0 0 0,0 0 0 0 0,-15 0 1 0 0,26-2-227 0 0,0-4-1785 0 0,-3-14 849 0 0,4 16 1072 0 0,0 0 1 0 0,1 0-1 0 0,-1-1 0 0 0,1 1 0 0 0,-1 0 0 0 0,1 0 1 0 0,1-2-1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7.6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107 1 3224 0 0,'0'0'6586'0'0,"-8"4"-3458"0"0,1 0-2768 0 0,0 1-1 0 0,1 0 1 0 0,-1 0-1 0 0,1 1 1 0 0,0 0-1 0 0,-5 6 1 0 0,-3 3 1 0 0,9-10-250 0 0,1-1 1 0 0,1 1-1 0 0,-1 0 1 0 0,-5 10-1 0 0,7-12-93 0 0,1 0 0 0 0,0 0 0 0 0,0-1 0 0 0,0 1 0 0 0,0 0-1 0 0,0 0 1 0 0,1 0 0 0 0,-1 0 0 0 0,1 0 0 0 0,-1 1 0 0 0,1 2 0 0 0,1-3-8 0 0,0 0 0 0 0,0-1 0 0 0,0 1 0 0 0,0 0 0 0 0,1-1 0 0 0,-1 0 0 0 0,1 1 0 0 0,-1-1 0 0 0,1 0 0 0 0,0 0 0 0 0,0 0 0 0 0,0 0 0 0 0,0 0 0 0 0,0 0 0 0 0,0 0 0 0 0,3 1 0 0 0,3 2 43 0 0,0 0 0 0 0,0-1 0 0 0,16 6 0 0 0,-4-3 46 0 0,-15-6-73 0 0,0 0 1 0 0,-1 1 0 0 0,1-1 0 0 0,0 1 0 0 0,-1 0 0 0 0,6 4 0 0 0,-8-5-26 0 0,-1 0 0 0 0,0 0 0 0 0,0 0 1 0 0,0 0-1 0 0,0 1 0 0 0,0-1 0 0 0,0 0 0 0 0,0 1 1 0 0,0-1-1 0 0,-1 1 0 0 0,1-1 0 0 0,0 0 1 0 0,-1 1-1 0 0,1 0 0 0 0,-1-1 0 0 0,0 1 1 0 0,1-1-1 0 0,-1 1 0 0 0,0-1 0 0 0,0 1 1 0 0,0 0-1 0 0,0-1 0 0 0,0 1 0 0 0,-1 2 0 0 0,0-1-5 0 0,0 1-1 0 0,0 0 1 0 0,0-1-1 0 0,0 1 1 0 0,-1-1-1 0 0,1 1 0 0 0,-1-1 1 0 0,0 0-1 0 0,0 1 1 0 0,0-1-1 0 0,-1 0 1 0 0,1-1-1 0 0,-1 1 1 0 0,-3 3-1 0 0,0-1 14 0 0,0 0 1 0 0,-1 0-1 0 0,0-1 1 0 0,0 0-1 0 0,-11 5 0 0 0,9-4-27 0 0,7-4-126 0 0,0 0 0 0 0,1 0 0 0 0,-1-1 0 0 0,0 1 0 0 0,0 0 0 0 0,0 0 0 0 0,0-1 0 0 0,-3 1 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7.9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174 0 11600 0 0,'-1'2'264'0'0,"-15"21"-27"0"0,2 2 0 0 0,1-1 0 0 0,0 2 1 0 0,-14 44-1 0 0,-23 115 840 0 0,47-174-924 0 0,-10 59 843 0 0,-8 121 1 0 0,20-184-934 0 0,0 19 157 0 0,0 0 1 0 0,2-1 0 0 0,0 1-1 0 0,9 41 1 0 0,-6-49-138 0 0,1 0 0 0 0,1-1 0 0 0,1 1-1 0 0,0-1 1 0 0,1-1 0 0 0,1 1 0 0 0,12 16 0 0 0,-16-25-44 0 0,1 2-169 0 0,0-1 1 0 0,1 0 0 0 0,0-1 0 0 0,0 0 0 0 0,1 0 0 0 0,16 13 0 0 0,-2-9-445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8.3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5 127 7832 0 0,'-5'-3'1020'0'0,"17"6"1270"0"0,34 10 823 0 0,24-3-3091 0 0,-45-6 221 0 0,14-1-23 0 0,-1 0 1 0 0,61-5-1 0 0,77-17 301 0 0,-42 3-189 0 0,225-30 889 0 0,-260 32-1103 0 0,378-23-108 0 0,-233 23-10 0 0,146 6 0 0 0,-276 9 0 0 0,-72 2 71 0 0,-40-3 1665 0 0,-15-8-12278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9.1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225 3 7280 0 0,'5'-3'4938'0'0,"-15"4"-3516"0"0,5 1-1242 0 0,1 1 0 0 0,-1-1 0 0 0,1 1 1 0 0,0-1-1 0 0,0 1 0 0 0,0 0 0 0 0,0 1 1 0 0,-5 5-1 0 0,-26 34 426 0 0,22-26-458 0 0,-8 9-35 0 0,9-11-13 0 0,-15 22 0 0 0,13-14 114 0 0,1 0 1 0 0,1 1 0 0 0,-14 37-1 0 0,25-58-165 0 0,1 0-1 0 0,-1 0 1 0 0,0 0-1 0 0,1 0 0 0 0,-1 0 1 0 0,1 1-1 0 0,0-1 1 0 0,0 0-1 0 0,0 0 0 0 0,1 0 1 0 0,-1 0-1 0 0,1 0 1 0 0,1 5-1 0 0,-1-7-35 0 0,-1 0 0 0 0,1 1-1 0 0,0-1 1 0 0,-1 0 0 0 0,1 1 0 0 0,0-1 0 0 0,0 0-1 0 0,0 0 1 0 0,0 0 0 0 0,0 0 0 0 0,1 0 0 0 0,-1 0 0 0 0,0 0-1 0 0,0-1 1 0 0,1 1 0 0 0,-1 0 0 0 0,0 0 0 0 0,1-1-1 0 0,-1 1 1 0 0,1-1 0 0 0,-1 0 0 0 0,1 1 0 0 0,-1-1-1 0 0,0 0 1 0 0,1 0 0 0 0,-1 0 0 0 0,1 0 0 0 0,-1 0-1 0 0,1 0 1 0 0,1 0 0 0 0,3-2 36 0 0,0 1 1 0 0,0 0-1 0 0,-1-1 0 0 0,1 0 0 0 0,0-1 1 0 0,-1 1-1 0 0,0-1 0 0 0,0 0 0 0 0,6-4 1 0 0,3-4 50 0 0,24-22 0 0 0,-31 26-112 0 0,0-1 0 0 0,-1-1 0 0 0,0 1 0 0 0,0-1 0 0 0,-1 0 0 0 0,0-1 0 0 0,6-16 0 0 0,-6 14-40 0 0,-1-1-1 0 0,-1 1 1 0 0,0-1 0 0 0,-1 1 0 0 0,2-26 0 0 0,-3 31 44 0 0,-1 6 8 0 0,0-1 1 0 0,0 1 0 0 0,0 0-1 0 0,1 0 1 0 0,-1 0 0 0 0,0 0-1 0 0,0 0 1 0 0,-1-1 0 0 0,1 1 0 0 0,0 0-1 0 0,0 0 1 0 0,0 0 0 0 0,-1 0-1 0 0,1 0 1 0 0,-1 0 0 0 0,1 0-1 0 0,-1-1 1 0 0,1 1 0 0 0,-2-1-1 0 0,1 1 202 0 0,0 3-76 0 0,0 2-114 0 0,-1 1 0 0 0,1 0-1 0 0,0-1 1 0 0,1 1-1 0 0,-1 0 1 0 0,1 0-1 0 0,0 0 1 0 0,0-1-1 0 0,0 1 1 0 0,1 0 0 0 0,1 6-1 0 0,-1-4 10 0 0,1-1 0 0 0,0 1 0 0 0,0-1-1 0 0,1 0 1 0 0,0 0 0 0 0,0 0 0 0 0,7 11 0 0 0,-7-13 4 0 0,2 2 37 0 0,-1 0 0 0 0,1 0 0 0 0,0 0 0 0 0,0-1 1 0 0,1 0-1 0 0,-1 0 0 0 0,1 0 0 0 0,0-1 0 0 0,9 5 0 0 0,0-2-126 0 0,0 0 0 0 0,1-2-1 0 0,0 0 1 0 0,0 0-1 0 0,0-2 1 0 0,0 0-1 0 0,0-1 1 0 0,1 0-1 0 0,-1-1 1 0 0,1-1 0 0 0,32-5-1 0 0,-23 2-850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7:59.9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8952 0 0,'6'7'433'0'0,"-3"-1"-389"0"0,0 0 0 0 0,0-1 0 0 0,0 1 0 0 0,0 1 0 0 0,-1-1 0 0 0,0 0 0 0 0,0 1 0 0 0,-1-1 0 0 0,0 1 0 0 0,1 9 0 0 0,1 5 40 0 0,0 3 479 0 0,0 0 0 0 0,-2 42 0 0 0,-10 51 1145 0 0,7-88-1294 0 0,1-18-167 0 0,0 0 0 0 0,-1 0 1 0 0,-1 0-1 0 0,1 0 1 0 0,-2 0-1 0 0,-4 11 1 0 0,7-21 722 0 0,7-33-565 0 0,4-19-207 0 0,1-4-118 0 0,-9 41-79 0 0,2 0 1 0 0,0 0-1 0 0,0 1 1 0 0,1 0-1 0 0,1 0 1 0 0,7-12-1 0 0,-12 23-1 0 0,3-5-11 0 0,1-1 0 0 0,0 1 0 0 0,0 0 0 0 0,0 0 0 0 0,1 0 0 0 0,10-8 0 0 0,-15 14 8 0 0,-1 1 1 0 0,1 0-1 0 0,0-1 0 0 0,-1 1 0 0 0,1 0 0 0 0,-1-1 0 0 0,1 1 1 0 0,0 0-1 0 0,-1 0 0 0 0,1 0 0 0 0,0-1 0 0 0,-1 1 1 0 0,1 0-1 0 0,0 0 0 0 0,-1 0 0 0 0,1 0 0 0 0,0 0 1 0 0,-1 0-1 0 0,1 0 0 0 0,-1 1 0 0 0,1-1 0 0 0,0 0 1 0 0,-1 0-1 0 0,1 0 0 0 0,0 1 0 0 0,-1-1 0 0 0,1 0 0 0 0,-1 1 1 0 0,1-1-1 0 0,-1 0 0 0 0,1 1 0 0 0,0-1 0 0 0,-1 1 1 0 0,0-1-1 0 0,1 1 0 0 0,-1-1 0 0 0,1 1 0 0 0,-1-1 1 0 0,0 1-1 0 0,1 1 0 0 0,1 1-2 0 0,0 0-1 0 0,0 0 1 0 0,-1 0 0 0 0,1 1 0 0 0,1 4-1 0 0,0 3-10 0 0,-1 0 0 0 0,0-1 0 0 0,0 1-1 0 0,-1 0 1 0 0,-1 0 0 0 0,0 1 0 0 0,0-1-1 0 0,-1 0 1 0 0,-4 17 0 0 0,0 11 144 0 0,4-26 5 0 0,-5 23 0 0 0,1-7 117 0 0,5-26 36 0 0,1-2-138 0 0,0-1-134 0 0,-1 1 0 0 0,0-1 0 0 0,0 0-1 0 0,0 0 1 0 0,1 0 0 0 0,-1 0 0 0 0,0 1-1 0 0,0-1 1 0 0,1 0 0 0 0,-1 0 0 0 0,0 0-1 0 0,1 0 1 0 0,-1 0 0 0 0,0 0 0 0 0,0 0-1 0 0,1 0 1 0 0,-1 0 0 0 0,0 0 0 0 0,1 0-1 0 0,-1 0 1 0 0,0 0 0 0 0,0 0-1 0 0,1 0 1 0 0,-1 0 0 0 0,0 0 0 0 0,1 0-1 0 0,-1 0 1 0 0,0 0 0 0 0,0 0 0 0 0,1 0-1 0 0,-1-1 1 0 0,0 1 0 0 0,6-11 477 0 0,-5 8-501 0 0,25-72 886 0 0,-18 48-774 0 0,2-1 0 0 0,16-31-1 0 0,27-43-174 0 0,-50 96-18 0 0,1 1 0 0 0,1-1 0 0 0,7-7 0 0 0,-10 11 64 0 0,-1 1 1 0 0,1-1-1 0 0,0 1 0 0 0,0-1 1 0 0,-1 1-1 0 0,1-1 0 0 0,0 1 1 0 0,1 0-1 0 0,-1 0 0 0 0,0 0 1 0 0,0 0-1 0 0,5-1 0 0 0,-5 3 17 0 0,-1-1 0 0 0,1 0-1 0 0,0 1 1 0 0,0-1 0 0 0,-1 1 0 0 0,1 0-1 0 0,0-1 1 0 0,-1 1 0 0 0,1 0-1 0 0,-1 0 1 0 0,1 0 0 0 0,-1 0-1 0 0,1 0 1 0 0,-1 0 0 0 0,0 1 0 0 0,0-1-1 0 0,1 0 1 0 0,0 3 0 0 0,2 2-21 0 0,0 0 0 0 0,0 0-1 0 0,3 8 1 0 0,-3-3 7 0 0,-1 0 0 0 0,0 0 0 0 0,1 14-1 0 0,-2-15 5 0 0,-1 0 6 0 0,0 0 1 0 0,-1-1-1 0 0,0 1 0 0 0,-2 14 0 0 0,-1 13 92 0 0,-2 28 65 0 0,0-8-15 0 0,5-55-75 0 0,10-13-3824 0 0,-2 3-1905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0.2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94 1376 0 0,'1'1'9098'0'0,"4"2"-8702"0"0,-1-1-1 0 0,0 1 0 0 0,1-1 1 0 0,0 0-1 0 0,-1 0 0 0 0,1-1 1 0 0,0 1-1 0 0,0-1 0 0 0,0 0 1 0 0,0-1-1 0 0,0 1 1 0 0,0-1-1 0 0,0 0 0 0 0,0 0 1 0 0,0 0-1 0 0,5-2 0 0 0,16-2-143 0 0,47-13-1 0 0,-41 8 330 0 0,68-17-130 0 0,88-19-122 0 0,-173 42-387 0 0,20-5-432 0 0,-33 8 266 0 0,-17 0-7042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0.6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84 0 3680 0 0,'-5'5'245'0'0,"0"0"0"0"0,0 1 0 0 0,1-1-1 0 0,-1 1 1 0 0,1 0 0 0 0,1 0 0 0 0,-1 0 0 0 0,-3 11 0 0 0,1-5 1377 0 0,1-2-648 0 0,2-1 0 0 0,-1 1 1 0 0,1 0-1 0 0,-3 18 0 0 0,-1 44 719 0 0,4-35-821 0 0,-1 75 1052 0 0,3-110-1912 0 0,1-1 0 0 0,0 1 0 0 0,0-1 0 0 0,1 1 0 0 0,-1-1-1 0 0,0 1 1 0 0,0 0 0 0 0,1-1 0 0 0,-1 1 0 0 0,1-1 0 0 0,-1 1 0 0 0,1-1 0 0 0,0 0 0 0 0,-1 1-1 0 0,1-1 1 0 0,0 0 0 0 0,0 1 0 0 0,0-1 0 0 0,0 0 0 0 0,0 0 0 0 0,0 0 0 0 0,1 0 0 0 0,1 2-1 0 0,-3-3-64 0 0,1 0-1 0 0,0 0 0 0 0,-1 0 1 0 0,1 0-1 0 0,0 0 0 0 0,-1 0 1 0 0,1-1-1 0 0,-1 1 0 0 0,1 0 1 0 0,0 0-1 0 0,-1 0 0 0 0,1 0 1 0 0,-1-1-1 0 0,1 1 0 0 0,-1 0 1 0 0,1-1-1 0 0,-1 1 0 0 0,1 0 1 0 0,-1-1-1 0 0,1 1 0 0 0,0-1 0 0 0,-1 0-256 0 0,9-9-5326 0 0</inkml:trace>
  <inkml:trace contextRef="#ctx0" brushRef="#br0" timeOffset="1">140 19 6912 0 0,'0'0'528'0'0,"3"8"974"0"0,-3 0-818 0 0,0-1-1 0 0,-1 1 0 0 0,0 0 1 0 0,0-1-1 0 0,0 0 0 0 0,-1 1 1 0 0,-5 13-1 0 0,4-8-420 0 0,0 0-1 0 0,1 1 1 0 0,1-1 0 0 0,0 0-1 0 0,1 1 1 0 0,1 13 0 0 0,0 9 471 0 0,0-6-263 0 0,-1 3 301 0 0,-5 45 1 0 0,5-73-724 0 0,0 0 0 0 0,0 0 0 0 0,0 0-1 0 0,2 10 1 0 0,0 8-106 0 0,1-11-136 0 0,-1-4-4015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1.2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6 215 2760 0 0,'-2'-8'248'0'0,"1"6"96"0"0,0-1-1 0 0,1 1 1 0 0,-1-1-1 0 0,1 0 1 0 0,0 1 0 0 0,0-1-1 0 0,0 0 1 0 0,0 1-1 0 0,0-1 1 0 0,1 0 0 0 0,-1 1-1 0 0,1-1 1 0 0,0 0-1 0 0,0 1 1 0 0,-1-1 0 0 0,2 1-1 0 0,-1 0 1 0 0,0-1-1 0 0,0 1 1 0 0,1 0 0 0 0,0-1-1 0 0,-1 1 1 0 0,4-3-1 0 0,6-7 179 0 0,0-1-1 0 0,1 1 0 0 0,0 1 1 0 0,1 1-1 0 0,22-16 0 0 0,-5 5 81 0 0,-26 17-503 0 0,1 0 0 0 0,1 0 0 0 0,-1 0 0 0 0,1 1 0 0 0,-1 0 0 0 0,1 0 0 0 0,11-4 0 0 0,-10 5-62 0 0,0 1-1 0 0,1 0 1 0 0,-1 0 0 0 0,0 0 0 0 0,1 1 0 0 0,-1 0 0 0 0,1 0 0 0 0,-1 1 0 0 0,1 0 0 0 0,7 2 0 0 0,-12-3-32 0 0,-1 1-1 0 0,0 0 0 0 0,1 0 0 0 0,-1 0 1 0 0,0 0-1 0 0,0 0 0 0 0,0 0 1 0 0,0 1-1 0 0,0-1 0 0 0,0 1 0 0 0,0-1 1 0 0,0 1-1 0 0,0 0 0 0 0,-1 0 0 0 0,1 0 1 0 0,-1-1-1 0 0,1 2 0 0 0,-1-1 0 0 0,0 0 1 0 0,0 0-1 0 0,0 0 0 0 0,0 1 1 0 0,0-1-1 0 0,0 0 0 0 0,-1 1 0 0 0,1-1 1 0 0,-1 1-1 0 0,1-1 0 0 0,-1 0 0 0 0,0 1 1 0 0,0-1-1 0 0,0 1 0 0 0,-1 4 1 0 0,-1 3 29 0 0,0 1 0 0 0,-1-1 1 0 0,0 0-1 0 0,-1 0 1 0 0,0 0-1 0 0,0 0 1 0 0,-7 8-1 0 0,-44 64 623 0 0,21-34-206 0 0,-7 4-160 0 0,37-44-232 0 0,3-7 183 0 0,2-2-222 0 0,6-20-465 0 0,7-15-4781 0 0,-2 14-226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1.5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72 0 9416 0 0,'0'0'852'0'0,"-2"2"-704"0"0,-2 6-1 0 0,0 0 1 0 0,0 0-1 0 0,0 1 1 0 0,1-1-1 0 0,-3 15 1 0 0,-6 15 1391 0 0,6-18-949 0 0,1 0 0 0 0,1 0 0 0 0,-2 36 0 0 0,1-18 20 0 0,-1 31 258 0 0,6-60-726 0 0,0 1 0 0 0,0-1 0 0 0,1 0 0 0 0,0 0 0 0 0,4 13 0 0 0,-3-18-86 0 0,-1 1 0 0 0,1-1-1 0 0,-1 0 1 0 0,2 0 0 0 0,-1 0 0 0 0,0-1-1 0 0,1 1 1 0 0,-1 0 0 0 0,1-1-1 0 0,0 0 1 0 0,0 1 0 0 0,0-1 0 0 0,1-1-1 0 0,-1 1 1 0 0,7 3 0 0 0,-7-4-105 0 0,0-1-1 0 0,0 1 1 0 0,0-1 0 0 0,1 0 0 0 0,-1 0 0 0 0,1 0 0 0 0,-1-1-1 0 0,0 1 1 0 0,1-1 0 0 0,-1 0 0 0 0,1 0 0 0 0,-1 0-1 0 0,1 0 1 0 0,-1-1 0 0 0,1 1 0 0 0,-1-1 0 0 0,1 0 0 0 0,-1 0-1 0 0,6-2 1 0 0,3-3-576 0 0,-1 0 1 0 0,0-1-1 0 0,15-11 0 0 0,-17 12 331 0 0,31-25-1159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1.9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74 1 456 0 0,'2'2'4893'0'0,"20"18"17"0"0,-11-9-4101 0 0,1 0 0 0 0,16 10 0 0 0,2-1-113 0 0,-1 1 0 0 0,-1 1 0 0 0,31 32 0 0 0,-50-44-640 0 0,1 2-1 0 0,-2-1 1 0 0,1 2 0 0 0,-2-1-1 0 0,0 1 1 0 0,0 0 0 0 0,-1 0-1 0 0,-1 1 1 0 0,0-1 0 0 0,-1 1-1 0 0,0 1 1 0 0,-1-1-1 0 0,-1 0 1 0 0,0 1 0 0 0,-1-1-1 0 0,-1 21 1 0 0,-2-10 28 0 0,-1 0 0 0 0,-1-1-1 0 0,-1 1 1 0 0,-1-1 0 0 0,-1-1 0 0 0,-1 1 0 0 0,-1-1-1 0 0,-22 39 1 0 0,-72 101 770 0 0,79-131-1163 0 0,-2-1 0 0 0,-51 49 0 0 0,69-73-309 0 0,-1 0 0 0 0,0-1 0 0 0,-17 9 0 0 0,21-12 383 0 0,-17 7-1171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 6992 0 0,'0'0'6918'0'0,"2"0"-6810"0"0,1-1-96 0 0,0 0 0 0 0,-1 1 1 0 0,1 0-1 0 0,0-1 0 0 0,0 1 0 0 0,0 0 0 0 0,0 1 0 0 0,0-1 0 0 0,0 0 0 0 0,4 2 1 0 0,2 3-13 0 0,-4 3 0 0 0,-5-7 0 0 0,1 0 0 0 0,0 1 0 0 0,0-1 0 0 0,-1 0 0 0 0,1 0 0 0 0,0 0 0 0 0,0 0 0 0 0,1 0 0 0 0,-1 0 0 0 0,0 0 0 0 0,0 0 0 0 0,2 1 0 0 0,1 0 0 0 0,0 1 0 0 0,0 0 0 0 0,-1 0 0 0 0,1 0 0 0 0,-1 0 0 0 0,0 1 0 0 0,0 0 0 0 0,0-1 0 0 0,0 1 0 0 0,0 0 0 0 0,-1 0 0 0 0,0 0 0 0 0,2 6 0 0 0,-4-9 0 0 0,1 0-1 0 0,-1 0 1 0 0,0 1 0 0 0,-1-1 0 0 0,1 0 0 0 0,0 0 0 0 0,0 0 0 0 0,0 1 0 0 0,-1-1 0 0 0,1 0 0 0 0,0 0 0 0 0,-1 0 0 0 0,0 0 0 0 0,1 0 0 0 0,-1 0 0 0 0,1 0 0 0 0,-1 0 0 0 0,0 0 0 0 0,-1 2 0 0 0,-21 17 5 0 0,8-7 51 0 0,13-11-41 0 0,-1 0 0 0 0,1 0 0 0 0,-1 0 0 0 0,0-1 0 0 0,0 1 0 0 0,1 0 0 0 0,-6 1 0 0 0,-14 8 93 0 0,17-7-90 0 0,0-1 0 0 0,-1-1 0 0 0,1 1 1 0 0,-1-1-1 0 0,-7 3 0 0 0,-17 6 94 0 0,-12 5 104 0 0,37-12 539 0 0,33 1-314 0 0,-8-1-378 0 0,17-3-15 0 0,0-1 0 0 0,0-2 0 0 0,42-8 1 0 0,-39 4-50 0 0,-37 6-64 0 0,6-1-149 0 0,-1 0 1 0 0,1 0-1 0 0,-1-1 1 0 0,0 0 0 0 0,14-6-1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2.5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174 0 1376 0 0,'-1'2'8397'0'0,"-15"22"-7129"0"0,-17 39 0 0 0,15-28-713 0 0,2-4-229 0 0,1 1 0 0 0,1 0 0 0 0,-11 41 0 0 0,13-35-102 0 0,8-27-5 0 0,1-1 0 0 0,-5 20 0 0 0,6-16 32 0 0,-4 25 324 0 0,6-37-556 0 0,0-1 1 0 0,-1 1-1 0 0,2 0 1 0 0,-1-1-1 0 0,0 1 0 0 0,0 0 1 0 0,0 0-1 0 0,1-1 0 0 0,-1 1 1 0 0,1-1-1 0 0,-1 1 0 0 0,1 0 1 0 0,0-1-1 0 0,-1 1 0 0 0,1-1 1 0 0,0 1-1 0 0,2 2 1 0 0,-1-4 9 0 0,-1 1 1 0 0,1-1 0 0 0,-1 1-1 0 0,0-1 1 0 0,1 0 0 0 0,-1 0-1 0 0,1 1 1 0 0,-1-1 0 0 0,1 0-1 0 0,-1 0 1 0 0,1 0 0 0 0,-1-1-1 0 0,1 1 1 0 0,-1 0 0 0 0,1-1-1 0 0,-1 1 1 0 0,1 0 0 0 0,-1-1-1 0 0,0 0 1 0 0,3 0 0 0 0,29-16 661 0 0,-9-1-428 0 0,-1-1-1 0 0,-1 0 1 0 0,32-36 0 0 0,-50 50-261 0 0,1 1 1 0 0,1 0 0 0 0,9-7 0 0 0,3-1-4 0 0,-18 11 1 0 0,1 1 0 0 0,0-1 0 0 0,0 1-1 0 0,0-1 1 0 0,0 1 0 0 0,0-1-1 0 0,-1 1 1 0 0,1 0 0 0 0,0-1-1 0 0,0 1 1 0 0,0 0 0 0 0,0 0 0 0 0,0 0-1 0 0,0 0 1 0 0,0-1 0 0 0,0 2-1 0 0,0-1 1 0 0,0 0 0 0 0,0 0-1 0 0,0 0 1 0 0,0 0 0 0 0,0 1 0 0 0,0-1-1 0 0,0 0 1 0 0,0 1 0 0 0,0-1-1 0 0,0 1 1 0 0,0-1 0 0 0,1 1-1 0 0,0 1-8 0 0,2 0-28 0 0,-1 1 0 0 0,1-1 0 0 0,-1 1 0 0 0,0 0 0 0 0,1 0 0 0 0,2 4 0 0 0,7 7 10 0 0,4 2 27 0 0,-11-10 0 0 0,-1 0 0 0 0,2-1 0 0 0,-1 0 0 0 0,12 7 0 0 0,-11-8 1 0 0,0 0 0 0 0,1 0 0 0 0,-1-1 0 0 0,1-1 0 0 0,-1 1 0 0 0,1-1 0 0 0,0 0 0 0 0,0-1 0 0 0,0 0 0 0 0,0 0 0 0 0,0-1 0 0 0,0 0 0 0 0,10-1 0 0 0,-12 0 23 0 0,1 0 1 0 0,-1-1-1 0 0,0 0 0 0 0,0 0 1 0 0,0-1-1 0 0,0 1 0 0 0,0-1 1 0 0,0-1-1 0 0,-1 1 1 0 0,9-7-1 0 0,-12 8-25 0 0,0 0 0 0 0,0 1 0 0 0,-1-1 0 0 0,1 0-1 0 0,0 0 1 0 0,-1 0 0 0 0,1 0 0 0 0,-1 0 0 0 0,0-1 0 0 0,0 1 0 0 0,0 0 0 0 0,0 0-1 0 0,0-1 1 0 0,0 1 0 0 0,-1-1 0 0 0,1 1 0 0 0,-1-1 0 0 0,0 1 0 0 0,1-1 0 0 0,-1 1 0 0 0,0-1-1 0 0,-1 1 1 0 0,1-1 0 0 0,0 1 0 0 0,-1-1 0 0 0,1 1 0 0 0,-1-1 0 0 0,0 1 0 0 0,-2-4-1 0 0,1 2 7 0 0,0 0 0 0 0,-1 0-1 0 0,0 0 1 0 0,0 1-1 0 0,0 0 1 0 0,0-1 0 0 0,0 1-1 0 0,-1 0 1 0 0,1 1-1 0 0,-1-1 1 0 0,0 1-1 0 0,0-1 1 0 0,0 1 0 0 0,-7-2-1 0 0,1 0-5 0 0,0 0 1 0 0,0 1-1 0 0,-1 1 0 0 0,1 0 0 0 0,-13-1 0 0 0,7 2 1 0 0,0 1 0 0 0,0 1 0 0 0,-31 5 0 0 0,-47 18 0 0 0,88-23 0 0 0,0 1 0 0 0,0 1 0 0 0,0-1 0 0 0,0 1 0 0 0,1 0 0 0 0,-1 0 0 0 0,1 0 0 0 0,-10 9 0 0 0,11-6-42 0 0,3-4-188 0 0,17 4-1198 0 0,9-2-2738 0 0,4-3-1319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2.9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97 13 9216 0 0,'0'0'706'0'0,"-13"-8"-272"0"0,10 7-174 0 0,1 0 1 0 0,0 1 0 0 0,0-1 0 0 0,0 1 0 0 0,-1-1-1 0 0,1 1 1 0 0,0 0 0 0 0,0 0 0 0 0,-1 0-1 0 0,1 0 1 0 0,0 0 0 0 0,0 1 0 0 0,0-1 0 0 0,-1 1-1 0 0,1-1 1 0 0,0 1 0 0 0,0 0 0 0 0,0 0-1 0 0,-3 2 1 0 0,3-2-231 0 0,-1 1 1 0 0,1-1-1 0 0,0 1 0 0 0,0 0 0 0 0,0-1 0 0 0,0 1 1 0 0,0 0-1 0 0,1 1 0 0 0,-1-1 0 0 0,-1 3 1 0 0,2-4-24 0 0,0 0 0 0 0,1 0 0 0 0,-1 0 0 0 0,1 0 0 0 0,-1 0 0 0 0,1 0 0 0 0,0 0 0 0 0,-1 0 1 0 0,1 0-1 0 0,0 0 0 0 0,0 0 0 0 0,0 0 0 0 0,0 0 0 0 0,0 0 0 0 0,0 0 0 0 0,0 0 0 0 0,0 0 1 0 0,0 0-1 0 0,1 3 0 0 0,0-1 17 0 0,-1 0-12 0 0,1-1 0 0 0,-1 1 0 0 0,1-1 0 0 0,0 1 0 0 0,0-1 0 0 0,0 1 0 0 0,1-1 0 0 0,-1 0 0 0 0,1 1 0 0 0,-1-1 0 0 0,3 2 0 0 0,23 22 97 0 0,-22-22-73 0 0,0 1-1 0 0,0-1 0 0 0,-1 1 1 0 0,1 0-1 0 0,4 8 1 0 0,-7-9-26 0 0,0 0 1 0 0,0 0 0 0 0,-1 0-1 0 0,1 0 1 0 0,-1 0 0 0 0,0 0-1 0 0,-1 1 1 0 0,1-1 0 0 0,-1 0 0 0 0,1 1-1 0 0,-1-1 1 0 0,-1 1 0 0 0,1-1-1 0 0,-2 6 1 0 0,1-3 3 0 0,-1-1 0 0 0,0 0 0 0 0,0-1-1 0 0,0 1 1 0 0,-1 0 0 0 0,0 0 0 0 0,0-1 0 0 0,0 0-1 0 0,-5 6 1 0 0,-2 2 39 0 0,-14 15 192 0 0,23-27-241 0 0,-1 0 1 0 0,0 0-1 0 0,1 1 0 0 0,-1-1 0 0 0,0 0 0 0 0,1 0 1 0 0,-1 0-1 0 0,0-1 0 0 0,0 1 0 0 0,0 0 0 0 0,0-1 1 0 0,0 1-1 0 0,0-1 0 0 0,0 0 0 0 0,-2 1 0 0 0,3-1-149 0 0,1-8-6789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3.3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226 0 10136 0 0,'-1'9'149'0'0,"0"0"0"0"0,-1-1 1 0 0,0 1-1 0 0,0-1 0 0 0,-1 0 1 0 0,0 1-1 0 0,-6 9 0 0 0,1 1 177 0 0,-65 191 1772 0 0,39-103-1180 0 0,11-35-47 0 0,3 1 0 0 0,4 0 0 0 0,-11 111 1 0 0,26-168-770 0 0,0-1-1 0 0,1 1 1 0 0,1 0 0 0 0,1 0 0 0 0,1-1 0 0 0,0 1 0 0 0,0-1-1 0 0,2 0 1 0 0,0 0 0 0 0,0 0 0 0 0,12 20 0 0 0,-12-26-66 0 0,0-1 1 0 0,1 1-1 0 0,0-1 1 0 0,0-1-1 0 0,1 1 1 0 0,0-1-1 0 0,1 0 1 0 0,-1 0-1 0 0,1-1 1 0 0,0 0-1 0 0,1 0 1 0 0,0-1 0 0 0,0 0-1 0 0,0-1 1 0 0,0 0-1 0 0,0-1 1 0 0,1 1-1 0 0,18 2 1 0 0,-14-4-558 0 0,1-1 1 0 0,-1 0-1 0 0,1-1 1 0 0,-1-1-1 0 0,1 0 1 0 0,-1-1-1 0 0,15-5 1 0 0,18-8-1077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3.7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1 156 11976 0 0,'0'0'1200'0'0,"2"0"-1028"0"0,38 2 1010 0 0,-21 0-575 0 0,26-2 0 0 0,686-57 1024 0 0,-527 42-1277 0 0,172-10 1175 0 0,-18 0-1364 0 0,-250 20-165 0 0,127-7 0 0 0,49 2 0 0 0,-86 5 0 0 0,-24 3 0 0 0,-19 1 0 0 0,-68 2 0 0 0,-21 0 0 0 0,-27-4 0 0 0,-31 2-6 0 0,-11 1-6 0 0,-12 1-1263 0 0,-6 2-5191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4.2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1 11312 0 0,'0'0'256'0'0,"-1"1"34"0"0,-1 1-206 0 0,-5 3 74 0 0,1 0 1 0 0,0 1 0 0 0,-7 9-1 0 0,11-12-159 0 0,0 0 0 0 0,0 0 0 0 0,0 0 0 0 0,0 0-1 0 0,1 1 1 0 0,0-1 0 0 0,0 0 0 0 0,0 1 0 0 0,0-1 0 0 0,0 1-1 0 0,0 3 1 0 0,-2 27 162 0 0,2 0 0 0 0,5 60 0 0 0,-3-77 3 0 0,-1 0 0 0 0,-1-1 0 0 0,-3 22 0 0 0,2-24-36 0 0,1 0 0 0 0,0-1 1 0 0,1 1-1 0 0,0 0 1 0 0,1 0-1 0 0,3 15 1 0 0,0-11 252 0 0,0-1 0 0 0,2 0 1 0 0,0 0-1 0 0,15 28 0 0 0,-20-42 744 0 0,8-12-678 0 0,-2 1-350 0 0,-1 0-1 0 0,-1-1 1 0 0,1 0 0 0 0,-1 1-1 0 0,-1-2 1 0 0,0 1 0 0 0,0 0-1 0 0,4-18 1 0 0,13-29-77 0 0,-18 50-10 0 0,0 1 0 0 0,0-1 0 0 0,0 1 0 0 0,1 0 0 0 0,0 0-1 0 0,0 0 1 0 0,6-5 0 0 0,-9 9-10 0 0,0 0 0 0 0,0 0 0 0 0,0 1 0 0 0,0-1 0 0 0,0 0 0 0 0,0 1 0 0 0,0-1 0 0 0,1 0 0 0 0,-1 1 0 0 0,0 0 0 0 0,0-1 0 0 0,1 1 0 0 0,1-1 0 0 0,-2 1 1 0 0,1 0-1 0 0,0-1 0 0 0,0 1 0 0 0,-1 0 0 0 0,1 0 0 0 0,0 0 0 0 0,0 0 0 0 0,0 0 0 0 0,-1 0 0 0 0,1 1 0 0 0,0-1 0 0 0,2 1 1 0 0,7 9-12 0 0,-10-8 2 0 0,1-1-6 0 0,-1 1 1 0 0,0 1-1 0 0,1-1 1 0 0,-1 0 0 0 0,0 0-1 0 0,0 0 1 0 0,0 1-1 0 0,-1-1 1 0 0,1 1-1 0 0,0-1 1 0 0,-1 0-1 0 0,0 1 1 0 0,1-1-1 0 0,-1 1 1 0 0,0 4 0 0 0,-1-3 14 0 0,0 1 1 0 0,0 0 0 0 0,0-1 0 0 0,0 0 0 0 0,-1 1 0 0 0,0-1-1 0 0,0 0 1 0 0,-2 4 0 0 0,-2 2 45 0 0,-1-1 0 0 0,1-1 0 0 0,-1 1 0 0 0,-1-1 0 0 0,0-1 0 0 0,-12 11 0 0 0,13-14-47 0 0,0 1 0 0 0,0-1-1 0 0,-13 5 1 0 0,1-1-58 0 0,15-6-84 0 0,0 1 0 0 0,-1-1-1 0 0,1-1 1 0 0,-1 1-1 0 0,1-1 1 0 0,-1 0-1 0 0,0 0 1 0 0,1 0 0 0 0,-1-1-1 0 0,0 1 1 0 0,0-1-1 0 0,1 0 1 0 0,-10-2-1 0 0,0-2-551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4.9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 8840 0 0,'0'0'658'0'0,"1"2"-447"0"0,6 21 92 0 0,-2-1 1 0 0,6 45-1 0 0,-4-22 324 0 0,2 50 999 0 0,-2-13-428 0 0,-6-43 661 0 0,0-40-1779 0 0,0 0 0 0 0,-1 0-1 0 0,1 1 1 0 0,-1-1 0 0 0,1 0 0 0 0,-1 0 0 0 0,0 0 0 0 0,1-1-1 0 0,-1 1 1 0 0,0 0 0 0 0,0 0 0 0 0,0 0 0 0 0,1 0 0 0 0,-1 0-1 0 0,-1-2 1 0 0,2 1 89 0 0,1-29 262 0 0,-2-32-1 0 0,2-23-421 0 0,-1 75-9 0 0,1 0 1 0 0,0 0-1 0 0,0 1 1 0 0,1-1-1 0 0,7-17 0 0 0,-4 15 0 0 0,-2 2 0 0 0,1 1 0 0 0,0-1 0 0 0,13-17 0 0 0,-17 26 0 0 0,0 0 0 0 0,0 1 0 0 0,1-1 0 0 0,-1 0 0 0 0,1 1 0 0 0,-1-1 0 0 0,1 1 0 0 0,-1 0 0 0 0,1 0 0 0 0,0 0 0 0 0,0-1 0 0 0,0 2 0 0 0,-1-1 0 0 0,1 0 0 0 0,0 0 0 0 0,0 0 0 0 0,0 1 0 0 0,1 0 0 0 0,-1-1 0 0 0,0 1 0 0 0,0 0 0 0 0,0 0 0 0 0,0 0 0 0 0,0 0 0 0 0,0 0 0 0 0,0 0 0 0 0,4 1 0 0 0,-1 1 0 0 0,-1 0 0 0 0,1 0 0 0 0,-1 0 0 0 0,0 0 0 0 0,0 0 0 0 0,0 1 0 0 0,0 0 0 0 0,0 0 0 0 0,0 0 0 0 0,-1 0 0 0 0,1 1 0 0 0,-1-1 0 0 0,0 1 0 0 0,0 0 0 0 0,0 0 0 0 0,-1 0 0 0 0,1 0 0 0 0,-1 0 0 0 0,0 1 0 0 0,0-1 0 0 0,-1 1 0 0 0,1-1 0 0 0,0 8 0 0 0,-1-7 4 0 0,2 8-46 0 0,-1 0 0 0 0,0 1 1 0 0,-1-1-1 0 0,-1 18 0 0 0,-16 105 407 0 0,15-112-271 0 0,1-22-360 0 0,0-4 110 0 0,1 1-1 0 0,0 0 0 0 0,-1 0 1 0 0,1 0-1 0 0,0-1 0 0 0,0 1 0 0 0,0 0 1 0 0,0 0-1 0 0,1-1 0 0 0,-2 2-171 0 0,17-15-5588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5.3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47 6912 0 0,'0'0'7694'0'0,"2"1"-7382"0"0,5 3-18 0 0,0-1 0 0 0,0 0 0 0 0,0-1 0 0 0,0 1 1 0 0,1-1-1 0 0,-1-1 0 0 0,1 0 0 0 0,12 1 0 0 0,-2-1 104 0 0,0-1 0 0 0,30-4 0 0 0,134-28 514 0 0,-156 24-638 0 0,0 0-904 0 0,-8 6-3445 0 0,-41-6 2065 0 0,17 4 1404 0 0,0 0-2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5.6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62 1 3224 0 0,'-1'1'143'0'0,"-3"5"-52"0"0,-15 31 468 0 0,11-6 3084 0 0,0 60 2802 0 0,-5 31-4206 0 0,9-90-1160 0 0,0 52 0 0 0,4-83-983 0 0,15-16-3681 0 0,-13 14 3138 0 0,6-10-895 0 0</inkml:trace>
  <inkml:trace contextRef="#ctx0" brushRef="#br0" timeOffset="1">122 17 2304 0 0,'0'2'3905'0'0,"-5"21"202"0"0,2 17-2394 0 0,9 35 102 0 0,-3-39-1075 0 0,-1-22-468 0 0,0 0 0 0 0,0 1 0 0 0,2-1 0 0 0,0 0 0 0 0,0-1 0 0 0,8 16-1 0 0,-10-26-202 0 0,0 0 0 0 0,0 0 0 0 0,0 0 0 0 0,1-1 0 0 0,-1 1 0 0 0,1-1-1 0 0,-1 1 1 0 0,1-1 0 0 0,0 0 0 0 0,0 0 0 0 0,0 0 0 0 0,0 0-1 0 0,0-1 1 0 0,0 1 0 0 0,0-1 0 0 0,1 0 0 0 0,-1 0 0 0 0,1 0-1 0 0,3 1 1 0 0,0-1 6 0 0,-1 0-1 0 0,1-1 0 0 0,-1 1 1 0 0,1-1-1 0 0,-1 0 0 0 0,1-1 0 0 0,-1 0 1 0 0,1 0-1 0 0,11-4 0 0 0,5-6 320 0 0,-13 6-1546 0 0,0 1-3597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7.2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0 8840 0 0,'0'0'800'0'0,"1"17"-603"0"0,0-13-89 0 0,0 1 0 0 0,-1-1 0 0 0,0 0 0 0 0,0 1 0 0 0,0-1 0 0 0,0 1 0 0 0,-1-1 0 0 0,1 1-1 0 0,-1-1 1 0 0,-3 7 0 0 0,0 7 445 0 0,4-16-492 0 0,0-1-1 0 0,0 1 1 0 0,0 0 0 0 0,0 0-1 0 0,0-1 1 0 0,1 1 0 0 0,-1 0-1 0 0,1 0 1 0 0,-1-1 0 0 0,1 1 0 0 0,-1-1-1 0 0,1 1 1 0 0,0 0 0 0 0,0-1-1 0 0,0 1 1 0 0,0-1 0 0 0,0 0-1 0 0,0 1 1 0 0,0-1 0 0 0,0 0-1 0 0,2 2 1 0 0,0 0 85 0 0,1-1 0 0 0,-1 1-1 0 0,0-1 1 0 0,1 1 0 0 0,0-1 0 0 0,-1 0-1 0 0,9 2 1 0 0,-10-3-76 0 0,0-1-1 0 0,0 0 1 0 0,0 1-1 0 0,0-1 1 0 0,0 0-1 0 0,0 0 1 0 0,0 0-1 0 0,0-1 1 0 0,0 1 0 0 0,0 0-1 0 0,0-1 1 0 0,-1 1-1 0 0,1-1 1 0 0,0 0-1 0 0,0 0 1 0 0,0 1-1 0 0,0-1 1 0 0,-1 0-1 0 0,1-1 1 0 0,0 1-1 0 0,-1 0 1 0 0,1 0-1 0 0,-1-1 1 0 0,3-2-1 0 0,14-10 19 0 0,-11 9-88 0 0,-1-1 0 0 0,0 0 0 0 0,0 0 0 0 0,0 0 0 0 0,-1-1 0 0 0,0 0 0 0 0,0 0 0 0 0,4-9 0 0 0,-3 2 0 0 0,-6 11 0 0 0,1 1 0 0 0,0 0 0 0 0,-1-1 0 0 0,1 1 0 0 0,0 0 0 0 0,0 0 0 0 0,1-1 0 0 0,-1 1 0 0 0,0 0 0 0 0,1 0 0 0 0,-1 1 0 0 0,4-4 0 0 0,-5 4 0 0 0,1 1 0 0 0,-1 0 0 0 0,0 0 0 0 0,0-1 0 0 0,0 1 0 0 0,1 0 0 0 0,-1 0 0 0 0,0 0 0 0 0,0 0 0 0 0,1-1 0 0 0,-1 1 0 0 0,0 0 0 0 0,0 0 0 0 0,1 0 0 0 0,-1 0 0 0 0,0 0 0 0 0,1 0 0 0 0,-1 0 0 0 0,0 0 0 0 0,0 0 0 0 0,1 0 0 0 0,-1 0 0 0 0,0 0 0 0 0,1 0 0 0 0,-1 0 0 0 0,0 0 0 0 0,1 0 0 0 0,0 1 7 0 0,1 0 0 0 0,-1 1 0 0 0,1-1 0 0 0,-1 0 0 0 0,1 1 0 0 0,-1-1 0 0 0,0 1-1 0 0,0-1 1 0 0,0 1 0 0 0,0-1 0 0 0,0 1 0 0 0,0 0 0 0 0,0 0 0 0 0,0-1 0 0 0,-1 1 0 0 0,2 4 0 0 0,5 37 150 0 0,-4-18-136 0 0,0-5-21 0 0,-1 1 0 0 0,0-1 0 0 0,-3 30 0 0 0,1 12 0 0 0,1-30-2 0 0,2 66 58 0 0,-4-84-3 0 0,0 1 0 0 0,0-1 0 0 0,-2 0 0 0 0,-6 23 1 0 0,7-32-16 0 0,1-1 0 0 0,-1 0 0 0 0,0 0 1 0 0,0 0-1 0 0,-1 0 0 0 0,1 0 1 0 0,-1-1-1 0 0,0 1 0 0 0,0-1 1 0 0,0 0-1 0 0,-4 4 0 0 0,5-6-2 0 0,1 0-1 0 0,-1 0 1 0 0,1 1-1 0 0,-1-1 1 0 0,0-1-1 0 0,0 1 1 0 0,0 0-1 0 0,0 0 1 0 0,1-1-1 0 0,-1 1 1 0 0,0-1-1 0 0,0 0 1 0 0,0 1-1 0 0,0-1 1 0 0,0 0 0 0 0,0 0-1 0 0,0 0 1 0 0,0 0-1 0 0,0-1 1 0 0,0 1-1 0 0,0-1 1 0 0,0 1-1 0 0,0-1 1 0 0,0 1-1 0 0,0-1 1 0 0,-2-2-1 0 0,-9-4 4 0 0,0-1-1 0 0,1-1 1 0 0,0 0 0 0 0,0 0-1 0 0,1-2 1 0 0,0 1 0 0 0,-17-23-1 0 0,26 30-10 0 0,0-1 0 0 0,0 1 0 0 0,0-1 0 0 0,0 0 0 0 0,0 0 0 0 0,1 0 0 0 0,-1 0 0 0 0,1 0 0 0 0,1 0 0 0 0,-1-1 0 0 0,0 1 0 0 0,1 0 0 0 0,0 0 0 0 0,0-1 0 0 0,0 1 0 0 0,0 0 0 0 0,1 0 0 0 0,0 0 0 0 0,1-6 0 0 0,-1 8 132 0 0,16-14-12 0 0,-11 13-69 0 0,1 1 0 0 0,-1 0 0 0 0,1 0 0 0 0,-1 0 0 0 0,1 0 0 0 0,12 0 0 0 0,6-2 210 0 0,0-1-255 0 0,-11 3-78 0 0,-1-1-1 0 0,1 0 1 0 0,14-6 0 0 0,-23 7-56 0 0,0 0 0 0 0,1 1 0 0 0,-1 0 0 0 0,8-1 1 0 0,-8 1-418 0 0,0 0 1 0 0,1 0-1 0 0,-1 0 1 0 0,0 0-1 0 0,7-4 1 0 0,7-4-1070 0 0,4 5-12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07.8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 9184 0 0,'0'0'421'0'0,"-2"0"-12"0"0,-4 2-191 0 0,4-1 168 0 0,3 1-249 0 0,1 0 1 0 0,-1 0-1 0 0,1 0 0 0 0,0 0 0 0 0,0 0 0 0 0,0 0 0 0 0,-1-1 0 0 0,1 1 0 0 0,4 2 1 0 0,-4-3-14 0 0,60 44 1347 0 0,71 58-479 0 0,-109-83-971 0 0,-2 2 0 0 0,0 0 0 0 0,35 48 0 0 0,-54-65-18 0 0,46 74 54 0 0,-42-66-43 0 0,0 0-1 0 0,-2 1 1 0 0,1 0-1 0 0,3 17 1 0 0,-6-13 15 0 0,0 0-1 0 0,-1 1 1 0 0,-1-1 0 0 0,-1 0 0 0 0,0 1-1 0 0,-1-1 1 0 0,-2 0 0 0 0,-4 22-1 0 0,-7 14 365 0 0,-28 69 0 0 0,36-107-289 0 0,-14 38 599 0 0,-3-1 1 0 0,-1-1 0 0 0,-53 80-1 0 0,42-78 42 0 0,-19 27 196 0 0,43-68-666 0 0,0 1-1 0 0,0-2 1 0 0,-21 18-1 0 0,31-29-218 0 0,0 0-1 0 0,0 0 1 0 0,0 0-1 0 0,0-1 1 0 0,0 1-1 0 0,-1 0 1 0 0,1-1-1 0 0,0 1 1 0 0,0-1-1 0 0,-1 1 1 0 0,1-1-1 0 0,0 1 1 0 0,-1-1-1 0 0,1 0 1 0 0,0 0-1 0 0,-1 0 0 0 0,-2 0 1 0 0,2 0 73 0 0,3-2-671 0 0,-1-1 139 0 0,1 0 1 0 0,0 0-1 0 0,0 1 1 0 0,0-1-1 0 0,0 1 1 0 0,3-5-1 0 0,-1 1-206 0 0,5-9-862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2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75 8840 0 0,'-3'0'3848'0'0,"30"8"-3224"0"0,10-7-335 0 0,0-1 0 0 0,0-1 1 0 0,50-9-1 0 0,-13 1-158 0 0,56-10-67 0 0,64-6 64 0 0,-154 19-146 0 0,-23 2 187 0 0,-16 2-97 0 0,1 1 9 0 0,-1 0 951 0 0,1 1-972 0 0,5-5-48 0 0,-7 5-12 0 0,0 0 0 0 0,0 0 0 0 0,0 0 0 0 0,0 0 0 0 0,0 0 0 0 0,0 0 0 0 0,0 0 0 0 0,0 0 0 0 0,0 0 0 0 0,0 0 0 0 0,0 0 0 0 0,0-1 0 0 0,0 1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1 0 0 0,0-1 0 0 0,1 0 0 0 0,-1 0 0 0 0,0 0 0 0 0,0 0 0 0 0,0 0 0 0 0,0 0 0 0 0,0 0 0 0 0,0 0 0 0 0,0 0 0 0 0,0 6-1 0 0,-2 7 12 0 0,-1-6 8 0 0,0 0 0 0 0,0-1 0 0 0,-1 0-1 0 0,1 0 1 0 0,-10 11 0 0 0,7-10-18 0 0,1 1 1 0 0,-8 14 0 0 0,-79 156-2 0 0,57-103 0 0 0,-28 93 0 0 0,11-26 287 0 0,48-134-137 0 0,1 1 0 0 0,-1-1 0 0 0,-1 0 0 0 0,0 0 0 0 0,0 0 0 0 0,0-1 0 0 0,-12 13 0 0 0,16-19-108 0 0,0 0 0 0 0,0-1-1 0 0,0 1 1 0 0,0 0-1 0 0,0 0 1 0 0,0 0 0 0 0,0-1-1 0 0,0 1 1 0 0,0-1 0 0 0,0 1-1 0 0,0-1 1 0 0,-1 1-1 0 0,1-1 1 0 0,0 1 0 0 0,0-1-1 0 0,0 0 1 0 0,-1 0-1 0 0,1 0 1 0 0,0 0 0 0 0,0 0-1 0 0,-1 0 1 0 0,1 0-1 0 0,0 0 1 0 0,0 0 0 0 0,-1-1-1 0 0,1 1 1 0 0,0 0-1 0 0,0-1 1 0 0,0 1 0 0 0,0-1-1 0 0,-1 1 1 0 0,1-1-1 0 0,0 0 1 0 0,-1 0 0 0 0,-2-3 134 0 0,0 0 0 0 0,0 0 1 0 0,1-1-1 0 0,-1 1 1 0 0,1-1-1 0 0,-3-5 0 0 0,0 0-19 0 0,-9-11 110 0 0,2-1 0 0 0,-14-31-1 0 0,-34-73 94 0 0,19 47-120 0 0,-6-16 44 0 0,34 63-229 0 0,7 17 10 0 0,0 0 1 0 0,-5-20 0 0 0,12 32-54 0 0,-1 1 0 0 0,-1-1-1 0 0,1 1 1 0 0,0 0 0 0 0,0-1 0 0 0,-1 1-1 0 0,0 0 1 0 0,1 0 0 0 0,-4-4 0 0 0,3 4-11 0 0,0 0 1 0 0,0 0-1 0 0,0-1 1 0 0,0 1-1 0 0,1 0 1 0 0,-2-4-1 0 0,-14-21-1 0 0,17 24-22 0 0,0 2-86 0 0,0 4-1251 0 0,-1 3 660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4.5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152 30 1376 0 0,'9'-10'136'0'0,"-5"-3"-772"0"0,-2 6 6662 0 0,1 15-2836 0 0,3 31-2162 0 0,-2 0 1 0 0,-1 79 0 0 0,-19 79 49 0 0,5-75-637 0 0,-6 17 246 0 0,13-113-530 0 0,2-19 50 0 0,1 0-1 0 0,1 0 1 0 0,-1 8 0 0 0,1-15-195 0 0,0 1 0 0 0,-1 0 0 0 0,1-1 0 0 0,0 1 0 0 0,0 0 0 0 0,-1-1 0 0 0,1 1 0 0 0,-1 0 1 0 0,1-1-1 0 0,0 1 0 0 0,-1-1 0 0 0,1 1 0 0 0,-1-1 0 0 0,0 1 0 0 0,1-1 0 0 0,-1 1 0 0 0,1-1 1 0 0,-1 0-1 0 0,0 1 0 0 0,1-1 0 0 0,-1 0 0 0 0,0 1 0 0 0,1-1 0 0 0,-1 0 0 0 0,0 0 0 0 0,1 0 1 0 0,-1 1-1 0 0,-1-1 0 0 0,-21 3 228 0 0,16-4-131 0 0,0 0 0 0 0,0-1-1 0 0,0 1 1 0 0,1-1 0 0 0,-1-1-1 0 0,0 1 1 0 0,1-1 0 0 0,-1 0-1 0 0,1-1 1 0 0,0 1 0 0 0,-8-7-1 0 0,13 9-81 0 0,1 1-1 0 0,0 0 0 0 0,-1 0 0 0 0,1-1 0 0 0,0 1 0 0 0,0 0 0 0 0,-1-1 0 0 0,1 1 0 0 0,0 0 0 0 0,0-1 0 0 0,-1 1 0 0 0,1 0 0 0 0,0-1 0 0 0,0 1 0 0 0,0 0 1 0 0,0-1-1 0 0,0 1 0 0 0,0-1 0 0 0,-1 1 0 0 0,1 0 0 0 0,0-1 0 0 0,0 1 0 0 0,0-1 0 0 0,0 1 0 0 0,0 0 0 0 0,1-1 0 0 0,-1 1 0 0 0,0-1 0 0 0,0 1 0 0 0,0 0 1 0 0,0-1-1 0 0,0 0 0 0 0,12-8 123 0 0,-5 4-119 0 0,8-6 11 0 0,1 1-1 0 0,0 0 0 0 0,24-10 0 0 0,-30 16-36 0 0,0 0 0 0 0,1 1 0 0 0,-1 0 0 0 0,1 0 0 0 0,0 1 0 0 0,-1 1 0 0 0,14-1-1 0 0,-21 2-10 0 0,0 0-1 0 0,0 0 1 0 0,0 1-1 0 0,0-1 1 0 0,0 1-1 0 0,0 0 1 0 0,0 0-1 0 0,0 0 1 0 0,-1 0-1 0 0,1 0 1 0 0,0 0-1 0 0,-1 1 1 0 0,1 0-1 0 0,-1-1 0 0 0,1 1 1 0 0,3 3-1 0 0,-5-3-4 0 0,0 0 0 0 0,1-1-1 0 0,-1 1 1 0 0,0 0-1 0 0,0 0 1 0 0,0 0-1 0 0,0 0 1 0 0,0 0-1 0 0,-1 0 1 0 0,1 0 0 0 0,0 0-1 0 0,-1 0 1 0 0,0 0-1 0 0,1 0 1 0 0,-1 1-1 0 0,0-1 1 0 0,0 0-1 0 0,0 0 1 0 0,0 0 0 0 0,-1 0-1 0 0,1 0 1 0 0,-1 1-1 0 0,0 2 1 0 0,-6 11-11 0 0,0-1 1 0 0,-1 0 0 0 0,0-1 0 0 0,-1 1-1 0 0,-18 20 1 0 0,7-8 68 0 0,16-22-45 0 0,-1 1 1 0 0,1-1-1 0 0,-1 0 1 0 0,0-1-1 0 0,-1 1 1 0 0,1-1-1 0 0,-1 0 0 0 0,0 0 1 0 0,-12 6-1 0 0,16-10-287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6.3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15 1840 0 0,'2'-3'37'0'0,"-2"2"-14"0"0,0 0 0 0 0,1 0 0 0 0,-1 1 0 0 0,0-1 0 0 0,1 0 0 0 0,-1 0 0 0 0,1 1 0 0 0,-1-1 0 0 0,7-3 5551 0 0,-21 24-2995 0 0,9-13-2479 0 0,1-1 0 0 0,-1 1 0 0 0,1 0 0 0 0,-6 14 0 0 0,-2 19 507 0 0,2 0-1 0 0,1 0 1 0 0,-4 56 0 0 0,12-93-566 0 0,0 6 100 0 0,1 0 0 0 0,-1-1 0 0 0,2 1-1 0 0,1 16 1 0 0,-2-23-101 0 0,1 0-1 0 0,0 0 1 0 0,-1 1 0 0 0,1-1-1 0 0,0 0 1 0 0,0-1 0 0 0,0 1-1 0 0,0 0 1 0 0,0 0-1 0 0,0 0 1 0 0,1 0 0 0 0,-1-1-1 0 0,0 1 1 0 0,1-1 0 0 0,0 1-1 0 0,-1-1 1 0 0,1 0 0 0 0,0 1-1 0 0,0-1 1 0 0,0 0-1 0 0,-1 0 1 0 0,1 0 0 0 0,0-1-1 0 0,0 1 1 0 0,4 1 0 0 0,-2-2 32 0 0,-1 1 1 0 0,1 0-1 0 0,-1-1 1 0 0,1 0-1 0 0,-1 0 1 0 0,1 0-1 0 0,0 0 0 0 0,-1-1 1 0 0,1 1-1 0 0,-1-1 1 0 0,1 0-1 0 0,6-3 1 0 0,-4 1 43 0 0,0 0-1 0 0,0-1 1 0 0,0 0-1 0 0,0 0 1 0 0,8-8-1 0 0,42-27 341 0 0,-53 37-466 0 0,1-1-1 0 0,0 1 0 0 0,-1 0 0 0 0,1 0 0 0 0,0 1 1 0 0,0-1-1 0 0,0 1 0 0 0,0 0 0 0 0,0 0 0 0 0,0 0 1 0 0,1 1-1 0 0,-1-1 0 0 0,0 1 0 0 0,0 0 0 0 0,1 0 1 0 0,-1 1-1 0 0,0-1 0 0 0,0 1 0 0 0,5 1 0 0 0,2 1 3 0 0,0-1-1 0 0,1 0 1 0 0,-1-1-1 0 0,0 0 0 0 0,1 0 1 0 0,18-3-1 0 0,1 1 5 0 0,3 1 156 0 0,-30-1-98 0 0,-3 0-54 0 0,0 1 1 0 0,0-1-1 0 0,0 1 0 0 0,0-1 1 0 0,0 1-1 0 0,0-1 1 0 0,-1 0-1 0 0,1 0 0 0 0,0 1 1 0 0,0-1-1 0 0,-1 0 1 0 0,1 0-1 0 0,-1 0 1 0 0,1 0-1 0 0,-1 0 0 0 0,1 0 1 0 0,-1 0-1 0 0,1 0 1 0 0,-1 0-1 0 0,0 0 0 0 0,1 0 1 0 0,-1 0-1 0 0,0-2 1 0 0,0 0-1 0 0,0 0 30 0 0,0 0-1 0 0,0 0 1 0 0,0 1-1 0 0,0-1 1 0 0,-1 0-1 0 0,0 0 1 0 0,1 0-1 0 0,-1 1 1 0 0,0-1-1 0 0,0 0 1 0 0,-1 1-1 0 0,1-1 1 0 0,0 1-1 0 0,-1-1 1 0 0,0 1-1 0 0,1 0 1 0 0,-1-1-1 0 0,0 1 1 0 0,-2-2-1 0 0,-1 0 21 0 0,1-1-1 0 0,-1 1 0 0 0,0 0 0 0 0,0 1 1 0 0,0-1-1 0 0,-1 1 0 0 0,-10-5 0 0 0,4 4-56 0 0,1 1-1 0 0,-1 1 1 0 0,1 0-1 0 0,-1 0 1 0 0,0 1-1 0 0,0 0 1 0 0,0 1-1 0 0,1 1 0 0 0,-1 0 1 0 0,0 0-1 0 0,-13 5 1 0 0,15-4-40 0 0,-9 2-196 0 0,-30 11-1 0 0,48-14 128 0 0,1 0-505 0 0,1 1 277 0 0,0-1 0 0 0,0 0 0 0 0,0 1 0 0 0,0-1 0 0 0,0 0 0 0 0,0 0 0 0 0,0 0 0 0 0,0 1 0 0 0,1-1 0 0 0,-1 0 0 0 0,0-1 0 0 0,1 1 0 0 0,1 1 0 0 0,12 2-4726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6.6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154 1 10624 0 0,'-1'0'488'0'0,"-13"1"120"0"0,-7 4-470 0 0,16-4 75 0 0,0 1 0 0 0,0-1 0 0 0,1 1 0 0 0,-1 0 0 0 0,1 1 0 0 0,-1-1 0 0 0,1 1 0 0 0,-6 5 0 0 0,3-2-98 0 0,-1 1 0 0 0,1-1-1 0 0,-9 13 1 0 0,15-17-113 0 0,-5 4 63 0 0,1 1 0 0 0,1 1 0 0 0,-7 11 0 0 0,10-17-48 0 0,0 0 0 0 0,0 0 1 0 0,1 0-1 0 0,-1-1 0 0 0,1 1 0 0 0,-1 0 0 0 0,1 0 0 0 0,0 0 0 0 0,0 0 0 0 0,0 0 0 0 0,0 0 1 0 0,0 0-1 0 0,0 0 0 0 0,1 0 0 0 0,-1 0 0 0 0,0 0 0 0 0,1 0 0 0 0,0 0 0 0 0,-1 0 0 0 0,3 2 1 0 0,-3-3-16 0 0,0 0 1 0 0,1 0 0 0 0,-1 0-1 0 0,0-1 1 0 0,1 1-1 0 0,-1 0 1 0 0,1 0 0 0 0,-1-1-1 0 0,1 1 1 0 0,-1 0 0 0 0,1-1-1 0 0,-1 1 1 0 0,1-1 0 0 0,0 1-1 0 0,-1-1 1 0 0,1 1 0 0 0,0-1-1 0 0,0 1 1 0 0,-1-1 0 0 0,1 0-1 0 0,0 1 1 0 0,1-1 0 0 0,1 1 0 0 0,4 2 67 0 0,0 0 1 0 0,0 0-1 0 0,0-1 1 0 0,11 3 0 0 0,-3-1 304 0 0,-8-1-178 0 0,-3-1-253 0 0,6 6-90 0 0,-10-7 146 0 0,0-1-1 0 0,0 1 1 0 0,0-1-1 0 0,0 1 1 0 0,0-1-1 0 0,0 1 1 0 0,0-1 0 0 0,0 1-1 0 0,0-1 1 0 0,0 1-1 0 0,0-1 1 0 0,0 1-1 0 0,0-1 1 0 0,-1 1 0 0 0,1-1-1 0 0,0 1 1 0 0,0-1-1 0 0,-1 0 1 0 0,1 1-1 0 0,0-1 1 0 0,-1 1 0 0 0,1-1-1 0 0,0 0 1 0 0,-1 1-1 0 0,1-1 1 0 0,-1 1 0 0 0,-54 54 517 0 0,47-48-821 0 0,-2 2-174 0 0,2-3-3809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6.9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1 7832 0 0,'0'0'602'0'0,"0"0"-490"0"0,-1 0 0 0 0,1 0 0 0 0,-1 0 0 0 0,1 0 0 0 0,-1 0 0 0 0,1 0 0 0 0,-1 0 0 0 0,1 0 0 0 0,-1 0 0 0 0,1 0 0 0 0,-1 0 0 0 0,1 0 0 0 0,-1 0 0 0 0,1 0 0 0 0,-1 0-1 0 0,1 0 1 0 0,-1 0 0 0 0,1 1 0 0 0,-1-1 0 0 0,1 0 0 0 0,-1 0 0 0 0,1 1 0 0 0,-1-1 0 0 0,0 1 0 0 0,1 7 190 0 0,-1 1 1 0 0,0-1-1 0 0,0 1 0 0 0,-1-1 1 0 0,-1 0-1 0 0,1 0 0 0 0,-7 13 1 0 0,7-14-212 0 0,0 0 0 0 0,0 0 0 0 0,0 0 0 0 0,1 0 0 0 0,0 0 0 0 0,0 0 0 0 0,1 1 0 0 0,0 9 1 0 0,0-3 136 0 0,1 1 0 0 0,1-1 0 0 0,4 19 0 0 0,-6-33-203 0 0,0 0 1 0 0,0 0 0 0 0,0 0-1 0 0,0 1 1 0 0,0-1 0 0 0,0 0 0 0 0,0 0-1 0 0,0 0 1 0 0,0 1 0 0 0,0-1-1 0 0,0 0 1 0 0,0 0 0 0 0,0 0 0 0 0,0 1-1 0 0,0-1 1 0 0,1 0 0 0 0,-1 0 0 0 0,0 0-1 0 0,0 0 1 0 0,0 1 0 0 0,0-1-1 0 0,0 0 1 0 0,1 0 0 0 0,-1 0 0 0 0,0 0-1 0 0,0 0 1 0 0,0 1 0 0 0,0-1-1 0 0,1 0 1 0 0,-1 0 0 0 0,0 0 0 0 0,0 0-1 0 0,0 0 1 0 0,1 0 0 0 0,-1 0 0 0 0,0 0-1 0 0,1 0 1 0 0,5-7 282 0 0,5-14-132 0 0,-11 21-142 0 0,12-26 280 0 0,-7 15-132 0 0,0 0 0 0 0,-1 0 1 0 0,4-16-1 0 0,-6 19-182 0 0,1 0 0 0 0,0 1 0 0 0,0-1-1 0 0,0 1 1 0 0,1 0 0 0 0,7-11 0 0 0,-8 14-41 0 0,-1 1 1 0 0,1-1-1 0 0,1 0 1 0 0,-1 1-1 0 0,0-1 1 0 0,1 1-1 0 0,0 0 1 0 0,0 0-1 0 0,0 1 1 0 0,0-1-1 0 0,0 1 1 0 0,8-4-1 0 0,-2 4-23 0 0,-9 2 51 0 0,1 0 0 0 0,-1 1 0 0 0,0-1 0 0 0,1 1 0 0 0,-1-1 0 0 0,0 1 0 0 0,0 0 0 0 0,1-1 0 0 0,-1 1 0 0 0,0 0 0 0 0,0 0 0 0 0,0 0 0 0 0,0 0 0 0 0,2 1 0 0 0,-1 1-7 0 0,0 0-1 0 0,0 0 0 0 0,0 0 0 0 0,0 0 1 0 0,-1 0-1 0 0,1 1 0 0 0,-1-1 0 0 0,0 0 0 0 0,0 1 1 0 0,0-1-1 0 0,0 5 0 0 0,1 5-19 0 0,-1-1 0 0 0,0 13 0 0 0,-2-8 107 0 0,0 0 0 0 0,-7 31 0 0 0,4-41-81 0 0,4-5-56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7.3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82 0 11576 0 0,'0'0'1157'0'0,"-13"9"-688"0"0,-1 2 166 0 0,9-7-384 0 0,0 0-1 0 0,0 0 1 0 0,0 1 0 0 0,1 0-1 0 0,0 0 1 0 0,0 0 0 0 0,-6 8-1 0 0,5-4 7 0 0,4-7-215 0 0,0-1-1 0 0,0 0 1 0 0,0 1 0 0 0,1-1 0 0 0,-1 0 0 0 0,0 1-1 0 0,1-1 1 0 0,-1 1 0 0 0,0 2 0 0 0,1-2 24 0 0,2 0-2 0 0,1 2-26 0 0,1 0 0 0 0,0 0 0 0 0,0 0 0 0 0,1-1 0 0 0,8 6 0 0 0,-7-5 5 0 0,0 0 0 0 0,-1 0 0 0 0,8 8 0 0 0,-2-2 48 0 0,4 6-20 0 0,-15-15-75 0 0,1 0 0 0 0,-1 0 0 0 0,1-1 0 0 0,-1 1 0 0 0,0 0 0 0 0,0 0 0 0 0,1 0 0 0 0,-1-1 0 0 0,0 1 0 0 0,0 0-1 0 0,0 0 1 0 0,0 0 0 0 0,0 0 0 0 0,0-1 0 0 0,0 1 0 0 0,0 0 0 0 0,0 0 0 0 0,0 0 0 0 0,-1 0 0 0 0,1-1 0 0 0,0 1 0 0 0,-1 1-1 0 0,-2 3 66 0 0,0 0-1 0 0,0-1 0 0 0,-1 0 0 0 0,1 0 0 0 0,-7 6 0 0 0,-12 14 407 0 0,18-16-524 0 0,3-7-242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7.6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0 138 10856 0 0,'0'0'2361'0'0,"2"0"-1713"0"0,31-11 489 0 0,1 2 0 0 0,67-9-1 0 0,-60 12-784 0 0,72-22 0 0 0,-33 8-428 0 0,-32 5-40 0 0,-48 15 37 0 0,0 0 0 0 0,0 0-1 0 0,1 0 1 0 0,-1 0-1 0 0,0 0 1 0 0,0 0-1 0 0,1 0 1 0 0,-1 0-1 0 0,0 0 1 0 0,0 0-1 0 0,0 0 1 0 0,1-1-1 0 0,-1 1 1 0 0,0 0 0 0 0,0 0-1 0 0,1 0 1 0 0,-1 0-1 0 0,0 0 1 0 0,0-1-1 0 0,0 1 1 0 0,0 0-1 0 0,0 0 1 0 0,1 0-1 0 0,-1-1 1 0 0,0 1-1 0 0,0 0 1 0 0,0 0 0 0 0,0 0-1 0 0,0-1 1 0 0,0 1-1 0 0,0 0 1 0 0,0 0-1 0 0,0-1 1 0 0,1 1-1 0 0,-1 0 1 0 0,0 0-1 0 0,0-1 1 0 0,0 1 0 0 0,0 0-1 0 0,-1 0 1 0 0,1 0-1 0 0,0-1 1 0 0,0 1-1 0 0,0 0 1 0 0,0 0-1 0 0,0-1 1 0 0,0 1-1 0 0,-8-10-3933 0 0,7 9 4683 0 0,-8-10-2140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7.9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0 8840 0 0,'0'0'800'0'0,"-9"11"-412"0"0,8-6-265 0 0,-1 1 0 0 0,1-1 0 0 0,0 0 0 0 0,1 0 0 0 0,-1 1 0 0 0,1-1 0 0 0,0 1 0 0 0,1 9 0 0 0,0 4 175 0 0,7 109 1382 0 0,-15 10 85 0 0,1 1-225 0 0,5-90-1114 0 0,1 36 288 0 0,1-67-442 0 0,-2 0-1 0 0,-2 22 1 0 0,2-30-178 0 0,-7 34 341 0 0,8-42-274 0 0,2-3-1078 0 0,4-6 346 0 0,-1-1-5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38.7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92 0 6336 0 0,'0'0'570'0'0,"-1"2"-471"0"0,-5 12 301 0 0,2-7 443 0 0,1 1 0 0 0,-5 13 0 0 0,5-5 182 0 0,-2 24-1 0 0,0 4-359 0 0,1-16-243 0 0,0 28 0 0 0,-1 17 274 0 0,-8 54 440 0 0,10-109-939 0 0,-19 134 2068 0 0,17-119-2228 0 0,5-31-77 0 0,4-14-2129 0 0,-1-1 723 0 0,-2-2-66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39.0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1 197 4608 0 0,'1'-1'7425'0'0,"5"-4"-7007"0"0,0 1 0 0 0,1 0 0 0 0,-1 0-1 0 0,1 1 1 0 0,0-1 0 0 0,0 1 0 0 0,10-2 0 0 0,15-8 59 0 0,27-11-4 0 0,88-25 0 0 0,-99 34-473 0 0,-45 14 10 0 0,-1 0-26 0 0,16-9 160 0 0,-11 7-114 0 0,-6 2 13 0 0,2-7-338 0 0,-3 4 104 0 0,0 0 0 0 0,0 0-1 0 0,0 0 1 0 0,-2-8-1 0 0,1 9-361 0 0,1-5-5932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39.4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 1 920 0 0,'0'2'67'0'0,"-3"4"1186"0"0,1 1 0 0 0,1 0 0 0 0,-1 0 0 0 0,1-1 1 0 0,1 1-1 0 0,-1 13 0 0 0,5 48 907 0 0,-2-40-1837 0 0,5 38 554 0 0,1 29 253 0 0,-7-46-571 0 0,1 129 1039 0 0,-4-133-1337 0 0,-10 92 1031 0 0,8-79-521 0 0,3-38-97 0 0,-6 33 692 0 0,8-58-1313 0 0,4-18-1414 0 0,5-26-4039 0 0,-9 45 3642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3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1308 0 2304 0 0,'2'2'167'0'0,"2"3"-776"0"0,-1-1 1123 0 0,0-1 0 0 0,-1 1 1 0 0,1 0-1 0 0,-1 0 0 0 0,1 0 0 0 0,-1 0 0 0 0,0 0 0 0 0,0 1 1 0 0,-1-1-1 0 0,0 0 0 0 0,1 1 0 0 0,0 6 0 0 0,-3 0-220 0 0,0 1 0 0 0,-1 0-1 0 0,0-1 1 0 0,-1 1 0 0 0,0-1-1 0 0,-1 0 1 0 0,0 0-1 0 0,-6 11 1 0 0,-52 85 626 0 0,46-82-725 0 0,-117 161 654 0 0,58-86-529 0 0,-47 67 392 0 0,-93 132 775 0 0,80-91-520 0 0,-77 88 126 0 0,23-31-1074 0 0,105-140-115 0 0,76-112 191 0 0,-11 23 0 0 0,-4 9-1024 0 0,4-20-3801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2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16 2304 0 0,'0'0'6140'0'0,"0"-2"-5629"0"0,1 1-1 0 0,-1 0 1 0 0,0-1 0 0 0,1 1 0 0 0,-1 0-1 0 0,0-1 1 0 0,0 1 0 0 0,0-1 0 0 0,0 0 0 0 0,-17 10-148 0 0,12-5-300 0 0,-1 0 0 0 0,1 0 1 0 0,0 0-1 0 0,0 1 0 0 0,-7 6 0 0 0,8-6-29 0 0,0 0-4 0 0,0 0 0 0 0,0 0-1 0 0,0 0 1 0 0,1 1-1 0 0,-1 0 1 0 0,-3 7 0 0 0,-3 6-31 0 0,8-15 7 0 0,0 0 1 0 0,0 0 0 0 0,1 0 0 0 0,0 0 0 0 0,-1 0-1 0 0,1 0 1 0 0,-1 4 0 0 0,-6 11 94 0 0,8-17-97 0 0,0 0 0 0 0,0 1 0 0 0,1-1-1 0 0,-1 0 1 0 0,0 0 0 0 0,0 0 0 0 0,1 0-1 0 0,-1 0 1 0 0,0 0 0 0 0,1 0 0 0 0,-1 0-1 0 0,1 0 1 0 0,0 0 0 0 0,-1 0 0 0 0,1 0-1 0 0,1 1 1 0 0,-1 0 2 0 0,0 0-6 0 0,1 1 0 0 0,0-1 0 0 0,-1 0 0 0 0,1 1 0 0 0,0-1 0 0 0,0 0 0 0 0,0 0 0 0 0,1-1 0 0 0,-1 1 0 0 0,0 0 0 0 0,1-1 0 0 0,3 3 0 0 0,6 1 0 0 0,0 1 0 0 0,20 5 0 0 0,-9-6 0 0 0,-19-5 0 0 0,-1 0 0 0 0,1 1 0 0 0,0 0 0 0 0,0 0 0 0 0,-1 0 0 0 0,1 0 0 0 0,0 1 0 0 0,-1-1 0 0 0,0 1 0 0 0,1 0 0 0 0,-1 0 0 0 0,0 0 0 0 0,6 5 0 0 0,-5-2 10 0 0,-4-4-7 0 0,0 0-1 0 0,0 0 1 0 0,0 0-1 0 0,-1 0 1 0 0,1 0-1 0 0,0 0 1 0 0,0 0-1 0 0,0 0 1 0 0,-1 0 0 0 0,1 0-1 0 0,0 0 1 0 0,-1 0-1 0 0,1-1 1 0 0,-1 1-1 0 0,1 0 1 0 0,-1 0-1 0 0,0 0 1 0 0,1-1-1 0 0,-1 1 1 0 0,0 0-1 0 0,1-1 1 0 0,-1 1 0 0 0,0-1-1 0 0,0 1 1 0 0,-1 0-1 0 0,-2 3 46 0 0,2-2-25 0 0,0 0 0 0 0,0 0 0 0 0,-1-1 0 0 0,1 1 0 0 0,0 0 1 0 0,-1-1-1 0 0,0 0 0 0 0,1 1 0 0 0,-1-1 0 0 0,0 0 1 0 0,1-1-1 0 0,-6 2 0 0 0,0-1 148 0 0,0-1-1 0 0,0 1 1 0 0,-10-2 0 0 0,-6 0-135 0 0,0-2-37 0 0,21 2-3 0 0,0 0 0 0 0,0 0 0 0 0,0 1 0 0 0,0 0 0 0 0,1-1 0 0 0,-1 1 0 0 0,0 0 0 0 0,0 1 0 0 0,0-1 0 0 0,0 0 0 0 0,0 1 0 0 0,0 0 0 0 0,0-1 0 0 0,0 1 0 0 0,-3 2 1 0 0,4-2-180 0 0,0 0 0 0 0,0 0 1 0 0,1 0-1 0 0,-1 0 0 0 0,0-1 1 0 0,0 1-1 0 0,0-1 0 0 0,0 1 1 0 0,0-1-1 0 0,0 0 0 0 0,-3 1 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0.0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0 110 3224 0 0,'0'0'10288'0'0,"2"-1"-9706"0"0,32-15 871 0 0,-22 11-1059 0 0,19-12 1 0 0,-5 2-158 0 0,0 1 0 0 0,50-19 0 0 0,-63 26-221 0 0,-12 6 235 0 0,-5 14 506 0 0,4-2-650 0 0,-1 0-86 0 0,-2 0-10 0 0,2-9 14 0 0,0 1-1 0 0,0 0 0 0 0,0 0 1 0 0,0 0-1 0 0,1-1 1 0 0,-1 1-1 0 0,1 0 1 0 0,-1 4-1 0 0,-1 7 89 0 0,-10 21 139 0 0,9-25-220 0 0,0 0 1 0 0,-1 0-1 0 0,-7 14 1 0 0,2-8 88 0 0,2 2 0 0 0,-11 32 0 0 0,4-8 72 0 0,-13 40 219 0 0,19-54-297 0 0,-1-1 1 0 0,-14 29-1 0 0,22-49 458 0 0,7-9 112 0 0,-2 1-863 0 0,-2 0 192 0 0,0 0-1 0 0,0 0 0 0 0,0 0 0 0 0,1 0 0 0 0,-2 0 0 0 0,1-1 0 0 0,0 1 1 0 0,0-1-1 0 0,0 1 0 0 0,1-3 0 0 0,14-10 45 0 0,-6 9-47 0 0,0-1-1 0 0,0 2 1 0 0,0 0 0 0 0,22-5-1 0 0,10-7 366 0 0,0-2-248 0 0,-37 17-128 0 0,-6 1-16 0 0,1 0-1 0 0,0 0 0 0 0,-1 0 0 0 0,1 0 1 0 0,-1 0-1 0 0,1 0 0 0 0,0 0 1 0 0,-1 0-1 0 0,1 0 0 0 0,-1 0 0 0 0,1 0 1 0 0,-1-1-1 0 0,1 1 0 0 0,-1 0 1 0 0,1-1-1 0 0,-1 1 0 0 0,1 0 0 0 0,-1-1 1 0 0,1 1-1 0 0,-1 0 0 0 0,1-1 1 0 0,-1 1-1 0 0,1-1 0 0 0,-1 1 0 0 0,0-1 1 0 0,1 1-1 0 0,-1-1 0 0 0,0 1 1 0 0,0-1-1 0 0,1 1 0 0 0,-1-1 0 0 0,0 1 1 0 0,0-1-1 0 0,0 0 0 0 0,0 0 1 0 0,1 0-80 0 0,9-18-2461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0.3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5 151 10680 0 0,'0'0'489'0'0,"-1"0"-8"0"0,-3-4 951 0 0,6 4-753 0 0,6-1-399 0 0,0 0 0 0 0,-1 0 0 0 0,1 0 1 0 0,-1-1-1 0 0,12-4 0 0 0,39-19 457 0 0,-52 23-646 0 0,35-16 427 0 0,0 2 0 0 0,66-15-1 0 0,-69 19-310 0 0,7-2-78 0 0,6 1-49 0 0,-43 10-108 0 0,-7 3-121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1.2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31 3224 0 0,'0'0'3401'0'0,"0"0"-3262"0"0,0-1 1 0 0,0 1-1 0 0,0 0 0 0 0,0 0 0 0 0,0 0 0 0 0,0-1 1 0 0,1 1-1 0 0,-1 0 0 0 0,0 0 0 0 0,0 0 0 0 0,0 0 0 0 0,0 0 1 0 0,1-1-1 0 0,-1 1 0 0 0,0 0 0 0 0,0 0 0 0 0,0 0 1 0 0,1 0-1 0 0,-1 0 0 0 0,0 0 0 0 0,0 0 0 0 0,0 0 1 0 0,1 0-1 0 0,-1 0 0 0 0,0 0 0 0 0,0 0 0 0 0,1 0 1 0 0,-1 0-1 0 0,0 0 0 0 0,81-9 2748 0 0,92 2-717 0 0,-145 7-2160 0 0,-1-2 0 0 0,29-4 0 0 0,-38 2 444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1.6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1 104 1376 0 0,'1'1'1695'0'0,"4"2"-982"0"0,0-1 0 0 0,0 0 0 0 0,0 0 1 0 0,0-1-1 0 0,1 0 0 0 0,-1 1 1 0 0,0-2-1 0 0,1 1 0 0 0,9-1 1 0 0,8 0-91 0 0,23-5 1 0 0,-30 3 31 0 0,99-17 1296 0 0,-86 15-1428 0 0,51-14-1 0 0,-79 18-581 0 0,9-3 256 0 0,-1 0-1 0 0,0-1 1 0 0,14-6-1 0 0,-21 9-251 0 0,0-1 0 0 0,0 1-1 0 0,-1 0 1 0 0,1-1 0 0 0,0 1 0 0 0,-1-1 0 0 0,1 1 0 0 0,-1-1 0 0 0,1 0-1 0 0,1-2 1 0 0,-3 3-132 0 0,0 0 1 0 0,1 0-1 0 0,-1 0 0 0 0,0 0 0 0 0,1 0 0 0 0,-1 0 0 0 0,0 0 1 0 0,0 0-1 0 0,0 0 0 0 0,0 0 0 0 0,0 0 0 0 0,0 0 0 0 0,0 0 1 0 0,0 0-1 0 0,0 0 0 0 0,-1 0 0 0 0,1 0 0 0 0,0 0 0 0 0,-1 0 1 0 0,1 1-1 0 0,-1-1 0 0 0,1 0 0 0 0,-1-1 0 0 0,-4-6-4439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1.9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 9072 0 0,'0'0'816'0'0,"-2"2"-672"0"0,0 1-42 0 0,0 0 0 0 0,0 0 1 0 0,0 0-1 0 0,0 0 0 0 0,0 0 0 0 0,1 0 1 0 0,-1 0-1 0 0,1 1 0 0 0,0-1 1 0 0,0 1-1 0 0,0-1 0 0 0,0 1 0 0 0,0 4 1 0 0,1 0 77 0 0,0 1 0 0 0,1-1 0 0 0,0 0 0 0 0,0 1 0 0 0,0-1 0 0 0,1 0 0 0 0,5 14 0 0 0,32 91 1266 0 0,11 25 316 0 0,-13-34-595 0 0,-30-80-768 0 0,-5-16-363 0 0,0 1 0 0 0,0-1-1 0 0,6 14 1 0 0,-8-24-259 0 0,0 1 0 0 0,0 0 1 0 0,1-1-1 0 0,-1 1 0 0 0,0 0 1 0 0,1-1-1 0 0,-1 1 1 0 0,1 0-1 0 0,-1 0 0 0 0,1 0 1 0 0,1-3-1 0 0,7-4-814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2.2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 0 9416 0 0,'0'0'706'0'0,"-1"2"-482"0"0,-1 7 80 0 0,0 0-1 0 0,0 0 1 0 0,0 0-1 0 0,1 1 1 0 0,1 15-1 0 0,-2 6 494 0 0,0-3-70 0 0,1-1-1 0 0,1 1 1 0 0,1 0 0 0 0,6 34 0 0 0,-6-58-648 0 0,0-1 0 0 0,0 1 0 0 0,0 0 0 0 0,0-1 0 0 0,1 1 0 0 0,-1-1 0 0 0,1 1 0 0 0,0-1 0 0 0,0 0 0 0 0,0 0 0 0 0,1 0 0 0 0,-1 0 0 0 0,1 0 0 0 0,-1 0 0 0 0,1-1 0 0 0,6 5 0 0 0,-7-5-38 0 0,1-1-1 0 0,0 0 0 0 0,0 1 0 0 0,0-1 0 0 0,0 0 0 0 0,0-1 0 0 0,0 1 0 0 0,1 0 0 0 0,-1-1 0 0 0,0 0 1 0 0,0 0-1 0 0,0 0 0 0 0,0 0 0 0 0,1 0 0 0 0,-1 0 0 0 0,0-1 0 0 0,0 0 0 0 0,0 0 0 0 0,0 0 0 0 0,4-1 0 0 0,1-2 26 0 0,0 0-1 0 0,-1-1 0 0 0,1 1 0 0 0,-1-1 1 0 0,-1-1-1 0 0,1 1 0 0 0,-1-1 0 0 0,0-1 1 0 0,0 1-1 0 0,0-1 0 0 0,5-8 0 0 0,-6 6-30 0 0,1 0-1 0 0,-1 0 1 0 0,-1 0-1 0 0,0-1 1 0 0,0 1-1 0 0,-1-1 1 0 0,0 0-1 0 0,0 0 1 0 0,0-12-1 0 0,-2 15-9 0 0,-1-1 0 0 0,0 1 0 0 0,-1-1-1 0 0,1 1 1 0 0,-1 0 0 0 0,-1-1-1 0 0,1 1 1 0 0,-1 0 0 0 0,-1 0 0 0 0,1 0-1 0 0,-7-12 1 0 0,7 16-17 0 0,0 0 0 0 0,0 0 0 0 0,0 0 0 0 0,0 0 0 0 0,0 1 0 0 0,-1-1 0 0 0,1 1 0 0 0,-1-1 0 0 0,0 1 0 0 0,1 0 0 0 0,-1 0 0 0 0,0 0 0 0 0,0 1 0 0 0,-1-1 0 0 0,1 0 0 0 0,0 1 0 0 0,0 0 0 0 0,-1 0 0 0 0,1 0 0 0 0,-1 0 0 0 0,1 1 0 0 0,-1-1 0 0 0,1 1-1 0 0,-1 0 1 0 0,1 0 0 0 0,-5 1 0 0 0,2 0 6 0 0,-1 0 0 0 0,1 0-1 0 0,0 0 1 0 0,-6 3 0 0 0,10-3-70 0 0,1 0 0 0 0,-1-1 0 0 0,1 1 0 0 0,-1 0 0 0 0,1 0 0 0 0,-1 0 1 0 0,1 0-1 0 0,0 0 0 0 0,-1 0 0 0 0,1 0 0 0 0,0 1 0 0 0,0-1 0 0 0,0 0 0 0 0,0 1 1 0 0,0-1-1 0 0,0 1 0 0 0,0-1 0 0 0,-1 4 0 0 0,-5 14-3048 0 0,10-8-2942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2.6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114 0 13184 0 0,'0'0'1008'0'0,"1"2"-690"0"0,0 0-228 0 0,0-1-88 0 0,-1-1-1 0 0,1 1 1 0 0,-1 0 0 0 0,1 0 0 0 0,-1-1-1 0 0,1 1 1 0 0,-1 0 0 0 0,0 0 0 0 0,1 0-1 0 0,-1-1 1 0 0,0 1 0 0 0,0 0 0 0 0,0 0 0 0 0,0 0-1 0 0,0 0 1 0 0,1 0 0 0 0,-2 1 0 0 0,3 9 233 0 0,-1 0 0 0 0,0 0 1 0 0,-1 0-1 0 0,0 0 0 0 0,0 0 1 0 0,-2 0-1 0 0,1 0 0 0 0,-1 0 1 0 0,-4 11-1 0 0,3-15-70 0 0,1 0 0 0 0,-1 0-1 0 0,-1 0 1 0 0,1-1 0 0 0,-1 1 0 0 0,-1-1 0 0 0,1 0-1 0 0,-1 0 1 0 0,0 0 0 0 0,0-1 0 0 0,-1 1-1 0 0,1-1 1 0 0,-1-1 0 0 0,-7 5 0 0 0,-4 4-1854 0 0,7-7-1782 0 0,-4 3-2658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2.9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77 10592 0 0,'-1'-3'156'0'0,"0"0"0"0"0,0 0 1 0 0,0 0-1 0 0,-1 0 0 0 0,1 0 1 0 0,-1 1-1 0 0,-2-4 0 0 0,2 4 154 0 0,0-1-308 0 0,1-6 3677 0 0,1 8-3888 0 0,2 0-455 0 0,10-6-3 0 0,1 1 0 0 0,22-7 1 0 0,-5 5 98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3.2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 15 11976 0 0,'0'0'1200'0'0,"-12"8"-652"0"0,2-3-82 0 0,8-6-1104 0 0,13-10-3269 0 0,-3 7-242 0 0</inkml:trace>
  <inkml:trace contextRef="#ctx0" brushRef="#br0" timeOffset="1">426 1 11976 0 0,'0'0'1200'0'0,"0"2"-1099"0"0,0-2-48 0 0,0 1-1 0 0,0 0 1 0 0,-1-1 0 0 0,1 1-1 0 0,0 0 1 0 0,0-1 0 0 0,1 1-1 0 0,-1-1 1 0 0,0 1 0 0 0,0 0-1 0 0,0-1 1 0 0,0 1 0 0 0,0 0-1 0 0,1-1 1 0 0,-1 1 0 0 0,0-1-1 0 0,1 1 1 0 0,-1 0 0 0 0,0-1-1 0 0,1 1 1 0 0,0 0 0 0 0,0-1-91 0 0,0 0 0 0 0,1 0 0 0 0,-1 0 0 0 0,1 0 0 0 0,-1 0 1 0 0,1 0-1 0 0,-1 0 0 0 0,0 0 0 0 0,1-1 0 0 0,-1 1 0 0 0,0-1 0 0 0,2 0 1 0 0,9-4-475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6.3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63 5528 0 0,'0'0'4632'0'0,"2"2"-3875"0"0,0 1-582 0 0,1-1 0 0 0,0 1 0 0 0,0 0 0 0 0,0-1 0 0 0,0 1 0 0 0,1-1 0 0 0,-1 0 0 0 0,1 0 0 0 0,-1 0 0 0 0,1-1 0 0 0,0 1 0 0 0,-1-1 0 0 0,1 0 0 0 0,0 0 0 0 0,0 0 0 0 0,0-1 0 0 0,0 1 0 0 0,0-1 0 0 0,4 0 0 0 0,58 0 287 0 0,1-3 1 0 0,-2-2-1 0 0,125-28 0 0 0,-147 23-305 0 0,-26 7-153 0 0,27-9 0 0 0,-23 2-381 0 0,-20 9 135 0 0,-6-7-2070 0 0,1 4-852 0 0,-5-3-1300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2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23 920 0 0,'6'-16'11452'0'0,"-4"15"-11408"0"0,0 0-1 0 0,1 0 1 0 0,-1 0 0 0 0,0 1 0 0 0,1-1 0 0 0,-1 0 0 0 0,1 1 0 0 0,-1 0 0 0 0,1-1-1 0 0,-1 1 1 0 0,1 0 0 0 0,-1 0 0 0 0,5 1 0 0 0,32 10-23 0 0,-33-9-84 0 0,-5-2 62 0 0,-1 0 0 0 0,0 1 0 0 0,1-1 1 0 0,-1 0-1 0 0,0 0 0 0 0,1 1 0 0 0,-1-1 0 0 0,0 0 1 0 0,0 0-1 0 0,1 1 0 0 0,-1-1 0 0 0,0 0 1 0 0,0 1-1 0 0,0-1 0 0 0,1 0 0 0 0,-1 1 1 0 0,0-1-1 0 0,0 1 0 0 0,0 0 0 0 0,1 1 22 0 0,6 7 52 0 0,12 24 129 0 0,-17-30-271 0 0,0 2 42 0 0,0 0 0 0 0,-1-1-1 0 0,1 1 1 0 0,1 8 0 0 0,-3-11 58 0 0,0 0 0 0 0,0 0 1 0 0,0-1-1 0 0,0 1 0 0 0,-1 0 1 0 0,1 0-1 0 0,0 0 0 0 0,-1 0 1 0 0,0-1-1 0 0,1 1 0 0 0,-1 0 0 0 0,0 0 1 0 0,0-1-1 0 0,0 1 0 0 0,-2 2 1 0 0,-5 7 134 0 0,-1 0 0 0 0,0 0 0 0 0,-1-1 0 0 0,0-1 0 0 0,-1 0 0 0 0,0 0 0 0 0,0-1 0 0 0,-1 0 0 0 0,0-1 0 0 0,0 0 0 0 0,-23 8 0 0 0,26-12 7 0 0,-1-1 1 0 0,0-1 0 0 0,-16 2-1 0 0,24-3 850 0 0,5 0-949 0 0,57-1 234 0 0,65-10 0 0 0,-27 4-297 0 0,-88 6 50 0 0,-3-1-51 0 0,-4-2 226 0 0,2-2-226 0 0,-2-4-63 0 0,-5 8 14 0 0,2 2 23 0 0,-6-19-4197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6.7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 7832 0 0,'0'0'705'0'0,"2"0"-577"0"0,-1 0 26 0 0,1-1 0 0 0,0 1 1 0 0,1 0-1 0 0,-1 0 0 0 0,0 0 0 0 0,0 0 0 0 0,0 0 0 0 0,0 0 1 0 0,0 1-1 0 0,0-1 0 0 0,0 1 0 0 0,-1-1 0 0 0,1 1 0 0 0,0 0 1 0 0,0 0-1 0 0,0 0 0 0 0,0 0 0 0 0,2 2 0 0 0,-1-1-48 0 0,-1-1 0 0 0,0 1 0 0 0,0-1 1 0 0,0 1-1 0 0,0 0 0 0 0,0 0 0 0 0,-1 0 0 0 0,1 0 0 0 0,0 0 0 0 0,-1 1 0 0 0,0-1 0 0 0,1 0 0 0 0,-1 1 0 0 0,1 3 0 0 0,1 9 279 0 0,4 12 237 0 0,-5-19-533 0 0,0 0 0 0 0,0-1 1 0 0,0 1-1 0 0,-1 0 1 0 0,0 0-1 0 0,-1 0 0 0 0,0 0 1 0 0,0 0-1 0 0,0 0 1 0 0,-1-1-1 0 0,-1 1 0 0 0,1 0 1 0 0,-1 0-1 0 0,0-1 1 0 0,-1 1-1 0 0,0-1 0 0 0,0 1 1 0 0,0-1-1 0 0,-9 11 1 0 0,0 3-896 0 0,-18 41 1 0 0,29-60-302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47.2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113 0 3224 0 0,'0'0'143'0'0,"-1"2"-3"0"0,-2 1 444 0 0,1 0 1 0 0,-1 0-1 0 0,1 0 1 0 0,0 1-1 0 0,0-1 1 0 0,0 1 0 0 0,-2 7-1 0 0,-8 32 3236 0 0,7-20-3489 0 0,2-13-124 0 0,2 1-1 0 0,-1 0 1 0 0,2 0-1 0 0,-1 0 1 0 0,1 0-1 0 0,1 0 1 0 0,0 0-1 0 0,1 0 1 0 0,0-1-1 0 0,0 1 1 0 0,1 0-1 0 0,1-1 1 0 0,0 0-1 0 0,0 0 1 0 0,1 0-1 0 0,9 15 1 0 0,-11-21-144 0 0,0 0 0 0 0,1 0 0 0 0,-1-1-1 0 0,1 1 1 0 0,0-1 0 0 0,0 1 0 0 0,0-1 0 0 0,1 0 0 0 0,-1-1 0 0 0,1 1 0 0 0,-1-1 0 0 0,1 0 0 0 0,0 0 0 0 0,0 0 0 0 0,0-1-1 0 0,0 0 1 0 0,0 0 0 0 0,0 0 0 0 0,1-1 0 0 0,-1 1 0 0 0,0-1 0 0 0,0 0 0 0 0,0-1 0 0 0,1 1 0 0 0,-1-1 0 0 0,5-2-1 0 0,4 0 157 0 0,-9 2-195 0 0,-1 0 0 0 0,1-1 0 0 0,0 0 1 0 0,0 0-1 0 0,0 0 0 0 0,-1 0 0 0 0,1 0 0 0 0,-1-1 0 0 0,0 0 0 0 0,6-4 0 0 0,0-3-14 0 0,0 1 58 0 0,0-1 0 0 0,13-17 0 0 0,-20 23-39 0 0,-1 0 0 0 0,0 1-1 0 0,0-1 1 0 0,0 0 0 0 0,0 0 0 0 0,0 0 0 0 0,-1 0-1 0 0,0-1 1 0 0,0 1 0 0 0,0 0 0 0 0,-1-1 0 0 0,1-6-1 0 0,-1 2 39 0 0,-1 0 0 0 0,0-1-1 0 0,0 1 1 0 0,-1 0-1 0 0,0 0 1 0 0,0 0-1 0 0,-7-14 1 0 0,7 19-25 0 0,0 0 1 0 0,0 0 0 0 0,0 0-1 0 0,0 1 1 0 0,-1-1-1 0 0,1 1 1 0 0,-1 0-1 0 0,0 0 1 0 0,0 0 0 0 0,0 0-1 0 0,0 0 1 0 0,-1 0-1 0 0,1 1 1 0 0,-1 0-1 0 0,0 0 1 0 0,0 0 0 0 0,1 0-1 0 0,-9-2 1 0 0,1 1 0 0 0,-1 2 1 0 0,1-1-1 0 0,0 1 1 0 0,-1 1-1 0 0,1 0 1 0 0,-1 1-1 0 0,1 0 1 0 0,0 1-1 0 0,0 0 1 0 0,-22 7-1 0 0,18-3-187 0 0,0 0 1 0 0,1 1-1 0 0,0 0 0 0 0,0 1 0 0 0,0 1 0 0 0,1 0 1 0 0,-15 15-1 0 0,13-8-4543 0 0,4-2-1591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17.9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60 1 3224 0 0,'0'0'1636'0'0,"-1"2"-912"0"0,-4 20 1328 0 0,-5 41 0 0 0,-7 89 1252 0 0,8-84-1827 0 0,5-44-648 0 0,-1 40-1 0 0,5-62-730 0 0,0-2-68 0 0,0 1 1 0 0,0-1 0 0 0,0 0 0 0 0,0 1 0 0 0,-1-1 0 0 0,1 0 0 0 0,0 1 0 0 0,0-1-1 0 0,0 0 1 0 0,0 1 0 0 0,0-1 0 0 0,-1 0 0 0 0,1 0 0 0 0,0 1 0 0 0,0-1 0 0 0,0 0-1 0 0,-1 0 1 0 0,1 1 0 0 0,0-1 0 0 0,0 0 0 0 0,-1 0 0 0 0,1 1 0 0 0,0-1 0 0 0,-1 0-1 0 0,1 0-9 0 0,-1 0-1 0 0,1 0 0 0 0,0 0 1 0 0,0 0-1 0 0,0 0 0 0 0,-1-1 0 0 0,1 1 1 0 0,0 0-1 0 0,0 0 0 0 0,0 0 1 0 0,0 0-1 0 0,-1-1 0 0 0,1 1 0 0 0,0 0 1 0 0,0 0-1 0 0,0 0 0 0 0,0 0 1 0 0,0-1-1 0 0,0 1 0 0 0,0 0 0 0 0,0 0 1 0 0,-1-1-1 0 0,1 1 0 0 0,0 0 1 0 0,0 0-1 0 0,0 0 0 0 0,0-1 0 0 0,0 1 1 0 0,0 0-1 0 0,0 0 0 0 0,0-1 1 0 0,0 1-1 0 0,0 0 0 0 0,0 0 0 0 0,1 0 1 0 0,-1-1-1 0 0,0 1 0 0 0,0 0 1 0 0,0 0-1 0 0,0 0 0 0 0,0-1 0 0 0,4-14 112 0 0,0 1 0 0 0,0 0-1 0 0,2 0 1 0 0,7-15 0 0 0,8-20-135 0 0,-10 19-21 0 0,2 0-1 0 0,1 1 0 0 0,20-31 1 0 0,-17 42-94 0 0,-16 17 54 0 0,5 12-128 0 0,-4-5 192 0 0,1 1 0 0 0,-1-1 0 0 0,0 1 0 0 0,0 0 0 0 0,-1-1 0 0 0,1 1 0 0 0,-2 0 0 0 0,1 0 0 0 0,-1 9 0 0 0,0-4 0 0 0,1 0 0 0 0,3 15 0 0 0,-3-21 0 0 0,0-1 0 0 0,0 1 0 0 0,-1 0 0 0 0,1-1 0 0 0,-1 1 0 0 0,-1 0 0 0 0,1 0 0 0 0,-3 10 0 0 0,1-4-20 0 0,0 0 0 0 0,1 0 0 0 0,0 0 0 0 0,2 14 0 0 0,-1-6-144 0 0,0-18 956 0 0,9-36-453 0 0,1 0 0 0 0,1 1 0 0 0,30-59 0 0 0,-28 65-489 0 0,-8 17 57 0 0,0 0 0 0 0,1 0 1 0 0,11-16-1 0 0,-2 7-15 0 0,-13 15 83 0 0,1 0 0 0 0,-1 0 1 0 0,1 0-1 0 0,0 1 0 0 0,1-1 1 0 0,-1 1-1 0 0,0 0 1 0 0,1 0-1 0 0,6-4 0 0 0,-9 7 15 0 0,0 0 1 0 0,0 0-1 0 0,1-1 0 0 0,-1 1 0 0 0,0 0 0 0 0,0 0 0 0 0,0 0 0 0 0,0 1 0 0 0,1-1 0 0 0,-1 0 0 0 0,0 0 0 0 0,0 1 0 0 0,0-1 0 0 0,0 0 0 0 0,0 1 0 0 0,0-1 0 0 0,0 1 1 0 0,0 0-1 0 0,0-1 0 0 0,0 1 0 0 0,0 0 0 0 0,0-1 0 0 0,0 1 0 0 0,-1 0 0 0 0,1 0 0 0 0,0 0 0 0 0,1 2 0 0 0,1 1-24 0 0,1 1-1 0 0,-1 0 1 0 0,5 10-1 0 0,-6-10 18 0 0,-1 1-1 0 0,0 0 1 0 0,0 0-1 0 0,0 0 0 0 0,-1 0 1 0 0,0 0-1 0 0,0 0 0 0 0,-1 8 1 0 0,0 5-1 0 0,10 124 258 0 0,-5-92-75 0 0,-4-46-111 0 0,0 1 1 0 0,-1-1 0 0 0,1 1 0 0 0,-1-1 0 0 0,0 1 0 0 0,-3 7-1 0 0,3-11 430 0 0,6 5-36 0 0,-2-14-296 0 0,-1 3-453 0 0,-1 1 0 0 0,1-1 1 0 0,-1 1-1 0 0,0-1 0 0 0,0 1 0 0 0,-1-1 1 0 0,2-6-1 0 0,-2-4-1037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18.3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39 7920 0 0,'0'0'4569'0'0,"3"0"-4012"0"0,11 4-98 0 0,1 0 0 0 0,0-2-1 0 0,0 0 1 0 0,0-1 0 0 0,21 0-1 0 0,-9-4-98 0 0,42-11 0 0 0,-1 1-201 0 0,-3-4-31 0 0,-55 15-134 0 0,-8 2-110 0 0,-14-4-10119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18.7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39 3224 0 0,'0'-3'7296'0'0,"7"3"-2458"0"0,26-1-4126 0 0,27 0-74 0 0,-45 1-588 0 0,0 0 0 0 0,-1 0-1 0 0,1-2 1 0 0,26-5 0 0 0,-30 5 55 0 0,0-1 1 0 0,19 0-1 0 0,5-1 317 0 0,-16-1-214 0 0,-14 4-202 0 0,-1-1 0 0 0,0 1 0 0 0,1 0 0 0 0,-1 0 0 0 0,1 1 0 0 0,-1-1 0 0 0,10 1 0 0 0,-5 4-6 0 0,-4-3-116 0 0,-11-2-418 0 0,-2-3 144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19.7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43 1 3224 0 0,'0'0'4033'0'0,"0"1"-2838"0"0,0 10-763 0 0,-1-1 0 0 0,-1 1 0 0 0,-5 16 0 0 0,-3 21 252 0 0,-12 113 1229 0 0,22-148-1634 0 0,0 0-1 0 0,3 21 1 0 0,-2-26-103 0 0,0 0-1 0 0,0 0 1 0 0,0 0-1 0 0,-1 0 1 0 0,-1 0-1 0 0,1 0 1 0 0,-1 0-1 0 0,-4 13 1 0 0,4-19 1262 0 0,3-3-1166 0 0,1-3-173 0 0,0 1 0 0 0,0-1-1 0 0,0 0 1 0 0,0 0 0 0 0,-1 0-1 0 0,0 0 1 0 0,1 0-1 0 0,-2-1 1 0 0,1 1 0 0 0,1-6-1 0 0,2-7 95 0 0,4-24 0 0 0,-1-1-128 0 0,23-64-1 0 0,-27 93-87 0 0,1 1-1 0 0,0 0 1 0 0,1 0-1 0 0,0 0 1 0 0,11-14-1 0 0,-12 15 3 0 0,0 4-22 0 0,7 4 20 0 0,-9 3 11 0 0,0 1 0 0 0,1-1-1 0 0,-1 1 1 0 0,0 0 0 0 0,0 0-1 0 0,0 0 1 0 0,0 0 0 0 0,0 1-1 0 0,0-1 1 0 0,-1 1 0 0 0,1 0-1 0 0,0-1 1 0 0,-1 1 0 0 0,1 1-1 0 0,-1-1 1 0 0,0 0 0 0 0,1 0-1 0 0,-1 1 1 0 0,0 0-1 0 0,0-1 1 0 0,1 4 0 0 0,2 2 11 0 0,-1 0 1 0 0,0 0-1 0 0,-1 0 0 0 0,0 0 1 0 0,0 1-1 0 0,2 13 0 0 0,-3-5 1 0 0,0-1 0 0 0,-2 1 0 0 0,-2 22 0 0 0,1 3 0 0 0,1-36 12 0 0,-1 0 0 0 0,0 0 0 0 0,-1 9 0 0 0,0-6 117 0 0,0 0 0 0 0,1 1 0 0 0,0 15 0 0 0,10-39-5396 0 0,-5 3-445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0.3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34 1840 0 0,'0'0'8110'0'0,"2"0"-7395"0"0,23 6 1270 0 0,-20-5-1736 0 0,0 1-1 0 0,0-1 1 0 0,0 0-1 0 0,10 1 1 0 0,-5-2-162 0 0,1 0 4 0 0,0 0 0 0 0,0-1 0 0 0,18-3 0 0 0,-18 2-28 0 0,0 0 1 0 0,15 0 0 0 0,0-1-2 0 0,-15 3 0 0 0,-8 0-50 0 0,-1 0 0 0 0,0 0 0 0 0,0 0 0 0 0,1 0-1 0 0,-1 0 1 0 0,0-1 0 0 0,0 1 0 0 0,1-1 0 0 0,-1 0 0 0 0,0 1 0 0 0,0-1 0 0 0,0 0 0 0 0,0 0 0 0 0,0-1 0 0 0,0 1 0 0 0,0 0 0 0 0,0-1 0 0 0,-1 1 0 0 0,3-3 0 0 0,-3 3-122 0 0,-12-12-4168 0 0,10 11 2904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0.6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25 6912 0 0,'0'0'3968'0'0,"1"0"-3498"0"0,5 2-248 0 0,0-1-1 0 0,-1 0 0 0 0,1 0 1 0 0,0 0-1 0 0,0-1 0 0 0,0 0 1 0 0,-1 0-1 0 0,8-2 1 0 0,25 2 628 0 0,-21 1-681 0 0,0-1 1 0 0,20-3-1 0 0,10 1-70 0 0,-36 1 23 0 0,0 0 0 0 0,12-2 0 0 0,-15 1-18 0 0,-1 1 0 0 0,1 0 1 0 0,-1 0-1 0 0,1 1 0 0 0,0 0 0 0 0,10 1 1 0 0,-7 0-88 0 0,-9-1 334 0 0,-2-3-2077 0 0,0-7 714 0 0,0 7-10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2.6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227 0 5784 0 0,'0'0'526'0'0,"-2"1"-431"0"0,-19 10 0 0 0,15-8 179 0 0,0 0 1 0 0,0 0-1 0 0,-7 5 1 0 0,11-6-170 0 0,0-1 0 0 0,1 1 0 0 0,-1-1 0 0 0,1 1 0 0 0,-1-1 0 0 0,1 1 0 0 0,0 0 0 0 0,0 0 0 0 0,0 0 0 0 0,0-1 0 0 0,0 1 0 0 0,0 0 0 0 0,0 0 0 0 0,0 4 0 0 0,0-3 8 0 0,1 0-1 0 0,-1 0 1 0 0,1 1-1 0 0,0-1 1 0 0,0 0-1 0 0,0 0 1 0 0,0 0-1 0 0,1 0 1 0 0,-1 0-1 0 0,1 0 1 0 0,0 0-1 0 0,0 0 1 0 0,0 0-1 0 0,0 0 1 0 0,0 0-1 0 0,1 0 1 0 0,1 2-1 0 0,-2-3-69 0 0,0-1-1 0 0,-1 1 0 0 0,1-1 1 0 0,-1 1-1 0 0,1-1 0 0 0,-1 1 1 0 0,0-1-1 0 0,0 1 0 0 0,1 0 1 0 0,-1-1-1 0 0,0 1 0 0 0,-1-1 1 0 0,1 1-1 0 0,0 0 0 0 0,0-1 1 0 0,-1 1-1 0 0,1-1 0 0 0,-1 1 1 0 0,1-1-1 0 0,-2 3 0 0 0,-1 1 122 0 0,0 0-1 0 0,-1 0 1 0 0,-7 9-1 0 0,-3 4 248 0 0,12-15-312 0 0,1 1 0 0 0,-1 0 1 0 0,0-1-1 0 0,1 1 0 0 0,0 0 1 0 0,0 0-1 0 0,0 0 1 0 0,0 0-1 0 0,1 0 0 0 0,-1 0 1 0 0,1 0-1 0 0,0 1 0 0 0,1-1 1 0 0,-1 0-1 0 0,2 7 0 0 0,-1-7-30 0 0,0-1 0 0 0,0 0 0 0 0,0 1 0 0 0,1-1 0 0 0,-1 0-1 0 0,1 0 1 0 0,0 0 0 0 0,0 0 0 0 0,0 0 0 0 0,0 0 0 0 0,0-1-1 0 0,1 1 1 0 0,-1-1 0 0 0,1 1 0 0 0,0-1 0 0 0,-1 0 0 0 0,1 0 0 0 0,0 0-1 0 0,4 1 1 0 0,-3-1 4 0 0,8 4 341 0 0,0-1-1 0 0,0-1 1 0 0,23 6-1 0 0,-30-9-339 0 0,-1-1 0 0 0,0 1 0 0 0,1-1 0 0 0,-1 0 0 0 0,0 0 0 0 0,1-1 0 0 0,-1 1-1 0 0,1-1 1 0 0,-1 0 0 0 0,0 0 0 0 0,0-1 0 0 0,0 1 0 0 0,0-1 0 0 0,0 0 0 0 0,6-3-1 0 0,9-7 322 0 0,-7 5-273 0 0,-1 0-1 0 0,1-1 0 0 0,-1 0 1 0 0,15-15-1 0 0,-24 20-114 0 0,1 0-1 0 0,-1 0 1 0 0,0 0 0 0 0,0 0-1 0 0,0 0 1 0 0,0-1 0 0 0,-1 1-1 0 0,1 0 1 0 0,-1-1-1 0 0,0 1 1 0 0,0-1 0 0 0,0 0-1 0 0,0 1 1 0 0,0-1 0 0 0,-1 0-1 0 0,0 1 1 0 0,0-1 0 0 0,0 0-1 0 0,0 0 1 0 0,-1 1 0 0 0,-1-8-1 0 0,1 6 8 0 0,-1 0-1 0 0,0 0 0 0 0,0 0 0 0 0,-1 0 1 0 0,1 0-1 0 0,-1 1 0 0 0,0-1 0 0 0,0 1 1 0 0,-1 0-1 0 0,1 0 0 0 0,-7-6 0 0 0,-1 1 47 0 0,-1 0-1 0 0,0 1 0 0 0,-14-8 0 0 0,20 13-6 0 0,-1 0 0 0 0,0 0 0 0 0,1 1 0 0 0,-1 0 0 0 0,0 0 0 0 0,-15-1 0 0 0,7 2 60 0 0,0 0 1 0 0,-17 2 0 0 0,7 0 11 0 0,0 2-1 0 0,1 0 1 0 0,0 2-1 0 0,-30 9 1 0 0,51-13-180 0 0,1 0 1 0 0,-1 1-1 0 0,0-1 0 0 0,0 0 0 0 0,1 1 1 0 0,-1 0-1 0 0,1-1 0 0 0,0 1 0 0 0,-1 0 1 0 0,1 0-1 0 0,0 1 0 0 0,0-1 1 0 0,0 0-1 0 0,1 1 0 0 0,-1-1 0 0 0,1 1 1 0 0,-1-1-1 0 0,1 1 0 0 0,0 0 0 0 0,-1 3 1 0 0,-3 6-440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0.3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0 5040 0 0,'0'0'1794'0'0,"1"2"-1092"0"0,0 4-424 0 0,0-1 0 0 0,-1 1 0 0 0,0 0 0 0 0,0-1-1 0 0,0 1 1 0 0,0 0 0 0 0,-1-1 0 0 0,0 1 0 0 0,-2 7 0 0 0,-2 18 271 0 0,0 54 515 0 0,0-16-8 0 0,1-43-372 0 0,-1 45 0 0 0,1-26 1523 0 0,12-59-1674 0 0,-4 9-388 0 0,10-26 417 0 0,17-48-1 0 0,-6 12-578 0 0,-5 11 17 0 0,-17 47 0 0 0,4 5-18 0 0,-7 4 16 0 0,0 0 1 0 0,0 0-1 0 0,0 0 0 0 0,0-1 1 0 0,0 1-1 0 0,0 0 0 0 0,0 0 1 0 0,0 0-1 0 0,0 0 0 0 0,0 0 1 0 0,0 0-1 0 0,1 0 1 0 0,-1 0-1 0 0,0 0 0 0 0,0 0 1 0 0,0 0-1 0 0,0 0 0 0 0,0 0 1 0 0,0 0-1 0 0,0 0 0 0 0,0 0 1 0 0,0 0-1 0 0,0 0 1 0 0,0 0-1 0 0,1 0 0 0 0,-1 0 1 0 0,0 0-1 0 0,0 0 0 0 0,0 0 1 0 0,0 1-1 0 0,0-1 0 0 0,0 0 1 0 0,0 0-1 0 0,0 0 1 0 0,0 0-1 0 0,0 0 0 0 0,0 0 1 0 0,0 0-1 0 0,0 0 0 0 0,0 0 1 0 0,0 0-1 0 0,0 0 0 0 0,0 0 1 0 0,0 0-1 0 0,1 0 1 0 0,-1 1-1 0 0,0-1 0 0 0,0 0 1 0 0,0 0-1 0 0,0 0 0 0 0,0 0 1 0 0,0 0-1 0 0,4 8-25 0 0,0 0-1 0 0,-1 0 1 0 0,0 0-1 0 0,0 0 1 0 0,0 1-1 0 0,-1 0 1 0 0,1 11 0 0 0,-1-4 30 0 0,-1 0 0 0 0,-1 0 0 0 0,-1 22 0 0 0,-12 35-3 0 0,10-65 0 0 0,-1-2 15 0 0,3-4 378 0 0,6-41-121 0 0,5 2-152 0 0,27-63 0 0 0,-2 33-289 0 0,-33 63 162 0 0,0 1-5 0 0,0 0 0 0 0,0-1 0 0 0,0 1 1 0 0,0 0-1 0 0,1 0 0 0 0,5-5 1 0 0,-1 3-32 0 0,-6 5 37 0 0,0 0 1 0 0,0 0-1 0 0,0 0 1 0 0,1 0-1 0 0,-1 0 0 0 0,0 0 1 0 0,0 1-1 0 0,0-1 0 0 0,0 0 1 0 0,0 1-1 0 0,0-1 0 0 0,0 1 1 0 0,0-1-1 0 0,0 1 0 0 0,-1-1 1 0 0,1 1-1 0 0,0 0 1 0 0,0-1-1 0 0,0 1 0 0 0,0 0 1 0 0,-1 0-1 0 0,1-1 0 0 0,0 1 1 0 0,-1 0-1 0 0,1 0 0 0 0,-1 0 1 0 0,1 0-1 0 0,0 1 1 0 0,2 4-2 0 0,-1 1 1 0 0,1-1-1 0 0,1 9 1 0 0,-3-13 8 0 0,1 7-2 0 0,0 1 0 0 0,-1-1 0 0 0,0 19 0 0 0,1 12 0 0 0,1-22 28 0 0,-2 0-1 0 0,0 0 0 0 0,-1 0 0 0 0,-3 25 0 0 0,2-23-118 0 0,1-13-1560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2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1376 0 0,'0'0'9449'0'0,"0"2"-8805"0"0,-1 8-91 0 0,0 0-1 0 0,0 0 1 0 0,-1 0-1 0 0,-4 13 1 0 0,5-18-480 0 0,0 1 1 0 0,1-1 0 0 0,-1 0 0 0 0,1 1 0 0 0,1-1 0 0 0,-1 1 0 0 0,1-1 0 0 0,0 0 0 0 0,2 7 0 0 0,2 16 292 0 0,-4 83 268 0 0,-2-52-469 0 0,1-53-131 0 0,0 0 0 0 0,1 0 0 0 0,0 0 0 0 0,0 0 0 0 0,0 0 0 0 0,1 0 0 0 0,4 10 0 0 0,-1-3 149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1.8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3224 0 0,'0'0'13927'0'0,"7"9"-13003"0"0,-3-5-864 0 0,0-1 0 0 0,0 0 0 0 0,0 0 0 0 0,1 0 0 0 0,-1-1 0 0 0,1 1 0 0 0,0-1 0 0 0,5 2 0 0 0,-7-4-34 0 0,88 21 559 0 0,-77-19-528 0 0,0-1 1 0 0,-1 0 0 0 0,1-1-1 0 0,24-2 1 0 0,-30 1-47 0 0,-5 1-6 0 0,0 0-1 0 0,-1 0 0 0 0,1-1 1 0 0,0 1-1 0 0,0-1 1 0 0,0 1-1 0 0,-1-1 0 0 0,1 0 1 0 0,0 0-1 0 0,-1 0 1 0 0,1-1-1 0 0,-1 1 1 0 0,1 0-1 0 0,4-4 0 0 0,-5-1-16 0 0,-2 5-21 0 0,0 0 0 0 0,0 1 0 0 0,0-1 0 0 0,0 0 0 0 0,0 1 0 0 0,0-1-1 0 0,0 0 1 0 0,-1 1 0 0 0,1-1 0 0 0,0 1 0 0 0,0-1 0 0 0,-1 0 0 0 0,1 1-1 0 0,-1-1 1 0 0,1 1 0 0 0,0-1 0 0 0,-1 1 0 0 0,1-1 0 0 0,-1 1 0 0 0,1-1-1 0 0,-1 1 1 0 0,0-1 0 0 0,-12-8-769 0 0,7 7 74 0 0,-1-1 0 0 0,1 1 0 0 0,-1 1 0 0 0,1-1 0 0 0,-1 1-1 0 0,-9 0 1 0 0,-7 4-934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2.1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28 12752 0 0,'0'0'969'0'0,"2"0"-658"0"0,6 3-168 0 0,0 0 0 0 0,0-1 1 0 0,1 0-1 0 0,-1 0 1 0 0,0-1-1 0 0,1 0 1 0 0,-1-1-1 0 0,1 1 0 0 0,-1-2 1 0 0,1 1-1 0 0,-1-1 1 0 0,1-1-1 0 0,15-4 1 0 0,-19 5-95 0 0,0-1 0 0 0,0 2 0 0 0,0-1 0 0 0,-1 0 1 0 0,1 1-1 0 0,5 0 0 0 0,15-2 109 0 0,35-5-30 0 0,6-3-111 0 0,-63 10-217 0 0,-2 0 62 0 0,-1 0 0 0 0,1 0-1 0 0,0 0 1 0 0,-1 0 0 0 0,1 0 0 0 0,0-1-1 0 0,-1 1 1 0 0,1 0 0 0 0,0 0 0 0 0,-1 0-1 0 0,1-1 1 0 0,0 1 0 0 0,-1 0-1 0 0,1-1 1 0 0,-1 1 0 0 0,1-1 0 0 0,0 1-1 0 0,-1 0 1 0 0,1-1 0 0 0,-1 1-1 0 0,0-1 1 0 0,1 1 0 0 0,-1-1 0 0 0,1-1-1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3.0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148 0 2304 0 0,'0'0'10056'0'0,"-1"2"-9408"0"0,-22 23 451 0 0,9-10-880 0 0,1 0-50 0 0,1 0 0 0 0,1 0 1 0 0,1 1-1 0 0,0 1 0 0 0,1-1 0 0 0,0 2 0 0 0,2-1 0 0 0,0 1 0 0 0,1 0 0 0 0,1 0 0 0 0,-4 26 0 0 0,8-40-98 0 0,1 0 0 0 0,-1 0 0 0 0,1 0 0 0 0,0 0-1 0 0,0 1 1 0 0,1-1 0 0 0,-1 0 0 0 0,1 0-1 0 0,0 0 1 0 0,2 6 0 0 0,-2-8-27 0 0,0-1 0 0 0,0 1 0 0 0,0-1 0 0 0,0 0 0 0 0,0 0 0 0 0,0 0 0 0 0,0 1 0 0 0,0-1 0 0 0,0 0 0 0 0,0 0 0 0 0,1 0 0 0 0,-1-1 1 0 0,1 1-1 0 0,-1 0 0 0 0,0 0 0 0 0,1-1 0 0 0,-1 1 0 0 0,1-1 0 0 0,-1 1 0 0 0,1-1 0 0 0,0 0 0 0 0,-1 1 0 0 0,1-1 0 0 0,-1 0 0 0 0,1 0 0 0 0,0 0 0 0 0,-1 0 0 0 0,1-1 0 0 0,-1 1 0 0 0,3-1 0 0 0,1 0 13 0 0,1-1 0 0 0,-1 0 0 0 0,1 0 0 0 0,-1 0 0 0 0,0 0 0 0 0,9-6 0 0 0,31-24 294 0 0,-29 20-201 0 0,46-37 254 0 0,-54 42-390 0 0,-1 0 1 0 0,0-1-1 0 0,0 0 1 0 0,-1-1 0 0 0,9-14-1 0 0,-13 20-8 0 0,-1-1 1 0 0,0 1-1 0 0,0-1 0 0 0,-1 1 0 0 0,1-1 1 0 0,-1 0-1 0 0,0 0 0 0 0,1 1 1 0 0,-2-1-1 0 0,1 0 0 0 0,0 1 0 0 0,-1-1 1 0 0,0 0-1 0 0,1 1 0 0 0,-1-1 1 0 0,-1 1-1 0 0,-1-4 0 0 0,2 2 15 0 0,-1 1 0 0 0,0 1 0 0 0,0-1-1 0 0,0 0 1 0 0,0 0 0 0 0,-1 1 0 0 0,0-1 0 0 0,0 1 0 0 0,1 0-1 0 0,-2 0 1 0 0,1 0 0 0 0,0 0 0 0 0,-1 1 0 0 0,-7-5-1 0 0,4 4-12 0 0,-1 0 0 0 0,1 0-1 0 0,-1 1 1 0 0,0 1 0 0 0,0-1-1 0 0,0 1 1 0 0,0 0-1 0 0,0 1 1 0 0,0 0 0 0 0,-16 2-1 0 0,23-2-7 0 0,0 0 0 0 0,1 0 0 0 0,-1 1 0 0 0,0-1 0 0 0,1 0 0 0 0,-1 0 0 0 0,0 0 0 0 0,1 1 0 0 0,-1-1 0 0 0,0 0 0 0 0,1 1-1 0 0,-1-1 1 0 0,1 1 0 0 0,-1-1 0 0 0,1 1 0 0 0,-2 0 0 0 0,2 2-9 0 0,0-1-172 0 0,-1-1 0 0 0,1 1 1 0 0,0-1-1 0 0,0 1 0 0 0,0-1 1 0 0,1 1-1 0 0,-1-1 0 0 0,0 1 1 0 0,0-1-1 0 0,1 1 0 0 0,-1-1 1 0 0,1 0-1 0 0,-1 1 0 0 0,1-1 1 0 0,0 1-1 0 0,-1-1 0 0 0,1 0 1 0 0,0 0-1 0 0,1 2 0 0 0,7 7-5994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4.9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92 0 2760 0 0,'2'0'207'0'0,"17"8"2984"0"0,-41 6 754 0 0,-8 10-2409 0 0,6-5-635 0 0,24-18-874 0 0,-1-1 0 0 0,0 1 1 0 0,1-1-1 0 0,-1 1 0 0 0,0-1 0 0 0,1 1 1 0 0,-1-1-1 0 0,1 1 0 0 0,-1 0 1 0 0,1-1-1 0 0,-1 1 0 0 0,1 0 1 0 0,0-1-1 0 0,-1 1 0 0 0,1 0 1 0 0,0 0-1 0 0,-1-1 0 0 0,1 1 1 0 0,0 0-1 0 0,0 0 0 0 0,0-1 0 0 0,0 1 1 0 0,0 0-1 0 0,0 0 0 0 0,0 0 1 0 0,0-1-1 0 0,0 1 0 0 0,0 0 1 0 0,0 0-1 0 0,0 0 0 0 0,1-1 1 0 0,-1 1-1 0 0,0 0 0 0 0,1 0 0 0 0,-1-1 1 0 0,0 1-1 0 0,1 0 0 0 0,-1-1 1 0 0,1 1-1 0 0,0 0 0 0 0,0 0-4 0 0,-1 0 0 0 0,1 0-1 0 0,-1-1 1 0 0,1 1-1 0 0,-1 0 1 0 0,0 0 0 0 0,1 0-1 0 0,-1 0 1 0 0,0 0 0 0 0,1 0-1 0 0,-1 0 1 0 0,0 0-1 0 0,0-1 1 0 0,0 1 0 0 0,0 0-1 0 0,0 0 1 0 0,0 0 0 0 0,0 0-1 0 0,0 0 1 0 0,0 0-1 0 0,0 0 1 0 0,-1 0 0 0 0,1 0-1 0 0,0 0 1 0 0,-1 0 0 0 0,0 1-1 0 0,0 0 12 0 0,-6 8 145 0 0,5-9-139 0 0,1 0 0 0 0,-1 0 0 0 0,1-1 0 0 0,-1 1 0 0 0,1-1 1 0 0,-1 1-1 0 0,0-1 0 0 0,1 1 0 0 0,-1-1 0 0 0,0 0 1 0 0,1 0-1 0 0,-4 0 0 0 0,3 0-113 0 0,7 0-2934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5.2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1 2304 0 0,'-1'1'167'0'0,"-6"8"344"0"0,6-8-309 0 0,0 0-1 0 0,1 0 0 0 0,-1 0 1 0 0,0 0-1 0 0,0 0 0 0 0,0 0 1 0 0,1 1-1 0 0,-1-1 0 0 0,1 0 1 0 0,-1 0-1 0 0,1 1 0 0 0,-1-1 1 0 0,1 0-1 0 0,0 1 0 0 0,0-1 1 0 0,-1 0-1 0 0,1 1 0 0 0,0 0 1 0 0,3 101 4230 0 0,-4-94-4214 0 0,0 0-1 0 0,-1 0 1 0 0,0-1 0 0 0,0 1 0 0 0,-1 0 0 0 0,0-1 0 0 0,0 1 0 0 0,-7 9 0 0 0,-8 26 573 0 0,11-25-411 0 0,4-13-207 0 0,1 0 0 0 0,0 1 1 0 0,0-1-1 0 0,1 0 0 0 0,-1 1 1 0 0,2 0-1 0 0,-1-1 0 0 0,1 12 1 0 0,0-15-168 0 0,0-2-2 0 0,-11 11-2 0 0,11-11-66 0 0,-1 0 0 0 0,0 0 1 0 0,0 0-1 0 0,0 0 0 0 0,0 0 1 0 0,0 0-1 0 0,0 0 0 0 0,0 0 1 0 0,0-1-1 0 0,-2 2 1 0 0,2-2-819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5.6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1 3224 0 0,'2'1'555'0'0,"-1"-1"-176"0"0,-1 1 0 0 0,1-1 0 0 0,0 0 0 0 0,-1 1 1 0 0,1-1-1 0 0,-1 1 0 0 0,1-1 0 0 0,-1 0 0 0 0,1 1 1 0 0,-1 0-1 0 0,1-1 0 0 0,-1 1 0 0 0,1-1 1 0 0,-1 1-1 0 0,0 0 0 0 0,1-1 0 0 0,-1 1 0 0 0,0 0 1 0 0,0-1-1 0 0,1 1 0 0 0,-1 0 0 0 0,0 1 1 0 0,1 7 27 0 0,-1-8 91 0 0,-2 1-91 0 0,-34 23 716 0 0,35-24-919 0 0,9 10-112 0 0,-3-8 208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5.9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23 10680 0 0,'0'0'1176'0'0,"13"0"-1176"0"0,3 5-192 0 0,-2-5-56 0 0,-6-5-8 0 0,0 5 0 0 0</inkml:trace>
  <inkml:trace contextRef="#ctx0" brushRef="#br0" timeOffset="1">242 1 11576 0 0,'0'0'560'0'0,"-8"3"-240"0"0,-10 2 0 0 0,6-5-256 0 0,2 0 144 0 0,20 0 264 0 0,-2-5-232 0 0,4 5-392 0 0,-2 0-72 0 0,3 0-24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6.2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17 11376 0 0,'0'0'1030'0'0,"-1"0"-848"0"0,-6 3 3614 0 0,8-2-3573 0 0,1-1-227 0 0,1 1 0 0 0,-1 0 0 0 0,0-1-1 0 0,0 1 1 0 0,0-1 0 0 0,1 1 0 0 0,-1-1-1 0 0,0 0 1 0 0,1 0 0 0 0,-1 0 0 0 0,0-1-1 0 0,0 1 1 0 0,5-1 0 0 0,32-11-1423 0 0,-33 10 1216 0 0,19-6-587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7.0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153 1 456 0 0,'-2'0'751'0'0,"0"0"1"0"0,0 0-1 0 0,0 0 1 0 0,0 0-1 0 0,0 0 1 0 0,0 1-1 0 0,0-1 1 0 0,0 1-1 0 0,0-1 0 0 0,-1 2 1 0 0,2-2-571 0 0,0 1-1 0 0,1 0 1 0 0,-1-1 0 0 0,0 1-1 0 0,1 0 1 0 0,-1-1 0 0 0,1 1 0 0 0,-1 0-1 0 0,1 0 1 0 0,-1 0 0 0 0,1-1-1 0 0,0 1 1 0 0,-1 1 0 0 0,-4 8 132 0 0,-5 12 634 0 0,0 1 0 0 0,-11 38 0 0 0,2-7 47 0 0,-19 58 363 0 0,33-96-1050 0 0,4-12-167 0 0,0 0 0 0 0,-1 0 0 0 0,1 0 0 0 0,-1-1 0 0 0,-3 7-1 0 0,4-9 223 0 0,6-13-20 0 0,17-30-189 0 0,1 2 0 0 0,3 0-1 0 0,49-60 1 0 0,-60 83-247 0 0,-9 9 59 0 0,0 1 1 0 0,1-1-1 0 0,0 1 1 0 0,0 0-1 0 0,14-9 1 0 0,-20 15-22 0 0,4 14-102 0 0,-3-6 168 0 0,-1-1 0 0 0,1 0 0 0 0,-1 0 0 0 0,-1 0 0 0 0,1 1 0 0 0,-1-1 0 0 0,0 0 0 0 0,-1 1 0 0 0,1-1 0 0 0,-3 8 0 0 0,-2 8 157 0 0,-13 33 1 0 0,2-9-45 0 0,9-27-56 0 0,-5 19 247 0 0,12-35-304 0 0,-1-1 0 0 0,1 0 0 0 0,-1 0 0 0 0,1 0 0 0 0,0 1-1 0 0,0-1 1 0 0,0 0 0 0 0,0 1 0 0 0,1-1 0 0 0,-1 0 0 0 0,1 0 0 0 0,0 5 0 0 0,0-6-234 0 0,7-8-1377 0 0,-6 6 1424 0 0,10-14-515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7.3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23 14944 0 0,'0'0'1357'0'0,"1"0"-1117"0"0,4 0-199 0 0,17 0 52 0 0,1-1 0 0 0,40-6 0 0 0,-22-1-574 0 0,-15 4-4158 0 0,-12 1-414 0 0</inkml:trace>
  <inkml:trace contextRef="#ctx0" brushRef="#br0" timeOffset="1">92 116 10912 0 0,'0'0'986'0'0,"-1"1"-808"0"0,-3 6 2691 0 0,18-5-1309 0 0,-2-2-1328 0 0,-1-1 1 0 0,1 0-1 0 0,0 0 0 0 0,0-2 1 0 0,-1 1-1 0 0,22-9 0 0 0,15-3-270 0 0,-22 9-694 0 0,1-3-277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2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9760 0 0,'0'0'474'0'0,"-8"0"22"0"0,3 0 2622 0 0,6-1-2574 0 0,7-1-298 0 0,0 0 0 0 0,0 1 0 0 0,0 0 0 0 0,1 0 0 0 0,-1 0 0 0 0,11 2 0 0 0,-14-1-128 0 0,57-1 148 0 0,91-13 1 0 0,-149 13-195 0 0,0 1 0 0 0,-1 0 1 0 0,1-1-1 0 0,-1 2 0 0 0,1-1 0 0 0,6 1 0 0 0,20 3-5264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7.7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123 0 7688 0 0,'0'0'696'0'0,"-5"7"-436"0"0,-6 1 786 0 0,10-7-922 0 0,-1-1-1 0 0,1 1 1 0 0,0 0-1 0 0,0 0 1 0 0,-1 0-1 0 0,1 0 1 0 0,0 0-1 0 0,0 0 1 0 0,0 0-1 0 0,-1 2 1 0 0,-14 18 1279 0 0,11-15-956 0 0,0 1-1 0 0,-8 13 1 0 0,4-2 101 0 0,-1-2-47 0 0,2 1 0 0 0,-12 32 1 0 0,19-45-415 0 0,0 1 0 0 0,-1 0 0 0 0,2-1 1 0 0,-1 1-1 0 0,0 0 0 0 0,1 0 1 0 0,0-1-1 0 0,0 1 0 0 0,0 0 0 0 0,1 0 1 0 0,0 0-1 0 0,0-1 0 0 0,0 1 1 0 0,0-1-1 0 0,1 1 0 0 0,2 5 0 0 0,-3-8-39 0 0,0 1-1 0 0,1-1 0 0 0,-1 0 0 0 0,1 0 1 0 0,0 0-1 0 0,-1 0 0 0 0,1 0 0 0 0,0 0 0 0 0,0 0 1 0 0,0 0-1 0 0,1-1 0 0 0,-1 1 0 0 0,0-1 1 0 0,1 1-1 0 0,-1-1 0 0 0,0 0 0 0 0,1 0 1 0 0,0 0-1 0 0,-1 0 0 0 0,1-1 0 0 0,-1 1 0 0 0,1-1 1 0 0,0 1-1 0 0,0-1 0 0 0,-1 0 0 0 0,1 0 1 0 0,0 0-1 0 0,-1-1 0 0 0,1 1 0 0 0,4-2 0 0 0,2-2 76 0 0,1 0-1 0 0,-1-1 1 0 0,1 0-1 0 0,-1 0 0 0 0,-1-1 1 0 0,1 0-1 0 0,-1-1 1 0 0,9-9-1 0 0,-13 12-115 0 0,-1 0 1 0 0,1 0-1 0 0,-1 0 0 0 0,0-1 0 0 0,-1 1 1 0 0,1-1-1 0 0,-1 1 0 0 0,0-1 1 0 0,0 0-1 0 0,0 0 0 0 0,-1 0 0 0 0,0 0 1 0 0,0 0-1 0 0,0 0 0 0 0,0-1 1 0 0,-1 1-1 0 0,0 0 0 0 0,-1-8 0 0 0,-1 3 18 0 0,0 0 0 0 0,-1 0 0 0 0,-1 0 0 0 0,0 0 1 0 0,-6-11-1 0 0,5 11 24 0 0,3 6-34 0 0,-1 0-1 0 0,0 0 1 0 0,0 0-1 0 0,0 0 1 0 0,0 1-1 0 0,0-1 1 0 0,-8-5-1 0 0,-8-8 22 0 0,18 16-246 0 0,1 4-916 0 0,0 0 732 0 0,1 1 0 0 0,-1-1 0 0 0,0 1 0 0 0,1-1 0 0 0,0 1 0 0 0,0-1 0 0 0,0 1 0 0 0,0-1 0 0 0,1 1-1 0 0,-1-1 1 0 0,4 6 0 0 0,12 10-1364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8.1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93 1 2760 0 0,'2'0'207'0'0,"39"0"7944"0"0,-42 0-6999 0 0,-4 2-822 0 0,1 0 0 0 0,-1-1 0 0 0,1 2-1 0 0,0-1 1 0 0,-1 0 0 0 0,1 1 0 0 0,-4 3-1 0 0,7-5-266 0 0,0 0 0 0 0,0 0 0 0 0,0 0 0 0 0,0 1 0 0 0,0-1 0 0 0,0 0 0 0 0,0 1 0 0 0,0-1 0 0 0,0 0 0 0 0,0 1 0 0 0,1-1 0 0 0,-1 1 0 0 0,1-1 0 0 0,-1 1 0 0 0,1-1 0 0 0,0 1 0 0 0,0-1 0 0 0,-1 1 0 0 0,1 0 0 0 0,0-1 0 0 0,0 1 0 0 0,0-1 0 0 0,1 1 0 0 0,-1-1 0 0 0,1 3 0 0 0,0 0 9 0 0,-1-1 1 0 0,1 1-1 0 0,-1-1 0 0 0,0 1 0 0 0,0-1 0 0 0,0 1 1 0 0,0-1-1 0 0,-1 1 0 0 0,1-1 0 0 0,-1 0 0 0 0,0 1 0 0 0,0-1 1 0 0,0 0-1 0 0,-1 1 0 0 0,1-1 0 0 0,-1 0 0 0 0,1 0 1 0 0,-1 0-1 0 0,0 0 0 0 0,-3 2 0 0 0,-2 3-7 0 0,1 0-1 0 0,-2-1 1 0 0,1 0 0 0 0,-1-1-1 0 0,-15 10 1 0 0,16-9-1 0 0,9-3-59 0 0,4-3-125 0 0,-4 0-9 0 0,-1 0-1 0 0,1-1 0 0 0,0 1 0 0 0,-1-1 1 0 0,1 0-1 0 0,0 0 0 0 0,0 0 0 0 0,-1 0 0 0 0,1 0 1 0 0,0 0-1 0 0,0 0 0 0 0,-1 0 0 0 0,1-1 1 0 0,0 1-1 0 0,-1-1 0 0 0,1 1 0 0 0,0-1 1 0 0,-1 0-1 0 0,1 1 0 0 0,-1-1 0 0 0,1 0 0 0 0,-1 0 1 0 0,3-2-1 0 0,9-8-1067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8.5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87 0 11024 0 0,'0'0'834'0'0,"2"1"-559"0"0,-1 0-268 0 0,0 0-1 0 0,0 0 1 0 0,0 0-1 0 0,0 0 1 0 0,0 0-1 0 0,-1 0 1 0 0,1 0-1 0 0,0 0 1 0 0,0 1-1 0 0,-1-1 1 0 0,1 0-1 0 0,-1 0 1 0 0,1 0-1 0 0,-1 1 1 0 0,0-1 0 0 0,1 0-1 0 0,-1 1 1 0 0,0-1-1 0 0,0 0 1 0 0,0 1-1 0 0,0-1 1 0 0,0 0-1 0 0,0 1 1 0 0,0-1-1 0 0,-1 0 1 0 0,1 1-1 0 0,-1 0 1 0 0,-1 7 202 0 0,-1-1-1 0 0,0 0 1 0 0,-5 10-1 0 0,0-1 458 0 0,4-7-294 0 0,0 0 0 0 0,1 0 1 0 0,0 1-1 0 0,1-1 0 0 0,0 1 1 0 0,-1 18-1 0 0,3-24-307 0 0,-1 0 0 0 0,1 0 0 0 0,-1 0-1 0 0,0-1 1 0 0,0 1 0 0 0,0 0 0 0 0,-1 0-1 0 0,-3 7 1 0 0,0-2-15 0 0,-2 0 0 0 0,-9 12-1 0 0,4 1-233 0 0,11-21-109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8.8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22 105 13328 0 0,'0'0'612'0'0,"-14"-5"224"0"0,7 5 1062 0 0,28-3-6428 0 0,-4 3-678 0 0</inkml:trace>
  <inkml:trace contextRef="#ctx0" brushRef="#br0" timeOffset="1">235 105 11600 0 0,'0'0'1164'0'0,"1"-1"-1067"0"0,15-6 2123 0 0,-8 3-1693 0 0,0 2-443 0 0,-1 1 0 0 0,1 1 0 0 0,9-1 0 0 0,4 0-336 0 0,30-2-4451 0 0,-41-1 2898 0 0</inkml:trace>
  <inkml:trace contextRef="#ctx0" brushRef="#br0" timeOffset="2">629 26 4144 0 0,'0'0'440'0'0,"9"-6"-440"0"0,-1 1 0 0 0,0 5 1184 0 0,2-3 224 0 0,-5-2 2088 0 0,3-1-3360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9.2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122 1 10592 0 0,'2'1'5450'0'0,"-1"0"-5325"0"0,0 0 1 0 0,0-1-1 0 0,0 1 0 0 0,0 0 0 0 0,-1 0 0 0 0,1 0 1 0 0,0 0-1 0 0,0 0 0 0 0,-1 0 0 0 0,1 0 0 0 0,0 0 1 0 0,-1 0-1 0 0,1 0 0 0 0,-1 0 0 0 0,1 0 0 0 0,-1 1 1 0 0,1 1-1 0 0,-1-2-103 0 0,-1 1-1 0 0,1-1 1 0 0,-1 1 0 0 0,1-1 0 0 0,-1 0 0 0 0,0 1 0 0 0,1-1-1 0 0,-1 0 1 0 0,0 1 0 0 0,0-1 0 0 0,0 0 0 0 0,0 0 0 0 0,0 0-1 0 0,0 0 1 0 0,0 0 0 0 0,0 0 0 0 0,-2 1 0 0 0,-26 22 637 0 0,-39 45 0 0 0,55-51-1992 0 0,2-3-5333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19.9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180 0 456 0 0,'0'2'8942'0'0,"2"13"-7164"0"0,-2-13-1578 0 0,1 1 1 0 0,-1-1-1 0 0,0 1 1 0 0,0-1-1 0 0,0 1 0 0 0,0-1 1 0 0,0 1-1 0 0,0-1 1 0 0,-1 0-1 0 0,1 1 1 0 0,-2 3-1 0 0,1-4-144 0 0,-7 20 462 0 0,-1-1-1 0 0,-2 0 1 0 0,0 0 0 0 0,-1-1 0 0 0,-22 28-1 0 0,4-14 121 0 0,-32 46 0 0 0,61-76-433 0 0,2-5-57 0 0,11-11 25 0 0,15-21 33 0 0,-7 6-342 0 0,1 1 0 0 0,2 0 0 0 0,1 2 0 0 0,44-36 0 0 0,-43 39 68 0 0,-18 15 67 0 0,1 0 1 0 0,0 0-1 0 0,0 0 1 0 0,0 1-1 0 0,16-8 0 0 0,-23 13 1 0 0,0 0 0 0 0,-1 0 0 0 0,1 0 0 0 0,0 0 0 0 0,-1 0 0 0 0,1-1 0 0 0,0 1 0 0 0,0 0 0 0 0,-1 1 0 0 0,1-1 0 0 0,0 0 0 0 0,0 0 0 0 0,1 0 0 0 0,-1 1-20 0 0,0 0 0 0 0,1 0-1 0 0,-1-1 1 0 0,0 1-1 0 0,0 0 1 0 0,1 0-1 0 0,-1 0 1 0 0,0 1-1 0 0,0-1 1 0 0,0 0-1 0 0,0 0 1 0 0,0 0 0 0 0,-1 1-1 0 0,1-1 1 0 0,0 0-1 0 0,-1 1 1 0 0,1-1-1 0 0,0 2 1 0 0,5 28-476 0 0,-5-23 606 0 0,-1 0-1 0 0,0 0 0 0 0,-1 0 0 0 0,0 1 1 0 0,0-1-1 0 0,-5 13 0 0 0,-19 46 356 0 0,13-35-313 0 0,4-10 33 0 0,5-12-63 0 0,-1 0 0 0 0,-8 16-1 0 0,11-25 202 0 0,1-9 98 0 0,1 0-362 0 0,0 1 0 0 0,0-1-1 0 0,0 1 1 0 0,1-1-1 0 0,1 1 1 0 0,-1 0 0 0 0,5-9-1 0 0,0 2-46 0 0,0 0 0 0 0,15-19-1 0 0,-13 20-45 0 0,2 0-1 0 0,-1 0 0 0 0,2 1 1 0 0,-1 1-1 0 0,2 0 0 0 0,-1 0 1 0 0,2 1-1 0 0,15-9 0 0 0,-25 17 28 0 0,0 0 0 0 0,1 1-1 0 0,-1-1 1 0 0,0 1 0 0 0,1 0-1 0 0,-1 0 1 0 0,1 0 0 0 0,-1 0-1 0 0,8 1 1 0 0,-10 0-14 0 0,0 0 0 0 0,0 0 0 0 0,0 0 0 0 0,0 1 0 0 0,0-1 0 0 0,0 1 1 0 0,0-1-1 0 0,-1 1 0 0 0,1 0 0 0 0,0 0 0 0 0,0 0 0 0 0,-1 0 0 0 0,1 0 0 0 0,0 0 0 0 0,-1 0 0 0 0,1 0 0 0 0,-1 1 0 0 0,1-1 1 0 0,-1 0-1 0 0,0 1 0 0 0,0 0 0 0 0,0-1 0 0 0,1 1 0 0 0,-1 0 0 0 0,1 2 0 0 0,0 2 7 0 0,0-1 1 0 0,0 1-1 0 0,-1 0 1 0 0,0 0-1 0 0,0 0 1 0 0,0 0-1 0 0,0 0 0 0 0,-1 0 1 0 0,0 0-1 0 0,-1 0 1 0 0,1 0-1 0 0,-3 11 1 0 0,-2-1 48 0 0,-1 0 1 0 0,0 0 0 0 0,-10 17 0 0 0,-5 13 382 0 0,5 3-591 0 0,15-48-668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0.3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31 14568 0 0,'0'0'1457'0'0,"-1"0"-1329"0"0,-2-2-92 0 0,2 1 334 0 0,11 1 58 0 0,89-2-14 0 0,99-15 0 0 0,-178 14-898 0 0,25-2-2301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0.7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11 9072 0 0,'-8'6'816'0'0,"7"-4"-738"0"0,-13 11 1840 0 0,23-6 66 0 0,-6-5-1832 0 0,-1-1 0 0 0,0 1 1 0 0,1 0-1 0 0,-1-1 0 0 0,1 1 1 0 0,0-1-1 0 0,0 0 1 0 0,-1 0-1 0 0,1 0 0 0 0,0 0 1 0 0,0 0-1 0 0,0-1 1 0 0,0 1-1 0 0,0-1 0 0 0,0 0 1 0 0,0 0-1 0 0,4-1 0 0 0,7 0 94 0 0,0-1-1 0 0,20-6 0 0 0,-14 3 16 0 0,106-21 115 0 0,-41 14-4057 0 0,-67 11 2347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1.0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157 20 3224 0 0,'-5'5'288'0'0,"-2"3"863"0"0,0-1 1 0 0,0 1-1 0 0,1 0 1 0 0,0 0-1 0 0,1 1 1 0 0,-6 10-1 0 0,-24 60 1484 0 0,33-75-2650 0 0,0 2 121 0 0,-6 12 465 0 0,-11 23 0 0 0,-12 21 476 0 0,26-48-288 0 0,6-13 216 0 0,3-8-573 0 0,53-102 358 0 0,-43 81-800 0 0,2 0-1 0 0,36-46 0 0 0,-47 68 13 0 0,0 1 1 0 0,1-1-1 0 0,0 1 1 0 0,0 1-1 0 0,1-1 1 0 0,6-3-1 0 0,16-11-37 0 0,-27 17 58 0 0,-1 1-1 0 0,1 0 0 0 0,-1 0 1 0 0,1 0-1 0 0,0 0 0 0 0,-1 0 0 0 0,1 0 1 0 0,0 0-1 0 0,0 1 0 0 0,0-1 0 0 0,-1 1 1 0 0,1-1-1 0 0,4 1 0 0 0,-5 0-4 0 0,1 0 0 0 0,-1 0 0 0 0,0 1 0 0 0,1-1-1 0 0,-1 1 1 0 0,0-1 0 0 0,1 1 0 0 0,-1 0 0 0 0,0-1-1 0 0,0 1 1 0 0,0 0 0 0 0,1 0 0 0 0,-1 0 0 0 0,0 0 0 0 0,0 0-1 0 0,0 0 1 0 0,-1 0 0 0 0,1 0 0 0 0,0 0 0 0 0,1 2-1 0 0,1 2-2 0 0,1 1-1 0 0,-1 0 1 0 0,0 1 0 0 0,0-1-1 0 0,-1 0 1 0 0,0 1-1 0 0,0 0 1 0 0,-1-1-1 0 0,1 1 1 0 0,-1 0-1 0 0,-1 0 1 0 0,1 0-1 0 0,-2 7 1 0 0,0-1 41 0 0,0-2 0 0 0,-2 1 0 0 0,1 0 0 0 0,-1 0 0 0 0,-1-1 0 0 0,-8 19 0 0 0,-2 4 184 0 0,-6 13 70 0 0,19-45-293 0 0,-1 1-1 0 0,1 0 0 0 0,0 0 0 0 0,0 0 1 0 0,0 0-1 0 0,0 0 0 0 0,0 1 0 0 0,0 2 0 0 0,1-5-304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1.3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58 12496 0 0,'0'0'1597'0'0,"2"0"-1345"0"0,111-9 1119 0 0,-54 2-1101 0 0,48-8-135 0 0,-59 7-136 0 0,69-7-422 0 0,-98 13-75 0 0,4 1-4168 0 0</inkml:trace>
  <inkml:trace contextRef="#ctx0" brushRef="#br0" timeOffset="1">122 146 3224 0 0,'-13'12'1023'0'0,"5"-7"5942"0"0,16-3-6356 0 0,1 0 1 0 0,-1 0 0 0 0,0-1-1 0 0,1 0 1 0 0,-1-1 0 0 0,1 0-1 0 0,13-2 1 0 0,62-13-247 0 0,-33 4 164 0 0,100-16 493 0 0,-103 14-1195 0 0,-4 1-3936 0 0,-35 10-1034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1 456 0 0,'-7'6'1831'0'0,"0"0"0"0"0,0 1 0 0 0,-8 11 0 0 0,7-6-200 0 0,-13 22 0 0 0,11-14-1122 0 0,2 0-1 0 0,-12 38 1 0 0,-10 61 701 0 0,21-77-908 0 0,-4 83 0 0 0,8-61-91 0 0,2-33-48 0 0,2 0-1 0 0,1 0 1 0 0,2 0 0 0 0,1 0-1 0 0,1 0 1 0 0,2-1 0 0 0,14 47-1 0 0,-16-66-129 0 0,0-1 0 0 0,1 1 0 0 0,0-1-1 0 0,1 0 1 0 0,0-1 0 0 0,1 1 0 0 0,-1-1-1 0 0,2 0 1 0 0,-1-1 0 0 0,1 0 0 0 0,1 0-1 0 0,11 8 1 0 0,-11-10-937 0 0,0 0 1 0 0,0 0-1 0 0,1-1 0 0 0,14 5 0 0 0,2 2-4161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1.7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100 1 11376 0 0,'0'0'1030'0'0,"-1"2"-848"0"0,-7 20 144 0 0,-7 33 0 0 0,0-2 462 0 0,8-27-127 0 0,-5 34 0 0 0,1-1 177 0 0,-2 26 189 0 0,10-57-841 0 0,-8 32-1 0 0,10-58-278 0 0,1 0-1 0 0,-1 0 1 0 0,1 0 0 0 0,-1 0-1 0 0,1 0 1 0 0,0-1-1 0 0,0 2 1 0 0,0-1 0 0 0,0 0-1 0 0,0 0 1 0 0,0 0-1 0 0,1-1 1 0 0,-1 1 0 0 0,0 0-1 0 0,1 0 1 0 0,0 0-1 0 0,-1 0 1 0 0,1 0 0 0 0,1 2-1 0 0,0-2-632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2.0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90 20 9416 0 0,'0'0'852'0'0,"-8"1"-688"0"0,6 0-8 0 0,-1 0 1 0 0,1 1 0 0 0,-1-1 0 0 0,1 0-1 0 0,0 1 1 0 0,0 0 0 0 0,0-1 0 0 0,0 1-1 0 0,0 0 1 0 0,-3 3 0 0 0,-6 6 704 0 0,8-7-590 0 0,-1 0 0 0 0,1 0-1 0 0,0 0 1 0 0,0 0 0 0 0,0 1 0 0 0,1 0 0 0 0,-1-1 0 0 0,-2 9 0 0 0,2-3 161 0 0,0 0 0 0 0,0 0 0 0 0,-2 16 0 0 0,5-23-365 0 0,-1 0-1 0 0,1 0 0 0 0,0 0 0 0 0,0 0 0 0 0,1-1 0 0 0,-1 1 0 0 0,0 0 0 0 0,1 0 0 0 0,0 0 0 0 0,0 0 1 0 0,-1-1-1 0 0,2 1 0 0 0,-1 0 0 0 0,0-1 0 0 0,0 1 0 0 0,1-1 0 0 0,0 0 0 0 0,-1 1 0 0 0,1-1 0 0 0,0 0 1 0 0,0 0-1 0 0,0 0 0 0 0,0 0 0 0 0,1 0 0 0 0,-1 0 0 0 0,0-1 0 0 0,1 1 0 0 0,-1-1 0 0 0,1 0 0 0 0,0 0 1 0 0,-1 0-1 0 0,7 2 0 0 0,3-2 84 0 0,1 0 0 0 0,0-1 0 0 0,-1-1 0 0 0,1 0 1 0 0,0 0-1 0 0,-1-1 0 0 0,1-1 0 0 0,-1 0 0 0 0,0-1 1 0 0,21-9-1 0 0,-29 11-145 0 0,1 0-1 0 0,-1-1 1 0 0,0 0 0 0 0,0 0 0 0 0,0 0 0 0 0,0 0 0 0 0,-1 0 0 0 0,1-1 0 0 0,-1 0 0 0 0,0 0-1 0 0,0 0 1 0 0,4-8 0 0 0,-5 9 37 0 0,0-1 0 0 0,0 1 0 0 0,-1-1 0 0 0,0 1-1 0 0,0-1 1 0 0,0 0 0 0 0,0 0 0 0 0,0 0 0 0 0,-1 0 0 0 0,0 0-1 0 0,1 0 1 0 0,-2 1 0 0 0,1-1 0 0 0,0 0 0 0 0,-1 0 0 0 0,-1-4-1 0 0,1 3-7 0 0,-1 0-1 0 0,1 1 1 0 0,-1-1-1 0 0,0 1 0 0 0,-1 0 1 0 0,1-1-1 0 0,-1 1 1 0 0,0 0-1 0 0,0 1 1 0 0,0-1-1 0 0,0 0 0 0 0,-1 1 1 0 0,0 0-1 0 0,1 0 1 0 0,-1 0-1 0 0,0 0 1 0 0,-5-2-1 0 0,2 2-140 0 0,0 1 0 0 0,0-1-1 0 0,0 1 1 0 0,0 1 0 0 0,0-1 0 0 0,-1 1 0 0 0,1 0 0 0 0,0 1-1 0 0,-1 0 1 0 0,-10 1 0 0 0,-13 3-5039 0 0,1-1-1762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32.1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7 3224 0 0,'0'0'527'0'0,"0"2"765"0"0,5 74 5258 0 0,-15 153-2290 0 0,10-225-4160 0 0,0 0 1 0 0,1 1-1 0 0,-1-1 1 0 0,1 0-1 0 0,0 0 1 0 0,0 1-1 0 0,0-1 0 0 0,3 5 1 0 0,-3-8 1053 0 0,-1-3-974 0 0,23-94 572 0 0,-13 49-658 0 0,17-46-1 0 0,-20 73-136 0 0,-2 5 2 0 0,0 1 1 0 0,13-23 0 0 0,-5 11-40 0 0,-6 19 13 0 0,-6 7 64 0 0,-1 0-1 0 0,1 0 0 0 0,-1 0 0 0 0,1 0 0 0 0,-1 0 0 0 0,1 1 0 0 0,-1-1 0 0 0,0 0 0 0 0,1 0 0 0 0,-1 1 0 0 0,1-1 0 0 0,-1 0 0 0 0,1 0 1 0 0,-1 1-1 0 0,0-1 0 0 0,1 1 0 0 0,-1-1 0 0 0,0 0 0 0 0,1 1 0 0 0,-1-1 0 0 0,1 1 0 0 0,-1 0-7 0 0,3 3-8 0 0,1 1 1 0 0,-1-1-1 0 0,0 1 1 0 0,-1 0-1 0 0,1 0 0 0 0,-1 0 1 0 0,0 0-1 0 0,0 1 1 0 0,-1-1-1 0 0,1 0 0 0 0,-1 1 1 0 0,0 5-1 0 0,1 12-31 0 0,-2 38 0 0 0,-1-28 61 0 0,1 2 74 0 0,-1-7 174 0 0,6 54 0 0 0,-3-77 293 0 0,1-10-245 0 0,3-23-80 0 0,-3 11-56 0 0,18-74 133 0 0,-12 40-286 0 0,-8 40-19 0 0,1 0 1 0 0,0 0 0 0 0,0 0 0 0 0,1 1 0 0 0,9-22-1 0 0,-11 31 1 0 0,0 0 0 0 0,0 0 0 0 0,1-1-1 0 0,-1 1 1 0 0,0 0 0 0 0,1 0-1 0 0,-1 0 1 0 0,1 0 0 0 0,-1 1 0 0 0,1-1-1 0 0,-1 0 1 0 0,1 0 0 0 0,-1 1-1 0 0,1-1 1 0 0,0 1 0 0 0,-1 0 0 0 0,1-1-1 0 0,0 1 1 0 0,2 0 0 0 0,1 0-11 0 0,-1 0 0 0 0,1 0 1 0 0,-1 0-1 0 0,1 0 1 0 0,-1 1-1 0 0,0 0 0 0 0,6 2 1 0 0,-7-2 4 0 0,-1-1 0 0 0,0 1 1 0 0,0 0-1 0 0,0 0 0 0 0,-1 0 0 0 0,1 1 1 0 0,0-1-1 0 0,0 0 0 0 0,-1 1 0 0 0,1-1 1 0 0,0 1-1 0 0,-1-1 0 0 0,2 4 1 0 0,0 0-6 0 0,0 0 0 0 0,-1 1 0 0 0,0-1 1 0 0,2 7-1 0 0,-4-11 11 0 0,2 3-5 0 0,0 0 0 0 0,0 0 0 0 0,0-1-1 0 0,1 1 1 0 0,-1-1 0 0 0,1 1-1 0 0,0-1 1 0 0,0 0 0 0 0,0 0 0 0 0,1 0-1 0 0,4 3 1 0 0,-3-3 7 0 0,-1 1-1 0 0,0-1 1 0 0,0 1-1 0 0,0 0 1 0 0,0 1 0 0 0,-1-1-1 0 0,4 5 1 0 0,-4-2 29 0 0,-1-4-27 0 0,0 0 1 0 0,-1-1 0 0 0,0 1-1 0 0,1 0 1 0 0,-1 0 0 0 0,0 0-1 0 0,0 4 1 0 0,-1-6-5 0 0,0 0 0 0 0,0 0 0 0 0,0 0 0 0 0,0 0 0 0 0,0 0 0 0 0,-1 0 0 0 0,1 0 0 0 0,0 0 0 0 0,-1 0 0 0 0,1 0-1 0 0,0 0 1 0 0,-1 0 0 0 0,1 0 0 0 0,-1 0 0 0 0,0-1 0 0 0,1 1 0 0 0,-1 0 0 0 0,0 0 0 0 0,1 0 0 0 0,-1-1 0 0 0,0 1 0 0 0,0 0 0 0 0,0-1 0 0 0,0 1 0 0 0,0-1-1 0 0,-1 1 1 0 0,-25 11-174 0 0,25-11-728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32.4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71 32 10592 0 0,'-14'2'662'0'0,"9"-1"-559"0"0,0-1 0 0 0,0 1 0 0 0,0 0 1 0 0,0 1-1 0 0,0 0 0 0 0,-8 3 0 0 0,12-4-34 0 0,0-1 1 0 0,0 1-1 0 0,0 0 0 0 0,0 0 0 0 0,0 0 1 0 0,1 0-1 0 0,-1 0 0 0 0,0 0 0 0 0,0 0 1 0 0,1 0-1 0 0,-1 0 0 0 0,0 0 1 0 0,1 1-1 0 0,-1-1 0 0 0,1 0 0 0 0,0 0 1 0 0,-1 1-1 0 0,1-1 0 0 0,0 0 1 0 0,0 0-1 0 0,0 1 0 0 0,0-1 0 0 0,0 0 1 0 0,0 1-1 0 0,0-1 0 0 0,0 0 1 0 0,0 0-1 0 0,1 1 0 0 0,-1-1 0 0 0,0 0 1 0 0,2 3-1 0 0,-1-1 80 0 0,0-1 0 0 0,0 1 1 0 0,1 0-1 0 0,0 0 0 0 0,-1-1 0 0 0,1 1 1 0 0,4 3-1 0 0,-5-5-97 0 0,0 1 1 0 0,1-1 0 0 0,-1 1-1 0 0,0-1 1 0 0,0 1-1 0 0,0-1 1 0 0,0 1-1 0 0,0 0 1 0 0,0 0 0 0 0,-1-1-1 0 0,1 1 1 0 0,0 0-1 0 0,-1 0 1 0 0,0 0-1 0 0,1-1 1 0 0,-1 1 0 0 0,0 0-1 0 0,0 0 1 0 0,0 0-1 0 0,0 0 1 0 0,-1 2 0 0 0,3 17 526 0 0,-2-20-533 0 0,0 0-1 0 0,1 1 1 0 0,-1-1-1 0 0,0 0 0 0 0,0 1 1 0 0,0-1-1 0 0,0 0 1 0 0,0 1-1 0 0,0-1 0 0 0,0 0 1 0 0,0 0-1 0 0,-1 1 1 0 0,1-1-1 0 0,0 0 0 0 0,-1 0 1 0 0,1 1-1 0 0,-1-1 1 0 0,0 0-1 0 0,1 0 0 0 0,-1 0 1 0 0,0 0-1 0 0,-1 2 0 0 0,-5 6 306 0 0,8-8-335 0 0,-1 0 0 0 0,0-1 0 0 0,1 1-1 0 0,-1-1 1 0 0,1 1 0 0 0,-1-1 0 0 0,1 1 0 0 0,-1-1 0 0 0,1 1-1 0 0,-1-1 1 0 0,1 0 0 0 0,0 1 0 0 0,-1-1 0 0 0,1 0-1 0 0,-1 1 1 0 0,1-1 0 0 0,0 0 0 0 0,-1 0 0 0 0,1 0 0 0 0,1 1-1 0 0,-2-1 5 0 0,9 2 40 0 0,-1 0 1 0 0,1 0-1 0 0,-1-1 0 0 0,1 0 1 0 0,0-1-1 0 0,0 0 0 0 0,-1 0 1 0 0,11-2-1 0 0,-13 1-14 0 0,0 0-1 0 0,0 0 1 0 0,0-1 0 0 0,0 0 0 0 0,0 0-1 0 0,0 0 1 0 0,-1-1 0 0 0,1 0-1 0 0,-1 0 1 0 0,0 0 0 0 0,1-1 0 0 0,5-6-1 0 0,-8 8-44 0 0,3-4 0 0 0,0 0 0 0 0,-1-1 1 0 0,6-7-1 0 0,-9 11 14 0 0,0-1 1 0 0,0 1-1 0 0,-1-1 1 0 0,1 0-1 0 0,-1 1 1 0 0,0-1-1 0 0,0 0 0 0 0,-1 0 1 0 0,1-4-1 0 0,0 4 2 0 0,0 1-1 0 0,-1 0 0 0 0,1-1 0 0 0,1 1 0 0 0,1-5 0 0 0,-2 6-14 0 0,0 0-1 0 0,0 1 1 0 0,0-1-1 0 0,-1 0 1 0 0,1 1-1 0 0,0-1 1 0 0,-1 0-1 0 0,0 0 1 0 0,1 0-1 0 0,-1 0 1 0 0,0 0-1 0 0,0 0 1 0 0,0 1-1 0 0,0-1 0 0 0,0 0 1 0 0,0 0-1 0 0,-1 0 1 0 0,1 0-1 0 0,-1 0 1 0 0,0-2-1 0 0,-1 1-6 0 0,0 0-1 0 0,0 0 1 0 0,0 0-1 0 0,0 0 1 0 0,0 1-1 0 0,-1-1 1 0 0,1 1-1 0 0,-1-1 1 0 0,0 1-1 0 0,0 0 1 0 0,1 0-1 0 0,-2 0 1 0 0,1 0-1 0 0,0 1 1 0 0,0-1-1 0 0,0 1 1 0 0,-1 0-1 0 0,1 0 1 0 0,-1 0-1 0 0,1 0 1 0 0,-6 0-1 0 0,1 0-4 0 0,0 1-1 0 0,0 0 1 0 0,-1 0-1 0 0,1 1 1 0 0,0 0-1 0 0,0 0 1 0 0,1 1-1 0 0,-13 4 0 0 0,19-6 11 0 0,0 1 0 0 0,0-1 0 0 0,-1 1 0 0 0,1-1 0 0 0,0 1 0 0 0,0-1 0 0 0,0 1 0 0 0,0 0 0 0 0,0-1 0 0 0,0 1 0 0 0,0 0 0 0 0,0 0 0 0 0,0 0 0 0 0,0 0 0 0 0,-1 1 0 0 0,2 0 0 0 0,-1 0 0 0 0,1-1 0 0 0,0 1 0 0 0,-1-1 0 0 0,1 1 0 0 0,0 0 0 0 0,0-1 0 0 0,0 1 0 0 0,0 0 0 0 0,1-1 0 0 0,-1 2 0 0 0,0 0-6 0 0,-1 0-1 0 0,1 0 0 0 0,-1 0 1 0 0,0 0-1 0 0,0 0 1 0 0,0-1-1 0 0,0 1 0 0 0,-1 0 1 0 0,1-1-1 0 0,-1 1 0 0 0,1-1 1 0 0,-1 0-1 0 0,0 1 0 0 0,0-1 1 0 0,-3 3-1 0 0,2-2-119 0 0,-1 1 0 0 0,1 0 0 0 0,1 0-1 0 0,-4 6 1 0 0,2 6-1251 0 0,4-4-2904 0 0,3 3-1611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32.8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229 351 1376 0 0,'0'0'4'0'0,"1"0"1"0"0,-1 0-1 0 0,0 0 1 0 0,1 0-1 0 0,-1 0 1 0 0,1 0-1 0 0,-1 0 1 0 0,0 0-1 0 0,1-1 1 0 0,-1 1-1 0 0,0 0 1 0 0,0 0-1 0 0,1 0 1 0 0,-1-1-1 0 0,0 1 1 0 0,1 0-1 0 0,-1 0 1 0 0,0 0-1 0 0,0-1 1 0 0,0 1-1 0 0,1 0 1 0 0,-1-1-1 0 0,0 1 1 0 0,0 0-1 0 0,0-1 1 0 0,1 1-1 0 0,-1 0 1 0 0,0-1-1 0 0,0 0 1 0 0,-3-3-21 0 0,2 4 25 0 0,-1-3 214 0 0,0 1 0 0 0,0-1 0 0 0,-1 1-1 0 0,1 0 1 0 0,-1 0 0 0 0,1 0 0 0 0,-1 0 0 0 0,-3-1 0 0 0,3 1 513 0 0,0 0-1 0 0,0 0 1 0 0,0 0 0 0 0,0 0-1 0 0,1-1 1 0 0,-1 1 0 0 0,-3-4 0 0 0,6 5-659 0 0,-1 1 1 0 0,1-1-1 0 0,-1 1 0 0 0,1-1 1 0 0,-1 1-1 0 0,1-1 1 0 0,-1 1-1 0 0,0-1 1 0 0,1 1-1 0 0,-1 0 0 0 0,1 0 1 0 0,-1-1-1 0 0,0 1 1 0 0,0 0-1 0 0,1 0 0 0 0,-1 0 1 0 0,0-1-1 0 0,1 1 1 0 0,-1 0-1 0 0,0 0 1 0 0,1 0-1 0 0,-1 0 0 0 0,0 0 1 0 0,0 1-1 0 0,1-1 1 0 0,-1 0-1 0 0,0 0 1 0 0,1 0-1 0 0,-1 1 0 0 0,0-1 1 0 0,1 0-1 0 0,-2 1 1 0 0,-21 15 1072 0 0,15-11-829 0 0,-6 4 140 0 0,1 1 0 0 0,0-1 1 0 0,0 2-1 0 0,-19 20 0 0 0,28-26-331 0 0,0-1 0 0 0,1 1 0 0 0,-1 0 1 0 0,1-1-1 0 0,0 1 0 0 0,1 1 0 0 0,-1-1 0 0 0,1 0 1 0 0,0 1-1 0 0,0-1 0 0 0,1 1 0 0 0,0-1 0 0 0,0 1 1 0 0,0 0-1 0 0,0 0 0 0 0,1-1 0 0 0,0 7 0 0 0,1-7-67 0 0,-1 0-1 0 0,0 0 0 0 0,-1-1 0 0 0,1 1 0 0 0,-1 0 0 0 0,0 0 1 0 0,-3 7-1 0 0,4-11-47 0 0,0-1 1 0 0,0 0-1 0 0,0 0 1 0 0,-1 1-1 0 0,1-1 1 0 0,0 0-1 0 0,0 0 1 0 0,0 1-1 0 0,0-1 1 0 0,0 0-1 0 0,0 1 1 0 0,1-1-1 0 0,-1 0 1 0 0,0 0-1 0 0,0 1 0 0 0,0-1 1 0 0,0 0-1 0 0,0 1 1 0 0,0-1-1 0 0,0 0 1 0 0,1 0-1 0 0,-1 1 1 0 0,0-1-1 0 0,0 0 1 0 0,0 0-1 0 0,0 0 1 0 0,1 1-1 0 0,-1-1 1 0 0,0 0-1 0 0,0 0 1 0 0,1 0-1 0 0,-1 0 1 0 0,0 1-1 0 0,0-1 1 0 0,1 0-1 0 0,-1 0 1 0 0,0 0-1 0 0,0 0 1 0 0,1 0-1 0 0,-1 0 1 0 0,0 0-1 0 0,1 0 0 0 0,-1 0 1 0 0,0 0-1 0 0,0 0 1 0 0,1 0-1 0 0,-1 0 1 0 0,0 0-1 0 0,1 0 1 0 0,-1 0-1 0 0,0 0 1 0 0,0 0-1 0 0,1 0 1 0 0,-1-1-1 0 0,1 1 1 0 0,21-6 137 0 0,-18 4-47 0 0,6-1-20 0 0,7-3-67 0 0,22-9 1 0 0,-34 12-59 0 0,1 0 1 0 0,-1 0-1 0 0,0-1 0 0 0,0 1 0 0 0,0-1 1 0 0,0 0-1 0 0,7-9 0 0 0,-5 4-116 0 0,0 0 0 0 0,0 0 0 0 0,-1-1 0 0 0,-1 0 0 0 0,1-1 1 0 0,-2 1-1 0 0,0-1 0 0 0,0 1 0 0 0,0-1 0 0 0,-2-1 0 0 0,1 1 0 0 0,-1 0 0 0 0,-1-1 0 0 0,0-12 0 0 0,0 12-17 0 0,0 1 0 0 0,1-1 0 0 0,1 1 0 0 0,4-15 0 0 0,-2 11-117 0 0,4-29 1 0 0,-7 28 82 0 0,-1 0-1 0 0,-2-29 1 0 0,0 38 212 0 0,0 0 0 0 0,0 1 1 0 0,0-1-1 0 0,-1 0 0 0 0,0 1 0 0 0,-1-1 0 0 0,1 1 0 0 0,-1-1 0 0 0,-4-5 1 0 0,5 10 41 0 0,0-1 0 0 0,1 1 0 0 0,-1 0 0 0 0,-1 0 0 0 0,1 0 0 0 0,-3-2 0 0 0,2 2 45 0 0,1 0 256 0 0,3 3-300 0 0,1-1 0 0 0,-1 0 0 0 0,1 1 0 0 0,0-1 0 0 0,-1 1 0 0 0,1 0 0 0 0,-1-1 0 0 0,1 1 0 0 0,-1 0 0 0 0,0 0 0 0 0,1 0 0 0 0,-1 0 0 0 0,0 0 0 0 0,0 0 0 0 0,1 0 0 0 0,-1 0 0 0 0,0 1 0 0 0,0-1 0 0 0,0 0 0 0 0,-1 1 0 0 0,3 1 0 0 0,-1 2-11 0 0,1 0 1 0 0,-1 0-1 0 0,0 0 0 0 0,-1 0 1 0 0,2 6-1 0 0,-2-8-14 0 0,1 9 150 0 0,3 23-1 0 0,-5-30-138 0 0,0-1-1 0 0,0 1 0 0 0,-1-1 0 0 0,0 1 0 0 0,1 0 0 0 0,-2-1 0 0 0,1 0 1 0 0,-3 7-1 0 0,1-5-6 0 0,0 1 0 0 0,0 1 0 0 0,1-1 0 0 0,0 0 0 0 0,0 1 0 0 0,0-1 0 0 0,1 1 0 0 0,0-1 1 0 0,1 1-1 0 0,0 0 0 0 0,0-1 0 0 0,1 1 0 0 0,-1 0 0 0 0,4 11 0 0 0,7 25 353 0 0,6 61-1 0 0,-16-101-399 0 0,-1 0 0 0 0,0 1 0 0 0,-1-1 0 0 0,1 0 0 0 0,-1 1 0 0 0,0-1 0 0 0,0 0 0 0 0,0 0 0 0 0,0 0 0 0 0,-1 0 0 0 0,0 0 0 0 0,0 0 0 0 0,0 0 0 0 0,0 0 0 0 0,-4 3 0 0 0,6-6-18 0 0,0-1 0 0 0,0 0-1 0 0,-1 0 1 0 0,1 0 0 0 0,0 1-1 0 0,0-1 1 0 0,0 0-1 0 0,-1 0 1 0 0,1 1 0 0 0,0-1-1 0 0,0 0 1 0 0,0 0 0 0 0,0 1-1 0 0,0-1 1 0 0,0 0-1 0 0,0 1 1 0 0,-1-1 0 0 0,1 0-1 0 0,0 0 1 0 0,0 1 0 0 0,0-1-1 0 0,0 0 1 0 0,0 1-1 0 0,0-1 1 0 0,0 0 0 0 0,0 0-1 0 0,0 1 1 0 0,1-1 0 0 0,-1 0-1 0 0,0 1 1 0 0,0-1-1 0 0,0 0 1 0 0,0 0 0 0 0,0 1-1 0 0,0-1 1 0 0,1 0 0 0 0,-1 0-1 0 0,0 1 1 0 0,0-1-1 0 0,0 0 1 0 0,1 0 0 0 0,-1 1-1 0 0,0-1 1 0 0,0 0 0 0 0,1 0-1 0 0,-1 0 1 0 0,0 0-1 0 0,0 0 1 0 0,1 1 0 0 0,-1-1-1 0 0,0 0 1 0 0,0 0 0 0 0,1 0-1 0 0,-1 0 1 0 0,0 0-1 0 0,1 0 1 0 0,-1 0 0 0 0,0 0-1 0 0,1 0 1 0 0,-1 0-1 0 0,12 1-5997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33.2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41 187 7368 0 0,'-36'7'568'0'0,"36"-7"-559"0"0,0 0 0 0 0,0 0 0 0 0,-1 0 0 0 0,1 0 0 0 0,0 0 0 0 0,0 0 0 0 0,0 0 0 0 0,-1 0 0 0 0,1 0 0 0 0,0 0 0 0 0,0 0 0 0 0,0 0 0 0 0,0 1 0 0 0,-1-1 0 0 0,1 0 0 0 0,0 0 0 0 0,0 0 0 0 0,0 0 0 0 0,0 0 0 0 0,-1 0 0 0 0,1 1 0 0 0,0-1 0 0 0,0 0 0 0 0,0 0 0 0 0,0 0 0 0 0,0 0 0 0 0,0 1 0 0 0,0-1 0 0 0,0 0 0 0 0,0 0 0 0 0,0 0 0 0 0,-1 1 0 0 0,1-1 0 0 0,0 0 0 0 0,0 0 0 0 0,0 0 0 0 0,0 1 0 0 0,0-1 0 0 0,0 0 0 0 0,0 0 0 0 0,0 0 0 0 0,1 1 0 0 0,-1-1 0 0 0,0 0 0 0 0,0 0 0 0 0,0 0 0 0 0,0 0 0 0 0,0 1 0 0 0,0-1 0 0 0,0 0 0 0 0,0 0 0 0 0,0 0 0 0 0,1 0 0 0 0,-1 1 0 0 0,0-1 0 0 0,0 0 0 0 0,0 0 0 0 0,0 0 0 0 0,8 8 747 0 0,-7-8-633 0 0,1 3 500 0 0,0-1-1 0 0,1 0 1 0 0,0 1-1 0 0,0-1 1 0 0,4 2-1 0 0,0 0-357 0 0,-1-2-1 0 0,1 1 1 0 0,7 1 0 0 0,12 5 419 0 0,-25-9-650 0 0,-1 0 0 0 0,1 0 1 0 0,0 0-1 0 0,-1 0 0 0 0,1 0 1 0 0,0 0-1 0 0,-1 0 1 0 0,1 0-1 0 0,0 0 0 0 0,-1 0 1 0 0,1 0-1 0 0,0-1 1 0 0,-1 1-1 0 0,1 0 0 0 0,0 0 1 0 0,0-1-1 0 0,3-1 79 0 0,47-13 600 0 0,-28 9-630 0 0,0 0-1 0 0,0-2 1 0 0,-1-1 0 0 0,42-22-1 0 0,-61 28-87 0 0,0 0-1 0 0,0 1 0 0 0,0-1 0 0 0,0 0 1 0 0,0 0-1 0 0,-1-1 0 0 0,0 1 0 0 0,1 0 0 0 0,-1-1 1 0 0,0 0-1 0 0,-1 1 0 0 0,1-1 0 0 0,-1 0 0 0 0,0 0 1 0 0,2-7-1 0 0,4-11-157 0 0,-6 18 153 0 0,0 1 0 0 0,-1-1 0 0 0,1 0 0 0 0,-1 0 0 0 0,0 1 1 0 0,0-6-1 0 0,2-17-63 0 0,-1 26 74 0 0,-1-1 0 0 0,0 1 0 0 0,0 0-1 0 0,0-1 1 0 0,0 1 0 0 0,0-1 0 0 0,0 1-1 0 0,1 0 1 0 0,-1-1 0 0 0,0 1 0 0 0,0-1 0 0 0,0 1-1 0 0,0 0 1 0 0,-1-1 0 0 0,1 1 0 0 0,0-1 0 0 0,0 1-1 0 0,0-1 1 0 0,0 1 0 0 0,0 0 0 0 0,0-1-1 0 0,-1 1 1 0 0,1 0 0 0 0,0-1 0 0 0,0 1 0 0 0,-1 0-1 0 0,1-1 1 0 0,0 1 0 0 0,0 0 0 0 0,-1-1 0 0 0,1 1-1 0 0,0 0 1 0 0,-1 0 0 0 0,1-1 0 0 0,0 1-1 0 0,-1 0 1 0 0,1 0 0 0 0,-1 0 0 0 0,1-1 0 0 0,0 1-1 0 0,-1 0 1 0 0,1 0 0 0 0,-1 0 0 0 0,1 0 0 0 0,0 0-1 0 0,-2 0 1 0 0,1 0 5 0 0,-9-4 36 0 0,1 2-1 0 0,-1-1 1 0 0,1 1 0 0 0,-1 1-1 0 0,0 0 1 0 0,0 0 0 0 0,1 1 0 0 0,-1 0-1 0 0,0 0 1 0 0,-12 4 0 0 0,14-3 49 0 0,1 1 0 0 0,1 0 0 0 0,-1 0-1 0 0,0 0 1 0 0,0 1 0 0 0,1 1 0 0 0,-1-1 0 0 0,1 1 0 0 0,0 0 0 0 0,0 0 0 0 0,1 0 0 0 0,-1 1 0 0 0,1 0 0 0 0,-8 9-1 0 0,-45 73 821 0 0,17-24-50 0 0,40-61-839 0 0,0-1-1 0 0,-1 1 1 0 0,1 1-1 0 0,0-1 1 0 0,0 0-1 0 0,0 0 1 0 0,0 0-1 0 0,0 0 1 0 0,1 1-1 0 0,-1-1 1 0 0,1 0-1 0 0,-1 1 1 0 0,1-1-1 0 0,0 1 1 0 0,0-1-1 0 0,0 0 1 0 0,0 1-1 0 0,0-1 1 0 0,1 0-1 0 0,-1 1 1 0 0,2 1-1 0 0,-1 0 11 0 0,1-1 0 0 0,0 1 0 0 0,0-1-1 0 0,0 0 1 0 0,1 1 0 0 0,-1-1 0 0 0,1-1 0 0 0,-1 1 0 0 0,1 0-1 0 0,0-1 1 0 0,6 5 0 0 0,3 1 108 0 0,0 0 0 0 0,1 0 0 0 0,0-2 0 0 0,15 7 0 0 0,-21-11-156 0 0,0 0 1 0 0,0 0 0 0 0,0 0-1 0 0,1-1 1 0 0,-1 0 0 0 0,0-1-1 0 0,1 0 1 0 0,-1 0-1 0 0,0 0 1 0 0,10-2 0 0 0,8-3-859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33.5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8 18743 0 0,'0'0'1832'0'0,"-9"-3"-1632"0"0,-4 3 1416 0 0,23-5-1440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42.9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248 1672 920 0 0,'-1'0'5690'0'0,"0"0"-5533"0"0,0 0-1 0 0,0 0 1 0 0,0 0-1 0 0,0 0 0 0 0,0 0 1 0 0,0-1-1 0 0,0 1 1 0 0,1 0-1 0 0,-1 0 0 0 0,0-1 1 0 0,0 1-1 0 0,0-1 1 0 0,1 1-1 0 0,-1-1 0 0 0,0 1 1 0 0,0-1-1 0 0,1 1 1 0 0,-1-1-1 0 0,0 0 0 0 0,0-1 1 0 0,-8-17 1846 0 0,1 1-719 0 0,-5-5-122 0 0,0 0-1 0 0,-16-42 1 0 0,-9-52 150 0 0,33 101-1110 0 0,-25-107 400 0 0,-8-73-352 0 0,18 81-252 0 0,9 45 2 0 0,2-1 0 0 0,4 0 0 0 0,5-103 0 0 0,17 44 0 0 0,-7 68 0 0 0,-7 39-13 0 0,2-1-1 0 0,0 1 1 0 0,2-1-1 0 0,1 2 0 0 0,0-1 1 0 0,2 1-1 0 0,1 0 1 0 0,0 1-1 0 0,27-37 0 0 0,-27 46 6 0 0,0 0 0 0 0,0 1 0 0 0,1 1 0 0 0,0 0 0 0 0,0 0 0 0 0,2 1 0 0 0,18-10 0 0 0,-25 17-8 0 0,-1-1 0 0 0,2 1-1 0 0,-1 0 1 0 0,0 0-1 0 0,0 1 1 0 0,1 0 0 0 0,-1 0-1 0 0,11 1 1 0 0,-13 0 2 0 0,0 0 0 0 0,0 0 0 0 0,0 1 0 0 0,0 0-1 0 0,0 0 1 0 0,0 0 0 0 0,0 0 0 0 0,-1 1 0 0 0,1 0 0 0 0,-1 0 0 0 0,1 0 0 0 0,7 6 0 0 0,-9-6 6 0 0,0 1-1 0 0,-1 0 1 0 0,0 0 0 0 0,0 0 0 0 0,0 0 0 0 0,0 0-1 0 0,0 1 1 0 0,0-1 0 0 0,-1 0 0 0 0,0 1 0 0 0,2 6 0 0 0,-1-3-7 0 0,-1 0 1 0 0,0 0-1 0 0,0 0 1 0 0,-1 14-1 0 0,-2-10 12 0 0,1 0 0 0 0,-2 0 1 0 0,-5 16-1 0 0,-3 17 3 0 0,7-27-1 0 0,-1 1-1 0 0,0-1 0 0 0,-1 1 0 0 0,-1-2 1 0 0,-18 33-1 0 0,20-41-5 0 0,-1-1 0 0 0,1 1 1 0 0,-1-1-1 0 0,-1 0 0 0 0,1 0 1 0 0,-1-1-1 0 0,-12 9 0 0 0,-5-4 189 0 0,23-10-118 0 0,-11-3 738 0 0,16-2-729 0 0,0 1 0 0 0,0-1 0 0 0,1 1 0 0 0,-1-1 0 0 0,0 1 0 0 0,1 1 0 0 0,7-4 0 0 0,7-3 55 0 0,-7 4-124 0 0,22-7 0 0 0,-23 9-4 0 0,1 0 0 0 0,0 1 0 0 0,0 1 0 0 0,0 0 0 0 0,0 0 0 0 0,0 2 0 0 0,17 1 0 0 0,-16 2 0 0 0,-10-1-31 0 0,0-1-1 0 0,0 1 0 0 0,0 0 0 0 0,-1-1 0 0 0,1 1 1 0 0,-1 0-1 0 0,0 0 0 0 0,0 1 0 0 0,0-1 0 0 0,0 0 1 0 0,0 1-1 0 0,-1-1 0 0 0,0 1 0 0 0,1 0 0 0 0,-1-1 1 0 0,-1 1-1 0 0,1 0 0 0 0,0 4 0 0 0,0-2 11 0 0,-1 0-1 0 0,0 0 1 0 0,0 1-1 0 0,0-1 1 0 0,-1 0 0 0 0,0 0-1 0 0,0 1 1 0 0,0-1-1 0 0,-1 0 1 0 0,-3 8-1 0 0,-14 29 9 0 0,13-27-16 0 0,-1 0 1 0 0,-1 0-1 0 0,-12 19 0 0 0,-4-11 32 0 0,9-9 117 0 0,12-12-53 0 0,-1 1 0 0 0,0-1-1 0 0,0 0 1 0 0,0 0 0 0 0,0-1-1 0 0,0 1 1 0 0,-1-1 0 0 0,1 0 0 0 0,-1 0-1 0 0,1-1 1 0 0,-7 2 0 0 0,-12 5 269 0 0,18-7-271 0 0,0 1-1 0 0,0-2 0 0 0,0 1 0 0 0,0 0 0 0 0,0-1 1 0 0,0 0-1 0 0,0 0 0 0 0,0-1 0 0 0,-7-1 0 0 0,-17 0 370 0 0,20 1-279 0 0,-24-1 488 0 0,32 2-779 0 0,1 8-4478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44.2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88 3224 0 0,'0'0'143'0'0,"0"-1"-3"0"0,-3-3-111 0 0,-5-11 686 0 0,7 13 21 0 0,1 0 891 0 0,-1 2-1475 0 0,1-1 0 0 0,0 1-1 0 0,-1 0 1 0 0,1-1-1 0 0,0 1 1 0 0,0 0-1 0 0,-1-1 1 0 0,1 1-1 0 0,0 0 1 0 0,0-1-1 0 0,0 1 1 0 0,-1 0 0 0 0,1-1-1 0 0,0 1 1 0 0,0-1-1 0 0,0 1 1 0 0,0 0-1 0 0,0-1 1 0 0,0 1-1 0 0,0-1 1 0 0,0 1 0 0 0,0 0-1 0 0,0-1 1 0 0,0 1-1 0 0,0-1 1 0 0,0 1-1 0 0,0 0 1 0 0,0-1-1 0 0,0 1 1 0 0,1-1-1 0 0,2-14 1237 0 0,-2 13-1279 0 0,1-1 0 0 0,0 1 1 0 0,0-1-1 0 0,0 1 1 0 0,0 0-1 0 0,0 0 0 0 0,0 0 1 0 0,0 0-1 0 0,0 1 1 0 0,1-1-1 0 0,-1 0 0 0 0,1 1 1 0 0,0 0-1 0 0,-1-1 1 0 0,5 0-1 0 0,-4 1-90 0 0,0 0 0 0 0,0 0 0 0 0,0 0 0 0 0,0 0 0 0 0,0 1 0 0 0,0-1 0 0 0,0 1 0 0 0,1 0 0 0 0,-1 0-1 0 0,0 0 1 0 0,0 0 0 0 0,0 1 0 0 0,1-1 0 0 0,4 3 0 0 0,-3-1-11 0 0,1 0 0 0 0,-1 1 0 0 0,0 0 0 0 0,0 0 0 0 0,5 5 0 0 0,-8-6-6 0 0,0 0 0 0 0,0 0 0 0 0,0 0 0 0 0,0 1 0 0 0,0-1 0 0 0,-1 1 0 0 0,1 0 0 0 0,-1-1 0 0 0,0 1 0 0 0,0 0 0 0 0,0 0 0 0 0,1 3 0 0 0,4 13 26 0 0,-4-16-17 0 0,-1 0 0 0 0,0 0 0 0 0,0 1 0 0 0,0-1 0 0 0,-1 0 0 0 0,1 0 0 0 0,-1 0 0 0 0,0 0 0 0 0,0 1 0 0 0,0-1 0 0 0,0 5 0 0 0,-2-2 47 0 0,1-1 0 0 0,-1 0 0 0 0,0 1 0 0 0,0-1 1 0 0,-1 0-1 0 0,1 0 0 0 0,-1 0 0 0 0,0-1 1 0 0,-5 6-1 0 0,2-2 46 0 0,-1-1 0 0 0,0 0 1 0 0,-1 0-1 0 0,-11 8 1 0 0,7-5-38 0 0,8-7-48 0 0,0 0 0 0 0,-1 0 0 0 0,1 0 0 0 0,0-1 0 0 0,-9 4 0 0 0,7-4 50 0 0,1 0 94 0 0,0 0-1 0 0,-1 0 1 0 0,1-1-1 0 0,-1 1 0 0 0,-9 0 1 0 0,15-2-129 0 0,0-1 1 0 0,0 1 0 0 0,0 0-1 0 0,0 0 1 0 0,0 0-1 0 0,0 0 1 0 0,0 0 0 0 0,0 0-1 0 0,0 0 1 0 0,0 0 0 0 0,0 0-1 0 0,0 0 1 0 0,0 0-1 0 0,0-1 1 0 0,0 1 0 0 0,0 0-1 0 0,0 0 1 0 0,0 0-1 0 0,0 0 1 0 0,0 0 0 0 0,0 0-1 0 0,0 0 1 0 0,0 0 0 0 0,0 0-1 0 0,0 0 1 0 0,0 0-1 0 0,-1 0 1 0 0,1 0 0 0 0,0 0-1 0 0,0-1 1 0 0,0 1-1 0 0,0 0 1 0 0,0 0 0 0 0,0 0-1 0 0,0 0 1 0 0,0 0-1 0 0,0 0 1 0 0,0 0 0 0 0,9-3 197 0 0,38-5-233 0 0,-28 4 49 0 0,-1 1-1 0 0,28 0 1 0 0,-35 2-41 0 0,0 0 1 0 0,0-1-1 0 0,16-3 0 0 0,-15 1 63 0 0,0 2 0 0 0,1 0 0 0 0,20-1 0 0 0,-32 3-434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44.6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66 10592 0 0,'0'0'1676'0'0,"2"0"-1087"0"0,166-10 3347 0 0,-40 0-3299 0 0,-66 6-349 0 0,19 0-39 0 0,-70 3-249 0 0,1 0 0 0 0,-1 0 0 0 0,13-4 0 0 0,1-1 15 0 0,-8 3 70 0 0,-1-1 0 0 0,20-8 0 0 0,-27 8-1740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6048 0 0,'-1'0'273'0'0,"-15"-8"4063"0"0,19 17-3612 0 0,-2-8-702 0 0,-1 0 1 0 0,1 0-1 0 0,-1-1 1 0 0,0 1-1 0 0,1 0 1 0 0,-1 0-1 0 0,0-1 1 0 0,1 1-1 0 0,-1 0 1 0 0,0 0-1 0 0,0 0 1 0 0,0 0-1 0 0,0-1 1 0 0,0 1-1 0 0,0 2 1 0 0,0 0 6 0 0,0 0 0 0 0,-1 0 0 0 0,1 0 1 0 0,1 0-1 0 0,-1 0 0 0 0,0 0 0 0 0,1 0 0 0 0,-1 0 0 0 0,1-1 1 0 0,2 6-1 0 0,0-3-3 0 0,-1 0 0 0 0,1-1 0 0 0,0 1 0 0 0,1-1 0 0 0,4 6 0 0 0,7 5 22 0 0,-2 1-1 0 0,16 25 1 0 0,-12-17-17 0 0,-8-11 17 0 0,-1 0 0 0 0,8 16 0 0 0,-14-24-34 0 0,0 1 1 0 0,0-1 0 0 0,0 1-1 0 0,-1 0 1 0 0,1 0 0 0 0,-2 0-1 0 0,1 0 1 0 0,0 0 0 0 0,-1 6-1 0 0,-1 1 20 0 0,0-1 0 0 0,1 1 0 0 0,1-1 0 0 0,0 1 0 0 0,1-1 0 0 0,5 21 0 0 0,4-1 55 0 0,-7-23-26 0 0,-1 1 0 0 0,0 0 0 0 0,0 0 0 0 0,0 1 0 0 0,-2-1 0 0 0,1 0 0 0 0,-1 1 0 0 0,-1-1 1 0 0,0 13-1 0 0,-2-7 43 0 0,1 0 45 0 0,-2 0 0 0 0,-5 25-1 0 0,6-36-112 0 0,0 0-1 0 0,0 0 1 0 0,0 0-1 0 0,-1 0 0 0 0,0 0 1 0 0,0 0-1 0 0,0-1 1 0 0,0 1-1 0 0,-1-1 1 0 0,0 0-1 0 0,-5 5 1 0 0,-82 72 1283 0 0,88-77-1287 0 0,3-3-27 0 0,-1 0-1 0 0,0-1 1 0 0,1 1-1 0 0,-1 0 1 0 0,0 0-1 0 0,0-1 1 0 0,0 1-1 0 0,1 0 1 0 0,-1-1-1 0 0,0 1 0 0 0,0-1 1 0 0,0 1-1 0 0,0-1 1 0 0,0 1-1 0 0,0-1 1 0 0,0 0-1 0 0,-1 0 1 0 0,1 1-1 0 0,0-1 1 0 0,0 0-1 0 0,0 0 1 0 0,0 0-1 0 0,0 0 1 0 0,0 0-1 0 0,-1-1 1 0 0,1 1-17 0 0,0 0 1 0 0,-1 0-1 0 0,1 0 1 0 0,0-1 0 0 0,0 1-1 0 0,1 0 1 0 0,-1-1 0 0 0,0 1-1 0 0,0-1 1 0 0,0 1 0 0 0,0-1-1 0 0,-1-1 1 0 0,-2 0-16 0 0,-8-8-48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45.7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306 1465 7280 0 0,'0'0'917'0'0,"-2"1"-184"0"0,1 0-576 0 0,0-1 0 0 0,0 0 0 0 0,0 1-1 0 0,0-1 1 0 0,0 0 0 0 0,-1 0 0 0 0,1 0-1 0 0,0 1 1 0 0,0-1 0 0 0,0 0-1 0 0,0-1 1 0 0,-1 1 0 0 0,1 0 0 0 0,0 0-1 0 0,0 0 1 0 0,0-1 0 0 0,-2 0 0 0 0,0 0 151 0 0,0-1 0 0 0,0 1 0 0 0,0-1 0 0 0,0 0 0 0 0,0 0 0 0 0,-2-3 0 0 0,-2-2 329 0 0,0 0-1 0 0,1 0 1 0 0,-11-16-1 0 0,3-2 325 0 0,-19-48 1 0 0,20 43-741 0 0,-66-185 148 0 0,51 132-342 0 0,15 42-22 0 0,1-1 1 0 0,3 0-1 0 0,1-1 0 0 0,2 0 1 0 0,2 0-1 0 0,2 0 0 0 0,2 0 1 0 0,2 0-1 0 0,10-64 0 0 0,-11 100-1 0 0,4-26-29 0 0,1 0 0 0 0,2 0-1 0 0,20-54 1 0 0,-15 62-11 0 0,1 0 0 0 0,1 0-1 0 0,30-37 1 0 0,63-59-100 0 0,-95 107 74 0 0,-11 11 52 0 0,1 1 0 0 0,-1-1 0 0 0,1 1-1 0 0,0 0 1 0 0,0 0 0 0 0,0 0-1 0 0,0 0 1 0 0,0 1 0 0 0,1-1 0 0 0,-1 1-1 0 0,5-2 1 0 0,-7 3 6 0 0,1 0 0 0 0,-1 0 1 0 0,0-1-1 0 0,1 1 0 0 0,-1 0 0 0 0,0 0 0 0 0,1 1 0 0 0,-1-1 1 0 0,1 0-1 0 0,-1 0 0 0 0,0 1 0 0 0,1-1 0 0 0,-1 0 1 0 0,0 1-1 0 0,0 0 0 0 0,1-1 0 0 0,-1 1 0 0 0,0 0 1 0 0,0-1-1 0 0,0 1 0 0 0,0 0 0 0 0,0 0 0 0 0,0 0 1 0 0,0 0-1 0 0,0 0 0 0 0,0 0 0 0 0,0 0 0 0 0,-1 1 1 0 0,1-1-1 0 0,0 0 0 0 0,0 2 0 0 0,1 3-12 0 0,0-1 1 0 0,0 1-1 0 0,-1-1 1 0 0,0 1-1 0 0,0-1 0 0 0,-1 1 1 0 0,1 0-1 0 0,-1-1 0 0 0,-1 1 1 0 0,1 0-1 0 0,-1-1 1 0 0,-1 8-1 0 0,-3 9-108 0 0,-15 36 0 0 0,18-52 98 0 0,-4 9-55 0 0,-1-1 0 0 0,0 0-1 0 0,-1 0 1 0 0,-11 14 0 0 0,-42 47-14 0 0,32-40 160 0 0,12-16 237 0 0,16-18 114 0 0,23-9-32 0 0,-3-1-217 0 0,1-1-113 0 0,2 1 0 0 0,-1 0 1 0 0,35-7-1 0 0,-52 15-53 0 0,0 1-1 0 0,0-1 0 0 0,0 1 0 0 0,0 0 0 0 0,0 0 0 0 0,0 1 1 0 0,0-1-1 0 0,6 2 0 0 0,-8-1-10 0 0,0-1 0 0 0,0 1 0 0 0,-1 0 0 0 0,1 0 0 0 0,0 0-1 0 0,0 0 1 0 0,0 0 0 0 0,0 0 0 0 0,-1 0 0 0 0,1 1 0 0 0,-1-1 0 0 0,1 1 0 0 0,-1-1 0 0 0,1 1 0 0 0,-1 0 0 0 0,0-1 0 0 0,0 1 0 0 0,0 0-1 0 0,1 2 1 0 0,-1-2 3 0 0,-1 1 0 0 0,1-1 0 0 0,-1 1 0 0 0,0-1 0 0 0,0 0 0 0 0,0 1 0 0 0,0-1 0 0 0,0 1 0 0 0,0-1 0 0 0,-1 1 0 0 0,1-1 0 0 0,-1 0 0 0 0,0 1 0 0 0,1-1 0 0 0,-3 4 0 0 0,-22 38-65 0 0,18-32 64 0 0,6-10 8 0 0,-14 23 0 0 0,-16 36 0 0 0,16-32 5 0 0,9-21-28 0 0,1 1 0 0 0,-8 16 0 0 0,13-23-114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46.4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92 12 12528 0 0,'0'0'281'0'0,"-21"-1"806"0"0,17-2 1238 0 0,23 0-1923 0 0,14-2-337 0 0,70 9-66 0 0,-95-4 16 0 0,-6 0 225 0 0,-3 1-225 0 0,-6 11-9 0 0,-7 21-1 0 0,11-24-5 0 0,-1-1 0 0 0,1 0 0 0 0,-1 0 0 0 0,-1 0 0 0 0,0 0 0 0 0,-10 13-1 0 0,-42 43 729 0 0,21-26-199 0 0,2-2-150 0 0,0 10 156 0 0,32-44-317 0 0,-5 4-56 0 0,7-4 179 0 0,5-4 402 0 0,13-2-730 0 0,0 0 0 0 0,0 1 0 0 0,1 0 0 0 0,-1 2-1 0 0,29 1 1 0 0,-26 0-13 0 0,1 0 0 0 0,0 0 0 0 0,-1-1 0 0 0,24-5 0 0 0,-42 5 14 0 0,-1 1-110 0 0,1-1 0 0 0,-1 0-1 0 0,1 1 1 0 0,0-1 0 0 0,-1 0-1 0 0,3-2 1 0 0,-4 3 42 0 0,-1-1 1 0 0,1 1-1 0 0,-1-1 1 0 0,1 1-1 0 0,-1 0 1 0 0,1-1-1 0 0,-1 1 0 0 0,1-1 1 0 0,-1 0-1 0 0,1 1 1 0 0,-1-1-1 0 0,0 1 1 0 0,1-1-1 0 0,-1 0 0 0 0,0 1 1 0 0,0-1-1 0 0,0 0 1 0 0,1 1-1 0 0,-1-1 1 0 0,0 0-1 0 0,0 1 0 0 0,0-1 1 0 0,0 0-1 0 0,0 1 1 0 0,0-1-1 0 0,0 0 1 0 0,0 1-1 0 0,0-1 0 0 0,-1 0 1 0 0,1 1-1 0 0,0-2 1 0 0,-9-12-2150 0 0,4 8 1069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46.8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15 10968 0 0,'0'0'1102'0'0,"2"0"-948"0"0,176 3 3006 0 0,-166-3-2989 0 0,-1 0 0 0 0,17-4 0 0 0,0 0-334 0 0,-27 4 7 0 0,0-1 0 0 0,1 1-1 0 0,-1-1 1 0 0,0 1 0 0 0,0-1-1 0 0,1 1 1 0 0,-1-1 0 0 0,0 0-1 0 0,0 1 1 0 0,0-1 0 0 0,0 0 0 0 0,2-1-1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47.3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 63 1840 0 0,'-3'-5'160'0'0,"2"4"328"0"0,1-1 1 0 0,-1 0-1 0 0,1 0 0 0 0,0 1 0 0 0,0-1 1 0 0,0 0-1 0 0,-1 0 0 0 0,2 0 1 0 0,-1 1-1 0 0,0-4 0 0 0,1-4 2341 0 0,-1 8-2707 0 0,0 0 1 0 0,0 0-1 0 0,1 0 0 0 0,-1 0 1 0 0,0 0-1 0 0,0 0 1 0 0,0 0-1 0 0,1 1 0 0 0,-1-1 1 0 0,0 0-1 0 0,1 0 1 0 0,-1 0-1 0 0,1 1 0 0 0,-1-1 1 0 0,1 0-1 0 0,0 0 1 0 0,-1 1-1 0 0,1-1 1 0 0,0 0-1 0 0,-1 1 0 0 0,1-1 1 0 0,1 0-1 0 0,0 0-3 0 0,0 0 0 0 0,0 0 0 0 0,0 0 0 0 0,0 0 0 0 0,1 1 0 0 0,-1-1 0 0 0,0 1 0 0 0,5-1 0 0 0,0 0-77 0 0,0 1 0 0 0,1 1 0 0 0,-1-1 0 0 0,0 1 0 0 0,10 2 0 0 0,-11-1-22 0 0,2 0-11 0 0,1 0 0 0 0,-1 1 0 0 0,10 5 0 0 0,-15-7-8 0 0,0 1-1 0 0,-1-1 1 0 0,0 1-1 0 0,1 0 1 0 0,-1 0-1 0 0,0 0 1 0 0,0 0-1 0 0,0 0 1 0 0,0 0 0 0 0,-1 0-1 0 0,1 1 1 0 0,0-1-1 0 0,-1 1 1 0 0,2 3-1 0 0,-2-4 6 0 0,0 0 0 0 0,-1 0 0 0 0,1 0 0 0 0,0 0 0 0 0,-1 0 0 0 0,0 0 0 0 0,1 1 0 0 0,-1-1 0 0 0,0 0-1 0 0,0 0 1 0 0,0 0 0 0 0,0 1 0 0 0,0-1 0 0 0,-1 0 0 0 0,1 0 0 0 0,-1 0 0 0 0,1 0 0 0 0,-1 0 0 0 0,0 0 0 0 0,0 0 0 0 0,0 0 0 0 0,0 0 0 0 0,0 0-1 0 0,-1 0 1 0 0,1 0 0 0 0,-2 1 0 0 0,-10 13 146 0 0,0-1-1 0 0,-1 0 0 0 0,-18 13 1 0 0,9-7 239 0 0,13-12-197 0 0,-18 14 0 0 0,25-21 33 0 0,1 0 0 0 0,-1 0 1 0 0,0-1-1 0 0,0 1 0 0 0,0-1 1 0 0,0 0-1 0 0,0 0 0 0 0,0 0 0 0 0,-1 0 1 0 0,1 0-1 0 0,-6 0 0 0 0,40-3 257 0 0,41-7-1 0 0,4 0-109 0 0,-29 4-348 0 0,-19 2-990 0 0,36 0 0 0 0,-69 6-1237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48.3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74 920 0 0,'0'0'8004'0'0,"7"0"-2192"0"0,56 5-4494 0 0,-28-5-1215 0 0,-22 1-81 0 0,1 0 1 0 0,-1-2 0 0 0,1 1-1 0 0,-1-2 1 0 0,0 0 0 0 0,1 0-1 0 0,14-5 1 0 0,-22 4-6 0 0,2 2-1 0 0,-1-1 1 0 0,9 0-1 0 0,10-3 25 0 0,100-26-214 0 0,-123 31 155 0 0,-1-1-2 0 0,1 1 1 0 0,-1-1 0 0 0,0 0-1 0 0,1 0 1 0 0,-1 0 0 0 0,0 0-1 0 0,0 0 1 0 0,3-2 0 0 0,-6 3-70 0 0,0 0 85 0 0,0-1 1 0 0,1 1 0 0 0,-1-1-1 0 0,0 1 1 0 0,1-1-1 0 0,-1 1 1 0 0,0-1 0 0 0,1 1-1 0 0,-1-1 1 0 0,1 1 0 0 0,-1-1-1 0 0,1 0 1 0 0,-1 1 0 0 0,1-1-1 0 0,-1 0 1 0 0,1 1 0 0 0,-1-3-1 0 0,1 2-269 0 0,-5 2-3246 0 0,-21 3 2211 0 0,-4-1-10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48.7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19 11024 0 0,'-14'-2'860'0'0,"0"1"1"0"0,-19 1-1 0 0,55 7 1011 0 0,-14-7-1709 0 0,0 0 0 0 0,1 0 0 0 0,-1-1 1 0 0,0 0-1 0 0,14-4 0 0 0,2 0 59 0 0,71-6 316 0 0,-84 11-503 0 0,1 0-1 0 0,-1 1 0 0 0,14 2 0 0 0,5 0-22 0 0,-16-2-46 0 0,-1 0 0 0 0,20 5 0 0 0,-30-5-145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49.4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226 1416 5528 0 0,'0'0'1637'0'0,"-6"8"4288"0"0,4-9-5797 0 0,0 1 0 0 0,1 0 1 0 0,-1-1-1 0 0,1 1 0 0 0,-1-1 0 0 0,0 0 0 0 0,1 1 0 0 0,0-1 0 0 0,-1 0 0 0 0,1 0 0 0 0,-1 0 0 0 0,1 0 1 0 0,0 0-1 0 0,0 0 0 0 0,0 0 0 0 0,-1-1 0 0 0,1 1 0 0 0,0 0 0 0 0,0-1 0 0 0,1 1 0 0 0,-1 0 1 0 0,0-1-1 0 0,0-2 0 0 0,-4-7 356 0 0,0 0 0 0 0,-3-15 0 0 0,1 4 122 0 0,-23-66 419 0 0,-25-117 0 0 0,-3-94-1007 0 0,58 298-18 0 0,-8-44-217 0 0,1-1 0 0 0,3 1 0 0 0,2-84 0 0 0,4 97 49 0 0,1 0 0 0 0,2 1 0 0 0,1 0 0 0 0,17-52 0 0 0,-19 71 144 0 0,51-110-31 0 0,-48 108 45 0 0,1 2-1 0 0,0-1 1 0 0,1 1 0 0 0,0 1-1 0 0,1-1 1 0 0,22-18-1 0 0,-28 27 8 0 0,-1 0-1 0 0,1 1 0 0 0,0 0 0 0 0,-1 0 0 0 0,1 0 0 0 0,0 0 0 0 0,0 1 0 0 0,0 0 0 0 0,0-1 0 0 0,1 1 0 0 0,-1 1 1 0 0,0-1-1 0 0,0 1 0 0 0,1-1 0 0 0,-1 1 0 0 0,0 0 0 0 0,0 1 0 0 0,1-1 0 0 0,-1 1 0 0 0,0 0 0 0 0,0 0 0 0 0,0 0 1 0 0,0 1-1 0 0,0-1 0 0 0,0 1 0 0 0,0 0 0 0 0,0 0 0 0 0,-1 0 0 0 0,1 1 0 0 0,-1-1 0 0 0,1 1 0 0 0,-1 0 0 0 0,0 0 1 0 0,0 0-1 0 0,0 0 0 0 0,-1 1 0 0 0,1-1 0 0 0,-1 1 0 0 0,0-1 0 0 0,0 1 0 0 0,0 0 0 0 0,2 7 0 0 0,-2-2-18 0 0,0-1-1 0 0,0 1 0 0 0,-2 0 0 0 0,1 0 0 0 0,-1-1 0 0 0,0 1 0 0 0,-2 12 0 0 0,-15 61-169 0 0,7-42 111 0 0,5-18 103 0 0,-2-1 0 0 0,0 1 0 0 0,-2-1-1 0 0,0 0 1 0 0,-1-1 0 0 0,-15 21-1 0 0,13-27-7 0 0,10-13 119 0 0,12-1-2 0 0,2-2-112 0 0,-1-1 0 0 0,17-6 1 0 0,-20 5-7 0 0,1 1 0 0 0,0 1 1 0 0,-1 0-1 0 0,1 0 1 0 0,17-1-1 0 0,-22 3-17 0 0,-1 0-1 0 0,0 0 1 0 0,1 0-1 0 0,-1 1 1 0 0,1 0-1 0 0,-1-1 1 0 0,0 1-1 0 0,4 2 1 0 0,-6-3-1 0 0,0 1 1 0 0,-1-1-1 0 0,1 1 1 0 0,0-1-1 0 0,0 1 0 0 0,-1-1 1 0 0,1 1-1 0 0,0 0 1 0 0,-1-1-1 0 0,1 1 1 0 0,-1 0-1 0 0,1 0 0 0 0,-1-1 1 0 0,1 1-1 0 0,-1 0 1 0 0,1 0-1 0 0,-1 0 1 0 0,0 0-1 0 0,0-1 0 0 0,1 1 1 0 0,-1 0-1 0 0,0 0 1 0 0,0 0-1 0 0,0 0 0 0 0,0 0 1 0 0,0 0-1 0 0,0 0 1 0 0,0 0-1 0 0,0 0 1 0 0,0-1-1 0 0,-1 1 0 0 0,1 0 1 0 0,0 0-1 0 0,0 0 1 0 0,-2 1-1 0 0,-4 17-1 0 0,5-13 13 0 0,-1 0 1 0 0,0 0-1 0 0,-1 0 0 0 0,1-1 1 0 0,-1 1-1 0 0,0-1 1 0 0,-4 6-1 0 0,-4 3 38 0 0,-1-1 0 0 0,-1 0 0 0 0,0-1 0 0 0,-1 0 0 0 0,-27 18 0 0 0,29-25-23 0 0,8-3 7 0 0,1-1 0 0 0,-1 1 0 0 0,0 0 1 0 0,1 0-1 0 0,-5 3 0 0 0,6-4-29 0 0,15-4-8234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0.0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141 0 2760 0 0,'0'0'13218'0'0,"-8"4"-12972"0"0,-5 4-224 0 0,0 0 0 0 0,1 1 0 0 0,0 1 1 0 0,-12 13-1 0 0,8-8 45 0 0,3 3 50 0 0,12-17 11 0 0,0 0-120 0 0,1-1 0 0 0,0 1 0 0 0,0-1-1 0 0,0 1 1 0 0,0 0 0 0 0,0-1-1 0 0,-1 1 1 0 0,1-1 0 0 0,0 1-1 0 0,0-1 1 0 0,1 1 0 0 0,-1-1 0 0 0,0 1-1 0 0,0-1 1 0 0,0 1 0 0 0,0-1-1 0 0,0 1 1 0 0,0-1 0 0 0,1 1-1 0 0,-1-1 1 0 0,0 1 0 0 0,1-1 0 0 0,-1 1-1 0 0,0-1 1 0 0,0 1 0 0 0,1 0-1 0 0,11 12 95 0 0,-1-6-92 0 0,-6-4-10 0 0,1-1 0 0 0,0 0 0 0 0,0 0 0 0 0,0 0 0 0 0,0-1 0 0 0,0 0 0 0 0,0 0 0 0 0,0 0 0 0 0,7-1 0 0 0,22 5 313 0 0,-18-2 102 0 0,-6-2-201 0 0,-6 5-198 0 0,-4-5-162 0 0,-1 1-71 0 0,0 0 224 0 0,0 0 0 0 0,0 0 0 0 0,0 1-1 0 0,0-1 1 0 0,-1 0 0 0 0,1 0 0 0 0,-1 0-1 0 0,1 0 1 0 0,-1 0 0 0 0,0 0 0 0 0,0 0-1 0 0,0-1 1 0 0,0 1 0 0 0,0 0 0 0 0,0 0 0 0 0,0-1-1 0 0,-1 1 1 0 0,1 0 0 0 0,0-1 0 0 0,-1 0-1 0 0,0 1 1 0 0,1-1 0 0 0,-4 2 0 0 0,-2 2 38 0 0,0 0 0 0 0,0-1 1 0 0,0 0-1 0 0,-14 5 0 0 0,2-3 95 0 0,-34 6-1 0 0,50-12-132 0 0,0 1 26 0 0,0-1 0 0 0,0 0 0 0 0,0 0 0 0 0,0 0-1 0 0,0 0 1 0 0,-4-1 0 0 0,7 1-110 0 0,-1 0-1 0 0,0 0 0 0 0,0 0 1 0 0,1-1-1 0 0,-1 1 0 0 0,0 0 0 0 0,1 0 1 0 0,-1-1-1 0 0,0 1 0 0 0,1 0 1 0 0,-1-1-1 0 0,0 1 0 0 0,1-1 1 0 0,-1 1-1 0 0,1-1 0 0 0,-1 1 0 0 0,1-1 1 0 0,-1 1-1 0 0,1-1 0 0 0,-1 1 1 0 0,1-1-1 0 0,0 1 0 0 0,-1-1 1 0 0,1 0-1 0 0,0 1 0 0 0,-1-1 1 0 0,1 0-1 0 0,0 0 0 0 0,0 1 0 0 0,0-1 1 0 0,0 0-1 0 0,-1 1 0 0 0,1-1 1 0 0,0 0-1 0 0,0-1 0 0 0,8-23-1378 0 0,5 0-14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0.6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8 3224 0 0,'0'0'9404'0'0,"1"-1"-8888"0"0,6-1-370 0 0,1 0 0 0 0,-1 1 0 0 0,1 0 0 0 0,-1 0 0 0 0,1 1 0 0 0,0 0 0 0 0,-1 1 0 0 0,1-1 0 0 0,-1 1 0 0 0,1 1 0 0 0,7 1 0 0 0,14 8-37 0 0,-28-10-83 0 0,0 0 1 0 0,1 0 0 0 0,-1 0-1 0 0,0 0 1 0 0,0 0-1 0 0,0 1 1 0 0,0-1 0 0 0,2 2-1 0 0,0 1 35 0 0,-3-3-40 0 0,1 0 0 0 0,0-1 1 0 0,0 1-1 0 0,0 0 0 0 0,-1 0 0 0 0,1 0 1 0 0,0 0-1 0 0,-1 0 0 0 0,1 0 0 0 0,-1 0 0 0 0,1 0 1 0 0,-1 0-1 0 0,1 0 0 0 0,-1 0 0 0 0,0 1 1 0 0,0-1-1 0 0,1 0 0 0 0,-1 0 0 0 0,0 0 1 0 0,0 0-1 0 0,0 0 0 0 0,0 1 0 0 0,0-1 1 0 0,-1 0-1 0 0,1 0 0 0 0,0 0 0 0 0,-1 0 1 0 0,1 0-1 0 0,0 0 0 0 0,-1 0 0 0 0,0 2 1 0 0,-2 2-39 0 0,0-1 0 0 0,0 1 0 0 0,-1-1 0 0 0,1 0 0 0 0,-5 4 0 0 0,3-3 62 0 0,-10 9-34 0 0,-1-1 0 0 0,-1 0 0 0 0,0-2 0 0 0,-1 1 0 0 0,-22 9 0 0 0,30-16 25 0 0,-8 10 204 0 0,15-12 1921 0 0,16-4-1787 0 0,1 0 0 0 0,-1-2-1 0 0,19-4 1 0 0,16-4-150 0 0,40-2-119 0 0,-38 4-818 0 0,94-4 0 0 0,-122 13-6028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1.2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77 5984 0 0,'0'0'2297'0'0,"4"-5"1512"0"0,-1 3-3489 0 0,-1 0 0 0 0,1 0 0 0 0,0 0 1 0 0,0 0-1 0 0,0 1 0 0 0,0 0 0 0 0,0-1 0 0 0,1 1 0 0 0,3-1 0 0 0,36-6 149 0 0,-29 6-239 0 0,8-1-120 0 0,30 1 0 0 0,0 0 72 0 0,133-23-889 0 0,-150 15-4041 0 0,-21 7 35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26 101 2760 0 0,'-5'-8'1661'0'0,"-15"-4"6834"0"0,22 12-8314 0 0,-1 0 1 0 0,1-1 0 0 0,0 1 0 0 0,-1-1 0 0 0,1 1-1 0 0,0-1 1 0 0,-1 0 0 0 0,1 0 0 0 0,2-1 0 0 0,-3 1-69 0 0,1 0 0 0 0,0 0 0 0 0,-1 0 0 0 0,1 0 0 0 0,0 0 0 0 0,0 1 0 0 0,0-1 1 0 0,0 0-1 0 0,3 0 0 0 0,14 1 129 0 0,-1-2-1 0 0,31-7 1 0 0,-3 1-81 0 0,44-11 2 0 0,-16 0-110 0 0,-61 14-134 0 0,-7 3-1982 0 0,-11 6-256 0 0,4-3 1954 0 0,-1 0 0 0 0,0-1 1 0 0,0 1-1 0 0,0 0 1 0 0,1-1-1 0 0,-1 1 0 0 0,0-1 1 0 0,0 1-1 0 0,0-1 1 0 0,-4 0-1 0 0,3 0-1696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1.6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36 7920 0 0,'0'0'3102'0'0,"2"0"-1851"0"0,14 3-517 0 0,0 0-1 0 0,0-1 1 0 0,0-1-1 0 0,0 0 1 0 0,21-2-1 0 0,83-17 879 0 0,-16-1-2880 0 0,-82 11-4838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2.5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90 1402 3224 0 0,'0'0'143'0'0,"0"-5"2367"0"0,0-58 5482 0 0,0-8-4693 0 0,0 17-2691 0 0,-9-58-1 0 0,-3 22-97 0 0,-20-127-46 0 0,-2-45 141 0 0,32 230-743 0 0,1 0-1 0 0,2 0 1 0 0,1 0-1 0 0,2 0 1 0 0,14-58-1 0 0,-12 74 125 0 0,1-1 0 0 0,0 1 0 0 0,1 0 0 0 0,1 1 0 0 0,16-22 0 0 0,-10 15 12 0 0,-6 10-2 0 0,0 0 0 0 0,1 1 0 0 0,1 0 1 0 0,-1 0-1 0 0,2 2 0 0 0,-1-1 0 0 0,2 1 0 0 0,-1 1 0 0 0,1 0 1 0 0,0 1-1 0 0,0 0 0 0 0,1 1 0 0 0,26-8 0 0 0,-36 13-4 0 0,-1 0-1 0 0,1 1 0 0 0,0-1 1 0 0,-1 0-1 0 0,1 1 0 0 0,0 0 0 0 0,-1 0 1 0 0,1 0-1 0 0,0 1 0 0 0,-1-1 0 0 0,1 1 1 0 0,0 0-1 0 0,-1 0 0 0 0,1 0 1 0 0,-1 0-1 0 0,1 1 0 0 0,-1-1 0 0 0,0 1 1 0 0,1 0-1 0 0,-1 0 0 0 0,3 3 0 0 0,-5-3 9 0 0,0-1 1 0 0,0 1-1 0 0,0 0 0 0 0,0 0 0 0 0,0 0 0 0 0,0 0 0 0 0,-1 0 0 0 0,1 0 0 0 0,-1 0 0 0 0,0 0 0 0 0,0 0 0 0 0,1 0 0 0 0,-1 0 0 0 0,0 0 0 0 0,-1 0 0 0 0,1 3 0 0 0,-1 1-2 0 0,0 0 0 0 0,-1-1-1 0 0,1 1 1 0 0,-5 8 0 0 0,-5 8-29 0 0,-2-1 1 0 0,-1 0-1 0 0,0-1 1 0 0,-33 34-1 0 0,-13 18-51 0 0,41-48 72 0 0,13-17 10 0 0,1-1 0 0 0,0 1 0 0 0,0 0 0 0 0,0 0 0 0 0,1 1 0 0 0,0-1-1 0 0,-4 13 1 0 0,8-12 12 0 0,2-7-7 0 0,-1 0 0 0 0,1 0 0 0 0,-1 0 0 0 0,1 0-1 0 0,0 0 1 0 0,-1 0 0 0 0,1 0 0 0 0,0-1 0 0 0,-1 1-1 0 0,1-1 1 0 0,0 1 0 0 0,0-1 0 0 0,0 0-1 0 0,-1 0 1 0 0,1 0 0 0 0,0 0 0 0 0,0 0 0 0 0,2 0-1 0 0,38-5 65 0 0,-41 4-67 0 0,15-1 38 0 0,-5-1-37 0 0,-1 1 0 0 0,1 1 1 0 0,-1-1-1 0 0,1 2 0 0 0,0 0 1 0 0,-1 0-1 0 0,16 3 0 0 0,-16 1-3 0 0,-10 0-1 0 0,0 0 1 0 0,0 0-1 0 0,-1 0 0 0 0,1 0 0 0 0,-1 0 0 0 0,-2 5 0 0 0,2-4-10 0 0,-2 0-11 0 0,1 1 1 0 0,-1-1-1 0 0,0 0 1 0 0,-1 0-1 0 0,1 0 1 0 0,-1 0-1 0 0,0 0 0 0 0,0-1 1 0 0,-7 6-1 0 0,-3 5 15 0 0,-26 25 14 0 0,26-28-157 0 0,1 1 1 0 0,1 1 0 0 0,-17 22 0 0 0,24-27-922 0 0,4-7-331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2.9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280 0 11600 0 0,'0'0'562'0'0,"-1"2"-243"0"0,-128 124 1964 0 0,91-89-1576 0 0,14-15-187 0 0,-31 38-1 0 0,46-50-470 0 0,7-8-51 0 0,0 0 0 0 0,-1 1 0 0 0,1-1 0 0 0,0 1 0 0 0,0 0-1 0 0,0-1 1 0 0,1 1 0 0 0,-1 0 0 0 0,1 0 0 0 0,-1 0 0 0 0,-1 7 0 0 0,3-9-822 0 0</inkml:trace>
  <inkml:trace contextRef="#ctx0" brushRef="#br0" timeOffset="1">43 58 3224 0 0,'2'1'5053'0'0,"19"24"886"0"0,8 7-4363 0 0,-13-18-1275 0 0,0 0 0 0 0,2-1 0 0 0,0-1 1 0 0,30 15-1 0 0,-43-25-507 0 0,-1 0 0 0 0,1 0 0 0 0,0 0 0 0 0,0-1 0 0 0,11 2 0 0 0,1-2-5544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3.4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100 8 1376 0 0,'-4'-4'11893'0'0,"6"3"-11844"0"0,-1 1 0 0 0,0-1-1 0 0,1 1 1 0 0,-1-1 0 0 0,1 1 0 0 0,-1 0 0 0 0,1-1 0 0 0,-1 1-1 0 0,1 0 1 0 0,-1 0 0 0 0,1 0 0 0 0,-1 0 0 0 0,1 0 0 0 0,-1 1-1 0 0,1-1 1 0 0,-1 0 0 0 0,0 1 0 0 0,3 0 0 0 0,1 2 27 0 0,0-1 0 0 0,-1 1-1 0 0,1 0 1 0 0,3 4 0 0 0,7 4 100 0 0,-13-10-161 0 0,-1 1 1 0 0,1 0-1 0 0,0-1 1 0 0,-1 1-1 0 0,1 0 1 0 0,-1 0-1 0 0,0 0 1 0 0,0 0 0 0 0,0 0-1 0 0,0 0 1 0 0,0 0-1 0 0,0 1 1 0 0,0-1-1 0 0,-1 0 1 0 0,1 0-1 0 0,-1 1 1 0 0,1 3 0 0 0,-1-3-8 0 0,0 0 0 0 0,0-1 0 0 0,0 1 0 0 0,0 0 0 0 0,0-1 0 0 0,0 1 0 0 0,-1 0 0 0 0,0-1 0 0 0,1 1 0 0 0,-1-1 0 0 0,0 1 0 0 0,0-1 0 0 0,0 1 0 0 0,0-1 0 0 0,-3 4 0 0 0,-1-1 37 0 0,0 0 1 0 0,-1 0-1 0 0,0 0 1 0 0,0-1 0 0 0,0 1-1 0 0,-10 3 1 0 0,-43 19 348 0 0,30-15-371 0 0,10-9-11 0 0,17-3 13 0 0,1-1 1 0 0,0 1-1 0 0,-1 1 1 0 0,1-1-1 0 0,-1 0 1 0 0,1 0-1 0 0,0 0 1 0 0,-1 1-1 0 0,1-1 1 0 0,0 1-1 0 0,-1-1 1 0 0,-1 2 1878 0 0,6-2-1839 0 0,58-2 159 0 0,0-3 0 0 0,65-14-1 0 0,-37 2-2060 0 0,-18 3 706 0 0,-9 2-11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4.0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8496 0 0,'0'0'974'0'0,"1"2"-592"0"0,18 58 1474 0 0,-15-46-1549 0 0,-1 0 0 0 0,-1 0 1 0 0,1 26-1 0 0,0-10 196 0 0,-1-1 136 0 0,-3 58 0 0 0,1-19 259 0 0,3-40-2040 0 0,-6-29 330 0 0,-7-3-10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4.3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81 7832 0 0,'0'0'6866'0'0,"3"-1"-5884"0"0,108-13 1790 0 0,21-4-2366 0 0,21-9-288 0 0,-102 19-127 0 0,-13 3-1188 0 0,-11 1-2805 0 0,-1 1-1902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4.7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252 1275 920 0 0,'-8'-1'168'0'0,"0"-1"-1"0"0,0 0 1 0 0,1-1-1 0 0,-1 0 1 0 0,1 0-1 0 0,-1 0 1 0 0,1-1 0 0 0,-13-9-1 0 0,14 8 846 0 0,0-1 0 0 0,-1 0 0 0 0,2 0 0 0 0,-1-1-1 0 0,1 1 1 0 0,0-1 0 0 0,0 0 0 0 0,-4-10 0 0 0,-7-15-90 0 0,2-1 0 0 0,0 0 0 0 0,-8-37 0 0 0,7 14-462 0 0,3-1 0 0 0,-7-74 0 0 0,17 114-442 0 0,-1-23 2 0 0,3-72-1 0 0,1 104-20 0 0,2-34 0 0 0,2 0 0 0 0,17-67 0 0 0,-14 81-8 0 0,2 1 0 0 0,1 1 0 0 0,2 0 0 0 0,0 0 0 0 0,2 1 0 0 0,0 1 0 0 0,2 0 0 0 0,0 1 0 0 0,2 1 0 0 0,28-26 0 0 0,33-30 8 0 0,-77 75 0 0 0,-2 2-1 0 0,0-1 1 0 0,0 2-1 0 0,0-1 0 0 0,0 0 1 0 0,1 0-1 0 0,-1 0 1 0 0,0 0-1 0 0,1 1 1 0 0,-1-1-1 0 0,0 1 0 0 0,1-1 1 0 0,-1 1-1 0 0,1-1 1 0 0,-1 1-1 0 0,1 0 0 0 0,1 0 1 0 0,-1-1-59 0 0,-1 3-32 0 0,1 1 83 0 0,-1 0 0 0 0,0 0 0 0 0,0 0 0 0 0,0 0 0 0 0,0 0 0 0 0,-1 1 0 0 0,1-1 0 0 0,-1 0 0 0 0,0 0 0 0 0,0 1 0 0 0,0-1 1 0 0,0 0-1 0 0,0 0 0 0 0,-1 1 0 0 0,1-1 0 0 0,-1 0 0 0 0,0 0 0 0 0,0 0 0 0 0,0 0 0 0 0,-1 0 0 0 0,1 0 0 0 0,-1 0 0 0 0,-2 3 0 0 0,-11 20-13 0 0,-31 45-150 0 0,39-62 160 0 0,0 1 1 0 0,0 1 0 0 0,1 0 0 0 0,1 0 0 0 0,-1 0 0 0 0,-3 14 0 0 0,8-22 11 0 0,0 0-1 0 0,0 0 1 0 0,1 0 0 0 0,-1 1-1 0 0,1-1 1 0 0,0 0-1 0 0,0 0 1 0 0,0 0 0 0 0,0 0-1 0 0,1 0 1 0 0,-1 0-1 0 0,1 0 1 0 0,0 0 0 0 0,0 0-1 0 0,0 0 1 0 0,0 0 0 0 0,0 0-1 0 0,0-1 1 0 0,1 1-1 0 0,0 0 1 0 0,-1-1 0 0 0,1 1-1 0 0,0-1 1 0 0,0 0-1 0 0,0 1 1 0 0,1-1 0 0 0,-1 0-1 0 0,1 0 1 0 0,3 2 0 0 0,-5-3 7 0 0,1-1 1 0 0,-1 1-1 0 0,0-1 1 0 0,0 1-1 0 0,0-1 1 0 0,1 1-1 0 0,-1-1 1 0 0,0 0-1 0 0,0 0 1 0 0,3 1 0 0 0,10 2 43 0 0,6 1 172 0 0,-18-4-119 0 0,1 1-1 0 0,-3-1-100 0 0,0 0 0 0 0,0 0 0 0 0,1 0 0 0 0,-1 0 0 0 0,0 0 0 0 0,0 0 0 0 0,0 0 0 0 0,1 0 0 0 0,-1 0 0 0 0,0 0 0 0 0,0 1 0 0 0,0-1 0 0 0,0 0 0 0 0,1 0 0 0 0,-1 0 0 0 0,0 0 0 0 0,0 0 0 0 0,0 0 0 0 0,0 0 0 0 0,1 0 0 0 0,-1 0 0 0 0,0 1 0 0 0,0-1 0 0 0,0 0 0 0 0,0 0 0 0 0,0 0 0 0 0,0 0 0 0 0,0 0 0 0 0,1 1 0 0 0,-1-1 0 0 0,0 0 1 0 0,0 0-1 0 0,0 1-1 0 0,-1 3 17 0 0,1 1-1 0 0,-1-1 0 0 0,0 1 1 0 0,-1-1-1 0 0,-1 5 0 0 0,-2 4 9 0 0,4-10-12 0 0,0 0-1 0 0,-1 0 0 0 0,1 0 0 0 0,-1 0 0 0 0,0 0 0 0 0,0 0 0 0 0,-4 5 0 0 0,-8 10 40 0 0,3-3-53 0 0,9-13-7 0 0,0 1 1 0 0,0-1-1 0 0,0 0 0 0 0,1 1 0 0 0,-1-1 0 0 0,-1 4 0 0 0,-2 12-1621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5.1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3224 0 0,'0'2'491'0'0,"1"6"790"0"0,0 0 0 0 0,0-1 0 0 0,1 1 0 0 0,0-1 0 0 0,6 14 0 0 0,8 18 934 0 0,-14-35-2217 0 0,0 0 1 0 0,1 0 0 0 0,-1 0 0 0 0,1 0 0 0 0,0 0 0 0 0,0-1-1 0 0,0 1 1 0 0,0-1 0 0 0,0 0 0 0 0,1 0 0 0 0,-1 0 0 0 0,1 0-1 0 0,0 0 1 0 0,0-1 0 0 0,0 0 0 0 0,0 0 0 0 0,1 0 0 0 0,-1 0 0 0 0,0-1-1 0 0,1 0 1 0 0,-1 0 0 0 0,1 0 0 0 0,0 0 0 0 0,-1-1 0 0 0,1 1-1 0 0,0-1 1 0 0,-1 0 0 0 0,1-1 0 0 0,-1 1 0 0 0,9-3 0 0 0,8-3-757 0 0,0-2-8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5.4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320 1 9184 0 0,'-1'1'421'0'0,"-20"22"469"0"0,1 0 0 0 0,1 1 0 0 0,1 1 0 0 0,-27 49 1 0 0,-95 171 1505 0 0,125-220-2237 0 0,10-18-90 0 0,1-1-1 0 0,0 1 1 0 0,1 0-1 0 0,-4 8 1 0 0,5-9 4 0 0,2-4-28 0 0,-1 0-1 0 0,1 0 0 0 0,-1 0 0 0 0,1 0 1 0 0,-1 0-1 0 0,0-1 0 0 0,0 1 1 0 0,0 0-1 0 0,0-1 0 0 0,0 1 1 0 0,-1 0-1 0 0,1-1 0 0 0,-3 3 0 0 0,3-3 103 0 0,3-2-712 0 0,-1 0 247 0 0,0 0-1 0 0,1 0 1 0 0,-1 0-1 0 0,0 0 1 0 0,0-1-1 0 0,1 1 1 0 0,-1 0-1 0 0,0-1 1 0 0,0 1-1 0 0,0-1 1 0 0,0-1-1 0 0,1 0-1062 0 0,10-15-3797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5.7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88 2 1376 0 0,'2'0'7726'0'0,"9"-1"-6731"0"0,-6 1-705 0 0,1 0-1 0 0,-1 0 1 0 0,1 0-1 0 0,-1 1 1 0 0,0 0-1 0 0,9 2 1 0 0,-8-1-231 0 0,0 1 1 0 0,0 0 0 0 0,0 0 0 0 0,-1 0 0 0 0,1 1 0 0 0,9 7 0 0 0,-13-9-42 0 0,0 0 0 0 0,0 0 0 0 0,0 0 1 0 0,0 1-1 0 0,0-1 0 0 0,-1 0 1 0 0,1 1-1 0 0,-1-1 0 0 0,0 1 0 0 0,1-1 1 0 0,-1 1-1 0 0,0 0 0 0 0,0 0 0 0 0,-1-1 1 0 0,1 1-1 0 0,-1 0 0 0 0,1 3 1 0 0,-1 2-19 0 0,1-4 0 0 0,-1-1 0 0 0,0 1 0 0 0,0-1 0 0 0,0 1 0 0 0,-1-1 0 0 0,1 1 0 0 0,-1-1 0 0 0,0 1 0 0 0,0-1 0 0 0,0 1 0 0 0,0-1 0 0 0,-1 0 0 0 0,1 0 0 0 0,-1 0 0 0 0,0 0 0 0 0,-3 5 0 0 0,-5 3 170 0 0,0-1 0 0 0,-1 0 0 0 0,0-1 0 0 0,-1 0 0 0 0,0-1 1 0 0,0 0-1 0 0,-1 0 0 0 0,0-2 0 0 0,0 0 0 0 0,-26 9 1 0 0,36-14-114 0 0,-6 2 211 0 0,1-1 1 0 0,0 0-1 0 0,-10 1 0 0 0,16-3 987 0 0,5 1-985 0 0,10 1-26 0 0,1 1-75 0 0,1 0 0 0 0,19-1 0 0 0,7 1-62 0 0,-24-2-14 0 0,24-1-1 0 0,-36 0-74 0 0,198-22 337 0 0,-182 21-2027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3224 0 0,'0'0'4072'0'0,"0"3"-3296"0"0,0-3-706 0 0,-1 1 1 0 0,1 0 0 0 0,0 0-1 0 0,0-1 1 0 0,-1 1-1 0 0,1 0 1 0 0,0-1 0 0 0,-1 1-1 0 0,1 0 1 0 0,-1-1-1 0 0,1 1 1 0 0,-1 0 0 0 0,1-1-1 0 0,-1 1 1 0 0,1-1-1 0 0,-1 1 1 0 0,0-1 0 0 0,1 0-1 0 0,-1 1 1 0 0,-1 0-1 0 0,2-1-41 0 0,-1 0 1 0 0,1 1-1 0 0,0-1 0 0 0,-1 0 0 0 0,1 0 0 0 0,0 1 0 0 0,-1-1 0 0 0,1 0 0 0 0,0 0 1 0 0,0 1-1 0 0,-1-1 0 0 0,1 1 0 0 0,0-1 0 0 0,0 0 0 0 0,0 1 0 0 0,0-1 0 0 0,-1 0 0 0 0,1 1 1 0 0,0-1-1 0 0,0 1 0 0 0,-1 2 65 0 0,-11 18 299 0 0,8-16-264 0 0,1 1 0 0 0,-1 0 0 0 0,1 0 1 0 0,1 1-1 0 0,-1-1 0 0 0,1 1 0 0 0,0-1 1 0 0,0 1-1 0 0,0 7 0 0 0,-2 16-17 0 0,0 26-97 0 0,-4 137 444 0 0,6-168-377 0 0,-3 13 16 0 0,3-31-81 0 0,1 0-1 0 0,0-1 1 0 0,0 1 0 0 0,1 0-1 0 0,0 0 1 0 0,0 0 0 0 0,1 0-1 0 0,1 7 1 0 0,3 9 12 0 0,-1 1 1 0 0,-2-1 0 0 0,0 1-1 0 0,-1-1 1 0 0,-2 1-1 0 0,-4 31 1 0 0,5-47 109 0 0,-1-1 1 0 0,2 1-1 0 0,-1-1 1 0 0,2 9 0 0 0,0 11-58 0 0,-1-24-82 0 0,-6 14 0 0 0,4-16 0 0 0,1 1 0 0 0,-1-1 0 0 0,1 1 0 0 0,-1-1 0 0 0,0 1 0 0 0,0-1 0 0 0,0 1 0 0 0,0-1 0 0 0,0 0 0 0 0,0 0 0 0 0,0 1 0 0 0,0-1 0 0 0,0 0 0 0 0,-1 0 0 0 0,1 0 0 0 0,0 0 0 0 0,-1 0 0 0 0,1-1 0 0 0,-1 1 0 0 0,1 0 0 0 0,-4 0 0 0 0,-20 12 0 0 0,22-12-8 0 0,0 0-1 0 0,-1 0 1 0 0,1 0 0 0 0,0 0 0 0 0,0-1 0 0 0,-1 1 0 0 0,1-1 0 0 0,0 0 0 0 0,0 0 0 0 0,-1 0 0 0 0,1 0 0 0 0,0-1 0 0 0,-1 0 0 0 0,-2 0 0 0 0,-21-2-287 0 0,-63 3-172 0 0,89 0 454 0 0,-16 6 923 0 0,10-4-353 0 0,16-6-302 0 0,107-31 1167 0 0,-83 26-1273 0 0,1 1 0 0 0,0 2 0 0 0,55-4 1 0 0,9-2-16 0 0,-48 4-122 0 0,-44 6-12 0 0,13 0 12 0 0,-18 2 112 0 0,-2-2-313 0 0,1 0 0 0 0,-1 1 0 0 0,0-1 0 0 0,0 1 0 0 0,1-1 0 0 0,-1 1 0 0 0,0-1 0 0 0,-3-1 0 0 0,-4-4-5325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5.1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74 456 0 0,'1'-1'3963'0'0,"2"-2"-3220"0"0,0 1 0 0 0,0 0 0 0 0,1-1 1 0 0,-1 1-1 0 0,0 1 0 0 0,1-1 0 0 0,0 0 1 0 0,-1 1-1 0 0,7-2 0 0 0,40-6 268 0 0,-24 5-197 0 0,157-15 513 0 0,-85 11-1282 0 0,-77 7-55 0 0,-12 0 48 0 0,1 1 0 0 0,0-2 0 0 0,-1 1 1 0 0,12-5-1 0 0,-19 5-198 0 0,-10 6-3853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8:25.5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4144 0 0,'0'0'636'0'0,"2"1"453"0"0,3 1-288 0 0,-1 1 0 0 0,1-1-1 0 0,0 0 1 0 0,0 0 0 0 0,6 1-1 0 0,7 1 178 0 0,24 3 0 0 0,-7-5-435 0 0,0-1 0 0 0,-1-2-1 0 0,38-6 1 0 0,-37 4-479 0 0,8-2-45 0 0,31-2-22 0 0,-66 7-24 0 0,-7 0-118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8.1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598 0 3224 0 0,'0'0'143'0'0,"-15"5"2087"0"0,10-1-2056 0 0,0 0 0 0 0,1 0-1 0 0,-1 0 1 0 0,1 1 0 0 0,0-1 0 0 0,0 1-1 0 0,0 0 1 0 0,1 1 0 0 0,-3 5-1 0 0,-4 7 416 0 0,-9 27 0 0 0,-6 29-592 0 0,13-36 10 0 0,-21 43 1 0 0,-143 374 347 0 0,141-356-42 0 0,-90 339 1032 0 0,111-372-981 0 0,-5 69 0 0 0,4 69 289 0 0,11-134-486 0 0,-14 348 156 0 0,1 1-307 0 0,1-117 32 0 0,22 0 48 0 0,5-190 80 0 0,30 130 0 0 0,2-22 176 0 0,-4-20 93 0 0,59 198 439 0 0,-21-95-44 0 0,24 40-377 0 0,-9-97-405 0 0,-25-76 12 0 0,-20-44 57 0 0,39 110 561 0 0,-65-152-335 0 0,-15-59-226 0 0,-3-8-57 0 0,0 0-1 0 0,0 33 0 0 0,-3-51-385 0 0,0 0-1 0 0,0 0 0 0 0,0 0 0 0 0,0 0 0 0 0,-1 0 1 0 0,1 0-1 0 0,0 1 0 0 0,-1-1 0 0 0,1 0 0 0 0,-1 0 1 0 0,1 0-1 0 0,-1 0 0 0 0,0-1-483 0 0,-8-7-4617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8.4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 13448 0 0,'0'0'1538'0'0,"2"-1"-963"0"0,5 0-243 0 0,0 0 0 0 0,1 0-1 0 0,-1 1 1 0 0,0-1 0 0 0,1 1 0 0 0,-1 1 0 0 0,8 1 0 0 0,52 14-222 0 0,-15-4 243 0 0,-8-2-120 0 0,101 16-28 0 0,-96-16-347 0 0,-32-5-3247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8.8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305 0 13648 0 0,'-2'0'306'0'0,"-3"0"-152"0"0,1 1 0 0 0,-1-1 0 0 0,0 1 0 0 0,0 0 0 0 0,0 0 0 0 0,1 0 0 0 0,-1 0 1 0 0,0 1-1 0 0,1 0 0 0 0,-1 0 0 0 0,1 0 0 0 0,0 1 0 0 0,0-1 0 0 0,0 1 0 0 0,0 0 0 0 0,-5 5 0 0 0,-3 4 362 0 0,0 1 0 0 0,0 0 0 0 0,1 1 1 0 0,-12 20-1 0 0,4-2-104 0 0,-14 34 0 0 0,6-1-172 0 0,-36 126 0 0 0,54-170-2219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59.8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2860 1 5008 0 0,'0'0'231'0'0,"-1"1"67"0"0,-11 9 453 0 0,9-7-485 0 0,-1 0 0 0 0,1 1 0 0 0,-1-1 0 0 0,1 1 0 0 0,-5 6 0 0 0,-8 22 75 0 0,-19 52 0 0 0,15-34-123 0 0,-35 95 245 0 0,-34 75 98 0 0,-40 32-83 0 0,39-81-300 0 0,-43 73 168 0 0,-34 71 220 0 0,75-137-249 0 0,46-90-142 0 0,-119 194 594 0 0,70-124-268 0 0,-24 38 206 0 0,-121 224 189 0 0,33-51-792 0 0,184-330-109 0 0,-114 234 138 0 0,49-88 326 0 0,-54 135 402 0 0,25 9-189 0 0,59-162-570 0 0,-47 67 222 0 0,36-89 240 0 0,-5 11-32 0 0,-21 50-5 0 0,86-184-464 0 0,-33 76 291 0 0,28-68-197 0 0,1 0 0 0 0,-12 44 0 0 0,21-62-116 0 0,-19 87 272 0 0,18-71-237 0 0,-1 0-1 0 0,-18 47 1 0 0,18-60-48 0 0,0 0 0 0 0,-7 29 0 0 0,12-41-21 0 0,0-1 0 0 0,0 1 0 0 0,0 0 0 0 0,0 0 0 0 0,0-1 0 0 0,-2 4 0 0 0,1-5 1 0 0,1 1-1 0 0,0 0 1 0 0,0 0-1 0 0,0 0 1 0 0,0 0 0 0 0,1 0-1 0 0,-1 0 1 0 0,1 0-1 0 0,-1 0 1 0 0,1 3-1 0 0,-1-5-58 0 0,1 1 0 0 0,0-1-1 0 0,0 0 1 0 0,-1 0-1 0 0,1 0 1 0 0,0 0 0 0 0,0 0-1 0 0,0 0 1 0 0,-1 0-1 0 0,1 0 1 0 0,0 0 0 0 0,0 0-1 0 0,-1 0 1 0 0,1 0-1 0 0,0 0 1 0 0,0 0 0 0 0,-1 0-1 0 0,1 0 1 0 0,0 0 0 0 0,0 0-1 0 0,0 0 1 0 0,-1 0-1 0 0,1 0 1 0 0,0-1 0 0 0,0 1-1 0 0,0 0 1 0 0,-1 0-1 0 0,1 0 1 0 0,0 0 0 0 0,0 0-1 0 0,0-1 1 0 0,-1 1-1 0 0,21-45-6262 0 0,-15 34 4801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00.1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17 5528 0 0,'0'0'422'0'0,"-8"-1"-260"0"0,1-8 2072 0 0,1 2 1593 0 0,6 8-3752 0 0,-1-1-1 0 0,1 0 0 0 0,0 0 1 0 0,0 1-1 0 0,0-1 0 0 0,0 0 0 0 0,0 1 1 0 0,0-1-1 0 0,-1 0 0 0 0,1 1 1 0 0,0-1-1 0 0,0 0 0 0 0,0 1 0 0 0,0-1 1 0 0,0 0-1 0 0,0 1 0 0 0,0-1 0 0 0,0 0 1 0 0,0 1-1 0 0,0-1 0 0 0,1 0 1 0 0,-1 1-1 0 0,0-1 0 0 0,0 0 0 0 0,0 0 1 0 0,0 1-1 0 0,0-1 0 0 0,1 1 1 0 0,3 20 410 0 0,-2 1 1 0 0,0 0 0 0 0,-1 0 0 0 0,-1 0-1 0 0,-4 31 1 0 0,2-38-287 0 0,2 1 0 0 0,0-1-1 0 0,3 20 1 0 0,-2-27-105 0 0,0 1 0 0 0,1 0 0 0 0,0 0 0 0 0,1-1 0 0 0,0 0 0 0 0,8 16 0 0 0,-11-23-83 0 0,0 0 0 0 0,1-1 0 0 0,-1 1 0 0 0,1 0 0 0 0,-1-1 0 0 0,1 1 1 0 0,-1-1-1 0 0,1 1 0 0 0,-1-1 0 0 0,1 1 0 0 0,-1-1 0 0 0,1 1 0 0 0,0-1 0 0 0,-1 0 0 0 0,1 1 0 0 0,0-1 0 0 0,-1 0 0 0 0,1 1 0 0 0,0-1 0 0 0,0 0 0 0 0,-1 0 0 0 0,1 0 0 0 0,0 0 0 0 0,0 0 0 0 0,-1 0 0 0 0,1 0 0 0 0,0 0 0 0 0,0 0 0 0 0,1 0 0 0 0,1-1 23 0 0,-1 0 1 0 0,1 0 0 0 0,0-1-1 0 0,0 1 1 0 0,4-4-1 0 0,1 0 66 0 0,54-34 445 0 0,0 0-240 0 0,-29 20-207 0 0,-26 14-85 0 0,0 0 0 0 0,1 0 0 0 0,0 1 0 0 0,0 0 1 0 0,0 1-1 0 0,0 0 0 0 0,1 0 0 0 0,12-2 0 0 0,-11 4-105 0 0,0 0-1 0 0,16 2 1 0 0,-23-1-296 0 0,0 1 1 0 0,0-1 0 0 0,0 1 0 0 0,-1-1-1 0 0,1 1 1 0 0,0 0 0 0 0,4 2-1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07.4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1 7344 0 0,'0'0'4290'0'0,"0"1"-3926"0"0,-10 64 724 0 0,10-49-964 0 0,0 13 251 0 0,5 42 1 0 0,4 40 421 0 0,-6-68-395 0 0,-1 29 250 0 0,1 12-360 0 0,-1-54-174 0 0,-2-23-42 0 0,0 1-1 0 0,1-1 1 0 0,0 1 0 0 0,0-1-1 0 0,1 0 1 0 0,4 11-1 0 0,-6-16 465 0 0,-4-13-96 0 0,-9-18-1632 0 0,8 7-431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07.7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263 0 7832 0 0,'-1'1'3622'0'0,"-10"8"-2509"0"0,1-1 0 0 0,1 1 0 0 0,-11 12 0 0 0,-12 11-506 0 0,9-9-17 0 0,-30 38 1 0 0,-3 3-182 0 0,38-41-244 0 0,3-3-807 0 0,0-11-4083 0 0</inkml:trace>
  <inkml:trace contextRef="#ctx0" brushRef="#br0" timeOffset="1">167 80 5064 0 0,'0'0'232'0'0,"2"0"-14"0"0,-2 0-207 0 0,8 0 382 0 0,1 0 1 0 0,-1 1 0 0 0,0 0-1 0 0,10 2 1 0 0,5 3 3649 0 0,-15-4-3247 0 0,0 0 1 0 0,-1 0-1 0 0,1 1 1 0 0,12 5-1 0 0,18 10 128 0 0,-27-14-757 0 0,-1 0 0 0 0,13 8 0 0 0,-13-6-150 0 0,22 9-1 0 0,-18-9-1054 0 0,-2-2-4668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08.8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98 8 8032 0 0,'5'-8'3361'0'0,"-15"10"-666"0"0,4 2-2507 0 0,1 1 0 0 0,0-1 1 0 0,-1 1-1 0 0,2 1 1 0 0,-1-1-1 0 0,1 1 1 0 0,-1-1-1 0 0,1 1 1 0 0,-4 10-1 0 0,-2 4 105 0 0,-13 39 0 0 0,21-53-250 0 0,1 1-1 0 0,-1 0 0 0 0,1-1 1 0 0,0 1-1 0 0,1 0 1 0 0,0 0-1 0 0,0 0 0 0 0,0-1 1 0 0,2 9-1 0 0,-1-10-48 0 0,-1-2 63 0 0,1 0-1 0 0,-1 0 1 0 0,1 0 0 0 0,0 0 0 0 0,0 0 0 0 0,2 5 0 0 0,-3-7-40 0 0,1-1 1 0 0,-1 1 0 0 0,1-1-1 0 0,-1 1 1 0 0,1-1 0 0 0,-1 1-1 0 0,1-1 1 0 0,-1 0 0 0 0,1 1-1 0 0,0-1 1 0 0,-1 0-1 0 0,1 0 1 0 0,-1 1 0 0 0,1-1-1 0 0,0 0 1 0 0,-1 0 0 0 0,1 0-1 0 0,0 0 1 0 0,-1 0 0 0 0,1 0-1 0 0,-1 0 1 0 0,1 0 0 0 0,0 0-1 0 0,-1 0 1 0 0,1 0 0 0 0,0 0-1 0 0,-1 0 1 0 0,1-1 0 0 0,-1 1-1 0 0,1 0 1 0 0,0 0 0 0 0,-1-1-1 0 0,1 1 1 0 0,-1 0 0 0 0,1-1-1 0 0,-1 1 1 0 0,1-1-1 0 0,0 0 1 0 0,5-4 24 0 0,-1 0 0 0 0,0 0 0 0 0,0 0 0 0 0,0-1 0 0 0,0 0 0 0 0,-1 0 0 0 0,0 0 0 0 0,0 0 0 0 0,-1 0 0 0 0,5-13-1 0 0,-6 15-13 0 0,0 1-6 0 0,-1 2-20 0 0,-1 0 0 0 0,1 0 0 0 0,-1 0 0 0 0,1 0 0 0 0,-1 0 0 0 0,0 0 0 0 0,0 0 0 0 0,1 0 0 0 0,-1 0 0 0 0,0 0 0 0 0,0 0 0 0 0,0 0 0 0 0,0 0 0 0 0,0 0 0 0 0,0 0 0 0 0,0 0 0 0 0,-1-2 0 0 0,1 1-110 0 0,1 5-234 0 0,3 8 326 0 0,0 1 0 0 0,1-1 0 0 0,1 0 0 0 0,-1 0 0 0 0,2-1-1 0 0,13 18 1 0 0,-18-25 27 0 0,1 0 0 0 0,-1-1 0 0 0,1 1 0 0 0,-1-1 0 0 0,1 1 0 0 0,0-1-1 0 0,0 0 1 0 0,0 0 0 0 0,0 0 0 0 0,0-1 0 0 0,0 1 0 0 0,1-1 0 0 0,-1 1 0 0 0,0-1 0 0 0,7 1 0 0 0,-5-1 3 0 0,1-1 0 0 0,-1 0 1 0 0,1 0-1 0 0,-1 0 0 0 0,1-1 1 0 0,-1 0-1 0 0,0 0 1 0 0,1 0-1 0 0,6-3 0 0 0,5-3 91 0 0,-1 0-1 0 0,0-2 1 0 0,0 0-1 0 0,-1-1 1 0 0,16-12-1 0 0,-27 18-63 0 0,0 0 0 0 0,0 0-1 0 0,0-1 1 0 0,0 1-1 0 0,0-1 1 0 0,-1 0 0 0 0,0 0-1 0 0,5-11 1 0 0,-3 7 21 0 0,-4 6-45 0 0,0 1 0 0 0,0-1 0 0 0,-1 1-1 0 0,1-1 1 0 0,-1 1 0 0 0,1-1 0 0 0,-1 1 0 0 0,0-1-1 0 0,0 0 1 0 0,0 1 0 0 0,0-1 0 0 0,-1 0-1 0 0,1 1 1 0 0,-1-1 0 0 0,1 1 0 0 0,-1-1-1 0 0,0 1 1 0 0,0-1 0 0 0,0 1 0 0 0,0 0-1 0 0,0-1 1 0 0,-1 1 0 0 0,1 0 0 0 0,-1 0-1 0 0,-2-2 1 0 0,-1-2 32 0 0,0 0 0 0 0,0 1 0 0 0,-1-1 0 0 0,0 1 0 0 0,0 1 0 0 0,0-1 0 0 0,-9-4 0 0 0,10 7-71 0 0,-1-1 0 0 0,1 1 0 0 0,-1 0-1 0 0,0 1 1 0 0,0-1 0 0 0,0 1-1 0 0,0 0 1 0 0,1 0 0 0 0,-1 1 0 0 0,0 0-1 0 0,0 0 1 0 0,0 0 0 0 0,-8 2-1 0 0,13-1-823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1376 0 0,'-1'2'373'0'0,"0"1"153"0"0,1-1 0 0 0,-1 1 0 0 0,1 0 0 0 0,-1 0 1 0 0,1-1-1 0 0,0 6 0 0 0,-2 13 2783 0 0,2-19-3208 0 0,0 0-1 0 0,0 0 1 0 0,0 0 0 0 0,0 0-1 0 0,0 0 1 0 0,0 0 0 0 0,0 0-1 0 0,1 0 1 0 0,-1 0-1 0 0,0 0 1 0 0,1 0 0 0 0,0-1-1 0 0,0 1 1 0 0,-1 0 0 0 0,1 0-1 0 0,0 0 1 0 0,1-1 0 0 0,-1 1-1 0 0,0 0 1 0 0,2 1 0 0 0,3 3 163 0 0,0 0 1 0 0,1 0-1 0 0,11 7 1 0 0,-6-4 118 0 0,-7-6-238 0 0,0 0 0 0 0,0 0 1 0 0,0 0-1 0 0,1 0 0 0 0,-1-1 1 0 0,1 0-1 0 0,0 0 0 0 0,-1 0 0 0 0,1-1 1 0 0,9 1-1 0 0,-6-1 70 0 0,1-1 0 0 0,-1 0 0 0 0,0-1 0 0 0,1 0 0 0 0,17-4 1 0 0,-2-3 171 0 0,-1 0 1 0 0,-1-2 0 0 0,44-24-1 0 0,-60 31-335 0 0,0-1-1 0 0,0-1 0 0 0,0 1 0 0 0,0-1 0 0 0,-1-1 1 0 0,0 1-1 0 0,0-1 0 0 0,0 0 0 0 0,5-7 0 0 0,4-5 92 0 0,-12 15-96 0 0,0-1 0 0 0,0 1 1 0 0,-1 0-1 0 0,1-1 0 0 0,-1 1 1 0 0,0-1-1 0 0,0 0 0 0 0,2-4 0 0 0,3-11 113 0 0,-6 13-189 0 0,-1 4-128 0 0,-1 4-604 0 0,1-1 728 0 0,-1 0 0 0 0,0 0 0 0 0,1 0 0 0 0,0 0 0 0 0,-1 1 0 0 0,1-1 0 0 0,0 0 0 0 0,-1 0 0 0 0,1 1 0 0 0,0-1 0 0 0,0 2 0 0 0,0 0-48 0 0,-1 0-251 0 0,1 1-1 0 0,-1 0 0 0 0,1-1 0 0 0,0 1 1 0 0,0 0-1 0 0,1-1 0 0 0,-1 1 0 0 0,1-1 1 0 0,0 1-1 0 0,0 0 0 0 0,2 4 0 0 0,2 4-1041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09.3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36 11024 0 0,'0'0'1824'0'0,"4"-8"-415"0"0,-2 6-1317 0 0,-1 1 1 0 0,1-1-1 0 0,-1 0 0 0 0,1 1 1 0 0,0-1-1 0 0,0 1 0 0 0,0-1 0 0 0,0 1 1 0 0,0 0-1 0 0,0 0 0 0 0,0 0 1 0 0,0 0-1 0 0,0 0 0 0 0,1 0 1 0 0,3 0-1 0 0,1-1-28 0 0,0 1-1 0 0,1 0 1 0 0,13-1 0 0 0,-19 2-57 0 0,1 0 1 0 0,-1 0-1 0 0,1 1 1 0 0,-1-1-1 0 0,1 0 0 0 0,-1 1 1 0 0,1 0-1 0 0,-1 0 1 0 0,0 0-1 0 0,1 0 1 0 0,-1 0-1 0 0,0 0 1 0 0,0 0-1 0 0,0 1 0 0 0,0-1 1 0 0,0 1-1 0 0,3 3 1 0 0,-4-4-7 0 0,0 0 0 0 0,0 1 1 0 0,0 0-1 0 0,0-1 1 0 0,0 1-1 0 0,-1-1 0 0 0,1 1 1 0 0,-1 0-1 0 0,1 0 0 0 0,-1-1 1 0 0,1 1-1 0 0,-1 0 0 0 0,0 0 1 0 0,0 0-1 0 0,0-1 1 0 0,0 1-1 0 0,0 0 0 0 0,0 0 1 0 0,-1 0-1 0 0,1-1 0 0 0,-1 1 1 0 0,1 0-1 0 0,-1 0 0 0 0,1-1 1 0 0,-1 1-1 0 0,-1 1 1 0 0,1-1-2 0 0,-2 4 7 0 0,0 0-1 0 0,0-1 1 0 0,0 1-1 0 0,-1-1 1 0 0,1 0 0 0 0,-1 0-1 0 0,-6 5 1 0 0,2-3 64 0 0,-1 0 1 0 0,0-1-1 0 0,0 0 1 0 0,0 0-1 0 0,-1-1 1 0 0,1 0-1 0 0,-1-1 1 0 0,-1 0-1 0 0,-13 4 0 0 0,14-4 2089 0 0,13-5-1969 0 0,15-4-105 0 0,1 2 0 0 0,0 0 0 0 0,32-1 0 0 0,25-4-251 0 0,-63 6-800 0 0,0 1 0 0 0,22 0 0 0 0,-21 2-821 0 0,-1-1-3758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09.9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0 751 2304 0 0,'0'0'10272'0'0,"2"-2"-9458"0"0,16-14 84 0 0,0-1 0 0 0,-2-1-1 0 0,19-25 1 0 0,40-67-376 0 0,-43 61-263 0 0,120-192-62 0 0,-127 199-265 0 0,-7 14-533 0 0,-2-1 0 0 0,24-58 0 0 0,-38 79 504 0 0,-1 6 72 0 0,0-1 0 0 0,0 1 0 0 0,0-1 0 0 0,0 1-1 0 0,0-1 1 0 0,0 1 0 0 0,2-3 0 0 0,-2 4 205 0 0,-1 2-161 0 0,-1 0-1 0 0,1 1 1 0 0,-1-1 0 0 0,1 0-1 0 0,-1 0 1 0 0,1 0 0 0 0,-1 0-1 0 0,0 0 1 0 0,-1 2 0 0 0,-3 4 12 0 0,-32 80 31 0 0,17-38 80 0 0,18-43-98 0 0,0-1 1 0 0,0 0 0 0 0,0 1 0 0 0,1-1 0 0 0,-1 1 0 0 0,2 0 0 0 0,-1-1 0 0 0,0 1 0 0 0,1 0 0 0 0,0 0 0 0 0,1-1 0 0 0,1 12-1 0 0,-2-16-9 0 0,0 0 0 0 0,1-1 0 0 0,-1 1 0 0 0,0 0 0 0 0,1 0 0 0 0,-1 0 0 0 0,0-1 0 0 0,1 1 0 0 0,-1 0 0 0 0,1-1 0 0 0,-1 1 0 0 0,1 0 0 0 0,-1-1 0 0 0,1 1 0 0 0,-1 0 0 0 0,1-1 0 0 0,0 1 0 0 0,-1-1 0 0 0,1 1 0 0 0,0-1 0 0 0,0 0 0 0 0,-1 1 0 0 0,1-1 0 0 0,0 0 0 0 0,0 1 0 0 0,1-1 0 0 0,0 0-8 0 0,0 0 0 0 0,0 0 0 0 0,0 0 0 0 0,0-1 0 0 0,-1 1 0 0 0,1 0-1 0 0,0-1 1 0 0,0 0 0 0 0,0 1 0 0 0,-1-1 0 0 0,4-2 0 0 0,1-1 22 0 0,1 0 0 0 0,0-1 0 0 0,-1 0 0 0 0,10-11-1 0 0,-4 3 29 0 0,-2-1-1 0 0,0 0 0 0 0,0-1 0 0 0,11-25 0 0 0,22-68-319 0 0,-42 105 224 0 0,0 0 1 0 0,0 0-1 0 0,1 0 1 0 0,0 0-1 0 0,-1 0 1 0 0,4-3 0 0 0,11-18-111 0 0,-20 46 49 0 0,1-13 72 0 0,1 1 1 0 0,0-1-1 0 0,0 1 0 0 0,1 0 0 0 0,0 10 0 0 0,4 50-9 0 0,-1-55 33 0 0,1 0 0 0 0,0-1 0 0 0,10 26 0 0 0,-12-39-74 0 0,0 1 0 0 0,0-1 0 0 0,0 1 0 0 0,1-1 0 0 0,-1 0 0 0 0,1 1 0 0 0,-1-1-1 0 0,1 0 1 0 0,0 0 0 0 0,-1 0 0 0 0,1 0 0 0 0,0-1 0 0 0,0 1 0 0 0,-1 0 0 0 0,1-1 0 0 0,0 1-1 0 0,0-1 1 0 0,0 0 0 0 0,0 1 0 0 0,0-1 0 0 0,3 0 0 0 0,8-3-1375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10.7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268 74 3224 0 0,'0'0'143'0'0,"0"-17"253"0"0,1 7 425 0 0,-1 6 243 0 0,0 0 0 0 0,0-1-1 0 0,0 1 1 0 0,-1-7 0 0 0,1 10-879 0 0,0 0 0 0 0,-1 0 0 0 0,1 0 1 0 0,0 0-1 0 0,-1 1 0 0 0,1-1 0 0 0,0 0 0 0 0,-1 0 0 0 0,1 0 0 0 0,-1 1 1 0 0,1-1-1 0 0,-1 0 0 0 0,0 0 0 0 0,1 1 0 0 0,-1-1 0 0 0,0 1 1 0 0,1-1-1 0 0,-1 0 0 0 0,0 1 0 0 0,0-1 0 0 0,0 1 0 0 0,1 0 1 0 0,-1-1-1 0 0,0 1 0 0 0,0 0 0 0 0,-2-1 0 0 0,-1 1-60 0 0,0-1 0 0 0,0 1 1 0 0,-1 0-1 0 0,1 0 0 0 0,0 1 0 0 0,0-1 0 0 0,0 1 0 0 0,-1 0 0 0 0,1 0 0 0 0,0 1 0 0 0,-7 2 1 0 0,0 2 66 0 0,1-1 1 0 0,1 1 0 0 0,-13 10-1 0 0,1 0 93 0 0,6-6-105 0 0,1 2 0 0 0,0-1 0 0 0,1 2 0 0 0,-12 14 0 0 0,21-22-179 0 0,-1 0 35 0 0,0 1-1 0 0,1 0 0 0 0,0 0 1 0 0,0 0-1 0 0,1 1 1 0 0,-4 7-1 0 0,6-12-25 0 0,1 0 0 0 0,0 0-1 0 0,-1-1 1 0 0,1 1 0 0 0,0 0 0 0 0,0 0 0 0 0,0 0 0 0 0,0 0 0 0 0,0 0-1 0 0,0 0 1 0 0,1 0 0 0 0,-1 0 0 0 0,1 0 0 0 0,-1-1 0 0 0,1 1-1 0 0,0 0 1 0 0,-1 0 0 0 0,1-1 0 0 0,0 1 0 0 0,0 0 0 0 0,0-1 0 0 0,1 1-1 0 0,-1-1 1 0 0,0 1 0 0 0,0-1 0 0 0,1 0 0 0 0,-1 1 0 0 0,1-1 0 0 0,1 1-1 0 0,6 4 47 0 0,0 0 0 0 0,0 0 0 0 0,0-1-1 0 0,1-1 1 0 0,0 1 0 0 0,0-1 0 0 0,20 4-1 0 0,-10-4 80 0 0,1-1-1 0 0,-1-1 0 0 0,26-1 0 0 0,-36-1-299 0 0,0-1-1 0 0,0 0 1 0 0,0 0-1 0 0,0-2 0 0 0,0 1 1 0 0,11-5-1 0 0,-19 6-154 0 0,2-21-4761 0 0,0 14 43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11.0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39 11544 0 0,'0'0'529'0'0,"-2"0"-12"0"0,-4 0-329 0 0,1 3 2242 0 0,12-1-1642 0 0,-2-1-564 0 0,0 1 1 0 0,1-1-1 0 0,-1 0 0 0 0,1-1 1 0 0,-1 1-1 0 0,9-1 0 0 0,142-24 1372 0 0,-89 10-4943 0 0,-48 10 1194 0 0,16-4-3717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15.0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13 118 9072 0 0,'-7'-7'413'0'0,"6"6"-10"0"0,0 0-259 0 0,-3-3 2081 0 0,6 3-1481 0 0,7-3-471 0 0,-1 1 0 0 0,1 0 0 0 0,0 1 0 0 0,0 0 0 0 0,0 0 0 0 0,0 1 1 0 0,19-1-1 0 0,5-1 133 0 0,114-6 503 0 0,0-1-827 0 0,-52-2-81 0 0,-15 3 191 0 0,97-24-1 0 0,-169 30-191 0 0,-7 2-3 0 0,0 1 0 0 0,1-1 0 0 0,-1 0 0 0 0,1 1 0 0 0,-1-1 0 0 0,1 1 0 0 0,-1 0 0 0 0,1-1 0 0 0,-1 1 0 0 0,1 0 0 0 0,-1 0 0 0 0,3 0-1 0 0,-8 1-513 0 0,0-1-1 0 0,1 1 1 0 0,-1 0-1 0 0,0 0 1 0 0,-5 3-1 0 0,-1 1-536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15.4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200 4 1376 0 0,'6'-4'11846'0'0,"-6"6"-11773"0"0,0 0 0 0 0,0 0 0 0 0,0 0 0 0 0,0 0 0 0 0,0 0 0 0 0,-1 0 0 0 0,1 0 0 0 0,-1 0 0 0 0,1 0 0 0 0,-1 0 0 0 0,0 0 0 0 0,0 0 0 0 0,1 0 0 0 0,-1 0 0 0 0,-1-1 0 0 0,1 1 0 0 0,0 0 0 0 0,-3 2 0 0 0,-2 4 134 0 0,-1 0-1 0 0,-10 9 1 0 0,-49 38 495 0 0,56-47-637 0 0,-1-1 0 0 0,-1 0 0 0 0,1-1 0 0 0,-18 7 0 0 0,25-12 141 0 0,2 0-4 0 0,0-1-1 0 0,1 1 0 0 0,-1 0 0 0 0,0 0 1 0 0,1 0-1 0 0,-1 0 0 0 0,0 0 1 0 0,1 0-1 0 0,-3 2 0 0 0,14 5-45 0 0,6 1-28 0 0,0 0-1 0 0,0-1 0 0 0,32 11 0 0 0,-46-19-110 0 0,14 6 159 0 0,-6-3-83 0 0,0 1 0 0 0,-1 0 1 0 0,1 0-1 0 0,-1 1 0 0 0,0 0 1 0 0,14 10-1 0 0,-22-13-84 0 0,3 5-423 0 0,3-1-1102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17.6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118 2009 10680 0 0,'-6'-15'566'0'0,"-5"-27"1"0"0,1 3-540 0 0,7 28 49 0 0,0-1 1 0 0,-1-17 0 0 0,-3-12 286 0 0,-52-284 1993 0 0,50 236-2105 0 0,4-153-1 0 0,31-45-240 0 0,-15 221-45 0 0,3 1-1 0 0,31-86 1 0 0,-12 65-29 0 0,4 1 0 0 0,56-93 0 0 0,-52 104 53 0 0,-17 29 54 0 0,33-47 0 0 0,-54 88-6 0 0,0 1 1 0 0,0-1-1 0 0,0 1 0 0 0,0 0 1 0 0,0 0-1 0 0,1 0 0 0 0,7-5 1 0 0,-10 8-29 0 0,0-1 1 0 0,0 1 0 0 0,0-1 0 0 0,0 1 0 0 0,0-1 0 0 0,0 1-1 0 0,0 0 1 0 0,0 0 0 0 0,0-1 0 0 0,0 1 0 0 0,0 0 0 0 0,0 0 0 0 0,1 0-1 0 0,-1 0 1 0 0,0 0 0 0 0,0 1 0 0 0,0-1 0 0 0,0 0 0 0 0,0 0-1 0 0,0 1 1 0 0,0-1 0 0 0,0 0 0 0 0,0 1 0 0 0,0-1 0 0 0,0 1 0 0 0,0-1-1 0 0,-1 1 1 0 0,1 0 0 0 0,0-1 0 0 0,0 1 0 0 0,0 0 0 0 0,-1 0-1 0 0,1 0 1 0 0,0-1 0 0 0,-1 1 0 0 0,1 0 0 0 0,-1 0 0 0 0,1 1 0 0 0,3 5-22 0 0,-1 0 1 0 0,0 1-1 0 0,-1-1 1 0 0,0 0 0 0 0,0 1-1 0 0,2 15 1 0 0,-3-5-111 0 0,0 36 1 0 0,-6-17 116 0 0,-1-2 1 0 0,-1 1 0 0 0,-19 52-1 0 0,12-42 12 0 0,-6 14 87 0 0,-36 71 0 0 0,13-35 193 0 0,31-68-189 0 0,-6 16 108 0 0,17-42 116 0 0,7-3-204 0 0,0 0 0 0 0,-1 0 0 0 0,1 0 0 0 0,-1-1-1 0 0,1 0 1 0 0,-1 0 0 0 0,1 0 0 0 0,-1-1 0 0 0,0 1-1 0 0,7-6 1 0 0,26-12-143 0 0,-11 8-140 0 0,-14 6 191 0 0,23-8 0 0 0,-33 13-11 0 0,0 0 0 0 0,0 1 0 0 0,0-1 0 0 0,1 0 0 0 0,-1 1 0 0 0,0 0 0 0 0,0 0 0 0 0,0 0 0 0 0,0 0 0 0 0,1 1-1 0 0,-1-1 1 0 0,6 3 0 0 0,-8-3-23 0 0,0 1 0 0 0,0-1-1 0 0,0 1 1 0 0,0-1-1 0 0,0 1 1 0 0,-1 0-1 0 0,1 0 1 0 0,0 0-1 0 0,0-1 1 0 0,0 1 0 0 0,-1 0-1 0 0,1 0 1 0 0,-1 0-1 0 0,1 0 1 0 0,0 0-1 0 0,-1 0 1 0 0,0 0-1 0 0,1 0 1 0 0,-1 0 0 0 0,0 0-1 0 0,1 1 1 0 0,-1-1-1 0 0,0 0 1 0 0,0 0-1 0 0,0 0 1 0 0,0 0-1 0 0,0 2 1 0 0,-1 3 11 0 0,0 1 0 0 0,0-1-1 0 0,-3 11 1 0 0,2-9-20 0 0,-3 7 49 0 0,-1 0 0 0 0,0-1 1 0 0,-1 1-1 0 0,0-1 0 0 0,-1-1 1 0 0,-1 1-1 0 0,0-2 0 0 0,-13 15 0 0 0,-76 102 200 0 0,80-99-674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18.2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91 52 7368 0 0,'0'0'9070'0'0,"1"-1"-8519"0"0,9-6-346 0 0,1 0 0 0 0,-1 2-1 0 0,1-1 1 0 0,1 1 0 0 0,13-4 0 0 0,-7 2-224 0 0,-14 6 19 0 0,0 0 0 0 0,0 0 0 0 0,0 1 0 0 0,0-1 0 0 0,0 1 0 0 0,0 0 0 0 0,7 1 0 0 0,2-1 0 0 0,-11 0 0 0 0,-1-1 0 0 0,1 1 0 0 0,0 0 0 0 0,-1 0 0 0 0,1 0 0 0 0,-1 1 0 0 0,1-1 0 0 0,-1 0 0 0 0,1 0 0 0 0,-1 1 0 0 0,1-1 0 0 0,-1 1 0 0 0,1 0 0 0 0,1 0 0 0 0,3 3 0 0 0,1 0 0 0 0,-9 4 0 0 0,1-5 52 0 0,1 0 0 0 0,-1 0 0 0 0,-1 0 0 0 0,1 0 0 0 0,0 0 0 0 0,-1 0 0 0 0,-3 5 0 0 0,5-7 72 0 0,-2 1-17 0 0,-11 15 73 0 0,-8 10 12 0 0,15-18-183 0 0,-1 0 0 0 0,0-1 0 0 0,0 1 0 0 0,-1-2-1 0 0,-12 11 1 0 0,-13 12-9 0 0,-10 11 62 0 0,-12 13-52 0 0,48-47 37 0 0,1 1 0 0 0,0-1 0 0 0,1 1 0 0 0,0 0 0 0 0,-7 15 0 0 0,12-22-31 0 0,-1-1 0 0 0,1 0 1 0 0,0 1-1 0 0,0-1 0 0 0,0 0 1 0 0,0 1-1 0 0,0-1 1 0 0,0 0-1 0 0,0 1 0 0 0,0-1 1 0 0,1 0-1 0 0,-1 1 0 0 0,0-1 1 0 0,0 1-1 0 0,0-1 0 0 0,0 0 1 0 0,0 0-1 0 0,1 1 0 0 0,-1-1 1 0 0,0 0-1 0 0,0 1 0 0 0,0-1 1 0 0,1 0-1 0 0,-1 0 0 0 0,0 1 1 0 0,0-1-1 0 0,1 0 0 0 0,-1 0 1 0 0,0 1-1 0 0,1-1 1 0 0,-1 0-1 0 0,0 0 0 0 0,1 0 1 0 0,-1 0-1 0 0,0 0 0 0 0,1 1 1 0 0,-1-1-1 0 0,0 0 0 0 0,1 0 1 0 0,-1 0-1 0 0,1 0 0 0 0,-1 0 1 0 0,0 0-1 0 0,1 0 0 0 0,22 1-83 0 0,-20-1 129 0 0,35-1-10 0 0,33 1 36 0 0,-55 1-85 0 0,0 1-1 0 0,-1 0 0 0 0,1 1 0 0 0,28 10 0 0 0,28 9-23 0 0,-65-21-33 0 0,-6-1-63 0 0,-9 2-2754 0 0,-4-4 1476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18.5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47 2760 0 0,'2'1'10242'0'0,"7"2"-9442"0"0,1-1-1 0 0,0 0 0 0 0,0 0 0 0 0,0 0 0 0 0,0-2 1 0 0,14 1-1 0 0,65-8-807 0 0,-25 0 402 0 0,61-4-310 0 0,-108 9-366 0 0,0 0-1 0 0,0-1 0 0 0,28-9 1 0 0,-30 4-1208 0 0,-4 0-77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19.3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12 14600 0 0,'0'0'1828'0'0,"1"1"-1583"0"0,5 3-36 0 0,0-1-1 0 0,0 0 1 0 0,0-1 0 0 0,0 1 0 0 0,1-1 0 0 0,-1 0 0 0 0,12 2-1 0 0,-4-2-15 0 0,1 0 0 0 0,0-1-1 0 0,0-1 1 0 0,21-1 0 0 0,62-12 62 0 0,-55 6-240 0 0,-3 0-305 0 0,-26 4-306 0 0,0 0 0 0 0,23 0 0 0 0,-8 0-2441 0 0,-27 3 1471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6048 0 0,'0'0'744'0'0,"0"2"-183"0"0,-1 15 523 0 0,0-1 0 0 0,-1 1 0 0 0,-7 28 0 0 0,2-17-622 0 0,1 1-1 0 0,2-1 1 0 0,-2 39-1 0 0,4-34 24 0 0,1-15-322 0 0,0-10-56 0 0,1 0 0 0 0,-4 15 0 0 0,2-13 0 0 0,1 1 0 0 0,0-1 1 0 0,1 15-1 0 0,2-10 1197 0 0,-2-14-1281 0 0,0-1 0 0 0,1 0 0 0 0,-1 0 0 0 0,0 0 0 0 0,0 0 1 0 0,0 0-1 0 0,0 0 0 0 0,0 0 0 0 0,0 1 0 0 0,0-1 0 0 0,1 0 0 0 0,-1 0 0 0 0,0 0 0 0 0,0 0 1 0 0,0 0-1 0 0,0 0 0 0 0,0 0 0 0 0,1 0 0 0 0,-1 0 0 0 0,0 0 0 0 0,0 0 0 0 0,0 0 0 0 0,0 0 1 0 0,1 0-1 0 0,-1 0 0 0 0,0 0 0 0 0,0 0 0 0 0,0 0 0 0 0,0 0 0 0 0,0 0 0 0 0,1 0 0 0 0,-1 0 1 0 0,0 0-1 0 0,0 0 0 0 0,0 0 0 0 0,0 0 0 0 0,0-1 0 0 0,1 1 0 0 0,-1 0 0 0 0,0 0 0 0 0,0 0 1 0 0,0 0-1 0 0,0 0 0 0 0,0 0 0 0 0,0 0 0 0 0,0-1 0 0 0,0 1 0 0 0,0 0 0 0 0,1 0 0 0 0,-1 0 1 0 0,0 0-1 0 0,0 0 0 0 0,0-1 0 0 0,0 1 0 0 0,0 0 0 0 0,0 0 0 0 0,0 0 0 0 0,0 0 0 0 0,0-1 0 0 0,9-16 121 0 0,-1-1 0 0 0,0 0 0 0 0,6-21 0 0 0,-11 24-144 0 0,-1 9 0 0 0,-1 0 0 0 0,1 1 0 0 0,0-1 0 0 0,0 1 0 0 0,0-1 0 0 0,6-7 0 0 0,1-2 0 0 0,16-19 0 0 0,-23 33-1 0 0,-2 1 1 0 0,1-1-1 0 0,-1 1 1 0 0,1 0-1 0 0,-1-1 1 0 0,1 1-1 0 0,-1 0 1 0 0,1-1-1 0 0,-1 1 1 0 0,0-1-1 0 0,1 1 0 0 0,-1 0 1 0 0,0-1-1 0 0,1 1 1 0 0,-1-1-1 0 0,0 1 1 0 0,0-1-1 0 0,1 1 1 0 0,-1-1-1 0 0,0 0 1 0 0,0 1-1 0 0,0-1 1 0 0,0 1-1 0 0,0-1 1 0 0,0 1-1 0 0,0-1 1 0 0,0 0-1 0 0,0 0 0 0 0,16 18-255 0 0,-14-11 244 0 0,1-1 0 0 0,-1 1 0 0 0,0 0 0 0 0,0 0 0 0 0,0-1 0 0 0,-1 1 0 0 0,0 0 0 0 0,0 0-1 0 0,-1 1 1 0 0,0-1 0 0 0,0 0 0 0 0,-1 9 0 0 0,1 4 17 0 0,-2-4 210 0 0,0 0-788 0 0,1 13-4563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19.7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39 13072 0 0,'-8'0'633'0'0,"0"0"-278"0"0,6 0 162 0 0,4 0-65 0 0,8 0 122 0 0,-1-1-1 0 0,0 0 1 0 0,14-4-1 0 0,-2 1 31 0 0,-1 1-1 0 0,38-1 0 0 0,-39 3-394 0 0,209-18 728 0 0,-155 20-1018 0 0,-25 1-6552 0 0,-39-2 788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26.4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82 2786 7832 0 0,'-39'35'898'0'0,"33"-29"-719"0"0,0-1 245 0 0,0 1-1 0 0,1 0 1 0 0,0 0 0 0 0,-9 14 4918 0 0,15-20-5218 0 0,1 0 0 0 0,-1-1 0 0 0,1 0 0 0 0,-1 1 0 0 0,1-1 0 0 0,-1 0 1 0 0,0 0-1 0 0,1 1 0 0 0,-1-1 0 0 0,0 0 0 0 0,0-1 0 0 0,0 1 0 0 0,0 0 0 0 0,0 0 0 0 0,0 0 0 0 0,0-1 0 0 0,1-1 0 0 0,5-4 387 0 0,-1 0-387 0 0,-1-1 0 0 0,0 1 0 0 0,0-1 0 0 0,0 1 1 0 0,-1-2-1 0 0,0 1 0 0 0,0 0 0 0 0,-1-1 0 0 0,0 1 0 0 0,0-1 0 0 0,-1 0 0 0 0,1-12 0 0 0,39-164 83 0 0,-16 80-102 0 0,40-122 43 0 0,-65 226-147 0 0,16-39 6 0 0,-16 36-16 0 0,1 1 0 0 0,-1 0 0 0 0,1 0 0 0 0,0 0 0 0 0,1 0 0 0 0,-1 0 0 0 0,0 1 0 0 0,1-1 0 0 0,4-3 0 0 0,-6 6 4 0 0,0-1 1 0 0,-1 1 0 0 0,1 0 0 0 0,0 0-1 0 0,0 0 1 0 0,0-1 0 0 0,0 1-1 0 0,0 0 1 0 0,0 0 0 0 0,0 0-1 0 0,-1 0 1 0 0,1 1 0 0 0,0-1 0 0 0,0 0-1 0 0,0 0 1 0 0,0 0 0 0 0,0 1-1 0 0,0-1 1 0 0,-1 0 0 0 0,1 1 0 0 0,0-1-1 0 0,0 1 1 0 0,0-1 0 0 0,-1 1-1 0 0,1-1 1 0 0,0 1 0 0 0,-1 0 0 0 0,1-1-1 0 0,0 2 1 0 0,17 21-51 0 0,-11-13 33 0 0,-2 1 1 0 0,1-1-1 0 0,-1 1 1 0 0,-1 1 0 0 0,5 16-1 0 0,8 61-107 0 0,-9-44 35 0 0,35 223-68 0 0,-22-158 226 0 0,-21-107 64 0 0,1-15 331 0 0,16-182 1420 0 0,-16-1-1469 0 0,-1 24-307 0 0,39-558-50 0 0,47 200-53 0 0,-51 351 0 0 0,12-48 0 0 0,-16 65-47 0 0,21-82-60 0 0,-44 219 68 0 0,-5 16 37 0 0,-1 0-1 0 0,1 0 1 0 0,-2 0-1 0 0,1 0 1 0 0,0-14-1 0 0,-2 19-21 0 0,1 0 1 0 0,-1 1-1 0 0,0-1 0 0 0,1 0 0 0 0,-1 0 0 0 0,1 1 0 0 0,0-1 0 0 0,0 0 0 0 0,0 1 0 0 0,1-1 0 0 0,-1 1 1 0 0,3-4-1 0 0,-4 5-122 0 0,-4 1-170 0 0,4 0 223 0 0,-1 0 0 0 0,1 0-1 0 0,0 0 1 0 0,-1 0 0 0 0,1 0-1 0 0,0 0 1 0 0,0 0 0 0 0,-1 0-1 0 0,1 0 1 0 0,0 0 0 0 0,-1 0 0 0 0,1 0-1 0 0,0 1 1 0 0,0-1 0 0 0,-1 0-1 0 0,1 0 1 0 0,0 0 0 0 0,-1 0-1 0 0,1 1 1 0 0,0-1 0 0 0,0 0-1 0 0,0 0 1 0 0,-1 0 0 0 0,1 1 0 0 0,0-1-1 0 0,0 0 1 0 0,0 0 0 0 0,-1 1-1 0 0,1-1 1 0 0,0 0 0 0 0,0 0-1 0 0,0 1 1 0 0,0-1 0 0 0,0 0 0 0 0,0 1-1 0 0,0-1 1 0 0,0 0 0 0 0,0 0-1 0 0,0 1 1 0 0,-1 1 216 0 0,-7 13-1438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27.3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18 370 4608 0 0,'0'0'208'0'0,"-2"0"-9"0"0,-6 0 1419 0 0,7 1-1090 0 0,-4 5-93 0 0,3-5 345 0 0,4-1-367 0 0,40-5 1216 0 0,-17 3-947 0 0,-4 1-124 0 0,-1 1 0 0 0,0 0 0 0 0,28 5 0 0 0,-27-2 6 0 0,0-1 0 0 0,0-1 0 0 0,24-2 0 0 0,124-8 400 0 0,6 0-470 0 0,81-10 31 0 0,-53 5-381 0 0,168-6 235 0 0,-192 12-122 0 0,76-3 87 0 0,71 4-47 0 0,-10 1-282 0 0,155-14 172 0 0,-193 7 101 0 0,723-12 113 0 0,-894 23-348 0 0,320 1 8 0 0,-109 1 121 0 0,-130-3-119 0 0,485-29 54 0 0,-426 9-106 0 0,73-6 44 0 0,-113 9-57 0 0,318-7 66 0 0,-387 30-24 0 0,84-2 112 0 0,-176-3-152 0 0,42-5 0 0 0,-30-3 436 0 0,110-33 0 0 0,-148 38-377 0 0,0 0 1 0 0,0 2-1 0 0,0 0 0 0 0,1 1 0 0 0,20 1 0 0 0,-18-4 5 0 0,-23 5 33 0 0,0 2-126 0 0,-1 0-1 0 0,0 0 0 0 0,0 0 1 0 0,0-1-1 0 0,0 1 0 0 0,0 0 1 0 0,0-1-1 0 0,0 1 0 0 0,0-1 1 0 0,-1 1-1 0 0,1-1 0 0 0,-1 1 1 0 0,1-1-1 0 0,-4 2 0 0 0,0 2-14 0 0,-5 3 105 0 0,0-1 1 0 0,0 0-1 0 0,0-1 1 0 0,-13 6-1 0 0,-16 11 100 0 0,-27 14-134 0 0,8-5-29 0 0,26-13-125 0 0,-34 21-835 0 0,2 2 0 0 0,-59 52 0 0 0,107-78-15 0 0,0 0-1 0 0,1 1 1 0 0,-17 24 0 0 0,5 1-1036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46.0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1 235 4608 0 0,'0'0'5045'0'0,"5"-7"-2258"0"0,-5 4-2579 0 0,1 0 1 0 0,0 0 0 0 0,0-1-1 0 0,0 1 1 0 0,0 1 0 0 0,1-1-1 0 0,-1 0 1 0 0,1 0 0 0 0,0 0-1 0 0,0 1 1 0 0,0-1 0 0 0,0 1-1 0 0,0 0 1 0 0,0-1 0 0 0,4-2-1 0 0,6-4 23 0 0,24-17 0 0 0,-1 5-86 0 0,52-24 0 0 0,-82 43-130 0 0,0 1 0 0 0,0 0 0 0 0,0 0 1 0 0,0 0-1 0 0,0 0 0 0 0,0 1 0 0 0,0 0 0 0 0,0 0 0 0 0,0 0 0 0 0,0 1 0 0 0,9 1 0 0 0,-5 2-15 0 0,-5-2 0 0 0,0 0 0 0 0,-1 1 0 0 0,1-1 0 0 0,-1 1 0 0 0,5 4 0 0 0,-4-3 0 0 0,17 19 192 0 0,18 7 948 0 0,-37-28-1065 0 0,19 4 254 0 0,-17-6-289 0 0,0 0-1 0 0,1 0 0 0 0,-1 0 0 0 0,0 0 0 0 0,0-1 0 0 0,0 1 0 0 0,1-1 0 0 0,-1 0 0 0 0,0-1 0 0 0,0 1 0 0 0,0-1 0 0 0,-1 1 0 0 0,1-1 0 0 0,0 0 1 0 0,4-4-1 0 0,3-2 10 0 0,0-2 1 0 0,0 0 0 0 0,10-13-1 0 0,-10 12 26 0 0,-1 0-1 0 0,16-12 0 0 0,46-26-1 0 0,-70 49-89 0 0,0 0 0 0 0,0 0 0 0 0,0 0 0 0 0,0 1 0 0 0,0-1 0 0 0,0 0 0 0 0,0 1 0 0 0,4 1 0 0 0,-1 0 6 0 0,1 1-1 0 0,-1-1 0 0 0,0 2 0 0 0,0-1 0 0 0,0 0 0 0 0,7 7 0 0 0,28 30-217 0 0,-9-8 519 0 0,-29-30-257 0 0,0-1 1 0 0,1 1-1 0 0,-1-1 0 0 0,0 0 0 0 0,1 0 1 0 0,0 0-1 0 0,-1 0 0 0 0,1 0 0 0 0,0 0 1 0 0,-1-1-1 0 0,1 1 0 0 0,0-1 1 0 0,0 0-1 0 0,-1 0 0 0 0,1 0 0 0 0,0 0 1 0 0,0 0-1 0 0,-1-1 0 0 0,4 0 0 0 0,5-2 17 0 0,0 0-1 0 0,0 0 0 0 0,13-7 1 0 0,-3-1-221 0 0,0-1-1 0 0,0-1 1 0 0,24-20 0 0 0,-36 26-469 0 0,4-2-323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08.6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435 0 5840 0 0,'0'0'533'0'0,"-5"7"-369"0"0,-20 13 698 0 0,2-2-219 0 0,-34 42 538 0 0,3 2-1 0 0,-51 75 1 0 0,53-63 184 0 0,-42 82 0 0 0,90-147-1165 0 0,1-1-1 0 0,-6 18 1 0 0,8-24-167 0 0,1 0-1 0 0,-1 0 1 0 0,1 0 0 0 0,-1 0 0 0 0,1 1-1 0 0,0-1 1 0 0,0 0 0 0 0,0 0 0 0 0,0 0 0 0 0,0 0-1 0 0,0 0 1 0 0,0 0 0 0 0,1 0 0 0 0,-1 0-1 0 0,1 0 1 0 0,0 0 0 0 0,-1 0 0 0 0,3 3 0 0 0,-2-4-5 0 0,0 0 1 0 0,1 0-1 0 0,-1 0 1 0 0,0 0 0 0 0,1-1-1 0 0,-1 1 1 0 0,1 0-1 0 0,0-1 1 0 0,-1 1 0 0 0,1 0-1 0 0,-1-1 1 0 0,1 0-1 0 0,0 1 1 0 0,-1-1 0 0 0,1 0-1 0 0,0 0 1 0 0,0 0-1 0 0,-1 0 1 0 0,1 0 0 0 0,2-1-1 0 0,5-1 140 0 0,0 0 0 0 0,13-5 0 0 0,-16 5-97 0 0,17-7 119 0 0,-1-1 0 0 0,0 0 0 0 0,-1-2-1 0 0,0-1 1 0 0,23-18 0 0 0,89-84-73 0 0,-108 92-133 0 0,-12 10-1 0 0,-1-1 0 0 0,-1 0 0 0 0,14-23 0 0 0,-16 22 21 0 0,-5 6 7 0 0,-3 7 16 0 0,-2-4-199 0 0,-2 14 172 0 0,1 1 1 0 0,0-1-1 0 0,1 1 0 0 0,0 0 1 0 0,0 0-1 0 0,0-1 0 0 0,1 1 1 0 0,1 0-1 0 0,2 14 0 0 0,1 0 76 0 0,1 1 0 0 0,11 31-1 0 0,-11-40-27 0 0,1-1 0 0 0,12 23 0 0 0,-15-32-21 0 0,0 0 0 0 0,0 0 0 0 0,0-1 0 0 0,1 0 0 0 0,0 1 0 0 0,0-1 0 0 0,0-1 0 0 0,1 1 0 0 0,-1-1-1 0 0,9 5 1 0 0,-7-5 42 0 0,1 0-1 0 0,0 0 1 0 0,0-1 0 0 0,0 0-1 0 0,1-1 1 0 0,-1 0-1 0 0,0 0 1 0 0,0 0-1 0 0,1-1 1 0 0,-1 0-1 0 0,0 0 1 0 0,1-1-1 0 0,-1 0 1 0 0,13-3-1 0 0,-5 0 67 0 0,0-1-1 0 0,0-1 1 0 0,-1 0-1 0 0,1 0 1 0 0,24-17-1 0 0,-30 16-94 0 0,0 0-1 0 0,-1 0 1 0 0,0-1-1 0 0,0 0 1 0 0,-1 0-1 0 0,0-1 1 0 0,0 0 0 0 0,-1 0-1 0 0,0 0 1 0 0,0-1-1 0 0,-1 0 1 0 0,-1 0-1 0 0,0-1 1 0 0,0 1 0 0 0,-1-1-1 0 0,0 0 1 0 0,-1 0-1 0 0,0 0 1 0 0,-1 0-1 0 0,0 0 1 0 0,-1 0 0 0 0,0 0-1 0 0,-1-1 1 0 0,-3-18-1 0 0,2 23 20 0 0,0 1 0 0 0,0 0-1 0 0,-1 0 1 0 0,1 1 0 0 0,-1-1-1 0 0,-1 0 1 0 0,1 1 0 0 0,-1 0-1 0 0,0 0 1 0 0,0 0 0 0 0,0 0-1 0 0,-1 1 1 0 0,0-1 0 0 0,1 1-1 0 0,-2 0 1 0 0,1 1 0 0 0,-11-7-1 0 0,5 4-58 0 0,0 0 0 0 0,-1 0 0 0 0,0 1 0 0 0,0 0 0 0 0,-21-4 0 0 0,31 8 1 0 0,1 1-1 0 0,-1 0 0 0 0,1 0 0 0 0,-1 1 0 0 0,1-1 1 0 0,-1 0-1 0 0,1 0 0 0 0,-1 1 0 0 0,1-1 0 0 0,-1 1 1 0 0,-2 0-1 0 0,-8 3-101 0 0,10-4-242 0 0,3 2-1622 0 0,-1 0 1707 0 0,0-1 1 0 0,1 0 0 0 0,-1 0-1 0 0,1 0 1 0 0,-1 0 0 0 0,1 0-1 0 0,0 0 1 0 0,-1 0 0 0 0,1 0-1 0 0,0 0 1 0 0,1 2 0 0 0,-1-2-106 0 0,15 11-1683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11.3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3224 0 0,'0'0'467'0'0,"8"0"1776"0"0,6 5 794 0 0,6 6-2632 0 0,-1 0-153 0 0,188 96 2810 0 0,-159-82-2950 0 0,17 11-74 0 0,0-4-22 0 0,-53-25 71 0 0,1-1 1 0 0,26 10 0 0 0,-3-2 6 0 0,-30-12-33 0 0,1 0 0 0 0,-1 0 0 0 0,1-1 0 0 0,-1 0 0 0 0,1 0 0 0 0,10 0 3299 0 0,-37 0-2981 0 0,14 1-316 0 0,1-1 1 0 0,-1 1-1 0 0,1 1 1 0 0,-1-1-1 0 0,1 1 0 0 0,0 0 1 0 0,0 0-1 0 0,-6 6 0 0 0,-5 4-163 0 0,-13 17 0 0 0,24-25 50 0 0,-79 75-72 0 0,-24 26 581 0 0,26-25-459 0 0,77-75-68 0 0,4-5-285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11.8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72 6912 0 0,'0'0'6980'0'0,"2"0"-6704"0"0,32-1 360 0 0,47-10 0 0 0,-6 1 302 0 0,-14 3-527 0 0,82-6 399 0 0,35-5-66 0 0,-123 13-520 0 0,61-2 320 0 0,-115 7-384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0.7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245 67 1376 0 0,'0'-2'169'0'0,"1"-4"-162"0"0,-1-1 1 0 0,-1 1 0 0 0,1-1-1 0 0,-4-11 1 0 0,-4 0 4895 0 0,8 18-4752 0 0,0 0 0 0 0,0-1 0 0 0,-1 1 0 0 0,1 0 0 0 0,0 0 0 0 0,0 0 0 0 0,-1 0 0 0 0,1-1 0 0 0,0 1 0 0 0,0 0 0 0 0,-1 0 0 0 0,1 0 0 0 0,0 0 0 0 0,-1 0 0 0 0,1 0 0 0 0,0 0 0 0 0,0 0 0 0 0,-1 0-1 0 0,1 0 1 0 0,0 0 0 0 0,-1 0 0 0 0,1 0 0 0 0,0 0 0 0 0,-1 0 0 0 0,1 0 0 0 0,0 0 0 0 0,0 0 0 0 0,-1 0 0 0 0,1 1 0 0 0,0-1 0 0 0,0 0 0 0 0,-1 0 0 0 0,1 0 0 0 0,0 0 0 0 0,0 1 0 0 0,-1-1-1 0 0,-7 7 633 0 0,-10 10 45 0 0,9-9-678 0 0,1 0-1 0 0,0 1 0 0 0,0 0 1 0 0,-9 14-1 0 0,-21 50 258 0 0,-3 4 277 0 0,31-58-553 0 0,1 1 1 0 0,0 0-1 0 0,-6 23 1 0 0,6-18-36 0 0,5-13-36 0 0,0 0-1 0 0,-2 16 1 0 0,6-23-29 0 0,-1-1 1 0 0,1 0-1 0 0,-1 1 0 0 0,1-1 0 0 0,1 0 1 0 0,-1 1-1 0 0,0-1 0 0 0,1 0 0 0 0,0 1 1 0 0,2 4-1 0 0,-3-9-21 0 0,1 1 1 0 0,-1-1 0 0 0,1 0-1 0 0,0 0 1 0 0,-1 1-1 0 0,1-1 1 0 0,-1 0-1 0 0,1 0 1 0 0,-1 0 0 0 0,1 1-1 0 0,0-1 1 0 0,-1 0-1 0 0,1 0 1 0 0,-1 0-1 0 0,1 0 1 0 0,0 0 0 0 0,-1 0-1 0 0,1-1 1 0 0,1 1-1 0 0,-2 0 17 0 0,14 0 97 0 0,-11 1-85 0 0,-1-1 1 0 0,0 0-1 0 0,1 1 1 0 0,-1-1 0 0 0,1 0-1 0 0,-1-1 1 0 0,1 1-1 0 0,-1 0 1 0 0,0-1 0 0 0,1 1-1 0 0,-1-1 1 0 0,0 0 0 0 0,1 0-1 0 0,-1 0 1 0 0,0 0-1 0 0,0 0 1 0 0,0 0 0 0 0,0 0-1 0 0,0-1 1 0 0,0 1-1 0 0,3-3 1 0 0,73-80 295 0 0,-68 74-376 0 0,-7 6 21 0 0,0 1-1 0 0,0-1 0 0 0,0 0 1 0 0,0 0-1 0 0,0 0 0 0 0,-1 0 1 0 0,0 0-1 0 0,3-8 0 0 0,4 34-434 0 0,-6 16 121 0 0,-3-25 282 0 0,1 0-1 0 0,0 0 0 0 0,1-1 0 0 0,1 1 0 0 0,4 13 0 0 0,-6-23 65 0 0,1 1-1 0 0,0-1 1 0 0,-1 0-1 0 0,1 0 0 0 0,1 1 1 0 0,-1-1-1 0 0,0 0 1 0 0,1-1-1 0 0,-1 1 1 0 0,1 0-1 0 0,0-1 0 0 0,0 1 1 0 0,0-1-1 0 0,0 0 1 0 0,1 0-1 0 0,-1 0 0 0 0,0-1 1 0 0,1 1-1 0 0,-1-1 1 0 0,1 0-1 0 0,6 2 0 0 0,-6-3 17 0 0,1 1 0 0 0,-1-1-1 0 0,0 0 1 0 0,0-1 0 0 0,0 1-1 0 0,0-1 1 0 0,0 0 0 0 0,0 0-1 0 0,0 0 1 0 0,0 0-1 0 0,0-1 1 0 0,-1 1 0 0 0,5-3-1 0 0,4-2 111 0 0,-1-1 0 0 0,18-14-1 0 0,-19 11-88 0 0,-1 1 0 0 0,0-2 0 0 0,-1 1 0 0 0,13-22 0 0 0,-18 28-38 0 0,3-7 50 0 0,0 0 0 0 0,-1-1-1 0 0,-1 1 1 0 0,1-1 0 0 0,-2 0-1 0 0,0 0 1 0 0,0 0 0 0 0,-1-1-1 0 0,-1 1 1 0 0,0-1 0 0 0,-1-17-1 0 0,-1 24-19 0 0,0 0-1 0 0,0-1 0 0 0,-1 1 0 0 0,0 0 0 0 0,0 1 0 0 0,-1-1 0 0 0,1 0 0 0 0,-1 1 0 0 0,0-1 0 0 0,-1 1 0 0 0,0 0 0 0 0,1 0 1 0 0,-2 0-1 0 0,-7-7 0 0 0,7 8-39 0 0,1-1-1 0 0,-1 2 1 0 0,0-1 0 0 0,-1 0 0 0 0,1 1 0 0 0,0 0-1 0 0,-1 1 1 0 0,0-1 0 0 0,0 1 0 0 0,0 0 0 0 0,0 0-1 0 0,0 1 1 0 0,0 0 0 0 0,-10-1 0 0 0,15 2-287 0 0,19-11-6433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1.1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53 13968 0 0,'-1'-2'637'0'0,"0"-1"-337"0"0,0 2-263 0 0,1-1 1 0 0,-1 1 0 0 0,1-1-1 0 0,0 1 1 0 0,-1-1 0 0 0,1 1-1 0 0,0-1 1 0 0,0 1 0 0 0,0-1-1 0 0,0 0 1 0 0,0 1 0 0 0,0-1-1 0 0,0 1 1 0 0,1-1 0 0 0,-1 1-1 0 0,1-3 1 0 0,0 3 11 0 0,-1 0 1 0 0,1 0-1 0 0,-1 1 1 0 0,1-1-1 0 0,-1 0 0 0 0,1 0 1 0 0,0 0-1 0 0,0 0 1 0 0,-1 1-1 0 0,1-1 1 0 0,0 0-1 0 0,0 1 0 0 0,0-1 1 0 0,0 1-1 0 0,0-1 1 0 0,-1 1-1 0 0,1-1 0 0 0,0 1 1 0 0,0-1-1 0 0,0 1 1 0 0,2 0-1 0 0,23-5 624 0 0,-23 5-668 0 0,2-1 18 0 0,0 2 1 0 0,0-1-1 0 0,0 0 0 0 0,0 1 1 0 0,0 0-1 0 0,0 0 0 0 0,-1 1 1 0 0,1-1-1 0 0,0 1 0 0 0,0 0 0 0 0,-1 1 1 0 0,6 3-1 0 0,22 8 273 0 0,-28-12-317 0 0,0-1 0 0 0,0 1 0 0 0,-1 0 0 0 0,1 0 0 0 0,-1 1 0 0 0,1-1 1 0 0,-1 0-1 0 0,0 1 0 0 0,0 0 0 0 0,0 0 0 0 0,0 0 0 0 0,0 0 0 0 0,0 1 0 0 0,1 3 0 0 0,-3-5 14 0 0,1 0-1 0 0,-2 0 1 0 0,1 1-1 0 0,0-1 0 0 0,0 0 1 0 0,-1 1-1 0 0,1-1 0 0 0,-1 0 1 0 0,0 1-1 0 0,0-1 1 0 0,0 1-1 0 0,0-1 0 0 0,0 1 1 0 0,0-1-1 0 0,-1 1 0 0 0,1-1 1 0 0,-1 0-1 0 0,1 1 1 0 0,-1-1-1 0 0,0 0 0 0 0,0 0 1 0 0,0 1-1 0 0,0-1 0 0 0,-3 3 1 0 0,-2 4-28 0 0,-1 0 1 0 0,0-1-1 0 0,-1 0 1 0 0,0 0 0 0 0,0-1-1 0 0,0 0 1 0 0,-1 0-1 0 0,0-1 1 0 0,0 0-1 0 0,-1-1 1 0 0,-10 5-1 0 0,16-8 78 0 0,0 1 0 0 0,0-1 0 0 0,0 1 0 0 0,0 0 0 0 0,-6 7 1729 0 0,22-7-1448 0 0,6-2-222 0 0,1 0 0 0 0,27-2 0 0 0,-6 0-413 0 0,1-2-687 0 0,-13-2-3928 0 0,-6 2-839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1.6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0 910 13072 0 0,'0'0'633'0'0,"1"-1"-278"0"0,55-76 294 0 0,44-57 470 0 0,-66 90-924 0 0,27-50 0 0 0,17-23-112 0 0,-47 78-77 0 0,60-84-258 0 0,-69 90-152 0 0,32-66 1 0 0,-27 50 141 0 0,-19 36 308 0 0,-1-1 1 0 0,0 1-1 0 0,6-21 1 0 0,-4 12 527 0 0,-7 19-232 0 0,-4 12-270 0 0,-29 82 10 0 0,9-18 163 0 0,19-63-110 0 0,-1 1-1 0 0,-7 13 1 0 0,-3 7 261 0 0,13-23-172 0 0,1-6 391 0 0,1-2-454 0 0,1 1-137 0 0,-1-1-1 0 0,1 0 0 0 0,-1 0 1 0 0,0 0-1 0 0,1 0 0 0 0,-1 0 0 0 0,1 0 1 0 0,-1 0-1 0 0,1-1 0 0 0,-1 1 1 0 0,1-1-1 0 0,-1 1 0 0 0,0-1 1 0 0,1 1-1 0 0,-1-1 0 0 0,0 1 0 0 0,0-1 1 0 0,1 0-1 0 0,-1 0 0 0 0,2-2 1 0 0,26-24 279 0 0,-21 19-200 0 0,11-14-54 0 0,-1 0-1 0 0,-1-1 0 0 0,21-38 0 0 0,16-21-303 0 0,-52 81 25 0 0,-2 5 85 0 0,-4 15 27 0 0,-11 24 4 0 0,10-26 176 0 0,0 0 0 0 0,0 0 0 0 0,2 0 0 0 0,0 1 0 0 0,-1 19 0 0 0,4-34-48 0 0,0 0 0 0 0,0 0 0 0 0,0 0 0 0 0,1 0 0 0 0,-1 0 0 0 0,1 0 0 0 0,0 0 0 0 0,-1-1 0 0 0,1 1 0 0 0,1 0 0 0 0,-1 0 0 0 0,0 0 0 0 0,1-1 0 0 0,-1 1 0 0 0,1-1 0 0 0,0 1 0 0 0,3 3 0 0 0,-3-4-8 0 0,-1-1 0 0 0,1 1 0 0 0,0-1-1 0 0,0 1 1 0 0,0-1 0 0 0,0 0 0 0 0,0 0 0 0 0,1 0-1 0 0,-1 0 1 0 0,0 0 0 0 0,0 0 0 0 0,1-1-1 0 0,-1 1 1 0 0,0-1 0 0 0,1 1 0 0 0,-1-1 0 0 0,1 0-1 0 0,-1 0 1 0 0,0 0 0 0 0,1 0 0 0 0,-1-1 0 0 0,4 0-1 0 0,2-1-251 0 0,0-1-1 0 0,-1-1 0 0 0,1 1 1 0 0,11-8-1 0 0,8-5-1681 0 0,-5 5 810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3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966 1 9648 0 0,'-1'8'868'0'0,"-6"26"-311"0"0,-2 0 1 0 0,-2-1 0 0 0,-1 0-1 0 0,-2 0 1 0 0,0-2 0 0 0,-23 36 0 0 0,-140 185 730 0 0,39-58-916 0 0,-179 229-1 0 0,107-211-2540 0 0,191-195 975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3224 0 0,'0'1'4649'0'0,"-5"5"-4107"0"0,-1 0 1 0 0,1 0-1 0 0,-1 0 0 0 0,-11 7 1 0 0,-1 3 12 0 0,-8 2 262 0 0,22-16-680 0 0,0 0 1 0 0,1 0-1 0 0,-1 1 0 0 0,0-1 1 0 0,1 1-1 0 0,0 0 0 0 0,-5 5 1 0 0,1 0 154 0 0,6-6-271 0 0,-1-1 0 0 0,1 0 0 0 0,0 1 0 0 0,0 0 0 0 0,0-1 0 0 0,0 1 0 0 0,0 0 0 0 0,0-1 0 0 0,0 1 0 0 0,1 0 1 0 0,-1 0-1 0 0,1 0 0 0 0,-1 0 0 0 0,1 0 0 0 0,0 0 0 0 0,-1-1 0 0 0,1 1 0 0 0,0 0 0 0 0,0 0 0 0 0,1 0 0 0 0,-1 0 0 0 0,0 0 0 0 0,1 0 0 0 0,-1 0 1 0 0,2 2-1 0 0,7 18 168 0 0,-8-20-175 0 0,1-1 0 0 0,-1 1 0 0 0,1 0-1 0 0,-1-1 1 0 0,1 1 0 0 0,0 0 0 0 0,-1-1 0 0 0,1 0 0 0 0,0 0 0 0 0,0 1 0 0 0,0-1 0 0 0,0 0-1 0 0,0 0 1 0 0,0-1 0 0 0,0 1 0 0 0,1 0 0 0 0,2 0 0 0 0,43 7 165 0 0,-46-7-176 0 0,6-2 36 0 0,-6 0-34 0 0,-1 1 1 0 0,1 0 0 0 0,0 0-1 0 0,-1 0 1 0 0,1 0 0 0 0,-1 0-1 0 0,1 0 1 0 0,0 0 0 0 0,-1 1-1 0 0,1-1 1 0 0,-1 0 0 0 0,1 1-1 0 0,-1-1 1 0 0,1 1 0 0 0,-1 0 0 0 0,1-1-1 0 0,-1 1 1 0 0,2 1 0 0 0,9 6-6 0 0,-3 3 0 0 0,-8-9 4 0 0,0 1 1 0 0,0-1-1 0 0,0 0 1 0 0,-1 1-1 0 0,1-1 1 0 0,0 1 0 0 0,-1-1-1 0 0,0 1 1 0 0,0-1-1 0 0,0 1 1 0 0,0-1-1 0 0,0 1 1 0 0,0-1-1 0 0,0 1 1 0 0,-1-1 0 0 0,1 1-1 0 0,-1-1 1 0 0,0 0-1 0 0,0 1 1 0 0,0-1-1 0 0,0 0 1 0 0,0 1 0 0 0,0-1-1 0 0,-1 0 1 0 0,1 0-1 0 0,-4 4 1 0 0,1-1 10 0 0,-1 0-1 0 0,0-1 1 0 0,0 1 0 0 0,-1-1 0 0 0,1 0-1 0 0,-1 0 1 0 0,0 0 0 0 0,-11 4 0 0 0,0 1-32 0 0,15-8-6 0 0,0 1 0 0 0,0-1 0 0 0,0 0 0 0 0,0 1 0 0 0,-1-1 0 0 0,1-1-1 0 0,0 1 1 0 0,-1 0 0 0 0,1 0 0 0 0,-1-1 0 0 0,1 1 0 0 0,-1-1-1 0 0,1 0 1 0 0,-1 0 0 0 0,1 0 0 0 0,-1 0 0 0 0,1 0 0 0 0,-4-1 0 0 0,-3-3-137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2.0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196 1 13184 0 0,'0'0'1326'0'0,"0"1"-1216"0"0,-5 9 86 0 0,-1 0 0 0 0,1-1 0 0 0,-1 0 0 0 0,-11 13 1 0 0,-8 10 300 0 0,-2 4-140 0 0,15-20-95 0 0,-11 17 0 0 0,8-6 185 0 0,-17 37 0 0 0,28-53-437 0 0,0 0 1 0 0,0 0-1 0 0,1 0 1 0 0,1 1-1 0 0,0-1 1 0 0,-1 23-1 0 0,3-31 2 0 0,0-1 0 0 0,0 0 0 0 0,0 0 0 0 0,0 1 0 0 0,1-1-1 0 0,-1 0 1 0 0,1 0 0 0 0,-1 1 0 0 0,1-1 0 0 0,0 0 0 0 0,0 0 0 0 0,0 0 0 0 0,0 0 0 0 0,1 0-1 0 0,-1 0 1 0 0,0 0 0 0 0,3 2 0 0 0,-1-2 10 0 0,-1 0 0 0 0,1 0 0 0 0,-1-1 0 0 0,1 1 1 0 0,0-1-1 0 0,0 0 0 0 0,0 0 0 0 0,0 0 0 0 0,0 0 0 0 0,-1 0 0 0 0,2-1 0 0 0,4 1 0 0 0,4 0 40 0 0,0-1 0 0 0,0 0-1 0 0,0 0 1 0 0,0-2 0 0 0,0 1-1 0 0,0-2 1 0 0,13-3 0 0 0,-6-1-224 0 0,0 0 1 0 0,0-2 0 0 0,23-14-1 0 0,-40 22 5 0 0,1-1 0 0 0,-1 1 0 0 0,-1 0 0 0 0,1-1 0 0 0,0 0 0 0 0,0 1 0 0 0,3-5 0 0 0,2-9-4554 0 0,-2 0-609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2.3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0 116 12640 0 0,'0'0'1142'0'0,"1"-1"-794"0"0,2-1-26 0 0,0 0 0 0 0,0 0 0 0 0,0 0 0 0 0,0 1 0 0 0,1-1 0 0 0,-1 1 0 0 0,4-1 0 0 0,11-5 897 0 0,4-1-587 0 0,-1 0 0 0 0,35-6 1 0 0,9-3-280 0 0,56-18-1646 0 0,-95 24 458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2.8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42 11024 0 0,'0'0'1001'0'0,"2"-1"-822"0"0,1-2 327 0 0,0 0 0 0 0,1 1 0 0 0,0 0 1 0 0,-1 0-1 0 0,1 0 0 0 0,0 0 1 0 0,0 1-1 0 0,0-1 0 0 0,6 0 1 0 0,2 0 101 0 0,0 1 1 0 0,12 0 0 0 0,-11 0-290 0 0,24-3 0 0 0,-11 1-90 0 0,0 0 0 0 0,43 2 0 0 0,-55 1-205 0 0,64 3-1483 0 0,-70-10-1655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4.5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1 153 3224 0 0,'0'0'7756'0'0,"2"0"-7074"0"0,17-4 47 0 0,1 1-1 0 0,28 0 0 0 0,11-1-55 0 0,49-3 312 0 0,-24 2-426 0 0,178-20 351 0 0,-85 7-229 0 0,-121 12-415 0 0,57-4-120 0 0,-63 6-359 0 0,69-14 0 0 0,-28 3 965 0 0,-12 11 312 0 0,-77 4-1012 0 0,-1-1-1 0 0,1 1 1 0 0,-1-1 0 0 0,1 1 0 0 0,-1-1-1 0 0,0 1 1 0 0,1-1 0 0 0,-1 0 0 0 0,0 0-1 0 0,1 0 1 0 0,-1 0 0 0 0,0 1 0 0 0,0-2-1 0 0,0 1 1 0 0,0 0 0 0 0,0 0 0 0 0,0 0 0 0 0,0 0-1 0 0,0-1 1 0 0,0 1 0 0 0,0 0 0 0 0,0-3-1 0 0,1 1-772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5.5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118 17 3224 0 0,'0'0'9656'0'0,"0"1"-9187"0"0,-1 8-211 0 0,0-1 0 0 0,-1 0 0 0 0,-5 15 1 0 0,0 0 17 0 0,-7 22 449 0 0,-2 0-1 0 0,-23 45 0 0 0,20-52-176 0 0,10-24-39 0 0,7-11-52 0 0,2-4 189 0 0,3-7-452 0 0,1 0-1 0 0,6-12 1 0 0,7-13 191 0 0,-3 1-619 0 0,2 0 0 0 0,27-42 0 0 0,22-6-318 0 0,-63 77 534 0 0,1-1-1 0 0,0 1 0 0 0,0 0 1 0 0,0 0-1 0 0,6-5 0 0 0,0 1-26 0 0,-3 3-24 0 0,-4 4-25 0 0,-1 1 14 0 0,1 2 76 0 0,0 0-1 0 0,-1 1 0 0 0,1-1 1 0 0,-1 0-1 0 0,0 0 0 0 0,0 0 1 0 0,0 1-1 0 0,0-1 0 0 0,-1 1 1 0 0,1-1-1 0 0,-1 1 0 0 0,0 3 1 0 0,-2 47-245 0 0,2-50 214 0 0,-1 5 40 0 0,-1-1-1 0 0,0 0 0 0 0,0 0 0 0 0,-1 0 0 0 0,0-1 1 0 0,-5 10-1 0 0,-4 12 134 0 0,6-14-110 0 0,0 0 0 0 0,-1-1 0 0 0,-17 27 0 0 0,17-31 55 0 0,0 1 0 0 0,-9 21-1 0 0,15-31 466 0 0,1-4-441 0 0,1 0-1 0 0,-1 1 0 0 0,1-1 0 0 0,0 0 0 0 0,0 0 1 0 0,0 1-1 0 0,0-1 0 0 0,3-3 0 0 0,-1-2 104 0 0,49-94-20 0 0,-45 89-190 0 0,0 1-1 0 0,12-14 1 0 0,-9 11-13 0 0,-5 8-6 0 0,1 0 0 0 0,-1 1 1 0 0,1 0-1 0 0,1 0 1 0 0,9-7-1 0 0,45-26-22 0 0,-60 38 40 0 0,-1 1-4 0 0,1 0 0 0 0,-1 0-1 0 0,1 0 1 0 0,-1 0-1 0 0,0 0 1 0 0,1 1 0 0 0,-1-1-1 0 0,0 0 1 0 0,1 0 0 0 0,-1 0-1 0 0,0 0 1 0 0,1 1-1 0 0,-1-1 1 0 0,0 0 0 0 0,1 0-1 0 0,-1 1 1 0 0,0-1 0 0 0,0 0-1 0 0,1 0 1 0 0,-1 1-1 0 0,0-1 1 0 0,0 0 0 0 0,1 1-1 0 0,-1-1 1 0 0,0 0-1 0 0,0 1 1 0 0,5 9-68 0 0,6 45-406 0 0,-10-49 461 0 0,0 1 1 0 0,-1-1-1 0 0,0 0 0 0 0,0 0 0 0 0,0 1 1 0 0,-3 11-1 0 0,2-15 17 0 0,-5 16 3 0 0,0 0 0 0 0,-15 32 0 0 0,12-37 88 0 0,5-7 3 0 0,1-1 1 0 0,0 1-1 0 0,-4 8 0 0 0,7-13-240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5.8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90 6448 0 0,'-2'-6'8681'0'0,"45"1"-6821"0"0,-3 4-1506 0 0,0-3 0 0 0,-1-1 0 0 0,1-1 0 0 0,47-16 0 0 0,1 4-227 0 0,-38 9-126 0 0,-17 3-203 0 0,-31 5 60 0 0,-11-3-1554 0 0,0 3 1309 0 0,1 0-1 0 0,0 0 0 0 0,-13 1 0 0 0,2 2-3980 0 0,6-2-344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6.2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162 1 6912 0 0,'0'0'622'0'0,"-2"1"-512"0"0,-1 2 255 0 0,0 0 1 0 0,0 1-1 0 0,0-1 1 0 0,0 1-1 0 0,1 0 1 0 0,0-1-1 0 0,-3 7 0 0 0,-10 16 2620 0 0,8-15-2460 0 0,0 0 0 0 0,-5 13 1 0 0,-4 6 170 0 0,1 0 324 0 0,-17 43 1 0 0,6-10-651 0 0,24-60-366 0 0,1-2-7 0 0,1 0-1 0 0,-1 0 0 0 0,1 0 0 0 0,0 1 1 0 0,-1-1-1 0 0,1 0 0 0 0,0 0 1 0 0,0 0-1 0 0,0 0 0 0 0,0 0 0 0 0,0 0 1 0 0,0 0-1 0 0,0 1 0 0 0,0 0 0 0 0,0-1-46 0 0,0-1-1 0 0,0 0 0 0 0,0 0 0 0 0,0 0 1 0 0,0 1-1 0 0,0-1 0 0 0,0 0 0 0 0,0 0 1 0 0,0 0-1 0 0,0 1 0 0 0,0-1 0 0 0,0 0 1 0 0,0 0-1 0 0,0 0 0 0 0,1 1 0 0 0,-1-1 1 0 0,0 0-1 0 0,0 0 0 0 0,0 0 0 0 0,0 0 1 0 0,0 1-1 0 0,0-1 0 0 0,0 0 0 0 0,1 0 1 0 0,-1 0-1 0 0,0 0 0 0 0,0 0 0 0 0,0 1 1 0 0,0-1-1 0 0,1 0 0 0 0,-1 0 0 0 0,0 0 1 0 0,0 0-1 0 0,0 0 0 0 0,0 0 0 0 0,1 0 1 0 0,-1 0-1 0 0,0 0 0 0 0,0 0 0 0 0,0 0 1 0 0,1 0-1 0 0,-1 0 0 0 0,0 0 0 0 0,0 0 1 0 0,1 0-1 0 0,9-4-5710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6.5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8 11488 0 0,'5'-8'3369'0'0,"-7"16"-2307"0"0,-6 17-577 0 0,2-8-182 0 0,0-1 0 0 0,1 1 1 0 0,1 0-1 0 0,1 0 1 0 0,0 0-1 0 0,1 0 1 0 0,1 29-1 0 0,1-44-262 0 0,0 1-1 0 0,0-1 0 0 0,1 1 0 0 0,-1 0 1 0 0,0-1-1 0 0,1 0 0 0 0,0 1 1 0 0,-1-1-1 0 0,1 1 0 0 0,0-1 0 0 0,1 0 1 0 0,-1 0-1 0 0,0 1 0 0 0,0-1 0 0 0,1 0 1 0 0,-1 0-1 0 0,1 0 0 0 0,0-1 0 0 0,0 1 1 0 0,0 0-1 0 0,0 0 0 0 0,0-1 0 0 0,0 0 1 0 0,0 1-1 0 0,0-1 0 0 0,0 0 1 0 0,1 0-1 0 0,-1 0 0 0 0,5 1 0 0 0,0 0 13 0 0,1-1-1 0 0,0 1 1 0 0,1-1-1 0 0,-1-1 1 0 0,0 0-1 0 0,0 0 0 0 0,0-1 1 0 0,9-1-1 0 0,-15 2-43 0 0,0-1 0 0 0,0 0-1 0 0,0 1 1 0 0,0-1 0 0 0,0 0-1 0 0,0 0 1 0 0,2-2 0 0 0,9-3-7 0 0,-11 5-70 0 0,-2 1 42 0 0,1 0 0 0 0,-1 0 0 0 0,1 0 1 0 0,-1 0-1 0 0,1 0 0 0 0,-1 0 1 0 0,1 0-1 0 0,-1-1 0 0 0,0 1 0 0 0,1 0 1 0 0,-1 0-1 0 0,1 0 0 0 0,-1-1 1 0 0,1 1-1 0 0,-1 0 0 0 0,0-1 0 0 0,1 1 1 0 0,-1 0-1 0 0,0-1 0 0 0,1 1 0 0 0,-1 0 1 0 0,0-1-1 0 0,1 1 0 0 0,-1-1 1 0 0,0 1-1 0 0,0-1 0 0 0,1 1 0 0 0,-1-1 1 0 0,-18 2-4180 0 0,10 3-1599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7.3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251 1 3224 0 0,'0'0'9310'0'0,"-2"1"-8788"0"0,-34 30 394 0 0,2 3 0 0 0,1 1 0 0 0,-35 47-1 0 0,51-59-310 0 0,1 1-1 0 0,-24 50 1 0 0,39-73-576 0 0,1 0 0 0 0,-1-1 1 0 0,1 1-1 0 0,-1 0 0 0 0,1 0 1 0 0,0 0-1 0 0,-1 0 0 0 0,1-1 1 0 0,0 1-1 0 0,0 0 0 0 0,0 0 1 0 0,0 0-1 0 0,0 0 1 0 0,0 0-1 0 0,0 0 0 0 0,0-1 1 0 0,0 1-1 0 0,0 0 0 0 0,0 0 1 0 0,1 0-1 0 0,-1 0 0 0 0,0 0 1 0 0,1-1-1 0 0,-1 1 0 0 0,0 0 1 0 0,1 0-1 0 0,-1 0 0 0 0,1-1 1 0 0,1 2-1 0 0,-1-1-1 0 0,0 0 0 0 0,0-1 0 0 0,1 1 0 0 0,-1-1 0 0 0,0 1-1 0 0,1-1 1 0 0,-1 1 0 0 0,0-1 0 0 0,1 0 0 0 0,-1 0 0 0 0,1 1 0 0 0,-1-1 0 0 0,0 0 0 0 0,1-1 0 0 0,-1 1 0 0 0,1 0 0 0 0,-1 0-1 0 0,2-1 1 0 0,9-2 44 0 0,-1-1 1 0 0,0-1-1 0 0,-1 0 0 0 0,1 0 0 0 0,15-11 0 0 0,2-1-33 0 0,-20 12-33 0 0,-1 0 1 0 0,0-1-1 0 0,1 0 0 0 0,-2 0 0 0 0,1-1 0 0 0,-1 1 0 0 0,0-1 0 0 0,0-1 0 0 0,7-13 0 0 0,0-2-259 0 0,-1-1 1 0 0,9-28-1 0 0,-18 45 63 0 0,-1 0-1 0 0,3-15 1 0 0,-4 20 198 0 0,-1 0-1 0 0,0 0 1 0 0,0-1-1 0 0,0 1 1 0 0,0 0-1 0 0,0 0 1 0 0,0-1 0 0 0,-1 1-1 0 0,1 0 1 0 0,-1 0-1 0 0,0-1 1 0 0,1 1 0 0 0,-1 0-1 0 0,-2-2 1 0 0,3 4-8 0 0,0 0 1 0 0,0-1 0 0 0,0 1 0 0 0,0 0-1 0 0,0 0 1 0 0,0 0 0 0 0,0 0 0 0 0,0 0-1 0 0,0 0 1 0 0,0-1 0 0 0,0 1-1 0 0,0 0 1 0 0,0 0 0 0 0,0 0 0 0 0,0 0-1 0 0,0 0 1 0 0,0 0 0 0 0,-1 0-1 0 0,1 0 1 0 0,0-1 0 0 0,0 1 0 0 0,0 0-1 0 0,0 0 1 0 0,0 0 0 0 0,0 0-1 0 0,-1 0 1 0 0,1 0 0 0 0,0 0 0 0 0,0 0-1 0 0,0 0 1 0 0,0 0 0 0 0,0 0 0 0 0,0 0-1 0 0,-1 0 1 0 0,1 0 0 0 0,0 0-1 0 0,0 0 1 0 0,0 0 0 0 0,0 0 0 0 0,0 0-1 0 0,0 0 1 0 0,-1 0 0 0 0,1 0-1 0 0,0 0 1 0 0,0 0 0 0 0,0 0 0 0 0,0 0-1 0 0,0 0 1 0 0,0 1 0 0 0,-1-1 0 0 0,1 0-1 0 0,0 0 1 0 0,0 0 0 0 0,0 0-1 0 0,0 0 1 0 0,0 0 0 0 0,0 0 0 0 0,0 0-1 0 0,0 1 1 0 0,0-1 0 0 0,0 0-1 0 0,0 0 1 0 0,0 0 0 0 0,-1 0 0 0 0,1 0-1 0 0,-2 7 41 0 0,1 4 64 0 0,0 1 0 0 0,1 0 0 0 0,0 0 0 0 0,0-1 0 0 0,2 1 1 0 0,2 17-1 0 0,-1-17-41 0 0,1 0 1 0 0,0 0-1 0 0,0 0 1 0 0,10 18-1 0 0,-11-25-37 0 0,1 1 0 0 0,-1-1 0 0 0,1 0 0 0 0,0-1 0 0 0,0 1 0 0 0,0-1 0 0 0,1 1 0 0 0,0-1 0 0 0,0-1 0 0 0,0 1 0 0 0,6 3 0 0 0,5 2-56 0 0,-12-6 84 0 0,1-1 0 0 0,0 1 0 0 0,0-1 0 0 0,9 3 0 0 0,-12-4-83 0 0,0-1 0 0 0,0 0 0 0 0,0 1 0 0 0,0-1-1 0 0,0 0 1 0 0,0 0 0 0 0,0-1 0 0 0,0 1 0 0 0,0 0-1 0 0,0-1 1 0 0,0 1 0 0 0,0-1 0 0 0,0 1 0 0 0,0-1-1 0 0,0 0 1 0 0,2-1 0 0 0,16-13-1327 0 0,-15 8 651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9.0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224 0 2760 0 0,'-2'2'376'0'0,"-1"1"53"0"0,-1 1 1 0 0,0 1-1 0 0,1-1 1 0 0,0 0-1 0 0,0 1 0 0 0,0 0 1 0 0,1 0-1 0 0,-1-1 1 0 0,-1 7-1 0 0,-15 52 1153 0 0,16-50-1466 0 0,-46 252 3004 0 0,37-193-2465 0 0,5-37-215 0 0,-2 40 1 0 0,-15 148 1079 0 0,-10-4-464 0 0,6-10-146 0 0,25-165-632 0 0,2 1 0 0 0,8 76-1 0 0,-3-98-225 0 0,12 37 0 0 0,-12-46-18 0 0,0 12-3 0 0,-4-23-26 0 0,0 0 0 0 0,0 1 1 0 0,1-1-1 0 0,-1 0 0 0 0,1 0 1 0 0,0 0-1 0 0,0 0 0 0 0,0 0 0 0 0,0 0 1 0 0,1 0-1 0 0,1 3 0 0 0,-1-3-81 0 0,0 0-1 0 0,0 0 0 0 0,1 0 0 0 0,-1 0 0 0 0,1-1 1 0 0,0 1-1 0 0,0-1 0 0 0,0 1 0 0 0,0-1 0 0 0,0 0 1 0 0,0 0-1 0 0,1 0 0 0 0,-1-1 0 0 0,1 1 0 0 0,-1-1 1 0 0,1 0-1 0 0,-1 0 0 0 0,1 0 0 0 0,0 0 1 0 0,0-1-1 0 0,-1 1 0 0 0,1-1 0 0 0,0 0 0 0 0,7-1 1 0 0,17-3-1883 0 0,-1-3-3426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7920 0 0,'0'0'713'0'0,"-2"0"-585"0"0,-2 3 67 0 0,0-1-1 0 0,0 1 1 0 0,0 0-1 0 0,1 0 1 0 0,-1 1-1 0 0,1-1 1 0 0,0 1-1 0 0,0 0 1 0 0,0-1-1 0 0,0 1 1 0 0,0 1-1 0 0,1-1 1 0 0,0 0-1 0 0,0 1 1 0 0,0-1-1 0 0,0 1 1 0 0,-1 6-1 0 0,-1 7 103 0 0,1 0 1 0 0,0 1-1 0 0,0 23 0 0 0,-2 10 272 0 0,1-26-337 0 0,1-3 65 0 0,0 0 0 0 0,1 1 0 0 0,2 26 0 0 0,1-46-250 0 0,-1 0 0 0 0,1 0 0 0 0,0 0 1 0 0,1 0-1 0 0,-1 0 0 0 0,1-1 0 0 0,0 1 1 0 0,0 0-1 0 0,0-1 0 0 0,5 7 0 0 0,-2-4-10 0 0,0 0 0 0 0,1 0 0 0 0,0 0 0 0 0,11 7 0 0 0,-15-11-57 0 0,1-1 0 0 0,0 1 0 0 0,-1-1 0 0 0,1 0 0 0 0,0 0 0 0 0,0 0 0 0 0,0 0 0 0 0,-1-1 0 0 0,1 1 0 0 0,0-1 0 0 0,0 0 0 0 0,4 0 0 0 0,22-3-4107 0 0,-8-1-926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9.5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142 0 8840 0 0,'0'0'38'0'0,"1"0"0"0"0,0 0 0 0 0,0 0 0 0 0,-1 0 0 0 0,1 0 0 0 0,0 0 0 0 0,0 1 0 0 0,-1-1 0 0 0,1 0 0 0 0,0 0 0 0 0,0 0 0 0 0,-1 1 0 0 0,1-1 0 0 0,0 0 0 0 0,-1 1-1 0 0,1-1 1 0 0,0 1 0 0 0,-1-1 0 0 0,1 1 0 0 0,-1-1 0 0 0,1 1 0 0 0,-1-1 0 0 0,1 1 0 0 0,-1 0 0 0 0,1 0 0 0 0,15 18-71 0 0,-12-11 176 0 0,1 0 0 0 0,4 14 0 0 0,4 7 154 0 0,-1-1 197 0 0,-1 1 1 0 0,-1 0 0 0 0,-2 0 0 0 0,7 48 0 0 0,-10-54-299 0 0,4 38 496 0 0,3 89 0 0 0,-12-80-421 0 0,-13 107 0 0 0,7-121-67 0 0,-3 0 0 0 0,-1-1 0 0 0,-4-1 0 0 0,-24 64 0 0 0,10-42-142 0 0,-13 31-60 0 0,27-79 24 0 0,-1-1 0 0 0,-2 0 0 0 0,0-2 0 0 0,-28 31 0 0 0,42-52-117 0 0,2-2-18 0 0,0 0 1 0 0,-1-1 0 0 0,1 0-1 0 0,0 1 1 0 0,-1-1 0 0 0,1 0 0 0 0,-1 0-1 0 0,1 0 1 0 0,-1 0 0 0 0,-2 2 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39.9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83 1 11256 0 0,'0'0'1133'0'0,"0"1"-1022"0"0,21 36 282 0 0,-18-32-297 0 0,0 1 0 0 0,0 0 1 0 0,-1 0-1 0 0,1 0 0 0 0,-1 0 1 0 0,-1 0-1 0 0,1 0 0 0 0,-1 1 0 0 0,0 9 1 0 0,0-8-91 0 0,-1 0 0 0 0,0 0 0 0 0,0-1 0 0 0,-1 1 0 0 0,0 0 0 0 0,-1-1 1 0 0,1 1-1 0 0,-1-1 0 0 0,-1 1 0 0 0,1-1 0 0 0,-1 0 0 0 0,-1 0 0 0 0,1 0 0 0 0,-9 11 1 0 0,8-13 48 0 0,-1 0 1 0 0,0 0-1 0 0,0-1 1 0 0,0 1-1 0 0,0-1 1 0 0,0 0-1 0 0,-1-1 1 0 0,-6 4-1 0 0,-1 1 202 0 0,-13 4 2898 0 0,35-1-2839 0 0,-6-9-293 0 0,0 0-1 0 0,-1 0 1 0 0,1-1-1 0 0,0 1 1 0 0,0-1-1 0 0,0 1 0 0 0,0-1 1 0 0,0 0-1 0 0,0-1 1 0 0,1 1-1 0 0,2 0 0 0 0,42 2 252 0 0,-19-2-170 0 0,7 3-19 0 0,-17-1-96 0 0,0-1 0 0 0,1-1 0 0 0,33-3 0 0 0,-49 2-255 0 0,1 0 0 0 0,-1 1 0 0 0,0-1 0 0 0,0 1 0 0 0,-1 0 0 0 0,1 0 0 0 0,4 2 0 0 0,2 0-1061 0 0,-8-3 111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40.2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5 10912 0 0,'0'0'530'0'0,"-3"8"36"0"0,3 1-344 0 0,0-8-134 0 0,0 0-1 0 0,0-1 0 0 0,0 1 0 0 0,0 0 1 0 0,0-1-1 0 0,1 1 0 0 0,-1 0 0 0 0,0-1 0 0 0,0 1 1 0 0,1-1-1 0 0,-1 1 0 0 0,0 0 0 0 0,1-1 1 0 0,-1 1-1 0 0,0-1 0 0 0,1 1 0 0 0,-1-1 1 0 0,1 1-1 0 0,-1-1 0 0 0,1 1 0 0 0,-1-1 1 0 0,1 0-1 0 0,0 1 0 0 0,-1-1 0 0 0,1 0 1 0 0,-1 1-1 0 0,1-1 0 0 0,0 0 0 0 0,-1 0 1 0 0,1 1-1 0 0,1-1 0 0 0,22 1 966 0 0,-19-1-762 0 0,66-1 1082 0 0,113-17-1 0 0,-157 15-1380 0 0,-19 3-62 0 0,-1-1-1 0 0,1 0 1 0 0,0 0 0 0 0,0-1 0 0 0,-1 0 0 0 0,1 0 0 0 0,9-5 0 0 0,-16 6-355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40.6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196 1 10968 0 0,'0'0'530'0'0,"-1"1"-227"0"0,-3 6-211 0 0,0 0 1 0 0,0 0-1 0 0,-6 7 1 0 0,-2 2-88 0 0,0 2 340 0 0,1 0 1 0 0,1 0 0 0 0,0 1 0 0 0,-12 34 0 0 0,0 16 937 0 0,-20 112 1 0 0,41-174-1226 0 0,-27 214 1486 0 0,26-189-1417 0 0,1 1 0 0 0,2-1 0 0 0,2 0 1 0 0,11 61-1 0 0,-10-79-88 0 0,0 1 0 0 0,1-2 0 0 0,0 1 0 0 0,8 12 0 0 0,-9-19-34 0 0,0 0 1 0 0,1 0-1 0 0,-1-1 0 0 0,1 0 0 0 0,0 0 0 0 0,1 0 0 0 0,0-1 0 0 0,12 10 0 0 0,-13-11-73 0 0,-3-3-94 0 0,0 1-1 0 0,0-1 0 0 0,0 1 1 0 0,0-1-1 0 0,0 0 0 0 0,0 0 1 0 0,0 0-1 0 0,0 0 0 0 0,0 0 1 0 0,1 0-1 0 0,-1 0 0 0 0,0-1 1 0 0,1 1-1 0 0,-1-1 0 0 0,0 0 1 0 0,1 0-1 0 0,-1 0 0 0 0,1 0 1 0 0,-1 0-1 0 0,0 0 1 0 0,4-1-1 0 0,6-6-5494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40.9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0 104 12496 0 0,'0'0'602'0'0,"12"0"152"0"0,9-4-649 0 0,37-2 1 0 0,16-3 333 0 0,151-40 707 0 0,-137 33-894 0 0,-59 12-248 0 0,-17 0 24 0 0,-10 4 1015 0 0,-3-2-949 0 0,-4-5-90 0 0,3 5-205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41.5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134 1 7920 0 0,'0'0'713'0'0,"0"1"-585"0"0,-1 9 37 0 0,0 0-1 0 0,0 0 1 0 0,0 0-1 0 0,-2-1 1 0 0,-3 14 0 0 0,-22 46 1349 0 0,7-22-613 0 0,9-20 276 0 0,-1 0 0 0 0,-31 45 1 0 0,42-68 1267 0 0,6-10-1890 0 0,7-11-521 0 0,10-27-61 0 0,2 1 0 0 0,32-44 0 0 0,-41 66-87 0 0,5-1-13 0 0,-4 6 60 0 0,-13 17 61 0 0,0 0 0 0 0,0 0 0 0 0,-1 0 0 0 0,1 0 0 0 0,-1 1 0 0 0,1-1 0 0 0,-1 0 0 0 0,2 2 0 0 0,-2-2-4 0 0,1 1-1 0 0,-1 0 0 0 0,0-1 1 0 0,1 1-1 0 0,-1 0 0 0 0,0-1 1 0 0,0 1-1 0 0,0 0 0 0 0,-1 0 1 0 0,1 0-1 0 0,0 0 0 0 0,-1 0 0 0 0,1 0 1 0 0,-1 0-1 0 0,1 0 0 0 0,-1 0 1 0 0,0 0-1 0 0,0 4 0 0 0,-1 5-8 0 0,-1-1-1 0 0,-3 16 0 0 0,0 2 26 0 0,-16 94 530 0 0,20-111-875 0 0,1-11 302 0 0,0 0 1 0 0,0 0-1 0 0,0 0 0 0 0,0 1 1 0 0,0-1-1 0 0,0 0 0 0 0,0 0 1 0 0,0 0-1 0 0,0 0 0 0 0,0 0 0 0 0,0 0 1 0 0,1 0-1 0 0,-1 0 0 0 0,0 0 1 0 0,0 0-1 0 0,0 0 0 0 0,0 0 0 0 0,0 0 1 0 0,0 0-1 0 0,0 0 0 0 0,0 0 1 0 0,0 0-1 0 0,0 1 0 0 0,1-1 0 0 0,-1 0 1 0 0,0 0-1 0 0,0 0 0 0 0,0 0 1 0 0,0 0-1 0 0,0 0 0 0 0,0 0 1 0 0,0 0-1 0 0,0 0 0 0 0,0-1 0 0 0,1 1 1 0 0,-1 0-1 0 0,0 0 0 0 0,0 0 1 0 0,0 0-1 0 0,0 0 0 0 0,0 0 0 0 0,0 0 1 0 0,0 0-1 0 0,0 0 0 0 0,0 0 1 0 0,0 0-1 0 0,0 0 0 0 0,14-13-2505 0 0,-13 11 2784 0 0,20-21-1776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41.8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13216 0 0,'0'0'1326'0'0,"1"2"-1216"0"0,2 1-35 0 0,0 1 0 0 0,0-1 1 0 0,0 0-1 0 0,0 0 1 0 0,0 0-1 0 0,0-1 1 0 0,1 1-1 0 0,0-1 1 0 0,-1 1-1 0 0,1-1 1 0 0,0-1-1 0 0,0 1 0 0 0,0 0 1 0 0,0-1-1 0 0,0 0 1 0 0,1 0-1 0 0,-1 0 1 0 0,0 0-1 0 0,6-1 1 0 0,10 1 282 0 0,1-1-1 0 0,36-5 1 0 0,-48 4-313 0 0,207-36-1388 0 0,-200 36-2623 0 0,-1 1-1196 0 0</inkml:trace>
  <inkml:trace contextRef="#ctx0" brushRef="#br0" timeOffset="1">240 44 9760 0 0,'-4'3'81'0'0,"0"-1"0"0"0,1 1 0 0 0,-1 0 1 0 0,1 0-1 0 0,0 1 0 0 0,0-1 0 0 0,0 1 1 0 0,0 0-1 0 0,0-1 0 0 0,1 1 0 0 0,0 0 0 0 0,-3 6 1 0 0,-27 47 1299 0 0,-4 8 979 0 0,8-15-863 0 0,26-43-1327 0 0,2-6-205 0 0,0 1 0 0 0,-1-1 0 0 0,1 0-1 0 0,-1 1 1 0 0,1-1 0 0 0,-1 0 0 0 0,1 0 0 0 0,-1 1 0 0 0,1-1 0 0 0,-1 0-1 0 0,-1 1 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42.2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95 0 5984 0 0,'0'0'273'0'0,"-10"12"102"0"0,7-7 123 0 0,0-1 1 0 0,0 1-1 0 0,0 0 1 0 0,1 0-1 0 0,0 0 1 0 0,-1 1-1 0 0,2-1 1 0 0,-1 0-1 0 0,1 1 1 0 0,-2 9-1 0 0,2-6 285 0 0,-2 0 0 0 0,1 0 1 0 0,-5 10-1 0 0,4-13-596 0 0,-5 12 222 0 0,-11 30 1 0 0,12-29-323 0 0,5-16-154 0 0,1-1 0 0 0,0 1-1 0 0,0 0 1 0 0,0 0-1 0 0,0 0 1 0 0,0-1 0 0 0,1 1-1 0 0,-1 0 1 0 0,1 4 0 0 0,0 2-3704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42.5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7224 0 0,'0'0'1592'0'0,"1"1"-684"0"0,2 4-580 0 0,-1-1 1 0 0,0 0 0 0 0,0 1-1 0 0,0 0 1 0 0,0-1 0 0 0,-1 1-1 0 0,1 0 1 0 0,-1 0 0 0 0,0 7-1 0 0,1 49 1360 0 0,-2-43-1082 0 0,-1 1 43 0 0,-4 27 1 0 0,2-24 36 0 0,-1 33-1 0 0,4-54-64 0 0,1-3-525 0 0,0-4-57 0 0,1 1-1 0 0,-1-1 1 0 0,0 1-1 0 0,0-1 0 0 0,-1 1 1 0 0,1-9-1 0 0,-1 8-18 0 0,0 0 1 0 0,0 1-1 0 0,1-1 1 0 0,0 0-1 0 0,0 1 0 0 0,0-1 1 0 0,1 1-1 0 0,1-6 0 0 0,-1 7-17 0 0,0 0 2 0 0,0-1 0 0 0,1 1-1 0 0,-1-1 1 0 0,1 1 0 0 0,0 0-1 0 0,0 0 1 0 0,0 0 0 0 0,0 0 0 0 0,1 0-1 0 0,0 1 1 0 0,-1 0 0 0 0,9-5-1 0 0,0 1 24 0 0,0 0-1 0 0,1 1 1 0 0,0 1-1 0 0,0 0 1 0 0,1 1-1 0 0,24-5 0 0 0,-37 9-27 0 0,1 0 0 0 0,0 0 0 0 0,-1 0 0 0 0,1 0 0 0 0,0 0 0 0 0,-1 0 0 0 0,1 0 0 0 0,0 1 0 0 0,-1-1 0 0 0,1 1-1 0 0,-1-1 1 0 0,1 1 0 0 0,1 0 0 0 0,3 2-13 0 0,-4-3-57 0 0,-2 9-18 0 0,0-6 74 0 0,0-1 1 0 0,0 0 0 0 0,0 1-1 0 0,0-1 1 0 0,0 0-1 0 0,-1 1 1 0 0,1-1 0 0 0,-1 0-1 0 0,1 1 1 0 0,-1-1-1 0 0,-1 3 1 0 0,-2 1 1 0 0,1 0-1 0 0,-1-1 1 0 0,0 1 0 0 0,-1 0-1 0 0,1-1 1 0 0,-1 0 0 0 0,0 0-1 0 0,-8 6 1 0 0,-51 30-22 0 0,41-27 40 0 0,18-10-36 0 0,3-2 15 0 0,-1-1 1 0 0,1 1-1 0 0,0-1 1 0 0,-1 1-1 0 0,0-1 1 0 0,1 0-1 0 0,-1 0 1 0 0,-3 1-1 0 0,11-15-5342 0 0,0-1-412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42.9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199 1 2760 0 0,'0'0'8274'0'0,"1"1"-7558"0"0,4 12-32 0 0,-1-1-1 0 0,0 1 1 0 0,-1-1-1 0 0,3 22 1 0 0,0-6-187 0 0,-4-22-416 0 0,-1 1 0 0 0,1-1 1 0 0,0 9-1 0 0,7 56 119 0 0,-4-44-7 0 0,1 48 0 0 0,-8-21-5 0 0,-2 1 0 0 0,-21 100 1 0 0,-8-24-64 0 0,24-106 6 0 0,0 0 1 0 0,-1 0-1 0 0,-15 24 0 0 0,10-22 6 0 0,6-11-124 0 0,0 0 1 0 0,0-1 0 0 0,-23 26-1 0 0,27-35 11 0 0,4-5-14 0 0,0 1 0 0 0,-1 0 0 0 0,1-1 0 0 0,0 1 1 0 0,-1-1-1 0 0,1 1 0 0 0,-1-1 0 0 0,0 0 1 0 0,0 0-1 0 0,1 0 0 0 0,-1 0 0 0 0,0 0 1 0 0,0 0-1 0 0,0 0 0 0 0,0-1 0 0 0,0 1 0 0 0,0-1 1 0 0,0 1-1 0 0,-2-1 0 0 0,3 0-54 0 0,0-1 0 0 0,0 1 1 0 0,0-1-1 0 0,0 1 0 0 0,0-1 0 0 0,1 0 0 0 0,-1 1 0 0 0,0-1 0 0 0,0 0 0 0 0,1 0 1 0 0,-1 0-1 0 0,0 0 0 0 0,1 1 0 0 0,-1-1 0 0 0,1 0 0 0 0,-1 0 0 0 0,1 0 1 0 0,0 0-1 0 0,-1-2 0 0 0,0 1-394 0 0,-3-10-3695 0 0,0-3-1349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1840 0 0,'0'0'436'0'0,"-5"9"4946"0"0,-1 4-4445 0 0,0 0 0 0 0,0-1 0 0 0,-1 0 0 0 0,-12 14-1 0 0,-114 170 2779 0 0,47-65-1863 0 0,82-125-1996 0 0,6-9-2183 0 0,8-15 894 0 0,-1-5-20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43.5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83 1 10912 0 0,'0'0'2089'0'0,"8"1"-1153"0"0,-2 0-879 0 0,-1 1 0 0 0,1 1 0 0 0,-1-1 0 0 0,0 1-1 0 0,0 0 1 0 0,0 0 0 0 0,0 0 0 0 0,-1 1 0 0 0,1-1 0 0 0,-1 1 0 0 0,0 1 0 0 0,0-1 0 0 0,0 0 0 0 0,-1 1 0 0 0,5 7 0 0 0,-7-11-50 0 0,0 1 0 0 0,0 0 0 0 0,0-1 0 0 0,0 1 1 0 0,0 0-1 0 0,-1 0 0 0 0,1 0 0 0 0,-1 0 1 0 0,1-1-1 0 0,-1 1 0 0 0,1 0 0 0 0,-1 0 1 0 0,0 0-1 0 0,0 0 0 0 0,0 0 0 0 0,0 0 1 0 0,-1 0-1 0 0,1 0 0 0 0,0 0 0 0 0,-1-1 1 0 0,1 1-1 0 0,-1 0 0 0 0,0 0 0 0 0,0 0 0 0 0,0-1 1 0 0,0 1-1 0 0,0 0 0 0 0,0-1 0 0 0,-1 3 1 0 0,-2 0 52 0 0,-1 1-1 0 0,1-1 1 0 0,-1-1 0 0 0,1 1 0 0 0,-1 0 0 0 0,0-1 0 0 0,0 0 0 0 0,-7 3 0 0 0,-1 0 105 0 0,-2 1 230 0 0,-31 11 0 0 0,30-14-138 0 0,-11 4 3534 0 0,28-8-3762 0 0,-1 1 1 0 0,1 0-1 0 0,0 0 0 0 0,-1-1 0 0 0,1 1 0 0 0,0-1 0 0 0,0 1 0 0 0,0-1 0 0 0,0 1 0 0 0,-1-1 0 0 0,1 1 0 0 0,0-1 0 0 0,0 0 0 0 0,0 0 1 0 0,0 1-1 0 0,0-1 0 0 0,0 0 0 0 0,0 0 0 0 0,2 0 0 0 0,22 0 368 0 0,-18 0-272 0 0,69 3 394 0 0,-49-1-491 0 0,0-1 1 0 0,-1-1-1 0 0,47-7 0 0 0,26-11-180 0 0,-97 17-109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56.7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2760 0 0,'0'0'248'0'0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0:57.5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300 52 2304 0 0,'0'0'8624'0'0,"-1"3"-8208"0"0,-46 65 700 0 0,24-33-439 0 0,-28 34 0 0 0,28-41-251 0 0,1 1-1 0 0,-25 44 0 0 0,21-31 100 0 0,12-22-3 0 0,-12 26-1 0 0,22-39-372 0 0,1-1 1 0 0,1 1 0 0 0,-1 0 0 0 0,1 0 0 0 0,1 0 0 0 0,-1 0-1 0 0,1 0 1 0 0,0 11 0 0 0,1-16-133 0 0,0 1 1 0 0,0-1-1 0 0,0 0 0 0 0,0 0 0 0 0,1 1 1 0 0,-1-1-1 0 0,1 0 0 0 0,0 0 0 0 0,-1 0 0 0 0,1 0 1 0 0,2 4-1 0 0,-2-5-8 0 0,-1 0-1 0 0,1-1 1 0 0,0 1 0 0 0,0 0 0 0 0,0 0-1 0 0,0-1 1 0 0,-1 1 0 0 0,1-1-1 0 0,0 1 1 0 0,0 0 0 0 0,0-1 0 0 0,0 0-1 0 0,1 1 1 0 0,-1-1 0 0 0,0 0-1 0 0,0 1 1 0 0,0-1 0 0 0,0 0-1 0 0,0 0 1 0 0,0 0 0 0 0,0 0 0 0 0,0 0-1 0 0,1 0 1 0 0,-1 0 0 0 0,2-1-1 0 0,6-1 100 0 0,0 0 0 0 0,-1-1 0 0 0,1 0 0 0 0,0-1 0 0 0,-1 0 0 0 0,0 0 0 0 0,8-6 0 0 0,3-3 229 0 0,28-26 1 0 0,-21 16-318 0 0,-1 2-88 0 0,-1-2 1 0 0,-1 0-1 0 0,26-34 0 0 0,-27 29-64 0 0,-15 20 58 0 0,0 0 1 0 0,9-17-1 0 0,1-1-91 0 0,-12 18 56 0 0,0 0-1 0 0,8-15 1 0 0,-12 20 89 0 0,0 1-1 0 0,0 0 1 0 0,0 0 0 0 0,0 0 0 0 0,1 0 0 0 0,-1 0 0 0 0,3-2-1 0 0,0-1-57 0 0,-6-1 6 0 0,2 6 71 0 0,0 0 0 0 0,-1 0 0 0 0,1 0 0 0 0,0-1-1 0 0,0 1 1 0 0,0 0 0 0 0,0 0 0 0 0,0 0 0 0 0,0 0 0 0 0,0 0 0 0 0,0 0 0 0 0,0-1 0 0 0,0 1 0 0 0,0 0 0 0 0,0 0 0 0 0,0 0 0 0 0,0 0 0 0 0,0 0 0 0 0,0 0 0 0 0,0-1 0 0 0,0 1 0 0 0,0 0-1 0 0,0 0 1 0 0,0 0 0 0 0,0 0 0 0 0,0 0 0 0 0,0-1 0 0 0,0 1 0 0 0,0 0 0 0 0,0 0 0 0 0,0 0 0 0 0,0 0 0 0 0,0 0 0 0 0,1 0 0 0 0,-1 0 0 0 0,0-1 0 0 0,0 1 0 0 0,0 0 0 0 0,0 0 0 0 0,0 0-1 0 0,0 0 1 0 0,0 0 0 0 0,0 0 0 0 0,1 0 0 0 0,-1 0 0 0 0,0 0 0 0 0,0 0 0 0 0,0 0 0 0 0,0 0 0 0 0,5-6-205 0 0,-13 29 361 0 0,6-18-123 0 0,0 0-1 0 0,0 0 1 0 0,1 0-1 0 0,0 0 1 0 0,0 0-1 0 0,0 0 1 0 0,0 0 0 0 0,1 0-1 0 0,0 9 1 0 0,2 4 19 0 0,0-1 1 0 0,7 21 0 0 0,-7-30-41 0 0,1-1 1 0 0,0 0-1 0 0,0 1 1 0 0,1-1-1 0 0,-1-1 1 0 0,1 1-1 0 0,8 10 0 0 0,-2-7 96 0 0,0 1 0 0 0,0-1 0 0 0,0-1-1 0 0,1 0 1 0 0,23 14 0 0 0,-25-18-71 0 0,0-1 1 0 0,1 0 0 0 0,0 0 0 0 0,-1-1 0 0 0,1 0 0 0 0,1 0 0 0 0,-1-2 0 0 0,18 3-1 0 0,-16-3 2 0 0,-1-1-1 0 0,1 0 1 0 0,0 0-1 0 0,-1-1 1 0 0,1-1-1 0 0,-1 0 0 0 0,1 0 1 0 0,-1-1-1 0 0,0 0 1 0 0,0-1-1 0 0,0-1 1 0 0,15-8-1 0 0,-1-2 46 0 0,-18 12-59 0 0,0-1 0 0 0,0 0 0 0 0,0-1 0 0 0,0 0 0 0 0,-1 0 0 0 0,0 0 0 0 0,0-1 1 0 0,-1 1-1 0 0,1-2 0 0 0,5-7 0 0 0,-5 3-2 0 0,-1 0-1 0 0,-1 0 1 0 0,0 0-1 0 0,0 0 1 0 0,-1-1 0 0 0,0 1-1 0 0,-1-1 1 0 0,-1 1-1 0 0,0-1 1 0 0,0 0 0 0 0,-1 0-1 0 0,0 0 1 0 0,-3-12 0 0 0,1 12 51 0 0,0 0 0 0 0,0 1 0 0 0,-2-1 0 0 0,1 1 0 0 0,-2-1 0 0 0,1 1 0 0 0,-1 0 1 0 0,-1 1-1 0 0,0-1 0 0 0,-1 1 0 0 0,0 0 0 0 0,-13-15 0 0 0,13 19-54 0 0,0 1 0 0 0,1-1-1 0 0,-2 1 1 0 0,1 1 0 0 0,0-1-1 0 0,-1 1 1 0 0,0 0 0 0 0,0 1-1 0 0,0 0 1 0 0,-1 0 0 0 0,-13-2-1 0 0,20 5-236 0 0,0 0 0 0 0,0 0 0 0 0,1 0 0 0 0,-1 1 0 0 0,0-1 0 0 0,0 1 0 0 0,1-1 0 0 0,-1 1 0 0 0,0-1 0 0 0,1 1 0 0 0,-1 0 0 0 0,-2 1 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13.8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1 761 2304 0 0,'1'-1'8761'0'0,"20"-24"-5407"0"0,6-17-1544 0 0,-18 27-1655 0 0,1 0 0 0 0,13-15 0 0 0,-12 16-57 0 0,-1-1 1 0 0,0 0-1 0 0,-1 0 0 0 0,13-33 0 0 0,11-17-6 0 0,-3 7-47 0 0,14-20 256 0 0,8-9-238 0 0,-38 64-89 0 0,13-32 0 0 0,-17 32 185 0 0,21-32-1 0 0,-30 54-158 0 0,0-1 0 0 0,0 1 0 0 0,0 0 0 0 0,-1-1 0 0 0,1 1 0 0 0,0-1 0 0 0,-1 1 0 0 0,1-1 0 0 0,-1 0 0 0 0,1 1 0 0 0,-1-1 0 0 0,0 1 0 0 0,0-1 0 0 0,1 0 0 0 0,-1 1 0 0 0,0-1 0 0 0,-1 0 0 0 0,1-1 0 0 0,1 20 0 0 0,-24 113 376 0 0,19-108-219 0 0,0 8 214 0 0,4-28 445 0 0,0-2-793 0 0,1 1 0 0 0,0 0-1 0 0,0-1 1 0 0,-1 1 0 0 0,1-1-1 0 0,0 1 1 0 0,0-1 0 0 0,0 1-1 0 0,0-1 1 0 0,0 1 0 0 0,0-1-1 0 0,0 0 1 0 0,0 0 0 0 0,0 1-1 0 0,0-1 1 0 0,0 0 0 0 0,0 0-1 0 0,0 0 1 0 0,0 0 0 0 0,1-1-1 0 0,1 1-1 0 0,-1-1 0 0 0,0 1 0 0 0,0-1 0 0 0,1 0 0 0 0,-1 0 0 0 0,0 0 0 0 0,0-1 0 0 0,3-1 0 0 0,0-1 15 0 0,0 0-1 0 0,-1-1 0 0 0,1 1 1 0 0,-1-1-1 0 0,-1 1 0 0 0,6-9 0 0 0,-4 4 8 0 0,67-109-303 0 0,-65 106 129 0 0,11-25 0 0 0,-7 14 82 0 0,-8 13 16 0 0,-5 20-250 0 0,1 0 1 0 0,-2 14-1 0 0,-3 19 584 0 0,4-31-174 0 0,0 1-1 0 0,1 0 1 0 0,1 25 0 0 0,0-20-142 0 0,0-15 6 0 0,0-1 0 0 0,0 1-1 0 0,1-1 1 0 0,-1 1 0 0 0,1-1-1 0 0,-1 0 1 0 0,1 1 0 0 0,0-1-1 0 0,-1 0 1 0 0,1 1 0 0 0,1-1-1 0 0,-1 0 1 0 0,0 0 0 0 0,0 0-1 0 0,1 0 1 0 0,-1 0 0 0 0,1 0-1 0 0,0-1 1 0 0,-1 1 0 0 0,1 0-1 0 0,0-1 1 0 0,0 1 0 0 0,0-1-1 0 0,0 0 1 0 0,0 1 0 0 0,0-1-1 0 0,1 0 1 0 0,-1 0 0 0 0,0-1-1 0 0,1 1 1 0 0,-1 0 0 0 0,0-1-1 0 0,1 0 1 0 0,-1 1 0 0 0,1-1-1 0 0,-1 0 1 0 0,0 0 0 0 0,1 0-1 0 0,-1 0 1 0 0,1-1 0 0 0,-1 1-1 0 0,4-2 1 0 0,21-6-2767 0 0,-14 3-3398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14.1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217 1 9184 0 0,'0'0'830'0'0,"-2"0"-551"0"0,-2 2 73 0 0,0 0-1 0 0,0 0 1 0 0,1 0 0 0 0,-1 1 0 0 0,1-1-1 0 0,-1 1 1 0 0,-4 5 0 0 0,-23 26 1394 0 0,25-26-1577 0 0,-19 25 644 0 0,1 0-1 0 0,2 2 0 0 0,-34 71 0 0 0,53-100-793 0 0,1 1 0 0 0,-1-1 0 0 0,1 1 0 0 0,0 0 0 0 0,1-1 0 0 0,-1 1 0 0 0,0 8 0 0 0,2-13-9 0 0,0 0 0 0 0,0 0 0 0 0,0 1 1 0 0,0-1-1 0 0,1 0 0 0 0,-1 0 1 0 0,1 1-1 0 0,-1-1 0 0 0,1 0 0 0 0,0 0 1 0 0,-1 0-1 0 0,1 0 0 0 0,0 0 0 0 0,1 0 1 0 0,-1 0-1 0 0,0 0 0 0 0,0 0 1 0 0,1-1-1 0 0,-1 1 0 0 0,1 0 0 0 0,0-1 1 0 0,-1 1-1 0 0,1-1 0 0 0,3 2 0 0 0,0 0-24 0 0,1 0-1 0 0,0-1 1 0 0,0 0-1 0 0,0 0 1 0 0,-1-1-1 0 0,1 0 1 0 0,1 0-1 0 0,-1 0 1 0 0,0 0-1 0 0,0-1 1 0 0,0 0-1 0 0,0-1 1 0 0,0 1-1 0 0,0-1 1 0 0,1 0-1 0 0,-1-1 1 0 0,9-3-1 0 0,-1 1-281 0 0,7-3-1005 0 0,-8-1-2770 0 0,3-2-1415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14.5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62 3224 0 0,'1'0'5309'0'0,"17"-1"-1389"0"0,28-4 0 0 0,-19 0-3477 0 0,0-1-1 0 0,-1-2 1 0 0,40-16-1 0 0,-32 12-1483 0 0,-32 12 449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14.9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0 524 12464 0 0,'0'0'1249'0'0,"0"2"-1142"0"0,2 30 803 0 0,12 57 1 0 0,-7-50-201 0 0,-4-19-58 0 0,10 37 0 0 0,-10-50-469 0 0,0 0 0 0 0,1 0 0 0 0,-1 0 0 0 0,1-1 0 0 0,1 1 0 0 0,-1-1 0 0 0,9 9 0 0 0,-13-15-143 0 0,1 1 0 0 0,-1-1 0 0 0,1 0 0 0 0,-1 1 0 0 0,1-1 0 0 0,-1 0 0 0 0,1 1 0 0 0,-1-1 0 0 0,1 0 0 0 0,-1 0 0 0 0,1 0 0 0 0,-1 1 0 0 0,1-1 0 0 0,-1 0 0 0 0,1 0 0 0 0,-1 0 0 0 0,1 0 0 0 0,-1 0 0 0 0,1 0 0 0 0,-1 0 0 0 0,1 0 0 0 0,0 0 0 0 0,-1 0 0 0 0,1 0 0 0 0,-1 0 0 0 0,1-1 0 0 0,-1 1 0 0 0,1 0 0 0 0,-1 0 0 0 0,1 0-1 0 0,-1-1 1 0 0,1 1 0 0 0,-1 0 0 0 0,1-1 0 0 0,-1 1 0 0 0,0 0 0 0 0,1-1 0 0 0,-1 1 0 0 0,1-1 0 0 0,-1 1 0 0 0,0-1 0 0 0,1 1 0 0 0,-1-1 0 0 0,0 1 0 0 0,0 0 0 0 0,1-2 0 0 0,1-3 71 0 0,0 0-1 0 0,0 0 1 0 0,3-10 0 0 0,-3 7 127 0 0,3-10-66 0 0,0 0 0 0 0,-2-1 0 0 0,4-31 0 0 0,-5-60-65 0 0,1-13-118 0 0,7 41 15 0 0,3-43-176 0 0,-11 105 148 0 0,2 0 0 0 0,0 0 0 0 0,9-25 0 0 0,-10 35-5 0 0,-3 9 28 0 0,1-1 0 0 0,-1 1 0 0 0,1 0 0 0 0,0 0 0 0 0,0 0 0 0 0,-1 0 0 0 0,1 0 0 0 0,0 0 0 0 0,0 0 0 0 0,0 0 0 0 0,0 0 0 0 0,0 0 0 0 0,0 0 0 0 0,0 0 0 0 0,1 1 0 0 0,-1-1 0 0 0,0 0 0 0 0,0 1 0 0 0,0-1 0 0 0,1 1 0 0 0,-1 0 0 0 0,0-1 0 0 0,3 1 0 0 0,3-1 54 0 0,0 0 1 0 0,1 1-1 0 0,8 0 1 0 0,-6 0-71 0 0,159 5 17 0 0,94-17 75 0 0,-55-11-22 0 0,-51 5-51 0 0,-50 6-18 0 0,-85 11-98 0 0,-23 1 157 0 0,-4-5-31 0 0,5 3-8 0 0,0 2-5 0 0,0-1 0 0 0,0 1 1 0 0,0-1-1 0 0,0 1 1 0 0,0-1-1 0 0,0 1 0 0 0,0-1 1 0 0,0 1-1 0 0,0-1 0 0 0,0 1 1 0 0,0-1-1 0 0,0 1 1 0 0,0-1-1 0 0,0 1 0 0 0,-1-1 1 0 0,1 1-1 0 0,0-1 0 0 0,0 1 1 0 0,-1-1-1 0 0,1 1 0 0 0,0 0 1 0 0,0-1-1 0 0,-1 1 1 0 0,0-1-1 0 0,-5-4-42 0 0,5 5-167 0 0,0-1 1 0 0,0 1-1 0 0,0 0 0 0 0,1-1 1 0 0,-1 1-1 0 0,0-1 0 0 0,0 1 0 0 0,1-1 1 0 0,-1 0-1 0 0,0 1 0 0 0,1-1 0 0 0,-1-1 1 0 0,-3-4-1289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16.6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1 11200 0 0,'0'0'1126'0'0,"0"1"-1031"0"0,-5 90 564 0 0,4-39-19 0 0,-1-24-196 0 0,5 52 0 0 0,4 2 505 0 0,-5-50-156 0 0,2 1-1 0 0,8 40 0 0 0,-1-36-96 0 0,-6-22-482 0 0,-1 1 1 0 0,0 0 0 0 0,-1-1 0 0 0,1 24-1 0 0,-4-38-54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18.6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6 185 7344 0 0,'0'0'660'0'0,"0"-1"-542"0"0,-3-9-147 0 0,2 10 56 0 0,1 0-1 0 0,0 0 1 0 0,0 0-1 0 0,0 0 1 0 0,0 0-1 0 0,0-1 1 0 0,0 1-1 0 0,-1 0 1 0 0,1 0-1 0 0,0 0 1 0 0,0-1 0 0 0,0 1-1 0 0,0 0 1 0 0,0 0-1 0 0,0 0 1 0 0,0-1-1 0 0,0 1 1 0 0,0 0-1 0 0,0 0 1 0 0,0 0 0 0 0,0-1-1 0 0,0 1 1 0 0,0 0-1 0 0,0 0 1 0 0,0 0-1 0 0,0-1 1 0 0,0 1-1 0 0,0 0 1 0 0,0 0-1 0 0,1 0 1 0 0,-1-1 0 0 0,0 1 254 0 0,2-8 307 0 0,-2 8-518 0 0,0-1 1 0 0,0 1-1 0 0,0 0 1 0 0,0 0-1 0 0,0 0 1 0 0,1 0-1 0 0,-1-1 1 0 0,0 1-1 0 0,0 0 1 0 0,0 0-1 0 0,0 0 1 0 0,0-1-1 0 0,0 1 1 0 0,0 0-1 0 0,-1 0 1 0 0,1 0-1 0 0,0-1 1 0 0,0 1-1 0 0,0 0 1 0 0,0 0-1 0 0,0 0 1 0 0,0-1-1 0 0,0 1 1 0 0,0 0-1 0 0,0 0 1 0 0,0 0-1 0 0,-1 0 1 0 0,1-1-1 0 0,0 1 1 0 0,0 0-1 0 0,0 0 1 0 0,0 0-1 0 0,0 0 1 0 0,-1 0-1 0 0,1 0 1 0 0,0 0-1 0 0,0-1 1 0 0,0 1-1 0 0,-1 0 1 0 0,7-6 1639 0 0,-3 2-1318 0 0,1 3-202 0 0,-1 0-1 0 0,1 0 1 0 0,-1 1-1 0 0,1-1 1 0 0,0 1-1 0 0,-1-1 1 0 0,1 1-1 0 0,0 0 1 0 0,-1 1-1 0 0,1-1 1 0 0,0 1-1 0 0,-1-1 1 0 0,6 3-1 0 0,22 1 639 0 0,0-3-217 0 0,-15-1-388 0 0,-1 1 0 0 0,0-2 1 0 0,0 0-1 0 0,23-5 0 0 0,76-17 57 0 0,-3 1-127 0 0,-44 9-7 0 0,116-6 0 0 0,-156 17-118 0 0,163-11 84 0 0,-4 3-112 0 0,-168 9 0 0 0,26 3 0 0 0,-1 1 0 0 0,-24-3 24 0 0,-7 1 32 0 0,0-1 0 0 0,1-1 0 0 0,-1 0 0 0 0,0 0 0 0 0,0-1 0 0 0,22-7 0 0 0,-25 6 30 0 0,-2 0 156 0 0,0 1-1 0 0,13-8 1 0 0,-5 2-1290 0 0,-5 4-3933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1.1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2025 9672 0 0,'0'0'748'0'0,"1"-2"-492"0"0,0 0-152 0 0,-1-1 1 0 0,1 1-1 0 0,-1-1 0 0 0,0 1 1 0 0,0-1-1 0 0,0 1 1 0 0,0-1-1 0 0,0 1 1 0 0,-1-4-1 0 0,-1-9 2161 0 0,3 12-2064 0 0,-1 0 0 0 0,1 1 0 0 0,0-1 0 0 0,0 0 0 0 0,0 1 0 0 0,1-1 0 0 0,-1 1 0 0 0,3-5 0 0 0,-3 6-59 0 0,1 2-123 0 0,-1-1 1 0 0,1 0 0 0 0,0 1 0 0 0,-1 0 0 0 0,1-1 0 0 0,0 1 0 0 0,-1 0-1 0 0,1 0 1 0 0,-1 0 0 0 0,1 0 0 0 0,-1 0 0 0 0,0 0 0 0 0,1 0 0 0 0,-1 0-1 0 0,0 0 1 0 0,0 1 0 0 0,0-1 0 0 0,2 3 0 0 0,18 32 103 0 0,-14-23-61 0 0,5 11 131 0 0,-1 0-1 0 0,12 38 1 0 0,-12-29 2 0 0,2 3 128 0 0,25 50 0 0 0,-37-84-306 0 0,0 0-1 0 0,0 0 1 0 0,1 0 0 0 0,-1-1 0 0 0,0 1-1 0 0,1 0 1 0 0,-1-1 0 0 0,1 1 0 0 0,0-1-1 0 0,-1 0 1 0 0,1 1 0 0 0,0-1 0 0 0,0 0-1 0 0,0 0 1 0 0,0 0 0 0 0,3 1 0 0 0,-4-2 12 0 0,0 0 1 0 0,1 0 0 0 0,-1 0-1 0 0,0 0 1 0 0,0 0 0 0 0,0 0 0 0 0,0 0-1 0 0,1-1 1 0 0,-1 1 0 0 0,0 0-1 0 0,0-1 1 0 0,0 1 0 0 0,0-1 0 0 0,0 1-1 0 0,0-1 1 0 0,0 0 0 0 0,0 1-1 0 0,0-1 1 0 0,0 0 0 0 0,0 0 0 0 0,0 1-1 0 0,-1-1 1 0 0,1 0 0 0 0,0 0-1 0 0,0 0 1 0 0,-1 0 0 0 0,1 0 0 0 0,-1 0-1 0 0,1 0 1 0 0,-1 0 0 0 0,1-1-1 0 0,-1 0 1 0 0,4-9 264 0 0,-1 1-1 0 0,-1-1 1 0 0,3-18 0 0 0,-1 6-5 0 0,16-162 885 0 0,-15-1-906 0 0,-3 86-293 0 0,32-395 25 0 0,-4 236 0 0 0,-17 135 0 0 0,5-185 137 0 0,-14 191-4 0 0,0 57-122 0 0,1-31-12 0 0,-5 82 1 0 0,-1-12 0 0 0,2-1 0 0 0,0 0 0 0 0,2 1 0 0 0,5-26 0 0 0,0 3 0 0 0,-7 35 0 0 0,0-1 0 0 0,1 1 0 0 0,4-14 0 0 0,-2 5 0 0 0,-3 10-128 0 0,1 8 871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10680 0 0,'0'0'1213'0'0,"2"2"-824"0"0,5 6-30 0 0,-1 1-1 0 0,1-1 0 0 0,-2 2 1 0 0,8 13-1 0 0,-7-12-212 0 0,0 0 0 0 0,15 19 0 0 0,41 36 990 0 0,-38-39-859 0 0,-17-18-466 0 0,2 0-1 0 0,-1 0 1 0 0,12 9 0 0 0,-18-17-7 0 0,0 0 0 0 0,0 0 0 0 0,0 0 1 0 0,0 0-1 0 0,0 0 0 0 0,0-1 1 0 0,1 1-1 0 0,1 0 0 0 0,-3-1 156 0 0,13 3-902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1.6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0 303 11256 0 0,'4'-3'192'0'0,"1"-2"-163"0"0,-4-9 2767 0 0,7 13-2299 0 0,5-2-87 0 0,1 1-1 0 0,-1 1 0 0 0,24 0 1 0 0,1 0-211 0 0,213-12 362 0 0,108-9-292 0 0,56-6-23 0 0,-114 10 80 0 0,362-28 152 0 0,-24-19 98 0 0,-239 30-192 0 0,206 11 124 0 0,-572 22-591 0 0,110-6 494 0 0,-116 5-252 0 0,22-2 197 0 0,-48 4-325 0 0,2 0-18 0 0,6 6 180 0 0,-8-3-283 0 0,0-1-352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3.2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0 9184 0 0,'0'0'830'0'0,"0"2"-599"0"0,1 24 1335 0 0,-1 35 1239 0 0,-1-55-2663 0 0,1-3-65 0 0,0 1-1 0 0,0-1 1 0 0,-1 0 0 0 0,0 0-1 0 0,1 1 1 0 0,-3 4-1 0 0,-18 53 982 0 0,15-43 672 0 0,7-18-1703 0 0,3-10 449 0 0,6-9-354 0 0,1 0 1 0 0,25-34 0 0 0,-22 32-93 0 0,24-23 30 0 0,-30 35-34 0 0,-5 6-11 0 0,12-9 36 0 0,-7 7-63 0 0,-7 5-53 0 0,2 13-87 0 0,-3-4 136 0 0,0 0-1 0 0,-1 1 1 0 0,0-1-1 0 0,-1 0 1 0 0,0 0 0 0 0,0 0-1 0 0,-6 13 1 0 0,-1 10 8 0 0,8-27 8 0 0,-5 18 0 0 0,-13 34 0 0 0,15-48 16 0 0,3-7 672 0 0,3-2-647 0 0,-1 0-1 0 0,0-1 0 0 0,1 1 1 0 0,-1-1-1 0 0,0 1 0 0 0,0-1 0 0 0,0 1 1 0 0,1-1-1 0 0,-1 0 0 0 0,0 1 1 0 0,0-1-1 0 0,0 0 0 0 0,0 0 1 0 0,0 0-1 0 0,2-2 0 0 0,14-19 4 0 0,-11 14 27 0 0,4-6-45 0 0,8-11-21 0 0,0 2 0 0 0,2 0 1 0 0,0 1-1 0 0,40-32 0 0 0,-52 49-31 0 0,-5 3 8 0 0,0 0 0 0 0,0 0 1 0 0,0 0-1 0 0,-1 0 0 0 0,1-1 0 0 0,2-2 1 0 0,-4 6 11 0 0,0 0 0 0 0,0 0 0 0 0,0 1 1 0 0,0-1-1 0 0,0 0 0 0 0,0 1 0 0 0,-1-1 1 0 0,1 1-1 0 0,0-1 0 0 0,-1 1 0 0 0,1 1 0 0 0,0 1 6 0 0,-1 1-1 0 0,0-1 0 0 0,0 0 0 0 0,0 1 0 0 0,0-1 1 0 0,-1 1-1 0 0,0-1 0 0 0,0 0 0 0 0,-2 7 1 0 0,-18 39-174 0 0,8-23 27 0 0,9-17 100 0 0,1-4 66 0 0,1 0-1 0 0,-1 1 1 0 0,1-1-1 0 0,1 1 1 0 0,-2 9-1 0 0,2-11 1 0 0,1-1-11 0 0,-1 0-1 0 0,1-1 0 0 0,-1 1 1 0 0,0 0-1 0 0,-1-1 0 0 0,1 1 0 0 0,-4 5 1 0 0,19-11-1488 0 0,7-5 602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3.5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65 3680 0 0,'1'2'10080'0'0,"-1"-1"-9941"0"0,1 1 1 0 0,0 0-1 0 0,0-1 1 0 0,-1 1 0 0 0,1 0-1 0 0,0-1 1 0 0,0 1 0 0 0,1-1-1 0 0,-1 0 1 0 0,0 1 0 0 0,0-1-1 0 0,1 0 1 0 0,-1 0-1 0 0,0 0 1 0 0,1 0 0 0 0,0 0-1 0 0,-1 0 1 0 0,1 0 0 0 0,-1 0-1 0 0,1-1 1 0 0,0 1 0 0 0,-1 0-1 0 0,1-1 1 0 0,0 0-1 0 0,0 1 1 0 0,1-1 0 0 0,7 1 145 0 0,1-1 0 0 0,-1 0 0 0 0,17-2 0 0 0,-5 0 196 0 0,10-1-171 0 0,1 0 0 0 0,-1-3-1 0 0,0 0 1 0 0,-1-2-1 0 0,54-21 1 0 0,-19 6-944 0 0,-47 18 251 0 0,8-5-3179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3.8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74 9 456 0 0,'-2'14'-182'0'0,"-6"7"4057"0"0,0 1 476 0 0,2 1-2281 0 0,-2 0 0 0 0,-10 22 1 0 0,-1 3-446 0 0,15-27-802 0 0,3-19-277 0 0,5-10-2957 0 0,0-1 898 0 0,1-4-20 0 0</inkml:trace>
  <inkml:trace contextRef="#ctx0" brushRef="#br0" timeOffset="1">87 1 11024 0 0,'0'0'530'0'0,"0"2"-226"0"0,2 1-262 0 0,-1 1 1 0 0,0 0-1 0 0,-1 0 0 0 0,1 0 0 0 0,-1-1 0 0 0,1 1 1 0 0,-1 0-1 0 0,0 0 0 0 0,-1 0 0 0 0,0 6 0 0 0,-16 102 3156 0 0,-10-20-1855 0 0,18-64-1250 0 0,7-21-128 0 0,0 0 0 0 0,0 0 0 0 0,-1 9-1 0 0,0-4-28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4.2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63 8752 0 0,'0'0'673'0'0,"1"1"-294"0"0,0 1-178 0 0,1 0 0 0 0,-1 0 0 0 0,1-1 0 0 0,0 1 0 0 0,0 0 0 0 0,0-1 0 0 0,0 1 0 0 0,0-1 0 0 0,0 1 0 0 0,0-1 0 0 0,0 0-1 0 0,0 0 1 0 0,1 0 0 0 0,-1 0 0 0 0,3 0 0 0 0,6 2 308 0 0,0-1 0 0 0,13 1-1 0 0,-8-2-119 0 0,19 2 373 0 0,-1-2 0 0 0,68-7-1 0 0,-52 1-317 0 0,122-10 176 0 0,-26-3-578 0 0,-55 5-232 0 0,-71 10-789 0 0,-1-1 1 0 0,1-1-1 0 0,34-13 0 0 0,-53 18 328 0 0,-1-2-857 0 0,0 2 1473 0 0,0-1 1 0 0,0 1-1 0 0,0 0 1 0 0,0-1-1 0 0,0 1 1 0 0,0 0-1 0 0,0 0 0 0 0,0-1 1 0 0,0 1-1 0 0,0 0 1 0 0,0-1-1 0 0,0 1 1 0 0,0 0-1 0 0,0 0 1 0 0,0-1-1 0 0,0 1 0 0 0,0 0 1 0 0,0 0-1 0 0,-1-1 1 0 0,1 1-1 0 0,0 0 1 0 0,0 0-1 0 0,0-1 1 0 0,-7-2-1117 0 0,-3 2-2554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4.5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151 0 5064 0 0,'0'0'389'0'0,"-9"3"-234"0"0,6-2 64 0 0,0 0 0 0 0,0 0 1 0 0,0 1-1 0 0,0-1 0 0 0,0 1 1 0 0,0 0-1 0 0,0 0 0 0 0,0 0 1 0 0,0 0-1 0 0,1 0 0 0 0,-1 1 0 0 0,1-1 1 0 0,0 1-1 0 0,-4 5 0 0 0,-5 7 2523 0 0,-13 28 0 0 0,6-11-1123 0 0,13-24-1294 0 0,1 1 1 0 0,-5 12 0 0 0,-4 10 440 0 0,11-26-674 0 0,0-1 0 0 0,0 1 0 0 0,0 0 0 0 0,1-1 0 0 0,0 1 0 0 0,0 0 0 0 0,0 0 0 0 0,1 0 0 0 0,-1 5 0 0 0,1-10-79 0 0,0 1-1 0 0,1-1 1 0 0,-1 1-1 0 0,0-1 1 0 0,0 1-1 0 0,0-1 1 0 0,1 1-1 0 0,-1-1 0 0 0,0 1 1 0 0,1-1-1 0 0,-1 1 1 0 0,0-1-1 0 0,1 0 1 0 0,-1 1-1 0 0,0-1 1 0 0,1 0-1 0 0,-1 1 1 0 0,1-1-1 0 0,-1 0 0 0 0,1 1 1 0 0,-1-1-1 0 0,1 0 1 0 0,-1 0-1 0 0,1 1 1 0 0,-1-1-1 0 0,1 0 1 0 0,0 0-1 0 0,14 2 191 0 0,-9-4-132 0 0,-1 1 1 0 0,1-1-1 0 0,-1 0 0 0 0,0 0 0 0 0,0-1 0 0 0,0 0 0 0 0,0 0 0 0 0,0 0 0 0 0,-1 0 0 0 0,0-1 0 0 0,7-6 0 0 0,1-1-8 0 0,-2-1-1 0 0,19-26 0 0 0,-9 7-355 0 0,-1-1 0 0 0,20-47-1 0 0,-36 69 101 0 0,-3 8 155 0 0,0 7 39 0 0,0-3 5 0 0,0 8 85 0 0,1 0 0 0 0,0 0 0 0 0,0 0 0 0 0,0 0-1 0 0,2 0 1 0 0,-1-1 0 0 0,1 1 0 0 0,7 15 0 0 0,-6-16-26 0 0,-1-3-36 0 0,-1 0 0 0 0,1-1 0 0 0,0 1 0 0 0,0-1 0 0 0,1 0 0 0 0,0 0 0 0 0,0 0 0 0 0,5 5 0 0 0,-3-5-57 0 0,0-1-1 0 0,0 1 1 0 0,0-1-1 0 0,1-1 1 0 0,9 5-1 0 0,6-3-2506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4.9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1 7832 0 0,'0'0'602'0'0,"0"2"-395"0"0,-2 31 1016 0 0,-1-1-1 0 0,-16 61 1 0 0,3-16-372 0 0,-12 69 555 0 0,-16 106 867 0 0,41-230-2121 0 0,2 0 0 0 0,1 0 0 0 0,0 0 0 0 0,2 0 0 0 0,0 0 0 0 0,2 0 0 0 0,0-1 0 0 0,14 40 0 0 0,-15-53-129 0 0,1-1-1 0 0,0 1 1 0 0,0-1-1 0 0,1 0 0 0 0,0 0 1 0 0,0 0-1 0 0,1 0 0 0 0,0-1 1 0 0,9 8-1 0 0,-7-8-18 0 0,2 1 0 0 0,-1-1 0 0 0,1-1 0 0 0,-1 0 0 0 0,2 0 0 0 0,19 6 0 0 0,-8-6-522 0 0,0-1 0 0 0,0 0-1 0 0,0-2 1 0 0,1-1-1 0 0,35-2 1 0 0,10-5-679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5.2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1 10136 0 0,'0'0'777'0'0,"5"6"-474"0"0,6 8 105 0 0,-1 0 0 0 0,0 1 0 0 0,-1 0 0 0 0,0 0 0 0 0,-1 1 0 0 0,-1 0 0 0 0,-1 1 0 0 0,0 0 0 0 0,-1 0 0 0 0,-1 0 0 0 0,-1 0 0 0 0,2 31-1 0 0,-3 99 778 0 0,-3-124-1065 0 0,-2-1 0 0 0,0 1 0 0 0,-2-1 0 0 0,-10 31-1 0 0,6-27-62 0 0,-2 0 0 0 0,-1-1 0 0 0,-1-1 0 0 0,-1 0 0 0 0,-1-1 0 0 0,-1-1 0 0 0,-32 35 0 0 0,31-44-1038 0 0,5-6-3243 0 0,2-2-1610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5.6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39 12 11600 0 0,'0'0'881'0'0,"2"-1"-598"0"0,8-1-271 0 0,24-6 334 0 0,-32 8-244 0 0,0-1 1 0 0,0 1-1 0 0,1 0 1 0 0,-1 0-1 0 0,0 0 1 0 0,0 0-1 0 0,0 1 1 0 0,0-1-1 0 0,1 1 1 0 0,-1-1-1 0 0,0 1 1 0 0,0 0-1 0 0,3 1 1 0 0,-1 1 115 0 0,1 0 0 0 0,-1 1 0 0 0,1-1 0 0 0,-1 1 0 0 0,0 0 0 0 0,5 6 0 0 0,-8-8-204 0 0,1 0 0 0 0,-1 1 0 0 0,0-1 0 0 0,0 0-1 0 0,0 0 1 0 0,0 1 0 0 0,0-1 0 0 0,0 0 0 0 0,0 1 0 0 0,-1-1 0 0 0,1 1 0 0 0,-1-1 0 0 0,0 1 0 0 0,0-1 0 0 0,0 1 0 0 0,0 4 0 0 0,-1-2-20 0 0,0-1 26 0 0,1 0-1 0 0,-1-1 1 0 0,1 1-1 0 0,-1 0 1 0 0,0-1-1 0 0,-1 1 1 0 0,1 0 0 0 0,-1-1-1 0 0,1 1 1 0 0,-1-1-1 0 0,0 0 1 0 0,0 0-1 0 0,-1 0 1 0 0,-3 4 0 0 0,-4 3 130 0 0,7-7-43 0 0,0 0 0 0 0,0 0 0 0 0,-1 0 1 0 0,1 0-1 0 0,-1-1 0 0 0,0 1 0 0 0,-5 2 0 0 0,-8 3 270 0 0,12-6-321 0 0,0 1 0 0 0,1-1 0 0 0,-1 0 0 0 0,0-1 1 0 0,0 1-1 0 0,-6 0 0 0 0,3-1 230 0 0,1 1 1 0 0,-17 4 1886 0 0,26-5-2093 0 0,0 1 0 0 0,0-1 0 0 0,0 0 0 0 0,0 0 0 0 0,0 0 0 0 0,0 0 0 0 0,0 0 0 0 0,1 0 0 0 0,-1-1 0 0 0,3 1 0 0 0,-4-1-61 0 0,10 3 59 0 0,-1-1-1 0 0,1-1 1 0 0,0 0 0 0 0,0 0 0 0 0,0-1-1 0 0,12-2 1 0 0,0-1-613 0 0,-1-1-1 0 0,22-7 0 0 0,-9 1-6943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6.7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 6448 0 0,'0'0'2958'0'0,"-1"2"-1699"0"0,-3 9-781 0 0,0 1 0 0 0,1 0 0 0 0,0 0 0 0 0,1 0 0 0 0,-2 15-1 0 0,2 65 32 0 0,2-69-238 0 0,5 37-69 0 0,0-29-2204 0 0,-5-29 840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11024 0 0,'0'0'1856'0'0,"-5"16"1024"0"0,4-12-2831 0 0,1 1 0 0 0,-1-1 1 0 0,0 1-1 0 0,0-1 1 0 0,-1 0-1 0 0,1 0 1 0 0,-1 0-1 0 0,0 0 0 0 0,0 0 1 0 0,0 0-1 0 0,0 0 1 0 0,-6 6-1 0 0,7-10-111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7.0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4 1376 0 0,'-8'1'14160'0'0,"13"5"-13390"0"0,-2-4-628 0 0,0-1 0 0 0,0 1 0 0 0,0-1 0 0 0,0 1 0 0 0,0-1 0 0 0,1-1 0 0 0,-1 1 0 0 0,0 0-1 0 0,6 0 1 0 0,33-1 293 0 0,-26 0-294 0 0,117-10 512 0 0,-33 0-1585 0 0,-69 8-195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7.3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76 0 2760 0 0,'0'0'125'0'0,"0"2"-3"0"0,-1 13 1816 0 0,0 0 1 0 0,-4 14-1 0 0,-1 7 681 0 0,-21 122 247 0 0,14-93-1811 0 0,-7 106 1 0 0,19-161-985 0 0,0 23 247 0 0,0 0-1 0 0,2 0 1 0 0,9 52-1 0 0,-8-76-243 0 0,0 0-1 0 0,1 0 0 0 0,0-1 0 0 0,1 1 0 0 0,5 8 0 0 0,-7-13-63 0 0,0 0 1 0 0,1-1-1 0 0,0 1 0 0 0,0 0 1 0 0,0-1-1 0 0,0 0 1 0 0,0 0-1 0 0,0 0 0 0 0,1 0 1 0 0,0-1-1 0 0,0 1 0 0 0,4 2 1 0 0,0-2 36 0 0,-5-1-170 0 0,0 0 0 0 0,0-1 1 0 0,0 0-1 0 0,1 1 0 0 0,-1-1 0 0 0,0-1 1 0 0,0 1-1 0 0,1 0 0 0 0,-1-1 0 0 0,0 1 0 0 0,1-1 1 0 0,-1 0-1 0 0,0 0 0 0 0,1-1 0 0 0,3 0 0 0 0,27-11-982 0 0,-10 0-13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7.7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81 11544 0 0,'0'0'880'0'0,"0"2"-603"0"0,0 5-227 0 0,-1 0 0 0 0,0 0 0 0 0,-4 14 0 0 0,-3 16 625 0 0,7-26-408 0 0,-1-1 1 0 0,-1 0-1 0 0,-4 12 1 0 0,4-12-52 0 0,0 0 1 0 0,1 0-1 0 0,-2 14 1 0 0,0 9 323 0 0,0 22 229 0 0,4-54-197 0 0,1-2-536 0 0,0-1 1 0 0,0 1-1 0 0,-1 0 1 0 0,1 0-1 0 0,0 0 1 0 0,-1-1-1 0 0,1 1 1 0 0,-1 0-1 0 0,1-1 1 0 0,-1 1-1 0 0,0-1 1 0 0,1 1-1 0 0,-1-3 1 0 0,0 2 21 0 0,8-30 265 0 0,7-66-1 0 0,-13 88-322 0 0,0 1 0 0 0,1 0 0 0 0,0-1 0 0 0,0 1 0 0 0,1 0 0 0 0,0 1 0 0 0,8-12 0 0 0,-12 19-5 0 0,1-1 0 0 0,-1 1 0 0 0,1 0 0 0 0,-1 0 0 0 0,1 0 0 0 0,0 0-1 0 0,0 0 1 0 0,-1 0 0 0 0,1 0 0 0 0,0 0 0 0 0,0 0 0 0 0,0 1 0 0 0,0-1-1 0 0,0 0 1 0 0,0 1 0 0 0,0-1 0 0 0,0 0 0 0 0,1 1 0 0 0,-1-1 0 0 0,1 1 0 0 0,-1 0-1 0 0,0 0 0 0 0,0 0 0 0 0,0 0 1 0 0,-1 0-1 0 0,1 1 0 0 0,0-1 1 0 0,0 0-1 0 0,-1 1 0 0 0,1-1 1 0 0,0 1-1 0 0,-1-1 0 0 0,1 1 1 0 0,0-1-1 0 0,-1 1 0 0 0,1-1 0 0 0,0 1 1 0 0,-1-1-1 0 0,1 1 0 0 0,-1 0 1 0 0,0-1-1 0 0,1 1 0 0 0,0 1 1 0 0,1 2-4 0 0,0 0 0 0 0,0 1 0 0 0,-1-1 0 0 0,1 1 0 0 0,-1 0 0 0 0,0-1-1 0 0,0 1 1 0 0,0 7 0 0 0,-1-7 9 0 0,1 1 0 0 0,0 0 0 0 0,2 9 0 0 0,-2-11 0 0 0,0 0 0 0 0,0 1 0 0 0,0-1 0 0 0,-1 0 0 0 0,0 1 0 0 0,0 6 0 0 0,-2 5-2 0 0,0 0-1 0 0,-1 0 0 0 0,-6 17 1 0 0,8-32-52 0 0</inkml:trace>
  <inkml:trace contextRef="#ctx0" brushRef="#br0" timeOffset="1">211 47 11600 0 0,'0'0'1349'0'0,"6"7"-53"0"0,-4-6-1151 0 0,0 1 1 0 0,0 0-1 0 0,1-1 0 0 0,-1 1 0 0 0,1-1 1 0 0,-1 0-1 0 0,0 0 0 0 0,1 0 1 0 0,0 0-1 0 0,-1 0 0 0 0,1 0 1 0 0,0-1-1 0 0,-1 0 0 0 0,1 1 1 0 0,4-1-1 0 0,5 0 204 0 0,0-1 0 0 0,16-3 0 0 0,2 0 111 0 0,-11 2-393 0 0,1-1 0 0 0,-2-1-1 0 0,1 0 1 0 0,28-11 0 0 0,2-6-5346 0 0,-27 10-365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8.0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109 1 920 0 0,'-3'2'4'0'0,"0"1"0"0"0,0 0 0 0 0,0 0 0 0 0,0-1-1 0 0,0 2 1 0 0,0-1 0 0 0,1 0 0 0 0,-4 7 0 0 0,-15 32 178 0 0,8-12 2149 0 0,4-12 766 0 0,1 1-1 0 0,-7 22 1 0 0,2 14-186 0 0,12-22-1533 0 0,16-38-1256 0 0,-12 4-364 0 0,0 0 0 0 0,0 0 1 0 0,0 0-1 0 0,0-1 0 0 0,0 1 0 0 0,0-1 0 0 0,0 0 1 0 0,-1 0-1 0 0,1 0 0 0 0,-1 0 0 0 0,1 0 1 0 0,-1-1-1 0 0,0 1 0 0 0,3-5 0 0 0,8-9-4812 0 0</inkml:trace>
  <inkml:trace contextRef="#ctx0" brushRef="#br0" timeOffset="1">178 1 920 0 0,'0'2'67'0'0,"-1"29"504"0"0,-6 2 4295 0 0,4-9-936 0 0,-3 5-850 0 0,0-11-2473 0 0,2 1-1 0 0,0-1 0 0 0,-3 26 0 0 0,3-11-157 0 0,2-15-901 0 0,0 24 0 0 0,0-37-1111 0 0,-6 11-3518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8.4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65 4608 0 0,'0'0'208'0'0,"8"0"32"0"0,191-14 8654 0 0,-121 6-6559 0 0,97-11-725 0 0,-134 13-1286 0 0,-20 3-244 0 0,28-1 0 0 0,-49 4-80 0 0,15 0-468 0 0,1 0-1 0 0,0-1 1 0 0,-1 0 0 0 0,30-7 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8.7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81 0 10912 0 0,'0'2'497'0'0,"-13"30"231"0"0,9-25-715 0 0,1 0 0 0 0,0 1 0 0 0,-4 14 0 0 0,2 1 897 0 0,-11 26 1 0 0,10-33-316 0 0,1 0 1 0 0,0 1-1 0 0,-4 33 1 0 0,8-27-114 0 0,-1-4-56 0 0,1-1-1 0 0,1 1 0 0 0,3 25 0 0 0,-2-23-50 0 0,7-52-214 0 0,14-76-111 0 0,-21 99-71 0 0,2 1 1 0 0,-1-1-1 0 0,1 0 1 0 0,0 1-1 0 0,7-13 1 0 0,-9 18 30 0 0,0 0 0 0 0,1 0 0 0 0,-1-1 0 0 0,1 1 0 0 0,-1 1 0 0 0,1-1 0 0 0,0 0 0 0 0,0 0-1 0 0,0 1 1 0 0,0-1 0 0 0,0 1 0 0 0,0-1 0 0 0,0 1 0 0 0,0 0 0 0 0,1 0 0 0 0,-1 0 0 0 0,1 0 0 0 0,-1 0 0 0 0,0 1 0 0 0,1-1 0 0 0,4 0 0 0 0,-1 1 135 0 0,0 1-1 0 0,0-1 1 0 0,1 1 0 0 0,11 3 0 0 0,-16-4-144 0 0,1 1 1 0 0,-1 0-1 0 0,0 1 0 0 0,1-1 1 0 0,-1 0-1 0 0,0 1 0 0 0,1-1 1 0 0,-1 1-1 0 0,0-1 0 0 0,0 1 0 0 0,0 0 1 0 0,-1 0-1 0 0,4 4 0 0 0,-3-4-1 0 0,0 0 0 0 0,-1 0 0 0 0,1 1 0 0 0,-1-1 0 0 0,0 0 0 0 0,0 1 0 0 0,0-1 0 0 0,0 0 0 0 0,0 1 0 0 0,0 0 0 0 0,0-1 0 0 0,-1 1 0 0 0,0-1 0 0 0,1 1 0 0 0,-1-1 0 0 0,0 1 0 0 0,0 0 0 0 0,0-1 0 0 0,-1 1 0 0 0,1 0 0 0 0,-1-1 0 0 0,1 1 0 0 0,-1-1 0 0 0,0 1 0 0 0,-2 3 0 0 0,1 2 0 0 0,1-4 0 0 0,0 0 0 0 0,-1 0 0 0 0,1 0 0 0 0,-1 0 0 0 0,0 0 0 0 0,0-1 0 0 0,0 1 0 0 0,-3 3 0 0 0,-2 2-245 0 0,-1 0 0 0 0,-1 0 0 0 0,1-1 0 0 0,-1 0 0 0 0,-15 10 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9.0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168 1 9184 0 0,'0'0'421'0'0,"-2"9"134"0"0,1 4 49 0 0,0 1 1 0 0,1 0 0 0 0,1 0 0 0 0,4 19-1 0 0,-1 1 482 0 0,1 11-162 0 0,2 42 176 0 0,-7-49-909 0 0,-1-1 0 0 0,-1 1 1 0 0,-3-1-1 0 0,-1 0 0 0 0,-11 38 1 0 0,15-68-132 0 0,-8 25 90 0 0,-1 0 0 0 0,-16 31 0 0 0,12-37-194 0 0,0-1 0 0 0,-2-1 0 0 0,-24 27 0 0 0,25-35-2155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1:29.4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13 2304 0 0,'2'-1'3737'0'0,"1"-1"-3002"0"0,0 1-1 0 0,1-1 1 0 0,0 1-1 0 0,-1 0 1 0 0,1 0-1 0 0,0 0 1 0 0,0 0-1 0 0,6 0 1 0 0,-8 1-564 0 0,1-1 1 0 0,-1 2-1 0 0,1-1 1 0 0,-1 0-1 0 0,1 0 1 0 0,-1 1-1 0 0,1-1 1 0 0,-1 1-1 0 0,1 0 1 0 0,-1 0-1 0 0,0 0 1 0 0,0 0-1 0 0,1 0 1 0 0,-1 0-1 0 0,4 4 1 0 0,10 8 234 0 0,-11-10-322 0 0,0 1 0 0 0,0 0 0 0 0,7 8 0 0 0,-11-10-82 0 0,1 0-1 0 0,-1 0 0 0 0,0 0 1 0 0,0 0-1 0 0,0 0 1 0 0,0 0-1 0 0,0 1 1 0 0,0-1-1 0 0,-1 0 0 0 0,1 1 1 0 0,-1-1-1 0 0,1 0 1 0 0,-1 1-1 0 0,0 1 1 0 0,0 1 0 0 0,0-1 1 0 0,-1 1-1 0 0,1-1 1 0 0,-1 0-1 0 0,0 0 1 0 0,0 1-1 0 0,-1-1 1 0 0,1 0-1 0 0,-1 0 1 0 0,0 0-1 0 0,0 0 1 0 0,0-1-1 0 0,0 1 1 0 0,-1 0-1 0 0,0-1 1 0 0,1 0-1 0 0,-5 4 1 0 0,1-1 21 0 0,-1-1 0 0 0,0 0-1 0 0,-1 0 1 0 0,1-1 0 0 0,-1 1 0 0 0,0-2 0 0 0,-14 6 0 0 0,-11 2 2783 0 0,47-8-2219 0 0,176 13 1316 0 0,-70-12-3774 0 0,-77 0 618 0 0,-3-3-18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16.4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3 233 3224 0 0,'-1'-8'1625'0'0,"0"5"-1147"0"0,1 1 0 0 0,0 0 1 0 0,-1 0-1 0 0,1 0 0 0 0,0-1 0 0 0,0 1 0 0 0,1 0 0 0 0,-1 0 1 0 0,0 0-1 0 0,2-3 0 0 0,-1 1-278 0 0,0 0 0 0 0,1 0-1 0 0,-1 0 1 0 0,1 0 0 0 0,0 0 0 0 0,1 1 0 0 0,-1-1 0 0 0,5-5 0 0 0,3-8-35 0 0,-9 14-144 0 0,0 1 1 0 0,0-1-1 0 0,1 1 1 0 0,-1 0 0 0 0,0 0-1 0 0,4-5 1 0 0,37-39 366 0 0,-31 29-232 0 0,-10 15-123 0 0,0-1 0 0 0,1 1 0 0 0,-1 0 0 0 0,1-1 0 0 0,0 1-1 0 0,0 0 1 0 0,0 0 0 0 0,0 0 0 0 0,4-3 0 0 0,-4 4 10 0 0,0-1 0 0 0,0 1 0 0 0,-1-1 0 0 0,1 1-1 0 0,-1-1 1 0 0,1 0 0 0 0,1-3 0 0 0,3-3 165 0 0,1 2-38 0 0,-5 4 44 0 0,-3 3-209 0 0,0 0 1 0 0,1-1 0 0 0,-1 1 0 0 0,0 0 0 0 0,0 0-1 0 0,1 0 1 0 0,-1 0 0 0 0,1-1 0 0 0,-1 1 0 0 0,1 0 0 0 0,-1 2-1 0 0,0-3 0 0 0,-1 6 13 0 0,-41 90 151 0 0,35-75-80 0 0,1-1 0 0 0,-7 41 1 0 0,-4 25 421 0 0,9-50-21 0 0,-4 42 0 0 0,10-52-341 0 0,-1 26 192 0 0,4-49-313 0 0,0 0-1 0 0,0 0 1 0 0,-1 0 0 0 0,1 0-1 0 0,-1 0 1 0 0,-1 4-1 0 0,1-5 65 0 0,5 4 126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16.8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80 3224 0 0,'0'0'143'0'0,"-9"0"8224"0"0,19-1-7751 0 0,1 0 0 0 0,-1-1 0 0 0,1 0 0 0 0,-1 0 0 0 0,11-5 0 0 0,23-5 298 0 0,22-3-57 0 0,-24 5-430 0 0,74-7 0 0 0,-76 11-332 0 0,-31 4-62 0 0,0 1-1 0 0,0 0 0 0 0,0 0 0 0 0,17 1 0 0 0,-18 2-19 0 0,29-1-26 0 0,-35-1-63 0 0,-9 7-2681 0 0,6-6 1791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11256 0 0,'0'0'1133'0'0,"-1"9"-1026"0"0,-4 18 290 0 0,-6 49 690 0 0,10-67-1019 0 0,1 1 0 0 0,0-1 0 0 0,0 1 0 0 0,1 0 1 0 0,3 16-1 0 0,-2-20-38 0 0,0 0 1 0 0,0 0-1 0 0,5 11 0 0 0,-7-17-24 0 0,0 1-1 0 0,1 0 0 0 0,-1-1 0 0 0,0 1 1 0 0,0-1-1 0 0,1 1 0 0 0,-1 0 1 0 0,0-1-1 0 0,1 1 0 0 0,-1-1 0 0 0,1 1 1 0 0,-1-1-1 0 0,1 1 0 0 0,-1-1 1 0 0,1 0-1 0 0,-1 1 0 0 0,1-1 0 0 0,-1 0 1 0 0,1 1-1 0 0,-1-1 0 0 0,1 0 1 0 0,0 1-1 0 0,0-1 0 0 0,2 1 19 0 0,-2 0-15 0 0,0-1 0 0 0,0 1 1 0 0,1 0-1 0 0,-1-1 0 0 0,0 1 1 0 0,0-1-1 0 0,0 0 0 0 0,1 1 1 0 0,-1-1-1 0 0,0 0 0 0 0,1 0 0 0 0,-1 0 1 0 0,0 0-1 0 0,1 0 0 0 0,-1 0 1 0 0,0 0-1 0 0,0 0 0 0 0,1 0 1 0 0,-1-1-1 0 0,0 1 0 0 0,1 0 0 0 0,-1-1 1 0 0,0 1-1 0 0,0-1 0 0 0,0 1 1 0 0,0-1-1 0 0,1 0 0 0 0,0-1 1 0 0,4-2 103 0 0,0-2 0 0 0,0 1 1 0 0,9-12-1 0 0,-2 4 151 0 0,-8 7-232 0 0,1 1 0 0 0,-1-1 0 0 0,0 0 0 0 0,0 0 0 0 0,-1 0 0 0 0,0-1 0 0 0,5-9 0 0 0,26-73-555 0 0,-29 72 254 0 0,-3 10 177 0 0,-1 1 1 0 0,0-1 0 0 0,0 0 0 0 0,1-9 0 0 0,3-12 30 0 0,-1 14 42 0 0,-4 6 29 0 0,-1 7 109 0 0,-1 1-111 0 0,0 1 0 0 0,1-1 1 0 0,-1 0-1 0 0,0 1 0 0 0,1-1 0 0 0,-1 1 1 0 0,1-1-1 0 0,-1 1 0 0 0,0-1 0 0 0,1 1 1 0 0,-1-1-1 0 0,1 1 0 0 0,-1 0 0 0 0,1-1 1 0 0,0 1-1 0 0,-1 0 0 0 0,1-1 0 0 0,0 1 1 0 0,-1 0-1 0 0,1-1 0 0 0,0 2 0 0 0,-6 16 26 0 0,5-4-35 0 0,0 0 1 0 0,1 1-1 0 0,0-1 1 0 0,4 24 0 0 0,1 10 39 0 0,9 113 908 0 0,3-37-947 0 0,-14-100-3 0 0,-2 0 0 0 0,-3 30 0 0 0,2-47 11 0 0,-1 0 0 0 0,0 0 0 0 0,-1 0-1 0 0,1 0 1 0 0,-2-1 0 0 0,1 1-1 0 0,-1 0 1 0 0,1-1 0 0 0,-2 1-1 0 0,1-1 1 0 0,-1 0 0 0 0,-6 8 0 0 0,5-9 21 0 0,1 0 0 0 0,-1 0 1 0 0,-1 0-1 0 0,1-1 0 0 0,-6 4 1 0 0,8-6-37 0 0,1-1 1 0 0,0 0-1 0 0,0 0 1 0 0,0-1-1 0 0,-1 1 1 0 0,1 0-1 0 0,0-1 0 0 0,-1 1 1 0 0,1-1-1 0 0,0 0 1 0 0,-1 1-1 0 0,1-1 1 0 0,-1 0-1 0 0,1-1 1 0 0,-1 1-1 0 0,1 0 1 0 0,0-1-1 0 0,-3 0 1 0 0,-4-3-101 0 0,1 1 0 0 0,-1-1 1 0 0,1-1-1 0 0,1 0 0 0 0,-1 0 1 0 0,0 0-1 0 0,1-1 0 0 0,0 0 1 0 0,1-1-1 0 0,-12-13 0 0 0,14 14 48 0 0,0 0-1 0 0,0 0 1 0 0,1 0-1 0 0,-5-11 0 0 0,7 14 66 0 0,0 1-1 0 0,0 0 1 0 0,1-1-1 0 0,-1 1 1 0 0,1 0-1 0 0,0-1 0 0 0,-1 1 1 0 0,1-1-1 0 0,0 1 1 0 0,1 0-1 0 0,-1-1 1 0 0,0 1-1 0 0,1-1 0 0 0,-1 1 1 0 0,1 0-1 0 0,0-1 1 0 0,1-3-1 0 0,4-4 197 0 0,1 0-1 0 0,-1 1 1 0 0,2 0-1 0 0,-1 0 1 0 0,1 1-1 0 0,0 0 1 0 0,1 0-1 0 0,10-6 0 0 0,11-9-10 0 0,-17 12-190 0 0,27-17-1 0 0,33-10-1195 0 0,-48 23 503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17.4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1 521 3224 0 0,'0'0'11196'0'0,"0"3"-10964"0"0,25 67 1017 0 0,-19-50-706 0 0,0-1 0 0 0,15 30 0 0 0,-17-41-412 0 0,0-1-1 0 0,0 0 0 0 0,1-1 0 0 0,0 1 0 0 0,0-1 0 0 0,1 0 0 0 0,0 0 0 0 0,0 0 0 0 0,8 5 0 0 0,-12-9-114 0 0,1-1 24 0 0,-1 1 1 0 0,1 0-1 0 0,-1-1 0 0 0,1 1 1 0 0,-1-1-1 0 0,1 0 0 0 0,3 1 1 0 0,-5-2-14 0 0,0 0 0 0 0,0 0 0 0 0,1 0 0 0 0,-1 0 0 0 0,0 0 0 0 0,0 0 0 0 0,1 0 0 0 0,-1-1 0 0 0,0 1 0 0 0,0 0 0 0 0,0-1 0 0 0,0 1 1 0 0,0-1-1 0 0,1 1 0 0 0,-1-1 0 0 0,0 0 0 0 0,0 1 0 0 0,0-1 0 0 0,0 0 0 0 0,1-1 0 0 0,2-2 72 0 0,-2 2-46 0 0,0 1 0 0 0,0-1 0 0 0,0 0-1 0 0,0 0 1 0 0,0 0 0 0 0,0 0 0 0 0,0-1 0 0 0,-1 1 0 0 0,0 0 0 0 0,1-1 0 0 0,-1 1-1 0 0,0-1 1 0 0,0 1 0 0 0,0-1 0 0 0,0 0 0 0 0,-1 1 0 0 0,1-4 0 0 0,3-15 195 0 0,-1 0 1 0 0,-1-42 0 0 0,-8-45-21 0 0,0-5-181 0 0,13-37-74 0 0,-1 73-37 0 0,-5 73 79 0 0,1 0-1 0 0,-1 1 0 0 0,1-1 1 0 0,0 1-1 0 0,0-1 0 0 0,0 1 0 0 0,0 0 1 0 0,1-1-1 0 0,-1 1 0 0 0,1 1 1 0 0,0-1-1 0 0,0 0 0 0 0,0 1 1 0 0,0-1-1 0 0,0 1 0 0 0,0 0 0 0 0,1 0 1 0 0,-1 0-1 0 0,1 0 0 0 0,0 1 1 0 0,6-2-1 0 0,15-2-99 0 0,67-10 69 0 0,76 8 170 0 0,-15 5-151 0 0,52-4-66 0 0,-141 0-22 0 0,51-8 145 0 0,-94 11 26 0 0,18-4 89 0 0,-24 4-108 0 0,-13 3-66 0 0,0 0 0 0 0,0 0 0 0 0,0 0 0 0 0,0-1-1 0 0,0 1 1 0 0,0-1 0 0 0,-1 1 0 0 0,1-1 0 0 0,0 0 0 0 0,0 0 0 0 0,0 0 0 0 0,-1 0 0 0 0,1 0-1 0 0,1-1 1 0 0,18-13-15 0 0,-19 15-56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18.0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1 524 8288 0 0,'0'0'3126'0'0,"0"0"-2892"0"0,1 0 1 0 0,0 0-1 0 0,0 0 0 0 0,-1 0 0 0 0,1 0 0 0 0,0 0 0 0 0,0 0 0 0 0,-1 0 1 0 0,1 0-1 0 0,0 0 0 0 0,0-1 0 0 0,1 1 0 0 0,29-35 796 0 0,35-49-1 0 0,-58 70-1000 0 0,0 0 0 0 0,-1-1 0 0 0,-1 0 1 0 0,0-1-1 0 0,-1 1 0 0 0,4-23 0 0 0,-1 7-28 0 0,-6 25 11 0 0,4-21-2 0 0,2 1 1 0 0,1 0-1 0 0,21-42 0 0 0,-28 66-9 0 0,-1-1 2 0 0,1 1 1 0 0,-1-1-1 0 0,1 0 0 0 0,-1 0 0 0 0,0 0 1 0 0,0 0-1 0 0,0 0 0 0 0,-1 0 0 0 0,1 0 1 0 0,-1 0-1 0 0,1 0 0 0 0,-1 0 0 0 0,0 0 1 0 0,0-4-1 0 0,0 6-73 0 0,-4 21-190 0 0,0 34 147 0 0,-6 60 506 0 0,10-108-346 0 0,0-1 0 0 0,0 1-1 0 0,0-1 1 0 0,1 1 0 0 0,0-1-1 0 0,0 1 1 0 0,0-1 0 0 0,4 8-1 0 0,3 9 454 0 0,-7-20-265 0 0,5 1-1 0 0,-6-2-224 0 0,1-1 1 0 0,-1 0 0 0 0,1 1-1 0 0,-1-1 1 0 0,1 0 0 0 0,-1 1-1 0 0,1-1 1 0 0,-1 0 0 0 0,1 1-1 0 0,-1-1 1 0 0,1 0 0 0 0,-1 0-1 0 0,1 0 1 0 0,-1 0 0 0 0,1 0-1 0 0,0 1 1 0 0,-1-1-1 0 0,1 0 1 0 0,-1 0 0 0 0,2-1-1 0 0,2 0 46 0 0,-1 0 0 0 0,1 0 0 0 0,-1-1 0 0 0,1 1 0 0 0,-1-1-1 0 0,1 0 1 0 0,-1 0 0 0 0,0-1 0 0 0,0 1 0 0 0,0-1 0 0 0,-1 1 0 0 0,1-1-1 0 0,2-3 1 0 0,4-5 109 0 0,-1 0 0 0 0,10-16-1 0 0,-6 3-186 0 0,-1 0-1 0 0,-1 0 0 0 0,11-45 1 0 0,-14 45-144 0 0,5-4-16 0 0,-9 23 128 0 0,-1 0-1 0 0,0-1 1 0 0,1 0 0 0 0,0-6 0 0 0,-2 2 23 0 0,-6 70-221 0 0,0 4 252 0 0,3-49 0 0 0,0 1 0 0 0,1-1 0 0 0,2 29 0 0 0,7 5 152 0 0,-7-47-151 0 0,-1 0-1 0 0,0 0 0 0 0,1 0 0 0 0,-1 0 0 0 0,1-1 0 0 0,0 1 0 0 0,-1 0 0 0 0,3 2 0 0 0,4 0-63 0 0,-2-2 37 0 0,-2-1-126 0 0,-1 0 0 0 0,0 0 0 0 0,0 0 0 0 0,1 0 0 0 0,-1-1 0 0 0,0 1 0 0 0,1-1 0 0 0,-1 1 0 0 0,1-1 0 0 0,-1 0 0 0 0,1 0 0 0 0,-1 0 0 0 0,1 0 0 0 0,-1-1 0 0 0,0 1 0 0 0,1-1-1 0 0,-1 1 1 0 0,1-1 0 0 0,-1 0 0 0 0,0 0 0 0 0,3-1 0 0 0,9-7-1030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18.4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249 31 2760 0 0,'1'-4'247'0'0,"2"-9"-1373"0"0,-6 4 4098 0 0,2 8-2651 0 0,0 1-1 0 0,0-1 1 0 0,0 1-1 0 0,1-1 1 0 0,-1 1 0 0 0,0 0-1 0 0,0 0 1 0 0,0-1 0 0 0,0 1-1 0 0,0 0 1 0 0,0 0 0 0 0,0 0-1 0 0,0 0 1 0 0,0 0 0 0 0,0 0-1 0 0,0 0 1 0 0,0 0-1 0 0,1 1 1 0 0,-1-1 0 0 0,0 0-1 0 0,0 0 1 0 0,0 1 0 0 0,0-1-1 0 0,-1 1 1 0 0,-44 26 1104 0 0,33-20-1329 0 0,0 2 0 0 0,1 0 0 0 0,1 0 0 0 0,-1 1 0 0 0,-11 14 0 0 0,6-8 30 0 0,7-6 93 0 0,1 0 1 0 0,0 1-1 0 0,0 0 1 0 0,1 1 0 0 0,0-1-1 0 0,-11 25 1 0 0,18-33-182 0 0,0-1 0 0 0,0 0 1 0 0,0 1-1 0 0,0-1 0 0 0,1 1 0 0 0,-1-1 1 0 0,1 1-1 0 0,-1-1 0 0 0,1 1 0 0 0,0-1 1 0 0,0 1-1 0 0,0-1 0 0 0,0 1 0 0 0,1 0 1 0 0,-1-1-1 0 0,1 1 0 0 0,-1-1 1 0 0,1 0-1 0 0,0 1 0 0 0,0-1 0 0 0,0 0 1 0 0,0 1-1 0 0,1-1 0 0 0,-1 0 0 0 0,0 0 1 0 0,1 0-1 0 0,0 0 0 0 0,-1 0 0 0 0,1 0 1 0 0,3 2-1 0 0,-1-2-9 0 0,0 1-1 0 0,0-1 1 0 0,0 0 0 0 0,0 0 0 0 0,0 0-1 0 0,1-1 1 0 0,-1 0 0 0 0,1 0 0 0 0,-1 0-1 0 0,1 0 1 0 0,-1-1 0 0 0,1 1-1 0 0,-1-1 1 0 0,1 0 0 0 0,0-1 0 0 0,4 0-1 0 0,15-4-164 0 0,0-1-1 0 0,0-1 0 0 0,38-17 1 0 0,-28 5-3005 0 0,-20 11-2283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18.7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88 6912 0 0,'2'0'7436'0'0,"38"-14"-4811"0"0,119-34-2495 0 0,-87 30-1443 0 0,-37 10 635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1.0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13 177 12496 0 0,'-5'-7'602'0'0,"-2"-3"-174"0"0,7 6 229 0 0,1 3-566 0 0,0 1 1 0 0,1-1 0 0 0,-1 1-1 0 0,0 0 1 0 0,1 0-1 0 0,-1 0 1 0 0,1 0 0 0 0,-1 0-1 0 0,0 0 1 0 0,2 0 0 0 0,6 0-122 0 0,205-12 1447 0 0,-177 8-1267 0 0,503-45 1881 0 0,-501 45-1968 0 0,91-10 114 0 0,-122 12-54 0 0,0 1 0 0 0,0 0-1 0 0,0 1 1 0 0,0 0 0 0 0,16 2-1 0 0,-22-2 89 0 0,-1 0-194 0 0,0 0 0 0 0,-1 0 0 0 0,1 0 0 0 0,-1 0 0 0 0,1-1 0 0 0,0 1 0 0 0,-1 0 0 0 0,1 0 0 0 0,-1-1 0 0 0,1 1 0 0 0,-1 0 0 0 0,1-1 0 0 0,-1 1 0 0 0,1-1-1 0 0,-1 1 1 0 0,1 0 0 0 0,-1-1 0 0 0,1 1 0 0 0,-1-1 0 0 0,0 1 0 0 0,1-1 0 0 0,-1 0 0 0 0,0 1 0 0 0,1-2 0 0 0,-1 1-164 0 0,5-12-2174 0 0,-1-9 897 0 0,-3-1-14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2.1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1906 920 0 0,'1'-15'472'0'0,"-1"15"-200"0"0,0-1 0 0 0,0 1 0 0 0,0-1 1 0 0,0 1-1 0 0,0 0 0 0 0,0-1 0 0 0,0 1 0 0 0,1-1 0 0 0,-1 1 0 0 0,0 0 1 0 0,2-3 2176 0 0,-1 3-2177 0 0,-1-1 0 0 0,0 1 0 0 0,1 0 1 0 0,-1 0-1 0 0,0 0 0 0 0,1-1 0 0 0,-1 1 0 0 0,0 0 0 0 0,1 0 0 0 0,-1 0 1 0 0,1 0-1 0 0,-1 0 0 0 0,0 0 0 0 0,1 0 0 0 0,8 3 4476 0 0,-3 1-4640 0 0,-2-1-1553 0 0,-3-2 1475 0 0,1 0 1 0 0,-1 0-1 0 0,0 0 1 0 0,0 1 0 0 0,1-1-1 0 0,-1 1 1 0 0,0-1 0 0 0,0 1-1 0 0,0-1 1 0 0,1 4-1 0 0,7 11 226 0 0,3-5 56 0 0,0 0 0 0 0,16 12-1 0 0,2 2 119 0 0,1-1-38 0 0,-24-19-329 0 0,0-1 1 0 0,0 1 0 0 0,-1 1 0 0 0,0-1 0 0 0,0 1 0 0 0,-1 0 0 0 0,7 9-1 0 0,-12-14 597 0 0,9 6 1995 0 0,-7-9-2597 0 0,-1 0 0 0 0,0 0 0 0 0,0-1 1 0 0,0 1-1 0 0,0 0 0 0 0,-1-1 0 0 0,1 1 0 0 0,-1-1 0 0 0,1 1 0 0 0,-1-1 1 0 0,0 1-1 0 0,0-1 0 0 0,0 1 0 0 0,0-1 0 0 0,-1-2 0 0 0,1-13 213 0 0,35-351 944 0 0,8 50-1038 0 0,-17 138-313 0 0,-14 99 98 0 0,46-387-116 0 0,-45 369 154 0 0,-4 35 5 0 0,-6 45-40 0 0,2-39 1 0 0,3 3-158 0 0,-8 54 190 0 0,0 2-4 0 0,0-1 0 0 0,0 0-1 0 0,1 0 1 0 0,-1 0-1 0 0,0 0 1 0 0,0 1-1 0 0,0-1 1 0 0,0 0 0 0 0,1 0-1 0 0,-1 0 1 0 0,0 1-1 0 0,1-1 1 0 0,-1 0 0 0 0,1 0-1 0 0,-1 1 1 0 0,1-1-1 0 0,0 0 1 0 0,3-3-5 0 0,3 1 11 0 0,19-13 0 0 0,-12 8 0 0 0,30-8 0 0 0,-14 9-38 0 0,1 1 0 0 0,-1 2 0 0 0,1 1 0 0 0,33 0 0 0 0,-35 2 72 0 0,89 0 68 0 0,44-4-293 0 0,273-10 224 0 0,-48 2 0 0 0,-234 6-160 0 0,236-19 351 0 0,-70 3-404 0 0,-312 23 172 0 0,389-17-84 0 0,-83 8 33 0 0,112-1 64 0 0,273-19-5 0 0,-550 20 0 0 0,19-2 0 0 0,-103 4-2 0 0,186-19 15 0 0,0 21 102 0 0,-192 10-104 0 0,20 1 140 0 0,-54-11-83 0 0,-23 5-161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3.0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245 0 7920 0 0,'0'0'377'0'0,"-1"1"-161"0"0,-3 9-140 0 0,-1-1-1 0 0,-10 14 1 0 0,9-14 37 0 0,0 0 0 0 0,1 0 0 0 0,-5 12 0 0 0,-12 39 903 0 0,2 1 0 0 0,-12 68 0 0 0,-7 56 577 0 0,-33 210 1396 0 0,68-352-2629 0 0,1 1-1 0 0,5 76 1 0 0,0-96-326 0 0,-1-8-32 0 0,1 0 0 0 0,1 1 0 0 0,7 26 0 0 0,-2-21-2 0 0,-6-14 23 0 0,0 0 0 0 0,1 0 0 0 0,0 0 0 0 0,0-1 0 0 0,1 1 1 0 0,0-1-1 0 0,0 0 0 0 0,1 0 0 0 0,0-1 0 0 0,8 9 0 0 0,-12-13-100 0 0,0-1 0 0 0,1 0 0 0 0,-1 0 0 0 0,1 0 0 0 0,-1 0 0 0 0,1 0 0 0 0,0-1 0 0 0,-1 1 0 0 0,1 0 0 0 0,0-1 0 0 0,-1 1 0 0 0,1-1 0 0 0,0 0 0 0 0,0 1 0 0 0,-1-1 0 0 0,1 0 0 0 0,0 0 1 0 0,0 0-1 0 0,0 0 0 0 0,-1-1 0 0 0,1 1 0 0 0,0 0 0 0 0,-1-1 0 0 0,3 0 0 0 0,14-6-5796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3.3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67 11376 0 0,'0'0'1272'0'0,"2"0"-1042"0"0,10 1 99 0 0,0 0-1 0 0,0-1 1 0 0,22-2 0 0 0,-24 1-194 0 0,87-15 843 0 0,-42 6-484 0 0,200-29 118 0 0,-253 39-997 0 0,2 0 676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3.7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65 0 10912 0 0,'0'0'832'0'0,"0"2"-568"0"0,-1 8-218 0 0,0-1 0 0 0,-4 16 0 0 0,-1 14 160 0 0,5-33-146 0 0,0 1 1 0 0,-1-1-1 0 0,-3 9 1 0 0,-2 12 311 0 0,-5 32 647 0 0,-6 48 1004 0 0,13-74-1711 0 0,5-32 302 0 0,0-8-4460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4.0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1 5064 0 0,'0'0'1412'0'0,"-1"2"-412"0"0,-6 12 495 0 0,5-11-1331 0 0,0 0 0 0 0,1 1-1 0 0,-1-1 1 0 0,1 1-1 0 0,0-1 1 0 0,0 1 0 0 0,0-1-1 0 0,0 1 1 0 0,0 7 0 0 0,-1 28 1191 0 0,-9 53 0 0 0,1-13 199 0 0,5-37-952 0 0,1-11-110 0 0,1 35 0 0 0,3-65-415 0 0,0-21-2732 0 0,0-3 1663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9504 0 0,'0'0'2692'0'0,"1"2"-1775"0"0,9 21-86 0 0,2 0 0 0 0,24 37 0 0 0,9 14-197 0 0,-23-35-384 0 0,-10-18-168 0 0,13 29 0 0 0,-22-42-61 0 0,-1-1 0 0 0,1 0-1 0 0,-1 1 1 0 0,-1 0-1 0 0,1-1 1 0 0,-1 1-1 0 0,-1 0 1 0 0,0 10-1 0 0,-1-7 53 0 0,-1 0 0 0 0,0 0-1 0 0,-1 0 1 0 0,0-1 0 0 0,-1 1-1 0 0,0-1 1 0 0,-1 0-1 0 0,0 0 1 0 0,-11 16 0 0 0,5-10 93 0 0,-1-1 1 0 0,-1 0 0 0 0,0 0 0 0 0,-27 21-1 0 0,-41 41 422 0 0,15-14-325 0 0,63-60-520 0 0,0-1 1 0 0,1 1-1 0 0,0 0 0 0 0,-5 7 1 0 0,4-5-3870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4.5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58 0 6912 0 0,'0'0'1593'0'0,"-1"2"-630"0"0,0 2-599 0 0,0 1 1 0 0,0-1-1 0 0,0 1 1 0 0,0-1 0 0 0,1 7-1 0 0,-4 20 155 0 0,-17 37 723 0 0,13-47-793 0 0,6-18-389 0 0,1 0 0 0 0,0 0 1 0 0,0 0-1 0 0,0 0 0 0 0,0 0 0 0 0,-1 6 0 0 0,2-5 66 0 0,-1 4 137 0 0,0 0 0 0 0,1 1 0 0 0,0-1 0 0 0,2 12 1 0 0,-6-20-8 0 0,4 0-254 0 0,0 0 0 0 0,0 0 1 0 0,0 0-1 0 0,-1 0 0 0 0,1 0 0 0 0,0 0 1 0 0,0 0-1 0 0,0 0 0 0 0,0 0 0 0 0,0 0 1 0 0,0 0-1 0 0,-1 1 0 0 0,1-1 0 0 0,0 0 1 0 0,0 0-1 0 0,0 0 0 0 0,0 0 0 0 0,0 0 1 0 0,-1 0-1 0 0,1 0 0 0 0,0 0 0 0 0,0 0 1 0 0,0 0-1 0 0,0-1 0 0 0,0 1 0 0 0,0 0 0 0 0,-1 0 1 0 0,1 0-1 0 0,0 0 0 0 0,0 0 0 0 0,0 0 1 0 0,0 0-1 0 0,0 0 0 0 0,0 0 0 0 0,-1 0 1 0 0,1 0-1 0 0,0 0 0 0 0,0-1 0 0 0,0 1 1 0 0,0 0-1 0 0,0 0 0 0 0,0 0 0 0 0,0 0 1 0 0,0 0-1 0 0,0 0 0 0 0,0-1 0 0 0,0 1 1 0 0,0 0-1 0 0,0 0 0 0 0,0 0 0 0 0,-1 0 1 0 0,1 0-1 0 0,0-1 0 0 0,0 1 0 0 0,0 0 1 0 0,0 0-1 0 0,1 0 0 0 0,-1 0 0 0 0,0 0 1 0 0,0 0-1 0 0,0-1 0 0 0,0 1 0 0 0,0 0 1 0 0,8-18 198 0 0,-4 10-137 0 0,0 0 1 0 0,-1-1-1 0 0,0 1 1 0 0,-1-1-1 0 0,3-11 0 0 0,-4 10-53 0 0,1 1-1 0 0,0-1 0 0 0,1 1 1 0 0,0 0-1 0 0,0 0 0 0 0,1 0 1 0 0,0 0-1 0 0,0 0 0 0 0,1 1 1 0 0,1 0-1 0 0,9-13 0 0 0,-11 15-22 0 0,-3 5 1 0 0,0 1 0 0 0,1 0-1 0 0,-1 0 1 0 0,0 0 0 0 0,0 0-1 0 0,1 0 1 0 0,-1 0 0 0 0,0 0-1 0 0,0 0 1 0 0,0 0 0 0 0,1 0-1 0 0,-1 0 1 0 0,0 1 0 0 0,0-1-1 0 0,0 1 1 0 0,0-1 0 0 0,2 1-1 0 0,-2 1 2 0 0,1-1 0 0 0,-1 0-1 0 0,0 0 1 0 0,1 1-1 0 0,-1-1 1 0 0,0 0-1 0 0,0 1 1 0 0,0 0-1 0 0,0-1 1 0 0,0 1-1 0 0,0-1 1 0 0,-1 1 0 0 0,1 0-1 0 0,-1-1 1 0 0,1 1-1 0 0,-1 0 1 0 0,1 0-1 0 0,-1 0 1 0 0,0-1-1 0 0,0 3 1 0 0,0 4-1 0 0,-1 0 1 0 0,0 1-1 0 0,-2 10 1 0 0,-2 6 16 0 0,4-15 32 0 0,0 0 0 0 0,-1-1-1 0 0,-4 15 1 0 0,5-19 5 0 0,0-1-1 0 0,0 0 0 0 0,1 0 0 0 0,0 9 1 0 0,-2 3 155 0 0,2-14 940 0 0,0-4-1111 0 0,0 0 0 0 0,0 0 0 0 0,0 0 0 0 0,1 0 0 0 0,-1 0 0 0 0,0 0 0 0 0,1 0 0 0 0,0 0 0 0 0,-1 0 0 0 0,1 1 0 0 0,0-1 0 0 0,0 0 0 0 0,0 0 0 0 0,2-2 0 0 0,4-10 124 0 0,8-21 23 0 0,1 1-1 0 0,21-33 0 0 0,-24 52-185 0 0,-12 14-52 0 0,1 3-126 0 0,0 1 166 0 0,1 2 1 0 0,-1-1-1 0 0,0 0 1 0 0,0 0 0 0 0,-1 1-1 0 0,1-1 1 0 0,-1 1-1 0 0,0-1 1 0 0,0 1-1 0 0,0-1 1 0 0,-1 1-1 0 0,1 0 1 0 0,-2 5-1 0 0,0 6-20 0 0,-1 1 0 0 0,-6 23-1 0 0,8-39 45 0 0,-4 25 0 0 0,4-20 0 0 0,0 0 0 0 0,-1 0 0 0 0,0 0 0 0 0,-3 9 0 0 0,2-9-365 0 0,0 0-1 0 0,1 0 0 0 0,0-1 1 0 0,0 1-1 0 0,0 0 0 0 0,1 7 1 0 0,0-11-1061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4.8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67 12752 0 0,'0'0'1157'0'0,"1"0"-953"0"0,67-1 1267 0 0,10 2-880 0 0,111-14 1 0 0,-92 5-456 0 0,36-4 279 0 0,80-4 218 0 0,-99 12-441 0 0,-112 4-190 0 0,0 0-1 0 0,0 0 1 0 0,0 0-1 0 0,0-1 1 0 0,1 1-1 0 0,-1 0 0 0 0,0-1 1 0 0,0 1-1 0 0,0-1 1 0 0,0 0-1 0 0,0 0 1 0 0,3-2-1 0 0,-4 3-68 0 0,-38-3-825 0 0,27 2 421 0 0,0 0-1 0 0,0 1 1 0 0,-15 1-1 0 0,3 3-5061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5.2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147 1 13216 0 0,'0'0'298'0'0,"0"1"46"0"0,-4 5-68 0 0,-1 0-1 0 0,-9 10 0 0 0,9-11-268 0 0,0 0-1 0 0,1 0 1 0 0,0 0-1 0 0,-7 12 1 0 0,-51 95 2208 0 0,60-109-2156 0 0,-3 6 201 0 0,1 1 0 0 0,1 0-1 0 0,-4 12 1 0 0,0 0-20 0 0,3 8 232 0 0,3-29-343 0 0,3-1-1 0 0,12 1 19 0 0,-12 0-126 0 0,0-1 0 0 0,1 0 0 0 0,-1 1 1 0 0,1-1-1 0 0,-1 0 0 0 0,0-1 0 0 0,1 1 0 0 0,-1 0 0 0 0,0-1 0 0 0,1 1 0 0 0,1-2 0 0 0,2 0 14 0 0,0-1 0 0 0,0 0 0 0 0,-1-1 0 0 0,0 1 0 0 0,1-1 0 0 0,-2-1 0 0 0,1 1 0 0 0,0 0 0 0 0,-1-1 0 0 0,1 0 0 0 0,-2 0 0 0 0,1 0 0 0 0,0-1 0 0 0,-1 1 0 0 0,0-1 0 0 0,0 0 0 0 0,-1 0 0 0 0,1 0 0 0 0,-1 0 0 0 0,-1 0 0 0 0,2-10 0 0 0,3-16-222 0 0,-1 1 0 0 0,1-43-1 0 0,-6 72 324 0 0,10 41 120 0 0,-7-27-256 0 0,1 1 0 0 0,9 21 0 0 0,-4-12 0 0 0,-8-18 15 0 0,1 1-1 0 0,1-1 0 0 0,-1 0 0 0 0,1 0 0 0 0,-1 0 0 0 0,1 0 0 0 0,0 0 1 0 0,1 0-1 0 0,-1-1 0 0 0,0 1 0 0 0,1-1 0 0 0,0 0 0 0 0,8 5 1 0 0,-8-6-155 0 0,-1-1 1 0 0,0 1-1 0 0,1-1 0 0 0,-1 1 1 0 0,1-1-1 0 0,0 0 1 0 0,0-1-1 0 0,-1 1 1 0 0,1 0-1 0 0,0-1 1 0 0,0 0-1 0 0,0 0 1 0 0,-1 0-1 0 0,1-1 1 0 0,0 1-1 0 0,0-1 1 0 0,7-2-1 0 0,6-4-1188 0 0,4-4-14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5.5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33 7 11056 0 0,'1'-1'852'0'0,"2"-3"-470"0"0,-2 3 114 0 0,8 8 719 0 0,-3 0-1096 0 0,0-1 1 0 0,0 1-1 0 0,-1 0 1 0 0,0 1-1 0 0,0-1 1 0 0,4 9-1 0 0,20 53 312 0 0,-17-38 101 0 0,-3-6-221 0 0,-1 0 0 0 0,-1 1 0 0 0,-1 0 0 0 0,-1 0 0 0 0,-1 0 0 0 0,0 44 0 0 0,-5-28-293 0 0,-6 49 0 0 0,4-71 16 0 0,-1 0 0 0 0,-1 0 0 0 0,0-1 0 0 0,-13 30 0 0 0,3-17-5 0 0,3-4-12 0 0,-1 1-1 0 0,-2-2 0 0 0,0 1 1 0 0,-29 35-1 0 0,38-56-158 0 0,-4 5-4864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5.9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72 27 12496 0 0,'0'-2'572'0'0,"0"-1"-446"0"0,0-2 327 0 0,11-8-212 0 0,-9 12-39 0 0,0 1 164 0 0,-1 0-354 0 0,-1 0 0 0 0,0 0 0 0 0,1-1 0 0 0,-1 1 0 0 0,1 0 0 0 0,-1 0 0 0 0,1 0 0 0 0,-1-1 0 0 0,1 1 0 0 0,-1 0 0 0 0,1 0 0 0 0,-1 0 0 0 0,1 0 0 0 0,-1 0 0 0 0,1 0 0 0 0,-1 0 0 0 0,1 0 0 0 0,-1 0 0 0 0,1 0 0 0 0,-1 0 0 0 0,1 0 0 0 0,-1 1 0 0 0,1-1 0 0 0,-1 0 0 0 0,1 0 0 0 0,-1 0 0 0 0,1 1 0 0 0,-1-1 0 0 0,0 0 0 0 0,1 1 0 0 0,1 0-11 0 0,0 0 0 0 0,0 1 0 0 0,0-1 0 0 0,0 1 0 0 0,0-1 0 0 0,0 1 0 0 0,-1-1 0 0 0,1 1 0 0 0,-1 0 1 0 0,1 0-1 0 0,-1 0 0 0 0,0 0 0 0 0,0 0 0 0 0,0 0 0 0 0,0 0 0 0 0,0 0 0 0 0,0 1 0 0 0,0-1 0 0 0,-1 0 0 0 0,1 0 1 0 0,-1 4-1 0 0,1 4 130 0 0,0 1 0 0 0,-1-1 0 0 0,-2 18 0 0 0,1-24-77 0 0,0 0 1 0 0,0 0-1 0 0,0 0 1 0 0,-1-1 0 0 0,1 1-1 0 0,-1 0 1 0 0,0-1 0 0 0,0 1-1 0 0,0-1 1 0 0,-5 6 0 0 0,-30 31 113 0 0,20-23-113 0 0,8-8-54 0 0,-1 2 6 0 0,-23 18 1 0 0,32-27 72 0 0,0 2 39 0 0,1-1 159 0 0,7-3-100 0 0,76-18 387 0 0,-37 7-5024 0 0,-7 5-1102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6.2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176 16 13448 0 0,'-1'-12'1341'0'0,"-1"8"-1178"0"0,-4 15 390 0 0,2-2-453 0 0,0 0 1 0 0,1 0-1 0 0,0 0 0 0 0,1 1 1 0 0,0-1-1 0 0,-1 14 1 0 0,3-17-97 0 0,0-1 0 0 0,0 1 0 0 0,0 0 0 0 0,1 0 0 0 0,2 8 0 0 0,2 20 46 0 0,-5 127-1012 0 0,0-149 450 0 0</inkml:trace>
  <inkml:trace contextRef="#ctx0" brushRef="#br0" timeOffset="1">3 219 1376 0 0,'-3'-24'-549'0'0,"5"-4"18359"0"0,9 27-17082 0 0,-9 0-31 0 0,251-53-2124 0 0,-211 44 415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6.6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213 0 11024 0 0,'0'0'1001'0'0,"-1"2"-822"0"0,-1 4-167 0 0,0 1 0 0 0,1-1 0 0 0,-2 13 0 0 0,-2 12 321 0 0,-102 316 3484 0 0,78-263-2499 0 0,-21 107 0 0 0,46-168-1083 0 0,0 0 0 0 0,1 0 0 0 0,1 29 0 0 0,2-38-192 0 0,1 0 1 0 0,1 0 0 0 0,0-1-1 0 0,1 1 1 0 0,0 0 0 0 0,9 20-1 0 0,-10-29-127 0 0,0-1-1 0 0,0 0 0 0 0,0 0 1 0 0,1 0-1 0 0,0 0 0 0 0,0 0 1 0 0,0 0-1 0 0,0 0 0 0 0,1-1 1 0 0,-1 0-1 0 0,1 0 0 0 0,0 0 1 0 0,0 0-1 0 0,0 0 0 0 0,0-1 1 0 0,0 0-1 0 0,1 0 0 0 0,-1 0 1 0 0,1 0-1 0 0,-1-1 0 0 0,1 0 1 0 0,0 0-1 0 0,-1 0 0 0 0,1 0 1 0 0,0-1-1 0 0,0 0 0 0 0,0 0 1 0 0,0 0-1 0 0,4-1 0 0 0,3 0-390 0 0,-1-1 0 0 0,12-2 0 0 0,22-14-963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7.0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69 41 3224 0 0,'0'2'6457'0'0,"0"6"-5576"0"0,-2 0 0 0 0,1 0-1 0 0,-4 10 1 0 0,0 0-368 0 0,-1 4 234 0 0,-2 0 1 0 0,-12 28-1 0 0,6-20-306 0 0,8-16 55 0 0,5-13 193 0 0,4-8-347 0 0,14-43 343 0 0,-14 37-655 0 0,1 2 0 0 0,0-1 0 0 0,0 0 1 0 0,2 1-1 0 0,-1 0 0 0 0,1 0 0 0 0,10-13 0 0 0,1 1-141 0 0,-14 18 74 0 0,1 0 1 0 0,-1 1-1 0 0,1-1 0 0 0,0 1 0 0 0,0-1 1 0 0,1 1-1 0 0,-1 0 0 0 0,9-5 0 0 0,-11 8 30 0 0,1-1-5 0 0,-1 1 0 0 0,1-1-1 0 0,0 1 1 0 0,-1 0 0 0 0,1 0 0 0 0,0 0 0 0 0,5-1-1 0 0,-7 3 13 0 0,0-1-1 0 0,1 0 0 0 0,-1 0 0 0 0,0 0 0 0 0,0 1 0 0 0,0-1 1 0 0,0 1-1 0 0,0-1 0 0 0,0 1 0 0 0,0-1 0 0 0,0 1 0 0 0,0-1 1 0 0,0 1-1 0 0,0 0 0 0 0,0 0 0 0 0,0-1 0 0 0,0 1 1 0 0,-1 0-1 0 0,1 0 0 0 0,0 0 0 0 0,-1 0 0 0 0,2 2 0 0 0,1 2-6 0 0,-1-1-1 0 0,0 1 0 0 0,1 0 0 0 0,-2 0 0 0 0,1 0 0 0 0,-1 0 0 0 0,0 1 0 0 0,0-1 0 0 0,0 0 0 0 0,0 0 0 0 0,-1 1 0 0 0,0-1 0 0 0,-1 6 1 0 0,-2 10 150 0 0,0 0 1 0 0,-7 21 0 0 0,4-17-70 0 0,-12 33 163 0 0,17-55-151 0 0,-1 1-392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7.4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1 105 14944 0 0,'0'0'1504'0'0,"2"0"-1333"0"0,14-2 143 0 0,-1 0 0 0 0,1 0-1 0 0,-1-2 1 0 0,0 0 0 0 0,21-8-1 0 0,27-7 263 0 0,14 0-55 0 0,15-3-701 0 0,-32 8-5462 0 0,-43 10-286 0 0</inkml:trace>
  <inkml:trace contextRef="#ctx0" brushRef="#br0" timeOffset="1">262 25 5984 0 0,'-9'6'212'0'0,"1"1"0"0"0,-1 0 0 0 0,1 1 0 0 0,1 0 0 0 0,0 0 0 0 0,0 1 0 0 0,0-1 0 0 0,-5 12 1 0 0,-1 2 1828 0 0,1 1 0 0 0,-11 31 1 0 0,13-27-1315 0 0,1 0 1 0 0,-6 31 0 0 0,14-39-318 0 0,4-18-351 0 0,3-1-370 0 0,1-1 0 0 0,-1 0 0 0 0,0 0 0 0 0,1 0 0 0 0,-1-1-1 0 0,0 0 1 0 0,0 0 0 0 0,0 0 0 0 0,9-6 0 0 0,7-7-839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7.7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135 0 8752 0 0,'0'0'793'0'0,"2"9"-634"0"0,-3 2 145 0 0,0 0 0 0 0,0 0 1 0 0,-1-1-1 0 0,0 1 0 0 0,-6 15 1 0 0,-23 50 2606 0 0,13-36-2244 0 0,7-15-478 0 0,5-15-59 0 0,2 1 0 0 0,-6 16 1 0 0,-5 9 105 0 0,5-11-184 0 0,-3 6-4390 0 0,9-15-660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9528 0 0,'0'0'1030'0'0,"8"0"-18"0"0,152-4 2391 0 0,-112 3-3284 0 0,74-13-1 0 0,8-13-64 0 0,-123 26-84 0 0,-5 1-126 0 0,-7-7-314 0 0,2 5 130 0 0,0 0 1 0 0,1 0 0 0 0,-1 1-1 0 0,0-1 1 0 0,0 0 0 0 0,0 1-1 0 0,0 0 1 0 0,0 0 0 0 0,-5-2-1 0 0,-14 1-778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8.0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75 13160 0 0,'0'0'1186'0'0,"2"0"-972"0"0,4 2-9 0 0,0 0 0 0 0,0-1 0 0 0,1 0 0 0 0,-1 0 0 0 0,0 0 0 0 0,1-1 0 0 0,9-1 0 0 0,52-7 771 0 0,-37 4-794 0 0,67-9 365 0 0,214-20 366 0 0,-1 10-716 0 0,-304 23-286 0 0,0 0-1 0 0,0 0 0 0 0,0 0 0 0 0,0 0 0 0 0,0 1 0 0 0,0 1 0 0 0,-1-1 0 0 0,1 1 0 0 0,0 0 1 0 0,-1 0-1 0 0,12 7 0 0 0,-17-9-313 0 0,-2 1-89 0 0,0-1 414 0 0,0 0 0 0 0,0 1 0 0 0,0-1 0 0 0,0 1 1 0 0,1 0-1 0 0,-1-1 0 0 0,0 1 0 0 0,0 0 0 0 0,1 0 0 0 0,-2 1 1 0 0,-6 4-293 0 0,2-4 94 0 0,-1 0 0 0 0,0 0 0 0 0,0-1 0 0 0,0 0 0 0 0,0-1 0 0 0,0 1 0 0 0,-13-2 0 0 0,7 1-108 0 0,-6 0-192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8.4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125 0 11488 0 0,'-13'23'791'0'0,"-17"41"0"0"0,19-32 12 0 0,1-1 0 0 0,-8 46 1 0 0,11-43-74 0 0,-1 0 1 0 0,-19 48-1 0 0,26-81-58 0 0,1-20-400 0 0,0 13-251 0 0,1 1-1 0 0,0-1 1 0 0,0 1-1 0 0,0 0 1 0 0,1-1-1 0 0,-1 1 1 0 0,1 0-1 0 0,5-10 1 0 0,0 4 52 0 0,0 0 0 0 0,14-17 0 0 0,-15 21-6 0 0,0 0-1 0 0,1 1 1 0 0,0-1-1 0 0,0 1 1 0 0,14-8-1 0 0,-18 12-35 0 0,0 0 1 0 0,0 0-1 0 0,0 1 1 0 0,0-1-1 0 0,0 1 1 0 0,1 0-1 0 0,-1 0 1 0 0,0 0-1 0 0,1 1 0 0 0,-1-1 1 0 0,0 1-1 0 0,1 0 1 0 0,-1 0-1 0 0,1 0 1 0 0,-1 0-1 0 0,0 0 1 0 0,1 1-1 0 0,4 1 0 0 0,1 4-31 0 0,-8-4 0 0 0,1 0 0 0 0,-1-1 0 0 0,0 1 0 0 0,-1 0 0 0 0,1 0 0 0 0,0 0 0 0 0,-1 0 0 0 0,1 0 0 0 0,-1 0 0 0 0,1 0 0 0 0,-1 0 0 0 0,0 0 0 0 0,0 0 0 0 0,0 0 0 0 0,0 1 0 0 0,0-1 0 0 0,-1 0 0 0 0,1 0 0 0 0,0 0 0 0 0,-1 0 0 0 0,0 0 0 0 0,1 0 0 0 0,-1 0 0 0 0,0-1 0 0 0,0 1 0 0 0,-2 2 0 0 0,0 3 0 0 0,-1-1 0 0 0,0 1 0 0 0,-1-1 0 0 0,0-1 0 0 0,0 1 0 0 0,-8 7 0 0 0,-78 72 0 0 0,46-40-4626 0 0,42-43 2933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8.7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1 9728 0 0,'0'0'882'0'0,"1"1"-726"0"0,-1 1-113 0 0,1-1 0 0 0,0 1-1 0 0,0-1 1 0 0,0 0-1 0 0,1 1 1 0 0,-1-1 0 0 0,0 0-1 0 0,0 0 1 0 0,3 2 0 0 0,8 9 493 0 0,14 20 230 0 0,-3 1 0 0 0,0 1 0 0 0,-2 1-1 0 0,28 64 1 0 0,-38-71-560 0 0,-1 1 0 0 0,-1 0-1 0 0,-1 1 1 0 0,-2 0 0 0 0,-1 0-1 0 0,-1 0 1 0 0,-1 32-1 0 0,-2-41-136 0 0,-2 1-1 0 0,0 0 1 0 0,-2-1-1 0 0,0 1 1 0 0,-1-1-1 0 0,-2 0 1 0 0,-7 20-1 0 0,-2-1 39 0 0,-3-1 0 0 0,0-1-1 0 0,-3-1 1 0 0,-28 40 0 0 0,37-61-120 0 0,6-6 62 0 0,-1-1 0 0 0,0 0-1 0 0,0 0 1 0 0,-1 0 0 0 0,-1-1-1 0 0,1 0 1 0 0,-1-1-1 0 0,-13 8 1 0 0,21-14-103 0 0,0-1 0 0 0,0 0 0 0 0,0 1 0 0 0,0-1 0 0 0,0 0 0 0 0,0 0 0 0 0,0 0 0 0 0,0 0 0 0 0,0 1 0 0 0,-1-2 0 0 0,1 1 0 0 0,0 0 0 0 0,0 0 0 0 0,0 0 0 0 0,0 0 0 0 0,0-1 0 0 0,0 1 0 0 0,0 0 0 0 0,0-1-1 0 0,0 1 1 0 0,0-1 0 0 0,0 0 0 0 0,0 1 0 0 0,0-1 0 0 0,0 0 0 0 0,0 1 0 0 0,1-1 0 0 0,-1 0 0 0 0,0 0 0 0 0,0 0 0 0 0,1 0 0 0 0,-1 1 0 0 0,1-1 0 0 0,-1 0 0 0 0,1 0 0 0 0,-1 0 0 0 0,1 0 0 0 0,-1-1 0 0 0,1 0 0 0 0,-4-11-1631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29.1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43 1 5984 0 0,'0'0'464'0'0,"2"0"-306"0"0,11 0 616 0 0,-9-1-349 0 0,1 1 1 0 0,-1 0-1 0 0,0 0 1 0 0,1 1-1 0 0,-1-1 1 0 0,0 1 0 0 0,1 0-1 0 0,-1 0 1 0 0,0 0-1 0 0,5 2 1 0 0,7 5 113 0 0,-13-7-452 0 0,0 0-1 0 0,0 0 1 0 0,0 0-1 0 0,-1 1 1 0 0,1-1-1 0 0,0 1 1 0 0,-1 0-1 0 0,1 0 1 0 0,-1 0-1 0 0,0 0 1 0 0,4 4-1 0 0,-4-2-8 0 0,1-1 0 0 0,-1 1 0 0 0,0-1 0 0 0,-1 1-1 0 0,1 0 1 0 0,-1 0 0 0 0,2 6 0 0 0,-2-8-40 0 0,-1 0 0 0 0,0 1 0 0 0,0-1 0 0 0,0 1 0 0 0,0-1 0 0 0,-1 1 0 0 0,1-1 0 0 0,-1 0 0 0 0,1 1-1 0 0,-1-1 1 0 0,0 0 0 0 0,0 0 0 0 0,0 1 0 0 0,-2 2 0 0 0,-1 2 120 0 0,0-1-1 0 0,-1 0 1 0 0,0 0-1 0 0,0-1 1 0 0,0 1-1 0 0,-9 6 1 0 0,-39 25 97 0 0,39-30-158 0 0,1-1 0 0 0,-1 0-1 0 0,-17 5 1 0 0,29-10 983 0 0,12-1-536 0 0,1 2-337 0 0,7 0 202 0 0,27 2-1 0 0,54-8 805 0 0,-50 1-1975 0 0,1 2-4402 0 0,-19 1-1058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30.9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1 405 1376 0 0,'0'0'7158'0'0,"1"1"-6752"0"0,8 7 374 0 0,-1 0 0 0 0,1 0 0 0 0,17 9 0 0 0,-22-14-623 0 0,1 0 0 0 0,0-1 1 0 0,0 0-1 0 0,1 0 0 0 0,-1 0 0 0 0,0 0 0 0 0,1-1 0 0 0,-1 0 1 0 0,1 0-1 0 0,6 0 0 0 0,0-1 16 0 0,1 0 1 0 0,0-2-1 0 0,-1 1 0 0 0,0-2 1 0 0,1 1-1 0 0,-1-2 0 0 0,21-8 1 0 0,-5 0 33 0 0,-17 8-121 0 0,0-1 0 0 0,0-1-1 0 0,15-9 1 0 0,18-14 85 0 0,16-12 68 0 0,-50 35-233 0 0,-1 0 0 0 0,1 0 1 0 0,0 1-1 0 0,0 0 1 0 0,1 0-1 0 0,0 1 0 0 0,-1 1 1 0 0,1 0-1 0 0,22-3 1 0 0,-27 6-7 0 0,-1 0 0 0 0,0 0 0 0 0,1 0 0 0 0,-1 1 0 0 0,0 0 0 0 0,1 0 0 0 0,-1 0 0 0 0,7 4 0 0 0,39 19 0 0 0,-47-22 0 0 0,43 24 46 0 0,42 20 316 0 0,-77-41-242 0 0,0-1 0 0 0,0 0 0 0 0,0-1 0 0 0,1 0 0 0 0,23 2-1 0 0,-10-4 101 0 0,-1-1-1 0 0,1-1 1 0 0,37-7-1 0 0,-45 5-122 0 0,0-2-1 0 0,-1 1 0 0 0,0-2 1 0 0,0-1-1 0 0,28-15 0 0 0,-21 7 50 0 0,24-21-1 0 0,-29 21-146 0 0,0 1-1 0 0,23-13 1 0 0,-28 19-14 0 0,8-3 15 0 0,-14 8 7 0 0,-6 2-12 0 0,0 0 1 0 0,0 1 0 0 0,0-1-1 0 0,0 1 1 0 0,0-1-1 0 0,0 1 1 0 0,0 0 0 0 0,1 0-1 0 0,-1 0 1 0 0,0 0-1 0 0,0 0 1 0 0,0 0 0 0 0,0 0-1 0 0,0 1 1 0 0,3 0-1 0 0,19 5-50 0 0,-18-4 22 0 0,0-1-1 0 0,0 1 1 0 0,10 4-1 0 0,134 67-86 0 0,-118-58 232 0 0,1-1 1 0 0,0-2-1 0 0,49 12 0 0 0,-60-21-47 0 0,-1-1-1 0 0,0 0 0 0 0,1-2 0 0 0,36-3 1 0 0,-44 2-11 0 0,-1-1 0 0 0,-1-1 0 0 0,1 0 0 0 0,0-1 0 0 0,-1 0 0 0 0,1-1 0 0 0,16-8 1 0 0,-11 3-19 0 0,0-1 0 0 0,-1-1 1 0 0,31-27-1 0 0,-23 15 17 0 0,2 2 0 0 0,41-27 0 0 0,-58 43-46 0 0,0 0 0 0 0,0 0-1 0 0,1 2 1 0 0,0-1 0 0 0,0 1-1 0 0,0 1 1 0 0,1 0-1 0 0,-1 1 1 0 0,1 0 0 0 0,20-1-1 0 0,-21 4-8 0 0,-1 1 0 0 0,1-1-1 0 0,0 2 1 0 0,-1 0 0 0 0,1 0-1 0 0,-1 1 1 0 0,11 6 0 0 0,-6-3-51 0 0,-1 1 0 0 0,-1 1 0 0 0,20 16 0 0 0,14 9-37 0 0,-25-21 193 0 0,0 0 1 0 0,44 16-1 0 0,-52-24-87 0 0,1 0 0 0 0,0-1 0 0 0,0-1 0 0 0,0-1 1 0 0,0 0-1 0 0,16 0 0 0 0,0-4 93 0 0,1-1 0 0 0,0-1 1 0 0,-1-2-1 0 0,0-1 0 0 0,0-2 0 0 0,-1-1 0 0 0,33-15 0 0 0,-42 14-69 0 0,1 0 0 0 0,-2-2 0 0 0,21-15 0 0 0,-24 14-26 0 0,1 2 1 0 0,0 1-1 0 0,1 0 1 0 0,22-9-1 0 0,-16 11-12 0 0,0 1 0 0 0,40-8 0 0 0,-51 14-12 0 0,0 1 0 0 0,0 0 0 0 0,0 1 0 0 0,0 0 0 0 0,0 2 0 0 0,23 3 0 0 0,69 22-22 0 0,116 45 0 0 0,-204-66 43 0 0,0-1-1 0 0,0-1 1 0 0,0 0-1 0 0,26 0 1 0 0,75-4 360 0 0,-80-4-216 0 0,62-15 0 0 0,-69 12-161 0 0,3-1 59 0 0,-1-2 0 0 0,54-23 0 0 0,62-40 97 0 0,-92 43-187 0 0,-43 23 24 0 0,0 1 1 0 0,1 1-1 0 0,-1 0 0 0 0,1 0 0 0 0,0 2 0 0 0,0 0 0 0 0,0 1 0 0 0,0 1 0 0 0,1 0 0 0 0,-1 1 1 0 0,0 1-1 0 0,1 0 0 0 0,-1 1 0 0 0,0 1 0 0 0,0 1 0 0 0,0 0 0 0 0,17 7 0 0 0,52 27-64 0 0,-49-20 83 0 0,0-2 0 0 0,0-2-1 0 0,2-1 1 0 0,42 8 0 0 0,-46-16 69 0 0,0-2 0 0 0,59-1-1 0 0,70-15-7 0 0,-115 9-78 0 0,221-36-97 0 0,39-1 168 0 0,-49 41-154 0 0,17 12-899 0 0,-223-10-333 0 0,-9-2 131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26.6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42 4144 0 0,'-8'-22'184'0'0,"3"14"40"0"0,0-3 3792 0 0,10 14-4144 0 0,8 0-32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27.2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59 8752 0 0,'0'-12'776'0'0,"5"1"-616"0"0,0 0-160 0 0,3-2 0 0 0,-3 10 688 0 0,3-5 928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29.7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1 132 1376 0 0,'-1'-4'10608'0'0,"11"1"-10271"0"0,1 1 0 0 0,-1 0 0 0 0,16 0 0 0 0,-2 0 105 0 0,-3 0-202 0 0,0 2-1 0 0,32 3 1 0 0,-29-1-7 0 0,38-2 1 0 0,-39-2-116 0 0,124-14 597 0 0,17-3 113 0 0,-25 18 77 0 0,-77 1-49 0 0,-60 0 337 0 0,1-1-1120 0 0,0 0 1 0 0,0 0-1 0 0,-1 0 0 0 0,1-1 0 0 0,-1 1 0 0 0,1-1 0 0 0,-1 0 0 0 0,1 0 0 0 0,3-4 0 0 0,-6 5-62 0 0,1-1 0 0 0,-1 0 0 0 0,0 1-1 0 0,1-1 1 0 0,-1 0 0 0 0,0 1 0 0 0,0-1 0 0 0,0 0-1 0 0,-1-2 1 0 0,0-1-24 0 0,1 2-143 0 0,-1-14-1086 0 0,-6 6-4843 0 0,3 3 511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30.3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1 3224 0 0,'0'0'7557'0'0,"-5"17"-6690"0"0,2 82 370 0 0,-2 224 2014 0 0,-3-170-1577 0 0,3-41-693 0 0,1-46-301 0 0,1-57-130 0 0,2-9-71 0 0,0-7-1454 0 0,1-14-2181 0 0,0 10-2909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31.1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67 1 3224 0 0,'0'0'5121'0'0,"0"2"-4477"0"0,-8 90 2100 0 0,14 12-1975 0 0,1 3 209 0 0,-12 89 990 0 0,10-57-346 0 0,-4-95-1123 0 0,0-22-151 0 0,-1 0-1 0 0,-1 0 0 0 0,-5 30 0 0 0,-11 44 846 0 0,13-71-888 0 0,4-20-261 0 0,0-1-1 0 0,-1 0 0 0 0,1 0 1 0 0,-1 0-1 0 0,-2 7 1 0 0,2-10-20 0 0,1-1 0 0 0,0 0 0 0 0,0 0 0 0 0,0 0 1 0 0,0 0-1 0 0,0 1 0 0 0,0-1 0 0 0,0 0 0 0 0,0 0 1 0 0,-1 0-1 0 0,1 0 0 0 0,0 1 0 0 0,0-1 0 0 0,0 0 1 0 0,0 0-1 0 0,0 0 0 0 0,-1 0 0 0 0,1 0 0 0 0,0 0 1 0 0,0 1-1 0 0,0-1 0 0 0,-1 0 0 0 0,1 0 0 0 0,0 0 1 0 0,0 0-1 0 0,0 0 0 0 0,-1 0 0 0 0,1 0 0 0 0,0 0 0 0 0,0 0 1 0 0,0 0-1 0 0,-1 0 0 0 0,1 0 0 0 0,0 0 0 0 0,0 0 1 0 0,0 0-1 0 0,-1 0 0 0 0,1 0 0 0 0,0-1 0 0 0,-9-6 292 0 0,-4-12-253 0 0,7-3-596 0 0,5 19 265 0 0,0 1 0 0 0,0 0 0 0 0,1-1 0 0 0,-1 1 0 0 0,1-1 0 0 0,-1 1 0 0 0,1-1 1 0 0,0 1-1 0 0,0-1 0 0 0,0 1 0 0 0,0-1 0 0 0,1 1 0 0 0,-1-1 0 0 0,0 1 0 0 0,1 0 0 0 0,0-1 0 0 0,0 1 0 0 0,0 0 0 0 0,2-4 0 0 0,-1-1-719 0 0,3-8-741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5064 0 0,'0'0'3977'0'0,"3"0"-2822"0"0,13 2-478 0 0,-1-1 1 0 0,1-1 0 0 0,17-2 0 0 0,11 1 76 0 0,103-7 249 0 0,-78 5-617 0 0,-22 1-3683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32.0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0 113 3224 0 0,'5'-8'7998'0'0,"-1"14"-7312"0"0,2 7-464 0 0,6 21 1 0 0,5 11 400 0 0,6 21 298 0 0,-7-17-218 0 0,5 24 329 0 0,-15-59-823 0 0,1 6 258 0 0,1 1-1 0 0,1-1 1 0 0,1-1 0 0 0,16 24 0 0 0,-17-29-212 0 0,6 7 57 0 0,-14-21-285 0 0,0 1-1 0 0,0 0 1 0 0,0 0-1 0 0,0 0 1 0 0,0-1 0 0 0,0 1-1 0 0,0 0 1 0 0,1-1-1 0 0,-1 1 1 0 0,0-1 0 0 0,0 0-1 0 0,1 1 1 0 0,-1-1-1 0 0,0 0 1 0 0,1 0-1 0 0,1 0 1 0 0,1 0 80 0 0,-1 0 0 0 0,1-1-1 0 0,0 0 1 0 0,0 0 0 0 0,-1 0-1 0 0,1 0 1 0 0,0-1 0 0 0,-1 0-1 0 0,0 1 1 0 0,1-1 0 0 0,-1 0 0 0 0,0-1-1 0 0,0 1 1 0 0,0 0 0 0 0,0-1-1 0 0,4-4 1 0 0,4-4-4 0 0,38-38 497 0 0,-35 34-482 0 0,0-1-1 0 0,15-26 0 0 0,33-39-117 0 0,-24 34 0 0 0,22-42 20 0 0,-15 20-704 0 0,-37 56 639 0 0,-1-1 0 0 0,0 1-1 0 0,7-22 1 0 0,-4 11 34 0 0,-5 16 11 0 0,1 1-13 0 0,-5 6-55 0 0,-1 1-27 0 0,0 0 89 0 0,0 0 0 0 0,0 0 0 0 0,0-1 0 0 0,0 1 0 0 0,0 0 0 0 0,0 0 0 0 0,0 0-1 0 0,0 0 1 0 0,0 0 0 0 0,0 0 0 0 0,0-1 0 0 0,0 1 0 0 0,0 0 0 0 0,0 0 0 0 0,0 0 0 0 0,0 0 0 0 0,0 0 0 0 0,0-1-1 0 0,0 1 1 0 0,0 0 0 0 0,0 0 0 0 0,0 0 0 0 0,0 0 0 0 0,0 0 0 0 0,0 0 0 0 0,0-1 0 0 0,0 1 0 0 0,0 0 0 0 0,0 0-1 0 0,0 0 1 0 0,0 0 0 0 0,0 0 0 0 0,1 0 0 0 0,-1 0 0 0 0,0 0 0 0 0,0 0 0 0 0,0-1 0 0 0,0 1 0 0 0,0 0 0 0 0,0 0 0 0 0,0 0-1 0 0,1 0 1 0 0,-1 0 0 0 0,0 0 0 0 0,0 0 0 0 0,0 0 0 0 0,0 0 0 0 0,0 0 0 0 0,1 0 0 0 0,-1 0 0 0 0,2 8-68 0 0,-2 23 74 0 0,-1-5 0 0 0,0-18 0 0 0,1 0 0 0 0,-1-1 0 0 0,2 1 0 0 0,0 9 0 0 0,1 1-19 0 0,-1-1 0 0 0,-1 1 0 0 0,-4 33-1 0 0,1-13 25 0 0,0 81 34 0 0,-1 13 69 0 0,-1-34-1 0 0,2 24-17 0 0,3-35 93 0 0,0 9 230 0 0,-1-70-147 0 0,-3 11 100 0 0,4-35-352 0 0,0-1 0 0 0,0 1 0 0 0,-1-1-1 0 0,1 1 1 0 0,0-1 0 0 0,1 1 0 0 0,-1 0 0 0 0,0-1-1 0 0,0 1 1 0 0,1-1 0 0 0,-1 1 0 0 0,0-1-1 0 0,1 1 1 0 0,1 1 0 0 0,-2-2 39 0 0,-3 4 237 0 0,2-10-3844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33.1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1 7136 0 0,'0'0'652'0'0,"-10"1"3014"0"0,8 4-3543 0 0,1-1-1 0 0,-1 1 0 0 0,1 0 0 0 0,0 0 0 0 0,1 0 1 0 0,-1 5-1 0 0,-3 20 208 0 0,3-25-256 0 0,0 1 1 0 0,1 0-1 0 0,0-1 1 0 0,0 1-1 0 0,0 0 1 0 0,1-1-1 0 0,1 8 1 0 0,1 23 417 0 0,5 67 660 0 0,-8 46 1065 0 0,1-147-2148 0 0,-1 0 0 0 0,0 1 0 0 0,1-1 1 0 0,0 0-1 0 0,-1 0 0 0 0,1 0 0 0 0,2 3 1 0 0,1 0 436 0 0,-4-5-455 0 0,0 0 0 0 0,1 0-1 0 0,-1 0 1 0 0,0 0 0 0 0,0 0-1 0 0,0 0 1 0 0,0 0 0 0 0,0 0 0 0 0,0-1-1 0 0,1 1 1 0 0,-1 0 0 0 0,0 0 0 0 0,0 0-1 0 0,0 0 1 0 0,0 0 0 0 0,0 0-1 0 0,0-1 1 0 0,0 1 0 0 0,0 0 0 0 0,0 0-1 0 0,0 0 1 0 0,0 0 0 0 0,1 0 0 0 0,-1 0-1 0 0,0-1 1 0 0,0 1 0 0 0,0 0-1 0 0,0 0 1 0 0,0 0 0 0 0,0 0 0 0 0,0-1-1 0 0,0 1 1 0 0,0 0 0 0 0,0 0-1 0 0,-1 0 1 0 0,1 0 0 0 0,0 0 0 0 0,0-1-1 0 0,1-5 78 0 0,0 0-1 0 0,0 0 1 0 0,0-1-1 0 0,4-9 1 0 0,3-19 160 0 0,-1-11-109 0 0,-5 29-231 0 0,3-32-1 0 0,4-24 56 0 0,-8 68-22 0 0,-1 0-1 0 0,1 0 1 0 0,0 0 0 0 0,0 0 0 0 0,1 0-1 0 0,-1 0 1 0 0,1 1 0 0 0,0-1 0 0 0,4-6-1 0 0,-2 3-67 0 0,1 1 1 0 0,1 0-1 0 0,-1-1 0 0 0,8-6 0 0 0,-12 14 77 0 0,0-1 1 0 0,0 1-1 0 0,0 0 0 0 0,-1 0 0 0 0,1-1 0 0 0,0 1 0 0 0,0 0 0 0 0,0 0 0 0 0,0 0 0 0 0,0 0 0 0 0,0 0 0 0 0,0 0 0 0 0,0 0 1 0 0,0 0-1 0 0,0 1 0 0 0,-1-1 0 0 0,1 0 0 0 0,0 0 0 0 0,1 1 0 0 0,0 0-7 0 0,0 0 0 0 0,0-1 0 0 0,-1 1 0 0 0,1 0 0 0 0,0 0 0 0 0,-1 0 0 0 0,1 0 0 0 0,-1 0 0 0 0,3 3 0 0 0,0 3-5 0 0,1 0 1 0 0,-2 0-1 0 0,1 1 0 0 0,-1-1 0 0 0,0 1 0 0 0,-1 0 0 0 0,0 0 0 0 0,0 0 0 0 0,-1 0 0 0 0,0 0 0 0 0,0 15 0 0 0,-1-5-103 0 0,-1 0 0 0 0,-1-1 0 0 0,-1 1 0 0 0,-7 26 0 0 0,-5 35 360 0 0,14-76-184 0 0,1-1 1 0 0,0 1-1 0 0,-1 0 1 0 0,1 0-1 0 0,-1-1 1 0 0,0 1-1 0 0,0-1 0 0 0,0 1 1 0 0,0-1-1 0 0,0 1 1 0 0,0-1-1 0 0,-1 1 0 0 0,1-1 1 0 0,-1 0-1 0 0,-2 2 1 0 0,4-4-44 0 0,0 0 1 0 0,-1 1-1 0 0,1-1 1 0 0,0 0-1 0 0,0 0 1 0 0,0 0 0 0 0,-1-1-1 0 0,1 1 1 0 0,0 0-1 0 0,0 0 1 0 0,0 0-1 0 0,0 0 1 0 0,-1 0-1 0 0,1 0 1 0 0,0 0 0 0 0,0 0-1 0 0,0 0 1 0 0,0 0-1 0 0,-1 0 1 0 0,1 0-1 0 0,0-1 1 0 0,0 1-1 0 0,0 0 1 0 0,0 0-1 0 0,0 0 1 0 0,0 0 0 0 0,0 0-1 0 0,-1-1 1 0 0,1 1-1 0 0,0 0 1 0 0,0 0-1 0 0,0 0 1 0 0,0 0-1 0 0,0-1 1 0 0,0 1 0 0 0,0 0-1 0 0,0 0 1 0 0,0 0-1 0 0,0 0 1 0 0,0-1-1 0 0,0 1 1 0 0,0 0-1 0 0,0 0 1 0 0,0 0-1 0 0,0-1 1 0 0,0 1 0 0 0,-1-8 123 0 0,1-5-12 0 0,0 1 0 0 0,1-1 0 0 0,0 0 0 0 0,1 1 0 0 0,1-1 0 0 0,0 1 0 0 0,0 0 0 0 0,1 0 0 0 0,6-12 0 0 0,8-16-120 0 0,-14 27 0 0 0,2 0 0 0 0,0 1 0 0 0,0 0 0 0 0,1 0 0 0 0,0 1 0 0 0,12-14 0 0 0,-14 18 0 0 0,-4 5 0 0 0,0 0 0 0 0,0 1 0 0 0,0-1 0 0 0,1 1 0 0 0,-1-1 0 0 0,0 1 0 0 0,1 0 0 0 0,-1-1 0 0 0,1 1 0 0 0,0 0 0 0 0,-1 0 0 0 0,5-2 0 0 0,-6 3-21 0 0,1-1-1 0 0,0 1 0 0 0,0 0 0 0 0,0-1 1 0 0,0 1-1 0 0,0 0 0 0 0,0 0 0 0 0,0-1 1 0 0,0 1-1 0 0,1 0 0 0 0,-1 0 0 0 0,0 0 1 0 0,0 0-1 0 0,0 0 0 0 0,0 1 1 0 0,0-1-1 0 0,0 0 0 0 0,0 0 0 0 0,0 1 1 0 0,0-1-1 0 0,0 1 0 0 0,0-1 0 0 0,-1 1 1 0 0,1-1-1 0 0,0 1 0 0 0,0-1 0 0 0,0 1 1 0 0,0 0-1 0 0,-1-1 0 0 0,1 1 0 0 0,0 0 1 0 0,-1 0-1 0 0,1 0 0 0 0,0 0 1 0 0,-1-1-1 0 0,1 3 0 0 0,3 4-59 0 0,0-1 0 0 0,-1 1 0 0 0,5 12 0 0 0,-2-1 57 0 0,0 1-1 0 0,-2-1 0 0 0,0 1 0 0 0,-1 0 0 0 0,-1 0 1 0 0,-1 0-1 0 0,-1 1 0 0 0,0-1 0 0 0,-4 21 0 0 0,4 0 461 0 0,-9-60-3080 0 0,8 9-4059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33.7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39 7888 0 0,'0'0'5328'0'0,"0"3"-5008"0"0,-8 272 3679 0 0,3-216-2701 0 0,5-58-68 0 0,4-8-718 0 0,-1-7-241 0 0,-1 0-1 0 0,-1-1 1 0 0,0-17-1 0 0,-1 16-173 0 0,1 0 0 0 0,4-27-1 0 0,1 22-77 0 0,0 1 0 0 0,0 0 0 0 0,20-38 0 0 0,-18 39 4 0 0,-7 15-83 0 0,1 1 1 0 0,0-1-1 0 0,-1 0 0 0 0,1 0 1 0 0,0 1-1 0 0,6-7 1 0 0,3-5-311 0 0,-9 12 375 0 0,0 0 0 0 0,-1 1 0 0 0,1-1 1 0 0,0 1-1 0 0,0-1 0 0 0,1 1 1 0 0,-1 0-1 0 0,0 0 0 0 0,1 0 0 0 0,-1 0 1 0 0,1 0-1 0 0,3-1 0 0 0,-5 3-19 0 0,0-1 0 0 0,0 1 0 0 0,0-1 0 0 0,0 1 0 0 0,0 0-1 0 0,0 0 1 0 0,0-1 0 0 0,1 1 0 0 0,-1 0 0 0 0,0 0 0 0 0,0 0 0 0 0,0 0 0 0 0,2 0-1 0 0,-2 1-14 0 0,0 0-1 0 0,0 0 1 0 0,1 0-1 0 0,-1 0 0 0 0,0 0 1 0 0,0 0-1 0 0,0 0 1 0 0,0 1-1 0 0,1 1 0 0 0,-1-2 52 0 0,5 7-53 0 0,-1 0-1 0 0,0 0 0 0 0,0 1 1 0 0,-1-1-1 0 0,0 1 0 0 0,-1 0 1 0 0,0 0-1 0 0,0 0 0 0 0,1 12 0 0 0,-2-5 32 0 0,0 0 0 0 0,-1 0 0 0 0,-1 1 0 0 0,-3 26 0 0 0,2-29 31 0 0,1 1-1 0 0,1-1 1 0 0,0 0 0 0 0,6 25-1 0 0,-5-29-31 0 0,5 10 201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0.1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4 3224 0 0,'-10'-3'3721'0'0,"13"4"-2246"0"0,-3-1-1445 0 0,1 0-1 0 0,-1 0 1 0 0,0 0 0 0 0,0 0-1 0 0,1 0 1 0 0,-1 0 0 0 0,0 0-1 0 0,0 0 1 0 0,1 0-1 0 0,-1 0 1 0 0,0 0 0 0 0,0 0-1 0 0,1 1 1 0 0,-1-1-1 0 0,0 0 1 0 0,0 0 0 0 0,0 0-1 0 0,1 0 1 0 0,-1 1-1 0 0,0-1 1 0 0,0 0 0 0 0,0 0-1 0 0,0 0 1 0 0,1 1-1 0 0,-1-1 1 0 0,0 0 0 0 0,-10 16 710 0 0,6-11-603 0 0,1 0 1 0 0,-1 1-1 0 0,1-1 0 0 0,-4 11 0 0 0,2 2 233 0 0,1 1-1 0 0,-3 31 0 0 0,2-10 77 0 0,-2 7 57 0 0,-16 83 668 0 0,11-84-860 0 0,3 1 0 0 0,-4 52 1 0 0,13-89-234 0 0,1 0 0 0 0,2 18 1 0 0,1 9 534 0 0,-4-35-552 0 0,0-1-54 0 0,0-1-1 0 0,1 1 1 0 0,-1-1 0 0 0,0 1-1 0 0,0-1 1 0 0,0 1 0 0 0,0-1-1 0 0,-1 1 1 0 0,1-1 0 0 0,0 1-1 0 0,0-1 1 0 0,0 1 0 0 0,0-1-1 0 0,0 0 1 0 0,-1 1 0 0 0,1-1-1 0 0,0 1 1 0 0,0-1 0 0 0,-1 1-1 0 0,1-1 1 0 0,0 0 0 0 0,-1 1-1 0 0,1-1 1 0 0,0 0 0 0 0,-1 1-1 0 0,0 0-48 0 0,6-6-538 0 0,-5 5 504 0 0,1-1-1 0 0,-1 1 1 0 0,1 0-1 0 0,-1-1 1 0 0,1 1-1 0 0,-1-1 1 0 0,1 1-1 0 0,-1-1 1 0 0,1 1-1 0 0,-1-1 1 0 0,0 1-1 0 0,1-1 0 0 0,-1 0 1 0 0,0 1-1 0 0,1-1 1 0 0,-1 1-1 0 0,0-1 1 0 0,0-1-1 0 0,1-12-4945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0.5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0 190 2760 0 0,'5'-8'248'0'0,"-4"6"-152"0"0,0 0 1 0 0,0 1 0 0 0,1-1-1 0 0,-1 1 1 0 0,0 0-1 0 0,1-1 1 0 0,-1 1-1 0 0,1 0 1 0 0,0 0 0 0 0,-1 0-1 0 0,1 0 1 0 0,0 0-1 0 0,2-1 1 0 0,27-8 4287 0 0,-24 8-3307 0 0,1 0-571 0 0,0 0 1 0 0,0 1-1 0 0,0-1 1 0 0,10 1-1 0 0,-5-3 235 0 0,50-5 48 0 0,-7 3-384 0 0,-55 6-397 0 0,30-6 176 0 0,31-8 0 0 0,-26-5-54 0 0,15-4-36 0 0,-46 20-102 0 0,0 1 0 0 0,-1-1 0 0 0,1 0 0 0 0,5-5 1 0 0,13-7-672 0 0,-21 14 553 0 0,0 0-76 0 0,0 0 0 0 0,0 0 0 0 0,0 0-1 0 0,-1-1 1 0 0,1 1 0 0 0,0 0 0 0 0,-1-1 0 0 0,1 1-1 0 0,2-4 1 0 0,1-5-4236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0.8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79 4 8432 0 0,'-8'-2'851'0'0,"12"1"-117"0"0,-5 11-6 0 0,-6 21 115 0 0,-2 35-1 0 0,7 19-53 0 0,2-56-120 0 0,-4 35 0 0 0,-8 69 864 0 0,10-120-1443 0 0,1 0 0 0 0,1-1 0 0 0,0 1 0 0 0,1-1 0 0 0,0 1 0 0 0,1-1 0 0 0,0 1 0 0 0,7 19-1 0 0,-8-29-72 0 0,0 1 0 0 0,-1 0 0 0 0,1 0 0 0 0,-1 0 0 0 0,0 0 0 0 0,0 0 0 0 0,0 0 0 0 0,-1 8 0 0 0,-1 13 354 0 0,2-24-362 0 0,0-1-1 0 0,0 1 0 0 0,0-1 1 0 0,-1 0-1 0 0,1 0 0 0 0,0 1 1 0 0,0-1-1 0 0,-1 0 0 0 0,1 1 1 0 0,0-1-1 0 0,0 0 0 0 0,-1 0 1 0 0,1 1-1 0 0,0-1 0 0 0,-1 0 1 0 0,1 0-1 0 0,0 0 0 0 0,-1 1 1 0 0,0-1-1 0 0,0 1 176 0 0,1-4-222 0 0,1 0 0 0 0,-1 0 1 0 0,0 0-1 0 0,0 0 0 0 0,0 0 0 0 0,-1 0 0 0 0,1 0 0 0 0,-1 0 0 0 0,-1-3 1 0 0,-1-14-1178 0 0,2 14 828 0 0,0 0 1 0 0,0 0-1 0 0,0 0 0 0 0,-1 0 1 0 0,0 1-1 0 0,-5-12 0 0 0,2 5-146 0 0,-13-28-1144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1.1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74 9728 0 0,'-34'-12'1038'0'0,"26"9"-950"0"0,29 1 1206 0 0,-6-1-770 0 0,17 0 167 0 0,44-9 0 0 0,-3 1 23 0 0,18 0 302 0 0,-6 2-418 0 0,-58 8-473 0 0,-18 0-108 0 0,0 1 0 0 0,-1-1 0 0 0,17-3 0 0 0,-3 3-38 0 0,-13 1-231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1.5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61 3224 0 0,'-8'-1'9043'0'0,"15"3"-8455"0"0,1-1 0 0 0,15 1 1 0 0,-13-3-370 0 0,0-1 0 0 0,0 0 0 0 0,16-7 0 0 0,-14 5 235 0 0,23-5 1 0 0,2-1-202 0 0,-19 5-227 0 0,0 1 0 0 0,1 1 0 0 0,21-2 0 0 0,-19 3-111 0 0,28-6 1 0 0,-47 7-32 0 0,1 2-744 0 0,37 9-1525 0 0,-25-9 877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1.8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22 6912 0 0,'0'0'528'0'0,"-13"9"-211"0"0,8-5 422 0 0,6-2 795 0 0,10 2-393 0 0,-10-4-1236 0 0,5 0 266 0 0,0 1 1 0 0,0-1 0 0 0,0 0 0 0 0,0 0 0 0 0,9-2 0 0 0,12 0 422 0 0,-13 2-132 0 0,0-2 0 0 0,0 0 0 0 0,26-8 0 0 0,16-2 269 0 0,8 5-335 0 0,90 2 0 0 0,-152 5-370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2.2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122 154 4144 0 0,'-18'0'8173'0'0,"20"-2"-7316"0"0,4-2-593 0 0,1 0 0 0 0,1 0-1 0 0,-1 1 1 0 0,14-5 0 0 0,-6 2-127 0 0,195-59 136 0 0,-207 65-272 0 0,194-54 199 0 0,-192 52-202 0 0,12 0 14 0 0,-17 3-9 0 0,1-1-1 0 0,-1 1 1 0 0,0-1-1 0 0,0 1 1 0 0,0-1-1 0 0,0 1 1 0 0,0-1 0 0 0,0 1-1 0 0,1-1 1 0 0,-1 1-1 0 0,0-1 1 0 0,0 1-1 0 0,-1 0 1 0 0,1-1-1 0 0,0 1 1 0 0,0-1-1 0 0,0 1 1 0 0,0-1-1 0 0,0 1 1 0 0,-1 0 0 0 0,-9 23-3 0 0,-24 41 0 0 0,23-45 0 0 0,1 0 0 0 0,0 0 0 0 0,-9 31 0 0 0,-37 171-251 0 0,25-94 1460 0 0,29-122-1087 0 0,0 0-1 0 0,0-1 1 0 0,0 1-1 0 0,-1-1 1 0 0,0 1-1 0 0,-5 6 1 0 0,8-12-98 0 0,0 0 0 0 0,-1 1 0 0 0,1-1 0 0 0,0 0 0 0 0,0 0 0 0 0,0 0 0 0 0,-1 1-1 0 0,1-1 1 0 0,0 0 0 0 0,0 0 0 0 0,0 0 0 0 0,-1 0 0 0 0,1 1 0 0 0,0-1 0 0 0,0 0 0 0 0,-1 0 0 0 0,1 0 0 0 0,0 0 0 0 0,-1 0 0 0 0,1 0 0 0 0,0 0 0 0 0,0 0 0 0 0,-1 0 0 0 0,1 0 0 0 0,0 0 0 0 0,0 0 0 0 0,-1 0 0 0 0,1 0 0 0 0,0 0 0 0 0,-1 0-1 0 0,1 0 1 0 0,0-1 0 0 0,-10-7 603 0 0,-3-13 348 0 0,-25-54 360 0 0,-83-125 0 0 0,66 114-1335 0 0,-8-10 0 0 0,54 86 0 0 0,0 1 0 0 0,0-1 0 0 0,-1 2 0 0 0,-17-13 0 0 0,26 21-4 0 0,0-1 0 0 0,-1 0 0 0 0,1 1 0 0 0,0-1-1 0 0,0 0 1 0 0,0 1 0 0 0,-1 0 0 0 0,1-1 0 0 0,0 1-1 0 0,0 0 1 0 0,-1 0 0 0 0,1-1 0 0 0,0 1 0 0 0,-1 0-1 0 0,1 0 1 0 0,-3 1 0 0 0,2-1-31 0 0,2 12-1321 0 0,1-7 994 0 0,1 0 1 0 0,-1 0-1 0 0,1 0 1 0 0,1-1-1 0 0,-1 1 1 0 0,1-1-1 0 0,0 0 1 0 0,0 1-1 0 0,0-1 1 0 0,0-1 0 0 0,1 1-1 0 0,-1 0 1 0 0,1-1-1 0 0,0 0 1 0 0,0 0-1 0 0,0 0 1 0 0,7 3-1 0 0,24 8-1300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40 3224 0 0,'-14'-16'3935'0'0,"14"16"-3857"0"0,0 0-1 0 0,0 0 1 0 0,0-1 0 0 0,0 1 0 0 0,-1 0 0 0 0,1 0 0 0 0,0 0-1 0 0,0 0 1 0 0,0-1 0 0 0,0 1 0 0 0,0 0 0 0 0,0 0-1 0 0,-1 0 1 0 0,1 0 0 0 0,0 0 0 0 0,0 0 0 0 0,0 0 0 0 0,0 0-1 0 0,0-1 1 0 0,-1 1 0 0 0,1 0 0 0 0,0 0 0 0 0,0 0-1 0 0,0 0 1 0 0,-1 0 0 0 0,1 0 0 0 0,0 0 0 0 0,0 0 0 0 0,0 0-1 0 0,0 0 1 0 0,-1 0 0 0 0,-2 3 187 0 0,-1 0 0 0 0,1 0-1 0 0,0 0 1 0 0,0 0 0 0 0,0 0-1 0 0,1 1 1 0 0,-1-1 0 0 0,1 1 0 0 0,0 0-1 0 0,0 0 1 0 0,0-1 0 0 0,0 1 0 0 0,1 1-1 0 0,0-1 1 0 0,-1 0 0 0 0,0 7 0 0 0,1-3-52 0 0,0 0 0 0 0,0 0 0 0 0,1 0 0 0 0,0 0 0 0 0,0 0 0 0 0,1 0 0 0 0,0 0 0 0 0,3 11 1 0 0,0-2 41 0 0,-3-12-161 0 0,0 0 0 0 0,0 0 0 0 0,1 0-1 0 0,0 0 1 0 0,0-1 0 0 0,2 6-1 0 0,-1-5 59 0 0,2 2 41 0 0,-1 0 0 0 0,1 0-1 0 0,1 0 1 0 0,9 9 0 0 0,-12-14-166 0 0,-1 0 1 0 0,1 0 0 0 0,0 0-1 0 0,0-1 1 0 0,0 1-1 0 0,0-1 1 0 0,0 0-1 0 0,0 0 1 0 0,0 0-1 0 0,0 0 1 0 0,1-1-1 0 0,-1 1 1 0 0,0-1-1 0 0,1 0 1 0 0,2 0-1 0 0,3 0 19 0 0,-1 0 0 0 0,1-1-1 0 0,-1-1 1 0 0,0 1 0 0 0,1-1-1 0 0,-1-1 1 0 0,0 1-1 0 0,0-1 1 0 0,0-1 0 0 0,-1 0-1 0 0,11-6 1 0 0,-8 3-1 0 0,0-1 0 0 0,0 0 0 0 0,-1-1 1 0 0,0 0-1 0 0,0 0 0 0 0,13-21 0 0 0,-19 26-46 0 0,-1-1 0 0 0,1 1 0 0 0,-1 0-1 0 0,0-1 1 0 0,-1 1 0 0 0,1-1 0 0 0,-1 1-1 0 0,0-1 1 0 0,0 0 0 0 0,-1 0 0 0 0,1 0-1 0 0,-1 1 1 0 0,0-1 0 0 0,-1-8 0 0 0,0 9 14 0 0,1 0 1 0 0,-1 0 0 0 0,0 1 0 0 0,0-1-1 0 0,-1 0 1 0 0,1 0 0 0 0,-1 1 0 0 0,0-1-1 0 0,0 1 1 0 0,0 0 0 0 0,0-1 0 0 0,0 1-1 0 0,-1 0 1 0 0,0 0 0 0 0,1 1 0 0 0,-1-1 0 0 0,0 0-1 0 0,-4-1 1 0 0,-3-2 56 0 0,0 1 0 0 0,0 0 0 0 0,-1 1 0 0 0,0 0 0 0 0,1 1 0 0 0,-2 0 0 0 0,-15-2 0 0 0,7 2-47 0 0,0 2 1 0 0,0 0-1 0 0,-26 3 0 0 0,32 0-272 0 0,1 1-1 0 0,-1 1 0 0 0,1 0 0 0 0,0 1 0 0 0,-24 11 0 0 0,37-16 223 0 0,-22 12-6694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2.8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287 0 5840 0 0,'0'0'533'0'0,"0"2"-437"0"0,-1 4 16 0 0,0-1 0 0 0,-1 1 0 0 0,1-1-1 0 0,-1 0 1 0 0,0 1 0 0 0,0-1 0 0 0,-1 0 0 0 0,0 0 0 0 0,0 0-1 0 0,-3 4 1 0 0,-12 22 870 0 0,-2 6 572 0 0,-28 39-1 0 0,23-39-439 0 0,-19 40 0 0 0,-43 78 1307 0 0,73-127-2147 0 0,10-20-66 0 0,8-27-911 0 0,1 2-3212 0 0,0-5-1370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3.1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3 10968 0 0,'0'0'248'0'0,"-3"-2"177"0"0,3 2-403 0 0,0 0 0 0 0,0 0 0 0 0,0 0-1 0 0,0 0 1 0 0,0 0 0 0 0,0 0 0 0 0,0 0 0 0 0,0 0-1 0 0,0 0 1 0 0,0 0 0 0 0,0 0 0 0 0,0 0 0 0 0,0 0 0 0 0,0 0-1 0 0,0 0 1 0 0,0 1 0 0 0,0-1 0 0 0,0 0 0 0 0,0 0 0 0 0,0 0-1 0 0,0 0 1 0 0,0 0 0 0 0,0 0 0 0 0,47 47 221 0 0,61 58 581 0 0,-86-86-548 0 0,1 0 1 0 0,0-2 0 0 0,1 0 0 0 0,1-2 0 0 0,36 17 0 0 0,-49-28-3829 0 0,-3-1-1317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3.8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61 2304 0 0,'0'0'7514'0'0,"1"-2"-6471"0"0,1-3-247 0 0,-2 3-700 0 0,1 0 1 0 0,-1 1-1 0 0,1-1 1 0 0,0 0-1 0 0,-1 1 1 0 0,1-1-1 0 0,0 1 1 0 0,0-1 0 0 0,0 1-1 0 0,0-1 1 0 0,0 1-1 0 0,1 0 1 0 0,-1-1-1 0 0,0 1 1 0 0,0 0-1 0 0,1 0 1 0 0,-1 0-1 0 0,1 0 1 0 0,-1 0-1 0 0,1 0 1 0 0,-1 1-1 0 0,1-1 1 0 0,0 0-1 0 0,-1 1 1 0 0,4-1-1 0 0,26-8 214 0 0,-24 7-249 0 0,0 0 0 0 0,0 0 0 0 0,9-1 0 0 0,-1 1-46 0 0,1 1 0 0 0,-1 1 0 0 0,22 2 0 0 0,-29 0-3 0 0,-1 5-12 0 0,-6-5-1 0 0,-1 0 1 0 0,1 0 0 0 0,-1 0 0 0 0,0 0 0 0 0,1 1 0 0 0,-1-1 0 0 0,0 0 0 0 0,0 0-1 0 0,0 0 1 0 0,-1 1 0 0 0,1-1 0 0 0,-1 0 0 0 0,1 0 0 0 0,-1 0 0 0 0,0 0 0 0 0,1 0 0 0 0,-1 0-1 0 0,0 0 1 0 0,0 0 0 0 0,-2 2 0 0 0,-4 5 1 0 0,1-1 1 0 0,-1 1-1 0 0,-8 6 0 0 0,3-3 7 0 0,-24 32 365 0 0,2 2-1 0 0,-30 52 1 0 0,29-42-367 0 0,33-53 34 0 0,1 0 1 0 0,-1 1-1 0 0,1-1 0 0 0,0 1 0 0 0,0-1 0 0 0,0 1 0 0 0,1-1 1 0 0,-1 1-1 0 0,1-1 0 0 0,0 1 0 0 0,0 6 0 0 0,0-3 22 0 0,1-7-53 0 0,-1 1 0 0 0,1-1 0 0 0,0 1 0 0 0,-1-1 0 0 0,1 0 0 0 0,-1 1 0 0 0,1-1 0 0 0,0 0 0 0 0,-1 0 0 0 0,1 1 0 0 0,-1-1 0 0 0,1 0 0 0 0,0 0 0 0 0,-1 0 0 0 0,1 0 0 0 0,0 0 0 0 0,1 0-1 0 0,5 1 70 0 0,0-1 0 0 0,1-1 0 0 0,-1 1-1 0 0,0-1 1 0 0,1 0 0 0 0,-1-1 0 0 0,0 0-1 0 0,9-3 1 0 0,23-6 246 0 0,-26 9-242 0 0,0-2-1 0 0,0 1 0 0 0,12-7 0 0 0,19-5-86 0 0,-8 4 5 0 0,-26 10-1133 0 0,-8 1-768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4.1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66 7368 0 0,'-1'0'568'0'0,"-3"0"1348"0"0,28 8 209 0 0,-18-7-2085 0 0,0-1 0 0 0,0 0 0 0 0,0 0 0 0 0,-1-1 0 0 0,1 1 0 0 0,0-1 0 0 0,0 0 0 0 0,7-3 0 0 0,18-2 71 0 0,-3 0-54 0 0,0-2-1 0 0,42-16 1 0 0,-56 19-141 0 0,10-5-850 0 0,-3 1-3234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4.5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3 243 10592 0 0,'0'0'1141'0'0,"-2"-8"-697"0"0,1 3-333 0 0,1 0 1 0 0,1 0-1 0 0,-1 0 0 0 0,1 0 0 0 0,-1 0 1 0 0,1 0-1 0 0,1 1 0 0 0,-1-1 1 0 0,1 0-1 0 0,3-7 0 0 0,-1 4-48 0 0,1-1-1 0 0,0 1 1 0 0,0 0 0 0 0,10-12-1 0 0,-9 13 15 0 0,-1-1-1 0 0,0 1 1 0 0,7-14-1 0 0,-4 7 40 0 0,-4 8-65 0 0,0 0 1 0 0,0 1 0 0 0,1 0 0 0 0,6-6 0 0 0,4-4 113 0 0,-7 8-73 0 0,-8 6-86 0 0,1 0 0 0 0,-1 1 1 0 0,1-1-1 0 0,-1 0 1 0 0,1 1-1 0 0,0-1 0 0 0,-1 1 1 0 0,1-1-1 0 0,0 1 1 0 0,0 0-1 0 0,-1-1 0 0 0,1 1 1 0 0,0 0-1 0 0,0-1 1 0 0,-1 1-1 0 0,1 0 0 0 0,1 0 1 0 0,1 0 7 0 0,7 0-3 0 0,-6 1 15 0 0,-1 1 0 0 0,0 0 0 0 0,1 0 0 0 0,-1 0 0 0 0,0 0 0 0 0,0 0 0 0 0,0 1 0 0 0,0-1 0 0 0,-1 1 0 0 0,1 0 0 0 0,-1 0 0 0 0,4 6 0 0 0,17 16 237 0 0,-7-10 108 0 0,16 19 0 0 0,-20-22-282 0 0,21 19 170 0 0,-10-12-894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5.3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1 117 7888 0 0,'0'0'2244'0'0,"2"-1"-1479"0"0,63-21 994 0 0,83-21-486 0 0,-33-2-1029 0 0,-105 41-223 0 0,-7 4 3 0 0,-9-1-839 0 0,1 0 80 0 0,-1 1 0 0 0,1 0 0 0 0,-10 2-1 0 0,9-2 400 0 0,-12 3-1038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5.7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157 0 456 0 0,'-2'80'6810'0'0,"-16"103"-4052"0"0,12-124-1794 0 0,2 95 1 0 0,0 6-270 0 0,-8 178 889 0 0,12-336-1475 0 0,-2-2-2 0 0,-2 2-51 0 0,3-1-44 0 0,0-1 0 0 0,-1 0 0 0 0,1 1 0 0 0,0-1 0 0 0,0 0 0 0 0,0 1 0 0 0,0-1 0 0 0,0 0 0 0 0,-1 0 0 0 0,1 0 0 0 0,0 0 0 0 0,0 0 0 0 0,0 0 0 0 0,0 0 0 0 0,-1-1 0 0 0,1 1 0 0 0,-1-1 0 0 0,-75-17 130 0 0,74 17-177 0 0,1 0 165 0 0,3 0 103 0 0,7-1-63 0 0,34-18 465 0 0,38-14 32 0 0,-57 25-539 0 0,39-23 0 0 0,0 0 649 0 0,-60 31-1118 0 0,5-2 1053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6.1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0 157 1840 0 0,'1'2'133'0'0,"6"16"834"0"0,-1-4 1712 0 0,0-1 0 0 0,12 21 0 0 0,-16-32-2567 0 0,-1-1 0 0 0,1 1 0 0 0,-1-1 0 0 0,1 1 0 0 0,0-1 0 0 0,0 0 1 0 0,-1 0-1 0 0,1 0 0 0 0,0 0 0 0 0,0 0 0 0 0,0 0 0 0 0,0-1 0 0 0,0 1 0 0 0,1 0 0 0 0,-1-1 0 0 0,0 0 0 0 0,4 1 0 0 0,1-1 86 0 0,0 0 0 0 0,-1 0 0 0 0,1 0 0 0 0,7-2 0 0 0,1-1 89 0 0,0-1 0 0 0,-1-1 1 0 0,1 0-1 0 0,-1-1 0 0 0,-1 0 1 0 0,1-1-1 0 0,23-16 0 0 0,-20 10-154 0 0,0-1-1 0 0,-1 0 0 0 0,0-2 0 0 0,24-29 0 0 0,-32 34-148 0 0,-1 0 0 0 0,0 0 0 0 0,-1-1 0 0 0,0 0 0 0 0,7-23 0 0 0,-22 50-2702 0 0,-6 19 1731 0 0,9-7 277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6.6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91 132 2760 0 0,'0'0'6761'0'0,"5"4"-5994"0"0,-4-3-714 0 0,0-1 0 0 0,0 1 0 0 0,0 0 0 0 0,0-1-1 0 0,0 1 1 0 0,0-1 0 0 0,0 1 0 0 0,0-1 0 0 0,0 0 0 0 0,0 1 0 0 0,0-1 0 0 0,2 0 0 0 0,12 5 675 0 0,-14-5-677 0 0,0 0 0 0 0,0 0 0 0 0,1 1 0 0 0,-1-1 1 0 0,0 0-1 0 0,0 0 0 0 0,0 0 0 0 0,1 0 0 0 0,-1 0 1 0 0,0 0-1 0 0,0-1 0 0 0,0 1 0 0 0,1 0 0 0 0,-1-1 1 0 0,0 1-1 0 0,0-1 0 0 0,0 1 0 0 0,0-1 0 0 0,0 1 1 0 0,1-2-1 0 0,16-4 562 0 0,-11 4-556 0 0,0 1 1 0 0,0-1 0 0 0,-1-1 0 0 0,1 1 0 0 0,-1-1-1 0 0,1 0 1 0 0,-1 0 0 0 0,0-1 0 0 0,0 0 0 0 0,0 0-1 0 0,-1 0 1 0 0,0-1 0 0 0,0 0 0 0 0,0 0 0 0 0,0 0-1 0 0,7-11 1 0 0,-11 14-47 0 0,-1 1-1 0 0,0-1 0 0 0,1 0 0 0 0,-1 0 1 0 0,0 1-1 0 0,0-1 0 0 0,0 0 0 0 0,0 0 1 0 0,0 1-1 0 0,0-1 0 0 0,-1 0 1 0 0,1 0-1 0 0,0 1 0 0 0,-1-1 0 0 0,1 0 1 0 0,-1 1-1 0 0,0-1 0 0 0,0 0 0 0 0,0 1 1 0 0,0-1-1 0 0,0 1 0 0 0,0 0 1 0 0,-1-2-1 0 0,-2 0 8 0 0,1 0-1 0 0,-1 1 1 0 0,0 0 0 0 0,0 0 0 0 0,0 0 0 0 0,0 0-1 0 0,-1 1 1 0 0,-4-2 0 0 0,6 2-24 0 0,0 0 0 0 0,-1 1 0 0 0,1-1 0 0 0,0 1 0 0 0,0 0 0 0 0,0 0 0 0 0,0 0 0 0 0,-1 0 0 0 0,1 0 0 0 0,0 1 0 0 0,0 0 1 0 0,-4 1-1 0 0,-8 4 9 0 0,-26 16 0 0 0,37-19-12 0 0,-1 0 1 0 0,1 1-1 0 0,0-1 0 0 0,0 1 1 0 0,0 0-1 0 0,0 0 0 0 0,1 1 1 0 0,-1-1-1 0 0,-3 6 1 0 0,-16 35 195 0 0,-20 48 0 0 0,40-83-113 0 0,-1 0-1 0 0,2 0 1 0 0,-1 0-1 0 0,2 0 1 0 0,-1 0-1 0 0,0 14 1 0 0,2-21-49 0 0,0 0 1 0 0,0 0-1 0 0,1-1 1 0 0,-1 1-1 0 0,0 0 1 0 0,1 0-1 0 0,0 0 0 0 0,-1 0 1 0 0,1 0-1 0 0,1-1 1 0 0,-1 1-1 0 0,0 0 1 0 0,0-1-1 0 0,1 1 0 0 0,0-1 1 0 0,-1 1-1 0 0,1-1 1 0 0,0 0-1 0 0,0 0 1 0 0,0 0-1 0 0,1 0 0 0 0,-1 0 1 0 0,0 0-1 0 0,1-1 1 0 0,-1 1-1 0 0,4 1 1 0 0,1-1 46 0 0,0 0 1 0 0,1 0-1 0 0,-1-1 1 0 0,0 0 0 0 0,1 0-1 0 0,-1 0 1 0 0,1-1-1 0 0,-1 0 1 0 0,10-2 0 0 0,11-2 383 0 0,28-8 0 0 0,-51 11-416 0 0,33-10-367 0 0,0-1 1 0 0,59-29-1 0 0,-82 34-5723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48.3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0 11600 0 0,'0'0'1164'0'0,"1"2"-1067"0"0,15 30-52 0 0,-10-21 192 0 0,0-1 1 0 0,-2 0-1 0 0,8 21 1 0 0,-10-22-18 0 0,0 0 0 0 0,-1-1 1 0 0,1 1-1 0 0,-1 16 0 0 0,-1-22-135 0 0,-1 1 0 0 0,1 0 0 0 0,-1-1-1 0 0,0 1 1 0 0,0 0 0 0 0,0-1 0 0 0,0 0 0 0 0,-1 1-1 0 0,1-1 1 0 0,-1 0 0 0 0,0 1 0 0 0,0-1-1 0 0,0 0 1 0 0,-3 3 0 0 0,-13 13 346 0 0,-24 22 0 0 0,7-16-982 0 0,29-22-306 0 0,0 0 0 0 0,0 0 0 0 0,0-1 1 0 0,-8 3-1 0 0,-1-4-4399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3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0 178 456 0 0,'9'-14'317'0'0,"-6"10"383"0"0,-1 1 0 0 0,1 0 0 0 0,-1-1-1 0 0,0 0 1 0 0,0 1 0 0 0,-1-1 0 0 0,1 0-1 0 0,-1 0 1 0 0,0 0 0 0 0,0 0 0 0 0,1-7-1 0 0,-2 7-331 0 0,1-1 0 0 0,0 1-1 0 0,1-1 1 0 0,-1 1 0 0 0,0 0 0 0 0,1 0-1 0 0,0 0 1 0 0,-3-18 10895 0 0,5 27-11223 0 0,0 0 1 0 0,0 1-1 0 0,-1-1 0 0 0,0 1 0 0 0,0-1 1 0 0,-1 1-1 0 0,1 0 0 0 0,-1 0 0 0 0,1 10 0 0 0,1 4-38 0 0,1 34 0 0 0,-4-30-9 0 0,5 22 0 0 0,-4-29-33 0 0,0 0 0 0 0,-1 17 0 0 0,1 20-214 0 0,-3-25-5 0 0,0-12 100 0 0,-1-15 82 0 0,-4 1 32 0 0,4-4 60 0 0,1-1 1 0 0,0 1 0 0 0,0-1 0 0 0,0 1 0 0 0,0-1 0 0 0,0 0-1 0 0,-1-3 1 0 0,0-2 12 0 0,0 1 0 0 0,1-1 0 0 0,0 0-1 0 0,0 0 1 0 0,1 1 0 0 0,-1-1 0 0 0,1 0-1 0 0,1 0 1 0 0,-1 0 0 0 0,4-11 0 0 0,3-11 68 0 0,12-32 0 0 0,-12 38-78 0 0,1 2-18 0 0,0 0 0 0 0,1 0 0 0 0,1 1 0 0 0,1 0 0 0 0,26-34 0 0 0,-26 42 0 0 0,24-22 0 0 0,-34 34 0 0 0,2-3 17 0 0,0 1 0 0 0,0 0 0 0 0,0 0-1 0 0,1 0 1 0 0,-1 1 0 0 0,0-1 0 0 0,1 1 0 0 0,-1 0-1 0 0,1 0 1 0 0,-1 0 0 0 0,1 0 0 0 0,-1 0 0 0 0,1 1-1 0 0,0 0 1 0 0,-1 0 0 0 0,1 0 0 0 0,0 0 0 0 0,0 0-1 0 0,-1 1 1 0 0,5 1 0 0 0,7 2-29 0 0,-1 1 1 0 0,0 0 0 0 0,23 12-1 0 0,-4-2-203 0 0,-16-8-157 0 0,-16-7 180 0 0,7-4-3097 0 0,-7 3 2951 0 0,0 0 0 0 0,0 0 0 0 0,0 0-1 0 0,0 0 1 0 0,0-1 0 0 0,-1 1 0 0 0,1 0 0 0 0,0-1 0 0 0,-1 1-1 0 0,1-2 1 0 0,0-8-5660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16 3224 0 0,'0'0'143'0'0,"1"-2"-3"0"0,11-12 6801 0 0,-12 26-5959 0 0,-1 4-440 0 0,-5 27-1 0 0,-1 2-106 0 0,-2 36 148 0 0,3-40-257 0 0,0 48-1 0 0,1 3 28 0 0,3-51-155 0 0,1 46 1 0 0,5 60 1378 0 0,-14-155-1031 0 0,-16-10-128 0 0,-42-22-1 0 0,38 27-367 0 0,22 11-18 0 0,1-1 0 0 0,-1 0 0 0 0,-8-6-1 0 0,15 9 509 0 0,3-1-420 0 0,61-21 102 0 0,-52 18-195 0 0,0 0 0 0 0,13-2 1 0 0,-1 0 10 0 0,-10 2-6 0 0,26-4 0 0 0,-35 7-31 0 0,1 1 0 0 0,-1 0 0 0 0,0 0 0 0 0,0 0 0 0 0,0 0-1 0 0,0 0 1 0 0,0 1 0 0 0,0 0 0 0 0,0 0 0 0 0,7 2 0 0 0,-10-2-1 0 0,0-1-1 0 0,0 1 0 0 0,0-1 0 0 0,-1 1 1 0 0,1 0-1 0 0,0-1 0 0 0,0 1 0 0 0,0 0 0 0 0,-1-1 1 0 0,1 1-1 0 0,0 0 0 0 0,-1 0 0 0 0,1 0 0 0 0,-1 0 1 0 0,1 0-1 0 0,-1 0 0 0 0,1 0 0 0 0,-1 0 1 0 0,0 0-1 0 0,0 0 0 0 0,1 0 0 0 0,-1 1 0 0 0,0 1-3 0 0,0-1-1 0 0,0 1 0 0 0,0-1 1 0 0,-1 1-1 0 0,1-1 0 0 0,-1 1 0 0 0,0-1 1 0 0,1 1-1 0 0,-2 1 0 0 0,-2 5 1 0 0,-1 0-1 0 0,0-1 1 0 0,0 0-1 0 0,-6 7 0 0 0,-44 46 24 0 0,7-7-310 0 0,39-43-656 0 0,5-4-3401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53.6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1 143 3224 0 0,'0'0'143'0'0,"1"-11"4638"0"0,16 2-1769 0 0,69-13-1700 0 0,13-5-964 0 0,-60 15-68 0 0,-29 9-139 0 0,-1-1 0 0 0,0-1 1 0 0,0 1-1 0 0,13-10 1 0 0,-13 8-130 0 0,0 0 0 0 0,0 1 0 0 0,13-5 1 0 0,-13 6-55 0 0,-8 3-171 0 0,-2 1-459 0 0,1 0 654 0 0,0 0 1 0 0,0 0-1 0 0,0 0 1 0 0,-1 1-1 0 0,1-1 1 0 0,0 0 0 0 0,0 0-1 0 0,0 0 1 0 0,0 0-1 0 0,0 0 1 0 0,-1 0 0 0 0,1 0-1 0 0,0 0 1 0 0,0 0-1 0 0,0 0 1 0 0,0 1 0 0 0,0-1-1 0 0,0 0 1 0 0,-1 0-1 0 0,1 0 1 0 0,0 0-1 0 0,0 0 1 0 0,0 1 0 0 0,0-1-1 0 0,0 0 1 0 0,0 0-1 0 0,0 1-17 0 0,0-1 0 0 0,-1 0 0 0 0,1 1-1 0 0,0-1 1 0 0,0 0 0 0 0,-1 1-1 0 0,1-1 1 0 0,0 0 0 0 0,0 1 0 0 0,-1-1-1 0 0,1 0 1 0 0,0 0 0 0 0,-1 0-1 0 0,1 1 1 0 0,0-1 0 0 0,-1 0 0 0 0,1 0-1 0 0,0 0 1 0 0,-1 0 0 0 0,1 1-1 0 0,0-1 1 0 0,-1 0 0 0 0,1 0 0 0 0,-1 0-1 0 0,1 0 1 0 0,-12 2-586 0 0,9-1-3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54.1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217 0 3224 0 0,'-1'2'240'0'0,"-4"8"331"0"0,1 0 0 0 0,0 1 0 0 0,1 0 1 0 0,0-1-1 0 0,1 1 0 0 0,0 0 0 0 0,1 0 0 0 0,0 0 1 0 0,1 19-1 0 0,20 237 1717 0 0,-16-199-1896 0 0,-8 76 0 0 0,3-119-268 0 0,-2-1 0 0 0,-1-1 0 0 0,-12 44 0 0 0,7-31-16 0 0,6-24-96 0 0,0-1-1 0 0,-5 13 0 0 0,8-23 0 0 0,-1 0-1 0 0,1 0 1 0 0,-1 0-1 0 0,0 1 1 0 0,0-1-1 0 0,1 0 1 0 0,-1 0-1 0 0,0 0 1 0 0,0 0-1 0 0,0 0 1 0 0,0-1-1 0 0,0 1 1 0 0,0 0-1 0 0,-1 0 1 0 0,1-1-1 0 0,0 1 1 0 0,0 0-1 0 0,0-1 1 0 0,-1 1-1 0 0,1-1 1 0 0,0 0-1 0 0,-3 1 1 0 0,-26 8-206 0 0,25-7 143 0 0,-1 0 1 0 0,1-1-1 0 0,-1 1 1 0 0,0-1-1 0 0,-11 1 1 0 0,14-2 30 0 0,1 0 1 0 0,-1 0 0 0 0,1 0-1 0 0,-1 1 1 0 0,1-1 0 0 0,-1 1-1 0 0,-3 2 1 0 0,-25 5-220 0 0,24-7 243 0 0,6-1 734 0 0,1-1-694 0 0,1 0 1 0 0,-1 0-1 0 0,1 0 0 0 0,-1 0 1 0 0,1 0-1 0 0,0 1 1 0 0,-1-1-1 0 0,1 0 0 0 0,0 0 1 0 0,0 0-1 0 0,-1 1 0 0 0,1-1 1 0 0,0 1-1 0 0,0-1 1 0 0,0 0-1 0 0,0 1 0 0 0,1-1 1 0 0,21-8 223 0 0,-13 6-84 0 0,10-4 3 0 0,1 1 1 0 0,23-4 0 0 0,8-3-58 0 0,-36 8-114 0 0,26-4 1 0 0,-38 9-16 0 0,0-1 1 0 0,0 1 0 0 0,-1-1 0 0 0,1 0 0 0 0,0 0 0 0 0,0-1 0 0 0,0 1 0 0 0,-1-1 0 0 0,1 1-1 0 0,-1-1 1 0 0,7-5 0 0 0,6-4 65 0 0,-15 10-45 0 0,0-1-149 0 0,0 1 60 0 0,0-1 1 0 0,0 0-1 0 0,0 0 1 0 0,-1 0-1 0 0,1 1 1 0 0,-1-1-1 0 0,1 0 1 0 0,-1 0-1 0 0,0 0 1 0 0,0 0-1 0 0,0 0 1 0 0,0 0-1 0 0,0 0 1 0 0,0 0-1 0 0,-1-2 1 0 0,0 2-417 0 0,1 2 332 0 0,0-1-1 0 0,0 0 1 0 0,0 0-1 0 0,0 0 1 0 0,-1 0-1 0 0,1 0 1 0 0,0 0 0 0 0,0 0-1 0 0,-1 0 1 0 0,1 1-1 0 0,-1-1 1 0 0,1 0 0 0 0,-2-1-1 0 0,2 2 120 0 0,-8-6-557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54.5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8 181 3224 0 0,'-8'0'6148'0'0,"9"2"-5491"0"0,3 7-354 0 0,-3-5-218 0 0,0-1-1 0 0,1 0 1 0 0,-1 1 0 0 0,1-1-1 0 0,0 0 1 0 0,0 0-1 0 0,0 0 1 0 0,0 0 0 0 0,4 4-1 0 0,0-3 45 0 0,1 1 0 0 0,-1-1 0 0 0,1 0 0 0 0,0-1 0 0 0,1 0 0 0 0,-1 0 0 0 0,0 0 0 0 0,1-1 0 0 0,-1 0 0 0 0,1 0 0 0 0,0-1 0 0 0,12 1 0 0 0,-5-2 55 0 0,-1 0-1 0 0,1 0 1 0 0,-1-1 0 0 0,1-1-1 0 0,26-7 1 0 0,-22 2-77 0 0,0 0 1 0 0,-1-1-1 0 0,0-1 0 0 0,0-1 1 0 0,-1-1-1 0 0,0 0 1 0 0,-1-1-1 0 0,0 0 0 0 0,-1-2 1 0 0,16-16-1 0 0,-15 10 103 0 0,0-1 0 0 0,22-37 0 0 0,-37 57-204 0 0,0 0 0 0 0,0 0 0 0 0,0-1 0 0 0,-1 1 0 0 0,1 0 0 0 0,0-1 0 0 0,-1 1 1 0 0,1-1-1 0 0,-1 1 0 0 0,1 0 0 0 0,-1-1 0 0 0,1-2 0 0 0,-1 1 17 0 0,0 2 25 0 0,0 2-76 0 0,-1 12-153 0 0,1-8-245 0 0,0 1 0 0 0,0-1 1 0 0,2 12-1 0 0,2-6-284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58.2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1 195 3680 0 0,'11'-1'8545'0'0,"4"-4"-7593"0"0,3-1-1124 0 0,-6 2 258 0 0,-1 0 0 0 0,0-1 0 0 0,1-1-1 0 0,-2 1 1 0 0,1-2 0 0 0,-1 1 0 0 0,0-2 0 0 0,0 1 0 0 0,13-14 0 0 0,-20 18-86 0 0,-1-1 0 0 0,1 1 0 0 0,-1 0 0 0 0,0 0 0 0 0,3-8 0 0 0,4-5 0 0 0,-8 14 0 0 0,0 0 0 0 0,0-1 0 0 0,-1 1 0 0 0,1 0 0 0 0,-1-1 0 0 0,0 1 0 0 0,1 0 0 0 0,-2-5 0 0 0,1 5 0 0 0,-1 0 0 0 0,1 0 0 0 0,-1 0 0 0 0,0 0 0 0 0,0 0 0 0 0,0 0 0 0 0,0 0 0 0 0,0 0 0 0 0,-1 1 0 0 0,1-1 0 0 0,0 0 0 0 0,-1 1 0 0 0,1-1 0 0 0,-1 1 0 0 0,0-1 0 0 0,1 1 0 0 0,-1 0 0 0 0,-2-1 0 0 0,0 0 0 0 0,1 1 0 0 0,0 0 0 0 0,-1 0 0 0 0,0 0 0 0 0,1 0 0 0 0,-1 0 0 0 0,0 1 0 0 0,1 0 0 0 0,-8 0 0 0 0,5 0 0 0 0,0 1 0 0 0,1 0 0 0 0,0 0 0 0 0,-1 0 0 0 0,1 0 0 0 0,0 1 0 0 0,-1 0 0 0 0,1 0 0 0 0,0 1 0 0 0,0-1 0 0 0,1 1 0 0 0,-1 0 0 0 0,0 0 0 0 0,-4 5 0 0 0,5-3 5 0 0,0 0 1 0 0,0 0 0 0 0,1 1 0 0 0,0 0 0 0 0,0-1-1 0 0,0 1 1 0 0,0 1 0 0 0,1-1 0 0 0,0 0 0 0 0,-2 13 0 0 0,2-8 10 0 0,1 0 0 0 0,0 0 0 0 0,1 0 0 0 0,1 0 0 0 0,2 18 0 0 0,-2-25 2 0 0,1 0 0 0 0,-1 0 0 0 0,1 0 1 0 0,0 0-1 0 0,0 0 0 0 0,1 0 1 0 0,-1 0-1 0 0,1-1 0 0 0,0 1 0 0 0,0-1 1 0 0,0 0-1 0 0,1 0 0 0 0,4 4 1 0 0,-6-6 4 0 0,0 0 0 0 0,1 0 1 0 0,-1-1-1 0 0,1 1 1 0 0,-1 0-1 0 0,1-1 1 0 0,-1 0-1 0 0,1 1 1 0 0,-1-1-1 0 0,1 0 1 0 0,-1 0-1 0 0,6-1 0 0 0,-2 0 4 0 0,0 0-1 0 0,0-1 1 0 0,1 1-1 0 0,5-4 1 0 0,4-1-485 0 0,-1-1 1 0 0,0-1-1 0 0,-1 0 1 0 0,17-13-1 0 0,-15 6-4091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5:58.6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151 0 1840 0 0,'-1'1'6018'0'0,"-36"29"-2551"0"0,31-24-3319 0 0,-1 1 1 0 0,1 0-1 0 0,1 0 0 0 0,-1 1 0 0 0,1-1 1 0 0,0 1-1 0 0,1 0 0 0 0,0 1 0 0 0,-5 14 1 0 0,9-21-145 0 0,0-1 0 0 0,0 1 1 0 0,0 0-1 0 0,0 0 0 0 0,1 0 0 0 0,-1 0 1 0 0,1 0-1 0 0,-1 0 0 0 0,1-1 1 0 0,-1 1-1 0 0,1 0 0 0 0,0-1 1 0 0,0 1-1 0 0,2 2 0 0 0,-1-1 9 0 0,-1 0-1 0 0,2 0 1 0 0,-1 0-1 0 0,0-1 1 0 0,1 1-1 0 0,4 3 1 0 0,7 6 114 0 0,-12-10-93 0 0,0 0-1 0 0,1 0 0 0 0,-1 0 1 0 0,0-1-1 0 0,1 1 1 0 0,-1-1-1 0 0,5 3 0 0 0,-4-3 18 0 0,0 1 1 0 0,1 0-1 0 0,-1 0 0 0 0,0 0 0 0 0,3 4 1 0 0,-2-3-23 0 0,-1-1 0 0 0,1 1 0 0 0,-1-1 1 0 0,1 1-1 0 0,4 1 0 0 0,-7-4-29 0 0,-1 0 0 0 0,0 0 1 0 0,1 0-1 0 0,-1 0 0 0 0,1 1 0 0 0,-1-1 1 0 0,0 0-1 0 0,1 0 0 0 0,-1 0 0 0 0,0 1 0 0 0,1-1 1 0 0,-1 0-1 0 0,0 0 0 0 0,0 1 0 0 0,1-1 1 0 0,-1 0-1 0 0,0 1 0 0 0,0-1 0 0 0,1 0 1 0 0,-1 1-1 0 0,0-1 0 0 0,0 0 0 0 0,0 1 0 0 0,0-1 1 0 0,0 1-1 0 0,1-1 0 0 0,-1 0 0 0 0,0 1 1 0 0,0-1-1 0 0,0 0 0 0 0,0 1 0 0 0,0-1 1 0 0,0 1-1 0 0,0-1 0 0 0,0 0 0 0 0,0 1 1 0 0,-1-1-1 0 0,1 1 0 0 0,0-1 0 0 0,0 0 0 0 0,0 1 1 0 0,-1 0 0 0 0,1 2-7 0 0,-1 0 1 0 0,0 0-1 0 0,0 0 1 0 0,0 0-1 0 0,-1 1 1 0 0,1-2 0 0 0,-1 1-1 0 0,0 0 1 0 0,0 0-1 0 0,0 0 1 0 0,0-1 0 0 0,0 1-1 0 0,-4 2 1 0 0,-5 4-66 0 0,0 0 1 0 0,-12 7 0 0 0,-1 0 106 0 0,-40 33 255 0 0,47-38-1215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01.0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42 3224 0 0,'2'-5'8312'0'0,"6"2"-8024"0"0,0 0 0 0 0,0 1 0 0 0,0 0 0 0 0,0 0 0 0 0,14-1 0 0 0,-4 0-119 0 0,5-1-47 0 0,3-1 10 0 0,1 1 0 0 0,-1 1 0 0 0,1 1 1 0 0,33 2-1 0 0,-8-1-1875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01.3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50 9072 0 0,'0'0'681'0'0,"2"1"-469"0"0,6 1 10 0 0,-1 0 1 0 0,1-1-1 0 0,-1 0 0 0 0,1 0 0 0 0,-1-1 0 0 0,1 0 1 0 0,0 0-1 0 0,-1-1 0 0 0,1 0 0 0 0,-1 0 1 0 0,1-1-1 0 0,-1 0 0 0 0,1 0 0 0 0,-1-1 1 0 0,8-4-1 0 0,2 1-36 0 0,0 1 0 0 0,1 0 0 0 0,-1 1 0 0 0,1 1 0 0 0,24 0 1 0 0,-11-1-161 0 0,9 4-1754 0 0,-32-8-1794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01.7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214 18 4144 0 0,'0'0'319'0'0,"-6"6"683"0"0,-8 8-213 0 0,1 0 0 0 0,1 1 0 0 0,0 1 0 0 0,1 0 0 0 0,1 0 0 0 0,0 1 0 0 0,-11 27 0 0 0,20-40-702 0 0,-9 16 583 0 0,2 0 0 0 0,0 1 0 0 0,-9 41 0 0 0,16-56-509 0 0,0 1 0 0 0,1-1 0 0 0,0 1-1 0 0,0-1 1 0 0,0 0 0 0 0,1 1 0 0 0,2 10 0 0 0,-2-13-63 0 0,1 0 0 0 0,-1 0 0 0 0,1 0 1 0 0,0 0-1 0 0,0 0 0 0 0,0 0 0 0 0,1-1 0 0 0,-1 1 1 0 0,1-1-1 0 0,0 0 0 0 0,0 0 0 0 0,6 5 0 0 0,-5-5-29 0 0,0-1 0 0 0,0 1-1 0 0,1-1 1 0 0,-1 0 0 0 0,0 0-1 0 0,1-1 1 0 0,0 1 0 0 0,-1-1-1 0 0,1 0 1 0 0,0-1 0 0 0,0 1-1 0 0,0-1 1 0 0,7 0-1 0 0,2 0 37 0 0,0-2-1 0 0,0 0 1 0 0,20-5-1 0 0,-19 2-66 0 0,0-1-1 0 0,0 0 1 0 0,-1-1-1 0 0,1-1 1 0 0,-2 0 0 0 0,1-1-1 0 0,-1 0 1 0 0,0-1-1 0 0,-1-1 1 0 0,0 0-1 0 0,-1 0 1 0 0,0-1-1 0 0,-1-1 1 0 0,-1 1 0 0 0,0-2-1 0 0,10-17 1 0 0,-16 25-28 0 0,-1 0 1 0 0,1 0-1 0 0,-1 0 1 0 0,-1 0-1 0 0,1-1 0 0 0,-1 1 1 0 0,0-1-1 0 0,0 1 1 0 0,-1-1-1 0 0,1 0 1 0 0,-2-10-1 0 0,0 12-9 0 0,0 0 1 0 0,0 1-1 0 0,-1-1 0 0 0,1 0 1 0 0,-1 0-1 0 0,0 1 0 0 0,0-1 1 0 0,-1 1-1 0 0,1-1 0 0 0,-1 1 1 0 0,0 0-1 0 0,0 0 0 0 0,0 0 1 0 0,-1 1-1 0 0,-6-6 0 0 0,-2 1-16 0 0,-1 0-1 0 0,0 1 1 0 0,0 0-1 0 0,-1 1 1 0 0,0 1-1 0 0,0 0 1 0 0,-17-3-1 0 0,14 3-12 0 0,-8-1-23 0 0,0 1 0 0 0,0 0 0 0 0,0 2 0 0 0,-39 0-1 0 0,55 3-86 0 0,1 1-1 0 0,0 0 0 0 0,-1 0 0 0 0,1 0 1 0 0,0 1-1 0 0,0 0 0 0 0,0 1 0 0 0,0 0 1 0 0,0 0-1 0 0,0 1 0 0 0,1 0 0 0 0,-10 6 0 0 0,-1 8-5992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02.2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127 61 3224 0 0,'-5'-4'437'0'0,"0"-3"5"0"0,5 6-324 0 0,0 1-1 0 0,-1-1 1 0 0,1 1-1 0 0,-1-1 0 0 0,1 1 1 0 0,-1-1-1 0 0,1 1 0 0 0,-1-1 1 0 0,1 1-1 0 0,-1-1 0 0 0,1 1 1 0 0,-1-1-1 0 0,1 1 0 0 0,-1 0 1 0 0,0-1-1 0 0,1 1 0 0 0,-1 0 1 0 0,0 0-1 0 0,1-1 0 0 0,-1 1 1 0 0,0 0-1 0 0,1 0 0 0 0,-1 0 1 0 0,0 0-1 0 0,1 0 0 0 0,-1 0 1 0 0,0 0-1 0 0,1 0 0 0 0,-1 0 1 0 0,0 0-1 0 0,1 0 0 0 0,-1 1 1 0 0,0-1-1 0 0,0 0 0 0 0,-4 2 92 0 0,0-1-1 0 0,1 0 0 0 0,-1 1 0 0 0,1 0 0 0 0,0 0 0 0 0,0 1 1 0 0,-1-1-1 0 0,1 1 0 0 0,1-1 0 0 0,-1 1 0 0 0,0 1 0 0 0,1-1 0 0 0,0 0 1 0 0,-1 1-1 0 0,-2 5 0 0 0,2-5-80 0 0,1 1-1 0 0,0 0 1 0 0,0 0-1 0 0,0 0 1 0 0,1 1-1 0 0,0-1 1 0 0,0 0 0 0 0,0 1-1 0 0,1-1 1 0 0,0 1-1 0 0,0 0 1 0 0,-1 6 0 0 0,2-12-103 0 0,0 1 0 0 0,1 0 0 0 0,-1-1 0 0 0,0 1 0 0 0,0-1 0 0 0,0 1 0 0 0,1 0 0 0 0,-1-1 1 0 0,0 1-1 0 0,0-1 0 0 0,1 1 0 0 0,-1 0 0 0 0,1-1 0 0 0,-1 1 0 0 0,0-1 0 0 0,1 0 0 0 0,-1 1 1 0 0,1-1-1 0 0,-1 1 0 0 0,2 0 0 0 0,0 0 53 0 0,-1 2-54 0 0,1-1-1 0 0,0 0 1 0 0,0 1-1 0 0,0-1 1 0 0,1 0 0 0 0,-1-1-1 0 0,0 1 1 0 0,1 0-1 0 0,-1-1 1 0 0,1 1 0 0 0,-1-1-1 0 0,1 0 1 0 0,0 0-1 0 0,0 0 1 0 0,3 1 0 0 0,-2-1 4 0 0,0-1 1 0 0,0 0 0 0 0,0 0 0 0 0,0-1-1 0 0,0 1 1 0 0,0-1 0 0 0,0 0 0 0 0,0 0-1 0 0,-1 0 1 0 0,1 0 0 0 0,4-2 0 0 0,-1-1 9 0 0,0 1 1 0 0,0-1-1 0 0,0 0 1 0 0,0-1 0 0 0,-1 0-1 0 0,1 0 1 0 0,-1 0 0 0 0,8-10-1 0 0,-11 12 28 0 0,0-2 0 0 0,0 1-1 0 0,0 0 1 0 0,0-1 0 0 0,-1 1 0 0 0,1-1-1 0 0,-1 0 1 0 0,0 1 0 0 0,-1-1-1 0 0,1 0 1 0 0,-1 0 0 0 0,0-1-1 0 0,0 1 1 0 0,0-6 0 0 0,-2 8-62 0 0,1 1-1 0 0,0 0 1 0 0,-1-1 0 0 0,0 1 0 0 0,1 0-1 0 0,-1-1 1 0 0,0 1 0 0 0,0 0 0 0 0,0 0-1 0 0,0 0 1 0 0,-1 0 0 0 0,1 0 0 0 0,0 0-1 0 0,-1 0 1 0 0,0 0 0 0 0,-2-2-1 0 0,-3-2 63 0 0,-1 0 0 0 0,-12-8 0 0 0,18 13-52 0 0,0 1-6 0 0,0-1 0 0 0,0 0 1 0 0,0 1-1 0 0,0 0 1 0 0,0-1-1 0 0,0 1 1 0 0,0 0-1 0 0,0 0 1 0 0,0 0-1 0 0,0 0 1 0 0,0 0-1 0 0,-3 1 0 0 0,4 0-83 0 0,0-1-1 0 0,0 0 0 0 0,0 0 0 0 0,0 0 0 0 0,0 0 0 0 0,0 1 0 0 0,0-1 0 0 0,0 0 1 0 0,0 1-1 0 0,0-1 0 0 0,1 1 0 0 0,-1-1 0 0 0,0 1 0 0 0,0-1 0 0 0,0 1 0 0 0,1 0 0 0 0,-1-1 1 0 0,0 1-1 0 0,1 0 0 0 0,-1 0 0 0 0,1-1 0 0 0,-1 1 0 0 0,1 0 0 0 0,-1 0 0 0 0,1 0 1 0 0,-1 0-1 0 0,1 0 0 0 0,-1 1 0 0 0,4 9-5009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02.7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 74 3224 0 0,'0'0'143'0'0,"-1"-2"-3"0"0,-8-12 1421 0 0,8 14-1195 0 0,0 0 0 0 0,0 0 1 0 0,0 0-1 0 0,0 0 0 0 0,0 1 0 0 0,0-1 1 0 0,-1 0-1 0 0,1 1 0 0 0,0-1 1 0 0,1 1-1 0 0,-1-1 0 0 0,0 1 0 0 0,-1 1 1 0 0,0 0-217 0 0,0 1 0 0 0,0 0 0 0 0,1 1 0 0 0,-1-1 0 0 0,1 0 0 0 0,0 0 0 0 0,0 1 0 0 0,0-1 0 0 0,0 0 0 0 0,1 1 0 0 0,-1-1 0 0 0,1 1 1 0 0,0-1-1 0 0,0 1 0 0 0,1-1 0 0 0,-1 1 0 0 0,0-1 0 0 0,2 5 0 0 0,0-1 4 0 0,0 0 0 0 0,0-1-1 0 0,1 1 1 0 0,-1-1 0 0 0,2 0 0 0 0,-1 0 0 0 0,0 0 0 0 0,8 8 0 0 0,-9-11-75 0 0,1-1 1 0 0,-1 0 0 0 0,1 0-1 0 0,-1 0 1 0 0,1 0 0 0 0,0 0-1 0 0,0 0 1 0 0,0-1-1 0 0,0 0 1 0 0,0 1 0 0 0,5 0-1 0 0,-6-1-29 0 0,0-1 0 0 0,1 1-1 0 0,-1-1 1 0 0,1 1 0 0 0,-1-1-1 0 0,0 0 1 0 0,1 0 0 0 0,-1 0-1 0 0,1 0 1 0 0,-1-1 0 0 0,1 1-1 0 0,-1-1 1 0 0,0 1 0 0 0,1-1 0 0 0,2-1-1 0 0,16-7 147 0 0,-18 8-164 0 0,-1 0 0 0 0,1 0-1 0 0,0 0 1 0 0,0 0 0 0 0,-1-1 0 0 0,1 1 0 0 0,-1-1 0 0 0,1 1 0 0 0,-1-1-1 0 0,0 0 1 0 0,1 0 0 0 0,-1 0 0 0 0,0 0 0 0 0,0 0 0 0 0,-1-1 0 0 0,3-2-1 0 0,28-80 1017 0 0,-24 63-1056 0 0,-4 6 8 0 0,0 10-16 0 0,-4 4-74 0 0,0 14-424 0 0,1-9 502 0 0,-1 0 0 0 0,0 0 0 0 0,1 0 0 0 0,0 1 0 0 0,0-1 0 0 0,0 0 0 0 0,0 0 0 0 0,0 0 0 0 0,4 5 0 0 0,0 3-72 0 0,-4-9 20 0 0,-1-1 61 0 0,1 0-1 0 0,-1 0 1 0 0,0 0-1 0 0,1 0 0 0 0,-1 0 1 0 0,1 0-1 0 0,-1 0 0 0 0,1 0 1 0 0,0 0-1 0 0,-1 0 0 0 0,1-1 1 0 0,0 1-1 0 0,0 0 1 0 0,-1 0-1 0 0,1-1 0 0 0,0 1 1 0 0,1 0-1 0 0,18 11 59 0 0,-12-9-46 0 0,0 0-1 0 0,1-1 1 0 0,-1 1 0 0 0,1-1 0 0 0,0-1 0 0 0,-1 0-1 0 0,1 0 1 0 0,10-1 0 0 0,-4 0 30 0 0,0-1 0 0 0,-1-1-1 0 0,1-1 1 0 0,15-3 0 0 0,-20 2 19 0 0,0 0-1 0 0,0 0 1 0 0,-1-1-1 0 0,1 0 1 0 0,-1 0 0 0 0,0-1-1 0 0,0-1 1 0 0,-1 1-1 0 0,1-1 1 0 0,11-14-1 0 0,-18 19-57 0 0,-1 1 0 0 0,0 0 0 0 0,0 1 0 0 0,0-1 0 0 0,-1 0 0 0 0,1 0 0 0 0,0 0 0 0 0,-1 0 0 0 0,1 0 0 0 0,0 1 0 0 0,-1-1 0 0 0,1-1 0 0 0,-1 1 0 0 0,0 0 0 0 0,1 0 0 0 0,-1 0 0 0 0,0 0 0 0 0,1 0 0 0 0,-1 0 0 0 0,0 0 0 0 0,0 0 0 0 0,0 0 0 0 0,0-1 0 0 0,0 1 0 0 0,0 0 0 0 0,-1 0 0 0 0,1-2 0 0 0,-1 2 0 0 0,1 0 0 0 0,0-1 0 0 0,-1 1 0 0 0,1-1 0 0 0,-1 1 0 0 0,1 0 0 0 0,-1-1 0 0 0,0 1 0 0 0,1 0 0 0 0,-1-1 0 0 0,0 1 0 0 0,0 0 0 0 0,0 0 0 0 0,0 0 0 0 0,0 0 0 0 0,0 0 0 0 0,0 0 0 0 0,-1 0 0 0 0,-1-1 0 0 0,0 0 0 0 0,0 1 0 0 0,0 0 0 0 0,-1 0 0 0 0,1 0 0 0 0,0 0 0 0 0,-1 0 0 0 0,1 1 0 0 0,-5-1 0 0 0,-6 2 0 0 0,0-1 0 0 0,0 2 0 0 0,-17 3 0 0 0,31-5 0 0 0,-13 3 0 0 0,1 1 0 0 0,-1 0 0 0 0,1 1 0 0 0,-21 12 0 0 0,4-2 0 0 0,24-13 10 0 0,1 1-1 0 0,-1 0 1 0 0,1 0 0 0 0,0 1-1 0 0,0-1 1 0 0,0 1-1 0 0,0 0 1 0 0,1 0-1 0 0,0 0 1 0 0,0 1-1 0 0,0-1 1 0 0,0 1-1 0 0,1 0 1 0 0,-1-1-1 0 0,1 1 1 0 0,-2 10-1 0 0,3-12 27 0 0,0 0 0 0 0,0 0-1 0 0,0 0 1 0 0,1 0-1 0 0,0 0 1 0 0,-1 0 0 0 0,1 0-1 0 0,0 1 1 0 0,1-1 0 0 0,-1 0-1 0 0,0 0 1 0 0,1 0 0 0 0,0 0-1 0 0,-1 0 1 0 0,1 0-1 0 0,1 0 1 0 0,-1-1 0 0 0,0 1-1 0 0,1 0 1 0 0,-1-1 0 0 0,1 1-1 0 0,0 0 1 0 0,0-1 0 0 0,0 0-1 0 0,0 0 1 0 0,0 1 0 0 0,0-1-1 0 0,1 0 1 0 0,-1-1-1 0 0,4 3 1 0 0,5 0-182 0 0,-1 0-1 0 0,2-1 1 0 0,-1-1-1 0 0,0 0 1 0 0,0 0-1 0 0,1-1 1 0 0,21 0-1 0 0,19-4 155 0 0,94-17 0 0 0,-105 11-1337 0 0,2 0-4684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2304 0 0,'0'0'413'0'0,"2"1"701"0"0,3 6-301 0 0,0-1 1 0 0,0 0-1 0 0,-1 1 1 0 0,0 0-1 0 0,0 0 1 0 0,5 14 0 0 0,15 50-175 0 0,-18-51-270 0 0,0-1-241 0 0,-1 0 0 0 0,-1 0 0 0 0,-1 1 0 0 0,-1 0 0 0 0,0-1 0 0 0,-2 1 0 0 0,0 0-1 0 0,-1 0 1 0 0,-1-1 0 0 0,-1 1 0 0 0,-6 21 0 0 0,4-21-38 0 0,4-14-50 0 0,0-1 1 0 0,0 1-1 0 0,-1 0 0 0 0,0-1 1 0 0,0 0-1 0 0,0 1 0 0 0,0-1 0 0 0,-1 0 1 0 0,0 0-1 0 0,-4 5 0 0 0,5-8 0 0 0,0 1 1 0 0,0-1-1 0 0,-1 1 0 0 0,1-1 0 0 0,-1 0 1 0 0,1 0-1 0 0,-1 0 0 0 0,-4 2 0 0 0,4-3-8 0 0,0 0-1 0 0,1-1 1 0 0,-1 1-1 0 0,0-1 0 0 0,0 0 1 0 0,0 1-1 0 0,0-2 1 0 0,1 1-1 0 0,-1 0 1 0 0,-5-1-1 0 0,4 0-1 0 0,0 0 1 0 0,0 0-1 0 0,0 0 0 0 0,0 0 0 0 0,1-1 1 0 0,-1 1-1 0 0,0-1 0 0 0,1 0 0 0 0,0 0 0 0 0,-1 0 1 0 0,1-1-1 0 0,0 1 0 0 0,0-1 0 0 0,0 0 0 0 0,0 0 1 0 0,1 0-1 0 0,-5-6 0 0 0,3 3 2 0 0,2 1 0 0 0,-1-1 1 0 0,1 0-1 0 0,0 0 0 0 0,0 0 0 0 0,0 0 0 0 0,1 0 0 0 0,0 0 0 0 0,0-1 0 0 0,0-11 1 0 0,1 16 8 0 0,1-1 0 0 0,-1 1 1 0 0,0 0-1 0 0,1 0 0 0 0,0 0 1 0 0,-1 0-1 0 0,1 0 0 0 0,0 0 1 0 0,0 0-1 0 0,0 0 0 0 0,0 0 1 0 0,1 0-1 0 0,-1 1 0 0 0,0-1 1 0 0,1 0-1 0 0,-1 1 0 0 0,1-1 1 0 0,0 1-1 0 0,-1 0 0 0 0,1-1 1 0 0,0 1-1 0 0,0 0 1 0 0,3-2-1 0 0,6-1 110 0 0,-1-1-1 0 0,1 2 1 0 0,15-4 0 0 0,-20 5-122 0 0,11-1-194 0 0,0 0 0 0 0,0 2 0 0 0,26 0 0 0 0,-41 1-1194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03.5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54 3224 0 0,'-1'-2'240'0'0,"-6"-4"5916"0"0,7 7-5727 0 0,-4 63 616 0 0,3-58-998 0 0,1 0 0 0 0,0-1 0 0 0,1 1 0 0 0,0 7-1 0 0,2 12 271 0 0,1 29 533 0 0,-1-31-83 0 0,-2-19 1387 0 0,0-13-2049 0 0,1-1 0 0 0,0 1 0 0 0,1 0 0 0 0,0 0 1 0 0,0 0-1 0 0,1 0 0 0 0,7-13 0 0 0,-9 19-88 0 0,6-11 71 0 0,0 0 0 0 0,0 1 0 0 0,2 1-1 0 0,-1-1 1 0 0,2 2 0 0 0,0-1 0 0 0,0 1 0 0 0,1 1-1 0 0,0 0 1 0 0,0 1 0 0 0,1 0 0 0 0,20-9-1 0 0,-31 17 2 0 0,1-1-1 0 0,-1 2 0 0 0,0-1 0 0 0,1 0 0 0 0,-1 0 0 0 0,1 1 0 0 0,-1-1 0 0 0,1 1 1 0 0,0 0-1 0 0,-1 0 0 0 0,1 0 0 0 0,-1 0 0 0 0,1 0 0 0 0,-1 1 0 0 0,1-1 0 0 0,-1 1 0 0 0,1 0 1 0 0,2 0-1 0 0,-1 1-359 0 0,-1 1 0 0 0,1-1 0 0 0,0 0 1 0 0,-1 1-1 0 0,1 0 0 0 0,-1 0 0 0 0,0 0 1 0 0,0 0-1 0 0,4 6 0 0 0,2 2-927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04.0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469 28 3224 0 0,'-4'-4'283'0'0,"1"1"-257"0"0,1 0 0 0 0,-1 0 0 0 0,0 0 1 0 0,-1 1-1 0 0,1 0 0 0 0,-6-4 0 0 0,7 5 33 0 0,2 1 62 0 0,-1 0 0 0 0,0 0 0 0 0,1 0-1 0 0,-1 0 1 0 0,0 0 0 0 0,1 0 0 0 0,-1 0 0 0 0,0 0-1 0 0,1 0 1 0 0,-1 0 0 0 0,0 1 0 0 0,1-1-1 0 0,-1 0 1 0 0,0 0 0 0 0,1 1 0 0 0,-1-1 0 0 0,0 1-1 0 0,-1 0 285 0 0,-11 3 293 0 0,0 1 1 0 0,1 0-1 0 0,-1 0 1 0 0,1 2-1 0 0,-16 10 0 0 0,-17 19-57 0 0,11-7-55 0 0,-84 72 1311 0 0,105-88-1610 0 0,1 1 0 0 0,0 0 0 0 0,1 0 0 0 0,0 1 0 0 0,2 1-1 0 0,-12 23 1 0 0,14-24-52 0 0,-2 5 295 0 0,-14 44 0 0 0,21-58-465 0 0,1 0 1 0 0,0 0-1 0 0,0 1 0 0 0,0-1 0 0 0,1 0 0 0 0,0 1 1 0 0,0-1-1 0 0,1 1 0 0 0,0-1 0 0 0,0 0 0 0 0,3 11 0 0 0,-2-13-33 0 0,-1-1-1 0 0,1 1 0 0 0,0 0 0 0 0,0-1 0 0 0,0 0 0 0 0,1 1 0 0 0,-1-1 0 0 0,1 0 1 0 0,0 0-1 0 0,0 0 0 0 0,4 2 0 0 0,-1 0 12 0 0,1-1 1 0 0,0 0 0 0 0,0 0-1 0 0,0-1 1 0 0,10 4-1 0 0,6 0 120 0 0,0-1 0 0 0,43 4-1 0 0,-29-6 33 0 0,0-2-1 0 0,0-2 1 0 0,52-6-1 0 0,110-25-40 0 0,-184 28-131 0 0,3 1-5 0 0,-15 3-13 0 0,0-1 0 0 0,-1 0 0 0 0,1-1 1 0 0,0 1-1 0 0,0 0 0 0 0,0-1 0 0 0,-1 0 0 0 0,1 1 0 0 0,0-1 1 0 0,-1 0-1 0 0,1 0 0 0 0,3-3 0 0 0,-5 4 288 0 0,-4 0-226 0 0,-10-1-87 0 0,9 1-70 0 0,0-1-1 0 0,0 1 1 0 0,0 0-1 0 0,0 1 1 0 0,0-1 0 0 0,0 1-1 0 0,0 0 1 0 0,0-1-1 0 0,-5 4 1 0 0,3-2-247 0 0,1 0 0 0 0,-1 0 0 0 0,0-1 0 0 0,-8 2 0 0 0,10-3 166 0 0,-16 4-780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09.8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1 165 920 0 0,'0'0'3425'0'0,"12"-9"1734"0"0,-11 8-5036 0 0,-1-1 1 0 0,1 1 0 0 0,-1 0 0 0 0,1 0 0 0 0,0-1-1 0 0,-1 1 1 0 0,1 0 0 0 0,0 0 0 0 0,0 0-1 0 0,0 0 1 0 0,0 0 0 0 0,0 0 0 0 0,0 0 0 0 0,0 0-1 0 0,0 1 1 0 0,0-1 0 0 0,0 0 0 0 0,3 0-1 0 0,29-15 564 0 0,-24 11-397 0 0,94-38 867 0 0,-24 10-754 0 0,-2 0-299 0 0,-70 28-120 0 0,-5 4-60 0 0,-3 4-1651 0 0,0-2 1631 0 0,1 1-1 0 0,-1-1 1 0 0,0 0-1 0 0,0 0 1 0 0,0 0-1 0 0,0 1 1 0 0,0-1-1 0 0,0 0 1 0 0,0 0-1 0 0,0 0 1 0 0,0 0-1 0 0,0 0 0 0 0,0-1 1 0 0,-1 1-1 0 0,1 0 1 0 0,-2 0-1 0 0,-2 3-187 0 0,-4 2-260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0.3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196 0 456 0 0,'-8'11'1290'0'0,"6"-10"-1006"0"0,1 1-1 0 0,0-1 0 0 0,0 0 0 0 0,0 1 0 0 0,0-1 0 0 0,0 1 0 0 0,0-1 0 0 0,1 1 0 0 0,-1-1 0 0 0,0 1 0 0 0,1 0 0 0 0,-1-1 0 0 0,1 1 0 0 0,0 0 0 0 0,-1-1 0 0 0,1 3 0 0 0,-1 10 546 0 0,0 0 0 0 0,-1 0-1 0 0,-7 21 1 0 0,0 8 8 0 0,-12 169 1359 0 0,11-82-1326 0 0,-7 94 339 0 0,16-201-1056 0 0,0 0 0 0 0,2 0 0 0 0,1 0 0 0 0,1 0 0 0 0,10 44 1 0 0,-11-56-138 0 0,0 1 0 0 0,-1 17 0 0 0,3 19 220 0 0,-3-34-224 0 0,-2-4-15 0 0,-2-8-13 0 0,1-1-5 0 0,1 0-36 0 0,0 0 1 0 0,-1 0 0 0 0,1 1-1 0 0,0-1 1 0 0,0 0 0 0 0,0 1-1 0 0,0-1 1 0 0,-1 3 0 0 0,1-3-261 0 0,-112-1 413 0 0,124 3 509 0 0,-10-2-588 0 0,0-1-1 0 0,0 0 0 0 0,0 1 0 0 0,0-1 0 0 0,0 0 0 0 0,0 1 0 0 0,0-1 1 0 0,0 0-1 0 0,0 0 0 0 0,0 0 0 0 0,0 0 0 0 0,0 0 0 0 0,0 0 0 0 0,1-1 1 0 0,148-46 970 0 0,-140 43-927 0 0,123-51 268 0 0,-122 47-529 0 0,-9 6 154 0 0,-1 1-73 0 0,-10-4-3279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0.7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48 920 0 0,'1'3'67'0'0,"3"10"995"0"0,1 1 1 0 0,0 0 0 0 0,1-1-1 0 0,1 0 1 0 0,0-1-1 0 0,0 1 1 0 0,2-1 0 0 0,14 16-1 0 0,-18-22-873 0 0,1-1-1 0 0,-1 0 1 0 0,1-1-1 0 0,1 1 1 0 0,-1-1-1 0 0,1 0 1 0 0,-1-1-1 0 0,1 0 1 0 0,0 0-1 0 0,0 0 0 0 0,1-1 1 0 0,-1 0-1 0 0,0 0 1 0 0,1-1-1 0 0,-1 0 1 0 0,1 0-1 0 0,-1-1 1 0 0,11 0-1 0 0,-3-1-28 0 0,0-1-1 0 0,0 0 1 0 0,0-1 0 0 0,-1-1-1 0 0,1 0 1 0 0,-1-1-1 0 0,0-1 1 0 0,19-10 0 0 0,-21 9-91 0 0,-1-2 0 0 0,1 1 0 0 0,-2-2 0 0 0,1 1 0 0 0,-1-2 0 0 0,-1 1 0 0 0,0-1 0 0 0,10-16 0 0 0,-16 22-59 0 0,0 0 0 0 0,0 0 0 0 0,-1-1-1 0 0,1 1 1 0 0,-1-1 0 0 0,-1 1 0 0 0,1-1 0 0 0,-1 1 0 0 0,0-1 0 0 0,0 0 0 0 0,-1 0 0 0 0,1 1 0 0 0,-2-9 0 0 0,-1 7-82 0 0,2 7 43 0 0,0 0 1 0 0,-1 0 0 0 0,1 0 0 0 0,0 0 0 0 0,0 0 0 0 0,-1 0 0 0 0,1 0 0 0 0,0 0 0 0 0,0 0 0 0 0,0 0 0 0 0,-1 0-1 0 0,1 1 1 0 0,0-1 0 0 0,0 0 0 0 0,-1 0 0 0 0,1 0 0 0 0,0 0 0 0 0,0 0 0 0 0,0 0 0 0 0,0 1 0 0 0,-1-1 0 0 0,1 0-1 0 0,0 0 1 0 0,0 0 0 0 0,0 1 0 0 0,0-1 0 0 0,0 0 0 0 0,-1 0 0 0 0,1 1 0 0 0,-13 21-4632 0 0,4-11 19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1.2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42 193 3224 0 0,'0'0'4737'0'0,"-1"2"-3290"0"0,1-2-1381 0 0,-1 1 0 0 0,1-1 0 0 0,0 0 0 0 0,0 1 0 0 0,0-1 0 0 0,0 1 0 0 0,0-1 0 0 0,-1 0 0 0 0,1 1 0 0 0,0-1 0 0 0,0 1 1 0 0,0-1-1 0 0,0 0 0 0 0,0 1 0 0 0,0-1 0 0 0,0 1 0 0 0,0-1 0 0 0,0 0 0 0 0,1 1 0 0 0,-1-1 0 0 0,0 1 0 0 0,0-1 0 0 0,0 0 0 0 0,0 1 0 0 0,1-1 0 0 0,-1 0 1 0 0,0 1-1 0 0,0-1 0 0 0,0 0 0 0 0,1 1 0 0 0,-1-1 0 0 0,0 0 0 0 0,1 1 0 0 0,0-1 0 0 0,0 1 68 0 0,0-1 0 0 0,1 1 1 0 0,-1-1-1 0 0,1 1 0 0 0,0-1 0 0 0,-1 0 0 0 0,1 0 0 0 0,-1 1 1 0 0,4-2-1 0 0,6 1 216 0 0,0-2 0 0 0,11-2 1 0 0,-20 4-304 0 0,10-3 81 0 0,0 0 1 0 0,-1 0-1 0 0,1-2 1 0 0,19-9-1 0 0,-25 11-120 0 0,0-1 0 0 0,-1 1-1 0 0,0-1 1 0 0,1 0 0 0 0,-2-1 0 0 0,1 1-1 0 0,0-1 1 0 0,-1 0 0 0 0,0 0 0 0 0,5-9 0 0 0,-6 10 2 0 0,1-2-20 0 0,-1-1 0 0 0,1 0 0 0 0,-1 0 0 0 0,5-14 0 0 0,-8 19 1 0 0,0 0 1 0 0,1 0 0 0 0,-1 0 0 0 0,0-1-1 0 0,0 1 1 0 0,0 0 0 0 0,0 0 0 0 0,0 0 0 0 0,-1 0-1 0 0,1 0 1 0 0,0 0 0 0 0,-1 0 0 0 0,0 0-1 0 0,1 0 1 0 0,-1 0 0 0 0,0 0 0 0 0,0 1 0 0 0,0-1-1 0 0,0 0 1 0 0,-1 1 0 0 0,1-1 0 0 0,0 0-1 0 0,-4-2 1 0 0,4 2-4 0 0,-1 0 0 0 0,0 1-1 0 0,0-1 1 0 0,-1 0 0 0 0,1 1-1 0 0,0 0 1 0 0,0-1 0 0 0,-1 1-1 0 0,1 0 1 0 0,-1 0 0 0 0,1 0 0 0 0,-1 1-1 0 0,0-1 1 0 0,1 1 0 0 0,-1-1-1 0 0,1 1 1 0 0,-1 0 0 0 0,0 0-1 0 0,1 0 1 0 0,-1 0 0 0 0,0 0-1 0 0,1 1 1 0 0,-1-1 0 0 0,0 1 0 0 0,-2 0-1 0 0,-2 2 2 0 0,0-1-1 0 0,0 1 0 0 0,0 0 0 0 0,0 0 1 0 0,0 1-1 0 0,1 0 0 0 0,-1 0 0 0 0,1 0 1 0 0,0 1-1 0 0,-9 9 0 0 0,0 4 9 0 0,1-1 0 0 0,-16 26-1 0 0,30-42 5 0 0,-2 2-15 0 0,-6 8 63 0 0,1 0 1 0 0,1 0-1 0 0,-1 1 1 0 0,-6 19-1 0 0,12-28-9 0 0,1 0 1 0 0,-1 0-1 0 0,0 0 0 0 0,1 0 0 0 0,0 1 0 0 0,0-1 1 0 0,-1 0-1 0 0,2 0 0 0 0,-1 0 0 0 0,1 6 1 0 0,0-7-7 0 0,0 0 0 0 0,0 0 0 0 0,0 0 0 0 0,0 0 0 0 0,0 0 0 0 0,0 0 0 0 0,0 0 0 0 0,1 0 1 0 0,-1 0-1 0 0,1-1 0 0 0,-1 1 0 0 0,1-1 0 0 0,0 1 0 0 0,0-1 0 0 0,-1 0 0 0 0,5 3 1 0 0,-1-2 33 0 0,-1 0 1 0 0,1 1 0 0 0,0-2-1 0 0,0 1 1 0 0,0 0 0 0 0,0-1-1 0 0,1 0 1 0 0,-1 0 0 0 0,0-1 0 0 0,7 1-1 0 0,2-2 51 0 0,0-1 0 0 0,22-4-1 0 0,-14 2-117 0 0,-16 4-251 0 0,0-1-1 0 0,0 0 1 0 0,0-1-1 0 0,1 1 1 0 0,-1-1-1 0 0,-1 0 1 0 0,1-1 0 0 0,0 1-1 0 0,5-4 1 0 0,6-6-1169 0 0,-13 9-18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1.9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79 1 3224 0 0,'0'0'1421'0'0,"-5"5"1103"0"0,0-1-2260 0 0,1 0 0 0 0,0 1 0 0 0,0-1 0 0 0,0 1 0 0 0,1 0-1 0 0,-1 0 1 0 0,1 0 0 0 0,0 0 0 0 0,1 0 0 0 0,-1 1 0 0 0,1-1 0 0 0,0 1 0 0 0,-1 6 0 0 0,1 3 319 0 0,1-9-424 0 0,0 0-1 0 0,1 0 0 0 0,-1 0 1 0 0,1 1-1 0 0,0-1 1 0 0,1 0-1 0 0,-1 0 1 0 0,3 8-1 0 0,-3-13-91 0 0,1 1 1 0 0,0 0-1 0 0,0 0 0 0 0,0-1 1 0 0,0 1-1 0 0,0 0 0 0 0,0-1 1 0 0,0 1-1 0 0,0-1 0 0 0,0 1 0 0 0,1-1 1 0 0,-1 0-1 0 0,1 1 0 0 0,-1-1 1 0 0,1 0-1 0 0,-1 0 0 0 0,4 1 1 0 0,1 1-5 0 0,0-1 1 0 0,0 0 0 0 0,12 2 0 0 0,-3-1 116 0 0,-13-3-175 0 0,0 1 0 0 0,-1 0 0 0 0,1 0 0 0 0,-1 0 0 0 0,0 0 0 0 0,1 0 0 0 0,-1 0 0 0 0,0 0 0 0 0,1 0 0 0 0,-1 0 0 0 0,0 1 0 0 0,0-1 0 0 0,0 0 0 0 0,1 3 0 0 0,2 1 0 0 0,-4-4-4 0 0,1 0 0 0 0,-1 0 1 0 0,1-1-1 0 0,-1 1 1 0 0,0 0-1 0 0,1 0 1 0 0,-1-1-1 0 0,0 1 1 0 0,0 0-1 0 0,0 0 1 0 0,0 0-1 0 0,1 0 1 0 0,-1 0-1 0 0,0-1 0 0 0,0 1 1 0 0,-1 0-1 0 0,1 0 1 0 0,0 0-1 0 0,0 0 1 0 0,0-1-1 0 0,-1 1 1 0 0,1 0-1 0 0,0 0 1 0 0,-1-1-1 0 0,1 1 0 0 0,0 0 1 0 0,-1 0-1 0 0,1-1 1 0 0,-1 1-1 0 0,1 0 1 0 0,-1-1-1 0 0,0 1 1 0 0,1-1-1 0 0,-1 1 1 0 0,0-1-1 0 0,-1 2 1 0 0,0 1 24 0 0,-8 8 89 0 0,0-1 1 0 0,-20 16-1 0 0,-6 7 59 0 0,34-31-261 0 0,-1 0 1 0 0,1 0 0 0 0,0 0 0 0 0,0-1-1 0 0,-1 1 1 0 0,-2 1 0 0 0,3-2-398 0 0,-9 5-4572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2.5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52 0 3224 0 0,'-1'2'240'0'0,"-10"21"76"0"0,-4 10 1781 0 0,8-5-769 0 0,1-1 0 0 0,1 1-1 0 0,0 32 1 0 0,3-45-899 0 0,2 7-68 0 0,1-1-1 0 0,1 0 1 0 0,1 0-1 0 0,8 33 1 0 0,-8-43-228 0 0,0-1 0 0 0,0 1 0 0 0,1-1 0 0 0,7 14 0 0 0,-9-21-138 0 0,-1-1 1 0 0,1 1-1 0 0,-1 0 0 0 0,1-1 0 0 0,0 1 1 0 0,0-1-1 0 0,0 1 0 0 0,0-1 0 0 0,1 0 1 0 0,-1 0-1 0 0,1 0 0 0 0,-1 0 0 0 0,1 0 1 0 0,0-1-1 0 0,-1 1 0 0 0,1-1 0 0 0,0 1 1 0 0,0-1-1 0 0,4 1 0 0 0,18 0-1493 0 0,-12-4-3034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2.8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303 0 1376 0 0,'-1'2'107'0'0,"-37"43"5644"0"0,27-30-4138 0 0,2-1-1037 0 0,0 0 1 0 0,1 1 0 0 0,0-1 0 0 0,-7 22-1 0 0,6-13-2 0 0,-2 0 0 0 0,-18 32 0 0 0,-9 20 158 0 0,25-51-555 0 0,11-21-164 0 0,0 0 0 0 0,0 1 1 0 0,0-1-1 0 0,0 1 0 0 0,1-1 0 0 0,-1 1 0 0 0,1-1 1 0 0,0 1-1 0 0,0 0 0 0 0,0 5 0 0 0,1-7-91 0 0</inkml:trace>
  <inkml:trace contextRef="#ctx0" brushRef="#br0" timeOffset="1">0 154 7368 0 0,'0'0'568'0'0,"0"2"-374"0"0,2 5 95 0 0,0-1 0 0 0,1 1 0 0 0,0-1 0 0 0,0 0 0 0 0,0 0-1 0 0,1 0 1 0 0,7 10 0 0 0,11 10 1170 0 0,37 34-1 0 0,-48-50-1360 0 0,0-1 0 0 0,14 8 0 0 0,-17-12-798 0 0,0-1 0 0 0,1 1 1 0 0,-1-2-1 0 0,11 4 0 0 0,-1-2-3653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3.2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1 3224 0 0,'-6'10'1784'0'0,"-23"55"5316"0"0,29-64-7107 0 0,0 0 0 0 0,0 0 0 0 0,-1 0 1 0 0,1 0-1 0 0,0 0 0 0 0,0 0 0 0 0,0 0 0 0 0,1 0 1 0 0,-1 1-1 0 0,0-1 0 0 0,0 0 0 0 0,0 0 1 0 0,1 0-1 0 0,-1 0 0 0 0,1 0 0 0 0,-1 0 1 0 0,1 0-1 0 0,-1 0 0 0 0,1-1 0 0 0,-1 1 1 0 0,1 0-1 0 0,0 0 0 0 0,-1 0 0 0 0,1 0 0 0 0,0-1 1 0 0,0 1-1 0 0,0 0 0 0 0,0-1 0 0 0,-1 1 1 0 0,1-1-1 0 0,0 1 0 0 0,0-1 0 0 0,0 1 1 0 0,0-1-1 0 0,0 0 0 0 0,0 1 0 0 0,0-1 1 0 0,0 0-1 0 0,2 0 0 0 0,20-3-544 0 0,-1-7-7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10680 0 0,'0'0'1188'0'0,"2"1"-1060"0"0,4 3-88 0 0,0 0 1 0 0,-1 1 0 0 0,0-1-1 0 0,1 1 1 0 0,-2 0 0 0 0,1 1-1 0 0,0-1 1 0 0,-1 1-1 0 0,0 0 1 0 0,-1 0 0 0 0,1 0-1 0 0,-1 0 1 0 0,4 11 0 0 0,-6-13-40 0 0,0 0 1 0 0,0 0-1 0 0,0 1 0 0 0,0-1 1 0 0,-1 0-1 0 0,1 1 1 0 0,-1-1-1 0 0,0 0 0 0 0,-1 0 1 0 0,0 8-1 0 0,0-9 9 0 0,0 0-1 0 0,0 0 1 0 0,0 0 0 0 0,-1 0-1 0 0,1 0 1 0 0,-1-1-1 0 0,0 1 1 0 0,1 0 0 0 0,-1-1-1 0 0,0 0 1 0 0,0 1 0 0 0,-1-1-1 0 0,1 0 1 0 0,0 0-1 0 0,-1 0 1 0 0,-3 2 0 0 0,3-3 40 0 0,1 0 0 0 0,-1 1 0 0 0,0-1 0 0 0,-1-1 0 0 0,1 1 1 0 0,0 0-1 0 0,0-1 0 0 0,0 0 0 0 0,0 1 0 0 0,0-1 0 0 0,-1 0 0 0 0,1-1 1 0 0,0 1-1 0 0,0-1 0 0 0,0 1 0 0 0,0-1 0 0 0,0 0 0 0 0,0 0 1 0 0,0 0-1 0 0,0-1 0 0 0,0 1 0 0 0,0-1 0 0 0,0 1 0 0 0,1-1 0 0 0,-4-3 1 0 0,4 4 749 0 0,24 2-770 0 0,26 4 0 0 0,-26-2 90 0 0,25 1 0 0 0,-27-4 26 0 0,5-1-848 0 0,39 5 0 0 0,-55-1-4340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3.5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56 9184 0 0,'0'0'449'0'0,"-9"12"62"0"0,7-10-449 0 0,1 0 0 0 0,-1 1 0 0 0,1-1-1 0 0,0 0 1 0 0,0 1 0 0 0,0-1 0 0 0,0 1 0 0 0,0-1 0 0 0,0 1 0 0 0,0-1 0 0 0,1 1 0 0 0,0 0 0 0 0,-1 4 0 0 0,1 1 214 0 0,-1-1 0 0 0,1 1-1 0 0,3 13 1 0 0,-2-15-60 0 0,1 0-1 0 0,0-1 1 0 0,0 0-1 0 0,0 1 1 0 0,1-1-1 0 0,4 6 1 0 0,-6-9-78 0 0,0 0-122 0 0,1 0 0 0 0,-1-1 0 0 0,0 0 0 0 0,0 1 0 0 0,1-1 0 0 0,-1 0 0 0 0,1 1 0 0 0,-1-1 0 0 0,1 0 0 0 0,0 0 0 0 0,-1 0 0 0 0,1 0-1 0 0,0-1 1 0 0,-1 1 0 0 0,1 0 0 0 0,0-1 0 0 0,0 1 0 0 0,0-1 0 0 0,0 0 0 0 0,0 1 0 0 0,0-1 0 0 0,0 0 0 0 0,0 0 0 0 0,-1 0 0 0 0,1-1 0 0 0,0 1 0 0 0,4-1 0 0 0,-1 0-4 0 0,-1-1-1 0 0,1 1 1 0 0,0-1 0 0 0,-1 0-1 0 0,1 0 1 0 0,-1-1 0 0 0,0 1 0 0 0,0-1-1 0 0,6-5 1 0 0,34-38 121 0 0,-35 37-169 0 0,0 0 1 0 0,11-13-1 0 0,-16 17 22 0 0,-1 1 0 0 0,0-1-1 0 0,0 0 1 0 0,-1 0 0 0 0,1 0 0 0 0,-1 0 0 0 0,0 0 0 0 0,2-8 0 0 0,-4 11 14 0 0,0 1 0 0 0,0-1 0 0 0,0 0 0 0 0,0 1 0 0 0,0-1 0 0 0,-1 1 0 0 0,1-1 0 0 0,0 1 0 0 0,-1-1 0 0 0,1 1 0 0 0,-1 0 0 0 0,1-1 0 0 0,-1 1 0 0 0,-1-2 0 0 0,0-3 0 0 0,2 5 0 0 0,0 0 0 0 0,0 0 0 0 0,0 1 0 0 0,0-1 0 0 0,0 0 0 0 0,0 0 0 0 0,0 1 0 0 0,0-1 0 0 0,1 0 0 0 0,-1 0 0 0 0,0 1 0 0 0,1-1 0 0 0,-1 0 0 0 0,0 1 0 0 0,1-1 0 0 0,-1 0 0 0 0,1 1 0 0 0,-1-1 0 0 0,1 1 0 0 0,-1-1 0 0 0,1 1 0 0 0,0-1 0 0 0,-1 1 0 0 0,2-1 0 0 0,-2 1 0 0 0,0-1 0 0 0,0 1 0 0 0,0 0 0 0 0,1 0 0 0 0,-1-1 0 0 0,0 1 0 0 0,0 0 0 0 0,1 0 0 0 0,-1-1 0 0 0,0 1 0 0 0,0 0 0 0 0,1 0 0 0 0,-1 0 0 0 0,0 0 0 0 0,1-1 0 0 0,-1 1 0 0 0,0 0 0 0 0,1 0 0 0 0,-1 0 0 0 0,0 0 0 0 0,1 0 0 0 0,-1 0 0 0 0,0 0 0 0 0,1 0 0 0 0,-1 0 0 0 0,0 0 0 0 0,0 0 0 0 0,1 0 0 0 0,-1 0 0 0 0,0 0 0 0 0,1 0 0 0 0,-1 0 0 0 0,0 1 0 0 0,1-1 0 0 0,-1 0 0 0 0,0 0 0 0 0,1 0 0 0 0,-1 0 0 0 0,0 1 0 0 0,0-1 0 0 0,1 0 0 0 0,-1 0 0 0 0,0 1 0 0 0,1-1 0 0 0,2 10 0 0 0,-3-10 0 0 0,1 5-1 0 0,-1-1 1 0 0,0 0 0 0 0,0 0 0 0 0,-1 1-1 0 0,1-1 1 0 0,-1 0 0 0 0,0 1-1 0 0,0-1 1 0 0,-2 4 0 0 0,-3 18 19 0 0,3 7 114 0 0,1 0 1 0 0,2 0 0 0 0,6 55-1 0 0,1 25 215 0 0,-7-95-299 0 0,-1 1 0 0 0,-1-1 0 0 0,0 0 0 0 0,-6 20 1 0 0,4-24-14 0 0,1 0 0 0 0,1 1 0 0 0,0-1 1 0 0,1 22-1 0 0,0-28-30 0 0,1-1 1 0 0,-1 0-1 0 0,0 1 1 0 0,0-1-1 0 0,-1 0 1 0 0,0 0-1 0 0,-1 0 1 0 0,1 0-1 0 0,-1 0 1 0 0,-5 6-1 0 0,7-9 19 0 0,-1-1-1 0 0,0 0 1 0 0,-1 0-1 0 0,1 0 1 0 0,0-1-1 0 0,-1 1 1 0 0,0-1-1 0 0,1 1 1 0 0,-1-1-1 0 0,0 0 1 0 0,0 0-1 0 0,-1 0 1 0 0,1 0-1 0 0,0-1 1 0 0,-1 1-1 0 0,1-1 1 0 0,0 0-1 0 0,-1 0 1 0 0,0 0-1 0 0,1 0 1 0 0,-1-1-1 0 0,-5 1 1 0 0,4-2 5 0 0,-1 1 0 0 0,0-1 0 0 0,1 0 0 0 0,-1-1 0 0 0,0 0 0 0 0,1 0 0 0 0,0 0 0 0 0,-1 0 1 0 0,1-1-1 0 0,0 0 0 0 0,0 0 0 0 0,0 0 0 0 0,1 0 0 0 0,-7-7 0 0 0,6 6-12 0 0,1-1-1 0 0,-1 0 0 0 0,1 0 1 0 0,0 0-1 0 0,0 0 0 0 0,0-1 1 0 0,1 1-1 0 0,0-1 0 0 0,0 0 1 0 0,1 0-1 0 0,-1 0 0 0 0,-1-11 1 0 0,4 10 75 0 0,0 0 1 0 0,1 0-1 0 0,0 0 1 0 0,1 1-1 0 0,-1-1 1 0 0,1 0-1 0 0,1 1 1 0 0,-1-1-1 0 0,7-10 0 0 0,-5 11-56 0 0,0 0-1 0 0,0 1 1 0 0,0-1-1 0 0,1 1 0 0 0,0 1 1 0 0,0-1-1 0 0,0 1 0 0 0,0-1 1 0 0,1 1-1 0 0,11-6 0 0 0,3 1-292 0 0,1 0 1 0 0,22-5-1 0 0,-4 0-1366 0 0,-14 6 776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3.8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166 0 7688 0 0,'-3'1'5494'0'0,"8"1"-5361"0"0,0 0-1 0 0,0 0 1 0 0,0 0-1 0 0,0 1 1 0 0,0 0 0 0 0,0 0-1 0 0,-1 1 1 0 0,1-1-1 0 0,-1 1 1 0 0,0 0-1 0 0,0 0 1 0 0,0 0-1 0 0,-1 0 1 0 0,0 1-1 0 0,1 0 1 0 0,-2-1-1 0 0,1 1 1 0 0,0 0 0 0 0,-1 1-1 0 0,0-1 1 0 0,2 7-1 0 0,3 12 172 0 0,-1 0-1 0 0,0 0 1 0 0,-2 1-1 0 0,2 45 0 0 0,-6-55-196 0 0,-1 0 0 0 0,-1 0 0 0 0,-1 0 0 0 0,0 0 0 0 0,0-1 0 0 0,-1 0 0 0 0,-1 1 0 0 0,-1-1 0 0 0,0-1 0 0 0,-1 1-1 0 0,-9 13 1 0 0,-4 2-415 0 0,-2-1 0 0 0,0-1 0 0 0,-49 44 0 0 0,24-27-456 0 0,8-10-10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5.7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94 3224 0 0,'0'0'8368'0'0,"2"1"-7792"0"0,9 2-41 0 0,-5-1-353 0 0,-1-1 0 0 0,1 0 0 0 0,0 1 0 0 0,0-2 0 0 0,0 1 0 0 0,-1-1 0 0 0,8 0 1 0 0,15-4 82 0 0,-1 0 0 0 0,1-2 1 0 0,39-14-1 0 0,-25 5-23 0 0,-9 4-14 0 0,35-17 1 0 0,-68 28-230 0 0,1 0 1 0 0,-1 0 0 0 0,1 0 0 0 0,-1 0-1 0 0,0 0 1 0 0,1-1 0 0 0,-1 1 0 0 0,1 0-1 0 0,-1 0 1 0 0,0-1 0 0 0,1 1 0 0 0,-1 0 0 0 0,0 0-1 0 0,1-1 1 0 0,-1 1 0 0 0,0 0 0 0 0,0-1-1 0 0,1 1 1 0 0,-1 0 0 0 0,0-1 0 0 0,0 1 0 0 0,0-1-1 0 0,1 1 1 0 0,-1-1 0 0 0,1-2-16 0 0,1 3-49 0 0,-1-1 0 0 0,0 0 0 0 0,1 0 0 0 0,-1 1 0 0 0,1-1 0 0 0,-1 1 0 0 0,1-1 0 0 0,-1 1 0 0 0,1-1 0 0 0,-1 1 0 0 0,1 0 0 0 0,-1 0 0 0 0,1 0 1 0 0,1 0-1 0 0,-1 0-243 0 0,-4 1 176 0 0,1 0 1 0 0,-1 0 0 0 0,1 0-1 0 0,-1 0 1 0 0,1-1-1 0 0,-1 1 1 0 0,1 0 0 0 0,-1-1-1 0 0,0 0 1 0 0,-1 1 0 0 0,1 0-212 0 0,-11 3-2271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6.1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74 7568 0 0,'0'0'689'0'0,"1"-1"-568"0"0,37-22 2205 0 0,-30 19-1877 0 0,4-1 114 0 0,0 0 0 0 0,1 1 0 0 0,21-4 0 0 0,22-8 122 0 0,43 8-242 0 0,-98 8-374 0 0,7 0 41 0 0,1 2 46 0 0,-7-1-363 0 0,0-1 1 0 0,0 1-1 0 0,0-1 1 0 0,0 1 0 0 0,0-1-1 0 0,0 0 1 0 0,0 0 0 0 0,3 0-1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8.7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414 0 6392 0 0,'0'0'577'0'0,"-4"1"-466"0"0,-3 2 28 0 0,0 1 0 0 0,0 0 0 0 0,1 0 0 0 0,0 1 0 0 0,0 0 0 0 0,0 0 0 0 0,-5 6 0 0 0,-4 3 121 0 0,-8 8 143 0 0,0 2 0 0 0,1 1 0 0 0,2 0-1 0 0,-25 40 1 0 0,-73 138 1441 0 0,101-169-1553 0 0,2 0 0 0 0,1 1 1 0 0,2 1-1 0 0,-9 45 0 0 0,18-62-117 0 0,0 0 0 0 0,1-1 0 0 0,1 21 0 0 0,2-29-80 0 0,-1-1 1 0 0,1 1-1 0 0,1-1 1 0 0,0 0-1 0 0,0 0 0 0 0,1 0 1 0 0,0 0-1 0 0,5 10 1 0 0,-5-14-47 0 0,0 0 1 0 0,0-1 0 0 0,1 1 0 0 0,0-1 0 0 0,0 0 0 0 0,0 0 0 0 0,0 0 0 0 0,0 0 0 0 0,1-1 0 0 0,0 0 0 0 0,0 0 0 0 0,0 0 0 0 0,0 0 0 0 0,0-1 0 0 0,11 4 0 0 0,-7-4-6 0 0,1 1 0 0 0,0-1 0 0 0,0-1 0 0 0,0 0 0 0 0,0 0 0 0 0,0-1 0 0 0,0 0 0 0 0,14-2 0 0 0,-1-2 129 0 0,0-1-1 0 0,0-1 1 0 0,42-17 0 0 0,-50 16-108 0 0,-1 0 1 0 0,1-1 0 0 0,-1-1 0 0 0,-1 0 0 0 0,0-1-1 0 0,19-17 1 0 0,-29 24-336 0 0,-1 0 0 0 0,1-1 0 0 0,0 1 0 0 0,-1-1 0 0 0,0 1 0 0 0,4-9 0 0 0,-1-2-5430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9.1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1 313 6448 0 0,'0'0'1545'0'0,"5"-4"423"0"0,28-22-276 0 0,55-33 0 0 0,-58 40-1525 0 0,-1-1 1 0 0,0-1-1 0 0,26-26 0 0 0,-22 10-96 0 0,-21 23-43 0 0,26-24 0 0 0,-34 35-22 0 0,9-12-2 0 0,-5 6-3 0 0,-8 9 9 0 0,0 0 1 0 0,0 0 0 0 0,0 0 0 0 0,0 0 0 0 0,0 0-1 0 0,0 0 1 0 0,0 0 0 0 0,0 0 0 0 0,1 0 0 0 0,-1 0 0 0 0,0 0-1 0 0,0 0 1 0 0,0 0 0 0 0,0 0 0 0 0,0 0 0 0 0,0 0-1 0 0,0 0 1 0 0,0 0 0 0 0,0 0 0 0 0,1 0 0 0 0,-1 0-1 0 0,0 0 1 0 0,0 0 0 0 0,0 0 0 0 0,0 0 0 0 0,0 0 0 0 0,0 0-1 0 0,0 0 1 0 0,0 0 0 0 0,0 0 0 0 0,0 1 0 0 0,0-1-1 0 0,0 0 1 0 0,1 0 0 0 0,-1 0 0 0 0,0 0 0 0 0,0 0 0 0 0,0 0-1 0 0,0 0 1 0 0,0 0 0 0 0,0 0 0 0 0,0 0 0 0 0,0 1-1 0 0,0-1 1 0 0,0 0 0 0 0,0 0 0 0 0,0 0 0 0 0,0 0-1 0 0,0 0 1 0 0,0 0 0 0 0,0 0 0 0 0,0 0 0 0 0,0 0 0 0 0,0 1-1 0 0,0-1 1 0 0,0 0 0 0 0,0 0 0 0 0,0 0 0 0 0,0 0-1 0 0,-1 0 1 0 0,3 15 205 0 0,-2 26-162 0 0,0-31 110 0 0,-8 151 1203 0 0,0 2 188 0 0,-1-22-389 0 0,9-136-1087 0 0,0 1-1 0 0,0 0 1 0 0,0 0 0 0 0,1-1 0 0 0,2 10 0 0 0,-2-12-38 0 0,2 5-11 0 0,-3-8-73 0 0,1 0 1 0 0,-1 1-1 0 0,0-1 0 0 0,0 0 1 0 0,1 0-1 0 0,-1 0 1 0 0,0 0-1 0 0,1 0 0 0 0,-1 0 1 0 0,0 0-1 0 0,1 1 1 0 0,-1-1-1 0 0,0 0 0 0 0,1 0 1 0 0,-1 0-1 0 0,0 0 1 0 0,1 0-1 0 0,-1 0 0 0 0,0 0 1 0 0,0-1-1 0 0,1 1 1 0 0,-1 0-1 0 0,0 0 1 0 0,1 0-1 0 0,-1 0 0 0 0,0 0 1 0 0,1 0-1 0 0,-1-1 1 0 0,1 1-86 0 0,11-7-731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2.5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134 1 6912 0 0,'0'0'622'0'0,"1"1"-512"0"0,0 3-77 0 0,0 0 1 0 0,0 0 0 0 0,0 0 0 0 0,-1 0-1 0 0,1 0 1 0 0,-1 0 0 0 0,0 0 0 0 0,0 0-1 0 0,0 1 1 0 0,0-1 0 0 0,-2 4-1 0 0,-1 8 534 0 0,-9 23-1 0 0,6-21-255 0 0,-2 3 422 0 0,-1 1 0 0 0,-1-1 0 0 0,-16 26 0 0 0,16-32-260 0 0,0 1 1 0 0,2 0-1 0 0,0 1 1 0 0,1 0-1 0 0,1 0 1 0 0,-7 28-1 0 0,12-40-427 0 0,1-1 0 0 0,0 1 0 0 0,0-1 0 0 0,0 1 0 0 0,0 0 0 0 0,1-1 0 0 0,0 1 0 0 0,-1-1 0 0 0,2 1 0 0 0,-1-1 0 0 0,1 1 0 0 0,-1-1 0 0 0,1 0 1 0 0,0 0-1 0 0,1 0 0 0 0,-1 0 0 0 0,1 0 0 0 0,-1 0 0 0 0,1-1 0 0 0,0 1 0 0 0,1-1 0 0 0,3 4 0 0 0,1-1-31 0 0,-1-1-1 0 0,1 0 1 0 0,-1 0 0 0 0,1-1 0 0 0,1 0 0 0 0,-1 0-1 0 0,1-1 1 0 0,-1 0 0 0 0,1-1 0 0 0,13 2-1 0 0,-20-3-18 0 0,8 0 152 0 0,-1 1 0 0 0,1 0 0 0 0,-1 0 0 0 0,15 7 0 0 0,-16-2 66 0 0,-7-5-212 0 0,-1 0 0 0 0,0-1 1 0 0,0 1-1 0 0,0 0 0 0 0,0 0 1 0 0,0 0-1 0 0,0 0 0 0 0,0 0 1 0 0,-1-1-1 0 0,1 1 0 0 0,-1 0 1 0 0,1 0-1 0 0,-1-1 0 0 0,0 1 1 0 0,0 0-1 0 0,1-1 0 0 0,-1 1 1 0 0,0-1-1 0 0,-2 3 0 0 0,-2 3-3 0 0,0 0 0 0 0,-11 11-1 0 0,9-12 2 0 0,-1 0 0 0 0,0-1 0 0 0,0 0 0 0 0,-1 0 0 0 0,-14 6 0 0 0,-6 4 0 0 0,18-9-395 0 0,-1 1 515 0 0,-21 9-1 0 0,30-15-922 0 0,-1 1 0 0 0,1-1 0 0 0,-1 0-1 0 0,0-1 1 0 0,1 1 0 0 0,-6-1 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2.9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90 3224 0 0,'0'0'143'0'0,"3"-8"26"0"0,2-14 11617 0 0,-4 20-11375 0 0,1-1-351 0 0,1 0-1 0 0,-1 0 1 0 0,1 0 0 0 0,0 1 0 0 0,0-1 0 0 0,0 1-1 0 0,1 0 1 0 0,-1-1 0 0 0,0 1 0 0 0,1 1-1 0 0,-1-1 1 0 0,1 0 0 0 0,7-1 0 0 0,15-8 5 0 0,-22 9-51 0 0,1 0 0 0 0,0 0 0 0 0,0 0-1 0 0,0 1 1 0 0,0 0 0 0 0,1 0-1 0 0,-1 0 1 0 0,0 0 0 0 0,0 1-1 0 0,7 0 1 0 0,-11 1-30 0 0,0-1 1 0 0,1 1-1 0 0,-1-1 0 0 0,0 1 1 0 0,0-1-1 0 0,-1 1 0 0 0,1 0 1 0 0,0 0-1 0 0,0-1 0 0 0,0 1 0 0 0,0 0 1 0 0,-1 0-1 0 0,1 0 0 0 0,0 0 1 0 0,-1 0-1 0 0,1 0 0 0 0,0 1 0 0 0,0 0 2 0 0,0 1-1 0 0,-1-1 0 0 0,1 1 0 0 0,-1-1 0 0 0,0 1 1 0 0,0-1-1 0 0,0 1 0 0 0,0-1 0 0 0,0 1 0 0 0,0-1 0 0 0,-1 0 1 0 0,0 3-1 0 0,-12 34-45 0 0,3-10 59 0 0,9-23 60 0 0,-1 0 0 0 0,1 0 0 0 0,0 0 0 0 0,0 0 0 0 0,1 0-1 0 0,0 0 1 0 0,0 0 0 0 0,0 0 0 0 0,1 0 0 0 0,0 0 0 0 0,3 11 0 0 0,-4-16-31 0 0,1-1 1 0 0,0 1-1 0 0,-1-1 1 0 0,1 1-1 0 0,0-1 1 0 0,0 1-1 0 0,-1-1 0 0 0,1 0 1 0 0,0 1-1 0 0,0-1 1 0 0,0 0-1 0 0,0 1 1 0 0,-1-1-1 0 0,1 0 1 0 0,0 0-1 0 0,0 0 1 0 0,0 0-1 0 0,0 0 0 0 0,0 0 1 0 0,0 0-1 0 0,-1 0 1 0 0,1 0-1 0 0,2-1 1 0 0,-2 1 26 0 0,5-1 11 0 0,-1-1-1 0 0,0 1 0 0 0,0-1 0 0 0,1 0 0 0 0,6-4 0 0 0,9-3 24 0 0,0 1-21 0 0,0-1 0 0 0,-1 0 0 0 0,0-2 0 0 0,0 0 0 0 0,24-20 0 0 0,-34 26-68 0 0,-5 4 0 0 0,-5 1 0 0 0,1 0 0 0 0,-1-1 0 0 0,1 1-1 0 0,-1 0 1 0 0,1 0 0 0 0,-1 0 0 0 0,1-1-1 0 0,0 1 1 0 0,-1 0 0 0 0,1 0 0 0 0,-1 0-1 0 0,1 0 1 0 0,0 0 0 0 0,-1 0 0 0 0,1 0-1 0 0,-1 0 1 0 0,1 1 0 0 0,0-1 0 0 0,-1 0 0 0 0,1 0-1 0 0,-1 0 1 0 0,1 1 0 0 0,-1-1 0 0 0,1 0-1 0 0,-1 0 1 0 0,1 1 0 0 0,-1-1 0 0 0,1 0-1 0 0,-1 1 1 0 0,1-1 0 0 0,-1 1 0 0 0,0-1-1 0 0,1 1 1 0 0,-1-1 0 0 0,1 1 0 0 0,-1-1-1 0 0,0 1 1 0 0,0-1 0 0 0,1 1 0 0 0,-1-1-1 0 0,0 2 1 0 0,3 3-86 0 0,-1-2 41 0 0,-1-1-9 0 0,-1-1 1 0 0,1-1-1 0 0,0 1 1 0 0,-1 0 0 0 0,1 0-1 0 0,0 0 1 0 0,0 0 0 0 0,0 0-1 0 0,-1-1 1 0 0,1 1-1 0 0,0 0 1 0 0,0-1 0 0 0,0 1-1 0 0,0 0 1 0 0,0-1 0 0 0,0 1-1 0 0,0-1 1 0 0,1 0 0 0 0,1 1-1 0 0,35 9-2050 0 0,-8-6 1018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3.2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0 9848 0 0,'0'0'448'0'0,"-1"2"-7"0"0,-8 20-266 0 0,-17 37-102 0 0,14-36 430 0 0,2 1 0 0 0,1 0-1 0 0,1 0 1 0 0,1 1 0 0 0,-4 28 0 0 0,5-19 179 0 0,3 1 1 0 0,1-1-1 0 0,2 46 0 0 0,2-64-644 0 0,0-1 0 0 0,0 0 0 0 0,1 0 0 0 0,1 0 0 0 0,1 0 0 0 0,0 0 0 0 0,1-1 0 0 0,0 0 0 0 0,1 0 0 0 0,1-1 0 0 0,11 17 0 0 0,-8-16-437 0 0,0-1 1 0 0,1-1 0 0 0,0 1-1 0 0,1-2 1 0 0,0 0 0 0 0,21 13-1 0 0,41 20-1185 0 0,0-10-14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3.6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1064 3224 0 0,'-7'-11'288'0'0,"5"4"949"0"0,1 1 1 0 0,0-1 0 0 0,0 0-1 0 0,1 1 1 0 0,0-1-1 0 0,0 1 1 0 0,2-8-1 0 0,-2 10-923 0 0,1-1-1 0 0,1 1 1 0 0,-1 0 0 0 0,1 0-1 0 0,0 0 1 0 0,-1 0-1 0 0,5-5 1 0 0,-1 0 28 0 0,-1 0 0 0 0,0-1 0 0 0,4-12 0 0 0,1-1 106 0 0,-4 9-347 0 0,-1 0 0 0 0,0 0 0 0 0,-1 0 0 0 0,-1-1 0 0 0,2-19 0 0 0,-6-77 123 0 0,-17-81-373 0 0,-4-85-2116 0 0,23 263 2232 0 0,1 0 0 0 0,0 1 0 0 0,1-1 0 0 0,5-17 0 0 0,-5 24 26 0 0,0 0 1 0 0,1 0-1 0 0,0 0 0 0 0,0 0 0 0 0,1 1 0 0 0,-1-1 0 0 0,1 1 0 0 0,1 0 0 0 0,7-9 1 0 0,-7 11 5 0 0,-2 0 1 0 0,1 0 0 0 0,1 0 1 0 0,-1 0-1 0 0,1 1 1 0 0,7-5-1 0 0,-11 7-1 0 0,1 0 1 0 0,-1 1-1 0 0,1-1 0 0 0,-1 1 1 0 0,1-1-1 0 0,-1 1 0 0 0,1 0 1 0 0,-1 0-1 0 0,1 0 0 0 0,-1 0 1 0 0,1 0-1 0 0,0 0 0 0 0,-1 0 1 0 0,1 0-1 0 0,-1 0 0 0 0,1 1 1 0 0,-1-1-1 0 0,1 1 0 0 0,-1-1 1 0 0,1 1-1 0 0,-1 0 0 0 0,0-1 1 0 0,1 1-1 0 0,-1 0 0 0 0,2 2 1 0 0,3 1-55 0 0,-1 1 1 0 0,-1 0 0 0 0,1 0 0 0 0,-1 0 0 0 0,0 1 0 0 0,0-1 0 0 0,0 1 0 0 0,-1 0 0 0 0,0 0 0 0 0,0 1 0 0 0,4 12 0 0 0,-3-5 14 0 0,-1-1 0 0 0,-1 1 0 0 0,0 0 0 0 0,0 26 1 0 0,-3-26 35 0 0,-1 0 0 0 0,0-1 1 0 0,-1 1-1 0 0,-1-1 1 0 0,0 0-1 0 0,0 0 0 0 0,-2-1 1 0 0,-7 15-1 0 0,-14 38-15 0 0,19-46 78 0 0,6-15-36 0 0,0 0-1 0 0,0 0 1 0 0,1 0-1 0 0,-1 1 1 0 0,1-1-1 0 0,-1 7 1 0 0,-3 30 594 0 0,5-40-605 0 0,1 0 0 0 0,0 0-1 0 0,-1 0 1 0 0,1 0 0 0 0,0 0 0 0 0,-1 0-1 0 0,1 0 1 0 0,0 0 0 0 0,0-1 0 0 0,0 1-1 0 0,0 0 1 0 0,0 0 0 0 0,0-1 0 0 0,0 1-1 0 0,1 0 1 0 0,1 1 26 0 0,5 5 22 0 0,-2-2-48 0 0,-5-5-12 0 0,0 1 0 0 0,0-1 0 0 0,-1 1 1 0 0,1 0-1 0 0,0-1 0 0 0,0 1 1 0 0,0 0-1 0 0,-1 0 0 0 0,1-1 1 0 0,0 1-1 0 0,-1 0 0 0 0,1 0 0 0 0,-1 0 1 0 0,1 0-1 0 0,-1 0 0 0 0,1 0 1 0 0,-1 0-1 0 0,0 0 0 0 0,0 0 1 0 0,1 0-1 0 0,-1 0 0 0 0,0 0 0 0 0,0 0 1 0 0,0 0-1 0 0,0 0 0 0 0,0 0 1 0 0,0 1-1 0 0,-1 4 45 0 0,1 0-75 0 0,0 0 1 0 0,-1 0-1 0 0,1 0 1 0 0,-1 0 0 0 0,-1 0-1 0 0,1 0 1 0 0,-1 0-1 0 0,0-1 1 0 0,0 1-1 0 0,-5 7 1 0 0,5-11-66 0 0,2-1 61 0 0,-1-1 0 0 0,1 1 0 0 0,-1 0 0 0 0,1-1 0 0 0,-1 1-1 0 0,1 0 1 0 0,0-1 0 0 0,-1 1 0 0 0,1 0 0 0 0,0 0 0 0 0,0 0 0 0 0,-1-1 0 0 0,1 1 0 0 0,0 0 0 0 0,0 0 0 0 0,0 0 0 0 0,0-1-1 0 0,0 1 1 0 0,0 0 0 0 0,0 1 0 0 0,4 6-388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7688 0 0,'0'0'349'0'0,"5"-4"120"0"0,-2 2-338 0 0,0 0-1 0 0,1 0 0 0 0,-1 0 0 0 0,1 0 0 0 0,-1 1 0 0 0,1-1 0 0 0,0 1 1 0 0,-1 0-1 0 0,1 0 0 0 0,7 0 0 0 0,9-3 941 0 0,12-3-169 0 0,63-3-1 0 0,-3 0-216 0 0,29-14 147 0 0,-76 16-708 0 0,58-2-1 0 0,-15 2-43 0 0,131-5-80 0 0,-192 17 200 0 0,-31-8 185 0 0,2 2-1053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4.0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9 13472 0 0,'0'0'2360'0'0,"1"1"-2078"0"0,1 1-225 0 0,4 3 44 0 0,-1 1 0 0 0,0 0 0 0 0,6 8 0 0 0,-10-14-80 0 0,-1 1-1 0 0,1 0 0 0 0,0 0 0 0 0,0-1 0 0 0,0 1 0 0 0,1 0 1 0 0,-1-1-1 0 0,0 1 0 0 0,0-1 0 0 0,0 1 0 0 0,2 0 0 0 0,1 0 26 0 0,-3 0-40 0 0,1-1 0 0 0,0 1 0 0 0,0 0 0 0 0,0-1 0 0 0,-1 1 0 0 0,1-1-1 0 0,0 1 1 0 0,0-1 0 0 0,0 0 0 0 0,0 0 0 0 0,0 0 0 0 0,0 0-1 0 0,-1 0 1 0 0,5-1 0 0 0,0 0-59 0 0,-5 1-7 0 0,0 0 0 0 0,-1 0 0 0 0,1-1 0 0 0,0 1 0 0 0,0 0 1 0 0,-1 0-1 0 0,1-1 0 0 0,0 1 0 0 0,-1-1 0 0 0,1 1 0 0 0,0-1 0 0 0,-1 1 0 0 0,1-1 0 0 0,0 1 0 0 0,-1-1 0 0 0,1 1 0 0 0,-1-1 0 0 0,0 0 0 0 0,2 0 1 0 0,4-7-1139 0 0,-5 7 1029 0 0,0-1 0 0 0,0 1 0 0 0,0-1 0 0 0,0 1 0 0 0,-1-1 0 0 0,1 1 0 0 0,-1-1 0 0 0,1 0 0 0 0,-1 1 0 0 0,0-1 0 0 0,1 0 0 0 0,-1 1 0 0 0,0-1 0 0 0,0 0 0 0 0,0 1 0 0 0,-1-4 0 0 0,1-2 1636 0 0,-1 8-1019 0 0,-4 5-214 0 0,1 0 0 0 0,-1 1 0 0 0,1 0 1 0 0,1 0-1 0 0,-1 0 0 0 0,1 0 0 0 0,-3 12 1 0 0,-3 6 207 0 0,-16 28 221 0 0,12-24-204 0 0,1-1 1 0 0,-11 36-1 0 0,22-59-792 0 0,-5 21 854 0 0,6-10-5586 0 0,4-6-527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4.5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36 2304 0 0,'1'1'3568'0'0,"-1"0"-3525"0"0,2 8 1021 0 0,1 0 0 0 0,0 1-1 0 0,1-1 1 0 0,0 0 0 0 0,8 13 0 0 0,-10-20-989 0 0,-1 0 0 0 0,1 1 0 0 0,0-1 1 0 0,0 0-1 0 0,0 0 0 0 0,1 0 0 0 0,-1-1 0 0 0,0 1 0 0 0,1 0 0 0 0,-1-1 1 0 0,1 1-1 0 0,-1-1 0 0 0,1 0 0 0 0,0 0 0 0 0,0 0 0 0 0,-1 0 1 0 0,1-1-1 0 0,0 1 0 0 0,0-1 0 0 0,0 0 0 0 0,0 0 0 0 0,0 0 1 0 0,0 0-1 0 0,4-1 0 0 0,4 0 42 0 0,-1-1 0 0 0,0 0 0 0 0,-1 0 0 0 0,1-1 0 0 0,0-1 0 0 0,-1 0 1 0 0,1 0-1 0 0,-1-1 0 0 0,-1 0 0 0 0,1 0 0 0 0,-1-1 0 0 0,1 0 0 0 0,-2-1 0 0 0,1 0 0 0 0,-1 0 0 0 0,8-10 1 0 0,-8 11-118 0 0,-5 4 0 0 0,1-1 0 0 0,-1 1 0 0 0,0 0 0 0 0,0-1 0 0 0,0 1 0 0 0,0-1 0 0 0,2-4 0 0 0,-1-2 0 0 0,-4 3-14 0 0,0 4-55 0 0,-4 6-42 0 0,3-3 100 0 0,0 1-1 0 0,1 0 0 0 0,-1-1 1 0 0,1 1-1 0 0,-1 0 0 0 0,1 0 1 0 0,0 0-1 0 0,0 0 1 0 0,0 0-1 0 0,0 0 0 0 0,0 0 1 0 0,0 0-1 0 0,0 0 1 0 0,1 0-1 0 0,-1 1 0 0 0,1-1 1 0 0,-1 4-1 0 0,0 8-18 0 0,0 23-1 0 0,1-30 23 0 0,0 21 8 0 0,-1 1 0 0 0,7 52 0 0 0,5 28 48 0 0,-10-94-3 0 0,0 103 113 0 0,-1-67-161 0 0,-8 5 17 0 0,8-54 60 0 0,-7 2 83 0 0,7-4-152 0 0,-1 0 0 0 0,1 1-1 0 0,0-1 1 0 0,-1 0 0 0 0,1 0 0 0 0,0 1 0 0 0,-1-1 0 0 0,1 0 0 0 0,0 0 0 0 0,-1 0 0 0 0,1 1 0 0 0,0-1 0 0 0,-1 0 0 0 0,1 0 0 0 0,-1 0 0 0 0,1 0 0 0 0,0 0 0 0 0,-1 0 0 0 0,1 0 0 0 0,-1 1 0 0 0,1-1 0 0 0,0 0 0 0 0,-1-1 0 0 0,1 1 0 0 0,-1 0 0 0 0,1 0 0 0 0,-1 0 0 0 0,-3-1 75 0 0,1-1 0 0 0,-1 1 0 0 0,1-1 0 0 0,-1 0 0 0 0,1 0 0 0 0,0 0 1 0 0,0 0-1 0 0,0-1 0 0 0,0 1 0 0 0,0-1 0 0 0,0 0 0 0 0,1 0 1 0 0,-1 0-1 0 0,1 0 0 0 0,0 0 0 0 0,0-1 0 0 0,0 1 0 0 0,0-1 1 0 0,1 1-1 0 0,-1-1 0 0 0,1 0 0 0 0,-1-5 0 0 0,-1-6 18 0 0,0-1-1 0 0,1 0 1 0 0,1 1 0 0 0,1-18-1 0 0,0 28-71 0 0,0 0 18 0 0,0 0 1 0 0,1 0 0 0 0,-1 0-1 0 0,1 1 1 0 0,0-1-1 0 0,0 0 1 0 0,1 0-1 0 0,-1 1 1 0 0,1-1 0 0 0,0 1-1 0 0,0 0 1 0 0,1-1-1 0 0,-1 1 1 0 0,1 0 0 0 0,0 0-1 0 0,0 1 1 0 0,0-1-1 0 0,1 0 1 0 0,-1 1-1 0 0,1 0 1 0 0,0 0 0 0 0,0 0-1 0 0,0 0 1 0 0,8-3-1 0 0,-7 3-319 0 0,0 0-1 0 0,0 1 0 0 0,1 0 0 0 0,-1 0 1 0 0,0 0-1 0 0,1 1 0 0 0,0-1 0 0 0,-1 1 1 0 0,1 0-1 0 0,5 1 0 0 0,10 0-5866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4.9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122 9 6448 0 0,'0'0'297'0'0,"0"-1"-9"0"0,0-2 59 0 0,1 2-115 0 0,0 1-1 0 0,0-1 1 0 0,0 1 0 0 0,0-1 0 0 0,0 1 0 0 0,0 0-1 0 0,0 0 1 0 0,0-1 0 0 0,0 1 0 0 0,0 0 0 0 0,1 0-1 0 0,-1 0 2 0 0,6 0 240 0 0,0 0 0 0 0,0 0 0 0 0,0 1-1 0 0,0 0 1 0 0,0 0 0 0 0,0 1-1 0 0,0 0 1 0 0,0 0 0 0 0,0 1 0 0 0,-1 0-1 0 0,9 4 1 0 0,-2 1-104 0 0,-1 0-1 0 0,0 0 1 0 0,0 1 0 0 0,17 17-1 0 0,-22-18-221 0 0,1 1-1 0 0,-1 1 1 0 0,0-1 0 0 0,-1 1-1 0 0,0 1 1 0 0,-1-1-1 0 0,0 1 1 0 0,-1 0 0 0 0,0 0-1 0 0,-1 0 1 0 0,3 14-1 0 0,-2-2-46 0 0,-1 0-1 0 0,-1 1 0 0 0,-1-1 1 0 0,-4 39-1 0 0,1-43-79 0 0,-1-1 0 0 0,-1 1-1 0 0,-1-1 1 0 0,-1 0 0 0 0,0-1 0 0 0,-1 1 0 0 0,-1-1-1 0 0,-1-1 1 0 0,-15 23 0 0 0,3-9 27 0 0,-2-1 0 0 0,-1-1-1 0 0,-50 44 1 0 0,48-50-1941 0 0,-38 23 0 0 0,47-34 73 0 0,-39 28-4593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6.7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1648 3680 0 0,'0'-6'393'0'0,"0"-10"141"0"0,5 8 5496 0 0,51-31-5891 0 0,-47 31-125 0 0,-1 0 1 0 0,0 0-1 0 0,-1-1 1 0 0,0 0 0 0 0,8-13-1 0 0,11-13 108 0 0,11-8 384 0 0,75-66 0 0 0,54-27-43 0 0,-82 69-319 0 0,8-4 20 0 0,3 5 0 0 0,3 4 0 0 0,122-58 0 0 0,-176 99-105 0 0,1 1 0 0 0,1 3 0 0 0,0 1 1 0 0,1 3-1 0 0,0 2 0 0 0,1 1 0 0 0,1 3 1 0 0,69-2-1 0 0,-67 11 22 0 0,1 2 1 0 0,-1 2-1 0 0,81 21 1 0 0,146 60 960 0 0,-239-74-860 0 0,0-3 0 0 0,1-1-1 0 0,0-2 1 0 0,0-2 0 0 0,0-2 0 0 0,1-1 0 0 0,-1-2 0 0 0,1-2 0 0 0,49-8-1 0 0,124-31 741 0 0,-160 27-781 0 0,98-40 0 0 0,148-84 160 0 0,-16-23-158 0 0,-187 97-140 0 0,3 5-1 0 0,3 5 1 0 0,2 3-1 0 0,215-69 0 0 0,-225 91-2 0 0,-90 26 11 0 0,-3-1-350 0 0,1 0-1 0 0,0 0 1 0 0,1 0-1 0 0,-1 0 1 0 0,0 1-1 0 0,1-1 1 0 0,0 1-1 0 0,0 0 1 0 0,7-4 0 0 0,-8 3-1175 0 0,5-9-12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7.2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30 4144 0 0,'0'-8'9854'0'0,"1"9"-9620"0"0,6 1-22 0 0,1 1 0 0 0,-1-2 0 0 0,1 1 0 0 0,0-1 0 0 0,-1 0 1 0 0,13-1-1 0 0,50-5 172 0 0,-34 2-331 0 0,53-8 116 0 0,-17 1-98 0 0,-60 9-19 0 0,37-2 269 0 0,-50 14-3 0 0,-3 2-11 0 0,0-1 0 0 0,0 1 0 0 0,-10 16 1 0 0,-7 20 99 0 0,-11 31-2 0 0,0 1-109 0 0,18-38-168 0 0,6-25-59 0 0,2 1 0 0 0,0 0 0 0 0,2 0 0 0 0,0 1 1 0 0,-2 31-1 0 0,6-46-178 0 0,0 0 1 0 0,1-1-1 0 0,0 1 1 0 0,3 8-1 0 0,-3-8-823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9.6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235 23 3224 0 0,'0'-16'288'0'0,"0"15"-170"0"0,0 1-1 0 0,0 0 1 0 0,0 0 0 0 0,1-1 0 0 0,-1 1 0 0 0,0 0-1 0 0,-1 0 1 0 0,1 0 0 0 0,0-1 0 0 0,0 1 0 0 0,0 0-1 0 0,0 0 1 0 0,0-1 0 0 0,0 1 0 0 0,0 0 0 0 0,0 0-1 0 0,0 0 1 0 0,0 0 0 0 0,0-1 0 0 0,-1 1-1 0 0,1 0 1 0 0,0 0 0 0 0,0 0 0 0 0,0 0 0 0 0,0-1-1 0 0,0 1 1 0 0,-1 0 0 0 0,1 0 0 0 0,0 0 0 0 0,0 0-1 0 0,0 0 1 0 0,-1 0 0 0 0,1-1 0 0 0,0 1 0 0 0,0 0-1 0 0,0 0 1 0 0,-1 0 0 0 0,1 0 0 0 0,0 0-1 0 0,0 0 1 0 0,0 0 0 0 0,-1 0 0 0 0,1 0 0 0 0,0 0-1 0 0,0 0 1 0 0,-1 0 0 0 0,1 0 0 0 0,-15 9 1195 0 0,-15 17-1074 0 0,6-2 421 0 0,2 1 0 0 0,-33 49 0 0 0,35-44-150 0 0,-17 28 441 0 0,33-50-858 0 0,0 0 0 0 0,0 0 1 0 0,1 0-1 0 0,0 1 0 0 0,-2 12 0 0 0,4-18-80 0 0,0 1 1 0 0,1-1-1 0 0,0 1 0 0 0,0-1 0 0 0,0 0 0 0 0,0 1 1 0 0,0-1-1 0 0,1 1 0 0 0,-1-1 0 0 0,1 1 0 0 0,0-1 1 0 0,0 0-1 0 0,0 0 0 0 0,0 1 0 0 0,1-1 0 0 0,0 0 1 0 0,-1 0-1 0 0,1 0 0 0 0,0-1 0 0 0,0 1 0 0 0,0 0 1 0 0,1-1-1 0 0,-1 1 0 0 0,5 3 0 0 0,4 1 131 0 0,0-1 1 0 0,0 0-1 0 0,0 0 0 0 0,1-1 0 0 0,17 4 1 0 0,8 5 77 0 0,-8-2-158 0 0,-21-5-64 0 0,-8-5 0 0 0,1 0 0 0 0,0 0 0 0 0,-1 0 0 0 0,1 0 0 0 0,-1 0 0 0 0,0 0 0 0 0,0 0 0 0 0,0 0 0 0 0,0 0 0 0 0,0-1 0 0 0,0 1 0 0 0,0 0 0 0 0,-1 0 0 0 0,1 0 0 0 0,-1 0 0 0 0,1 0 0 0 0,-1 0 0 0 0,0 0 0 0 0,0-1 0 0 0,0 1 0 0 0,0 0 0 0 0,0-1 0 0 0,0 1 0 0 0,-2 2 0 0 0,-3 2 0 0 0,-1 0 0 0 0,1 0 0 0 0,-1-1 0 0 0,-10 7 0 0 0,1-1 0 0 0,6-4-135 0 0,0 0 0 0 0,-1-1 1 0 0,0 0-1 0 0,-18 6 0 0 0,19-11-321 0 0,5-4-6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19.9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11 9184 0 0,'0'0'830'0'0,"-4"9"2290"0"0,10-7-2972 0 0,0-1 0 0 0,0 0-1 0 0,-1 0 1 0 0,1 0 0 0 0,0 0-1 0 0,0-1 1 0 0,0 0 0 0 0,8-1 0 0 0,7-2-162 0 0,21-5 0 0 0,-25 3-1034 0 0,-4-5-3756 0 0</inkml:trace>
  <inkml:trace contextRef="#ctx0" brushRef="#br0" timeOffset="1">111 38 4144 0 0,'-2'2'68'0'0,"-1"0"0"0"0,1 0 1 0 0,0 0-1 0 0,-1 0 0 0 0,1 0 0 0 0,0 0 0 0 0,0 1 1 0 0,1-1-1 0 0,-1 1 0 0 0,0-1 0 0 0,-1 5 1 0 0,-16 36 2064 0 0,13-26-813 0 0,4-14-1116 0 0,-5 15 835 0 0,0-1-1 0 0,-6 28 0 0 0,12-41-918 0 0,0 0 0 0 0,0 0 0 0 0,1 0-1 0 0,-1 1 1 0 0,1-1 0 0 0,0 0-1 0 0,0 0 1 0 0,0 0 0 0 0,1 1 0 0 0,0-1-1 0 0,0 0 1 0 0,0 0 0 0 0,0 0-1 0 0,0 0 1 0 0,1 0 0 0 0,0 0 0 0 0,3 4-1 0 0,-4-7-106 0 0,0 0-1 0 0,0-1 0 0 0,0 1 0 0 0,0-1 1 0 0,0 1-1 0 0,0-1 0 0 0,0 1 1 0 0,0-1-1 0 0,1 0 0 0 0,-1 0 0 0 0,0 0 1 0 0,0 0-1 0 0,0 1 0 0 0,1-2 1 0 0,-1 1-1 0 0,0 0 0 0 0,0 0 0 0 0,0 0 1 0 0,0 0-1 0 0,1-1 0 0 0,-1 1 0 0 0,2-1 1 0 0,0 0-41 0 0,6-2-400 0 0,0 1 0 0 0,-1-2 1 0 0,1 1-1 0 0,11-8 0 0 0,-2 0-402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0.3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4 456 0 0,'-1'3'88'0'0,"-1"1"1"0"0,1-1-1 0 0,1 1 1 0 0,-1-1-1 0 0,0 1 1 0 0,1 0-1 0 0,0-1 1 0 0,0 1-1 0 0,0 0 0 0 0,1 5 1 0 0,-2 23 3984 0 0,-6-6-250 0 0,4-14-2695 0 0,0 0 0 0 0,-1 14 0 0 0,0 0-405 0 0,3-19-172 0 0,0 0 1 0 0,0 0-1 0 0,0 1 0 0 0,2 11 1 0 0,11-27-210 0 0,-4 2-265 0 0,0 0 0 0 0,-1-1 0 0 0,0 0 0 0 0,0 0 0 0 0,0 0 0 0 0,-1-1 0 0 0,0 0 0 0 0,-1 0 0 0 0,8-15 0 0 0,-5 9-68 0 0,0 0 1 0 0,14-16-1 0 0,-20 28-13 0 0,10-12-213 0 0,1-2 0 0 0,17-30 0 0 0,-21 72 73 0 0,-7-20 182 0 0,-1-1-1 0 0,0 1 1 0 0,-1 0 0 0 0,1-1-1 0 0,-1 1 1 0 0,0-1-1 0 0,-1 1 1 0 0,0 8 0 0 0,-2 17 282 0 0,3-17-74 0 0,-1-8-158 0 0,1 1-1 0 0,0-1 0 0 0,0 0 0 0 0,1 0 1 0 0,0 0-1 0 0,2 8 0 0 0,-3-12-81 0 0,1-1 0 0 0,0 0 0 0 0,-1 1-1 0 0,1-1 1 0 0,0 0 0 0 0,0 1 0 0 0,0-1 0 0 0,0 0 0 0 0,0 0-1 0 0,0 0 1 0 0,0 0 0 0 0,0 0 0 0 0,0 0 0 0 0,1 0 0 0 0,-1 0-1 0 0,0-1 1 0 0,1 1 0 0 0,-1 0 0 0 0,1-1 0 0 0,-1 1 0 0 0,0-1-1 0 0,1 0 1 0 0,-1 1 0 0 0,1-1 0 0 0,-1 0 0 0 0,1 0 0 0 0,-1 0-1 0 0,1 0 1 0 0,-1 0 0 0 0,1 0 0 0 0,2-1 0 0 0,17-2-76 0 0,4-4 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0.6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263 0 8496 0 0,'-2'1'388'0'0,"0"0"-350"0"0,-1 0 0 0 0,1 1 0 0 0,0 0 0 0 0,0-1 1 0 0,-1 1-1 0 0,1 0 0 0 0,0 0 0 0 0,1 0 0 0 0,-1 0 0 0 0,0 1 0 0 0,-1 3 1 0 0,-10 10 35 0 0,-9 12 281 0 0,1 2 0 0 0,1 0 0 0 0,-18 40 0 0 0,-23 55 1839 0 0,52-103-1652 0 0,0 0 0 0 0,2 1 0 0 0,-7 42 0 0 0,6-19 245 0 0,3-18-213 0 0,1-1-1 0 0,0 32 0 0 0,4-50-511 0 0,1-1 0 0 0,-1 1 0 0 0,2 0 0 0 0,-1-1 0 0 0,1 1-1 0 0,0-1 1 0 0,1 1 0 0 0,0-1 0 0 0,0 0 0 0 0,1 0 0 0 0,4 7-1 0 0,-1-5-52 0 0,0-1 0 0 0,1 1-1 0 0,0-2 1 0 0,0 1-1 0 0,1-1 1 0 0,0 0-1 0 0,0-1 1 0 0,1 0-1 0 0,0-1 1 0 0,0 0 0 0 0,1 0-1 0 0,11 4 1 0 0,-1-2-451 0 0,-1-1 1 0 0,1-2-1 0 0,0 0 1 0 0,1-1 0 0 0,31 2-1 0 0,-1-4-644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1.1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1119 3224 0 0,'0'0'5112'0'0,"2"-1"-4083"0"0,0-2-731 0 0,1-1 0 0 0,-1 0 0 0 0,0 1 0 0 0,0-1 0 0 0,0 0 0 0 0,0 0 0 0 0,-1 0 0 0 0,0 0 0 0 0,0 0 0 0 0,1-7 0 0 0,5-43 667 0 0,-11-71 48 0 0,0 34-626 0 0,-2-43 164 0 0,0-32-594 0 0,19-10-1322 0 0,-8 138 784 0 0,2 1 0 0 0,19-60 0 0 0,-18 79 458 0 0,0 1 1 0 0,0 0 0 0 0,2 1-1 0 0,19-27 1 0 0,-21 32 128 0 0,-6 9-2 0 0,0-1 0 0 0,0 0 0 0 0,0 1 1 0 0,1-1-1 0 0,-1 1 0 0 0,1 0 0 0 0,-1 0 0 0 0,1 0 0 0 0,0 0 0 0 0,3-2 0 0 0,-5 4-8 0 0,0 0-1 0 0,0-1 1 0 0,0 1 0 0 0,0 0-1 0 0,0 0 1 0 0,0 0 0 0 0,0-1-1 0 0,0 1 1 0 0,0 0 0 0 0,0 0-1 0 0,0 1 1 0 0,0-1 0 0 0,0 0-1 0 0,0 0 1 0 0,0 0 0 0 0,0 1-1 0 0,0-1 1 0 0,0 0 0 0 0,0 1-1 0 0,0-1 1 0 0,0 1 0 0 0,0-1-1 0 0,0 1 1 0 0,-1 0 0 0 0,1-1-1 0 0,0 1 1 0 0,0 0 0 0 0,-1-1-1 0 0,1 1 1 0 0,0 0 0 0 0,-1 0-1 0 0,1 0 1 0 0,-1 0 0 0 0,1-1-1 0 0,-1 1 1 0 0,1 0 0 0 0,0 2-1 0 0,0 2-19 0 0,1-1-1 0 0,-1 1 1 0 0,0-1 0 0 0,0 1-1 0 0,-1 0 1 0 0,1-1-1 0 0,-1 1 1 0 0,-1 8 0 0 0,-5 38 45 0 0,6-48-12 0 0,-15 68 420 0 0,-43 123 1 0 0,49-164-120 0 0,-6 35 1 0 0,5-17 212 0 0,9-42-476 0 0,0 0 1 0 0,0 1 0 0 0,0-1 0 0 0,0 1 0 0 0,1-1-1 0 0,0 0 1 0 0,1 1 0 0 0,0-1 0 0 0,0 1 0 0 0,0-1-1 0 0,0 0 1 0 0,1 0 0 0 0,4 10 0 0 0,-4-14-25 0 0,-1-1 0 0 0,0 1 0 0 0,1-1 0 0 0,-1 0 0 0 0,1 0 0 0 0,-1 1 0 0 0,1-1 0 0 0,0 0 0 0 0,-1 0 0 0 0,1-1 0 0 0,0 1 0 0 0,0 0 0 0 0,0 0 0 0 0,0-1 0 0 0,0 1 0 0 0,0-1 0 0 0,0 0 0 0 0,-1 0 0 0 0,4 0 0 0 0,2 1 79 0 0,1-1 0 0 0,-1 0 1 0 0,12-2-1 0 0,-1-2 185 0 0,0-1 0 0 0,29-13-1 0 0,-10 4-126 0 0,-20 8-94 0 0,-12 4-50 0 0,0 0 0 0 0,0 1 0 0 0,0-1 0 0 0,6 0 0 0 0,2 3-16 0 0,-12-1-2 0 0,-1 1 0 0 0,1-1 1 0 0,0 0-1 0 0,0 1 1 0 0,0-1-1 0 0,0 1 0 0 0,0-1 1 0 0,-1 1-1 0 0,1-1 1 0 0,0 1-1 0 0,-1 0 0 0 0,1-1 1 0 0,0 1-1 0 0,-1 0 1 0 0,1 0-1 0 0,-1-1 0 0 0,1 1 1 0 0,-1 0-1 0 0,1 0 1 0 0,-1 0-1 0 0,0 0 0 0 0,1 0 1 0 0,-1 1-1 0 0,0 0-7 0 0,1 0-1 0 0,-1 0 0 0 0,0 0 1 0 0,-1 0-1 0 0,1 0 0 0 0,0 0 1 0 0,-1 0-1 0 0,1 0 0 0 0,-1 0 1 0 0,0 3-1 0 0,-2 1-2 0 0,0 1 0 0 0,-1-1 0 0 0,1 0 0 0 0,-1 0 0 0 0,-7 8 1 0 0,-13 13 11 0 0,1 0 0 0 0,-30 50 0 0 0,51-70 245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6912 0 0,'0'0'4653'0'0,"1"1"-4234"0"0,7 8-320 0 0,0-1-1 0 0,-1 1 1 0 0,0 0 0 0 0,-1 1 0 0 0,1 0 0 0 0,-2 0 0 0 0,0 0 0 0 0,0 1 0 0 0,-1-1-1 0 0,0 1 1 0 0,2 12 0 0 0,3 10-40 0 0,-6-24-12 0 0,0 1 1 0 0,-1-1-1 0 0,2 15 0 0 0,0 17 199 0 0,-2-29-216 0 0,0 1 1 0 0,-2 0 0 0 0,1 0-1 0 0,-1 0 1 0 0,-4 21 0 0 0,1-15-15 0 0,1-10 73 0 0,1-1 1 0 0,-1 1-1 0 0,-1-1 0 0 0,0 1 0 0 0,-5 10 1 0 0,4-10 22 0 0,-1-1 1 0 0,0 0-1 0 0,0 0 1 0 0,-10 11 0 0 0,14-17-76 0 0,-1 0-1 0 0,-1 0 1 0 0,1-1 0 0 0,0 1 0 0 0,0 0 0 0 0,-1-1-1 0 0,1 0 1 0 0,-1 1 0 0 0,1-1 0 0 0,-1 0 0 0 0,1 0-1 0 0,-1 0 1 0 0,0-1 0 0 0,1 1 0 0 0,-1 0 0 0 0,0-1-1 0 0,0 0 1 0 0,0 0 0 0 0,1 0 0 0 0,-5 0 0 0 0,4-1 22 0 0,-1 1 0 0 0,1-1 0 0 0,0 0 0 0 0,-1 0 1 0 0,1 0-1 0 0,0 0 0 0 0,0 0 0 0 0,0-1 0 0 0,0 0 1 0 0,0 1-1 0 0,0-1 0 0 0,0 0 0 0 0,1-1 0 0 0,-1 1 1 0 0,1 0-1 0 0,-1-1 0 0 0,1 1 0 0 0,0-1 0 0 0,0 0 1 0 0,0 1-1 0 0,-2-5 0 0 0,3 3 3 0 0,-1 0-1 0 0,1 0 1 0 0,0-1 0 0 0,-1 1 0 0 0,2 0-1 0 0,-1 0 1 0 0,1-1 0 0 0,-1 1 0 0 0,1 0-1 0 0,0-1 1 0 0,0 1 0 0 0,1 0 0 0 0,0-1-1 0 0,-1 1 1 0 0,2 0 0 0 0,0-5-1 0 0,0 5-47 0 0,0 1 0 0 0,-1-1 0 0 0,1 1 0 0 0,1 0 0 0 0,-1-1 0 0 0,0 1 0 0 0,1 0 0 0 0,-1 0 0 0 0,1 1 0 0 0,0-1 0 0 0,0 0 0 0 0,0 1 0 0 0,0 0 0 0 0,1 0 0 0 0,-1 0 0 0 0,1 0-1 0 0,-1 0 1 0 0,5 0 0 0 0,6-3-32 0 0,1 0-1 0 0,0 2 0 0 0,19-3 1 0 0,-29 6 17 0 0,-2-1-9 0 0,1 1 1 0 0,-1 0 0 0 0,1 1-1 0 0,-1-1 1 0 0,0 0 0 0 0,1 1-1 0 0,-1 0 1 0 0,0 0 0 0 0,1 0-1 0 0,-1 0 1 0 0,0 0 0 0 0,0 1-1 0 0,5 3 1 0 0,-7-5-58 0 0,3 9-444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1.5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258 0 3224 0 0,'-1'2'521'0'0,"-11"10"2061"0"0,-61 60 3931 0 0,57-55-5712 0 0,-22 30 0 0 0,-3 4 179 0 0,16-20-478 0 0,-5 6-210 0 0,8-11-2139 0 0</inkml:trace>
  <inkml:trace contextRef="#ctx0" brushRef="#br0" timeOffset="1">7 132 12528 0 0,'0'0'944'0'0,"5"11"-592"0"0,0 0-280 0 0,3 0-72 0 0,-4 5 0 0 0,9-1 0 0 0,-5 1 144 0 0,7 0 16 0 0,-3-5 0 0 0,-4 0 0 0 0,5 0-56 0 0,0 5-8 0 0,0-8 0 0 0,1 4-4032 0 0,2-9-816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1.8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247 0 9560 0 0,'-1'2'432'0'0,"-4"3"-312"0"0,1 0 1 0 0,0 0 0 0 0,0 0 0 0 0,-6 12 0 0 0,-5 7-41 0 0,-28 40 1452 0 0,-18 24 172 0 0,43-65-1023 0 0,-18 34 1 0 0,24-38-503 0 0,0 1 67 0 0,7-14-506 0 0,1 1-1 0 0,0-1 1 0 0,-4 10-1 0 0,8-15-463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22.1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1 250 11600 0 0,'0'0'256'0'0,"9"8"48"0"0,-1 4 16 0 0,0-1 8 0 0,7 5-264 0 0,1 3-64 0 0,1-3 0 0 0,6 7 0 0 0,-6 1 224 0 0,4-5 24 0 0,-3 0 8 0 0,3-5 0 0 0,1 6-160 0 0,4-9-24 0 0,-1 2-8 0 0,-2-10-5696 0 0</inkml:trace>
  <inkml:trace contextRef="#ctx0" brushRef="#br0" timeOffset="1">460 1 8752 0 0,'8'0'158'0'0,"0"1"1"0"0,0 0 0 0 0,-1 0-1 0 0,1 1 1 0 0,-1 0-1 0 0,1 1 1 0 0,-1 0 0 0 0,0 0-1 0 0,0 0 1 0 0,0 1-1 0 0,8 5 1 0 0,8 8 995 0 0,36 33 1 0 0,-38-31-561 0 0,-4-4-166 0 0,-1 1 1 0 0,-1 1-1 0 0,0 0 0 0 0,-1 1 0 0 0,12 20 0 0 0,-19-26-323 0 0,0 1 0 0 0,-1-1 0 0 0,-1 1 0 0 0,0 1-1 0 0,0-1 1 0 0,-2 1 0 0 0,0-1 0 0 0,0 1 0 0 0,0 17-1 0 0,-2-14 52 0 0,-2-1-1 0 0,0 0 0 0 0,0 1 0 0 0,-2-1 0 0 0,0 0 0 0 0,-1 0 0 0 0,-10 27 0 0 0,4-20-446 0 0,-15 26 0 0 0,-17 19-4363 0 0,16-33-1006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1.8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6992 0 0,'0'0'2192'0'0,"0"2"-1750"0"0,3 83-62 0 0,0-47 444 0 0,-5 72 0 0 0,1-98-611 0 0,1 1-1 0 0,0 0 1 0 0,2-1 0 0 0,4 24-1 0 0,-3-15-143 0 0,0-14-94 0 0,-3-6 12 0 0,1 1 0 0 0,0-1 1 0 0,-1 0-1 0 0,1 1 1 0 0,-1-1-1 0 0,1 1 0 0 0,-1-1 1 0 0,0 1-1 0 0,0 0 1 0 0,0-1-1 0 0,0 1 1 0 0,0 1-1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2.2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88 3224 0 0,'0'0'1435'0'0,"1"2"-176"0"0,0 2-1059 0 0,0-1 0 0 0,1 0 0 0 0,-1 0 0 0 0,1 0 0 0 0,0 0 0 0 0,0-1 0 0 0,0 1 0 0 0,0 0 0 0 0,1-1 0 0 0,-1 1 0 0 0,1-1 0 0 0,-1 0 0 0 0,1 0 0 0 0,0 0 0 0 0,0 0 0 0 0,0 0 0 0 0,0-1 0 0 0,0 1-1 0 0,0-1 1 0 0,0 0 0 0 0,1 0 0 0 0,-1 0 0 0 0,0 0 0 0 0,1-1 0 0 0,-1 1 0 0 0,1-1 0 0 0,2 0 0 0 0,6 0 351 0 0,-4 0-275 0 0,-1 0 0 0 0,1 0 0 0 0,-1 0 1 0 0,1-1-1 0 0,-1-1 0 0 0,14-3 0 0 0,2-4-45 0 0,-1 0 0 0 0,27-16 0 0 0,-40 20-188 0 0,-1-1 0 0 0,0 0-1 0 0,0 0 1 0 0,0-1 0 0 0,-1 0 0 0 0,0 0 0 0 0,0 0 0 0 0,6-11 0 0 0,-10 10 4 0 0,-3 8-46 0 0,0-1 0 0 0,1 0 1 0 0,-1 0-1 0 0,0 0 1 0 0,1 0-1 0 0,-1 0 1 0 0,0 1-1 0 0,1-1 1 0 0,-1 0-1 0 0,1 0 1 0 0,-1 1-1 0 0,1-1 0 0 0,0 0 1 0 0,-1 1-1 0 0,1-1 1 0 0,0 0-1 0 0,-1 1 1 0 0,2-1-1 0 0,-1 0 29 0 0,-3 2-109 0 0,1-1 1 0 0,0 1 0 0 0,-1-1 0 0 0,1 1-1 0 0,0-1 1 0 0,0 1 0 0 0,-1 0 0 0 0,1 0-1 0 0,0-1 1 0 0,0 1 0 0 0,0 0 0 0 0,0 0-1 0 0,0 0 1 0 0,0 0 0 0 0,0 0 0 0 0,1 1-1 0 0,-1-1 1 0 0,0 0 0 0 0,0 2 0 0 0,0-2-13 0 0,-7 10-469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3.3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77 3224 0 0,'0'0'143'0'0,"4"-11"6595"0"0,-4 14-6660 0 0,-1 0 0 0 0,1 0 0 0 0,0 0-1 0 0,-1 0 1 0 0,0 0 0 0 0,1 0 0 0 0,-1 0 0 0 0,0 0 0 0 0,-2 3 0 0 0,-2 8 142 0 0,2-4-9 0 0,0 1 1 0 0,0-1 0 0 0,2 1 0 0 0,-1 0-1 0 0,1 0 1 0 0,1-1 0 0 0,0 1-1 0 0,1 0 1 0 0,2 19 0 0 0,6 5 1695 0 0,0-48-1301 0 0,-7-3-399 0 0,-1 0 0 0 0,0-27 0 0 0,-1 27-170 0 0,-1-2-25 0 0,1 12-11 0 0,-1 1-1 0 0,1 0 0 0 0,0-1 0 0 0,1 1 1 0 0,0-1-1 0 0,-1 1 0 0 0,1 0 0 0 0,1-1 1 0 0,-1 1-1 0 0,1 0 0 0 0,3-6 1 0 0,-4 8-1 0 0,4-10 0 0 0,-3 10-11 0 0,0 0-8 0 0,0 0 0 0 0,-1 1 0 0 0,1-1 0 0 0,-1 0 0 0 0,2-5 0 0 0,-3 12 4 0 0,1 1-1 0 0,0 0 0 0 0,0-1 0 0 0,0 1 0 0 0,3 6 0 0 0,-2-6 8 0 0,0 0 1 0 0,0 1 0 0 0,-1-1-1 0 0,0 0 1 0 0,1 10 0 0 0,-7 81 7 0 0,6-79 0 0 0,0-14 4 0 0,1-1 2 0 0,-1 0 120 0 0,-1-4-25 0 0,69-192 531 0 0,-68 182-704 0 0,-1 10 51 0 0,1-1 0 0 0,-1 1 0 0 0,0-1 0 0 0,1 1-1 0 0,0-1 1 0 0,-1 1 0 0 0,1 0 0 0 0,2-5 0 0 0,-2 5-59 0 0,3 14 0 0 0,-2-5 70 0 0,0 1 0 0 0,0 0 0 0 0,-1-1-1 0 0,0 1 1 0 0,0 0 0 0 0,-1 11-1 0 0,5 47 11 0 0,-4-63 0 0 0,-1 3 0 0 0,1 1 0 0 0,1-1 0 0 0,-1 1 0 0 0,1-1 0 0 0,0 0 0 0 0,5 10 0 0 0,-7-16-4 0 0,0 1 0 0 0,0-1-1 0 0,0 0 1 0 0,0 1-1 0 0,1-1 1 0 0,-1 1 0 0 0,0-1-1 0 0,0 0 1 0 0,0 1-1 0 0,0-1 1 0 0,1 0-1 0 0,-1 0 1 0 0,0 1 0 0 0,0-1-1 0 0,1 0 1 0 0,-1 1-1 0 0,0-1 1 0 0,1 0 0 0 0,-1 0-1 0 0,0 0 1 0 0,0 1-1 0 0,1-1 1 0 0,-1 0-1 0 0,1 0 1 0 0,-1 0 0 0 0,0 0-1 0 0,1 0 1 0 0,-1 1-1 0 0,0-1 1 0 0,1 0-1 0 0,-1 0 1 0 0,0 0 0 0 0,1 0-1 0 0,3-3-127 0 0,-2 2 57 0 0,-1 0 1 0 0,1 0-1 0 0,-1 0 0 0 0,0-1 1 0 0,0 1-1 0 0,1-1 0 0 0,1-2 1 0 0,1-7-230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3.6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46 3224 0 0,'7'6'3104'0'0,"52"1"1790"0"0,-52-7-4655 0 0,0-1 0 0 0,0 0-1 0 0,0 0 1 0 0,-1-1-1 0 0,10-3 1 0 0,-8 2 25 0 0,0 1 1 0 0,1 0-1 0 0,12-2 1 0 0,0 2-215 0 0,-1 0 1 0 0,28-9 0 0 0,-33 8-116 0 0,11-2-283 0 0,-25 4 323 0 0,-1 1 1 0 0,1 0-1 0 0,0 0 0 0 0,-1-1 1 0 0,1 1-1 0 0,0 0 1 0 0,-1 0-1 0 0,1-1 0 0 0,-1 1 1 0 0,1-1-1 0 0,-1 1 0 0 0,1-1 1 0 0,-1 1-1 0 0,1-1 0 0 0,-1 1 1 0 0,1-1-1 0 0,-1 1 0 0 0,0-1 1 0 0,1 1-1 0 0,-1-1 0 0 0,0 0 1 0 0,1 1-1 0 0,-1-1 1 0 0,0 0-1 0 0,0 1 0 0 0,0-1 1 0 0,1 0-1 0 0</inkml:trace>
  <inkml:trace contextRef="#ctx0" brushRef="#br0" timeOffset="1">135 99 2760 0 0,'-5'73'2830'0'0,"1"-21"970"0"0,2-37-3082 0 0,1 0 0 0 0,0 19 0 0 0,13-38-462 0 0,-1-3-256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4.0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1 7224 0 0,'0'0'330'0'0,"0"2"-7"0"0,-4 157 2384 0 0,1-117-2007 0 0,0 11 558 0 0,3-48-1175 0 0,0 0 0 0 0,1 0 0 0 0,0 0 1 0 0,0-1-1 0 0,0 1 0 0 0,0 0 0 0 0,4 9 1 0 0,-4-12-137 0 0,0 1-1 0 0,0-1 1 0 0,0 1 0 0 0,-1-1 0 0 0,1 1 0 0 0,-1-1 0 0 0,0 1 0 0 0,0-1 0 0 0,0 5 0 0 0,0-2-162 0 0,0-4-670 0 0,-2-2-62 0 0,-10-6-11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4.3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80 7280 0 0,'1'0'332'0'0,"3"-2"-151"0"0,4 0-112 0 0,-1-1 1 0 0,1 2 0 0 0,9-3 0 0 0,7 1 195 0 0,-8 1 547 0 0,22 0 0 0 0,108-5 1912 0 0,54-21-891 0 0,-84 12-1431 0 0,-99 12-352 0 0,-13 2-46 0 0,1 1 0 0 0,0 0 0 0 0,-1 0-1 0 0,1 1 1 0 0,0-1 0 0 0,6 1 0 0 0,-10 0 153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4.7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116 3 1840 0 0,'0'0'364'0'0,"-1"-1"-84"0"0,1 1 1 0 0,-1-1-1 0 0,0 1 1 0 0,0 0-1 0 0,1 0 0 0 0,-1 0 1 0 0,0-1-1 0 0,0 1 1 0 0,0 0-1 0 0,1 0 0 0 0,-1 0 1 0 0,0 0-1 0 0,0 0 1 0 0,0 0-1 0 0,0 1 0 0 0,-8 5 297 0 0,1 0 0 0 0,0 1 0 0 0,1 1-1 0 0,-1-1 1 0 0,1 1 0 0 0,-11 17 0 0 0,13-16-294 0 0,0 0 0 0 0,0 0-1 0 0,0 0 1 0 0,1 1 0 0 0,-5 19 0 0 0,8-23-114 0 0,0 0-1 0 0,0 1 1 0 0,0-1-1 0 0,1 1 1 0 0,0-1-1 0 0,0 1 0 0 0,1-1 1 0 0,0 1-1 0 0,0-1 1 0 0,2 8-1 0 0,-2-13-137 0 0,-1 1 1 0 0,0-1-1 0 0,1 0 0 0 0,-1 0 0 0 0,1 0 0 0 0,-1 0 1 0 0,1 0-1 0 0,-1 0 0 0 0,1 0 0 0 0,0-1 1 0 0,-1 1-1 0 0,1 0 0 0 0,0 0 0 0 0,0 0 0 0 0,0-1 1 0 0,0 1-1 0 0,0 0 0 0 0,0-1 0 0 0,0 1 0 0 0,0-1 1 0 0,1 1-1 0 0,0 0 11 0 0,0-1 0 0 0,0 0 1 0 0,-1 0-1 0 0,1 0 0 0 0,0 0 1 0 0,0 0-1 0 0,0 0 0 0 0,-1 0 0 0 0,1-1 1 0 0,0 1-1 0 0,0-1 0 0 0,2 0 0 0 0,0-1 26 0 0,1 0-1 0 0,0-1 0 0 0,-1 1 0 0 0,0-1 1 0 0,1 0-1 0 0,-1 0 0 0 0,0-1 0 0 0,5-5 1 0 0,-4 3-60 0 0,0 0 0 0 0,-1-1 0 0 0,0 1 0 0 0,0-1 0 0 0,-1 0 1 0 0,1 0-1 0 0,-1 0 0 0 0,-1-1 0 0 0,0 1 0 0 0,0-1 1 0 0,0 1-1 0 0,-1-1 0 0 0,0 1 0 0 0,0-1 0 0 0,-1 0 0 0 0,0 0 1 0 0,0 1-1 0 0,-1-1 0 0 0,0 0 0 0 0,-1 1 0 0 0,-2-11 1 0 0,2 8-70 0 0,1 8 23 0 0,1-1 0 0 0,-1 1 0 0 0,1 0 0 0 0,-1-1 0 0 0,0 1 0 0 0,0 0 0 0 0,-1-3 1 0 0,-1 4 21 0 0,2 6 14 0 0,2 8 4 0 0,3-6 48 0 0,-1 0 0 0 0,1 1 0 0 0,1-1 0 0 0,-1-1 0 0 0,1 1 0 0 0,1-1 0 0 0,-1 0 1 0 0,1 0-1 0 0,7 6 0 0 0,-4-4 90 0 0,1-1-1 0 0,0-1 1 0 0,0 0 0 0 0,0 0 0 0 0,1-1 0 0 0,0 0 0 0 0,0-1 0 0 0,11 3-1 0 0,-4-2 23 0 0,1-1-1 0 0,-1-2 0 0 0,1 1 1 0 0,23-2-1 0 0,42 7-850 0 0,-76-6-3642 0 0,0 4-1463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1 456 0 0,'-1'1'10616'0'0,"-4"10"-10102"0"0,0-1 0 0 0,0 1 0 0 0,-1-2 0 0 0,0 1 1 0 0,-15 17-1 0 0,12-17-340 0 0,0 0 1 0 0,1 0-1 0 0,0 1 1 0 0,1 0-1 0 0,0 1 1 0 0,1 0-1 0 0,-6 14 1 0 0,0 0 307 0 0,-2 0 0 0 0,-21 30 1 0 0,17-28 11 0 0,-19 39 1 0 0,17-30-519 0 0,19-36-158 0 0,5-9-5124 0 0,5-6-67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6.0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5 3224 0 0,'0'0'8346'0'0,"0"1"-8031"0"0,-9 47 177 0 0,1-15-162 0 0,6-26-209 0 0,0 0 0 0 0,0 1 0 0 0,1 0 1 0 0,-1 11-1 0 0,2-6 129 0 0,1 0-1 0 0,0-1 1 0 0,5 20 0 0 0,-6-30 1332 0 0,9-6-1404 0 0,-7 2-167 0 0,-1 1 1 0 0,1-1 0 0 0,0 0-1 0 0,-1 0 1 0 0,1 0 0 0 0,-1 0 0 0 0,0 0-1 0 0,0-1 1 0 0,0 1 0 0 0,0 0-1 0 0,0 0 1 0 0,0-1 0 0 0,0 1-1 0 0,-1-1 1 0 0,1-2 0 0 0,0-3 4 0 0,-1 0 1 0 0,0-1-1 0 0,-2-10 1 0 0,1 10 1 0 0,0 0 1 0 0,1-15 0 0 0,1 20-19 0 0,-1 0 0 0 0,0 0 0 0 0,1 0 0 0 0,0 0 0 0 0,0 0-1 0 0,0 0 1 0 0,0 0 0 0 0,1 1 0 0 0,-1-1 0 0 0,1 0 0 0 0,0 1 0 0 0,0-1 0 0 0,1 1 0 0 0,-1 0 0 0 0,1-1 0 0 0,-1 1 0 0 0,1 0 0 0 0,0 1 0 0 0,0-1 0 0 0,0 0 0 0 0,1 1 0 0 0,3-2 0 0 0,-7 3-6 0 0,0 1 1 0 0,1 0-1 0 0,-1 0 1 0 0,1 0-1 0 0,-1 0 1 0 0,0 0 0 0 0,1 0-1 0 0,-1 0 1 0 0,0 0-1 0 0,1 0 1 0 0,-1 1-1 0 0,1-1 1 0 0,-1 0 0 0 0,0 0-1 0 0,1 0 1 0 0,-1 0-1 0 0,0 0 1 0 0,1 1 0 0 0,-1-1-1 0 0,0 0 1 0 0,1 0-1 0 0,-1 0 1 0 0,0 1-1 0 0,0-1 1 0 0,1 1 0 0 0,8 9-11 0 0,-8-8 3 0 0,3 1 6 0 0,-1 1 0 0 0,0 0-1 0 0,-1 0 1 0 0,1 0 0 0 0,-1 0 0 0 0,0 0-1 0 0,0 1 1 0 0,0-1 0 0 0,0 1 0 0 0,-1-1-1 0 0,0 1 1 0 0,0 0 0 0 0,0-1 0 0 0,0 1-1 0 0,-1 0 1 0 0,0 0 0 0 0,0 6 0 0 0,-5 115 83 0 0,5-116-12 0 0,0-9 92 0 0,19-2-26 0 0,-15 0-330 0 0,-1 0-1 0 0,1-1 1 0 0,0 0 0 0 0,0 1-1 0 0,-1-1 1 0 0,1-1-1 0 0,-1 1 1 0 0,0 0-1 0 0,0-1 1 0 0,0 0 0 0 0,0 0-1 0 0,0 0 1 0 0,0 0-1 0 0,-1 0 1 0 0,5-7 0 0 0,2-5-4732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6.4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23 3224 0 0,'2'1'7006'0'0,"0"1"-6836"0"0,1 1 0 0 0,0-2-1 0 0,-1 1 1 0 0,1 0 0 0 0,0-1 0 0 0,0 1-1 0 0,0-1 1 0 0,0 0 0 0 0,1 0-1 0 0,-1 0 1 0 0,0 0 0 0 0,0 0 0 0 0,1-1-1 0 0,-1 0 1 0 0,0 1 0 0 0,0-1-1 0 0,1-1 1 0 0,4 1 0 0 0,7-3 127 0 0,0 1 0 0 0,26-10 0 0 0,-17 6-115 0 0,-12 0-85 0 0,-11 5-168 0 0,0 1 0 0 0,1-1 1 0 0,-1 0-1 0 0,0 1 0 0 0,0-1 0 0 0,0 1 0 0 0,1 0 0 0 0,-1-1 0 0 0,0 1 0 0 0,0 0 0 0 0,1 0 0 0 0,-1 0 0 0 0,2 0 0 0 0,-2-2-597 0 0,3-4-32 0 0</inkml:trace>
  <inkml:trace contextRef="#ctx0" brushRef="#br0" timeOffset="1">122 47 7280 0 0,'-9'12'778'0'0,"5"-4"-613"0"0,1 0-1 0 0,0 0 0 0 0,1 0 1 0 0,0 0-1 0 0,0 1 0 0 0,-1 8 1 0 0,1 53 2555 0 0,2-61-2523 0 0,0-7-122 0 0,0 0-1 0 0,0 0 0 0 0,0 0 0 0 0,-1 0 1 0 0,1 0-1 0 0,0 0 0 0 0,-1 0 0 0 0,1 0 1 0 0,-2 3-1 0 0,1-4 846 0 0,3 0-824 0 0,0 0-133 0 0,-1-1 1 0 0,1 1-1 0 0,-1 0 1 0 0,1-1-1 0 0,-1 0 1 0 0,1 1-1 0 0,0-1 1 0 0,-1 0-1 0 0,1 0 1 0 0,0 0-1 0 0,-1 0 1 0 0,4 0-1 0 0,-3-1-265 0 0,-1 1-1 0 0,0 0 0 0 0,0-1 0 0 0,1 1 1 0 0,-1-1-1 0 0,0 0 0 0 0,0 1 0 0 0,1-1 0 0 0,-1 0 1 0 0,0 0-1 0 0,0 0 0 0 0,1-1 0 0 0,8-9-3779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6.7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7920 0 0,'0'0'713'0'0,"2"2"-536"0"0,-1 1-66 0 0,1 0-1 0 0,-1 1 0 0 0,0-1 0 0 0,0 0 1 0 0,0 0-1 0 0,0 1 0 0 0,0-1 0 0 0,0 7 1 0 0,0 33 762 0 0,-1-40-797 0 0,-5 87 1592 0 0,5-48-1196 0 0,0-10-4031 0 0,0-27-462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7.0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26 7920 0 0,'0'0'713'0'0,"0"1"-585"0"0,0 5-41 0 0,0-5 285 0 0,1 0 121 0 0,4 2-248 0 0,0-1 0 0 0,1 1 0 0 0,-1-1-1 0 0,0 0 1 0 0,1 0 0 0 0,-1 0 0 0 0,10 0 0 0 0,9 2 173 0 0,1-1 0 0 0,0-2 0 0 0,1 0 0 0 0,29-4 1 0 0,101-22 472 0 0,-51 7-272 0 0,-43 9-63 0 0,-36 6-507 0 0,44-1 1 0 0,-67 6-211 0 0,-6 1-151 0 0,-7 3-179 0 0,9-6 536 0 0,-15 8-4633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37.4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5184 0 0,'0'0'2066'0'0,"0"1"-1227"0"0,0 31 837 0 0,-1 9-779 0 0,6 42-1 0 0,5-5 570 0 0,-8-63-1020 0 0,-1 0 1 0 0,-1 22-1 0 0,0-21-201 0 0,0-15 517 0 0,1-3-580 0 0,1-4-124 0 0,0 1 0 0 0,0-1 0 0 0,-1 1 0 0 0,1-1 1 0 0,-1 0-1 0 0,-1 1 0 0 0,1-1 0 0 0,-1 0 1 0 0,0 0-1 0 0,0 1 0 0 0,-2-11 0 0 0,-4-6-13 0 0,6 21-42 0 0,0 0 0 0 0,0 0 1 0 0,0 0-1 0 0,1 0 0 0 0,-1 0 0 0 0,0 0 0 0 0,1 1 0 0 0,-1-1 1 0 0,0 0-1 0 0,1 0 0 0 0,-1 0 0 0 0,2 0 0 0 0,2-7-11 0 0,-2 6 4 0 0,0 0 1 0 0,0 0-1 0 0,0 0 1 0 0,0 0 0 0 0,0 1-1 0 0,0-1 1 0 0,0 1-1 0 0,0-1 1 0 0,0 1 0 0 0,1 0-1 0 0,-1 0 1 0 0,1 0-1 0 0,-1 0 1 0 0,1 1 0 0 0,-1-1-1 0 0,1 0 1 0 0,-1 1-1 0 0,1 0 1 0 0,0 0 0 0 0,-1 0-1 0 0,1 0 1 0 0,3 0-1 0 0,2 1 5 0 0,-1 0 0 0 0,0 0 0 0 0,1 0-1 0 0,-1 1 1 0 0,0 0 0 0 0,0 0 0 0 0,7 3 0 0 0,-8-2-1 0 0,0 0 0 0 0,-1 1 0 0 0,1-1 1 0 0,-1 1-1 0 0,0 0 0 0 0,9 8 0 0 0,-13-11 6 0 0,0 1 0 0 0,0-1 0 0 0,0 0 0 0 0,0 1 0 0 0,0-1 0 0 0,-1 0 0 0 0,1 1 0 0 0,0-1 0 0 0,-1 1 0 0 0,1 0 0 0 0,-1-1 0 0 0,1 1 0 0 0,-1-1 0 0 0,0 1 0 0 0,0 0 0 0 0,0-1 0 0 0,0 1 0 0 0,0 0 0 0 0,0-1 0 0 0,0 1 0 0 0,0 0 0 0 0,-1-1 0 0 0,1 1 0 0 0,-1-1 0 0 0,1 1 0 0 0,-1-1 0 0 0,0 1 0 0 0,1-1 0 0 0,-1 1 0 0 0,0-1 0 0 0,0 1 0 0 0,-1 0 0 0 0,-7 8 113 0 0,0 0-1 0 0,-1-1 1 0 0,0-1-1 0 0,0 1 0 0 0,-1-2 1 0 0,-22 13-1 0 0,13-8-75 0 0,1-1-43 0 0,-2-2 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41.0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 8 3224 0 0,'0'0'5952'0'0,"0"2"-5495"0"0,-4 87 296 0 0,0 42 765 0 0,3-102-1177 0 0,0-21-168 0 0,0 0 0 0 0,1 1 1 0 0,0-1-1 0 0,3 15 1 0 0,-3-10-19 0 0,1-6 449 0 0,7-11-251 0 0,-5 2-310 0 0,-1 0 0 0 0,0 0 1 0 0,0-1-1 0 0,0 1 0 0 0,0-1 1 0 0,0 0-1 0 0,0 1 1 0 0,0-1-1 0 0,-1 0 0 0 0,0 0 1 0 0,2-3-1 0 0,7-37 423 0 0,-2 7-124 0 0,0 10-101 0 0,15-53-114 0 0,-22 75-127 0 0,3-17 0 0 0,1-1 0 0 0,9-21 0 0 0,-14 42-5 0 0,1-1 0 0 0,-1 1 1 0 0,1 0-1 0 0,-1-1 1 0 0,1 1-1 0 0,0 0 1 0 0,0 0-1 0 0,0 0 1 0 0,-1-1-1 0 0,1 1 1 0 0,0 0-1 0 0,0 0 1 0 0,1 0-1 0 0,-1 0 0 0 0,0 1 1 0 0,0-1-1 0 0,0 0 1 0 0,3-1-1 0 0,-3 2-12 0 0,0 0 0 0 0,0 0 0 0 0,0 0 0 0 0,0 0 0 0 0,0 0 0 0 0,0 0 0 0 0,1 0 0 0 0,-1 0 0 0 0,0 1 0 0 0,0-1 0 0 0,0 0 0 0 0,0 1 0 0 0,0-1-1 0 0,0 1 1 0 0,0-1 0 0 0,0 1 0 0 0,0-1 0 0 0,-1 1 0 0 0,2 0 0 0 0,2 2-11 0 0,-1 1 0 0 0,0-1 0 0 0,0 1 0 0 0,0-1 0 0 0,0 1 0 0 0,-1 0 0 0 0,1 0 0 0 0,-1 0 0 0 0,0 0 0 0 0,2 6 0 0 0,-1 1 49 0 0,-1 0 1 0 0,3 17 0 0 0,-3-10-7 0 0,-2-14-15 0 0,0 0 0 0 0,0 0 0 0 0,-1 0 0 0 0,1 0 0 0 0,-1 0 0 0 0,0 0 0 0 0,0 0 0 0 0,0 0 0 0 0,-3 5 0 0 0,-3 11 0 0 0,6-13 4 0 0,-6 13 62 0 0,7-20-66 0 0,-1 2 674 0 0,0-4-570 0 0,1-2-84 0 0,-1 1 0 0 0,1-1 1 0 0,0 0-1 0 0,0 1 0 0 0,0-1 1 0 0,0 1-1 0 0,1-1 1 0 0,-1 0-1 0 0,1 1 0 0 0,0-1 1 0 0,2-4-1 0 0,-1 1-2 0 0,1-1 0 0 0,0 1-1 0 0,0 0 1 0 0,8-12 0 0 0,-6 14-15 0 0,-1 0-1 0 0,1 0 1 0 0,7-5 0 0 0,5-6-4 0 0,-10 9-8 0 0,0 0 0 0 0,1 1 0 0 0,0-1 0 0 0,0 1 0 0 0,0 1-1 0 0,1 0 1 0 0,0 0 0 0 0,12-5 0 0 0,-17 12-34 0 0,-2 0 42 0 0,0 0 1 0 0,0 0-1 0 0,0 1 0 0 0,0-1 0 0 0,0 1 0 0 0,-1 0 1 0 0,1-1-1 0 0,-1 1 0 0 0,0 0 0 0 0,0 0 1 0 0,0 0-1 0 0,0 0 0 0 0,0 0 0 0 0,0 3 0 0 0,0 7 2 0 0,0-1 0 0 0,-1 17-1 0 0,-1-8 0 0 0,1-14 0 0 0,-1 0 0 0 0,0 0 0 0 0,0 0 0 0 0,-5 11 0 0 0,4-11 0 0 0,0-1 0 0 0,1 1 0 0 0,0 0 0 0 0,-1 11 0 0 0,2-12-92 0 0,-1-4 9 0 0,1 0 0 0 0,0 0 0 0 0,0 0 0 0 0,1 0 0 0 0,-1 0 0 0 0,0 0 0 0 0,1 0 0 0 0,-1-1 0 0 0,1 1 0 0 0,-1 0 0 0 0,2 3 0 0 0,3 6-5357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41.4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83 0 8752 0 0,'0'0'673'0'0,"-1"2"-361"0"0,-6 8 668 0 0,-17 19 1 0 0,-5 7-71 0 0,24-27-563 0 0,3-6-202 0 0,0-1-1 0 0,1 1 1 0 0,-1 0-1 0 0,0-1 0 0 0,0 1 1 0 0,-4 2-1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41.7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28 7224 0 0,'0'0'653'0'0,"0"1"-465"0"0,-11 11 414 0 0,9-11-499 0 0,0 1 1 0 0,0 0-1 0 0,0 1 1 0 0,1-1-1 0 0,-1 0 1 0 0,1 0-1 0 0,-1 1 1 0 0,1-1-1 0 0,0 1 1 0 0,0-1-1 0 0,-1 4 1 0 0,-3 13 319 0 0,2 0 0 0 0,1 1 0 0 0,-1 31 0 0 0,1-31 190 0 0,1-19-561 0 0,1 1 0 0 0,-1-1 1 0 0,1 1-1 0 0,0-1 0 0 0,0 1 0 0 0,0 0 1 0 0,0-1-1 0 0,0 1 0 0 0,0-1 0 0 0,0 1 1 0 0,0-1-1 0 0,1 1 0 0 0,-1-1 1 0 0,1 1-1 0 0,-1-1 0 0 0,1 2 0 0 0,0-2 254 0 0,0 1-16 0 0,-1-1-267 0 0,0-1 1 0 0,0 1-1 0 0,1-1 0 0 0,-1 1 0 0 0,0-1 0 0 0,1 1 1 0 0,-1-1-1 0 0,1 1 0 0 0,-1-1 0 0 0,0 1 0 0 0,1-1 1 0 0,-1 0-1 0 0,1 1 0 0 0,-1-1 0 0 0,1 0 0 0 0,0 1 1 0 0,-1-1-1 0 0,1 0 0 0 0,-1 0 0 0 0,1 1 0 0 0,-1-1 1 0 0,1 0-1 0 0,0 0 0 0 0,-1 0 0 0 0,1 0 0 0 0,-1 0 1 0 0,1 0-1 0 0,0 0 0 0 0,-1 0 0 0 0,1 0 0 0 0,0 0 1 0 0,-1 0-1 0 0,1 0 0 0 0,-1-1 0 0 0,1 1 0 0 0,-1 0 1 0 0,1 0-1 0 0,0-1 0 0 0,-1 1 0 0 0,1 0 0 0 0,-1-1 1 0 0,1 1-1 0 0,-1 0 0 0 0,1-2 0 0 0,1 1 2 0 0,0-1 0 0 0,0 0 0 0 0,0-1 0 0 0,0 1 0 0 0,-1 0 0 0 0,1 0 0 0 0,-1-1 0 0 0,0 1 0 0 0,1-1 0 0 0,-1 1 0 0 0,0-1 1 0 0,-1 1-1 0 0,1-1 0 0 0,0 0 0 0 0,-1 0 0 0 0,1-4 0 0 0,5-17 207 0 0,59-117 64 0 0,-65 138-296 0 0,2 0 0 0 0,9-6 0 0 0,-11 8 0 0 0,1 0 0 0 0,0 0 0 0 0,0 1 0 0 0,0-1 0 0 0,0 0 0 0 0,0 1 0 0 0,0-1 0 0 0,-1 1 0 0 0,2-1 0 0 0,-1 1 0 0 0,0 0 0 0 0,0-1 0 0 0,0 1 0 0 0,0 0 0 0 0,1 0 0 0 0,5 5-3 0 0,-4-2-5 0 0,0-1 3 0 0,0 0 0 0 0,-1 0 0 0 0,1 1-1 0 0,-1-1 1 0 0,0 1 0 0 0,0 0 0 0 0,0 0 0 0 0,0 0 0 0 0,0 0 0 0 0,0 0 0 0 0,-1 0 0 0 0,0 0 0 0 0,1 0-1 0 0,-1 1 1 0 0,0-1 0 0 0,-1 1 0 0 0,1-1 0 0 0,0 6 0 0 0,-1 6 39 0 0,0-1 0 0 0,-1 1 0 0 0,-3 18 0 0 0,1-6 178 0 0,-6 12 104 0 0,7-31-254 0 0,0-1 0 0 0,0 1 0 0 0,1 0 0 0 0,-1 8 0 0 0,2-14-126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43.6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6304 0 0,'0'0'2640'0'0,"1"1"-1990"0"0,2 2-525 0 0,0 0 0 0 0,-1 1 0 0 0,1-1 0 0 0,-1 1 0 0 0,0-1-1 0 0,0 1 1 0 0,-1 0 0 0 0,1-1 0 0 0,-1 1 0 0 0,1 0 0 0 0,0 6-1 0 0,0 5 584 0 0,1 28-1 0 0,-1-13 42 0 0,3 78 1771 0 0,-13-48-1505 0 0,8-59-920 0 0,0 1-6 0 0,0 6-3 0 0,0-6 170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44.0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16 9528 0 0,'0'0'2208'0'0,"2"0"-1842"0"0,21-4-213 0 0,-1 1 1 0 0,46 0-1 0 0,10-2-99 0 0,-71 5-144 0 0,-1 0 0 0 0,0 0 0 0 0,0 1 0 0 0,1-1 0 0 0,10 4 0 0 0,-1 2-3442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1 456 0 0,'0'2'2100'0'0,"0"1"-1383"0"0,1 0 0 0 0,-1 0 0 0 0,0 0 0 0 0,1 0 0 0 0,-1 0 0 0 0,1 0 0 0 0,0 0 0 0 0,0 0 0 0 0,2 4 0 0 0,19 23 1392 0 0,-22-30-2115 0 0,20 24 1078 0 0,36 34 0 0 0,-43-46-915 0 0,0-2 0 0 0,1 0 0 0 0,0-1 0 0 0,25 13 0 0 0,2-3-18 0 0,-39-18-247 0 0,0-1-965 0 0,6 0-3851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44.3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7856 0 0,'0'0'1516'0'0,"2"8"1"0"0,-1-7-1452 0 0,0 0 1 0 0,0 0-1 0 0,0 1 0 0 0,0-1 0 0 0,1 0 1 0 0,-1 0-1 0 0,0 0 0 0 0,1-1 0 0 0,-1 1 1 0 0,1 0-1 0 0,-1 0 0 0 0,1-1 1 0 0,-1 1-1 0 0,1-1 0 0 0,-1 1 0 0 0,1-1 1 0 0,0 0-1 0 0,-1 0 0 0 0,1 0 1 0 0,0 0-1 0 0,2 0 0 0 0,37-3 386 0 0,-39 3-407 0 0,20-3 150 0 0,4-1 134 0 0,33 0-1 0 0,27-4-828 0 0,-55 8 277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44.7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71 255 10336 0 0,'0'0'233'0'0,"-7"-5"566"0"0,0 4-734 0 0,6 1-4 0 0,0-1 1 0 0,1 1-1 0 0,-1 0 0 0 0,0 0 0 0 0,0 0 1 0 0,0 0-1 0 0,0 0 0 0 0,1 0 0 0 0,-1 0 1 0 0,0 0-1 0 0,0 0 0 0 0,0 0 1 0 0,0 0-1 0 0,1 0 0 0 0,-1 1 0 0 0,0-1 1 0 0,0 0-1 0 0,0 0 0 0 0,1 1 0 0 0,-2 0 1 0 0,0 0 31 0 0,0 0-1 0 0,-1 1 1 0 0,1 0 0 0 0,0-1 0 0 0,0 1 0 0 0,0 0 0 0 0,0 0 0 0 0,0 0 0 0 0,1 0 0 0 0,-1 0 0 0 0,1 1 0 0 0,-1-1-1 0 0,1 0 1 0 0,0 1 0 0 0,-1 2 0 0 0,-3 1 10 0 0,2 0-63 0 0,1 19 243 0 0,2-23-234 0 0,3-2-666 0 0,12-3 369 0 0</inkml:trace>
  <inkml:trace contextRef="#ctx0" brushRef="#br0" timeOffset="1">343 4 1840 0 0,'0'0'1221'0'0,"12"-3"2366"0"0,9 3-2071 0 0,-19 0-864 0 0,7 1 380 0 0,-7 0-973 0 0,0-1 0 0 0,0 1-1 0 0,0 0 1 0 0,0 0 0 0 0,0 0 0 0 0,0 0 0 0 0,-1 0 0 0 0,1 1 0 0 0,0-1 0 0 0,-1 0 0 0 0,1 1 0 0 0,-1-1-1 0 0,1 1 1 0 0,-1 0 0 0 0,0-1 0 0 0,0 1 0 0 0,0 0 0 0 0,0 0 0 0 0,0 0 0 0 0,0 0 0 0 0,1 2 0 0 0,-1 1-10 0 0,0-1 0 0 0,0 1 0 0 0,-1 0 1 0 0,1 0-1 0 0,-1 0 0 0 0,0-1 0 0 0,0 1 1 0 0,-1 0-1 0 0,1 0 0 0 0,-1-1 0 0 0,0 1 1 0 0,-1 0-1 0 0,-2 7 0 0 0,-4 1 34 0 0,0-1 0 0 0,0 1 0 0 0,-2-2 1 0 0,1 1-1 0 0,-2-1 0 0 0,1 0 0 0 0,-20 14 0 0 0,22-20-29 0 0,7-2 1282 0 0,5-2-556 0 0,16-2-376 0 0,25-4-640 0 0,-23 2-808 0 0,0-2-3900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45.0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1 9416 0 0,'0'0'1408'0'0,"-1"1"-982"0"0,0 2-342 0 0,0-1 0 0 0,0 0 0 0 0,0-1 0 0 0,0 1-1 0 0,0 0 1 0 0,0 0 0 0 0,-1 0 0 0 0,1-1 0 0 0,-1 1 0 0 0,1 0-1 0 0,-1-1 1 0 0,0 0 0 0 0,-1 2 0 0 0,-9 7 300 0 0,11-9-64 0 0,1-1-298 0 0,0 1 1 0 0,0-1-1 0 0,0 0 1 0 0,-1 0 0 0 0,1 1-1 0 0,0-1 1 0 0,0 0-1 0 0,0 1 1 0 0,0-1 0 0 0,0 0-1 0 0,0 1 1 0 0,0-1-1 0 0,1 0 1 0 0,-1 1 0 0 0,0-1-1 0 0,0 0 1 0 0,0 0-1 0 0,0 1 1 0 0,0-1 0 0 0,0 0-1 0 0,1 1 1 0 0,-1-1-1 0 0,0 0 1 0 0,0 0 0 0 0,0 1-1 0 0,0-1 1 0 0,1 0-1 0 0,-1 0 1 0 0,7 10 49 0 0,-7-10-75 0 0,2 2-50 0 0,1 0 1 0 0,-1 0-1 0 0,1 0 1 0 0,-1 0-1 0 0,1-1 1 0 0,0 1-1 0 0,4 1 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45.4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59 6912 0 0,'0'0'608'0'0,"0"-8"-480"0"0,0 1 808 0 0,-5 2 1304 0 0,2-3-1096 0 0,-7 5 776 0 0,23 0-5624 0 0,2 3-744 0 0</inkml:trace>
  <inkml:trace contextRef="#ctx0" brushRef="#br0" timeOffset="1">239 12 3224 0 0,'0'-3'3552'0'0,"-8"0"64"0"0,-2 3-2504 0 0,2-5 24 0 0,21 5-4496 0 0,5 5-688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45.7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4 7832 0 0,'-14'-3'760'0'0,"6"3"2824"0"0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0.9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1 189 3888 0 0,'0'0'175'0'0,"1"-2"87"0"0,6-4 2191 0 0,-6 6-1941 0 0,16-3 310 0 0,-13 3-705 0 0,-1-1 0 0 0,0 0 0 0 0,0 1 0 0 0,1 0 0 0 0,-1 0-1 0 0,7 1 1 0 0,14 3 282 0 0,1 0 0 0 0,0-1 0 0 0,43-2 0 0 0,72-5 11 0 0,-39 4-93 0 0,-4 0 75 0 0,76-8 179 0 0,-78 9-506 0 0,-29 2-13 0 0,-17-3-13 0 0,389-12 270 0 0,-20-19 10 0 0,-234 20-393 0 0,-126 10 59 0 0,22-2 69 0 0,206-13-22 0 0,-78 7 443 0 0,-22 2-187 0 0,-38 1-291 0 0,74 5 106 0 0,-116 2 13 0 0,36 0 196 0 0,124-2 496 0 0,-233 0-691 0 0,111-7 696 0 0,-114 5-555 0 0,0-2 0 0 0,50-14-1 0 0,-67 15-219 0 0,14-5 70 0 0,45-19 0 0 0,-51 20-1077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2.3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28 3224 0 0,'0'0'423'0'0,"5"-8"1807"0"0,-2 6-1827 0 0,0 0 0 0 0,0 0 0 0 0,1 0 0 0 0,-1 0 0 0 0,0 0 0 0 0,1 1 0 0 0,-1-1 0 0 0,1 1 0 0 0,0 0 0 0 0,-1 0 0 0 0,1 1 0 0 0,0-1 0 0 0,0 1 0 0 0,-1-1 0 0 0,9 2 0 0 0,3 0 98 0 0,0 2 0 0 0,26 6 0 0 0,-3 0 5 0 0,44-1-85 0 0,-29-4-202 0 0,-41-4-154 0 0,0 0 0 0 0,16-2-1 0 0,11 0 154 0 0,-24 2-116 0 0,-7 1-40 0 0,-1-1 1 0 0,0 0 0 0 0,0-1-1 0 0,1 1 1 0 0,12-4 0 0 0,-16 1-83 0 0,1 0 89 0 0,13 2-897 0 0,-39-7-1600 0 0,11 4 859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2.6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38 1 3224 0 0,'0'0'1471'0'0,"-1"2"-161"0"0,-9 39 1860 0 0,-8 51-1 0 0,14-51-2613 0 0,1-1-1 0 0,1 1 1 0 0,5 45-1 0 0,0-31-197 0 0,3 20 547 0 0,-5-48-859 0 0,0-17-1577 0 0,2-26-403 0 0,0-9-2700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3.0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 8 1376 0 0,'1'0'107'0'0,"-1"-1"-41"0"0,0 1 1 0 0,0-1-1 0 0,0 1 1 0 0,0 0 0 0 0,1-1-1 0 0,-1 1 1 0 0,0 0-1 0 0,0-1 1 0 0,1 1 0 0 0,-1 0-1 0 0,0-1 1 0 0,0 1-1 0 0,1 0 1 0 0,-1-1 0 0 0,0 1-1 0 0,1 0 1 0 0,-1 0 0 0 0,0 0-1 0 0,1-1 1 0 0,-1 1-1 0 0,1 0 1 0 0,-1 0 0 0 0,0 0-1 0 0,1 0 1 0 0,-1-1-1 0 0,1 1 1 0 0,-1 0 0 0 0,0 0-1 0 0,1 0 1 0 0,-1 0-1 0 0,1 0 1 0 0,-1 0 0 0 0,1 0-1 0 0,-1 1 1 0 0,0-1-1 0 0,1 0 1 0 0,-1 0 0 0 0,1 0-1 0 0,-1 0 1 0 0,0 0-1 0 0,1 1 1 0 0,-1-1 0 0 0,0 0-1 0 0,1 0 1 0 0,-1 0-1 0 0,0 1 1 0 0,1-1 0 0 0,-1 0-1 0 0,0 1 1 0 0,1-1-1 0 0,-1 0 1 0 0,0 1 0 0 0,1-1-1 0 0,0 2 192 0 0,0-1 1 0 0,-1 1-1 0 0,1 0 0 0 0,0-1 0 0 0,0 1 0 0 0,-1 0 0 0 0,1-1 0 0 0,0 4 0 0 0,-1 20 556 0 0,-1 0-1 0 0,-1-1 0 0 0,-9 44 1 0 0,6-46-22 0 0,-3 41 0 0 0,-4 12 574 0 0,10-61-1105 0 0,0 4-17 0 0,0 1-1 0 0,2 0 0 0 0,2 33 1 0 0,3-41-216 0 0,2-4 39 0 0,-6-7-73 0 0,0 1 1 0 0,0-1 0 0 0,1 0-1 0 0,-1 0 1 0 0,0 0-1 0 0,0 0 1 0 0,0 0 0 0 0,0 0-1 0 0,0 0 1 0 0,0 0 0 0 0,0-1-1 0 0,0 1 1 0 0,0 0 0 0 0,0-1-1 0 0,0 1 1 0 0,0-1 0 0 0,0 1-1 0 0,0-1 1 0 0,0 1 0 0 0,0-1-1 0 0,-1 1 1 0 0,1-1 0 0 0,0 0-1 0 0,0-1 1 0 0,3 0-246 0 0,-2-1 1 0 0,1 0-1 0 0,0 0 0 0 0,-1 0 1 0 0,3-4-1 0 0,4-9-4559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3.3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4144 0 0,'0'0'319'0'0,"1"0"-21"0"0,2 0-23 0 0,0 0 1 0 0,0 1-1 0 0,0 0 0 0 0,0-1 0 0 0,0 1 0 0 0,0 0 1 0 0,-1 1-1 0 0,1-1 0 0 0,0 0 0 0 0,-1 1 0 0 0,1-1 1 0 0,-1 1-1 0 0,1 0 0 0 0,-1 0 0 0 0,0 0 1 0 0,0 0-1 0 0,0 0 0 0 0,3 5 0 0 0,4 5 190 0 0,-1 0 1 0 0,10 22-1 0 0,-9-18-142 0 0,6 9 537 0 0,1-1-1 0 0,30 34 1 0 0,-41-53-760 0 0,-1-1 1 0 0,1 0-1 0 0,0-1 1 0 0,0 1-1 0 0,0-1 1 0 0,1 0 0 0 0,-1 0-1 0 0,1 0 1 0 0,0-1-1 0 0,0 0 1 0 0,-1 0-1 0 0,11 1 1 0 0,-7-1-38 0 0,1 0 1 0 0,0-1 0 0 0,0-1-1 0 0,0 1 1 0 0,0-2-1 0 0,0 1 1 0 0,10-3 0 0 0,-11 1-34 0 0,0-1 1 0 0,0-1 0 0 0,0 1 0 0 0,0-1-1 0 0,-1-1 1 0 0,1 1 0 0 0,-1-2 0 0 0,0 1-1 0 0,-1-1 1 0 0,1 0 0 0 0,-1-1 0 0 0,10-11-1 0 0,-12 12-30 0 0,1-1-131 0 0,0-1 0 0 0,0 0 0 0 0,-1 0 1 0 0,0 0-1 0 0,5-12 0 0 0,0-5-442 0 0,-5 15 465 0 0,-1-1-1 0 0,0 1 1 0 0,0-1 0 0 0,-2 0-1 0 0,1 0 1 0 0,1-15-1 0 0,1 52 136 0 0,-3 3 368 0 0,-2-1 1 0 0,-3 37-1 0 0,-1 9 302 0 0,1-28-298 0 0,1-35-299 0 0,1 0 0 0 0,1 0 0 0 0,-1 0 0 0 0,4 19 0 0 0,0-15 173 0 0,3 13-1935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11256 0 0,'0'0'1593'0'0,"2"0"-1200"0"0,0 0-334 0 0,-1 1 0 0 0,1-1-1 0 0,-1 0 1 0 0,1 1 0 0 0,-1-1 0 0 0,1 1-1 0 0,-1 0 1 0 0,1-1 0 0 0,-1 1-1 0 0,0 0 1 0 0,0 0 0 0 0,1 0 0 0 0,-1 0-1 0 0,0 0 1 0 0,0 0 0 0 0,0 0-1 0 0,0 0 1 0 0,2 3 0 0 0,-2-2-97 0 0,5 4 91 0 0,0 1 1 0 0,-1-1-1 0 0,0 1 1 0 0,5 10 0 0 0,-9-15-51 0 0,0 0 1 0 0,0 0 0 0 0,0 1 0 0 0,0-1 0 0 0,0 0-1 0 0,-1 1 1 0 0,1-1 0 0 0,-1 1 0 0 0,0-1 0 0 0,1 0-1 0 0,-1 1 1 0 0,0-1 0 0 0,0 1 0 0 0,-1-1 0 0 0,1 1-1 0 0,0-1 1 0 0,-1 0 0 0 0,0 1 0 0 0,-1 3 0 0 0,0-1 31 0 0,-1 0 0 0 0,0 1 0 0 0,0-1 0 0 0,-1-1 1 0 0,-4 6-1 0 0,6-8 20 0 0,0 0 0 0 0,0 0 0 0 0,0 0 1 0 0,-1-1-1 0 0,1 1 0 0 0,0-1 0 0 0,-1 0 0 0 0,1 0 1 0 0,-1 1-1 0 0,0-2 0 0 0,1 1 0 0 0,-1 0 0 0 0,-4 0 1 0 0,-13 4 133 0 0,16-4 184 0 0,-1 1 0 0 0,0-1 1 0 0,0 0-1 0 0,-7 0 0 0 0,26-8 282 0 0,153-27-1267 0 0,-140 28 105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3.7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1 920 0 0,'0'0'7714'0'0,"-2"2"-6744"0"0,-1 5-675 0 0,0 0 1 0 0,0 1-1 0 0,0-1 1 0 0,1 1-1 0 0,0-1 1 0 0,1 1 0 0 0,-2 11-1 0 0,-6 27 1263 0 0,-3 4-76 0 0,11-44-1296 0 0,0 0 0 0 0,1 0 1 0 0,-1 0-1 0 0,1 0 0 0 0,0 0 0 0 0,2 8 0 0 0,2 17 809 0 0,8-34-964 0 0,-6 3-210 0 0,-3 0-411 0 0,3-12-9178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4.0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0 1376 0 0,'0'0'65'0'0,"-2"1"354"0"0,-2 1 535 0 0,1 0 1 0 0,-1 1-1 0 0,0-1 1 0 0,1 1-1 0 0,0 0 0 0 0,0 0 1 0 0,0 0-1 0 0,0 0 1 0 0,-3 4-1 0 0,-4 9 670 0 0,10-14-1134 0 0,-2-1-305 0 0,1 0-1 0 0,0 0 0 0 0,0 0 0 0 0,0 0 1 0 0,0 1-1 0 0,1-1 0 0 0,-1 0 0 0 0,0 1 1 0 0,0-1-1 0 0,1 0 0 0 0,-1 1 1 0 0,1-1-1 0 0,-1 3 0 0 0,4 2-109 0 0,-2-5 10 0 0,5 2-1830 0 0,-4-3 720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4.4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1 8720 0 0,'0'0'793'0'0,"0"2"-566"0"0,2 19 967 0 0,-1-16-888 0 0,0 0-1 0 0,0 0 0 0 0,-1 0 1 0 0,0 0-1 0 0,0 0 0 0 0,-1 6 1 0 0,-3 12 750 0 0,0 1 0 0 0,0 37 1 0 0,4 23 632 0 0,0-82-1052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4.8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1660 1325 5384 0 0,'0'0'482'0'0,"-2"1"-391"0"0,-15 13 227 0 0,-1-2-1 0 0,-1 0 0 0 0,0-1 1 0 0,-1-1-1 0 0,0-1 0 0 0,0 0 1 0 0,-1-2-1 0 0,-35 9 1 0 0,-16-3 465 0 0,-93 7 1 0 0,123-16-469 0 0,-23-1 256 0 0,-89-7 1 0 0,105 2-382 0 0,-6-2 134 0 0,-87-18-1 0 0,-50-27 15 0 0,141 32-235 0 0,1-2 0 0 0,-53-29 1 0 0,81 36-75 0 0,1 0 0 0 0,0-1 0 0 0,0-2 0 0 0,1 0 0 0 0,1-1 0 0 0,1 0 0 0 0,1-2 0 0 0,0 0 0 0 0,1-1 1 0 0,1-1-1 0 0,0 0 0 0 0,2-1 0 0 0,1-1 0 0 0,0 0 0 0 0,2 0 0 0 0,-16-47 0 0 0,23 54-26 0 0,-1 0 0 0 0,2 0 0 0 0,0 0 0 0 0,1-1 1 0 0,0 1-1 0 0,2 0 0 0 0,-1-1 0 0 0,2 1 0 0 0,0 0 0 0 0,1 0 0 0 0,0 0 0 0 0,2 0 0 0 0,-1 0 0 0 0,13-25 0 0 0,-3 14 36 0 0,1 1 0 0 0,0 0 1 0 0,2 1-1 0 0,1 1 0 0 0,1 0 0 0 0,41-38 0 0 0,146-112-15 0 0,-152 134-71 0 0,0 2 0 0 0,65-31 0 0 0,-54 37 26 0 0,1 3 1 0 0,1 3-1 0 0,1 3 1 0 0,1 3-1 0 0,1 3 1 0 0,1 2-1 0 0,0 4 1 0 0,0 3-1 0 0,122 4 1 0 0,-156 6 25 0 0,0 0 1 0 0,0 3 0 0 0,0 1 0 0 0,-1 2 0 0 0,0 1-1 0 0,0 2 1 0 0,-1 2 0 0 0,-1 1 0 0 0,0 1 0 0 0,48 33 0 0 0,-58-32-6 0 0,0 2 0 0 0,-2 0 0 0 0,0 2 0 0 0,33 42 0 0 0,-39-43 0 0 0,-1 1 0 0 0,-1 1 0 0 0,-1 0 0 0 0,-1 1 0 0 0,16 45 0 0 0,-21-47 17 0 0,-2 0 0 0 0,0 1 1 0 0,-2 0-1 0 0,0-1 1 0 0,-2 2-1 0 0,0-1 1 0 0,-1 0-1 0 0,-2 0 0 0 0,0 0 1 0 0,-1 0-1 0 0,-1-1 1 0 0,-1 1-1 0 0,-1-1 0 0 0,-14 33 1 0 0,1-15 203 0 0,-2 0 0 0 0,-2-2 0 0 0,-2 0 0 0 0,0-1 0 0 0,-3-2 0 0 0,-1-1 0 0 0,-1-1 0 0 0,-67 54 0 0 0,63-59-54 0 0,-2-2 0 0 0,0-1 0 0 0,-75 35 0 0 0,70-40-82 0 0,17-7 89 0 0,1-1-1 0 0,-2-2 0 0 0,1 0 0 0 0,-1-1 0 0 0,-35 5 0 0 0,53-12-545 0 0,5 0 447 0 0,-1-1 0 0 0,0 0 0 0 0,0 1 0 0 0,1-1-1 0 0,-1 0 1 0 0,0 0 0 0 0,-3-1 0 0 0,5 1-417 0 0,0-1 1 0 0,0 1-1 0 0,0 0 1 0 0,0-1-1 0 0,0 1 1 0 0,0-1-1 0 0,0 1 1 0 0,0-1-1 0 0,0 0 1 0 0,1 1-1 0 0,-1-1 1 0 0,0 0-1 0 0,0 0 1 0 0,-1-1-1 0 0,-1-5-5252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9.5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0 920 0 0,'5'0'8140'0'0,"-6"13"-6386"0"0,-2 10-968 0 0,0 1-1 0 0,2-1 0 0 0,3 32 0 0 0,-2 29-124 0 0,-16 134 1782 0 0,15-188-2122 0 0,2 0 0 0 0,6 47 0 0 0,-5-60-344 0 0,5 4 151 0 0,-6-19-64 0 0,7 2-893 0 0,-7-4 748 0 0,0 0 0 0 0,0 0-1 0 0,1 0 1 0 0,-1 0 0 0 0,0 0 0 0 0,0-1-1 0 0,0 1 1 0 0,0 0 0 0 0,0-1 0 0 0,0 1 0 0 0,0-1-1 0 0,0 1 1 0 0,0-1 0 0 0,0 1 0 0 0,0-1-1 0 0,0 0 1 0 0,0 0 0 0 0,0 1 0 0 0,-1-1-1 0 0,1 0 1 0 0,0 0 0 0 0,1-2 0 0 0,0 1-143 0 0,12-14-862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6:59.8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 10656 0 0,'0'0'1065'0'0,"0"8"-934"0"0,3 58 1467 0 0,-2-60-1389 0 0,0-1 0 0 0,0 1-1 0 0,1 0 1 0 0,0 0 0 0 0,0-1-1 0 0,0 0 1 0 0,1 1 0 0 0,0-1-1 0 0,0 0 1 0 0,7 9 0 0 0,-8-11-123 0 0,-1-1-60 0 0,0 0 0 0 0,1 0 0 0 0,0 0 1 0 0,-1-1-1 0 0,1 1 0 0 0,0 0 1 0 0,0-1-1 0 0,0 1 0 0 0,0-1 1 0 0,0 0-1 0 0,0 1 0 0 0,0-1 0 0 0,4 1 1 0 0,-4-1-11 0 0,-1-1 0 0 0,0 0 1 0 0,1 0-1 0 0,-1 1 0 0 0,1-1 1 0 0,-1 0-1 0 0,1 0 0 0 0,-1 0 1 0 0,1-1-1 0 0,-1 1 0 0 0,1 0 1 0 0,-1 0-1 0 0,1-1 0 0 0,-1 1 1 0 0,0-1-1 0 0,1 0 0 0 0,-1 1 1 0 0,0-1-1 0 0,1 0 0 0 0,-1 1 1 0 0,0-1-1 0 0,2-2 0 0 0,7-8 326 0 0,0 1-1 0 0,-1-2 0 0 0,12-18 0 0 0,-19 27-292 0 0,0-1-35 0 0,0 1 0 0 0,0-1 0 0 0,-1 0 1 0 0,1-1-1 0 0,-1 1 0 0 0,0 0 0 0 0,0 0 1 0 0,0 0-1 0 0,-1-1 0 0 0,1 1 0 0 0,-1 0 0 0 0,0-1 1 0 0,-1 1-1 0 0,1 0 0 0 0,-1-1 0 0 0,1 1 1 0 0,-3-5-1 0 0,3 6-8 0 0,-3-3-1 0 0,-11-4-6 0 0,12 9 2 0 0,0 1 0 0 0,0-1-1 0 0,0 0 1 0 0,0 1 0 0 0,0 0-1 0 0,-1-1 1 0 0,1 1-1 0 0,0 0 1 0 0,0 0 0 0 0,0 0-1 0 0,-1 1 1 0 0,1-1 0 0 0,0 0-1 0 0,0 1 1 0 0,0-1-1 0 0,0 1 1 0 0,0 0 0 0 0,-1 0-1 0 0,2 0 1 0 0,-4 2 0 0 0,2-1-15 0 0,0 0 1 0 0,0 0 0 0 0,0 0-1 0 0,0 0 1 0 0,1 1 0 0 0,-1-1-1 0 0,1 1 1 0 0,-1-1 0 0 0,1 1-1 0 0,0 0 1 0 0,0 0 0 0 0,-2 5-1 0 0,4-7 167 0 0,-1 0-425 0 0,1 0 0 0 0,-1-1 0 0 0,1 1-1 0 0,-1 0 1 0 0,1-1 0 0 0,0 1 0 0 0,0 0 0 0 0,-1 0 0 0 0,1-1-1 0 0,0 1 1 0 0,0 0 0 0 0,0 0 0 0 0,0-1 0 0 0,0 1 0 0 0,0 0-1 0 0,0 0 1 0 0,0-1 0 0 0,0 2 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0.4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43 2304 0 0,'0'0'10646'0'0,"0"2"-9970"0"0,0 7-512 0 0,0 9-8 0 0,0 0-1 0 0,1-1 1 0 0,1 1-1 0 0,5 20 1 0 0,-4-24-4 0 0,-1-4-22 0 0,0-1-1 0 0,5 13 1 0 0,-6-21-108 0 0,-1 0 1 0 0,0 0-1 0 0,1 1 0 0 0,0-1 0 0 0,-1 0 1 0 0,1 0-1 0 0,-1 0 0 0 0,1 0 0 0 0,0 0 1 0 0,0 0-1 0 0,0 0 0 0 0,0 0 0 0 0,0 0 1 0 0,-1-1-1 0 0,2 1 0 0 0,-1 0 0 0 0,0 0 1 0 0,0-1-1 0 0,0 1 0 0 0,0-1 0 0 0,0 1 1 0 0,0-1-1 0 0,1 0 0 0 0,-1 1 0 0 0,2-1 1 0 0,1-1 98 0 0,-1 0 1 0 0,1 0 0 0 0,0-1 0 0 0,0 0-1 0 0,-1 0 1 0 0,1 0 0 0 0,-1 0 0 0 0,5-4 0 0 0,-6 4-83 0 0,12-7 211 0 0,-1-2-1 0 0,-1 0 0 0 0,0 0 0 0 0,11-15 0 0 0,-17 19-235 0 0,0 0 1 0 0,-1-1-1 0 0,0 0 1 0 0,0 0-1 0 0,-1-1 1 0 0,0 1-1 0 0,0-1 1 0 0,3-14-1 0 0,-6 17-31 0 0,-1 5-63 0 0,1 2 74 0 0,0 0 0 0 0,0 0 0 0 0,0 1 0 0 0,0-1 0 0 0,0 0 0 0 0,0 0 0 0 0,0 1 0 0 0,0-1 0 0 0,-1 1 0 0 0,1-1 0 0 0,0 0 0 0 0,-1 1 0 0 0,1 2 0 0 0,0-2-9 0 0,1 4 10 0 0,1 0-1 0 0,0 0 0 0 0,0-1 1 0 0,0 1-1 0 0,1-1 0 0 0,0 1 1 0 0,0-1-1 0 0,1 0 0 0 0,-1 0 1 0 0,1-1-1 0 0,0 0 0 0 0,0 0 1 0 0,1 0-1 0 0,-1 0 0 0 0,1-1 1 0 0,0 0-1 0 0,0 0 0 0 0,0 0 1 0 0,9 2-1 0 0,-3-2 40 0 0,-1-2 1 0 0,1 1-1 0 0,-1-1 0 0 0,1-1 0 0 0,0 0 0 0 0,-1-1 1 0 0,1 0-1 0 0,0-1 0 0 0,-1 0 0 0 0,0-1 1 0 0,22-8-1 0 0,-17 5-9 0 0,0-2 1 0 0,16-10-1 0 0,13-7-27 0 0,-39 23 4 0 0,-1 0 0 0 0,0-1 0 0 0,0 0 0 0 0,0 0-1 0 0,6-5 1 0 0,-8 5 41 0 0,-2 2-34 0 0,0-1 1 0 0,1 0-1 0 0,-1 0 1 0 0,0 1-1 0 0,0-1 1 0 0,0 0 0 0 0,-1 0-1 0 0,1 0 1 0 0,0 0-1 0 0,-1 0 1 0 0,1-1-1 0 0,-1 1 1 0 0,0 0-1 0 0,1 0 1 0 0,-1-3-1 0 0,0 0-11 0 0,0 2 17 0 0,0 2-13 0 0,0 0 1 0 0,0-1-1 0 0,0 1 0 0 0,0 0 0 0 0,0 0 1 0 0,0-1-1 0 0,0 1 0 0 0,-1 0 0 0 0,1-1 1 0 0,0 1-1 0 0,-1 0 0 0 0,1 0 1 0 0,-1 0-1 0 0,1-1 0 0 0,-1 1 0 0 0,0 0 1 0 0,0 0-1 0 0,1 0 0 0 0,-3-2 0 0 0,2 3-11 0 0,0-1 0 0 0,0 0-1 0 0,0 0 1 0 0,0 0-1 0 0,0 1 1 0 0,0-1 0 0 0,0 1-1 0 0,0-1 1 0 0,0 1-1 0 0,0-1 1 0 0,-1 1 0 0 0,1-1-1 0 0,0 1 1 0 0,0 0 0 0 0,-1 0-1 0 0,1 0 1 0 0,0 0-1 0 0,-1 0 1 0 0,1 0 0 0 0,0 0-1 0 0,0 0 1 0 0,-1 0-1 0 0,-1 1 1 0 0,-1 1-13 0 0,1-1 0 0 0,-1 1 1 0 0,0-1-1 0 0,1 1 0 0 0,-4 3 0 0 0,4-4 26 0 0,-6 6 10 0 0,1 0 0 0 0,-1 0 0 0 0,1 1 0 0 0,1 0 0 0 0,-1 0 0 0 0,1 1 0 0 0,1 0 0 0 0,0 0 0 0 0,0 1 0 0 0,-5 10 0 0 0,11-19-6 0 0,0 0 0 0 0,-1 0 1 0 0,1 0-1 0 0,0 1 0 0 0,0-1 1 0 0,0 0-1 0 0,0 0 0 0 0,0 0 1 0 0,0 0-1 0 0,0 0 0 0 0,0 0 1 0 0,0 0-1 0 0,0 0 0 0 0,1 0 1 0 0,-1 0-1 0 0,0 0 1 0 0,1 0-1 0 0,-1 0 0 0 0,1 0 1 0 0,-1 0-1 0 0,1 0 0 0 0,0 0 1 0 0,-1-1-1 0 0,1 1 0 0 0,0 0 1 0 0,-1 0-1 0 0,1-1 0 0 0,0 1 1 0 0,1 1-1 0 0,2 0 19 0 0,-1 1 0 0 0,1-1 0 0 0,0 0 0 0 0,-1 0 1 0 0,1-1-1 0 0,5 2 0 0 0,-4-2 11 0 0,1 0 1 0 0,-1-1-1 0 0,1 0 1 0 0,-1 0-1 0 0,1 0 1 0 0,0-1-1 0 0,-1 1 1 0 0,8-3-1 0 0,6 0-96 0 0,-2 0-39 0 0,23-7 0 0 0,2-4-2900 0 0,43-22 0 0 0,-44 16 904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0.7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6 2760 0 0,'3'-5'10640'0'0,"-6"5"-10523"0"0,1 0 1 0 0,-1 0 0 0 0,1 1 0 0 0,-1-1 0 0 0,1 1 0 0 0,0-1 0 0 0,-1 1 0 0 0,1 0-1 0 0,0 0 1 0 0,-1 0 0 0 0,1 0 0 0 0,0 1 0 0 0,-3 1 0 0 0,0 2 77 0 0,-1 0 1 0 0,-9 12 0 0 0,-8 6 155 0 0,20-19-326 0 0,0-1 0 0 0,-1 1 1 0 0,1 0-1 0 0,0 0 1 0 0,1 0-1 0 0,-1 0 1 0 0,1 1-1 0 0,0-1 0 0 0,0 1 1 0 0,0-1-1 0 0,1 1 1 0 0,-1 0-1 0 0,0 6 1 0 0,2-9-10 0 0,0 0 1 0 0,-1-1-1 0 0,1 1 1 0 0,1 0-1 0 0,-1 0 1 0 0,0 0 0 0 0,0 0-1 0 0,1 0 1 0 0,-1 0-1 0 0,1-1 1 0 0,-1 1-1 0 0,1 0 1 0 0,0 0 0 0 0,0-1-1 0 0,0 1 1 0 0,0 0-1 0 0,0-1 1 0 0,0 1 0 0 0,0-1-1 0 0,0 1 1 0 0,2 0-1 0 0,4 5 109 0 0,0-1-1 0 0,0-1 0 0 0,10 7 0 0 0,-1-2 150 0 0,22 14 185 0 0,-38-23-455 0 0,0 0 0 0 0,-1-1 0 0 0,1 1 1 0 0,0 0-1 0 0,-1 0 0 0 0,1 0 0 0 0,0 0 0 0 0,-1 0 0 0 0,1 0 0 0 0,-1-1 0 0 0,0 1 0 0 0,0 1 0 0 0,-12 16 360 0 0,12-17 52 0 0,-1 0 28 0 0,-2 1-656 0 0,-1-1 0 0 0,1 2 0 0 0,0-1-1 0 0,-6 4 1 0 0,8-5-679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1.1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0 327 13328 0 0,'0'0'3050'0'0,"1"0"-2171"0"0,58-19 1391 0 0,98-31-1258 0 0,-142 45-1408 0 0,13-5-4957 0 0,-6-2-1005 0 0</inkml:trace>
  <inkml:trace contextRef="#ctx0" brushRef="#br0" timeOffset="1">229 1 11256 0 0,'0'0'1022'0'0,"0"2"-840"0"0,-2 28 457 0 0,-1-1 1 0 0,-10 40 0 0 0,1-3 573 0 0,9-48-1049 0 0,-8 78 1514 0 0,11-84-1802 0 0,0 0 1 0 0,0 0-1 0 0,2 0 1 0 0,-1 0-1 0 0,1-1 0 0 0,5 14 1 0 0,-6-22-11 0 0,0 1 0 0 0,1 0 1 0 0,-1-1-1 0 0,1 0 0 0 0,3 5 0 0 0,-4-6 53 0 0,0-1-1 0 0,1 0 1 0 0,-1 0-1 0 0,0 0 1 0 0,1 1-1 0 0,-1-2 1 0 0,1 1-1 0 0,-1 0 1 0 0,4 1 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1.6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78 0 920 0 0,'-4'1'116'0'0,"0"0"0"0"0,0 0 0 0 0,1 1 0 0 0,-1-1 1 0 0,1 1-1 0 0,-1 0 0 0 0,1-1 0 0 0,-1 2 0 0 0,1-1 0 0 0,0 0 0 0 0,0 1 0 0 0,0-1 1 0 0,1 1-1 0 0,-1 0 0 0 0,0 0 0 0 0,1 0 0 0 0,0 0 0 0 0,0 0 0 0 0,-4 7 0 0 0,4-4 521 0 0,0-1-1 0 0,0 0 1 0 0,1 1-1 0 0,-1-1 0 0 0,1 1 1 0 0,0-1-1 0 0,0 1 0 0 0,1 0 1 0 0,0-1-1 0 0,0 1 1 0 0,0-1-1 0 0,1 1 0 0 0,1 6 1 0 0,0-1-572 0 0,2 6 318 0 0,0 0-1 0 0,10 24 1 0 0,-12-38-307 0 0,-1 1 0 0 0,1 0 1 0 0,0-1-1 0 0,0 1 1 0 0,0-1-1 0 0,1 0 0 0 0,-1 0 1 0 0,1 0-1 0 0,0 0 1 0 0,0 0-1 0 0,0 0 1 0 0,0-1-1 0 0,0 0 0 0 0,0 1 1 0 0,1-1-1 0 0,4 2 1 0 0,-7-4-54 0 0,0 0 0 0 0,0 0 1 0 0,0 0-1 0 0,0 0 1 0 0,1 0-1 0 0,-1 0 1 0 0,0 0-1 0 0,0 0 1 0 0,0-1-1 0 0,0 1 1 0 0,0 0-1 0 0,0-1 1 0 0,0 1-1 0 0,0-1 0 0 0,0 1 1 0 0,0-1-1 0 0,0 1 1 0 0,0-1-1 0 0,1-1 1 0 0,15-14 459 0 0,-11 7-385 0 0,0-1 1 0 0,0 0 0 0 0,-2-1 0 0 0,1 1 0 0 0,-1-1 0 0 0,-1 0 0 0 0,0 0 0 0 0,2-14 0 0 0,-2 12-125 0 0,0 0 0 0 0,1 0 1 0 0,0 1-1 0 0,0-1 0 0 0,9-14 1 0 0,-12 26-55 0 0,4 6-16 0 0,-2-2 80 0 0,-1 1 1 0 0,0 0-1 0 0,0 0 1 0 0,0 0-1 0 0,0 1 1 0 0,0-1-1 0 0,-1 0 1 0 0,0 1 0 0 0,0-1-1 0 0,1 8 1 0 0,-1 6-4 0 0,-1 25 0 0 0,-1-18 187 0 0,1-24-147 0 0,1 0 0 0 0,-1-1 0 0 0,0 1 0 0 0,0 0 1 0 0,1 0-1 0 0,-1 0 0 0 0,0-1 0 0 0,1 1 1 0 0,-1 0-1 0 0,1 0 0 0 0,-1-1 0 0 0,1 1 1 0 0,-1 0-1 0 0,1-1 0 0 0,-1 1 0 0 0,1-1 1 0 0,0 1-1 0 0,-1-1 0 0 0,1 1 0 0 0,0-1 1 0 0,0 1-1 0 0,-1-1 0 0 0,1 1 0 0 0,0-1 1 0 0,0 0-1 0 0,0 0 0 0 0,-1 1 0 0 0,1-1 1 0 0,0 0-1 0 0,0 0 0 0 0,0 0 0 0 0,0 0 1 0 0,0 0-1 0 0,-1 0 0 0 0,1 0 0 0 0,0 0 1 0 0,0 0-1 0 0,0 0 0 0 0,0-1 0 0 0,0 1 0 0 0,-1 0 1 0 0,1-1-1 0 0,0 1 0 0 0,1-1 0 0 0,3-3 101 0 0,0 1 0 0 0,-1-1 0 0 0,1 0-1 0 0,-1-1 1 0 0,0 1 0 0 0,0-1-1 0 0,4-7 1 0 0,21-39 45 0 0,-10 16-152 0 0,-16 29-16 0 0,0 0-1 0 0,0 1 0 0 0,1-1-1 0 0,0 1 1 0 0,0 0 0 0 0,9-8 0 0 0,-13 12-68 0 0,1 1-12 0 0,0 0 68 0 0,-1 1-1 0 0,1-1 1 0 0,0 0 0 0 0,-1 1-1 0 0,1-1 1 0 0,0 1-1 0 0,-1-1 1 0 0,1 0 0 0 0,-1 1-1 0 0,1-1 1 0 0,-1 1 0 0 0,1 0-1 0 0,-1-1 1 0 0,0 1-1 0 0,1-1 1 0 0,-1 1 0 0 0,1 0-1 0 0,-1-1 1 0 0,0 1 0 0 0,0 0-1 0 0,1-1 1 0 0,-1 1-1 0 0,0 1 1 0 0,5 21-266 0 0,-5-20 235 0 0,1 7 43 0 0,0 0 0 0 0,-1 0-1 0 0,-1 0 1 0 0,-2 15 0 0 0,1-6 79 0 0,-1-3 80 0 0,2-13-115 0 0,0 1-1 0 0,0 0 1 0 0,0 0 0 0 0,1-1-1 0 0,0 1 1 0 0,0 0 0 0 0,0 5-1 0 0,4 1-1235 0 0,-1-1-4779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0 920 0 0,'-2'2'6860'0'0,"0"1"-6511"0"0,1 0 0 0 0,-1 0 0 0 0,1 0 0 0 0,-1 0 0 0 0,1 0 0 0 0,0 0 0 0 0,0 0 0 0 0,1 1 0 0 0,-1-1 0 0 0,0 6 0 0 0,-2 8 101 0 0,-1 8-61 0 0,0 1 0 0 0,2-1-1 0 0,1 0 1 0 0,2 29 0 0 0,-1-9-226 0 0,5 81 597 0 0,-3-125-985 0 0,-1 1 1 0 0,1 0 0 0 0,0-1 0 0 0,0 0 0 0 0,0 1 0 0 0,0-1-1 0 0,3 2 1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1.9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72 7 8752 0 0,'0'0'793'0'0,"-1"1"-650"0"0,-11 15-99 0 0,10-12 287 0 0,-1-1-1 0 0,0 1 1 0 0,1-1 0 0 0,0 1 0 0 0,-4 7 0 0 0,1 4 1119 0 0,-6 16 364 0 0,11-31-1781 0 0,0 0 1 0 0,0 1-1 0 0,0-1 1 0 0,0 0-1 0 0,0 1 1 0 0,0-1-1 0 0,0 0 1 0 0,0 1-1 0 0,0-1 1 0 0,0 0-1 0 0,1 1 1 0 0,-1-1-1 0 0,0 0 1 0 0,0 1-1 0 0,0-1 1 0 0,0 0-1 0 0,1 1 1 0 0,-1-1-1 0 0,0 0 1 0 0,0 0-1 0 0,1 1 1 0 0,0 0 80 0 0,1 1-56 0 0,-1 1 0 0 0,1-1 0 0 0,0-1 0 0 0,0 1 0 0 0,0 0 0 0 0,0 0 0 0 0,0-1 0 0 0,0 1 0 0 0,1-1 0 0 0,-1 1 0 0 0,0-1 0 0 0,1 0 0 0 0,-1 0 0 0 0,1 0 0 0 0,3 0 0 0 0,-1 0 26 0 0,-1 0-1 0 0,1-1 1 0 0,0 1 0 0 0,-1-1-1 0 0,1 0 1 0 0,0-1 0 0 0,-1 1-1 0 0,9-3 1 0 0,-9 2-48 0 0,1 0-1 0 0,-1 0 0 0 0,0-1 1 0 0,1 0-1 0 0,-1 0 0 0 0,0 0 1 0 0,0 0-1 0 0,0 0 1 0 0,0-1-1 0 0,0 0 0 0 0,-1 0 1 0 0,1 0-1 0 0,-1 0 0 0 0,0-1 1 0 0,0 1-1 0 0,0-1 1 0 0,-1 0-1 0 0,1 1 0 0 0,2-7 1 0 0,-4 8-36 0 0,0 1 0 0 0,0-1 0 0 0,-1 1 0 0 0,1-1 0 0 0,-1 1-1 0 0,1-1 1 0 0,-1 1 0 0 0,1-1 0 0 0,-1 0 0 0 0,0 1 0 0 0,0-1 0 0 0,0 0 0 0 0,0 1 0 0 0,0-1 0 0 0,0 0 0 0 0,-1 1 0 0 0,1-1 0 0 0,0 1 0 0 0,-1-1 0 0 0,1 1 0 0 0,-1-1 0 0 0,0 1 0 0 0,1-1 0 0 0,-1 1 0 0 0,0-1 0 0 0,0 1 0 0 0,-2-2-1 0 0,0 0-15 0 0,1 0 0 0 0,-1 1 0 0 0,0 0 0 0 0,-1 0 0 0 0,1 0 0 0 0,0 0 0 0 0,0 0 0 0 0,-1 1 0 0 0,1-1 0 0 0,-1 1 0 0 0,0 0 0 0 0,1 0 0 0 0,-6 0 0 0 0,2-1-41 0 0,-1 2 1 0 0,1-1-1 0 0,-1 1 1 0 0,1 0-1 0 0,-13 2 0 0 0,11 0 20 0 0,0 0 0 0 0,1 1 0 0 0,-9 3 0 0 0,14-5 7 0 0,0 0-1 0 0,0 1 0 0 0,0-1 1 0 0,1 1-1 0 0,-1-1 0 0 0,0 1 1 0 0,1 0-1 0 0,0 0 0 0 0,-1 1 1 0 0,1-1-1 0 0,-4 5 0 0 0,6-6-12 0 0,0-1 0 0 0,-1 1-1 0 0,1 0 1 0 0,0 0-1 0 0,0 0 1 0 0,0 0 0 0 0,0-1-1 0 0,-1 1 1 0 0,1 0-1 0 0,0 0 1 0 0,0 0 0 0 0,1 0-1 0 0,-1 0 1 0 0,0-1-1 0 0,0 1 1 0 0,0 0-1 0 0,1 0 1 0 0,-1 0 0 0 0,0-1-1 0 0,1 1 1 0 0,-1 0-1 0 0,0 0 1 0 0,1-1 0 0 0,-1 1-1 0 0,1 0 1 0 0,-1-1-1 0 0,1 1 1 0 0,0 0-1 0 0,0 0 1 0 0,2 1-279 0 0,-1 1 0 0 0,1-1 0 0 0,-1 0 0 0 0,1 0 0 0 0,0-1 1 0 0,6 4-1 0 0,25 7-1232 0 0,1-3-12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2.2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203 262 6912 0 0,'0'0'314'0'0,"-1"-2"-6"0"0,-14-25-218 0 0,12 24 368 0 0,1-1 0 0 0,-1 1 0 0 0,0 0 1 0 0,-1 0-1 0 0,1 0 0 0 0,0 0 0 0 0,-1 1 0 0 0,1-1 0 0 0,-1 1 0 0 0,0 0 0 0 0,0 0 0 0 0,0 1 0 0 0,0-1 0 0 0,-6-1 1 0 0,8 3-413 0 0,0 0 0 0 0,0 0 1 0 0,0 0-1 0 0,0 0 1 0 0,0 0-1 0 0,1 1 0 0 0,-1-1 1 0 0,0 1-1 0 0,0-1 1 0 0,0 1-1 0 0,1-1 0 0 0,-1 1 1 0 0,0 0-1 0 0,1 0 1 0 0,-1 0-1 0 0,1 0 0 0 0,-2 2 1 0 0,-25 21 487 0 0,22-18-507 0 0,1-2-25 0 0,1 1 0 0 0,0-1 0 0 0,0 1 0 0 0,0 0 0 0 0,-4 7 0 0 0,-5 9 41 0 0,9-17 4 0 0,1 1 0 0 0,0 0 0 0 0,-5 10 1 0 0,8-14-35 0 0,0-1 1 0 0,-1 1 0 0 0,1 0 0 0 0,0 0-1 0 0,0-1 1 0 0,0 1 0 0 0,-1 0 0 0 0,1 0-1 0 0,0 0 1 0 0,0-1 0 0 0,0 1 0 0 0,0 0-1 0 0,1 0 1 0 0,-1-1 0 0 0,0 1 0 0 0,0 0-1 0 0,0 0 1 0 0,1-1 0 0 0,-1 1 0 0 0,0 0-1 0 0,0 0 1 0 0,1-1 0 0 0,-1 1 0 0 0,1 0-1 0 0,-1-1 1 0 0,1 1 0 0 0,-1-1 0 0 0,1 1-1 0 0,-1 0 1 0 0,1-1 0 0 0,0 1 0 0 0,-1-1-1 0 0,1 0 1 0 0,0 1 0 0 0,-1-1 0 0 0,1 0-1 0 0,0 1 1 0 0,-1-1 0 0 0,1 0 0 0 0,1 1-1 0 0,1-1 45 0 0,-1 0 0 0 0,1 0 0 0 0,0 0 0 0 0,-1 0-1 0 0,1-1 1 0 0,-1 1 0 0 0,1-1 0 0 0,-1 1-1 0 0,1-1 1 0 0,-1 0 0 0 0,0 0 0 0 0,5-2 0 0 0,0 0 92 0 0,5-3-224 0 0,0 1 0 0 0,-1-2 0 0 0,0 1 1 0 0,0-2-1 0 0,-1 1 0 0 0,0-1 0 0 0,0-1 0 0 0,-1 0 1 0 0,0 0-1 0 0,0-1 0 0 0,-1 0 0 0 0,0-1 0 0 0,8-15 0 0 0,-12 18-109 0 0,-1-1 0 0 0,0 0 0 0 0,3-11 0 0 0,0-2 20 0 0,-3 11 78 0 0,-1 1 0 0 0,0-1 0 0 0,-1 0 1 0 0,0-15-1 0 0,-1 12-43 0 0,4-23 1 0 0,-2 22 629 0 0,-6 20 283 0 0,-6 25-370 0 0,3 2-444 0 0,-4 46 0 0 0,8-50 98 0 0,1-20-26 0 0,1 0-1 0 0,1 1 0 0 0,0-1 1 0 0,0 0-1 0 0,0 0 0 0 0,1 1 1 0 0,0-1-1 0 0,4 11 0 0 0,2 3-1319 0 0,-6-22 1099 0 0,0 1 0 0 0,-1 0-1 0 0,1-1 1 0 0,0 1 0 0 0,0-1 0 0 0,0 1-1 0 0,0-1 1 0 0,0 1 0 0 0,0-1 0 0 0,0 0-1 0 0,0 1 1 0 0,0-1 0 0 0,0 0 0 0 0,2 0-1 0 0,-1 0-160 0 0,16-1-1226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2.6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18 120 2304 0 0,'0'1'5415'0'0,"-4"5"-3730"0"0,-8 8 1600 0 0,11-13-2241 0 0,1 0-999 0 0,0-1 0 0 0,0 1 0 0 0,0-1 0 0 0,1 1 0 0 0,-1-1 0 0 0,0 1 0 0 0,1-1 0 0 0,-1 1 0 0 0,0-1 0 0 0,1 0 0 0 0,-1 1 0 0 0,1-1 0 0 0,-1 0 0 0 0,0 1 0 0 0,1-1 0 0 0,-1 0 0 0 0,1 0 0 0 0,-1 1 0 0 0,1-1 0 0 0,-1 0 0 0 0,1 0 0 0 0,0 0 0 0 0,13 4 627 0 0,1-5-378 0 0,0 1 1 0 0,0-2 0 0 0,28-6 0 0 0,-39 7-344 0 0,1 0-1 0 0,0 0 1 0 0,0-1-1 0 0,-1 0 1 0 0,1 0 0 0 0,-1 0-1 0 0,1-1 1 0 0,-1 1 0 0 0,0-1-1 0 0,0 0 1 0 0,0-1-1 0 0,-1 1 1 0 0,1 0 0 0 0,-1-1-1 0 0,5-6 1 0 0,1-4-501 0 0,-7 11 418 0 0,0 0 0 0 0,0 0 0 0 0,0 0 0 0 0,-1 0 0 0 0,1 0 0 0 0,-1 0-1 0 0,0 0 1 0 0,0 0 0 0 0,1-6 0 0 0,4-22-744 0 0,-6 31 876 0 0,0-1 0 0 0,0 1-1 0 0,0-1 1 0 0,0 0-1 0 0,0 1 1 0 0,-1-1 0 0 0,1 0-1 0 0,0 1 1 0 0,0-1 0 0 0,0 1-1 0 0,-1-1 1 0 0,1 0 0 0 0,0 1-1 0 0,0-1 1 0 0,-1 1-1 0 0,1-1 1 0 0,-1 1 0 0 0,1-1-1 0 0,0 1 1 0 0,-1-1 0 0 0,1 1-1 0 0,-1 0 1 0 0,1-1 0 0 0,-1 1-1 0 0,1 0 1 0 0,-1-1-1 0 0,0 1 1 0 0,1 0 0 0 0,-1-1-1 0 0,1 1 1 0 0,-1 0 0 0 0,0 0-1 0 0,1 0 1 0 0,-1 0 0 0 0,1 0-1 0 0,-1 0 1 0 0,0 0 0 0 0,1 0-1 0 0,-1 0 1 0 0,-1 0-1 0 0,2 0 14 0 0,-9 1 168 0 0,1 1 1 0 0,0 0-1 0 0,0 0 1 0 0,0 1 0 0 0,0 0-1 0 0,-8 4 1 0 0,12-5-96 0 0,-4 2 89 0 0,1 0 0 0 0,-1 1 0 0 0,1-1-1 0 0,0 1 1 0 0,0 1 0 0 0,1-1 0 0 0,-1 1 0 0 0,1 0 0 0 0,1 1 0 0 0,-1-1 0 0 0,-6 12-1 0 0,6-10 110 0 0,1 1-1 0 0,1-1 1 0 0,0 1-1 0 0,-7 18 1 0 0,11-25-245 0 0,-1 0 0 0 0,1-1 1 0 0,-1 1-1 0 0,1 0 0 0 0,0 0 1 0 0,-1 0-1 0 0,1 0 0 0 0,0 0 1 0 0,0 0-1 0 0,1 0 0 0 0,-1 0 0 0 0,0 0 1 0 0,0 0-1 0 0,1 0 0 0 0,0 0 1 0 0,-1 0-1 0 0,1-1 0 0 0,0 1 1 0 0,0 0-1 0 0,0 0 0 0 0,0-1 1 0 0,0 1-1 0 0,0 0 0 0 0,0-1 1 0 0,1 1-1 0 0,-1-1 0 0 0,0 0 0 0 0,1 1 1 0 0,-1-1-1 0 0,4 2 0 0 0,0 0 49 0 0,0 0 0 0 0,0-1 0 0 0,0 1 0 0 0,0-1 0 0 0,1 0 0 0 0,-1 0 0 0 0,1-1 0 0 0,0 1 0 0 0,-1-1 0 0 0,1-1 0 0 0,0 1 0 0 0,-1-1 0 0 0,8 0 0 0 0,19-3-296 0 0,36-9 0 0 0,-38 8-892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6.0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1 113 7920 0 0,'0'0'713'0'0,"10"-15"1146"0"0,-9 14-1675 0 0,0-1 1 0 0,0 1 0 0 0,0 0 0 0 0,1 0 0 0 0,-1 0-1 0 0,0 1 1 0 0,0-1 0 0 0,1 0 0 0 0,-1 0 0 0 0,1 1-1 0 0,-1-1 1 0 0,0 0 0 0 0,1 1 0 0 0,-1 0 0 0 0,1-1-1 0 0,1 1 1 0 0,30-2 1735 0 0,-17 1-1361 0 0,253-45 1703 0 0,-212 31-2145 0 0,30-4-549 0 0,-68 18-1080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6.3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1 456 0 0,'-1'1'890'0'0,"0"0"1"0"0,1 0-1 0 0,-1 0 0 0 0,0 1 1 0 0,1-1-1 0 0,-1 0 0 0 0,1 1 1 0 0,0-1-1 0 0,-1 0 1 0 0,1 3-1 0 0,0 1-338 0 0,0 0 0 0 0,0-1 0 0 0,1 1 0 0 0,1 5 0 0 0,1 15 420 0 0,-5-1-715 0 0,0 1 1 0 0,-9 37-1 0 0,5-33 82 0 0,-3 38 1 0 0,3-14 151 0 0,2-32-289 0 0,1 28 0 0 0,-2-15 48 0 0,18-34-590 0 0,0-1-917 0 0,4-5-4140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6.7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93 11720 0 0,'0'0'264'0'0,"-3"3"1137"0"0,38-5-375 0 0,1-2-1 0 0,-1-1 1 0 0,62-19 0 0 0,-72 17-827 0 0,80-25 297 0 0,-97 30-841 0 0,-1 0 0 0 0,1-1 0 0 0,-1-1 0 0 0,12-5 0 0 0,-17 7-667 0 0</inkml:trace>
  <inkml:trace contextRef="#ctx0" brushRef="#br0" timeOffset="1">230 61 9528 0 0,'0'0'216'0'0,"0"2"32"0"0,-1 4-189 0 0,0-1 0 0 0,-1 0 0 0 0,1 1 0 0 0,-1-1 0 0 0,0 0 0 0 0,-1 0 0 0 0,1 0 0 0 0,-7 9 0 0 0,-8 18 11 0 0,-82 209 3465 0 0,92-224-3103 0 0,1 0 0 0 0,-7 34 0 0 0,10-36-151 0 0,2-7-203 0 0,-1-1 1 0 0,1 0-1 0 0,1 1 0 0 0,0 11 1 0 0,0-17-49 0 0,1 1 1 0 0,-1-1 0 0 0,1 0 0 0 0,-1 0-1 0 0,1 1 1 0 0,0-1 0 0 0,0 0 0 0 0,0 0-1 0 0,0 0 1 0 0,1 0 0 0 0,-1 0 0 0 0,0 0-1 0 0,1 0 1 0 0,-1 0 0 0 0,1 0 0 0 0,0-1-1 0 0,0 1 1 0 0,2 1 0 0 0,0-1 68 0 0,-1 0 1 0 0,0 0-1 0 0,1-1 0 0 0,-1 1 1 0 0,1-1-1 0 0,-1 0 1 0 0,1 0-1 0 0,0-1 0 0 0,-1 1 1 0 0,1 0-1 0 0,0-1 0 0 0,0 0 1 0 0,0 0-1 0 0,7-1 1 0 0,4-2 139 0 0,0 0-1 0 0,21-8 1 0 0,-12 4 96 0 0,4-3-336 0 0,-1-1 0 0 0,26-14-1 0 0,-29 11-1187 0 0,-22 14 640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07.0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7 100 11256 0 0,'-1'0'514'0'0,"0"0"-428"0"0,1 0 0 0 0,0 0 1 0 0,0 0-1 0 0,-1 0 0 0 0,1-1 0 0 0,0 1 0 0 0,0 0 0 0 0,0 0 0 0 0,-1 0 0 0 0,1 0 0 0 0,0 0 0 0 0,0 0 1 0 0,-1 0-1 0 0,1-1 0 0 0,0 1 0 0 0,0 0 0 0 0,0 0 0 0 0,0 0 0 0 0,-1 0 0 0 0,1-1 0 0 0,0 1 0 0 0,0 0 0 0 0,0 0 1 0 0,0 0-1 0 0,0-1 0 0 0,-1 1 0 0 0,1 0 0 0 0,0 0 0 0 0,0-1 0 0 0,0 1 0 0 0,0 0 0 0 0,0 0 0 0 0,0 0 1 0 0,0-1-1 0 0,0 1 0 0 0,13-6 1718 0 0,42-8-364 0 0,10-3-763 0 0,-28 5-464 0 0,73-14 0 0 0,-90 21-1833 0 0,28-9 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11.9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17 456 0 0,'18'-10'131'0'0,"2"3"13028"0"0,-20 7-13013 0 0,-4 12 1561 0 0,-10 16-2374 0 0,-41 44 1452 0 0,64-63-5942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12.2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60 1 9072 0 0,'0'0'681'0'0,"-1"1"-400"0"0,-2 10 505 0 0,0-2-312 0 0,0 1 0 0 0,1 0 0 0 0,0 0 0 0 0,0 14 0 0 0,2-23-23 0 0,0 2 12 0 0,15 24 673 0 0,-14-26-1105 0 0,-1-1-1 0 0,1 1 1 0 0,0-1 0 0 0,-1 1 0 0 0,1-1 0 0 0,-1 1 0 0 0,1-1 0 0 0,0 0 0 0 0,-1 0 0 0 0,1 1 0 0 0,0-1 0 0 0,0 0 0 0 0,-1 0 0 0 0,1 0 0 0 0,0 1 0 0 0,0-1 0 0 0,-1 0 0 0 0,2 0 0 0 0,-2 0 1 0 0,4 1 55 0 0,0 0 1 0 0,0 0 0 0 0,0 0-1 0 0,0 0 1 0 0,0 0 0 0 0,1-1-1 0 0,-1 0 1 0 0,0 0 0 0 0,0 0-1 0 0,0 0 1 0 0,1-1 0 0 0,3 0-1 0 0,-3 0 10 0 0,0-1 0 0 0,0 1 0 0 0,0-1 1 0 0,0 0-1 0 0,0 0 0 0 0,6-3 0 0 0,-10 4-65 0 0,0 1 0 0 0,0-1 0 0 0,0 0 0 0 0,0 0 0 0 0,0 0 0 0 0,0 0 0 0 0,0 0 0 0 0,0 0 0 0 0,0 0 0 0 0,0 0 0 0 0,-1-1 0 0 0,1 1 0 0 0,0 0 0 0 0,-1 0 0 0 0,1-1 0 0 0,-1 1 0 0 0,1 0 0 0 0,-1-1 0 0 0,0 1 0 0 0,0 0 0 0 0,1-1 0 0 0,-1 1 0 0 0,0-1 0 0 0,0 1 0 0 0,0 0 0 0 0,-1-1 0 0 0,1 1 0 0 0,0 0 0 0 0,0-1 0 0 0,-1-1 0 0 0,0 1 11 0 0,0 0 0 0 0,0 0 0 0 0,1 0 0 0 0,-1 0 0 0 0,-1 0 0 0 0,1 0 0 0 0,0 0 0 0 0,0 0 0 0 0,-1 0 0 0 0,1 1 0 0 0,-1-1 0 0 0,1 0 0 0 0,-1 1 0 0 0,0-1 0 0 0,1 1 0 0 0,-1 0 0 0 0,0 0 0 0 0,0 0 0 0 0,-3-2 0 0 0,1 2 64 0 0,1 0 0 0 0,-1 0 0 0 0,0 0 0 0 0,0 1 0 0 0,0-1 0 0 0,0 1-1 0 0,0 0 1 0 0,-1 0 0 0 0,1 0 0 0 0,-4 2 0 0 0,-1-1-274 0 0,1 1 0 0 0,-1 0 0 0 0,1 1-1 0 0,-11 5 1 0 0,12-5-868 0 0,1 1-1 0 0,-1-1 1 0 0,1 2 0 0 0,-9 5-1 0 0,3 1-5274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8.3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6 191 2304 0 0,'-5'-3'7142'0'0,"23"-22"-1948"0"0,-15 22-4890 0 0,0 0 0 0 0,0 1 0 0 0,1-1 0 0 0,-1 0 1 0 0,1 1-1 0 0,0 0 0 0 0,-1 0 0 0 0,1 0 0 0 0,7-2 1 0 0,4 0 305 0 0,22-3 0 0 0,0-1-271 0 0,62-11-45 0 0,-59 13-103 0 0,41-12 0 0 0,26-7-113 0 0,14-4-58 0 0,-90 15 196 0 0,-30 14-184 0 0,-2-1-625 0 0,-3 0 409 0 0,0 0 0 0 0,1 0 0 0 0,-1 0 0 0 0,1 0 0 0 0,-1 1 0 0 0,0-1 0 0 0,0 1 0 0 0,1 0 0 0 0,-1 0-1 0 0,-6 2 1 0 0,-40 8-4135 0 0,36-7 3255 0 0,-8 3-686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11544 0 0,'0'0'3705'0'0,"8"2"-2541"0"0,4-1-1004 0 0,0 0 0 0 0,0-1 1 0 0,-1-1-1 0 0,1 0 0 0 0,0-1 1 0 0,0 0-1 0 0,15-5 0 0 0,26-8 140 0 0,18-4-1790 0 0,-36 12-4431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8.6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60 0 1840 0 0,'0'0'83'0'0,"-8"13"6755"0"0,8 3-4305 0 0,-6 26 1 0 0,0 7-1572 0 0,0 93 1383 0 0,5-78-1520 0 0,-2 14 14 0 0,1-40-461 0 0,1-20-128 0 0,-5 29 1 0 0,2-28-122 0 0,-10 56 379 0 0,12-64-389 0 0,2 1 1 0 0,-1-1-1 0 0,1 0 0 0 0,4 20 0 0 0,-2-22 607 0 0,-1-16-603 0 0,-3-17-201 0 0,2 19-290 0 0,0-1 0 0 0,0 1-1 0 0,0-1 1 0 0,1 1 0 0 0,-1-1-1 0 0,1 1 1 0 0,2-7 0 0 0,0 3-1037 0 0,1-10-5014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9.0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73 8552 0 0,'0'0'6373'0'0,"9"0"-5124"0"0,21-8 383 0 0,6 6-1083 0 0,0-2 0 0 0,0-1 0 0 0,-1-2 0 0 0,42-13 0 0 0,-50 7-157 0 0,-6 3-1175 0 0,-9 7-3588 0 0,-18 3 2822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9.3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130 0 1840 0 0,'-1'2'83'0'0,"-6"3"7"0"0,0 1 0 0 0,0 0 0 0 0,-10 12 0 0 0,14-14 769 0 0,0-1 1 0 0,1 1-1 0 0,-1-1 0 0 0,1 1 0 0 0,-3 7 0 0 0,1 10 4184 0 0,4 12-2242 0 0,0 4-1757 0 0,-38 188 2711 0 0,25-139-3397 0 0,4-16-94 0 0,5-50-172 0 0,2-1 0 0 0,-1 23 0 0 0,3-33-77 0 0,0-1 0 0 0,1 1 0 0 0,0-1 1 0 0,0 1-1 0 0,1-1 0 0 0,0 1 0 0 0,4 7 1 0 0,-6-14 27 0 0,1-1 1 0 0,0 1 0 0 0,0-1-1 0 0,0 1 1 0 0,0-1 0 0 0,0 0 0 0 0,0 0-1 0 0,0 1 1 0 0,1-1 0 0 0,-1 0-1 0 0,0 0 1 0 0,1 0 0 0 0,-1 0-1 0 0,1 0 1 0 0,-1-1 0 0 0,1 1 0 0 0,-1 0-1 0 0,1-1 1 0 0,-1 1 0 0 0,1-1-1 0 0,0 0 1 0 0,-1 1 0 0 0,1-1-1 0 0,0 0 1 0 0,-1 0 0 0 0,3 0 0 0 0,3 0-37 0 0,0-1 0 0 0,0 0-1 0 0,0 0 1 0 0,10-4 0 0 0,-14 4 21 0 0,74-24 40 0 0,-40 13-6 0 0,40-9 0 0 0,-35 8-34 0 0,-33 9-12 0 0,1 1 0 0 0,15-4 0 0 0,-5 3 44 0 0,11 0-150 0 0,-30 4-29 0 0,0-1-435 0 0,-1 0 321 0 0,1 0-1 0 0,-1 0 0 0 0,0 1 1 0 0,1-1-1 0 0,-1 0 0 0 0,0 0 1 0 0,0 0-1 0 0,1 0 1 0 0,-1 0-1 0 0,0 0 0 0 0,0 0 1 0 0,0 0-1 0 0,0 1 0 0 0,0-1 1 0 0,0 0-1 0 0,-1 0 0 0 0,1 0 1 0 0,0 0-1 0 0,0 0 0 0 0,-1 0 1 0 0,1 0-1 0 0,0 1 0 0 0,-1-2 1 0 0,-3-9-5844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29.6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1 154 13072 0 0,'0'0'1493'0'0,"2"0"-956"0"0,64-11 2318 0 0,36-4-1755 0 0,-68 9-766 0 0,124-24 720 0 0,-66 12-828 0 0,-82 16-190 0 0,0 1 0 0 0,0-2 0 0 0,-1 1 0 0 0,1-1 0 0 0,0-1 0 0 0,-1 1 0 0 0,0-2 0 0 0,0 1 0 0 0,9-7 0 0 0,-19 10-69 0 0,1-1-1 0 0,-1 1 1 0 0,0-1-1 0 0,0 1 0 0 0,1 0 1 0 0,-1-1-1 0 0,0 1 1 0 0,0 0-1 0 0,0 0 1 0 0,-2-2-1 0 0,2 3 11 0 0,-1-2-396 0 0,-1 1 0 0 0,1-1 0 0 0,-1 1 0 0 0,0-1 0 0 0,1 1 0 0 0,-1 0 0 0 0,-5-1-1 0 0,-7-4-1621 0 0,13 4 156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30.5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0 7632 0 0,'0'0'2977'0'0,"0"2"-2236"0"0,-2 8-120 0 0,0-1 0 0 0,1 18-1 0 0,-1 2 157 0 0,1-18-477 0 0,1-1-1 0 0,1 1 1 0 0,2 18 0 0 0,1 14 310 0 0,-4-28-391 0 0,1-4-47 0 0,-1 0 1 0 0,0 0 0 0 0,-1 0-1 0 0,-1 0 1 0 0,1-1 0 0 0,-2 1-1 0 0,-3 10 1 0 0,3-7 83 0 0,2-12 1749 0 0,0-10-1305 0 0,-1-2-454 0 0,0 7-208 0 0,1-1-1 0 0,0 1 1 0 0,1-1 0 0 0,-1 0 0 0 0,1 1 0 0 0,-1-1 0 0 0,1 0 0 0 0,0 1 0 0 0,0-1 0 0 0,1 1 0 0 0,-1-1 0 0 0,1 0-1 0 0,1-5 1 0 0,12-35-22 0 0,-12 32-16 0 0,2 0 0 0 0,0 0 0 0 0,0 0 0 0 0,1 0 0 0 0,0 1 0 0 0,1 0 0 0 0,12-17 0 0 0,-11 19 1 0 0,-1 1-9 0 0,0 1 0 0 0,1 0-1 0 0,10-9 1 0 0,-14 14-1 0 0,0 0 0 0 0,0 0-1 0 0,0 0 1 0 0,0 0 0 0 0,0 1 0 0 0,0 0 0 0 0,1-1 0 0 0,-1 1 0 0 0,0 1 0 0 0,1-1 0 0 0,-1 0 0 0 0,1 1-1 0 0,5-1 1 0 0,-8 1 2 0 0,-1 0 0 0 0,1 0 0 0 0,-1 0 0 0 0,1 0 0 0 0,0 0 0 0 0,-1 0-1 0 0,1 0 1 0 0,-1 1 0 0 0,1-1 0 0 0,0 0 0 0 0,-1 0 0 0 0,1 0 0 0 0,-1 1-1 0 0,1-1 1 0 0,-1 0 0 0 0,1 1 0 0 0,0-1 0 0 0,0 5-17 0 0,-1-4 4 0 0,2 9-41 0 0,0 0-1 0 0,1-1 0 0 0,8 18 1 0 0,-7-18 40 0 0,0 1 0 0 0,-1 0 0 0 0,0-1-1 0 0,2 12 1 0 0,-3 0 19 0 0,0 0 0 0 0,-1 0-1 0 0,-2 1 1 0 0,-3 34-1 0 0,3-36 294 0 0,2-26-129 0 0,-1 6-158 0 0,0-1 1 0 0,0 1 0 0 0,1-1 0 0 0,-1 1-1 0 0,0 0 1 0 0,0-1 0 0 0,0 1 0 0 0,0-1-1 0 0,0 1 1 0 0,0-1 0 0 0,0 1 0 0 0,0-1-1 0 0,0 1 1 0 0,0 0 0 0 0,-1-1 0 0 0,1 1-1 0 0,0-1 1 0 0,0 1 0 0 0,0 0-1 0 0,0-1 1 0 0,-1 1 0 0 0,1-1 0 0 0,-2-2 48 0 0,1 0 1 0 0,0-1-1 0 0,0 1 1 0 0,0 0-1 0 0,0-1 1 0 0,1 1-1 0 0,-1 0 1 0 0,1-1-1 0 0,0 1 1 0 0,0-1-1 0 0,1-4 1 0 0,1-4 23 0 0,0 1 0 0 0,5-13 1 0 0,2-7-31 0 0,-7 17-34 0 0,2 0-1 0 0,0 1 1 0 0,0-1-1 0 0,2 1 1 0 0,-1-1-1 0 0,13-18 1 0 0,-5 9 40 0 0,-6 11-55 0 0,-2 11-18 0 0,-4 1 2 0 0,0 0-9 0 0,0 0-1 0 0,0 0 0 0 0,-1 0 0 0 0,1 0 0 0 0,0 0 1 0 0,0 0-1 0 0,0 0 0 0 0,-1 0 0 0 0,1 0 0 0 0,0 0 1 0 0,-1 1-1 0 0,1-1 0 0 0,0 0 0 0 0,0 0 0 0 0,-1 1 1 0 0,1-1-1 0 0,0 1 0 0 0,-1-1 0 0 0,1 0 0 0 0,-1 1 1 0 0,1-1-1 0 0,0 1 0 0 0,0 0 0 0 0,0 1 0 0 0,1 0 0 0 0,-1 0 0 0 0,0 0 0 0 0,0 0-1 0 0,0 0 1 0 0,0 0 0 0 0,1 4 0 0 0,0 2 27 0 0,0-1 1 0 0,-1 1-1 0 0,0 0 0 0 0,0 8 0 0 0,-5 45 2 0 0,2-39-19 0 0,1-1 0 0 0,4 41 0 0 0,-2-52 9 0 0,0-6 9 0 0,0 0-1 0 0,-1 0 1 0 0,1 0 0 0 0,-1 0 0 0 0,0 0 0 0 0,-1 7-1 0 0,-2-4 36 0 0,2-5 829 0 0,3-5-1189 0 0,0 0 105 0 0,-1 0-1 0 0,1 1 1 0 0,0-1 0 0 0,-1 0 0 0 0,0-1 0 0 0,1-3 0 0 0,2-4-1098 0 0,1 0 51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9:31.2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0 1376 0 0,'0'0'455'0'0,"0"13"6358"0"0,-4 24-2332 0 0,1-1-3506 0 0,1-10-31 0 0,2 53 0 0 0,1-32-5 0 0,-1-8 2297 0 0,0-58-2552 0 0,1 6-638 0 0,0 1 0 0 0,1 0 0 0 0,0-1 0 0 0,1 1 0 0 0,0 0 0 0 0,1 0 0 0 0,10-21 0 0 0,-5 12-46 0 0,-7 15 0 0 0,0 0 0 0 0,1 1 0 0 0,-1-1 0 0 0,6-7 0 0 0,0 1 0 0 0,-7 9 0 0 0,0 1 0 0 0,1 0 0 0 0,0-1 0 0 0,-1 1 0 0 0,1 0 0 0 0,4-4 0 0 0,-5 5-1 0 0,1 0-1 0 0,-1-1 1 0 0,1 0-1 0 0,0 1 0 0 0,-1-1 0 0 0,1 0 0 0 0,-1 0 0 0 0,2-3 1 0 0,-3 5 0 0 0,2 0-76 0 0,-1 0 73 0 0,0 0 0 0 0,-1 0-1 0 0,1 0 1 0 0,-1 0 0 0 0,1 1 0 0 0,0-1 0 0 0,-1 0-1 0 0,1 0 1 0 0,-1 1 0 0 0,1-1 0 0 0,-1 1 0 0 0,1-1-1 0 0,-1 0 1 0 0,1 1 0 0 0,-1-1 0 0 0,1 1 0 0 0,-1-1-1 0 0,0 1 1 0 0,1-1 0 0 0,-1 1 0 0 0,0-1 0 0 0,1 1-1 0 0,-1 0 1 0 0,0-1 0 0 0,0 1 0 0 0,0-1 0 0 0,0 1-1 0 0,1 1 1 0 0,-1 0-10 0 0,8 19-43 0 0,-4-10 43 0 0,0 0-1 0 0,0 0 1 0 0,-1 0 0 0 0,3 20 0 0 0,-4-7 36 0 0,-1 1 0 0 0,-3 38-1 0 0,-2 13 135 0 0,6-60-33 0 0,2-13-118 0 0,-2-2-1 0 0,-1 0-15 0 0,-1-1-1 0 0,1 1 1 0 0,-1-1-1 0 0,1 1 0 0 0,0-1 1 0 0,-1 1-1 0 0,1-1 1 0 0,0 0-1 0 0,-1 1 0 0 0,1-1 1 0 0,0 0-1 0 0,-1 1 1 0 0,1-1-1 0 0,0 0 0 0 0,0 0 1 0 0,0 0-1 0 0,-1 0 1 0 0,1 0-1 0 0,0 0 0 0 0,0 0 1 0 0,-1 0-1 0 0,1 0 1 0 0,0 0-1 0 0,0 0 0 0 0,-1 0 1 0 0,1-1-1 0 0,0 1 1 0 0,0 0-1 0 0,0-1 0 0 0,12-6-212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19.9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15 8288 0 0,'0'0'633'0'0,"2"0"-441"0"0,2-1-118 0 0,0 1-1 0 0,0-1 0 0 0,0 0 1 0 0,0 0-1 0 0,0 0 1 0 0,0 0-1 0 0,0 0 1 0 0,-1-1-1 0 0,5-2 1 0 0,-5 2-586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20.3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0 3224 0 0,'0'0'8282'0'0,"-5"8"-4532"0"0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25.9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1 256 920 0 0,'0'0'8112'0'0,"1"-1"-7318"0"0,58-67 2566 0 0,-7 6-3086 0 0,-46 57-267 0 0,1 0 1 0 0,-1 0-1 0 0,1 0 1 0 0,0 1 0 0 0,0 0-1 0 0,0 0 1 0 0,1 1 0 0 0,0 0-1 0 0,-1 0 1 0 0,14-2 0 0 0,-19 5-9 0 0,0 0 1 0 0,-1 0 0 0 0,1 0 0 0 0,0 0 0 0 0,0 0 0 0 0,0 1 0 0 0,0-1-1 0 0,-1 0 1 0 0,1 1 0 0 0,0 0 0 0 0,0-1 0 0 0,-1 1 0 0 0,1 0 0 0 0,0 0-1 0 0,-1 0 1 0 0,2 1 0 0 0,27 23 30 0 0,-21-16 3 0 0,34 33 183 0 0,-27-26-165 0 0,1 0 0 0 0,0 0 0 0 0,21 12 0 0 0,-34-25-31 0 0,0 0 1 0 0,1-1-1 0 0,-1 0 1 0 0,1 0 0 0 0,0 0-1 0 0,-1-1 1 0 0,1 0 0 0 0,0 0-1 0 0,0 0 1 0 0,0 0-1 0 0,0-1 1 0 0,0 1 0 0 0,0-1-1 0 0,5-1 1 0 0,-3 0 48 0 0,-1-1 1 0 0,1 1-1 0 0,0-1 0 0 0,-1-1 1 0 0,0 1-1 0 0,1-1 1 0 0,-1 0-1 0 0,0-1 0 0 0,6-4 1 0 0,4-5 129 0 0,0-1 1 0 0,-1 0-1 0 0,0-2 1 0 0,-1 1-1 0 0,18-29 1 0 0,-9 8-25 0 0,-19 27-159 0 0,1 1 0 0 0,0 0 0 0 0,1 0 0 0 0,0 0 0 0 0,0 0 0 0 0,14-12 0 0 0,-6 11-71 0 0,-11 11 8 0 0,-3-1 18 0 0,2 0-88 0 0,1 1 0 0 0,-2-1 0 0 0,1 1 0 0 0,0 0 0 0 0,0-1 0 0 0,0 1 0 0 0,-1 0 0 0 0,1 0 0 0 0,-1 0 0 0 0,0 1 0 0 0,1-1 0 0 0,-1 0 0 0 0,0 0 0 0 0,0 1 0 0 0,0 2 0 0 0,4 11-1311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26.5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38 203 11312 0 0,'-7'-1'160'0'0,"5"1"-114"0"0,1-1 1 0 0,0 1-1 0 0,0 0 1 0 0,0 0-1 0 0,0 0 1 0 0,0-1-1 0 0,0 1 1 0 0,-1 0-1 0 0,1-1 0 0 0,0 1 1 0 0,0-1-1 0 0,0 1 1 0 0,0-1-1 0 0,-1 0 1 0 0,2 0 229 0 0,-1 1-180 0 0,-10 0 45 0 0,10 0 374 0 0,2-2-440 0 0,2-6-13 0 0,0-1 1 0 0,1 1-1 0 0,1 1 1 0 0,0-1-1 0 0,0 1 1 0 0,11-13-1 0 0,6-10 61 0 0,-13 18-91 0 0,1 0 0 0 0,0 2 0 0 0,0-1 0 0 0,1 1 0 0 0,18-12 0 0 0,-26 20-28 0 0,0 0 0 0 0,0 0 1 0 0,0 0-1 0 0,1 0 0 0 0,-1 1 1 0 0,0-1-1 0 0,1 1 0 0 0,0 0 1 0 0,-1 0-1 0 0,1 0 0 0 0,0 0 1 0 0,-1 1-1 0 0,1-1 0 0 0,0 1 1 0 0,0 0-1 0 0,0 1 0 0 0,-1-1 1 0 0,1 0-1 0 0,0 1 0 0 0,-1 0 1 0 0,1 0-1 0 0,0 0 1 0 0,-1 0-1 0 0,1 1 0 0 0,-1-1 1 0 0,4 3-1 0 0,12 9 17 0 0,6 6 132 0 0,-9-6 55 0 0,27 16 0 0 0,-36-25-167 0 0,-1 0 1 0 0,2-1 0 0 0,-1 0 0 0 0,0-1 0 0 0,0 0-1 0 0,1 0 1 0 0,13 2 0 0 0,-10-4 80 0 0,0 1 0 0 0,0-2-1 0 0,0 1 1 0 0,0-2 0 0 0,21-4 0 0 0,53-22 368 0 0,0 0-198 0 0,-73 25-270 0 0,0 1 1 0 0,-1 0 0 0 0,1 1 0 0 0,0 0-1 0 0,19 1 1 0 0,-23 1-11 0 0,1 0 0 0 0,-1 0 0 0 0,0 1 0 0 0,1 0-1 0 0,-1 0 1 0 0,0 1 0 0 0,-1 0 0 0 0,10 4 0 0 0,-8-2 1 0 0,0-1-1 0 0,0 0 1 0 0,0 0 0 0 0,0-1 0 0 0,1 0 0 0 0,0-1-1 0 0,-1 0 1 0 0,1 0 0 0 0,13 0 0 0 0,-21-2-279 0 0,-1 0 1 0 0,1-1-1 0 0,-1 1 0 0 0,1 0 1 0 0,-1 0-1 0 0,1-1 0 0 0,-1 1 1 0 0,0-1-1 0 0,3-1 1 0 0,3 0-1735 0 0,8-2-3285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3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17 154 8288 0 0,'0'0'381'0'0,"-1"1"-6"0"0,-3 2-242 0 0,-7 3 5434 0 0,22-13-2287 0 0,-6 4-3834 0 0,30-14 1991 0 0,0 1 0 0 0,38-11 0 0 0,-6 3-891 0 0,-29 4-224 0 0,-30 15-225 0 0,1 1 1 0 0,0-1 0 0 0,12-3-1 0 0,2 2 94 0 0,0 1 0 0 0,46-4 0 0 0,49 6-1668 0 0,-117 3 1389 0 0,0 0 40 0 0,0 0 0 0 0,0 0 0 0 0,-1 0-1 0 0,1 0 1 0 0,0 0 0 0 0,0 0-1 0 0,-1 0 1 0 0,1 0 0 0 0,0 0-1 0 0,0 0 1 0 0,-1 0 0 0 0,1-1-1 0 0,0 1 1 0 0,0 0 0 0 0,-1 0 0 0 0,1-1-1 0 0,0 1 1 0 0,-1-1 0 0 0,1 1-1 0 0,0 0 1 0 0,0-2 0 0 0,8 6-433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9672 0 0,'1'0'32'0'0,"-1"0"1"0"0,1 0 0 0 0,-1 0-1 0 0,1 0 1 0 0,0 0 0 0 0,-1 0 0 0 0,1 0-1 0 0,-1 1 1 0 0,1-1 0 0 0,-1 0-1 0 0,1 0 1 0 0,-1 0 0 0 0,1 1-1 0 0,-1-1 1 0 0,1 0 0 0 0,-1 1-1 0 0,1-1 1 0 0,-1 0 0 0 0,1 1-1 0 0,-1-1 1 0 0,0 0 0 0 0,1 1-1 0 0,-1-1 1 0 0,0 1 0 0 0,1-1 0 0 0,-1 1-1 0 0,0-1 1 0 0,0 1 0 0 0,1-1-1 0 0,-1 1 1 0 0,0-1 0 0 0,0 1-1 0 0,0-1 1 0 0,0 2 0 0 0,4 6-115 0 0,-3-4 235 0 0,1 0-1 0 0,-1 0 1 0 0,0 1-1 0 0,-1-1 1 0 0,2 9-1 0 0,0 7 181 0 0,19 60-265 0 0,-7-24 39 0 0,-7-33 45 0 0,-2 1 0 0 0,3 26 1 0 0,-7-42-132 0 0,-1 0 1 0 0,0 0 0 0 0,0 0 0 0 0,-1 0-1 0 0,0 0 1 0 0,-1 0 0 0 0,1 0 0 0 0,-2 0-1 0 0,1 0 1 0 0,-5 9 0 0 0,4-9 69 0 0,-1-1 1 0 0,0 0 0 0 0,0 0-1 0 0,0 0 1 0 0,-7 7-1 0 0,9-12-55 0 0,0 0 0 0 0,-1 0 0 0 0,1 0 0 0 0,-1-1-1 0 0,1 1 1 0 0,-1-1 0 0 0,1 1 0 0 0,-1-1 0 0 0,0 0 0 0 0,0 0 0 0 0,0 0-1 0 0,0 0 1 0 0,1-1 0 0 0,-1 1 0 0 0,0-1 0 0 0,0 0 0 0 0,-5 0 0 0 0,3 0-9 0 0,-1 0 1 0 0,1 0-1 0 0,-1 0 1 0 0,1-1-1 0 0,-1 0 1 0 0,1 0-1 0 0,-1-1 1 0 0,1 0-1 0 0,0 0 1 0 0,0 0-1 0 0,0 0 1 0 0,0-1-1 0 0,0 1 1 0 0,1-1-1 0 0,-8-7 1 0 0,-4-2 96 0 0,14 11-99 0 0,-1-1 0 0 0,1 0 0 0 0,0 0 0 0 0,0 0 1 0 0,0 0-1 0 0,-4-4 0 0 0,5 4 11 0 0,1 1 0 0 0,-1 0-1 0 0,1 0 1 0 0,-1-1 0 0 0,1 1 0 0 0,0 0 0 0 0,-1-1 0 0 0,1 1 0 0 0,0 0-1 0 0,0-1 1 0 0,0 1 0 0 0,0 0 0 0 0,0-1 0 0 0,0 1 0 0 0,1-1-1 0 0,-1 1 1 0 0,0 0 0 0 0,1 0 0 0 0,0-2 0 0 0,0 0 5 0 0,0 0 0 0 0,1 0 0 0 0,-1 0 0 0 0,1 0 0 0 0,0 0 0 0 0,0 0-1 0 0,0 1 1 0 0,0-1 0 0 0,0 1 0 0 0,0-1 0 0 0,1 1 0 0 0,-1 0 0 0 0,1 0 0 0 0,0 0 0 0 0,0 0 0 0 0,-1 1 0 0 0,1-1 0 0 0,0 1 0 0 0,0-1 0 0 0,1 1 0 0 0,-1 0 0 0 0,0 1 0 0 0,4-2-1 0 0,93-24-1807 0 0,-78 21 1095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57.9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1366 2428 2760 0 0,'-4'1'443'0'0,"-2"0"322"0"0,0 0 0 0 0,0 0-1 0 0,0 0 1 0 0,-1-1 0 0 0,1 0 0 0 0,0 0 0 0 0,-12-2 0 0 0,6 1-281 0 0,-1 0 0 0 0,1 2 0 0 0,-24 2 0 0 0,-11 0 244 0 0,27-2-466 0 0,0 1-1 0 0,-32 8 0 0 0,-4 0 41 0 0,23-6-119 0 0,-25 3 297 0 0,-64 1 1 0 0,36-12 594 0 0,-124-23 0 0 0,178 22-970 0 0,15 2 2 0 0,0-1-1 0 0,0-1 0 0 0,0-1 1 0 0,1 0-1 0 0,0-1 0 0 0,0-1 1 0 0,1 0-1 0 0,-18-13 0 0 0,16 9 14 0 0,1-1 0 0 0,0 0 0 0 0,2-1 1 0 0,-1-1-1 0 0,2 0 0 0 0,-22-31 0 0 0,25 30-97 0 0,1-1 0 0 0,0-1 0 0 0,-8-25 1 0 0,-13-60 57 0 0,16 55-53 0 0,-48-216 53 0 0,18-4-34 0 0,40 235-46 0 0,2 1-1 0 0,1 0 0 0 0,2 0 1 0 0,1-1-1 0 0,10-50 0 0 0,1 22-10 0 0,42-116 0 0 0,12 28-235 0 0,-29 69 132 0 0,-20 46 26 0 0,22-34 0 0 0,-12 23-36 0 0,-1 4 24 0 0,2 2 1 0 0,1 1-1 0 0,49-48 0 0 0,2 16 12 0 0,-9 8-126 0 0,-45 38 19 0 0,35-24-1 0 0,-35 29 124 0 0,7-4 26 0 0,0 3 0 0 0,2 0-1 0 0,50-18 1 0 0,-8 3-34 0 0,-65 28 66 0 0,1 1 0 0 0,0 1 0 0 0,0 1-1 0 0,1 0 1 0 0,28-4 0 0 0,-11 3 12 0 0,-19 2-1 0 0,0 1 0 0 0,1 1 0 0 0,-1 0 0 0 0,15 1 0 0 0,-8 2-10 0 0,0 1 1 0 0,0 0 0 0 0,0 2-1 0 0,-1 0 1 0 0,0 1-1 0 0,0 1 1 0 0,0 1 0 0 0,-1 1-1 0 0,0 0 1 0 0,19 14 0 0 0,-12-7 11 0 0,-16-10 0 0 0,-1-1 0 0 0,0 1 0 0 0,12 12 0 0 0,-5-4 0 0 0,2 3 0 0 0,0 1 0 0 0,25 33 0 0 0,-6-3-1 0 0,-22-32 2 0 0,15 25-1 0 0,11 23 0 0 0,62 137 0 0 0,-72-141 0 0 0,-3-4 0 0 0,-18-36 0 0 0,-3-7 0 0 0,-1 1 0 0 0,5 19 0 0 0,-5-14 0 0 0,1 2 0 0 0,-1 1 0 0 0,-1 0 0 0 0,-1-1 0 0 0,0 44 0 0 0,-6-12 0 0 0,3-25 0 0 0,-2 1 0 0 0,-7 31 0 0 0,3-29 0 0 0,-2 0 0 0 0,-2 0 0 0 0,-22 49 0 0 0,-11 26 0 0 0,17-39 0 0 0,-28 89 92 0 0,17-43 3 0 0,-41 117 196 0 0,75-220-272 0 0,-9 24 92 0 0,-1 0 1 0 0,-1 0 0 0 0,-26 41-1 0 0,18-40-54 0 0,9-14 79 0 0,0-1 1 0 0,-22 25-1 0 0,31-40-399 0 0,-1 0-1 0 0,0-1 1 0 0,0 1-1 0 0,-1-1 1 0 0,1 0-1 0 0,-1 0 1 0 0,0-1-1 0 0,0 0 1 0 0,0 0-1 0 0,0 0 1 0 0,0-1-1 0 0,-13 4 1 0 0,-4-5-5041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59.8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217 32 1376 0 0,'6'-4'6140'0'0,"-5"-2"-5761"0"0,-1 6-311 0 0,0-1 0 0 0,0 0 0 0 0,1 0 0 0 0,-1 0 0 0 0,0 1 0 0 0,0-1 0 0 0,1 0 0 0 0,-1 0-1 0 0,4-4 3992 0 0,-7 3-3613 0 0,1 0-374 0 0,-7-1 738 0 0,7 2-803 0 0,0 0-7 0 0,1 1 0 0 0,0 0 0 0 0,-1 0 0 0 0,1-1 1 0 0,0 1-1 0 0,0 0 0 0 0,-1 0 0 0 0,1 0 0 0 0,0 0 1 0 0,-1 1-1 0 0,1-1 0 0 0,0 0 0 0 0,-1 0 0 0 0,1 1 1 0 0,0-1-1 0 0,0 1 0 0 0,-1-1 0 0 0,1 1 0 0 0,-1 0 1 0 0,-17 5 86 0 0,12-5 53 0 0,0 1 1 0 0,0 0-1 0 0,-9 3 1 0 0,13-4-118 0 0,1 1 0 0 0,-1 0 0 0 0,0-1 0 0 0,1 1 0 0 0,-1 0 0 0 0,1 0 0 0 0,-3 3 0 0 0,-12 9 168 0 0,-25 13 775 0 0,39-25-894 0 0,0 0 1 0 0,0 1-1 0 0,1-1 0 0 0,-1 1 0 0 0,1-1 0 0 0,0 1 0 0 0,0 0 1 0 0,0 0-1 0 0,0 0 0 0 0,-2 6 0 0 0,0-2 54 0 0,-8 20 115 0 0,9-19-230 0 0,1 8 85 0 0,5-11-65 0 0,-1-2 5 0 0,10 29 786 0 0,-12-31-754 0 0,18 15 188 0 0,19-3-56 0 0,-20-7-40 0 0,-15-6-139 0 0,0 1 0 0 0,1-1 0 0 0,-1 0 0 0 0,1 0 0 0 0,-1 0 0 0 0,0 0 0 0 0,1 0 0 0 0,-1 0 0 0 0,1-1 0 0 0,-1 0 0 0 0,0 1 0 0 0,1-1 0 0 0,2-1 0 0 0,5-1 4 0 0,13-3-14 0 0,39-15 1 0 0,-60 20 758 0 0,-1 1-630 0 0,5 0-134 0 0,-5 0-130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02.4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1 760 3224 0 0,'1'2'240'0'0,"4"15"549"0"0,6 18 2940 0 0,-9-26-3447 0 0,1 0 1 0 0,0 0-1 0 0,0 0 0 0 0,1-1 0 0 0,0 1 0 0 0,7 8 0 0 0,1 5 283 0 0,-5-13 19 0 0,-6-7-447 0 0,0-1-1 0 0,1 0 1 0 0,-1 1-1 0 0,0-1 1 0 0,0 1-1 0 0,0-1 1 0 0,0 1-1 0 0,-1 0 1 0 0,2 2 0 0 0,7-8 524 0 0,-7 2-571 0 0,0 1 0 0 0,0-1 0 0 0,-1 1 1 0 0,1-1-1 0 0,-1 0 0 0 0,1 0 0 0 0,-1 0 0 0 0,0 0 1 0 0,1 0-1 0 0,-1 0 0 0 0,0 0 0 0 0,0 0 0 0 0,-1 0 1 0 0,1 0-1 0 0,0-1 0 0 0,-1 1 0 0 0,1 0 0 0 0,-1-1 0 0 0,0 1 1 0 0,0-3-1 0 0,0-7 133 0 0,0 1 0 0 0,-1-1 1 0 0,-3-10-1 0 0,1 2-3 0 0,2 6-90 0 0,-5-26 47 0 0,3-1-1 0 0,2-46 0 0 0,2 1-176 0 0,-2 59 0 0 0,1 0 0 0 0,1-1 0 0 0,8-42 0 0 0,-1 37 0 0 0,5-54 0 0 0,-7 46 0 0 0,-4 30 0 0 0,0 0 0 0 0,1-19 0 0 0,-3 26 0 0 0,1-1 0 0 0,-1 1 0 0 0,1 0 0 0 0,0 0 0 0 0,0 0 0 0 0,0 0 0 0 0,1 0 0 0 0,-1 1 0 0 0,1-1 0 0 0,4-5 0 0 0,5-14 0 0 0,-4 9 0 0 0,-6 8 0 0 0,-1-1 0 0 0,0 5 0 0 0,0 1 0 0 0,1 0 0 0 0,-1-1 0 0 0,0 1 0 0 0,1 0 0 0 0,-1 0 0 0 0,1-1 0 0 0,-1 1 0 0 0,1 0 0 0 0,0 0 0 0 0,-1 0 0 0 0,1 0 0 0 0,0-1 0 0 0,0 1 0 0 0,0 0 0 0 0,0 1 0 0 0,0-1 0 0 0,0 0 0 0 0,0 0 0 0 0,0 0 0 0 0,0 1 0 0 0,0-1 0 0 0,1 0 0 0 0,-1 1 0 0 0,2-1 0 0 0,-2 0 0 0 0,4-2 16 0 0,0 1-1 0 0,0 0 0 0 0,0 0 0 0 0,0 0 0 0 0,0 1 0 0 0,1 0 1 0 0,-1 0-1 0 0,0 0 0 0 0,1 0 0 0 0,6 1 0 0 0,40-2 243 0 0,-32 0-295 0 0,0 1 0 0 0,40 4 0 0 0,-1 3 169 0 0,0-3 0 0 0,108-8-1 0 0,-59 0 96 0 0,534-17-19 0 0,-566 19-208 0 0,-5 0 0 0 0,85 7 0 0 0,-121-2 3 0 0,-2-3-38 0 0,-31 1-139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04.3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28 6448 0 0,'0'0'3185'0'0,"2"-1"-2337"0"0,6-3-99 0 0,1 1 1 0 0,-1-1-1 0 0,10-1 1 0 0,-15 4-651 0 0,1 0 0 0 0,-1 0 0 0 0,0 1 0 0 0,0 0 0 0 0,1 0 0 0 0,-1 0 0 0 0,0 0 0 0 0,0 0 0 0 0,1 0 0 0 0,-1 1 0 0 0,0 0 0 0 0,3 1 0 0 0,-4-2-72 0 0,-1 0-1 0 0,1 1 0 0 0,-1-1 0 0 0,0 0 1 0 0,1 0-1 0 0,-1 0 0 0 0,1 0 1 0 0,-1 0-1 0 0,1 0 0 0 0,-1 0 0 0 0,0-1 1 0 0,1 1-1 0 0,-1 0 0 0 0,1-1 1 0 0,-1 1-1 0 0,2-2 0 0 0,11-1 49 0 0,-1 3-7 0 0,-9 0-50 0 0,0 1 0 0 0,0-1-1 0 0,-1-1 1 0 0,8 0 0 0 0,-8 1-8 0 0,-1-1 0 0 0,0 1 0 0 0,0 0 1 0 0,0 0-1 0 0,0 1 0 0 0,1-1 0 0 0,-1 0 0 0 0,0 1 1 0 0,2 0-1 0 0,16 1 35 0 0,26-2 29 0 0,-42-1-31 0 0,1-2-48 0 0,-3 2-119 0 0,-16-2-9432 0 0,12 3 9234 0 0,0 0 0 0 0,-1 1 0 0 0,1-1 0 0 0,-1 1 1 0 0,1 0-1 0 0,0 0 0 0 0,-1 0 0 0 0,1 0 0 0 0,-4 2 0 0 0,4-1 179 0 0,0-1-1 0 0,-1 0 1 0 0,1 0-1 0 0,0 0 0 0 0,-1 0 1 0 0,0 0-1 0 0,1 0 1 0 0,-1-1-1 0 0,-4 1 0 0 0,-18 2 177 0 0,24-3 48 0 0,0 1 0 0 0,0-1 1 0 0,0 1-1 0 0,0-1 0 0 0,0 1 1 0 0,0-1-1 0 0,0 1 0 0 0,0 0 1 0 0,0-1-1 0 0,0 1 0 0 0,1 0 0 0 0,-1 0 1 0 0,0 0-1 0 0,0-1 0 0 0,1 1 1 0 0,-1 0-1 0 0,0 0 0 0 0,-1 3 2239 0 0,-4 6 565 0 0,2-7-2621 0 0,1 1 0 0 0,0-1 0 0 0,0 1 0 0 0,0 0 0 0 0,0 1 0 0 0,1-1 0 0 0,-1 0 0 0 0,1 1 0 0 0,0-1 0 0 0,0 1-1 0 0,1-1 1 0 0,-2 8 0 0 0,0 0 149 0 0,1 1-1 0 0,1 0 0 0 0,-1 20 0 0 0,2-28-236 0 0,-1 1 0 0 0,0-1 1 0 0,0 0-1 0 0,0 0 0 0 0,-4 8 0 0 0,3-8-83 0 0,1-1-1 0 0,-1 1 1 0 0,1-1 0 0 0,0 1 0 0 0,0 6 0 0 0,1-9-12 0 0,4-1-240 0 0,-3-1 93 0 0,-1 1 0 0 0,0-1 0 0 0,1 0 0 0 0,-1 0 0 0 0,1 1-1 0 0,-1-1 1 0 0,1 0 0 0 0,-1 0 0 0 0,1 0 0 0 0,-1 0 0 0 0,1 0 0 0 0,-1 0 0 0 0,1 0 0 0 0,-1 0-1 0 0,1 0 1 0 0,0 0 0 0 0,-1 0 0 0 0,1 0 0 0 0,-1 0 0 0 0,1 0 0 0 0,-1 0 0 0 0,1 0-1 0 0,-1 0 1 0 0,1-1 0 0 0,-1 1 0 0 0,1-1 0 0 0,3-5-4635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04.7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2760 0 0,'0'0'1836'0'0,"10"1"5240"0"0,-6 14-6722 0 0,0-1 0 0 0,-2 0 1 0 0,3 24-1 0 0,-5-32-275 0 0,1 2-18 0 0,0-1 1 0 0,-1 1 0 0 0,0-1 0 0 0,0 1 0 0 0,-1-1 0 0 0,1 1 0 0 0,-2-1 0 0 0,1 1-1 0 0,-4 9 1 0 0,0 4-1107 0 0,4-12-1878 0 0,-1 0-1303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05.0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39 7688 0 0,'0'0'696'0'0,"2"0"-574"0"0,103-9 2660 0 0,-29 1-1748 0 0,-37 5-733 0 0,30-1 204 0 0,68 1 641 0 0,-136 3-876 0 0,-9-12-3406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05.4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81 20 1376 0 0,'0'0'8230'0'0,"-10"6"-6191"0"0,-13 9-960 0 0,3-1-366 0 0,19-14-658 0 0,-1 1 1 0 0,1 0-1 0 0,-1 0 1 0 0,0 0-1 0 0,1 1 1 0 0,0-1-1 0 0,-1 0 1 0 0,1 0-1 0 0,0 1 1 0 0,0-1-1 0 0,-1 1 1 0 0,1-1-1 0 0,0 1 1 0 0,0-1-1 0 0,1 1 1 0 0,-1 0-1 0 0,0 0 0 0 0,0 2 1 0 0,-1 1 123 0 0,1-4-137 0 0,1 1-1 0 0,0 0 1 0 0,-1-1-1 0 0,1 1 1 0 0,0 0-1 0 0,0 0 1 0 0,0-1-1 0 0,0 1 1 0 0,0 0-1 0 0,0-1 1 0 0,1 1-1 0 0,-1 0 1 0 0,1-1-1 0 0,-1 1 1 0 0,1 0-1 0 0,1 2 1 0 0,-1-1 87 0 0,0 0 0 0 0,0-1 0 0 0,0 1 0 0 0,-1 0 0 0 0,1 0 0 0 0,0 5 1 0 0,3-8-13 0 0,-1 0 1 0 0,1-1 0 0 0,0 1 0 0 0,0 0-1 0 0,7-3 1 0 0,-8 2-104 0 0,-1-1 0 0 0,0 1-1 0 0,1-1 1 0 0,-1 1 0 0 0,0-1-1 0 0,0 0 1 0 0,0 0 0 0 0,0 0-1 0 0,0 0 1 0 0,0 0 0 0 0,-1 0 0 0 0,1-1-1 0 0,-1 1 1 0 0,0-1 0 0 0,1 1-1 0 0,-1-1 1 0 0,0 1 0 0 0,0-1-1 0 0,-1 0 1 0 0,1 1 0 0 0,0-4-1 0 0,0 2-23 0 0,0 0 0 0 0,0 0-1 0 0,1 0 1 0 0,0 0-1 0 0,0 1 1 0 0,0-1 0 0 0,0 0-1 0 0,0 1 1 0 0,1-1-1 0 0,3-4 1 0 0,7-8-36 0 0,0-10 32 0 0,-12 25-56 0 0,-1 2-51 0 0,9 14 64 0 0,-7-10 55 0 0,1 0 0 0 0,0 0 0 0 0,0 0 0 0 0,0 0 0 0 0,1-1 0 0 0,0 1 0 0 0,0-1 0 0 0,0 0 0 0 0,0 0 0 0 0,6 3 0 0 0,0 2 32 0 0,-7-6-7 0 0,0 0-1 0 0,1 0 1 0 0,-1-1 0 0 0,1 1-1 0 0,0-1 1 0 0,7 4-1 0 0,-4-2-31 0 0,-6-4-99 0 0,0 0 0 0 0,0 0 0 0 0,0 0 0 0 0,0 0 1 0 0,0 0-1 0 0,-1 0 0 0 0,1 0 0 0 0,0-1 0 0 0,0 1 0 0 0,0 0 0 0 0,0 0 0 0 0,0-1 0 0 0,-1 1 0 0 0,1 0 0 0 0,0-1 0 0 0,0 1 1 0 0,-1-1-1 0 0,1 1 0 0 0,0-1 0 0 0,0 0 0 0 0,10-9-1746 0 0,-8 7 512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05.7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1 5984 0 0,'0'0'541'0'0,"-1"3"-317"0"0,-11 60 3120 0 0,7-38-2831 0 0,1-1-1 0 0,1 1 1 0 0,1 0 0 0 0,2 26-1 0 0,-3 19 161 0 0,-1 77 835 0 0,3-116-1136 0 0,2 1 1 0 0,2-1-1 0 0,10 54 0 0 0,-10-76-340 0 0,-1 0-1 0 0,1 0 1 0 0,0 0 0 0 0,1-1-1 0 0,0 1 1 0 0,0-1-1 0 0,1 0 1 0 0,0 0 0 0 0,6 7-1 0 0,-8-12-104 0 0,0-1-1 0 0,0 0 1 0 0,0 1-1 0 0,0-1 1 0 0,1-1-1 0 0,-1 1 1 0 0,0 0 0 0 0,1-1-1 0 0,-1 1 1 0 0,1-1-1 0 0,0 0 1 0 0,-1-1-1 0 0,1 1 1 0 0,0 0-1 0 0,-1-1 1 0 0,1 0 0 0 0,0 0-1 0 0,0 0 1 0 0,0 0-1 0 0,-1-1 1 0 0,1 0-1 0 0,6-1 1 0 0,2-2-920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06.1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2760 0 0,'0'0'5209'0'0,"2"0"-4448"0"0,1 0-629 0 0,-1 0 0 0 0,1 0 0 0 0,0 0 0 0 0,-1 1 0 0 0,1-1 0 0 0,-1 1 0 0 0,1 0 0 0 0,0 0 0 0 0,-1 0 0 0 0,0 0 0 0 0,1 0 0 0 0,-1 0 0 0 0,0 0 0 0 0,1 1 0 0 0,-1-1 0 0 0,0 1 0 0 0,0 0 0 0 0,0 0 0 0 0,0 0 0 0 0,-1 0 0 0 0,1 0 0 0 0,0 0 0 0 0,-1 0 0 0 0,0 0 0 0 0,1 1 0 0 0,1 3 0 0 0,27 71 335 0 0,-26-66-363 0 0,-1 0-1 0 0,0 1 1 0 0,-1-1-1 0 0,2 16 1 0 0,2 16 289 0 0,-3-25-227 0 0,-2 0 0 0 0,0 0 0 0 0,-1 1 1 0 0,0-1-1 0 0,-2 0 0 0 0,-5 28 0 0 0,-1 10 4 0 0,8-53-147 0 0,-1-1 0 0 0,0 0 1 0 0,1 1-1 0 0,-1-1 0 0 0,0 0 0 0 0,0 0 1 0 0,0 0-1 0 0,-2 3 0 0 0,-6 15-172 0 0,-4-12 282 0 0,13-8-167 0 0,-1 0-1 0 0,1 1 0 0 0,0-1 0 0 0,0 0 1 0 0,0 0-1 0 0,-1 0 0 0 0,1 0 1 0 0,0 1-1 0 0,0-1 0 0 0,0 0 1 0 0,-1 0-1 0 0,1 0 0 0 0,0 0 0 0 0,0 0 1 0 0,0 0-1 0 0,-1 0 0 0 0,1 0 1 0 0,0 1-1 0 0,0-1 0 0 0,-1 0 1 0 0,1 0-1 0 0,0 0 0 0 0,0 0 1 0 0,-1 0-1 0 0,1 0 0 0 0,0-1 0 0 0,0 1 1 0 0,-1 0-1 0 0,1 0 0 0 0,0 0 1 0 0,0 0-1 0 0,-1 0 0 0 0,1 0 1 0 0,0 0-1 0 0,0 0 0 0 0,-1-1 1 0 0,1 1-1 0 0,0 0 0 0 0,0 0 0 0 0,0 0 1 0 0,0 0-1 0 0,-1-1 0 0 0,1 1 1 0 0,0 0-1 0 0,0 0 0 0 0,-8-8-4879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06.7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7 3224 0 0,'0'0'7924'0'0,"0"-1"-7811"0"0,0 1 1 0 0,0 0-1 0 0,0-1 1 0 0,1 1 0 0 0,-1-1-1 0 0,0 1 1 0 0,1 0-1 0 0,-1-1 1 0 0,0 1 0 0 0,0 0-1 0 0,1 0 1 0 0,-1-1-1 0 0,0 1 1 0 0,1 0 0 0 0,-1-1-1 0 0,1 1 1 0 0,-1 0-1 0 0,0 0 1 0 0,2-1 0 0 0,1 2-89 0 0,0-1 0 0 0,0 1 0 0 0,0 0 0 0 0,0 0 0 0 0,0 0 0 0 0,0 0 0 0 0,0 0 0 0 0,0 1 0 0 0,0-1 0 0 0,-1 1 0 0 0,1 0 1 0 0,-1 0-1 0 0,1 0 0 0 0,-1 0 0 0 0,4 4 0 0 0,4 4-31 0 0,-7-7 14 0 0,0 1 0 0 0,0-1 0 0 0,-1 0 0 0 0,1 1 0 0 0,0-1 0 0 0,2 6 1 0 0,-2-3 1 0 0,-2-4 44 0 0,-15 11 274 0 0,9-11-252 0 0,1 0 0 0 0,0 0 0 0 0,0 0 0 0 0,0 0 0 0 0,1 1 0 0 0,-1 0 0 0 0,1 0 0 0 0,-1 0 0 0 0,-2 4 0 0 0,5-7-68 0 0,0 1 1 0 0,0-1 0 0 0,1 0 0 0 0,-1 0 0 0 0,0 0 0 0 0,1 0 0 0 0,-1 1 0 0 0,0-1-1 0 0,0 0 1 0 0,1 0 0 0 0,-1 0 0 0 0,0-1 0 0 0,0 1 0 0 0,0 0 0 0 0,-1 0 10 0 0,-16-1 86 0 0,14 0-44 0 0,1 1 0 0 0,-1-1 0 0 0,0 1-1 0 0,1 0 1 0 0,-1 0 0 0 0,0 1 0 0 0,-3 0 0 0 0,5 0 72 0 0,-2-1-76 0 0,4 0 289 0 0,-6 3 1621 0 0,164-6-299 0 0,-50 3-3276 0 0,-99 0-4971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7688 0 0,'0'0'3144'0'0,"9"5"-1780"0"0,-7-5-1351 0 0,-1 0 0 0 0,1 1 1 0 0,-1-1-1 0 0,0 0 1 0 0,1 1-1 0 0,-1 0 1 0 0,1-1-1 0 0,-1 1 0 0 0,0 0 1 0 0,1 0-1 0 0,-1-1 1 0 0,0 1-1 0 0,0 0 0 0 0,0 0 1 0 0,1 0-1 0 0,-1 1 1 0 0,0-1-1 0 0,0 0 0 0 0,-1 0 1 0 0,1 1-1 0 0,0-1 1 0 0,0 0-1 0 0,-1 1 1 0 0,1-1-1 0 0,-1 1 0 0 0,1-1 1 0 0,-1 0-1 0 0,1 3 1 0 0,1 4 43 0 0,-1 0 0 0 0,1 0 1 0 0,-2 0-1 0 0,1 10 1 0 0,-1-6 98 0 0,-1-1 1 0 0,-1 1 0 0 0,1-1 0 0 0,-2 1 0 0 0,-6 19 0 0 0,8-27-131 0 0,-9 9-9 0 0,8-11-17 0 0,0 1 25 0 0,0 0 1 0 0,-1-1-1 0 0,1 0 1 0 0,0 0-1 0 0,-1 0 1 0 0,1 0-1 0 0,-1 0 1 0 0,0 0 0 0 0,0 0-1 0 0,1-1 1 0 0,-6 2 1485 0 0,11-2-1298 0 0,16 2-325 0 0,1 0 1 0 0,-1-2-1 0 0,1 0 0 0 0,-1-1 1 0 0,1-1-1 0 0,32-6 1 0 0,-38 6-209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36.5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259 0 8840 0 0,'0'0'800'0'0,"-2"1"-656"0"0,-1 1-124 0 0,0-1 1 0 0,0 0 0 0 0,-1 0 0 0 0,1 0-1 0 0,-7 1 1 0 0,-14 5 344 0 0,9 0 202 0 0,-27 16 1 0 0,19-9-147 0 0,10-6-161 0 0,0 0-1 0 0,-20 17 1 0 0,24-17-117 0 0,1 0 1 0 0,1 0-1 0 0,-1 1 1 0 0,1-1-1 0 0,-6 13 1 0 0,11-18-90 0 0,0 1-1 0 0,0-1 1 0 0,0 1-1 0 0,0 0 1 0 0,1 0 0 0 0,0 0-1 0 0,0 0 1 0 0,0 0 0 0 0,0 0-1 0 0,1 0 1 0 0,0 0-1 0 0,-1 0 1 0 0,2 0 0 0 0,-1 1-1 0 0,0-1 1 0 0,1 0 0 0 0,1 5-1 0 0,0-3 36 0 0,-1 0-1 0 0,2 0 0 0 0,-1-1 0 0 0,6 10 1 0 0,-6-12-36 0 0,0-1 1 0 0,0 1-1 0 0,0-1 0 0 0,1 0 1 0 0,-1 0-1 0 0,1 0 1 0 0,0 0-1 0 0,-1 0 1 0 0,1-1-1 0 0,5 3 1 0 0,8 2 114 0 0,0-1 0 0 0,0 0 0 0 0,1-1 0 0 0,16 2 0 0 0,-27-6-149 0 0,-1 1 0 0 0,0-1 0 0 0,1 0 1 0 0,-1-1-1 0 0,8-1 0 0 0,12 0-208 0 0,-24 2 16 0 0,0 0-1 0 0,0 0 1 0 0,0 0 0 0 0,1-1-1 0 0,-1 1 1 0 0,0 0-1 0 0,0-1 1 0 0,0 1 0 0 0,0 0-1 0 0,0-1 1 0 0,0 0-1 0 0,0 1 1 0 0,0-1 0 0 0,0 1-1 0 0,2-2 1 0 0,1-2-1958 0 0,4 0-2746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36.9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93 4 4608 0 0,'0'0'208'0'0,"0"0"-9"0"0,-4-3 1312 0 0,-5 7 2525 0 0,-4 7-2393 0 0,7-5-1443 0 0,1 0 0 0 0,0 0 1 0 0,0 1-1 0 0,1-1 0 0 0,0 1 0 0 0,0 0 1 0 0,1 0-1 0 0,0 1 0 0 0,0-1 0 0 0,-2 10 1 0 0,-2 11 246 0 0,-4 23 373 0 0,10-47-730 0 0,1 0 0 0 0,-1 0 0 0 0,1 0 0 0 0,1 0 0 0 0,-1 0 0 0 0,0 0 0 0 0,1 0 0 0 0,0 0 0 0 0,2 8 0 0 0,-2-12-51 0 0,0 1-1 0 0,0 0 0 0 0,0 0 1 0 0,0 0-1 0 0,1-1 0 0 0,-1 1 1 0 0,0 0-1 0 0,0-1 0 0 0,0 1 1 0 0,1-1-1 0 0,-1 0 0 0 0,0 1 0 0 0,1-1 1 0 0,-1 0-1 0 0,2 0 0 0 0,-2 1 13 0 0,3-1 3 0 0,0 0-1 0 0,0 0 0 0 0,0 0 0 0 0,0 0 1 0 0,-1 0-1 0 0,1-1 0 0 0,0 0 0 0 0,0 0 1 0 0,0 0-1 0 0,5-3 0 0 0,-1 1 31 0 0,-1 0-1 0 0,0-1 1 0 0,13-9-1 0 0,6-8-96 0 0,-1-1 0 0 0,-1-1-1 0 0,-2-1 1 0 0,0-1 0 0 0,28-41-1 0 0,-54 71 10 0 0,1 1-1 0 0,0-1 0 0 0,0 1 1 0 0,0 0-1 0 0,1 0 0 0 0,-1 0 1 0 0,2 0-1 0 0,-1 0 0 0 0,1 1 0 0 0,0-1 1 0 0,0 0-1 0 0,0 1 0 0 0,1-1 1 0 0,0 0-1 0 0,1 1 0 0 0,1 10 0 0 0,-2-12 5 0 0,0-3 0 0 0,0-1 0 0 0,1 1 0 0 0,-1-1 0 0 0,0 0 0 0 0,0 1 0 0 0,1-1 0 0 0,-1 1 0 0 0,1-1 0 0 0,-1 0 0 0 0,1 1 0 0 0,1 1 0 0 0,-1-1 1 0 0,0-1 0 0 0,-1 1 0 0 0,2-1 0 0 0,-1 1-1 0 0,0-1 1 0 0,0 0 0 0 0,0 1 0 0 0,1-1 0 0 0,-1 0-1 0 0,0 0 1 0 0,1 0 0 0 0,-1 0 0 0 0,1 0 0 0 0,0 0-1 0 0,-1 0 1 0 0,1-1 0 0 0,-1 1 0 0 0,4 0 0 0 0,-2 0 11 0 0,1 0 1 0 0,-1-1-1 0 0,0 1 1 0 0,0-1-1 0 0,1 0 1 0 0,-1 0-1 0 0,0 0 1 0 0,7-2-1 0 0,6-2-411 0 0,0 0 0 0 0,0-2 0 0 0,30-14 0 0 0,-38 13-1068 0 0,-3-1-365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37.2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0 127 5064 0 0,'2'0'8688'0'0,"1"2"-8478"0"0,1-1 1 0 0,0 0-1 0 0,-1 0 0 0 0,1 0 1 0 0,0-1-1 0 0,-1 1 1 0 0,1-1-1 0 0,0 0 1 0 0,-1 0-1 0 0,1 0 1 0 0,4-1-1 0 0,44-10 1002 0 0,-36 7-866 0 0,107-35 175 0 0,-72 21-634 0 0,-24 10 60 0 0,-10 3-1056 0 0,-1 0 0 0 0,19-9 1 0 0,-4-2-655 0 0,-10 3-18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37.5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199 1 3680 0 0,'-3'1'82'0'0,"0"1"0"0"0,0-1 1 0 0,-1 1-1 0 0,1-1 0 0 0,0 1 0 0 0,0 0 0 0 0,1 0 1 0 0,-1 1-1 0 0,0-1 0 0 0,1 1 0 0 0,-4 3 1 0 0,-24 35 3719 0 0,25-32-2653 0 0,-68 105 2205 0 0,62-98-3011 0 0,-9 20 1 0 0,12-21-123 0 0,6-10-139 0 0,0-1 0 0 0,0 1 0 0 0,0 0 1 0 0,1-1-1 0 0,0 1 0 0 0,0 0 1 0 0,0 0-1 0 0,0 0 0 0 0,1 0 0 0 0,0 0 1 0 0,0 0-1 0 0,0 0 0 0 0,1 5 1 0 0,-1-8-84 0 0,1 0 1 0 0,-1 1 0 0 0,1-1-1 0 0,0 0 1 0 0,0 0-1 0 0,0 0 1 0 0,0 0 0 0 0,0 0-1 0 0,0 0 1 0 0,0 0 0 0 0,1 0-1 0 0,-1 0 1 0 0,1-1 0 0 0,-1 1-1 0 0,1 0 1 0 0,0-1 0 0 0,0 0-1 0 0,0 1 1 0 0,-1-1 0 0 0,1 0-1 0 0,0 0 1 0 0,1 0 0 0 0,-1 0-1 0 0,0 0 1 0 0,0 0 0 0 0,0-1-1 0 0,0 1 1 0 0,1-1 0 0 0,-1 1-1 0 0,3-1 1 0 0,20 0-3605 0 0,2-3-1299 0 0</inkml:trace>
  <inkml:trace contextRef="#ctx0" brushRef="#br0" timeOffset="1">321 259 10136 0 0,'-5'-5'5773'0'0,"20"2"-5396"0"0,15-3 140 0 0,43-15 1 0 0,-55 15-362 0 0,29-4 1 0 0,-25 6-1206 0 0,23-7 0 0 0,-15 4-121 0 0,-5 3-12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37.9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101 20 7456 0 0,'0'0'1641'0'0,"-2"1"-702"0"0,0 1-606 0 0,-1 0 0 0 0,0-1 0 0 0,0 1 0 0 0,0-1 0 0 0,-5 2 0 0 0,-16 7 871 0 0,20-7-1004 0 0,0 0 0 0 0,0 0-1 0 0,0 0 1 0 0,0 1 0 0 0,0-1 0 0 0,1 1-1 0 0,0 0 1 0 0,-1 0 0 0 0,1 0 0 0 0,1 1-1 0 0,-1-1 1 0 0,1 1 0 0 0,0-1 0 0 0,0 1-1 0 0,-2 7 1 0 0,4-11-166 0 0,0 0 0 0 0,0 1 0 0 0,0-1 0 0 0,0 0 0 0 0,0 0 0 0 0,0 1 0 0 0,0-1 0 0 0,1 0 0 0 0,-1 1 0 0 0,1-1 0 0 0,-1 0 0 0 0,1 0 0 0 0,-1 0 0 0 0,1 1 0 0 0,0-1 0 0 0,-1 0 0 0 0,1 0 0 0 0,0 0 0 0 0,0 0 1 0 0,0 0-1 0 0,0 0 0 0 0,1 0 0 0 0,0 1 3 0 0,0 0 0 0 0,0-1 0 0 0,0 0 1 0 0,0 1-1 0 0,0-1 0 0 0,0 0 0 0 0,0 0 0 0 0,0 0 1 0 0,1 0-1 0 0,-1 0 0 0 0,3 0 0 0 0,3-1 46 0 0,0 0-1 0 0,1 0 1 0 0,-1-1-1 0 0,0 0 1 0 0,0 0-1 0 0,1-1 0 0 0,7-2 1 0 0,56-24 236 0 0,-51 19-266 0 0,-18 7-46 0 0,1 0 0 0 0,0 1 0 0 0,0-2 0 0 0,-1 1 0 0 0,1 0 0 0 0,-1-1 0 0 0,0 1 0 0 0,6-7 0 0 0,-9 8-5 0 0,1 0-1 0 0,0 0 1 0 0,0 0 0 0 0,-1 0-1 0 0,1 0 1 0 0,-1 0-1 0 0,1 0 1 0 0,-1 0-1 0 0,1-1 1 0 0,-1 1-1 0 0,0 0 1 0 0,0 0 0 0 0,1 0-1 0 0,-1-1 1 0 0,0 1-1 0 0,0 0 1 0 0,0 0-1 0 0,0-1 1 0 0,0 1-1 0 0,-1 0 1 0 0,1 0 0 0 0,0 0-1 0 0,-1-1 1 0 0,1 1-1 0 0,0 0 1 0 0,-1 0-1 0 0,1 0 1 0 0,-1 0-1 0 0,0 0 1 0 0,1 0 0 0 0,-1 0-1 0 0,0 0 1 0 0,0 0-1 0 0,-1-1 1 0 0,-2-2 4 0 0,0 0 0 0 0,0 0 0 0 0,0 1 1 0 0,-1 0-1 0 0,1 0 0 0 0,-1 0 0 0 0,0 1 1 0 0,0-1-1 0 0,0 1 0 0 0,0 0 0 0 0,0 1 0 0 0,-1-1 1 0 0,-6 0-1 0 0,-7-1-23 0 0,0 2 0 0 0,-30 1 0 0 0,20 1-43 0 0,5 1-4 0 0,22-1-38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38.2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267 161 5984 0 0,'13'-53'545'0'0,"-6"31"666"0"0,4-25-1 0 0,-2 15 2454 0 0,-9 31-3644 0 0,-1 1 0 0 0,1 0-1 0 0,0-1 1 0 0,0 1 0 0 0,0 0-1 0 0,0-1 1 0 0,0 1 0 0 0,-1 0-1 0 0,1 0 1 0 0,0-1 0 0 0,0 1-1 0 0,-1 0 1 0 0,1 0 0 0 0,0-1-1 0 0,0 1 1 0 0,-1 0 0 0 0,1 0-1 0 0,0 0 1 0 0,0-1 0 0 0,-1 1-1 0 0,1 0 1 0 0,0 0 0 0 0,-1 0-1 0 0,1 0 1 0 0,0 0 0 0 0,-1 0-1 0 0,1-1 1 0 0,0 1 0 0 0,-1 0-1 0 0,1 0 1 0 0,0 0 0 0 0,-1 0-1 0 0,1 0 1 0 0,-1 0 0 0 0,1 1-1 0 0,0-1 1 0 0,-1 0 0 0 0,1 0-1 0 0,0 0 1 0 0,-1 0 0 0 0,1 0-1 0 0,0 0 1 0 0,0 1 0 0 0,-1-1-1 0 0,1 0 1 0 0,0 0 0 0 0,-1 0-1 0 0,1 1 1 0 0,0-1 0 0 0,0 0-1 0 0,-1 0 1 0 0,1 1 0 0 0,-16 15 411 0 0,-15 25-325 0 0,-40 71 1 0 0,-16 52 374 0 0,80-151-407 0 0,-46 104 502 0 0,47-102-492 0 0,1 0-1 0 0,1 0 0 0 0,0 0 0 0 0,1 1 0 0 0,1 0 0 0 0,-1 17 0 0 0,3-30-57 0 0,0 1-1 0 0,1 0 0 0 0,-1 0 1 0 0,1-1-1 0 0,0 1 0 0 0,0 0 1 0 0,0-1-1 0 0,0 1 0 0 0,0-1 1 0 0,1 1-1 0 0,3 4 0 0 0,-4-6-70 0 0,-1-1 0 0 0,1 0 0 0 0,0 0 1 0 0,1 0-1 0 0,-1 0 0 0 0,0 0 0 0 0,0 0 0 0 0,0 0 0 0 0,1 0 0 0 0,-1 0 0 0 0,0-1 0 0 0,1 1 0 0 0,-1 0 0 0 0,0-1 0 0 0,1 1 0 0 0,-1-1 0 0 0,1 0 0 0 0,-1 1 1 0 0,1-1-1 0 0,-1 0 0 0 0,1 0 0 0 0,-1 0 0 0 0,1 0 0 0 0,-1 0 0 0 0,1 0 0 0 0,-1 0 0 0 0,1-1 0 0 0,-1 1 0 0 0,3-1 0 0 0,16-6-5325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38.6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555 25 8752 0 0,'0'-6'154'0'0,"-1"-8"485"0"0,1 14-617 0 0,0 0-1 0 0,0 0 1 0 0,0-1 0 0 0,0 1 0 0 0,0 0-1 0 0,0 0 1 0 0,0 0 0 0 0,0-1-1 0 0,-1 1 1 0 0,1 0 0 0 0,0 0 0 0 0,0-1-1 0 0,0 1 1 0 0,0 0 0 0 0,-1 0-1 0 0,1 0 1 0 0,0 0 0 0 0,0-1-1 0 0,0 1 1 0 0,-1 0 0 0 0,1 0 0 0 0,0 0-1 0 0,0 0 1 0 0,-1 0 0 0 0,1 0-1 0 0,0 0 1 0 0,0 0 0 0 0,-1 0 0 0 0,1 0-1 0 0,0 0 1 0 0,0 0 0 0 0,-1 0-1 0 0,1 0 1 0 0,0 0 0 0 0,0 0-1 0 0,-1 0 1 0 0,1 0 0 0 0,0 0 0 0 0,0 0-1 0 0,-1 0 1 0 0,1 0 0 0 0,-9 5 460 0 0,9-4-355 0 0,-6 3 113 0 0,1 1 0 0 0,0-1 0 0 0,0 1 0 0 0,0 1 0 0 0,1-1 0 0 0,-1 1 0 0 0,-2 6 0 0 0,-1-2-149 0 0,-7 14 278 0 0,0 0 0 0 0,-13 33 0 0 0,7-12 147 0 0,10-24-416 0 0,1 1 0 0 0,1 0 0 0 0,1 1 0 0 0,1 0 0 0 0,1 0 0 0 0,2 0 0 0 0,0 1 0 0 0,-2 41 0 0 0,6-60-228 0 0,1 0 0 0 0,-1 0 0 0 0,0 0 0 0 0,1 0 0 0 0,0-1 0 0 0,0 1 0 0 0,1 0 0 0 0,-1 0 1 0 0,1-1-1 0 0,0 1 0 0 0,4 6 0 0 0</inkml:trace>
  <inkml:trace contextRef="#ctx0" brushRef="#br0" timeOffset="1">1 272 14768 0 0,'0'0'1342'0'0,"3"-1"-1038"0"0,18-3 514 0 0,31-2-1 0 0,5-2-397 0 0,91-16 456 0 0,103-22-1342 0 0,-232 42-903 0 0,21-5 0 0 0,-34 7-52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38.9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311 31 10080 0 0,'0'-1'24'0'0,"0"0"0"0"0,0 0 0 0 0,0-1 0 0 0,0 1 0 0 0,0 0 0 0 0,0 0 0 0 0,0 0 0 0 0,0 0 0 0 0,0 0 0 0 0,-1 0 0 0 0,1 0 0 0 0,0 0 0 0 0,-1 0 0 0 0,1 0 0 0 0,-1 0 0 0 0,1 0 0 0 0,-1 0 0 0 0,1 0 0 0 0,-1 0 0 0 0,0 1 0 0 0,1-1 0 0 0,-1 0 0 0 0,0 0 0 0 0,0 1 1 0 0,1-1-1 0 0,-1 0 0 0 0,0 1 0 0 0,0-1 0 0 0,0 1 0 0 0,0-1 0 0 0,0 1 0 0 0,0-1 0 0 0,0 1 0 0 0,0 0 0 0 0,0-1 0 0 0,0 1 0 0 0,0 0 0 0 0,0 0 0 0 0,0 0 0 0 0,-1 0 0 0 0,1 0 0 0 0,0 0 0 0 0,0 0 0 0 0,0 0 0 0 0,-2 1 0 0 0,-3 1 49 0 0,0-1 0 0 0,0 1 0 0 0,1 1 0 0 0,-1-1 0 0 0,0 1 0 0 0,1 0 0 0 0,-6 4 0 0 0,-7 6 176 0 0,0 1 0 0 0,1 0 0 0 0,1 2 0 0 0,0 0 1 0 0,1 1-1 0 0,-12 18 0 0 0,10-10 64 0 0,1 1-1 0 0,1 0 1 0 0,-21 55 0 0 0,32-71-255 0 0,1 1 1 0 0,0 0-1 0 0,1 0 1 0 0,0 0-1 0 0,1 1 1 0 0,0-1-1 0 0,0 0 1 0 0,1 1-1 0 0,1-1 1 0 0,2 13 0 0 0,-3-22-76 0 0,1 0 0 0 0,0 0 0 0 0,-1 0 1 0 0,1 0-1 0 0,0 0 0 0 0,0 0 0 0 0,0 0 1 0 0,0 0-1 0 0,0 0 0 0 0,0 0 0 0 0,1-1 1 0 0,-1 1-1 0 0,1 0 0 0 0,-1-1 0 0 0,1 0 1 0 0,-1 1-1 0 0,1-1 0 0 0,3 2 0 0 0,3 3-663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39.3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1 143 6448 0 0,'0'0'498'0'0,"0"-1"-327"0"0,1-1 86 0 0,0 1-1 0 0,0-1 1 0 0,0 1-1 0 0,0-1 1 0 0,0 1-1 0 0,0 0 1 0 0,0 0-1 0 0,0 0 1 0 0,1 0-1 0 0,-1 0 1 0 0,0 0-1 0 0,1 0 1 0 0,-1 0-1 0 0,1 0 1 0 0,-1 0-1 0 0,1 1 1 0 0,2-2-1 0 0,1 1 436 0 0,-2-1-346 0 0,1 1 0 0 0,-1 0 1 0 0,1 1-1 0 0,-1-1 0 0 0,1 0 0 0 0,6 1 0 0 0,11-3 83 0 0,68-12 157 0 0,-29 2-557 0 0,-16 5-18 0 0,75-25 1 0 0,-102 27-69 0 0,-10 4-95 0 0,-1 0 1 0 0,0 0 0 0 0,0-1 0 0 0,0 0 0 0 0,10-6 0 0 0,10-5-889 0 0,-25 13 672 0 0,-2 9 480 0 0,0-3-41 0 0,-1 1-1 0 0,0-1 1 0 0,0 0 0 0 0,0 0 0 0 0,-1 0 0 0 0,-3 5 0 0 0,-10 22 203 0 0,10-17-53 0 0,-13 22 1 0 0,12-27 34 0 0,2 1 0 0 0,-1 0 1 0 0,-7 23-1 0 0,13-33-222 0 0,0-1 0 0 0,0 0 0 0 0,0 1-1 0 0,0-1 1 0 0,0 0 0 0 0,0 1 0 0 0,-1-1 0 0 0,1 0-1 0 0,0 1 1 0 0,0-1 0 0 0,0 0 0 0 0,0 0 0 0 0,0 1-1 0 0,0-1 1 0 0,1 0 0 0 0,-1 1 0 0 0,0-1-1 0 0,0 0 1 0 0,0 1 0 0 0,0-1 0 0 0,0 0 0 0 0,0 1-1 0 0,0-1 1 0 0,1 0 0 0 0,-1 0 0 0 0,0 1 0 0 0,0-1-1 0 0,0 0 1 0 0,1 0 0 0 0,-1 1 0 0 0,0-1 0 0 0,11-1 509 0 0,-8 0-444 0 0,1-1 1 0 0,-1 1-1 0 0,0-1 0 0 0,0 0 0 0 0,4-3 0 0 0,9-12 268 0 0,18-22 1 0 0,-18 20-285 0 0,22-21 0 0 0,-25 28-86 0 0,-6 4-8 0 0,0 1 0 0 0,0 0 0 0 0,1 1 0 0 0,1 0 0 0 0,-1 0 0 0 0,1 1 0 0 0,12-6-1 0 0,-20 11-173 0 0,7 0-3403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40.9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6 263 4144 0 0,'0'0'8977'0'0,"3"1"-8548"0"0,10 0-281 0 0,0 1 1 0 0,1-2-1 0 0,-1 1 0 0 0,1-2 0 0 0,-1 0 1 0 0,1-1-1 0 0,14-3 0 0 0,10-5-225 0 0,47-19 0 0 0,-77 26 49 0 0,-1 1-137 0 0,0-1 1 0 0,0 0-1 0 0,0 0 0 0 0,11-8 0 0 0,-17 10 80 0 0,1 0 0 0 0,-1 0-1 0 0,0-1 1 0 0,1 1 0 0 0,-1 0-1 0 0,0-1 1 0 0,0 1 0 0 0,0-1-1 0 0,0 1 1 0 0,0-1 0 0 0,0 0-1 0 0,0 1 1 0 0,0-1 0 0 0,-1 0-1 0 0,1 0 1 0 0,-1 1 0 0 0,1-1-1 0 0,-1 0 1 0 0,0 0 0 0 0,0 0-1 0 0,0 0 1 0 0,0 1 0 0 0,0-1-1 0 0,0-3 1 0 0,-1 3 44 0 0,1 1-1 0 0,-1 0 1 0 0,1 0 0 0 0,-1 0 0 0 0,0 0 0 0 0,1 0-1 0 0,-1 0 1 0 0,0 0 0 0 0,0 0 0 0 0,1 0-1 0 0,-1 0 1 0 0,0 0 0 0 0,0 0 0 0 0,0 1-1 0 0,0-1 1 0 0,0 0 0 0 0,-1 1 0 0 0,1-1-1 0 0,-2 0 1 0 0,-25-8-275 0 0,19 7 343 0 0,-1 1 1 0 0,0 0 0 0 0,0 1-1 0 0,0 0 1 0 0,0 0 0 0 0,0 1-1 0 0,0 0 1 0 0,1 1 0 0 0,-1 0-1 0 0,0 1 1 0 0,1 0 0 0 0,-19 8-1 0 0,15-5 290 0 0,0 1-1 0 0,1 1 0 0 0,-1 0 1 0 0,1 0-1 0 0,1 1 0 0 0,0 1 1 0 0,0 0-1 0 0,-11 14 0 0 0,20-22-252 0 0,1 0-1 0 0,-1 0 0 0 0,1 0 0 0 0,-1 1 1 0 0,1-1-1 0 0,0 0 0 0 0,0 1 0 0 0,0-1 1 0 0,0 1-1 0 0,0 0 0 0 0,1-1 0 0 0,-1 1 1 0 0,1-1-1 0 0,-1 1 0 0 0,1 3 0 0 0,0-5-33 0 0,1 1-1 0 0,-1-1 0 0 0,0 0 1 0 0,1 1-1 0 0,-1-1 0 0 0,1 1 1 0 0,0-1-1 0 0,-1 0 0 0 0,1 1 1 0 0,0-1-1 0 0,0 0 0 0 0,-1 0 1 0 0,1 1-1 0 0,0-1 0 0 0,0 0 1 0 0,1 0-1 0 0,-1 0 0 0 0,0 0 1 0 0,0-1-1 0 0,0 1 0 0 0,1 0 1 0 0,-1 0-1 0 0,0-1 0 0 0,1 1 1 0 0,-1 0-1 0 0,0-1 0 0 0,4 1 1 0 0,9 2 117 0 0,0 0 1 0 0,0-1 0 0 0,0-1 0 0 0,1 0 0 0 0,20-2 0 0 0,72-13-605 0 0,-88 12 65 0 0,3-2-570 0 0,-1-1 0 0 0,1-1 1 0 0,-1-1-1 0 0,-1-1 0 0 0,1 0 0 0 0,-1-2 0 0 0,-1 0 0 0 0,0-1 0 0 0,0-1 0 0 0,-1-1 1 0 0,0 0-1 0 0,-2-2 0 0 0,21-21 0 0 0,-32 31 1028 0 0,0-1 0 0 0,0 0 0 0 0,-1 0 0 0 0,0-1 0 0 0,0 1-1 0 0,-1-1 1 0 0,1 0 0 0 0,2-12 0 0 0,-5 19 38 0 0,-1-1 0 0 0,0 1 0 0 0,0-1 0 0 0,0 1 1 0 0,0-1-1 0 0,0 0 0 0 0,0 1 0 0 0,0-1 0 0 0,0 1 0 0 0,0-1 0 0 0,0 0 0 0 0,0 1 0 0 0,-1-1 0 0 0,1 1 0 0 0,0-1 0 0 0,0 1 0 0 0,-1-1 0 0 0,1 1 0 0 0,0-1 0 0 0,0 1 0 0 0,-1-1 0 0 0,1 1 0 0 0,-1-1 0 0 0,0 0 1 0 0,0 0 83 0 0,0 0 0 0 0,-1 1 0 0 0,1-1 1 0 0,0 0-1 0 0,-1 0 0 0 0,1 1 1 0 0,-1-1-1 0 0,1 1 0 0 0,-3-1 1 0 0,-2 0 350 0 0,-1 0 1 0 0,0 0-1 0 0,-8 1 1 0 0,-82 7 2316 0 0,82-6-2515 0 0,11 0-79 0 0,-1 0 1 0 0,0 0-1 0 0,1 0 0 0 0,-1 1 1 0 0,1 0-1 0 0,0-1 0 0 0,-7 5 1 0 0,10-5 333 0 0,14 2-144 0 0,2 0-321 0 0,0-1 0 0 0,0-1 0 0 0,0 0 0 0 0,19-2 1 0 0,-15 1-124 0 0,35 3 0 0 0,-44 0-8 0 0,-2 4 0 0 0,-4 3-14 0 0,-3-8 9 0 0,-1 1-1 0 0,-1-1 1 0 0,1 1-1 0 0,0-1 1 0 0,0 1-1 0 0,-1 0 0 0 0,0-1 1 0 0,1 0-1 0 0,-1 1 1 0 0,0-1-1 0 0,0 1 1 0 0,-2 2-1 0 0,-20 32 16 0 0,13-22-14 0 0,-76 108 0 0 0,-16 27 279 0 0,97-139-162 0 0,-1 0-1 0 0,1 1 0 0 0,1-1 0 0 0,0 1 0 0 0,1 0 1 0 0,-4 19-1 0 0,7-30-80 0 0,0 1 1 0 0,0 0-1 0 0,0-1 1 0 0,0 1-1 0 0,0-1 1 0 0,0 1-1 0 0,0-1 1 0 0,1 1-1 0 0,-1-1 1 0 0,0 1-1 0 0,1-1 1 0 0,-1 1-1 0 0,1-1 1 0 0,0 1-1 0 0,-1-1 1 0 0,1 0-1 0 0,0 1 1 0 0,0-1-1 0 0,0 0 1 0 0,0 1-1 0 0,0-1 1 0 0,0 0-1 0 0,0 0 1 0 0,0 0-1 0 0,1 0 1 0 0,-1 0-1 0 0,0-1 1 0 0,1 1-1 0 0,-1 0 1 0 0,0 0-1 0 0,1-1 1 0 0,-1 1-1 0 0,1-1 1 0 0,-1 1-1 0 0,1-1 1 0 0,3 1-1 0 0,0-1 31 0 0,0 0 0 0 0,0 1 0 0 0,0-1 0 0 0,0-1 0 0 0,0 1 0 0 0,0-1 0 0 0,0 0 1 0 0,-1 0-1 0 0,1 0 0 0 0,7-4 0 0 0,0 0 49 0 0,0-1 0 0 0,0-1 0 0 0,-1 0 1 0 0,1-1-1 0 0,13-11 0 0 0,-19 13-151 0 0,0 0 0 0 0,0-1 0 0 0,-1 0 0 0 0,1 0 0 0 0,-2 0 0 0 0,1 0 1 0 0,-1-1-1 0 0,0 0 0 0 0,5-12 0 0 0,-5 10-92 0 0,0-1 1 0 0,-1 0 0 0 0,0-1-1 0 0,-1 1 1 0 0,0 0 0 0 0,-1-1-1 0 0,0 1 1 0 0,-1-13-1 0 0,-1 18-6 0 0,1 0-1 0 0,-2 0 0 0 0,1 1 0 0 0,-3-7 0 0 0,4 11 107 0 0,0-1 0 0 0,-1 1 0 0 0,1 0-1 0 0,-1-1 1 0 0,0 1 0 0 0,0 0 0 0 0,1 0 0 0 0,-1 0-1 0 0,0-1 1 0 0,0 1 0 0 0,0 0 0 0 0,0 0-1 0 0,0 0 1 0 0,0 0 0 0 0,0 0 0 0 0,-1 1 0 0 0,1-1-1 0 0,0 0 1 0 0,0 1 0 0 0,-1-1 0 0 0,-1 0-1 0 0,3 1 55 0 0,-1 0-1 0 0,0 0 0 0 0,0 0 0 0 0,1-1 0 0 0,-1 1 0 0 0,0 0 1 0 0,1 0-1 0 0,-1 0 0 0 0,0-1 0 0 0,1 1 0 0 0,-1 0 0 0 0,0-1 1 0 0,1 1-1 0 0,-1-1 0 0 0,0 0 0 0 0,1 1 11 0 0,0 0 0 0 0,0-1 0 0 0,0 1 0 0 0,0 0 0 0 0,0 0 0 0 0,0 0 1 0 0,0-1-1 0 0,0 1 0 0 0,0 0 0 0 0,0 0 0 0 0,0-1 0 0 0,0 1 0 0 0,1 0 0 0 0,-1 0 0 0 0,0 0 0 0 0,0-1 0 0 0,0 1 0 0 0,0 0 0 0 0,0 0 1 0 0,0 0-1 0 0,1 0 0 0 0,-1 0 0 0 0,0-1 0 0 0,0 1 0 0 0,0 0 0 0 0,1 0 0 0 0,-1 0 0 0 0,0 0 0 0 0,0 0 0 0 0,1 0 0 0 0,24-10 677 0 0,0 3-465 0 0,-1-2 1 0 0,0 0 0 0 0,42-23-1 0 0,-37 14-315 0 0,-19 13-60 0 0,-1 0 0 0 0,1-1 0 0 0,-2 0 0 0 0,1 0 0 0 0,-1-1 0 0 0,0 0 0 0 0,13-15 0 0 0,-15 14 18 0 0,-3 5 65 0 0,0-1-1 0 0,0 0 0 0 0,-1 0 1 0 0,1 0-1 0 0,-1 0 1 0 0,0 0-1 0 0,0 0 0 0 0,0 0 1 0 0,0-1-1 0 0,-1 1 1 0 0,1-1-1 0 0,-1 1 1 0 0,-1-1-1 0 0,1-6 0 0 0,0 11 47 0 0,-1 0 0 0 0,0 0 0 0 0,0 0 0 0 0,0 0 0 0 0,0 0 0 0 0,0-1 0 0 0,0 1 0 0 0,0 0-1 0 0,0 0 1 0 0,0 0 0 0 0,0 0 0 0 0,0-1 0 0 0,0 1 0 0 0,0 0 0 0 0,0 0 0 0 0,0 0-1 0 0,0-1 1 0 0,0 1 0 0 0,0 0 0 0 0,0 0 0 0 0,0 0 0 0 0,0 0 0 0 0,0 0 0 0 0,0-1 0 0 0,0 1-1 0 0,0 0 1 0 0,0 0 0 0 0,-1 0 0 0 0,1 0 0 0 0,0 0 0 0 0,0-1 0 0 0,0 1 0 0 0,0 0 0 0 0,0 0-1 0 0,0 0 1 0 0,-1 0 0 0 0,1 0 0 0 0,0 0 0 0 0,0 0 0 0 0,0 0 0 0 0,0-1 0 0 0,-1 1-1 0 0,1 0 1 0 0,0 0 0 0 0,0 0 0 0 0,0 0 0 0 0,0 0 0 0 0,-1 0 0 0 0,1 0 0 0 0,0 0 0 0 0,0 0-1 0 0,0 0 1 0 0,0 0 0 0 0,-1 0 0 0 0,1 0 0 0 0,0 0 0 0 0,0 0 0 0 0,0 1 0 0 0,0-1 0 0 0,0 0-1 0 0,-1 0 1 0 0,-7 7 11 0 0,7-6-15 0 0,-5 7 5 0 0,0 0 1 0 0,0 1-1 0 0,0-1 0 0 0,2 1 0 0 0,-1 0 0 0 0,-3 10 0 0 0,-5 8 10 0 0,4-10 40 0 0,4-8-2 0 0,0 1-1 0 0,0-1 0 0 0,1 1 1 0 0,0 0-1 0 0,-4 17 1 0 0,8-24-23 0 0,0 0 1 0 0,0 0 0 0 0,1 0 0 0 0,-1 0-1 0 0,1 0 1 0 0,-1 0 0 0 0,1 0-1 0 0,0 0 1 0 0,0 0 0 0 0,2 3 0 0 0,-3-5-23 0 0,1-1 5 0 0,-1 1 0 0 0,1-1 0 0 0,-1 1 0 0 0,0-1 0 0 0,1 0 0 0 0,-1 1 0 0 0,1-1 0 0 0,-1 0-1 0 0,1 1 1 0 0,-1-1 0 0 0,1 0 0 0 0,0 1 0 0 0,-1-1 0 0 0,1 0 0 0 0,-1 0 0 0 0,1 0 0 0 0,0 1-1 0 0,-1-1 1 0 0,1 0 0 0 0,0 0 0 0 0,1 0 18 0 0,3 1 43 0 0,-1 0 0 0 0,1 0-1 0 0,0 0 1 0 0,-1-1 0 0 0,1 0-1 0 0,0 0 1 0 0,0 0 0 0 0,0 0 0 0 0,-1-1-1 0 0,1 0 1 0 0,0 0 0 0 0,-1 0-1 0 0,1-1 1 0 0,6-3 0 0 0,4-2 76 0 0,0-1 0 0 0,23-18 0 0 0,-33 23-195 0 0,17-14 0 0 0,-1-1 0 0 0,25-28-1 0 0,-18 17-934 0 0,-28 29 893 0 0,0 19 4 0 0,0 1 60 0 0,-1-15 21 0 0,1 1 0 0 0,0-1 0 0 0,0 1 0 0 0,1-1 0 0 0,1 10 0 0 0,-1-13 30 0 0,0 1 0 0 0,0-1 0 0 0,0 0 0 0 0,0 0 0 0 0,1 1 0 0 0,-1-1 0 0 0,1 0 0 0 0,-1 0 0 0 0,1 0 0 0 0,0 0 0 0 0,0-1 0 0 0,-1 1 0 0 0,1 0 0 0 0,0-1 0 0 0,1 0-1 0 0,2 2 1 0 0,-1-1 40 0 0,1 0-1 0 0,0 0 1 0 0,-1 0-1 0 0,1-1 1 0 0,0 0-1 0 0,0 0 1 0 0,0-1-1 0 0,0 1 1 0 0,-1-1-1 0 0,1 0 1 0 0,0 0-1 0 0,0-1 1 0 0,0 1-1 0 0,0-1 1 0 0,8-3-1 0 0,-4 2-55 0 0,-1-1-1 0 0,1-1 1 0 0,-1 1-1 0 0,0-1 1 0 0,0-1-1 0 0,0 1 1 0 0,13-12-1 0 0,-2 0-21 0 0,-12 11-35 0 0,1-1 1 0 0,-1 0-1 0 0,-1-1 1 0 0,1 1 0 0 0,-1-1-1 0 0,-1 0 1 0 0,8-11 0 0 0,-8 7-43 0 0,0 2-40 0 0,0 0 0 0 0,0 0 0 0 0,5-20 0 0 0,-9 26 96 0 0,0 0 1 0 0,-1 0 0 0 0,1 0-1 0 0,-1 0 1 0 0,0 0 0 0 0,0-1-1 0 0,0 1 1 0 0,-1 0 0 0 0,1 0-1 0 0,-1 0 1 0 0,1 0 0 0 0,-1 0-1 0 0,0 0 1 0 0,0 0 0 0 0,-1 0-1 0 0,1 0 1 0 0,-3-3 0 0 0,4 5 25 0 0,-1 0-1 0 0,0 1 1 0 0,0-1 0 0 0,0 1 0 0 0,0-1-1 0 0,0 1 1 0 0,0 0 0 0 0,0-1 0 0 0,0 1 0 0 0,0 0-1 0 0,0 0 1 0 0,0-1 0 0 0,0 1 0 0 0,0 0-1 0 0,0 0 1 0 0,0 0 0 0 0,0 0 0 0 0,0 0 0 0 0,0 1-1 0 0,0-1 1 0 0,0 0 0 0 0,0 0 0 0 0,0 1-1 0 0,0-1 1 0 0,-2 1 0 0 0,-27 13-171 0 0,22-8 126 0 0,1 0 0 0 0,-1 0 0 0 0,1 0-1 0 0,-11 15 1 0 0,-23 33 240 0 0,38-49-149 0 0,-3 3-19 0 0,1 1 0 0 0,0 0 0 0 0,1 0 0 0 0,0 0 0 0 0,0 1-1 0 0,1-1 1 0 0,-2 12 0 0 0,5-20 0 0 0,0 1 0 0 0,0-1-1 0 0,0 1 1 0 0,0-1 0 0 0,0 1-1 0 0,0-1 1 0 0,1 1 0 0 0,-1-1 0 0 0,0 0-1 0 0,1 1 1 0 0,-1-1 0 0 0,1 1-1 0 0,0-1 1 0 0,-1 0 0 0 0,1 1 0 0 0,0-1-1 0 0,0 0 1 0 0,0 0 0 0 0,0 0-1 0 0,1 2 1 0 0,1-1 50 0 0,-1 1 1 0 0,1-1-1 0 0,0 0 0 0 0,0 0 0 0 0,0 0 0 0 0,7 2 0 0 0,1 0 35 0 0,1-1 0 0 0,0 0 0 0 0,0-1 0 0 0,1 0-1 0 0,-1-1 1 0 0,0-1 0 0 0,1 0 0 0 0,18-2 0 0 0,15 0-665 0 0,18-1-1867 0 0,-46-10 3534 0 0,17-14-473 0 0,-1 0-267 0 0,-28 22-341 0 0,0 0-1 0 0,0-1 1 0 0,-1 1-1 0 0,0-1 1 0 0,5-7 0 0 0,-6 6-17 0 0,1 1 1 0 0,0 0 0 0 0,1 0 0 0 0,-1 0-1 0 0,10-7 1 0 0,42-33 46 0 0,-37 37-53 0 0,-6 3 0 0 0,-9 5-12 0 0,-5 1 6 0 0,1 0 0 0 0,0 0 0 0 0,-1 1 0 0 0,1-1 0 0 0,-1 0 0 0 0,1 0 0 0 0,0 1 0 0 0,-1-1 0 0 0,1 0 0 0 0,-1 1 0 0 0,1-1 0 0 0,-1 1 0 0 0,1-1 0 0 0,-1 1 0 0 0,1-1 0 0 0,-1 1 0 0 0,0-1 0 0 0,1 1 0 0 0,-1-1 0 0 0,0 1 0 0 0,1 0 0 0 0,-1-1 0 0 0,0 2 0 0 0,5 14-66 0 0,-5-13 66 0 0,0 1-1 0 0,0 0 0 0 0,0 0 1 0 0,-1 0-1 0 0,1 0 0 0 0,-1-1 0 0 0,0 1 1 0 0,-2 4-1 0 0,-12 30-26 0 0,12-30 42 0 0,-2 2-9 0 0,-1 1 0 0 0,0-1 0 0 0,-11 14 0 0 0,3-4 11 0 0,10-11 42 0 0,4-7 250 0 0,2-3-258 0 0,0 0-1 0 0,1 0 1 0 0,-1 0-1 0 0,0 0 1 0 0,0-1-1 0 0,0 1 1 0 0,0-1-1 0 0,2-2 1 0 0,0 1 35 0 0,39-32 139 0 0,74-80 0 0 0,-112 110-249 0 0,0 0-1 0 0,0 0 1 0 0,0 0 0 0 0,0 1 0 0 0,0 0 0 0 0,1 0 0 0 0,10-5-1 0 0,-15 9-27 0 0,-5 12-98 0 0,-36 80 30 0 0,30-72 127 0 0,8-17 4 0 0,0 0 0 0 0,0 1 0 0 0,0 0-1 0 0,0-1 1 0 0,1 1 0 0 0,0 0 0 0 0,0 0-1 0 0,0 0 1 0 0,0 0 0 0 0,0 6 0 0 0,3-4 16 0 0,0-4-39 0 0,-1-1-1 0 0,1 0 1 0 0,0 0-1 0 0,0 0 1 0 0,0 0 0 0 0,0 0-1 0 0,0 0 1 0 0,0 0-1 0 0,0 0 1 0 0,0-1 0 0 0,0 1-1 0 0,0-1 1 0 0,0 0-1 0 0,0 0 1 0 0,0 1 0 0 0,1-1-1 0 0,2-1 1 0 0,1 1-282 0 0,0-1 0 0 0,-1 0-1 0 0,1 0 1 0 0,-1 0 0 0 0,8-3 0 0 0,6-4-1338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3224 0 0,'0'0'591'0'0,"3"0"1033"0"0,165-3 7888 0 0,228-21-8263 0 0,-299 14-1249 0 0,66-4 0 0 0,-143 13-18 0 0,19-3 0 0 0,-16 1-120 0 0,25 0 0 0 0,-47 3 248 0 0,-2-1-38 0 0,0 1-65 0 0,-1 0 0 0 0,1-1 0 0 0,0 1-1 0 0,0-1 1 0 0,0 1 0 0 0,-1 0 0 0 0,1 0 0 0 0,0 0-1 0 0,0 0 1 0 0,-1 0 0 0 0,1 0 0 0 0,0 0 0 0 0,0 0-1 0 0,-1 0 1 0 0,1 1 0 0 0,0-1 0 0 0,-2 1 0 0 0,0 0-15 0 0,1-1-373 0 0,0 0 1 0 0,1 0-1 0 0,-1 0 1 0 0,0 0-1 0 0,0 0 1 0 0,0 1-1 0 0,1-1 0 0 0,-1 1 1 0 0,0-1-1 0 0,1 1 1 0 0,-4 1-1 0 0,-4 4-4613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41.7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155 92 11952 0 0,'0'0'1193'0'0,"-1"1"-1048"0"0,-25 26 725 0 0,14-13-325 0 0,-27 25 1 0 0,27-28-207 0 0,1-1 1 0 0,0 2 0 0 0,0-1-1 0 0,-14 23 1 0 0,24-32-310 0 0,1-1 1 0 0,-1 1-1 0 0,0-1 0 0 0,0 1 1 0 0,1 0-1 0 0,-1-1 1 0 0,1 1-1 0 0,-1 0 1 0 0,1 0-1 0 0,0-1 0 0 0,-1 3 1 0 0,1-3-12 0 0,1 0-1 0 0,-1 0 1 0 0,0-1 0 0 0,0 1-1 0 0,1 0 1 0 0,-1 0 0 0 0,0-1-1 0 0,1 1 1 0 0,-1 0 0 0 0,0-1-1 0 0,1 1 1 0 0,-1 0 0 0 0,1-1-1 0 0,-1 1 1 0 0,1-1 0 0 0,-1 1-1 0 0,1-1 1 0 0,0 1 0 0 0,-1-1-1 0 0,1 1 1 0 0,0-1 0 0 0,-1 0-1 0 0,1 1 1 0 0,0-1 0 0 0,0 0-1 0 0,-1 1 1 0 0,1-1 0 0 0,1 0-1 0 0,3 1-8 0 0,1 0 0 0 0,0 0-1 0 0,0-1 1 0 0,0 0 0 0 0,0 0-1 0 0,0 0 1 0 0,-1-1-1 0 0,1 0 1 0 0,0 0 0 0 0,0-1-1 0 0,-1 1 1 0 0,10-5 0 0 0,8-4-615 0 0,35-20 1 0 0,-48 24 345 0 0,14-9-373 0 0,0-2 0 0 0,-1 0 0 0 0,22-22 0 0 0,-27 28 2060 0 0,-21 12-1191 0 0,0 0-177 0 0,-1 0 0 0 0,1 0 0 0 0,-1 1 0 0 0,1 0 0 0 0,0-1 0 0 0,0 1 0 0 0,0 1 0 0 0,0-1 0 0 0,0 0 0 0 0,0 1 1 0 0,1-1-1 0 0,-3 4 0 0 0,0 0 61 0 0,1 0 0 0 0,-1 0 0 0 0,2 0 1 0 0,-1 0-1 0 0,-4 11 0 0 0,8-16 44 0 0,2 1-128 0 0,0 0-1 0 0,0 0 1 0 0,0-1-1 0 0,1 1 0 0 0,-1-1 1 0 0,0 1-1 0 0,1-1 0 0 0,0 0 1 0 0,-1 0-1 0 0,1 0 0 0 0,0 0 1 0 0,-1 0-1 0 0,1 0 1 0 0,0-1-1 0 0,4 1 0 0 0,-3-1-1 0 0,1 0-1 0 0,-1-1 1 0 0,1 0-1 0 0,-1 1 1 0 0,1-1-1 0 0,-1-1 1 0 0,1 1-1 0 0,6-4 0 0 0,2-2 5 0 0,0 0-1 0 0,-1-1 1 0 0,0-1-1 0 0,20-18 0 0 0,8-8 84 0 0,-21 19-133 0 0,0-1 0 0 0,-1-1 0 0 0,20-25 0 0 0,-30 31 139 0 0,-7 10-77 0 0,1-1-1 0 0,-1 1 0 0 0,1 0 1 0 0,-1 0-1 0 0,1 0 0 0 0,0 0 0 0 0,0 0 1 0 0,3-3 956 0 0,-13 26-903 0 0,-24 78-114 0 0,28-80-12 0 0,-52 216-10 0 0,39-167 32 0 0,9-38 0 0 0,-6 37 0 0 0,7-29-88 0 0,-17 59-1 0 0,22-91 59 0 0,0 0-1 0 0,-1 1 1 0 0,0-1-1 0 0,0-1 1 0 0,0 1-1 0 0,-4 5 1 0 0,5-8-4 0 0,0 0 0 0 0,0-1 1 0 0,-1 1-1 0 0,1-1 0 0 0,-1 0 1 0 0,1 0-1 0 0,-1 0 0 0 0,0 0 0 0 0,0 0 1 0 0,0-1-1 0 0,0 1 0 0 0,0-1 0 0 0,-4 2 1 0 0,6-3 24 0 0,0 0 0 0 0,-1 0 0 0 0,1 0 0 0 0,0 0 0 0 0,0 0 0 0 0,0 0 0 0 0,-1 0 0 0 0,1 0 0 0 0,0-1 0 0 0,0 1 0 0 0,0 0 0 0 0,0-1 0 0 0,0 1 0 0 0,-1-1 0 0 0,1 1 0 0 0,0-1 0 0 0,0 0 0 0 0,0 1 0 0 0,1-1 0 0 0,-1 0 0 0 0,0 0 0 0 0,0 0 0 0 0,0 1 0 0 0,-1-3 0 0 0,1 1 12 0 0,-1 0 1 0 0,1 0 0 0 0,0 0-1 0 0,0 0 1 0 0,0 0 0 0 0,0 0-1 0 0,0 0 1 0 0,0 0 0 0 0,1 0-1 0 0,-1-1 1 0 0,1 1 0 0 0,-1-4-1 0 0,1 1 26 0 0,-1 1 0 0 0,1-1-1 0 0,1 0 1 0 0,-1 1 0 0 0,1-1-1 0 0,-1 1 1 0 0,1-1-1 0 0,1 1 1 0 0,-1-1 0 0 0,0 1-1 0 0,1 0 1 0 0,0 0-1 0 0,0-1 1 0 0,4-4 0 0 0,6-6 277 0 0,1 0 0 0 0,1 0 0 0 0,0 1 0 0 0,1 1 0 0 0,30-20 0 0 0,89-45 70 0 0,-130 76-378 0 0,14-7-5 0 0,-1 0 0 0 0,1 2 1 0 0,1-1-1 0 0,26-5 0 0 0,-32 12-2196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2:42.0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12 16296 0 0,'0'0'1791'0'0,"-10"-3"-1695"0"0,-3-2 8 0 0,5 5 0 0 0,-1-3 0 0 0,1 3-1328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43.4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100 1307 8840 0 0,'0'0'3752'0'0,"-6"0"-2176"0"0,4 0-1422 0 0,0-1 0 0 0,0 1 1 0 0,0-1-1 0 0,0 1 1 0 0,0-1-1 0 0,1 0 0 0 0,-1 0 1 0 0,0 0-1 0 0,1 0 1 0 0,-1 0-1 0 0,0 0 0 0 0,1 0 1 0 0,-1 0-1 0 0,1-1 1 0 0,0 1-1 0 0,0-1 0 0 0,-1 1 1 0 0,1-1-1 0 0,0 1 1 0 0,0-1-1 0 0,0 0 0 0 0,0 0 1 0 0,0-2-1 0 0,-4-7 358 0 0,0-1-1 0 0,-3-17 0 0 0,7 26-391 0 0,-4-17 31 0 0,1 0-1 0 0,1-1 1 0 0,1 1-1 0 0,0-1 1 0 0,2 1-1 0 0,2-24 1 0 0,-1 0-91 0 0,-6-49 0 0 0,0 15-50 0 0,-3-35 41 0 0,3 67-47 0 0,3-1 1 0 0,5-78-1 0 0,2 73 9 0 0,14-86-63 0 0,-15 118 43 0 0,1 0 0 0 0,1 0 0 0 0,1 0 0 0 0,16-31 0 0 0,38-53-167 0 0,-26 63 108 0 0,-35 40-237 0 0,0 0 0 0 0,1 0 0 0 0,-1 0 0 0 0,0 0 0 0 0,0-1 0 0 0,1 1 0 0 0,-1 0 0 0 0,0 0 0 0 0,0 0 0 0 0,0-1 0 0 0,-1 1-1 0 0,1 0 1 0 0,0 0 0 0 0,0 0 0 0 0,-1-1 0 0 0,1 0 0 0 0,-7-18-2666 0 0,6 17 1259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43.9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4 175 10424 0 0,'0'0'233'0'0,"0"-1"-113"0"0,-1 1 0 0 0,1-1 0 0 0,0 1 1 0 0,-1-1-1 0 0,1 1 0 0 0,0-1 0 0 0,-1 1 0 0 0,1-1 0 0 0,0 1 1 0 0,0-1-1 0 0,0 0 0 0 0,-1 1 0 0 0,1-1 0 0 0,0 1 0 0 0,0-2 1 0 0,5-10 954 0 0,-4 10-984 0 0,-1 0 1 0 0,1 0 0 0 0,0 0-1 0 0,0 1 1 0 0,-1-1 0 0 0,1 0 0 0 0,0 1-1 0 0,1-1 1 0 0,-1 0 0 0 0,2-2 0 0 0,6-2 94 0 0,0-1 1 0 0,1 1 0 0 0,-1 1 0 0 0,1-1-1 0 0,0 2 1 0 0,1-1 0 0 0,15-4 0 0 0,19-7-103 0 0,-6 4-30 0 0,1-1-56 0 0,-30 11 7 0 0,0-1 0 0 0,11-6 0 0 0,-15 7 297 0 0,-1-1 1 0 0,0 0 0 0 0,0-1-1 0 0,0 1 1 0 0,10-10 1168 0 0,-14 14-1397 0 0,5 5-49 0 0,-1 0 0 0 0,1 0-1 0 0,-1 0 1 0 0,0 1 0 0 0,6 12-1 0 0,-2-4 12 0 0,-7-11-22 0 0,0 0 0 0 0,0 0 0 0 0,0 0 0 0 0,2 8 0 0 0,5 14 144 0 0,2-1 1 0 0,0 1 0 0 0,1-2 0 0 0,17 26-1 0 0,-27-47-159 0 0,8 14 42 0 0,14 17 0 0 0,-21-26 642 0 0,-2-6-1950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48.7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0 1376 0 0,'0'2'107'0'0,"-4"16"127"0"0,3-15 20 0 0,0 0-1 0 0,0 0 0 0 0,0 1 1 0 0,1-1-1 0 0,-1 5 0 0 0,1 1 425 0 0,0 9 313 0 0,0-1-1 0 0,-1 0 1 0 0,-6 31-1 0 0,5-39-864 0 0,0 0 0 0 0,1 0-1 0 0,0 10 1 0 0,-1 6 315 0 0,5 9 2554 0 0,5-43-2257 0 0,-6 7-636 0 0,-1 0 0 0 0,-1 0-1 0 0,1-1 1 0 0,0 1 0 0 0,0-1 0 0 0,-1 1-1 0 0,1-5 1 0 0,2-7 235 0 0,0 0-241 0 0,0-1-1 0 0,0 1 1 0 0,-1-1 0 0 0,-1 0 0 0 0,-1-19 0 0 0,0 31-96 0 0,1 1 0 0 0,-1 0 0 0 0,0-1 0 0 0,1 1 0 0 0,-1 0 0 0 0,1 0 0 0 0,-1-1 0 0 0,1 1 0 0 0,0 0 0 0 0,0 0 0 0 0,0 0 0 0 0,1 0 0 0 0,-1 0 0 0 0,2-2 0 0 0,6-11-15 0 0,-6 8-54 0 0,-2 7 65 0 0,0-1 0 0 0,-1 1 0 0 0,1 0 0 0 0,0 0 0 0 0,-1 0 0 0 0,1-1 1 0 0,0 1-1 0 0,-1 0 0 0 0,1 0 0 0 0,0 0 0 0 0,-1 0 0 0 0,1 0 0 0 0,0 0 1 0 0,-1 1-1 0 0,1-1 0 0 0,0 0 0 0 0,-1 0 0 0 0,1 0 0 0 0,0 1 0 0 0,1 0-6 0 0,-1 0 0 0 0,1 0 1 0 0,-1 0 0 0 0,1 0-1 0 0,-1 0 1 0 0,1 0 0 0 0,-1 0 0 0 0,0 1-1 0 0,0-1 1 0 0,0 1 0 0 0,0-1 0 0 0,0 1-1 0 0,0-1 1 0 0,0 1 0 0 0,0-1-1 0 0,0 1 1 0 0,-1 0 0 0 0,1 1 0 0 0,7 34-68 0 0,-7-33 85 0 0,0 4-8 0 0,-1-1 0 0 0,0 1 0 0 0,0 0 0 0 0,-2 11 0 0 0,-1 16 0 0 0,6 3 0 0 0,-5-29 18 0 0,1-7 416 0 0,2-4-246 0 0,5-5 1 0 0,-1-1 0 0 0,-1 1 1 0 0,1-1-1 0 0,-1-1 0 0 0,5-14 1 0 0,-3 3-56 0 0,15-36 1 0 0,0 1-148 0 0,-20 51 11 0 0,6-10-23 0 0,-6 12-120 0 0,1 4-79 0 0,2 5 164 0 0,-1-1 0 0 0,1 1 0 0 0,-1 0 0 0 0,0 0 0 0 0,0 0 1 0 0,1 9-1 0 0,8 48 267 0 0,-9-43-547 0 0,0 36 0 0 0,5-69-7988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49.1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8840 0 0,'0'0'800'0'0,"10"4"-412"0"0,-5-3-282 0 0,-1-1 0 0 0,0 1 0 0 0,1-1 1 0 0,-1 1-1 0 0,1-1 0 0 0,-1-1 1 0 0,1 1-1 0 0,-1 0 0 0 0,6-2 0 0 0,-7 1-34 0 0,-1 1 0 0 0,1 0 0 0 0,-1 0 1 0 0,1 0-1 0 0,-1 0 0 0 0,1 0 0 0 0,-1 1 0 0 0,5 0 0 0 0,10 2 198 0 0,74-3-18 0 0,-52 0-3755 0 0,-26 0-263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49.4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0 9072 0 0,'0'0'681'0'0,"-1"2"-469"0"0,1-2-193 0 0,0 1-1 0 0,0-1 1 0 0,-1 1-1 0 0,1-1 1 0 0,0 1-1 0 0,0-1 1 0 0,0 1-1 0 0,0-1 1 0 0,0 1-1 0 0,0-1 1 0 0,0 1-1 0 0,0-1 1 0 0,0 1-1 0 0,0 0 1 0 0,0-1-1 0 0,0 1 1 0 0,0-1-1 0 0,1 1 1 0 0,-1-1-1 0 0,0 1 1 0 0,0-1-1 0 0,0 0 1 0 0,1 1-1 0 0,-1-1 1 0 0,0 1-1 0 0,1-1 1 0 0,-1 1 0 0 0,0-1-1 0 0,1 0 1 0 0,-1 1-1 0 0,1-1 1 0 0,-1 0-1 0 0,0 1 1 0 0,1-1-1 0 0,-1 0 1 0 0,1 0-1 0 0,-1 1 1 0 0,1-1-1 0 0,-1 0 1 0 0,1 0-1 0 0,-1 0 1 0 0,1 0-1 0 0,-1 1 1 0 0,1-1-1 0 0,-1 0 1 0 0,2 0-1 0 0,0 0 12 0 0,3 2 195 0 0,0 0 0 0 0,1 0-1 0 0,-1-1 1 0 0,0 0 0 0 0,1 0 0 0 0,-1 0 0 0 0,1-1-1 0 0,10 0 1 0 0,46-8 1045 0 0,-45 5-1270 0 0,16-5 90 0 0,-29 6-92 0 0,0 0 0 0 0,1 1 0 0 0,0-1 0 0 0,-1 1-1 0 0,1 1 1 0 0,0-1 0 0 0,-1 1 0 0 0,1-1 0 0 0,0 1 0 0 0,0 1-1 0 0,7 0 1 0 0,-8 4-2252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49.8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2760 0 0,'0'0'4862'0'0,"1"3"-4127"0"0,3 5-408 0 0,0-1 1 0 0,0 1-1 0 0,-1 0 1 0 0,-1 0-1 0 0,1 1 0 0 0,-1-1 1 0 0,-1 0-1 0 0,2 15 1 0 0,0 69 1448 0 0,7-31-222 0 0,-10-61-1582 0 0,0 1-1 0 0,0 0 1 0 0,0 0 0 0 0,0 0-1 0 0,0 0 1 0 0,0 0-1 0 0,1-1 1 0 0,-1 1 0 0 0,0 0-1 0 0,1 0 1 0 0,-1 0-1 0 0,0-1 1 0 0,1 1-1 0 0,-1 0 1 0 0,1 0 0 0 0,-1-1-1 0 0,1 1 1 0 0,0 0-1 0 0,-1-1 1 0 0,1 1 0 0 0,0-1-1 0 0,-1 1 1 0 0,1-1-1 0 0,0 1 1 0 0,-1-1 0 0 0,1 0-1 0 0,0 1 1 0 0,0-1-1 0 0,0 0 1 0 0,0 1 0 0 0,-1-1-1 0 0,1 0 1 0 0,0 0-1 0 0,0 0 1 0 0,0 0-1 0 0,0 0 1 0 0,0 0 0 0 0,0 0-1 0 0,2 0-993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50.1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 1 2304 0 0,'0'0'3047'0'0,"-1"2"-1484"0"0,-3 22 1140 0 0,4-24-2660 0 0,0 1-1 0 0,0 0 1 0 0,0-1 0 0 0,-1 1 0 0 0,1-1-1 0 0,0 1 1 0 0,0 0 0 0 0,-1-1 0 0 0,1 1-1 0 0,-1-1 1 0 0,1 1 0 0 0,0-1-1 0 0,-1 1 1 0 0,1-1 0 0 0,-1 1 0 0 0,0 0-1 0 0,-1 1 103 0 0,-3 7 627 0 0,1 0 1 0 0,-4 13-1 0 0,5-10 113 0 0,2-9-820 0 0,1 0-1 0 0,-1 0 1 0 0,0 0-1 0 0,0 0 1 0 0,-1-1-1 0 0,1 1 1 0 0,-3 4-1 0 0,3-6 236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50.7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31 456 0 0,'2'-15'1133'0'0,"-2"15"-1098"0"0,0 0 1 0 0,0 0 0 0 0,0 0 0 0 0,0 0-1 0 0,0 0 1 0 0,0-1 0 0 0,0 1 0 0 0,0 0-1 0 0,0 0 1 0 0,0 0 0 0 0,0 0 0 0 0,1 0-1 0 0,-1 0 1 0 0,0 0 0 0 0,0 0 0 0 0,0 0-1 0 0,0 0 1 0 0,0 0 0 0 0,0 0 0 0 0,0 0 0 0 0,0 0-1 0 0,0 0 1 0 0,0 0 0 0 0,1 0 0 0 0,-1 0-1 0 0,0 0 1 0 0,0 0 0 0 0,0 0 0 0 0,0 0-1 0 0,0 0 1 0 0,0 0 0 0 0,0 0 0 0 0,0 0-1 0 0,0 0 1 0 0,1 0 0 0 0,-1 0 0 0 0,0 0-1 0 0,0 0 1 0 0,0 0 0 0 0,0 0 0 0 0,0 0-1 0 0,0 0 1 0 0,0 1 0 0 0,0-1 0 0 0,0 0-1 0 0,0 0 1 0 0,0 0 0 0 0,0 0 0 0 0,0 0-1 0 0,0 0 1 0 0,0 0 0 0 0,0 0 0 0 0,1 0-1 0 0,-1 0 1 0 0,0 0 0 0 0,0 1 0 0 0,6 13 3263 0 0,-6-14-3240 0 0,1 6 352 0 0,0 0-1 0 0,-1 0 0 0 0,0 0 1 0 0,0 0-1 0 0,-1 0 1 0 0,1-1-1 0 0,-4 13 0 0 0,0 4 290 0 0,3 4 101 0 0,0-16-432 0 0,1 0-1 0 0,-1 0 1 0 0,-1 0 0 0 0,0 0-1 0 0,-4 11 1294 0 0,14-25-775 0 0,-6 1-763 0 0,1 0 0 0 0,-1 0 0 0 0,1 0 0 0 0,-1 0 0 0 0,0 0 0 0 0,0-1 0 0 0,0 1 0 0 0,0-1 0 0 0,1-4 0 0 0,9-39 435 0 0,-4 15-528 0 0,11-18-31 0 0,-19 50 1 0 0,0-1-1 0 0,0 0 0 0 0,0 1 0 0 0,1-1 0 0 0,-1 0 0 0 0,0 1 0 0 0,0-1 0 0 0,1 1 0 0 0,-1-1 0 0 0,0 1 0 0 0,1-1 0 0 0,-1 1 0 0 0,1-1 0 0 0,-1 1 1 0 0,0-1-1 0 0,1 1 0 0 0,0-1 0 0 0,1 0-2 0 0,-1 0 1 0 0,0 0-1 0 0,0-1 1 0 0,0 1-1 0 0,0 0 1 0 0,0 0-1 0 0,0-1 0 0 0,0 1 1 0 0,0-1-1 0 0,-1 1 1 0 0,1 0-1 0 0,0-3 1 0 0,0 3-99 0 0,5-3-193 0 0,-5 4 272 0 0,0-1 0 0 0,-1 1 0 0 0,1-1-1 0 0,0 1 1 0 0,0 0 0 0 0,-1-1 0 0 0,1 1 0 0 0,0 0-1 0 0,0-1 1 0 0,0 1 0 0 0,0 0 0 0 0,1 0 0 0 0,-1 0 5 0 0,1 0 0 0 0,0 0 0 0 0,-1 0 0 0 0,1 1 0 0 0,0-1 0 0 0,-1 0 0 0 0,1 1 0 0 0,0 0 0 0 0,-1-1 0 0 0,1 1 0 0 0,-1 0 0 0 0,1 0 0 0 0,-1 0 0 0 0,0 0 0 0 0,1 0 0 0 0,1 2 0 0 0,-1-1 10 0 0,0 1 1 0 0,0 0 0 0 0,0 0-1 0 0,0-1 1 0 0,0 1 0 0 0,-1 0-1 0 0,3 7 1 0 0,-1-1 9 0 0,-1-1 1 0 0,0 1-1 0 0,-1 1 0 0 0,0-1 0 0 0,0 12 0 0 0,1 16-4 0 0,-1-28 0 0 0,0 1 0 0 0,-1 0 0 0 0,0 0 0 0 0,-3 17 0 0 0,3-27-24 0 0,0 0 0 0 0,0 1-1 0 0,0-1 1 0 0,0 0-1 0 0,0 0 1 0 0,0 1-1 0 0,0-1 1 0 0,0 0-1 0 0,0 0 1 0 0,0 1-1 0 0,0-1 1 0 0,0 0-1 0 0,0 0 1 0 0,0 1-1 0 0,0-1 1 0 0,0 0-1 0 0,0 0 1 0 0,0 1 0 0 0,0-1-1 0 0,0 0 1 0 0,0 0-1 0 0,0 0 1 0 0,0 1-1 0 0,0-1 1 0 0,1 0-1 0 0,-1 0 1 0 0,0 1-1 0 0,0-1 1 0 0,0 0-1 0 0,1 0 1 0 0,9-2-3917 0 0,0-5-1351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10568 0 0,'0'0'1056'0'0,"3"1"-963"0"0,-2-1-88 0 0,0 0-1 0 0,1 0 1 0 0,-1 0-1 0 0,0 1 1 0 0,1-1 0 0 0,-1 1-1 0 0,0-1 1 0 0,1 1 0 0 0,-1-1-1 0 0,0 1 1 0 0,0 0-1 0 0,0-1 1 0 0,1 1 0 0 0,-1 0-1 0 0,0 0 1 0 0,0 0 0 0 0,0 0-1 0 0,0 0 1 0 0,1 2-1 0 0,1 2 80 0 0,6 3 73 0 0,-7-6-118 0 0,0 0 1 0 0,0 0 0 0 0,0 0-1 0 0,0 0 1 0 0,0 1 0 0 0,0-1-1 0 0,-1 1 1 0 0,1-1 0 0 0,1 5-1 0 0,1 4 33 0 0,1 0 1 0 0,0-1-1 0 0,10 18 0 0 0,9 16 65 0 0,-21-36-127 0 0,0 1 0 0 0,-1-1 1 0 0,0 1-1 0 0,0 0 0 0 0,-1 0 0 0 0,0 0 1 0 0,-1 0-1 0 0,1 0 0 0 0,-2 0 1 0 0,-1 10-1 0 0,0-11-12 0 0,-1 0 0 0 0,0 0-1 0 0,-7 14 1 0 0,-1 0 91 0 0,8-14-34 0 0,-1-1 0 0 0,1 0 0 0 0,-2 0-1 0 0,1-1 1 0 0,-1 1 0 0 0,0-1 0 0 0,0 0 0 0 0,-10 8 0 0 0,12-11-31 0 0,1-1 0 0 0,-1 0 1 0 0,0 0-1 0 0,1-1 1 0 0,-1 1-1 0 0,0 0 0 0 0,0-1 1 0 0,0 0-1 0 0,0 0 0 0 0,0 0 1 0 0,-1 0-1 0 0,1 0 1 0 0,0-1-1 0 0,0 1 0 0 0,-1-1 1 0 0,1 0-1 0 0,0 0 0 0 0,0 0 1 0 0,-1 0-1 0 0,1-1 0 0 0,0 1 1 0 0,0-1-1 0 0,-4-1 1 0 0,1 0 20 0 0,1 0 1 0 0,-1-1 0 0 0,0 0 0 0 0,1 0 0 0 0,-10-8 0 0 0,12 9 14 0 0,1 0 1 0 0,-1-1 0 0 0,1 1 0 0 0,0-1 0 0 0,0 0 0 0 0,0 1 0 0 0,1-1 0 0 0,-1 0 0 0 0,1 0 0 0 0,-1 0-1 0 0,1 0 1 0 0,-1-5 0 0 0,2 5 29 0 0,0 0 0 0 0,0 1-1 0 0,1-1 1 0 0,-1 1 0 0 0,1-1 0 0 0,0 0-1 0 0,-1 1 1 0 0,1 0 0 0 0,0-1 0 0 0,0 1-1 0 0,1-1 1 0 0,1-2 0 0 0,3-6 196 0 0,-5 9-251 0 0,-1-1 0 0 0,1 1 0 0 0,1 0-1 0 0,-1 0 1 0 0,0 0 0 0 0,0 0-1 0 0,3-3 1 0 0,6 0-76 0 0,-6 4 60 0 0,6-2 21 0 0,0 0 0 0 0,0 1 0 0 0,0 0-1 0 0,0 0 1 0 0,0 1 0 0 0,0 0 0 0 0,0 1-1 0 0,12 1 1 0 0,-2-1-200 0 0,-2 2-1023 0 0,-5 1-2467 0 0,4 0-1634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51.1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12 1840 0 0,'2'1'8206'0'0,"1"0"-8009"0"0,0 0-1 0 0,1 0 1 0 0,-1 0-1 0 0,0 0 1 0 0,1-1-1 0 0,-1 0 1 0 0,0 1-1 0 0,1-1 1 0 0,4-1-1 0 0,36-4 276 0 0,-10 0-253 0 0,35 3-178 0 0,24-3-2818 0 0,-73 5 1739 0 0</inkml:trace>
  <inkml:trace contextRef="#ctx0" brushRef="#br0" timeOffset="1">127 121 1376 0 0,'-2'2'107'0'0,"0"0"139"0"0,-1 1 0 0 0,1-1 0 0 0,-1 0 0 0 0,0 0 0 0 0,0 0 1 0 0,0 0-1 0 0,-6 3 7866 0 0,26-8-5768 0 0,-8 2-2052 0 0,1 0 1 0 0,-1-1-1 0 0,0 1 0 0 0,0-2 0 0 0,-1 0 0 0 0,11-4 0 0 0,21-6 78 0 0,38-14-159 0 0,-31 20-492 0 0,-28 6-4636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2:51.8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127 1 1840 0 0,'0'0'4386'0'0,"-1"0"-3002"0"0,-3 0-1168 0 0,0 1-1 0 0,1-1 0 0 0,0 1 1 0 0,-1 0-1 0 0,1 0 0 0 0,-1 0 1 0 0,1 1-1 0 0,0-1 0 0 0,0 1 1 0 0,0 0-1 0 0,0 0 0 0 0,0 0 1 0 0,-3 3-1 0 0,-6 5 571 0 0,-16 19 1 0 0,23-24-675 0 0,1 1 30 0 0,0 0 0 0 0,0 1-1 0 0,1-1 1 0 0,0 0 0 0 0,0 1 0 0 0,1 0-1 0 0,-1 0 1 0 0,2-1 0 0 0,-3 11 0 0 0,4-15-98 0 0,0 0 1 0 0,0 0 0 0 0,0 0 0 0 0,0 0 0 0 0,0 1-1 0 0,0-1 1 0 0,0 0 0 0 0,1 0 0 0 0,-1 0 0 0 0,1 0-1 0 0,-1 0 1 0 0,1 0 0 0 0,0 0 0 0 0,0 0 0 0 0,0 0-1 0 0,0-1 1 0 0,0 1 0 0 0,0 0 0 0 0,0 0 0 0 0,1-1-1 0 0,-1 1 1 0 0,1-1 0 0 0,-1 1 0 0 0,1-1 0 0 0,0 0-1 0 0,-1 0 1 0 0,1 1 0 0 0,0-1 0 0 0,0 0 0 0 0,0-1-1 0 0,0 1 1 0 0,0 0 0 0 0,0 0 0 0 0,0-1 0 0 0,0 1-1 0 0,0-1 1 0 0,0 0 0 0 0,0 0 0 0 0,0 0 0 0 0,0 0-1 0 0,0 0 1 0 0,0 0 0 0 0,1 0 0 0 0,2-2 0 0 0,11-1 158 0 0,-1 0 1 0 0,0-2-1 0 0,0 0 1 0 0,0-1-1 0 0,-1 0 1 0 0,1-1-1 0 0,-2-1 1 0 0,15-9-1 0 0,-24 14-165 0 0,-1 0-1 0 0,0 0 1 0 0,0 0-1 0 0,1 0 0 0 0,-2-1 1 0 0,1 1-1 0 0,0-1 1 0 0,-1 0-1 0 0,3-5 0 0 0,-4 7-33 0 0,0 0 0 0 0,-1 1 0 0 0,1-1 0 0 0,-1 0 0 0 0,0 0 0 0 0,1 1-1 0 0,-1-1 1 0 0,0 0 0 0 0,0 0 0 0 0,0 0 0 0 0,-1 1 0 0 0,1-1 0 0 0,0 0 0 0 0,-1 0-1 0 0,1 1 1 0 0,-1-1 0 0 0,1 0 0 0 0,-1 1 0 0 0,0-1 0 0 0,0 1 0 0 0,1-1 0 0 0,-1 1 0 0 0,-1-1-1 0 0,1 1 1 0 0,-2-3 0 0 0,0 1 14 0 0,-1-1 0 0 0,0 1-1 0 0,0 1 1 0 0,0-1 0 0 0,0 0 0 0 0,0 1 0 0 0,0 0-1 0 0,-1 0 1 0 0,1 0 0 0 0,-7-1 0 0 0,-5-2 15 0 0,-27-2 1 0 0,40 7-28 0 0,-2-1-71 0 0,0 1 0 0 0,0 0-1 0 0,0 1 1 0 0,0-1 0 0 0,0 1-1 0 0,1 0 1 0 0,-1 0 0 0 0,0 0 0 0 0,-5 3-1 0 0,4-2-505 0 0,-16 6-5548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16.2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19 2760 0 0,'0'0'4073'0'0,"1"2"-2846"0"0,3 13-451 0 0,-2-10-590 0 0,0 0 1 0 0,-1 0-1 0 0,0 0 1 0 0,0 0-1 0 0,0 8 0 0 0,-7 59 984 0 0,-1-3-150 0 0,7-50-704 0 0,0-18-178 0 0,0 1-8 0 0,0-1-103 0 0,0-1 1 0 0,0 0-1 0 0,0 0 1 0 0,0 0-1 0 0,0 1 1 0 0,0-1-1 0 0,0 0 1 0 0,0 0-1 0 0,0 1 1 0 0,0-1-1 0 0,0 0 1 0 0,0 0 0 0 0,0 1-1 0 0,0-1 1 0 0,0 0-1 0 0,0 0 1 0 0,0 1-1 0 0,0-1 1 0 0,0 0-1 0 0,0 0 1 0 0,0 0-1 0 0,0 1 1 0 0,1-1-1 0 0,-1 0 1 0 0,0 0-1 0 0,0 0 1 0 0,0 1-1 0 0,0-1 1 0 0,1 0 0 0 0,-1 0-1 0 0,0 0 1 0 0,0 0-1 0 0,0 0 1 0 0,1 1-1 0 0,-1-1 1 0 0,0 0-1 0 0,0 0 1 0 0,1 0-1 0 0,7-7 513 0 0,6-19-73 0 0,-4-12-359 0 0,-8 28-35 0 0,1 1-1 0 0,-1-1 1 0 0,1 1 0 0 0,6-11 0 0 0,5-25-57 0 0,6 15-310 0 0,-5 10 428 0 0,-15 18-93 0 0,2 4-350 0 0,0 0 306 0 0,0 0 0 0 0,-1 0 1 0 0,1 1-1 0 0,0-1 0 0 0,-1 1 1 0 0,0 0-1 0 0,1-1 1 0 0,-1 1-1 0 0,0 0 0 0 0,0 0 1 0 0,-1 0-1 0 0,2 4 0 0 0,-1 4-59 0 0,-1 1 0 0 0,0 11 0 0 0,0-8-9 0 0,-1-6 71 0 0,-2 0 14 0 0,2-8 564 0 0,3-2-438 0 0,6-7-17 0 0,-1-1 1 0 0,0 0-1 0 0,-1 0 1 0 0,0-1-1 0 0,-1 1 1 0 0,1-1-1 0 0,5-17 1 0 0,-10 25-124 0 0,-1 0 0 0 0,1 1 0 0 0,0-1 0 0 0,1 0 0 0 0,-1 1 0 0 0,0-1 0 0 0,0 1 0 0 0,1-1 0 0 0,-1 1 0 0 0,1 0 0 0 0,-1 0 0 0 0,1-1 0 0 0,2 0 0 0 0,20-18 0 0 0,-18 16-20 0 0,-6 4 12 0 0,1 0 0 0 0,0 0 0 0 0,-1 1 0 0 0,1-1 0 0 0,-1 0 0 0 0,0 0 0 0 0,1 1 0 0 0,-1-1 0 0 0,1 0 0 0 0,-1 1 0 0 0,1-1 0 0 0,-1 0 0 0 0,0 1 0 0 0,1-1 0 0 0,-1 1 0 0 0,0-1 0 0 0,1 0 0 0 0,-1 1 0 0 0,0-1 0 0 0,1 1 0 0 0,-1 0-3 0 0,2 2-5 0 0,0 1 1 0 0,0 0-1 0 0,0 1 1 0 0,-1-1-1 0 0,1 0 1 0 0,-1 0 0 0 0,0 1-1 0 0,-1-1 1 0 0,1 5-1 0 0,0 43 36 0 0,-1-31-30 0 0,-2 2 42 0 0,0-10-297 0 0,1 1 1 0 0,1 13-1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16.5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9760 0 0,'0'0'474'0'0,"2"2"-204"0"0,1 2-132 0 0,-1-2-123 0 0,0 0 0 0 0,0 0 0 0 0,0 0-1 0 0,-1 0 1 0 0,1 0 0 0 0,-1 1 0 0 0,0-1 0 0 0,2 5 0 0 0,-1-4 257 0 0,-1 0 0 0 0,1 1 0 0 0,-1-1 1 0 0,0 1-1 0 0,0-1 0 0 0,0 1 0 0 0,-1-1 0 0 0,1 1 1 0 0,-1 0-1 0 0,0-1 0 0 0,0 6 0 0 0,1-5 404 0 0,1 0-4060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17.3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40 6072 0 0,'0'0'3805'0'0,"0"2"-3556"0"0,6 8 7 0 0,-5-9-205 0 0,0 1 1 0 0,0-1 0 0 0,0 1 0 0 0,0 0 0 0 0,0 0-1 0 0,0 0 1 0 0,-1 0 0 0 0,2 3 0 0 0,1 20 596 0 0,1 30 0 0 0,-9 19 2224 0 0,6-76-2648 0 0,1-4-95 0 0,0 1 0 0 0,0-1 1 0 0,-1-1-1 0 0,0 1 1 0 0,0 0-1 0 0,0-10 1 0 0,1-4 5 0 0,-1 10-134 0 0,1-1 0 0 0,1 1 1 0 0,0-1-1 0 0,0 1 0 0 0,1 0 0 0 0,0 0 0 0 0,1 1 1 0 0,0-1-1 0 0,0 1 0 0 0,1 0 0 0 0,10-11 1 0 0,-14 18-2 0 0,0 0 0 0 0,1-1 0 0 0,-1 1 0 0 0,1 0 0 0 0,0 1 0 0 0,0-1 0 0 0,0 0 0 0 0,5-2 0 0 0,-6 4 0 0 0,-1-1-7 0 0,0 1 1 0 0,-1 0 0 0 0,1 0 0 0 0,0 0-1 0 0,0 0 1 0 0,0 0 0 0 0,0 0 0 0 0,0 0-1 0 0,0 0 1 0 0,0 0 0 0 0,-1 0 0 0 0,1 0-1 0 0,0 0 1 0 0,0 1 0 0 0,0-1 0 0 0,0 0-1 0 0,-1 1 1 0 0,1-1 0 0 0,0 1 0 0 0,0-1 0 0 0,-1 1-1 0 0,1-1 1 0 0,0 1 0 0 0,-1-1 0 0 0,1 1-1 0 0,0 0 1 0 0,-1-1 0 0 0,1 1 0 0 0,-1 0-1 0 0,1 0 1 0 0,0 1 0 0 0,0-1 7 0 0,2 3-14 0 0,0 1 0 0 0,0-1-1 0 0,0 1 1 0 0,0 0 0 0 0,0 0 0 0 0,-1 1 0 0 0,0-1 0 0 0,0 0-1 0 0,-1 1 1 0 0,0-1 0 0 0,2 11 0 0 0,-2-7 15 0 0,-1 1 0 0 0,1-1-1 0 0,-2 1 1 0 0,1-1 0 0 0,-1 0 0 0 0,-3 13 0 0 0,3-19 0 0 0,0 1 1 0 0,0-1 0 0 0,0 1 0 0 0,1-1 0 0 0,-1 1 0 0 0,1 6 0 0 0,1-3 70 0 0,-1-6 55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1.4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1376 0 0,'0'0'9705'0'0,"2"0"-9417"0"0,9 3 32 0 0,-6-1-242 0 0,-1-1 1 0 0,1 0 0 0 0,-1 0-1 0 0,1 0 1 0 0,-1-1-1 0 0,1 0 1 0 0,0 0-1 0 0,-1 0 1 0 0,7-1-1 0 0,48-3 313 0 0,-14 0-30 0 0,-13 4-655 0 0,-30 0 467 0 0,4 0 60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1.7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 3224 0 0,'0'0'3681'0'0,"3"0"-2564"0"0,28 1 752 0 0,-14 0-937 0 0,28-2-1 0 0,23-4-325 0 0,-67 5-542 0 0,31-4-87 0 0,-26 4-3045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2.4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0 5440 0 0,'0'0'4448'0'0,"3"9"-3926"0"0,-6 48 1194 0 0,3-42-1330 0 0,-1 0-1 0 0,0 1 0 0 0,-1-1 1 0 0,-7 29-1 0 0,8-38-269 0 0,-1 0 0 0 0,2 0 0 0 0,-1 1 0 0 0,1-1 0 0 0,-1 0 0 0 0,2 1 0 0 0,-1-1 0 0 0,1 0 0 0 0,0 0 0 0 0,0 1 0 0 0,1-1 0 0 0,2 6 0 0 0,-4-10-49 0 0,1 0 1 0 0,-1 0-1 0 0,1-1 0 0 0,-1 1 1 0 0,0 0-1 0 0,0 0 0 0 0,0 0 1 0 0,0 0-1 0 0,0 0 1 0 0,0-1-1 0 0,-1 1 0 0 0,1 0 1 0 0,0 0-1 0 0,-1 0 0 0 0,0-1 1 0 0,1 1-1 0 0,-1 0 0 0 0,-2 3 2110 0 0,3-11-4072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5.0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235 0 3168 0 0,'0'0'1152'0'0,"-5"0"-259"0"0,-3 1-530 0 0,-1 0 0 0 0,1 0 0 0 0,0 1 0 0 0,0 0 0 0 0,-11 4-1 0 0,12-2-205 0 0,-1 0-1 0 0,0 1 0 0 0,1-1 0 0 0,0 2 0 0 0,0-1 0 0 0,1 1 1 0 0,-9 9-1 0 0,-25 23 444 0 0,24-23-367 0 0,12-12-152 0 0,1 0 1 0 0,-1 1-1 0 0,0-1 1 0 0,1 1-1 0 0,0 0 1 0 0,-1 0-1 0 0,2 1 1 0 0,-1-1-1 0 0,-2 6 1 0 0,-1 3 195 0 0,5-10-178 0 0,0-1 0 0 0,0 1 0 0 0,0-1 0 0 0,0 1 0 0 0,0-1 0 0 0,1 1 0 0 0,-1 0 0 0 0,1 2 0 0 0,0-3 417 0 0,3 1-356 0 0,0 0 0 0 0,0 0 0 0 0,0 0 0 0 0,2 4 0 0 0,-2-4-55 0 0,0 0 1 0 0,0-1-1 0 0,0 1 1 0 0,1-1-1 0 0,-1 0 1 0 0,1 0-1 0 0,-1 0 1 0 0,1 0-1 0 0,0 0 1 0 0,-1-1-1 0 0,1 0 1 0 0,0 0-1 0 0,6 1 0 0 0,4 0 69 0 0,0 0-1 0 0,18-1 0 0 0,-30-2-152 0 0,-1 1 0 0 0,1 0 0 0 0,-1 0 0 0 0,1-1 0 0 0,-1 1 0 0 0,1-1 0 0 0,-1 1 0 0 0,3-2 0 0 0,4-1 22 0 0,-7 3-24 0 0,1 0 1 0 0,0 0 0 0 0,-1-1 0 0 0,1 1 0 0 0,0-1-1 0 0,-1 1 1 0 0,1-1 0 0 0,0 0 0 0 0,-1 1 0 0 0,1-1-1 0 0,-1 0 1 0 0,3-2 0 0 0,6-4 299 0 0,-9 7-175 0 0,0-1-24 0 0,0 0-193 0 0,-1 1 0 0 0,1-1 1 0 0,-1 1-1 0 0,0-1 0 0 0,1 0 1 0 0,-1 1-1 0 0,1-1 0 0 0,-1 0 1 0 0,0 1-1 0 0,0-1 0 0 0,1 0 1 0 0,-1 0-1 0 0,0 1 0 0 0,0-1 1 0 0,0 0-1 0 0,0 0 0 0 0,0 1 1 0 0,0-1-1 0 0,0 0 1 0 0,0 0-1 0 0,0 1 0 0 0,0-1 1 0 0,0 0-1 0 0,-1-1 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5.6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0 801 7280 0 0,'0'0'865'0'0,"6"-4"194"0"0,2-3-309 0 0,1-1-273 0 0,-1 0 1 0 0,2 1 0 0 0,-1 1 0 0 0,12-7-1 0 0,-20 12-462 0 0,1 1 9 0 0,-1-1 0 0 0,0 0 1 0 0,0 1-1 0 0,0-1 0 0 0,1 0 0 0 0,-1 0 1 0 0,0 0-1 0 0,0 0 0 0 0,0 0 0 0 0,2-2 1114 0 0,-1 3-1039 0 0,0 2-99 0 0,1-1 0 0 0,-1 0 0 0 0,0 1 1 0 0,0 0-1 0 0,0-1 0 0 0,0 1 1 0 0,0 0-1 0 0,0 0 0 0 0,0 0 1 0 0,-1 0-1 0 0,1 0 0 0 0,-1 1 1 0 0,1-1-1 0 0,-1 0 0 0 0,0 1 0 0 0,0-1 1 0 0,0 1-1 0 0,0-1 0 0 0,0 5 1 0 0,3 8 17 0 0,-2 1 1 0 0,2 20 0 0 0,-2-12 116 0 0,-1-16-28 0 0,1-1 1 0 0,-1 1 0 0 0,1 0-1 0 0,1-1 1 0 0,0 1-1 0 0,0-1 1 0 0,0 0 0 0 0,1 0-1 0 0,0 0 1 0 0,0 0-1 0 0,1-1 1 0 0,8 10 0 0 0,-12-15 172 0 0,1-1-168 0 0,0 0 0 0 0,1 0 0 0 0,-1-1 0 0 0,0 1 0 0 0,0-1 0 0 0,1 1 0 0 0,-1-1 0 0 0,0 0 0 0 0,0 0 0 0 0,0 0 0 0 0,0 0 1 0 0,0 0-1 0 0,0 0 0 0 0,0 0 0 0 0,0-1 0 0 0,0 1 0 0 0,-1-1 0 0 0,1 1 0 0 0,-1-1 0 0 0,3-3 0 0 0,1-3 32 0 0,-1 1 0 0 0,1-1-1 0 0,-2-1 1 0 0,4-9-1 0 0,-6 16-108 0 0,7-25 144 0 0,-1 0-1 0 0,-1 0 1 0 0,3-54 0 0 0,0 9 127 0 0,0-7-142 0 0,-4 38-316 0 0,15-70 0 0 0,42-95 390 0 0,-43 155-436 0 0,-4 12 44 0 0,3-2 280 0 0,-13 31-120 0 0,0 1 0 0 0,-1-1 0 0 0,0 0 0 0 0,3-15 0 0 0,-1-6-292 0 0,-4 28 244 0 0,-1 2-177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9072 0 0,'0'0'816'0'0,"-10"17"872"0"0,9 2-835 0 0,0-15-703 0 0,0 0 0 0 0,1 0 0 0 0,0 1 1 0 0,0-1-1 0 0,0 0 0 0 0,0 0 0 0 0,1 0 1 0 0,1 7-1 0 0,6 20 398 0 0,-8-26-469 0 0,1-1 0 0 0,0 1 0 0 0,0 0 0 0 0,1-1 0 0 0,-1 1 0 0 0,1-1 0 0 0,0 0 0 0 0,0 0 0 0 0,5 7 1 0 0,-7-10-60 0 0,1 0 0 0 0,0 0 0 0 0,0-1 1 0 0,-1 1-1 0 0,1 0 0 0 0,0-1 1 0 0,0 1-1 0 0,0-1 0 0 0,0 1 0 0 0,0-1 1 0 0,-1 1-1 0 0,1-1 0 0 0,0 1 1 0 0,0-1-1 0 0,0 0 0 0 0,0 0 0 0 0,0 0 1 0 0,0 1-1 0 0,1-1 0 0 0,-1 0 1 0 0,0 0-1 0 0,0 0 0 0 0,0 0 1 0 0,0-1-1 0 0,0 1 0 0 0,0 0 0 0 0,0 0 1 0 0,0-1-1 0 0,0 1 0 0 0,0 0 1 0 0,0-1-1 0 0,-1 1 0 0 0,1-1 0 0 0,1 0 1 0 0,4-3 68 0 0,-1 0 1 0 0,0 0-1 0 0,0 0 1 0 0,6-7 0 0 0,-6 6-83 0 0,1-1 20 0 0,-1 1 0 0 0,0-1 0 0 0,0 0 0 0 0,0-1 1 0 0,-1 1-1 0 0,1-1 0 0 0,-2 0 0 0 0,1 0 0 0 0,-1 0 0 0 0,3-10 0 0 0,-1 3-96 0 0,-3 11-45 0 0,-5 8 81 0 0,0 8 33 0 0,0 0 0 0 0,0-1 0 0 0,1 2 0 0 0,1-1 0 0 0,0 26 0 0 0,-7 204 0 0 0,6-224 0 0 0,0-1 0 0 0,-7 30 0 0 0,5-31 6 0 0,2-7 44 0 0,0-1 0 0 0,-7 15 1 0 0,9-22-48 0 0,-1 0 1 0 0,0-1 0 0 0,0 1 0 0 0,0 0-1 0 0,0-1 1 0 0,0 1 0 0 0,0 0-1 0 0,0-1 1 0 0,-1 1 0 0 0,1-1 0 0 0,-1 0-1 0 0,1 1 1 0 0,-1-1 0 0 0,1 0-1 0 0,-1 0 1 0 0,0 0 0 0 0,1 0-1 0 0,-4 1 1 0 0,3-2 0 0 0,1 0-1 0 0,-1 0 1 0 0,1 0-1 0 0,-1 0 1 0 0,1 0-1 0 0,-1-1 1 0 0,0 1-1 0 0,1 0 1 0 0,-1-1 0 0 0,1 1-1 0 0,-1-1 1 0 0,1 0-1 0 0,0 1 1 0 0,-1-1-1 0 0,1 0 1 0 0,0 0-1 0 0,-1 0 1 0 0,1 0-1 0 0,0 0 1 0 0,0 0-1 0 0,0 0 1 0 0,0 0 0 0 0,0-1-1 0 0,-1 0 1 0 0,-2-4 17 0 0,0 1 1 0 0,0-1 0 0 0,1 0 0 0 0,-4-8-1 0 0,3 6 123 0 0,1 0 0 0 0,0-1 0 0 0,0 1 0 0 0,0-1 0 0 0,1 0 0 0 0,0 1 0 0 0,1-1 0 0 0,0 0 0 0 0,1-17 0 0 0,1 11 211 0 0,-1 13-300 0 0,0-1 0 0 0,0 1 0 0 0,0 0 0 0 0,0 0 0 0 0,1 0 0 0 0,-1-1 0 0 0,1 1 0 0 0,-1 0 0 0 0,1 0 0 0 0,0 0 0 0 0,0 0 0 0 0,2-3 0 0 0,4-8 222 0 0,-6 12-259 0 0,-1 0 0 0 0,1 0 0 0 0,-1 0 0 0 0,1 0 0 0 0,-1 0 0 0 0,1 0 0 0 0,0 0 0 0 0,0 0 0 0 0,-1 0 0 0 0,1 0 0 0 0,0 1 0 0 0,0-1-1 0 0,0 0 1 0 0,1 0 0 0 0,7-5 19 0 0,6-4-124 0 0,1 0-1 0 0,20-8 1 0 0,-21 11-1377 0 0,-2-1-5062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6.2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0 206 5984 0 0,'2'-9'104'0'0,"-2"6"-38"0"0,1 1 1 0 0,-1 0 0 0 0,1 0-1 0 0,-1 0 1 0 0,1 0 0 0 0,0 0-1 0 0,0 0 1 0 0,0 0 0 0 0,0 0-1 0 0,2-2 1 0 0,-2 3 245 0 0,0 0 1 0 0,0 0-1 0 0,0 0 0 0 0,0 0 0 0 0,0 0 0 0 0,1 0 1 0 0,-1 1-1 0 0,0-1 0 0 0,2-1 0 0 0,2 0 473 0 0,-1-1-441 0 0,0 0 0 0 0,1 0-1 0 0,-1 1 1 0 0,1-1 0 0 0,0 1 0 0 0,-1 0 0 0 0,1 1 0 0 0,7-3 0 0 0,1 1-352 0 0,26-2 1 0 0,-14 4 202 0 0,0 1 0 0 0,0 1 1 0 0,43 7-1 0 0,-37-5-124 0 0,0-1 1 0 0,32-1-1 0 0,16 0 6 0 0,113 4 621 0 0,-77-3-372 0 0,-28-4-326 0 0,148-22 0 0 0,-27 0 0 0 0,-110 19 0 0 0,129-13 16 0 0,-203 15 35 0 0,16-1 137 0 0,73-20-1 0 0,16-6 1380 0 0,-125 29-1512 0 0,-1 0 0 0 0,0 0 1 0 0,0 0-1 0 0,0-1 0 0 0,-1 1 0 0 0,1-1 1 0 0,0 1-1 0 0,4-5 0 0 0,-6 6-171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7.0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24 2760 0 0,'0'0'7293'0'0,"10"0"-5228"0"0,46-5-285 0 0,-9 0-1565 0 0,-34 3-100 0 0,24-2 1 0 0,96-4 156 0 0,-132 8-316 0 0,16 0 124 0 0,-17 0-163 0 0,1 0 0 0 0,-1 0 0 0 0,1 0 0 0 0,-1 0 0 0 0,1 0 0 0 0,-1 0 0 0 0,1 0 0 0 0,-1 0 1 0 0,1 1-1 0 0,0-1 0 0 0,-1 0 0 0 0,1 0 0 0 0,-1 0 0 0 0,1 1 0 0 0,-1-1 0 0 0,1 0 0 0 0,-1 0 0 0 0,0 1 1 0 0,1-1-1 0 0,-1 0 0 0 0,1 1 0 0 0,0 0 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7.4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1 5528 0 0,'0'0'422'0'0,"0"2"-276"0"0,-4 28 1914 0 0,2-23-1178 0 0,1 1 0 0 0,-1 15 0 0 0,1-14-606 0 0,0 0 0 0 0,0 0 0 0 0,-1 0 0 0 0,0 0 0 0 0,-1 0 0 0 0,0-1 0 0 0,0 1 0 0 0,-7 11 0 0 0,9-16-145 0 0,0-1-1 0 0,0 0 0 0 0,0 1 0 0 0,0-1 1 0 0,0 6-1 0 0,0 2 96 0 0,0-9-130 0 0,4-13-4270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7.7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455 1 920 0 0,'0'2'8126'0'0,"-7"13"-7399"0"0,1 0-1 0 0,1 1 1 0 0,1-1-1 0 0,-5 27 0 0 0,8-33-684 0 0,-1-1 0 0 0,-4 13 0 0 0,3-14 43 0 0,1 0-1 0 0,0 1 1 0 0,1-1-1 0 0,0 0 1 0 0,-1 9 0 0 0,2-11-93 0 0,0-1 0 0 0,-1 1 0 0 0,1-1 0 0 0,-1 0 0 0 0,0 1 0 0 0,0-1 0 0 0,-1 0 0 0 0,1 1 0 0 0,-5 7 0 0 0,1-4-216 0 0</inkml:trace>
  <inkml:trace contextRef="#ctx0" brushRef="#br0" timeOffset="1">0 379 10912 0 0,'0'0'1096'0'0,"2"1"-1003"0"0,4 1-63 0 0,1-1 0 0 0,-1 1 0 0 0,1-1 0 0 0,-1 0 0 0 0,1-1 1 0 0,8 1-1 0 0,45-4 561 0 0,-33 1-322 0 0,42-2 499 0 0,130-4-40 0 0,-103 0-604 0 0,-80 7-110 0 0,-12 0-5 0 0,1 1-1 0 0,0 0 1 0 0,-1 0-1 0 0,1 0 1 0 0,-1 1-1 0 0,1 0 1 0 0,7 2-1 0 0,-10-3 11 0 0,-12 0-2575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8.1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132 0 6704 0 0,'0'0'306'0'0,"-5"1"104"0"0,-22 6 1417 0 0,26-7-1719 0 0,0 0 0 0 0,-1 0 0 0 0,1 0 0 0 0,0 1 1 0 0,0-1-1 0 0,0 0 0 0 0,0 1 0 0 0,0-1 0 0 0,0 1 0 0 0,0-1 1 0 0,0 1-1 0 0,0 0 0 0 0,1-1 0 0 0,-1 1 0 0 0,0 0 0 0 0,0-1 1 0 0,0 1-1 0 0,1 0 0 0 0,-1 0 0 0 0,-1 2 0 0 0,-7 8 278 0 0,0 1 1 0 0,0 0-1 0 0,1 1 0 0 0,1 0 0 0 0,0 0 0 0 0,1 1 1 0 0,0 0-1 0 0,1 0 0 0 0,1 0 0 0 0,-4 21 0 0 0,8-35-359 0 0,0 1 0 0 0,-1 0 0 0 0,1-1 0 0 0,0 1-1 0 0,0 0 1 0 0,0-1 0 0 0,0 1 0 0 0,0 0 0 0 0,0-1 0 0 0,0 1 0 0 0,0 0-1 0 0,0-1 1 0 0,1 1 0 0 0,-1 0 0 0 0,0-1 0 0 0,1 2 0 0 0,-1-1-4 0 0,1-1 1 0 0,0 1 0 0 0,0 0 0 0 0,0-1 0 0 0,0 1-1 0 0,0-1 1 0 0,-1 0 0 0 0,1 1 0 0 0,0-1-1 0 0,0 1 1 0 0,0-1 0 0 0,0 0 0 0 0,1 0 0 0 0,1 1 20 0 0,-1-1 1 0 0,0 0 0 0 0,1 0 0 0 0,-1 0 0 0 0,1-1-1 0 0,-1 1 1 0 0,0 0 0 0 0,0-1 0 0 0,1 0 0 0 0,-1 1-1 0 0,3-2 1 0 0,26-14 444 0 0,-20 10-340 0 0,-7 5-147 0 0,-1-1-1 0 0,0-1 1 0 0,0 1-1 0 0,1 0 0 0 0,-2-1 1 0 0,1 0-1 0 0,0 1 1 0 0,0-1-1 0 0,-1 0 0 0 0,0-1 1 0 0,1 1-1 0 0,-1 0 0 0 0,0-1 1 0 0,-1 1-1 0 0,1-1 1 0 0,-1 1-1 0 0,1-1 0 0 0,-1 0 1 0 0,0 1-1 0 0,-1-1 1 0 0,1 0-1 0 0,-1 0 0 0 0,1 0 1 0 0,-1 0-1 0 0,-1-5 0 0 0,1 8-40 0 0,0 0-1 0 0,0-1 1 0 0,0 1 0 0 0,0-1-1 0 0,0 1 1 0 0,-1 0-1 0 0,1-1 1 0 0,-1 1-1 0 0,1 0 1 0 0,-1-1-1 0 0,1 1 1 0 0,-1 0-1 0 0,0 0 1 0 0,1 0-1 0 0,-1-1 1 0 0,0 1-1 0 0,0 0 1 0 0,0 0-1 0 0,0 0 1 0 0,0 0-1 0 0,0 1 1 0 0,0-1-1 0 0,0 0 1 0 0,-1 0-1 0 0,1 1 1 0 0,0-1-1 0 0,0 0 1 0 0,-1 1-1 0 0,1-1 1 0 0,-2 1-1 0 0,3 0-38 0 0,-5 8-227 0 0,3 3 241 0 0,3-6 78 0 0,0-1 0 0 0,0 0 0 0 0,1 1 0 0 0,0-1 0 0 0,0 0 0 0 0,0 0 0 0 0,0 0 0 0 0,1 0 0 0 0,0-1 0 0 0,-1 1 1 0 0,5 3-1 0 0,4 4 218 0 0,0-1 1 0 0,15 9 0 0 0,-4-2-5 0 0,-2-7-46 0 0,-17-9-142 0 0,0 1 0 0 0,0-1-1 0 0,-1 0 1 0 0,1 1-1 0 0,0 0 1 0 0,-1 0 0 0 0,5 3-1 0 0,-7-4-139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8.5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156 1 5064 0 0,'0'0'232'0'0,"-1"0"-14"0"0,-1 0-22 0 0,-13 17 3596 0 0,9-10-3599 0 0,1 0 0 0 0,-1 1-1 0 0,1 0 1 0 0,1-1 0 0 0,-1 2-1 0 0,1-1 1 0 0,-5 15 0 0 0,-1 13 284 0 0,-27 116 1642 0 0,11-41-767 0 0,20-80-940 0 0,-8 63 237 0 0,13-82-600 0 0,1 1 1 0 0,1-1 0 0 0,-1 0 0 0 0,2 0 0 0 0,4 22 0 0 0,-4-28-28 0 0,-1-1 4 0 0,0-1-1 0 0,0 1 0 0 0,1-1 1 0 0,-1 1-1 0 0,1-1 0 0 0,0 1 1 0 0,0-1-1 0 0,1 0 0 0 0,-1 0 1 0 0,1 0-1 0 0,0 0 0 0 0,0-1 1 0 0,4 5-1 0 0,-3-6-10 0 0,0 1 1 0 0,0-1-1 0 0,0 0 1 0 0,0 0-1 0 0,0 0 1 0 0,1 0-1 0 0,-1-1 1 0 0,1 1-1 0 0,0-1 1 0 0,-1-1-1 0 0,1 1 1 0 0,0 0-1 0 0,-1-1 1 0 0,1 0-1 0 0,0 0 1 0 0,0-1-1 0 0,4 0 0 0 0,39-6-1265 0 0,-34 3 589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8.9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0 3680 0 0,'0'0'5438'0'0,"1"3"-4618"0"0,11 16 152 0 0,-3-6-764 0 0,-1 0 0 0 0,-1 1 0 0 0,0 0 0 0 0,0 0 0 0 0,-2 0 0 0 0,1 1 0 0 0,2 16 0 0 0,1 18 570 0 0,4 33-85 0 0,-11-62-527 0 0,-1 39 0 0 0,-2-51-127 0 0,0 0 0 0 0,0 0 0 0 0,-1 0 0 0 0,0 0 0 0 0,-1 0 0 0 0,1-1 0 0 0,-8 14 0 0 0,2-6 126 0 0,-17 24 1 0 0,21-34-96 0 0,-1 0 1 0 0,1 0-1 0 0,-1-1 1 0 0,0 1-1 0 0,0-1 1 0 0,0 0-1 0 0,-11 6 1 0 0,12-8-61 0 0,-2 1 13 0 0,0 0 1 0 0,0 0-1 0 0,0-1 1 0 0,-12 4 0 0 0,17-6-80 0 0,-1 1 0 0 0,1-1 0 0 0,-1 0 0 0 0,1 0 0 0 0,-1 0 0 0 0,1 0 1 0 0,-1 0-1 0 0,1 0 0 0 0,-1 0 0 0 0,1-1 0 0 0,-1 1 0 0 0,1 0 0 0 0,-1-1 0 0 0,1 1 1 0 0,0-1-1 0 0,-1 0 0 0 0,1 1 0 0 0,0-1 0 0 0,-1 0 0 0 0,1 0 0 0 0,0 0 1 0 0,0 0-1 0 0,0 0 0 0 0,0 0 0 0 0,0 0 0 0 0,0 0 0 0 0,0 0 0 0 0,-1-3 1 0 0,-4-9-677 0 0,2 0-4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9.3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0 9184 0 0,'0'0'4726'0'0,"3"2"-4551"0"0,3 1-147 0 0,-4-3-28 0 0,0 1 1 0 0,0 0-1 0 0,1 0 0 0 0,-1 0 1 0 0,0 1-1 0 0,0-1 0 0 0,0 0 1 0 0,-1 1-1 0 0,1-1 0 0 0,0 1 1 0 0,-1 0-1 0 0,1-1 0 0 0,-1 1 1 0 0,1 0-1 0 0,-1 0 0 0 0,0 0 1 0 0,1 0-1 0 0,-1 0 0 0 0,1 3 1 0 0,-1-2-1 0 0,0-1 1 0 0,0 0 0 0 0,-1 1 0 0 0,1-1 0 0 0,0 0 0 0 0,-1 1 0 0 0,0-1-1 0 0,1 1 1 0 0,-1-1 0 0 0,0 1 0 0 0,0-1 0 0 0,-1 0 0 0 0,1 1-1 0 0,0-1 1 0 0,-1 1 0 0 0,1-1 0 0 0,-2 3 0 0 0,-1 7 85 0 0,1-8-66 0 0,1 0 0 0 0,-1-1 0 0 0,0 1 0 0 0,0-1 1 0 0,0 1-1 0 0,0-1 0 0 0,-1 0 0 0 0,1 1 0 0 0,-5 2 0 0 0,-6 11 30 0 0,1-7 198 0 0,11-9 200 0 0,0 1-308 0 0,1-2-113 0 0,0 0 0 0 0,0 1 1 0 0,0-1-1 0 0,0 0 1 0 0,0 0-1 0 0,0 0 0 0 0,0 1 1 0 0,0-1-1 0 0,0 0 1 0 0,0 0-1 0 0,0 0 0 0 0,0 1 1 0 0,0-1-1 0 0,0 0 1 0 0,0 0-1 0 0,0 1 0 0 0,0-1 1 0 0,0 0-1 0 0,0 0 1 0 0,0 0-1 0 0,0 0 0 0 0,0 1 1 0 0,0-1-1 0 0,0 0 1 0 0,1 0-1 0 0,-1 0 0 0 0,0 1 1 0 0,0-1-1 0 0,0 0 1 0 0,0 0-1 0 0,0 0 0 0 0,1 0 1 0 0,-1 0-1 0 0,0 0 1 0 0,0 1-1 0 0,1-1 0 0 0,10 2 701 0 0,25-3 10 0 0,-17-1-663 0 0,7 8-1653 0 0,-25-6 1327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29.6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157 0 2760 0 0,'0'2'5130'0'0,"1"14"-3068"0"0,0-11-1739 0 0,-1 0 0 0 0,0-1 0 0 0,0 1-1 0 0,-1 9 1 0 0,-1 26 802 0 0,2-32-866 0 0,0 1 1 0 0,0-1-1 0 0,-3 15 1 0 0,-4 22 376 0 0,7-34-485 0 0,-2 0 1 0 0,-2 13 0 0 0,1-13-121 0 0,1 0 0 0 0,1 0 1 0 0,-1 18-1 0 0,2-29-69 0 0,0 1-1 0 0,0 0 1 0 0,0-1 0 0 0,0 1 0 0 0,0 0 0 0 0,0-1-1 0 0,-1 1 1 0 0,1-1 0 0 0,0 1 0 0 0,0 0 0 0 0,0-1-1 0 0,-1 1 1 0 0,1-1 0 0 0,0 1 0 0 0,0-1 0 0 0,-1 1-1 0 0,1-1 1 0 0,0 1 0 0 0,-1-1 0 0 0,1 1 0 0 0,-1-1-1 0 0,1 0 1 0 0,-1 1 0 0 0,1-1 0 0 0,-2 1-1 0 0,2 0-198 0 0</inkml:trace>
  <inkml:trace contextRef="#ctx0" brushRef="#br0" timeOffset="1">0 239 10136 0 0,'0'0'1177'0'0,"3"0"-485"0"0,27-2 1227 0 0,42-7 1 0 0,-12 1-1411 0 0,44-9-215 0 0,-31 4-517 0 0,-46 12 111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30.0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126 1 6824 0 0,'0'0'308'0'0,"0"1"-2"0"0,-10 21 116 0 0,-18 29 0 0 0,16-33 472 0 0,2 1 0 0 0,-10 26 0 0 0,9-15 150 0 0,1 0 0 0 0,-9 47 1 0 0,18-72-976 0 0,0 4 188 0 0,-1 0-1 0 0,1 1 1 0 0,1 17-1 0 0,0-24-205 0 0,1 1 1 0 0,0-1-1 0 0,-1 1 1 0 0,2 0-1 0 0,-1-1 0 0 0,0 0 1 0 0,1 1-1 0 0,-1-1 1 0 0,1 0-1 0 0,0 0 0 0 0,0 0 1 0 0,0 0-1 0 0,4 5 1 0 0,-1-3 29 0 0,1 0 0 0 0,-1-1 1 0 0,0 1-1 0 0,1-1 0 0 0,0 0 1 0 0,0-1-1 0 0,0 0 0 0 0,12 5 0 0 0,-16-7-127 0 0,0-1-1 0 0,0 0 0 0 0,-1 0 0 0 0,1 0 1 0 0,0 0-1 0 0,-1 0 0 0 0,1 0 0 0 0,0 0 0 0 0,0 0 1 0 0,-1-1-1 0 0,1 1 0 0 0,0-1 0 0 0,2 0 1 0 0,1-1-871 0 0,7-4-4507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4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3224 0 0,'0'0'10893'0'0,"2"2"-10493"0"0,18 15-175 0 0,-15-13-176 0 0,1 0-1 0 0,-1 1 0 0 0,0 0 0 0 0,0 0 0 0 0,0 0 0 0 0,7 11 1 0 0,-12-16-48 0 0,0 1 0 0 0,1-1 0 0 0,-1 1 1 0 0,0-1-1 0 0,1 1 0 0 0,-1-1 0 0 0,0 1 1 0 0,1-1-1 0 0,-1 1 0 0 0,0-1 0 0 0,0 1 1 0 0,0-1-1 0 0,0 1 0 0 0,1 0 0 0 0,-1-1 1 0 0,0 1-1 0 0,0-1 0 0 0,0 1 0 0 0,0 0 1 0 0,0-1-1 0 0,-1 1 0 0 0,1-1 0 0 0,0 1 1 0 0,0-1-1 0 0,0 1 0 0 0,0-1 0 0 0,-1 1 1 0 0,1 0-1 0 0,-1 0 0 0 0,0 1 44 0 0,0 1-1 0 0,0 0-1 0 0,0-1 1 0 0,0 1-1 0 0,0 0 1 0 0,0-1-1 0 0,-1 1 0 0 0,1-1 1 0 0,-1 1-1 0 0,0-1 1 0 0,0 0-1 0 0,0 0 1 0 0,0 0-1 0 0,0 0 1 0 0,-5 3-1 0 0,-2 2 3 0 0,-2-1 1 0 0,-14 6-1 0 0,6-2 3 0 0,16-9-12 0 0,0 0 0 0 0,0 0 0 0 0,0 0 0 0 0,-1 0 0 0 0,1-1 0 0 0,0 1 0 0 0,-1-1 0 0 0,1 0 0 0 0,-5 0 0 0 0,7 0 342 0 0,-5 0 1735 0 0,33-9-1755 0 0,-16 5-218 0 0,0 0 0 0 0,12-1 0 0 0,171-22 89 0 0,-174 24-986 0 0,-1 3-3932 0 0,-1 3-1497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30.4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88 11256 0 0,'0'0'1133'0'0,"9"-3"-965"0"0,-1 0 189 0 0,0 0-1 0 0,1 1 1 0 0,0 0 0 0 0,12-1-1 0 0,18-4 40 0 0,65-20 772 0 0,-100 26-1181 0 0,1 0 1 0 0,-1 0 0 0 0,0-1-1 0 0,0 1 1 0 0,0-1-1 0 0,7-4 1 0 0,-9 5-364 0 0,0-1 0 0 0,0 1-1 0 0,0-1 1 0 0,-1 1 0 0 0,1-1-1 0 0,0 0 1 0 0,-1 0 0 0 0,3-2-1 0 0,0-3-893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30.7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88 0 11256 0 0,'-1'2'256'0'0,"-20"38"628"0"0,13-27-834 0 0,-10 25 0 0 0,-12 46 1374 0 0,28-79-1323 0 0,1 0 0 0 0,-1 0 1 0 0,1 0-1 0 0,0 1 0 0 0,0-1 1 0 0,0 0-1 0 0,1 0 0 0 0,0 1 1 0 0,1 9-1 0 0,-1-14-82 0 0,0-1 1 0 0,0 1-1 0 0,0-1 0 0 0,1 1 1 0 0,-1-1-1 0 0,0 1 1 0 0,0-1-1 0 0,1 1 0 0 0,-1-1 1 0 0,0 1-1 0 0,1-1 1 0 0,-1 1-1 0 0,0-1 0 0 0,1 0 1 0 0,-1 1-1 0 0,0-1 1 0 0,1 0-1 0 0,-1 1 0 0 0,1-1 1 0 0,-1 0-1 0 0,1 1 1 0 0,-1-1-1 0 0,1 0 0 0 0,-1 0 1 0 0,2 1-1 0 0,-1-1-1 0 0,1 0-1 0 0,0 0 1 0 0,-1 0 0 0 0,1 0-1 0 0,0 0 1 0 0,-1 0 0 0 0,1 0-1 0 0,2-1 1 0 0,2 0-310 0 0,-1-1 0 0 0,0 0 0 0 0,0 0 0 0 0,7-4 0 0 0,0-3-710 0 0,-3-1-12 0 0</inkml:trace>
  <inkml:trace contextRef="#ctx0" brushRef="#br0" timeOffset="1">22 23 3224 0 0,'0'0'143'0'0,"1"2"-3"0"0,9 19 104 0 0,0-8 2957 0 0,16 20 1 0 0,-12-18-2306 0 0,-12-11-753 0 0,1 0-1 0 0,0 0 0 0 0,-1 0 1 0 0,0 0-1 0 0,0 1 0 0 0,0-1 1 0 0,0 1-1 0 0,-1-1 0 0 0,0 1 1 0 0,0-1-1 0 0,1 7 0 0 0,-1-7-62 0 0,-1-1-1 0 0,1 1 0 0 0,1-1 0 0 0,-1 1 1 0 0,0-1-1 0 0,1 1 0 0 0,2 3 0 0 0,-2-3-20 0 0,0-1-1 0 0,0 1 0 0 0,-1-1 0 0 0,1 1 0 0 0,-1-1 0 0 0,1 6 1 0 0,-1-5-105 0 0,-1 0 0 0 0,1-1 0 0 0,-1 1 0 0 0,0 0 0 0 0,-1-1 0 0 0,1 1 1 0 0,-1 0-1 0 0,1-1 0 0 0,-1 1 0 0 0,0-1 0 0 0,0 1 0 0 0,-1-1 0 0 0,1 1 0 0 0,-1-1 1 0 0,1 0-1 0 0,-1 0 0 0 0,0 0 0 0 0,-1 0 0 0 0,-3 5 0 0 0,-1-4-4540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31.0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94 10680 0 0,'0'0'1768'0'0,"3"-1"-1107"0"0,7-2-103 0 0,0 1 1 0 0,0 1-1 0 0,17-1 0 0 0,-13 1-361 0 0,1-1 0 0 0,15-3 0 0 0,144-31-116 0 0,-162 34-71 0 0,84-12 192 0 0,44-10-1492 0 0,-138 24 731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31.4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 0 3224 0 0,'-1'2'1625'0'0,"-5"9"735"0"0,4-9-2021 0 0,1 0-1 0 0,0 1 1 0 0,0-1-1 0 0,0 0 1 0 0,0 0-1 0 0,0 1 1 0 0,0-1-1 0 0,0 3 1 0 0,-3 16 671 0 0,1-9-274 0 0,1 1-1 0 0,-1 21 0 0 0,3-27-586 0 0,1 0 1 0 0,0-1 0 0 0,0 0 0 0 0,0 1 0 0 0,3 6-1 0 0,0 3 97 0 0,-3-11 322 0 0,-5-10 487 0 0,-1-2-1178 0 0,4 6 55 0 0,1 1 14 0 0,-1-1 54 0 0,1 1 0 0 0,0 0-1 0 0,0 0 1 0 0,0-1 0 0 0,-1 1 0 0 0,1 0 0 0 0,0 0-1 0 0,0-1 1 0 0,0 1 0 0 0,0 0 0 0 0,-1-1-1 0 0,1 1 1 0 0,0 0 0 0 0,0 0 0 0 0,0-1 0 0 0,0 1-1 0 0,0 0 1 0 0,0-1 0 0 0,0 1 0 0 0,0 0-1 0 0,0-1 1 0 0,0 1 0 0 0,0 0 0 0 0,0-1-1 0 0,0 1 1 0 0,0 0 0 0 0,0-1 0 0 0,1 1 0 0 0,-1 0-1 0 0,0 0 1 0 0,0-1 0 0 0,0 1 0 0 0,0 0-1 0 0,1-1 1 0 0,-1 1 0 0 0,0 0 0 0 0,0 0 0 0 0,0-1-1 0 0,1 1 1 0 0,-1 0 0 0 0,0 0 0 0 0,1-1-1 0 0,3-5 1 0 0,-2 2 13 0 0,0 1 0 0 0,1 0 0 0 0,-1 0 0 0 0,1 0 0 0 0,0 0 0 0 0,0 0 0 0 0,0 0 1 0 0,0 1-1 0 0,7-5 0 0 0,-1 3 37 0 0,0-1-1 0 0,16-3 1 0 0,-10 2-40 0 0,0 2 54 0 0,29-3 0 0 0,-44 6-63 0 0,0 1 0 0 0,0 0 0 0 0,1 0 0 0 0,-1 0 0 0 0,0 0 0 0 0,1 0 0 0 0,-1 0 0 0 0,0 0 0 0 0,1 0 0 0 0,-1 0 0 0 0,0 0 0 0 0,1 0 0 0 0,-1 0 0 0 0,0 0-1 0 0,1 0 1 0 0,-1 0 0 0 0,0 0 0 0 0,1 0 0 0 0,-1 1 0 0 0,0-1 0 0 0,1 0 0 0 0,-1 0 0 0 0,0 0 0 0 0,0 0 0 0 0,1 1 0 0 0,-1-1 0 0 0,0 0 0 0 0,0 0 0 0 0,0 1 0 0 0,1-1 0 0 0,-1 0 0 0 0,0 0 0 0 0,0 1 0 0 0,0-1 0 0 0,1 0-1 0 0,-1 1 1 0 0,0-1 0 0 0,0 0 0 0 0,0 1 0 0 0,0-1 0 0 0,0 0 0 0 0,0 0 0 0 0,0 1 0 0 0,0-1 0 0 0,0 0 0 0 0,0 1 0 0 0,0-1 0 0 0,0 0 0 0 0,0 1 0 0 0,0-1 0 0 0,0 0 0 0 0,0 1 0 0 0,0-1 0 0 0,0 0 0 0 0,-1 1 0 0 0,1 2-6 0 0,0 1 0 0 0,0-1 0 0 0,-1 0 0 0 0,1 1 1 0 0,-1-1-1 0 0,0 0 0 0 0,0 0 0 0 0,0 0 0 0 0,0 0 1 0 0,-1 0-1 0 0,1 0 0 0 0,-1 0 0 0 0,0 0 0 0 0,0-1 1 0 0,0 1-1 0 0,0-1 0 0 0,0 1 0 0 0,-4 2 0 0 0,-2 1 10 0 0,-1 1 0 0 0,0-2-1 0 0,0 1 1 0 0,-12 4 0 0 0,1 0 28 0 0,18-8-16 0 0,-1-1 1 0 0,1 0-1 0 0,0 0 1 0 0,-1 0-1 0 0,1 0 0 0 0,-1 0 1 0 0,1-1-1 0 0,-1 1 1 0 0,1-1-1 0 0,-1 0 1 0 0,1 0-1 0 0,-5 0 31 0 0,8-8-526 0 0,3-3 286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31.7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133 1 7920 0 0,'0'0'946'0'0,"1"2"-387"0"0,25 61 2324 0 0,-23-56-2676 0 0,0 0 0 0 0,0-1 0 0 0,0 1 0 0 0,1 0 0 0 0,6 7 1 0 0,-5-8-1 0 0,-2-1 1 0 0,1 1-1 0 0,-1 0 1 0 0,0 0-1 0 0,5 13 1 0 0,-4-3-192 0 0,-1-1 0 0 0,0 1 0 0 0,0 24 0 0 0,-3-31 43 0 0,0 0 0 0 0,-1-1 0 0 0,0 1 0 0 0,0-1 0 0 0,-1 1 0 0 0,0-1 0 0 0,-1 1 0 0 0,-4 9 1 0 0,3-10 36 0 0,0 1 1 0 0,0 0 0 0 0,-1-1 0 0 0,0 0 0 0 0,-1 0 0 0 0,-10 11 0 0 0,1-4-75 0 0,-1-1-1 0 0,-1-1 1 0 0,0 0 0 0 0,-30 17-1 0 0,35-23-463 0 0,10-5 212 0 0,-1 0 0 0 0,1-1 1 0 0,-1 1-1 0 0,1-1 0 0 0,-1 1 0 0 0,1-1 1 0 0,-1 0-1 0 0,0 0 0 0 0,-5 1 0 0 0,-1-5-824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32.0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32 5352 0 0,'0'0'482'0'0,"4"-7"-284"0"0,-3 6-264 0 0,12-18 2904 0 0,-12 19-2719 0 0,-1-1 0 0 0,1 1 1 0 0,-1-1-1 0 0,1 1 1 0 0,-1 0-1 0 0,1-1 1 0 0,0 1-1 0 0,-1 0 1 0 0,1-1-1 0 0,0 1 0 0 0,0 0 1 0 0,-1 0-1 0 0,1-1 1 0 0,0 1-1 0 0,0 0 1 0 0,-1 0-1 0 0,1 0 1 0 0,0 0-1 0 0,0 0 0 0 0,-1 0 1 0 0,1 0-1 0 0,0 0 1 0 0,-1 1-1 0 0,1-1 1 0 0,0 0-1 0 0,0 0 1 0 0,-1 1-1 0 0,1-1 0 0 0,0 0 1 0 0,0 1-1 0 0,23 19 252 0 0,-24-19-363 0 0,0-1 1 0 0,1 1-1 0 0,-1-1 1 0 0,0 1-1 0 0,1 0 1 0 0,-1-1-1 0 0,0 1 0 0 0,0-1 1 0 0,0 1-1 0 0,0-1 1 0 0,0 1-1 0 0,1 0 1 0 0,-1-1-1 0 0,0 1 0 0 0,0 0 1 0 0,-1-1-1 0 0,1 1 1 0 0,0 0-1 0 0,0 1 19 0 0,0 2 3 0 0,5 9 75 0 0,-3-7-64 0 0,0-3-9 0 0,-1 0 1 0 0,0 0 0 0 0,0 1 0 0 0,-1-1 0 0 0,1 0-1 0 0,-1 1 1 0 0,1-1 0 0 0,-1 0 0 0 0,0 1 0 0 0,0-1-1 0 0,-1 1 1 0 0,1-1 0 0 0,-1 0 0 0 0,0 1 0 0 0,0-1-1 0 0,0 0 1 0 0,0 0 0 0 0,0 1 0 0 0,-2 2 0 0 0,-2-1 95 0 0,0 0 1 0 0,0 0 0 0 0,-1 0 0 0 0,-8 6 0 0 0,4-7 2589 0 0,80-8-1233 0 0,21-11-1149 0 0,-65 11-1857 0 0,46-12 0 0 0,-54 8 388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33.8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308 0 456 0 0,'0'1'250'0'0,"0"1"1"0"0,-1-1-1 0 0,1 0 0 0 0,0 0 1 0 0,0 1-1 0 0,-1-1 0 0 0,1 0 1 0 0,-1 0-1 0 0,1 0 1 0 0,-1 0-1 0 0,0 0 0 0 0,0 2 1 0 0,-2 1 706 0 0,-1-1 1 0 0,1 1 0 0 0,-1-1 0 0 0,-4 4 0 0 0,-7 5-321 0 0,-30 41 566 0 0,-70 75 478 0 0,75-84-1318 0 0,-8 7 422 0 0,31-31 1030 0 0,18-19-1566 0 0,2 2-107 0 0,0-1 0 0 0,0-1 0 0 0,0 1 1 0 0,0 0-1 0 0,4 1 0 0 0,17 10 52 0 0,16 14-96 0 0,36 50 355 0 0,-49-51-10 0 0,0 0 0 0 0,41 29-1 0 0,-60-49-296 0 0,0-1 0 0 0,0 0 0 0 0,15 6 0 0 0,-23-10-125 0 0,0-1-1 0 0,1 0 0 0 0,-1 0 0 0 0,0 0 1 0 0,0 1-1 0 0,1-1 0 0 0,-1 0 0 0 0,0 0 1 0 0,1 0-1 0 0,-1 0 0 0 0,0 0 0 0 0,1 0 0 0 0,-1 0 1 0 0,0 0-1 0 0,1 0 0 0 0,-1 1 0 0 0,0-1 1 0 0,0 0-1 0 0,1-1 0 0 0,-1 1 0 0 0,0 0 1 0 0,1 0-1 0 0,-1 0 0 0 0,0 0 0 0 0,1 0 1 0 0,-1 0-1 0 0,0 0 0 0 0,1 0 0 0 0,-1 0 0 0 0,0-1 1 0 0,0 1-1 0 0,1 0 0 0 0,-1 0 0 0 0,0 0 1 0 0,0-1-1 0 0,1 1 0 0 0,-1 0 0 0 0,0 0 1 0 0,0-1-1 0 0,0 1 0 0 0,0 0 0 0 0,1 0 0 0 0,-1-1 1 0 0,0 1-1 0 0,0-1 0 0 0,0-5-863 0 0,-2 0-3734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3:59.4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92 5640 0 0,'0'0'4072'0'0,"2"0"-3752"0"0,16 0 260 0 0,12 1 242 0 0,37-6 0 0 0,12 2-398 0 0,-59 2-372 0 0,21 3 1 0 0,2-1 23 0 0,-29 0-35 0 0,0-1 0 0 0,14 3 0 0 0,-24-2 0 0 0,0-1 0 0 0,0 0 0 0 0,0-1 0 0 0,0 1 0 0 0,0-1 0 0 0,5-1 0 0 0,19-2 344 0 0,-12 3-263 0 0,0-1 0 0 0,0-1 1 0 0,0-1-1 0 0,23-8 0 0 0,-34 10-77 0 0,1 0 7 0 0,-1 0 0 0 0,1 0 0 0 0,-1-1 0 0 0,6-4 0 0 0,-5 3 72 0 0,0 0 1 0 0,0 1 0 0 0,8-3-1 0 0,-3 1 85 0 0,-2 2-20 0 0,0 0 1 0 0,14-3 0 0 0,-20 6-190 0 0,12-6 0 0 0,-8 2 10 0 0,-5 4 33 0 0,4 3-19 0 0,-5-2 115 0 0,0 0-79 0 0,2 1-38 0 0,-1 0 21 0 0,-1 0-43 0 0,0 1 1 0 0,-1-1-1 0 0,1 0 1 0 0,0 1-1 0 0,-1-1 1 0 0,1 0-1 0 0,-1 1 1 0 0,0-1-1 0 0,1 1 1 0 0,-1-1-1 0 0,-1 1 1 0 0,1-1-1 0 0,0 1 1 0 0,0-1-1 0 0,-1 0 1 0 0,0 1-1 0 0,1-1 1 0 0,-1 0-1 0 0,-1 3 1 0 0,1-2 0 0 0,-4 6 2 0 0,1 0 1 0 0,-12 17-1 0 0,10-18 45 0 0,1 1 0 0 0,-7 14 0 0 0,-5 7 228 0 0,11-25-253 0 0,4-4-125 0 0,1 0-1 0 0,-1 0 1 0 0,1 0 0 0 0,0 1-1 0 0,-1-1 1 0 0,1 0 0 0 0,0 1-1 0 0,0-1 1 0 0,0 0-1 0 0,0 1 1 0 0,0-1 0 0 0,0 1-1 0 0,0 0 1 0 0,1-1 0 0 0,-1 1-1 0 0,0 0 1 0 0,1 0-1 0 0,-1-1 1 0 0,1 1 0 0 0,0 0-1 0 0,0 2 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04.0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16 3224 0 0,'0'0'312'0'0,"-10"-3"-312"0"0,7-5 2336 0 0,-2 8 1488 0 0,0-5-3760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59.1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1376 0 0,'0'0'8966'0'0,"1"2"-8838"0"0,0-1-88 0 0,0 1-1 0 0,0 0 0 0 0,0-1 1 0 0,0 1-1 0 0,0 0 1 0 0,0-1-1 0 0,1 1 0 0 0,-1-1 1 0 0,0 0-1 0 0,1 0 0 0 0,-1 1 1 0 0,1-1-1 0 0,0 0 0 0 0,-1 0 1 0 0,1 0-1 0 0,0 0 0 0 0,0-1 1 0 0,-1 1-1 0 0,1 0 1 0 0,0-1-1 0 0,0 1 0 0 0,0-1 1 0 0,0 0-1 0 0,2 0 0 0 0,6 1 209 0 0,0-2-1 0 0,-1 1 0 0 0,19-5 0 0 0,-3 1 262 0 0,4-2-83 0 0,-19 3-314 0 0,0 1 1 0 0,14-1-1 0 0,-22 2-92 0 0,0 1 1 0 0,0 0 0 0 0,0 0-1 0 0,1 0 1 0 0,-1 1-1 0 0,0-1 1 0 0,0 0-1 0 0,0 1 1 0 0,1-1-1 0 0,-1 1 1 0 0,0 0-1 0 0,0 0 1 0 0,0 0-1 0 0,0 0 1 0 0,0 0-1 0 0,2 2 1 0 0,9 7 5 0 0,-13-10-23 0 0,1 1 1 0 0,-1 0-1 0 0,0-1 0 0 0,0 1 0 0 0,1 0 1 0 0,-1-1-1 0 0,0 1 0 0 0,0 0 0 0 0,0-1 0 0 0,0 1 1 0 0,0 0-1 0 0,0-1 0 0 0,0 1 0 0 0,0 0 1 0 0,0-1-1 0 0,0 1 0 0 0,0 0 0 0 0,-1 0 6 0 0,1 1-4 0 0,1 10 100 0 0,-1 1 0 0 0,-1-1 0 0 0,0 0 0 0 0,-1 1 0 0 0,-4 15 0 0 0,-11 41 329 0 0,17-68-426 0 0,-1 1-1 0 0,1-1 0 0 0,0 1 1 0 0,0-1-1 0 0,0 0 0 0 0,0 1 1 0 0,0-1-1 0 0,0 1 0 0 0,0-1 1 0 0,0 0-1 0 0,0 1 0 0 0,1-1 1 0 0,-1 0-1 0 0,0 1 0 0 0,1-1 1 0 0,0 0-1 0 0,-1 1 0 0 0,1-1 1 0 0,0 0-1 0 0,-1 0 0 0 0,1 0 1 0 0,0 0-1 0 0,0 0 0 0 0,0 0 1 0 0,0 0-1 0 0,0 0 1 0 0,0 0-1 0 0,0 0 0 0 0,0 0 1 0 0,0 0-1 0 0,1-1 0 0 0,-1 1 1 0 0,0-1-1 0 0,1 1 0 0 0,-1-1 1 0 0,0 1-1 0 0,2-1 0 0 0,4 2 47 0 0,0-2-1 0 0,0 1 1 0 0,0-1-1 0 0,0 0 1 0 0,0 0-1 0 0,9-2 1 0 0,-8 1 28 0 0,1-1 0 0 0,14-5 0 0 0,-16 4-54 0 0,0 1-1 0 0,0 0 1 0 0,0 0-1 0 0,0 1 1 0 0,14-1 0 0 0,-14 2-19 0 0,-4-1-8 0 0,1 1-1 0 0,-1 1 0 0 0,0-1 0 0 0,0 0 0 0 0,0 1 0 0 0,0-1 0 0 0,0 1 1 0 0,0 0-1 0 0,0 0 0 0 0,0 0 0 0 0,-1 0 0 0 0,1 1 0 0 0,0-1 0 0 0,2 3 1 0 0,5 2-1 0 0,0 0 0 0 0,-1 1 0 0 0,0 1 0 0 0,13 13 0 0 0,-13-12 0 0 0,1 0 0 0 0,21 15 0 0 0,-16-13 0 0 0,27 24 0 0 0,-1 0 0 0 0,-34-32 12 0 0,-1 0 1 0 0,1 0 0 0 0,0-1 0 0 0,0 0 0 0 0,0 0 0 0 0,0-1 0 0 0,0 1 0 0 0,11-1 0 0 0,-18-1-12 0 0,6 0 9 0 0,0 0 1 0 0,-1 0-1 0 0,1-1 1 0 0,0 1 0 0 0,-1-1-1 0 0,1-1 1 0 0,-1 1-1 0 0,8-4 1 0 0,16-3-64 0 0,-20 7-198 0 0,-8 1 160 0 0,-1 0 0 0 0,1 0 0 0 0,0 0 0 0 0,-1 0 0 0 0,1 0 0 0 0,0-1 0 0 0,-1 1 0 0 0,1 0-1 0 0,0 0 1 0 0,-1-1 0 0 0,1 1 0 0 0,0 0 0 0 0,-1-1 0 0 0,1 1 0 0 0,-1 0 0 0 0,1-1 0 0 0,-1 1 0 0 0,1-1 0 0 0,-1 1 0 0 0,1-1 0 0 0,-1 1 0 0 0,1-1 0 0 0,-1 1 0 0 0,1-2 0 0 0,3-3-1349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2:5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3315 0 0 0,'0'0'4031'0'0,"12"4"-2046"0"0,12 18-316 0 0,-20-18-1361 0 0,0 0 0 0 0,1 1 1 0 0,0-1-1 0 0,-1-1 0 0 0,9 5 0 0 0,-5-3-87 0 0,0 0-1 0 0,-1 1 0 0 0,9 7 1 0 0,-11-9-186 0 0,1 1 1 0 0,-1-1 0 0 0,1 0 0 0 0,0 0 0 0 0,0 0 0 0 0,1-1 0 0 0,-1 0-1 0 0,7 2 1 0 0,208 45 788 0 0,-50-15-282 0 0,-27-4-158 0 0,-131-30-315 0 0,-1 0 1 0 0,23-1 0 0 0,10 1 113 0 0,-2 1 193 0 0,52-4 0 0 0,-63-1-135 0 0,-11 1-148 0 0,-1 1 0 0 0,0 0 0 0 0,35 5 0 0 0,165 30-82 0 0,-84-18-11 0 0,-53-9 70 0 0,93-5 0 0 0,-6-1 190 0 0,208 5 303 0 0,-306-6-510 0 0,59-9-49 0 0,-84 4 45 0 0,130-25 475 0 0,-37 4-432 0 0,16-5 148 0 0,-48 8-221 0 0,-70 16-14 0 0,37-6 12 0 0,-1-3 0 0 0,72-26 1 0 0,-84 13 59 0 0,-28 13-43 0 0,61-36 125 0 0,-60 32-73 0 0,0-2 0 0 0,39-33-1 0 0,-35 26-27 0 0,138-113 142 0 0,-20 8 361 0 0,-59 48-261 0 0,75-71-197 0 0,-159 143-57 0 0,-1 0-1 0 0,0-1 1 0 0,-1-1 0 0 0,12-18-1 0 0,-3 4-40 0 0,1 0-1 0 0,35-34 1 0 0,5-9-6 0 0,19-19 15 0 0,26-35 100 0 0,-78 87-114 0 0,1 1 0 0 0,3 2 0 0 0,1 1 0 0 0,48-39 0 0 0,-27 28 0 0 0,68-76 0 0 0,-4 9 0 0 0,-74 74 0 0 0,-21 19 16 0 0,46-28-1 0 0,-45 33 7 0 0,46-40 0 0 0,-9-2 5 0 0,80-58-1 0 0,14 13-26 0 0,-49 31 0 0 0,16-7 0 0 0,306-176 0 0 0,-182 94 0 0 0,-239 156 2 0 0,32-25 40 0 0,1 3 0 0 0,89-43 0 0 0,-9 13-30 0 0,72-28 94 0 0,-165 75-101 0 0,56-22-2 0 0,108-25-1 0 0,-23 23-2 0 0,-26 2 0 0 0,-1 1 0 0 0,28-4 0 0 0,51-9 0 0 0,20 5 0 0 0,-165 26 0 0 0,-31 3 122 0 0,-28 6 102 0 0,1 0-1 0 0,-1 1 1 0 0,24 0-1 0 0,-33 3-787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59.6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39 7224 0 0,'0'0'546'0'0,"-1"8"-340"0"0,-2-1-186 0 0,3-5 6 0 0,-1-1 0 0 0,1 1 0 0 0,-1 0 0 0 0,1 0-1 0 0,0-1 1 0 0,0 1 0 0 0,0 0 0 0 0,0 0 0 0 0,0 0 0 0 0,0-1 0 0 0,1 4 0 0 0,-1 3 85 0 0,1-3 59 0 0,0 1-1 0 0,0-1 1 0 0,1 0-1 0 0,-1 0 0 0 0,1 0 1 0 0,0 0-1 0 0,0 0 1 0 0,4 5-1 0 0,2 8 216 0 0,-1-8-152 0 0,0 0 1650 0 0,-3-18-826 0 0,-4 7-1023 0 0,1 1-1 0 0,-1-1 1 0 0,1 0-1 0 0,-1 1 1 0 0,1-1-1 0 0,-1 0 1 0 0,0 0-1 0 0,1 1 1 0 0,-1-1-1 0 0,0 0 1 0 0,0 0-1 0 0,0 1 1 0 0,0-1-1 0 0,0-1 1 0 0,0-2 83 0 0,-1 0 1 0 0,0 0 0 0 0,0 1-1 0 0,0-1 1 0 0,0 0 0 0 0,-1 1-1 0 0,0-1 1 0 0,1 1 0 0 0,-1-1-1 0 0,-4-3 1 0 0,-5-13 240 0 0,8 15-325 0 0,1 1 1 0 0,-1-1 0 0 0,0 1-1 0 0,0 0 1 0 0,-1 0 0 0 0,1 0-1 0 0,-7-5 1 0 0,10 9 544 0 0,0 0-569 0 0,0-1 0 0 0,0 1 0 0 0,1-1-1 0 0,-1 1 1 0 0,0 0 0 0 0,0-1-1 0 0,1 1 1 0 0,-1 0 0 0 0,0-1-1 0 0,1 1 1 0 0,-1 0 0 0 0,0 0-1 0 0,1-1 1 0 0,-1 1 0 0 0,1 0 0 0 0,-1 0-1 0 0,1 0 1 0 0,-1-1 0 0 0,0 1-1 0 0,1 0 1 0 0,-1 0 0 0 0,1 0-1 0 0,0 0 1 0 0,14-3 29 0 0,-13 3-29 0 0,52-8 224 0 0,121-22 350 0 0,-162 28-774 0 0,0 1-1 0 0,25 0 0 0 0,-37 1 106 0 0,12 0-1124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00.6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91 1840 0 0,'-1'-7'399'0'0,"-1"4"243"0"0,0 1 0 0 0,0-1 0 0 0,0 0 0 0 0,1 1 0 0 0,0-1 1 0 0,-1 0-1 0 0,1 0 0 0 0,0 0 0 0 0,0 0 0 0 0,1 0 0 0 0,-1 0 1 0 0,1 0-1 0 0,-1-6 0 0 0,1 8-599 0 0,0 1-1 0 0,0-1 1 0 0,1 0-1 0 0,-1 1 1 0 0,0-1-1 0 0,0 1 1 0 0,0-1-1 0 0,1 0 1 0 0,-1 1-1 0 0,0-1 1 0 0,0 1 0 0 0,1-1-1 0 0,-1 1 1 0 0,1-1-1 0 0,-1 1 1 0 0,0-1-1 0 0,1 1 1 0 0,-1-1-1 0 0,1 1 1 0 0,-1-1 0 0 0,1 1-1 0 0,0-1 1 0 0,16-5 393 0 0,-6 1 40 0 0,10-3 201 0 0,-16 7-669 0 0,0 0 1 0 0,-1-1-1 0 0,1 2 0 0 0,0-1 1 0 0,0 1-1 0 0,0-1 0 0 0,0 1 1 0 0,0 1-1 0 0,6 0 1 0 0,7 0 70 0 0,-12-1-48 0 0,0 0 0 0 0,0 0 1 0 0,1 1-1 0 0,-1 0 1 0 0,0 0-1 0 0,0 1 1 0 0,-1 0-1 0 0,11 4 0 0 0,-12-4-28 0 0,0 0-1 0 0,-1 0 1 0 0,0 1-1 0 0,1-1 1 0 0,-1 1-1 0 0,0 0 1 0 0,0 0-1 0 0,-1 0 1 0 0,1 0-1 0 0,-1 0 1 0 0,1 1-1 0 0,-1-1 1 0 0,0 1-1 0 0,2 5 1 0 0,-2-6 6 0 0,-1 0 1 0 0,0 0 0 0 0,1 1 0 0 0,-1-1 0 0 0,0 0 0 0 0,0 0 0 0 0,-1 1-1 0 0,1-1 1 0 0,-1 1 0 0 0,0-1 0 0 0,0 0 0 0 0,0 1 0 0 0,0-1 0 0 0,0 1-1 0 0,-1-1 1 0 0,1 0 0 0 0,-1 1 0 0 0,0-1 0 0 0,0 0 0 0 0,0 0 0 0 0,-1 0-1 0 0,-2 6 1 0 0,-8 5 62 0 0,8-9 12 0 0,1-1-1 0 0,-1 1 0 0 0,1 0 1 0 0,-6 10-1 0 0,9-14-70 0 0,-1 0 0 0 0,1 0 0 0 0,0 0 0 0 0,-1 0 0 0 0,1 0 0 0 0,0 0 0 0 0,0 0 0 0 0,0 0 0 0 0,0 0 0 0 0,0 0 0 0 0,0 0 0 0 0,0 0 0 0 0,0 0 0 0 0,0 0 0 0 0,0 0 0 0 0,0 0 0 0 0,1 0 0 0 0,-1 0 0 0 0,0-1-1 0 0,1 1 1 0 0,-1 0 0 0 0,1 0 0 0 0,-1 0 0 0 0,1 0 0 0 0,-1 0 0 0 0,1-1 0 0 0,0 1 0 0 0,-1 0 0 0 0,1 0 0 0 0,0-1 0 0 0,0 1 0 0 0,-1 0 0 0 0,1-1 0 0 0,1 1 0 0 0,5 3 146 0 0,-6-3 1 0 0,1-1-27 0 0,7-1-87 0 0,1 0 1 0 0,-1-1-1 0 0,1 0 0 0 0,15-6 1 0 0,-12 4 2 0 0,23-5 0 0 0,11-2 5 0 0,-36 8-49 0 0,1 1-1 0 0,-1-1 1 0 0,24 0 0 0 0,-32 2-5 0 0,-2 1 0 0 0,-1-1 0 0 0,1 1 0 0 0,0 0 0 0 0,0 0 0 0 0,0 0 0 0 0,-1 0 0 0 0,1 0 0 0 0,0 0 0 0 0,0 0 0 0 0,-1 0 0 0 0,1 0 0 0 0,0 1 0 0 0,0-1 0 0 0,0 0 0 0 0,-1 0 0 0 0,1 1 0 0 0,1 0 0 0 0,1 0 0 0 0,1 0 0 0 0,-1 0 0 0 0,0 1 0 0 0,0-1 0 0 0,0 1 0 0 0,0 0 0 0 0,0 0 0 0 0,0 0 0 0 0,0 0 0 0 0,0 1 0 0 0,-1-1 0 0 0,0 1 0 0 0,1 0 0 0 0,1 3 0 0 0,2 4 0 0 0,0 0 0 0 0,-1 0 0 0 0,4 12 0 0 0,8 15 0 0 0,-14-32 0 0 0,1 1 0 0 0,0-1 0 0 0,0 1 0 0 0,1-1 0 0 0,0 0 0 0 0,0-1-1 0 0,9 8 2 0 0,2-1-1 0 0,26 13 0 0 0,-36-20 20 0 0,1-2 0 0 0,-1 1 0 0 0,1-1 0 0 0,0 0 0 0 0,0 0 1 0 0,11 0-1 0 0,44 0-1554 0 0,-48-2 236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01.1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91 6648 0 0,'0'0'600'0'0,"9"-15"269"0"0,-4 8 2294 0 0,-3 11-1764 0 0,0 1-1462 0 0,10 16 63 0 0,6 11 0 0 0,-17-29 2 0 0,3 4 8 0 0,-1 1 0 0 0,0 0 0 0 0,-1 1 1 0 0,3 13-1 0 0,-4-19 10 0 0,-1 0-1 0 0,1 1 1 0 0,0-1-1 0 0,0 0 1 0 0,0 0-1 0 0,1 0 1 0 0,-1 0-1 0 0,1 0 1 0 0,-1 0-1 0 0,1 0 1 0 0,4 4 0 0 0,-6-6 3 0 0,1-1 1 0 0,-1 0-1 0 0,0 1 1 0 0,0-1 0 0 0,0 0-1 0 0,1 1 1 0 0,-1-1-1 0 0,0 0 1 0 0,0 1-1 0 0,0-1 1 0 0,0 0 0 0 0,1 1-1 0 0,-1-1 1 0 0,0 0-1 0 0,0 1 1 0 0,0-1-1 0 0,0 1 1 0 0,0-1 0 0 0,0 0-1 0 0,0 1 1 0 0,0-1-1 0 0,0 0 1 0 0,-1 1 0 0 0,-1 0 900 0 0,-1-7-466 0 0,-23-65 826 0 0,21 58-1124 0 0,0 0 0 0 0,1 0-1 0 0,1 0 1 0 0,0-1 0 0 0,1 1 0 0 0,0-1 0 0 0,0-24 0 0 0,4 37 64 0 0,6-2-206 0 0,-1 1 0 0 0,0-1 0 0 0,1 2 0 0 0,-1-1 0 0 0,1 1 0 0 0,0 0 0 0 0,8 1 0 0 0,8-2-10 0 0,92-5 354 0 0,-35 2-5526 0 0,-35 2-417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47.5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1 328 5440 0 0,'0'0'490'0'0,"0"19"2093"0"0,0-17-2426 0 0,-1 0 0 0 0,1 1 0 0 0,0-1-1 0 0,0 0 1 0 0,0 1 0 0 0,1-1 0 0 0,-1 1 0 0 0,1-1 0 0 0,-1 0 0 0 0,1 1-1 0 0,0-1 1 0 0,0 0 0 0 0,0 0 0 0 0,0 0 0 0 0,0 0 0 0 0,0 0 0 0 0,1 0-1 0 0,-1 0 1 0 0,1 0 0 0 0,-1 0 0 0 0,1-1 0 0 0,0 1 0 0 0,-1 0-1 0 0,5 2 1 0 0,-1-1-1 0 0,-1 0 0 0 0,1 0 1 0 0,1 0-1 0 0,-1 0 0 0 0,0-1 0 0 0,1 0 0 0 0,-1 0 0 0 0,1 0 0 0 0,-1-1 0 0 0,1 0 0 0 0,0 0 0 0 0,10 0 1 0 0,2-1 4 0 0,-1 0 1 0 0,0-1 0 0 0,0-1 0 0 0,0-1 0 0 0,0-1-1 0 0,0 0 1 0 0,-1-1 0 0 0,1-1 0 0 0,-1 0 0 0 0,26-15 0 0 0,-21 8-103 0 0,-1-2 1 0 0,0 0-1 0 0,-1-1 1 0 0,-1-1-1 0 0,0 0 1 0 0,-2-2 0 0 0,0 0-1 0 0,-1-1 1 0 0,17-28-1 0 0,-28 41-48 0 0,-1-1 0 0 0,0 0-1 0 0,0 1 1 0 0,0-1 0 0 0,-1 0-1 0 0,-1-1 1 0 0,1 1 0 0 0,-1 0-1 0 0,-1 0 1 0 0,1 0 0 0 0,-2-9-1 0 0,1 14-3 0 0,-1 1 0 0 0,1-1 0 0 0,-1 1 0 0 0,0-1 0 0 0,0 1-1 0 0,0-1 1 0 0,0 1 0 0 0,-1 0 0 0 0,1-1 0 0 0,0 1-1 0 0,-1 0 1 0 0,0 0 0 0 0,1 0 0 0 0,-1 0 0 0 0,0 0-1 0 0,0 0 1 0 0,0 1 0 0 0,0-1 0 0 0,-4-1 0 0 0,-3-5 64 0 0,6 6-66 0 0,0-1-1 0 0,0 1 1 0 0,0 0-1 0 0,0 1 1 0 0,0-1-1 0 0,0 0 1 0 0,-1 1-1 0 0,1 0 1 0 0,-1 0-1 0 0,1 0 1 0 0,-1 0-1 0 0,1 0 1 0 0,-1 1-1 0 0,1-1 1 0 0,-1 1-1 0 0,1 0 1 0 0,-1 0-1 0 0,0 1 1 0 0,1-1-1 0 0,-1 1 1 0 0,1 0-1 0 0,-1 0 1 0 0,1 0-1 0 0,-6 2 0 0 0,-5 3-4 0 0,1 0 0 0 0,0 0 0 0 0,0 1 0 0 0,-16 11 0 0 0,4 1 0 0 0,11-10 0 0 0,-17 16 0 0 0,16-9 0 0 0,10-11 0 0 0,0 0 0 0 0,0 1 0 0 0,-1-2 0 0 0,0 1 0 0 0,-9 5 0 0 0,8-5 0 0 0,1 0 0 0 0,-1 0-1 0 0,1 0 1 0 0,-1 1-1 0 0,-7 10 1 0 0,6-8 9 0 0,0 0 1 0 0,-14 11-1 0 0,19-17 39 0 0,0 1 0 0 0,1 0 0 0 0,-1-1 0 0 0,0 1 0 0 0,1 0 0 0 0,0 0 0 0 0,0 1 1 0 0,0-1-1 0 0,-2 5 0 0 0,-12 34 122 0 0,5-14-199 0 0,9-19 29 0 0,-1 1 0 0 0,1-1 0 0 0,0 1 0 0 0,1-1 0 0 0,0 18 0 0 0,-2 6 0 0 0,2-14 17 0 0,1 1 0 0 0,1-1-1 0 0,4 25 1 0 0,-1-6-20 0 0,-4-30 21 0 0,1 0 0 0 0,0 0 0 0 0,0-1 0 0 0,1 1-1 0 0,0 0 1 0 0,0-1 0 0 0,1 1 0 0 0,0-1-1 0 0,1 0 1 0 0,-1 0 0 0 0,1 0 0 0 0,1 0 0 0 0,-1-1-1 0 0,9 9 1 0 0,-5-6 4 0 0,-4-5 17 0 0,0 1 0 0 0,0-1 0 0 0,1 0 0 0 0,-1 0 0 0 0,1 0 0 0 0,0-1 1 0 0,0 1-1 0 0,0-1 0 0 0,1 0 0 0 0,-1-1 0 0 0,10 4 0 0 0,-6-4 26 0 0,1 0 0 0 0,-1 0 0 0 0,1-1 0 0 0,-1 0 0 0 0,1-1 0 0 0,0 0 0 0 0,0-1 0 0 0,-1 0 0 0 0,13-2 0 0 0,21-9 151 0 0,-14 5-30 0 0,46-19 0 0 0,-52 17-145 0 0,33-9-1 0 0,-27 10-34 0 0,60-15 175 0 0,-82 21-181 0 0,-1 0-16 0 0,-4 2-58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48.2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0 2304 0 0,'0'0'11141'0'0,"2"1"-10554"0"0,56 37 101 0 0,-54-36-668 0 0,-1 1 0 0 0,0-1 1 0 0,1 1-1 0 0,-1 0 1 0 0,0-1-1 0 0,-1 1 1 0 0,1 1-1 0 0,0-1 1 0 0,-1 0-1 0 0,0 1 0 0 0,0-1 1 0 0,0 1-1 0 0,0-1 1 0 0,0 1-1 0 0,-1 0 1 0 0,0 0-1 0 0,2 4 1 0 0,-3-3 14 0 0,1 0 0 0 0,-1 0 1 0 0,0 0-1 0 0,0 1 1 0 0,0-1-1 0 0,-1 0 1 0 0,0-1-1 0 0,0 1 0 0 0,0 0 1 0 0,-1 0-1 0 0,1 0 1 0 0,-1-1-1 0 0,-4 8 1 0 0,4-7 48 0 0,-12 23 504 0 0,-2-1 0 0 0,-34 46-1 0 0,25-50-234 0 0,20-20-310 0 0,1 1 0 0 0,-1-1 0 0 0,1 1 0 0 0,-4 5 0 0 0,7-7 4 0 0,1-10-988 0 0,0-4-3218 0 0,0-2-1411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48.5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10800 0 0,'0'0'2880'0'0,"0"13"-3032"0"0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49.2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220 1245 456 0 0,'-3'8'6106'0'0,"2"-8"-5884"0"0,1-1 0 0 0,-1 1 0 0 0,1 0 0 0 0,-1 0 0 0 0,1-1 0 0 0,-1 1-1 0 0,0 0 1 0 0,1-1 0 0 0,-1 1 0 0 0,1-1 0 0 0,-1 1 0 0 0,1 0 0 0 0,0-1-1 0 0,-1 1 1 0 0,1-1 0 0 0,-1 0 0 0 0,1 1 0 0 0,0-1 0 0 0,0 1 0 0 0,-1-1-1 0 0,1 1 1 0 0,0-2 0 0 0,-6-16 746 0 0,4 14-441 0 0,-76-287 2221 0 0,58 225-2663 0 0,-51-180-70 0 0,61 198-228 0 0,2 0 0 0 0,1 0 0 0 0,3 0 0 0 0,3-80 1 0 0,2 111 196 0 0,2-1 1 0 0,-1 0-1 0 0,2 1 1 0 0,1 0-1 0 0,0 0 1 0 0,1 0 0 0 0,13-26-1 0 0,-13 32 28 0 0,0 0-1 0 0,1 1 0 0 0,0 0 0 0 0,0 0 1 0 0,1 0-1 0 0,0 1 0 0 0,1 1 0 0 0,0-1 1 0 0,1 2-1 0 0,-1-1 0 0 0,20-10 1 0 0,-26 16-10 0 0,0 0 0 0 0,-1 1 0 0 0,1 0 0 0 0,0 0 1 0 0,0 0-1 0 0,0 0 0 0 0,0 0 0 0 0,0 0 0 0 0,1 1 1 0 0,-1-1-1 0 0,0 1 0 0 0,0 0 0 0 0,0 0 0 0 0,0 0 1 0 0,0 1-1 0 0,1-1 0 0 0,-1 1 0 0 0,0 0 0 0 0,0-1 1 0 0,0 1-1 0 0,0 1 0 0 0,0-1 0 0 0,-1 0 0 0 0,1 1 1 0 0,0-1-1 0 0,-1 1 0 0 0,1 0 0 0 0,-1 0 0 0 0,1 0 1 0 0,-1 0-1 0 0,0 0 0 0 0,0 1 0 0 0,0-1 0 0 0,0 1 1 0 0,0-1-1 0 0,0 1 0 0 0,-1 0 0 0 0,1 0 0 0 0,1 4 1 0 0,0 4-17 0 0,0 0 0 0 0,-1-1 0 0 0,0 1 0 0 0,-1 0 0 0 0,0 0 0 0 0,-1 0 0 0 0,0 0 0 0 0,-1 0 0 0 0,0 0 0 0 0,-1 0 0 0 0,-4 16 0 0 0,-3 5-19 0 0,-2-1 1 0 0,-22 45-1 0 0,14-38 55 0 0,-27 36-1 0 0,45-73-17 0 0,1 0 1 0 0,-1 0-1 0 0,1 0 1 0 0,-1 0 0 0 0,1 0-1 0 0,-1 0 1 0 0,1 0-1 0 0,-1 0 1 0 0,1 0-1 0 0,0 0 1 0 0,0 1-1 0 0,-1 0 1 0 0,1-2 3 0 0,0 1 1 0 0,0-1 0 0 0,1 0 0 0 0,-1 0-1 0 0,0 0 1 0 0,0 1 0 0 0,0-1 0 0 0,0 0-1 0 0,0 0 1 0 0,0 0 0 0 0,1 0 0 0 0,-1 1-1 0 0,0-1 1 0 0,0 0 0 0 0,0 0 0 0 0,0 0-1 0 0,1 0 1 0 0,-1 0 0 0 0,0 0 0 0 0,0 1-1 0 0,0-1 1 0 0,1 0 0 0 0,-1 0 0 0 0,0 0-1 0 0,0 0 1 0 0,1 0 0 0 0,-1 0 0 0 0,0 0-1 0 0,0 0 1 0 0,0 0 0 0 0,1 0 0 0 0,-1 0-1 0 0,0 0 1 0 0,0 0 0 0 0,1 0 0 0 0,3-1 89 0 0,1 0 1 0 0,-1-1 0 0 0,1 1 0 0 0,5-3-1 0 0,-8 3-106 0 0,16-7 116 0 0,25-6 0 0 0,-37 12-103 0 0,1 1 0 0 0,0-1 0 0 0,0 1 0 0 0,0 1 0 0 0,0-1 0 0 0,0 1 0 0 0,8 2 0 0 0,-6 1-5 0 0,-8-2-6 0 0,-1 0 1 0 0,1 0 0 0 0,0 0 0 0 0,0 0-1 0 0,-1 1 1 0 0,1-1 0 0 0,-1 0 0 0 0,1 0 0 0 0,-1 1-1 0 0,0-1 1 0 0,1 0 0 0 0,-1 0 0 0 0,0 1 0 0 0,0-1-1 0 0,0 0 1 0 0,0 1 0 0 0,0-1 0 0 0,0 0 0 0 0,0 1-1 0 0,0-1 1 0 0,-1 0 0 0 0,1 1 0 0 0,0-1 0 0 0,-2 2-1 0 0,0 3-26 0 0,0-1 0 0 0,-1 1 0 0 0,1-1 0 0 0,-5 6 0 0 0,-72 103 33 0 0,54-80 83 0 0,24-33-85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50.9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39 26 456 0 0,'-1'7'13117'0'0,"10"-11"-13034"0"0,-1 0-1 0 0,1 1 1 0 0,0 0 0 0 0,0 1-1 0 0,0 0 1 0 0,13-1 0 0 0,45-3-83 0 0,-44 5-1 0 0,-13-2 8 0 0,-3 2-3 0 0,-7 1-2 0 0,0 0-1 0 0,1 0 1 0 0,-1 0-1 0 0,0 0 1 0 0,1 0-1 0 0,-1 0 1 0 0,0 0-1 0 0,0 0 1 0 0,1 1-1 0 0,-1-1 1 0 0,0 0 0 0 0,1 0-1 0 0,-1 0 1 0 0,0 0-1 0 0,0 1 1 0 0,0-1-1 0 0,1 0 1 0 0,-1 0-1 0 0,0 0 1 0 0,0 1-1 0 0,0-1 1 0 0,1 0-1 0 0,-1 0 1 0 0,0 1-1 0 0,0-1 1 0 0,0 0-1 0 0,0 1 1 0 0,0-1-1 0 0,0 0 1 0 0,0 0-1 0 0,0 1 1 0 0,0-1-1 0 0,0 0 1 0 0,0 1 0 0 0,0-1-1 0 0,0 0 1 0 0,0 1-1 0 0,1 8-5 0 0,-1-4 27 0 0,-1 0 1 0 0,0 0 0 0 0,0 0-1 0 0,0 0 1 0 0,0 0 0 0 0,-1 0-1 0 0,1 0 1 0 0,-1-1 0 0 0,-1 1 0 0 0,-2 4-1 0 0,-5 6 176 0 0,-17 21 0 0 0,4-6 145 0 0,11-13-121 0 0,-2-1 0 0 0,-15 15 0 0 0,17-20-190 0 0,1 1-1 0 0,0 0 1 0 0,1 1 0 0 0,-14 22-1 0 0,23-33-23 0 0,0 0 0 0 0,-1 0 0 0 0,1-1 0 0 0,0 1 0 0 0,-1-1 0 0 0,1 1 0 0 0,-3 1 0 0 0,-7 8 157 0 0,10-9 163 0 0,1-2-270 0 0,0 0 1 0 0,0 1-1 0 0,0-1 0 0 0,0 0 1 0 0,0 0-1 0 0,0 1 0 0 0,0-1 1 0 0,0 0-1 0 0,0 0 0 0 0,0 1 1 0 0,0-1-1 0 0,0 0 0 0 0,0 0 1 0 0,0 1-1 0 0,0-1 1 0 0,0 0-1 0 0,0 0 0 0 0,0 1 1 0 0,0-1-1 0 0,0 0 0 0 0,1 0 1 0 0,-1 0-1 0 0,0 1 0 0 0,0-1 1 0 0,43-3 56 0 0,-30 1-119 0 0,0 1 0 0 0,27 1-1 0 0,22 4 4 0 0,-51-2 0 0 0,1 2 0 0 0,0-2 0 0 0,-4 0-52 0 0,-7-2-225 0 0,0 0 172 0 0,-1-1 0 0 0,0 1 0 0 0,1-1-1 0 0,-1 0 1 0 0,1 1 0 0 0,-1-1 0 0 0,0 0 0 0 0,0 1-1 0 0,1-1 1 0 0,-1 0 0 0 0,0 1 0 0 0,0-1 0 0 0,0 0-1 0 0,0 1 1 0 0,0-2 0 0 0,1-6-3797 0 0,-1 0-1391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51.2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18 2304 0 0,'2'0'2179'0'0,"4"-3"-515"0"0,1 0-156 0 0,0 1 1 0 0,0-1-1 0 0,10-1 1 0 0,5 2-1056 0 0,-1 1 0 0 0,1 1 0 0 0,0 1 0 0 0,-1 1 0 0 0,24 5 1 0 0,41 13 94 0 0,-82-19-493 0 0,0 0 0 0 0,0 0 0 0 0,0 1 0 0 0,0-1 1 0 0,6 5-1 0 0,20 8 104 0 0,-29-13 76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53.0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74 0 456 0 0,'0'0'9096'0'0,"0"2"-8627"0"0,-1 18 496 0 0,-6 34 0 0 0,3-34-451 0 0,-2 39 1 0 0,6-4 363 0 0,1 59 1106 0 0,0-100-1780 0 0,0 1 1 0 0,2-1-1 0 0,-1 1 0 0 0,7 18 0 0 0,-8-31-36 0 0,2 5 642 0 0,-11-13-2155 0 0,0 0 0 0 0,0 0 0 0 0,-11-5-1 0 0,0 0-732 0 0,4 2 296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1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6072 0 0,'0'0'548'0'0,"1"-4"260"0"0,6-16 1024 0 0,-6 16-1517 0 0,0 1 0 0 0,-1 0 0 0 0,2 0 0 0 0,-1 0 0 0 0,0 0 0 0 0,1 0 0 0 0,-1 0 0 0 0,1 0 0 0 0,0 0 0 0 0,0 1 0 0 0,4-6 0 0 0,-5 8-233 0 0,0-1 0 0 0,-1 1 0 0 0,1 0 0 0 0,0-1 0 0 0,0 1 0 0 0,-1 0 0 0 0,1-1 0 0 0,0 1 0 0 0,0 0 0 0 0,0 0 0 0 0,0 0 1 0 0,-1 0-1 0 0,2 0 0 0 0,4-1 222 0 0,0-2-122 0 0,1 1 0 0 0,-1 0 0 0 0,0 0-1 0 0,0 0 1 0 0,1 1 0 0 0,-1 0 0 0 0,1 1 0 0 0,12 0 0 0 0,12-2-102 0 0,-25 1-65 0 0,0 1-1 0 0,0 0 1 0 0,0 0-1 0 0,11 3 1 0 0,-11-2 12 0 0,1 0 0 0 0,0-1 0 0 0,11 0 1 0 0,-7 0 25 0 0,0 0 1 0 0,18 3-1 0 0,8 0 53 0 0,-36-3-53 0 0,11 0 75 0 0,-3-2-27 0 0,8-6-92 0 0,-15 7-109 0 0,1-8-399 0 0,-3 9 362 0 0,0-1 0 0 0,0 0-1 0 0,1 0 1 0 0,-1 1 0 0 0,0-1-1 0 0,0 0 1 0 0,0 0 0 0 0,0 1 0 0 0,0-1-1 0 0,0 0 1 0 0,0 0 0 0 0,0 1-1 0 0,0-1 1 0 0,-1 0 0 0 0,1 0 0 0 0,0 1-1 0 0,0-1 1 0 0,-1 0 0 0 0,1 0-1 0 0,0 1 1 0 0,-1-1 0 0 0,1 1 0 0 0,-1-1-1 0 0,1 0 1 0 0,-1 1 0 0 0,1-1-1 0 0,-1 1 1 0 0,1-1 0 0 0,-2 0 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53.4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32 1376 0 0,'0'0'11321'0'0,"7"-5"-10388"0"0,-5 4-855 0 0,-1 0-1 0 0,1 0 0 0 0,-1 0 0 0 0,1 0 1 0 0,-1 1-1 0 0,1-1 0 0 0,-1 0 1 0 0,1 1-1 0 0,0-1 0 0 0,-1 1 0 0 0,1 0 1 0 0,2-1-1 0 0,26 0 515 0 0,-13 1-307 0 0,53-8 144 0 0,41-1-580 0 0,-107 9-103 0 0,-1 0 0 0 0,0 1 0 0 0,0-1-1 0 0,0 1 1 0 0,6 1 0 0 0,-4-2-693 0 0,9-4-11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54.3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11 247 11600 0 0,'0'0'881'0'0,"-2"-1"-598"0"0,-4-1-115 0 0,5 2-126 0 0,1 0 0 0 0,0 0 0 0 0,0-1 0 0 0,0 1 0 0 0,0 0-1 0 0,-1 0 1 0 0,1-1 0 0 0,0 1 0 0 0,0 0 0 0 0,0-1 0 0 0,0 1 0 0 0,0 0 0 0 0,0-1 0 0 0,0 1 0 0 0,-1 0 0 0 0,1 0 0 0 0,0-1 0 0 0,0 1 0 0 0,0 0 0 0 0,0-1 0 0 0,1 1 0 0 0,-1 0 0 0 0,0-1 0 0 0,0 1 0 0 0,0 0 0 0 0,0-1 0 0 0,0 1 0 0 0,0 0 0 0 0,1-1 0 0 0,3-9 544 0 0,-4 9-582 0 0,4-9 135 0 0,1 1 1 0 0,0-1-1 0 0,1 1 0 0 0,0 0 1 0 0,0 0-1 0 0,1 0 0 0 0,12-10 1 0 0,60-41-140 0 0,-70 53 0 0 0,-1 1 0 0 0,-7 5 0 0 0,1-1 0 0 0,-1 1 0 0 0,1-1 0 0 0,0 1 0 0 0,0 0 0 0 0,-1 0 0 0 0,1 0 0 0 0,0 0 0 0 0,0 0 0 0 0,0 0 0 0 0,0 0 0 0 0,0 1 0 0 0,0-1 0 0 0,0 1 0 0 0,0-1 0 0 0,0 1 0 0 0,4 0 0 0 0,-2 1-4 0 0,13 2 11 0 0,29 12-1 0 0,-41-13-17 0 0,1 1-1 0 0,-1-1 0 0 0,0 1 0 0 0,0 1 0 0 0,0-1 1 0 0,0 1-1 0 0,0 0 0 0 0,-1 0 0 0 0,5 6 1 0 0,-4-5 59 0 0,0 0 0 0 0,0 0 0 0 0,1 0 0 0 0,0 0 0 0 0,-1-1 0 0 0,2 0 0 0 0,-1 0 0 0 0,0-1 0 0 0,8 4 1 0 0,6 0 561 0 0,37 9 1 0 0,-3-2-880 0 0,-49-13 310 0 0,0 0 1 0 0,0 0-1 0 0,0-1 1 0 0,1 1-1 0 0,-1-1 1 0 0,0 0-1 0 0,0-1 1 0 0,0 1-1 0 0,1-1 0 0 0,8-2 1 0 0,0-2 73 0 0,0 0 1 0 0,22-11-1 0 0,-8-5 83 0 0,-6 4-56 0 0,-7 5-128 0 0,-12 10-15 0 0,-1 0 1 0 0,0 0 0 0 0,1 0 0 0 0,-1 0 0 0 0,1 1 0 0 0,3-3-1 0 0,1 0 1 0 0,-6 3 0 0 0,1 0 0 0 0,-1 0 0 0 0,1 0 0 0 0,0 0 0 0 0,0 0 0 0 0,-1 1 0 0 0,1-1 0 0 0,0 0 0 0 0,0 1 0 0 0,0 0 0 0 0,0-1 0 0 0,-1 1 0 0 0,5 0 0 0 0,8-2-16 0 0,0 1 0 0 0,0 1 0 0 0,28 3 0 0 0,-34-2 13 0 0,0 1 1 0 0,0-1-1 0 0,0 2 0 0 0,0-1 1 0 0,-1 1-1 0 0,1 0 1 0 0,-1 1-1 0 0,10 5 0 0 0,-6-1-18 0 0,12 7 92 0 0,36 21 0 0 0,-50-32-40 0 0,-1-1 0 0 0,1 0 0 0 0,0 0-1 0 0,0 0 1 0 0,0-1 0 0 0,0 0-1 0 0,0-1 1 0 0,14 0 0 0 0,-12-1-1 0 0,0-1 1 0 0,-1 0 0 0 0,1 0-1 0 0,0-2 1 0 0,-1 1 0 0 0,0-1 0 0 0,1-1-1 0 0,13-6 1 0 0,-9 2-20 0 0,0-1 0 0 0,0 0 0 0 0,-1-1 0 0 0,18-18-1 0 0,-29 26-10 0 0,41-34 0 0 0,-39 32 0 0 0,0 0 0 0 0,1 1 0 0 0,-1 0 0 0 0,1 0 0 0 0,0 0 0 0 0,10-2 0 0 0,-14 4 3 0 0,1 0 14 0 0,-1 1 0 0 0,1-1 0 0 0,0 1 0 0 0,-1 0 1 0 0,1 0-1 0 0,0 0 0 0 0,-1 0 0 0 0,1 0 0 0 0,0 0 0 0 0,-1 1 1 0 0,1-1-1 0 0,0 1 0 0 0,4 2 0 0 0,14 4-10 0 0,23 13 1 0 0,-29-13-9 0 0,1 0 1 0 0,0-1 0 0 0,31 8-1 0 0,3-6 102 0 0,66 4-1 0 0,-86-11 36 0 0,-1-2 0 0 0,1-1 0 0 0,48-9-1 0 0,109-35-155 0 0,-152 36-133 0 0,-14 5 103 0 0,36-6-1 0 0,-32 8 83 0 0,0 1 1 0 0,0 1 0 0 0,33 4-1 0 0,47 11 104 0 0,-101-13-136 0 0,0-1 0 0 0,0 1 0 0 0,0-1 0 0 0,0 0 0 0 0,1-1 0 0 0,6 0 0 0 0,-1-2 14 0 0,-8 2 54 0 0,-2-14 81 0 0,-1 13-234 0 0,0 0-1 0 0,0 1 1 0 0,0-1 0 0 0,-1 0-1 0 0,1 0 1 0 0,0 1 0 0 0,0-1 0 0 0,-1 1-1 0 0,1 0 1 0 0,-1-1 0 0 0,0 1-1 0 0,1 0 1 0 0,-1 0 0 0 0,0 0-1 0 0,0 0 1 0 0,-2-1 0 0 0,-4-3-1954 0 0,0 0-4102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54.7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4 7568 0 0,'-19'-2'1997'0'0,"13"1"1191"0"0,14 2-1943 0 0,-2 0-1164 0 0,-1 1-1 0 0,1 0 1 0 0,-1 1-1 0 0,1-1 1 0 0,-1 1-1 0 0,0 0 1 0 0,0 0-1 0 0,-1 1 1 0 0,7 4-1 0 0,12 10-43 0 0,-2-6 140 0 0,0 0 0 0 0,1-1 1 0 0,0-1-1 0 0,0-2 0 0 0,27 8 1 0 0,-43-15-179 0 0,0 0 1 0 0,0-1-1 0 0,9 0 1 0 0,13 2 18 0 0,-28-2 23 0 0,1 0 1 0 0,-1 0-1 0 0,1 0 1 0 0,-1 0-1 0 0,1 0 1 0 0,-1 0-1 0 0,0 0 1 0 0,1 0-1 0 0,-1 0 1 0 0,1 0 0 0 0,-1 0-1 0 0,1 1 1 0 0,-1-1-1 0 0,1 0 1 0 0,-1 0-1 0 0,0 1 1 0 0,1-1-1 0 0,-1 0 1 0 0,1 0 0 0 0,-1 1-1 0 0,0-1 1 0 0,1 0-1 0 0,-1 1 1 0 0,0-1-1 0 0,0 1 1 0 0,1-1-1 0 0,-1 0 1 0 0,0 1-1 0 0,1 0 1 0 0,-2 0 27 0 0,1 0 1 0 0,0 1-1 0 0,-1-1 1 0 0,1 0-1 0 0,-1 0 1 0 0,1 1-1 0 0,-1-1 1 0 0,1 0-1 0 0,-1 0 1 0 0,0 0-1 0 0,-1 2 0 0 0,-9 10 277 0 0,0-1-1 0 0,-21 20 0 0 0,-10 9 23 0 0,-91 100 100 0 0,107-116-397 0 0,20-19-48 0 0,0 0 0 0 0,0 0-1 0 0,0 0 1 0 0,-6 10-1 0 0,-4 4 58 0 0,15-14-977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30.8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1901 2324 2616 0 0,'-37'2'86'0'0,"-11"3"-30"0"0,0-3 1 0 0,-59-4 0 0 0,-11-11-47 0 0,-222-32 541 0 0,-35-47 2797 0 0,279 66-2329 0 0,43 10-655 0 0,1-2 1 0 0,1-3 0 0 0,0-2-1 0 0,2-1 1 0 0,1-3 0 0 0,1-2-1 0 0,-79-64 1 0 0,94 65-462 0 0,2 0 0 0 0,-42-51 0 0 0,58 61-136 0 0,0-1 0 0 0,2-1-1 0 0,0 0 1 0 0,1 0 0 0 0,1-1-1 0 0,-9-26 1 0 0,12 24-65 0 0,1 0 0 0 0,0-1 0 0 0,-3-46 0 0 0,8 52 151 0 0,1 0 1 0 0,1 1-1 0 0,0-1 0 0 0,2 0 0 0 0,8-34 0 0 0,-1 23 217 0 0,1 0 0 0 0,1 1 1 0 0,2 1-1 0 0,1 0 0 0 0,1 0 0 0 0,25-32 1 0 0,-3 13 93 0 0,2 1 0 0 0,59-51 0 0 0,-25 33-164 0 0,134-87 0 0 0,99-29 0 0 0,-112 88 0 0 0,-104 51-14 0 0,62-25-55 0 0,287-83 0 0 0,-238 98 115 0 0,2 9 0 0 0,352-25 0 0 0,-513 64-23 0 0,292-12 64 0 0,3 18-101 0 0,110 43-132 0 0,-300-11 146 0 0,-73-16 0 0 0,248 92-72 0 0,-309-107 72 0 0,29 13 0 0 0,0 2 0 0 0,-2 1 0 0 0,46 32 0 0 0,17 22-96 0 0,137 127 0 0 0,-228-190 24 0 0,-1 0 0 0 0,-1 1 0 0 0,0 0 0 0 0,-1 1 0 0 0,-1 0 0 0 0,0 1 0 0 0,14 28 0 0 0,-11-16 75 0 0,-5-12-12 0 0,0 2 1 0 0,9 30-1 0 0,22 119-626 0 0,-37-158 600 0 0,0-1-1 0 0,-1 1 0 0 0,0 0 0 0 0,0-1 0 0 0,0 1 0 0 0,-1-1 1 0 0,-1 1-1 0 0,1-1 0 0 0,-1 1 0 0 0,-4 9 0 0 0,-4 8-28 0 0,-22 37-1 0 0,20-41 56 0 0,-10 17 7 0 0,-3-2-1 0 0,-33 39 0 0 0,27-36 11 0 0,18-23 26 0 0,0-1 0 0 0,-2-1-1 0 0,0 0 1 0 0,-32 22 0 0 0,-75 37 371 0 0,72-44-229 0 0,-148 72 551 0 0,114-59-398 0 0,-2-3-179 0 0,-93 31 1 0 0,-95 15 43 0 0,201-64 51 0 0,-355 91 1398 0 0,-5-18-397 0 0,354-78-1221 0 0,-375 59 132 0 0,265-48-3095 0 0,52-5-615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32.8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0 228 1376 0 0,'2'-1'11208'0'0,"-1"0"-11053"0"0,1 0 1 0 0,-1-1 0 0 0,1 1 0 0 0,-1-1-1 0 0,1 1 1 0 0,-1-1 0 0 0,0 0-1 0 0,1-2 1 0 0,0 2-29 0 0,-1 0 0 0 0,1-1 0 0 0,0 1-1 0 0,0 0 1 0 0,0 0 0 0 0,3-3 0 0 0,18-10 381 0 0,0 1 0 0 0,0 1 1 0 0,33-12-1 0 0,76-22 358 0 0,-74 28-660 0 0,56-26-1 0 0,-107 41-180 0 0,-3 2-21 0 0,0 0 1 0 0,0 1-1 0 0,1 0 0 0 0,-1-1 0 0 0,9 0 0 0 0,-11 1 394 0 0,-18 1-537 0 0,10 0-4571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33.2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82 1 8840 0 0,'0'0'946'0'0,"1"2"-510"0"0,0 3-242 0 0,0 0 0 0 0,0 0 0 0 0,0 1 0 0 0,-1-1 0 0 0,0 1 0 0 0,0-1 0 0 0,0 0 0 0 0,-1 1 0 0 0,1-1 0 0 0,-4 11 0 0 0,-1 17 170 0 0,3 52 627 0 0,-4 27-62 0 0,1-41-50 0 0,4 98 1 0 0,3-75-489 0 0,0-50-236 0 0,9 54 1 0 0,-4-56 169 0 0,0 54 0 0 0,-4-5-77 0 0,-3-90-264 0 0,0-1-1 0 0,0 1 1 0 0,0-1-1 0 0,0 1 0 0 0,0 0 1 0 0,0-1-1 0 0,0 1 0 0 0,0-1 1 0 0,0 1-1 0 0,0-1 1 0 0,-1 1-1 0 0,1 0 0 0 0,0-1 1 0 0,0 1-1 0 0,-1-1 0 0 0,1 1 1 0 0,0-1-1 0 0,-1 1 1 0 0,1-1-1 0 0,0 0 0 0 0,-1 1 1 0 0,1-1-1 0 0,-1 1 0 0 0,1-1 1 0 0,0 0-1 0 0,-1 1 1 0 0,1-1-1 0 0,-1 0 0 0 0,1 1 1 0 0,-1-1-1 0 0,0 0 0 0 0,1 0 1 0 0,-1 0-1 0 0,1 1 1 0 0,-1-1-1 0 0,1 0 0 0 0,-1 0 1 0 0,0 0-1 0 0,1 0 0 0 0,-1 0 1 0 0,1 0-1 0 0,-1 0 1 0 0,1 0-1 0 0,-1 0 0 0 0,0-1 1 0 0,1 1-1 0 0,-1 0 0 0 0,0-1 1 0 0,-1 1-106 0 0,-6 0-592 0 0,0-1 1 0 0,-1 0-1 0 0,1 0 0 0 0,0-1 0 0 0,-12-4 0 0 0,8 3-1098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33.5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1 194 2304 0 0,'0'0'12558'0'0,"1"0"-11595"0"0,18-12 435 0 0,-13 8-1130 0 0,0 0 1 0 0,0 1-1 0 0,9-5 1 0 0,174-44 515 0 0,-106 32-770 0 0,1 3 138 0 0,-73 14-152 0 0,-11 3 0 0 0,1 0 0 0 0,0-1-1 0 0,-1 1 1 0 0,1 0 0 0 0,-1 0-1 0 0,1 0 1 0 0,0-1 0 0 0,-1 1-1 0 0,1 0 1 0 0,-1-1 0 0 0,1 1-1 0 0,-1 0 1 0 0,1-1 0 0 0,-1 1-1 0 0,1-1 1 0 0,-1 1-1 0 0,1-1 1 0 0,-1 1 0 0 0,0-1-1 0 0,1 1 1 0 0,-1-1 0 0 0,0 1-1 0 0,1-2 1 0 0,0 1-12 0 0,-1 0-27 0 0,0 0-1 0 0,1 0 0 0 0,-1 0 0 0 0,0 0 0 0 0,0 0 0 0 0,1 1 0 0 0,-1-1 0 0 0,0 0 0 0 0,0 0 0 0 0,0 0 0 0 0,0 0 0 0 0,0 0 1 0 0,0 0-1 0 0,-1 0 0 0 0,1 0 0 0 0,0 0 0 0 0,0 1 0 0 0,0-1 0 0 0,-1 0 0 0 0,1 0 0 0 0,-2-1 0 0 0,-8-16-1336 0 0,-6 0-3269 0 0,14 16 2949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33.9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1 130 2304 0 0,'0'0'6620'0'0,"0"2"-5622"0"0,0 1-826 0 0,0-1 0 0 0,1 0-1 0 0,0 1 1 0 0,0-1 0 0 0,0 0 0 0 0,0 1-1 0 0,0-1 1 0 0,0 0 0 0 0,0 0-1 0 0,3 3 1 0 0,19 24 972 0 0,-19-25-1005 0 0,8 10 409 0 0,1 0-1 0 0,23 18 1 0 0,-29-27-389 0 0,1 1 0 0 0,-1-1 1 0 0,1-1-1 0 0,1 0 0 0 0,-1 0 1 0 0,0 0-1 0 0,14 3 1 0 0,-5-3 81 0 0,0 0 0 0 0,26 2 1 0 0,-34-6-129 0 0,1 0 0 0 0,-1 0 0 0 0,0-1 0 0 0,1 0 0 0 0,-1-1 0 0 0,14-4 0 0 0,-6 0-29 0 0,0-1-1 0 0,-1 0 0 0 0,1-2 1 0 0,-1 0-1 0 0,-1 0 0 0 0,0-2 1 0 0,0 1-1 0 0,-1-2 0 0 0,0 0 1 0 0,-1-1-1 0 0,-1 0 0 0 0,0-1 1 0 0,-1-1-1 0 0,0 1 0 0 0,-1-2 1 0 0,-1 1-1 0 0,12-28 0 0 0,-19 37-66 0 0,8-22 50 0 0,-9 26-66 0 0,-1 1 0 0 0,0 0 1 0 0,1-1-1 0 0,-1 1 0 0 0,0 0 1 0 0,0-1-1 0 0,0 1 1 0 0,0 0-1 0 0,0-1 0 0 0,0 1 1 0 0,-1 0-1 0 0,1-1 1 0 0,0 1-1 0 0,-1 0 0 0 0,1 0 1 0 0,-1-1-1 0 0,0-1 0 0 0,0 2-91 0 0,-7 8-5403 0 0,-2 1-331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38.0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7 1376 0 0,'-2'-6'13504'0'0,"5"10"-14976"0"0,-2 0 1557 0 0,-1 1 1 0 0,0 0 0 0 0,1-1-1 0 0,-2 1 1 0 0,0 7 0 0 0,1-5-23 0 0,-1 0 1 0 0,1 0-1 0 0,1 8 1 0 0,2 31 214 0 0,-3-36-163 0 0,0 0-1 0 0,1 0 1 0 0,0 1 0 0 0,5 17 0 0 0,-4-23-36 0 0,-1 1 0 0 0,-1-1 1 0 0,1 0-1 0 0,-1 1 1 0 0,1-1-1 0 0,-2 0 1 0 0,1 1-1 0 0,-1-1 1 0 0,-1 7-1 0 0,1-4-17 0 0,0 0 1 0 0,0-1-1 0 0,1 15 1 0 0,2 10 73 0 0,-2-21 19 0 0,0 0 0 0 0,5 22 0 0 0,-3-21 46 0 0,-2-7 1440 0 0,3-13-837 0 0,-3 3-673 0 0,-1 1-6 0 0,5-25 243 0 0,-3 24-361 0 0,-1 1-1 0 0,0 0 0 0 0,0-1 1 0 0,-1-6-1 0 0,0 9-4 0 0,1-1 0 0 0,0 1 0 0 0,-1-1 1 0 0,1 0-1 0 0,0 1 0 0 0,1-1 0 0 0,-1 1 0 0 0,0-1 0 0 0,1 1 1 0 0,-1-1-1 0 0,1 1 0 0 0,0-1 0 0 0,0 1 0 0 0,2-4 0 0 0,6-11-2 0 0,10-25 0 0 0,-13 26 0 0 0,0 1 0 0 0,14-22 0 0 0,-19 37 0 0 0,-1-1 0 0 0,0 1 0 0 0,0 0 0 0 0,1-1 0 0 0,-1 1 0 0 0,0-1 0 0 0,0 1 0 0 0,1 0-1 0 0,-1-1 1 0 0,0 1 0 0 0,1 0 0 0 0,-1-1 0 0 0,1 1 0 0 0,-1 0 0 0 0,1 0 0 0 0,-1-1 0 0 0,0 1 0 0 0,1 0-1 0 0,-1 0 1 0 0,1 0 0 0 0,0 0 0 0 0,3 3-15 0 0,-4-3 6 0 0,4 4-70 0 0,-1 0 0 0 0,0 0 0 0 0,0 1 0 0 0,-1-1 1 0 0,1 0-1 0 0,-1 1 0 0 0,0 0 0 0 0,0-1 0 0 0,1 9 1 0 0,4 7-20 0 0,-5-14 98 0 0,0 0 0 0 0,-1 1 0 0 0,0-1 0 0 0,0 0 0 0 0,-1 0 0 0 0,0 1 0 0 0,0-1 0 0 0,-1 9 0 0 0,0-6 0 0 0,0 1 0 0 0,2 13 0 0 0,0-17-7 0 0,0-2 25 0 0,0-1 1 0 0,-1 1 0 0 0,0-1 0 0 0,1 1 0 0 0,-1-1 0 0 0,0 1 0 0 0,-1 0 0 0 0,1-1 0 0 0,-1 1 0 0 0,-1 3-1 0 0,2-4 62 0 0,5 10-666 0 0,-3-19-131 0 0,-1 1 1 0 0,-1 0-1 0 0,1 0 1 0 0,-1-1-1 0 0,0-7 1 0 0,0 9 464 0 0,0 0-1442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39.9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123 11 3224 0 0,'0'0'143'0'0,"1"0"-3"0"0,-1 0-126 0 0,0 0 1 0 0,0 0-1 0 0,1-1 1 0 0,-1 1-1 0 0,0 0 1 0 0,0 0 0 0 0,1 0-1 0 0,-1 0 1 0 0,0 0-1 0 0,0-1 1 0 0,0 1-1 0 0,1 0 1 0 0,-1 0 0 0 0,0 0-1 0 0,-1-8 6666 0 0,-7 11-6337 0 0,0 1-1 0 0,1 1 1 0 0,0-1 0 0 0,-1 1-1 0 0,1 0 1 0 0,1 1 0 0 0,-1 0-1 0 0,-8 9 1 0 0,9-9-51 0 0,4-5-196 0 0,1 1 1 0 0,-1 0-1 0 0,0 0 0 0 0,0 0 0 0 0,1 0 0 0 0,-1 0 1 0 0,1 0-1 0 0,0 0 0 0 0,0 1 0 0 0,0-1 0 0 0,-2 5 1 0 0,-1 2 105 0 0,4-8 308 0 0,0 2-297 0 0,5 7-170 0 0,8 9-43 0 0,-4-14 0 0 0,-2-2 0 0 0,7 12 0 0 0,-10-9 0 0 0,0-1 0 0 0,1 0 0 0 0,0-1 0 0 0,7 7 0 0 0,-5-5 16 0 0,-7-5-7 0 0,1 0 0 0 0,0 0 0 0 0,-1 0 1 0 0,1 0-1 0 0,-1 0 0 0 0,1-1 0 0 0,-1 2 1 0 0,0-1-1 0 0,1 0 0 0 0,-1 0 1 0 0,0 0-1 0 0,0 0 0 0 0,0 0 0 0 0,1 0 1 0 0,-1 0-1 0 0,0 0 0 0 0,-1 0 1 0 0,1 0-1 0 0,0 0 0 0 0,0 0 0 0 0,0 0 1 0 0,-1 0-1 0 0,1 0 0 0 0,-1 2 0 0 0,0 0 99 0 0,-1 0-1 0 0,1 0 0 0 0,-1 0 1 0 0,1-1-1 0 0,-1 1 0 0 0,0-1 1 0 0,-3 3-1 0 0,4-3-27 0 0,-1-1 0 0 0,1 1 0 0 0,-1-1 0 0 0,0 0 0 0 0,0 1 0 0 0,1-1 0 0 0,-1 0 1 0 0,0 0-1 0 0,0 0 0 0 0,0-1 0 0 0,0 1 0 0 0,0 0 0 0 0,-1-1 0 0 0,-3 1 0 0 0,2-1-22 0 0,-1 0 0 0 0,0 0-1 0 0,0-1 1 0 0,-8-2 0 0 0,-16-1-1092 0 0,27 4-651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1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7136 0 0,'0'0'652'0'0,"-4"6"-450"0"0,0-2 32 0 0,1-1 0 0 0,0 1 0 0 0,1 0 0 0 0,-1 0 0 0 0,1 0 0 0 0,0 1-1 0 0,0-1 1 0 0,0 0 0 0 0,0 1 0 0 0,1-1 0 0 0,0 1 0 0 0,0 0-1 0 0,0-1 1 0 0,-1 11 0 0 0,1 6-24 0 0,1 0 0 0 0,3 23 0 0 0,-1-29-140 0 0,-1 0 0 0 0,-1 0 1 0 0,0 0-1 0 0,-5 25 1 0 0,-1-8 13 0 0,-5 23 405 0 0,1 1 0 0 0,-2 81-1 0 0,5-28 170 0 0,1-32-74 0 0,4-63-433 0 0,0 0 1 0 0,-4 15 0 0 0,3-19-96 0 0,1 0 0 0 0,0 0 0 0 0,1 1 0 0 0,0-1 0 0 0,0 19 1 0 0,13 49 436 0 0,-12-68-528 0 0,0-8-234 0 0,-2-3-1070 0 0,-1-1 1025 0 0,0 0 0 0 0,0 1 0 0 0,0-1 0 0 0,0 1 0 0 0,0 0 0 0 0,-4-1 0 0 0,-2 1-61 0 0,0 0 1 0 0,-1 1-1 0 0,1 0 1 0 0,-1 0-1 0 0,1 1 1 0 0,0 0-1 0 0,-10 3 1 0 0,-3 0 16 0 0,19-4 423 0 0,0 0 0 0 0,1 0 0 0 0,-1 1 1 0 0,1-1-1 0 0,-1 1 0 0 0,0 0 0 0 0,1-1 0 0 0,-1 1 0 0 0,1 0 0 0 0,0 0 0 0 0,-1 1 0 0 0,-2 1 0 0 0,-1 1 3132 0 0,7-4-3071 0 0,0-1-1 0 0,1 0 0 0 0,-1 1 1 0 0,1-1-1 0 0,-1 1 1 0 0,0 0-1 0 0,1-1 1 0 0,-1 1-1 0 0,1 0 0 0 0,-1 0 1 0 0,3 0-1 0 0,8-1 158 0 0,0-1 0 0 0,0 1 0 0 0,0-2-1 0 0,20-6 1 0 0,23-6 79 0 0,87-3-121 0 0,-128 18-227 0 0,-10 0 43 0 0,0 1 1 0 0,0-1-1 0 0,0 0 1 0 0,0 0-1 0 0,0-1 1 0 0,5 0-1 0 0,-1-2-20 0 0,-15-5-3417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0.8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48 7080 0 0,'0'0'4710'0'0,"2"-1"-4164"0"0,7-1-125 0 0,-1 0 0 0 0,0 0 1 0 0,1 1-1 0 0,16 0 0 0 0,14-2 33 0 0,161-28 483 0 0,-187 30-926 0 0,23 1 1 0 0,0 1 17 0 0,-35-1-172 0 0,-3-1-895 0 0,1 1 964 0 0,-2-1-142 0 0,0 0 0 0 0,0 0-1 0 0,0 1 1 0 0,0 0-1 0 0,-1-1 1 0 0,1 1 0 0 0,0 0-1 0 0,0 0 1 0 0,-1 1 0 0 0,-2 0-1 0 0,-1 2-4249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1.1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25 9760 0 0,'0'0'744'0'0,"1"1"-518"0"0,1 0-130 0 0,0 0-1 0 0,0 1 1 0 0,-1-1-1 0 0,1 0 1 0 0,0-1-1 0 0,0 1 1 0 0,0 0-1 0 0,0-1 1 0 0,1 1-1 0 0,-1-1 1 0 0,0 1-1 0 0,0-1 1 0 0,0 0-1 0 0,0 0 1 0 0,0 0-1 0 0,0 0 0 0 0,3-1 1 0 0,14-2 471 0 0,187-23 2313 0 0,-78 21-2940 0 0,-127 5 17 0 0,0 0 1 0 0,-1 0 0 0 0,1 0 0 0 0,0 0 0 0 0,0 0 0 0 0,0 0 0 0 0,-1 0 0 0 0,1 0-1 0 0,0 1 1 0 0,0-1 0 0 0,-1 0 0 0 0,1 0 0 0 0,0 1 0 0 0,0-1 0 0 0,-1 1 0 0 0,2 0 0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1.7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329 4 7280 0 0,'-2'0'86'0'0,"2"0"-48"0"0,-1 0 0 0 0,0 1 1 0 0,0-1-1 0 0,1 0 0 0 0,-1 0 0 0 0,0 0 1 0 0,0 0-1 0 0,1 0 0 0 0,-1 0 0 0 0,0-1 1 0 0,1 1-1 0 0,-1 0 0 0 0,0 0 0 0 0,-1-1 1 0 0,2 1-34 0 0,0 0 0 0 0,0-1 0 0 0,-1 1 0 0 0,1 0 0 0 0,0 0 0 0 0,-1 0 1 0 0,1-1-1 0 0,0 1 0 0 0,-1 0 0 0 0,1 0 0 0 0,0 0 0 0 0,-1 0 0 0 0,1 0 0 0 0,-1 0 1 0 0,1 0-1 0 0,0 0 0 0 0,-1 0 0 0 0,1 0 0 0 0,0 0 0 0 0,-1 0 0 0 0,1 0 0 0 0,-1 0 1 0 0,1 0-1 0 0,0 0 0 0 0,-1 0 0 0 0,1 0 0 0 0,0 0 0 0 0,-1 1 0 0 0,1-1 0 0 0,0 0 1 0 0,-1 0-1 0 0,1 0 0 0 0,0 1 0 0 0,-1-1 0 0 0,1 1 37 0 0,-8 2 240 0 0,1 2 1 0 0,-1-1-1 0 0,2 1 0 0 0,-1 0 0 0 0,0 0 0 0 0,1 1 1 0 0,0-1-1 0 0,0 2 0 0 0,-8 11 0 0 0,-6 4 71 0 0,-26 35 411 0 0,23-26-384 0 0,5-6 174 0 0,-27 50-1 0 0,25-41-148 0 0,-21 54 670 0 0,31-67-786 0 0,9-19-242 0 0,1 1 1 0 0,-1-1-1 0 0,0 1 1 0 0,1-1-1 0 0,-1 1 1 0 0,1-1-1 0 0,0 1 1 0 0,0 0-1 0 0,0-1 1 0 0,0 1-1 0 0,0-1 1 0 0,0 1-1 0 0,1-1 1 0 0,-1 1-1 0 0,1-1 1 0 0,0 1-1 0 0,0-1 1 0 0,2 5-1 0 0,0-6 37 0 0,-3-1-83 0 0,6 0 36 0 0,-1 0-1 0 0,0 0 1 0 0,0 0 0 0 0,0-1 0 0 0,0 0 0 0 0,0 0 0 0 0,0-1-1 0 0,6-1 1 0 0,33-15 301 0 0,27-13 112 0 0,89-62 55 0 0,-153 89-604 0 0,-1 1 1 0 0,1 0-1 0 0,0 0 0 0 0,0 1 0 0 0,0 0 0 0 0,1 0 0 0 0,-1 1 0 0 0,14-2 0 0 0,-20 3 94 0 0,0 0 1 0 0,-1 0-1 0 0,1 0 0 0 0,-1 0 1 0 0,1-1-1 0 0,0 1 0 0 0,-1 0 1 0 0,1 0-1 0 0,-1 0 1 0 0,1 1-1 0 0,0-1 0 0 0,-1 0 1 0 0,1 0-1 0 0,-1 0 0 0 0,1 0 1 0 0,-1 0-1 0 0,1 1 0 0 0,-1-1 1 0 0,1 0-1 0 0,-1 1 1 0 0,1-1-1 0 0,-1 0 0 0 0,1 1 1 0 0,-1-1-1 0 0,1 0 0 0 0,-1 1 1 0 0,1-1-1 0 0,-1 1 1 0 0,1 0-1 0 0,0 1-11 0 0,3 3-33 0 0,1 0-1 0 0,-2 0 0 0 0,1 0 1 0 0,-1 0-1 0 0,1 1 0 0 0,4 11 1 0 0,-6-11 41 0 0,1-1 0 0 0,-1 1 0 0 0,1-1 0 0 0,1 0 0 0 0,-1 0 0 0 0,1 0 0 0 0,0 0 0 0 0,6 5 0 0 0,-7-7 17 0 0,1 0 0 0 0,0 0-1 0 0,0-1 1 0 0,0 1 0 0 0,0-1-1 0 0,0 0 1 0 0,0 0 0 0 0,1-1-1 0 0,-1 1 1 0 0,1-1 0 0 0,-1 0 0 0 0,1 0-1 0 0,-1-1 1 0 0,1 1 0 0 0,0-1-1 0 0,-1 0 1 0 0,1 0 0 0 0,0-1-1 0 0,-1 1 1 0 0,1-1 0 0 0,-1 0-1 0 0,1 0 1 0 0,7-4-1 0 0,-7 4 12 0 0,-1-1-1 0 0,1 0 0 0 0,-1-1 0 0 0,0 1 0 0 0,0-1 0 0 0,0 0 1 0 0,0 0-1 0 0,-1 0 0 0 0,1 0 0 0 0,-1-1 0 0 0,4-5 0 0 0,-6 8-14 0 0,0-1 0 0 0,0 1 0 0 0,0-1 0 0 0,0 1 1 0 0,-1-1-1 0 0,1 0 0 0 0,0 1 0 0 0,-1-1 0 0 0,1 0 0 0 0,-1 1 0 0 0,0-1 0 0 0,0 0 0 0 0,0 1 0 0 0,1-1 0 0 0,-2 0 0 0 0,1 0 0 0 0,0 1 0 0 0,0-1 0 0 0,0 0 0 0 0,-1 1 1 0 0,1-1-1 0 0,-1 0 0 0 0,1 1 0 0 0,-1-1 0 0 0,0 1 0 0 0,0-1 0 0 0,0 1 0 0 0,0-1 0 0 0,0 1 0 0 0,0-1 0 0 0,0 1 0 0 0,0 0 0 0 0,0 0 0 0 0,-1 0 0 0 0,-1-2 0 0 0,0 0-9 0 0,-1 0-1 0 0,0 0 1 0 0,0 0-1 0 0,0 0 1 0 0,0 1-1 0 0,0-1 1 0 0,-1 1-1 0 0,1 0 1 0 0,-1 1-1 0 0,1-1 1 0 0,-1 1-1 0 0,0 0 1 0 0,0 0-1 0 0,-8 0 0 0 0,-17 0 159 0 0,1 2 0 0 0,-1 1-1 0 0,1 1 1 0 0,-1 2-1 0 0,-29 8 1 0 0,51-11 74 0 0,1 0 0 0 0,-1 0 0 0 0,1 1 1 0 0,-1 0-1 0 0,1 0 0 0 0,-12 8 0 0 0,18-10-409 0 0,11 3-1259 0 0,-4-4 1059 0 0,0 0 1 0 0,1 0 0 0 0,-1 0-1 0 0,0-1 1 0 0,0 0 0 0 0,9-3-1 0 0,39-7-1135 0 0,3 1-10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2.1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191 20 2304 0 0,'-5'-6'203'0'0,"3"4"-111"0"0,0 1 1 0 0,0 0-1 0 0,0-1 1 0 0,1 1 0 0 0,-1 0-1 0 0,0 0 1 0 0,-1 0-1 0 0,1 1 1 0 0,0-1 0 0 0,0 0-1 0 0,0 1 1 0 0,-3-1-1 0 0,2 1 477 0 0,-1 0-1 0 0,1 0 0 0 0,0 0 0 0 0,-1 1 1 0 0,1-1-1 0 0,0 1 0 0 0,-1 0 0 0 0,1 0 0 0 0,0 0 1 0 0,0 0-1 0 0,0 1 0 0 0,-4 2 0 0 0,2-2 64 0 0,1 1-1 0 0,0 0 1 0 0,0 0 0 0 0,1 1-1 0 0,-1-1 1 0 0,1 1-1 0 0,0-1 1 0 0,-4 7 0 0 0,5-7-860 0 0,0 0 0 0 0,1 0 0 0 0,-1 0 1 0 0,1 0-1 0 0,0 0 0 0 0,0 0 0 0 0,-1 5 1 0 0,2-5 243 0 0,-1-1 0 0 0,1 1 0 0 0,0 0 1 0 0,1 0-1 0 0,-1-1 0 0 0,0 1 1 0 0,1 0-1 0 0,0 0 0 0 0,-1-1 1 0 0,1 1-1 0 0,0-1 0 0 0,1 1 1 0 0,-1-1-1 0 0,0 1 0 0 0,1-1 1 0 0,-1 0-1 0 0,1 0 0 0 0,0 1 0 0 0,-1-1 1 0 0,1 0-1 0 0,0 0 0 0 0,0-1 1 0 0,1 1-1 0 0,3 2 0 0 0,0 0 45 0 0,1 0 0 0 0,0 0 0 0 0,0-1 0 0 0,0 0 0 0 0,0 0 0 0 0,0-1 0 0 0,12 3 1 0 0,49 10 19 0 0,-59-11 6 0 0,-7-4 1 0 0,1 16 0 0 0,-4-14-86 0 0,0-1 0 0 0,0 1 0 0 0,0 0 0 0 0,0 0 0 0 0,0-1 0 0 0,0 1 0 0 0,0-1 0 0 0,0 1 0 0 0,-1-1 0 0 0,1 0 0 0 0,-1 1 0 0 0,1-1 0 0 0,-1 0 0 0 0,1 0 0 0 0,-3 1 0 0 0,-30 16 66 0 0,34-18-67 0 0,-91 37 319 0 0,31-14-195 0 0,27-10-142 0 0,31-12-122 0 0,5-3-1085 0 0,7-4-4294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2.4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107 0 10680 0 0,'0'0'520'0'0,"-1"2"-230"0"0,-37 117 561 0 0,27-77-205 0 0,-31 127 1638 0 0,36-137-1816 0 0,2 0 0 0 0,1 0-1 0 0,1 44 1 0 0,3-65-358 0 0,0 0 0 0 0,1 0 0 0 0,0 0 0 0 0,1 0 0 0 0,0 0 0 0 0,0-1 0 0 0,8 16-1 0 0,-8-21-152 0 0,0 1-1 0 0,0-1 0 0 0,0 0 0 0 0,1 0 0 0 0,-1 0 0 0 0,1-1 0 0 0,1 1 0 0 0,-1-1 0 0 0,0 0 0 0 0,1 0 0 0 0,0 0 0 0 0,0-1 0 0 0,0 0 0 0 0,1 0 0 0 0,6 3 0 0 0,4 0-756 0 0,24 4 0 0 0,-11-6-30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2.9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180 1204 12528 0 0,'0'-9'602'0'0,"-8"-24"-3"0"0,-21-61 1 0 0,2 9-49 0 0,-46-184-551 0 0,59 206 0 0 0,-11-108 0 0 0,23 146 0 0 0,1 0 0 0 0,0 0 0 0 0,2 0 0 0 0,1 1 0 0 0,1-1 0 0 0,7-26 0 0 0,-3 25-11 0 0,-2 5-19 0 0,1 1-1 0 0,1-1 0 0 0,0 1 0 0 0,18-30 1 0 0,-17 37 14 0 0,-3 4-9 0 0,0 0 0 0 0,1 1 1 0 0,0 0-1 0 0,0 0 0 0 0,1 0 0 0 0,9-7 0 0 0,-16 15 25 0 0,8-7-33 0 0,0 1 0 0 0,1 0 1 0 0,-1 0-1 0 0,15-6 0 0 0,-21 11 28 0 0,0 0-1 0 0,1 0 1 0 0,-1 0 0 0 0,0 0-1 0 0,1 1 1 0 0,-1-1 0 0 0,0 1-1 0 0,1 0 1 0 0,-1 0 0 0 0,1-1-1 0 0,-1 2 1 0 0,0-1 0 0 0,1 0-1 0 0,-1 0 1 0 0,1 1 0 0 0,-1-1-1 0 0,0 1 1 0 0,1 0 0 0 0,-1 0-1 0 0,0 0 1 0 0,0 0 0 0 0,0 0 0 0 0,0 0-1 0 0,0 1 1 0 0,3 1 0 0 0,-2 0 1 0 0,0 0 1 0 0,0 0-1 0 0,0 1 1 0 0,0-1-1 0 0,0 1 1 0 0,-1 0-1 0 0,1-1 1 0 0,-1 1-1 0 0,0 0 1 0 0,0 0-1 0 0,-1 1 1 0 0,3 7 0 0 0,-3-5-10 0 0,0-1 1 0 0,0 1-1 0 0,-1 0 1 0 0,0 0 0 0 0,0 0-1 0 0,-1 0 1 0 0,-2 11 0 0 0,-2 1-17 0 0,0 0 0 0 0,-2-1 0 0 0,-1 0 0 0 0,-17 32 1 0 0,14-30 29 0 0,-2 3 9 0 0,-18 44 0 0 0,23-49 108 0 0,6-15-88 0 0,1 0 0 0 0,-1 0 0 0 0,1-1 0 0 0,0 1 0 0 0,0 0 0 0 0,0 1 0 0 0,1-1 0 0 0,-2 6 0 0 0,2-8 177 0 0,56 9 150 0 0,-48-10-356 0 0,0 0 0 0 0,0 0 0 0 0,0 1 1 0 0,-1 0-1 0 0,1 1 0 0 0,0-1 0 0 0,-1 1 0 0 0,8 4 1 0 0,-14-6 1 0 0,1 1 1 0 0,-1 0 0 0 0,0 0-1 0 0,0 0 1 0 0,0 0 0 0 0,0 1-1 0 0,0-1 1 0 0,0 0-1 0 0,0 0 1 0 0,0 1 0 0 0,0-1-1 0 0,0 0 1 0 0,-1 1 0 0 0,1-1-1 0 0,-1 1 1 0 0,1-1 0 0 0,-1 1-1 0 0,1-1 1 0 0,-1 1 0 0 0,0-1-1 0 0,0 1 1 0 0,0-1 0 0 0,0 1-1 0 0,0-1 1 0 0,0 1 0 0 0,0-1-1 0 0,-1 3 1 0 0,0 3-29 0 0,0 0-1 0 0,-1 0 1 0 0,1 0 0 0 0,-5 10 0 0 0,-2-1-11 0 0,0 0 1 0 0,-2-1 0 0 0,-17 24 0 0 0,-6 8 185 0 0,33-45-219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3.2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252 1 3224 0 0,'-1'1'240'0'0,"-32"43"5505"0"0,15-23-3228 0 0,-35 43-275 0 0,-21 27-474 0 0,46-59-1316 0 0,22-26-421 0 0,0-1-1 0 0,1 1 1 0 0,0 1-1 0 0,0-1 1 0 0,-7 13 0 0 0,11-17-405 0 0</inkml:trace>
  <inkml:trace contextRef="#ctx0" brushRef="#br0" timeOffset="1">0 55 3224 0 0,'2'2'2231'0'0,"4"8"-18"0"0,-4-7-1603 0 0,-1-1-1 0 0,1 1 1 0 0,0-1-1 0 0,-1 1 0 0 0,1-1 1 0 0,3 3-1 0 0,23 24 1051 0 0,-21-21-1415 0 0,0 0 0 0 0,15 12 0 0 0,-18-17-253 0 0,13 11 274 0 0,1-1-1 0 0,21 11 0 0 0,-32-20-399 0 0,1-1 0 0 0,-1 0 0 0 0,1 0 0 0 0,0-1 1 0 0,0 0-1 0 0,0 0 0 0 0,0-1 0 0 0,0 0 0 0 0,11 0 0 0 0,12-2-710 0 0,-4-4-10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3.6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300 0 11024 0 0,'0'0'505'0'0,"-1"1"-9"0"0,-13 14 41 0 0,-22 28-1 0 0,8-6 263 0 0,-40 42 0 0 0,6-4-126 0 0,34-39-218 0 0,14-18-302 0 0,2 1 1 0 0,-12 24 0 0 0,13-27-1034 0 0,10-15-157 0 0</inkml:trace>
  <inkml:trace contextRef="#ctx0" brushRef="#br0" timeOffset="1">31 104 11600 0 0,'0'0'880'0'0,"0"13"-552"0"0,5-2-264 0 0,0 0-64 0 0,3 1 0 0 0,2 4 216 0 0,-2-5 24 0 0,4-3 8 0 0,6-5 0 0 0,0 2-120 0 0,2-2-16 0 0,3 2-8 0 0,-2-10-3872 0 0,6 5-776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3.9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10736 0 0,'15'0'241'0'0,"-12"0"38"0"0,-1 0 13 0 0,22 7-75 0 0,-16-5-166 0 0,1 1 1 0 0,13 5 0 0 0,-14-4-15 0 0,2 0 239 0 0,0 1-1 0 0,0 1 1 0 0,13 9 0 0 0,-14-8 44 0 0,0 1 0 0 0,0 0 1 0 0,-1 0-1 0 0,0 1 0 0 0,0 0 1 0 0,9 15-1 0 0,-14-19-224 0 0,1 2 43 0 0,0-1 1 0 0,-1 0 0 0 0,1 1-1 0 0,-1 0 1 0 0,-1 0-1 0 0,0 0 1 0 0,0 0 0 0 0,2 8-1 0 0,-2 1 30 0 0,-1 0 0 0 0,0 0-1 0 0,-1 0 1 0 0,0 1 0 0 0,-2-1 0 0 0,0 0-1 0 0,0 0 1 0 0,-9 28 0 0 0,0-14-87 0 0,4-7 30 0 0,-2 0 0 0 0,-21 40 0 0 0,14-36-412 0 0,-2 0 0 0 0,-1-1-1 0 0,-26 27 1 0 0,31-36-227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4.5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255 12 8840 0 0,'7'-4'418'0'0,"-7"4"-382"0"0,0 0-1 0 0,1 0 0 0 0,-1 0 0 0 0,0 0 0 0 0,0 0 0 0 0,0-1 0 0 0,0 1 0 0 0,0 0 1 0 0,0 0-1 0 0,0 0 0 0 0,0 0 0 0 0,1 0 0 0 0,-1 0 0 0 0,0 0 0 0 0,0 0 1 0 0,0 0-1 0 0,0-1 0 0 0,0 1 0 0 0,0 0 0 0 0,0 0 0 0 0,0 0 0 0 0,0 0 1 0 0,0 0-1 0 0,0 0 0 0 0,0-1 0 0 0,0 1 0 0 0,0 0 0 0 0,0 0 0 0 0,0 0 0 0 0,0 0 1 0 0,0 0-1 0 0,0 0 0 0 0,0-1 0 0 0,0 1 0 0 0,0 0 0 0 0,0 0 0 0 0,0 0 1 0 0,0 0-1 0 0,0 0 0 0 0,0 0 0 0 0,0 0 0 0 0,0-1 0 0 0,0 1 0 0 0,0 0 0 0 0,-1 0 1 0 0,1 0-1 0 0,0 0 0 0 0,0 0 0 0 0,0 0 0 0 0,0 0 0 0 0,0 0 0 0 0,0 0 1 0 0,0 0-1 0 0,0-1 0 0 0,-1 1 0 0 0,1 0 0 0 0,0 0 0 0 0,0 0 0 0 0,0 0 1 0 0,0 0-1 0 0,0 0 0 0 0,-15-1 1092 0 0,10 1-945 0 0,0 0-1 0 0,0 0 1 0 0,0 1-1 0 0,-7 2 1 0 0,0 2 24 0 0,1 1 0 0 0,0 0-1 0 0,1 1 1 0 0,-1 0 0 0 0,1 1 0 0 0,1 0 0 0 0,-12 12 0 0 0,-2 5 278 0 0,-28 40-1 0 0,46-58-427 0 0,0 0 0 0 0,1 0 1 0 0,-1 0-1 0 0,1 1 0 0 0,1 0 0 0 0,-1-1 0 0 0,2 2 0 0 0,-5 13 0 0 0,4-11 30 0 0,2-10-78 0 0,1 0 1 0 0,0 0 0 0 0,-1 0-1 0 0,1 0 1 0 0,0 0-1 0 0,-1 0 1 0 0,1 0-1 0 0,0 0 1 0 0,0 1-1 0 0,0-1 1 0 0,0 0 0 0 0,0 0-1 0 0,0 0 1 0 0,0 0-1 0 0,0 0 1 0 0,0 0-1 0 0,1 0 1 0 0,-1 1-1 0 0,1-1 4 0 0,0 0 0 0 0,0 0-1 0 0,-1-1 1 0 0,1 1 0 0 0,0 0-1 0 0,0-1 1 0 0,0 1 0 0 0,0-1-1 0 0,0 1 1 0 0,0-1-1 0 0,0 0 1 0 0,0 1 0 0 0,0-1-1 0 0,0 0 1 0 0,0 0 0 0 0,1 0-1 0 0,17 2 191 0 0,-13-3-138 0 0,0 1 0 0 0,0-1 0 0 0,-1 0 0 0 0,1-1-1 0 0,11-3 1 0 0,-3 0 17 0 0,26-7 79 0 0,-24 6-108 0 0,22-5 0 0 0,-32 9-28 0 0,-2 1-24 0 0,0 1 0 0 0,19 0 0 0 0,-15 1 0 0 0,0-1 0 0 0,0 2 0 0 0,1-1 0 0 0,-1 1 0 0 0,0 0 0 0 0,13 6 0 0 0,-14-6 0 0 0,0 0 0 0 0,15 1 0 0 0,5 2 0 0 0,-21-4 0 0 0,0 0 0 0 0,0 0 0 0 0,-1-1 0 0 0,13 0 0 0 0,2 0 0 0 0,-12-1 0 0 0,-7 1 0 0 0,-1 0 0 0 0,0-1 0 0 0,0 1 0 0 0,0 0 0 0 0,0 0 0 0 0,1 0 0 0 0,-1 0 0 0 0,0 0 0 0 0,0 0 0 0 0,0-1 0 0 0,0 1 0 0 0,0 0 0 0 0,0 0 0 0 0,1 0 0 0 0,-1 0 0 0 0,0-1 0 0 0,0 1 0 0 0,0 0 0 0 0,0 0 0 0 0,0 0 0 0 0,0-1 0 0 0,0 1 0 0 0,0 0 0 0 0,0 0 0 0 0,0 0 0 0 0,0 0 0 0 0,0-1 0 0 0,0 1 0 0 0,0 0 0 0 0,0 0 0 0 0,0 0 0 0 0,0-1 0 0 0,-1 0 1 0 0,1 0-1 0 0,-1 0 0 0 0,1 0 0 0 0,-1 0 0 0 0,0 1 0 0 0,1-1 0 0 0,-1 0 0 0 0,0 0 0 0 0,0 0 0 0 0,0 1 0 0 0,0-1 0 0 0,0 1 0 0 0,1-1 0 0 0,-1 0 0 0 0,0 1 0 0 0,-2-1 0 0 0,-20-7-4 0 0,11 5-25 0 0,0-1-141 0 0,-1 1-1 0 0,0 0 1 0 0,0 1-1 0 0,-18 0 1 0 0,-8-2 110 0 0,13 3 44 0 0,22 1-118 0 0,-1 0 1 0 0,0 0 0 0 0,0 0 0 0 0,1-1 0 0 0,-7-1 0 0 0,10 2-337 0 0,14 0-8316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1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7688 0 0,'0'0'889'0'0,"0"2"-510"0"0,4 9-15 0 0,1 0 0 0 0,0 0 1 0 0,0 0-1 0 0,1-1 0 0 0,0 1 1 0 0,1-2-1 0 0,0 1 0 0 0,1-1 1 0 0,0 0-1 0 0,0 0 0 0 0,16 11 1 0 0,-21-17-285 0 0,1-1 1 0 0,-1 0 0 0 0,0-1-1 0 0,1 1 1 0 0,-1-1 0 0 0,1 1 0 0 0,0-1-1 0 0,6 1 1 0 0,6 2 159 0 0,-8-2-92 0 0,1 0-1 0 0,-1 0 1 0 0,1-1-1 0 0,0 0 1 0 0,-1-1-1 0 0,1 0 1 0 0,0 0-1 0 0,-1-1 1 0 0,1 0-1 0 0,-1-1 1 0 0,1 1 0 0 0,-1-2-1 0 0,0 1 1 0 0,1-1-1 0 0,-1 0 1 0 0,-1-1-1 0 0,11-6 1 0 0,3-3 146 0 0,-2-1 1 0 0,1 0-1 0 0,-2-2 1 0 0,0 0-1 0 0,16-19 1 0 0,-14 8-73 0 0,-6 8-154 0 0,-14 18-96 0 0,1 1-1 0 0,-1-1 0 0 0,0 1 0 0 0,1-1 0 0 0,-1 1 0 0 0,0-1 0 0 0,0 1 0 0 0,1-1 0 0 0,-1 0 0 0 0,0 1 1 0 0,0-1-1 0 0,0 1 0 0 0,0-1 0 0 0,0 0 0 0 0,0 1 0 0 0,0-1 0 0 0,0 0 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4.9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151 0 11088 0 0,'0'0'2300'0'0,"-2"2"-1696"0"0,-82 64 668 0 0,73-56-1163 0 0,3-3-3 0 0,0 0 0 0 0,-13 16 1 0 0,19-20-93 0 0,0 0-1 0 0,0 0 1 0 0,1 0 0 0 0,-1 0 0 0 0,1 0 0 0 0,-1 0 0 0 0,1 0 0 0 0,0 1 0 0 0,1-1 0 0 0,-1 0-1 0 0,0 0 1 0 0,1 1 0 0 0,0 3 0 0 0,0-5-6 0 0,0-1 0 0 0,0 1 1 0 0,0 0-1 0 0,1-1 0 0 0,-1 1 0 0 0,1-1 0 0 0,-1 1 0 0 0,1-1 0 0 0,-1 1 1 0 0,1-1-1 0 0,0 0 0 0 0,0 1 0 0 0,0-1 0 0 0,0 0 0 0 0,0 0 0 0 0,0 1 1 0 0,0-1-1 0 0,0 0 0 0 0,0 0 0 0 0,1 0 0 0 0,1 1 0 0 0,1 0 7 0 0,1 1-1 0 0,-1-1 0 0 0,1 0 1 0 0,-1-1-1 0 0,6 2 1 0 0,59 13 278 0 0,-68-16-294 0 0,-1 0 1 0 0,0 0-1 0 0,1 0 1 0 0,-1 0-1 0 0,1 0 1 0 0,-1 0-1 0 0,1 1 1 0 0,-1-1-1 0 0,0 0 0 0 0,1 0 1 0 0,-1 0-1 0 0,0 1 1 0 0,1-1-1 0 0,-1 0 1 0 0,0 1-1 0 0,1-1 1 0 0,-1 0-1 0 0,0 1 1 0 0,1 0-1 0 0,-1 0-22 0 0,0 1-1 0 0,0 0 0 0 0,-1-1 1 0 0,1 1-1 0 0,0 0 0 0 0,-1-1 1 0 0,1 1-1 0 0,-1 0 0 0 0,0-1 1 0 0,1 1-1 0 0,-1-1 0 0 0,0 1 1 0 0,0-1-1 0 0,0 0 0 0 0,0 1 1 0 0,-2 1-1 0 0,0 1-92 0 0,-1 0-1 0 0,1 0 1 0 0,-1-1 0 0 0,-7 6-1 0 0,-15 6-837 0 0,9-6-2912 0 0,8-5-716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5.2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297 0 2304 0 0,'-2'1'167'0'0,"-39"37"2714"0"0,24-23-706 0 0,1 0-1 0 0,-27 32 1 0 0,-2 6-1068 0 0,28-34-488 0 0,-26 36 0 0 0,30-35-286 0 0,1 0 1 0 0,1 1 0 0 0,-9 24-1 0 0,17-36-259 0 0,-1 1 0 0 0,2-1 0 0 0,0 1 0 0 0,0 0 0 0 0,0 0 0 0 0,1-1 0 0 0,1 1 0 0 0,0 0 0 0 0,2 20 1 0 0,1-17-187 0 0,0 1 0 0 0,0-1 0 0 0,2-1 1 0 0,-1 1-1 0 0,2-1 0 0 0,0 1 0 0 0,0-2 1 0 0,1 1-1 0 0,11 13 0 0 0,6 2-5330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5.6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10 982 3224 0 0,'-1'-8'573'0'0,"-3"-2"1329"0"0,4 8-1504 0 0,-1 1 0 0 0,0-1 0 0 0,1 1 0 0 0,-1-1 1 0 0,1 1-1 0 0,-1-1 0 0 0,1 0 0 0 0,0-2 0 0 0,0-15 484 0 0,1 0-1 0 0,1 1 0 0 0,5-23 1 0 0,30-150-298 0 0,1-4-610 0 0,16 5-764 0 0,-33 123 435 0 0,-15 43 302 0 0,1 1 0 0 0,2 0 0 0 0,16-33 0 0 0,-13 36 64 0 0,-5 9 123 0 0,-1 0 0 0 0,0 0 1 0 0,6-16-1 0 0,-12 30 613 0 0,-2 4-645 0 0,1-1 0 0 0,-1 0 1 0 0,0 1-1 0 0,0-1 1 0 0,-6 11-1 0 0,-2-1 30 0 0,1-1 0 0 0,0 1-1 0 0,-10 30 1 0 0,15-37-106 0 0,2 0-1 0 0,-1 1 1 0 0,1-1 0 0 0,1 0 0 0 0,0 1-1 0 0,0-1 1 0 0,1 1 0 0 0,0 0-1 0 0,1 9 1 0 0,0-15-5 0 0,0 1-1 0 0,1 0 1 0 0,0-1 0 0 0,-1 1-1 0 0,1-1 1 0 0,0 0-1 0 0,1 0 1 0 0,-1 1-1 0 0,1-2 1 0 0,0 1 0 0 0,0 0-1 0 0,0 0 1 0 0,1-1-1 0 0,-1 0 1 0 0,5 3 0 0 0,-8-5-19 0 0,0-1 0 0 0,0 0 0 0 0,1 0 0 0 0,-1 0 0 0 0,0 0 0 0 0,0 1 0 0 0,0-1 0 0 0,1 0 0 0 0,-1 0 0 0 0,0 0 0 0 0,0 1 0 0 0,0-1 0 0 0,0 0 0 0 0,1 0 0 0 0,-1 0 0 0 0,0 1 0 0 0,0-1 0 0 0,0 0 0 0 0,0 0 0 0 0,0 1 0 0 0,0-1 0 0 0,0 0 0 0 0,0 0 0 0 0,0 1 0 0 0,0-1 0 0 0,0 0 0 0 0,0 1 0 0 0,0-1 0 0 0,0 0 0 0 0,0 0 0 0 0,0 1 0 0 0,0-1 0 0 0,0 1 0 0 0,0-1 0 0 0,0 0 0 0 0,-1 0 0 0 0,1 0 0 0 0,0 1 0 0 0,0-1 0 0 0,0 0 0 0 0,0 0 0 0 0,0 1 0 0 0,0-1 0 0 0,1 0-1 0 0,-1 0 1 0 0,0 1 0 0 0,0-1 0 0 0,0 0 0 0 0,0 0 0 0 0,0 1 0 0 0,0-1 0 0 0,0 0 0 0 0,0 0 0 0 0,1 0 0 0 0,-1 1 0 0 0,0-1 0 0 0,0 0 0 0 0,0 0 0 0 0,0 0 0 0 0,1 0 0 0 0,-1 1 0 0 0,0-1 0 0 0,0 0 0 0 0,0 0 0 0 0,1 0 0 0 0,-1 0 0 0 0,0 0 0 0 0,1 0 0 0 0,1 2 11 0 0,1-1 1 0 0,0 1 0 0 0,0 0-1 0 0,-1 0 1 0 0,5 3-1 0 0,0 5 1 0 0,-7-8-15 0 0,1 1 1 0 0,0-1 0 0 0,-1 0 0 0 0,1 0 0 0 0,-1 0 0 0 0,0 0 0 0 0,1 0 0 0 0,-1 1 0 0 0,0-1-1 0 0,0 0 1 0 0,-1 0 0 0 0,1 0 0 0 0,0 0 0 0 0,-1 1 0 0 0,1-1 0 0 0,-1 0 0 0 0,0 0 0 0 0,0 0-1 0 0,0 0 1 0 0,0 0 0 0 0,0 0 0 0 0,0-1 0 0 0,0 1 0 0 0,-3 2 0 0 0,-2 3 1 0 0,-1 0 0 0 0,0-1 0 0 0,0 0 0 0 0,-12 7 0 0 0,2-1 9 0 0,-5 5-143 0 0,-13 9 339 0 0,15-7-4425 0 0</inkml:trace>
  <inkml:trace contextRef="#ctx0" brushRef="#br0" timeOffset="1">366 435 3680 0 0,'0'1'7940'0'0,"3"5"-6547"0"0,7 14 13 0 0,-8-15-1275 0 0,1 1 0 0 0,0-1 0 0 0,0 1 0 0 0,0-1 0 0 0,1 0 0 0 0,-1 0 0 0 0,9 8 1 0 0,1-1-73 0 0,-11-10-131 0 0,-1 0 0 0 0,1 0 1 0 0,0-1-1 0 0,0 1 0 0 0,0-1 0 0 0,0 1 0 0 0,0-1 0 0 0,0 0 1 0 0,0 1-1 0 0,0-1 0 0 0,0 0 0 0 0,1 0 0 0 0,-1-1 0 0 0,0 1 1 0 0,1 0-1 0 0,-1-1 0 0 0,0 1 0 0 0,4-1 0 0 0,9 0-770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5.9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230 0 920 0 0,'0'2'67'0'0,"-5"14"1170"0"0,-11 10 4728 0 0,5-9-3044 0 0,-3 12-1366 0 0,6-14-1018 0 0,0 0 1 0 0,-14 19-1 0 0,-16 22 346 0 0,23-33-436 0 0,-31 38 0 0 0,0-2-917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6.2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 35 10680 0 0,'-2'2'489'0'0,"-2"2"-394"0"0,0 0 0 0 0,1 0 0 0 0,-1 0 0 0 0,1 1-1 0 0,0 0 1 0 0,0-1 0 0 0,0 1 0 0 0,1 0 0 0 0,0 1 0 0 0,0-1 0 0 0,-2 8 0 0 0,4-11 6 0 0,0 1-1 0 0,0-1 1 0 0,0 0 0 0 0,1 1 0 0 0,-1-1 0 0 0,1 1 0 0 0,0-1 0 0 0,0 0 0 0 0,0 1 0 0 0,0-1 0 0 0,0 0-1 0 0,0 0 1 0 0,0 0 0 0 0,1 0 0 0 0,-1 0 0 0 0,1 0 0 0 0,-1 0 0 0 0,1-1 0 0 0,0 1 0 0 0,0 0 0 0 0,4 2 0 0 0,2-3-28 0 0,0 1 0 0 0,0-1 0 0 0,1 0 0 0 0,-1-1 0 0 0,0 0 0 0 0,1 0 0 0 0,-1-1 0 0 0,0 0 1 0 0,1-1-1 0 0,12-4 0 0 0,-4 1-379 0 0,-2-1 1 0 0,1-1 0 0 0,0 0-1 0 0,18-12 1 0 0,-31 16 82 0 0,0 1 0 0 0,1-1 0 0 0,-1 0 1 0 0,0 0-1 0 0,-1 0 0 0 0,1-1 0 0 0,0 1 0 0 0,-1 0 0 0 0,0-1 0 0 0,0 0 1 0 0,2-5-1 0 0,-3 7 185 0 0,0 0-1 0 0,0-1 1 0 0,0 1 0 0 0,0 0 0 0 0,-1-1 0 0 0,1 1 0 0 0,-1-1-1 0 0,0 1 1 0 0,1-1 0 0 0,-1 1 0 0 0,0-1 0 0 0,-1 1 0 0 0,1-1 0 0 0,0 1-1 0 0,-1-1 1 0 0,1 1 0 0 0,-1-1 0 0 0,0 1 0 0 0,-1-3 0 0 0,1-1 4277 0 0,7 12-2886 0 0,-4-3-1337 0 0,-1 0 1 0 0,1 1-1 0 0,0-1 1 0 0,-1 1 0 0 0,0 0-1 0 0,0-1 1 0 0,0 1 0 0 0,0 5-1 0 0,4 11 3 0 0,-3-9-19 0 0,0 0 0 0 0,-1 0 0 0 0,0 18 0 0 0,0-2 0 0 0,0 5 16 0 0,-2 1 0 0 0,-1-1 0 0 0,-2 0 1 0 0,-1 1-1 0 0,-1-1 0 0 0,-2-1 1 0 0,-1 0-1 0 0,-17 39 0 0 0,25-67-11 0 0,-8 19 58 0 0,0 0 0 0 0,-2-1-1 0 0,-15 23 1 0 0,14-28 169 0 0,-22 24 0 0 0,31-36-154 0 0,-1-1 0 0 0,1 1-1 0 0,-1-1 1 0 0,0 0 0 0 0,0 0-1 0 0,0 0 1 0 0,-1-1 0 0 0,1 1-1 0 0,-1-1 1 0 0,1 0-1 0 0,-10 2 1 0 0,13-4-73 0 0,1 0 0 0 0,-1 1 1 0 0,0-1-1 0 0,0 0 0 0 0,0 0 0 0 0,0 0 0 0 0,0 0 0 0 0,0 0 0 0 0,1-1 1 0 0,-1 1-1 0 0,0 0 0 0 0,0 0 0 0 0,0-1 0 0 0,0 1 0 0 0,0 0 0 0 0,1-1 1 0 0,-1 1-1 0 0,0 0 0 0 0,0-1 0 0 0,1 1 0 0 0,-1-1 0 0 0,0 0 0 0 0,1 1 1 0 0,-1-1-1 0 0,1 1 0 0 0,-1-1 0 0 0,0 0 0 0 0,1 0 0 0 0,-1 1 0 0 0,1-1 1 0 0,0 0-1 0 0,-1 0 0 0 0,1 0 0 0 0,0 1 0 0 0,-1-1 0 0 0,1 0 0 0 0,0 0 1 0 0,0 0-1 0 0,0 0 0 0 0,0 0 0 0 0,0 0 0 0 0,0 1 0 0 0,0-1 0 0 0,0-1 1 0 0,0-3-263 0 0,1 0 0 0 0,-1 0 0 0 0,1 0 0 0 0,0 1 0 0 0,1-1 0 0 0,-1 0 0 0 0,3-4 0 0 0,7-13-5573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6.6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104 0 13104 0 0,'0'0'2186'0'0,"0"2"-1772"0"0,1 6-225 0 0,0 0 0 0 0,0 0 0 0 0,0 0 1 0 0,1-1-1 0 0,0 1 0 0 0,4 10 1 0 0,23 45 993 0 0,2 4-141 0 0,-25-50-947 0 0,0 0-1 0 0,-2 0 1 0 0,0 0 0 0 0,-1 0-1 0 0,0 1 1 0 0,-2-1 0 0 0,0 1-1 0 0,-1-1 1 0 0,-1 1 0 0 0,-5 29-1 0 0,2-28-84 0 0,-1 0 0 0 0,-1 0 0 0 0,-1-1 0 0 0,0 0 0 0 0,-2 0-1 0 0,0-1 1 0 0,-1 0 0 0 0,0 0 0 0 0,-2-1 0 0 0,0 0 0 0 0,0-1 0 0 0,-27 24-1 0 0,12-20-9 0 0,-3-6 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48.8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127 109 4608 0 0,'0'0'208'0'0,"-19"10"260"0"0,14-7 518 0 0,0-1 0 0 0,0 1 0 0 0,0 0-1 0 0,0 0 1 0 0,1 0 0 0 0,-1 0 0 0 0,-5 7 0 0 0,8-8-935 0 0,-2 3 296 0 0,1 0 0 0 0,-1 0 0 0 0,2 0-1 0 0,-1 0 1 0 0,-3 8 0 0 0,5-10-221 0 0,1 0 74 0 0,-1 0-1 0 0,1 0 1 0 0,-1 0 0 0 0,1 0 0 0 0,0 0 0 0 0,0 0 0 0 0,1 6-1 0 0,0-4-171 0 0,-1-3 42 0 0,14-2 199 0 0,-10-1-213 0 0,0 1 0 0 0,0-1 0 0 0,0 0 1 0 0,0-1-1 0 0,0 1 0 0 0,0 0 0 0 0,0-1 0 0 0,-1 0 0 0 0,1 0 0 0 0,-1 0 0 0 0,1-1 0 0 0,-1 1 1 0 0,6-6-1 0 0,6-4 59 0 0,-11 9-97 0 0,0-1-1 0 0,-1 0 0 0 0,0 1 0 0 0,0-2 0 0 0,0 1 1 0 0,0 0-1 0 0,-1 0 0 0 0,1-1 0 0 0,-1 0 0 0 0,0 1 0 0 0,-1-1 1 0 0,1 0-1 0 0,-1 0 0 0 0,0 0 0 0 0,0 0 0 0 0,0-9 0 0 0,-5-9 34 0 0,4 22-49 0 0,0 0-1 0 0,-1 1 0 0 0,1-1 0 0 0,0 0 0 0 0,-1 0 0 0 0,1 0 0 0 0,-1 1 1 0 0,1-1-1 0 0,-1 0 0 0 0,1 0 0 0 0,-1 1 0 0 0,0-1 0 0 0,1 1 0 0 0,-1-1 0 0 0,0 0 1 0 0,1 1-1 0 0,-1 0 0 0 0,0-1 0 0 0,0 1 0 0 0,1-1 0 0 0,-3 1 0 0 0,1-1-1 0 0,-1 1 0 0 0,0 0 0 0 0,0 0 0 0 0,0 0-1 0 0,0 0 1 0 0,0 0 0 0 0,0 1 0 0 0,0-1 0 0 0,0 1-1 0 0,0 0 1 0 0,1 0 0 0 0,-6 3 0 0 0,-2 1 23 0 0,0 1 0 0 0,-9 7 1 0 0,1 0 98 0 0,14-10-82 0 0,0 0 0 0 0,1 0 1 0 0,-1 1-1 0 0,1 0 0 0 0,0 0 1 0 0,0 0-1 0 0,-4 6 0 0 0,5-6-40 0 0,0 4-13 0 0,4 3-40 0 0,-1-8 67 0 0,1-1-1 0 0,-1 1 1 0 0,1-1 0 0 0,0 1 0 0 0,0-1 0 0 0,1 0 0 0 0,-1 1-1 0 0,0-1 1 0 0,1-1 0 0 0,-1 1 0 0 0,1 0 0 0 0,-1 0 0 0 0,1-1 0 0 0,0 0-1 0 0,0 1 1 0 0,0-1 0 0 0,0 0 0 0 0,0-1 0 0 0,0 1 0 0 0,0 0-1 0 0,0-1 1 0 0,0 0 0 0 0,0 1 0 0 0,0-1 0 0 0,0 0 0 0 0,1-1-1 0 0,-1 1 1 0 0,6-2 0 0 0,-3 0 55 0 0,1-1 0 0 0,-1 0-1 0 0,1 0 1 0 0,-1 0 0 0 0,0-1-1 0 0,0 0 1 0 0,-1 0 0 0 0,1 0 0 0 0,-1-1-1 0 0,7-7 1 0 0,-11 11-70 0 0,-1 0-1 0 0,1 0 1 0 0,0 0 0 0 0,0 0-1 0 0,-1-1 1 0 0,1 1 0 0 0,-1 0-1 0 0,1 0 1 0 0,-1-1 0 0 0,0 1-1 0 0,1 0 1 0 0,-1-1 0 0 0,0 1-1 0 0,0-1 1 0 0,0 1 0 0 0,0 0-1 0 0,0-1 1 0 0,0 1 0 0 0,0 0-1 0 0,-1-1 1 0 0,1 1 0 0 0,0 0-1 0 0,-1-1 1 0 0,1 1 0 0 0,-1 0-1 0 0,0 0 1 0 0,1-1 0 0 0,-1 1-1 0 0,0 0 1 0 0,0 0 0 0 0,1 0-1 0 0,-1 0 1 0 0,0 0 0 0 0,0 0-1 0 0,0 0 1 0 0,0 0 0 0 0,-2 0-1 0 0,-9-13 2 0 0,11 13 0 0 0,0-1 0 0 0,0 1 0 0 0,-1-1 0 0 0,1 1 0 0 0,0 0 0 0 0,0 0 0 0 0,-1-1 0 0 0,1 1 0 0 0,-1 0 0 0 0,1 0 0 0 0,-1 1 0 0 0,-2-2 0 0 0,1 0-1 0 0,0 1-2 0 0,1 0 0 0 0,-1 0 1 0 0,1 0-1 0 0,-1 0 1 0 0,1 1-1 0 0,-1-1 1 0 0,0 0-1 0 0,0 1 0 0 0,1 0 1 0 0,-1 0-1 0 0,0 0 1 0 0,0 0-1 0 0,1 0 0 0 0,-1 1 1 0 0,0-1-1 0 0,1 1 1 0 0,-1-1-1 0 0,0 1 1 0 0,-3 2-1 0 0,0 0-11 0 0,0 0 0 0 0,0 0 0 0 0,0 1-1 0 0,1 0 1 0 0,0 0 0 0 0,0 1 0 0 0,0-1 0 0 0,-6 7 0 0 0,10-8 13 0 0,-1-1 0 0 0,0 0 0 0 0,1 1 0 0 0,0-1 0 0 0,-1 1 1 0 0,1 0-1 0 0,0-1 0 0 0,1 1 0 0 0,-1 0 0 0 0,0 0 0 0 0,1 0 1 0 0,-1-1-1 0 0,1 1 0 0 0,0 0 0 0 0,0 0 0 0 0,0 0 0 0 0,0 0 1 0 0,1 0-1 0 0,-1-1 0 0 0,1 1 0 0 0,0 0 0 0 0,1 3 0 0 0,0 0 1 0 0,5 10 0 0 0,3-11 0 0 0,-5-4 9 0 0,1-1 0 0 0,-1 1 0 0 0,1-1 0 0 0,-1 0-1 0 0,1 0 1 0 0,-1-1 0 0 0,1 1 0 0 0,-1-1 0 0 0,0-1-1 0 0,1 1 1 0 0,-1-1 0 0 0,0 0 0 0 0,0 0 0 0 0,0 0-1 0 0,0-1 1 0 0,9-6 0 0 0,-3 2 43 0 0,-1-2 0 0 0,1 1 0 0 0,-2-1 0 0 0,1-1 0 0 0,15-21 0 0 0,-21 26-44 0 0,-1 0 0 0 0,1 0 0 0 0,-2-1-1 0 0,1 0 1 0 0,3-9 0 0 0,-5 12 9 0 0,0 0 0 0 0,-1 0-1 0 0,1 0 1 0 0,-1 0 0 0 0,1 0-1 0 0,-1 0 1 0 0,0 0 0 0 0,0 0 0 0 0,0 0-1 0 0,-1 0 1 0 0,1 0 0 0 0,-1 0-1 0 0,-1-4 1 0 0,2 5-6 0 0,-1 0 0 0 0,0 0 0 0 0,0 1 1 0 0,0-1-1 0 0,0 0 0 0 0,0 0 0 0 0,0 0 0 0 0,0 1 0 0 0,-1-1 0 0 0,1 1 0 0 0,0-1 0 0 0,-1 1 1 0 0,-1-2-1 0 0,1 2-19 0 0,1 1 1 0 0,-1 0-1 0 0,1-1 0 0 0,0 1 1 0 0,-1 0-1 0 0,1 0 1 0 0,-1-1-1 0 0,1 1 0 0 0,-1 0 1 0 0,1 0-1 0 0,-1 1 1 0 0,1-1-1 0 0,-1 0 1 0 0,1 0-1 0 0,0 1 0 0 0,-1-1 1 0 0,1 1-1 0 0,0-1 1 0 0,-3 2-1 0 0,-6 3-103 0 0,1 0 0 0 0,0 1 0 0 0,-12 10-1 0 0,-2 0-502 0 0,21-15 226 0 0,2 11-1741 0 0,-3-5 895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50.0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456 35 456 0 0,'0'0'1241'0'0,"-6"-7"1577"0"0,5 6-2560 0 0,-1 0-1 0 0,0 0 1 0 0,1 0 0 0 0,-1 0 0 0 0,0 0 0 0 0,0 1 0 0 0,1-1 0 0 0,-1 0 0 0 0,-2 1 0 0 0,-16-8 1773 0 0,8 4-1308 0 0,10 4-617 0 0,1 0 1 0 0,0 0 0 0 0,-1-1-1 0 0,1 1 1 0 0,-1-1 0 0 0,1 1-1 0 0,0-1 1 0 0,0 1 0 0 0,-1-1-1 0 0,-1-1 1 0 0,2 2-40 0 0,0-1-1 0 0,-1 1 1 0 0,1 0-1 0 0,0 0 1 0 0,-1 0 0 0 0,1-1-1 0 0,0 2 1 0 0,-1-1-1 0 0,1 0 1 0 0,0 0 0 0 0,-1 0-1 0 0,1 1 1 0 0,-3 0 0 0 0,-1 0 124 0 0,1-1-83 0 0,-1 1-1 0 0,1 0 1 0 0,0 0-1 0 0,0 0 1 0 0,-1 0 0 0 0,1 1-1 0 0,0-1 1 0 0,0 1-1 0 0,-6 4 1 0 0,-4 0 110 0 0,13-6-196 0 0,-1 1 1 0 0,0 0-1 0 0,0 0 0 0 0,1-1 0 0 0,-1 1 1 0 0,0 0-1 0 0,1 0 0 0 0,-2 2 1 0 0,-97 74 673 0 0,94-70-573 0 0,0 1 0 0 0,0-1 0 0 0,-8 15 0 0 0,7-12-31 0 0,-3 6 62 0 0,-53 76 604 0 0,60-88-722 0 0,0 1 0 0 0,1 0 1 0 0,-1 0-1 0 0,1 1 1 0 0,0-1-1 0 0,1 0 1 0 0,0 1-1 0 0,0-1 1 0 0,0 0-1 0 0,0 9 1 0 0,-6 24 90 0 0,-10 40 176 0 0,0 6 89 0 0,15-77-331 0 0,1 1 0 0 0,0-1 0 0 0,1 1-1 0 0,0-1 1 0 0,0 0 0 0 0,0 1 0 0 0,1-1-1 0 0,0 1 1 0 0,0-1 0 0 0,3 9 0 0 0,-1-4 65 0 0,-1-1 1 0 0,2 24-1 0 0,-4-30-107 0 0,0-1 0 0 0,1 1 0 0 0,-1 0 0 0 0,1 0 0 0 0,0 0 0 0 0,1 0 0 0 0,-1-1 0 0 0,1 1 0 0 0,0 0 0 0 0,0-1-1 0 0,0 0 1 0 0,1 1 0 0 0,0-1 0 0 0,0 0 0 0 0,0 0 0 0 0,0-1 0 0 0,0 1 0 0 0,1 0 0 0 0,-1-1 0 0 0,1 0 0 0 0,6 3-1 0 0,19 9 132 0 0,0-2-1 0 0,60 18 0 0 0,66 5 71 0 0,-112-29-165 0 0,0-2-1 0 0,59 0 0 0 0,4-10 553 0 0,-86 5-646 0 0,-1-2 0 0 0,0 0 1 0 0,0-1-1 0 0,0-1 0 0 0,0 0 1 0 0,18-8-1 0 0,-28 8 65 0 0,-1 0 0 0 0,1 0 0 0 0,-1-1 0 0 0,0 0 0 0 0,-1 0 0 0 0,0-1 0 0 0,8-7-1 0 0,42-50 105 0 0,-42 46-100 0 0,6-11 5 0 0,-1 0 1 0 0,23-45 0 0 0,-26 43-1 0 0,-8 12 34 0 0,-1-1 0 0 0,11-34-1 0 0,-8 19 24 0 0,-7 21 26 0 0,0-1-1 0 0,-1-1 1 0 0,-1 1 0 0 0,-1 0 0 0 0,0 0 0 0 0,-1-1 0 0 0,0 1 0 0 0,-1 0-1 0 0,-4-20 1 0 0,3 26-60 0 0,0 0-1 0 0,-1 1 1 0 0,0-1-1 0 0,-1 1 0 0 0,-4-8 1 0 0,-10-20 16 0 0,15 29-39 0 0,0 0 0 0 0,-1 0-1 0 0,1 0 1 0 0,-1 0 0 0 0,-1 1 0 0 0,1 0 0 0 0,-7-6-1 0 0,-38-30 49 0 0,29 27-37 0 0,0 1 0 0 0,-1 1-1 0 0,-1 1 1 0 0,0 1 0 0 0,0 1 0 0 0,-25-6-1 0 0,28 11 12 0 0,0 0 0 0 0,0 2-1 0 0,0 1 1 0 0,0 0 0 0 0,-35 4 0 0 0,26-2-42 0 0,-192 24 204 0 0,172-17-221 0 0,0 2 1 0 0,1 2-1 0 0,-61 25 0 0 0,65-15-854 0 0,42-21 32 0 0,15-10-1012 0 0,7-2 424 0 0,5-4-184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50.5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6 110 9328 0 0,'0'0'429'0'0,"-3"-8"134"0"0,3 7-500 0 0,-1 0 1 0 0,1 0 0 0 0,-1 0-1 0 0,1 0 1 0 0,0 0 0 0 0,0 0 0 0 0,0 0-1 0 0,0 0 1 0 0,-1 0 0 0 0,1 0-1 0 0,1 0 1 0 0,-1 0 0 0 0,0 0-1 0 0,0 0 1 0 0,0 0 0 0 0,0 0-1 0 0,1 0 1 0 0,-1 0 0 0 0,0 0-1 0 0,1 0 1 0 0,-1 0 0 0 0,1 0 0 0 0,0-1-1 0 0,0 0 45 0 0,-1 1 62 0 0,1-1 0 0 0,-1 0 1 0 0,1 0-1 0 0,-1 0 1 0 0,1 0-1 0 0,0 1 0 0 0,0-1 1 0 0,-1 0-1 0 0,1 1 1 0 0,1-1-1 0 0,0-1 0 0 0,6-8 798 0 0,-7 9-792 0 0,1 1 1 0 0,-1-1 0 0 0,1 1 0 0 0,0-1 0 0 0,0 1 0 0 0,0 0 0 0 0,3-1-1 0 0,-3 1-44 0 0,6-3 227 0 0,0 1 0 0 0,17-4 0 0 0,-6 1-124 0 0,-10 4-150 0 0,1 1 1 0 0,0-1-1 0 0,0 1 0 0 0,0 1 1 0 0,10 0-1 0 0,15 0-26 0 0,13-2 38 0 0,85 7 0 0 0,-126-5-95 0 0,-5 1 4 0 0,0-1 0 0 0,0 0 1 0 0,1 1-1 0 0,-1 0 0 0 0,0-1 1 0 0,0 1-1 0 0,0 0 1 0 0,0 0-1 0 0,0 0 0 0 0,0 1 1 0 0,0-1-1 0 0,4 3 0 0 0,-6-3 2 0 0,1-1-1 0 0,-1 1 0 0 0,1 0 0 0 0,-1 0 0 0 0,1-1 0 0 0,-1 1 0 0 0,1 0 1 0 0,-1 0-1 0 0,0-1 0 0 0,1 1 0 0 0,-1 0 0 0 0,0 0 0 0 0,0 0 1 0 0,0 0-1 0 0,1-1 0 0 0,-1 1 0 0 0,0 0 0 0 0,0 0 0 0 0,0 0 0 0 0,-1 0 1 0 0,1 0-1 0 0,0-1 0 0 0,0 1 0 0 0,0 0 0 0 0,0 0 0 0 0,-1 0 1 0 0,1 0-1 0 0,-1-1 0 0 0,0 2 0 0 0,1 0 40 0 0,-6 13 113 0 0,-1 0-1 0 0,-1-1 1 0 0,0 0 0 0 0,0-1 0 0 0,-13 15 0 0 0,17-22-121 0 0,-129 168 596 0 0,124-160-582 0 0,1-1 0 0 0,0 2 0 0 0,1-1 0 0 0,-9 29 0 0 0,15-42-49 0 0,0 1-1 0 0,1 0 0 0 0,0 0 1 0 0,0 0-1 0 0,-1-1 0 0 0,1 1 0 0 0,0 0 1 0 0,0 0-1 0 0,0 0 0 0 0,1 0 1 0 0,-1 0-1 0 0,0-1 0 0 0,1 1 0 0 0,-1 0 1 0 0,1 0-1 0 0,0-1 0 0 0,0 1 1 0 0,1 2-1 0 0,0-1-1 0 0,1 1-1 0 0,-1-1 1 0 0,1 0 0 0 0,0 0-1 0 0,0 0 1 0 0,0-1 0 0 0,5 4-1 0 0,-5-5-1 0 0,0 1 0 0 0,0-1 0 0 0,-1 0 0 0 0,1 0 0 0 0,0 0 0 0 0,0 0 0 0 0,0-1 0 0 0,0 1 0 0 0,4 0 0 0 0,31 0 0 0 0,-31-1 0 0 0,91-5 0 0 0,-69 5-74 0 0,-1-2 0 0 0,0 0 0 0 0,35-9 0 0 0,-39 9-191 0 0,-19 2 76 0 0,-1-1 1 0 0,1 1-1 0 0,-1-1 1 0 0,9-2-1 0 0,-12 3-225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50.8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84 20 7832 0 0,'-12'4'910'0'0,"-26"4"0"0"0,5-5 5766 0 0,48 1-5863 0 0,6-3-505 0 0,1-1 0 0 0,0-1 0 0 0,28-5 0 0 0,-10 1-10 0 0,34-5 192 0 0,-40 4-147 0 0,36-1 0 0 0,-28 5-128 0 0,69 0-120 0 0,-87 2-56 0 0,-1 2 0 0 0,39 7 0 0 0,-39-5 40 0 0,-16 0-35 0 0,-5-4-242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4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4 456 0 0,'0'0'19147'0'0,"-7"-4"-18040"0"0,4 4-1075 0 0,2 0-5 0 0,0 0 0 0 0,0 0 1 0 0,0 0-1 0 0,0 0 1 0 0,0 0-1 0 0,0 0 1 0 0,1 0-1 0 0,-1 0 0 0 0,0 1 1 0 0,0-1-1 0 0,0 0 1 0 0,0 1-1 0 0,0-1 1 0 0,0 0-1 0 0,1 1 0 0 0,-1-1 1 0 0,0 1-1 0 0,0-1 1 0 0,1 1-1 0 0,-1-1 1 0 0,0 1-1 0 0,1 0 0 0 0,-1-1 1 0 0,0 2-1 0 0,-15 20-13 0 0,7-10-72 0 0,1 1 1 0 0,-10 20 0 0 0,-1 2-88 0 0,14-28 111 0 0,1 1 0 0 0,0-1 0 0 0,0 1 0 0 0,1 0 0 0 0,0 0 1 0 0,0 0-1 0 0,1 1 0 0 0,0-1 0 0 0,0 0 0 0 0,0 10 0 0 0,2-16 34 0 0,0 2 0 0 0,0 1 0 0 0,0 0 0 0 0,1 0 0 0 0,-1-1 0 0 0,1 1 0 0 0,2 5 0 0 0,-3-9 0 0 0,0 0 0 0 0,1 0 0 0 0,-1 0 0 0 0,1 0 0 0 0,0 0 0 0 0,-1 0 0 0 0,1-1 0 0 0,0 1 0 0 0,-1 0 0 0 0,1 0 0 0 0,0 0 0 0 0,0-1 0 0 0,0 1 0 0 0,0 0 0 0 0,0-1 0 0 0,0 1 0 0 0,0-1 0 0 0,0 1 0 0 0,0-1 0 0 0,0 1 0 0 0,0-1 0 0 0,0 0 0 0 0,0 0 0 0 0,0 1 0 0 0,0-1 0 0 0,0 0 0 0 0,1 0 0 0 0,-1 0 0 0 0,0 0 0 0 0,0 0 0 0 0,0 0 0 0 0,1-1 0 0 0,9-1 0 0 0,0 0 0 0 0,12-5 0 0 0,7-1 0 0 0,-6 1 1 0 0,-14 4 1 0 0,0 0-1 0 0,1 1 1 0 0,-1 0 0 0 0,0 1-1 0 0,17 0 1 0 0,-26 1 65 0 0,-1 2 66 0 0,0 3-123 0 0,-1-1 0 0 0,0 1 0 0 0,0-1 0 0 0,0 0 0 0 0,-1 1 0 0 0,1-1 0 0 0,-1 0 0 0 0,0 0 0 0 0,-1 0 0 0 0,1 0 0 0 0,-1 0 0 0 0,1 0 0 0 0,-1 0 0 0 0,0-1 0 0 0,0 0 0 0 0,-4 4 0 0 0,-4 2-179 0 0,1 0 0 0 0,-1-1 0 0 0,-1 0 0 0 0,-15 7 0 0 0,22-12-246 0 0,0 0-1 0 0,0-1 1 0 0,-1 0-1 0 0,1-1 0 0 0,0 1 1 0 0,-9 1-1 0 0,-3-3-1082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1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3224 0 0,'0'0'3417'0'0,"0"16"-1142"0"0,1-1-1479 0 0,-2 0 0 0 0,-3 24 0 0 0,-9 54 428 0 0,-3 14 352 0 0,2-6 560 0 0,13-64-889 0 0,1-35 380 0 0,1-4-1222 0 0,8-14-249 0 0,-1-1-1 0 0,0 0 0 0 0,-2-1 0 0 0,6-21 0 0 0,-9 31-155 0 0,0 0 0 0 0,0 0 0 0 0,1 0 0 0 0,0 0 0 0 0,10-13 0 0 0,-7 14-14 0 0,8 18-194 0 0,-12-9 184 0 0,-1-1 0 0 0,0 1 0 0 0,0 0 1 0 0,1 0-1 0 0,-1 1 0 0 0,0-1 0 0 0,-1 0 1 0 0,1 1-1 0 0,0-1 0 0 0,-1 1 0 0 0,1 0 1 0 0,-1-1-1 0 0,0 1 0 0 0,1 4 0 0 0,1-1-5 0 0,-1 1-1 0 0,-1-1 0 0 0,1 1 0 0 0,-1 0 1 0 0,0 11-1 0 0,-1 7 48 0 0,-5 33 0 0 0,2-51 187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52.5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75 2760 0 0,'0'0'1307'0'0,"1"0"-137"0"0,9-3-103 0 0,-1 1 0 0 0,18-3 0 0 0,46 3-396 0 0,-7-1-546 0 0,52-7 286 0 0,60-7 193 0 0,-5 8 222 0 0,-78 7-376 0 0,198-7 556 0 0,-157 5-692 0 0,93-3-119 0 0,-131 6 4 0 0,79 1 284 0 0,257 2 475 0 0,-228-3-812 0 0,444 13-96 0 0,-399-13-11 0 0,-93-2-10 0 0,231 11 447 0 0,-216-3-275 0 0,231 13 352 0 0,-161-24-418 0 0,-105-1-115 0 0,31 2 258 0 0,-79-2 51 0 0,2 1 350 0 0,103-2-1719 0 0,-174 8-159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58.6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1 948 3680 0 0,'0'0'167'0'0,"0"0"-121"0"0,0 0 1 0 0,0 1-1 0 0,0-1 1 0 0,0 1 0 0 0,0-1-1 0 0,0 0 1 0 0,0 1-1 0 0,0-1 1 0 0,0 1 0 0 0,0-1-1 0 0,0 0 1 0 0,0 1-1 0 0,0-1 1 0 0,0 1 0 0 0,0-1-1 0 0,1 0 1 0 0,-1 1-1 0 0,0-1 1 0 0,0 1 0 0 0,1-1-1 0 0,4 3 158 0 0,0 0-1 0 0,1-1 1 0 0,0 0-1 0 0,-1 0 1 0 0,1-1-1 0 0,0 1 1 0 0,0-1-1 0 0,9 0 1 0 0,-11-1-103 0 0,0 0-1 0 0,-1 0 1 0 0,1-1 0 0 0,0 0-1 0 0,-1 0 1 0 0,1 0 0 0 0,-1 0-1 0 0,1-1 1 0 0,-1 1 0 0 0,0-1-1 0 0,1 0 1 0 0,-1 0 0 0 0,0 0-1 0 0,0 0 1 0 0,5-5 0 0 0,4-4 48 0 0,1 2 1 0 0,17-11-1 0 0,-21 14-113 0 0,0 0 0 0 0,0 0 0 0 0,-1 0 0 0 0,1-1 0 0 0,-1-1 0 0 0,11-12 0 0 0,-12 8 65 0 0,1 1 0 0 0,-1-1 0 0 0,-1-1 0 0 0,0 1 0 0 0,-1-1 0 0 0,0 0 0 0 0,3-14 0 0 0,-5 18-83 0 0,1 1 0 0 0,0 0 0 0 0,0 1 0 0 0,1-1 0 0 0,0 1 0 0 0,0 0 0 0 0,1 0 0 0 0,0 1 0 0 0,0-1 0 0 0,1 1 0 0 0,7-5 0 0 0,11-3 129 0 0,-13 8-38 0 0,-9 5-13 0 0,18-2 12 0 0,-16 3-98 0 0,1 0 1 0 0,-1 1 0 0 0,0-1-1 0 0,0 1 1 0 0,8 2-1 0 0,13 2 40 0 0,-10-2-17 0 0,26 7 0 0 0,-9-3 29 0 0,-15-2-27 0 0,-13-4 5 0 0,1 0 1 0 0,-1 0 0 0 0,0 0 0 0 0,1 0 0 0 0,-1-1 0 0 0,1 0 0 0 0,-1 0 0 0 0,11-2 0 0 0,-1-1 157 0 0,-1-1 1 0 0,-1 0 0 0 0,1-1-1 0 0,0-1 1 0 0,-1 0 0 0 0,0 0-1 0 0,-1-2 1 0 0,0 1 0 0 0,21-19-1 0 0,-14 9-67 0 0,0-1-1 0 0,-2-1 1 0 0,30-41-1 0 0,21-24 106 0 0,-59 74-236 0 0,0 1 0 0 0,1 0 0 0 0,1 1 0 0 0,-1 1 0 0 0,1-1 0 0 0,0 2 0 0 0,1-1 0 0 0,0 2 0 0 0,0-1 0 0 0,15-3 0 0 0,-19 8 0 0 0,-1 0 0 0 0,1 0 0 0 0,-1 1 0 0 0,1 0 0 0 0,0 1 0 0 0,-1 0 0 0 0,11 2 0 0 0,10 1 0 0 0,-26-4 0 0 0,73 4 68 0 0,-64-4-48 0 0,-1-1 0 0 0,1 0-1 0 0,-1-1 1 0 0,1 0 0 0 0,11-4-1 0 0,9-3 125 0 0,-12 3-33 0 0,0 0 1 0 0,0-2-1 0 0,19-9 1 0 0,-14 2 20 0 0,0-2 0 0 0,-1 0 0 0 0,23-22 0 0 0,34-33 28 0 0,-47 45-162 0 0,-27 24-57 0 0,-1-1 1 0 0,0 0-1 0 0,0 0 1 0 0,0 0-1 0 0,-1-1 1 0 0,1 0-1 0 0,-1 0 1 0 0,4-6 0 0 0,-4-3-1320 0 0,-4 7 60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58.9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165 11 3224 0 0,'0'0'6937'0'0,"1"0"-6642"0"0,3-2-235 0 0,-1 1 0 0 0,0-1 0 0 0,1 1 0 0 0,-1 0 0 0 0,1 0 1 0 0,0 0-1 0 0,-1 1 0 0 0,1-1 0 0 0,6 1 0 0 0,36 3 90 0 0,-23-1-111 0 0,-15-1-20 0 0,1 0-1 0 0,-1 0 1 0 0,1 1 0 0 0,-1 0-1 0 0,13 5 1 0 0,-18-6-17 0 0,0 1 1 0 0,1 0 0 0 0,-1-1-1 0 0,0 1 1 0 0,0 0-1 0 0,0 1 1 0 0,0-1 0 0 0,0 1-1 0 0,0-1 1 0 0,-1 1 0 0 0,1 0-1 0 0,-1 0 1 0 0,0 0-1 0 0,0 0 1 0 0,2 4 0 0 0,-2-2 13 0 0,0 0 1 0 0,0 0-1 0 0,-1 0 1 0 0,0 0-1 0 0,0 0 0 0 0,0 0 1 0 0,0 1-1 0 0,-1-1 1 0 0,0 0-1 0 0,-1 10 1 0 0,-1-6 73 0 0,1-1 0 0 0,-2 0 0 0 0,1 1-1 0 0,-1-1 1 0 0,0 0 0 0 0,-5 8 0 0 0,-5 6 213 0 0,-2 1-1 0 0,0-2 0 0 0,-26 27 1 0 0,6-7-645 0 0,-2-1 0 0 0,-70 55 0 0 0,48-50-679 0 0,7-8-16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00.4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1199 4608 0 0,'19'0'353'0'0,"-9"-4"-255"0"0,-11-1-16 0 0,-8-4 846 0 0,9 9-860 0 0,0 0 0 0 0,-1-1 0 0 0,1 1 0 0 0,0 0 0 0 0,0 0 0 0 0,0-1 0 0 0,-1 1 0 0 0,1 0 0 0 0,0 0 0 0 0,0-1 0 0 0,0 1 0 0 0,0 0 0 0 0,0-1 0 0 0,0 1 0 0 0,-1 0 0 0 0,1 0 0 0 0,0-1 0 0 0,0 1 0 0 0,0 0 0 0 0,0-1 0 0 0,0 1 0 0 0,0 0 0 0 0,0-1 0 0 0,0 1 0 0 0,0 0 0 0 0,1-1 0 0 0,-1 1 0 0 0,0 0 0 0 0,0 0 1 0 0,0-1-1 0 0,0 1 0 0 0,0 0 0 0 0,0-1 0 0 0,1 1 0 0 0,-1 0 0 0 0,0 0 0 0 0,0-1 0 0 0,9-10 931 0 0,-8 10-895 0 0,2-3-57 0 0,1 1-1 0 0,0 0 1 0 0,0 0-1 0 0,0 0 1 0 0,0 0-1 0 0,0 1 1 0 0,1 0-1 0 0,8-4 1 0 0,9-4 23 0 0,-4 0-42 0 0,-2-1 0 0 0,1 0-1 0 0,-2-1 1 0 0,0-1-1 0 0,0-1 1 0 0,20-23 0 0 0,23-27-28 0 0,31-34 64 0 0,-2-4-43 0 0,-82 97 18 0 0,0-1-1 0 0,0 1 1 0 0,1 0-1 0 0,0 0 1 0 0,0 1-1 0 0,0 0 1 0 0,1 0-1 0 0,-1 0 1 0 0,1 1-1 0 0,0 0 1 0 0,0 0 0 0 0,0 1-1 0 0,1 0 1 0 0,-1 0-1 0 0,11-1 1 0 0,-7 2-5 0 0,1 0 0 0 0,-1 1 0 0 0,0 0 0 0 0,1 1 0 0 0,-1 0 0 0 0,0 1 0 0 0,0 0 0 0 0,0 1 0 0 0,17 6 0 0 0,8 4 66 0 0,0-1-1 0 0,1-2 0 0 0,38 5 1 0 0,-66-14-55 0 0,0 1 1 0 0,0-1-1 0 0,0-1 1 0 0,1 0-1 0 0,-1 0 1 0 0,0-1-1 0 0,0 0 1 0 0,0-1-1 0 0,0 0 1 0 0,0 0-1 0 0,0-1 1 0 0,-1 0-1 0 0,1-1 1 0 0,11-6-1 0 0,-6 1 122 0 0,1 0 0 0 0,-2-1 0 0 0,1-1-1 0 0,14-16 1 0 0,44-55 365 0 0,-45 50-407 0 0,25-32-22 0 0,-26 30 132 0 0,1 2 0 0 0,1 1 0 0 0,46-38 0 0 0,-68 64-181 0 0,1 1 1 0 0,-1 0 0 0 0,1 1 0 0 0,0 0-1 0 0,0 0 1 0 0,0 0 0 0 0,0 1 0 0 0,12-3 0 0 0,5 2 14 0 0,33-2 0 0 0,15-2-84 0 0,-54 2 70 0 0,1 0 1 0 0,-1-1 0 0 0,0-1 0 0 0,0-1 0 0 0,-1 0 0 0 0,0-1-1 0 0,26-20 1 0 0,6-9-39 0 0,45-43 0 0 0,-74 61-33 0 0,-14 14-16 0 0,-1 1 0 0 0,1-1 1 0 0,0 1-1 0 0,1 0 0 0 0,-1 0 1 0 0,1 1-1 0 0,13-7 0 0 0,-10 3-279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00.9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247 0 5528 0 0,'0'0'497'0'0,"0"2"-405"0"0,0 1-83 0 0,0 2 78 0 0,0 0 0 0 0,0 0 1 0 0,-1 0-1 0 0,1 0 0 0 0,-1 0 0 0 0,0-1 0 0 0,0 1 0 0 0,-3 7 0 0 0,-24 51 2194 0 0,-17 38-466 0 0,27-62-1384 0 0,14-29-397 0 0,0 0 0 0 0,0-1-1 0 0,-1 1 1 0 0,-1-1 0 0 0,1-1 0 0 0,-1 1-1 0 0,-1-1 1 0 0,-10 11 0 0 0,-47 42 182 0 0,39-38 339 0 0,24-22 286 0 0,19 14 272 0 0,-14-13-971 0 0,1 0 0 0 0,0 0-1 0 0,0 0 1 0 0,0 0 0 0 0,0-1 0 0 0,0 0-1 0 0,0 0 1 0 0,1 0 0 0 0,8-1 0 0 0,0 2-92 0 0,137 13 184 0 0,-107-11-122 0 0,-30-4-96 0 0,1 1 0 0 0,22 5 0 0 0,18 6 453 0 0,-21-5-1563 0 0,-12-3-2636 0 0,-4 1-1403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59.6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135 52 1376 0 0,'0'0'65'0'0,"2"-2"-6"0"0,4-6 283 0 0,-1 0-1 0 0,8-14 3460 0 0,-4 10 2695 0 0,-41 89-6149 0 0,3-10-85 0 0,10-18 97 0 0,-15 44 373 0 0,15-38-204 0 0,8-23-115 0 0,-8 34 1 0 0,17-57-335 0 0,0 0 1 0 0,1 0-1 0 0,0 1 1 0 0,1-1-1 0 0,-1 0 1 0 0,2 1-1 0 0,0-1 1 0 0,2 14-1 0 0,-2-19-53 0 0,0-1 1 0 0,0 1-1 0 0,1-1 0 0 0,-1 1 0 0 0,1-1 1 0 0,0 0-1 0 0,0 0 0 0 0,0 1 0 0 0,0-1 1 0 0,0-1-1 0 0,3 4 0 0 0,-4-5-7 0 0,1 0-1 0 0,-1 0 1 0 0,1 0 0 0 0,-1 0-1 0 0,1 0 1 0 0,-1 0 0 0 0,1 0-1 0 0,-1-1 1 0 0,1 1 0 0 0,0 0-1 0 0,-1-1 1 0 0,1 0 0 0 0,0 1-1 0 0,-1-1 1 0 0,1 0 0 0 0,0 0-1 0 0,0 0 1 0 0,-1 0 0 0 0,1 0-1 0 0,0 0 1 0 0,0-1 0 0 0,-1 1-1 0 0,1-1 1 0 0,3 0-1 0 0,7-5 118 0 0,1-1 0 0 0,-1 0 0 0 0,-1-1-1 0 0,1 0 1 0 0,10-11 0 0 0,-1 2 56 0 0,-7 6-95 0 0,-1-1-1 0 0,-1 0 1 0 0,13-15 0 0 0,-12 6-58 0 0,-12 18-32 0 0,1 1-1 0 0,-1-1 1 0 0,1 0-1 0 0,-1 1 0 0 0,1-1 1 0 0,0 1-1 0 0,0-1 1 0 0,0 1-1 0 0,1 0 1 0 0,-1 0-1 0 0,0 0 1 0 0,1 0-1 0 0,-1 1 1 0 0,1-1-1 0 0,3-1 0 0 0,-5 3-21 0 0,0-1-1 0 0,0 1 0 0 0,1 0 1 0 0,-1 0-1 0 0,0 0 0 0 0,1 0 0 0 0,-1 0 1 0 0,0 0-1 0 0,0 0 0 0 0,1 0 0 0 0,-1 0 1 0 0,0 1-1 0 0,0-1 0 0 0,1 0 1 0 0,-1 1-1 0 0,2 0 0 0 0,0 1-11 0 0,1 0 0 0 0,-1 0 0 0 0,0 0 0 0 0,0 1 0 0 0,4 4 1 0 0,2 2-27 0 0,-2 0 0 0 0,12 18 1 0 0,-16-23 50 0 0,0 1 1 0 0,1-1-1 0 0,-1 0 0 0 0,1 0 1 0 0,0 0-1 0 0,0-1 0 0 0,0 1 1 0 0,9 5-1 0 0,-1-3 3 0 0,0 0 0 0 0,17 4-1 0 0,-21-6-1 0 0,-2-3 16 0 0,-1-1 0 0 0,0 1 0 0 0,1 0 0 0 0,-1-1 0 0 0,1 0 0 0 0,-1-1 0 0 0,0 1 0 0 0,1-1 0 0 0,-1 0 0 0 0,0 0 0 0 0,1-1 0 0 0,-1 1 0 0 0,0-1 0 0 0,0 0 0 0 0,0-1 0 0 0,-1 1 0 0 0,1-1 0 0 0,0 0 0 0 0,5-5 0 0 0,-8 4 6 0 0,1 1 0 0 0,-1 0 0 0 0,-1-1 0 0 0,1 0 0 0 0,0 1 0 0 0,-1-1-1 0 0,0 0 1 0 0,0 0 0 0 0,0 0 0 0 0,0 0 0 0 0,-1 0 0 0 0,1 0 0 0 0,-1-5-1 0 0,-1 4 0 0 0,-1 1-1 0 0,1 0 1 0 0,-1 0-1 0 0,1 0 0 0 0,-1 0 1 0 0,-1 0-1 0 0,1 0 1 0 0,0 0-1 0 0,-1 1 0 0 0,0-1 1 0 0,0 1-1 0 0,0 0 0 0 0,0 0 1 0 0,0 0-1 0 0,-1 0 1 0 0,0 1-1 0 0,1-1 0 0 0,-8-3 1 0 0,2 2 18 0 0,-1-1 1 0 0,1 1-1 0 0,-1 1 0 0 0,0 0 1 0 0,-1 0-1 0 0,-17-1 1 0 0,15 3-22 0 0,1 2 0 0 0,-1 0 0 0 0,1 1 0 0 0,0 0 0 0 0,0 0 0 0 0,-1 1 0 0 0,2 1 0 0 0,-1 0 0 0 0,-16 8 0 0 0,-1 7-46 0 0,27-18-122 0 0,4-1-116 0 0,0 1 197 0 0,-1-1 0 0 0,1 1 1 0 0,0-1-1 0 0,-1 1 0 0 0,1 0 0 0 0,0-1 0 0 0,2 3 0 0 0,9 3-428 0 0,-6-5 74 0 0,-1 0-1 0 0,0-1 0 0 0,1 0 1 0 0,-1 0-1 0 0,10-2 1 0 0,14-5-5204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7:59.9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64 25 5984 0 0,'0'0'541'0'0,"-9"-12"-434"0"0,9 11 6 0 0,-1 0-1 0 0,1 1 1 0 0,-1-1 0 0 0,1 0 0 0 0,-1 0 0 0 0,1 1-1 0 0,-1-1 1 0 0,1 0 0 0 0,-1 1 0 0 0,0-1 0 0 0,1 1 0 0 0,-1-1-1 0 0,0 1 1 0 0,0-1 0 0 0,1 1 0 0 0,-1-1 0 0 0,0 1-1 0 0,0 0 1 0 0,0-1 0 0 0,0 1 0 0 0,0 0 0 0 0,1 0-1 0 0,-1 0 1 0 0,0 0 0 0 0,0-1 0 0 0,0 1 0 0 0,0 1-1 0 0,0-1 1 0 0,0 0 0 0 0,0 0 0 0 0,1 0 0 0 0,-1 0 0 0 0,0 0-1 0 0,0 1 1 0 0,0-1 0 0 0,0 0 0 0 0,1 1 0 0 0,-1-1-1 0 0,0 1 1 0 0,0 0 0 0 0,-2 1 244 0 0,1 0 0 0 0,0 0 0 0 0,1 0 0 0 0,-1 0 0 0 0,0 1 0 0 0,1-1 0 0 0,-1 1 0 0 0,1-1 0 0 0,0 1 0 0 0,0 0 0 0 0,0-1 0 0 0,-1 5 0 0 0,1-4-355 0 0,0 0 0 0 0,1 0 0 0 0,0 0-1 0 0,-1-1 1 0 0,1 1 0 0 0,0 0 0 0 0,0 0-1 0 0,1 0 1 0 0,-1 0 0 0 0,0 0 0 0 0,1-1 0 0 0,0 1-1 0 0,0 0 1 0 0,0-1 0 0 0,0 1 0 0 0,0 0-1 0 0,0-1 1 0 0,1 1 0 0 0,-1-1 0 0 0,1 0 0 0 0,0 1-1 0 0,-1-1 1 0 0,1 0 0 0 0,0 0 0 0 0,0 0-1 0 0,1 0 1 0 0,-1 0 0 0 0,0-1 0 0 0,4 3 0 0 0,16 9-2 0 0,-15-9 0 0 0,0 0 0 0 0,0 1 0 0 0,0 0 0 0 0,10 10 0 0 0,-5 0 0 0 0,-12-12 0 0 0,2 6 0 0 0,-3-5 20 0 0,1 0 1 0 0,0-1 0 0 0,-1 0 0 0 0,0 1 0 0 0,0-1 0 0 0,0 1 0 0 0,0-1 0 0 0,0 0 0 0 0,-1 0 0 0 0,0 1 0 0 0,1-1 0 0 0,-1 0 0 0 0,0-1 0 0 0,0 1 0 0 0,-1 0 0 0 0,1-1 0 0 0,-1 1-1 0 0,-3 3 1 0 0,-4 1 84 0 0,1-1-1 0 0,-1 0 1 0 0,0 0-1 0 0,-14 6 0 0 0,19-12-260 0 0,-4 2 14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0.3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148 0 6448 0 0,'-2'1'232'0'0,"1"0"0"0"0,0-1 0 0 0,0 1 0 0 0,-1 0-1 0 0,1 0 1 0 0,0 0 0 0 0,0 0 0 0 0,0 0 0 0 0,0 0 0 0 0,0 0 0 0 0,0 0 0 0 0,1 1 0 0 0,-1-1 0 0 0,0 0 0 0 0,0 0 0 0 0,1 1 0 0 0,-2 2 0 0 0,-1 2 515 0 0,-7 14 93 0 0,1 1 0 0 0,-11 32-1 0 0,3-5-475 0 0,-4 9 481 0 0,-21 97-1 0 0,39-144-821 0 0,2 1-1 0 0,0-1 1 0 0,0 1 0 0 0,0-1-1 0 0,2 1 1 0 0,-1-1 0 0 0,1 1-1 0 0,1-1 1 0 0,0 1 0 0 0,0-1-1 0 0,1 0 1 0 0,1 0-1 0 0,7 17 1 0 0,-4-14-1139 0 0,0-1 0 0 0,1 0 0 0 0,9 12-1 0 0,2 0-3949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0.6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161 1320 13504 0 0,'0'0'1357'0'0,"0"-1"-1246"0"0,-1-4-107 0 0,1 1 0 0 0,-1-1 1 0 0,0 0-1 0 0,-2-5 0 0 0,-4-17 215 0 0,-17-111 1138 0 0,17 106-1151 0 0,-25-81 368 0 0,7 29-284 0 0,7 9-333 0 0,3-1 0 0 0,3 0 0 0 0,4 0 0 0 0,2-121-1 0 0,7 169 40 0 0,2 0 0 0 0,1 0 0 0 0,1 0-1 0 0,1 0 1 0 0,2 1 0 0 0,1 0-1 0 0,0 0 1 0 0,27-48 0 0 0,-26 59 124 0 0,2 1 0 0 0,12-15 0 0 0,-17 22-92 0 0,-5 5-26 0 0,0 1-1 0 0,1-1 1 0 0,-1 1 0 0 0,1 0 0 0 0,0-1-1 0 0,-1 1 1 0 0,1 0 0 0 0,0 1 0 0 0,0-1 0 0 0,0 1-1 0 0,1-1 1 0 0,-1 1 0 0 0,0 0 0 0 0,1 0-1 0 0,-1 0 1 0 0,0 1 0 0 0,1-1 0 0 0,-1 1 0 0 0,1 0-1 0 0,-1 0 1 0 0,1 0 0 0 0,-1 0 0 0 0,0 0-1 0 0,1 1 1 0 0,-1 0 0 0 0,1 0 0 0 0,-1 0 0 0 0,0 0-1 0 0,0 0 1 0 0,1 0 0 0 0,-1 1 0 0 0,0 0-1 0 0,0 0 1 0 0,0-1 0 0 0,-1 2 0 0 0,1-1 0 0 0,0 0-1 0 0,-1 1 1 0 0,0-1 0 0 0,1 1 0 0 0,3 5-1 0 0,-2 1-49 0 0,1-1 0 0 0,-1 1 0 0 0,-1 1 0 0 0,1-1 0 0 0,-2 0 0 0 0,1 1 0 0 0,-1 0 0 0 0,-1-1 0 0 0,0 1 0 0 0,0 0 0 0 0,-1 0 0 0 0,0 0 0 0 0,0-1 0 0 0,-1 1-1 0 0,-3 11 1 0 0,-5 14 36 0 0,0 0 0 0 0,-28 60 0 0 0,11-27 52 0 0,10-25 10 0 0,5-17-7 0 0,2 1-1 0 0,-7 34 0 0 0,15-60-35 0 0,1-1 0 0 0,0 1-1 0 0,0-1 1 0 0,-1 1-1 0 0,1-1 1 0 0,0 1-1 0 0,0-1 1 0 0,0 1 0 0 0,0-1-1 0 0,0 1 1 0 0,0 0-1 0 0,0-1 1 0 0,0 1 0 0 0,0-1-1 0 0,0 1 1 0 0,0-1-1 0 0,0 1 1 0 0,0-1-1 0 0,1 1 1 0 0,-1-1 0 0 0,0 1-1 0 0,0-1 1 0 0,0 1-1 0 0,1-1 1 0 0,-1 1-1 0 0,0-1 1 0 0,1 1 0 0 0,-1-1-1 0 0,0 1 1 0 0,1-1-1 0 0,-1 0 1 0 0,1 1-1 0 0,1-1 29 0 0,0 0 0 0 0,0 0-1 0 0,-1 0 1 0 0,1 0 0 0 0,-1 0 0 0 0,1-1-1 0 0,0 1 1 0 0,-1 0 0 0 0,3-2-1 0 0,4 0-44 0 0,40-13 230 0 0,38-9-14 0 0,-69 19-206 0 0,-13 4 0 0 0,-1 0 0 0 0,1-1 0 0 0,0 1 0 0 0,-1 0 0 0 0,1 1 0 0 0,0-1 0 0 0,0 1 0 0 0,0 0 0 0 0,-1 0 0 0 0,1 0 0 0 0,0 0 0 0 0,0 1 0 0 0,3 0 0 0 0,6 7 0 0 0,-11-6-6 0 0,-1 0 0 0 0,1 1 0 0 0,-1-1 0 0 0,1 0 0 0 0,-1 1 0 0 0,0 0 0 0 0,0-1 0 0 0,0 1 0 0 0,0-1 0 0 0,0 1 0 0 0,0 0 0 0 0,-1 0 0 0 0,1 0 0 0 0,-1-1 0 0 0,0 1 0 0 0,0 0 0 0 0,0 0 0 0 0,0 0 0 0 0,-1 0 0 0 0,0 3 0 0 0,-1 6-15 0 0,-1-1 1 0 0,0 0 0 0 0,-7 18-1 0 0,3-14-122 0 0,-1-1 0 0 0,-12 17 0 0 0,-1 3-916 0 0,18-25-43 0 0,2-7-273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0.9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234 0 9672 0 0,'-1'1'748'0'0,"-3"3"-616"0"0,0-1 0 0 0,0 1 0 0 0,0 0 0 0 0,1 1 0 0 0,-1-1 0 0 0,1 0 1 0 0,0 1-1 0 0,0 0 0 0 0,-4 9 0 0 0,-9 16 1032 0 0,-65 104 837 0 0,58-97-1583 0 0,2 1 0 0 0,-18 48 0 0 0,36-80-628 0 0,1 0 0 0 0,0 0 1 0 0,0 1-1 0 0,1-1 0 0 0,-1 1 1 0 0,2-1-1 0 0,-1 10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1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28 6992 0 0,'0'0'637'0'0,"0"-17"1314"0"0,0 6 1394 0 0,-9 12-2174 0 0,6 0-1085 0 0,0 0 0 0 0,0 0 0 0 0,0 0 0 0 0,0 0 0 0 0,0 1 1 0 0,0-1-1 0 0,1 1 0 0 0,-1 0 0 0 0,1-1 0 0 0,-1 1 0 0 0,-3 4 1 0 0,-26 31 674 0 0,18-19-386 0 0,-11 14 95 0 0,23-30-430 0 0,1 1-1 0 0,-1 0 1 0 0,1-1 0 0 0,-1 1 0 0 0,1 0 0 0 0,0 0 0 0 0,0 0 0 0 0,1 0-1 0 0,-1 0 1 0 0,0 4 0 0 0,1-6-22 0 0,0 1-1 0 0,1-1 0 0 0,-1 0 1 0 0,0 0-1 0 0,1 1 1 0 0,0-1-1 0 0,-1 0 0 0 0,1 0 1 0 0,-1 0-1 0 0,1 0 1 0 0,0 0-1 0 0,0 0 1 0 0,0 0-1 0 0,-1 0 0 0 0,1 0 1 0 0,0 0-1 0 0,0-1 1 0 0,0 1-1 0 0,0 0 0 0 0,1 0 1 0 0,-1-1-1 0 0,0 1 1 0 0,0-1-1 0 0,2 1 1 0 0,2 1 70 0 0,1 0 0 0 0,0 0 0 0 0,8 1 0 0 0,5 0 21 0 0,-12-2-67 0 0,0 0-1 0 0,1 1 0 0 0,9 2 1 0 0,-3-1-31 0 0,-11-3-11 0 0,0 1 0 0 0,0-1 0 0 0,0 1 0 0 0,0-1 0 0 0,0 1 0 0 0,0 0 0 0 0,-1 0 0 0 0,1 0 0 0 0,0 1 0 0 0,-1-1-1 0 0,1 0 1 0 0,3 4 0 0 0,-1 1 0 0 0,-5-4-7 0 0,1 0 0 0 0,-1 0 0 0 0,0 0 0 0 0,1 0 0 0 0,-1 0 0 0 0,0 1 0 0 0,0-1 0 0 0,-1 0 0 0 0,1 0 0 0 0,0 0 0 0 0,-1 0 0 0 0,1 0 0 0 0,-1 0 0 0 0,0 0 0 0 0,1 0 0 0 0,-1 0 0 0 0,0 0-1 0 0,0-1 1 0 0,0 1 0 0 0,-3 3 0 0 0,-3 3 5 0 0,0-1-1 0 0,0 1 1 0 0,-10 6 0 0 0,4-3 95 0 0,-1 1-9 0 0,-22 13 0 0 0,-9 7-1228 0 0,37-25-23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1.3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12584 0 0,'0'0'1256'0'0,"0"2"-1148"0"0,5 13 276 0 0,0 0 0 0 0,1 0 0 0 0,9 16 0 0 0,-12-25-339 0 0,1 0-1 0 0,-1-1 1 0 0,1 1 0 0 0,0-1-1 0 0,1 1 1 0 0,-1-2 0 0 0,1 1-1 0 0,0 0 1 0 0,0-1 0 0 0,8 5 0 0 0,3 0 148 0 0,-12-6-287 0 0,0 0 0 0 0,1 0 0 0 0,-1-1 1 0 0,1 1-1 0 0,-1-1 0 0 0,1-1 0 0 0,0 1 0 0 0,0 0 0 0 0,-1-1 0 0 0,1 0 0 0 0,0-1 0 0 0,0 1 0 0 0,10-1 0 0 0,3-2-424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1.6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 14336 0 0,'0'0'1574'0'0,"1"-1"-1500"0"0,7-1-47 0 0,-1 1 0 0 0,0-1 0 0 0,0 1 1 0 0,1 1-1 0 0,-1-1 0 0 0,0 1 0 0 0,9 1 1 0 0,25-1-30 0 0,-17-2 2 0 0,39 3 0 0 0,-16 0 0 0 0,-42 0 0 0 0,0-1 0 0 0,0 1 0 0 0,0 0 0 0 0,0 0 0 0 0,-1 0 0 0 0,1 1 0 0 0,0 0 0 0 0,5 2 0 0 0,-9-4 0 0 0,1 1 0 0 0,-1 0 0 0 0,1 0 0 0 0,-1-1 0 0 0,0 1 0 0 0,1 0 0 0 0,-1 0 0 0 0,0 0 0 0 0,0 0 0 0 0,1 0 0 0 0,-1 1 0 0 0,0-1 0 0 0,0 0 0 0 0,0 1 0 0 0,-1-1 0 0 0,1 0 0 0 0,0 1 0 0 0,0-1 0 0 0,-1 1 0 0 0,1-1 0 0 0,-1 1 0 0 0,1-1 0 0 0,-1 1 0 0 0,0 0 0 0 0,0-1 0 0 0,1 1 0 0 0,-1-1 0 0 0,-1 3 0 0 0,0 3-14 0 0,-2 0 1 0 0,1 0-1 0 0,-1 0 1 0 0,0 0-1 0 0,-8 12 1 0 0,-5 12 6 0 0,0 0 79 0 0,-2 0 1 0 0,-37 51 0 0 0,-14 21 180 0 0,68-101-246 0 0,-5 8 18 0 0,1 0-1 0 0,0 0 0 0 0,1 0 0 0 0,-7 20 0 0 0,11-29-21 0 0,0 0 0 0 0,0 1 0 0 0,0-1 0 0 0,-1 0 0 0 0,1 0 0 0 0,0 0-1 0 0,1 1 1 0 0,-1-1 0 0 0,0 0 0 0 0,0 0 0 0 0,0 1 0 0 0,1-1 0 0 0,-1 0-1 0 0,0 0 1 0 0,1 0 0 0 0,0 0 0 0 0,-1 0 0 0 0,1 0 0 0 0,-1 0 0 0 0,1 0-1 0 0,1 2 1 0 0,0-2 19 0 0,-1 0 0 0 0,1 1 1 0 0,0-1-1 0 0,-1 0 0 0 0,1 0 0 0 0,0 0 0 0 0,0-1 0 0 0,0 1 0 0 0,0 0 0 0 0,0-1 0 0 0,4 2 0 0 0,-1-2 67 0 0,0 1-1 0 0,0-1 1 0 0,0 0 0 0 0,0 0-1 0 0,0 0 1 0 0,1-1-1 0 0,-1 0 1 0 0,0 0-1 0 0,8-3 1 0 0,35-12 221 0 0,-33 12-723 0 0,28-13 0 0 0,-41 17-207 0 0</inkml:trace>
  <inkml:trace contextRef="#ctx0" brushRef="#br0" timeOffset="1">53 291 15288 0 0,'-8'-2'786'0'0,"12"-3"-96"0"0,13-4-259 0 0,-7 7-239 0 0,0 0-1 0 0,14 0 1 0 0,18-4-11 0 0,64-13-459 0 0,-52 11-689 0 0,-23 2 243 0 0,3 1-10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1.9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12752 0 0,'0'0'1280'0'0,"6"7"-1102"0"0,2 0 91 0 0,0 0-1 0 0,1 0 0 0 0,0-1 0 0 0,1 0 1 0 0,-1-1-1 0 0,1 0 0 0 0,17 6 1 0 0,-1 0 101 0 0,-6-2-176 0 0,-1 1 0 0 0,0 0-1 0 0,-1 2 1 0 0,0 0-1 0 0,-1 1 1 0 0,0 0 0 0 0,-1 2-1 0 0,-1 0 1 0 0,19 24-1 0 0,-29-33-158 0 0,-2 0-1 0 0,1 0 0 0 0,-1 0 0 0 0,0 0 1 0 0,0 1-1 0 0,-1-1 0 0 0,0 1 0 0 0,0 0 0 0 0,0 0 1 0 0,-1-1-1 0 0,1 15 0 0 0,-2-11 22 0 0,-1 1-1 0 0,0-1 1 0 0,0 0-1 0 0,-1 0 1 0 0,0 0 0 0 0,-1 0-1 0 0,-5 13 1 0 0,-2-1 42 0 0,-1 0 0 0 0,-1-1 1 0 0,-1-1-1 0 0,-1 0 1 0 0,-1 0-1 0 0,-19 20 0 0 0,-48 38 418 0 0,19-18-1515 0 0,24-18-4016 0 0,21-21-1310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3.2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123 1 5064 0 0,'0'0'4981'0'0,"-2"1"-4369"0"0,-13 14-188 0 0,0 0 0 0 0,1 1-1 0 0,1 1 1 0 0,0 0 0 0 0,-11 21 0 0 0,21-33-375 0 0,0 0 1 0 0,1 0 0 0 0,-1 1-1 0 0,1-1 1 0 0,1 0 0 0 0,-1 1-1 0 0,1-1 1 0 0,0 1 0 0 0,0-1-1 0 0,0 1 1 0 0,1 0 0 0 0,0-1-1 0 0,0 1 1 0 0,0 0 0 0 0,1-1-1 0 0,0 1 1 0 0,0 0 0 0 0,0-1-1 0 0,1 0 1 0 0,0 1 0 0 0,0-1-1 0 0,0 0 1 0 0,6 9 0 0 0,2 1 50 0 0,0-1 0 0 0,1-1 0 0 0,22 22 0 0 0,-30-33-93 0 0,-2 0-1 0 0,1 0 1 0 0,0 0 0 0 0,0 0 0 0 0,-1 0 0 0 0,1 1 0 0 0,-1-1 0 0 0,1 1 0 0 0,-1-1 0 0 0,0 1 0 0 0,0-1 0 0 0,0 1 0 0 0,-1 0 0 0 0,1-1 0 0 0,-1 1 0 0 0,1 0 0 0 0,-1 0 0 0 0,0-1 0 0 0,0 1 0 0 0,0 0 0 0 0,0 0 0 0 0,-1 4 0 0 0,-1-2 10 0 0,1 0 0 0 0,-1 0 1 0 0,0 0-1 0 0,0 0 1 0 0,-1 0-1 0 0,0 0 1 0 0,1 0-1 0 0,-2-1 1 0 0,1 0-1 0 0,-6 6 1 0 0,3-3-306 0 0,-27 25 881 0 0,7-14-5001 0 0,13-13-329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3.5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0 255 10712 0 0,'0'0'970'0'0,"2"1"-799"0"0,2 1-57 0 0,0 0 1 0 0,0 0 0 0 0,1-1-1 0 0,-1 0 1 0 0,0 0-1 0 0,1 0 1 0 0,0 0-1 0 0,-1-1 1 0 0,1 1-1 0 0,-1-1 1 0 0,1 0-1 0 0,-1-1 1 0 0,1 1-1 0 0,-1-1 1 0 0,1 0-1 0 0,-1 0 1 0 0,1 0-1 0 0,5-3 1 0 0,19-10-68 0 0,-13 7-160 0 0,-1-1 0 0 0,19-12 0 0 0,-11 7-3187 0 0,2-1-1177 0 0</inkml:trace>
  <inkml:trace contextRef="#ctx0" brushRef="#br0" timeOffset="1">282 1 11544 0 0,'-1'2'264'0'0,"-22"63"719"0"0,-5 12-905 0 0,-28 91 1891 0 0,51-153-1733 0 0,0 1 0 0 0,1 0-1 0 0,1 0 1 0 0,-1 22 0 0 0,4-36-263 0 0,0 1 1 0 0,0-1-1 0 0,0 0 1 0 0,1 1-1 0 0,-1-1 1 0 0,1 0-1 0 0,0 1 1 0 0,0-1-1 0 0,0 0 1 0 0,0 0-1 0 0,0 0 1 0 0,0 0-1 0 0,0 0 0 0 0,1 0 1 0 0,-1 0-1 0 0,1 0 1 0 0,0 0-1 0 0,-1-1 1 0 0,1 1-1 0 0,0-1 1 0 0,0 1-1 0 0,0-1 1 0 0,0 0-1 0 0,0 1 1 0 0,0-1-1 0 0,0 0 1 0 0,1-1-1 0 0,-1 1 1 0 0,0 0-1 0 0,0-1 1 0 0,1 1-1 0 0,-1-1 1 0 0,1 1-1 0 0,-1-1 0 0 0,0 0 1 0 0,1 0-1 0 0,4-1 1 0 0,10-3-5359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4.1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171 0 11256 0 0,'-3'1'514'0'0,"-2"2"-428"0"0,0 0 0 0 0,-1 0-1 0 0,1 0 1 0 0,0 1 0 0 0,1-1-1 0 0,-1 1 1 0 0,1 0 0 0 0,-5 6-1 0 0,-33 42 495 0 0,36-44-235 0 0,-42 68 1597 0 0,46-72-1802 0 0,0 0 0 0 0,0 0 0 0 0,0 0 1 0 0,-2 8-1 0 0,3-9-2 0 0,0 0-1 0 0,0 1 1 0 0,0-1-1 0 0,0 0 1 0 0,-1 0-1 0 0,-1 3 0 0 0,2-5 649 0 0,14 3-526 0 0,-8-4-299 0 0,0 0 0 0 0,0 0 0 0 0,0 0 0 0 0,-1-1 0 0 0,1 1 0 0 0,0-1 1 0 0,0-1-1 0 0,0 1 0 0 0,-1 0 0 0 0,1-1 0 0 0,-1 0 0 0 0,1 0 0 0 0,-1-1 0 0 0,0 1 0 0 0,8-7 0 0 0,-4 3-229 0 0,0-1-1 0 0,0 0 1 0 0,0-1-1 0 0,-1 0 0 0 0,0 0 1 0 0,7-11-1 0 0,-1-3-1214 0 0,16-40 0 0 0,-27 57 1264 0 0,-1 3 136 0 0,-3 3 377 0 0,0 2-85 0 0,-1 0 0 0 0,0 0 1 0 0,1 0-1 0 0,-1 0 0 0 0,1 1 0 0 0,0-1 1 0 0,0 1-1 0 0,0-1 0 0 0,1 1 1 0 0,-3 7-1 0 0,-1 6 413 0 0,-2 22 0 0 0,0-2-146 0 0,7-34-427 0 0,0-1-1 0 0,0 1 0 0 0,0 0 1 0 0,0-1-1 0 0,1 1 0 0 0,-1-1 1 0 0,1 0-1 0 0,2 5 1 0 0,-2-1-22 0 0,1-5-27 0 0,-1 0 0 0 0,0 0 0 0 0,0 0 1 0 0,1-1-1 0 0,-1 1 0 0 0,1 0 0 0 0,-1-1 0 0 0,1 1 1 0 0,-1-1-1 0 0,1 1 0 0 0,-1-1 0 0 0,2 1 0 0 0,6-5-382 0 0,0-1-1 0 0,-1 0 0 0 0,1-1 0 0 0,10-9 1 0 0,-15 11 139 0 0,0 0 0 0 0,0 0 0 0 0,-1-1 0 0 0,1 0 0 0 0,-1 1 0 0 0,0-2 1 0 0,0 1-1 0 0,-1 0 0 0 0,3-8 0 0 0,14-27-718 0 0,-13 26 763 0 0,9-22 0 0 0,-14 32 289 0 0,0 0 0 0 0,1 0 1 0 0,-1 0-1 0 0,1 0 0 0 0,5-7 2337 0 0,0 22-2052 0 0,-3-5-208 0 0,-1 1 1 0 0,0-1-1 0 0,-1 1 1 0 0,1-1-1 0 0,-1 1 1 0 0,0 0-1 0 0,-1 0 1 0 0,0 0-1 0 0,0 8 1 0 0,1-5 41 0 0,2 6 219 0 0,-4-15-372 0 0,0-1-1 0 0,0 1 1 0 0,0-1 0 0 0,0 1-1 0 0,0-1 1 0 0,1 0 0 0 0,-1 1-1 0 0,0-1 1 0 0,0 1-1 0 0,1-1 1 0 0,-1 0 0 0 0,0 1-1 0 0,1-1 1 0 0,-1 1-1 0 0,0-1 1 0 0,1 0 0 0 0,-1 0-1 0 0,0 1 1 0 0,1-1-1 0 0,-1 0 1 0 0,1 0 0 0 0,-1 1-1 0 0,1-1 1 0 0,-1 0-1 0 0,0 0 1 0 0,1 0 0 0 0,-1 0-1 0 0,1 1 1 0 0,-1-1-1 0 0,1 0 1 0 0,-1 0 0 0 0,1 0-1 0 0,-1 0 1 0 0,1 0-1 0 0,0-1 1 0 0,23-4-224 0 0,-21 5 119 0 0,2 2 22 0 0,-4-1-44 0 0,2-1 2 0 0,-3 0 65 0 0,1 0-25 0 0,-1 0 0 0 0,1-1-1 0 0,-1 1 1 0 0,1 0 0 0 0,-1 0-1 0 0,1 0 1 0 0,-1 0-1 0 0,1 1 1 0 0,-1-1 0 0 0,1 0-1 0 0,-1 0 1 0 0,1 0 0 0 0,-1 0-1 0 0,1 0 1 0 0,-1 1-1 0 0,1-1 1 0 0,-1 0 0 0 0,1 0-1 0 0,-1 1 1 0 0,1-1 0 0 0,-1 0-1 0 0,0 1 1 0 0,1-1-1 0 0,-1 0 1 0 0,0 1 0 0 0,1-1-1 0 0,-1 1 1 0 0,0-1 0 0 0,1 1-1 0 0,-1-1 1 0 0,0 1-1 0 0,0-1 1 0 0,0 0 0 0 0,1 1-1 0 0,-1-1 1 0 0,0 1 0 0 0,0 0-1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4.5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217 260 10680 0 0,'0'0'970'0'0,"-1"0"-942"0"0,0-1-1 0 0,0 0 1 0 0,0 0-1 0 0,-1 1 1 0 0,1-1-1 0 0,0 0 1 0 0,0 1-1 0 0,0 0 1 0 0,-3-2-1 0 0,-30 10 1592 0 0,30-7-1484 0 0,0 0 0 0 0,0 0-1 0 0,1 1 1 0 0,-1-1 0 0 0,0 1 0 0 0,1 0 0 0 0,-1 0 0 0 0,1 0 0 0 0,0 1 0 0 0,0-1 0 0 0,-3 4 0 0 0,-31 33 850 0 0,26-27-746 0 0,-33 44 749 0 0,39-49-864 0 0,0 1 0 0 0,0 0 0 0 0,1 0 0 0 0,0 0-1 0 0,-4 14 1 0 0,8-20-59 0 0,13 0 97 0 0,-12-1-154 0 0,0-1 0 0 0,0 0 0 0 0,1 0 0 0 0,-1 1-1 0 0,0-1 1 0 0,0 0 0 0 0,1 0 0 0 0,-1 0 0 0 0,0 0 0 0 0,1 0 0 0 0,0-1-1 0 0,9-2 72 0 0,-1-1-1 0 0,12-6 0 0 0,-8 4 1 0 0,-7 2-78 0 0,0 1 1 0 0,0-2-1 0 0,0 1 1 0 0,-1-1-1 0 0,1 0 1 0 0,-1-1-1 0 0,0 1 1 0 0,-1-1-1 0 0,9-11 1 0 0,1-5-862 0 0,20-38-1 0 0,-29 47 281 0 0,-1 0-1 0 0,0-1 1 0 0,-1 1-1 0 0,0-1 0 0 0,2-14 1 0 0,-2 3-762 0 0,0-50 0 0 0,-6 33 392 0 0,-1 8 1597 0 0,3 12 3072 0 0,-3 66-2375 0 0,-9 87-614 0 0,10-113-627 0 0,0-5-32 0 0,-9 121 808 0 0,11-125-733 0 0,1 1-1 0 0,2 14 0 0 0,-3-21-135 0 0,1 0-1 0 0,0 0 1 0 0,-1-1-1 0 0,1 1 1 0 0,0 0-1 0 0,0-1 1 0 0,1 1 0 0 0,-1-1-1 0 0,0 1 1 0 0,1-1-1 0 0,0 1 1 0 0,3 3-1 0 0,-4-5-80 0 0,0-1-1 0 0,0 1 0 0 0,0-1 0 0 0,-1 1 0 0 0,1-1 1 0 0,0 1-1 0 0,0-1 0 0 0,0 0 0 0 0,0 1 0 0 0,0-1 1 0 0,0 0-1 0 0,0 0 0 0 0,0 0 0 0 0,0 0 0 0 0,0 0 1 0 0,0 0-1 0 0,0 0 0 0 0,0 0 0 0 0,0 0 0 0 0,0 0 1 0 0,0 0-1 0 0,0-1 0 0 0,0 1 0 0 0,0 0 0 0 0,0-1 0 0 0,0 1 1 0 0,0-1-1 0 0,0 1 0 0 0,0-1 0 0 0,0 1 0 0 0,-1-1 1 0 0,1 0-1 0 0,0 0 0 0 0,1 0 0 0 0,20-20-1352 0 0,1-1-14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4.8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12464 0 0,'0'0'1840'0'0,"3"1"-1584"0"0,2 1-188 0 0,0 0 1 0 0,0 0-1 0 0,1-1 1 0 0,-1 0-1 0 0,1 0 1 0 0,10 1-1 0 0,40-2-738 0 0,-28-1-2818 0 0,-15 1-1185 0 0</inkml:trace>
  <inkml:trace contextRef="#ctx0" brushRef="#br0" timeOffset="1">113 182 4608 0 0,'-2'2'353'0'0,"-2"8"-133"0"0,0 0-1 0 0,0 0 0 0 0,-3 16 1 0 0,-7 20 3239 0 0,13-44-3098 0 0,1 1-1 0 0,-1-1 1 0 0,0 1-1 0 0,1-1 1 0 0,-1 1-1 0 0,1 0 1 0 0,0 4-1 0 0,0-6-339 0 0,0-1 0 0 0,1 0 1 0 0,-1 1-1 0 0,0-1 0 0 0,0 0 0 0 0,0 0 0 0 0,1 0 0 0 0,-1 1 0 0 0,0-1 0 0 0,0 0 0 0 0,0 0 0 0 0,1 0 0 0 0,-1 0 0 0 0,0 1 0 0 0,1-1 1 0 0,-1 0-1 0 0,0 0 0 0 0,0 0 0 0 0,1 0 0 0 0,-1 0 0 0 0,0 0 0 0 0,1 0 0 0 0,-1 0 0 0 0,0 0 0 0 0,0 0 0 0 0,1 0 0 0 0,-1 0 1 0 0,0 0-1 0 0,1 0 0 0 0,-1 0 0 0 0,0 0 0 0 0,0 0 0 0 0,1 0 0 0 0,-1 0 0 0 0,1-1 0 0 0,11-2 220 0 0,7-5-555 0 0,0-2 0 0 0,-1 0 0 0 0,22-17 0 0 0,-20 14-350 0 0,5-2-286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5.2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147 41 2304 0 0,'6'-13'-30'0'0,"-5"11"793"0"0,0-1 0 0 0,1 1 0 0 0,-1 0-1 0 0,-1-1 1 0 0,1 1 0 0 0,0 0 0 0 0,0-9 8254 0 0,1 13-8919 0 0,5 9-92 0 0,-1 0 1 0 0,0 1-1 0 0,0 0 1 0 0,-1 0-1 0 0,-1 1 0 0 0,0-1 1 0 0,0 1-1 0 0,-2 0 1 0 0,1 0-1 0 0,0 19 0 0 0,-5 60 344 0 0,-26 169-1 0 0,14-156 45 0 0,-7 39-311 0 0,16-119-73 0 0,3-13-19 0 0,-8 24 0 0 0,9-32 24 0 0,-1 1 1 0 0,0-1-1 0 0,0 0 0 0 0,0-1 0 0 0,-1 1 0 0 0,1 0 1 0 0,-1-1-1 0 0,0 1 0 0 0,-4 3 0 0 0,6-6 0 0 0,0 0 1 0 0,0 0-1 0 0,0 0 0 0 0,0-1 0 0 0,-1 1 0 0 0,1 0 0 0 0,0-1 0 0 0,0 1 0 0 0,-1-1 0 0 0,1 1 0 0 0,0-1 0 0 0,-1 0 0 0 0,1 1 0 0 0,-1-1 0 0 0,1 0 0 0 0,0 0 0 0 0,-1 0 0 0 0,1 0 0 0 0,0 0 0 0 0,-1 0 0 0 0,1 0 0 0 0,-1-1 0 0 0,1 1 0 0 0,0 0 0 0 0,-1-1 0 0 0,1 1 0 0 0,0-1 0 0 0,0 0 0 0 0,-1 1 0 0 0,1-1 0 0 0,0 0 0 0 0,0 0 0 0 0,-1-1 0 0 0,-2-1 52 0 0,1 0 0 0 0,0 0 1 0 0,-1 0-1 0 0,1-1 0 0 0,1 0 0 0 0,-1 1 0 0 0,1-1 0 0 0,-4-6 0 0 0,1-2 27 0 0,0 0 0 0 0,0-1 0 0 0,2 1-1 0 0,-1-1 1 0 0,1 0 0 0 0,1 0 0 0 0,1 0 0 0 0,-1 0 0 0 0,2-24 0 0 0,1 28-37 0 0,1-1 0 0 0,0 1 1 0 0,0 0-1 0 0,1 0 0 0 0,0 0 1 0 0,0 0-1 0 0,1 0 0 0 0,0 0 1 0 0,1 1-1 0 0,0 0 0 0 0,0 0 1 0 0,0 0-1 0 0,1 1 0 0 0,10-10 1 0 0,13-9 457 0 0,1 2 1 0 0,44-28-1 0 0,-48 34-471 0 0,-3 4-50 0 0,2 0-1 0 0,0 1 0 0 0,42-14 1 0 0,-20 12-1525 0 0,-25 7 592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6.5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33 10680 0 0,'0'0'1586'0'0,"0"2"-1114"0"0,4 8-158 0 0,-2 0 0 0 0,1 1-1 0 0,-1-1 1 0 0,-1 1 0 0 0,0-1-1 0 0,-1 1 1 0 0,0 15 0 0 0,-1-14-3 0 0,1 0 1 0 0,0 0 0 0 0,1-1 0 0 0,1 1 0 0 0,0 0-1 0 0,3 11 1 0 0,-2-13-104 0 0,-3-8-168 0 0,1 0 0 0 0,0 0 0 0 0,-1 0 0 0 0,1 0 1 0 0,0 0-1 0 0,0 0 0 0 0,0 0 0 0 0,0-1 0 0 0,1 3 1 0 0,-1-4-30 0 0,0 1 1 0 0,0-1 0 0 0,-1 1 0 0 0,1-1-1 0 0,0 0 1 0 0,0 1 0 0 0,0-1 0 0 0,-1 0-1 0 0,1 1 1 0 0,0-1 0 0 0,0 0 0 0 0,0 0-1 0 0,0 0 1 0 0,0 0 0 0 0,0 0 0 0 0,-1 0 0 0 0,1 0-1 0 0,0 0 1 0 0,0 0 0 0 0,0-1 0 0 0,0 1-1 0 0,0 0 1 0 0,-1-1 0 0 0,1 1 0 0 0,0 0-1 0 0,0-1 1 0 0,1 0 0 0 0,1-1 29 0 0,1-1 1 0 0,-1 0 0 0 0,1 0 0 0 0,-1 0-1 0 0,0 0 1 0 0,0 0 0 0 0,0-1-1 0 0,3-5 1 0 0,7-8 85 0 0,44-56 216 0 0,-46 61-399 0 0,-6 5 4 0 0,1 0 1 0 0,0 1-1 0 0,0 0 1 0 0,0 0-1 0 0,1 0 0 0 0,0 1 1 0 0,1 0-1 0 0,-1 0 1 0 0,14-6-1 0 0,-20 10 44 0 0,0 1 0 0 0,0 0 0 0 0,0-1 0 0 0,0 1 0 0 0,0 0 0 0 0,0 0 0 0 0,0-1 0 0 0,0 1 0 0 0,0 0 0 0 0,0 0 0 0 0,0 0 0 0 0,0 0 0 0 0,0 0 0 0 0,0 0 0 0 0,0 1 0 0 0,0-1 0 0 0,0 0 0 0 0,0 1 0 0 0,0-1 0 0 0,0 0 0 0 0,0 1 0 0 0,0-1 0 0 0,0 1 0 0 0,0-1 0 0 0,0 1 0 0 0,0 0 0 0 0,-1-1 0 0 0,1 1 0 0 0,0 0 0 0 0,0 0 0 0 0,-1 0 0 0 0,2 1 0 0 0,0 2-8 0 0,0 1-1 0 0,0-1 1 0 0,-1 1 0 0 0,1-1-1 0 0,1 11 1 0 0,1 3-26 0 0,1 0 132 0 0,-5-15-54 0 0,1 0 0 0 0,0-1 1 0 0,-1 1-1 0 0,1 0 0 0 0,1 0 0 0 0,1 3 0 0 0,-3-5-15 0 0,1 0-1 0 0,0 0 1 0 0,0 0 0 0 0,0 0 0 0 0,0 0 0 0 0,0 0-1 0 0,0 0 1 0 0,0 0 0 0 0,1-1 0 0 0,-1 1-1 0 0,0-1 1 0 0,0 1 0 0 0,0-1 0 0 0,1 1-1 0 0,-1-1 1 0 0,0 1 0 0 0,1-1 0 0 0,1 0-1 0 0,-1 0 8 0 0,0 1-1 0 0,0-1 0 0 0,1 0 0 0 0,-1-1 1 0 0,0 1-1 0 0,0 0 0 0 0,0-1 0 0 0,0 1 1 0 0,0-1-1 0 0,0 1 0 0 0,0-1 0 0 0,0 0 1 0 0,0 0-1 0 0,0 0 0 0 0,2-2 0 0 0,2-1 70 0 0,0-1 0 0 0,0 0-1 0 0,4-7 1 0 0,9-6 78 0 0,34-28-141 0 0,-47 41-74 0 0,0 0 0 0 0,1 1-1 0 0,-1 0 1 0 0,12-5 0 0 0,12-7-415 0 0,16-14 74 0 0,-32 25 77 0 0,-13 5 213 0 0,-1 1-314 0 0,2 5 405 0 0,3 0 55 0 0,-4-5-54 0 0,-1-1-1 0 0,1 1 1 0 0,-1-1-1 0 0,1 1 1 0 0,-1-1-1 0 0,1 1 1 0 0,-1-1-1 0 0,1 1 1 0 0,-1 0-1 0 0,1-1 1 0 0,-1 1-1 0 0,0 0 1 0 0,1-1-1 0 0,-1 1 1 0 0,0 0-1 0 0,1 0 1 0 0,-1 1-1 0 0,0 1 53 0 0,-2 2 15 0 0,0-2 44 0 0,3 23 52 0 0,-1-24-135 0 0,1-1-1 0 0,-1 1 1 0 0,0 0-1 0 0,0-1 0 0 0,1 1 1 0 0,-1 0-1 0 0,1-1 1 0 0,0 1-1 0 0,-1-1 0 0 0,1 1 1 0 0,0-1-1 0 0,0 1 0 0 0,1 0 1 0 0,3 6 69 0 0,-4-7-82 0 0,0 0-1 0 0,0 1 1 0 0,0-1-1 0 0,0 0 0 0 0,0 0 1 0 0,0-1-1 0 0,0 1 1 0 0,0 0-1 0 0,1 0 0 0 0,-1-1 1 0 0,0 1-1 0 0,1 0 1 0 0,-1-1-1 0 0,0 1 0 0 0,1-1 1 0 0,-1 0-1 0 0,1 1 1 0 0,-1-1-1 0 0,0 0 0 0 0,3 0 1 0 0,-2 0 23 0 0,13 1 276 0 0,4-1-121 0 0,-17 0-183 0 0,-1 0-1 0 0,1 0 0 0 0,-1 1 1 0 0,1-1-1 0 0,-1 0 0 0 0,1-1 0 0 0,-1 1 1 0 0,1 0-1 0 0,-1 0 0 0 0,1-1 1 0 0,-1 1-1 0 0,0-1 0 0 0,1 1 0 0 0,-1-1 1 0 0,0 1-1 0 0,2-2 0 0 0,-2 1-3 0 0,-1 1 0 0 0,1 0-1 0 0,-1 0 1 0 0,1-1 0 0 0,-1 1-1 0 0,0 0 1 0 0,1 0 0 0 0,0-1-1 0 0,-1 1 1 0 0,1 0-1 0 0,-1 0 1 0 0,1 0 0 0 0,-1 0-1 0 0,1 0 1 0 0,-1 0 0 0 0,1 0-1 0 0,-1 0 1 0 0,2 0 0 0 0,2 0 31 0 0,-2 0-1 0 0,1 0 0 0 0,0 1 0 0 0,0-1 1 0 0,0 1-1 0 0,0 0 0 0 0,0 0 0 0 0,0 0 1 0 0,3 2-1 0 0,1-1-24 0 0,0 1 1 0 0,0-1-1 0 0,1 0 0 0 0,-1 0 1 0 0,0-1-1 0 0,1 0 0 0 0,-1 0 1 0 0,1-1-1 0 0,8 0 0 0 0,0-2-201 0 0,18-2-64 0 0,-10-1-5031 0 0,-3-3-1193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2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12528 0 0,'-1'2'281'0'0,"-15"47"805"0"0,9-28-1010 0 0,0 1 0 0 0,-5 33 1 0 0,3-9 302 0 0,6-28-57 0 0,0 0 0 0 0,-1 23-1 0 0,4-35-210 0 0,0 0 0 0 0,0 0 0 0 0,1 0 0 0 0,0 0 1 0 0,0 0-1 0 0,1 0 0 0 0,-1 0 0 0 0,1 0 0 0 0,1-1 0 0 0,4 10 0 0 0,3 4 16 0 0,-7-13-13 0 0,0 1 0 0 0,1-1-1 0 0,0-1 1 0 0,0 1-1 0 0,7 8 1 0 0,-9-12-152 0 0,0-1 0 0 0,-1 0 0 0 0,1 0 1 0 0,0 1-1 0 0,0-1 0 0 0,0 0 0 0 0,0-1 0 0 0,0 1 0 0 0,0 0 1 0 0,0 0-1 0 0,0-1 0 0 0,0 0 0 0 0,0 1 0 0 0,0-1 0 0 0,0 0 1 0 0,1 0-1 0 0,-1 0 0 0 0,0 0 0 0 0,0 0 0 0 0,0 0 0 0 0,0-1 1 0 0,4 0-1 0 0,-1-1-240 0 0,0 0 1 0 0,0 0-1 0 0,0 0 0 0 0,-1 0 1 0 0,1-1-1 0 0,0 0 0 0 0,5-4 1 0 0,-8 5 194 0 0,25-19-1114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7.2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61 11256 0 0,'0'0'1022'0'0,"-1"0"-840"0"0,-6-3 3247 0 0,9 3-3034 0 0,147-11 550 0 0,-111 6-769 0 0,37-3 194 0 0,34-5-172 0 0,-37 4-204 0 0,-40 5-50 0 0,74-4-1080 0 0,-104 8 625 0 0,-10 8-3017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07.5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0 143 11376 0 0,'0'0'1340'0'0,"6"-5"220"0"0,-1 1-1266 0 0,1 0 1 0 0,0 0-1 0 0,0 1 1 0 0,0 0-1 0 0,0 1 1 0 0,1-1-1 0 0,-1 1 1 0 0,8-1 0 0 0,6-4 1 0 0,197-48 1855 0 0,-153 41-1798 0 0,79-6 157 0 0,-118 17-516 0 0,132-7 17 0 0,-138 9-1091 0 0,-12 1-4256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4.8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1 294 920 0 0,'0'0'12392'0'0,"1"1"-11643"0"0,3 2-442 0 0,-1-1 1 0 0,1 0-1 0 0,0 0 1 0 0,8 2-1 0 0,-10-3 129 0 0,8-4 48 0 0,7 1-363 0 0,0-1 0 0 0,0-1-1 0 0,0 0 1 0 0,-1-1 0 0 0,0-1 0 0 0,0-1 0 0 0,0 0-1 0 0,0-1 1 0 0,-1-1 0 0 0,-1 0 0 0 0,20-16-1 0 0,-1-2-120 0 0,-17 15 0 0 0,21-22 0 0 0,-36 32 0 0 0,0 1 0 0 0,0-1 0 0 0,0 1 0 0 0,0-1 0 0 0,0 0 0 0 0,0 0 0 0 0,0 1 0 0 0,0-1 0 0 0,-1 0 0 0 0,1 0 0 0 0,-1 0 0 0 0,0 0 0 0 0,1 0 0 0 0,-1 0 0 0 0,0 0 0 0 0,0 1 0 0 0,0-1 0 0 0,0 0 0 0 0,0 0 0 0 0,-2-4 0 0 0,0-2 0 0 0,0 0 0 0 0,-1 1 0 0 0,-7-14 0 0 0,0-2 0 0 0,9 22 0 0 0,1-1 0 0 0,-1 1 0 0 0,0 0 0 0 0,0 0 0 0 0,0-1 0 0 0,0 1 0 0 0,0 0 0 0 0,0 0 0 0 0,0 0 0 0 0,0 0 0 0 0,0 0 0 0 0,-1 0 0 0 0,1 0 0 0 0,0 1 0 0 0,-3-2 0 0 0,-25-8 0 0 0,22 8 0 0 0,3 1 14 0 0,0 0-1 0 0,0 0 0 0 0,0 0 1 0 0,0 1-1 0 0,1 0 0 0 0,-1 0 1 0 0,0 0-1 0 0,0 0 0 0 0,0 0 1 0 0,0 1-1 0 0,-4 1 0 0 0,7-2-8 0 0,0 1-1 0 0,0-1 1 0 0,0 1-1 0 0,0-1 0 0 0,1 1 1 0 0,-1-1-1 0 0,0 1 0 0 0,1 0 1 0 0,-1 0-1 0 0,0-1 1 0 0,1 1-1 0 0,-1 0 0 0 0,1 0 1 0 0,-1-1-1 0 0,1 1 0 0 0,-1 0 1 0 0,1 1-1 0 0,-4 5-3 0 0,-23 22-1 0 0,19-21 0 0 0,0 0 0 0 0,1 0 0 0 0,-11 16 0 0 0,1 4 0 0 0,10-19 0 0 0,1 0 0 0 0,1 0 0 0 0,0 1 0 0 0,0-1 0 0 0,1 1 0 0 0,0 0 0 0 0,0 0 0 0 0,1 1 0 0 0,-2 12 0 0 0,3-6-12 0 0,1-10 4 0 0,0-1-1 0 0,1 1 1 0 0,-1 0 0 0 0,1-1-1 0 0,0 1 1 0 0,1 0-1 0 0,0-1 1 0 0,2 12-1 0 0,1-8 73 0 0,0 0-1 0 0,0 0 0 0 0,12 17 1 0 0,-14-23-20 0 0,1-1 1 0 0,-1 0 0 0 0,1 0-1 0 0,0-1 1 0 0,0 1-1 0 0,0-1 1 0 0,0 1-1 0 0,1-1 1 0 0,-1 0-1 0 0,1 0 1 0 0,-1 0 0 0 0,1-1-1 0 0,7 3 1 0 0,-1-1 64 0 0,0-1 0 0 0,0-1 0 0 0,0 0 1 0 0,0 0-1 0 0,0-1 0 0 0,1 0 0 0 0,15-2 1 0 0,6-4-129 0 0,33-10 0 0 0,-43 10-203 0 0,9-6-1924 0 0,-15 8-4199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5.5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9184 0 0,'0'0'830'0'0,"2"1"-612"0"0,2-1-78 0 0,0 1 1 0 0,0 1-1 0 0,0-1 1 0 0,-1 1-1 0 0,1-1 1 0 0,0 1-1 0 0,-1 0 1 0 0,1 0-1 0 0,-1 1 1 0 0,0-1 0 0 0,0 1-1 0 0,0 0 1 0 0,0 0-1 0 0,0 0 1 0 0,-1 0-1 0 0,1 0 1 0 0,-1 0-1 0 0,0 1 1 0 0,4 6-1 0 0,-3-3 18 0 0,1 0 0 0 0,0 0-1 0 0,0 0 1 0 0,7 7 0 0 0,-8-10-105 0 0,0 0-1 0 0,1 0 1 0 0,-2 1 0 0 0,1-1-1 0 0,-1 1 1 0 0,1-1 0 0 0,-1 1 0 0 0,0 0-1 0 0,-1 0 1 0 0,1-1 0 0 0,0 8 0 0 0,-1-4-22 0 0,-1-1 0 0 0,0 1 1 0 0,0-1-1 0 0,-1 1 1 0 0,0-1-1 0 0,0 1 1 0 0,0-1-1 0 0,-1 0 1 0 0,-1 1-1 0 0,1-1 1 0 0,-1 0-1 0 0,0-1 1 0 0,-1 1-1 0 0,-7 11 1 0 0,2-5 197 0 0,0 0 1 0 0,1 1-1 0 0,1 0 1 0 0,-10 25 0 0 0,17-39-224 0 0,0 1 1 0 0,0-1 0 0 0,0 0 0 0 0,0 1 0 0 0,0-1 0 0 0,0 0-1 0 0,0 1 1 0 0,-1-1 0 0 0,1 0 0 0 0,0 1 0 0 0,0-1 0 0 0,0 0-1 0 0,0 1 1 0 0,-1-1 0 0 0,1 0 0 0 0,0 0 0 0 0,0 1 0 0 0,-1-1-1 0 0,1 0 1 0 0,0 0 0 0 0,0 1 0 0 0,-1-1 0 0 0,1 0 0 0 0,0 0 0 0 0,-1 0-1 0 0,1 0 1 0 0,0 0 0 0 0,-1 1 0 0 0,1-1 0 0 0,-5-8-125 0 0,-1-20-4401 0 0,6 6-493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5.8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1 2760 0 0,'-8'-1'10038'0'0,"0"32"-11796"0"0,7-29 1086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6.1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80 708 2304 0 0,'0'7'200'0'0,"0"-5"-30"0"0,0-1 1 0 0,0 0-1 0 0,0 0 0 0 0,0 0 0 0 0,0 0 1 0 0,-1 0-1 0 0,1 0 0 0 0,0 0 1 0 0,-1 0-1 0 0,1 0 0 0 0,0 0 1 0 0,-1 0-1 0 0,1 0 0 0 0,-1 0 1 0 0,0 0-1 0 0,1 0 0 0 0,-1 0 1 0 0,-1 1-1 0 0,1-2-30 0 0,1 1-1 0 0,-1-1 1 0 0,0 0 0 0 0,0 1-1 0 0,0-1 1 0 0,1 0 0 0 0,-1 0-1 0 0,0 0 1 0 0,0 0 0 0 0,0 0 0 0 0,1 0-1 0 0,-1 0 1 0 0,0 0 0 0 0,0 0-1 0 0,0 0 1 0 0,1 0 0 0 0,-1 0-1 0 0,0 0 1 0 0,0-1 0 0 0,1 1 0 0 0,-1 0-1 0 0,0-1 1 0 0,0 1 0 0 0,1 0-1 0 0,-1-1 1 0 0,-1 0 0 0 0,2 0-4 0 0,-1 0 0 0 0,0 1 1 0 0,0-1-1 0 0,1 0 0 0 0,-1 0 1 0 0,0 0-1 0 0,1 0 0 0 0,-1 0 1 0 0,1 1-1 0 0,-1-1 1 0 0,1 0-1 0 0,-1-1 0 0 0,1 1 1 0 0,0 0-1 0 0,-1 0 0 0 0,1 0 1 0 0,0 0-1 0 0,0-1 0 0 0,0-24 1036 0 0,0 10-648 0 0,-34-165 1582 0 0,31 163-2134 0 0,1-1 1 0 0,1 1-1 0 0,1 0 1 0 0,0-1 0 0 0,6-34-1 0 0,-1 9-209 0 0,-2 22 153 0 0,2-1-1 0 0,1 1 1 0 0,0 0-1 0 0,13-27 1 0 0,-11 30 76 0 0,-2 4 101 0 0,0 1 0 0 0,17-27 1 0 0,-18 34-16 0 0,0 0 1 0 0,0 0-1 0 0,1 0 1 0 0,0 1-1 0 0,0 0 0 0 0,12-9 1 0 0,0-3-52 0 0,-18 18-27 0 0,0 0 0 0 0,0 0 0 0 0,1-1 0 0 0,-1 1 0 0 0,0 0 0 0 0,0 0 0 0 0,0 0 0 0 0,1 0 0 0 0,-1-1 0 0 0,0 1 0 0 0,0 0 0 0 0,1 0 0 0 0,-1 0 0 0 0,0 0 0 0 0,1 0 0 0 0,-1 0 0 0 0,0 0 0 0 0,0 0 0 0 0,1-1 0 0 0,-1 1 0 0 0,0 0 0 0 0,1 0 0 0 0,-1 0 0 0 0,0 1 0 0 0,0-1 0 0 0,1 0 0 0 0,-1 0 0 0 0,1 0 0 0 0,0 3 0 0 0,1 0 0 0 0,0 0 0 0 0,-1 1 0 0 0,0-1 0 0 0,1 0 0 0 0,-1 1 0 0 0,-1-1 0 0 0,1 1 0 0 0,0 6 0 0 0,-1-2 0 0 0,0-1 0 0 0,-1 0 0 0 0,0 1 0 0 0,0-1 0 0 0,-1 0 0 0 0,0 0 0 0 0,0 0 0 0 0,-4 7 0 0 0,1 3 0 0 0,-1-3 0 0 0,-1 0 0 0 0,0 0 0 0 0,0 0 0 0 0,-2-1 0 0 0,-12 16 0 0 0,1-1 0 0 0,17-24 0 0 0,1 0 0 0 0,0 0 0 0 0,0 0 0 0 0,-2 6 0 0 0,4-9 0 0 0,0-1 1 0 0,0 0 0 0 0,0 1 0 0 0,-1-1 0 0 0,1 1 0 0 0,0-1 0 0 0,0 0-1 0 0,0 1 1 0 0,0-1 0 0 0,0 1 0 0 0,0-1 0 0 0,0 0 0 0 0,0 1 0 0 0,0-1 0 0 0,0 1-1 0 0,0-1 1 0 0,1 0 0 0 0,-1 1 0 0 0,0 0 0 0 0,1-1 9 0 0,0 1-1 0 0,-1 0 1 0 0,1-1 0 0 0,0 0-1 0 0,0 1 1 0 0,-1-1 0 0 0,1 1-1 0 0,0-1 1 0 0,0 0 0 0 0,0 1 0 0 0,0-1-1 0 0,-1 0 1 0 0,1 0 0 0 0,0 0-1 0 0,0 0 1 0 0,0 0 0 0 0,0 0 0 0 0,0 0-1 0 0,0 0 1 0 0,0 0 0 0 0,-1 0-1 0 0,3-1 1 0 0,21-5 190 0 0,-19 4-154 0 0,19-7 130 0 0,-19 7-167 0 0,1 0 0 0 0,0 0 0 0 0,-1 0 0 0 0,1 0 0 0 0,0 1 0 0 0,0 0 0 0 0,0 0 0 0 0,0 1-1 0 0,9 0 1 0 0,-3 4-9 0 0,-11-3-2 0 0,-1 1-1 0 0,1-1 1 0 0,-1 0-1 0 0,1 1 0 0 0,-1-1 1 0 0,1 0-1 0 0,-1 1 1 0 0,0-1-1 0 0,1 1 0 0 0,-1-1 1 0 0,0 0-1 0 0,0 1 1 0 0,0-1-1 0 0,0 1 0 0 0,0-1 1 0 0,-1 1-1 0 0,1 1 1 0 0,-8 26-82 0 0,-24 34 70 0 0,30-59-44 0 0,0 1-1 0 0,1-1 0 0 0,-1 1 0 0 0,0 5 1 0 0,0-3-938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6.5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0 4144 0 0,'0'0'319'0'0,"-11"4"8767"0"0,20-4-8775 0 0,-1 0 0 0 0,0 1 0 0 0,0 0-1 0 0,0 0 1 0 0,10 4 0 0 0,-13-4-244 0 0,0 1 1 0 0,0 0-1 0 0,0 0 0 0 0,0 0 1 0 0,-1 1-1 0 0,8 4 0 0 0,-11-6-66 0 0,1 0 0 0 0,-1 0 1 0 0,0 1-1 0 0,0-1 0 0 0,0 0 0 0 0,1 1 0 0 0,-2-1 0 0 0,1 0 0 0 0,0 1 0 0 0,0-1 0 0 0,0 1 0 0 0,-1 0 0 0 0,1-1 1 0 0,0 1-1 0 0,-1-1 0 0 0,0 1 0 0 0,1 0 0 0 0,-1 0 0 0 0,0-1 0 0 0,0 1 0 0 0,0 0 0 0 0,0-1 0 0 0,0 3 1 0 0,-2 9-1 0 0,2-10 7 0 0,0 0 0 0 0,-1 0 1 0 0,1 0-1 0 0,-1 0 0 0 0,0 0 0 0 0,0 0 0 0 0,0 0 0 0 0,0 0 0 0 0,0 0 0 0 0,-4 5 0 0 0,3-5 12 0 0,0 1 0 0 0,0 0 0 0 0,0 0-1 0 0,0-1 1 0 0,1 1 0 0 0,-1 0 0 0 0,-1 8 0 0 0,3-10-18 0 0,0 0 1 0 0,0 0 0 0 0,0 0-1 0 0,0 0 1 0 0,0 0 0 0 0,0 0-1 0 0,1 0 1 0 0,-1 0 0 0 0,1 0-1 0 0,-1 0 1 0 0,1 0 0 0 0,0 0-1 0 0,-1 0 1 0 0,1 0 0 0 0,0 0-1 0 0,0-1 1 0 0,1 1 0 0 0,1 2 0 0 0,1-1 58 0 0,-3-3-56 0 0,1 0 0 0 0,-1-1 0 0 0,1 1 0 0 0,-1-1 0 0 0,0 1 0 0 0,1-1-1 0 0,-1 0 1 0 0,1 1 0 0 0,-1-1 0 0 0,0 0 0 0 0,0 0 0 0 0,3-2 0 0 0,-3 2-4 0 0,51-30-2334 0 0,-38 19-2760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6.8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85 10080 0 0,'0'0'1088'0'0,"13"-3"-256"0"0,0 0 136 0 0,0-2 32 0 0,0 2 8 0 0,-4-2-528 0 0,4-3-96 0 0,8 2-32 0 0,1-7-1 0 0,-9 7-255 0 0,8-7-96 0 0,9 6 0 0 0,1-5-6631 0 0</inkml:trace>
  <inkml:trace contextRef="#ctx0" brushRef="#br0" timeOffset="1">710 290 3680 0 0,'0'0'167'0'0,"1"3"-7"0"0,1 4 394 0 0,-1 1 0 0 0,1 0 1 0 0,-1-1-1 0 0,-1 1 1 0 0,1 0-1 0 0,-1-1 0 0 0,-1 1 1 0 0,1 0-1 0 0,-2 0 1 0 0,-2 13-1 0 0,-13 112 3335 0 0,16-125-3743 0 0,-7 49 190 0 0,4-34-762 0 0,-1 40 1 0 0,5-55-4448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7.1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1 170 16208 0 0,'0'0'1790'0'0,"1"0"-1658"0"0,12-1-17 0 0,0-1-1 0 0,0 0 1 0 0,0-1-1 0 0,22-9 1 0 0,-2 2-35 0 0,178-66-2007 0 0,-124 42 813 0 0,-3 5-68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7.7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0 522 11056 0 0,'1'-1'852'0'0,"4"-1"-759"0"0,8-3 508 0 0,0 0 0 0 0,25-5 1 0 0,77-2 1418 0 0,-26 5-1845 0 0,96-12-76 0 0,-57 7-102 0 0,893-126 3 0 0,-344 33-8 0 0,-315 51 125 0 0,765-70 1053 0 0,-893 116-1170 0 0,-185 0-401 0 0,-55 4-581 0 0,-6-3 470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2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13416 0 0,'0'0'1341'0'0,"-1"2"-1224"0"0,-5 16 250 0 0,-1 0-1 0 0,-1-1 1 0 0,0 0-1 0 0,-1 0 1 0 0,-12 15-1 0 0,-13 25 683 0 0,25-41-889 0 0,-9 19 219 0 0,-29 40-1 0 0,46-73-384 0 0,0-1-1 0 0,-1 1 1 0 0,1-1-1 0 0,0 0 1 0 0,0 1-1 0 0,-1-1 1 0 0,1 0-1 0 0,-1 0 1 0 0,1 0-1 0 0,-2 1 0 0 0,-3 5-540 0 0</inkml:trace>
  <inkml:trace contextRef="#ctx0" brushRef="#br0" timeOffset="1">1 137 12872 0 0,'0'0'1286'0'0,"1"2"-1176"0"0,6 25 85 0 0,-6-18 126 0 0,1-1 1 0 0,0 0-1 0 0,1 0 0 0 0,7 14 0 0 0,-2-8 87 0 0,-5-7-226 0 0,0-1 0 0 0,1 0 1 0 0,0 1-1 0 0,0-2 0 0 0,1 1 0 0 0,0 0 0 0 0,0-1 1 0 0,11 9-1 0 0,3 2-89 0 0,-13-12-355 0 0,0 1 0 0 0,0-1-1 0 0,0 0 1 0 0,11 5-1 0 0,-3-5-5787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8.1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1 100 12752 0 0,'0'0'586'0'0,"1"-14"212"0"0,0 10-704 0 0,0 1 1 0 0,1 0 0 0 0,0 0 0 0 0,0 0 0 0 0,0 0 0 0 0,0 0 0 0 0,0 0 0 0 0,0 0-1 0 0,1 1 1 0 0,-1-1 0 0 0,1 1 0 0 0,0 0 0 0 0,0-1 0 0 0,0 1 0 0 0,0 1-1 0 0,4-3 1 0 0,8-3 626 0 0,-1 1-1 0 0,23-6 1 0 0,-21 7-565 0 0,-7 3-130 0 0,1 0-1 0 0,-1 0 1 0 0,0 1 0 0 0,18 0-1 0 0,-27 1-23 0 0,1 0 1 0 0,-1 1-1 0 0,1-1 0 0 0,-1 0 0 0 0,1 0 1 0 0,0 1-1 0 0,-1-1 0 0 0,1 0 0 0 0,-1 1 1 0 0,0-1-1 0 0,1 1 0 0 0,-1-1 0 0 0,1 1 1 0 0,-1-1-1 0 0,0 1 0 0 0,1-1 0 0 0,-1 1 1 0 0,0-1-1 0 0,1 1 0 0 0,-1-1 1 0 0,0 2-1 0 0,1-1 1 0 0,2 4-1 0 0,-1-1 0 0 0,1 1 0 0 0,-1-1 0 0 0,0 1 1 0 0,0 0-1 0 0,-1 0 0 0 0,1 0 0 0 0,-1 0 0 0 0,0 1 0 0 0,0-1 0 0 0,-1 9 0 0 0,0 5 69 0 0,-6 37 0 0 0,3-36 78 0 0,0 22-1 0 0,3-33-79 0 0,1 0-1 0 0,0 0 0 0 0,1-1 0 0 0,4 17 1 0 0,-6-25-67 0 0,0 1 0 0 0,0 0 1 0 0,1 0-1 0 0,-1-1 0 0 0,1 1 0 0 0,-1 0 1 0 0,0-1-1 0 0,1 1 0 0 0,-1 0 1 0 0,1-1-1 0 0,0 1 0 0 0,-1-1 1 0 0,1 1-1 0 0,-1-1 0 0 0,1 1 0 0 0,0-1 1 0 0,-1 1-1 0 0,1-1 0 0 0,0 1 1 0 0,0-1-1 0 0,-1 0 0 0 0,1 0 0 0 0,0 1 1 0 0,1-1-1 0 0,0 0 15 0 0,1 0 0 0 0,-1 0 0 0 0,1 0 0 0 0,-1 0 0 0 0,1 0 0 0 0,-1-1 0 0 0,1 1 0 0 0,2-2 0 0 0,5-1 101 0 0,0-1-1 0 0,17-10 0 0 0,-16 7-53 0 0,-1 0 0 0 0,1-1 0 0 0,-1 0 0 0 0,0-1 0 0 0,15-18 0 0 0,37-57-553 0 0,-47 62-1062 0 0,-2-2-4928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8.6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118 143 2760 0 0,'-1'2'125'0'0,"-4"0"-121"0"0,0 1-1 0 0,0 0 0 0 0,0-1 1 0 0,0 0-1 0 0,-10 3 1 0 0,8-3 437 0 0,0 0 1 0 0,0 1-1 0 0,-9 5 1 0 0,-23 11 7472 0 0,39-18-7773 0 0,0 0-1 0 0,0 0 0 0 0,0 0 0 0 0,0-1 0 0 0,0 1 1 0 0,0 0-1 0 0,0 0 0 0 0,0 0 0 0 0,0-1 0 0 0,0 1 1 0 0,0 0-1 0 0,0 0 0 0 0,1-1 0 0 0,-1 1 1 0 0,0 0-1 0 0,1 0 0 0 0,-1-1 0 0 0,1 1 0 0 0,-1 0 1 0 0,0-1-1 0 0,1 1 0 0 0,0 0 0 0 0,0 0 1 0 0,3 1-38 0 0,-1 0 0 0 0,1 0 1 0 0,0 0-1 0 0,-1-1 1 0 0,1 0-1 0 0,0 0 1 0 0,0 0-1 0 0,0 0 1 0 0,0 0-1 0 0,0-1 1 0 0,0 0-1 0 0,0 1 1 0 0,0-2-1 0 0,5 0 1 0 0,5-1 103 0 0,-1-1 0 0 0,25-9 1 0 0,-19 5-167 0 0,-7 3-46 0 0,0-1 0 0 0,0-1 0 0 0,-1 0 0 0 0,0-1-1 0 0,0 0 1 0 0,0 0 0 0 0,-1-1 0 0 0,0 0 0 0 0,15-18-1 0 0,-10 12-130 0 0,-12 12 106 0 0,0 0 1 0 0,-1-1-1 0 0,1 1 1 0 0,-1-1-1 0 0,0 1 1 0 0,0-1-1 0 0,0 0 1 0 0,0 1-1 0 0,0-1 1 0 0,2-6-1 0 0,-1 1-140 0 0,0 0 0 0 0,-1 0 1 0 0,0-1-1 0 0,1-16 0 0 0,-3 23 58 0 0,-2 1 42 0 0,-1-1 60 0 0,0 1 0 0 0,0-1 0 0 0,-1 1 0 0 0,1 0-1 0 0,0 0 1 0 0,-1 0 0 0 0,1 1 0 0 0,-1-1-1 0 0,1 1 1 0 0,-1 0 0 0 0,1 0 0 0 0,-1 0 0 0 0,1 0-1 0 0,0 1 1 0 0,-1-1 0 0 0,1 1 0 0 0,-1 0-1 0 0,1 0 1 0 0,0 0 0 0 0,0 0 0 0 0,-1 1 0 0 0,-3 2-1 0 0,0 0 6 0 0,1 0 0 0 0,-1 0 0 0 0,1 1-1 0 0,0 0 1 0 0,1 0 0 0 0,-1 0-1 0 0,1 1 1 0 0,0 0 0 0 0,-7 10 0 0 0,-6 15 202 0 0,0 1 0 0 0,-25 66 0 0 0,41-92-147 0 0,0-1 0 0 0,0 1 0 0 0,1 0 0 0 0,0-1 0 0 0,1 1-1 0 0,-1 0 1 0 0,1-1 0 0 0,0 10 0 0 0,1-13-18 0 0,-1 0 0 0 0,0 1 1 0 0,1-1-1 0 0,0 0 0 0 0,-1 0 1 0 0,1 1-1 0 0,0-1 0 0 0,0 0 1 0 0,0 0-1 0 0,1 0 0 0 0,-1 0 1 0 0,0 0-1 0 0,1 0 0 0 0,-1-1 1 0 0,1 1-1 0 0,0 0 0 0 0,-1-1 1 0 0,1 1-1 0 0,0-1 0 0 0,0 0 0 0 0,0 1 1 0 0,0-1-1 0 0,3 1 0 0 0,2 1 52 0 0,0-1-1 0 0,0 0 1 0 0,0 0-1 0 0,0 0 1 0 0,0-1-1 0 0,0 0 1 0 0,1-1-1 0 0,-1 0 1 0 0,0 0-1 0 0,0 0 1 0 0,0-1-1 0 0,1 0 0 0 0,-1 0 1 0 0,14-5-1 0 0,-7 2-375 0 0,0-1-1 0 0,1-1 1 0 0,-2 0-1 0 0,1-1 0 0 0,-1 0 1 0 0,0-1-1 0 0,0 0 1 0 0,-1-1-1 0 0,0-1 0 0 0,12-13 1 0 0,7-13-1304 0 0,-6 4-17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9.0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15 11600 0 0,'-6'4'562'0'0,"-6"-3"1668"0"0,14-1-1729 0 0,5 2-376 0 0,0-2-1 0 0,0 1 1 0 0,1-1 0 0 0,-1 0 0 0 0,0 0 0 0 0,11-3 0 0 0,44-10-812 0 0,-39 7 367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9.3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96 197 7568 0 0,'0'0'689'0'0,"1"2"-568"0"0,23 50 2029 0 0,-20-46-1958 0 0,-2 0 0 0 0,1 0 0 0 0,-1 1 0 0 0,0-1 0 0 0,0 1 0 0 0,0 0 0 0 0,-1-1 0 0 0,0 1 0 0 0,-1 0 0 0 0,1 0 0 0 0,-1 0 0 0 0,-1 6 0 0 0,1-1-64 0 0,-1-6-69 0 0,0 0 1 0 0,-1 0 0 0 0,1 0-1 0 0,-1 0 1 0 0,0 0 0 0 0,-1 0 0 0 0,1-1-1 0 0,-1 0 1 0 0,-5 8 0 0 0,-2 6 111 0 0,6-13-147 0 0,1 0 1 0 0,-1 0 0 0 0,0-1-1 0 0,-1 1 1 0 0,1-1 0 0 0,-1 0 0 0 0,-9 7-1 0 0,13-11-16 0 0,1-1-60 0 0,-1 1 0 0 0,0 0 0 0 0,0-1 1 0 0,0 1-1 0 0,0 0 0 0 0,0-1 0 0 0,0 1 0 0 0,0-1 0 0 0,0 1 1 0 0,0-1-1 0 0,0 0 0 0 0,0 1 0 0 0,0-1 0 0 0,0 0 0 0 0,0 0 1 0 0,0 0-1 0 0,0 0 0 0 0,0 0 0 0 0,0 0 0 0 0,0 0 0 0 0,0 0 1 0 0,-2 0-1 0 0,0-1-115 0 0,1 0 0 0 0,0 0 0 0 0,0 0 0 0 0,0 0 0 0 0,1-1-1 0 0,-1 1 1 0 0,0 0 0 0 0,0-1 0 0 0,-2-2 0 0 0,-11-12-887 0 0</inkml:trace>
  <inkml:trace contextRef="#ctx0" brushRef="#br0" timeOffset="0.71">127 28 3224 0 0,'0'0'288'0'0,"-10"-8"-288"0"0,7 4 0 0 0,-2 0 0 0 0,-3-3 2048 0 0,-2 7 352 0 0,2-5 4312 0 0,13 13-7568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19.7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1 540 6912 0 0,'0'0'2416'0'0,"0"-16"161"0"0,0 10-2113 0 0,1 0 0 0 0,0-1-1 0 0,1 1 1 0 0,1-6 0 0 0,4-16 293 0 0,14-89 198 0 0,-13 68-971 0 0,4-70 0 0 0,-7 50-640 0 0,-3 41 400 0 0,-2 18 257 0 0,1 0 1 0 0,0 1 0 0 0,0-1-1 0 0,5-15 1 0 0,-2 20-2 0 0,3-1 26 0 0,-6 4 120 0 0,0 3-94 0 0,1-1 1 0 0,-1 1 0 0 0,0-1 0 0 0,0 1 0 0 0,0-1 0 0 0,0 1 0 0 0,0 0-1 0 0,0-1 1 0 0,0 1 0 0 0,1 2 0 0 0,3 1 28 0 0,-3-3-115 0 0,0 0 0 0 0,0 1 0 0 0,-1-1 0 0 0,1 1 0 0 0,-1-1 0 0 0,1 1 0 0 0,-1-1 0 0 0,1 1 0 0 0,-1 0 0 0 0,0 0 0 0 0,0 0 0 0 0,0 0 1 0 0,1 3-1 0 0,4 27-344 0 0,1 2 397 0 0,-5-29-19 0 0,-2-3 0 0 0,1 1 0 0 0,0-1 0 0 0,-1 1 0 0 0,0-1 0 0 0,1 1 0 0 0,-1 0 0 0 0,0-1 0 0 0,-1 5 0 0 0,1 32 26 0 0,0-37 596 0 0,-1-1-409 0 0,1 0-212 0 0,0-1 0 0 0,0 0 1 0 0,-1 0-1 0 0,1 0 0 0 0,0 1 1 0 0,0-1-1 0 0,-1 0 0 0 0,1 0 1 0 0,0 1-1 0 0,0-1 0 0 0,0 0 1 0 0,0 0-1 0 0,-1 1 0 0 0,1-1 0 0 0,0 0 1 0 0,0 1-1 0 0,0-1 0 0 0,0 0 1 0 0,0 1-1 0 0,0-1 0 0 0,0 0 1 0 0,0 0-1 0 0,0 1 0 0 0,0-1 1 0 0,0 0-1 0 0,0 1 0 0 0,0-1 0 0 0,0 0 1 0 0,0 1-1 0 0,0-1 0 0 0,0 0 1 0 0,0 1-1 0 0,0-1 0 0 0,1 1 1 0 0,-1-1-3 0 0,1 1 1 0 0,-1 0 0 0 0,0-1 0 0 0,1 1 0 0 0,-1-1 0 0 0,0 1-1 0 0,1 0 1 0 0,-1 0 0 0 0,0-1 0 0 0,0 1 0 0 0,0 0-1 0 0,0-1 1 0 0,0 1 0 0 0,0 0 0 0 0,0 0 0 0 0,0 1 0 0 0,-1 17 0 0 0,3-6 0 0 0,1-2 0 0 0,-1-4-4 0 0,-1-1 1 0 0,0 0 0 0 0,-1 1 0 0 0,1-1 0 0 0,-2 9 0 0 0,1 7-141 0 0,0-20-709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20.1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20 13216 0 0,'0'0'1326'0'0,"0"-1"-1216"0"0,-4-3 1940 0 0,14 0-1713 0 0,4 1-183 0 0,0 0-1 0 0,0 1 0 0 0,0 0 1 0 0,0 1-1 0 0,20 1 0 0 0,-30 0-155 0 0,8 1 12 0 0,-4 3-10 0 0,-7-3 0 0 0,-1 0 0 0 0,1 0 0 0 0,-1 0 0 0 0,1 0 0 0 0,-1 1 0 0 0,0-1 0 0 0,0 0 0 0 0,1 0 0 0 0,-1 0 0 0 0,0 0 0 0 0,0 1 0 0 0,0-1 0 0 0,0 0 0 0 0,-1 0 0 0 0,1 0 0 0 0,0 0 0 0 0,-1 2 0 0 0,-8 24 0 0 0,8-22 0 0 0,-4 5 0 0 0,0 1 0 0 0,0-1 0 0 0,-9 11 0 0 0,8-11 0 0 0,0-1 0 0 0,1 1 0 0 0,-8 19 0 0 0,9-20 0 0 0,3-5 0 0 0,-1 0 0 0 0,0 1 0 0 0,1-1 0 0 0,0 1 0 0 0,0-1 0 0 0,1 1 0 0 0,-1 5 0 0 0,5-3 0 0 0,-3-6 0 0 0,1 0 0 0 0,-1 0 0 0 0,1 0 0 0 0,0-1 0 0 0,-1 1 0 0 0,1-1 0 0 0,0 1 0 0 0,0-1 0 0 0,0 1 0 0 0,-1-1 0 0 0,1 0 0 0 0,0 0 0 0 0,0 0 0 0 0,0 0 0 0 0,-1 0 0 0 0,1 0 0 0 0,4-2 0 0 0,1 1 0 0 0,1-1 0 0 0,-1-1 0 0 0,8-3 0 0 0,33-17-284 0 0,-18 4-3322 0 0,-21 11-1647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8:20.4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74 15632 0 0,'0'0'1719'0'0,"8"0"-1719"0"0,10-3 312 0 0,-1 3 40 0 0,4-8 16 0 0,6-3 0 0 0,12-2-280 0 0,-4 2-88 0 0,3-4 0 0 0,6 2 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15.0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1 639 1840 0 0,'157'-32'160'0'0,"14"-10"189"0"0,219-42 2307 0 0,-160 38-1929 0 0,-85 15-526 0 0,240-36-190 0 0,-166 32-11 0 0,4-1 0 0 0,-180 30-3 0 0,533-78-372 0 0,-321 54-615 0 0,-200 23 775 0 0,0-1 1 0 0,87-27-1 0 0,-69 16 823 0 0,-50 12-239 0 0,-1 0 0 0 0,0-1 0 0 0,25-13 0 0 0,-45 19-334 0 0,0 1-1 0 0,0 0 1 0 0,0-1 0 0 0,0 0-1 0 0,-1 1 1 0 0,1-1 0 0 0,2-3-1 0 0,-3 3-81 0 0,0 1-1 0 0,1-1 0 0 0,-1 1 1 0 0,1-1-1 0 0,-1 1 0 0 0,1-1 1 0 0,3-1-1 0 0,7-1-2048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15.4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0 1840 0 0,'0'0'80'0'0,"-8"0"16"0"0,-6 0-96 0 0,-2 8 10448 0 0,11-1-15424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3:53.9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55 4752 0 0,'13'-7'4605'0'0,"-14"8"-4530"0"0,0 0 0 0 0,1-1 0 0 0,-1 1 1 0 0,0-1-1 0 0,1 1 0 0 0,-1 0 0 0 0,1 0 0 0 0,-1-1 0 0 0,1 1 0 0 0,-1 0 0 0 0,1 0 0 0 0,-1 0 1 0 0,1 0-1 0 0,0-1 0 0 0,-1 1 0 0 0,1 0 0 0 0,0 2 0 0 0,-3 19 416 0 0,1-6-115 0 0,0-7-176 0 0,0 1 0 0 0,1 0 0 0 0,-1 18 0 0 0,2-14 6 0 0,0 21 495 0 0,0-33-641 0 0,0 0 0 0 0,1 1 0 0 0,-1-1 0 0 0,0 1 0 0 0,1-1 0 0 0,0 0 0 0 0,-1 0 0 0 0,1 1 0 0 0,2 3 1 0 0,3 11 456 0 0,-6-17-484 0 0,0 0 0 0 0,0 1 0 0 0,0-1 0 0 0,0 0 0 0 0,0 0 0 0 0,0 1 0 0 0,0-1 0 0 0,0 0 0 0 0,0 0 0 0 0,0 1 0 0 0,0-1 0 0 0,0 0 0 0 0,0 0-1 0 0,1 0 1 0 0,-1 1 0 0 0,0-1 0 0 0,0 0 0 0 0,0 0 0 0 0,0 0 0 0 0,0 1 0 0 0,1-1 0 0 0,-1 0 0 0 0,0 0 0 0 0,0 0 0 0 0,0 0 0 0 0,1 0 0 0 0,-1 1 0 0 0,0-1 0 0 0,0 0 0 0 0,1 0 0 0 0,-1 0 0 0 0,0 0 0 0 0,1 0 0 0 0,9-2 484 0 0,12-10 183 0 0,-21 12-590 0 0,126-73 1963 0 0,-56 32-1596 0 0,-44 24-269 0 0,0 2 0 0 0,37-16 0 0 0,27-8-48 0 0,-62 28-161 0 0,-18 6 28 0 0,22-6 1 0 0,-19 11-36 0 0,-10 5-80 0 0,-3-2-10 0 0,8 1-1694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2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11600 0 0,'0'0'1920'0'0,"1"3"-1195"0"0,2 8-16 0 0,0 0 1 0 0,-1 0-1 0 0,0 0 0 0 0,0 13 0 0 0,-2-23-591 0 0,0 2-248 0 0,0-3-24 0 0,0 1 88 0 0,0 0 0 0 0,1-1 0 0 0,-1 1 0 0 0,0-1 0 0 0,0 1 0 0 0,0-1 0 0 0,0 1 0 0 0,0-1 0 0 0,1 1 0 0 0,-1-1 0 0 0,0 1 0 0 0,0-1 0 0 0,1 1 0 0 0,-1-1 0 0 0,0 1 0 0 0,1-1 0 0 0,-1 1 0 0 0,0-1 0 0 0,1 0 0 0 0,-1 1 0 0 0,2 0 0 0 0,8 5-5763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52.7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13 425 9184 0 0,'0'0'2384'0'0,"-2"-1"-1927"0"0,2 1-432 0 0,0 0 1 0 0,-1 0-1 0 0,1 0 0 0 0,0 0 1 0 0,0 0-1 0 0,0 0 1 0 0,-1 0-1 0 0,1 0 0 0 0,0 0 1 0 0,0 0-1 0 0,-1 0 1 0 0,1 0-1 0 0,0 0 0 0 0,0 0 1 0 0,-1 0-1 0 0,1 0 0 0 0,0 0 1 0 0,0 0-1 0 0,0 0 1 0 0,-1 0-1 0 0,1 0 0 0 0,0 1 1 0 0,0-1-1 0 0,0 0 0 0 0,-1 0 1 0 0,1 0-1 0 0,0 0 1 0 0,0 0-1 0 0,0 1 0 0 0,0-1 1 0 0,0 0-1 0 0,-1 0 0 0 0,1 0 1 0 0,0 1-1 0 0,0-1 1 0 0,0 0-1 0 0,0 0 0 0 0,0 0 1 0 0,0 1-1 0 0,-4 15 376 0 0,4 23 76 0 0,3-8 54 0 0,-3 33 0 0 0,0-38-119 0 0,1-25-374 0 0,0 1 0 0 0,-1-1 0 0 0,1 0 0 0 0,0 0 0 0 0,0 0 1 0 0,0 0-1 0 0,0 0 0 0 0,0 0 0 0 0,0 0 0 0 0,0-1 0 0 0,0 1 1 0 0,1 0-1 0 0,-1-1 0 0 0,0 1 0 0 0,3 0 0 0 0,-3 0 5 0 0,1-1 0 0 0,0 0 0 0 0,0 0 0 0 0,0 0 1 0 0,-1 0-1 0 0,1 0 0 0 0,0-1 0 0 0,0 1 0 0 0,0 0 0 0 0,-1-1 0 0 0,1 1 0 0 0,0-1 0 0 0,0 0 0 0 0,-1 0 0 0 0,1 1 0 0 0,-1-1 1 0 0,3-2-1 0 0,26-21 603 0 0,-23 18-525 0 0,176-158 1847 0 0,157-129-1274 0 0,-314 272-628 0 0,2 1 0 0 0,0 2 0 0 0,46-23 0 0 0,-72 40-69 0 0,1 0-1 0 0,1-1 0 0 0,-1 1-1 0 0,0-1 1 0 0,0 0-1 0 0,0 0 1 0 0,0 0 0 0 0,-1 0-1 0 0,6-6 1 0 0,-7 8-228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17.5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1551 946 4608 0 0,'0'0'352'0'0,"-1"0"-245"0"0,-5 3-14 0 0,-5 1 1221 0 0,-6 2-612 0 0,12-5-524 0 0,-1 1 0 0 0,0-1 0 0 0,-1 0 0 0 0,-11 0 0 0 0,-17 1 920 0 0,-44 7 0 0 0,7 0-128 0 0,-6 6-528 0 0,-11-1 238 0 0,58-8-371 0 0,0-1-1 0 0,-43 1 1 0 0,27-8 135 0 0,-46-8 1 0 0,19 2 106 0 0,-31 4 57 0 0,20 4-608 0 0,-19-1 0 0 0,82-2 0 0 0,0-1 0 0 0,-34-10 0 0 0,-122-49 0 0 0,167 57 241 0 0,0 0 0 0 0,0 0 0 0 0,0-2 0 0 0,-9-7 0 0 0,-24-17 505 0 0,38 29-728 0 0,1 1-1 0 0,0-2 1 0 0,0 1-1 0 0,0-1 1 0 0,0 0-1 0 0,0 0 0 0 0,1 0 1 0 0,0 0-1 0 0,0-1 1 0 0,0 0-1 0 0,0 0 0 0 0,1 0 1 0 0,0 0-1 0 0,0-1 1 0 0,0 1-1 0 0,-3-11 0 0 0,0-2 130 0 0,4 13-119 0 0,0 0 0 0 0,0 1 0 0 0,1-1 0 0 0,0 0-1 0 0,0 0 1 0 0,0-8 0 0 0,1 1-14 0 0,-1-1 12 0 0,1 0 1 0 0,1 0-1 0 0,0 0 1 0 0,6-22-1 0 0,-7 31-21 0 0,1 0 0 0 0,-1-1 0 0 0,0 1 0 0 0,0 0 0 0 0,0-1 0 0 0,0 1 0 0 0,-1 0 0 0 0,0-1 0 0 0,-1-5 0 0 0,-3-22 9 0 0,5 22-7 0 0,1 0 0 0 0,5-19 0 0 0,0-7 47 0 0,-4 22-58 0 0,1 0-1 0 0,1 0 1 0 0,0 1-1 0 0,1-1 0 0 0,0 1 1 0 0,7-13-1 0 0,12-31-494 0 0,-20 48 483 0 0,-1 1-1 0 0,1 0 0 0 0,0 1 0 0 0,1-1 0 0 0,0 1 0 0 0,0-1 0 0 0,1 2 0 0 0,0-1 0 0 0,0 0 1 0 0,0 1-1 0 0,1 1 0 0 0,0-1 0 0 0,14-8 0 0 0,8-2 30 0 0,0 1 0 0 0,45-17 0 0 0,-17 9-32 0 0,-33 13 19 0 0,1 2 0 0 0,41-10 0 0 0,52-3 0 0 0,-35 8 0 0 0,-51 9 0 0 0,1 1 0 0 0,47 2 0 0 0,-42 2 0 0 0,42 0 0 0 0,74-2 0 0 0,-24-3 0 0 0,-10 2 0 0 0,-67 3 0 0 0,-18 0 0 0 0,38 8 0 0 0,-17-3 0 0 0,-48-4 0 0 0,0 0 0 0 0,0 0 0 0 0,0 1 0 0 0,9 4 0 0 0,-8-3 0 0 0,29 15 0 0 0,-4 0 0 0 0,-24-13 0 0 0,0-1 0 0 0,16 7 0 0 0,-11-6 0 0 0,-1-1 0 0 0,1 0 0 0 0,27 6 0 0 0,-30-8 0 0 0,0 1 0 0 0,0 0 0 0 0,15 8 0 0 0,-17-8 0 0 0,-1 1 0 0 0,0 0 0 0 0,-1 0 0 0 0,1 0 0 0 0,-1 1 0 0 0,0 1 0 0 0,13 13 0 0 0,-2 11 0 0 0,6 6 0 0 0,-19-26 0 0 0,2 0 0 0 0,9 11 0 0 0,8 13 0 0 0,-21-30 0 0 0,0 0 0 0 0,-1 0 0 0 0,0 1 0 0 0,4 7 0 0 0,-1-1 0 0 0,-4-8 0 0 0,-1-1 0 0 0,1 1 0 0 0,-1 0 0 0 0,2 5 0 0 0,-3-6 0 0 0,0 7 0 0 0,1-8 0 0 0,3-1 0 0 0,2 10 0 0 0,-5 0 0 0 0,-3-5 0 0 0,1-5 0 0 0,1 1 0 0 0,0-1 0 0 0,0 0 0 0 0,0 0 0 0 0,0 0 0 0 0,0 0 0 0 0,0 1 0 0 0,0-1 0 0 0,0 0 0 0 0,0 0 0 0 0,0 0 0 0 0,1 1 0 0 0,-1-1 0 0 0,0 0 0 0 0,1 0 0 0 0,0 1 0 0 0,4 47 0 0 0,-5-40 0 0 0,-2-2 0 0 0,-1-1 0 0 0,0 1 0 0 0,-7 11 0 0 0,-5 13 0 0 0,11-25 0 0 0,1 0 0 0 0,-1 0 0 0 0,0 0 0 0 0,0-1 0 0 0,-1 0 0 0 0,0 1 0 0 0,0-2 0 0 0,0 1 0 0 0,-11 7 0 0 0,-4 4 0 0 0,-8 7 0 0 0,-34 20 0 0 0,5-5 0 0 0,24-19 0 0 0,4-3 0 0 0,24-13 0 0 0,-15 10 0 0 0,-1-1 0 0 0,1-1 0 0 0,-24 9 0 0 0,27-14 0 0 0,-3 2 0 0 0,-34 8 0 0 0,-60 11-388 0 0,-26 5-687 0 0,67-22 563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28.0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347 273 2760 0 0,'0'0'2576'0'0,"-1"1"-1860"0"0,-9 13-499 0 0,-14 16 0 0 0,21-28-178 0 0,0 0-1 0 0,0 1 1 0 0,0-1-1 0 0,0-1 0 0 0,0 1 1 0 0,0 0-1 0 0,-1-1 0 0 0,-4 2 1 0 0,-29 6 937 0 0,27-7-552 0 0,0-2 0 0 0,0 0-1 0 0,0 0 1 0 0,-18-3 0 0 0,-11 0 401 0 0,35 3-753 0 0,-39-2 671 0 0,40 2-709 0 0,0-1 1 0 0,0 0-1 0 0,1 1 1 0 0,-1-1-1 0 0,0 0 1 0 0,1 0-1 0 0,-1-1 1 0 0,1 1-1 0 0,-1 0 1 0 0,1-1 0 0 0,0 0-1 0 0,-3-2 1 0 0,2 1-6 0 0,-4-4 65 0 0,0 0 0 0 0,0-1 0 0 0,-7-11 0 0 0,12 16-60 0 0,0 0 1 0 0,0 0-1 0 0,1 0 1 0 0,0-1-1 0 0,0 1 1 0 0,0-1-1 0 0,0 1 1 0 0,0-1-1 0 0,0 1 1 0 0,1-1-1 0 0,0 1 1 0 0,0-1-1 0 0,0-4 1 0 0,1-1 14 0 0,0-1 1 0 0,1 1 0 0 0,0 0 0 0 0,1 0 0 0 0,0 0 0 0 0,0 0 0 0 0,1 0 0 0 0,0 1-1 0 0,6-11 1 0 0,8-5-114 0 0,-8 10 140 0 0,0 0 0 0 0,19-17 1 0 0,-25 26-77 0 0,1 2-1 0 0,0-1 1 0 0,0 0 0 0 0,0 1 0 0 0,0 0 0 0 0,0 0 0 0 0,1 1 0 0 0,-1-1-1 0 0,1 1 1 0 0,0 0 0 0 0,6-1 0 0 0,-2 1-77 0 0,1 1 0 0 0,1-1-1 0 0,16 2 1 0 0,-23 0 65 0 0,0 0 0 0 0,1 1 0 0 0,-1 0 0 0 0,0 0 0 0 0,0 1 0 0 0,0-1 0 0 0,0 1 0 0 0,0 0 0 0 0,8 5 0 0 0,-7-4 25 0 0,0 0 1 0 0,0 0 0 0 0,1-1-1 0 0,11 3 1 0 0,-13-4-15 0 0,1 1 1 0 0,0 0-1 0 0,-1 0 0 0 0,0 0 0 0 0,1 0 1 0 0,-1 1-1 0 0,9 6 0 0 0,-14-9 0 0 0,15 11-30 0 0,-1 1-1 0 0,-1 0 1 0 0,0 1-1 0 0,10 15 1 0 0,-17-21 76 0 0,-1 1 0 0 0,0 0 0 0 0,-1 0 1 0 0,0 1-1 0 0,5 13 0 0 0,-7-17 6 0 0,-1 0 0 0 0,0 1 0 0 0,0-1 0 0 0,0 1 0 0 0,-1-1 0 0 0,0 1 0 0 0,0 0 0 0 0,0-1 0 0 0,-1 1 0 0 0,-2 9 0 0 0,2-11-8 0 0,-1 1 1 0 0,0-1-1 0 0,0 1 1 0 0,0-1-1 0 0,-1 0 1 0 0,1 0 0 0 0,-1 0-1 0 0,0 0 1 0 0,-1 0-1 0 0,1-1 1 0 0,0 1-1 0 0,-1-1 1 0 0,-5 4 0 0 0,2-2 4 0 0,-1 0 1 0 0,-1 0-1 0 0,1 0 1 0 0,-1-1-1 0 0,-15 5 1 0 0,-4-1 44 0 0,0-2 1 0 0,-1-1-1 0 0,1-1 0 0 0,-49 1 1 0 0,-2-11-26 0 0,69 5-9 0 0,0-1 0 0 0,-16-4 1 0 0,9 1 22 0 0,15 5-66 0 0,0-1 0 0 0,-1 1 0 0 0,1-1 1 0 0,0 0-1 0 0,0 0 0 0 0,0 0 0 0 0,0 0 1 0 0,0 0-1 0 0,0 0 0 0 0,1 0 1 0 0,-1-1-1 0 0,0 1 0 0 0,0 0 0 0 0,1-1 1 0 0,-1 0-1 0 0,1 1 0 0 0,0-1 0 0 0,-1 0 1 0 0,1 0-1 0 0,0 0 0 0 0,0 0 1 0 0,0 0-1 0 0,0 0 0 0 0,0 0 0 0 0,1 0 1 0 0,-1 0-1 0 0,1 0 0 0 0,-1-1 0 0 0,1 1 1 0 0,0 0-1 0 0,0 0 0 0 0,0-4 1 0 0,1-1 16 0 0,-1 1 1 0 0,2 0-1 0 0,-1-1 1 0 0,1 1 0 0 0,0 0-1 0 0,0 0 1 0 0,1 0 0 0 0,-1 0-1 0 0,8-10 1 0 0,1-1-41 0 0,1 1 1 0 0,0 0 0 0 0,2 1-1 0 0,0 1 1 0 0,29-24-1 0 0,-33 31-80 0 0,0 0 0 0 0,0 1 0 0 0,0 0 0 0 0,1 1 0 0 0,0 0 0 0 0,0 0 0 0 0,0 1-1 0 0,0 1 1 0 0,1 0 0 0 0,0 0 0 0 0,14 0 0 0 0,-1 2-382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30.8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9616 0 0,'0'0'724'0'0,"0"2"-495"0"0,1 1-226 0 0,-1-1 0 0 0,1 1 0 0 0,0 0 0 0 0,0-1 0 0 0,0 1 0 0 0,0-1-1 0 0,0 1 1 0 0,0-1 0 0 0,1 0 0 0 0,-1 1 0 0 0,1-1 0 0 0,-1 0 0 0 0,1 0 0 0 0,0 0 0 0 0,0 0 0 0 0,0-1 0 0 0,0 1 0 0 0,0 0-1 0 0,4 1 1 0 0,6 5-7 0 0,0-1 1 0 0,20 8-1 0 0,-12-7-5 0 0,1-1 1 0 0,0 0-1 0 0,0-2 1 0 0,28 4-1 0 0,90 3-34 0 0,-96-10 50 0 0,168 7 477 0 0,-148-7-313 0 0,260-3 766 0 0,-124-2-708 0 0,814-23 29 0 0,-632 18-234 0 0,-131 4 69 0 0,297 16 222 0 0,-308-9-27 0 0,2 1 216 0 0,-10 3 294 0 0,-44-2-146 0 0,-66-9-432 0 0,-26 0-134 0 0,152 8-434 0 0,-179-8-2306 0 0,-66 4 1492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31.2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265 2 15576 0 0,'-2'-2'1127'0'0,"2"2"-1115"0"0,0 0 0 0 0,0 0 0 0 0,0 0 0 0 0,0 0 0 0 0,0 0 0 0 0,0 0 0 0 0,0 0 0 0 0,0 0 0 0 0,0 0 1 0 0,0 0-1 0 0,0 0 0 0 0,-1 0 0 0 0,1 1 0 0 0,0-1 0 0 0,0 0 0 0 0,0 0 0 0 0,0 0 0 0 0,0 0 0 0 0,0 0 0 0 0,0 0 0 0 0,0 0 0 0 0,0 0 0 0 0,0 0 0 0 0,0 0 0 0 0,0 0 1 0 0,0 0-1 0 0,0 0 0 0 0,0 0 0 0 0,0 0 0 0 0,0 0 0 0 0,0 0 0 0 0,0 0 0 0 0,0 0 0 0 0,0 0 0 0 0,0 0 0 0 0,0 0 0 0 0,0 0 0 0 0,0 0 0 0 0,0 0 0 0 0,0 0 1 0 0,0 0-1 0 0,-1 0 0 0 0,1 0 0 0 0,0 0 0 0 0,0 0 0 0 0,0 0 0 0 0,0 0 0 0 0,0 0 0 0 0,0 0 0 0 0,5 9-51 0 0,1 1-1 0 0,0-1 1 0 0,0 0 0 0 0,1-1-1 0 0,0 1 1 0 0,10 8 0 0 0,-9-10 57 0 0,-1 0 1 0 0,-1 0-1 0 0,1 1 1 0 0,-1-1-1 0 0,0 2 0 0 0,-1-1 1 0 0,0 1-1 0 0,7 18 1 0 0,-11-24 34 0 0,0 1 1 0 0,0 0-1 0 0,-1-1 1 0 0,0 1-1 0 0,1 0 1 0 0,-1-1-1 0 0,-1 1 0 0 0,1 0 1 0 0,0-1-1 0 0,-1 1 1 0 0,0 0-1 0 0,-1 4 1 0 0,-3 3 79 0 0,1 0 1 0 0,-10 15 0 0 0,7-14-68 0 0,2-4-2 0 0,0 0-1 0 0,-1-1 0 0 0,0 1 0 0 0,0-1 0 0 0,-14 12 1 0 0,-41 28 231 0 0,46-36-236 0 0,-59 34 145 0 0,38-25-152 0 0,-30 10-82 0 0,48-22-558 0 0,4-3-293 0 0,1-1-50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38.4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300 47 2760 0 0,'0'-16'272'0'0,"-4"9"-51"0"0,-2-13 4064 0 0,6 20-4081 0 0,0 0-1 0 0,0-1 1 0 0,0 1-1 0 0,-1 0 1 0 0,1 0-1 0 0,0-1 1 0 0,0 1-1 0 0,-1 0 1 0 0,1 0-1 0 0,0-1 0 0 0,-1 1 1 0 0,1 0-1 0 0,0 0 1 0 0,0 0-1 0 0,-1 0 1 0 0,1 0-1 0 0,0-1 1 0 0,-1 1-1 0 0,1 0 1 0 0,0 0-1 0 0,-1 0 0 0 0,1 0 1 0 0,-1 0-1 0 0,1 0 1 0 0,0 0-1 0 0,-1 0 1 0 0,0 0-1 0 0,-10 7 1875 0 0,-12 19-2529 0 0,15-16 947 0 0,-6 8-344 0 0,0 1 1 0 0,-20 37-1 0 0,11-15 89 0 0,-3 1 159 0 0,2 0 0 0 0,-36 89 1 0 0,44-91-127 0 0,11-31-182 0 0,1 1 0 0 0,0 0 0 0 0,1 0 0 0 0,-1 0 0 0 0,2 1 0 0 0,-3 20 0 0 0,5-27-65 0 0,0 0-1 0 0,0 0 0 0 0,0 0 1 0 0,1 0-1 0 0,0 1 0 0 0,0-1 1 0 0,0 0-1 0 0,0 0 0 0 0,3 6 1 0 0,-3-9-18 0 0,0 1 1 0 0,0-1 0 0 0,1 1-1 0 0,-1-1 1 0 0,0 0 0 0 0,0 1-1 0 0,1-1 1 0 0,-1 0 0 0 0,1 0 0 0 0,-1 0-1 0 0,1 0 1 0 0,-1 0 0 0 0,1-1-1 0 0,-1 1 1 0 0,1 0 0 0 0,0-1 0 0 0,-1 1-1 0 0,1-1 1 0 0,0 0 0 0 0,0 1-1 0 0,-1-1 1 0 0,1 0 0 0 0,3 0-1 0 0,5 0 46 0 0,-1-1-1 0 0,1 0 0 0 0,-1-1 0 0 0,1 0 0 0 0,-1 0 0 0 0,0-1 0 0 0,0 0 1 0 0,0-1-1 0 0,0 0 0 0 0,-1 0 0 0 0,1-1 0 0 0,11-8 0 0 0,85-65 388 0 0,-87 62-492 0 0,-1 0-1 0 0,0-1 1 0 0,20-28-1 0 0,-31 36-118 0 0,0 0 0 0 0,6-16-1 0 0,3-5-135 0 0,-14 29 238 0 0,-3 2-189 0 0,-2 4 239 0 0,1-1-1 0 0,-1 1 1 0 0,1 0-1 0 0,0 0 1 0 0,0 0-1 0 0,0 0 0 0 0,1 1 1 0 0,0-1-1 0 0,0 1 1 0 0,0 0-1 0 0,0-1 1 0 0,1 1-1 0 0,0 0 1 0 0,1 0-1 0 0,-1 7 0 0 0,1-6 28 0 0,0 1 0 0 0,1 0 0 0 0,0 0 0 0 0,0 0 0 0 0,1 0 0 0 0,-1-1 0 0 0,2 1 0 0 0,-1-1 0 0 0,1 1 0 0 0,1-1 0 0 0,4 8 0 0 0,-6-11 15 0 0,1-1 0 0 0,0 0-1 0 0,0 0 1 0 0,0 1 0 0 0,0-2-1 0 0,0 1 1 0 0,1 0 0 0 0,-1-1 0 0 0,1 1-1 0 0,0-1 1 0 0,0 0 0 0 0,0 0-1 0 0,0-1 1 0 0,0 1 0 0 0,0-1 0 0 0,0 0-1 0 0,1 0 1 0 0,-1 0 0 0 0,0-1 0 0 0,1 1-1 0 0,-1-1 1 0 0,9-1 0 0 0,3 0 72 0 0,0-1 1 0 0,0-1-1 0 0,0-1 1 0 0,28-9-1 0 0,-27 6-41 0 0,-1-1-1 0 0,-1-1 1 0 0,1 0-1 0 0,-2-1 1 0 0,1 0 0 0 0,16-17-1 0 0,-29 26-48 0 0,7-8 13 0 0,0 1-1 0 0,-1-1 1 0 0,0 0-1 0 0,0-1 1 0 0,-1 1-1 0 0,0-2 1 0 0,8-15-1 0 0,-11 18 0 0 0,0-1 0 0 0,-1 1 0 0 0,0-1 0 0 0,0 0 0 0 0,-1 0 0 0 0,0 0 0 0 0,-1 0 0 0 0,0-1 0 0 0,0 1 0 0 0,-1-11 0 0 0,-1 15-2 0 0,1 1-1 0 0,-1 0 0 0 0,0 0 1 0 0,0 0-1 0 0,0 0 0 0 0,0 0 0 0 0,-1 0 1 0 0,1 0-1 0 0,-1 1 0 0 0,0-1 1 0 0,0 0-1 0 0,-1 1 0 0 0,1 0 0 0 0,-1-1 1 0 0,0 1-1 0 0,1 0 0 0 0,-1 0 1 0 0,-1 1-1 0 0,1-1 0 0 0,0 1 0 0 0,-1-1 1 0 0,-4-1-1 0 0,-2-1 11 0 0,0 1-1 0 0,0 1 1 0 0,0-1 0 0 0,0 2-1 0 0,-1 0 1 0 0,0 0 0 0 0,-15-1-1 0 0,-44 3 143 0 0,33 1-734 0 0,36-1-120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38.7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56 5 3224 0 0,'-4'-5'12541'0'0,"16"13"-12394"0"0,62 47 41 0 0,-21-14-27 0 0,-51-39-149 0 0,1 0 0 0 0,-1 0 0 0 0,1 0 0 0 0,-1 1 1 0 0,4 4-1 0 0,-3-2-2 0 0,5 2 70 0 0,-8-7-76 0 0,0 1 0 0 0,1-1 1 0 0,-1 0-1 0 0,0 1 1 0 0,0-1-1 0 0,1 1 1 0 0,-1-1-1 0 0,0 1 0 0 0,0-1 1 0 0,0 1-1 0 0,0-1 1 0 0,0 1-1 0 0,1-1 1 0 0,-1 1-1 0 0,0-1 0 0 0,0 1 1 0 0,0-1-1 0 0,0 1 1 0 0,-1-1-1 0 0,1 1 1 0 0,0-1-1 0 0,0 1 0 0 0,0-1 1 0 0,0 1-1 0 0,-1 0 1 0 0,-4 10 29 0 0,3-8-16 0 0,0-1 1 0 0,0 0-1 0 0,0-1 1 0 0,-1 1-1 0 0,1 0 1 0 0,0 0-1 0 0,-1-1 0 0 0,1 0 1 0 0,-6 3-1 0 0,-27 7 523 0 0,20-7-248 0 0,-15 4 119 0 0,22-7-367 0 0,0 1 0 0 0,1 0 0 0 0,-13 5 0 0 0,-4 2 161 0 0,20-7-96 0 0,-1-1 0 0 0,1 1 1 0 0,0 0-1 0 0,0 0 0 0 0,0 0 1 0 0,0 0-1 0 0,-6 5 0 0 0,8-5 809 0 0,17-2-694 0 0,10-2-23 0 0,36-6 0 0 0,-20 2-158 0 0,81-14-745 0 0,-83 12-667 0 0,-8 2 229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39.5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1192 2304 0 0,'0'6'5264'0'0,"9"-20"-2396"0"0,-5 8-2314 0 0,62-104 2992 0 0,76-134-747 0 0,-127 219-2680 0 0,178-308 642 0 0,-46 34-1059 0 0,-87 188 101 0 0,-59 110 196 0 0,5-10-41 0 0,1 0-1 0 0,0 0 0 0 0,10-10 1 0 0,-15 20-13 0 0,-5 3-16 0 0,-4 8 31 0 0,1-1-1 0 0,0 1 0 0 0,0 1 0 0 0,0-1 1 0 0,2 1-1 0 0,-7 19 0 0 0,3-10 38 0 0,1 0-18 0 0,-41 114 386 0 0,42-114-237 0 0,1 1 0 0 0,0 0 0 0 0,2 0 0 0 0,-1 33 0 0 0,4-49-97 0 0,0-3-17 0 0,-1-1 1 0 0,1 1-1 0 0,0 0 0 0 0,0-1 0 0 0,1 1 0 0 0,-1 0 0 0 0,0-1 0 0 0,0 1 0 0 0,1 0 0 0 0,-1-1 0 0 0,1 1 0 0 0,-1-1 0 0 0,1 1 0 0 0,0-1 0 0 0,1 3 0 0 0,-1-4-1 0 0,0 0-1 0 0,0 1 0 0 0,0-1 0 0 0,0 0 1 0 0,0 1-1 0 0,0-1 0 0 0,0 0 0 0 0,0 0 0 0 0,0 0 1 0 0,0 0-1 0 0,0 0 0 0 0,0 0 0 0 0,0 0 0 0 0,0 0 1 0 0,0 0-1 0 0,0-1 0 0 0,0 1 0 0 0,0 0 1 0 0,0-1-1 0 0,0 1 0 0 0,0-1 0 0 0,0 1 0 0 0,0-1 1 0 0,1 0-1 0 0,2-1 77 0 0,0-1 1 0 0,0 1 0 0 0,0-1-1 0 0,5-5 1 0 0,25-32 356 0 0,-1-1 1 0 0,32-56-1 0 0,-33 49-419 0 0,37-63-229 0 0,-84 142-67 0 0,1 1 1 0 0,-12 45-1 0 0,17-49 371 0 0,3-11 17 0 0,1 1 0 0 0,-5 25 0 0 0,9-38-127 0 0,1 0 0 0 0,-1 0 0 0 0,1 0 0 0 0,1 0 0 0 0,-1 1 0 0 0,0-1 0 0 0,1 0 0 0 0,0 0 0 0 0,0 0 0 0 0,1-1 0 0 0,0 1 0 0 0,-1 0 0 0 0,5 6 0 0 0,-5-9 5 0 0,1 1-1 0 0,-1-1 1 0 0,1 0-1 0 0,0 1 1 0 0,0-1-1 0 0,0 0 1 0 0,1 0-1 0 0,-1 0 1 0 0,0-1 0 0 0,1 1-1 0 0,-1-1 1 0 0,1 1-1 0 0,-1-1 1 0 0,1 0-1 0 0,0 0 1 0 0,-1 0-1 0 0,1 0 1 0 0,0 0-1 0 0,0 0 1 0 0,0-1 0 0 0,0 0-1 0 0,0 1 1 0 0,0-1-1 0 0,0 0 1 0 0,0-1-1 0 0,5 0 1 0 0,6-2-243 0 0,0 0 1 0 0,0-1 0 0 0,0-1-1 0 0,16-8 1 0 0,-10 5-595 0 0,-4 0-68 0 0,0 1 0 0 0,27-20-1 0 0,-27 17 414 0 0,30-18-1167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39.9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271 2 9672 0 0,'-13'-2'1032'0'0,"12"2"-927"0"0,0 1 0 0 0,-1-1 0 0 0,1 0 1 0 0,0 1-1 0 0,0-1 0 0 0,0 1 0 0 0,-1 0 1 0 0,1-1-1 0 0,0 1 0 0 0,0 0 0 0 0,-2 1 1 0 0,-5 4 901 0 0,-5 2-319 0 0,0 0 0 0 0,0 1-1 0 0,1 0 1 0 0,-15 17 0 0 0,-43 49-85 0 0,64-67-378 0 0,-7 8 16 0 0,1 0 0 0 0,0 2 1 0 0,1-1-1 0 0,-13 33 0 0 0,22-47-215 0 0,1 1-1 0 0,0 0 0 0 0,0 0 0 0 0,0 0 1 0 0,0 0-1 0 0,1 0 0 0 0,0 0 0 0 0,-1 0 0 0 0,2 0 1 0 0,-1 0-1 0 0,0 0 0 0 0,1 0 0 0 0,0 0 0 0 0,1 5 1 0 0,-1-6-20 0 0,0 0 0 0 0,0 0 1 0 0,1 0-1 0 0,-1-1 0 0 0,1 1 0 0 0,-1-1 1 0 0,1 1-1 0 0,0-1 0 0 0,0 0 1 0 0,0 0-1 0 0,0 0 0 0 0,1 0 0 0 0,-1 0 1 0 0,0 0-1 0 0,1 0 0 0 0,-1-1 1 0 0,1 1-1 0 0,0-1 0 0 0,4 2 0 0 0,-1-1 11 0 0,-1-1-1 0 0,1 1 1 0 0,0-2-1 0 0,-1 1 1 0 0,1 0-1 0 0,-1-1 1 0 0,1 0-1 0 0,0-1 1 0 0,-1 1-1 0 0,1-1 1 0 0,10-2-1 0 0,-2-3-226 0 0,1 1-1 0 0,-1-2 0 0 0,13-7 0 0 0,-6 3-781 0 0,-11 5-173 0 0,-1 0 0 0 0,0 0 0 0 0,15-15 0 0 0,-15 13-137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0.2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20 143 2760 0 0,'-19'-5'16632'0'0,"25"4"-16265"0"0,54-23 1041 0 0,60-18-474 0 0,15-5-1734 0 0,-68 29-655 0 0,-34 13 704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2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12464 0 0,'5'-1'-44'0'0,"2"-2"683"0"0,4-12 1783 0 0,-11 17-1893 0 0,3 5-383 0 0,-1 0 0 0 0,0 1 0 0 0,-1-1 0 0 0,1 1 0 0 0,-1-1 0 0 0,-1 1 0 0 0,0 0 0 0 0,0-1 0 0 0,0 1 0 0 0,-3 11-1 0 0,3-15-78 0 0,0 1 0 0 0,0-1 0 0 0,0 0 0 0 0,1 0 0 0 0,0 1 0 0 0,2 7 0 0 0,1 14 96 0 0,-4-26-157 0 0,0 1-1 0 0,0-1 1 0 0,0 0-1 0 0,1 1 1 0 0,-1-1-1 0 0,0 1 1 0 0,0-1-1 0 0,0 1 1 0 0,1-1-1 0 0,-1 1 1 0 0,0-1-1 0 0,0 0 1 0 0,1 1-1 0 0,-1-1 1 0 0,0 1-1 0 0,1-1 0 0 0,-1 0 1 0 0,1 0-1 0 0,-1 1 1 0 0,0-1-1 0 0,1 0 1 0 0,-1 1-1 0 0,1-1 1 0 0,-1 0-1 0 0,1 0 1 0 0,-1 0-1 0 0,1 0 1 0 0,-1 1-1 0 0,1-1 1 0 0,-1 0-1 0 0,1 0 1 0 0,-1 0-1 0 0,1 0 1 0 0,-1 0-1 0 0,1 0 0 0 0,-1 0 1 0 0,0 0-1 0 0,2-1 1 0 0,18-3 47 0 0,-16 2-45 0 0,1 0 0 0 0,0-1 1 0 0,-1 1-1 0 0,1-1 0 0 0,-1 0 0 0 0,0-1 0 0 0,0 1 1 0 0,0-1-1 0 0,3-4 0 0 0,6-7-115 0 0,11-19 0 0 0,-7 10-50 0 0,-9 12 108 0 0,-2 0 1 0 0,1 0 0 0 0,6-16-1 0 0,-10 21 64 0 0,-2 5 54 0 0,-2 14 53 0 0,-10 78-117 0 0,1 177 0 0 0,11-201-5 0 0,-2 53 0 0 0,0-98 7 0 0,0-7-12 0 0,0 0 1 0 0,-4 20-1 0 0,4-31 10 0 0,0 0 0 0 0,0 0 1 0 0,0 0-1 0 0,0 0 0 0 0,-1 0 0 0 0,1 0 0 0 0,-1 0 0 0 0,1 0 0 0 0,-1 0 0 0 0,0-1 1 0 0,0 1-1 0 0,-1-1 0 0 0,1 1 0 0 0,0-1 0 0 0,-5 3 0 0 0,5-4 0 0 0,1-1 0 0 0,0 1-1 0 0,-1-1 1 0 0,1 0 0 0 0,-1 1 0 0 0,1-1-1 0 0,-1 0 1 0 0,1 0 0 0 0,0 0-1 0 0,-1 0 1 0 0,1 0 0 0 0,-1-1 0 0 0,1 1-1 0 0,-1 0 1 0 0,1-1 0 0 0,0 1 0 0 0,-1-1-1 0 0,1 1 1 0 0,0-1 0 0 0,-1 0 0 0 0,1 1-1 0 0,0-1 1 0 0,0 0 0 0 0,0 0 0 0 0,0 0-1 0 0,0 0 1 0 0,-2-2 0 0 0,-2-2 15 0 0,-1-1 1 0 0,1 0-1 0 0,0 0 0 0 0,-4-7 1 0 0,5 8-15 0 0,1-1-1 0 0,0 1 1 0 0,0-1 0 0 0,1 0 0 0 0,-1-1 0 0 0,1 1-1 0 0,-2-10 1 0 0,4 12 27 0 0,-1-1 0 0 0,1 1 0 0 0,0 0 0 0 0,0 0 0 0 0,0 0-1 0 0,1 0 1 0 0,0 0 0 0 0,-1 0 0 0 0,2 0 0 0 0,-1 0 0 0 0,0 1 0 0 0,1-1 0 0 0,2-6-1 0 0,-1 5 52 0 0,1 1 0 0 0,-1-1-1 0 0,1 0 1 0 0,0 1-1 0 0,0 0 1 0 0,0 0-1 0 0,8-6 1 0 0,36-20 435 0 0,-3 2-6249 0 0,-28 17-503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0.9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51 3680 0 0,'0'0'5322'0'0,"0"-1"-5083"0"0,1 1 0 0 0,-1-1-1 0 0,0 1 1 0 0,0-1-1 0 0,0 0 1 0 0,0 1 0 0 0,0-1-1 0 0,1 1 1 0 0,-1-1-1 0 0,0 1 1 0 0,0-1 0 0 0,1 0-1 0 0,-1 1 1 0 0,0-1-1 0 0,1 1 1 0 0,-1 0 0 0 0,1-1-1 0 0,-1 1 1 0 0,1-1-1 0 0,0 0 1 0 0,14-4 461 0 0,1 0 1 0 0,0 0-1 0 0,21-2 0 0 0,-20 5-580 0 0,0 1 0 0 0,31 2 0 0 0,-33 0 75 0 0,0 0-1 0 0,-1-1 0 0 0,30-4 0 0 0,34-7-859 0 0,-75 11 142 0 0,7-1 734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1.3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60 7832 0 0,'0'0'705'0'0,"2"0"-577"0"0,3-3 555 0 0,0 1-1 0 0,1 0 1 0 0,-1 0-1 0 0,1 1 1 0 0,0 0-1 0 0,-1 0 1 0 0,8-1 0 0 0,21-4 1039 0 0,-24 4-1518 0 0,-1-1 1 0 0,0 1 0 0 0,0 1 0 0 0,18-1-1 0 0,-14 1 59 0 0,0-1-1 0 0,0 0 1 0 0,17-5-1 0 0,5-1-65 0 0,-31 8-267 0 0,58-9 502 0 0,-57 9-707 0 0,1-1 0 0 0,-1 1-1 0 0,0 1 1 0 0,0-1-1 0 0,0 1 1 0 0,0 0-1 0 0,0 0 1 0 0,1 0 0 0 0,6 4-1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1.8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0 200 2304 0 0,'0'0'9762'0'0,"2"0"-8822"0"0,15-2 165 0 0,-13 2-896 0 0,0 0 0 0 0,0-1 1 0 0,0 1-1 0 0,0-1 0 0 0,0 0 0 0 0,6-2 1 0 0,72-30 995 0 0,-3 1-651 0 0,-49 19-313 0 0,42-12 0 0 0,8-3-155 0 0,-52 18 8 0 0,44-9 0 0 0,3-2 52 0 0,-67 19-181 0 0,1-1 1 0 0,-1 1 0 0 0,1 1 0 0 0,-1-1-1 0 0,1 2 1 0 0,14-1 0 0 0,-21 1-262 0 0,-15 1-1077 0 0,-14 4 728 0 0,18-4 335 0 0,0 1 0 0 0,-17 0 0 0 0,13-2-340 0 0,0 1 1 0 0,0 0-1 0 0,-15 4 0 0 0,14-4-3816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2.2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92 0 1376 0 0,'0'2'107'0'0,"0"0"-116"0"0,-1 0-1 0 0,1 0 1 0 0,0-1 0 0 0,-1 1 0 0 0,1 0 0 0 0,-1 0 0 0 0,0 0 0 0 0,-1 3 0 0 0,-20 26 4773 0 0,2-3-711 0 0,19-23-3828 0 0,-1 0 1 0 0,1 0-1 0 0,0 0 0 0 0,0 0 0 0 0,0 0 0 0 0,1 1 0 0 0,-1-1 1 0 0,2 6-1 0 0,-2 10 363 0 0,-2 12 575 0 0,-7 34 1 0 0,-1-36-244 0 0,9-26-985 0 0,0 0-1 0 0,0 0 0 0 0,1 0 0 0 0,-1 0 1 0 0,1 0-1 0 0,0 0 0 0 0,0 7 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2.5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1 7368 0 0,'0'0'2869'0'0,"0"2"-1722"0"0,0 10 156 0 0,1-8-1100 0 0,-1 0-1 0 0,0 1 1 0 0,0-1-1 0 0,0 0 1 0 0,-2 7-1 0 0,-27 128 1946 0 0,27-125-1895 0 0,0 1 0 0 0,1-1 0 0 0,1 1 0 0 0,2 18 0 0 0,0 10 134 0 0,-3-29-229 0 0,0 0 0 0 0,-1-1 0 0 0,-6 26 1 0 0,7-35-135 0 0,0 3-62 0 0,1-6-498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2.9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0 7944 0 0,'0'0'364'0'0,"1"1"-8"0"0,8 4-234 0 0,-9-2-99 0 0,-1-2-24 0 0,0 19 525 0 0,-1 0 0 0 0,-1 0-1 0 0,-8 28 1 0 0,6-29 83 0 0,0 1-1 0 0,2 0 1 0 0,-2 30-1 0 0,5-33-215 0 0,0-1-1 0 0,-1 0 1 0 0,-1 1 0 0 0,-1-1-1 0 0,0 0 1 0 0,-8 21 0 0 0,9-32-308 0 0,0-1-19 0 0,1 0 1 0 0,0 0 0 0 0,-1 0 0 0 0,2 0 0 0 0,-2 9 0 0 0,2-12 501 0 0,1-2-387 0 0,3-2-115 0 0,-1 0 1 0 0,0-1-1 0 0,0 1 0 0 0,0 0 1 0 0,-1-1-1 0 0,1 0 0 0 0,-1 0 1 0 0,0 0-1 0 0,0 0 0 0 0,0 0 1 0 0,1-4-1 0 0,7-16 50 0 0,3-6-45 0 0,-10 22-101 0 0,0 0-1 0 0,1 1 0 0 0,0-1 0 0 0,4-7 1 0 0,5-1-52 0 0,-6 7-54 0 0,0-1 1 0 0,6-11-1 0 0,-11 17 88 0 0,0 0 0 0 0,-1 0 0 0 0,1 0 0 0 0,-1-1 0 0 0,0 1 1 0 0,0 0-1 0 0,0-1 0 0 0,-1 1 0 0 0,1-6 0 0 0,-2 9 45 0 0,1 0 0 0 0,0 0-1 0 0,0 0 1 0 0,0 0 0 0 0,0 0 0 0 0,0 1 0 0 0,1-1 0 0 0,-1 0 0 0 0,0 0-1 0 0,0 0 1 0 0,1 0 0 0 0,-1 0 0 0 0,0 0 0 0 0,1 0 0 0 0,-1 1 0 0 0,1-1-1 0 0,-1 0 1 0 0,2-1 0 0 0,6-11-95 0 0,-7 12 86 0 0,0 1-1 0 0,0-1 1 0 0,1 0-1 0 0,-1 0 1 0 0,0 1-1 0 0,0-1 1 0 0,0 1-1 0 0,1 0 1 0 0,-1-1-1 0 0,0 1 1 0 0,0 0-1 0 0,1-1 0 0 0,-1 1 1 0 0,0 0-1 0 0,1 0 1 0 0,-1 0-1 0 0,0 0 1 0 0,1 1-1 0 0,-1-1 1 0 0,0 0-1 0 0,3 1 0 0 0,-7 12-160 0 0,-4 17 112 0 0,4-23 51 0 0,1 0 1 0 0,1 0-1 0 0,-1 0 0 0 0,1 1 1 0 0,0-1-1 0 0,1 11 1 0 0,11 68 184 0 0,-11-83-149 0 0,0 1 0 0 0,0-1 0 0 0,0 1 0 0 0,-1-1 0 0 0,1 1 0 0 0,-3 4 0 0 0,0 14 169 0 0,3-21 474 0 0,1-1-628 0 0,0 0 1 0 0,1-1-1 0 0,-1 1 1 0 0,0-1-1 0 0,0 0 1 0 0,1 1-1 0 0,-1-1 1 0 0,0 0-1 0 0,0 0 1 0 0,0 1-1 0 0,0-1 1 0 0,0 0-1 0 0,1-2 0 0 0,2 0 10 0 0,-2 0-37 0 0,1 1-1 0 0,0-1 0 0 0,-1 0 1 0 0,0-1-1 0 0,0 1 1 0 0,0 0-1 0 0,0-1 1 0 0,0 1-1 0 0,-1-1 1 0 0,1 1-1 0 0,1-8 0 0 0,0-3 22 0 0,-1 0 0 0 0,1-15 0 0 0,-3 16 9 0 0,6-24 0 0 0,11-37-43 0 0,-16 71-11 0 0,0 1 1 0 0,0-1-1 0 0,0 1 1 0 0,1-1-1 0 0,0 1 1 0 0,-1 0-1 0 0,1 0 1 0 0,3-4-1 0 0,-2 3-18 0 0,-1 1-1 0 0,0-1 0 0 0,0 0 0 0 0,0 0 1 0 0,0 0-1 0 0,0 0 0 0 0,2-4 0 0 0,-4 7 31 0 0,0-1-1 0 0,0 1 1 0 0,0 0-1 0 0,0 0 1 0 0,0-1-1 0 0,0 1 0 0 0,0 0 1 0 0,0 0-1 0 0,1-1 1 0 0,-1 1-1 0 0,0 0 0 0 0,0 0 1 0 0,0 0-1 0 0,0-1 1 0 0,0 1-1 0 0,1 0 1 0 0,-1 0-1 0 0,0 0 0 0 0,0 0 1 0 0,0-1-1 0 0,1 1 1 0 0,-1 0-1 0 0,0 0 1 0 0,0 0-1 0 0,1 0 0 0 0,-1 0 1 0 0,0 0-1 0 0,0 0 1 0 0,1 0-1 0 0,-1 0 0 0 0,0 0 1 0 0,0 0-1 0 0,1 0 1 0 0,-1 0-1 0 0,0 0 1 0 0,0 0-1 0 0,1 0 0 0 0,-1 0 1 0 0,0 0-1 0 0,0 0 1 0 0,1 0-1 0 0,-1 0 1 0 0,0 0-1 0 0,0 0 0 0 0,0 1 1 0 0,1-1-1 0 0,-1 0 1 0 0,0 0-1 0 0,0 0 0 0 0,0 0 1 0 0,1 0-1 0 0,-1 1 1 0 0,0-1-1 0 0,0 0 1 0 0,0 0-1 0 0,0 0 0 0 0,0 1 1 0 0,1-1-1 0 0,-1 0 1 0 0,0 0-1 0 0,0 1 0 0 0,0-1 1 0 0,0 0-1 0 0,0 0 1 0 0,0 1-1 0 0,0-1 1 0 0,0 0-1 0 0,0 1 0 0 0,3 3-81 0 0,-1 0 0 0 0,0 1 0 0 0,0-1 0 0 0,0 1 0 0 0,1 5-1 0 0,7 17-190 0 0,-2-11 267 0 0,0 0 1 0 0,-1 0 0 0 0,-1 1-1 0 0,0 0 1 0 0,-1 0 0 0 0,5 34-1 0 0,-10-43-6 0 0,0-1-1 0 0,-1 1 0 0 0,-2 11 1 0 0,-1 16-210 0 0,4-34 138 0 0,1 2-210 0 0,-1 0 0 0 0,0 0 0 0 0,-1 0 0 0 0,1 0 0 0 0,0 0 1 0 0,-1 0-1 0 0,0 0 0 0 0,-1 5 0 0 0,-3 1-728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3.2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5 124 11600 0 0,'0'1'264'0'0,"-5"35"636"0"0,6-36-888 0 0,0 1 0 0 0,-1-1 1 0 0,1 0-1 0 0,0 0 1 0 0,-1 0-1 0 0,1 0 1 0 0,0 0-1 0 0,-1 0 1 0 0,1 0-1 0 0,0 0 0 0 0,-1 0 1 0 0,1 0-1 0 0,0 0 1 0 0,0-1-1 0 0,115-17 2799 0 0,-59 11-1981 0 0,72-11 158 0 0,500-80 182 0 0,-541 86-1085 0 0,-29 5-125 0 0,-34 7-203 0 0,-24 0 121 0 0,-4 0-380 0 0,-12-1 123 0 0,-29 2-275 0 0,16 3-4188 0 0,14 0-346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3.6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153 27 9728 0 0,'0'0'882'0'0,"4"-8"-708"0"0,0 0 2675 0 0,-5 8-1920 0 0,-2 2-831 0 0,1-1 0 0 0,0 0 0 0 0,0 1-1 0 0,0-1 1 0 0,0 1 0 0 0,0-1 0 0 0,0 1 0 0 0,0 0-1 0 0,0 0 1 0 0,-1 3 0 0 0,-16 25 377 0 0,6-8-234 0 0,-3-2-51 0 0,12-15-132 0 0,0 0 0 0 0,0 1 0 0 0,0-1 0 0 0,1 1-1 0 0,0 0 1 0 0,-5 10 0 0 0,1 9 449 0 0,-2 0 1 0 0,-2-1 0 0 0,-18 36-1 0 0,28-59-263 0 0,3 0 4 0 0,2-1-201 0 0,0 1-1 0 0,0-1 0 0 0,0 1 0 0 0,0-1 1 0 0,0 0-1 0 0,0-1 0 0 0,0 1 1 0 0,0-1-1 0 0,-1 0 0 0 0,1 0 0 0 0,0 0 1 0 0,7-3-1 0 0,2-1 4 0 0,-1-1 0 0 0,19-11 0 0 0,-24 12-36 0 0,-1 1 0 0 0,1-1-1 0 0,-1-1 1 0 0,-1 1 0 0 0,1-1 0 0 0,-1 0-1 0 0,0-1 1 0 0,0 1 0 0 0,-1-1-1 0 0,8-14 1 0 0,-3-2-94 0 0,0 0 1 0 0,6-29-1 0 0,-9 38-6 0 0,-5 10 30 0 0,1 1-1 0 0,-1-1 0 0 0,1 1 0 0 0,-1-1 0 0 0,1-6 0 0 0,-2 8 19 0 0,0 0 0 0 0,0 0 0 0 0,0 1 0 0 0,0-1 0 0 0,-1 0 0 0 0,1 0 0 0 0,0 0 0 0 0,-1 1 0 0 0,1-1 0 0 0,-1 0 0 0 0,0 1 0 0 0,0-1 1 0 0,1 0-1 0 0,-1 1 0 0 0,0-1 0 0 0,0 1 0 0 0,-2-2 0 0 0,-3 0-17 0 0,0 5 44 0 0,5-1 11 0 0,0 0 0 0 0,0 0 0 0 0,0 0 0 0 0,0-1 0 0 0,1 1 0 0 0,-1 0 0 0 0,0 0 0 0 0,1 1 0 0 0,-1-1 0 0 0,1 0 0 0 0,-1 0 0 0 0,1 0 0 0 0,0 0 0 0 0,-1 0 0 0 0,1 0 0 0 0,0 1 0 0 0,0-1 0 0 0,0 0 0 0 0,0 0 0 0 0,0 0 0 0 0,0 1 0 0 0,0-1 0 0 0,0 0 0 0 0,1 0 0 0 0,-1 0 0 0 0,0 0 0 0 0,1 2 0 0 0,1 2 0 0 0,-1 0 0 0 0,1 0 0 0 0,0-1 0 0 0,1 1 0 0 0,2 4 0 0 0,0-2 74 0 0,-1-1 1 0 0,1 1-1 0 0,1-1 0 0 0,-1 0 0 0 0,1 0 0 0 0,0-1 0 0 0,0 0 0 0 0,1 0 0 0 0,-1 0 0 0 0,1-1 0 0 0,0 0 0 0 0,0 0 0 0 0,1-1 0 0 0,-1 0 1 0 0,1 0-1 0 0,0-1 0 0 0,11 2 0 0 0,-9-2-122 0 0,0 0 0 0 0,0 0 1 0 0,19 8-1 0 0,-28-10-192 0 0,3-11-3856 0 0,-8 3 2818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4.0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55 1 9072 0 0,'0'0'816'0'0,"-1"1"-672"0"0,-8 13-118 0 0,4-6 82 0 0,0-1 0 0 0,1 1 1 0 0,0 0-1 0 0,0 1 0 0 0,1-1 0 0 0,-3 10 1 0 0,1 8 241 0 0,1-1 0 0 0,0 37 0 0 0,4 55 695 0 0,1-51-420 0 0,-3 61 480 0 0,8 174 804 0 0,5-224-1456 0 0,4-1 0 0 0,33 105 0 0 0,-43-167-440 0 0,0 1 0 0 0,1-1 0 0 0,0 0 0 0 0,14 22 0 0 0,-16-30-47 0 0,0 0-1 0 0,0 0 1 0 0,1-1-1 0 0,0 1 1 0 0,0-1 0 0 0,0-1-1 0 0,1 1 1 0 0,0-1-1 0 0,0 0 1 0 0,0 0-1 0 0,0-1 1 0 0,9 4-1 0 0,-6-3-806 0 0,1-1-1 0 0,-1 0 1 0 0,1-1-1 0 0,0 0 0 0 0,14 2 1 0 0,14-6-4532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4.3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0 8840 0 0,'8'4'800'0'0,"-2"0"-696"0"0,0 0 0 0 0,0 0 0 0 0,0 0 1 0 0,-1 1-1 0 0,0 0 0 0 0,0 0 0 0 0,0 1 1 0 0,-1-1-1 0 0,1 1 0 0 0,-1 0 0 0 0,-1 0 0 0 0,1 1 1 0 0,-1-1-1 0 0,3 9 0 0 0,4 12 550 0 0,-1 0-1 0 0,5 33 0 0 0,-11-50-584 0 0,7 37 322 0 0,-2 0 0 0 0,-2 0 1 0 0,0 59-1 0 0,-6-53 118 0 0,-9 71 1 0 0,4-87-319 0 0,-9 62 196 0 0,-35 126 1 0 0,25-139-254 0 0,14-43-106 0 0,-3 0 0 0 0,-19 46-1 0 0,19-64 201 0 0,12-24-494 0 0,1 0 0 0 0,-1 0 0 0 0,0 0 0 0 0,1-1 0 0 0,-1 1 0 0 0,0 0 0 0 0,0 0 0 0 0,0 0 0 0 0,1 0 0 0 0,-1-1 0 0 0,0 1 0 0 0,0 0 0 0 0,0-1 0 0 0,0 1 0 0 0,0-1 0 0 0,0 1 0 0 0,0-1 0 0 0,-2 1 0 0 0,-5-4-4963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2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12752 0 0,'0'0'1457'0'0,"1"2"-1086"0"0,2 0-205 0 0,0 1 27 0 0,0 0-1 0 0,0 0 0 0 0,0 0 1 0 0,0 1-1 0 0,0-1 1 0 0,-1 1-1 0 0,1 0 0 0 0,-1-1 1 0 0,0 1-1 0 0,0 0 0 0 0,-1 0 1 0 0,1 1-1 0 0,1 6 0 0 0,2 9 179 0 0,0 1-1 0 0,2-1 0 0 0,14 30 1 0 0,-19-44-359 0 0,0 1-1 0 0,0-1 1 0 0,-1 0 0 0 0,1 1 0 0 0,-2-1-1 0 0,1 1 1 0 0,-1-1 0 0 0,0 1 0 0 0,0 6-1 0 0,-1 6-18 0 0,1-14 7 0 0,0 0 0 0 0,-1 0 0 0 0,0 0 0 0 0,0 0 0 0 0,-2 6 0 0 0,-4 15 0 0 0,5-15-36 0 0,-1-1-1 0 0,0 1 0 0 0,0-1 1 0 0,-6 12-1 0 0,4-14-1641 0 0,1 0 0 0 0,-11 14 0 0 0,-6 1-4248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4.6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39 5064 0 0,'0'-1'-29'0'0,"0"-1"0"0"0,0 0 1 0 0,0 1-1 0 0,0-1 0 0 0,1 1 0 0 0,-1-1 1 0 0,0 1-1 0 0,1-1 0 0 0,0 1 1 0 0,0-2-1 0 0,0 2 293 0 0,0-1-1 0 0,0 1 1 0 0,0 0 0 0 0,0 0 0 0 0,0 0 0 0 0,0 0-1 0 0,0 0 1 0 0,0 0 0 0 0,0 0 0 0 0,1 0 0 0 0,-1 0-1 0 0,0 1 1 0 0,4-2 0 0 0,-1 1 693 0 0,1-1 0 0 0,0 1 0 0 0,0 1 0 0 0,0-1 1 0 0,0 1-1 0 0,6 0 0 0 0,-9 0-630 0 0,2 0-110 0 0,2 2-159 0 0,0-1 1 0 0,0 1-1 0 0,-1 0 1 0 0,1 1-1 0 0,0-1 0 0 0,7 6 1 0 0,-11-7-53 0 0,0 1 0 0 0,1 0 0 0 0,-1 0-1 0 0,0 0 1 0 0,0 0 0 0 0,0 0 0 0 0,-1 0 0 0 0,1 1 0 0 0,0-1 0 0 0,-1 1-1 0 0,1-1 1 0 0,-1 1 0 0 0,0-1 0 0 0,0 1 0 0 0,0 0 0 0 0,0 0 0 0 0,0 4 0 0 0,0 2-2 0 0,0 0 0 0 0,-1 0 0 0 0,0 0 0 0 0,-1 0 0 0 0,0 0 0 0 0,0 0 0 0 0,-1 0 0 0 0,0 0 0 0 0,-1-1 1 0 0,0 1-1 0 0,0-1 0 0 0,-5 9 0 0 0,4-9 19 0 0,0 1 1 0 0,-1-1-1 0 0,0-1 0 0 0,0 1 1 0 0,-1-1-1 0 0,0 1 0 0 0,-9 7 1 0 0,-11 12 43 0 0,20-20 106 0 0,-1 0 1 0 0,0-1-1 0 0,-13 11 2315 0 0,21-18-2150 0 0,7-3-182 0 0,0 0 0 0 0,1 0 1 0 0,-1 1-1 0 0,1 0 0 0 0,10-2 0 0 0,28-10-12 0 0,-19 3-1183 0 0,2 1 0 0 0,58-14 0 0 0,-62 21-5474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5.7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8752 0 0,'0'0'793'0'0,"1"2"-542"0"0,0 2-17 0 0,0 0 0 0 0,0 0 1 0 0,-1 0-1 0 0,1 1 1 0 0,-1-1-1 0 0,0 0 0 0 0,0 6 1 0 0,0 16 716 0 0,10 116 433 0 0,-2-53-744 0 0,8-1 282 0 0,-15-61-633 0 0,-3 34 0 0 0,-1-3-710 0 0,3-57 302 0 0,0 0 0 0 0,0 1 1 0 0,0-1-1 0 0,0 0 0 0 0,0 1 0 0 0,0-1 1 0 0,0 0-1 0 0,-1 1 0 0 0,1-1 0 0 0,-1 0 1 0 0,1 0-1 0 0,-1 1 0 0 0,1-1 0 0 0,-1 0 1 0 0,0 0-1 0 0,-1 2 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6.0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0 105 12896 0 0,'0'0'1477'0'0,"10"-4"1191"0"0,5 0-2309 0 0,-1 1 1 0 0,1 0 0 0 0,16 0-1 0 0,-12 1-231 0 0,33-6-1435 0 0,-1-3 0 0 0,96-31 0 0 0,-89 18-131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6.4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87 0 9672 0 0,'-1'2'748'0'0,"-9"23"-341"0"0,1 0 0 0 0,0 1 0 0 0,-6 36 0 0 0,2 11 447 0 0,1-15 219 0 0,-5 76 0 0 0,17-103-728 0 0,0 0 0 0 0,2 1 1 0 0,1-1-1 0 0,1 0 0 0 0,18 59 0 0 0,-18-77-249 0 0,2 0-1 0 0,0-1 0 0 0,15 24 0 0 0,-7-13 36 0 0,-8-13-429 0 0,0-1-1 0 0,1 1 0 0 0,1-1 0 0 0,-1-1 0 0 0,2 1 0 0 0,-1-1 0 0 0,1 0 0 0 0,0-1 1 0 0,1 0-1 0 0,-1-1 0 0 0,19 9 0 0 0,3-2-1138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6.7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 61 13216 0 0,'-4'5'1194'0'0,"-4"-1"-980"0"0,3 4-190 0 0,4-2 9 0 0,1 0 1 0 0,0 0-1 0 0,0 1 1 0 0,0-1-1 0 0,1 0 1 0 0,0 0-1 0 0,0 0 1 0 0,3 11-1 0 0,3 13 50 0 0,-6-25-5 0 0,0 1 0 0 0,0-1 1 0 0,1 0-1 0 0,0 1 1 0 0,0-1-1 0 0,0 0 1 0 0,0 0-1 0 0,1 0 1 0 0,0 0-1 0 0,0 0 1 0 0,0-1-1 0 0,1 1 1 0 0,5 4-1 0 0,-8-8 703 0 0,-1 0-745 0 0,0-1 0 0 0,0 0 0 0 0,0 1-1 0 0,1-1 1 0 0,-1 0 0 0 0,0 1-1 0 0,0-1 1 0 0,0 0 0 0 0,0 1-1 0 0,1-1 1 0 0,-1 0 0 0 0,0 1-1 0 0,0-1 1 0 0,0 0 0 0 0,1 0 0 0 0,-1 0-1 0 0,0 1 1 0 0,1-1 0 0 0,-1 0-1 0 0,0 0 1 0 0,0 0 0 0 0,1 1-1 0 0,-1-1 1 0 0,0 0 0 0 0,1 0-1 0 0,1-2 19 0 0,1-1-1 0 0,-2 0 0 0 0,1 1 0 0 0,0-1 0 0 0,0 0 0 0 0,-1 0 0 0 0,0 0 0 0 0,1 0 0 0 0,0-5 0 0 0,6-32 193 0 0,-5 21-161 0 0,-2 12-79 0 0,0 0 0 0 0,1 0 1 0 0,0 0-1 0 0,0 0 1 0 0,1 1-1 0 0,0-1 0 0 0,0 1 1 0 0,0-1-1 0 0,1 1 0 0 0,0 0 1 0 0,0 0-1 0 0,8-8 0 0 0,-6 6-6 0 0,-5 6-1 0 0,1 1-1 0 0,-1-1 1 0 0,0 1 0 0 0,1-1 0 0 0,-1 1-1 0 0,1-1 1 0 0,-1 1 0 0 0,1 0-1 0 0,3-2 1 0 0,-4 2-66 0 0,8 2-90 0 0,-9-1 151 0 0,1 0 0 0 0,0 0 0 0 0,0 0 1 0 0,-1 1-1 0 0,1-1 0 0 0,0 0 0 0 0,0 1 0 0 0,-1-1 0 0 0,1 0 0 0 0,0 1 0 0 0,-1-1 1 0 0,1 1-1 0 0,0-1 0 0 0,-1 1 0 0 0,1 0 0 0 0,0 0 0 0 0,0 1-4 0 0,0-1-1 0 0,1 0 1 0 0,-1 1-1 0 0,0-1 1 0 0,1 0-1 0 0,-1 0 1 0 0,1 0-1 0 0,2 1 0 0 0,10 4-20 0 0,0-1 0 0 0,16 4 0 0 0,-1 0-4 0 0,-27-9 32 0 0,0 1-1 0 0,-1-1 0 0 0,1 1 0 0 0,-1 0 0 0 0,1 0 0 0 0,-1 0 0 0 0,0-1 0 0 0,1 1 0 0 0,-1 0 1 0 0,0 1-1 0 0,2 0 0 0 0,-3-2 3 0 0,0 1-1 0 0,0-1 1 0 0,1 0 0 0 0,-1 1 0 0 0,0-1-1 0 0,0 0 1 0 0,0 1 0 0 0,0-1 0 0 0,0 0-1 0 0,0 1 1 0 0,0-1 0 0 0,0 1 0 0 0,0-1-1 0 0,0 0 1 0 0,0 1 0 0 0,0-1 0 0 0,0 0-1 0 0,0 1 1 0 0,0-1 0 0 0,0 0 0 0 0,0 1-1 0 0,0-1 1 0 0,-1 0 0 0 0,1 1 0 0 0,0-1-1 0 0,0 0 1 0 0,0 1 0 0 0,-1-1 0 0 0,1 0-1 0 0,-1 1 1 0 0,-2 2-9 0 0,-1 0 0 0 0,0 0-1 0 0,-1-1 1 0 0,1 1 0 0 0,-9 3 0 0 0,-9 5-25 0 0,18-8 34 0 0,1-1 0 0 0,-1 1 0 0 0,1 0 1 0 0,0 1-1 0 0,0-1 0 0 0,0 0 0 0 0,1 1 0 0 0,-1 0 0 0 0,1-1 0 0 0,0 1 0 0 0,-2 5 0 0 0,-11 16 1 0 0,9-18 1 0 0,5-7-1 0 0,0 1 1 0 0,1 0 0 0 0,-1 0 0 0 0,0 0-1 0 0,0 0 1 0 0,1 0 0 0 0,-1 0 0 0 0,0 0-1 0 0,1 0 1 0 0,-1 1 0 0 0,1-1 0 0 0,-1 0-1 0 0,0 2 1 0 0,1 0-8 0 0,-1 0 1 0 0,1 0-1 0 0,-1 0 0 0 0,0 0 1 0 0,0 0-1 0 0,-1-1 0 0 0,-1 4 1 0 0,2-4-144 0 0,14-6-10401 0 0</inkml:trace>
  <inkml:trace contextRef="#ctx0" brushRef="#br0" timeOffset="1">341 23 12816 0 0,'0'0'1157'0'0,"1"1"-953"0"0,12 4 228 0 0,0-1-1 0 0,0 0 1 0 0,1-1 0 0 0,-1 0 0 0 0,1-1-1 0 0,-1-1 1 0 0,1 0 0 0 0,0-1 0 0 0,0 0-1 0 0,26-4 1 0 0,47-17 162 0 0,-29 6-6477 0 0,-33 9 22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7.0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0 9872 0 0,'-6'10'335'0'0,"0"-1"0"0"0,0 1 0 0 0,1 0 0 0 0,1 1 1 0 0,0-1-1 0 0,0 1 0 0 0,1 0 0 0 0,0 0 0 0 0,0 0 0 0 0,2 0 1 0 0,-1 0-1 0 0,1 19 0 0 0,1-27-277 0 0,0 0 1 0 0,1 0-1 0 0,-1 0 1 0 0,1 0-1 0 0,0 0 1 0 0,-1 0-1 0 0,1 0 1 0 0,3 5-1 0 0,-4-8-53 0 0,0 1-11 0 0,0-1 1 0 0,0 1 0 0 0,0-1 0 0 0,1 1 0 0 0,-1-1-1 0 0,0 1 1 0 0,1-1 0 0 0,-1 0 0 0 0,0 1 0 0 0,1-1 0 0 0,-1 1-1 0 0,0-1 1 0 0,1 0 0 0 0,-1 1 0 0 0,1-1 0 0 0,-1 0 0 0 0,1 0-1 0 0,-1 1 1 0 0,1-1 0 0 0,-1 0 0 0 0,1 0 0 0 0,-1 0-1 0 0,1 1 1 0 0,-1-1 0 0 0,1 0 0 0 0,-1 0 0 0 0,1 0 0 0 0,-1 0-1 0 0,1 0 1 0 0,-1 0 0 0 0,1 0 0 0 0,0 0 0 0 0,0-1-1 0 0,15-6-395 0 0,-4-1 139 0 0</inkml:trace>
  <inkml:trace contextRef="#ctx0" brushRef="#br0" timeOffset="1">135 13 13072 0 0,'0'0'297'0'0,"-1"1"39"0"0,-2 5-235 0 0,0-1 0 0 0,0 0 0 0 0,0 1 0 0 0,1 0 0 0 0,0 0 0 0 0,0-1 0 0 0,-1 12 0 0 0,-6 18-94 0 0,4-20 138 0 0,1 1 0 0 0,1 0 1 0 0,1 0-1 0 0,0 0 0 0 0,1 25 1 0 0,8 12 458 0 0,-6-50-620 0 0,-1 1 1 0 0,1-1 0 0 0,0 0 0 0 0,0 1 0 0 0,0-1-1 0 0,2 3 1 0 0,3 14-4173 0 0,-5-7-833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7.4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0 117 14600 0 0,'0'0'1320'0'0,"1"0"-1083"0"0,23 1-176 0 0,-9-1 130 0 0,25-1-1 0 0,183-36 863 0 0,-37 5-530 0 0,-62 10-319 0 0,5-1-444 0 0,-118 22-478 0 0,0 0 0 0 0,0 1 0 0 0,0 0 0 0 0,0 0-1 0 0,13 3 1 0 0,-22-2-306 0 0,-14 3-5321 0 0,2 0 4539 0 0,-6-1-233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7.7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58 0 9416 0 0,'0'0'852'0'0,"0"2"-704"0"0,0 32-110 0 0,1-7 333 0 0,-1 0 0 0 0,-1 0 0 0 0,-2 0 0 0 0,-8 36 0 0 0,3-36 553 0 0,1 1 1 0 0,2 0-1 0 0,-4 51 0 0 0,-1-91-605 0 0,9 10-281 0 0,0-1 0 0 0,0 0 0 0 0,1 0-1 0 0,-1 0 1 0 0,1 0 0 0 0,-1 1 0 0 0,1-1 0 0 0,0 0 0 0 0,0 0 0 0 0,0 0 0 0 0,1 0 0 0 0,-1 0 0 0 0,1 0 0 0 0,-1 0-1 0 0,1 0 1 0 0,1-3 0 0 0,3-6 121 0 0,0 1 0 0 0,10-16 0 0 0,-12 22-108 0 0,-1 1-19 0 0,1-1 0 0 0,0 1 0 0 0,0 0-1 0 0,0 0 1 0 0,0 1 0 0 0,1-1 0 0 0,0 0 0 0 0,-1 1 0 0 0,1 0 0 0 0,1 0 0 0 0,-1 0 0 0 0,0 1 0 0 0,1-1 0 0 0,8-2-1 0 0,2 0-13 0 0,-13 4-5 0 0,0 1 0 0 0,0-1-1 0 0,0 0 1 0 0,1 1 0 0 0,-1-1 0 0 0,0 1 0 0 0,0 0 0 0 0,1-1-1 0 0,-1 1 1 0 0,0 0 0 0 0,1 1 0 0 0,-1-1 0 0 0,0 0 0 0 0,1 1-1 0 0,-1-1 1 0 0,0 1 0 0 0,0 0 0 0 0,4 1 0 0 0,-4-1-23 0 0,-1-1 1 0 0,0 1-1 0 0,0 0 0 0 0,0-1 1 0 0,0 1-1 0 0,0 0 1 0 0,0 0-1 0 0,0 0 0 0 0,0 0 1 0 0,0 0-1 0 0,0 0 1 0 0,0 0-1 0 0,0 0 0 0 0,-1 0 1 0 0,1 0-1 0 0,0 1 1 0 0,-1-1-1 0 0,1 0 0 0 0,-1 0 1 0 0,1 2-1 0 0,-1 0 6 0 0,0 0-1 0 0,1 0 0 0 0,-1 0 1 0 0,0-1-1 0 0,-1 1 0 0 0,1 0 1 0 0,0 0-1 0 0,-1 0 0 0 0,-1 3 1 0 0,-1 3 6 0 0,-1 1 0 0 0,0-1 0 0 0,0 0 0 0 0,-10 13 0 0 0,9-14-2 0 0,-1 1 0 0 0,-1-1 0 0 0,1 0 0 0 0,-12 11 0 0 0,3-6-1 0 0,-13 9-71 0 0,27-21-301 0 0,2-3-103 0 0,4-6-18 0 0,6-6-1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8.1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 14 10680 0 0,'0'0'970'0'0,"4"-4"-780"0"0,-2 3-138 0 0,-1 0 0 0 0,1 0-1 0 0,-1 0 1 0 0,1 0 0 0 0,-1 0 0 0 0,1 0 0 0 0,-1 1 0 0 0,1-1 0 0 0,0 1 0 0 0,-1-1 0 0 0,1 1 0 0 0,0 0 0 0 0,-1-1 0 0 0,1 1 0 0 0,0 0 0 0 0,0 0-1 0 0,-1 0 1 0 0,1 0 0 0 0,0 1 0 0 0,0-1 0 0 0,-1 0 0 0 0,1 1 0 0 0,0-1 0 0 0,-1 1 0 0 0,1 0 0 0 0,-1-1 0 0 0,1 1 0 0 0,-1 0 0 0 0,1 0 0 0 0,-1 0-1 0 0,1 0 1 0 0,-1 0 0 0 0,0 1 0 0 0,0-1 0 0 0,1 0 0 0 0,-1 0 0 0 0,0 1 0 0 0,1 1 0 0 0,8 12-15 0 0,-1 0 0 0 0,0 0 0 0 0,-1 1-1 0 0,0-1 1 0 0,-2 2 0 0 0,0-1 0 0 0,0 1 0 0 0,4 29 0 0 0,-5-13 192 0 0,-1 0 0 0 0,-2 1 0 0 0,-3 54 0 0 0,-2-62-72 0 0,-1 0 1 0 0,0 1-1 0 0,-2-2 0 0 0,-1 1 1 0 0,-15 34-1 0 0,-63 115 202 0 0,74-155-246 0 0,-20 28 0 0 0,30-46-205 0 0,3-6-2900 0 0,10-15 1842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8.4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14600 0 0,'0'0'330'0'0,"1"0"45"0"0,15 0 91 0 0,7 0-198 0 0,23 3 1 0 0,-39-2-232 0 0,0 0-1 0 0,-1 0 1 0 0,1 1 0 0 0,-1-1 0 0 0,0 2 0 0 0,1-1 0 0 0,-1 1 0 0 0,6 4-1 0 0,-10-7-23 0 0,-1 1-1 0 0,1 0 1 0 0,-1 0-1 0 0,0 0 0 0 0,0 1 1 0 0,0-1-1 0 0,0 0 0 0 0,0 0 1 0 0,0 1-1 0 0,0-1 0 0 0,0 0 1 0 0,0 1-1 0 0,0-1 0 0 0,-1 1 1 0 0,1-1-1 0 0,-1 1 0 0 0,1 0 1 0 0,-1-1-1 0 0,0 1 1 0 0,1 2-1 0 0,-1 0 0 0 0,0-1-1 0 0,-1 0 1 0 0,1 0 0 0 0,-1 0-1 0 0,1 0 1 0 0,-1-1 0 0 0,0 1-1 0 0,0 0 1 0 0,-3 5-1 0 0,-6 8 158 0 0,0-1-1 0 0,-1 0 1 0 0,-1-1-1 0 0,-16 16 1 0 0,-5 6-89 0 0,18-21-34 0 0,11-11-41 0 0,0 0 0 0 0,0 0 1 0 0,0 1-1 0 0,1-1 0 0 0,-6 10 0 0 0,8-13 913 0 0,4-2-578 0 0,5-3-158 0 0,0 1-1 0 0,1-1 1 0 0,-1 2 0 0 0,17-4 0 0 0,11-4-45 0 0,6-1-502 0 0,14-5-1575 0 0,-10-3 580 0 0,-5 2-14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2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10104 0 0,'0'0'3592'0'0,"3"0"-2766"0"0,45-5 905 0 0,-21 3-823 0 0,51-8 0 0 0,1-1-719 0 0,-32 3-109 0 0,-33 5-68 0 0,0 1 1 0 0,18-1-1 0 0,40 0-173 0 0,-69 3 58 0 0,-21-14-8658 0 0,1 6 7499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8.8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10680 0 0,'0'0'3128'0'0,"0"3"-2510"0"0,6 24-497 0 0,-1 0 0 0 0,-1 0 0 0 0,0 33-1 0 0,1 10 364 0 0,0-6 119 0 0,-5-59-577 0 0,0 0 0 0 0,0 0 0 0 0,0 0 0 0 0,-1 0 0 0 0,1 1 1 0 0,-2-1-1 0 0,0 5 0 0 0,0-4-314 0 0,0 1 1 0 0,1-1-1 0 0,-1 13 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9.2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1 108 14336 0 0,'0'0'1632'0'0,"1"-1"-1106"0"0,3 0-158 0 0,1 0-1 0 0,0 0 1 0 0,-1 0-1 0 0,10 1 1 0 0,14-4 234 0 0,73-21 391 0 0,47-10-1035 0 0,-80 17-1429 0 0,-26 6 295 0 0,-3 3 154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49.5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 1384 12752 0 0,'0'0'1280'0'0,"0"-1"-1172"0"0,0-35 78 0 0,-8-270 769 0 0,3 242-794 0 0,-12-176 325 0 0,17 1-226 0 0,2 209-280 0 0,2 0 1 0 0,0 0-1 0 0,3 0 1 0 0,0 0-1 0 0,2 1 1 0 0,20-46 0 0 0,-21 55 84 0 0,1 2 1 0 0,1-1-1 0 0,1 1 1 0 0,0 1-1 0 0,1 0 0 0 0,1 0 1 0 0,25-24-1 0 0,-20 25 39 0 0,24-21 99 0 0,-37 34-181 0 0,-1 0 1 0 0,0 0-1 0 0,1 1 1 0 0,-1-1 0 0 0,1 1-1 0 0,0 0 1 0 0,0 0-1 0 0,6-1 1 0 0,-10 3-30 0 0,0 0 1 0 0,0-1-1 0 0,0 1 1 0 0,0 0-1 0 0,0 0 1 0 0,0 0 0 0 0,0 0-1 0 0,0 0 1 0 0,0 0-1 0 0,0 0 1 0 0,-1 0-1 0 0,1 1 1 0 0,0-1-1 0 0,0 0 1 0 0,0 1-1 0 0,0-1 1 0 0,0 0-1 0 0,0 1 1 0 0,1 0-1 0 0,-1 0-1 0 0,-1 0-1 0 0,1-1 1 0 0,-1 1-1 0 0,1 0 0 0 0,-1-1 1 0 0,0 1-1 0 0,1 0 0 0 0,-1 0 1 0 0,0 0-1 0 0,0-1 1 0 0,1 1-1 0 0,-1 0 0 0 0,0 0 1 0 0,0 0-1 0 0,0 0 0 0 0,0-1 1 0 0,0 1-1 0 0,0 1 0 0 0,-1 3-27 0 0,0 0-1 0 0,0-1 1 0 0,0 1-1 0 0,-1-1 1 0 0,0 1-1 0 0,-3 6 1 0 0,-149 278-215 0 0,151-282 248 0 0,-1 0 1 0 0,1 0-1 0 0,1 0 1 0 0,-2 8-1 0 0,3-13-1 0 0,1 0 1 0 0,-1 1-1 0 0,1-1 1 0 0,0 0-1 0 0,0 1 1 0 0,0-1-1 0 0,1 5 1 0 0,-1-6 5 0 0,0-1 1 0 0,1 1-1 0 0,-1 0 1 0 0,0 0 0 0 0,0 0-1 0 0,1-1 1 0 0,-1 1-1 0 0,1 0 1 0 0,-1-1 0 0 0,1 1-1 0 0,-1 0 1 0 0,1-1-1 0 0,-1 1 1 0 0,1 0 0 0 0,0-1-1 0 0,-1 1 1 0 0,1-1-1 0 0,0 1 1 0 0,0-1 0 0 0,-1 0-1 0 0,2 1 1 0 0,9 2 151 0 0,1 0 1 0 0,-1-1-1 0 0,1-1 0 0 0,0 0 1 0 0,-1 0-1 0 0,21-2 1 0 0,-14 0 146 0 0,31 3 1 0 0,-18 1-187 0 0,-25-4-100 0 0,0 2-1 0 0,0-1 1 0 0,0 0 0 0 0,0 1 0 0 0,0 0-1 0 0,0 1 1 0 0,0-1 0 0 0,0 1 0 0 0,10 5-1 0 0,-15-6-15 0 0,0-1 0 0 0,0 1 0 0 0,0 0 0 0 0,0-1 0 0 0,0 1 0 0 0,-1 0 0 0 0,1 0 0 0 0,0 0 0 0 0,0 0 0 0 0,-1 0 0 0 0,1 0 0 0 0,0 0-1 0 0,-1 0 1 0 0,1 0 0 0 0,-1 0 0 0 0,1 0 0 0 0,-1 0 0 0 0,0 0 0 0 0,1 1 0 0 0,-1-1 0 0 0,0 2 0 0 0,0-1-8 0 0,0 1-1 0 0,-1-1 1 0 0,1 0 0 0 0,-1 0 0 0 0,1 0-1 0 0,-1 0 1 0 0,0 1 0 0 0,0-1 0 0 0,0 0 0 0 0,0-1-1 0 0,-1 4 1 0 0,-3 1-3 0 0,0 0 1 0 0,0 0-1 0 0,-1 0 0 0 0,0 0 1 0 0,0-1-1 0 0,-6 5 0 0 0,-20 12-10 0 0,4-4-72 0 0,2 2 0 0 0,-30 27 0 0 0,40-33-1676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50.0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50 13216 0 0,'0'0'642'0'0,"-1"-2"-276"0"0,1 2-336 0 0,-1 0 0 0 0,1 0 0 0 0,0 0 0 0 0,0 0 0 0 0,0 0 0 0 0,-1 0 0 0 0,1 0 0 0 0,0 0 0 0 0,0-1 0 0 0,0 1 1 0 0,-1 0-1 0 0,1 0 0 0 0,0 0 0 0 0,0 0 0 0 0,0-1 0 0 0,0 1 0 0 0,0 0 0 0 0,-1 0 0 0 0,1 0 0 0 0,0-1 0 0 0,0 1 1 0 0,0 0-1 0 0,0 0 0 0 0,0 0 0 0 0,0-1 0 0 0,0 1 0 0 0,0 0 0 0 0,0 0 0 0 0,0-1 0 0 0,0 1 0 0 0,0 0 1 0 0,0 0-1 0 0,0-1 0 0 0,0 1 0 0 0,9-3 1307 0 0,1 2-1513 0 0,119-29 2057 0 0,-113 27-1779 0 0,0 1-1 0 0,21-1 0 0 0,-36 3-103 0 0,-1 0 0 0 0,1 0 1 0 0,-1 0-1 0 0,1 0 0 0 0,-1 0 0 0 0,1 0 0 0 0,-1 0 0 0 0,1 1 0 0 0,-1-1 0 0 0,1 0 0 0 0,-1 0 0 0 0,1 0 0 0 0,-1 1 0 0 0,1-1 0 0 0,-1 0 0 0 0,1 0 0 0 0,-1 1 0 0 0,1-1 0 0 0,-1 0 0 0 0,0 1 0 0 0,1-1 0 0 0,-1 1 0 0 0,0-1 0 0 0,1 1 0 0 0,-1-1 0 0 0,0 0 0 0 0,1 1 0 0 0,-1-1 0 0 0,0 1 0 0 0,0-1 0 0 0,0 1 0 0 0,0-1 0 0 0,1 1 0 0 0,-1-1 0 0 0,0 1 0 0 0,0 0 1 0 0,0-1-1 0 0,0 1 0 0 0,0-1 0 0 0,0 1 0 0 0,0-1 0 0 0,0 1 0 0 0,-1-1 0 0 0,1 1 0 0 0,0-1 0 0 0,0 1 0 0 0,0-1 0 0 0,-1 1 0 0 0,1 0 2 0 0,-2 4 24 0 0,0 1-1 0 0,0-1 1 0 0,0 1-1 0 0,-1-1 1 0 0,0 0-1 0 0,0 0 1 0 0,0 0-1 0 0,-1-1 0 0 0,0 1 1 0 0,-8 7-1 0 0,-15 21 79 0 0,6-7-102 0 0,16-19 0 0 0,0-1 0 0 0,-8 13 0 0 0,-9 12-33 0 0,18-26 33 0 0,0 1 0 0 0,0-1-1 0 0,0 1 1 0 0,1 0 0 0 0,-1 0 0 0 0,-3 11 0 0 0,-6 12 10 0 0,0 2 2 0 0,12-24 52 0 0,0-2 28 0 0,6 9-58 0 0,-4-13 7 0 0,1-1 0 0 0,-1 1 0 0 0,0-1 0 0 0,1 0 0 0 0,-1 0 0 0 0,1 1 0 0 0,-1-1 0 0 0,1 0 0 0 0,-1 0 0 0 0,0 0 0 0 0,1 0 0 0 0,-1 0 0 0 0,2-1 0 0 0,-1 1 39 0 0,6-1 23 0 0,0 1 0 0 0,14-5 0 0 0,-14 4-102 0 0,0-1 0 0 0,0 1 0 0 0,8 0-1 0 0,-10 0-47 0 0,0 1 0 0 0,0-1 0 0 0,0-1 0 0 0,0 1 0 0 0,0-1 0 0 0,8-3 0 0 0,-12 4-136 0 0,-7-14-8824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50.3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78 3224 0 0,'1'0'11985'0'0,"48"-5"-8787"0"0,-20 1-2566 0 0,15 0-118 0 0,-17 2-296 0 0,0-1 0 0 0,32-7-1 0 0,153-32-1245 0 0,-209 41 900 0 0,41-5-6698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56.7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2254 1695 2304 0 0,'-9'0'200'0'0,"-17"2"1363"0"0,-27 5 1 0 0,11-2 30 0 0,-74 14-236 0 0,10-1-436 0 0,-55-4 347 0 0,96-9-859 0 0,-5 0-12 0 0,-88 9 344 0 0,-51-2-25 0 0,-1-17-125 0 0,204 5-577 0 0,-204-20 509 0 0,160 14-426 0 0,-8-1 130 0 0,1-3-1 0 0,1-2 1 0 0,0-3-1 0 0,-86-34 1 0 0,114 37-67 0 0,1-1 0 0 0,1-1 0 0 0,0-1 0 0 0,1-2 0 0 0,1 0 0 0 0,0-2 0 0 0,1 0 0 0 0,1-1 0 0 0,1-2 0 0 0,-30-40 0 0 0,38 43-70 0 0,1-1-1 0 0,1-1 0 0 0,1 0 1 0 0,1 0-1 0 0,1-1 0 0 0,-9-34 1 0 0,12 32-78 0 0,0 0 0 0 0,2 0 1 0 0,1 0-1 0 0,1-1 1 0 0,0 1-1 0 0,2-1 1 0 0,1 1-1 0 0,1 0 1 0 0,2 0-1 0 0,7-28 0 0 0,0 16-26 0 0,2 0 0 0 0,1 1-1 0 0,2 1 1 0 0,2 1 0 0 0,0 0-1 0 0,3 1 1 0 0,29-34 0 0 0,88-91-402 0 0,-102 120 325 0 0,2 2 1 0 0,46-33-1 0 0,-15 22 53 0 0,1 2 1 0 0,128-57-1 0 0,-103 62 87 0 0,179-49 0 0 0,-203 72-95 0 0,0 3 1 0 0,98-6-1 0 0,152 21-346 0 0,-213 7 71 0 0,193 42-1 0 0,-220-30-78 0 0,-1 3 0 0 0,151 68 0 0 0,-195-73 356 0 0,-1 2 0 0 0,-1 1 1 0 0,-1 1-1 0 0,-1 2 1 0 0,-1 2-1 0 0,-1 1 1 0 0,-2 1-1 0 0,0 1 1 0 0,-3 2-1 0 0,31 46 1 0 0,-45-60 27 0 0,-1 1 1 0 0,-1 0-1 0 0,-1 1 0 0 0,0 0 1 0 0,-2 1-1 0 0,0 0 1 0 0,-2 0-1 0 0,7 43 1 0 0,-11-46 25 0 0,0-1-1 0 0,-1 0 1 0 0,-1 0 0 0 0,0 0 0 0 0,-2 0 0 0 0,0 0-1 0 0,0 0 1 0 0,-2-1 0 0 0,0 0 0 0 0,-1 1-1 0 0,-16 29 1 0 0,0-11 172 0 0,-52 64 0 0 0,67-91-161 0 0,-26 30 72 0 0,-60 54-1 0 0,2-14-4013 0 0,27-25-797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58.4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2 385 5528 0 0,'0'0'497'0'0,"0"0"-405"0"0,-1-1-18 0 0,1 1-1 0 0,0 0 1 0 0,0-1-1 0 0,0 1 1 0 0,0 0 0 0 0,-1-1-1 0 0,1 1 1 0 0,0 0-1 0 0,0-1 1 0 0,0 1-1 0 0,0 0 1 0 0,0-1 0 0 0,0 1-1 0 0,0-1 1 0 0,0 1-1 0 0,0 0 1 0 0,0-1-1 0 0,0 1 1 0 0,0 0 0 0 0,0-1-1 0 0,0 1 1 0 0,1-1-1 0 0,-1 1 1 0 0,0 0-1 0 0,0-1 1 0 0,0 1 0 0 0,0 0-1 0 0,1-1 1 0 0,7-12 2547 0 0,-6 9-2107 0 0,2-4-67 0 0,1-1 0 0 0,1 1 0 0 0,0 0 0 0 0,0 0 0 0 0,0 1 0 0 0,1 0 0 0 0,0 0 0 0 0,8-6 0 0 0,-13 11-355 0 0,6-6 37 0 0,-1-1-1 0 0,0 1 1 0 0,0-2 0 0 0,-1 1 0 0 0,0-1-1 0 0,5-12 1 0 0,-8 14-99 0 0,0 0 0 0 0,-1 0 0 0 0,3-12 1 0 0,3-12 32 0 0,1 4-8 0 0,-7 21-55 0 0,-1 0-1 0 0,2 0 1 0 0,-1 1 0 0 0,5-9-1 0 0,-2 5 1 0 0,-1-1 0 0 0,5-13 0 0 0,-8 20 0 0 0,0-3-13 0 0,-1 6-52 0 0,-4 13-142 0 0,-23 72 125 0 0,1 11 148 0 0,-17 79-68 0 0,27-96 5 0 0,-2 14 79 0 0,15-71-32 0 0,-2 6 126 0 0,0 38 0 0 0,5-63 271 0 0,0-4-148 0 0,1-6-145 0 0,0 0 1 0 0,1 1-1 0 0,0-1 1 0 0,1 0-1 0 0,0 1 0 0 0,3-8 1 0 0,6-13-62 0 0,10-58-29 0 0,-12 56-64 0 0,1 0 0 0 0,2 1 0 0 0,1 0 0 0 0,32-50 0 0 0,-33 61 0 0 0,-10 12 0 0 0,2 0 0 0 0,-1 0 0 0 0,0 0 0 0 0,11-8 0 0 0,33-30 0 0 0,-39 39-12 0 0,-9 5 10 0 0,0-1-1 0 0,0 1 1 0 0,1 0-1 0 0,-1 0 0 0 0,0 0 1 0 0,1 0-1 0 0,-1 0 1 0 0,0 0-1 0 0,1 0 0 0 0,-1 0 1 0 0,0 0-1 0 0,1 0 0 0 0,-1 0 1 0 0,0 0-1 0 0,0 0 1 0 0,1 0-1 0 0,-1 0 0 0 0,0 0 1 0 0,1 0-1 0 0,-1 1 1 0 0,0-1-1 0 0,0 0 0 0 0,1 0 1 0 0,-1 0-1 0 0,1 1-5 0 0,-1 0 1 0 0,0 0-1 0 0,1 0 0 0 0,-1-1 0 0 0,0 1 0 0 0,0 0 1 0 0,0 0-1 0 0,0 0 0 0 0,0-1 0 0 0,0 1 1 0 0,0 0-1 0 0,0 0 0 0 0,0 0 0 0 0,0-1 0 0 0,0 1 1 0 0,-1 0-1 0 0,1 1 0 0 0,-7 17-85 0 0,5-13 59 0 0,-5 10-5 0 0,-1 1 0 0 0,-19 27 0 0 0,4-6-6 0 0,-28 43-82 0 0,26-42 27 0 0,23-34 76 0 0,1-4 17 0 0,0 0 0 0 0,1 0 0 0 0,-1 1 0 0 0,1-1-1 0 0,-1 0 1 0 0,0 0 0 0 0,0 0 0 0 0,0 0 0 0 0,0-1 0 0 0,1 1 0 0 0,-1 0 0 0 0,0 0 0 0 0,0 0 0 0 0,-1-1 0 0 0,0 2 0 0 0,0-1-61 0 0,6 0 56 0 0,0-1 1 0 0,0 1 0 0 0,-1 0-1 0 0,1 0 1 0 0,0 1 0 0 0,4 2-1 0 0,8 2 30 0 0,-2-3 39 0 0,-2 2 0 0 0,1-1 0 0 0,0 2 0 0 0,-1 0-1 0 0,0 0 1 0 0,0 1 0 0 0,-1 0 0 0 0,0 1 0 0 0,15 14-1 0 0,-23-21-56 0 0,7 16 0 0 0,-10-16-18 0 0,0 0 0 0 0,1-1-1 0 0,-1 1 1 0 0,1 0 0 0 0,-1 0-1 0 0,1-1 1 0 0,-1 1 0 0 0,1 0-1 0 0,-1-1 1 0 0,1 1 0 0 0,0-1-1 0 0,-1 1 1 0 0,1-1 0 0 0,0 1-1 0 0,0-1 1 0 0,-1 1 0 0 0,1-1-1 0 0,0 0 1 0 0,1 1 0 0 0,2-1-152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58.7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11 14368 0 0,'0'0'1442'0'0,"2"0"-1322"0"0,9-4-105 0 0,-6 3 14 0 0,-1-1 0 0 0,1 1 0 0 0,-1 0 0 0 0,6-1 0 0 0,-7 2 8 0 0,-1 0 1 0 0,0 1-1 0 0,1-1 0 0 0,-1 1 1 0 0,0-1-1 0 0,0 1 0 0 0,1 0 1 0 0,-1 0-1 0 0,0 0 0 0 0,0 0 1 0 0,0 0-1 0 0,0 0 0 0 0,0 1 1 0 0,0-1-1 0 0,-1 0 0 0 0,1 1 0 0 0,0 0 1 0 0,-1-1-1 0 0,2 3 0 0 0,-1-1-27 0 0,0-1-1 0 0,0 1 1 0 0,-1 0-1 0 0,1 0 1 0 0,-1-1-1 0 0,0 1 1 0 0,0 0-1 0 0,0 0 1 0 0,0 1-1 0 0,0-1 1 0 0,-1 0-1 0 0,1 5 0 0 0,-1-3-9 0 0,-1 0 0 0 0,1 0 0 0 0,-1 0 0 0 0,0-1-1 0 0,0 1 1 0 0,-1 0 0 0 0,1-1 0 0 0,-1 1-1 0 0,0-1 1 0 0,-1 1 0 0 0,1-1 0 0 0,-1 0-1 0 0,1 0 1 0 0,-1 0 0 0 0,-5 5 0 0 0,-4 2 6 0 0,0 0 1 0 0,-1 0-1 0 0,-15 10 1 0 0,5-5 41 0 0,17-11-12 0 0,4-3-20 0 0,0 0-1 0 0,0-1 1 0 0,-1 1 0 0 0,1-1 0 0 0,-1 0-1 0 0,1 1 1 0 0,-1-1 0 0 0,1 0 0 0 0,-4 1-1 0 0,3-2 392 0 0,16 6 218 0 0,-5-5-429 0 0,-1 0-1 0 0,1-1 0 0 0,-1 1 0 0 0,15-2 1 0 0,0 0 171 0 0,1-1-119 0 0,0 0 0 0 0,39-10 0 0 0,-5 1-468 0 0,-19 4-124 0 0,-2-4-28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59.3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0 920 0 0,'2'2'4885'0'0,"11"5"-1800"0"0,22 9 1 0 0,46 15-1554 0 0,-74-29-1314 0 0,33 12 277 0 0,0-1 0 0 0,67 11-1 0 0,-63-17-65 0 0,7 1 11 0 0,80 3 1 0 0,-105-12-461 0 0,38 3-1630 0 0,-34 2 672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59:59.7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62 11 6912 0 0,'0'0'888'0'0,"8"-3"1230"0"0,-4 1-1840 0 0,0 1-1 0 0,1 0 1 0 0,-1 0-1 0 0,0 0 0 0 0,1 0 1 0 0,-1 1-1 0 0,1 0 1 0 0,-1 0-1 0 0,1 0 0 0 0,-1 0 1 0 0,1 1-1 0 0,-1 0 1 0 0,1 0-1 0 0,4 1 1 0 0,-4 0-142 0 0,0-1 0 0 0,1 1 0 0 0,-1 0 0 0 0,-1 1 0 0 0,1-1 0 0 0,0 1 0 0 0,-1 0 0 0 0,1 0 0 0 0,-1 0 0 0 0,0 1 0 0 0,6 6 0 0 0,-9-8-99 0 0,0 0 1 0 0,0 0 0 0 0,0 0 0 0 0,0 0 0 0 0,0 1 0 0 0,-1-1 0 0 0,1 0 0 0 0,-1 1 0 0 0,1-1 0 0 0,-1 0 0 0 0,0 1 0 0 0,0-1 0 0 0,0 0 0 0 0,0 1 0 0 0,-1 4 0 0 0,0-2-19 0 0,-1 1 1 0 0,1-1-1 0 0,-1 0 1 0 0,1 0-1 0 0,-2 0 1 0 0,-2 7-1 0 0,-13 13 80 0 0,-2 0 0 0 0,0-1-1 0 0,-32 29 1 0 0,44-45-62 0 0,-24 16 83 0 0,27-20-171 0 0,-1 0 0 0 0,0 0 0 0 0,1 1 0 0 0,0-1 0 0 0,-7 8 0 0 0,7-2-163 0 0,5-8-1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2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2304 0 0,'0'0'12714'0'0,"2"0"-12182"0"0,274-18 2473 0 0,-196 10-2854 0 0,-71 6-397 0 0,1 1 0 0 0,0 1-1 0 0,0 0 1 0 0,0 0 0 0 0,0 1 0 0 0,0 0 0 0 0,0 1-1 0 0,15 4 1 0 0,-24-6-894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0.0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35 531 13104 0 0,'0'0'597'0'0,"-1"-1"-9"0"0,1 1-563 0 0,0-1 1 0 0,-1 1-1 0 0,1-1 1 0 0,0 1-1 0 0,-1-1 0 0 0,1 1 1 0 0,-1 0-1 0 0,1-1 1 0 0,-1 1-1 0 0,1-1 0 0 0,0 1 1 0 0,-1 0-1 0 0,1-1 1 0 0,-1 1-1 0 0,0 0 0 0 0,1 0 1 0 0,-1-1-1 0 0,1 1 1 0 0,-1 0-1 0 0,1 0 0 0 0,-1 0 1 0 0,-1 0-1 0 0,-8-4 1199 0 0,9 3-1157 0 0,0-1 0 0 0,0 1 0 0 0,0 0 0 0 0,0 0 0 0 0,0-1 0 0 0,0 1 0 0 0,0 0 0 0 0,1-1 0 0 0,-1 1 0 0 0,0-1 1 0 0,1 1-1 0 0,-1-1 0 0 0,1 1 0 0 0,0-1 0 0 0,0 1 0 0 0,-1-1 0 0 0,1 0 0 0 0,0 1 0 0 0,0-1 0 0 0,0 1 0 0 0,1-4 0 0 0,0-3 130 0 0,1 0 0 0 0,0 0 0 0 0,4-9 0 0 0,1-4-127 0 0,9-36 106 0 0,-6 26-174 0 0,-2-1 0 0 0,4-35-1 0 0,7-48-280 0 0,-3 29-446 0 0,-18 73 543 0 0,0-7 106 0 0,-4 40-188 0 0,0 1 200 0 0,-2 158 54 0 0,6-58 105 0 0,1-55 110 0 0,2 1 1 0 0,3-1-1 0 0,14 65 0 0 0,-5-61-77 0 0,-11-64 142 0 0,1-6-88 0 0,2-11-3 0 0,1-22-2 0 0,-5-45 148 0 0,-2 52-367 0 0,2-29 1 0 0,0 46 8 0 0,0 0-1 0 0,1 0 1 0 0,0 0 0 0 0,1 1 0 0 0,-1-1 0 0 0,2 1 0 0 0,4-10-1 0 0,-2 6 5 0 0,1 0 0 0 0,0 1-1 0 0,0 0 1 0 0,16-17 0 0 0,-8 12-14 0 0,-9 9 22 0 0,1 0 1 0 0,1 0-1 0 0,13-10 0 0 0,-13 14 11 0 0,-7 2-46 0 0,0 2 52 0 0,-1 0 0 0 0,0 0 1 0 0,0-1-1 0 0,0 1 0 0 0,0 0 0 0 0,1 0 1 0 0,-1 0-1 0 0,0 0 0 0 0,-1-1 0 0 0,1 1 1 0 0,0 0-1 0 0,0 0 0 0 0,0 0 0 0 0,0 0 1 0 0,-1-1-1 0 0,1 1 0 0 0,0 0 0 0 0,-1 0 1 0 0,1 0-1 0 0,-3 6 1 0 0,-1 38 3 0 0,3-38 0 0 0,0 0 0 0 0,1 0 0 0 0,0 0 0 0 0,0 0 0 0 0,1 0 0 0 0,-1 0 0 0 0,2 0 0 0 0,-1 0 0 0 0,1-1 0 0 0,0 1 0 0 0,0-1 0 0 0,1 1 0 0 0,0-1 0 0 0,5 8 0 0 0,-6-12 24 0 0,-1-1 0 0 0,1 1 0 0 0,1-1-1 0 0,-1 1 1 0 0,0-1 0 0 0,0 0-1 0 0,0 0 1 0 0,1 0 0 0 0,-1 0 0 0 0,0 0-1 0 0,1 0 1 0 0,-1-1 0 0 0,1 1-1 0 0,-1-1 1 0 0,1 0 0 0 0,-1 1-1 0 0,1-1 1 0 0,4-1 0 0 0,22-4-1188 0 0,-26 4 302 0 0,0 0 1 0 0,0 0-1 0 0,0-1 0 0 0,0 1 0 0 0,4-4 1 0 0,5-3-4535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0.4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2304 0 0,'0'0'10824'0'0,"9"0"-8934"0"0,95 8 493 0 0,-102-8-2354 0 0,0 0 0 0 0,0 0 0 0 0,0 0 0 0 0,0 0 0 0 0,0 1 0 0 0,0-1 0 0 0,0 1 0 0 0,-1-1 0 0 0,1 1 0 0 0,0-1 0 0 0,0 1 0 0 0,0 0 0 0 0,-1 0 0 0 0,1 0 0 0 0,0 0 0 0 0,-1 0 0 0 0,1 0 0 0 0,1 3 0 0 0,-2-3-29 0 0,0 1-1 0 0,0-1 1 0 0,0 1 0 0 0,-1 0-1 0 0,1-1 1 0 0,-1 1-1 0 0,1 0 1 0 0,-1 0 0 0 0,1-1-1 0 0,-1 1 1 0 0,0 0-1 0 0,0 0 1 0 0,0-1 0 0 0,0 1-1 0 0,0 0 1 0 0,0 0-1 0 0,-1-1 1 0 0,1 1 0 0 0,-1 0-1 0 0,1 0 1 0 0,-2 1-1 0 0,0 4 1 0 0,-1-1 0 0 0,0 0 0 0 0,-1 0 0 0 0,-4 6 0 0 0,-7 13 0 0 0,-3 8 0 0 0,13-26 0 0 0,0 0 0 0 0,1 1 0 0 0,0 0 0 0 0,-3 10 0 0 0,6-14 24 0 0,-1 1 0 0 0,1-1 0 0 0,0 1 0 0 0,1 0 0 0 0,-1-1 0 0 0,1 1 0 0 0,0 8 0 0 0,0-12-16 0 0,0 1 1 0 0,1-1 0 0 0,-1 0-1 0 0,0 0 1 0 0,1 0 0 0 0,-1 0 0 0 0,1 1-1 0 0,-1-1 1 0 0,1 0 0 0 0,-1 0-1 0 0,1 0 1 0 0,0 0 0 0 0,0 0 0 0 0,-1 0-1 0 0,1-1 1 0 0,0 1 0 0 0,0 0-1 0 0,0 0 1 0 0,0 0 0 0 0,0-1-1 0 0,0 1 1 0 0,0-1 0 0 0,0 1 0 0 0,0-1-1 0 0,1 1 1 0 0,-1-1 0 0 0,0 1-1 0 0,0-1 1 0 0,0 0 0 0 0,0 0 0 0 0,1 0-1 0 0,-1 0 1 0 0,0 0 0 0 0,3 0-1 0 0,0 0 7 0 0,1-1 0 0 0,0 0 0 0 0,0 0 0 0 0,-1 0 0 0 0,1 0 0 0 0,4-3 0 0 0,14-3 19 0 0,-19 6-305 0 0,-1 0 0 0 0,1 0 1 0 0,0-1-1 0 0,0 1 0 0 0,-1-1 0 0 0,1 0 0 0 0,-1 0 1 0 0,0 0-1 0 0,1-1 0 0 0,-1 1 0 0 0,0-1 0 0 0,0 1 0 0 0,-1-1 1 0 0,1 0-1 0 0,2-4 0 0 0,6-10-1326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0.7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96 3224 0 0,'0'0'2568'0'0,"8"0"104"0"0,5-3 80 0 0,0 0 24 0 0,4-5-1968 0 0,6 0-392 0 0,-5-3-72 0 0,7 0-24 0 0,-4-2-200 0 0,6 2-48 0 0,-1-4-8 0 0,-5 2 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1.1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9 9728 0 0,'0'0'882'0'0,"-1"-2"-726"0"0,-3-4 4738 0 0,8 6-4844 0 0,0 0 0 0 0,0 0 0 0 0,0 1 0 0 0,0 0 0 0 0,0 0 0 0 0,0 0 0 0 0,-1 0 0 0 0,1 1 0 0 0,0 0 0 0 0,-1-1 0 0 0,1 1 0 0 0,-1 0 0 0 0,0 1 0 0 0,0-1 0 0 0,0 1 0 0 0,0-1-1 0 0,0 1 1 0 0,0 0 0 0 0,-1 0 0 0 0,1 0 0 0 0,-1 0 0 0 0,0 0 0 0 0,0 1 0 0 0,0-1 0 0 0,1 5 0 0 0,-2-6-50 0 0,0 0 0 0 0,-1 1 0 0 0,1-1 0 0 0,-1 1 0 0 0,0-1 0 0 0,0 0 0 0 0,0 1 0 0 0,0-1 0 0 0,0 1 0 0 0,-1-1 0 0 0,1 0 0 0 0,-1 1 0 0 0,1-1 0 0 0,-1 0 0 0 0,0 1 0 0 0,0-1 0 0 0,0 0 0 0 0,0 0 0 0 0,-1 0 0 0 0,1 0 0 0 0,0 0 0 0 0,-1 0 0 0 0,-1 2 0 0 0,-3 3 0 0 0,0-1 0 0 0,-1 0 0 0 0,1 0 0 0 0,-1-1 0 0 0,-8 5 0 0 0,-4 2 84 0 0,-1-2-1 0 0,0 0 0 0 0,-38 12 1 0 0,40-18 1213 0 0,28-4-541 0 0,51-1-292 0 0,0-2 0 0 0,103-19 0 0 0,-34-1-1652 0 0,-88 19 725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7.1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11877 456 0 0,'0'0'4320'0'0,"4"-10"-2432"0"0,9-4 332 0 0,-11 13-1970 0 0,0-1-1 0 0,0 0 0 0 0,0 1 1 0 0,-1-1-1 0 0,1 0 1 0 0,-1 0-1 0 0,3-3 1 0 0,14-19 1490 0 0,12-12-330 0 0,-15 23-677 0 0,-9 8-642 0 0,0 0 0 0 0,-1-1 0 0 0,7-6 1 0 0,65-84 1603 0 0,-50 57-1095 0 0,-13 23-413 0 0,-2 0-1 0 0,15-24 1 0 0,-18 26-145 0 0,34-39 356 0 0,-37 46-284 0 0,1 0 0 0 0,0 0 0 0 0,14-10 0 0 0,10-11 206 0 0,-24 22-249 0 0,0 1 0 0 0,0-1 0 0 0,0 1-1 0 0,1 0 1 0 0,8-4 0 0 0,-8 4-44 0 0,0 1 0 0 0,0-1 0 0 0,-1 0 0 0 0,0 0 0 0 0,8-8 0 0 0,14-16 35 0 0,-14 15-34 0 0,18-23-1 0 0,-14 15 13 0 0,-14 15-32 0 0,1 1 0 0 0,8-14 0 0 0,-5 6 29 0 0,14-17 0 0 0,1-1 152 0 0,-17 23-77 0 0,0 0 1 0 0,1 1-1 0 0,13-12 0 0 0,5-6 175 0 0,-15 16-191 0 0,22-18 0 0 0,2 0-95 0 0,-29 22-4 0 0,10-9 51 0 0,0 0 0 0 0,-2-1 0 0 0,26-34 1 0 0,-23 28-38 0 0,-12 15-11 0 0,0 1 0 0 0,0-1 0 0 0,6-12-1 0 0,-7 12 3 0 0,0 0 0 0 0,0 1-1 0 0,1-1 1 0 0,0 1 0 0 0,0 0 0 0 0,1 1-1 0 0,0-1 1 0 0,0 1 0 0 0,9-7-1 0 0,1 2 15 0 0,1-1 0 0 0,32-13-1 0 0,-36 18-8 0 0,-1-1-1 0 0,0-1 1 0 0,0 1-1 0 0,0-2 1 0 0,-1 0-1 0 0,0 0 0 0 0,13-17 1 0 0,61-82 126 0 0,-61 74-118 0 0,-11 18 1 0 0,1 1-1 0 0,1 1 0 0 0,31-25 1 0 0,1-1 89 0 0,6-6 111 0 0,28-27-471 0 0,-53 45 255 0 0,18-20 0 0 0,-35 36 0 0 0,0 1 0 0 0,1 0 0 0 0,0 1 0 0 0,1 0 0 0 0,19-10 0 0 0,-2 0 0 0 0,20-20 5 0 0,-4 1 54 0 0,0 5-43 0 0,-2-2 0 0 0,-1-1 0 0 0,54-64 0 0 0,-17 20-16 0 0,-49 50 0 0 0,-20 20 62 0 0,104-100 337 0 0,-83 83-370 0 0,63-42 1 0 0,-70 52-3 0 0,-2-1-1 0 0,0-1 0 0 0,-1-1 0 0 0,21-26 1 0 0,-28 30-23 0 0,27-30-4 0 0,28-30 0 0 0,-15 23 0 0 0,69-54 0 0 0,-94 83 0 0 0,33-36 0 0 0,0 0 0 0 0,36-35 54 0 0,-83 79-49 0 0,26-35 0 0 0,-13 13-5 0 0,-2 5 17 0 0,-10 11 7 0 0,23-23-1 0 0,50-55-23 0 0,-67 77 10 0 0,66-60 92 0 0,-68 66-60 0 0,19-23 0 0 0,13-12-35 0 0,8-8 99 0 0,-28 26-95 0 0,68-73 54 0 0,-2 0-2 0 0,22 6 1 0 0,-96 83-64 0 0,-10 8 27 0 0,24-22 0 0 0,99-91-29 0 0,52-63 110 0 0,85-53-309 0 0,-167 138 332 0 0,-27 24-61 0 0,-55 52-68 0 0,36-43-1 0 0,16-18 18 0 0,-22 30-8 0 0,3-5-12 0 0,32-20 1 0 0,14-10-109 0 0,-92 80 96 0 0,57-44-78 0 0,72-77 0 0 0,-25 11 347 0 0,-29 26 391 0 0,-53 56-808 0 0,72-66-1 0 0,-24 34 276 0 0,38-30-34 0 0,-106 92-50 0 0,-1-1 0 0 0,-1-1 0 0 0,1 0 0 0 0,-2-1 1 0 0,16-19-1 0 0,-20 21-15 0 0,9-9 19 0 0,-2-2 0 0 0,14-24 0 0 0,-21 33-34 0 0,0 1 0 0 0,1-1 0 0 0,1 2 0 0 0,0-1 0 0 0,11-9 0 0 0,21-24 0 0 0,2-6 0 0 0,-27 32-89 0 0,-1 1 0 0 0,23-36 1 0 0,-30 42 85 0 0,0 0 0 0 0,1 0 0 0 0,0 1 0 0 0,21-17 0 0 0,-8 6 4 0 0,36-27-1 0 0,-41 35 0 0 0,0-1 0 0 0,26-28 0 0 0,-38 35 0 0 0,0 0 0 0 0,6-12 0 0 0,7-12 0 0 0,67-72 0 0 0,-69 85 21 0 0,0 1 1 0 0,23-19-1 0 0,-36 33-21 0 0,6-6-2 0 0,0-1 1 0 0,-1 0-1 0 0,15-23 0 0 0,-13 17 51 0 0,17-19 0 0 0,2 0 57 0 0,-16 19-141 0 0,1 0 0 0 0,0 0 0 0 0,29-22 1 0 0,-14 14 30 0 0,-2-1 0 0 0,0-1 0 0 0,32-41 0 0 0,-32 35 2 0 0,112-112 2 0 0,-129 130 0 0 0,0-1 0 0 0,14-24 0 0 0,-16 24 0 0 0,0 1 0 0 0,1 0 0 0 0,13-14 0 0 0,12-11 16 0 0,110-109 112 0 0,-117 122-159 0 0,29-36 0 0 0,-2 2-3 0 0,26-32 34 0 0,2-3 0 0 0,-36 48 1 0 0,84-85 10 0 0,-57 56 113 0 0,-2 0-124 0 0,43-42-130 0 0,-73 72 100 0 0,-6 10 30 0 0,1 0 0 0 0,1 3 0 0 0,85-58 0 0 0,-117 88 0 0 0,11-6 0 0 0,-1-1 0 0 0,29-25 0 0 0,68-66 124 0 0,-50 46-154 0 0,-14 16-59 0 0,-30 25 75 0 0,30-29-1 0 0,28-38 15 0 0,-45 47 0 0 0,53-66 0 0 0,-63 73 0 0 0,0 0 0 0 0,2 2 0 0 0,1 0 0 0 0,1 2 0 0 0,39-28 0 0 0,-45 36 0 0 0,27-28 0 0 0,7-7 0 0 0,36-34 0 0 0,-65 63 0 0 0,-1-1 0 0 0,32-39 0 0 0,11-10 0 0 0,-21 23 0 0 0,3 3 0 0 0,-8 7 0 0 0,3 0 0 0 0,-14 14 0 0 0,24-21 0 0 0,5-3 0 0 0,78-73 0 0 0,-114 103 41 0 0,0 0 0 0 0,-2-2 0 0 0,31-39 0 0 0,19-47-220 0 0,-55 79 183 0 0,1 1 0 0 0,1 1-1 0 0,33-35 1 0 0,-22 33-4 0 0,1 1 0 0 0,36-24 0 0 0,-57 44 0 0 0,0-1 0 0 0,0 0 0 0 0,-1-1 0 0 0,10-12 0 0 0,-8 8 0 0 0,20-18 0 0 0,88-69 0 0 0,71-65 0 0 0,79-88 3 0 0,-216 207 5 0 0,-5-3 87 0 0,-29 30-90 0 0,25-21 0 0 0,-40 37-15 0 0,158-137-360 0 0,-122 97-1427 0 0,-35 36-3567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7.9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74 981 456 0 0,'0'0'15616'0'0,"1"-2"-14978"0"0,7-12 138 0 0,9-24-1 0 0,4-9-410 0 0,-16 36-339 0 0,0-1 1 0 0,-1 1-1 0 0,-1-1 0 0 0,0 1 1 0 0,-1-1-1 0 0,0 0 0 0 0,0 0 0 0 0,-1-18 1 0 0,2-9-35 0 0,2-172-551 0 0,-6 142 224 0 0,1 37 90 0 0,-1-1 1 0 0,-2 1-1 0 0,-1 0 1 0 0,-2 1-1 0 0,-1-1 0 0 0,-20-54 1 0 0,6 28-40 0 0,-17-40-312 0 0,38 98 594 0 0,0-1-1 0 0,0 1 1 0 0,0 0 0 0 0,-1 0-1 0 0,1 0 1 0 0,0 0 0 0 0,0-1 0 0 0,0 1-1 0 0,0 0 1 0 0,0 0 0 0 0,0 0-1 0 0,0 0 1 0 0,0 0 0 0 0,-1-1 0 0 0,1 1-1 0 0,0 0 1 0 0,0 0 0 0 0,0 0 0 0 0,0 0-1 0 0,0 0 1 0 0,-1 0 0 0 0,1 0-1 0 0,0 0 1 0 0,0 0 0 0 0,0 0 0 0 0,0 0-1 0 0,-1-1 1 0 0,1 1 0 0 0,0 0-1 0 0,0 0 1 0 0,0 0 0 0 0,0 0 0 0 0,-1 0-1 0 0,1 0 1 0 0,0 0 0 0 0,0 1-1 0 0,-1-1 1 0 0,0 1-8 0 0,0 0-1 0 0,-1 0 1 0 0,1 0-1 0 0,0 0 1 0 0,0 1 0 0 0,0-1-1 0 0,0 0 1 0 0,0 1-1 0 0,0-1 1 0 0,0 1-1 0 0,0 0 1 0 0,0-1 0 0 0,1 1-1 0 0,-2 3 1 0 0,-6 27-94 0 0,1 13 169 0 0,1-1 0 0 0,3 1-1 0 0,1-1 1 0 0,3 1 0 0 0,1 0 0 0 0,15 80 0 0 0,-5-52 344 0 0,11 46 237 0 0,-20-106-539 0 0,2 0 0 0 0,-1 1 0 0 0,2-2 0 0 0,0 1 0 0 0,0 0 0 0 0,12 16-1 0 0,-15-26-78 0 0,-1 0-1 0 0,1 0 0 0 0,-1-1 0 0 0,1 1 0 0 0,0 0 0 0 0,0-1 0 0 0,0 0 0 0 0,0 1 0 0 0,1-1 0 0 0,-1-1 0 0 0,1 1 0 0 0,-1 0 0 0 0,1-1 0 0 0,-1 0 0 0 0,1 0 0 0 0,0 0 0 0 0,0 0 1 0 0,-1 0-1 0 0,1-1 0 0 0,0 0 0 0 0,0 0 0 0 0,4 0 0 0 0,-2-1 7 0 0,1 0 1 0 0,-1 0 0 0 0,1-1-1 0 0,-1 0 1 0 0,0 0-1 0 0,0 0 1 0 0,0-1-1 0 0,0 0 1 0 0,0 0 0 0 0,-1 0-1 0 0,1-1 1 0 0,7-6-1 0 0,2-4 45 0 0,-8 10-94 0 0,-1-1 0 0 0,0-1 0 0 0,0 1 0 0 0,-1-1 0 0 0,1 0-1 0 0,-1 0 1 0 0,-1-1 0 0 0,8-12 0 0 0,1-14-1304 0 0,-4 2-4768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8.3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0 159 11256 0 0,'0'0'2762'0'0,"1"-2"-1915"0"0,1-2-705 0 0,-1 1-1 0 0,1 0 1 0 0,0 0-1 0 0,0 0 1 0 0,1 0 0 0 0,-1 0-1 0 0,1 0 1 0 0,3-3 0 0 0,30-22 43 0 0,0-1 65 0 0,13-25-1535 0 0,-34 39 411 0 0</inkml:trace>
  <inkml:trace contextRef="#ctx0" brushRef="#br0" timeOffset="1">130 212 9760 0 0,'0'9'192'0'0,"-1"1"0"0"0,2 0 1 0 0,0 0-1 0 0,2 13 1 0 0,-1-13-151 0 0,0 0 1 0 0,-1 0 0 0 0,-1 0 0 0 0,0 11 0 0 0,-3 1 500 0 0,1-15-183 0 0,1 0-1 0 0,0-1 1 0 0,1 1-1 0 0,0 0 1 0 0,1 11-1 0 0,-1-16-304 0 0,0 0-1 0 0,1 0 1 0 0,0 0-1 0 0,-1 0 1 0 0,1 0-1 0 0,0 0 1 0 0,0 0-1 0 0,0-1 1 0 0,0 1-1 0 0,1 0 1 0 0,-1-1-1 0 0,0 1 0 0 0,1-1 1 0 0,-1 1-1 0 0,1-1 1 0 0,-1 0-1 0 0,1 1 1 0 0,0-1-1 0 0,-1 0 1 0 0,1 0-1 0 0,0 0 1 0 0,0 0-1 0 0,3 0 1 0 0,-3 0-25 0 0,1 0 0 0 0,0 0 1 0 0,-1 0-1 0 0,1-1 0 0 0,-1 1 1 0 0,1-1-1 0 0,0 0 0 0 0,-1 1 1 0 0,1-1-1 0 0,0-1 0 0 0,0 1 1 0 0,-1 0-1 0 0,1-1 0 0 0,-1 1 1 0 0,4-2-1 0 0,-3 1-41 0 0,0-1-1 0 0,0 0 1 0 0,0 0-1 0 0,0 0 1 0 0,-1 0 0 0 0,1 0-1 0 0,0 0 1 0 0,-1-1-1 0 0,0 0 1 0 0,0 1 0 0 0,1-1-1 0 0,0-3 1 0 0,8-13-352 0 0,1-5-19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8.6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0 5984 0 0,'0'0'464'0'0,"0"3"-306"0"0,-1 4 604 0 0,0 1 0 0 0,0-1 0 0 0,-1 1 0 0 0,0-1 0 0 0,-1 1 0 0 0,-5 11 0 0 0,3-8 31 0 0,1 0 0 0 0,-3 12-1 0 0,6-21-719 0 0,1 0 0 0 0,0-1 0 0 0,0 1 0 0 0,-1 0 0 0 0,1 0 0 0 0,0-1 0 0 0,0 1 0 0 0,1 0 0 0 0,-1-1 0 0 0,0 1 0 0 0,0 0 0 0 0,1-1 0 0 0,-1 1 0 0 0,1 0 0 0 0,2 3 1005 0 0,2-10-866 0 0,24-29 12 0 0,-27 31-226 0 0,0 0-1 0 0,-1 0 1 0 0,1 0-1 0 0,-1 0 0 0 0,1 0 1 0 0,-1 0-1 0 0,0 0 0 0 0,1-5 1 0 0,-2 6-14 0 0,1 0 0 0 0,-1 0 0 0 0,1 0 0 0 0,-1 0 0 0 0,0-1 0 0 0,0 1 0 0 0,0 0 0 0 0,0 0 0 0 0,0 0 0 0 0,0 0 1 0 0,-1-1-1 0 0,1 1 0 0 0,-2-3 0 0 0,-1 0 10 0 0,4 6 12 0 0,-1-1-1 0 0,1 1 0 0 0,0 0 0 0 0,0-1 0 0 0,0 1 0 0 0,-1 0 0 0 0,1-1 0 0 0,0 1 0 0 0,0-1 0 0 0,0 1 0 0 0,0-1 0 0 0,2 1 0 0 0,-2-1-5 0 0,1 1-1 0 0,-1 0 1 0 0,1-1-1 0 0,-1 1 1 0 0,1 0-1 0 0,-1 0 1 0 0,1 0-1 0 0,-1 0 0 0 0,0 0 1 0 0,2 2-1 0 0,1 3 61 0 0,-1 1-1 0 0,1-1 0 0 0,-1 1 1 0 0,0 0-1 0 0,-1 0 0 0 0,3 10 1 0 0,6 16 163 0 0,1-5 23 0 0,-1 0 0 0 0,-2 0 0 0 0,7 35 0 0 0,-12-44-143 0 0,-1-1-1 0 0,-1 1 0 0 0,-1 0 1 0 0,0 0-1 0 0,-4 30 1 0 0,0-30-43 0 0,1 4 86 0 0,-2-2-1 0 0,0 1 1 0 0,-8 23-1 0 0,8-30 33 0 0,4-14-173 0 0,0 0 0 0 0,-1 1 0 0 0,1-1 0 0 0,0 0 0 0 0,-1 1 0 0 0,1-1 0 0 0,-1 0-1 0 0,1 0 1 0 0,-1 1 0 0 0,0-1 0 0 0,1 0 0 0 0,-1 0 0 0 0,-1 2 0 0 0,1-3-33 0 0,0 0 0 0 0,0 0 0 0 0,0 1 0 0 0,0-1 0 0 0,0 0-1 0 0,0 0 1 0 0,0 0 0 0 0,0 0 0 0 0,-1-1 0 0 0,1 1 0 0 0,0 0 0 0 0,0 0 0 0 0,0-1 0 0 0,1 1-1 0 0,-1 0 1 0 0,0-1 0 0 0,0 1 0 0 0,0-1 0 0 0,0 1 0 0 0,0-1 0 0 0,0 1 0 0 0,1-1 0 0 0,-2-1-1 0 0,0 0-188 0 0,-1 0-1 0 0,1 0 0 0 0,0 0 0 0 0,0 0 0 0 0,1 0 0 0 0,-1-1 0 0 0,0 1 1 0 0,1-1-1 0 0,-3-4 0 0 0,-6-16-1063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9.0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1 6448 0 0,'0'0'498'0'0,"-1"1"-163"0"0,0 2-89 0 0,1 0 0 0 0,-1 0 0 0 0,1 0 0 0 0,-1 0 0 0 0,1 0 0 0 0,0 0 1 0 0,0 0-1 0 0,0 0 0 0 0,1 0 0 0 0,-1-1 0 0 0,1 1 0 0 0,0 0 0 0 0,-1 0 0 0 0,1 0 0 0 0,0 0 0 0 0,1-1 0 0 0,-1 1 0 0 0,0-1 0 0 0,4 5 0 0 0,1 6 46 0 0,0 1-1 0 0,-1 0 1 0 0,0 0-1 0 0,3 21 0 0 0,4 9 514 0 0,5 1-12 0 0,4 18 276 0 0,-16-48-620 0 0,12 27 0 0 0,-11-28 6 0 0,9 30 0 0 0,-15-44-433 0 0,0 0-1 0 0,1 0 1 0 0,-1 0-1 0 0,0 0 0 0 0,0 0 1 0 0,0 0-1 0 0,0 1 1 0 0,0-1-1 0 0,0 0 1 0 0,0 0-1 0 0,0 0 1 0 0,0 0-1 0 0,1 0 1 0 0,-1 0-1 0 0,0 0 1 0 0,0 0-1 0 0,0 0 1 0 0,0 0-1 0 0,0 0 1 0 0,0 0-1 0 0,1 0 0 0 0,-1 0 1 0 0,0 1-1 0 0,0-1 1 0 0,0 0-1 0 0,0 0 1 0 0,0 0-1 0 0,1 0 1 0 0,-1-1-1 0 0,0 1 1 0 0,0 0-1 0 0,0 0 1 0 0,0 0-1 0 0,0 0 1 0 0,0 0-1 0 0,1 0 1 0 0,-1 0-1 0 0,0 0 1 0 0,0 0-1 0 0,0 0 0 0 0,0 0 1 0 0,0 0-1 0 0,0 0 1 0 0,0 0-1 0 0,1-1 1 0 0,-1 1-1 0 0,0 0 1 0 0,0 0-1 0 0,0 0 1 0 0,0 0-1 0 0,0 0 1 0 0,0 0-1 0 0,0 0 1 0 0,0-1-1 0 0,0 1 1 0 0,0 0-1 0 0,0 0 0 0 0,0 0 1 0 0,0 0-1 0 0,0 0 1 0 0,0-1-1 0 0,11-15 380 0 0,-8 9-342 0 0,0 1-1 0 0,0-1 1 0 0,3-13 0 0 0,-2 2 10 0 0,-2 8-27 0 0,-1-1 0 0 0,1-15-1 0 0,-2 22-47 0 0,1 1 0 0 0,-1 0 0 0 0,1-1-1 0 0,0 1 1 0 0,0 0 0 0 0,0 0-1 0 0,0 0 1 0 0,1-1 0 0 0,-1 1 0 0 0,1 0-1 0 0,0 1 1 0 0,0-1 0 0 0,4-5-1 0 0,2 3-6 0 0,0 2-56 0 0,-7 3 65 0 0,-1 0-1 0 0,1 0 1 0 0,-1 0 0 0 0,1 0 0 0 0,-1 1 0 0 0,1-1 0 0 0,-1 0 0 0 0,1 0 0 0 0,-1 1 0 0 0,0-1-1 0 0,1 0 1 0 0,-1 1 0 0 0,1-1 0 0 0,-1 1 0 0 0,0-1 0 0 0,1 0 0 0 0,-1 1 0 0 0,0-1-1 0 0,1 1 1 0 0,-1 0 0 0 0,1 0-3 0 0,3 4 7 0 0,0 0 0 0 0,0 0 0 0 0,5 11 0 0 0,-8-12-4 0 0,1 0 0 0 0,0 0 0 0 0,0-1 0 0 0,1 1-1 0 0,-1-1 1 0 0,1 0 0 0 0,0 1 0 0 0,0-1 0 0 0,0 0 0 0 0,0-1 0 0 0,0 1 0 0 0,0 0 0 0 0,1-1 0 0 0,0 0 0 0 0,-1 0 0 0 0,1 0 0 0 0,0 0 0 0 0,4 1 0 0 0,-6-3-71 0 0,-1 0-30 0 0,4-3-157 0 0,-1 0-1 0 0,1-1 1 0 0,-1 1 0 0 0,0-1 0 0 0,-1 0-1 0 0,1 0 1 0 0,-1 0 0 0 0,1-1-1 0 0,4-7 1 0 0,2-3-1291 0 0,-1 3 179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9.3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15 319 920 0 0,'-14'8'11973'0'0,"31"-12"-8894"0"0,-14 1-2753 0 0,0-1 1 0 0,1 0 0 0 0,-2 0 0 0 0,4-4 0 0 0,8-12 242 0 0,67-65 1039 0 0,-19 21-1146 0 0,-25 28-443 0 0,-23 23-123 0 0,21-24 1 0 0,-19 19-114 0 0,6-9-1453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2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17 4608 0 0,'0'0'353'0'0,"-9"-9"-180"0"0,5 6 2333 0 0,2 2-2124 0 0,1 0 1 0 0,-1 1-1 0 0,1-1 1 0 0,-1 1-1 0 0,0-1 1 0 0,0 1-1 0 0,1 0 0 0 0,-1-1 1 0 0,0 1-1 0 0,1 0 1 0 0,-4 1-1 0 0,-1-1 341 0 0,5 0-23 0 0,-1 2-286 0 0,-35 28 392 0 0,-144 192 724 0 0,174-213-1501 0 0,1-1 11 0 0,0-1 1 0 0,1 1-1 0 0,0 1 0 0 0,-5 11 0 0 0,9-17-24 0 0,0 0 0 0 0,0 0 0 0 0,0 1 0 0 0,1-1 0 0 0,-1 0 0 0 0,1 0 0 0 0,0 0 0 0 0,0 0 0 0 0,0 1 0 0 0,1-1 0 0 0,-1 0 0 0 0,1 0 0 0 0,-1 0 0 0 0,1 0 0 0 0,0 0 0 0 0,0 0 0 0 0,2 4-1 0 0,-2-5 8 0 0,1 1-1 0 0,-1-1 0 0 0,1 0 0 0 0,0 0 0 0 0,-1 0 0 0 0,1 0 0 0 0,0 0 0 0 0,0 0 0 0 0,0 0 0 0 0,1-1 0 0 0,-1 1 0 0 0,5 2 0 0 0,34 11 424 0 0,-15-6-160 0 0,13 3-110 0 0,-32-11-149 0 0,1 1-1 0 0,-1 1 1 0 0,1-1 0 0 0,13 8-1 0 0,-7-4-26 0 0,-12-5 0 0 0,1-1 0 0 0,-1 1 0 0 0,0 0 0 0 0,0 0 0 0 0,0 0 0 0 0,0 0 0 0 0,0 1 0 0 0,2 1 0 0 0,-2-2-6 0 0,8 9-78 0 0,-10-8 25 0 0,1 1 60 0 0,-1-1 1 0 0,0 0-1 0 0,-1 1 0 0 0,1-1 1 0 0,0 1-1 0 0,-1-1 0 0 0,1 0 1 0 0,-1 1-1 0 0,0-1 0 0 0,0 0 1 0 0,0 0-1 0 0,0 0 0 0 0,0 0 0 0 0,0 0 1 0 0,0 0-1 0 0,-1 0 0 0 0,1 0 1 0 0,-1 0-1 0 0,0 0 0 0 0,1-1 1 0 0,-1 1-1 0 0,-2 1 0 0 0,-3 3 46 0 0,-36 31 297 0 0,42-36-339 0 0,0 0-1 0 0,0-1 0 0 0,0 1 0 0 0,0 0 0 0 0,0 0 0 0 0,0-1 0 0 0,0 1 0 0 0,0-1 0 0 0,0 1 0 0 0,-1-1 0 0 0,1 0 0 0 0,0 1 0 0 0,0-1 0 0 0,0 0 0 0 0,-1 0 1 0 0,1 0-1 0 0,0 0 0 0 0,0 0 0 0 0,0 0 0 0 0,-1 0 0 0 0,1 0 0 0 0,-2-1 0 0 0,-8 0-5460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09.7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19 8720 0 0,'0'0'398'0'0,"2"0"-3"0"0,3-2-114 0 0,-5 1-227 0 0,0 1-1 0 0,1 0 1 0 0,-1 0-1 0 0,0-1 0 0 0,0 1 1 0 0,0 0-1 0 0,0 0 0 0 0,0-1 1 0 0,0 1-1 0 0,1 0 1 0 0,-1 0-1 0 0,0-1 0 0 0,0 1 1 0 0,0 0-1 0 0,0 0 1 0 0,0-1-1 0 0,0 1 0 0 0,0 0 1 0 0,0-1-1 0 0,0 1 0 0 0,0 0 1 0 0,0 0-1 0 0,-1-1 1 0 0,1 1-1 0 0,0 0 0 0 0,0-1 1 0 0,0 1-1 0 0,0 0 1 0 0,0 0-1 0 0,0-1 0 0 0,-1 1 1 0 0,1 0-1 0 0,0 0 1 0 0,-7-8 3880 0 0,9 10-3353 0 0,9 15-144 0 0,-3-5-176 0 0,0 1 0 0 0,-1 0 0 0 0,0 0 0 0 0,-1 0 0 0 0,5 17-1 0 0,-2 3 153 0 0,1 8 321 0 0,23 62 1 0 0,16 42-344 0 0,-42-121-341 0 0,-3 0 39 0 0,-4-21-68 0 0,0 0 1 0 0,0 0-1 0 0,1 0 1 0 0,-1 0 0 0 0,1 0-1 0 0,0 0 1 0 0,1 4-1 0 0,-1-5 187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0:35.5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11193 456 0 0,'0'0'7261'0'0,"5"-12"-5654"0"0,-1 7-1416 0 0,1 0 0 0 0,0 0 1 0 0,0 0-1 0 0,0 1 0 0 0,9-6 1 0 0,-9 5-94 0 0,-4 4-92 0 0,0 0-1 0 0,-1 0 1 0 0,1 1 0 0 0,0-1 0 0 0,0 0 0 0 0,0 1-1 0 0,0-1 1 0 0,0 0 0 0 0,-1 1 0 0 0,1-1-1 0 0,0 1 1 0 0,0 0 0 0 0,1-1 0 0 0,-1 1 0 0 0,1 0-1 0 0,0-1 654 0 0,1-10 388 0 0,2-3 46 0 0,-5 9-956 0 0,-1 0 1 0 0,0 0-1 0 0,0 0 1 0 0,0 0-1 0 0,-1 0 1 0 0,0 0-1 0 0,-2-4 1 0 0,3 7-63 0 0,1 1 1 0 0,0-1-1 0 0,-1 0 0 0 0,1 1 1 0 0,0-1-1 0 0,0 0 1 0 0,0 0-1 0 0,0 1 0 0 0,0-1 1 0 0,0 0-1 0 0,1 1 1 0 0,-1-1-1 0 0,0 0 1 0 0,2-3-1 0 0,1-10 169 0 0,-3 6-267 0 0,-1 5 17 0 0,1 1-1 0 0,0-1 1 0 0,0 1-1 0 0,0 0 1 0 0,1-1 0 0 0,-1 1-1 0 0,1-1 1 0 0,1-5 0 0 0,3-3 127 0 0,-1 0 0 0 0,0-1 1 0 0,4-23-1 0 0,-6 21-39 0 0,3-31 94 0 0,-6 9 192 0 0,1 36-363 0 0,1 1 0 0 0,-1-1-1 0 0,0 1 1 0 0,0 0-1 0 0,0-1 1 0 0,0 1-1 0 0,0-1 1 0 0,1 1-1 0 0,-1-1 1 0 0,0 1-1 0 0,0 0 1 0 0,1-1-1 0 0,-1 1 1 0 0,0 0-1 0 0,1-1 1 0 0,-1 1-1 0 0,0 0 1 0 0,1-1-1 0 0,-1 1 1 0 0,1 0-1 0 0,-1-1 1 0 0,1 1-3 0 0,-1 0 1 0 0,1-1 0 0 0,-1 1-1 0 0,1 0 1 0 0,-1-1-1 0 0,0 1 1 0 0,1 0-1 0 0,-1-1 1 0 0,1 1 0 0 0,-1-1-1 0 0,0 1 1 0 0,1 0-1 0 0,-1-1 1 0 0,0 1-1 0 0,0-1 1 0 0,0 1 0 0 0,1-1-1 0 0,-1 1 1 0 0,0-1-1 0 0,0 1 1 0 0,0-2-1 0 0,1-3 5 0 0,-1 1 0 0 0,1-1 0 0 0,1 0 0 0 0,-1 1 0 0 0,0-1-1 0 0,1 1 1 0 0,0-1 0 0 0,0 1 0 0 0,0 0 0 0 0,1 0 0 0 0,0 0-1 0 0,-1 0 1 0 0,1 0 0 0 0,6-5 0 0 0,-5 4 20 0 0,3-6-16 0 0,-7 8-12 0 0,-1 1 1 0 0,14-32 0 0 0,-11 27 0 0 0,1 0-1 0 0,6-13 0 0 0,-6 16 16 0 0,-1 0-1 0 0,0 0 1 0 0,0-1 0 0 0,-1 1 0 0 0,1-1 0 0 0,-1 0-1 0 0,0 1 1 0 0,1-9 0 0 0,-1 4 8 0 0,1 0 0 0 0,1 0 0 0 0,0 0 0 0 0,0 0 0 0 0,1 1 0 0 0,5-11 0 0 0,27-51 101 0 0,-24 44-124 0 0,-7 15 0 0 0,0-1 0 0 0,6-20 0 0 0,-7 16 13 0 0,-1 0 0 0 0,-2-1 0 0 0,1 1 0 0 0,-2-20-1 0 0,0 32-8 0 0,0 0 0 0 0,1 0 1 0 0,0 1-1 0 0,-1-1 0 0 0,1 0 0 0 0,1 0 0 0 0,-1 0 0 0 0,3-5 0 0 0,0 0 29 0 0,0-1 0 0 0,3-11 0 0 0,28-149 95 0 0,-32 153-106 0 0,1 0-1 0 0,11-33 0 0 0,-12 42-21 0 0,-1 0 0 0 0,0-1 0 0 0,2-11 0 0 0,-3 11 0 0 0,0 1 0 0 0,1-1 0 0 0,5-13 0 0 0,3-1 0 0 0,22-49 0 0 0,-23 49 18 0 0,-8 20 3 0 0,0-1-1 0 0,0 1 0 0 0,1 0 1 0 0,-1 0-1 0 0,1 0 0 0 0,3-6 0 0 0,0 2 25 0 0,-1 0 0 0 0,1 0 0 0 0,2-8-1 0 0,12-19 135 0 0,-12 23-174 0 0,13-25 0 0 0,-5 6 7 0 0,12-30 48 0 0,-19 47-60 0 0,-1 0 0 0 0,0 0 0 0 0,6-18 0 0 0,-11 27 0 0 0,-1 0 0 0 0,1 1 0 0 0,1-1 0 0 0,-1 1 0 0 0,0-1 0 0 0,1 1 0 0 0,0 0 0 0 0,0 0 0 0 0,0 0 0 0 0,0 1 0 0 0,0-1 0 0 0,0 1 0 0 0,7-4 0 0 0,-6 2 0 0 0,1 0 0 0 0,-1 0 0 0 0,1 0 0 0 0,-1-1 0 0 0,6-9 0 0 0,-4 7 0 0 0,-2 2 10 0 0,-1 0-1 0 0,-1 0 0 0 0,1-1 0 0 0,-1 1 1 0 0,1 0-1 0 0,1-10 0 0 0,6-11-10 0 0,0-1 1 0 0,-9 21 0 0 0,1 0 0 0 0,1 1 0 0 0,-1-1 0 0 0,5-8 0 0 0,-5 12 1 0 0,-1-1 0 0 0,0 0-1 0 0,0 0 1 0 0,0 0-1 0 0,0 0 1 0 0,0 0-1 0 0,-1 0 1 0 0,1 0 0 0 0,-1-1-1 0 0,0-3 1 0 0,0 4-8 0 0,0 0 0 0 0,0 0 1 0 0,0 0-1 0 0,1 1 1 0 0,-1-1-1 0 0,1 0 0 0 0,-1 0 1 0 0,1 1-1 0 0,0-1 0 0 0,0 0 1 0 0,1 1-1 0 0,1-4 0 0 0,5-6-1 0 0,12-22 0 0 0,-1 2 8 0 0,-16 28 0 0 0,-1-1 0 0 0,0 0 0 0 0,0 1 0 0 0,0-1 0 0 0,1-7 0 0 0,-2 8 0 0 0,0 0 0 0 0,0-1 0 0 0,1 1 0 0 0,-1 0 0 0 0,1-1 0 0 0,0 1 0 0 0,0 0 0 0 0,4-3 0 0 0,19-29 0 0 0,-15 22 0 0 0,15-18 0 0 0,5-9 0 0 0,4-13 0 0 0,19-23 0 0 0,-31 46-53 0 0,21-27 42 0 0,-31 40 11 0 0,-1 0 0 0 0,13-30 0 0 0,2-7 0 0 0,-4 9-10 0 0,-19 40-4 0 0,0 1-1 0 0,0 0 1 0 0,7-9 0 0 0,9-15 17 0 0,12-24-3 0 0,-10 25 0 0 0,-15 21 0 0 0,-1 0 0 0 0,1-1 0 0 0,4-10 0 0 0,-6 12 4 0 0,-1 1 0 0 0,0 0 0 0 0,1-1 0 0 0,8-6-1 0 0,10-16 50 0 0,-6 1-41 0 0,-9 18-22 0 0,-1-1 1 0 0,0-1 0 0 0,-1 1 0 0 0,0-1-1 0 0,0 0 1 0 0,-1 0 0 0 0,-1 0 0 0 0,3-14-1 0 0,13-83 10 0 0,-16 102-8 0 0,-1-1-1 0 0,1 0 1 0 0,0 1-1 0 0,0-1 1 0 0,1 1-1 0 0,-1 0 1 0 0,6-5-1 0 0,-4 2 13 0 0,-2 6-4 0 0,0-1 0 0 0,0 1 0 0 0,1 0 0 0 0,-1 0 0 0 0,1 0 0 0 0,-1 0 0 0 0,1 1 0 0 0,5-4 0 0 0,-3 3 0 0 0,-1 0 0 0 0,0 0 0 0 0,0-1 0 0 0,7-7 0 0 0,9-14-12 0 0,0 0-1 0 0,-2-2 0 0 0,-1 0 0 0 0,24-49 0 0 0,-34 51 13 0 0,-7 21 0 0 0,0 0 0 0 0,0 0 0 0 0,0 0 0 0 0,1 0 0 0 0,0 1 0 0 0,4-8 0 0 0,2-1 0 0 0,11-23 0 0 0,-14 25 0 0 0,0 0 0 0 0,1 0 0 0 0,0 1 0 0 0,11-13 0 0 0,37-47 0 0 0,-6 15 0 0 0,-43 48 0 0 0,0 0 0 0 0,-1-1 0 0 0,0 1 0 0 0,6-15 0 0 0,7-10 0 0 0,121-157 0 0 0,-94 138 0 0 0,-33 36 0 0 0,19-18 0 0 0,3-5 0 0 0,-21 24 0 0 0,21-18 0 0 0,-18 18 0 0 0,15-17 0 0 0,-8 5 0 0 0,-11 12 0 0 0,1 0 0 0 0,17-29 0 0 0,-26 37-4 0 0,12-21 38 0 0,19-24 0 0 0,-27 40-34 0 0,-1-1 0 0 0,8-16 0 0 0,7-13 0 0 0,2-2 42 0 0,-16 28 11 0 0,1 0 0 0 0,11-13 1 0 0,62-92 120 0 0,-65 97-174 0 0,28-32 0 0 0,-30 38 0 0 0,8-6 29 0 0,-17 18-22 0 0,-1 1 1 0 0,0-1-1 0 0,-1 0 1 0 0,1 0-1 0 0,0 0 0 0 0,-1-1 1 0 0,0 1-1 0 0,0-1 1 0 0,-1 1-1 0 0,1-1 0 0 0,2-9 1 0 0,-3 8-7 0 0,0-1 0 0 0,1 1 0 0 0,0-1 0 0 0,0 1 1 0 0,0 0-1 0 0,1 0 0 0 0,0 0 0 0 0,0 0 0 0 0,8-7 0 0 0,3-1-2 0 0,31-23 1 0 0,-18 16 0 0 0,-24 17 0 0 0,0 0 0 0 0,0-1 0 0 0,-1 1 0 0 0,0-1 0 0 0,5-7 0 0 0,9-13 0 0 0,4 1 0 0 0,-14 16 0 0 0,0 0 0 0 0,15-14 0 0 0,-13 15 0 0 0,-5 4 0 0 0,1 0 0 0 0,-1-1 0 0 0,1 0 0 0 0,-1 0 0 0 0,0 0 0 0 0,-1 0 0 0 0,1 0 0 0 0,-1-1 0 0 0,0 0 0 0 0,0 0 0 0 0,3-5 0 0 0,-1-5 40 0 0,1 0-1 0 0,1 0 0 0 0,0 1 0 0 0,1 0 0 0 0,0 0 0 0 0,2 1 0 0 0,-1 0 0 0 0,13-12 0 0 0,-17 19-2 0 0,0-1 0 0 0,0 1 0 0 0,5-9-1 0 0,9-13 9 0 0,3 1 8 0 0,-13 14-45 0 0,2 1-1 0 0,-1 0 1 0 0,1 0 0 0 0,21-16-1 0 0,-15 16 48 0 0,-1 0-1 0 0,-1-2 0 0 0,0 0 1 0 0,-1 0-1 0 0,0-1 1 0 0,12-18-1 0 0,-12 7-58 0 0,-12 22-16 0 0,0 0-1 0 0,1-1 0 0 0,-1 1 0 0 0,1 0 1 0 0,0 0-1 0 0,0 0 0 0 0,1 1 0 0 0,4-6 1 0 0,33-21-64 0 0,-24 19 136 0 0,-1-1 0 0 0,27-26 0 0 0,-31 27-63 0 0,0 0-1 0 0,1 2 1 0 0,0-1 0 0 0,0 2 0 0 0,16-8-1 0 0,-18 10 6 0 0,1 0-1 0 0,0-1 0 0 0,-1-1 0 0 0,-1 0 1 0 0,1 0-1 0 0,-1-1 0 0 0,15-17 0 0 0,5-28 7 0 0,7 9 51 0 0,-23 29-39 0 0,13-19 0 0 0,3-2 44 0 0,-24 30-57 0 0,1-1 1 0 0,-1 0-1 0 0,0 0 1 0 0,9-17-1 0 0,-12 18 4 0 0,1 0-1 0 0,0 0 1 0 0,0 1 0 0 0,1 0-1 0 0,0 0 1 0 0,0 0-1 0 0,10-9 1 0 0,2 1 46 0 0,26-15-1 0 0,8-6-38 0 0,-50 33-8 0 0,1 1 0 0 0,-1-1 0 0 0,1 0 0 0 0,-1 0 0 0 0,1 0 0 0 0,-1 0-1 0 0,0 0 1 0 0,0 0 0 0 0,0 0 0 0 0,0 0 0 0 0,0 0 0 0 0,0 0 0 0 0,0-3-1 0 0,0 2 8 0 0,0 0 0 0 0,0-1 0 0 0,0 1 0 0 0,1 0 0 0 0,-1 0 0 0 0,3-3-1 0 0,26-32-8 0 0,42-43 0 0 0,-56 66 0 0 0,-10 10 0 0 0,-1 0 0 0 0,1-1 0 0 0,-1 0 0 0 0,0 0 0 0 0,5-9 0 0 0,13-19-3 0 0,1 1-1 0 0,46-50 1 0 0,-1 14-55 0 0,-44 46 59 0 0,-1-2 1 0 0,30-39-1 0 0,-14 12 111 0 0,55-58 0 0 0,-83 99-133 0 0,0 1-1 0 0,1 0 0 0 0,23-14 0 0 0,8-7-53 0 0,-4 2 21 0 0,-20 15 58 0 0,-1 0-1 0 0,32-33 1 0 0,-40 35 14 0 0,0-1 0 0 0,16-23-1 0 0,-6 6-48 0 0,30-35 0 0 0,-12 17 29 0 0,66-96 2 0 0,-84 117 0 0 0,1 1 0 0 0,33-31 0 0 0,-44 46 0 0 0,71-58 0 0 0,82-85 0 0 0,-17-1 0 0 0,-90 96 0 0 0,22-25 0 0 0,-9 13 0 0 0,-28 31 0 0 0,5-14 0 0 0,30-27 0 0 0,-13 6 161 0 0,-46 50-133 0 0,30-29-1 0 0,54-36 20 0 0,-30 26-103 0 0,-18 15 95 0 0,-35 32-26 0 0,-1-1 0 0 0,19-23 1 0 0,26-26 20 0 0,30-26 13 0 0,-4 4 88 0 0,-22 18-101 0 0,-4 4 6 0 0,-44 49-50 0 0,18-17 47 0 0,54-39 0 0 0,-63 51-18 0 0,-1 0 0 0 0,-1-2 0 0 0,30-38 0 0 0,-20 23-31 0 0,11-20 59 0 0,-8 9-30 0 0,-27 35-17 0 0,12-19 0 0 0,-2 1 0 0 0,-3 3 1 0 0,-14 22 14 0 0,1 1 0 0 0,-1-1 0 0 0,8-7-1 0 0,41-54 47 0 0,-31 39-38 0 0,28-45 49 0 0,55-49-72 0 0,-4 26 54 0 0,-14 19 46 0 0,25-29-46 0 0,-83 74-14 0 0,-18 21-32 0 0,0-1 0 0 0,21-18 0 0 0,7-4-8 0 0,6-6 0 0 0,1-1 0 0 0,-34 30 0 0 0,1 1 0 0 0,17-12 0 0 0,-10 8 0 0 0,23-22 0 0 0,11-9 0 0 0,49-34-189 0 0,-86 66 262 0 0,16-20-1 0 0,-4 4-12 0 0,-21 23-46 0 0,-1-1 0 0 0,11-17 0 0 0,2-3 8 0 0,-4-1-186 0 0,-17 29-682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1:05.6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252 0 6048 0 0,'0'0'541'0'0,"-1"2"-381"0"0,-2 7 92 0 0,1-1 0 0 0,1 1-1 0 0,0 0 1 0 0,0 0 0 0 0,0 0-1 0 0,1 0 1 0 0,0 0 0 0 0,3 13 0 0 0,-1 19 413 0 0,-7 239 1965 0 0,3-240-2393 0 0,0 55 429 0 0,0-19 37 0 0,0-21-166 0 0,-4 49 572 0 0,2-74-698 0 0,2 0 1 0 0,2 1 0 0 0,3 39 0 0 0,-2-48 8 0 0,-1-21-390 0 0,0 0-1 0 0,0-1 1 0 0,0 1-1 0 0,0-1 1 0 0,0 1-1 0 0,0-1 1 0 0,0 1-1 0 0,0-1 1 0 0,0 1-1 0 0,0-1 1 0 0,0 1-1 0 0,-1-1 1 0 0,1 1-1 0 0,0-1 0 0 0,0 1 1 0 0,-1-1-1 0 0,1 1 1 0 0,0-1-1 0 0,-1 0 1 0 0,1 1-1 0 0,0-1 1 0 0,-1 1-1 0 0,1-1 1 0 0,-1 0-1 0 0,1 1 1 0 0,0-1-1 0 0,-1 0 1 0 0,1 0-1 0 0,-1 1 1 0 0,1-1-1 0 0,-1 0 0 0 0,1 0 1 0 0,-2 0-1 0 0,-15-16 1147 0 0,5 7-861 0 0,10 7-305 0 0,0 1 0 0 0,0-1 1 0 0,0 1-1 0 0,0-1 0 0 0,0 1 1 0 0,0 0-1 0 0,0 0 0 0 0,-1 0 0 0 0,1 0 1 0 0,0 1-1 0 0,-1-1 0 0 0,-3 0 0 0 0,-14-2-10 0 0,12 2 0 0 0,1 0 0 0 0,-1 0 0 0 0,0 1 0 0 0,0-1 0 0 0,1 2 0 0 0,-1-1 0 0 0,-11 3 0 0 0,-25 6 0 0 0,34-8-13 0 0,4-2-51 0 0,4 0 20 0 0,3 0 53 0 0,-1 0-1 0 0,0-1 1 0 0,1 1-1 0 0,0 0 1 0 0,-1 0-1 0 0,1-1 1 0 0,0 1-1 0 0,-1 0 1 0 0,1 0-1 0 0,0 0 1 0 0,0 0-1 0 0,0 0 1 0 0,1-1-1 0 0,0 1 6 0 0,11-13 95 0 0,1 2 0 0 0,18-14 0 0 0,-8 8-88 0 0,0 1 10 0 0,0 2-1 0 0,42-20 1 0 0,-34 18 9 0 0,-12 6-38 0 0,1 1 0 0 0,0 1 0 0 0,1 1 0 0 0,-1 1 0 0 0,30-6 0 0 0,-50 13-2 0 0,0 0 0 0 0,0-1 0 0 0,0 1 0 0 0,0 0 0 0 0,0 0 0 0 0,0 0 0 0 0,0 0 0 0 0,0 0 0 0 0,0 1 0 0 0,0-1 0 0 0,0 0 0 0 0,0 0 0 0 0,0 1 0 0 0,0-1 0 0 0,0 0 0 0 0,0 1 0 0 0,0-1 0 0 0,0 1 0 0 0,0-1 0 0 0,-1 1 0 0 0,1-1 0 0 0,0 1 0 0 0,0 0 0 0 0,-1 0 0 0 0,1-1 0 0 0,0 1 0 0 0,-1 0 0 0 0,1 0 0 0 0,-1 0 0 0 0,1-1 0 0 0,-1 1 0 0 0,1 0 0 0 0,-1 0 0 0 0,1 2 0 0 0,-1-1 0 0 0,1 0 0 0 0,-1 1 0 0 0,1-1 0 0 0,-1 1 0 0 0,0-1 0 0 0,0 1 0 0 0,-1-1 0 0 0,1 1 0 0 0,0-1 0 0 0,-1 1 0 0 0,0-1 0 0 0,-1 5 0 0 0,-17 25 96 0 0,3-6 32 0 0,-23 37 175 0 0,25-43-130 0 0,-14 27-1 0 0,20-35-128 0 0,-9 10 39 0 0,16-20-151 0 0,3-4-1449 0 0,9-4-5704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1:17.3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133 0 5008 0 0,'0'19'224'0'0,"0"-8"40"0"0,0-3-264 0 0,0 4 0 0 0,0 0 0 0 0,-3 0 0 0 0,3-1 168 0 0,-5-3-16 0 0,5 0-8 0 0,-5 0 0 0 0,2 3-216 0 0,-2-3-48 0 0</inkml:trace>
  <inkml:trace contextRef="#ctx0" brushRef="#br0" timeOffset="1">16 513 4144 0 0,'0'19'184'0'0,"0"-8"40"0"0,-3 5-224 0 0,3 0 0 0 0,-5 3 0 0 0,1-4 0 0 0,4 4 200 0 0,-4-3 0 0 0,4-5 0 0 0,0 0-2248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1:17.6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39 0 2304 0 0,'0'3'101'0'0,"-2"35"-70"0"0,1-30 244 0 0,0 1-1 0 0,1 0 1 0 0,-1 0-1 0 0,2 0 1 0 0,-1 0-1 0 0,2-1 1 0 0,-1 1-1 0 0,5 16 1 0 0,-4-21-233 0 0,-1 1 1 0 0,0-1 0 0 0,0 0 0 0 0,0 9 0 0 0,2 7 9 0 0,2-9-226 0 0,2-3-1006 0 0,3 0-455 0 0</inkml:trace>
  <inkml:trace contextRef="#ctx0" brushRef="#br0" timeOffset="1">139 479 3224 0 0,'0'0'288'0'0,"0"11"-288"0"0,-3 0 0 0 0,3 6 0 0 0,-5-6 768 0 0,0 0 104 0 0,2 0 24 0 0,3 2 0 0 0,0-2-576 0 0,-5 0-120 0 0,0 1-16 0 0,0 4-8 0 0,5-5-176 0 0,0-3 0 0 0,-3 3 0 0 0,-2 0 0 0 0,0 2-792 0 0,5-7-192 0 0</inkml:trace>
  <inkml:trace contextRef="#ctx0" brushRef="#br0" timeOffset="2">49 879 456 0 0,'0'12'0'0'0,"0"-1"0"0"0,-5 2 0 0 0,-4 1 0 0 0,5 2 1624 0 0,0 3 280 0 0,-1-4 56 0 0,2 4 16 0 0,-2-3-1048 0 0,0 3-216 0 0,2-3-40 0 0,-2-1 0 0 0,5 1-384 0 0,0-5-64 0 0,0 0-24 0 0,5-3-4832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1:16.9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5264 0 0,'0'0'520'0'0,"0"12"-520"0"0,5-1 0 0 0,-5-3 416 0 0,0 3 488 0 0,4 2-2736 0 0,-4-2-464 0 0</inkml:trace>
  <inkml:trace contextRef="#ctx0" brushRef="#br0" timeOffset="1">148 535 3888 0 0,'0'0'168'0'0,"5"13"40"0"0,0-2-208 0 0,-2 4 0 0 0,-3 1 0 0 0,5-5 0 0 0,-5 5 96 0 0,0-5-16 0 0,0 0-8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12.3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8 555 1840 0 0,'0'0'2952'0'0,"0"-2"-2400"0"0,0 1 1 0 0,1 0-1 0 0,-1-1 0 0 0,0 1 1 0 0,-1 0-1 0 0,1-1 0 0 0,0 1 1 0 0,0 0-1 0 0,0-1 0 0 0,-2-1 1 0 0,2 3-501 0 0,0 0 1 0 0,-1 0 0 0 0,1-1 0 0 0,0 1 0 0 0,-1 0-1 0 0,1 0 1 0 0,0 0 0 0 0,0-1 0 0 0,-1 1-1 0 0,1 0 1 0 0,0 0 0 0 0,-1-1 0 0 0,1 1-1 0 0,0 0 1 0 0,0 0 0 0 0,0-1 0 0 0,-1 1 0 0 0,1 0-1 0 0,0-1 1 0 0,0 1 0 0 0,0 0 0 0 0,0-1-1 0 0,0 1 1 0 0,0-1 0 0 0,-1 1 0 0 0,1 0 0 0 0,0-1-1 0 0,0 1 1 0 0,0 0 0 0 0,0-1 0 0 0,0 1-1 0 0,0 0 1 0 0,1-1 0 0 0,-1 1 0 0 0,0-1-1 0 0,0 1 1 0 0,0 0 0 0 0,0-1 0 0 0,0 1 0 0 0,0 0-1 0 0,1-1 1 0 0,-1 1 0 0 0,0 0 0 0 0,1-1-1 0 0,0-4-68 0 0,0 2 111 0 0,0 0-1 0 0,0 0 1 0 0,1 1 0 0 0,-1-1-1 0 0,0 0 1 0 0,1 1-1 0 0,0 0 1 0 0,0-1-1 0 0,3-3 1 0 0,25-20 291 0 0,-5 5-194 0 0,22-25-101 0 0,66-50 0 0 0,151-94 37 0 0,-238 172-132 0 0,49-29 4 0 0,-25 18 0 0 0,-44 25 1237 0 0,10-8-11202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12.7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20 8720 0 0,'-2'2'5968'0'0,"15"-8"-4936"0"0,18-8-880 0 0,-29 13-139 0 0,0 1 1 0 0,0 0 0 0 0,0 0-1 0 0,0 0 1 0 0,0 0 0 0 0,0 0-1 0 0,0 0 1 0 0,0 0 0 0 0,0 1 0 0 0,0-1-1 0 0,0 1 1 0 0,0 0 0 0 0,0-1-1 0 0,0 1 1 0 0,2 1 0 0 0,9 3 23 0 0,-12-5-36 0 0,0 0 1 0 0,0 0-1 0 0,0 0 1 0 0,0 0-1 0 0,0 0 1 0 0,0 1-1 0 0,0-1 1 0 0,0 0-1 0 0,0 1 1 0 0,0-1-1 0 0,0 0 1 0 0,0 1-1 0 0,0-1 1 0 0,0 1-1 0 0,-1 0 1 0 0,1-1-1 0 0,0 1 1 0 0,0 0-1 0 0,-1-1 1 0 0,1 1-1 0 0,0 0 1 0 0,-1 0-1 0 0,1 0 1 0 0,-1-1 0 0 0,1 1-1 0 0,-1 0 1 0 0,1 0-1 0 0,-1 0 1 0 0,0 0-1 0 0,1 0 1 0 0,-1 0-1 0 0,0 0 1 0 0,0 0-1 0 0,0 0 1 0 0,0 0-1 0 0,0 0 1 0 0,0 0-1 0 0,0 0 1 0 0,0 0-1 0 0,0 0 1 0 0,0 0-1 0 0,-1 0 1 0 0,1 0-1 0 0,0 0 1 0 0,-1 2-1 0 0,-2 4-3 0 0,-1 1 0 0 0,1-1 0 0 0,-1 0 0 0 0,-8 11 0 0 0,9-14 7 0 0,-7 11-434 0 0,1 0 0 0 0,1 0 0 0 0,-8 17 0 0 0,16-30-943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13.1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1 557 3224 0 0,'0'0'11370'0'0,"1"-2"-10942"0"0,7-5-151 0 0,1 0 0 0 0,1 0-1 0 0,10-5 1 0 0,15-11-94 0 0,193-152 227 0 0,-172 134-368 0 0,188-124 151 0 0,-123 91-197 0 0,-113 70 264 0 0,-6 3-588 0 0,0 0 0 0 0,-1 0 1 0 0,1 0-1 0 0,0 0 0 0 0,-1 0 0 0 0,1 0 0 0 0,0 0 1 0 0,-1 0-1 0 0,0-1 0 0 0,1 1 0 0 0,-1-1 0 0 0,2-2 1 0 0,5-13-1515 0 0,-6 13-12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13.4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9760 0 0,'0'0'4606'0'0,"2"0"-4402"0"0,3 0-128 0 0,6 0 173 0 0,1 0-1 0 0,13 3 1 0 0,-24-2-222 0 0,0-1 0 0 0,0 1 1 0 0,0-1-1 0 0,0 1 1 0 0,0 0-1 0 0,0 0 0 0 0,0 0 1 0 0,0 0-1 0 0,0 0 1 0 0,0 0-1 0 0,0 0 1 0 0,-1 0-1 0 0,1 0 0 0 0,0 0 1 0 0,-1 0-1 0 0,1 0 1 0 0,0 2-1 0 0,1 2-8 0 0,0-2-13 0 0,0 0 0 0 0,0 0 1 0 0,-1 0-1 0 0,1 1 0 0 0,-1-1 1 0 0,0 1-1 0 0,0-1 1 0 0,0 1-1 0 0,-1-1 0 0 0,1 1 1 0 0,-1 0-1 0 0,0 4 1 0 0,-1 2 43 0 0,0 1 1 0 0,-1-1-1 0 0,-3 11 1 0 0,2-10-86 0 0,2-4-21 0 0,-1 0 0 0 0,0 0 0 0 0,0-1 0 0 0,-1 1-1 0 0,0-1 1 0 0,-6 10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0:4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6912 0 0,'0'0'622'0'0,"2"1"-512"0"0,2 2 477 0 0,0 1-1 0 0,0-2 1 0 0,0 1 0 0 0,1 0 0 0 0,-1-1 0 0 0,1 0 0 0 0,0 0-1 0 0,-1-1 1 0 0,1 1 0 0 0,0-1 0 0 0,0 0 0 0 0,0 0 0 0 0,0 0-1 0 0,8-1 1 0 0,-6 0-531 0 0,0-1 1 0 0,0 0-1 0 0,11-2 0 0 0,54-10 290 0 0,-57 10-236 0 0,5 0-234 0 0,1-2 1 0 0,-1-1-1 0 0,27-11 1 0 0,-24 11-1394 0 0,-4 2-1855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2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 6448 0 0,'5'-1'1059'0'0,"-14"-2"219"0"0,-18 0 1433 0 0,25 3-2495 0 0,1 0 0 0 0,-1 1 0 0 0,1 0 0 0 0,-1-1 0 0 0,1 1 0 0 0,-1 0 0 0 0,1 0 0 0 0,0 0 0 0 0,0 0 0 0 0,-1 0 0 0 0,1 0 0 0 0,0 0 0 0 0,0 0 0 0 0,-1 3 0 0 0,-16 22 90 0 0,11-13 86 0 0,1-5-272 0 0,0 1 16 0 0,1 0-1 0 0,-10 18 0 0 0,14-25-119 0 0,1 0 0 0 0,-1 0 0 0 0,0 0 0 0 0,1-1 0 0 0,-1 1 0 0 0,1 0 0 0 0,0 0 0 0 0,-1 0 0 0 0,1 0 0 0 0,0 0 0 0 0,0 0 0 0 0,0 0 0 0 0,1 0 0 0 0,-1 0 0 0 0,0 0 0 0 0,1 0 0 0 0,-1 0 0 0 0,1-1 0 0 0,0 1 0 0 0,0 0 0 0 0,-1 0 0 0 0,3 2-1 0 0,15 18 273 0 0,-18-22-275 0 0,1 1-1 0 0,-1-1 0 0 0,1 0 0 0 0,-1 1 1 0 0,0-1-1 0 0,1 0 0 0 0,0 1 0 0 0,-1-1 1 0 0,1 0-1 0 0,-1 1 0 0 0,1-1 0 0 0,-1 0 0 0 0,1 0 1 0 0,-1 0-1 0 0,1 1 0 0 0,0-1 0 0 0,-1 0 1 0 0,1 0-1 0 0,-1 0 0 0 0,1 0 0 0 0,0 0 0 0 0,3 0 46 0 0,1 1 27 0 0,1-1 0 0 0,0 0-1 0 0,-1 0 1 0 0,1 0 0 0 0,0 0 0 0 0,-1-1-1 0 0,1 0 1 0 0,-1 0 0 0 0,1-1 0 0 0,-1 1-1 0 0,1-1 1 0 0,6-4 0 0 0,4-3-14 0 0,0 0 1 0 0,22-18-1 0 0,-34 25-56 0 0,-1 0-1 0 0,0-1 0 0 0,0 0 1 0 0,-1 0-1 0 0,1 0 1 0 0,-1 0-1 0 0,1 0 1 0 0,-1 0-1 0 0,0-1 0 0 0,0 1 1 0 0,0-1-1 0 0,-1 1 1 0 0,1-1-1 0 0,-1 0 1 0 0,0 1-1 0 0,2-8 0 0 0,-4 10-14 0 0,1 0 0 0 0,0-1 0 0 0,-1 1 0 0 0,1 0 0 0 0,-1 0 0 0 0,1 0 0 0 0,-1 0 0 0 0,1 0 0 0 0,-1 0 0 0 0,0 0 0 0 0,0 0 0 0 0,1 0 0 0 0,-1 0 0 0 0,0 1 0 0 0,0-1 0 0 0,0 0 0 0 0,0 0 0 0 0,0 1 0 0 0,-1-1 0 0 0,-20-11 0 0 0,21 11 0 0 0,-11-3 0 0 0,0 1 0 0 0,0 0 0 0 0,-1 0 0 0 0,-19-1 0 0 0,23 3 0 0 0,1 1 0 0 0,0 0 0 0 0,0 1 0 0 0,1 0 0 0 0,-1 0 0 0 0,-10 4 0 0 0,2-2 0 0 0,-4 4-13 0 0,17-7-199 0 0,16 5-3930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14.3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 19 3224 0 0,'0'0'1412'0'0,"0"2"-171"0"0,-1 21 1399 0 0,-7 35-1 0 0,1-11-1503 0 0,6-31-810 0 0,0-10-173 0 0,0-1-1 0 0,0 0 1 0 0,1 0 0 0 0,0 0-1 0 0,0 1 1 0 0,1-1 0 0 0,1 9 0 0 0,-1-5 165 0 0,-1-6 1092 0 0,3-11-978 0 0,19-42 181 0 0,-21 45-603 0 0,1 1 0 0 0,-1 0 0 0 0,0-1-1 0 0,0 1 1 0 0,-1 0 0 0 0,1-1 0 0 0,-1-7 0 0 0,0 7-8 0 0,0 0-1 0 0,1 0 1 0 0,-1 0 0 0 0,1 0-1 0 0,0 0 1 0 0,3-7-1 0 0,29-53-141 0 0,-29 60-28 0 0,-1 8-64 0 0,-1 1 293 0 0,0-1-61 0 0,-1-1 0 0 0,0 1 0 0 0,0-1 0 0 0,0 1 0 0 0,0 0 0 0 0,0 0 0 0 0,0 0 0 0 0,-1-1 0 0 0,0 1 0 0 0,1 5 0 0 0,-3 30 0 0 0,-1-10 0 0 0,3-24 0 0 0,0-1 0 0 0,-1 0 0 0 0,1 1 0 0 0,-1-1 0 0 0,-1 5 0 0 0,1-5 0 0 0,0 0 0 0 0,0 1 0 0 0,0-1 0 0 0,1 1 0 0 0,-1 4 0 0 0,1 10 65 0 0,0-17 405 0 0,-4-9-136 0 0,3 7-294 0 0,0-1 1 0 0,1 1-1 0 0,-1-1 1 0 0,0 1-1 0 0,0-1 1 0 0,1 0-1 0 0,-1 1 1 0 0,1-1-1 0 0,0 0 1 0 0,-1 1-1 0 0,1-1 1 0 0,0 0-1 0 0,0 0 1 0 0,0 1-1 0 0,0-1 1 0 0,0 0-1 0 0,0 1 1 0 0,1-1-1 0 0,-1 0 1 0 0,2-3-1 0 0,-2 4-40 0 0,3-8 0 0 0,0 0 0 0 0,0 0 0 0 0,1 0 0 0 0,9-15 0 0 0,-5 10 0 0 0,9-11 0 0 0,-8 15 0 0 0,-6 6-2 0 0,0 1 0 0 0,0 0 1 0 0,0 0-1 0 0,0 0 1 0 0,1 0-1 0 0,-1 0 1 0 0,9-4-1 0 0,-10 6-39 0 0,0 0-1 0 0,1 0 1 0 0,-1 1-1 0 0,1-1 1 0 0,-1 0-1 0 0,1 1 1 0 0,-1-1-1 0 0,1 1 1 0 0,-1 0-1 0 0,4 0 1 0 0,-5 0 36 0 0,0 0 0 0 0,0 0 1 0 0,0 1-1 0 0,0-1 0 0 0,-1 0 0 0 0,1 0 0 0 0,0 1 1 0 0,0-1-1 0 0,-1 0 0 0 0,1 1 0 0 0,0-1 0 0 0,0 1 0 0 0,-1-1 1 0 0,1 1-1 0 0,0-1 0 0 0,-1 1 0 0 0,1-1 0 0 0,-1 1 1 0 0,1 0-1 0 0,-1-1 0 0 0,1 1 0 0 0,-1 0 0 0 0,1 0 1 0 0,-1-1-1 0 0,0 1 0 0 0,0 0 0 0 0,1 0 0 0 0,-1 0 0 0 0,0-1 1 0 0,0 1-1 0 0,0 0 0 0 0,0 0 0 0 0,1 0 0 0 0,-1 0 1 0 0,-1 1-1 0 0,2 5 1 0 0,-1 1 0 0 0,-1 0-1 0 0,1-1 1 0 0,-1 1 0 0 0,0-1 0 0 0,-1 1 0 0 0,0-1 0 0 0,-4 10-1 0 0,2-7 82 0 0,1 1 0 0 0,0-1 0 0 0,-2 14 0 0 0,3-15-1 0 0,1-1 36 0 0,1-7 47 0 0,2-1-391 0 0,-2 0 194 0 0,20-8-1760 0 0,-12 0-3948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14.8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74 920 0 0,'0'0'8858'0'0,"1"2"-8300"0"0,2 10-90 0 0,-1 0 1 0 0,0 0-1 0 0,-1 0 1 0 0,0 0 0 0 0,-1 0-1 0 0,0 0 1 0 0,-3 14-1 0 0,1 21 2777 0 0,2-52-2657 0 0,1-8-443 0 0,0 1 1 0 0,1 0 0 0 0,1-1-1 0 0,6-19 1 0 0,1-1-120 0 0,-7 22-44 0 0,1 1 1 0 0,0 0-1 0 0,1 0 0 0 0,0 0 0 0 0,1 0 0 0 0,0 1 0 0 0,0 0 0 0 0,11-11 0 0 0,-16 19 16 0 0,0-1-1 0 0,0 1 1 0 0,0 0 0 0 0,0 0-1 0 0,0 0 1 0 0,0 1 0 0 0,1-1-1 0 0,-1 0 1 0 0,0 0 0 0 0,1 1-1 0 0,-1-1 1 0 0,0 0-1 0 0,1 1 1 0 0,-1 0 0 0 0,1-1-1 0 0,-1 1 1 0 0,1 0 0 0 0,-1 0-1 0 0,1-1 1 0 0,-1 1 0 0 0,1 0-1 0 0,-1 1 1 0 0,1-1 0 0 0,-1 0-1 0 0,1 0 1 0 0,-1 1-1 0 0,1-1 1 0 0,-1 1 0 0 0,3 0-1 0 0,-1 1-3 0 0,0-1 0 0 0,0 1 0 0 0,0 0 0 0 0,-1 0 0 0 0,1 0 0 0 0,0 0 0 0 0,-1 1 0 0 0,1-1-1 0 0,-1 1 1 0 0,0-1 0 0 0,4 7 0 0 0,-1 0 42 0 0,0 0-1 0 0,-1 0 1 0 0,0 0-1 0 0,0 1 1 0 0,-1 0-1 0 0,-1 0 1 0 0,0 0 0 0 0,0 0-1 0 0,0 0 1 0 0,-2 0-1 0 0,1 15 1 0 0,-1-22-13 0 0,0 7 118 0 0,0-1 0 0 0,0 1 1 0 0,-1 0-1 0 0,-1-1 0 0 0,-3 16 0 0 0,0-2 70 0 0,5-21-771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17.2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1 105 4144 0 0,'158'10'2972'0'0,"-40"-1"-1524"0"0,51-13-1067 0 0,-82 0-198 0 0,14-2 15 0 0,27 1-4 0 0,367-21 1486 0 0,-349 17-1447 0 0,-12 2-228 0 0,154-13 229 0 0,-189 8 38 0 0,-81 11-118 0 0,0-1 0 0 0,0-1 0 0 0,23-5 0 0 0,-30 5 90 0 0,-8 3-185 0 0,-1-1-1 0 0,0 1 0 0 0,1-1 1 0 0,-1 0-1 0 0,0 1 1 0 0,0-1-1 0 0,0 0 1 0 0,3-2-1 0 0,17-1 436 0 0,-17 3-544 0 0,-4 1-215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17.6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56 8288 0 0,'0'0'638'0'0,"1"-1"-243"0"0,5-5-172 0 0,1 1 1 0 0,0 0-1 0 0,-1 0 0 0 0,2 1 0 0 0,-1-1 1 0 0,0 2-1 0 0,1-1 0 0 0,0 1 0 0 0,-1 0 1 0 0,1 1-1 0 0,1-1 0 0 0,15-1 0 0 0,-10 3 150 0 0,1 0 0 0 0,0 1-1 0 0,-1 0 1 0 0,1 1-1 0 0,0 1 1 0 0,20 5 0 0 0,-33-7-374 0 0,0 0 1 0 0,0 1-1 0 0,0 0 0 0 0,0-1 1 0 0,0 1-1 0 0,0 0 1 0 0,0 0-1 0 0,0 0 1 0 0,0 0-1 0 0,-1 0 1 0 0,1 1-1 0 0,0-1 1 0 0,-1 1-1 0 0,1-1 1 0 0,-1 1-1 0 0,1-1 1 0 0,-1 1-1 0 0,0 0 1 0 0,0-1-1 0 0,0 1 1 0 0,0 0-1 0 0,0 0 1 0 0,0 0-1 0 0,0 0 1 0 0,-1 0-1 0 0,1 0 1 0 0,-1 0-1 0 0,1 0 1 0 0,-1 0-1 0 0,0 1 0 0 0,0-1 1 0 0,0 0-1 0 0,0 0 1 0 0,0 0-1 0 0,-1 4 1 0 0,-1 2-4 0 0,0 0-1 0 0,0 0 1 0 0,-1 0 0 0 0,0 0-1 0 0,0-1 1 0 0,-1 1 0 0 0,-8 12-1 0 0,-23 33 95 0 0,-2-2 0 0 0,-76 82 0 0 0,71-94-90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21.5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914 527 4176 0 0,'0'0'191'0'0,"-10"7"1530"0"0,-21 4-451 0 0,16-8-481 0 0,8-2-678 0 0,-2 1 62 0 0,1-1-1 0 0,0 0 0 0 0,0 0 0 0 0,-14-1 1 0 0,15 0-49 0 0,0 0 1 0 0,0 0-1 0 0,0 0 1 0 0,0 1 0 0 0,1 0-1 0 0,-12 4 1 0 0,-26 10 382 0 0,24-9-320 0 0,-24 11 0 0 0,-31 10 821 0 0,10-6-729 0 0,44-15-109 0 0,11-3-36 0 0,-1-1 0 0 0,0 0 0 0 0,-1-1-1 0 0,1 0 1 0 0,0 0 0 0 0,0-1 0 0 0,-13-2 0 0 0,6 0 119 0 0,0-2 0 0 0,0 0 0 0 0,-26-10 0 0 0,-56-17 775 0 0,10-4-280 0 0,86 33-745 0 0,0 0 1 0 0,0 0-1 0 0,1-1 1 0 0,-1 0-1 0 0,1 0 1 0 0,-1 0-1 0 0,1 0 1 0 0,0 0-1 0 0,0-1 1 0 0,1 1-1 0 0,-1-1 1 0 0,-2-4-1 0 0,-7-9 96 0 0,9 13-84 0 0,1 1 0 0 0,-1-1 0 0 0,1 0 0 0 0,0 0 1 0 0,1 0-1 0 0,-1 0 0 0 0,1 0 0 0 0,-1 0 0 0 0,1 0 0 0 0,0 0 0 0 0,1-1 0 0 0,-1 1 1 0 0,1 0-1 0 0,0-1 0 0 0,0 1 0 0 0,0 0 0 0 0,0-1 0 0 0,1 1 0 0 0,0 0 1 0 0,2-7-1 0 0,3-6 3 0 0,0 1 1 0 0,1 0 0 0 0,19-28-1 0 0,-3 3 22 0 0,-17 28-22 0 0,1 0 1 0 0,1 1 0 0 0,9-13-1 0 0,-6 9-39 0 0,-9 13 12 0 0,-1 1 1 0 0,1-1 0 0 0,0 1 0 0 0,0-1-1 0 0,0 1 1 0 0,0 0 0 0 0,6-4-1 0 0,16-13 9 0 0,-11 10 0 0 0,18-12 0 0 0,-7 6 0 0 0,-18 10 0 0 0,1 1 0 0 0,13-7 0 0 0,61-31 0 0 0,-60 33-10 0 0,1 1-1 0 0,0 2 0 0 0,0 0 1 0 0,27-3-1 0 0,-9 1 1 0 0,-19 4-17 0 0,21-1 0 0 0,-12 4 21 0 0,0 2 0 0 0,0 1 0 0 0,50 9 0 0 0,-42-2-16 0 0,0 1 0 0 0,37 16-1 0 0,-63-20 23 0 0,0 0 0 0 0,0 1 0 0 0,21 15 0 0 0,-2 0 0 0 0,4 5-66 0 0,-18-12 68 0 0,-13-12-2 0 0,-1 0 0 0 0,1 1 0 0 0,-1 0 0 0 0,1 0 0 0 0,-1 0 0 0 0,0 0 0 0 0,-1 1 0 0 0,1-1 0 0 0,-1 1 0 0 0,0 0 0 0 0,0-1 0 0 0,0 1 0 0 0,-1 0 0 0 0,1 0 0 0 0,-1 0 0 0 0,-1 0 0 0 0,1 0 0 0 0,-1 1 0 0 0,0-1 0 0 0,0 0 0 0 0,0 0 0 0 0,0 0 0 0 0,-1 0 0 0 0,0 0 0 0 0,0 0 0 0 0,-1 0 0 0 0,1 0 0 0 0,-4 7 0 0 0,-5 11 58 0 0,-2 5 100 0 0,0-4-23 0 0,11-20-101 0 0,-1 0-1 0 0,0 0 0 0 0,0 0 1 0 0,0 0-1 0 0,-1 0 0 0 0,-4 6 0 0 0,-49 40 333 0 0,40-36-449 0 0,14-13 46 0 0,1 0-1 0 0,0 0 1 0 0,-1 0-1 0 0,1 0 1 0 0,0-1-1 0 0,-1 1 1 0 0,1-1-1 0 0,-1 1 0 0 0,1-1 1 0 0,-4 1-1 0 0,-6 3-4586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22.5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0 1376 0 0,'-4'10'2072'0'0,"3"-5"-1727"0"0,0-1 1 0 0,0 1-1 0 0,0 0 0 0 0,1 0 1 0 0,0 0-1 0 0,0 0 0 0 0,0-1 1 0 0,0 1-1 0 0,1 0 1 0 0,2 9-1 0 0,1 24 588 0 0,6 85 1007 0 0,-10-95-1517 0 0,1-3 66 0 0,-2 0 0 0 0,-4 31 0 0 0,4-46-297 0 0,0 0-1 0 0,0 0 0 0 0,1 0 1 0 0,0 0-1 0 0,1 0 0 0 0,0 0 1 0 0,1 0-1 0 0,4 15 0 0 0,3 2 446 0 0,22 45-1 0 0,-28-67-519 0 0,-1 0 0 0 0,0 0 0 0 0,0 0 0 0 0,-1 1 0 0 0,1-1 0 0 0,0 10 0 0 0,0-9 287 0 0,-2-4-165 0 0,-4-2-310 0 0,3 0 4 0 0,-1 0-121 0 0,-1-3-2335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26.8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126 77 4608 0 0,'0'0'524'0'0,"-8"-10"1728"0"0,7 10-2161 0 0,1-1 0 0 0,0 1 1 0 0,0 0-1 0 0,-1-1 0 0 0,1 1 1 0 0,0 0-1 0 0,0-1 0 0 0,-1 1 1 0 0,1 0-1 0 0,0 0 0 0 0,-1-1 1 0 0,1 1-1 0 0,0 0 1 0 0,-1 0-1 0 0,1 0 0 0 0,0 0 1 0 0,-1 0-1 0 0,1-1 0 0 0,-1 1 1 0 0,1 0-1 0 0,0 0 0 0 0,-1 0 1 0 0,1 0-1 0 0,-1 0 0 0 0,1 0 1 0 0,0 0-1 0 0,-1 0 0 0 0,1 0 1 0 0,-1 0-1 0 0,1 1 0 0 0,0-1 1 0 0,-1 0-1 0 0,1 0 0 0 0,-1 0 1 0 0,-1 2-6 0 0,1-1 0 0 0,-1 0 0 0 0,1 0 0 0 0,-1 0 0 0 0,1 1 0 0 0,-1-1 0 0 0,-1 4 0 0 0,-18 31 197 0 0,7-11 28 0 0,8-15-247 0 0,1 0 1 0 0,0 0-1 0 0,-5 15 1 0 0,0 3 155 0 0,-6 15 216 0 0,15-40-376 0 0,1-1-1 0 0,-1 1 1 0 0,1 0-1 0 0,-1 0 1 0 0,1 0-1 0 0,0-1 1 0 0,0 1 0 0 0,0 0-1 0 0,0 0 1 0 0,1 0-1 0 0,-1 0 1 0 0,2 2 0 0 0,-2-3 378 0 0,1-1-416 0 0,0 0-1 0 0,0 0 1 0 0,1 0-1 0 0,-1 0 1 0 0,0-1-1 0 0,0 1 1 0 0,1 0-1 0 0,-1-1 1 0 0,0 1-1 0 0,1 0 1 0 0,-1-1-1 0 0,0 0 1 0 0,1 1-1 0 0,2-1 1 0 0,-3 1 4 0 0,1-1 0 0 0,-1 0 0 0 0,1 0 1 0 0,0-1-1 0 0,-1 1 0 0 0,1 0 0 0 0,-1 0 0 0 0,1-1 1 0 0,-1 1-1 0 0,0-1 0 0 0,1 1 0 0 0,-1-1 0 0 0,1 0 1 0 0,-1 1-1 0 0,0-1 0 0 0,1 0 0 0 0,0-1 0 0 0,20-21 233 0 0,-14 13-166 0 0,6-4-8 0 0,-1 0 0 0 0,-1-1 1 0 0,-1-1-1 0 0,17-29 0 0 0,-26 39-105 0 0,0-15 43 0 0,2 10-9 0 0,-4 18-486 0 0,0-4 438 0 0,0 0 0 0 0,0-1 1 0 0,0 1-1 0 0,0 0 1 0 0,1 0-1 0 0,0 3 1 0 0,2 1 34 0 0,2 1 0 0 0,-1-1 1 0 0,1 0-1 0 0,-1 0 0 0 0,2 0 1 0 0,-1-1-1 0 0,1 0 0 0 0,0 0 1 0 0,1 0-1 0 0,-1-1 0 0 0,1 0 1 0 0,0 0-1 0 0,11 5 0 0 0,-14-9 42 0 0,-1 0 0 0 0,0 0 0 0 0,0 0 0 0 0,0-1 0 0 0,1 0 0 0 0,-1 1 0 0 0,0-1 1 0 0,0-1-1 0 0,1 1 0 0 0,-1 0 0 0 0,0-1 0 0 0,0 1 0 0 0,0-1 0 0 0,1 0 0 0 0,-1 0 0 0 0,0 0 0 0 0,0-1 0 0 0,4-2 0 0 0,0 0 12 0 0,0 0 1 0 0,-1 0-1 0 0,1-1 0 0 0,-1 0 1 0 0,0-1-1 0 0,8-8 1 0 0,-11 9-26 0 0,0 1 1 0 0,0 0-1 0 0,-1-1 1 0 0,1 0 0 0 0,-1 1-1 0 0,0-1 1 0 0,-1 0 0 0 0,1 0-1 0 0,-1 0 1 0 0,0 0 0 0 0,1-7-1 0 0,-1-1 34 0 0,0 0 0 0 0,-1-1 0 0 0,-3-16 0 0 0,-4-2 88 0 0,5 27-137 0 0,0-1 0 0 0,1 1 0 0 0,0-1 0 0 0,-1-9 0 0 0,0 13 28 0 0,-4 2-46 0 0,5 1-24 0 0,1-1 1 0 0,-1 0-1 0 0,0 0 0 0 0,1 0 0 0 0,-1 1 0 0 0,0-1 0 0 0,1 0 1 0 0,-1 1-1 0 0,0-1 0 0 0,1 1 0 0 0,-1-1 0 0 0,1 1 1 0 0,-1-1-1 0 0,1 1 0 0 0,-1-1 0 0 0,1 1 0 0 0,-1-1 1 0 0,1 1-1 0 0,-1 0 0 0 0,1-1 0 0 0,0 1 0 0 0,-1 1 1 0 0,-4 13-411 0 0,4-12 231 0 0,0 0 0 0 0,1 0 0 0 0,0 1 0 0 0,0-1 0 0 0,0 0 0 0 0,0 0 0 0 0,0 0 0 0 0,2 3 1 0 0,2 7-467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28.2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5 2304 0 0,'0'-5'9922'0'0,"-7"11"-8636"0"0,3 7-1042 0 0,1 0 0 0 0,0 0 0 0 0,1 0 0 0 0,1 1 1 0 0,0-1-1 0 0,1 19 0 0 0,0-27-86 0 0,-1 1 1 0 0,1-1 0 0 0,-2 0-1 0 0,-1 8 1 0 0,1-8-20 0 0,1 1 1 0 0,0-1-1 0 0,0 1 1 0 0,-1 7-1 0 0,2-11-92 0 0,0 0 0 0 0,0 0-1 0 0,-1 0 1 0 0,1-1 0 0 0,-1 1-1 0 0,1 0 1 0 0,-3 3 0 0 0,-1 11 2225 0 0,10-24-2872 0 0,-3 4 413 0 0,7-8-5649 0 0,-4 5 4222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4:28.7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5840 0 0,'0'0'741'0'0,"0"2"-149"0"0,1 9 666 0 0,0 0 1 0 0,4 15-1 0 0,-2-13-718 0 0,-1 0 0 0 0,1 18 0 0 0,0 115 5163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53.5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1002 7 920 0 0,'-8'-4'80'0'0,"3"3"505"0"0,0 0 1 0 0,0 1-1 0 0,1-1 1 0 0,-1 1-1 0 0,0 0 1 0 0,0 1-1 0 0,0-1 1 0 0,1 1-1 0 0,-7 1 1 0 0,-42 15 1422 0 0,38-11-1974 0 0,-13 6 222 0 0,0 2-1 0 0,-28 18 1 0 0,-108 60 401 0 0,132-72-426 0 0,1 2 0 0 0,1 1-1 0 0,2 2 1 0 0,0 1 0 0 0,-40 47 0 0 0,22-14 38 0 0,-70 120 1 0 0,95-145-112 0 0,3-4 223 0 0,-29 64 0 0 0,22-34 215 0 0,10-27-332 0 0,2 1-1 0 0,-11 46 1 0 0,5 9 293 0 0,5 1 0 0 0,-6 178 1 0 0,21-242-409 0 0,2 1 0 0 0,6 28 1 0 0,0 3 119 0 0,-5-36-163 0 0,9 31 0 0 0,0 0 42 0 0,-4-11 212 0 0,29 80 0 0 0,-32-107-319 0 0,1-1 1 0 0,0 0 0 0 0,1-1 0 0 0,13 17-1 0 0,44 46 657 0 0,-46-59-455 0 0,0-1 0 0 0,0-1 0 0 0,2 0-1 0 0,33 17 1 0 0,-31-18-186 0 0,63 30 184 0 0,6 4 1 0 0,-80-41-208 0 0,7 6 42 0 0,1-2 0 0 0,20 9 0 0 0,-2-1 6 0 0,-26-13-66 0 0,-1 0 0 0 0,1-1 1 0 0,-1-1-1 0 0,17 5 0 0 0,12-1 68 0 0,62 11 146 0 0,-81-16-72 0 0,-1-1 1 0 0,41-2-1 0 0,-50-1-77 0 0,24 3 1 0 0,-24 0-80 0 0,24-2 1 0 0,44-5-3 0 0,58-5 0 0 0,-117 6 17 0 0,0 0-1 0 0,-1-2 0 0 0,25-9 0 0 0,-39 13 3 0 0,59-23 47 0 0,-1-2-1 0 0,74-43 0 0 0,-77 25-65 0 0,6 3 187 0 0,98-84 0 0 0,-142 103-185 0 0,-1-1 1 0 0,0 0-1 0 0,-2-2 1 0 0,21-35 0 0 0,-21 30 5 0 0,4-9 31 0 0,-1-1 0 0 0,24-70 0 0 0,-45 110-39 0 0,10-29 0 0 0,0 0 0 0 0,-3-1 0 0 0,10-54 0 0 0,-13 14 112 0 0,-5 55-67 0 0,0-1-1 0 0,0 1 0 0 0,-5-26 0 0 0,0 3 35 0 0,-10-57-136 0 0,-1 3 34 0 0,12 58 23 0 0,-1 1 0 0 0,-11-35 0 0 0,-26-54 910 0 0,28 72-863 0 0,8 24-48 0 0,-2 1-1 0 0,-12-28 0 0 0,-1 0 2 0 0,17 39 0 0 0,-2 1 0 0 0,1 0 0 0 0,-16-25 0 0 0,-12-17 0 0 0,24 39 0 0 0,-1 1 0 0 0,0 0 0 0 0,-2 1 0 0 0,-23-26 0 0 0,-56-49 0 0 0,59 58 0 0 0,21 20 0 0 0,-28-23 0 0 0,22 21 2 0 0,-2 1 0 0 0,0 0 0 0 0,0 2 0 0 0,-1 0 0 0 0,-1 1 0 0 0,0 1 0 0 0,-41-11 0 0 0,34 15 54 0 0,1 1 0 0 0,0 1 0 0 0,-1 1 0 0 0,-45 4-1 0 0,-109 21-62 0 0,-54 32-177 0 0,226-52 138 0 0,3-1-223 0 0,0 0 0 0 0,1 1 0 0 0,-1 0 0 0 0,0 0 0 0 0,1 1 1 0 0,0-1-1 0 0,-8 7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2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1376 0 0,'0'0'10482'0'0,"0"9"-9470"0"0,0 27-274 0 0,8 61-1 0 0,5-9-291 0 0,12 60 211 0 0,-18-105-422 0 0,-4-24-33 0 0,1-1-1 0 0,9 29 0 0 0,-7-28 18 0 0,-5-14-42 0 0,1 0 0 0 0,0 0 0 0 0,0 0 0 0 0,5 8 0 0 0,-6-11 619 0 0,1-3-298 0 0,3-2-282 0 0,0 0 1 0 0,0 0-1 0 0,0-1 1 0 0,-1 0-1 0 0,1 0 1 0 0,-1 0-1 0 0,0-1 1 0 0,0 1-1 0 0,-1-1 1 0 0,6-8-1 0 0,6-8 301 0 0,11-20-36 0 0,-4 5-422 0 0,54-91 35 0 0,-15 21-64 0 0,-47 81-12 0 0,-1 0 0 0 0,-1 0 0 0 0,15-48 0 0 0,-18 54-18 0 0,-6 12 0 0 0,-5 3-17 0 0,1 4-63 0 0,0 0-356 0 0,-1 1 173 0 0,0-1-1 0 0,0 1 0 0 0,0 0 1 0 0,1-1-1 0 0,-1 1 0 0 0,0 0 1 0 0,1 0-1 0 0,-1 0 0 0 0,-1 2 1 0 0,2-2-122 0 0,-8 7-6468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58.4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400 0 5984 0 0,'0'0'541'0'0,"-2"1"-445"0"0,-1 1-150 0 0,-84 52 3112 0 0,54-38-2357 0 0,1 1 0 0 0,0 2 0 0 0,2 1 0 0 0,-39 33 0 0 0,68-52-681 0 0,-17 15 529 0 0,0 1-1 0 0,-19 26 0 0 0,32-37-420 0 0,1-1-1 0 0,0 1 1 0 0,1 1-1 0 0,-1-1 1 0 0,1 0-1 0 0,1 1 1 0 0,-1 0-1 0 0,1-1 1 0 0,0 1-1 0 0,0 0 1 0 0,1 0-1 0 0,-1 14 1 0 0,2-13-70 0 0,0 0 0 0 0,1-1 1 0 0,-1 1-1 0 0,2 0 0 0 0,-1-1 0 0 0,5 13 0 0 0,-5-16-13 0 0,1 0-1 0 0,1 0 1 0 0,-1 0 0 0 0,1 0-1 0 0,-1 0 1 0 0,1 0-1 0 0,0-1 1 0 0,1 1-1 0 0,-1-1 1 0 0,1 0-1 0 0,-1 0 1 0 0,6 3-1 0 0,-3-2 16 0 0,1 0 0 0 0,-1-1 0 0 0,1 0 0 0 0,0-1 0 0 0,-1 1 0 0 0,1-1 0 0 0,1-1 0 0 0,-1 1 0 0 0,0-1 0 0 0,9 0 0 0 0,9 0 47 0 0,40-5-1 0 0,-45 2-51 0 0,-6 0-78 0 0,0-1-1 0 0,21-6 0 0 0,5-1-578 0 0,4-1-4624 0 0,-22 7-138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58.7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 1 11376 0 0,'-2'0'90'0'0,"0"0"0"0"0,1 0 0 0 0,-1 0 0 0 0,0 0 0 0 0,1 0 0 0 0,-1 0 0 0 0,0 0 0 0 0,0 1 0 0 0,1-1 0 0 0,-1 1 0 0 0,1-1 0 0 0,-1 1 0 0 0,0 0 0 0 0,-2 1 0 0 0,-7 3 209 0 0,11-5-291 0 0,0 0 1 0 0,0 0-1 0 0,0 0 0 0 0,0 0 1 0 0,0 0-1 0 0,0 0 0 0 0,0 0 0 0 0,0 0 1 0 0,0 0-1 0 0,0 0 0 0 0,0 0 1 0 0,0 0-1 0 0,-1 0 0 0 0,1 0 1 0 0,0 0-1 0 0,0 0 0 0 0,0 0 1 0 0,0 0-1 0 0,0 0 0 0 0,0 1 1 0 0,0-1-1 0 0,0 0 0 0 0,0 0 1 0 0,0 0-1 0 0,0 0 0 0 0,0 0 0 0 0,0 0 1 0 0,0 0-1 0 0,0 0 0 0 0,0 0 1 0 0,0 0-1 0 0,0 0 0 0 0,0 0 1 0 0,0 1-1 0 0,0-1 0 0 0,0 0 1 0 0,0 0-1 0 0,0 0 0 0 0,0 0 1 0 0,0 0-1 0 0,0 0 0 0 0,0 0 0 0 0,0 0 1 0 0,0 0-1 0 0,0 0 0 0 0,0 0 1 0 0,0 0-1 0 0,0 1 0 0 0,0-1 1 0 0,0 0-1 0 0,0 0 0 0 0,0 0 1 0 0,1 0-1 0 0,-1 0 0 0 0,2 4 167 0 0,0 1 1 0 0,0-1-1 0 0,1 1 0 0 0,0-1 0 0 0,0 0 0 0 0,6 7 0 0 0,-4-5 96 0 0,0 0-1 0 0,8 12 1 0 0,-4 0 109 0 0,0-2 45 0 0,-1 0 0 0 0,9 26 0 0 0,-15-37-322 0 0,0-1-1 0 0,0 0 0 0 0,0 0 1 0 0,1 0-1 0 0,0 0 0 0 0,-1 0 0 0 0,1 0 1 0 0,1-1-1 0 0,5 6 0 0 0,13 9-942 0 0,0-5-4010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59.1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428 1 1376 0 0,'-9'1'124'0'0,"5"0"-88"0"0,2-1-19 0 0,1 0 1 0 0,-1 0 0 0 0,0 1-1 0 0,0-1 1 0 0,1 1 0 0 0,-1-1 0 0 0,0 1-1 0 0,1 0 1 0 0,-1 0 0 0 0,1 0-1 0 0,-1 0 1 0 0,1 0 0 0 0,-1 0-1 0 0,1 0 1 0 0,0 0 0 0 0,-1 1 0 0 0,1-1-1 0 0,-2 3 1 0 0,-5 8 2066 0 0,5-9-1269 0 0,0 0 1 0 0,1 0-1 0 0,0 1 0 0 0,0-1 1 0 0,0 1-1 0 0,0-1 1 0 0,0 1-1 0 0,-1 7 0 0 0,0 0-456 0 0,-1-1 1 0 0,0 1-1 0 0,0-1 0 0 0,-1 0 0 0 0,0-1 0 0 0,-1 1 0 0 0,-12 15 1 0 0,-102 156 2543 0 0,113-172-2766 0 0,2-3-29 0 0,1 0 0 0 0,0 0 0 0 0,0 0 0 0 0,1 0 1 0 0,-4 9-1 0 0,4-6-77 0 0,0-1 1 0 0,0 0 0 0 0,-1 0-1 0 0,0 0 1 0 0,-1-1 0 0 0,0 1-1 0 0,0-1 1 0 0,0 0 0 0 0,-1 0-1 0 0,0-1 1 0 0,-7 7 0 0 0,-3 1-16 0 0,11-9-2 0 0,0 0 1 0 0,-1 0 0 0 0,0 0 0 0 0,0-1 0 0 0,0 0 0 0 0,-1 0-1 0 0,1 0 1 0 0,-12 4 0 0 0,10-7 38 0 0,10-2-133 0 0,0 1 0 0 0,0-1 0 0 0,1 0 0 0 0,-1 1 0 0 0,0-1 0 0 0,0 0 0 0 0,0 0 0 0 0,0 0 0 0 0,0-1 0 0 0,0 1 0 0 0,0 0 0 0 0,0-1 0 0 0,2-2 0 0 0,6-7-4795 0 0,-5 0-489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59.4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 6912 0 0,'0'0'622'0'0,"-1"2"-512"0"0,-2 9-19 0 0,1-6 65 0 0,0-1-1 0 0,0 1 0 0 0,0 0 1 0 0,1 0-1 0 0,0-1 0 0 0,0 1 1 0 0,1 0-1 0 0,-1 0 0 0 0,1 0 0 0 0,0 0 1 0 0,0 1-1 0 0,1-1 0 0 0,-1 0 1 0 0,1-1-1 0 0,0 1 0 0 0,3 7 1 0 0,-2-5 55 0 0,0 1 0 0 0,0-1 1 0 0,0 1-1 0 0,0 9 0 0 0,2 14 423 0 0,-1-20-441 0 0,-1-1-1 0 0,0 0 0 0 0,-1 1 1 0 0,0-1-1 0 0,-1 1 1 0 0,0 0-1 0 0,-1-1 0 0 0,0 1 1 0 0,-4 17-1 0 0,-2-5 100 0 0,2-3 53 0 0,0-1 0 0 0,0 1 0 0 0,2 0-1 0 0,-1 27 1 0 0,3-38-299 0 0,2 0-1 0 0,-1-1 1 0 0,1 1-1 0 0,0 0 1 0 0,1-1-1 0 0,0 0 1 0 0,0 1-1 0 0,8 15 1 0 0,-9-21-26 0 0,0 0 1 0 0,1 0 0 0 0,-1 0 0 0 0,0 0-1 0 0,-1 0 1 0 0,2 6 0 0 0,-2-8-10 0 0,0 0-1 0 0,0 0 1 0 0,0 0-1 0 0,0 0 1 0 0,-1 0 0 0 0,1 0-1 0 0,0 0 1 0 0,-1 0-1 0 0,1 0 1 0 0,0 0 0 0 0,-1 0-1 0 0,1 0 1 0 0,-1 0-1 0 0,0 0 1 0 0,1 0 0 0 0,-1 0-1 0 0,0-1 1 0 0,1 1-1 0 0,-1 0 1 0 0,0 0 0 0 0,0-1-1 0 0,0 1 1 0 0,-1 0-1 0 0,-4 1 77 0 0,12-10-1235 0 0,-5 7 1059 0 0,12-14-5536 0 0</inkml:trace>
  <inkml:trace contextRef="#ctx0" brushRef="#br0" timeOffset="1">127 182 12696 0 0,'0'0'1149'0'0,"2"1"-881"0"0,4 1 14 0 0,0 1 1 0 0,0-1-1 0 0,1-1 1 0 0,-1 1-1 0 0,0-1 1 0 0,0 0-1 0 0,13 0 1 0 0,52-5-106 0 0,-15 0-5034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5:59.7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55 1 11312 0 0,'0'2'256'0'0,"-1"4"-95"0"0,1 0 1 0 0,-1-1 0 0 0,-3 10-1 0 0,-3 17 166 0 0,7-27-291 0 0,-1 0-1 0 0,-1 0 1 0 0,1 0-1 0 0,-1-1 1 0 0,1 1-1 0 0,-1 0 1 0 0,0-1 0 0 0,-1 1-1 0 0,1-1 1 0 0,-1 0-1 0 0,0 0 1 0 0,-5 5 0 0 0,7-7 25 0 0,0-1 0 0 0,-1 1 0 0 0,1-1 0 0 0,0 1 0 0 0,1-1 0 0 0,-1 1 0 0 0,0 0 1 0 0,0-1-1 0 0,1 1 0 0 0,-1 0 0 0 0,1 0 0 0 0,-1-1 0 0 0,1 1 0 0 0,0 0 0 0 0,0 0 1 0 0,0 3-1 0 0,1 0 111 0 0,0-1 1 0 0,0 1-1 0 0,0-1 0 0 0,1 0 1 0 0,2 6-1 0 0,5 11 487 0 0,-9-20-629 0 0,1 1 0 0 0,-1-1 0 0 0,1 0 0 0 0,0 1 0 0 0,0-1 0 0 0,0 0 0 0 0,0 0 1 0 0,0 0-1 0 0,0 0 0 0 0,0 1 0 0 0,0-1 0 0 0,0-1 0 0 0,0 1 0 0 0,1 0 0 0 0,-1 0 1 0 0,0 0-1 0 0,2 0 0 0 0,2 2 17 0 0,-4-2 20 0 0,1-3-1681 0 0,10-4 666 0 0,1-2-10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0.1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10 10680 0 0,'0'0'489'0'0,"-1"0"-8"0"0,-6 0-238 0 0,6 0 146 0 0,1 12 609 0 0,3 12-364 0 0,-2-22-612 0 0,0 1-1 0 0,0 0 1 0 0,-1 0 0 0 0,0-1 0 0 0,1 1 0 0 0,-1 0-1 0 0,0 0 1 0 0,0-1 0 0 0,-1 1 0 0 0,1 0 0 0 0,-1 3 0 0 0,-2 4 220 0 0,1 0 1 0 0,-1 16-1 0 0,2-17 49 0 0,0 1-1 0 0,-1-1 0 0 0,-4 14 1 0 0,5-20-252 0 0,1 0 1 0 0,-1 0-1 0 0,1-1 0 0 0,-1 1 1 0 0,1 0-1 0 0,0 0 0 0 0,0 0 1 0 0,0 0-1 0 0,1 0 0 0 0,-1 0 1 0 0,1-1-1 0 0,0 1 0 0 0,-1 0 0 0 0,1 0 1 0 0,2 2-1 0 0,-2-2 608 0 0,-1-6-365 0 0,0-6-87 0 0,1 0 0 0 0,1 0-1 0 0,0 0 1 0 0,0 0 0 0 0,4-10-1 0 0,10-17-71 0 0,33-55 0 0 0,-48 89-122 0 0,0 0 0 0 0,0 1 0 0 0,0-1 0 0 0,0 0 0 0 0,0 0 0 0 0,-1 0 0 0 0,1 0 0 0 0,-1 0-1 0 0,1 0 1 0 0,-1-4 0 0 0,0 5-2 0 0,0 1-1 0 0,0-1 1 0 0,1 1 0 0 0,-1-1-1 0 0,0 1 1 0 0,0-1-1 0 0,0 1 1 0 0,0-1-1 0 0,1 1 1 0 0,-1 0-1 0 0,0-1 1 0 0,0 1-1 0 0,1-1 1 0 0,-1 1-1 0 0,0 0 1 0 0,1-1 0 0 0,-1 1-1 0 0,0 0 1 0 0,1-1-1 0 0,-1 1 1 0 0,1 0-1 0 0,-1 0 1 0 0,1 0-1 0 0,-1-1 1 0 0,0 1-1 0 0,1 0 1 0 0,-1 0-1 0 0,1 0 1 0 0,-1 0-1 0 0,1 0 1 0 0,-1-1 0 0 0,1 1-1 0 0,-1 0 1 0 0,1 0-1 0 0,-1 0 1 0 0,1 1-1 0 0,-1-1 1 0 0,1 0-1 0 0,-1 0 1 0 0,1 0-1 0 0,-1 0 1 0 0,1 0-1 0 0,0 1 1 0 0,0-1-21 0 0,1 0 10 0 0,-1 1 0 0 0,1-1-1 0 0,-1 0 1 0 0,0 1 0 0 0,1-1 0 0 0,-1 1 0 0 0,0-1 0 0 0,1 1 0 0 0,-1 0 0 0 0,0-1 0 0 0,0 1 0 0 0,0 0-1 0 0,0 0 1 0 0,0 0 0 0 0,1 0 0 0 0,-2 0 0 0 0,1 0 0 0 0,0 0 0 0 0,0 1 0 0 0,0-1 0 0 0,0 0 0 0 0,-1 0-1 0 0,1 1 1 0 0,-1-1 0 0 0,1 0 0 0 0,-1 1 0 0 0,1 1 0 0 0,0 0 2 0 0,0 0 0 0 0,0 1 0 0 0,-1-1 0 0 0,0 0 0 0 0,1 0 0 0 0,-1 0 0 0 0,0 1 0 0 0,0-1 1 0 0,-1 0-1 0 0,1 0 0 0 0,-1 1 0 0 0,-1 3 0 0 0,-2 5 9 0 0,0 0 0 0 0,0 1-1 0 0,-2 12 1 0 0,6-19-11 0 0,-1 0 0 0 0,1 0-1 0 0,0-1 1 0 0,0 1 0 0 0,0 0-1 0 0,1 0 1 0 0,0 0-1 0 0,0-1 1 0 0,3 8 0 0 0,-3-11-271 0 0,2 4 273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0.4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243 255 9528 0 0,'0'0'432'0'0,"-1"-1"-4"0"0,0 0-400 0 0,1 1 1 0 0,-1-1 0 0 0,0 0 0 0 0,1 0 0 0 0,-1 1-1 0 0,0-1 1 0 0,1 0 0 0 0,-1 0 0 0 0,1 0-1 0 0,0 0 1 0 0,-1 0 0 0 0,1 0 0 0 0,-1 0-1 0 0,1 0 1 0 0,0 0 0 0 0,0 0 0 0 0,0 0 0 0 0,0 0-1 0 0,0 0 1 0 0,0 0 0 0 0,0 0 0 0 0,0-1-1 0 0,-1-7 595 0 0,0 9-587 0 0,0-1 1 0 0,1 0 0 0 0,-1 1 0 0 0,0-1-1 0 0,0 0 1 0 0,0 1 0 0 0,0-1-1 0 0,0 1 1 0 0,0-1 0 0 0,0 1 0 0 0,0 0-1 0 0,-1-1 1 0 0,-3-1 86 0 0,1 1-1 0 0,-1 0 1 0 0,0 0 0 0 0,1 0-1 0 0,-1 0 1 0 0,0 1 0 0 0,0-1-1 0 0,1 1 1 0 0,-1 0 0 0 0,0 1-1 0 0,0-1 1 0 0,1 1 0 0 0,-1 0-1 0 0,0 0 1 0 0,-4 3 0 0 0,7-3-82 0 0,1 0 1 0 0,-1 0-1 0 0,1 0 1 0 0,-1 0 0 0 0,1 0-1 0 0,0 1 1 0 0,0-1-1 0 0,-1 1 1 0 0,1-1 0 0 0,0 1-1 0 0,0-1 1 0 0,0 1-1 0 0,0 1 1 0 0,-8 11 56 0 0,-4 0 249 0 0,-20 17 1 0 0,23-23-149 0 0,1 1 0 0 0,0 0-1 0 0,0 0 1 0 0,0 1 0 0 0,-7 12-1 0 0,15-21-173 0 0,1 0 0 0 0,-1 0 0 0 0,1 1-1 0 0,-1-1 1 0 0,1 0 0 0 0,-1 1-1 0 0,1-1 1 0 0,0 0 0 0 0,-1 1 0 0 0,1-1-1 0 0,0 1 1 0 0,0-1 0 0 0,0 1-1 0 0,0-1 1 0 0,0 0 0 0 0,0 1-1 0 0,1-1 1 0 0,-1 1 0 0 0,0-1 0 0 0,1 0-1 0 0,-1 1 1 0 0,1-1 0 0 0,0 0-1 0 0,-1 0 1 0 0,1 1 0 0 0,0-1-1 0 0,0 0 1 0 0,0 0 0 0 0,0 0 0 0 0,-1 0-1 0 0,3 1 1 0 0,1 4 23 0 0,-3-4 331 0 0,3-3-331 0 0,-1 1 0 0 0,1-1 0 0 0,-1 0-1 0 0,1 1 1 0 0,-1-2 0 0 0,0 1 0 0 0,1 0 0 0 0,-1-1 0 0 0,0 1 0 0 0,6-5 0 0 0,11-5 46 0 0,1 1 36 0 0,-4 3-368 0 0,0-1-1 0 0,-1 0 0 0 0,0-2 0 0 0,0 0 0 0 0,26-22 0 0 0,-30 20-392 0 0,0-1 0 0 0,-1-1 0 0 0,-1 0 0 0 0,0 0 0 0 0,0-1 0 0 0,-2 0 0 0 0,0-1-1 0 0,-1 1 1 0 0,0-2 0 0 0,-1 1 0 0 0,-1-1 0 0 0,-1 0 0 0 0,4-26 0 0 0,-6 26 900 0 0,0-23 0 0 0,-2 39-154 0 0,-1 1 0 0 0,0-1 0 0 0,1 1 0 0 0,-1-1 0 0 0,0 1 0 0 0,1 0 0 0 0,-1-1-1 0 0,0 1 1 0 0,0 0 0 0 0,1 0 0 0 0,-1-1 0 0 0,0 1 0 0 0,0 0 0 0 0,1 0 0 0 0,-1 0-1 0 0,0 0 1 0 0,0 0 0 0 0,1 0 0 0 0,-1 0 0 0 0,0 0 0 0 0,0 0 0 0 0,1 1 0 0 0,-1-1-1 0 0,-1 0 1 0 0,-3 8 170 0 0,0-1 1 0 0,0 1-1 0 0,1 0 0 0 0,-1 0 0 0 0,2 0 0 0 0,-1 1 0 0 0,-1 8 1 0 0,2-7-50 0 0,1 0 1 0 0,-1 13 0 0 0,2-14-53 0 0,0 0 1 0 0,-1 1-1 0 0,-5 16 1 0 0,-8 8 176 0 0,10-25-296 0 0,1 0 0 0 0,0 1 0 0 0,0-1 0 0 0,1 1 0 0 0,1 0 0 0 0,-3 16 0 0 0,4-10 59 0 0,0-1 0 0 0,2 0 1 0 0,2 23-1 0 0,-2-35-115 0 0,-1 1 1 0 0,1-1-1 0 0,-1 0 0 0 0,1 0 1 0 0,0 0-1 0 0,1 0 0 0 0,-1 0 1 0 0,0 0-1 0 0,1 0 0 0 0,-1 0 1 0 0,1 0-1 0 0,0-1 0 0 0,0 1 1 0 0,0-1-1 0 0,0 1 0 0 0,1-1 1 0 0,-1 0-1 0 0,1 0 0 0 0,-1 0 0 0 0,1 0 1 0 0,0 0-1 0 0,4 1 0 0 0,-4-2-87 0 0,0-1-1 0 0,-1 1 0 0 0,1-1 0 0 0,0 0 0 0 0,0 0 0 0 0,0-1 0 0 0,-1 1 0 0 0,1 0 0 0 0,0-1 0 0 0,0 0 0 0 0,-1 0 0 0 0,1 0 0 0 0,-1 0 0 0 0,1 0 0 0 0,-1 0 0 0 0,1 0 0 0 0,4-4 0 0 0,10-8-5523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0.7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51 190 9760 0 0,'0'0'882'0'0,"0"2"-726"0"0,-6 10-332 0 0,-2 5 860 0 0,2-1 0 0 0,0 1 0 0 0,0 0 0 0 0,-4 28 0 0 0,4 32 350 0 0,5-56-602 0 0,0-18-326 0 0,1 1 0 0 0,0 0 0 0 0,0 0-1 0 0,0 0 1 0 0,0 0 0 0 0,1 6 0 0 0,-1-10-94 0 0,0 0 0 0 0,0 0 0 0 0,0 1 1 0 0,0-1-1 0 0,0 0 0 0 0,0 0 0 0 0,0 0 0 0 0,0 0 1 0 0,1 0-1 0 0,-1 1 0 0 0,0-1 0 0 0,0 0 0 0 0,0 0 1 0 0,0 0-1 0 0,0 0 0 0 0,0 0 0 0 0,0 1 1 0 0,0-1-1 0 0,0 0 0 0 0,0 0 0 0 0,0 0 0 0 0,0 0 1 0 0,1 0-1 0 0,-1 0 0 0 0,0 0 0 0 0,0 0 0 0 0,0 1 1 0 0,0-1-1 0 0,0 0 0 0 0,0 0 0 0 0,1 0 0 0 0,-1 0 1 0 0,0 0-1 0 0,0 0 0 0 0,0 0 0 0 0,0 0 0 0 0,0 0 1 0 0,1 0-1 0 0,-1 0 0 0 0,0 0 0 0 0,0 0 0 0 0,0 0 1 0 0,0 0-1 0 0,1 0 0 0 0,-1 0 0 0 0,0 0 0 0 0,0 0 1 0 0,0 0-1 0 0,0 0 0 0 0,0 0 0 0 0,0 0 0 0 0,1 0 1 0 0,-1-1-1 0 0,8-9 296 0 0,5-17 171 0 0,-7 13-302 0 0,1 2 0 0 0,13-20 0 0 0,-6 11-140 0 0,-13 19-14 0 0,1 1-1 0 0,-1 0 0 0 0,0 0 0 0 0,1 0 0 0 0,-1-1 0 0 0,1 2 0 0 0,-1-1 0 0 0,1 0 0 0 0,0 0 1 0 0,-1 0-1 0 0,1 1 0 0 0,0-1 0 0 0,-1 1 0 0 0,3-1 0 0 0,6-3 14 0 0,-7 3-26 0 0,0 0-1 0 0,0 0 0 0 0,1 0 1 0 0,-1 0-1 0 0,0 0 0 0 0,0 0 1 0 0,0 1-1 0 0,5-1 0 0 0,-5 0 39 0 0,20-11-991 0 0,-12 6-1053 0 0</inkml:trace>
  <inkml:trace contextRef="#ctx0" brushRef="#br0" timeOffset="1.05">186 1 6912 0 0,'0'0'744'0'0,"13"3"928"0"0,-1-3 320 0 0,-4 0 64 0 0,2 5 16 0 0,3-2-1664 0 0,0 2-336 0 0,-4 1-72 0 0,-1 2 0 0 0,5 0-152 0 0,-5-5-32 0 0,7 10-8 0 0,-3-10 0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1.1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53 0 920 0 0,'-24'58'80'0'0,"15"-44"252"0"0,7-10 595 0 0,0 0 0 0 0,0-1 0 0 0,0 1 0 0 0,0 0 0 0 0,0 0 0 0 0,1 0 0 0 0,-2 5 0 0 0,2-5-109 0 0,0 0-199 0 0,1 0 0 0 0,-1 0 1 0 0,1 0-1 0 0,-1 0 0 0 0,1 8 1 0 0,1-10-571 0 0,-1 0 0 0 0,1 0 0 0 0,0 0 1 0 0,0 0-1 0 0,-1 0 0 0 0,1 0 1 0 0,0 0-1 0 0,1 0 0 0 0,-1 0 0 0 0,0-1 1 0 0,0 1-1 0 0,1 0 0 0 0,-1-1 1 0 0,3 2-1 0 0,-2-1-118 0 0,0-1 0 0 0,-1 1 0 0 0,1-1 0 0 0,0 0 0 0 0,0 0 0 0 0,0 0 0 0 0,0 0 0 0 0,0 0 0 0 0,0 0 0 0 0,0 0 0 0 0,1-1 0 0 0,-1 1 0 0 0,0-1 0 0 0,0 0 0 0 0,0 1 0 0 0,5-1 0 0 0,-2-1-266 0 0,1 0 1 0 0,0 0-1 0 0,-1-1 0 0 0,12-3 0 0 0,14-8-751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1.4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167 302 10912 0 0,'-6'1'986'0'0,"-19"17"-47"0"0,-44 40 0 0 0,60-51-610 0 0,1 1 1 0 0,0 1 0 0 0,0 0 0 0 0,1 0 0 0 0,0 1 0 0 0,-6 11 0 0 0,12-20-296 0 0,0 1 0 0 0,1-1-1 0 0,-1 1 1 0 0,0 0 0 0 0,1-1 0 0 0,-1 1 0 0 0,1 0 0 0 0,-1-1 0 0 0,1 1-1 0 0,0 0 1 0 0,0 0 0 0 0,0-1 0 0 0,0 1 0 0 0,0 0 0 0 0,0 0 0 0 0,0-1-1 0 0,1 1 1 0 0,-1 0 0 0 0,1-1 0 0 0,-1 1 0 0 0,1 0 0 0 0,-1-1 0 0 0,1 1-1 0 0,0-1 1 0 0,0 1 0 0 0,0-1 0 0 0,0 1 0 0 0,0-1 0 0 0,0 1 0 0 0,0-1 0 0 0,1 0-1 0 0,-1 0 1 0 0,0 0 0 0 0,1 0 0 0 0,-1 0 0 0 0,1 0 0 0 0,-1 0 0 0 0,1 0-1 0 0,-1 0 1 0 0,1-1 0 0 0,0 1 0 0 0,-1-1 0 0 0,1 1 0 0 0,0-1 0 0 0,0 0-1 0 0,-1 1 1 0 0,1-1 0 0 0,0 0 0 0 0,0 0 0 0 0,-1 0 0 0 0,1-1 0 0 0,2 1-1 0 0,11-3-309 0 0,0 0 0 0 0,0 0 0 0 0,0-2 0 0 0,-1 1 0 0 0,16-9 1 0 0,-19 7-133 0 0,0-1 0 0 0,0 0 1 0 0,-1-1-1 0 0,0 0 1 0 0,-1-1-1 0 0,13-14 1 0 0,10-8-1348 0 0,11-18-1760 0 0,-42 47 4100 0 0,-11 6 435 0 0,5-2-728 0 0,-1 1-1 0 0,1 0 0 0 0,0 0 0 0 0,1 0 0 0 0,-1 1 1 0 0,0-1-1 0 0,1 1 0 0 0,0 1 0 0 0,-5 5 1 0 0,3-2 185 0 0,0 0 1 0 0,0 0 0 0 0,1 0 0 0 0,-8 17 0 0 0,13-24-432 0 0,-1 0 0 0 0,1 0 0 0 0,0 0 0 0 0,-1 0 0 0 0,1 0 0 0 0,0 0 0 0 0,0 0 1 0 0,0 0-1 0 0,0 0 0 0 0,0 0 0 0 0,0 0 0 0 0,0 0 0 0 0,0 0 0 0 0,0 0 1 0 0,0 0-1 0 0,0 0 0 0 0,1 0 0 0 0,-1 0 0 0 0,0 0 0 0 0,1 0 0 0 0,-1 0 1 0 0,1 0-1 0 0,-1 0 0 0 0,1 0 0 0 0,0-1 0 0 0,-1 1 0 0 0,1 0 0 0 0,0 0 0 0 0,0 0 1 0 0,-1-1-1 0 0,2 2 0 0 0,0-1-3 0 0,0 0 1 0 0,-1 0 0 0 0,1-1-1 0 0,0 1 1 0 0,0 0-1 0 0,0-1 1 0 0,0 1 0 0 0,0-1-1 0 0,0 1 1 0 0,0-1-1 0 0,-1 0 1 0 0,1 0-1 0 0,0 0 1 0 0,0 0 0 0 0,0 0-1 0 0,3-1 1 0 0,1 0 85 0 0,76-19 645 0 0,-73 16-757 0 0,0 1 0 0 0,0-1 0 0 0,0 0 0 0 0,0-1 0 0 0,-1 0 0 0 0,13-10 0 0 0,23-19-11 0 0,-29 24-104 0 0,-1-1 0 0 0,0-1-1 0 0,-1 0 1 0 0,0-1 0 0 0,14-18-1 0 0,28-37-95 0 0,-41 51 152 0 0,1-3-38 0 0,-1 0 0 0 0,-1-1 0 0 0,13-27 0 0 0,2-4-180 0 0,-27 49 259 0 0,1 0 0 0 0,0 0 0 0 0,-1 0 0 0 0,0 0 0 0 0,0 0 0 0 0,0 0 0 0 0,0 0 0 0 0,0 0 0 0 0,0-1 0 0 0,0-3-1 0 0,-1 6 362 0 0,-2 2-314 0 0,0-1 0 0 0,0 1 0 0 0,1 0 0 0 0,-1 0 0 0 0,0 0 0 0 0,1 1 0 0 0,-1-1-1 0 0,1 0 1 0 0,0 1 0 0 0,-1-1 0 0 0,1 1 0 0 0,0-1 0 0 0,-2 3 0 0 0,-1 1 41 0 0,-7 8-10 0 0,-10 11 46 0 0,-26 40 1 0 0,41-56-111 0 0,2 0 0 0 0,-1 0 0 0 0,1 1 1 0 0,1-1-1 0 0,-1 1 0 0 0,2 0 0 0 0,-1 0 0 0 0,1 1 1 0 0,-1 14-1 0 0,2-15 26 0 0,1 0 1 0 0,0-1-1 0 0,1 1 1 0 0,0 0-1 0 0,0-1 1 0 0,5 16-1 0 0,-4-18-18 0 0,1-1 0 0 0,-1 1 0 0 0,1-1 0 0 0,0 1 0 0 0,0-1 0 0 0,1 0 0 0 0,-1-1 0 0 0,1 1 0 0 0,0 0-1 0 0,8 6 1 0 0,-6-6-27 0 0,-1-1-1 0 0,1 1 0 0 0,0-1 0 0 0,0-1 0 0 0,0 1 0 0 0,1-1 0 0 0,0 0 0 0 0,-1 0 0 0 0,1-1 0 0 0,0 0 0 0 0,0 0 0 0 0,0 0 1 0 0,0-1-1 0 0,1 0 0 0 0,6-1 0 0 0,13-2-91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0 5840 0 0,'0'0'729'0'0,"-5"4"491"0"0,-1-1-814 0 0,0-1 0 0 0,1 1-1 0 0,-1 0 1 0 0,0 0 0 0 0,-8 7 0 0 0,-24 20 155 0 0,3 2 1 0 0,0 1-1 0 0,2 1 1 0 0,2 2-1 0 0,-48 70 1 0 0,65-85-321 0 0,-30 51 728 0 0,38-62-771 0 0,2 0 0 0 0,-1 0 0 0 0,1 0 0 0 0,1 1 0 0 0,-4 17 1 0 0,7-27-190 0 0,0 0 1 0 0,0 0 0 0 0,0 0 0 0 0,0 1 0 0 0,0-1 0 0 0,0 0 0 0 0,0 0 0 0 0,0 0-1 0 0,0 0 1 0 0,0 0 0 0 0,1 1 0 0 0,-1-1 0 0 0,0 0 0 0 0,1 0 0 0 0,-1 0 0 0 0,1 0-1 0 0,-1 0 1 0 0,1 0 0 0 0,0 0 0 0 0,-1 0 0 0 0,2 1 0 0 0,0-1 9 0 0,-1 0-1 0 0,1 0 1 0 0,-1 0 0 0 0,1 0 0 0 0,-1 0 0 0 0,1-1-1 0 0,0 1 1 0 0,-1-1 0 0 0,1 1 0 0 0,0-1-1 0 0,0 0 1 0 0,3 1 0 0 0,1-1 36 0 0,1 0-1 0 0,0-1 1 0 0,0 1 0 0 0,0-1-1 0 0,0-1 1 0 0,8-2-1 0 0,3-3 75 0 0,-2-1 0 0 0,1-1 0 0 0,-1 0 0 0 0,20-16 0 0 0,-15 11-18 0 0,-11 6-27 0 0,0 0-1 0 0,-1 0 0 0 0,14-17 0 0 0,12-11-32 0 0,-21 17-49 0 0,-12 17-33 0 0,-1 0-1 0 0,1-1 1 0 0,-1 1 0 0 0,1 0-1 0 0,0 0 1 0 0,-1 0-1 0 0,4-2 1 0 0,-4 3-128 0 0,4 19-391 0 0,-1-9 536 0 0,9 69-120 0 0,-12-71 121 0 0,1 1 0 0 0,0-1 0 0 0,0 0 0 0 0,0 1 0 0 0,1-1 0 0 0,0 0 0 0 0,1 0 0 0 0,7 11-1 0 0,-6-12 14 0 0,-1-1 0 0 0,1 1 0 0 0,0-1 0 0 0,11 9 0 0 0,-13-12 0 0 0,0 0 0 0 0,0-1 0 0 0,0 1 0 0 0,0-1 0 0 0,0 0 0 0 0,1 0 0 0 0,-1 0 0 0 0,0 0 0 0 0,0 0 0 0 0,1-1 0 0 0,-1 1 0 0 0,5-1 0 0 0,-3 1 12 0 0,0-1-1 0 0,0 0 0 0 0,-1 0 0 0 0,1-1 0 0 0,0 1 0 0 0,0-1 0 0 0,-1 0 0 0 0,1-1 0 0 0,0 1 0 0 0,-1-1 0 0 0,0 1 0 0 0,1-1 0 0 0,-1-1 0 0 0,0 1 0 0 0,0-1 0 0 0,0 1 0 0 0,0-1 0 0 0,3-4 0 0 0,-2 3 2 0 0,-1 0 0 0 0,0 0 0 0 0,0 0 1 0 0,-1 0-1 0 0,1-1 0 0 0,3-7 0 0 0,-6 9-13 0 0,1 0 1 0 0,-1 1-1 0 0,-1-1 0 0 0,1 0 0 0 0,0 0 0 0 0,-1 0 0 0 0,0 0 0 0 0,1 0 1 0 0,-1 0-1 0 0,0 0 0 0 0,-1 0 0 0 0,1 0 0 0 0,0 0 0 0 0,-2-6 0 0 0,1 6 0 0 0,-1-1 0 0 0,1 0 0 0 0,-1 1-1 0 0,0-1 1 0 0,1 1 0 0 0,-2-1-1 0 0,1 1 1 0 0,0 0 0 0 0,-1 0-1 0 0,1 0 1 0 0,-1 0 0 0 0,-4-4-1 0 0,1 3-4 0 0,1 1 0 0 0,-1-1 0 0 0,1 1 0 0 0,-1 0 0 0 0,0 0 0 0 0,-1 0 0 0 0,-5-1 1 0 0,1 1 8 0 0,1 1 0 0 0,0 0 1 0 0,-1 1-1 0 0,1 0 1 0 0,-1 0-1 0 0,0 1 0 0 0,1 1 1 0 0,-1-1-1 0 0,-14 4 0 0 0,16-1-4 0 0,-5 0 0 0 0,0 0 0 0 0,1 1 0 0 0,-14 7 0 0 0,26-11-5 0 0,1 0-1 0 0,0 0 0 0 0,-1 0 0 0 0,1 0 0 0 0,0 1 0 0 0,-1-1 0 0 0,1 0 0 0 0,0 0 1 0 0,-1 0-1 0 0,1 1 0 0 0,0-1 0 0 0,0 0 0 0 0,-1 0 0 0 0,1 1 0 0 0,0-1 0 0 0,0 0 1 0 0,0 1-1 0 0,-1-1 0 0 0,1 0 0 0 0,0 0 0 0 0,0 1 0 0 0,0-1 0 0 0,0 0 0 0 0,0 1 1 0 0,0-1-1 0 0,-1 1 0 0 0,4 1-225 0 0,-1 0 1 0 0,0-1 0 0 0,1 1-1 0 0,-1-1 1 0 0,1 0 0 0 0,-1 0-1 0 0,1 1 1 0 0,0-2 0 0 0,-1 1-1 0 0,1 0 1 0 0,0-1 0 0 0,4 1-1 0 0,12 0-887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2.0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350 0 3224 0 0,'-2'1'240'0'0,"-17"7"-206"0"0,14-6 204 0 0,-1 0 0 0 0,1 0 0 0 0,0 1-1 0 0,0-1 1 0 0,-7 6 0 0 0,-28 22 2776 0 0,20-16-2228 0 0,1 0 1 0 0,1 1-1 0 0,1 0 0 0 0,-31 37 0 0 0,-22 47 750 0 0,60-81-1235 0 0,0-1 0 0 0,1 1 0 0 0,1 1-1 0 0,-6 20 1 0 0,12-30-178 0 0,0-1 0 0 0,1 1 0 0 0,0 0 0 0 0,0 0 0 0 0,1 0 0 0 0,0 0 0 0 0,1 0-1 0 0,-1-1 1 0 0,2 1 0 0 0,2 10 0 0 0,-3-16-109 0 0,0 0 0 0 0,1 0 0 0 0,0 0 0 0 0,0 0 0 0 0,0 0 0 0 0,0 0 0 0 0,0-1 0 0 0,0 1 0 0 0,1-1 0 0 0,-1 0 0 0 0,1 1 0 0 0,-1-1 0 0 0,1 0 0 0 0,0-1 0 0 0,0 1 0 0 0,0 0 0 0 0,0-1 0 0 0,0 0 0 0 0,4 2 0 0 0,9 2 74 0 0,-1-1-1 0 0,29 4 1 0 0,-33-6-28 0 0,11 0-400 0 0,0-1 0 0 0,0-1 0 0 0,0 0 0 0 0,0-2 1 0 0,0 0-1 0 0,0-2 0 0 0,0-1 0 0 0,23-7 0 0 0,3-7-906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2.4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85 166 11024 0 0,'0'0'505'0'0,"-2"1"-9"0"0,1 0-484 0 0,0 0 0 0 0,1-1 0 0 0,-1 1 0 0 0,0 0 0 0 0,0 0 0 0 0,0 0-1 0 0,0 0 1 0 0,1 0 0 0 0,-1 0 0 0 0,0 0 0 0 0,1 0 0 0 0,-1 0 0 0 0,1 0 0 0 0,0 0 0 0 0,-1 1 0 0 0,1-1 0 0 0,0 0 0 0 0,-1 0 0 0 0,1 0 0 0 0,0 0-1 0 0,0 1 1 0 0,0-1 0 0 0,0 0 0 0 0,0 0 0 0 0,0 1 0 0 0,1-1 0 0 0,-1 0 0 0 0,0 0 0 0 0,1 0 0 0 0,-1 0 0 0 0,0 0 0 0 0,1 1 0 0 0,-1-1-1 0 0,2 2 1 0 0,1 2 212 0 0,-1 21 619 0 0,-2-22-705 0 0,0-1 0 0 0,0 1-1 0 0,1 0 1 0 0,-1 0 0 0 0,1 0-1 0 0,2 5 1 0 0,-2-4-67 0 0,2 0-1 0 0,-1 0 1 0 0,0 0 0 0 0,1-1-1 0 0,0 1 1 0 0,0-1 0 0 0,1 0 0 0 0,-1 0-1 0 0,1 0 1 0 0,0 0 0 0 0,0-1-1 0 0,0 1 1 0 0,0-1 0 0 0,0 0 0 0 0,1 0-1 0 0,0-1 1 0 0,-1 1 0 0 0,1-1-1 0 0,0 0 1 0 0,0 0 0 0 0,0-1 0 0 0,1 1-1 0 0,-1-1 1 0 0,0 0 0 0 0,1-1-1 0 0,-1 1 1 0 0,6-1 0 0 0,-4 0-60 0 0,0-1 0 0 0,-1 1 1 0 0,1-1-1 0 0,-1 0 0 0 0,1-1 1 0 0,-1 1-1 0 0,1-1 0 0 0,-1-1 0 0 0,0 1 1 0 0,0-1-1 0 0,0 0 0 0 0,8-5 0 0 0,-7 3-94 0 0,-2 2 3 0 0,-1 0-1 0 0,1 0 0 0 0,-1 0 1 0 0,0-1-1 0 0,0 1 1 0 0,0-1-1 0 0,0 0 0 0 0,-1 0 1 0 0,5-8-1 0 0,-7 10 51 0 0,12-19-886 0 0,-1 0-1 0 0,13-34 0 0 0,-23 48 740 0 0,1 0-1 0 0,-1 0 1 0 0,-1 0-1 0 0,1 0 0 0 0,-1 0 1 0 0,-1 0-1 0 0,1 0 0 0 0,-1 0 1 0 0,-1 0-1 0 0,1 0 1 0 0,-1 0-1 0 0,0 0 0 0 0,-3-10 1 0 0,1 11 264 0 0,0 1 0 0 0,0 0 0 0 0,0 0 0 0 0,-1 0 0 0 0,1 0 0 0 0,-1 0 0 0 0,-1 1 0 0 0,1-1 0 0 0,-1 1 0 0 0,1 1 0 0 0,-1-1 1 0 0,-9-5-1 0 0,13 8-21 0 0,-1 1 0 0 0,1-1 0 0 0,0 1 0 0 0,0-1 0 0 0,0 1 0 0 0,-1-1 0 0 0,1 1-1 0 0,0 0 1 0 0,0 0 0 0 0,-1 0 0 0 0,1 0 0 0 0,0 0 0 0 0,-1 0 0 0 0,1 0 0 0 0,0 0 0 0 0,-1 0 0 0 0,1 0 0 0 0,0 1 0 0 0,0-1 0 0 0,0 1 0 0 0,-1-1 0 0 0,-1 2 0 0 0,-2 0 87 0 0,1 1-1 0 0,-1 0 0 0 0,1 1 1 0 0,-4 3-1 0 0,4-3-18 0 0,-6 6 139 0 0,0 0 0 0 0,1 1 0 0 0,1 0 0 0 0,-10 15 0 0 0,-2 3 113 0 0,2-1-83 0 0,1 1 0 0 0,2 1 0 0 0,0 0 0 0 0,-18 60 0 0 0,18-50-57 0 0,0 4 185 0 0,-16 64 0 0 0,2 6-14 0 0,11-50-246 0 0,17-60-176 0 0,0 0-1 0 0,1 1 1 0 0,0-1-1 0 0,-1 1 1 0 0,2-1-1 0 0,-1 1 0 0 0,0-1 1 0 0,1 1-1 0 0,0-1 1 0 0,0 0-1 0 0,0 1 1 0 0,1-1-1 0 0,-1 0 0 0 0,1 0 1 0 0,0 0-1 0 0,5 6 1 0 0,-7-9-67 0 0,0-1 0 0 0,1 0 0 0 0,-1 1 0 0 0,1-1 0 0 0,-1 0 0 0 0,1 1 0 0 0,-1-1 0 0 0,1 0 0 0 0,0 0 0 0 0,-1 1 0 0 0,1-1 0 0 0,-1 0 0 0 0,1 0 0 0 0,-1 0 0 0 0,1 0 0 0 0,0 0 0 0 0,-1 0 0 0 0,2 0 0 0 0,0 1-1361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2.7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79 0 2304 0 0,'-1'1'2789'0'0,"-16"20"4873"0"0,-4-3-4599 0 0,1 0-1950 0 0,14-8-536 0 0,6-9-594 0 0,0-1-1 0 0,0 1 1 0 0,0-1-1 0 0,-1 1 1 0 0,1-1-1 0 0,0 1 1 0 0,0-1-1 0 0,-1 1 1 0 0,1-1-1 0 0,0 1 1 0 0,-1-1-1 0 0,1 1 1 0 0,0-1-1 0 0,-1 1 1 0 0,1-1-1 0 0,-1 0 1 0 0,1 1 0 0 0,-1-1-1 0 0,1 0 1 0 0,-1 1-1 0 0,1-1 1 0 0,-1 1-1 0 0,0-2-489 0 0,-3-3-4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3.3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128 54 920 0 0,'-1'-1'237'0'0,"-15"-6"5334"0"0,6 4 5 0 0,9 3-5513 0 0,0 0 0 0 0,0 0 1 0 0,1 0-1 0 0,-1 0 0 0 0,0 0 1 0 0,0 0-1 0 0,0 1 1 0 0,0-1-1 0 0,0 0 0 0 0,1 0 1 0 0,-1 1-1 0 0,0-1 0 0 0,0 1 1 0 0,1-1-1 0 0,-1 1 1 0 0,0-1-1 0 0,0 1 0 0 0,1 0 1 0 0,-1-1-1 0 0,1 1 0 0 0,-1 0 1 0 0,1-1-1 0 0,-1 1 0 0 0,1 0 1 0 0,-1 0-1 0 0,1-1 1 0 0,-1 1-1 0 0,1 0 0 0 0,0 0 1 0 0,0 0-1 0 0,-1 0 0 0 0,1 1 1 0 0,-9 15 469 0 0,2-6-177 0 0,1 0 1 0 0,-9 16 0 0 0,10-15-132 0 0,-2 0-1 0 0,-7 11 0 0 0,14-23-221 0 0,-3 3 46 0 0,1 0 0 0 0,0 0 0 0 0,0 0 0 0 0,0 1-1 0 0,-2 6 1 0 0,3-10-38 0 0,1 1 1 0 0,0 0-1 0 0,0 0 0 0 0,0 0 0 0 0,0 0 0 0 0,0 0 0 0 0,0-1 0 0 0,0 1 0 0 0,0 0 1 0 0,0 0-1 0 0,0 0 0 0 0,1 0 0 0 0,-1-1 0 0 0,0 1 0 0 0,0 0 0 0 0,1 0 1 0 0,-1 0-1 0 0,1-1 0 0 0,-1 1 0 0 0,0 0 0 0 0,1 0 0 0 0,-1-1 0 0 0,1 1 0 0 0,0-1 1 0 0,-1 1-1 0 0,1 0 0 0 0,0-1 0 0 0,-1 1 0 0 0,1-1 0 0 0,0 1 0 0 0,1 0 0 0 0,3 1 32 0 0,0 1-1 0 0,0-1 0 0 0,1 0 0 0 0,-1 0 0 0 0,1-1 0 0 0,0 1 0 0 0,-1-1 0 0 0,1 0 0 0 0,0-1 0 0 0,0 0 0 0 0,0 0 0 0 0,-1 0 0 0 0,1 0 0 0 0,7-2 0 0 0,7-3 135 0 0,0 0 0 0 0,32-14-1 0 0,-29 11-62 0 0,-6 2-48 0 0,0-1 0 0 0,0-1 1 0 0,-1 0-1 0 0,0-1 0 0 0,-1-1 0 0 0,0 0 0 0 0,27-25 0 0 0,-39 33-66 0 0,-1-1 0 0 0,0 0 0 0 0,0 1 0 0 0,0-1 0 0 0,0 0 0 0 0,0 0 0 0 0,-1 0 0 0 0,1 0 0 0 0,-1-1 0 0 0,0 1 0 0 0,1-6 0 0 0,-2 7 0 0 0,1 0 0 0 0,-1 1 0 0 0,0-1 0 0 0,0 0 0 0 0,-1 1 0 0 0,1-1 0 0 0,0 1 0 0 0,-1-1 0 0 0,1 0 0 0 0,0 1 0 0 0,-1-1 0 0 0,0 1 0 0 0,1-1 0 0 0,-1 1 0 0 0,0 0 0 0 0,0-1 0 0 0,0 1 0 0 0,0 0 0 0 0,0-1 0 0 0,0 1 0 0 0,0 0 0 0 0,0 0 0 0 0,-1 0 0 0 0,1 0 0 0 0,0 0 0 0 0,-1 0 0 0 0,1 0 0 0 0,-2 0 0 0 0,2 0 0 0 0,-5-2 0 0 0,0 0 0 0 0,1 0 0 0 0,-1 1 0 0 0,0-1 0 0 0,0 1 0 0 0,0 1 0 0 0,-1-1 0 0 0,-8 0 0 0 0,5 1 5 0 0,-15-1-30 0 0,-1 1-1 0 0,0 1 1 0 0,1 1 0 0 0,-1 1 0 0 0,-30 7 0 0 0,-11 2 15 0 0,57-9-2741 0 0,26-8-1333 0 0,1-2-1156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3.6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325 0 3224 0 0,'0'0'143'0'0,"-1"2"-3"0"0,-3 8 1120 0 0,-1 0 0 0 0,1 1 1 0 0,1 0-1 0 0,0 0 1 0 0,-3 23-1 0 0,-4 13-379 0 0,-13 25 932 0 0,-58 129 0 0 0,3-4 179 0 0,27-59-986 0 0,45-124-886 0 0,-1-1 1 0 0,0 1-1 0 0,-15 18 0 0 0,21-30-100 0 0,-1 0-1 0 0,1-1 0 0 0,0 1 1 0 0,0 0-1 0 0,-1 0 0 0 0,1 1 1 0 0,1-1-1 0 0,-1 0 0 0 0,0 0 1 0 0,0 0-1 0 0,1 0 0 0 0,0 1 1 0 0,-1-1-1 0 0,1 0 0 0 0,0 1 1 0 0,0-1-1 0 0,0 5 0 0 0,1-7-57 0 0,-1 1 0 0 0,0-1 0 0 0,0 0-1 0 0,0 1 1 0 0,1-1 0 0 0,-1 0 0 0 0,0 1-1 0 0,0-1 1 0 0,1 0 0 0 0,-1 1 0 0 0,0-1 0 0 0,1 0-1 0 0,-1 1 1 0 0,0-1 0 0 0,1 0 0 0 0,-1 0-1 0 0,1 0 1 0 0,-1 1 0 0 0,0-1 0 0 0,1 0-1 0 0,0 0 1 0 0,12-3-4444 0 0,3-5-1566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4.0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0 15056 0 0,'0'0'1511'0'0,"-1"1"-1381"0"0,-17 19 163 0 0,16-18 480 0 0,3-5-2131 0 0,1-8 527 0 0,-1 9-7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4.4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53 0 11600 0 0,'0'0'562'0'0,"-2"1"-243"0"0,-14 6 132 0 0,16-7-405 0 0,0 0 0 0 0,0 0 1 0 0,0 0-1 0 0,-1 0 0 0 0,1 0 1 0 0,0 0-1 0 0,0 0 0 0 0,0 0 1 0 0,0 0-1 0 0,-1 1 1 0 0,1-1-1 0 0,0 0 0 0 0,0 0 1 0 0,0 0-1 0 0,0 0 0 0 0,0 0 1 0 0,-1 0-1 0 0,1 0 0 0 0,0 0 1 0 0,0 0-1 0 0,0 1 1 0 0,0-1-1 0 0,0 0 0 0 0,0 0 1 0 0,0 0-1 0 0,0 0 0 0 0,0 0 1 0 0,-1 1-1 0 0,1-1 0 0 0,0 0 1 0 0,0 0-1 0 0,0 0 1 0 0,0 0-1 0 0,0 0 0 0 0,0 1 1 0 0,0-1-1 0 0,0 0 0 0 0,0 0 1 0 0,0 0-1 0 0,0 0 0 0 0,0 1 1 0 0,0-1-1 0 0,0 0 1 0 0,0 0-1 0 0,0 0 0 0 0,0 0 1 0 0,1 1-1 0 0,-1-1 0 0 0,0 0 1 0 0,0 0-1 0 0,0 0 0 0 0,0 0 1 0 0,0 0-1 0 0,0 0 1 0 0,0 1-1 0 0,0-1 0 0 0,1 0 1 0 0,-1 0-1 0 0,0 0 0 0 0,0 0 1 0 0,0 0-1 0 0,0 0 0 0 0,1 0 1 0 0,16 9 639 0 0,23 2-580 0 0,-25-10-4 0 0,0-1 0 0 0,0 0 0 0 0,22-4 0 0 0,-16 0-65 0 0,0-1-1 0 0,36-12 1 0 0,-57 18-107 0 0,0 0 70 0 0,0 0 0 0 0,0-1 1 0 0,-1 1-1 0 0,1 0 0 0 0,0 0 1 0 0,0-1-1 0 0,0 1 0 0 0,0 0 0 0 0,-1-1 1 0 0,1 1-1 0 0,0 0 0 0 0,-1-1 1 0 0,1 1-1 0 0,-1-1 0 0 0,1 1 0 0 0,0 0 1 0 0,-1-1-1 0 0,1 1 0 0 0,-1-1 0 0 0,0 1 1 0 0,1-1-1 0 0,-1 0 0 0 0,1 1 1 0 0,-1-1-1 0 0,-1 1 0 0 0,2 0 8 0 0,-1-1-1 0 0,0 1 0 0 0,1 0 1 0 0,-1-1-1 0 0,1 1 0 0 0,-1 0 1 0 0,1 0-1 0 0,-1 0 1 0 0,1-1-1 0 0,0 1 0 0 0,0 0 1 0 0,-1 2-1 0 0,-3 6 142 0 0,-21 26 519 0 0,-5 7-469 0 0,19-28-140 0 0,-12 19 0 0 0,-9 13 188 0 0,-79 103 408 0 0,108-145-558 0 0,0 1 1 0 0,1-1-1 0 0,0 1 0 0 0,0 0 1 0 0,0 0-1 0 0,-2 9 0 0 0,3-4-35 0 0,1-8 140 0 0,10 0 0 0 0,-3-1-121 0 0,-1-1 0 0 0,0-1-1 0 0,0 1 1 0 0,0-1 0 0 0,1 0 0 0 0,-1 0 0 0 0,0-1 0 0 0,0 0 0 0 0,7-3 0 0 0,-6 2 47 0 0,0 1 1 0 0,0 0-1 0 0,0 0 1 0 0,0 1-1 0 0,13-2 1 0 0,15 0-70 0 0,-21 1-139 0 0,1 0 0 0 0,21 1 1 0 0,-34 2-207 0 0,-2-1 161 0 0,1 0 0 0 0,-1 1 0 0 0,1-1 0 0 0,-1 0 1 0 0,0 0-1 0 0,1 0 0 0 0,0 1 0 0 0,-1-1 0 0 0,1 0 0 0 0,-1 0 0 0 0,1 0 0 0 0,-1 0 0 0 0,1 0 0 0 0,-1 0 0 0 0,1 0 0 0 0,-1 0 0 0 0,1 0 0 0 0,-1 0 0 0 0,1-1 0 0 0,-1 1 0 0 0,1 0 0 0 0,-1 0 0 0 0,1 0 0 0 0,-1-1 0 0 0,1 1 0 0 0,0-1 0 0 0,-1 1-263 0 0,0-1-1 0 0,0 0 1 0 0,0 0-1 0 0,0 0 0 0 0,0 0 1 0 0,0 0-1 0 0,0 0 1 0 0,0 0-1 0 0,0 0 1 0 0,0 0-1 0 0,0 1 0 0 0,-1-1 1 0 0,1 0-1 0 0,0 0 1 0 0,-1 0-1 0 0,0-1 1 0 0,-2-9-4620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4.7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69 12528 0 0,'0'0'2740'0'0,"8"0"-1265"0"0,10-1-1060 0 0,0-1-1 0 0,-1-1 1 0 0,26-7-1 0 0,-20 5-199 0 0,27-4 0 0 0,51-1 120 0 0,91-11-4848 0 0,-156 13 2900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5.0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109 1 2760 0 0,'2'1'8017'0'0,"19"16"-4350"0"0,-15-12-3333 0 0,0 0 0 0 0,1 0 0 0 0,8 4 0 0 0,-2-2-65 0 0,0 1 1 0 0,-1 0 0 0 0,0 0 0 0 0,0 2 0 0 0,-1-1 0 0 0,0 2 0 0 0,0-1 0 0 0,-1 1 0 0 0,-1 1 0 0 0,0 0 0 0 0,0 0 0 0 0,-2 1 0 0 0,10 18 0 0 0,-13-21-241 0 0,1 0 0 0 0,-2 1 0 0 0,0-1 0 0 0,0 0 0 0 0,-1 1 0 0 0,0 0 0 0 0,-1-1 0 0 0,0 1-1 0 0,0 0 1 0 0,-1 0 0 0 0,-1 0 0 0 0,0-1 0 0 0,0 1 0 0 0,-1 0 0 0 0,-1-1 0 0 0,0 1 0 0 0,0-1 0 0 0,-1 0 0 0 0,-5 11 0 0 0,-15 19 70 0 0,-2 0 0 0 0,-2-2 1 0 0,-36 39-1 0 0,64-77-99 0 0,-21 24-305 0 0,-2 0-1 0 0,0-2 0 0 0,-1-1 0 0 0,-27 18 0 0 0,15-14-285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7.9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1 135 2304 0 0,'0'-11'11232'0'0,"8"7"-10182"0"0,-3 0-841 0 0,1 1 0 0 0,0 0 0 0 0,0 0 0 0 0,0 1 0 0 0,0 0 0 0 0,1 0 0 0 0,6-2 0 0 0,50-4-96 0 0,-12 2 36 0 0,19-7-63 0 0,84-18 19 0 0,-112 22-67 0 0,55-5-1 0 0,-60 7 13 0 0,-27 4-28 0 0,0 1-1 0 0,-1 1 1 0 0,1 0 0 0 0,14 0 1656 0 0,-25 2-1685 0 0,1 0 1 0 0,-1 1 0 0 0,0-1-1 0 0,0 1 1 0 0,1-1 0 0 0,-1 1-1 0 0,1-1 1 0 0,-1 4 0 0 0,-2 2 5 0 0,-12 20-6 0 0,-11 23-60 0 0,5 11 10 0 0,15-40 32 0 0,-9 21 0 0 0,-90 211 16 0 0,63-152 186 0 0,31-73 0 0 0,8-17-10 0 0,-1 0-1 0 0,-1-1 1 0 0,0 1-1 0 0,0-1 1 0 0,-1 0-1 0 0,-10 13 1 0 0,16-23-128 0 0,-1 1 0 0 0,1-1 0 0 0,0 1 0 0 0,-1-1 1 0 0,1 1-1 0 0,-1-1 0 0 0,1 0 0 0 0,-1 1 0 0 0,1-1 1 0 0,-1 0-1 0 0,1 1 0 0 0,-1-1 0 0 0,1 0 0 0 0,-1 0 0 0 0,0 0 1 0 0,1 0-1 0 0,-1 1 0 0 0,1-1 0 0 0,-1 0 0 0 0,0 0 1 0 0,1 0-1 0 0,-1 0 0 0 0,1 0 0 0 0,-1 0 0 0 0,0-1 1 0 0,0 1 26 0 0,-1 0 0 0 0,1-1 0 0 0,0 0 1 0 0,0 1-1 0 0,0-1 0 0 0,0 0 1 0 0,0 1-1 0 0,0-1 0 0 0,1 0 1 0 0,-1 0-1 0 0,-1-2 0 0 0,-1-1 137 0 0,0 0 0 0 0,0-1-1 0 0,1 1 1 0 0,-4-9 0 0 0,2 1 15 0 0,-101-253 1350 0 0,-23 21-1568 0 0,117 218 0 0 0,9 21 0 0 0,0 1 0 0 0,1-1 0 0 0,-2 1 0 0 0,1 0 0 0 0,0 0 0 0 0,-1 0 0 0 0,0 0 0 0 0,0 0 0 0 0,-6-6 0 0 0,2 6 0 0 0,3 1-112 0 0,0 22-3024 0 0,7-4-2194 0 0,1 3-1539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3680 0 0,'0'0'284'0'0,"-6"7"1020"0"0,-15 8 3708 0 0,-13 4-4463 0 0,16-10 110 0 0,15-7-572 0 0,0 0 0 0 0,0 0 0 0 0,0 1 0 0 0,1 0 0 0 0,-1 0 0 0 0,1-1 0 0 0,-5 7 0 0 0,-9 10 223 0 0,14-17-289 0 0,1 0-1 0 0,-1-1 0 0 0,1 1 1 0 0,-1 0-1 0 0,1 0 0 0 0,0 0 0 0 0,0 0 1 0 0,-1 0-1 0 0,2 0 0 0 0,-1 0 1 0 0,0 1-1 0 0,0-1 0 0 0,1 0 1 0 0,-1 0-1 0 0,1 1 0 0 0,0-1 1 0 0,-1 0-1 0 0,1 1 0 0 0,0-1 1 0 0,1 0-1 0 0,-1 1 0 0 0,0-1 1 0 0,1 0-1 0 0,-1 1 0 0 0,1-1 0 0 0,0 0 1 0 0,-1 0-1 0 0,1 0 0 0 0,0 1 1 0 0,0-1-1 0 0,1 0 0 0 0,-1 0 1 0 0,0 0-1 0 0,1-1 0 0 0,-1 1 1 0 0,1 0-1 0 0,3 2 0 0 0,7 5 281 0 0,-4-3-254 0 0,1 1 0 0 0,0-1-1 0 0,1-1 1 0 0,-1 0 0 0 0,1 0 0 0 0,10 3-1 0 0,-10-5-8 0 0,-5-2-17 0 0,0 1-1 0 0,0-1 1 0 0,-1 1 0 0 0,1 0-1 0 0,0 0 1 0 0,3 3 0 0 0,0 4-10 0 0,-8-8-12 0 0,0 1 1 0 0,0 0 0 0 0,0-1 0 0 0,0 1 0 0 0,0-1 0 0 0,0 1-1 0 0,-1-1 1 0 0,1 1 0 0 0,0 0 0 0 0,-1-1 0 0 0,1 1-1 0 0,-1-1 1 0 0,0 0 0 0 0,-1 3 0 0 0,-12 19 13 0 0,9-16 20 0 0,0-1 0 0 0,-1 0 0 0 0,0-1 0 0 0,0 0 0 0 0,0 0 0 0 0,-1 0 0 0 0,1 0 0 0 0,-1-1 0 0 0,0 0 0 0 0,0-1 0 0 0,-1 0 0 0 0,1 0-1 0 0,-1 0 1 0 0,0-1 0 0 0,0 0 0 0 0,-13 1 0 0 0,16-7-1293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8.9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151 35 6912 0 0,'0'0'528'0'0,"1"-1"-342"0"0,1 0-70 0 0,0 0 1 0 0,0 0-1 0 0,0 0 0 0 0,-1-1 0 0 0,1 1 0 0 0,-1 0 0 0 0,3-3 0 0 0,-3 3 141 0 0,-1 0 1 0 0,1 1-1 0 0,-1-1 1 0 0,1 0-1 0 0,-1 0 1 0 0,0 0-1 0 0,1 1 1 0 0,-1-1-1 0 0,0 0 1 0 0,1 0-1 0 0,-1 0 1 0 0,0 0-1 0 0,0-1 1 0 0,0 1 800 0 0,0 0-1034 0 0,0 1-1 0 0,0 0 0 0 0,1 0 1 0 0,-1 0-1 0 0,0 0 0 0 0,0 0 1 0 0,0 0-1 0 0,0 0 1 0 0,0 0-1 0 0,0 0 0 0 0,0 0 1 0 0,1-1-1 0 0,-1 1 0 0 0,0 0 1 0 0,0 0-1 0 0,0 0 1 0 0,0 0-1 0 0,0 0 0 0 0,0-1 1 0 0,0 1-1 0 0,0 0 0 0 0,0 0 1 0 0,0 0-1 0 0,0 0 1 0 0,0 0-1 0 0,0-1 0 0 0,0 1 1 0 0,0 0-1 0 0,0 0 0 0 0,0 0 1 0 0,0 0-1 0 0,0 0 0 0 0,0-1 1 0 0,0 1-1 0 0,0 0 1 0 0,0 0-1 0 0,0 0 0 0 0,0 0 1 0 0,0 0-1 0 0,-1-1 0 0 0,-6 0 520 0 0,-10 3-316 0 0,10 1-176 0 0,0 0-1 0 0,0 0 0 0 0,0 1 1 0 0,0 0-1 0 0,1 0 1 0 0,0 1-1 0 0,0-1 0 0 0,0 1 1 0 0,0 1-1 0 0,1-1 0 0 0,0 1 1 0 0,0 0-1 0 0,0 0 1 0 0,1 1-1 0 0,0-1 0 0 0,0 1 1 0 0,1 0-1 0 0,-4 9 1 0 0,0 0-51 0 0,1 3 0 0 0,2-3 0 0 0,2-14 3 0 0,0 1 7 0 0,3 7 57 0 0,0-9-56 0 0,0 0 1 0 0,0 0 0 0 0,0 0 0 0 0,1 0 0 0 0,-1 0 0 0 0,0 0 0 0 0,1 0 0 0 0,-1 0 0 0 0,1-1 0 0 0,-1 1-1 0 0,1-1 1 0 0,3 2 0 0 0,21 2 90 0 0,42 1 115 0 0,-60-6-205 0 0,-5 1-9 0 0,1 0 0 0 0,-1 0 0 0 0,1 0-1 0 0,-1 0 1 0 0,1 1 0 0 0,-1-1 0 0 0,1 1 0 0 0,-1 0-1 0 0,1 0 1 0 0,-1 0 0 0 0,0 0 0 0 0,1 1-1 0 0,-1 0 1 0 0,0-1 0 0 0,0 1 0 0 0,0 0 0 0 0,0 0-1 0 0,-1 1 1 0 0,6 3 0 0 0,-8-5-1 0 0,1 0 0 0 0,-1 0 0 0 0,1-1 0 0 0,0 1 1 0 0,-1 0-1 0 0,1 0 0 0 0,-1 0 0 0 0,1 0 0 0 0,-1 0 0 0 0,0-1 0 0 0,1 1 1 0 0,-1 0-1 0 0,0 0 0 0 0,0 0 0 0 0,0 0 0 0 0,0 0 0 0 0,0 0 0 0 0,0 0 1 0 0,0 0-1 0 0,0 2 0 0 0,0-1 3 0 0,-1 1 1 0 0,0-1-1 0 0,0 0 1 0 0,0 0-1 0 0,0 1 0 0 0,0-1 1 0 0,0 0-1 0 0,-2 2 1 0 0,-2 3 118 0 0,-1-1 1 0 0,1 0-1 0 0,-1 0 0 0 0,-7 4 1 0 0,-53 34 729 0 0,15-12-702 0 0,49-30-190 0 0,0-1 0 0 0,0 0 0 0 0,-1 0 0 0 0,1-1 0 0 0,0 1 0 0 0,0 0 0 0 0,0-1 0 0 0,-1 1-1 0 0,1-1 1 0 0,0 0 0 0 0,0 0 0 0 0,-1 0 0 0 0,1 0 0 0 0,0 0 0 0 0,-1 0 0 0 0,1 0 0 0 0,0-1-1 0 0,0 1 1 0 0,0-1 0 0 0,-1 0 0 0 0,1 0 0 0 0,0 0 0 0 0,-3-1 0 0 0,1-5-480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9.4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27 11024 0 0,'0'0'1109'0'0,"5"-4"-933"0"0,2-2 52 0 0,-5 5-84 0 0,-1-1 0 0 0,0 1 1 0 0,1 0-1 0 0,-1 0 0 0 0,0-1 1 0 0,1 1-1 0 0,0 0 0 0 0,-1 1 1 0 0,1-1-1 0 0,-1 0 0 0 0,1 0 1 0 0,0 1-1 0 0,0-1 0 0 0,-1 1 1 0 0,1-1-1 0 0,0 1 0 0 0,0 0 1 0 0,0 0-1 0 0,3 0 1 0 0,13-1 216 0 0,-11 1-314 0 0,0 0 0 0 0,0 0 0 0 0,0 1-1 0 0,7 1 1 0 0,-11-2-48 0 0,-1 1 0 0 0,1 0 1 0 0,-1 0-1 0 0,1 0 0 0 0,-1 0 0 0 0,0 0 1 0 0,0 1-1 0 0,1-1 0 0 0,-1 1 0 0 0,0-1 1 0 0,0 1-1 0 0,-1 0 0 0 0,1 0 0 0 0,3 4 1 0 0,-3-3 6 0 0,0 1 1 0 0,0-1 0 0 0,-1 1 0 0 0,1 0 0 0 0,-1-1 0 0 0,0 1-1 0 0,0 0 1 0 0,0 0 0 0 0,0 0 0 0 0,-1 0 0 0 0,1 0 0 0 0,-1 0-1 0 0,0 0 1 0 0,0 0 0 0 0,-1 0 0 0 0,-1 7 0 0 0,0-2 32 0 0,0-1 1 0 0,0 0 0 0 0,-1 0-1 0 0,-1 0 1 0 0,1 0-1 0 0,-10 14 1 0 0,8-14 9 0 0,2-4-7 0 0,1 0 0 0 0,-1 0-1 0 0,-1 0 1 0 0,1 0 0 0 0,-1 0-1 0 0,1 0 1 0 0,-6 3-1 0 0,4-3 31 0 0,0 0 0 0 0,0 1 0 0 0,0-1 0 0 0,0 1 0 0 0,-4 6 0 0 0,8-10 184 0 0,-1-1 655 0 0,5-1-382 0 0,11-3-258 0 0,18-3-374 0 0,-19 5 80 0 0,61-7 125 0 0,-65 9-146 0 0,0-1 0 0 0,-1 2 0 0 0,1-1-1 0 0,0 1 1 0 0,0 1 0 0 0,9 2 0 0 0,-10-2-550 0 0,-1 0 1 0 0,1 0 0 0 0,0-1-1 0 0,-1-1 1 0 0,1 1 0 0 0,10-1 0 0 0,5-4-847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09.8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 0 3224 0 0,'0'2'4009'0'0,"-2"53"918"0"0,-1 3-4461 0 0,-9 119 2732 0 0,11-154-2716 0 0,1 25 0 0 0,1-17-179 0 0,3-8-1917 0 0,-3-25 911 0 0,3-4-7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0.1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34 116 2760 0 0,'0'0'125'0'0,"-2"-1"-3"0"0,-7-2-41 0 0,7 3 156 0 0,-1-1 0 0 0,-15-8 14738 0 0,19 8-14454 0 0,4-1-376 0 0,0 0 0 0 0,-1 1 0 0 0,1 0 0 0 0,0 0 1 0 0,8-1-1 0 0,6-1 8 0 0,27-5 38 0 0,-24 5-108 0 0,43-13 0 0 0,-2-1 73 0 0,-43 13-551 0 0,-1-2-1 0 0,27-10 1 0 0,-24 6-4328 0 0,4 2-1595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1.9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187 1571 6968 0 0,'1'1'23'0'0,"-1"-1"-1"0"0,1 0 1 0 0,-1 1 0 0 0,0-1 0 0 0,1 0-1 0 0,-1 0 1 0 0,1 0 0 0 0,-1 1 0 0 0,1-1-1 0 0,-1 0 1 0 0,0 0 0 0 0,1 0 0 0 0,-1 0 0 0 0,1 0-1 0 0,-1 0 1 0 0,1 0 0 0 0,-1 0 0 0 0,1 0-1 0 0,-1 0 1 0 0,1 0 0 0 0,-1 0-7 0 0,1 0 0 0 0,-1-1 0 0 0,0 1-1 0 0,0 0 1 0 0,0 0 0 0 0,1-1 0 0 0,-1 1 0 0 0,0 0 0 0 0,0-1 0 0 0,0 1-1 0 0,0 0 1 0 0,0-1 0 0 0,0 1 0 0 0,0 0 0 0 0,0 0 0 0 0,0-1 0 0 0,0 1 0 0 0,0 0-1 0 0,0-1 1 0 0,0 1 0 0 0,0 0 0 0 0,0-1 0 0 0,0 1 0 0 0,-8-27 948 0 0,4 14 90 0 0,2 4-445 0 0,-1 0 0 0 0,0 0 0 0 0,-6-11 0 0 0,5 12-278 0 0,0-1 0 0 0,1 0 0 0 0,-3-13 0 0 0,-59-225 2381 0 0,35 147-2342 0 0,-19-121 1 0 0,45 191-329 0 0,1-1 0 0 0,2 1 0 0 0,0-1 0 0 0,3 1 0 0 0,5-42 0 0 0,3 9 98 0 0,3 2 1 0 0,2 0-1 0 0,42-108 0 0 0,-47 146-125 0 0,1 0-1 0 0,1 1 1 0 0,1 0-1 0 0,23-31 0 0 0,-20 33 6 0 0,1 1 0 0 0,1 1 0 0 0,0 0-1 0 0,21-14 1 0 0,-26 22 25 0 0,-10 8-39 0 0,0-1-1 0 0,0 0 1 0 0,1 1-1 0 0,-1 0 0 0 0,1 0 1 0 0,0 0-1 0 0,0 0 1 0 0,-1 0-1 0 0,1 1 1 0 0,0 0-1 0 0,0-1 1 0 0,1 2-1 0 0,3-2 0 0 0,-6 2-73 0 0,6 12 4 0 0,-7-8 64 0 0,1 0 0 0 0,-1 0 0 0 0,0 0 0 0 0,0 0 0 0 0,-1 1 0 0 0,1-1 0 0 0,-1 0 0 0 0,0 0 0 0 0,0 0 0 0 0,0 0 0 0 0,-1 1 0 0 0,0-1 0 0 0,1 0 0 0 0,-1 0 0 0 0,-3 7 0 0 0,-3 6 0 0 0,-1 0 0 0 0,-13 22 0 0 0,9-18 0 0 0,-9 13 0 0 0,-34 43 0 0 0,-7 10 0 0 0,48-67 0 0 0,10-16 0 0 0,1 0 0 0 0,0 1 0 0 0,0-1 0 0 0,0 1 0 0 0,1-1 0 0 0,0 1 0 0 0,-1 0 0 0 0,2 0 0 0 0,-3 8 0 0 0,4 4 0 0 0,3-15 0 0 0,-2-2 0 0 0,2 2 10 0 0,0 0-1 0 0,1 0 0 0 0,-1 0 0 0 0,1-1 0 0 0,-1 0 0 0 0,1 1 0 0 0,-1-2 1 0 0,1 1-1 0 0,0 0 0 0 0,4 0 0 0 0,39-2 79 0 0,-41 0-85 0 0,1 0-1 0 0,0 1 1 0 0,0 0-1 0 0,-1 0 1 0 0,1 0-1 0 0,0 1 1 0 0,0 0-1 0 0,-1 1 1 0 0,1-1-1 0 0,11 6 0 0 0,-15-6-2 0 0,-1 0 0 0 0,1 1 0 0 0,-1-1 0 0 0,1 1 0 0 0,-1 0 0 0 0,0-1 0 0 0,0 1 0 0 0,0 0 0 0 0,0 1 0 0 0,0-1 0 0 0,-1 0 0 0 0,1 0 0 0 0,-1 1 0 0 0,1-1 0 0 0,-1 1 0 0 0,0-1 0 0 0,0 1 0 0 0,0 0 0 0 0,0 0 0 0 0,0-1 0 0 0,0 5 0 0 0,-1-2 0 0 0,0 0 0 0 0,0 0 0 0 0,-1 0 0 0 0,1 0 0 0 0,-1 0 0 0 0,0 0 0 0 0,-1 0 0 0 0,1 0 0 0 0,-1 0 0 0 0,0 0 0 0 0,-3 4 0 0 0,-1 4 0 0 0,-1 0 0 0 0,0-1 0 0 0,-1 0 0 0 0,0-1 0 0 0,-1 0 0 0 0,-18 18 0 0 0,-3 0-49 0 0,29-28-211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2.3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109 1 920 0 0,'0'0'12532'0'0,"-2"1"-12144"0"0,-2 3-319 0 0,-1 1 0 0 0,1 0 0 0 0,0-1 0 0 0,0 1 0 0 0,1 1 0 0 0,0-1 1 0 0,0 0-1 0 0,0 1 0 0 0,0 0 0 0 0,1 0 0 0 0,0 0 0 0 0,0 0 0 0 0,-1 9 1 0 0,2-12-65 0 0,1 1 0 0 0,0-1 0 0 0,1 1 0 0 0,-1-1 1 0 0,1 1-1 0 0,0 4 0 0 0,1 2 12 0 0,-1-8-9 0 0,-1 0 0 0 0,1 0 0 0 0,0 0-1 0 0,0 0 1 0 0,0 0 0 0 0,0 0 0 0 0,0 0 0 0 0,0 0 0 0 0,0 0 0 0 0,0-1 0 0 0,1 1 0 0 0,-1 0 0 0 0,1-1-1 0 0,0 1 1 0 0,-1-1 0 0 0,1 1 0 0 0,0-1 0 0 0,0 0 0 0 0,0 0 0 0 0,0 0 0 0 0,3 1 0 0 0,16 13 251 0 0,-19-14 119 0 0,-2 1-225 0 0,0-2-152 0 0,0 1 0 0 0,-1 0 0 0 0,1 0 0 0 0,0 0 0 0 0,0-1 0 0 0,-1 1 0 0 0,1 0 0 0 0,0 0 0 0 0,-1-1 0 0 0,1 1 0 0 0,-1 0 0 0 0,1-1 0 0 0,-1 1 0 0 0,1 0 0 0 0,-1-1 0 0 0,1 1 0 0 0,-1 0 0 0 0,0-1 0 0 0,1 1 0 0 0,-1-1 0 0 0,0 0 0 0 0,1 1 0 0 0,-1-1 0 0 0,0 1 0 0 0,0-1 0 0 0,0 0 0 0 0,-1 1 0 0 0,0-1 2 0 0,-24 18-29 0 0,20-14 17 0 0,0 0 1 0 0,0 0 0 0 0,-7 3 0 0 0,11-6-84 0 0,0 0 0 0 0,0-1 1 0 0,0 1-1 0 0,0-1 0 0 0,0 1 1 0 0,0-1-1 0 0,0 0 0 0 0,0 0 1 0 0,1 0-1 0 0,-1 0 0 0 0,0 0 1 0 0,0 0-1 0 0,0 0 1 0 0,0-1-1 0 0,-4 0 0 0 0,-6-4-1294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2.6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39 920 0 0,'1'-2'67'0'0,"1"-1"-77"0"0,0 0 1652 0 0,0-1 0 0 0,0 0-1 0 0,1 1 1 0 0,5-6 0 0 0,7 0 2855 0 0,-1 7-5310 0 0,-7 2 1040 0 0,0 1-1 0 0,-1-1 1 0 0,1 1-1 0 0,0 1 0 0 0,0-1 1 0 0,9 4-1 0 0,-14-4-208 0 0,0 0 0 0 0,0 0 0 0 0,1 0 0 0 0,-1 0 0 0 0,0 0 0 0 0,0 1 0 0 0,0-1 0 0 0,0 1 0 0 0,0-1 0 0 0,-1 1 0 0 0,1 0 0 0 0,0 0 0 0 0,-1 0 0 0 0,1 0 0 0 0,-1 0 0 0 0,0 0-1 0 0,1 0 1 0 0,-1 0 0 0 0,0 0 0 0 0,0 1 0 0 0,0 2 0 0 0,-1-2-6 0 0,0-1 0 0 0,0 1 0 0 0,0-1-1 0 0,-1 1 1 0 0,1-1 0 0 0,-1 1 0 0 0,0-1 0 0 0,1 1 0 0 0,-1-1-1 0 0,0 1 1 0 0,-1-1 0 0 0,1 0 0 0 0,0 0 0 0 0,-1 0 0 0 0,1 1-1 0 0,-3 1 1 0 0,-1 3-15 0 0,-1 0 45 0 0,0 1 1 0 0,-1-1-1 0 0,0-1 1 0 0,0 1 0 0 0,0-1-1 0 0,-1-1 1 0 0,0 1-1 0 0,-17 8 1 0 0,-18 13 351 0 0,37-24-385 0 0,-1 1 1 0 0,1-1-1 0 0,0 0 1 0 0,-9 3-1 0 0,-15 8 39 0 0,26-10-23 0 0,3-3 108 0 0,1-1-122 0 0,0 0-1 0 0,0-1 1 0 0,0 1 0 0 0,0 0-1 0 0,0 0 1 0 0,0 0 0 0 0,0 0-1 0 0,0-1 1 0 0,1 1-1 0 0,-1 0 1 0 0,0 0 0 0 0,0 0-1 0 0,0 0 1 0 0,0-1 0 0 0,0 1-1 0 0,0 0 1 0 0,1 0 0 0 0,-1 0-1 0 0,0 0 1 0 0,0 0-1 0 0,0 0 1 0 0,0-1 0 0 0,0 1-1 0 0,1 0 1 0 0,-1 0 0 0 0,0 0-1 0 0,0 0 1 0 0,0 0-1 0 0,1 0 1 0 0,-1 0 0 0 0,0 0-1 0 0,0 0 1 0 0,0 0 0 0 0,0 0-1 0 0,1 0 1 0 0,-1 0 0 0 0,69-8 1108 0 0,-11-3-826 0 0,-16 2-621 0 0,1 1-1 0 0,67-2 0 0 0,-86 10-5721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3.1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119 0 6912 0 0,'0'2'314'0'0,"-28"77"280"0"0,-9 60 3692 0 0,-14 222-1378 0 0,48-311-2385 0 0,6 92 0 0 0,19 47 199 0 0,-18-161-563 0 0,1-1 0 0 0,2 1 0 0 0,1-1-1 0 0,20 47 1 0 0,-20-57-369 0 0,1 0-1 0 0,23 30 1 0 0,-23-35-683 0 0,2 0 1 0 0,-1-1-1 0 0,2 0 1 0 0,13 10-1 0 0,5 2-4469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3.6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 2304 0 0,'1'2'167'0'0,"8"10"712"0"0,-1 0 1122 0 0,0-1 1 0 0,1 0-1 0 0,18 18 1 0 0,-17-21-1847 0 0,0 1 0 0 0,-1 0 1 0 0,0 1-1 0 0,0 0 1 0 0,-1 0-1 0 0,-1 1 0 0 0,0 0 1 0 0,0 1-1 0 0,-1-1 0 0 0,-1 1 1 0 0,0 0-1 0 0,6 22 1 0 0,3 29 330 0 0,-2 0 0 0 0,-4 1 1 0 0,-2 0-1 0 0,-3 66 1 0 0,-2-106-389 0 0,-2 0 1 0 0,-1 0 0 0 0,-1 0-1 0 0,0 0 1 0 0,-12 37 0 0 0,-4-10 120 0 0,-2 0 0 0 0,-3-1 0 0 0,-1-2 0 0 0,-52 74 0 0 0,72-115-155 0 0,1 0-1 0 0,1 0 0 0 0,-1 0 0 0 0,-2 10 0 0 0,-5 8-888 0 0,3-17-265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4.8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82 4144 0 0,'-8'1'9704'0'0,"12"1"-9474"0"0,1 1 1 0 0,-1-1 0 0 0,1 0-1 0 0,-1-1 1 0 0,1 1 0 0 0,0-1 0 0 0,-1 0-1 0 0,1 0 1 0 0,0 0 0 0 0,8 0 0 0 0,5-2 233 0 0,29-3 1 0 0,-20 1 27 0 0,73-14 741 0 0,-27 4-634 0 0,44-15-209 0 0,-27 5-1190 0 0,-71 21 411 0 0,-14 1-289 0 0,0 0-1 0 0,0 0 1 0 0,0 0 0 0 0,8-3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6448 0 0,'0'0'498'0'0,"-7"4"-308"0"0,1 1 129 0 0,0 0 0 0 0,0 1 1 0 0,1-1-1 0 0,0 1 0 0 0,-1 0 1 0 0,2 0-1 0 0,-1 1 0 0 0,1-1 1 0 0,0 1-1 0 0,-3 8 0 0 0,-4 8 614 0 0,-13 47 0 0 0,17-40-573 0 0,2-1-1 0 0,1 1 1 0 0,1 0-1 0 0,1 34 1 0 0,4-44-254 0 0,0-1 0 0 0,7 30 1 0 0,-5-28-37 0 0,0-6-140 0 0,1-1 1 0 0,0 1-1 0 0,1-1 0 0 0,0 1 1 0 0,1-2-1 0 0,1 1 0 0 0,12 16 1 0 0,-3-11-787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5.2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82 0 8608 0 0,'0'0'396'0'0,"0"2"-12"0"0,-11 25 227 0 0,1 1 0 0 0,2 0 0 0 0,1 1 0 0 0,-4 32 1 0 0,4-23-15 0 0,-2 34 534 0 0,-5 64 769 0 0,13-115-1630 0 0,1-17-217 0 0,0 0 0 0 0,0 0-1 0 0,-1 1 1 0 0,-1 5 0 0 0,2-7 60 0 0,0 3-5 0 0,0-5-17 0 0,8-6-1189 0 0,1-3 430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5.5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11 108 7832 0 0,'1'-1'4592'0'0,"5"-2"-4250"0"0,1 1 1 0 0,-1 0 0 0 0,1 0-1 0 0,-1 0 1 0 0,1 1 0 0 0,10-1-1 0 0,13-3 24 0 0,45-19 493 0 0,0-1-621 0 0,-17 5-337 0 0,-29 6-4443 0 0,-20 10-462 0 0</inkml:trace>
  <inkml:trace contextRef="#ctx0" brushRef="#br0" timeOffset="1">158 103 9728 0 0,'-5'5'116'0'0,"1"1"0"0"0,-1 0 0 0 0,1 0 0 0 0,0 0 0 0 0,1 0 0 0 0,-1 1 1 0 0,-2 7-1 0 0,-15 53-14 0 0,12-34-48 0 0,-48 142 2837 0 0,38-124-1698 0 0,9-28-728 0 0,9-19-389 0 0,0 0 0 0 0,0 0 0 0 0,0 0-1 0 0,0-1 1 0 0,0 1 0 0 0,1 0 0 0 0,0 0 0 0 0,0 0 0 0 0,0 0-1 0 0,0 0 1 0 0,1 0 0 0 0,-1 0 0 0 0,1 0 0 0 0,0 0-1 0 0,0 0 1 0 0,1-1 0 0 0,-1 1 0 0 0,1 0 0 0 0,0-1-1 0 0,0 1 1 0 0,0-1 0 0 0,0 0 0 0 0,0 1 0 0 0,1-1 0 0 0,-1 0-1 0 0,1 0 1 0 0,0-1 0 0 0,0 1 0 0 0,0-1 0 0 0,1 1-1 0 0,-1-1 1 0 0,0 0 0 0 0,1 0 0 0 0,-1-1 0 0 0,6 3-1 0 0,0-2-5 0 0,0 0-1 0 0,0 0 1 0 0,1-1-1 0 0,-1 0 1 0 0,1 0-1 0 0,-1-1 1 0 0,0-1-1 0 0,13-1 1 0 0,4-2 187 0 0,1-2 0 0 0,44-15-1 0 0,-41 12 105 0 0,-18 5-311 0 0,0 0 1 0 0,20-9-1 0 0,12-10-1138 0 0,-36 22 656 0 0,-7 1-69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5.8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72 13016 0 0,'-1'0'596'0'0,"-1"0"-402"0"0,-15 4 476 0 0,20-4-478 0 0,-1-1 1 0 0,1 1 0 0 0,0 0-1 0 0,-1 0 1 0 0,1 0 0 0 0,5 1 0 0 0,16-1 399 0 0,67-13 236 0 0,98-29 0 0 0,-133 29-1579 0 0,-26 5 148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6.3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58 5528 0 0,'0'0'4934'0'0,"2"0"-4223"0"0,175-49 2686 0 0,-158 45-3379 0 0,0 2 0 0 0,33 0 0 0 0,-51 2-18 0 0,-1-1 0 0 0,0 1 0 0 0,0 0 0 0 0,1 0 0 0 0,-1 0 0 0 0,0 0 0 0 0,1 0 0 0 0,-1 0 0 0 0,0 0 0 0 0,1 0 0 0 0,-1 0 0 0 0,0 0 0 0 0,0 0 0 0 0,1 0 0 0 0,-1 0 0 0 0,0 0 0 0 0,1 0 0 0 0,-1 1 0 0 0,0-1 0 0 0,1 0 0 0 0,-1 0 0 0 0,0 0 0 0 0,0 0 0 0 0,1 1 0 0 0,-1-1 0 0 0,0 0 0 0 0,0 0 0 0 0,0 0 0 0 0,1 1 0 0 0,-1-1 0 0 0,0 0 0 0 0,0 0 0 0 0,0 1 0 0 0,0-1 0 0 0,1 0 0 0 0,-1 0 0 0 0,0 1 0 0 0,0-1 0 0 0,0 0 0 0 0,0 1 0 0 0,0-1 0 0 0,0 0 0 0 0,0 1 0 0 0,0-1 0 0 0,0 0 0 0 0,0 0 0 0 0,0 1 0 0 0,0-1 0 0 0,0 0 0 0 0,0 1 0 0 0,0-1 0 0 0,0 0 0 0 0,0 1 0 0 0,0-1 0 0 0,-1 0 0 0 0,1 0 0 0 0,0 1 0 0 0,0-1 0 0 0,0 0 0 0 0,0 0 0 0 0,-1 1 0 0 0,1-1 0 0 0,-2 5 8 0 0,-1-1 1 0 0,0 1 0 0 0,1-1-1 0 0,-2 0 1 0 0,1 0 0 0 0,0 0-1 0 0,-1-1 1 0 0,0 1 0 0 0,-4 3-1 0 0,-19 20 138 0 0,-6 17 356 0 0,-21 27 12 0 0,46-60-488 0 0,1 0 0 0 0,0 0 0 0 0,-10 24 0 0 0,16-34-12 0 0,0 0 1 0 0,0 1 0 0 0,1-1 0 0 0,-1 0-1 0 0,1 1 1 0 0,-1-1 0 0 0,1 1 0 0 0,0-1 0 0 0,0 1-1 0 0,-1-1 1 0 0,1 1 0 0 0,0-1 0 0 0,0 1 0 0 0,0-1-1 0 0,1 1 1 0 0,-1-1 0 0 0,0 1 0 0 0,0-1 0 0 0,1 0-1 0 0,-1 1 1 0 0,2 2 0 0 0,-1-3 8 0 0,0 0 0 0 0,0 0 0 0 0,0 0-1 0 0,0-1 1 0 0,0 1 0 0 0,0 0 0 0 0,0-1 0 0 0,1 1 0 0 0,-1 0 0 0 0,0-1 0 0 0,0 1-1 0 0,1-1 1 0 0,-1 0 0 0 0,0 1 0 0 0,0-1 0 0 0,1 0 0 0 0,-1 0 0 0 0,0 0 0 0 0,1 0-1 0 0,-1 0 1 0 0,0 0 0 0 0,1 0 0 0 0,-1 0 0 0 0,2-1 0 0 0,14-2 176 0 0,-1 1 131 0 0,0-1 1 0 0,26-8-1 0 0,8-5 30 0 0,-21 7-462 0 0,43-20 0 0 0,-64 24-2479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6.7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97 12752 0 0,'11'-7'1361'0'0,"1"2"-1125"0"0,1 2 1 0 0,0-1-1 0 0,0 1 1 0 0,24-2-1 0 0,-36 5-194 0 0,54-9 437 0 0,67-20-1 0 0,-49 8-4980 0 0,-42 11-562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7.0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1 9416 0 0,'0'0'852'0'0,"-1"2"-704"0"0,-1 3-136 0 0,1 1 1 0 0,0 0-1 0 0,0 0 1 0 0,0 6-1 0 0,-1 5 292 0 0,1-5 66 0 0,0 0-1 0 0,1 0 0 0 0,3 22 0 0 0,0 8 244 0 0,5 34 1304 0 0,-8-75-1850 0 0,0 5 420 0 0,-1-5 46 0 0,-1-5-339 0 0,0-3-178 0 0,1 0 0 0 0,0-1 0 0 0,0 1 1 0 0,1 0-1 0 0,-1-1 0 0 0,1 1 0 0 0,1 0 0 0 0,0-1 0 0 0,0 1 0 0 0,0 0 0 0 0,1 0 0 0 0,0 0 0 0 0,0 0 0 0 0,1 0 0 0 0,5-10 1 0 0,8-11-17 0 0,-9 21 0 0 0,1 3 0 0 0,1 5 0 0 0,-7 0 0 0 0,0 0 0 0 0,0 1 0 0 0,0-1 0 0 0,0 1 0 0 0,0-1 0 0 0,-1 1 0 0 0,1-1 0 0 0,0 1 0 0 0,-1 0 0 0 0,0 0 0 0 0,1 0 0 0 0,-1 0 0 0 0,0 0 0 0 0,0 0 0 0 0,0 0 0 0 0,0 0 0 0 0,-1 1 0 0 0,1-1 0 0 0,-1 0 0 0 0,1 3 0 0 0,1 6 0 0 0,-1 0 0 0 0,-1 21 0 0 0,0-20 0 0 0,-5 47 127 0 0,5-57 792 0 0,2-3-539 0 0,2-4-228 0 0,0-1 0 0 0,0 0-1 0 0,0 0 1 0 0,-1 0 0 0 0,0 0 0 0 0,0-1-1 0 0,3-9 1 0 0,5-14-49 0 0,-3 13-73 0 0,-5 10-27 0 0,0-1 1 0 0,1 1 0 0 0,0-1 0 0 0,0 1 0 0 0,1 0 0 0 0,0 1 0 0 0,0-1 0 0 0,9-8-1 0 0,-4 6-3 0 0,-1 3 0 0 0,0 6 0 0 0,-9 0-2 0 0,1 0 0 0 0,0 0-1 0 0,-1 1 1 0 0,1-1 0 0 0,0 0-1 0 0,-1 0 1 0 0,1 0 0 0 0,0 0-1 0 0,-1 1 1 0 0,1-1 0 0 0,-1 0-1 0 0,1 1 1 0 0,0-1 0 0 0,-1 0-1 0 0,1 1 1 0 0,-1-1 0 0 0,1 1-1 0 0,-1-1 1 0 0,1 0 0 0 0,-1 1-1 0 0,1 0 1 0 0,-1-1 0 0 0,0 1-1 0 0,1-1 1 0 0,-1 1 0 0 0,1 0-1 0 0,-1 1-14 0 0,5 4 0 0 0,-2 0-1 0 0,1 1 0 0 0,-1-1 0 0 0,0 1 1 0 0,0 0-1 0 0,-1 0 0 0 0,1 0 0 0 0,-2 0 0 0 0,1 0 1 0 0,-1 1-1 0 0,0-1 0 0 0,-1 0 0 0 0,1 1 1 0 0,-2 10-1 0 0,-6 0 39 0 0,6-16-121 0 0,16-2-5389 0 0,-12 0 3588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7.4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0 7832 0 0,'0'0'602'0'0,"-4"5"-194"0"0,-31 67 5168 0 0,34-70-5507 0 0,0 0 0 0 0,0 1-1 0 0,0-1 1 0 0,1 0 0 0 0,-1 0 0 0 0,1 1-1 0 0,-1-1 1 0 0,1 0 0 0 0,0 1 0 0 0,0-1-1 0 0,0 0 1 0 0,0 1 0 0 0,0-1 0 0 0,0 0-1 0 0,1 1 1 0 0,-1-1 0 0 0,1 0 0 0 0,0 1-1 0 0,-1-1 1 0 0,1 0 0 0 0,0 0 0 0 0,0 0-1 0 0,1 0 1 0 0,-1 0 0 0 0,0 0 0 0 0,1 0-1 0 0,-1 0 1 0 0,1 0 0 0 0,-1-1 0 0 0,1 1-1 0 0,0-1 1 0 0,0 1 0 0 0,0-1 0 0 0,0 1-1 0 0,0-1 1 0 0,0 0 0 0 0,0 0 0 0 0,0 0-1 0 0,1-1 1 0 0,-1 1 0 0 0,0 0 0 0 0,0-1-1 0 0,1 1 1 0 0,-1-1 0 0 0,0 0-1 0 0,1 0 1 0 0,-1 0 0 0 0,0 0 0 0 0,3 0-1 0 0,7-2-4 0 0,0 0 0 0 0,-1 0 0 0 0,1-1 0 0 0,-1-1-1 0 0,0 0 1 0 0,0 0 0 0 0,0-1 0 0 0,0 0-1 0 0,-1-1 1 0 0,0 0 0 0 0,10-9 0 0 0,-19 14-64 0 0,0 0 0 0 0,0 0 1 0 0,0 1-1 0 0,0-1 0 0 0,0 0 0 0 0,0 0 1 0 0,0 0-1 0 0,-1-1 0 0 0,1 1 1 0 0,0 0-1 0 0,-1 0 0 0 0,1 0 0 0 0,-1 0 1 0 0,0-1-1 0 0,1 1 0 0 0,-1 0 1 0 0,0-1-1 0 0,0 1 0 0 0,1 0 0 0 0,-1 0 1 0 0,0-1-1 0 0,0 1 0 0 0,-1 0 1 0 0,1-1-1 0 0,0 1 0 0 0,0 0 0 0 0,-1-1 1 0 0,1 1-1 0 0,0 0 0 0 0,-1 0 1 0 0,1 0-1 0 0,-1-1 0 0 0,0 1 0 0 0,1 0 1 0 0,-1 0-1 0 0,0 0 0 0 0,0 0 1 0 0,0 0-1 0 0,0 0 0 0 0,-1-1 0 0 0,-2-1 0 0 0,1 0 0 0 0,-1 0 0 0 0,0 0 0 0 0,1 0 0 0 0,-1 1 0 0 0,0 0 0 0 0,0 0 0 0 0,-1 0 0 0 0,1 0 0 0 0,-8-1-1 0 0,-2 1-85 0 0,0 1 0 0 0,0 0-1 0 0,1 1 1 0 0,-27 4-1 0 0,38-3 101 0 0,1-1-1 0 0,-1 1 0 0 0,1-1 0 0 0,-1 1 0 0 0,1 0 1 0 0,0 0-1 0 0,-1 0 0 0 0,1 0 0 0 0,-2 1 0 0 0,-3 3-1286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7.7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196 359 3224 0 0,'1'-2'240'0'0,"1"0"-19"0"0,-1-1 1 0 0,0 1 0 0 0,1-1-1 0 0,-1 0 1 0 0,-1 1-1 0 0,1-1 1 0 0,0 0-1 0 0,-1 0 1 0 0,1 1-1 0 0,-1-1 1 0 0,0 0 0 0 0,0 0-1 0 0,0 0 1 0 0,0 0-1 0 0,0 0 1 0 0,-1 1-1 0 0,1-1 1 0 0,-1 0-1 0 0,-1-4 1 0 0,1 6-107 0 0,1-1 0 0 0,-1 0 0 0 0,0 1 0 0 0,0-1 0 0 0,0 1 0 0 0,0-1 1 0 0,0 1-1 0 0,0-1 0 0 0,0 1 0 0 0,-1 0 0 0 0,1 0 0 0 0,0-1 0 0 0,-1 1 0 0 0,1 0 0 0 0,-1 0 0 0 0,1 0 0 0 0,-1 0 0 0 0,1 1 0 0 0,-1-1 1 0 0,0 0-1 0 0,1 1 0 0 0,-1-1 0 0 0,0 1 0 0 0,0 0 0 0 0,0-1 0 0 0,1 1 0 0 0,-1 0 0 0 0,0 0 0 0 0,0 0 0 0 0,1 0 0 0 0,-1 1 0 0 0,0-1 1 0 0,-3 1-1 0 0,1 0-32 0 0,-1 1 0 0 0,1 0 1 0 0,0 0-1 0 0,0 0 0 0 0,0 0 1 0 0,0 0-1 0 0,0 1 0 0 0,0 0 1 0 0,-5 5-1 0 0,-4 4 283 0 0,-13 18 1 0 0,8-8 251 0 0,11-14-244 0 0,0 1 1 0 0,-11 18 0 0 0,16-23-280 0 0,0 0 1 0 0,0 0-1 0 0,0 1 1 0 0,0-1-1 0 0,1 1 1 0 0,0-1-1 0 0,0 1 0 0 0,0-1 1 0 0,0 7-1 0 0,1-10-86 0 0,0 0-1 0 0,0-1 0 0 0,0 1 1 0 0,0 0-1 0 0,0-1 0 0 0,1 1 1 0 0,-1-1-1 0 0,0 1 0 0 0,1-1 1 0 0,-1 1-1 0 0,0 0 0 0 0,1-1 1 0 0,-1 1-1 0 0,0-1 1 0 0,1 1-1 0 0,-1-1 0 0 0,1 0 1 0 0,-1 1-1 0 0,1-1 0 0 0,-1 1 1 0 0,1-1-1 0 0,0 0 0 0 0,-1 0 1 0 0,1 1-1 0 0,-1-1 0 0 0,1 0 1 0 0,0 0-1 0 0,-1 1 0 0 0,1-1 1 0 0,0 0-1 0 0,20 1 326 0 0,-14-3-216 0 0,0 0-1 0 0,0 0 0 0 0,-1 0 0 0 0,1-1 0 0 0,-1 0 0 0 0,1 0 0 0 0,-1-1 0 0 0,11-8 0 0 0,2-3-288 0 0,22-23-1 0 0,-32 27 31 0 0,-1 0 0 0 0,-1 0 0 0 0,0 0 1 0 0,-1-1-1 0 0,0 0 0 0 0,8-23 0 0 0,-7 18-10 0 0,-2 3-104 0 0,-1-1 0 0 0,-1 0 0 0 0,0-1 0 0 0,-1 1 0 0 0,0 0 0 0 0,-2-1 0 0 0,1 1 0 0 0,-2-1 1 0 0,-4-27-1 0 0,3 31 167 0 0,0 1 0 0 0,-1-1 0 0 0,0 1 0 0 0,-1 0 0 0 0,-8-18 1746 0 0,12 67-1359 0 0,-1 5-153 0 0,6 50 1 0 0,-1-48 267 0 0,-3 64 1 0 0,-2-51-325 0 0,1-50-300 0 0,0 1-1 0 0,1 0 1 0 0,0 0 0 0 0,1-1-1 0 0,0 1 1 0 0,5 14 0 0 0,-4-19-697 0 0,3 2-11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8.0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1 168 12528 0 0,'0'0'1362'0'0,"0"2"-1178"0"0,0 0-130 0 0,0-1-1 0 0,0 0 0 0 0,1 0 1 0 0,-1 0-1 0 0,1 1 0 0 0,-1-1 1 0 0,0 0-1 0 0,1 0 0 0 0,0 0 1 0 0,-1 0-1 0 0,1 0 0 0 0,0 0 1 0 0,-1 0-1 0 0,1 0 0 0 0,0 0 1 0 0,0 0-1 0 0,0-1 0 0 0,0 1 1 0 0,0 0-1 0 0,0-1 0 0 0,0 1 1 0 0,0 0-1 0 0,0-1 0 0 0,0 1 1 0 0,0-1-1 0 0,0 1 0 0 0,1-1 1 0 0,-1 0-1 0 0,0 0 0 0 0,0 1 1 0 0,2-1-1 0 0,2 1 9 0 0,0-1 0 0 0,1 1 0 0 0,-1-1 0 0 0,0 0-1 0 0,1-1 1 0 0,5 0 0 0 0,18-4 62 0 0,-1-2 0 0 0,0 0 0 0 0,27-12-1 0 0,-45 15-163 0 0,0-1 0 0 0,-1 0-1 0 0,1 0 1 0 0,-1-1-1 0 0,-1 0 1 0 0,1-1 0 0 0,-1 0-1 0 0,0 0 1 0 0,-1-1 0 0 0,1 0-1 0 0,7-12 1 0 0,-14 18 20 0 0,0 0 0 0 0,1 0 0 0 0,-2 0 0 0 0,1 0 0 0 0,0 0 0 0 0,0 0 0 0 0,-1 0 0 0 0,1-1 0 0 0,-1 1 0 0 0,1 0-1 0 0,-1-1 1 0 0,0 1 0 0 0,0 0 0 0 0,0 0 0 0 0,0-1 0 0 0,-1 1 0 0 0,1 0 0 0 0,-1-4 0 0 0,0 5 7 0 0,1-1 0 0 0,-1 1 0 0 0,1 0 0 0 0,-1-1 0 0 0,0 1 0 0 0,0 0 0 0 0,1-1 0 0 0,-1 1-1 0 0,0 0 1 0 0,0 0 0 0 0,0 0 0 0 0,0 0 0 0 0,0 0 0 0 0,-1 0 0 0 0,1 0 0 0 0,0 0 0 0 0,0 1 0 0 0,0-1 0 0 0,-1 0 0 0 0,1 1 0 0 0,-1-1-1 0 0,1 1 1 0 0,0-1 0 0 0,-1 1 0 0 0,1 0 0 0 0,-1-1 0 0 0,1 1 0 0 0,-2 0 0 0 0,-4 1 64 0 0,0 0 1 0 0,0 0-1 0 0,0 1 0 0 0,1-1 1 0 0,-1 2-1 0 0,0-1 0 0 0,1 1 1 0 0,0 0-1 0 0,-9 5 0 0 0,-11 5-21 0 0,21-10-7 0 0,-1-1 0 0 0,1 1 0 0 0,0 0 0 0 0,0 0 1 0 0,0 0-1 0 0,1 1 0 0 0,-1-1 0 0 0,1 1 1 0 0,0 1-1 0 0,0-1 0 0 0,-6 8 0 0 0,-3 8 150 0 0,5-10-2 0 0,1 1-1 0 0,0 0 0 0 0,1 0 0 0 0,0 0 1 0 0,-6 20-1 0 0,7-16 102 0 0,3-10-175 0 0,0 0 1 0 0,1-1-1 0 0,0 1 0 0 0,0 0 1 0 0,-1 5-1 0 0,2-8-75 0 0,0 0 1 0 0,1-1-1 0 0,-1 1 0 0 0,0 0 1 0 0,0-1-1 0 0,1 1 0 0 0,-1 0 1 0 0,1-1-1 0 0,0 1 0 0 0,-1-1 0 0 0,1 1 1 0 0,0-1-1 0 0,0 1 0 0 0,0-1 1 0 0,0 0-1 0 0,0 1 0 0 0,0-1 1 0 0,0 0-1 0 0,2 2 0 0 0,2 1 84 0 0,1-1-1 0 0,-1 1 0 0 0,1-1 0 0 0,0 0 1 0 0,0 0-1 0 0,0-1 0 0 0,0 0 0 0 0,0 0 1 0 0,0 0-1 0 0,1-1 0 0 0,11 2 0 0 0,-1-2 63 0 0,0 0 0 0 0,0-2 0 0 0,22-2 0 0 0,-20 0-85 0 0,-1-2 1 0 0,0 0-1 0 0,26-10 0 0 0,-29 9-95 0 0,6-3-987 0 0,0 0-3785 0 0,-3 0-1768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9.3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0 185 12752 0 0,'0'0'1280'0'0,"2"0"-1098"0"0,6-1 168 0 0,1-1 0 0 0,-1 0 0 0 0,0 0-1 0 0,0-1 1 0 0,0 0 0 0 0,0 0 0 0 0,0-1 0 0 0,12-8-1 0 0,-14 9-224 0 0,179-105 1095 0 0,-159 96-1243 0 0,-20 9-91 0 0,0 0 0 0 0,0 0-1 0 0,0 0 1 0 0,-1 0 0 0 0,1-1 0 0 0,5-5 0 0 0,-10 8-965 0 0,-14 4-7495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1130 4608 0 0,'0'-1'57'0'0,"0"0"0"0"0,0 0 1 0 0,0 0-1 0 0,0 1 0 0 0,0-1 0 0 0,0 0 1 0 0,0 0-1 0 0,0 0 0 0 0,0 1 0 0 0,-1-1 1 0 0,1 0-1 0 0,0 0 0 0 0,-1 0 0 0 0,0 0 1 0 0,0-5 1032 0 0,-4-17 4621 0 0,1 7-5091 0 0,-8-127 1089 0 0,-3 39-924 0 0,-11-105-215 0 0,21 147-574 0 0,3-85 0 0 0,4 124-70 0 0,1 0 1 0 0,1 1-1 0 0,1-1 1 0 0,1 1-1 0 0,1 0 1 0 0,1 1-1 0 0,1 0 1 0 0,0 0 0 0 0,2 1-1 0 0,0 0 1 0 0,25-32-1 0 0,-26 38 179 0 0,1 1 0 0 0,1 0 0 0 0,-1 1 0 0 0,2 1-1 0 0,0 0 1 0 0,0 0 0 0 0,22-12 0 0 0,-32 22-105 0 0,-1-1 0 0 0,1 1-1 0 0,0 0 1 0 0,0 0 0 0 0,0 1 0 0 0,0-1 0 0 0,0 1 0 0 0,0-1-1 0 0,0 1 1 0 0,0 0 0 0 0,0 0 0 0 0,0 0 0 0 0,0 0 0 0 0,0 1-1 0 0,0-1 1 0 0,5 3 0 0 0,-6-2-44 0 0,-1 0-1 0 0,1 0 0 0 0,-1 1 1 0 0,1-1-1 0 0,-1 0 1 0 0,0 1-1 0 0,0 0 0 0 0,0-1 1 0 0,0 1-1 0 0,0 0 1 0 0,0-1-1 0 0,0 1 0 0 0,1 3 1 0 0,-2-5 26 0 0,1 5-9 0 0,1 0 0 0 0,-1-1 0 0 0,0 1 0 0 0,0 0 1 0 0,-1 0-1 0 0,0 0 0 0 0,1 0 0 0 0,-2 0 1 0 0,1 0-1 0 0,-2 7 0 0 0,0 1 19 0 0,-1 0-1 0 0,-9 22 1 0 0,2-13 8 0 0,-2 0 0 0 0,0-1 0 0 0,-18 23 0 0 0,20-30 0 0 0,-39 51-12 0 0,27-39 117 0 0,-17 30 0 0 0,24-37 105 0 0,-1 6 256 0 0,15-21-383 0 0,1-3-82 0 0,0-1-1 0 0,0 1 1 0 0,0 0 0 0 0,0 0 0 0 0,0 0 0 0 0,0-1-1 0 0,1 1 1 0 0,-1 0 0 0 0,0 0 0 0 0,0-1-1 0 0,1 1 1 0 0,-1 0 0 0 0,0 0 0 0 0,1 0 0 0 0,4 1-3 0 0,-4-2 3 0 0,6 1 12 0 0,0-1 1 0 0,0 1 0 0 0,0-1 0 0 0,0 0 0 0 0,0 0 0 0 0,-1-1-1 0 0,1 0 1 0 0,0-1 0 0 0,0 1 0 0 0,12-6 0 0 0,19-3 118 0 0,-19 6-127 0 0,-14 3-12 0 0,0-1 0 0 0,1 1 0 0 0,-1 0 0 0 0,0 0 0 0 0,1 1 0 0 0,-1-1 0 0 0,1 1 0 0 0,-1 1 0 0 0,0-1 0 0 0,8 2 0 0 0,-12-1 0 0 0,-1 0 1 0 0,1 0 0 0 0,0 0-1 0 0,-1 0 1 0 0,1 0 0 0 0,-1 0 0 0 0,1 0-1 0 0,-1 0 1 0 0,0 0 0 0 0,1 0-1 0 0,-1 0 1 0 0,0 0 0 0 0,0 0 0 0 0,0 1-1 0 0,0-1 1 0 0,0 0 0 0 0,0 0-1 0 0,0 0 1 0 0,0 0 0 0 0,-1 2 0 0 0,-1 8 6 0 0,-1 0 0 0 0,-1-1 0 0 0,0 1 0 0 0,0-1 0 0 0,-1 0 0 0 0,-1 0 0 0 0,-11 17 0 0 0,-1-1-28 0 0,5-9-144 0 0,2 1 0 0 0,-14 26 0 0 0,24-42-108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19.7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152 0 7344 0 0,'0'0'660'0'0,"0"3"-456"0"0,8 92 2874 0 0,-8-17-2109 0 0,-3 0-1 0 0,-24 138 1 0 0,19-169-481 0 0,-2 82 0 0 0,10-121-451 0 0,-6 51 256 0 0,-1 17 39 0 0,7-68-302 0 0,0-1 0 0 0,-1 1-1 0 0,0-1 1 0 0,-1 0 0 0 0,0 0-1 0 0,0 1 1 0 0,-3 6 0 0 0,3-11-20 0 0,1-1 1 0 0,-1 0 0 0 0,0 0 0 0 0,0 0 0 0 0,0 0 0 0 0,0 0 0 0 0,0 0-1 0 0,0-1 1 0 0,0 1 0 0 0,0-1 0 0 0,-5 3 0 0 0,-3 3 31 0 0,3-3-22 0 0,0-1 0 0 0,1 1 0 0 0,-12 3 0 0 0,8-3 2130 0 0,24-8-1581 0 0,11-3-258 0 0,0-2 0 0 0,-1 0-1 0 0,23-13 1 0 0,39-15 5 0 0,3-1-129 0 0,-59 24-305 0 0,50-16 1 0 0,-22 5-1372 0 0,-55 24 791 0 0,-12 0-1753 0 0,6 1 2190 0 0,0-1 0 0 0,-1 1 0 0 0,1 0 0 0 0,0 0 0 0 0,0 0 0 0 0,0 0 0 0 0,-4 1 0 0 0,-7 0-795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0.1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0 162 10968 0 0,'0'0'833'0'0,"1"2"-564"0"0,2 5-156 0 0,1-1 0 0 0,0 1 0 0 0,1-1 0 0 0,-1 0 0 0 0,1 0 0 0 0,0-1 0 0 0,0 1 0 0 0,1-1 0 0 0,0 0 0 0 0,0 0 0 0 0,0-1 0 0 0,0 0 0 0 0,14 7 0 0 0,-14-8 60 0 0,0-1 0 0 0,1 1 0 0 0,-1-1 1 0 0,0 0-1 0 0,1 0 0 0 0,0-1 0 0 0,-1 0 0 0 0,1 0 0 0 0,0-1 0 0 0,0 0 1 0 0,-1 0-1 0 0,1 0 0 0 0,0-1 0 0 0,0 0 0 0 0,-1 0 0 0 0,8-3 0 0 0,15-9 230 0 0,0-1 0 0 0,-1-1 0 0 0,0-2 0 0 0,-1-1 0 0 0,-1-1 0 0 0,28-26-1 0 0,-47 38-371 0 0,1 1 0 0 0,-2-1 0 0 0,1-1 0 0 0,-1 1-1 0 0,0-1 1 0 0,-1 0 0 0 0,1 0 0 0 0,3-10 0 0 0,-8 15-130 0 0,0 1 1 0 0,0-1-1 0 0,1 1 0 0 0,-1 0 1 0 0,0-1-1 0 0,1 1 1 0 0,0 0-1 0 0,0 0 0 0 0,-1 0 1 0 0,1 0-1 0 0,0 0 1 0 0,1 0-1 0 0,-1 1 0 0 0,0-1 1 0 0,0 1-1 0 0,1 0 1 0 0,-1-1-1 0 0,4 0 0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0.7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38 1 9416 0 0,'0'0'706'0'0,"0"1"-482"0"0,0 10-15 0 0,-1 1 0 0 0,-2 13 1 0 0,-1 7 424 0 0,-1 92 1502 0 0,6-106-1954 0 0,-2 0 1 0 0,-1 1 0 0 0,0-1-1 0 0,-6 19 1 0 0,5-21 127 0 0,1 0 0 0 0,0 0 1 0 0,1 24-1 0 0,-3 23 1247 0 0,4-46-668 0 0,2-13 310 0 0,-2-10-557 0 0,1-6-501 0 0,0-1 0 0 0,1 1 0 0 0,0-1 0 0 0,1 1 0 0 0,6-17 0 0 0,-4 12-141 0 0,-5 14 0 0 0,1 0 0 0 0,0 0 0 0 0,0 0 0 0 0,0 0 0 0 0,0 0 0 0 0,0 0 0 0 0,1 1 0 0 0,3-5 0 0 0,2-4 0 0 0,-6 8 0 0 0,1 0 0 0 0,1 0 0 0 0,-1 1 0 0 0,0-1 0 0 0,1 0 0 0 0,-1 1 0 0 0,1 0 0 0 0,-1-1 0 0 0,1 1 0 0 0,6-3 0 0 0,-8 4 0 0 0,0 1 0 0 0,0-1 0 0 0,0 0 0 0 0,0 1 0 0 0,0-1 0 0 0,0 1 0 0 0,0-1 0 0 0,0 1 0 0 0,0-1 0 0 0,0 1 0 0 0,1 0 0 0 0,-1 0 0 0 0,0 0 0 0 0,0-1 0 0 0,0 1 0 0 0,0 0 0 0 0,1 0 0 0 0,-1 0 0 0 0,0 1 0 0 0,0-1 0 0 0,0 0 0 0 0,0 0 0 0 0,2 1 0 0 0,-1 0 0 0 0,0 0 0 0 0,1-1-1 0 0,-1 1 1 0 0,0 0 0 0 0,1 1-1 0 0,-1-1 1 0 0,0 0-1 0 0,0 1 1 0 0,0-1-1 0 0,0 1 1 0 0,0-1 0 0 0,0 1-1 0 0,0 0 1 0 0,-1 0-1 0 0,1 0 1 0 0,-1 0-1 0 0,1 0 1 0 0,-1 0 0 0 0,0 0-1 0 0,0 1 1 0 0,2 4-1 0 0,-1-3-12 0 0,-1 2 0 0 0,1-1 0 0 0,-1 0-1 0 0,-1 0 1 0 0,1 0 0 0 0,-1 0 0 0 0,1 1-1 0 0,-1-1 1 0 0,-1 5 0 0 0,-5 21-33 0 0,4-21-51 0 0,0-1 0 0 0,-1 18 0 0 0,3-25-9 0 0,5-10-5669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1.0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92 53 9184 0 0,'7'-4'449'0'0,"28"-38"134"0"0,-34 42-217 0 0,5-6 2677 0 0,-9 12-2324 0 0,-6 8-424 0 0,3-5-163 0 0,0-1 0 0 0,-12 15 1 0 0,8-11 18 0 0,0 1 1 0 0,1 0 0 0 0,-10 20 0 0 0,11-19-27 0 0,6-11-77 0 0,0 1 0 0 0,1 0 0 0 0,-1 0 0 0 0,1 0 0 0 0,0 0 0 0 0,0 0 0 0 0,0 1 0 0 0,0-1 0 0 0,1 4 0 0 0,1-7-27 0 0,0 0 1 0 0,0 0 0 0 0,1 0 0 0 0,-1 0 0 0 0,0 0 0 0 0,1-1 0 0 0,-1 1 0 0 0,0 0 0 0 0,1-1-1 0 0,-1 0 1 0 0,1 1 0 0 0,-1-1 0 0 0,3 1 0 0 0,-4-1-19 0 0,10 1 294 0 0,0-1 0 0 0,0 1 0 0 0,20-3 1 0 0,-20 1-200 0 0,0 1 0 0 0,-1-1 0 0 0,1 2 1 0 0,12 1-1 0 0,-21-2-98 0 0,-1 0 0 0 0,0 0 0 0 0,1 0-1 0 0,-1 0 1 0 0,0 0 0 0 0,1 0 0 0 0,-1 0 0 0 0,0 0 0 0 0,1 0 0 0 0,-1 0 0 0 0,0 0 0 0 0,1 0 0 0 0,-1 1 0 0 0,0-1 0 0 0,1 0-1 0 0,-1 0 1 0 0,0 0 0 0 0,0 0 0 0 0,1 1 0 0 0,-1-1 0 0 0,0 0 0 0 0,0 0 0 0 0,1 1 0 0 0,-1-1 0 0 0,0 0 0 0 0,0 0 0 0 0,0 1 0 0 0,0-1-1 0 0,1 0 1 0 0,-1 1 0 0 0,0-1 0 0 0,0 0 0 0 0,0 0 0 0 0,0 1 0 0 0,0-1 0 0 0,0 0 0 0 0,0 1 0 0 0,0-1 0 0 0,0 0 0 0 0,0 1-1 0 0,0-1 1 0 0,0 0 0 0 0,0 1 0 0 0,0-1 0 0 0,0 0 0 0 0,0 1 0 0 0,0-1 0 0 0,0 0 0 0 0,-1 1 0 0 0,1 1-12 0 0,0 1 0 0 0,-1-1 0 0 0,1 0 0 0 0,-1 0 0 0 0,1 1 0 0 0,-1-1 0 0 0,0 0 0 0 0,0 0 0 0 0,0 0 0 0 0,0 0 0 0 0,-1 0 0 0 0,1 0 0 0 0,0-1 0 0 0,-1 1 0 0 0,-2 3 0 0 0,-5 2 9 0 0,-18 14-1 0 0,11-9 1 0 0,-11 11-98 0 0,-32 35 0 0 0,58-57 73 0 0,-2 3-382 0 0,-1 0 0 0 0,0 0 1 0 0,1 0-1 0 0,0 0 0 0 0,-4 8 0 0 0,6-10-524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1.4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81 0 9672 0 0,'-1'0'51'0'0,"0"0"1"0"0,0 0 0 0 0,0 1 0 0 0,0-1-1 0 0,0 0 1 0 0,0 0 0 0 0,0 1-1 0 0,0-1 1 0 0,0 1 0 0 0,0-1-1 0 0,0 1 1 0 0,0-1 0 0 0,1 1 0 0 0,-1 0-1 0 0,0-1 1 0 0,0 1 0 0 0,1 0-1 0 0,-1-1 1 0 0,0 1 0 0 0,1 0 0 0 0,-1 0-1 0 0,1 0 1 0 0,-2 1 0 0 0,-8 26 559 0 0,6-15-87 0 0,-3 11 109 0 0,1 0 0 0 0,-3 25 1 0 0,2-11 16 0 0,-7 61 640 0 0,12-82-1022 0 0,2 1 0 0 0,0-1 0 0 0,4 31-1 0 0,-3-43-213 0 0,0 0-1 0 0,0-1 1 0 0,1 1-1 0 0,-1-1 1 0 0,1 0-1 0 0,0 0 0 0 0,0 1 1 0 0,1-1-1 0 0,-1-1 1 0 0,1 1-1 0 0,0 0 1 0 0,5 5-1 0 0,-5-7-115 0 0,-1 1 1 0 0,1-1-1 0 0,0 0 0 0 0,-1-1 1 0 0,1 1-1 0 0,0 0 0 0 0,0-1 1 0 0,0 0-1 0 0,1 0 0 0 0,-1 0 1 0 0,0 0-1 0 0,0 0 0 0 0,1 0 1 0 0,-1-1-1 0 0,0 0 0 0 0,1 1 1 0 0,-1-1-1 0 0,4-1 0 0 0,16-3-790 0 0,3-4-10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5.6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0 168 3224 0 0,'0'0'6781'0'0,"1"1"-5790"0"0,9 15 785 0 0,23 28 1 0 0,-28-38-1566 0 0,1 0 0 0 0,0 0 0 0 0,0 0 0 0 0,1-1 0 0 0,-1 0 0 0 0,13 8 0 0 0,-17-13-186 0 0,-1 1 1 0 0,0 0-1 0 0,0-1 0 0 0,1 1 0 0 0,-1-1 0 0 0,0 1 1 0 0,1-1-1 0 0,-1 0 0 0 0,0 1 0 0 0,1-1 0 0 0,-1 0 1 0 0,1 0-1 0 0,-1 0 0 0 0,0 0 0 0 0,1 0 0 0 0,-1 0 1 0 0,1-1-1 0 0,1 0 0 0 0,-1 0 1 0 0,0 0 0 0 0,0-1 0 0 0,0 1 0 0 0,0-1 0 0 0,0 1 0 0 0,0-1 0 0 0,0 0 0 0 0,-1 0 0 0 0,3-3 0 0 0,-1-1 13 0 0,1 0 1 0 0,-1 0 0 0 0,0 0-1 0 0,0-1 1 0 0,-1 1 0 0 0,0-1-1 0 0,0 0 1 0 0,0 0-1 0 0,0-13 1 0 0,7-21 33 0 0,-8 34-70 0 0,0 0 0 0 0,0 1 0 0 0,0-1 0 0 0,-1 0 0 0 0,0 0 0 0 0,0 0 0 0 0,-1 0 0 0 0,0 0 0 0 0,0 0 0 0 0,-1 1 0 0 0,0-1 0 0 0,0 0 0 0 0,0 1 0 0 0,-1-1 0 0 0,0 1 0 0 0,0 0 0 0 0,-6-9-1 0 0,-2 7 39 0 0,9 7-28 0 0,1 0-11 0 0,0 1 0 0 0,1 0 0 0 0,-1 0-1 0 0,1-1 1 0 0,-1 1 0 0 0,0 0 0 0 0,1 0 0 0 0,-1 0 0 0 0,0 0 0 0 0,1 0 0 0 0,-1 0 0 0 0,0 0 0 0 0,1 0-1 0 0,-1 0 1 0 0,0 0 0 0 0,1 0 0 0 0,-1 0 0 0 0,0 1 0 0 0,1-1 0 0 0,-1 0 0 0 0,1 0 0 0 0,-1 1 0 0 0,0-1-1 0 0,1 0 1 0 0,-1 1 0 0 0,1-1 0 0 0,-1 1 0 0 0,1-1 0 0 0,-1 1 0 0 0,1-1 0 0 0,0 1 0 0 0,-1-1 0 0 0,1 1-1 0 0,-1-1 1 0 0,1 1 0 0 0,0-1 0 0 0,0 1 0 0 0,-1 1 0 0 0,0 0-2 0 0,-10 14 25 0 0,2 0-1 0 0,0 1 0 0 0,0 0 0 0 0,2 0 0 0 0,0 1 1 0 0,-6 29-1 0 0,2 4 198 0 0,-4 58 1 0 0,13-96-178 0 0,2 1 0 0 0,-1-1 0 0 0,2 0 0 0 0,0 1 0 0 0,0-1 0 0 0,7 24 0 0 0,-2-11 65 0 0,-4-12-21 0 0,2 0-1 0 0,5 16 0 0 0,-7-26-79 0 0,-1 0 0 0 0,1-1 0 0 0,0 1-1 0 0,0-1 1 0 0,0 1 0 0 0,1-1 0 0 0,-1 0-1 0 0,1 0 1 0 0,0 0 0 0 0,0 0 0 0 0,0 0-1 0 0,5 3 1 0 0,-7-5-68 0 0,0-1 0 0 0,1 1-1 0 0,-1 0 1 0 0,1-1 0 0 0,-1 1-1 0 0,1-1 1 0 0,-1 1 0 0 0,0-1 0 0 0,1 0-1 0 0,2 1 1 0 0,8-3-4654 0 0,-3-1-1076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6.0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1 7832 0 0,'0'0'7397'0'0,"0"1"-6744"0"0,-1 2-583 0 0,1 1 0 0 0,-1-1 1 0 0,0-1-1 0 0,0 1 0 0 0,0 0 0 0 0,0 0 0 0 0,0 0 0 0 0,-1 0 0 0 0,-1 2 0 0 0,2-3-6 0 0,0-1-10 0 0,-2 4-57 0 0,2-3-64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6.3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134 6 10968 0 0,'0'0'833'0'0,"-13"-5"-458"0"0,10 5-280 0 0,1 1 0 0 0,-1-1 0 0 0,0 1 0 0 0,1 0 0 0 0,-1 0 0 0 0,1 0 0 0 0,-1 0 0 0 0,1 0 0 0 0,-1 1 0 0 0,1-1 0 0 0,0 1 0 0 0,0-1 1 0 0,-1 1-1 0 0,1 0 0 0 0,-2 3 0 0 0,-1 0 295 0 0,1 0 0 0 0,0 0-1 0 0,0 1 1 0 0,-7 11 0 0 0,1 4 88 0 0,0 0-1 0 0,1 1 1 0 0,-6 26 0 0 0,13-40-411 0 0,0 1 1 0 0,1-1-1 0 0,0 1 1 0 0,0 0-1 0 0,1 0 1 0 0,0-1 0 0 0,0 1-1 0 0,1 0 1 0 0,1 0-1 0 0,-1-1 1 0 0,6 15-1 0 0,-7-21-53 0 0,1 0 0 0 0,0 0-1 0 0,0 0 1 0 0,0 0-1 0 0,0-1 1 0 0,0 1 0 0 0,1 0-1 0 0,-1 0 1 0 0,0-1-1 0 0,1 1 1 0 0,-1-1 0 0 0,1 1-1 0 0,0-1 1 0 0,0 0-1 0 0,-1 1 1 0 0,1-1 0 0 0,0 0-1 0 0,0 0 1 0 0,2 1-1 0 0,0-1 2 0 0,-1-1-1 0 0,1 1 0 0 0,0 0 0 0 0,-1-1 0 0 0,1 0 0 0 0,0 0 0 0 0,0 0 0 0 0,-1 0 0 0 0,1-1 0 0 0,4 0 0 0 0,3-2 15 0 0,-1 0 1 0 0,0-1-1 0 0,0 0 0 0 0,0 0 0 0 0,-1-1 0 0 0,18-12 0 0 0,-4-1 137 0 0,-1-2-1 0 0,-1 0 1 0 0,0-1-1 0 0,-2-1 1 0 0,29-43-1 0 0,-46 62-165 0 0,-1-1 0 0 0,1 1 0 0 0,-1-1 0 0 0,0 0 0 0 0,1 0 0 0 0,-2 1 0 0 0,1-1 0 0 0,0-8 0 0 0,0 10 0 0 0,-1 0 0 0 0,0-1 0 0 0,0 1 0 0 0,0 0 0 0 0,-1-1 0 0 0,1 1 0 0 0,0 0 0 0 0,-1 0 0 0 0,1 0 0 0 0,-1-1 0 0 0,0 1 0 0 0,0 0 0 0 0,0 0 0 0 0,0 0 0 0 0,0 0 0 0 0,-2-3 0 0 0,-1 2 0 0 0,0-1 0 0 0,0 1 0 0 0,0 0 0 0 0,-1 0 0 0 0,1 0 0 0 0,0 1 0 0 0,-1 0 0 0 0,0 0 0 0 0,0 0 0 0 0,0 0 0 0 0,1 1 0 0 0,-1 0 0 0 0,-1 0 0 0 0,1 0 0 0 0,0 0 0 0 0,0 1 0 0 0,-7 0 0 0 0,-4 1 22 0 0,1 0 0 0 0,0 1 0 0 0,0 0 0 0 0,0 1 0 0 0,0 1 0 0 0,1 1 0 0 0,-20 7 0 0 0,23-8-13 0 0,8-3-11 0 0,0-1 0 0 0,0 1 1 0 0,0 0-1 0 0,0 0 0 0 0,1 1 0 0 0,-1-1 1 0 0,0 0-1 0 0,1 1 0 0 0,-1 0 0 0 0,1 0 1 0 0,0 0-1 0 0,-1 0 0 0 0,-1 2 0 0 0,3-2-504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6.7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143 1 3224 0 0,'-3'5'1379'0'0,"-6"8"647"0"0,6-9-1505 0 0,1 0 1 0 0,-1 0-1 0 0,1 0 0 0 0,0 0 1 0 0,-4 10-1 0 0,-10 48 1452 0 0,3 2 0 0 0,-8 108 0 0 0,10-70-1436 0 0,-1 34-20 0 0,8-71 321 0 0,-17 91 0 0 0,13-100-347 0 0,3-20-165 0 0,4-21 276 0 0,1 30 0 0 0,0-25-382 0 0,4-48-5969 0 0,0 15-661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7.3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3224 0 0,'0'0'9864'0'0,"1"2"-9315"0"0,21 17 313 0 0,-2 2 0 0 0,35 42 1 0 0,-50-54-791 0 0,1-1 1 0 0,-1 1-1 0 0,0 1 1 0 0,-1-1-1 0 0,0 1 1 0 0,-1-1 0 0 0,1 1-1 0 0,-2 0 1 0 0,0 0-1 0 0,0 1 1 0 0,-1-1-1 0 0,0 0 1 0 0,0 1 0 0 0,-2-1-1 0 0,0 13 1 0 0,-3 6 87 0 0,-1 1-1 0 0,-2-1 1 0 0,0-1 0 0 0,-13 29-1 0 0,-13 25 37 0 0,28-73-313 0 0,0 0 0 0 0,-1 0 0 0 0,1 0 0 0 0,-2-1 0 0 0,1 0 0 0 0,-13 11-1 0 0,13-15-4127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10880 0 0,'0'0'248'0'0,"-14"13"693"0"0,9-7-887 0 0,0 0-1 0 0,0-1 1 0 0,1 2 0 0 0,-1-1-1 0 0,1 0 1 0 0,-5 12 0 0 0,0 0 367 0 0,-13 24 513 0 0,15-26-690 0 0,-13 19 0 0 0,1 2 7 0 0,5-8-78 0 0,8-18-1925 0 0</inkml:trace>
  <inkml:trace contextRef="#ctx0" brushRef="#br0" timeOffset="1">18 24 456 0 0,'0'0'12469'0'0,"1"2"-11113"0"0,2 4-1144 0 0,1 0-1 0 0,-1 0 1 0 0,1-1-1 0 0,0 1 1 0 0,1-1 0 0 0,-1 0-1 0 0,1 0 1 0 0,10 7-1 0 0,50 32-125 0 0,-56-38 35 0 0,-1-1-151 0 0,5 3-1151 0 0,25 13 1 0 0,-24-17-3933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7.8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19 10912 0 0,'0'0'5190'0'0,"3"0"-4890"0"0,18-3 258 0 0,1 0-1 0 0,43 2 1 0 0,16-2-386 0 0,-59 2-209 0 0,25 1 0 0 0,-16 0 23 0 0,-15 1 13 0 0,-14 0-4 0 0,1-1 0 0 0,-1 0 0 0 0,1 0 0 0 0,-1 0 0 0 0,1 0 0 0 0,0 0 0 0 0,-1-1 0 0 0,1 1 0 0 0,-1-1 0 0 0,1 1 0 0 0,-1-1 0 0 0,3-1 0 0 0,-1-1 481 0 0,-1 2-1894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8.1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74 14368 0 0,'0'0'1442'0'0,"2"-1"-1322"0"0,108-21 677 0 0,15-4 741 0 0,-37 9-1236 0 0,-32 10-99 0 0,-50 6-150 0 0,-4 1-15 0 0,-10 5-2705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28.5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51 36 3224 0 0,'-14'9'5618'0'0,"10"-1"-4156"0"0,0 0 0 0 0,-5 16 0 0 0,2-3-64 0 0,-3 24 1 0 0,10-42-1292 0 0,-1 1-1 0 0,0 0 1 0 0,1 0 0 0 0,0 0-1 0 0,0-1 1 0 0,0 1 0 0 0,1 0 0 0 0,-1 0-1 0 0,1 0 1 0 0,0-1 0 0 0,0 1 0 0 0,0 0-1 0 0,0-1 1 0 0,1 1 0 0 0,-1-1 0 0 0,1 0-1 0 0,0 1 1 0 0,0-1 0 0 0,0 0-1 0 0,4 4 1 0 0,-2-4-25 0 0,-1 0 1 0 0,1 0-1 0 0,0 0 0 0 0,0 0 0 0 0,0-1 0 0 0,0 0 1 0 0,0 0-1 0 0,0 0 0 0 0,1-1 0 0 0,-1 1 0 0 0,1-1 0 0 0,-1 0 1 0 0,1 0-1 0 0,0 0 0 0 0,-1-1 0 0 0,8 0 0 0 0,0 0 66 0 0,0-1-1 0 0,0 0 0 0 0,0-1 0 0 0,20-5 0 0 0,-25 5-114 0 0,-1 0 0 0 0,1-1-1 0 0,-1 0 1 0 0,0 0 0 0 0,0 0 0 0 0,0-1 0 0 0,0 0 0 0 0,0 0 0 0 0,8-9-1 0 0,-10 8-8 0 0,-1 1-1 0 0,0-1 0 0 0,0 0 0 0 0,0 0 0 0 0,-1 0 0 0 0,0-1 0 0 0,4-9 0 0 0,-1 0 59 0 0,-4 12-37 0 0,0 0 0 0 0,0 0 1 0 0,-1-1-1 0 0,1 1 0 0 0,0 0 0 0 0,-1-1 0 0 0,0 1 1 0 0,0-1-1 0 0,0 1 0 0 0,0 0 0 0 0,-1-1 0 0 0,1 1 1 0 0,-1 0-1 0 0,0-1 0 0 0,0 1 0 0 0,0 0 0 0 0,-1 0 1 0 0,1 0-1 0 0,0 0 0 0 0,-1 0 0 0 0,0 0 0 0 0,0 0 1 0 0,0 0-1 0 0,0 1 0 0 0,0-1 0 0 0,-5-3 0 0 0,-2-1-13 0 0,1 0-1 0 0,-1 1 0 0 0,0 0 0 0 0,-1 1 0 0 0,1 0 0 0 0,-1 0 0 0 0,-11-3 0 0 0,17 7-47 0 0,-1-1 0 0 0,1 1 0 0 0,0 1-1 0 0,0-1 1 0 0,0 1 0 0 0,-1-1 0 0 0,1 1-1 0 0,0 0 1 0 0,0 1 0 0 0,-1-1 0 0 0,1 1-1 0 0,0 0 1 0 0,-6 2 0 0 0,-16 8-5935 0 0,9 0-1038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45.0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1 176 3224 0 0,'0'0'143'0'0,"0"-1"-3"0"0,0-5 14 0 0,0 5 492 0 0,2-11 4476 0 0,-2 11-5049 0 0,0 0-1 0 0,1 1 1 0 0,-1-1 0 0 0,0 1 0 0 0,1-1-1 0 0,-1 0 1 0 0,1 1 0 0 0,-1-1 0 0 0,1 1-1 0 0,-1-1 1 0 0,1 1 0 0 0,-1-1 0 0 0,1 1-1 0 0,-1 0 1 0 0,1-1 0 0 0,0 1 0 0 0,0-1-1 0 0,0 1 36 0 0,13 0 100 0 0,-9 0-99 0 0,0 1 0 0 0,0 0 0 0 0,1 0-1 0 0,-1 1 1 0 0,0 0 0 0 0,7 3 0 0 0,-3 2-109 0 0,-1 1 2 0 0,1 0-1 0 0,10 6 1 0 0,2 2 73 0 0,-19-14-56 0 0,1 0 0 0 0,-1 0 0 0 0,0-1 0 0 0,1 1 0 0 0,0-1 0 0 0,-1 0 0 0 0,1 0 0 0 0,0 0 0 0 0,-1 0 0 0 0,1 0 0 0 0,0-1 0 0 0,0 1 0 0 0,0-1 0 0 0,0 0 0 0 0,0 0 1 0 0,0 0-1 0 0,0 0 0 0 0,-1 0 0 0 0,1-1 0 0 0,0 1 0 0 0,0-1 0 0 0,0 0 0 0 0,3-1 0 0 0,9-7 220 0 0,-1 0 0 0 0,-1-1 1 0 0,0 0-1 0 0,20-20 0 0 0,-32 28-226 0 0,8-7 146 0 0,0 0 0 0 0,10-14 1 0 0,-18 21-155 0 0,1 0 0 0 0,0 0-1 0 0,0 0 1 0 0,0 0 0 0 0,0 0 0 0 0,0 1 0 0 0,0-1 0 0 0,0 1 0 0 0,1-1 0 0 0,-1 1 0 0 0,0 0 0 0 0,1 0 0 0 0,-1 0 0 0 0,1 0 0 0 0,0 1 0 0 0,-1-1 0 0 0,1 1 0 0 0,0-1 0 0 0,-1 1 0 0 0,1 0 0 0 0,0 0 0 0 0,-1 0 0 0 0,1 0 0 0 0,0 1 0 0 0,-1-1 0 0 0,1 1 0 0 0,-1 0 0 0 0,5 1 0 0 0,15 9-8 0 0,-18-10 13 0 0,-1 0-1 0 0,1 1 1 0 0,-1 0-1 0 0,1 0 1 0 0,-1 0-1 0 0,6 5 1 0 0,-1-1 54 0 0,-1 1 1 0 0,1-2 0 0 0,0 1 0 0 0,0-1 0 0 0,1 0-1 0 0,-1-1 1 0 0,1 0 0 0 0,0 0 0 0 0,18 4 0 0 0,-20-6 33 0 0,1-1 1 0 0,-1 1-1 0 0,1-1 1 0 0,0-1-1 0 0,0 1 1 0 0,-1-1-1 0 0,1-1 1 0 0,0 1-1 0 0,0-1 1 0 0,-1-1-1 0 0,1 1 1 0 0,-1-1-1 0 0,1-1 1 0 0,-1 1-1 0 0,0-1 1 0 0,0-1-1 0 0,8-4 1 0 0,14-12 43 0 0,-1-1 0 0 0,27-25 0 0 0,-51 42-110 0 0,1 1 0 0 0,-1-1 0 0 0,1 1 0 0 0,0 0 0 0 0,0 0 0 0 0,0 1 0 0 0,0-1 0 0 0,1 1 0 0 0,-1 0 0 0 0,1 0 0 0 0,-1 1 0 0 0,1 0 0 0 0,0 0 0 0 0,-1 0 0 0 0,1 1-1 0 0,0 0 1 0 0,8 0 0 0 0,-4 2-8 0 0,0-1 1 0 0,0 1-1 0 0,0 1 0 0 0,-1 0 0 0 0,1 0 0 0 0,-1 1 0 0 0,0 0 0 0 0,18 11 0 0 0,-7-2 46 0 0,2-2 0 0 0,0-1 0 0 0,32 11 0 0 0,-27-13 91 0 0,1-2 0 0 0,54 5 0 0 0,-12-2 12 0 0,-32-5-109 0 0,1-1-1 0 0,52-4 0 0 0,-29 0 178 0 0,242-12 282 0 0,12-37-325 0 0,-267 39-136 0 0,-28 5-88 0 0,1 2 0 0 0,29-3 0 0 0,11 1 9 0 0,-43 4 18 0 0,0 0-1 0 0,0 1 0 0 0,35 2 0 0 0,-38 0-27 0 0,22 0 0 0 0,-23-1 10 0 0,29 2 0 0 0,-3 5 29 0 0,64 7 394 0 0,-89-13-365 0 0,0-1 0 0 0,-1 0 1 0 0,1-1-1 0 0,27-5 0 0 0,204-44 255 0 0,-213 39-296 0 0,-26 7 0 0 0,0 2 0 0 0,16-4 0 0 0,-4 3-988 0 0,1 0 0 0 0,0 2-1 0 0,24 1 1 0 0,-27 3-418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48.0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11 267 2760 0 0,'-8'-1'13152'0'0,"6"-7"-12512"0"0,2 7-579 0 0,0 1 0 0 0,0-1 0 0 0,0 0 0 0 0,0 1 0 0 0,-1-1 0 0 0,1 1 0 0 0,0-1 0 0 0,0 0 0 0 0,0 1 0 0 0,0-1-1 0 0,0 0 1 0 0,1 1 0 0 0,-1-1 0 0 0,0 1 0 0 0,0-1 0 0 0,0 0 0 0 0,0 1 0 0 0,1-1 0 0 0,-1 1 0 0 0,1-2-1 0 0,11-20-187 0 0,-8 14 141 0 0,1 0-1 0 0,0 0 1 0 0,0 1 0 0 0,12-14 0 0 0,-10 13 13 0 0,-1 0 0 0 0,0 0 0 0 0,0-1 0 0 0,-1 0-1 0 0,9-19 1 0 0,-11 20-45 0 0,1-1 0 0 0,1 1 0 0 0,-1 0 0 0 0,1 0 0 0 0,1 1 0 0 0,-1 0 0 0 0,13-13 0 0 0,-13 14 61 0 0,-3 4-29 0 0,-1 0 0 0 0,0 0 1 0 0,1 0-1 0 0,-1 1 1 0 0,1-1-1 0 0,0 0 0 0 0,-1 1 1 0 0,3-2-1 0 0,-2 2-103 0 0,-12 20-377 0 0,-10 44 860 0 0,16-49-363 0 0,2-1 1 0 0,-1 1-1 0 0,2 0 1 0 0,-1 21-1 0 0,1-11-11 0 0,-13 75 215 0 0,9-69-224 0 0,1 0 1 0 0,-1 31-1 0 0,6-40-12 0 0,0-16 25 0 0,-1 1 0 0 0,0-1 1 0 0,0 0-1 0 0,0 1 0 0 0,0-1 0 0 0,-1 0 0 0 0,-2 10 0 0 0,2-14 104 0 0,1-1-202 0 0,0 0 0 0 0,-1 0 0 0 0,1 0 0 0 0,0 0 0 0 0,0-1 0 0 0,0 1-1 0 0,-1 0 1 0 0,1 0 0 0 0,0 0 0 0 0,0 0 0 0 0,0 0 0 0 0,0 0-1 0 0,-1-1 1 0 0,1 1 0 0 0,0 0 0 0 0,0 0 0 0 0,0 0 0 0 0,0 0 0 0 0,0-1-1 0 0,0 1 1 0 0,-1 0 0 0 0,1 0 0 0 0,0 0 0 0 0,0-1 0 0 0,0 1-1 0 0,0 0 1 0 0,0 0 0 0 0,0 0 0 0 0,0-1 0 0 0,0 1 0 0 0,0 0 0 0 0,0 0-1 0 0,0-1 1 0 0,0 1 0 0 0,0 0 0 0 0,0 0 0 0 0,0 0 0 0 0,0-1-1 0 0,0 1 1 0 0,0 0 0 0 0,0 0 0 0 0,1 0 0 0 0,-1-1 0 0 0,0 1 0 0 0,0 0-1 0 0,0 0 1 0 0,0 0 0 0 0,0-1 0 0 0,0 1 0 0 0,1 0 0 0 0,-1 0-1 0 0,1-4-558 0 0,0 1-933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48.4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88 2760 0 0,'0'0'10240'0'0,"1"-1"-9550"0"0,2-1-550 0 0,-1 1 0 0 0,1-1 1 0 0,0 1-1 0 0,0 0 0 0 0,0 0 0 0 0,0 0 0 0 0,-1 0 0 0 0,5 0 0 0 0,28-5 567 0 0,185-15 536 0 0,-124 8-1059 0 0,-38 6-254 0 0,-33 4 655 0 0,27-1 0 0 0,-52 4-581 0 0,0 0 0 0 0,0 0 0 0 0,0 0 0 0 0,0 0 0 0 0,0 0 0 0 0,0 0 0 0 0,0-1 0 0 0,0 1 0 0 0,0 0 0 0 0,0 0 0 0 0,0 0 0 0 0,0 0 0 0 0,0-1 0 0 0,0 1 0 0 0,0 0 0 0 0,0 0 0 0 0,0 0 0 0 0,0 0 0 0 0,0 0 0 0 0,0-1 0 0 0,0 1 0 0 0,0 0 0 0 0,0 0 0 0 0,0 0 0 0 0,0 0 0 0 0,0 0 1 0 0,0 0-1 0 0,-1-1 0 0 0,1 1 0 0 0,0 0 0 0 0,0 0 0 0 0,0 0 0 0 0,0 0 0 0 0,0 0 0 0 0,0 0 0 0 0,0 0 0 0 0,-1 0 0 0 0,1-1 0 0 0,0 1 0 0 0,0 0 0 0 0,0 0 0 0 0,0 0 0 0 0,0 0 0 0 0,-1 0 0 0 0,1 0 0 0 0,0 0 0 0 0,0 0 0 0 0,-7-5-101 0 0,7 5 95 0 0,-6-3-1278 0 0,1 1-1 0 0,-1 0 1 0 0,-13-2-1 0 0,17 3-468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48.8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94 3224 0 0,'0'0'3272'0'0,"3"1"-1631"0"0,2 1-1290 0 0,0-1 0 0 0,0 0 0 0 0,1 0 0 0 0,-1-1-1 0 0,0 0 1 0 0,1 1 0 0 0,-1-2 0 0 0,0 1 0 0 0,1-1 0 0 0,-1 0 0 0 0,0 0-1 0 0,7-2 1 0 0,7-3 126 0 0,1 1 1 0 0,-1 1-1 0 0,1 1 0 0 0,0 1 0 0 0,23 0 0 0 0,46-7 339 0 0,139-17-422 0 0,-84 11-134 0 0,-84 12-205 0 0,-41 3 48 0 0,37-5 1 0 0,-34 0 2544 0 0,-15-4-2692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49.4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67 166 11376 0 0,'0'0'1265'0'0,"0"2"-973"0"0,0 3-41 0 0,0 1 1 0 0,0-1-1 0 0,1 1 1 0 0,0-1-1 0 0,0 1 0 0 0,3 7 1 0 0,-4-11-190 0 0,1 0 1 0 0,0-1 0 0 0,0 1-1 0 0,0 0 1 0 0,0-1 0 0 0,0 1-1 0 0,0-1 1 0 0,0 1 0 0 0,1-1-1 0 0,-1 0 1 0 0,1 0 0 0 0,-1 1-1 0 0,1-1 1 0 0,-1 0 0 0 0,1 0-1 0 0,-1 0 1 0 0,1-1 0 0 0,0 1-1 0 0,0 0 1 0 0,-1-1 0 0 0,1 1-1 0 0,0-1 1 0 0,2 1 0 0 0,3 0 176 0 0,-1 0 1 0 0,1 0-1 0 0,0-1 1 0 0,-1 1-1 0 0,1-2 0 0 0,10-1 1 0 0,-13 2-216 0 0,0-1 1 0 0,0 0 0 0 0,-1-1 0 0 0,1 1-1 0 0,-1 0 1 0 0,1-1 0 0 0,-1 0-1 0 0,1 0 1 0 0,-1 0 0 0 0,0-1 0 0 0,0 1-1 0 0,0-1 1 0 0,3-3 0 0 0,-2 2 8 0 0,-1-1 0 0 0,1 0 1 0 0,-1 0-1 0 0,0 0 1 0 0,-1 0-1 0 0,1 0 1 0 0,-1-1-1 0 0,1-6 0 0 0,-2 7-23 0 0,0-1-1 0 0,-1 1 0 0 0,0-1 0 0 0,-1 1 0 0 0,1-1 0 0 0,-1 1 0 0 0,0-1 1 0 0,0 1-1 0 0,-1 0 0 0 0,0 0 0 0 0,-4-9 0 0 0,1-2-7 0 0,3 11-16 0 0,-1-1 0 0 0,1 1-1 0 0,-1 0 1 0 0,-1-1 0 0 0,1 1-1 0 0,-1 1 1 0 0,1-1 0 0 0,-8-6-1 0 0,9 9 5 0 0,1 0 0 0 0,-1 0 0 0 0,-1 0-1 0 0,1 1 1 0 0,0-1 0 0 0,0 1 0 0 0,-1-1-1 0 0,1 1 1 0 0,0 0 0 0 0,-1 0 0 0 0,1 0 0 0 0,-1 0-1 0 0,0 1 1 0 0,1-1 0 0 0,-1 0 0 0 0,0 1-1 0 0,1 0 1 0 0,-1 0 0 0 0,0 0 0 0 0,-5 0-1 0 0,3 2-18 0 0,0 1 0 0 0,0-1-1 0 0,0 1 1 0 0,0 0 0 0 0,0 1-1 0 0,1-1 1 0 0,0 1 0 0 0,-1-1-1 0 0,1 1 1 0 0,-5 7 0 0 0,2-4 8 0 0,0 0 1 0 0,1 1-1 0 0,0 0 1 0 0,0 0 0 0 0,0 1-1 0 0,1-1 1 0 0,1 1-1 0 0,-1 0 1 0 0,1 1-1 0 0,1-1 1 0 0,-4 15-1 0 0,1 13 91 0 0,2 1-1 0 0,1-1 0 0 0,2 1 0 0 0,6 57 0 0 0,-3-56 74 0 0,-2-27-54 0 0,1 0 0 0 0,0 0 1 0 0,0 0-1 0 0,1 0 0 0 0,4 12 0 0 0,12 37 455 0 0,-17-59 712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1.2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101 1 6448 0 0,'0'0'1833'0'0,"4"8"-1122"0"0,8 16-250 0 0,-2 1-1 0 0,0 1 1 0 0,-2 0 0 0 0,-1 0 0 0 0,7 47 0 0 0,-10-44-103 0 0,-1-1 1 0 0,-3 59-1 0 0,-1-78-220 0 0,0 0 0 0 0,0 0-1 0 0,-1 1 1 0 0,0-1-1 0 0,-1 0 1 0 0,0 0-1 0 0,0-1 1 0 0,-1 1-1 0 0,0-1 1 0 0,-1 0 0 0 0,0 0-1 0 0,0 0 1 0 0,-7 8-1 0 0,11-15-88 0 0,-1 1 0 0 0,1-1-1 0 0,-1 0 1 0 0,1 0 0 0 0,-1 1-1 0 0,0-1 1 0 0,1 0 0 0 0,-1 0-1 0 0,0-1 1 0 0,0 1 0 0 0,0 0-1 0 0,0-1 1 0 0,0 1 0 0 0,1-1-1 0 0,-1 1 1 0 0,0-1-1 0 0,0 0 1 0 0,0 0 0 0 0,0 0-1 0 0,0 0 1 0 0,0 0 0 0 0,0-1-1 0 0,0 1 1 0 0,0 0 0 0 0,0-1-1 0 0,0 0 1 0 0,-2 0 0 0 0,-1-2 20 0 0,0 1 0 0 0,0-1 0 0 0,0 0 0 0 0,0 0 0 0 0,1-1 0 0 0,-1 1 0 0 0,1-1 0 0 0,-4-5 0 0 0,5 6 23 0 0,0 0-1 0 0,0-1 0 0 0,1 1 1 0 0,-1-1-1 0 0,-2-6 1 0 0,4 9-57 0 0,1 0 0 0 0,0 0 0 0 0,-1 1 0 0 0,1-1 0 0 0,0 0 0 0 0,0 0 0 0 0,-1 0 0 0 0,1 1 0 0 0,0-1 0 0 0,0 0 0 0 0,0 0 0 0 0,0 0 0 0 0,0 0 0 0 0,0 0 0 0 0,0 1 1 0 0,0-1-1 0 0,1 0 0 0 0,-1 0 0 0 0,0 0 0 0 0,0 0 0 0 0,1 1 0 0 0,-1-1 0 0 0,0 0 0 0 0,1 0 0 0 0,-1 1 0 0 0,1-1 0 0 0,-1 0 0 0 0,1 1 0 0 0,-1-1 0 0 0,1 0 0 0 0,0 1 0 0 0,1-2 0 0 0,8-3 29 0 0,1 1 0 0 0,0-1 0 0 0,0 2 0 0 0,0-1 0 0 0,1 2 0 0 0,-1 0 0 0 0,18-2 0 0 0,-19 3-72 0 0,87-6-54 0 0,-53 2-1440 0 0,-42 5 365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1.5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87 10080 0 0,'0'0'1712'0'0,"3"1"-1022"0"0,9 1-297 0 0,1 1 0 0 0,-1-2 0 0 0,1 0 0 0 0,-1 0 0 0 0,15-2 0 0 0,68-10 253 0 0,-53 6-308 0 0,164-28 461 0 0,-49 6-630 0 0,-116 20-115 0 0,23-3-1 0 0,-57 9-43 0 0,1 1-1 0 0,0 0 1 0 0,0 0 0 0 0,-1 1-1 0 0,16 3 1 0 0,-15-3 11 0 0,-6-1 6 0 0,-44 0-1859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7832 0 0,'0'0'705'0'0,"-2"1"-577"0"0,-16 15 1128 0 0,13-13-817 0 0,1 0 0 0 0,0 1 0 0 0,-1 0 0 0 0,1 0 0 0 0,-5 7 1 0 0,-23 33 1016 0 0,-6 9-402 0 0,-4 10-240 0 0,20-31-484 0 0,-22 42 1 0 0,27-37-1782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2.0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76 0 7568 0 0,'0'0'689'0'0,"2"1"-472"0"0,2 1 316 0 0,-1 0-1 0 0,0 0 0 0 0,1 1 0 0 0,-1-1 0 0 0,0 1 0 0 0,6 5 1 0 0,-5-3-346 0 0,0 1 0 0 0,0 0 1 0 0,-1 0-1 0 0,0 0 1 0 0,0 0-1 0 0,3 11 1 0 0,1 0 27 0 0,2 6 47 0 0,9 40 0 0 0,-17-56-215 0 0,0 1 0 0 0,0 0 0 0 0,0 0 0 0 0,-1 0 0 0 0,0 1 0 0 0,-1-1 0 0 0,0 0 0 0 0,0-1 0 0 0,-3 11 0 0 0,2-13-14 0 0,-3 15 187 0 0,-14 30 0 0 0,16-44-136 0 0,-1 0-1 0 0,1 0 0 0 0,-1 0 0 0 0,0 0 1 0 0,0 0-1 0 0,-1-1 0 0 0,0 0 0 0 0,-9 8 1 0 0,6-6 42 0 0,5-4-106 0 0,0-1-1 0 0,0 1 0 0 0,-1 0 1 0 0,1-1-1 0 0,0 0 1 0 0,-1 0-1 0 0,0 0 0 0 0,0 0 1 0 0,1 0-1 0 0,-1-1 0 0 0,0 0 1 0 0,-8 2-1 0 0,11-3 115 0 0,-8-11 177 0 0,8 7-229 0 0,-1 1-1 0 0,0 0 1 0 0,1-1-1 0 0,0 0 1 0 0,0 1-1 0 0,0-1 1 0 0,1 0-1 0 0,-1 1 1 0 0,1-1-1 0 0,0-7 0 0 0,-1 9-27 0 0,1 0 0 0 0,0 0 0 0 0,-1 0 0 0 0,1-1 0 0 0,-1 1 0 0 0,0 0 1 0 0,-1-3-1 0 0,1 4-35 0 0,1 0 1 0 0,-1 0 0 0 0,1 0 0 0 0,-1 0 0 0 0,1 0 0 0 0,0 0 0 0 0,-1 0 0 0 0,1 0 0 0 0,0-1 0 0 0,0 1 0 0 0,-1 0 0 0 0,1 0 0 0 0,0 0 0 0 0,0 0 0 0 0,0 0 0 0 0,1-1 0 0 0,-1 1 0 0 0,0 0 0 0 0,0 0 0 0 0,0 0 0 0 0,1 0 0 0 0,-1 0-1 0 0,1 0 1 0 0,-1 0 0 0 0,1 0 0 0 0,-1 0 0 0 0,1 0 0 0 0,0 0 0 0 0,-1 0 0 0 0,2-1 0 0 0,4-3 14 0 0,0 0 0 0 0,0 0 0 0 0,0 1 0 0 0,1 0 0 0 0,0 0 0 0 0,-1 1 0 0 0,1 0-1 0 0,1 0 1 0 0,-1 1 0 0 0,0-1 0 0 0,1 2 0 0 0,-1-1 0 0 0,1 1 0 0 0,-1 0 0 0 0,15 0 0 0 0,-19 1-51 0 0,-1 0 1 0 0,0 1 0 0 0,1-1-1 0 0,-1 0 1 0 0,0 1 0 0 0,0-1-1 0 0,1 1 1 0 0,-1 0 0 0 0,3 1-1 0 0,25 8-21 0 0,-13-2-902 0 0,-15-8-117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2.4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47 3224 0 0,'-1'1'2048'0'0,"0"2"-1463"0"0,0-1-1 0 0,0 0 1 0 0,0 0 0 0 0,0 1 0 0 0,1-1 0 0 0,-1 0-1 0 0,1 1 1 0 0,0-1 0 0 0,-1 0 0 0 0,2 5 0 0 0,-1-1-199 0 0,1 0 0 0 0,-1 0 0 0 0,2 0 0 0 0,1 7 0 0 0,0-6-185 0 0,0 1-1 0 0,0-1 1 0 0,0 0-1 0 0,1 0 1 0 0,0 0-1 0 0,0-1 1 0 0,7 8 0 0 0,-8-11-137 0 0,0-1 0 0 0,0 1 0 0 0,0-1 0 0 0,1 0 0 0 0,-1 0 0 0 0,1 0 0 0 0,0-1 0 0 0,0 1 0 0 0,-1-1 0 0 0,1 0 0 0 0,0 0 1 0 0,0 0-1 0 0,0 0 0 0 0,6 0 0 0 0,-4-1-4 0 0,0 0 0 0 0,1 0 1 0 0,-1 0-1 0 0,0-1 0 0 0,0 1 1 0 0,0-2-1 0 0,0 1 0 0 0,11-4 0 0 0,-12 1-28 0 0,1 1-1 0 0,-1-1 1 0 0,0 0-1 0 0,-1 0 0 0 0,1 0 1 0 0,-1-1-1 0 0,0 1 1 0 0,0-1-1 0 0,0 0 0 0 0,0-1 1 0 0,-1 1-1 0 0,3-7 0 0 0,-5 10-36 0 0,0 0 0 0 0,-1 0 0 0 0,1 0-1 0 0,-1 0 1 0 0,0 0 0 0 0,0 0-1 0 0,0 0 1 0 0,0-1 0 0 0,0 1-1 0 0,0 0 1 0 0,0 0 0 0 0,-1 0-1 0 0,1 0 1 0 0,-1 0 0 0 0,1 0-1 0 0,-1 0 1 0 0,0 0 0 0 0,-1-2-1 0 0,-2-4-41 0 0,-1 1-1 0 0,0-1 1 0 0,-6-6-1 0 0,-3-4 14 0 0,12 15 31 0 0,0 1 0 0 0,0-1-1 0 0,0 1 1 0 0,0 0 0 0 0,-1 0 0 0 0,1-1-1 0 0,-1 2 1 0 0,1-1 0 0 0,-1 0-1 0 0,0 0 1 0 0,0 1 0 0 0,0 0 0 0 0,0-1-1 0 0,0 1 1 0 0,0 0 0 0 0,0 1 0 0 0,0-1-1 0 0,0 0 1 0 0,-1 1 0 0 0,1 0 0 0 0,0 0-1 0 0,0 0 1 0 0,0 0 0 0 0,-1 0-1 0 0,1 0 1 0 0,0 1 0 0 0,0 0 0 0 0,0 0-1 0 0,0 0 1 0 0,0 0 0 0 0,0 0 0 0 0,0 0-1 0 0,0 1 1 0 0,0 0 0 0 0,0-1 0 0 0,1 1-1 0 0,-1 0 1 0 0,1 0 0 0 0,-4 4-1 0 0,-1 1 88 0 0,0 1 0 0 0,1 0 0 0 0,-1 1 0 0 0,2-1 0 0 0,-1 1 0 0 0,1 0 0 0 0,1 1 0 0 0,-1-1 0 0 0,2 1 0 0 0,-1 0 0 0 0,-2 17 0 0 0,3-13 26 0 0,0 0-1 0 0,2 0 1 0 0,-1 0-1 0 0,3 27 1 0 0,11 55 158 0 0,-11-87-245 0 0,1 0-1 0 0,1 0 0 0 0,0 0 0 0 0,0 0 1 0 0,0-1-1 0 0,1 1 0 0 0,1-1 0 0 0,-1 0 0 0 0,1 0 1 0 0,1 0-1 0 0,0-1 0 0 0,0 0 0 0 0,0 0 1 0 0,13 11-1 0 0,-16-17-324 0 0,2 3 325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5.2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14 181 3224 0 0,'1'2'411'0'0,"14"14"2118"0"0,-12-12-2169 0 0,-1-1 0 0 0,1 0 0 0 0,0 1 1 0 0,0-1-1 0 0,1 0 0 0 0,-1-1 0 0 0,0 1 0 0 0,1-1 0 0 0,0 1 1 0 0,-1-1-1 0 0,1 0 0 0 0,0 0 0 0 0,0-1 0 0 0,7 3 0 0 0,-7-4-267 0 0,0 1-1 0 0,1-1 1 0 0,-1 0-1 0 0,1 0 1 0 0,-1 0-1 0 0,1-1 1 0 0,-1 1-1 0 0,0-1 1 0 0,1 0-1 0 0,-1-1 1 0 0,0 1-1 0 0,1-1 1 0 0,-1 0-1 0 0,0 0 1 0 0,0 0-1 0 0,-1 0 1 0 0,1 0-1 0 0,0-1 1 0 0,-1 0-1 0 0,1 0 1 0 0,-1 0-1 0 0,0 0 1 0 0,0-1-1 0 0,0 1 1 0 0,-1-1-1 0 0,1 1 1 0 0,-1-1-1 0 0,0 0 1 0 0,0 0-1 0 0,0 0 1 0 0,0 0-1 0 0,-1-1 1 0 0,0 1-1 0 0,0 0 1 0 0,0-1-1 0 0,0-4 1 0 0,1-2-57 0 0,-1 1-1 0 0,-1-1 1 0 0,1 0 0 0 0,-3-16 0 0 0,0 18-5 0 0,2 3-27 0 0,-1 0 0 0 0,0 0 1 0 0,-1 0-1 0 0,1 0 0 0 0,-4-7 0 0 0,4 12 4 0 0,0-1 1 0 0,0 0-1 0 0,0 1 0 0 0,0-1 1 0 0,0 1-1 0 0,0-1 0 0 0,-1 1 1 0 0,1 0-1 0 0,0 0 0 0 0,-1-1 1 0 0,1 1-1 0 0,-1 0 0 0 0,0 0 1 0 0,1 1-1 0 0,-1-1 0 0 0,0 0 1 0 0,1 0-1 0 0,-1 1 0 0 0,0-1 1 0 0,0 1-1 0 0,1-1 0 0 0,-4 1 1 0 0,1 0 23 0 0,1 0 1 0 0,-1 0-1 0 0,0 0 1 0 0,1 0-1 0 0,-1 1 1 0 0,0 0-1 0 0,1 0 1 0 0,-1 0 0 0 0,1 0-1 0 0,-1 0 1 0 0,1 1-1 0 0,0-1 1 0 0,-1 1-1 0 0,1 0 1 0 0,0 0 0 0 0,0 0-1 0 0,0 1 1 0 0,0-1-1 0 0,-4 6 1 0 0,-1 1 8 0 0,1 0 1 0 0,0 1-1 0 0,1 0 1 0 0,-1 0-1 0 0,-4 12 0 0 0,5-6 11 0 0,0 0-1 0 0,0 0 0 0 0,2 1 0 0 0,-4 21 0 0 0,-5 71 249 0 0,13-84-76 0 0,2-1-1 0 0,0 1 0 0 0,8 39 1 0 0,-6-46-64 0 0,-2-4-82 0 0,-1-7-50 0 0,0 0 0 0 0,1 0 0 0 0,0 0 0 0 0,0-1 0 0 0,0 1 0 0 0,1 0 0 0 0,0-1 0 0 0,0 0 0 0 0,1 0 0 0 0,5 8 0 0 0,-4-3-1738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7.0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110 1 7888 0 0,'0'0'713'0'0,"1"2"-585"0"0,51 142 943 0 0,-45-121-838 0 0,-1 1 1 0 0,0 1-1 0 0,1 23 0 0 0,-3-15-4 0 0,-1-16-32 0 0,-2 1 0 0 0,0-1-1 0 0,-3 23 1 0 0,2-35-176 0 0,-1-1 1 0 0,0 0-1 0 0,0 1 0 0 0,0-1 1 0 0,-1 0-1 0 0,0 0 0 0 0,0 0 1 0 0,0 0-1 0 0,0 0 0 0 0,0 0 1 0 0,-1-1-1 0 0,0 1 0 0 0,1-1 1 0 0,-1 0-1 0 0,-1 1 0 0 0,1-1 1 0 0,0-1-1 0 0,-1 1 0 0 0,1 0 1 0 0,-1-1-1 0 0,0 0 0 0 0,-5 3 1 0 0,4-3 66 0 0,0-1 0 0 0,0 1 1 0 0,0-1-1 0 0,0 0 0 0 0,-1 0 1 0 0,1-1-1 0 0,0 1 0 0 0,0-1 1 0 0,-1 0-1 0 0,1-1 0 0 0,0 1 1 0 0,-6-2-1 0 0,8 1-12 0 0,0 0 0 0 0,-1 0 0 0 0,1 0 1 0 0,0-1-1 0 0,0 1 0 0 0,0-1 0 0 0,0 1 0 0 0,0-1 0 0 0,0 0 1 0 0,1 0-1 0 0,-1-1 0 0 0,1 1 0 0 0,-1 0 0 0 0,1-1 1 0 0,0 0-1 0 0,0 1 0 0 0,0-1 0 0 0,0 0 0 0 0,1 0 0 0 0,-2-4 1 0 0,1 5 54 0 0,1-1 0 0 0,1 1 0 0 0,-1-1 0 0 0,0 1 0 0 0,1-1 0 0 0,-1 0 0 0 0,1 1 0 0 0,0-1 0 0 0,-1 0 0 0 0,2 1 0 0 0,-1-1 0 0 0,0-2 0 0 0,1 3-95 0 0,-1 1-1 0 0,1 0 1 0 0,-1-1-1 0 0,1 1 1 0 0,0 0-1 0 0,-1 0 1 0 0,1-1-1 0 0,0 1 1 0 0,0 0-1 0 0,0 0 1 0 0,0 0-1 0 0,0 0 1 0 0,0 0-1 0 0,0 0 1 0 0,0 0-1 0 0,0 1 1 0 0,1-1-1 0 0,-1 0 1 0 0,0 1-1 0 0,1-1 1 0 0,-1 1-1 0 0,0-1 1 0 0,1 1-1 0 0,-1-1 1 0 0,2 1-1 0 0,108-15 226 0 0,-101 14-270 0 0,-1 2-1 0 0,1-1 1 0 0,-1 1-1 0 0,1 0 0 0 0,11 4 1 0 0,21 2-860 0 0,-27-6-604 0 0,-6 2-4147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7.3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23 10104 0 0,'0'0'918'0'0,"3"0"-758"0"0,103 1 668 0 0,131-2 1132 0 0,-155-6-1771 0 0,23 0-20 0 0,-72 4-106 0 0,-21 1-58 0 0,0 0 0 0 0,18 1 0 0 0,-27 1-186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7.7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159 1 9184 0 0,'0'0'830'0'0,"-1"1"-684"0"0,0 1-119 0 0,0 0 1 0 0,0 1-1 0 0,0-1 1 0 0,0 0-1 0 0,1 1 1 0 0,-1-1-1 0 0,1 1 1 0 0,-1-1-1 0 0,1 0 1 0 0,0 1-1 0 0,0-1 1 0 0,0 1-1 0 0,0-1 1 0 0,1 5-1 0 0,1 2 432 0 0,0-1-1 0 0,7 16 1 0 0,2 12-146 0 0,6 72 117 0 0,-15-93-401 0 0,-2 1 0 0 0,0-1-1 0 0,-1 1 1 0 0,0-1 0 0 0,-4 16 0 0 0,3-25 40 0 0,0 1 0 0 0,0-1 1 0 0,-1 1-1 0 0,0-1 1 0 0,0 0-1 0 0,0-1 0 0 0,-1 1 1 0 0,1 0-1 0 0,-2-1 1 0 0,1 0-1 0 0,0 0 0 0 0,-1 0 1 0 0,0 0-1 0 0,0-1 1 0 0,-1 0-1 0 0,1 0 0 0 0,-1 0 1 0 0,-10 4-1 0 0,13-7-16 0 0,0 0 0 0 0,0-1 0 0 0,-1 1 0 0 0,1-1 0 0 0,0 0 0 0 0,0 0 0 0 0,-1 0 0 0 0,1 0 0 0 0,0 0 0 0 0,0-1 0 0 0,-1 0 1 0 0,1 1-1 0 0,0-1 0 0 0,0 0 0 0 0,0-1 0 0 0,-3-1 0 0 0,3 2 14 0 0,-1-1 0 0 0,1 1 0 0 0,0-1 0 0 0,0 0 0 0 0,1 0 0 0 0,-1 0 0 0 0,0-1 0 0 0,1 1 0 0 0,-1 0 0 0 0,1-1 0 0 0,0 0 1 0 0,0 0-1 0 0,0 1 0 0 0,0-1 0 0 0,-2-4 0 0 0,4 6-34 0 0,-1-1 1 0 0,1 0-1 0 0,0 1 1 0 0,0-1-1 0 0,-1 0 0 0 0,1 1 1 0 0,0-1-1 0 0,0 0 1 0 0,0 1-1 0 0,1-1 1 0 0,-1 0-1 0 0,0 1 0 0 0,1-1 1 0 0,-1 0-1 0 0,1 1 1 0 0,-1-1-1 0 0,1 1 1 0 0,0-1-1 0 0,0 1 1 0 0,-1-1-1 0 0,2 0 0 0 0,6-15 564 0 0,-7 15-551 0 0,0 0 1 0 0,0 0-1 0 0,0 0 0 0 0,0 0 1 0 0,1 0-1 0 0,-1 0 0 0 0,0 1 1 0 0,1-1-1 0 0,-1 0 1 0 0,1 1-1 0 0,0-1 0 0 0,0 1 1 0 0,-1 0-1 0 0,1-1 0 0 0,0 1 1 0 0,0 0-1 0 0,0 0 1 0 0,0 0-1 0 0,0 1 0 0 0,3-2 1 0 0,2 0-18 0 0,1 1 0 0 0,-1-1 0 0 0,0 2-1 0 0,14-1 1 0 0,-18 1-29 0 0,0 1 0 0 0,-1-1 0 0 0,1 1 0 0 0,-1 0 0 0 0,1 0 0 0 0,-1 0 0 0 0,1 0 0 0 0,-1 0 0 0 0,0 0 0 0 0,3 3 0 0 0,9 3 0 0 0,20 14-66 0 0,-16-9-5314 0 0,-6-7-285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8.0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23 137 3224 0 0,'0'0'9730'0'0,"0"2"-8795"0"0,2 1-876 0 0,-1-1 0 0 0,1 1 0 0 0,0 0 0 0 0,0-1 0 0 0,0 0 0 0 0,0 1 0 0 0,0-1 0 0 0,0 0 0 0 0,1 0 0 0 0,-1 0 0 0 0,1 0 0 0 0,-1-1 0 0 0,1 1 0 0 0,0-1-1 0 0,0 0 1 0 0,0 1 0 0 0,0-1 0 0 0,-1 0 0 0 0,1-1 0 0 0,1 1 0 0 0,3 0 0 0 0,9 2 252 0 0,1-2-1 0 0,28 0 0 0 0,-38-1-261 0 0,2 0 40 0 0,0 0-1 0 0,1 0 0 0 0,8-3 1 0 0,-15 2-71 0 0,-1 1 1 0 0,0-1-1 0 0,1 0 1 0 0,-1 0-1 0 0,0 0 1 0 0,0 0-1 0 0,0 0 1 0 0,0 0-1 0 0,0 0 1 0 0,0-1-1 0 0,0 1 1 0 0,0-1-1 0 0,0 0 1 0 0,-1 1-1 0 0,4-5 0 0 0,-3 3-46 0 0,-1 0-1 0 0,1 1 1 0 0,-1-1-1 0 0,0-1 1 0 0,0 1-1 0 0,0 0 1 0 0,0 0-1 0 0,-1 0 1 0 0,1 0-1 0 0,-1-1 1 0 0,0 1-1 0 0,0 0 1 0 0,0-1-1 0 0,0 1 1 0 0,0 0-1 0 0,-1 0 1 0 0,1-1-1 0 0,-1 1 1 0 0,0 0-1 0 0,0 0 1 0 0,0 0-1 0 0,-4-6 1 0 0,-4-6-212 0 0,8 12 160 0 0,-1 0 0 0 0,0 0 0 0 0,1 0 0 0 0,-1 0 0 0 0,-1 0 0 0 0,1 1 0 0 0,0-1 0 0 0,-1 1 0 0 0,1 0 0 0 0,-4-3 0 0 0,-5-3-146 0 0,7 4 167 0 0,-1 1 1 0 0,0 0-1 0 0,0-1 1 0 0,-11-3-1 0 0,14 6 67 0 0,0 0 0 0 0,0 1-1 0 0,0 0 1 0 0,-1-1 0 0 0,1 1 0 0 0,0 0 0 0 0,0 0-1 0 0,0 0 1 0 0,0 0 0 0 0,0 1 0 0 0,0-1-1 0 0,-1 0 1 0 0,1 1 0 0 0,0 0 0 0 0,0-1-1 0 0,0 1 1 0 0,-3 2 0 0 0,-1 0 38 0 0,0 0 1 0 0,0 0-1 0 0,1 1 1 0 0,-1 0-1 0 0,1 0 1 0 0,0 1 0 0 0,0-1-1 0 0,1 1 1 0 0,-1 0-1 0 0,1 0 1 0 0,0 1-1 0 0,0-1 1 0 0,1 1-1 0 0,0 0 1 0 0,0 0-1 0 0,0 0 1 0 0,-2 7-1 0 0,-8 30 654 0 0,-13 86 0 0 0,26-122-640 0 0,-3 15 256 0 0,1 0-1 0 0,2 27 1 0 0,0-37-231 0 0,1 0 1 0 0,0 0 0 0 0,1 0 0 0 0,0-1-1 0 0,1 1 1 0 0,0-1 0 0 0,1 0-1 0 0,0 0 1 0 0,1 0 0 0 0,10 17-1 0 0,-8-17 40 0 0,0-1-1 0 0,12 12 0 0 0,-16-19-82 0 0,0 1 0 0 0,1-1 0 0 0,0 0 0 0 0,0 0 0 0 0,0-1 0 0 0,0 1 0 0 0,0-1 0 0 0,0 0-1 0 0,7 3 1 0 0,-11-5-38 0 0,8 3 87 0 0,1-1 0 0 0,13 3 1 0 0,-19-5-102 0 0,1 0 1 0 0,-1 0 0 0 0,1 0-1 0 0,-1 0 1 0 0,1-1 0 0 0,-1 0-1 0 0,0 1 1 0 0,1-1 0 0 0,3-2-1 0 0,-5 2-359 0 0,4-1 58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9.0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 1 7568 0 0,'-14'-1'491'0'0,"-5"2"-70"0"0,18 10 639 0 0,1-7-850 0 0,1-1-1 0 0,-1 1 1 0 0,1-1 0 0 0,0 1 0 0 0,0-1 0 0 0,3 7 0 0 0,-3-6-87 0 0,1-1 1 0 0,-1 1-1 0 0,0 0 1 0 0,0 0 0 0 0,1 4-1 0 0,-2 0 100 0 0,-1 1-1 0 0,1-1 0 0 0,-1 0 1 0 0,-1 0-1 0 0,-4 16 0 0 0,3-12 232 0 0,-4 24 0 0 0,6-25-223 0 0,0 0 1 0 0,1 1 0 0 0,1-1 0 0 0,-1 0 0 0 0,2 0 0 0 0,0 0-1 0 0,0 1 1 0 0,5 13 0 0 0,-5-20-176 0 0,0 0 0 0 0,0 0 0 0 0,-1 0-1 0 0,1 0 1 0 0,-1 0 0 0 0,-1 0 0 0 0,1 1 0 0 0,-1-1-1 0 0,0 0 1 0 0,0 1 0 0 0,0-1 0 0 0,-3 10-1 0 0,3-10 2 0 0,0-3-36 0 0,0-1-1 0 0,-1 0 1 0 0,1 0-1 0 0,0 1 0 0 0,0-1 1 0 0,-1 0-1 0 0,1 0 1 0 0,0 1-1 0 0,-1-1 0 0 0,-1 2 1 0 0,-2 0-1915 0 0,7-5 478 0 0,0 0-6 0 0,5-3-3891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9.3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 39 920 0 0,'-24'9'2565'0'0,"23"-9"-2489"0"0,1 0-1 0 0,0 0 1 0 0,0 0-1 0 0,0 0 1 0 0,0 0-1 0 0,0 0 1 0 0,0 0-1 0 0,0 0 1 0 0,-1 1-1 0 0,1-1 1 0 0,0 0-1 0 0,0 0 1 0 0,0 0-1 0 0,0 0 1 0 0,0 0-1 0 0,0 0 1 0 0,0 0-1 0 0,0 0 1 0 0,0 0-1 0 0,0 1 1 0 0,0-1-1 0 0,-1 0 1 0 0,1 0-1 0 0,0 0 1 0 0,0 0-1 0 0,0 0 1 0 0,0 0-1 0 0,0 1 0 0 0,0-1 1 0 0,0 0-1 0 0,0 0 1 0 0,0 0-1 0 0,0 0 1 0 0,0 0-1 0 0,0 0 1 0 0,0 1-1 0 0,0-1 1 0 0,0 0-1 0 0,1 0 1 0 0,-1 0-1 0 0,0 0 1 0 0,0 0-1 0 0,0 0 1 0 0,0 0-1 0 0,0 1 1 0 0,0-1-1 0 0,0 0 1 0 0,0 0-1 0 0,0 0 1 0 0,0 0-1 0 0,0 0 1 0 0,1 0-1 0 0,-1 0 1 0 0,0 0-1 0 0,0 0 1 0 0,0 0-1 0 0,0 1 1 0 0,0-1-1 0 0,0 0 1 0 0,0 0-1 0 0,1 0 1 0 0,25 4 5867 0 0,-23-4-6948 0 0,5 2 1393 0 0,13 2 596 0 0,-1-1 0 0 0,31 1 1 0 0,-38-4-754 0 0,0-1 0 0 0,-1 0 0 0 0,1-1 0 0 0,24-7-1 0 0,26-6 333 0 0,-33 9-922 0 0,40-14 1 0 0,-44 11-3858 0 0,-1 1-1461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6:59.7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71 920 0 0,'1'1'5689'0'0,"20"2"462"0"0,18-5-3620 0 0,-20 1-2076 0 0,481-46 1742 0 0,-493 46-2220 0 0,77-14-376 0 0,-83 15-17 0 0,15-5 683 0 0,-13 3-1717 0 0,-10 1-3960 0 0,-6 1 4706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10912 0 0,'0'0'1184'0'0,"3"11"-1184"0"0,-3 5 0 0 0,5-4 384 0 0,3-1 48 0 0,1-3 16 0 0,-1 3 0 0 0,5 5-240 0 0,2-5-48 0 0,-3-3 0 0 0,4 3-8 0 0,2-3-88 0 0,0 4-64 0 0,-1-8 72 0 0,4 0-5920 0 0</inkml:trace>
  <inkml:trace contextRef="#ctx0" brushRef="#br0" timeOffset="1">460 10 456 0 0,'-1'-10'11373'0'0,"9"14"-11026"0"0,0 0-1 0 0,-1 0 1 0 0,1 0 0 0 0,-1 1-1 0 0,0 1 1 0 0,0-1 0 0 0,0 1-1 0 0,-1 0 1 0 0,8 10 0 0 0,5 5 162 0 0,-12-12-281 0 0,0-1 1 0 0,0 1 0 0 0,6 11-1 0 0,-5-6-116 0 0,0 1-1 0 0,-1-1 1 0 0,-1 2-1 0 0,-1-1 1 0 0,0 1-1 0 0,-1 0 1 0 0,0 0-1 0 0,-1 0 1 0 0,-1 0-1 0 0,-1 1 1 0 0,0-1-1 0 0,-1 0 1 0 0,-1 1-1 0 0,-1-1 1 0 0,-3 17-1 0 0,-1-10-75 0 0,-1 0 0 0 0,0-1-1 0 0,-2 0 1 0 0,-1 0-1 0 0,0-1 1 0 0,-2 0-1 0 0,0-1 1 0 0,-17 21-1 0 0,-33 42-1180 0 0,32-46-5157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0.0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64 105 4608 0 0,'-4'2'25'0'0,"1"0"51"0"0,1-1 0 0 0,-1 1-1 0 0,1 0 1 0 0,-1-1 0 0 0,1 1-1 0 0,0 0 1 0 0,0 0 0 0 0,-4 5 4975 0 0,19 13-2028 0 0,-11-18-2915 0 0,0 0-1 0 0,0-1 1 0 0,1 1 0 0 0,-1 0-1 0 0,1-1 1 0 0,-1 1 0 0 0,1-1 0 0 0,0 0-1 0 0,0 0 1 0 0,-1 0 0 0 0,1 0-1 0 0,0 0 1 0 0,0-1 0 0 0,4 1 0 0 0,5 0 242 0 0,1-1 0 0 0,14-1 1 0 0,-2 0-109 0 0,-20 1-180 0 0,1 0 0 0 0,0-1 1 0 0,0 0-1 0 0,-1 0 0 0 0,1 0 0 0 0,-1 0 0 0 0,11-5 0 0 0,-14 5-51 0 0,1-1 0 0 0,0 1 0 0 0,-1-1 0 0 0,1 1 0 0 0,-1-1-1 0 0,0 0 1 0 0,0 0 0 0 0,1 0 0 0 0,-1 0 0 0 0,0 0 0 0 0,-1-1-1 0 0,1 1 1 0 0,0-1 0 0 0,-1 1 0 0 0,1-1 0 0 0,1-3-1 0 0,-2 3-44 0 0,0 1-1 0 0,0-1 0 0 0,0 1 1 0 0,0-1-1 0 0,-1 1 0 0 0,1-1 1 0 0,-1 0-1 0 0,0 1 0 0 0,1-1 1 0 0,-1 0-1 0 0,0 1 0 0 0,0-1 1 0 0,-1 0-1 0 0,1 1 1 0 0,-1-1-1 0 0,1 1 0 0 0,-1-1 1 0 0,0 0-1 0 0,0 1 0 0 0,0 0 1 0 0,0-1-1 0 0,0 1 0 0 0,-1-1 1 0 0,1 1-1 0 0,-4-4 0 0 0,1 2-4 0 0,0 0-1 0 0,0 0 0 0 0,0 0 1 0 0,-1 1-1 0 0,1 0 1 0 0,-1-1-1 0 0,0 2 1 0 0,0-1-1 0 0,0 0 0 0 0,0 1 1 0 0,-1 0-1 0 0,1 0 1 0 0,0 1-1 0 0,-1-1 1 0 0,0 1-1 0 0,-7 0 0 0 0,9 0 46 0 0,0 1-1 0 0,0 0 1 0 0,0 0-1 0 0,0 0 1 0 0,1 0-1 0 0,-1 0 0 0 0,0 1 1 0 0,0 0-1 0 0,0 0 1 0 0,0 0-1 0 0,0 0 0 0 0,1 1 1 0 0,-1-1-1 0 0,1 1 1 0 0,-1 0-1 0 0,1 0 1 0 0,-1 0-1 0 0,1 1 0 0 0,0-1 1 0 0,0 1-1 0 0,0-1 1 0 0,1 1-1 0 0,-1 0 0 0 0,-3 5 1 0 0,-45 80 510 0 0,49-84-508 0 0,-1 1 1 0 0,1 0-1 0 0,0 0 0 0 0,0 0 1 0 0,1 1-1 0 0,-1-1 1 0 0,1 0-1 0 0,-1 11 0 0 0,2 1 61 0 0,2 26 0 0 0,0-2 71 0 0,-3-2-16 0 0,2 48 145 0 0,0-79-223 0 0,1 0-1 0 0,-1 0 0 0 0,5 10 0 0 0,0 6 180 0 0,-5-20-157 0 0,1 0 1 0 0,-1 0 0 0 0,1 0-1 0 0,0-1 1 0 0,0 1 0 0 0,1 0-1 0 0,-1-1 1 0 0,1 1 0 0 0,-1-1 0 0 0,1 0-1 0 0,0 1 1 0 0,7 4 0 0 0,1 2 63 0 0,-10-9-128 0 0,1 0-1 0 0,0-1 1 0 0,-1 1-1 0 0,1 0 1 0 0,0 0-1 0 0,0-1 1 0 0,0 0-1 0 0,0 1 1 0 0,-1-1-1 0 0,1 0 1 0 0,0 0 0 0 0,0 0-1 0 0,0 0 1 0 0,0 0-1 0 0,0 0 1 0 0,0 0-1 0 0,0-1 1 0 0,-1 1-1 0 0,4-2 1 0 0,1-5-1314 0 0,3-1-4761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0.3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12 11600 0 0,'0'0'1164'0'0,"2"-1"-1067"0"0,9-3-87 0 0,-9 3 79 0 0,1 0-1 0 0,-1 0 0 0 0,1 0 1 0 0,-1 0-1 0 0,1 1 0 0 0,-1-1 1 0 0,1 1-1 0 0,4-1 0 0 0,-3 2 37 0 0,-1-1-1 0 0,0 0 1 0 0,0 1-1 0 0,1-1 1 0 0,-1 1-1 0 0,0 0 1 0 0,6 2-1 0 0,1 1-29 0 0,-9-3-89 0 0,-1-1 0 0 0,1 0 0 0 0,-1 1 0 0 0,1-1 0 0 0,-1 1 0 0 0,0-1 0 0 0,1 1 0 0 0,-1 0 1 0 0,0-1-1 0 0,1 1 0 0 0,-1-1 0 0 0,0 1 0 0 0,0 0 0 0 0,1-1 0 0 0,-1 1 0 0 0,0-1 0 0 0,0 1 0 0 0,0 1 0 0 0,0-1 12 0 0,16 29 220 0 0,-15-29-223 0 0,-1 1 1 0 0,1 0 0 0 0,-1 0 0 0 0,0 0 0 0 0,1 0 0 0 0,-1 0 0 0 0,0 0-1 0 0,0 0 1 0 0,0 0 0 0 0,0 0 0 0 0,-1-1 0 0 0,1 1 0 0 0,0 0 0 0 0,-1 0 0 0 0,0 0-1 0 0,1 0 1 0 0,-1 0 0 0 0,0-1 0 0 0,0 1 0 0 0,0 0 0 0 0,0-1 0 0 0,0 1 0 0 0,0-1-1 0 0,0 1 1 0 0,-1-1 0 0 0,1 1 0 0 0,-1-1 0 0 0,1 0 0 0 0,-3 2 0 0 0,-1 1 45 0 0,0-1 1 0 0,-1 0-1 0 0,1 0 1 0 0,-1 0-1 0 0,1-1 1 0 0,-1 0-1 0 0,-10 3 1 0 0,-1-2-49 0 0,-10 3 699 0 0,25-6-492 0 0,4 0-14 0 0,14-2 92 0 0,116-13 812 0 0,-118 13-1471 0 0,31-6 1127 0 0,-40 7-1482 0 0,-1-1 1 0 0,0 1-1 0 0,0 0 0 0 0,1-1 0 0 0,-1 0 1 0 0,-1 0-1 0 0,7-4 0 0 0,-5-1-5018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0.7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0 7568 0 0,'0'1'348'0'0,"5"22"-7"0"0,0 1-206 0 0,-1 45 2085 0 0,-4 1 0 0 0,-9 74 0 0 0,4-70-1244 0 0,2-45-617 0 0,2-18-226 0 0,0 0 0 0 0,0 0 0 0 0,1 0 0 0 0,2 16-1 0 0,2 4 232 0 0,-4-19-4861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2.4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101 0 3680 0 0,'-8'0'8122'0'0,"11"1"-7954"0"0,0 0-1 0 0,0-1 1 0 0,-1 2 0 0 0,1-1-1 0 0,0 0 1 0 0,0 0-1 0 0,-1 1 1 0 0,1 0 0 0 0,-1-1-1 0 0,1 1 1 0 0,3 4-1 0 0,9 5 90 0 0,-3-4-232 0 0,-1 1 0 0 0,-1 0 0 0 0,1 1 0 0 0,-1 0 0 0 0,-1 1 0 0 0,11 12 0 0 0,-15-14-7 0 0,0 0-1 0 0,0 0 1 0 0,0 1 0 0 0,-1 0-1 0 0,0-1 1 0 0,-1 1 0 0 0,0 1-1 0 0,0-1 1 0 0,-1 0 0 0 0,2 18 0 0 0,-4-21-8 0 0,0 0 0 0 0,0 0 0 0 0,-1 0 1 0 0,1 0-1 0 0,-2 0 0 0 0,1 0 1 0 0,-3 8-1 0 0,-1 5 36 0 0,2-8-22 0 0,0 0 0 0 0,-1 0-1 0 0,-1 0 1 0 0,0 0 0 0 0,0-1 0 0 0,0 0 0 0 0,-2 0 0 0 0,1-1 0 0 0,-1 1 0 0 0,-1-1 0 0 0,-10 9 0 0 0,8-8 24 0 0,-2-1 1 0 0,1 0-1 0 0,-1-1 0 0 0,-1 0 0 0 0,1-1 0 0 0,-1 0 1 0 0,0-1-1 0 0,-21 7 0 0 0,31-13-36 0 0,1 1 1 0 0,0 0-1 0 0,-1-1 0 0 0,1 1 0 0 0,-1-1 1 0 0,1 0-1 0 0,-1 0 0 0 0,1 0 1 0 0,0 0-1 0 0,-1 0 0 0 0,1-1 1 0 0,-1 1-1 0 0,-2-2 0 0 0,4 2 15 0 0,0-1-1 0 0,0 1 0 0 0,0-1 0 0 0,1 1 1 0 0,-1-1-1 0 0,0 0 0 0 0,0 1 0 0 0,0-1 0 0 0,1 0 1 0 0,-1 0-1 0 0,1 1 0 0 0,-1-1 0 0 0,0 0 1 0 0,1 0-1 0 0,0 0 0 0 0,-1 0 0 0 0,1 0 1 0 0,-1 0-1 0 0,1 0 0 0 0,0 0 0 0 0,0 0 0 0 0,-1 0 1 0 0,1 0-1 0 0,0 0 0 0 0,0 0 0 0 0,0 0 1 0 0,0 0-1 0 0,0 0 0 0 0,1 0 0 0 0,-1 0 1 0 0,0 0-1 0 0,0 0 0 0 0,1 0 0 0 0,-1-1 1 0 0,2-3 72 0 0,0 0 0 0 0,0 0 0 0 0,1 0 0 0 0,0 0 0 0 0,-1 0 0 0 0,2 0 0 0 0,-1 1 0 0 0,0-1 0 0 0,1 1 0 0 0,0 0 0 0 0,0 0 0 0 0,0 0 0 0 0,1 1 0 0 0,-1-1 0 0 0,1 1 0 0 0,6-3 0 0 0,18-10-166 0 0,55-23 0 0 0,-65 31-531 0 0,5-3-1517 0 0,-12 3 1027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2.8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2760 0 0,'2'1'4186'0'0,"13"4"-1247"0"0,-9-3-2631 0 0,1 0-1 0 0,-1 1 1 0 0,0-1-1 0 0,1 1 1 0 0,-1 1-1 0 0,0-1 1 0 0,-1 1 0 0 0,1 0-1 0 0,-1 0 1 0 0,0 0-1 0 0,9 10 1 0 0,-12-12-291 0 0,0 1 0 0 0,0 0 1 0 0,-1-1-1 0 0,1 1 0 0 0,-1 0 0 0 0,1 0 1 0 0,-1 0-1 0 0,0 0 0 0 0,0 0 1 0 0,-1 0-1 0 0,1 0 0 0 0,0 0 1 0 0,-1 0-1 0 0,0 0 0 0 0,0 1 1 0 0,0-1-1 0 0,0 0 0 0 0,-1 4 1 0 0,0-2 15 0 0,0-1 1 0 0,-1 0 0 0 0,0 0 0 0 0,1 0-1 0 0,-1 0 1 0 0,-1 0 0 0 0,1 0 0 0 0,-1 0-1 0 0,1-1 1 0 0,-1 1 0 0 0,0-1 0 0 0,-6 5 0 0 0,-9 8 120 0 0,11-11-116 0 0,0 1 1 0 0,1 0 0 0 0,-7 8 0 0 0,9-8-18 0 0,3-4 161 0 0,13-2 186 0 0,68-6 971 0 0,-3 0-1199 0 0,-31 4-92 0 0,-34 0-609 0 0,0 1-1 0 0,0 1 1 0 0,0 0-1 0 0,-1 1 1 0 0,20 3-1 0 0,-28-4-652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3.1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1 111 9528 0 0,'0'0'432'0'0,"4"-4"150"0"0,0 3-567 0 0,1 0-1 0 0,-1 0 0 0 0,0 0 0 0 0,1 1 1 0 0,-1-1-1 0 0,1 1 0 0 0,-1 0 1 0 0,8 1-1 0 0,15-1 567 0 0,379-30 3901 0 0,-272 23-3943 0 0,-15 2-368 0 0,170-29-1 0 0,-259 29-284 0 0,-21 4 24 0 0,0-1-1 0 0,0 0 1 0 0,0 0-1 0 0,17-6 1 0 0,-26 8 82 0 0,0 0 1 0 0,0 0 0 0 0,0 0 0 0 0,0 0 0 0 0,0 0-1 0 0,0 0 1 0 0,0 0 0 0 0,0 0 0 0 0,1 0 0 0 0,-1 0 0 0 0,0 0-1 0 0,0 0 1 0 0,0 0 0 0 0,0 0 0 0 0,0 0 0 0 0,0 0 0 0 0,0 0-1 0 0,0 0 1 0 0,1 0 0 0 0,-1 0 0 0 0,0 0 0 0 0,0 0 0 0 0,0 0-1 0 0,0-1 1 0 0,0 1 0 0 0,0 0 0 0 0,0 0 0 0 0,0 0 0 0 0,0 0-1 0 0,0 0 1 0 0,0 0 0 0 0,1 0 0 0 0,-1 0 0 0 0,0 0-1 0 0,0 0 1 0 0,0-1 0 0 0,0 1 0 0 0,0 0 0 0 0,0 0 0 0 0,0 0-1 0 0,0 0 1 0 0,0 0 0 0 0,0 0 0 0 0,0 0 0 0 0,0 0 0 0 0,0-1-1 0 0,0 1 1 0 0,0 0 0 0 0,0 0 0 0 0,0 0 0 0 0,0 0 0 0 0,0 0-1 0 0,0 0 1 0 0,0 0 0 0 0,0 0 0 0 0,0 0 0 0 0,0-1 0 0 0,-1 1-1 0 0,1 0 1 0 0,0 0 0 0 0,0 0 0 0 0,0 0 0 0 0,0 0-1 0 0,0 0 1 0 0,-11-2-288 0 0,-21 1-660 0 0,29 1 653 0 0,-9 0-1051 0 0,2 0-3283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3.4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1 9760 0 0,'0'0'744'0'0,"0"2"-518"0"0,3 6-53 0 0,0 1-1 0 0,1-1 0 0 0,0 1 0 0 0,0-1 0 0 0,1-1 1 0 0,0 1-1 0 0,8 9 0 0 0,-7-10-80 0 0,-1 0 0 0 0,0 0 0 0 0,0 1 0 0 0,0-1 0 0 0,-1 1 0 0 0,-1 0 0 0 0,1 1 0 0 0,-1-1 0 0 0,2 9 0 0 0,-3-3 71 0 0,0-1 1 0 0,-1 0-1 0 0,0 1 0 0 0,-3 25 1 0 0,1-31-118 0 0,1 0-1 0 0,-2 1 1 0 0,1-1 0 0 0,-1 0 0 0 0,-1 0-1 0 0,1 0 1 0 0,-2 0 0 0 0,1 0 0 0 0,-1-1-1 0 0,0 1 1 0 0,0-1 0 0 0,-10 12 0 0 0,9-13 118 0 0,0 0 1 0 0,-1-1 0 0 0,0 1-1 0 0,-10 6 1 0 0,14-10-118 0 0,-1-1 1 0 0,1 1-1 0 0,0-1 1 0 0,-1 0-1 0 0,1 0 1 0 0,-1 0-1 0 0,0 0 1 0 0,1 0-1 0 0,-1-1 1 0 0,0 1-1 0 0,1-1 1 0 0,-1 0-1 0 0,0 0 1 0 0,0 0-1 0 0,1 0 1 0 0,-4 0-1 0 0,6-1-36 0 0,-1 1 0 0 0,1 0 0 0 0,-1 0 0 0 0,1 0 0 0 0,-1-1 0 0 0,1 1 0 0 0,-1 0 0 0 0,1 0 0 0 0,-1-1 0 0 0,1 1 0 0 0,-1 0 0 0 0,1-1 0 0 0,0 1 0 0 0,-1-1 0 0 0,1 1 0 0 0,0-1 0 0 0,-1 1 0 0 0,1 0 0 0 0,0-1 0 0 0,-1 1 0 0 0,1-1 0 0 0,0 1 0 0 0,0-1 1 0 0,0 1-1 0 0,0-1 0 0 0,0 0 0 0 0,-1 1 0 0 0,1-1 0 0 0,0 1 0 0 0,0-1 0 0 0,0 1 0 0 0,0-1 0 0 0,1 0 0 0 0,4-18 161 0 0,-1 12-96 0 0,1-1 1 0 0,0 1-1 0 0,1 0 0 0 0,-1 0 1 0 0,1 0-1 0 0,1 1 0 0 0,-1 0 1 0 0,1 0-1 0 0,0 1 1 0 0,0 0-1 0 0,1 0 0 0 0,0 0 1 0 0,0 1-1 0 0,0 1 0 0 0,0-1 1 0 0,0 1-1 0 0,12-2 0 0 0,-3-1-116 0 0,1 2 0 0 0,0 1 0 0 0,0 0 0 0 0,24-1 0 0 0,-1 3-403 0 0,0-1-4397 0 0,-14 2-548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3.8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51 2760 0 0,'-1'2'7025'0'0,"-5"3"-6243"0"0,1 1-1 0 0,0 0 1 0 0,0 0-1 0 0,0 0 1 0 0,1 1-1 0 0,0 0 1 0 0,-4 9-1 0 0,7-13-730 0 0,0-1-1 0 0,0 1 0 0 0,0 0 1 0 0,1-1-1 0 0,-1 1 0 0 0,1 0 0 0 0,0 0 1 0 0,0-1-1 0 0,0 1 0 0 0,0 0 1 0 0,0 0-1 0 0,0-1 0 0 0,1 1 0 0 0,0 0 1 0 0,-1-1-1 0 0,1 1 0 0 0,0 0 1 0 0,0-1-1 0 0,0 1 0 0 0,1-1 0 0 0,-1 0 1 0 0,1 1-1 0 0,-1-1 0 0 0,1 0 1 0 0,2 3-1 0 0,-1-2 2 0 0,0-1 0 0 0,0 1 0 0 0,0-1 1 0 0,0 0-1 0 0,1 1 0 0 0,-1-2 0 0 0,1 1 0 0 0,-1 0 1 0 0,1-1-1 0 0,0 1 0 0 0,-1-1 0 0 0,1 0 1 0 0,0 0-1 0 0,0-1 0 0 0,0 1 0 0 0,0-1 0 0 0,0 0 1 0 0,0 0-1 0 0,0 0 0 0 0,0 0 0 0 0,0-1 0 0 0,0 1 1 0 0,-1-1-1 0 0,1 0 0 0 0,7-3 0 0 0,-1 0-11 0 0,0 0 0 0 0,-1-1 0 0 0,0 0 0 0 0,0-1 0 0 0,-1 1 0 0 0,1-2 0 0 0,-1 1 0 0 0,13-14 0 0 0,-13 12-44 0 0,-1-1 0 0 0,11-17 0 0 0,-16 23 19 0 0,-1 0-1 0 0,1 1 1 0 0,-1-1-1 0 0,0 0 1 0 0,0 0-1 0 0,0 0 1 0 0,0 0 0 0 0,0 0-1 0 0,-1 0 1 0 0,1 0-1 0 0,-1-1 1 0 0,0 1-1 0 0,0 0 1 0 0,-1-5-1 0 0,1 6-23 0 0,0 0 0 0 0,0 1-1 0 0,-1-1 1 0 0,1 0-1 0 0,0 1 1 0 0,-1-1 0 0 0,0 0-1 0 0,1 1 1 0 0,-1-1-1 0 0,0 0 1 0 0,0 1 0 0 0,0-1-1 0 0,0 1 1 0 0,0 0-1 0 0,0-1 1 0 0,0 1 0 0 0,0 0-1 0 0,-1 0 1 0 0,1-1-1 0 0,0 1 1 0 0,-1 0 0 0 0,1 0-1 0 0,-1 1 1 0 0,1-1-1 0 0,-1 0 1 0 0,0 0 0 0 0,1 1-1 0 0,-1-1 1 0 0,0 1-1 0 0,1-1 1 0 0,-1 1-1 0 0,-3 0 1 0 0,-13-3 41 0 0,10 2-14 0 0,0-1 0 0 0,-1 1 0 0 0,1 1 0 0 0,0 0 0 0 0,0 0 0 0 0,-1 1 0 0 0,-12 2 0 0 0,10-1-198 0 0,0 0 0 0 0,0 0 0 0 0,-18 0 0 0 0,28-2-186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4.1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0 9504 0 0,'0'0'721'0'0,"0"3"-502"0"0,-1 15 381 0 0,-2-1 0 0 0,-6 31 0 0 0,1-13 96 0 0,-12 76 732 0 0,-24 112 955 0 0,26-130-1243 0 0,17-83-1093 0 0,1-9-40 0 0,2-2-451 0 0,10-6-945 0 0,1-4-4419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4.4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74 3 6912 0 0,'0'0'1700'0'0,"10"-2"1556"0"0,5 6-2396 0 0,-10-3-703 0 0,0 1 0 0 0,0-1 0 0 0,0 1-1 0 0,0 0 1 0 0,0 0 0 0 0,-1 1-1 0 0,1-1 1 0 0,-1 1 0 0 0,5 4 0 0 0,25 23 899 0 0,-33-29-784 0 0,-1 11 0 0 0,-1-8-257 0 0,0-1 0 0 0,0 1 0 0 0,-1-1 0 0 0,1 1 0 0 0,-1-1 0 0 0,1 0 0 0 0,-1 0 0 0 0,0 0 0 0 0,0 0 0 0 0,0 0 0 0 0,-1 0 0 0 0,1-1 0 0 0,-1 1 0 0 0,1-1 0 0 0,-1 1 0 0 0,0-1 0 0 0,0 0 0 0 0,-5 2 0 0 0,-4 2 167 0 0,-1 0 0 0 0,0-1 0 0 0,-21 5 1 0 0,-6 3 346 0 0,11-5 1287 0 0,54-2-942 0 0,0-6-714 0 0,0 0 1 0 0,-1-2 0 0 0,1-1 0 0 0,33-8 0 0 0,-19 4-1 0 0,34-10-557 0 0,-26 0-5413 0 0,-20 5-596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7:43:3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9416 0 0,'0'0'706'0'0,"-1"1"-482"0"0,-1 6-56 0 0,-1 0 0 0 0,2 0-1 0 0,-1 0 1 0 0,1 0-1 0 0,0 0 1 0 0,0 11 0 0 0,0-6 184 0 0,-1 9-64 0 0,1-1 0 0 0,0 1 0 0 0,2-1 0 0 0,0 1 0 0 0,1-1 0 0 0,2 1 0 0 0,5 22 0 0 0,1-6 49 0 0,-1-4-887 0 0,-3-13-2956 0 0,-1-7-975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6.0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5984 0 0,'0'0'541'0'0,"0"2"-445"0"0,0 33 573 0 0,-1-1 932 0 0,2-1-1 0 0,9 63 1 0 0,-3-23 37 0 0,-7-69-1584 0 0,1 1 0 0 0,-2-1-1 0 0,1 0 1 0 0,0 0 0 0 0,-2 5-1 0 0,0 6-31 0 0,2-13-511 0 0,-13-7-5880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6.3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19 13160 0 0,'0'0'1316'0'0,"1"1"-1204"0"0,2 1-44 0 0,0-1 0 0 0,1 0-1 0 0,-1 0 1 0 0,0 0 0 0 0,1 0 0 0 0,-1-1 0 0 0,1 0 0 0 0,-1 1 0 0 0,1-1 0 0 0,-1 0 0 0 0,1-1 0 0 0,3 0 0 0 0,8 1 229 0 0,206-8 2180 0 0,-74-7-3912 0 0,-123 13 551 0 0,-5 1-10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8.3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144 1 9184 0 0,'-6'25'323'0'0,"3"-10"-197"0"0,-15 58 73 0 0,-19 89 113 0 0,-19 237 930 0 0,43-273-133 0 0,5 0 0 0 0,5 0 0 0 0,17 154 0 0 0,-9-244-830 0 0,1 0-1 0 0,14 48 0 0 0,-14-63-132 0 0,2-1 1 0 0,0-1-1 0 0,1 1 0 0 0,1-1 0 0 0,18 25 0 0 0,-10-19 21 0 0,2-1-1 0 0,0-1 0 0 0,2-1 1 0 0,0-1-1 0 0,44 32 1 0 0,-41-36-2687 0 0,39 19 1 0 0,-14-13-3271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6.9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1359 1376 0 0,'0'0'484'0'0,"0"-14"6564"0"0,-5-26-2759 0 0,1-34-2830 0 0,-22-126 0 0 0,1 27-1094 0 0,24 160-358 0 0,-14-184 109 0 0,14 155-101 0 0,2 0 0 0 0,11-71-1 0 0,-4 73-59 0 0,1 1-1 0 0,25-71 0 0 0,-27 92 30 0 0,2 1 1 0 0,-1 0-1 0 0,2 0 0 0 0,0 1 0 0 0,1 0 0 0 0,1 1 0 0 0,0 0 0 0 0,19-16 0 0 0,-13 13 15 0 0,-11 11-10 0 0,0 0 1 0 0,0 0 0 0 0,1 1-1 0 0,-1 0 1 0 0,15-8 0 0 0,-4 5 10 0 0,-10 5 0 0 0,1-1 0 0 0,-1 1 0 0 0,1 1 0 0 0,14-4 0 0 0,-21 6 0 0 0,1 1 0 0 0,-1-1 0 0 0,1 1 0 0 0,-1 0 0 0 0,1 0 0 0 0,-1 0 0 0 0,1 0 0 0 0,-1 1 0 0 0,1-1 0 0 0,-1 1 0 0 0,1-1 0 0 0,-1 1 0 0 0,0 0 0 0 0,1 0 0 0 0,-1 0 0 0 0,0 0 0 0 0,1 0 0 0 0,-1 1 0 0 0,0-1 0 0 0,0 1 0 0 0,3 3 0 0 0,-3-4-4 0 0,-1 1 1 0 0,0 0 0 0 0,0 0 0 0 0,0 0 0 0 0,0 0 0 0 0,0 0 0 0 0,0 0 0 0 0,-1 0 0 0 0,1 0 0 0 0,-1 0 0 0 0,1 0 0 0 0,-1 1-1 0 0,0-1 1 0 0,0 0 0 0 0,0 0 0 0 0,0 0 0 0 0,0 4 0 0 0,-1 0 2 0 0,0-1-1 0 0,0 1 1 0 0,-1 0-1 0 0,1 0 1 0 0,-4 7 0 0 0,-26 44 0 0 0,5-11 2 0 0,12-20 0 0 0,-2-2 1 0 0,-24 31-1 0 0,19-28 41 0 0,-21 37 0 0 0,33-50-37 0 0,4-4 27 0 0,-1 0 0 0 0,2 0 0 0 0,-6 14 0 0 0,10-22 53 0 0,1-1 22 0 0,4 0-7 0 0,0-1 1 0 0,1 0 0 0 0,-1 0-1 0 0,0 0 1 0 0,0 0 0 0 0,1-1-1 0 0,-1 0 1 0 0,0 0 0 0 0,0 0-1 0 0,0-1 1 0 0,6-2 0 0 0,17-6 86 0 0,42-10 0 0 0,-66 19-187 0 0,0 0 0 0 0,0 0-1 0 0,0 1 1 0 0,0 0 0 0 0,0 0-1 0 0,0 0 1 0 0,-1 0-1 0 0,9 2 1 0 0,-11-2-4 0 0,0 1 0 0 0,0-1 0 0 0,0 1 0 0 0,0-1 0 0 0,0 1-1 0 0,0-1 1 0 0,0 1 0 0 0,0 0 0 0 0,0-1 0 0 0,0 1 0 0 0,-1 0 0 0 0,1 0 0 0 0,0 0 0 0 0,0-1 0 0 0,-1 1-1 0 0,1 0 1 0 0,0 0 0 0 0,-1 0 0 0 0,1 0 0 0 0,-1 0 0 0 0,0 0 0 0 0,1 0 0 0 0,-1 1 0 0 0,0-1 0 0 0,1 0 0 0 0,-1 0-1 0 0,0 0 1 0 0,0 0 0 0 0,0 0 0 0 0,0 0 0 0 0,0 0 0 0 0,0 1 0 0 0,-1 1 0 0 0,-1 5-47 0 0,0-1 0 0 0,-1 1 0 0 0,0-1 0 0 0,-1 1 0 0 0,1-1 1 0 0,-10 13-1 0 0,4-6-56 0 0,1-2-22 0 0,-1 1 0 0 0,-20 20 1 0 0,-2 2 115 0 0,27-30 8 0 0,-6 7-54 0 0,1 0 0 0 0,-16 13 0 0 0,23-23-350 0 0,-9 10 912 0 0,8-3-5573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7.2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87 9 2304 0 0,'0'0'101'0'0,"1"-1"1"0"0,16-6 11652 0 0,-19 7-11666 0 0,1 1 0 0 0,-1 0 1 0 0,1 0-1 0 0,0 1 0 0 0,-1-1 0 0 0,1 0 1 0 0,0 0-1 0 0,0 1 0 0 0,0-1 1 0 0,0 0-1 0 0,-1 3 0 0 0,0-1 30 0 0,-8 12 85 0 0,0 0 0 0 0,-8 17 1 0 0,9-7-124 0 0,9-16-80 0 0,1-5 14 0 0,0-1 0 0 0,0 0 0 0 0,1 0 0 0 0,-1 0 0 0 0,1 0 1 0 0,0 0-1 0 0,0-1 0 0 0,0 1 0 0 0,0 0 0 0 0,1-1 0 0 0,-1 1 1 0 0,0-1-1 0 0,1 0 0 0 0,0 0 0 0 0,0 0 0 0 0,0 0 1 0 0,-1-1-1 0 0,7 3 0 0 0,-4-1 36 0 0,0 0 0 0 0,1 0 1 0 0,-2 1-1 0 0,1-1 0 0 0,6 7 0 0 0,-9-7-31 0 0,1-1 1 0 0,-1 1-1 0 0,0-1 0 0 0,0 1 0 0 0,0 0 0 0 0,-1 0 1 0 0,1 0-1 0 0,2 5 0 0 0,-4-6-12 0 0,0-1-1 0 0,0 1 1 0 0,0-1 0 0 0,0 1-1 0 0,0-1 1 0 0,0 0 0 0 0,0 1 0 0 0,0-1-1 0 0,-1 1 1 0 0,1-1 0 0 0,0 0-1 0 0,-1 1 1 0 0,1-1 0 0 0,-1 0-1 0 0,0 1 1 0 0,1-1 0 0 0,-1 0-1 0 0,0 0 1 0 0,0 1 0 0 0,0-1-1 0 0,0 0 1 0 0,0 0 0 0 0,-1 1-1 0 0,-4 4-41 0 0,-1-1 0 0 0,1-1 0 0 0,-1 1 0 0 0,0-1 0 0 0,0 0 0 0 0,-1 0 0 0 0,1-1 0 0 0,-1 0 0 0 0,1-1 0 0 0,-1 1 0 0 0,0-1 0 0 0,0-1 0 0 0,-15 2 0 0 0,16-7-3952 0 0,1-7-1407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7.6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 7 7344 0 0,'0'0'1996'0'0,"1"-1"-1328"0"0,1 0-475 0 0,0 0 1 0 0,0 1 0 0 0,0-1-1 0 0,0 0 1 0 0,0 1 0 0 0,0-1 0 0 0,0 1-1 0 0,0 0 1 0 0,0 0 0 0 0,0-1-1 0 0,0 1 1 0 0,0 1 0 0 0,0-1-1 0 0,1 0 1 0 0,-1 0 0 0 0,0 1 0 0 0,0-1-1 0 0,0 1 1 0 0,-1 0 0 0 0,1 0-1 0 0,3 1 1 0 0,-1 0-134 0 0,0 0 1 0 0,0 0-1 0 0,0 0 0 0 0,0 1 0 0 0,-1-1 1 0 0,1 1-1 0 0,-1 0 0 0 0,1 0 0 0 0,5 7 1 0 0,-8-8-44 0 0,1 1 1 0 0,-1 0 0 0 0,0-1 0 0 0,0 1 0 0 0,0 0-1 0 0,0-1 1 0 0,0 1 0 0 0,-1 0 0 0 0,1 0-1 0 0,-1 0 1 0 0,0 0 0 0 0,0 0 0 0 0,0 0 0 0 0,0 0-1 0 0,0-1 1 0 0,-1 1 0 0 0,1 0 0 0 0,-1 0 0 0 0,0 0-1 0 0,0 0 1 0 0,-1 3 0 0 0,-2 1 64 0 0,1 0 0 0 0,-1-1 0 0 0,0 0 0 0 0,0 0-1 0 0,-1 0 1 0 0,0 0 0 0 0,-8 7 0 0 0,5-6-21 0 0,1 0-1 0 0,-1-1 1 0 0,-1 0-1 0 0,1 0 1 0 0,-1-1-1 0 0,0 0 1 0 0,-10 4-1 0 0,17-9 57 0 0,0 4 1131 0 0,9-5-1093 0 0,1 0 0 0 0,-1 0 0 0 0,0 0-1 0 0,8-3 1 0 0,-5 1-51 0 0,0 1 1 0 0,16-2-1 0 0,41-5 191 0 0,-44 5-690 0 0,40-2-1 0 0,-42 6-599 0 0,25-5 0 0 0,-39 4 833 0 0,34-4-956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9.0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0 9760 0 0,'0'0'222'0'0,"1"1"30"0"0,59 84 290 0 0,53 110 182 0 0,-94-157-523 0 0,-2 1 0 0 0,-1 1 0 0 0,13 52 0 0 0,-17-35 222 0 0,-1 1 0 0 0,-4-1 0 0 0,-2 1 0 0 0,-2 0 0 0 0,-3 1 0 0 0,-2-1 0 0 0,-3 0 0 0 0,-22 100 1 0 0,5-73 411 0 0,-50 124 1 0 0,47-146-465 0 0,-49 105 282 0 0,71-160-580 0 0,-1-1-1 0 0,-1 1 1 0 0,-9 11-1 0 0,13-17-57 0 0,-1-1-1 0 0,1 1 1 0 0,-1 0-1 0 0,0-1 1 0 0,0 1-1 0 0,1-1 1 0 0,-1 0-1 0 0,0 0 1 0 0,0 1-1 0 0,0-1 1 0 0,-1-1-1 0 0,1 1 1 0 0,0 0-1 0 0,0 0 1 0 0,0-1-1 0 0,-1 1 1 0 0,-3-1-1 0 0,5 0-44 0 0,0 0 0 0 0,1 0 0 0 0,-1 0 0 0 0,0 0 0 0 0,0 0 0 0 0,1 0 0 0 0,-1 0 0 0 0,0-1 0 0 0,1 1 0 0 0,-1 0-1 0 0,0-1 1 0 0,0 1 0 0 0,1 0 0 0 0,-1-1 0 0 0,1 1 0 0 0,-1-1 0 0 0,0 1 0 0 0,1-1 0 0 0,-1 1 0 0 0,1-1 0 0 0,-1 0 0 0 0,0 0 0 0 0,-5-15-4191 0 0,6 15 3608 0 0,-5-14-5332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09.6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1 129 3680 0 0,'0'0'8209'0'0,"5"-6"-5420"0"0,-5 4-2719 0 0,0 1-1 0 0,0 0 1 0 0,1 0-1 0 0,-1 0 1 0 0,0 0 0 0 0,1 0-1 0 0,-1 0 1 0 0,1 0-1 0 0,-1 0 1 0 0,1 0-1 0 0,-1 0 1 0 0,1 1-1 0 0,0-1 1 0 0,-1 0-1 0 0,1 0 1 0 0,0 0 0 0 0,0 1-1 0 0,0-1 1 0 0,0 0-1 0 0,-1 1 1 0 0,1-1-1 0 0,0 1 1 0 0,0-1-1 0 0,1 1 1 0 0,31-12 590 0 0,-14 7-323 0 0,0-3-146 0 0,1 2 1 0 0,1 1-1 0 0,21-4 0 0 0,22-4-137 0 0,-48 8-128 0 0,43-12-615 0 0,-21 3-2823 0 0,-25 7 2042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4.2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204 10 920 0 0,'-8'-8'5040'0'0,"2"7"-1385"0"0,6 1-3558 0 0,-1 0-1 0 0,1 0 1 0 0,0 0-1 0 0,0 0 0 0 0,0 0 1 0 0,0 0-1 0 0,-1 0 0 0 0,1 0 1 0 0,0 0-1 0 0,0 0 0 0 0,0 0 1 0 0,0 0-1 0 0,-1 0 0 0 0,1 0 1 0 0,0 0-1 0 0,0 0 0 0 0,0 0 1 0 0,0 0-1 0 0,0 0 0 0 0,-1 0 1 0 0,1 0-1 0 0,0 0 0 0 0,0 1 1 0 0,0-1-1 0 0,0 0 0 0 0,0 0 1 0 0,-1 0-1 0 0,1 0 0 0 0,0 0 1 0 0,0 0-1 0 0,0 0 0 0 0,0 1 1 0 0,0-1-1 0 0,0 0 1 0 0,0 0-1 0 0,0 0 0 0 0,-1 0 1 0 0,1 1-1 0 0,1 3 57 0 0,0-1 0 0 0,0 1 0 0 0,0 0 0 0 0,0 0 0 0 0,-1 0 0 0 0,0 0 0 0 0,0 0 0 0 0,0 0 0 0 0,-1 0 0 0 0,0 6 0 0 0,-1-2 33 0 0,2-1 0 0 0,-1 0 0 0 0,1 10 0 0 0,3 41 788 0 0,-7 70 1 0 0,0-11-329 0 0,-6 68 32 0 0,2-39-32 0 0,2-47-392 0 0,-1 33-249 0 0,8-84 44 0 0,-4 91-99 0 0,-3-107-906 0 0,6-31 478 0 0,-21-1-2808 0 0,12-1 3084 0 0,0 1-1 0 0,0 0 0 0 0,0 1 1 0 0,0 0-1 0 0,0 0 1 0 0,0 1-1 0 0,0 0 1 0 0,-10 3-1 0 0,17-4 558 0 0,-1 0 0 0 0,1 0-1 0 0,-1-1 1 0 0,1 0 0 0 0,0 1 0 0 0,-1-1-1 0 0,1 0 1 0 0,-6 0 3411 0 0,11 0-3415 0 0,9 0-224 0 0,1-1-1 0 0,0 0 1 0 0,-1-1 0 0 0,0 0 0 0 0,1-1 0 0 0,19-7 0 0 0,71-28 177 0 0,39-16 113 0 0,-42 15-1725 0 0,-97 38 1762 0 0,-3 1-557 0 0,0 0 1 0 0,1 0-1 0 0,-1-1 1 0 0,0 1-1 0 0,0 0 1 0 0,1 0-1 0 0,-1 0 1 0 0,0 0-1 0 0,1 0 0 0 0,-1 0 1 0 0,0-1-1 0 0,0 1 1 0 0,1 0-1 0 0,-1 0 1 0 0,0 0-1 0 0,0-1 1 0 0,1 1-1 0 0,-1 0 1 0 0,0 0-1 0 0,0-1 0 0 0,0 1 1 0 0,0 0-1 0 0,1 0 1 0 0,-1-1-1 0 0,0 1 1 0 0,0 0-1 0 0,0-1 1 0 0,0 1-1 0 0,0 0 1 0 0,0 0-1 0 0,0-1 0 0 0,0 1 1 0 0,0 0-1 0 0,0-1 1 0 0,0 1-1 0 0,0 0 1 0 0,0-1-1 0 0,0 1 1 0 0,0 0-1 0 0,0-1 1 0 0,0 1-1 0 0,0 0 0 0 0,0-1 1 0 0,0 1-1 0 0,0 0 1 0 0,-1 0-1 0 0,1-1 1 0 0,0 1-1 0 0,0 0 1 0 0,-1-1-1 0 0,-7-13-2357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6T18:07:14.6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0 147 10680 0 0,'0'0'970'0'0,"1"2"-799"0"0,0 4-148 0 0,0 0 167 0 0,0 1 0 0 0,0-1-1 0 0,1 0 1 0 0,0 0 0 0 0,0 0 0 0 0,1 0-1 0 0,-1 0 1 0 0,1-1 0 0 0,0 1-1 0 0,1-1 1 0 0,4 7 0 0 0,-3-6 30 0 0,1 0 1 0 0,0-1-1 0 0,-1 0 1 0 0,2 0-1 0 0,-1 0 1 0 0,0-1-1 0 0,1 1 1 0 0,0-1-1 0 0,0-1 1 0 0,14 6-1 0 0,5-1 693 0 0,42 7 0 0 0,-54-13-718 0 0,0-1 0 0 0,0 0 0 0 0,-1-1 0 0 0,1-1 0 0 0,14-2 0 0 0,-13 2-114 0 0,-1-2 1 0 0,0 0-1 0 0,0-1 1 0 0,0 0-1 0 0,-1-1 1 0 0,0 0-1 0 0,1-1 1 0 0,-2-1-1 0 0,1 0 0 0 0,-1-1 1 0 0,0 0-1 0 0,19-18 1 0 0,-20 15-53 0 0,0-1 0 0 0,-1 0 0 0 0,0 0 0 0 0,-1-1 1 0 0,10-18-1 0 0,-15 24-35 0 0,-1-1-1 0 0,1 0 1 0 0,-1 0 0 0 0,-1 0-1 0 0,0 0 1 0 0,0 0 0 0 0,0 0 0 0 0,-1-1-1 0 0,0 1 1 0 0,-1-1 0 0 0,0-11 0 0 0,-7-2-232 0 0,6 20-11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9B5E-1632-450B-8AB7-695D1AC59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35B8E-BEB3-4B1F-A3BA-87680134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270D6-E36D-4984-974C-6BA7CCB9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B405D-C76D-4F41-A6AC-AECB3021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F91C-AB58-47D1-94D1-8DF12EC1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72CF-7727-499C-815A-1C048B64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B60A2-1DF3-4DFD-8D73-7477BF85A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72C08-02B7-4B10-8C46-9B0AFBA9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C6A2-479C-4D1C-9045-B8BDCBCD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B7FC-BA86-43C6-8133-77D4A59D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83651-3DF5-4D46-B69F-2826D8C1F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41339-B0B2-4056-85F2-3C869A1F3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2BCD6-3682-4983-9EA4-2FEFE828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144B7-3EBB-4B5D-8AA3-0732269F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48321-3A13-4296-91F9-ABB5C9F4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7CE5-0409-4D40-BE60-1D9F3BDC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C4E7B-E180-49FB-89CE-48D6B67B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8F41C-A0DC-4DA5-96BE-B1C465C3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94382-52CD-4D73-B2E9-704268DF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CA336-45D7-474B-8213-FD2BFF6D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6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46F0-86BA-44AD-B175-8B1B0D0D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40F61-017C-41E7-95E0-30380ECB2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1F93-F3B2-4905-A89F-44BE0D85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6B22-6735-415D-AF46-44E78EAF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59627-875B-4FBD-9F8C-C5592FB5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E8A9-D1F2-4F07-836F-E5331B50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3E5E2-893A-4B9A-A95D-F2E584CB5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019B7-EEDD-4EB7-9178-E4CB9A78D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45598-3558-44E0-831D-E64A25B3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C1E32-4F1E-44D3-8BDF-5576628C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48E95-D9B8-4357-9AB4-31621CE9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85FC-1A4F-492B-9252-D73D6954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8879C-1097-4B75-A33E-CD585F79F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788CF-43E6-442B-AD74-1A4BDCB1E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75016-3C8C-41FE-9853-F4724B39C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35363-ACB0-451A-86A7-570BACFDE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615B2-9A35-41CD-88B1-5705B10E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A04AF4-3ACD-4592-AB73-9DF20123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226D2-4E8F-4347-A2EC-1FC44647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398A-6579-440A-A905-4BC3CAE2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28B34-D9E9-46C6-A39F-7683CFC2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23945-EF21-473C-B753-86BEA377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3CC24-6FA8-4423-BBD7-13C33A0D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149E3-428D-4774-8295-284D770A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ACAFF-EDB2-4F3D-9B21-B03C586D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C14AF-5055-4388-AF96-2AD0AF03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7A6E-3E44-4094-881A-8D5FC111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94DD2-5E07-439D-837A-08929871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17BE0-A0D2-477B-80C5-573EDED61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C9233-4D0A-400F-9E76-A1592F7E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5866D-1B32-47C8-9501-9EB0BC3C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18905-A383-4B30-B7A4-DA1B0CF5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1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01C3-7A2D-4C6F-A7C9-4F6464D6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8568A-C9A8-49B4-AB32-0C83EE0B3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834DC-2007-4963-95C8-145021B86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86EAF-A61A-4E06-91AC-43D21562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90F80-3282-48FC-9A4C-D27E21AE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1ACA0-EE2D-4BBB-B2C6-F915C8B8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8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8EB14-7020-4098-8B06-A85FA52A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27640-9F6E-4412-BA58-5A7BEE955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205BF-43B2-488A-BD30-FD5E2962C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31F3-AAD9-415C-95E5-E184F386F25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333A-3C21-4FF3-A7A7-22013C519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73CF4-4F4E-498C-AD19-159FC285D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A3FB-522F-420D-8617-E65AB528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4.xml"/><Relationship Id="rId26" Type="http://schemas.openxmlformats.org/officeDocument/2006/relationships/customXml" Target="../ink/ink8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12.xml"/><Relationship Id="rId42" Type="http://schemas.openxmlformats.org/officeDocument/2006/relationships/customXml" Target="../ink/ink16.xml"/><Relationship Id="rId47" Type="http://schemas.openxmlformats.org/officeDocument/2006/relationships/image" Target="../media/image28.png"/><Relationship Id="rId50" Type="http://schemas.openxmlformats.org/officeDocument/2006/relationships/customXml" Target="../ink/ink20.xml"/><Relationship Id="rId55" Type="http://schemas.openxmlformats.org/officeDocument/2006/relationships/image" Target="../media/image32.png"/><Relationship Id="rId63" Type="http://schemas.openxmlformats.org/officeDocument/2006/relationships/image" Target="../media/image36.png"/><Relationship Id="rId68" Type="http://schemas.openxmlformats.org/officeDocument/2006/relationships/customXml" Target="../ink/ink29.xml"/><Relationship Id="rId76" Type="http://schemas.openxmlformats.org/officeDocument/2006/relationships/customXml" Target="../ink/ink33.xml"/><Relationship Id="rId7" Type="http://schemas.openxmlformats.org/officeDocument/2006/relationships/image" Target="../media/image6.PNG"/><Relationship Id="rId71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customXml" Target="../ink/ink3.xml"/><Relationship Id="rId29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customXml" Target="../ink/ink7.xml"/><Relationship Id="rId32" Type="http://schemas.openxmlformats.org/officeDocument/2006/relationships/customXml" Target="../ink/ink11.xml"/><Relationship Id="rId37" Type="http://schemas.openxmlformats.org/officeDocument/2006/relationships/image" Target="../media/image23.png"/><Relationship Id="rId40" Type="http://schemas.openxmlformats.org/officeDocument/2006/relationships/customXml" Target="../ink/ink15.xm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8" Type="http://schemas.openxmlformats.org/officeDocument/2006/relationships/customXml" Target="../ink/ink24.xml"/><Relationship Id="rId66" Type="http://schemas.openxmlformats.org/officeDocument/2006/relationships/customXml" Target="../ink/ink28.xml"/><Relationship Id="rId74" Type="http://schemas.openxmlformats.org/officeDocument/2006/relationships/customXml" Target="../ink/ink32.xml"/><Relationship Id="rId79" Type="http://schemas.openxmlformats.org/officeDocument/2006/relationships/image" Target="../media/image44.png"/><Relationship Id="rId5" Type="http://schemas.openxmlformats.org/officeDocument/2006/relationships/image" Target="../media/image4.PNG"/><Relationship Id="rId61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customXml" Target="../ink/ink17.xml"/><Relationship Id="rId52" Type="http://schemas.openxmlformats.org/officeDocument/2006/relationships/customXml" Target="../ink/ink21.xml"/><Relationship Id="rId60" Type="http://schemas.openxmlformats.org/officeDocument/2006/relationships/customXml" Target="../ink/ink25.xml"/><Relationship Id="rId65" Type="http://schemas.openxmlformats.org/officeDocument/2006/relationships/image" Target="../media/image37.png"/><Relationship Id="rId73" Type="http://schemas.openxmlformats.org/officeDocument/2006/relationships/image" Target="../media/image41.png"/><Relationship Id="rId78" Type="http://schemas.openxmlformats.org/officeDocument/2006/relationships/customXml" Target="../ink/ink34.xml"/><Relationship Id="rId81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ustomXml" Target="../ink/ink2.xml"/><Relationship Id="rId22" Type="http://schemas.openxmlformats.org/officeDocument/2006/relationships/customXml" Target="../ink/ink6.xml"/><Relationship Id="rId27" Type="http://schemas.openxmlformats.org/officeDocument/2006/relationships/image" Target="../media/image18.png"/><Relationship Id="rId30" Type="http://schemas.openxmlformats.org/officeDocument/2006/relationships/customXml" Target="../ink/ink10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customXml" Target="../ink/ink19.xml"/><Relationship Id="rId56" Type="http://schemas.openxmlformats.org/officeDocument/2006/relationships/customXml" Target="../ink/ink23.xml"/><Relationship Id="rId64" Type="http://schemas.openxmlformats.org/officeDocument/2006/relationships/customXml" Target="../ink/ink27.xml"/><Relationship Id="rId69" Type="http://schemas.openxmlformats.org/officeDocument/2006/relationships/image" Target="../media/image39.png"/><Relationship Id="rId77" Type="http://schemas.openxmlformats.org/officeDocument/2006/relationships/image" Target="../media/image43.png"/><Relationship Id="rId8" Type="http://schemas.openxmlformats.org/officeDocument/2006/relationships/image" Target="../media/image7.PNG"/><Relationship Id="rId51" Type="http://schemas.openxmlformats.org/officeDocument/2006/relationships/image" Target="../media/image30.png"/><Relationship Id="rId72" Type="http://schemas.openxmlformats.org/officeDocument/2006/relationships/customXml" Target="../ink/ink31.xml"/><Relationship Id="rId80" Type="http://schemas.openxmlformats.org/officeDocument/2006/relationships/customXml" Target="../ink/ink35.xml"/><Relationship Id="rId3" Type="http://schemas.openxmlformats.org/officeDocument/2006/relationships/image" Target="../media/image2.PNG"/><Relationship Id="rId12" Type="http://schemas.openxmlformats.org/officeDocument/2006/relationships/customXml" Target="../ink/ink1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14.xml"/><Relationship Id="rId46" Type="http://schemas.openxmlformats.org/officeDocument/2006/relationships/customXml" Target="../ink/ink18.xml"/><Relationship Id="rId59" Type="http://schemas.openxmlformats.org/officeDocument/2006/relationships/image" Target="../media/image34.png"/><Relationship Id="rId67" Type="http://schemas.openxmlformats.org/officeDocument/2006/relationships/image" Target="../media/image38.png"/><Relationship Id="rId20" Type="http://schemas.openxmlformats.org/officeDocument/2006/relationships/customXml" Target="../ink/ink5.xml"/><Relationship Id="rId41" Type="http://schemas.openxmlformats.org/officeDocument/2006/relationships/image" Target="../media/image25.png"/><Relationship Id="rId54" Type="http://schemas.openxmlformats.org/officeDocument/2006/relationships/customXml" Target="../ink/ink22.xml"/><Relationship Id="rId62" Type="http://schemas.openxmlformats.org/officeDocument/2006/relationships/customXml" Target="../ink/ink26.xml"/><Relationship Id="rId70" Type="http://schemas.openxmlformats.org/officeDocument/2006/relationships/customXml" Target="../ink/ink30.xml"/><Relationship Id="rId7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9.xml"/><Relationship Id="rId36" Type="http://schemas.openxmlformats.org/officeDocument/2006/relationships/customXml" Target="../ink/ink13.xml"/><Relationship Id="rId49" Type="http://schemas.openxmlformats.org/officeDocument/2006/relationships/image" Target="../media/image29.png"/><Relationship Id="rId57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42.xml"/><Relationship Id="rId117" Type="http://schemas.openxmlformats.org/officeDocument/2006/relationships/image" Target="../media/image1597.png"/><Relationship Id="rId21" Type="http://schemas.openxmlformats.org/officeDocument/2006/relationships/image" Target="../media/image1549.png"/><Relationship Id="rId42" Type="http://schemas.openxmlformats.org/officeDocument/2006/relationships/customXml" Target="../ink/ink1550.xml"/><Relationship Id="rId47" Type="http://schemas.openxmlformats.org/officeDocument/2006/relationships/image" Target="../media/image1562.png"/><Relationship Id="rId63" Type="http://schemas.openxmlformats.org/officeDocument/2006/relationships/image" Target="../media/image1570.png"/><Relationship Id="rId68" Type="http://schemas.openxmlformats.org/officeDocument/2006/relationships/customXml" Target="../ink/ink1563.xml"/><Relationship Id="rId84" Type="http://schemas.openxmlformats.org/officeDocument/2006/relationships/customXml" Target="../ink/ink1571.xml"/><Relationship Id="rId89" Type="http://schemas.openxmlformats.org/officeDocument/2006/relationships/image" Target="../media/image1583.png"/><Relationship Id="rId112" Type="http://schemas.openxmlformats.org/officeDocument/2006/relationships/customXml" Target="../ink/ink1585.xml"/><Relationship Id="rId133" Type="http://schemas.openxmlformats.org/officeDocument/2006/relationships/image" Target="../media/image1605.png"/><Relationship Id="rId16" Type="http://schemas.openxmlformats.org/officeDocument/2006/relationships/customXml" Target="../ink/ink1537.xml"/><Relationship Id="rId107" Type="http://schemas.openxmlformats.org/officeDocument/2006/relationships/image" Target="../media/image1592.png"/><Relationship Id="rId11" Type="http://schemas.openxmlformats.org/officeDocument/2006/relationships/image" Target="../media/image1544.png"/><Relationship Id="rId32" Type="http://schemas.openxmlformats.org/officeDocument/2006/relationships/customXml" Target="../ink/ink1545.xml"/><Relationship Id="rId37" Type="http://schemas.openxmlformats.org/officeDocument/2006/relationships/image" Target="../media/image1557.png"/><Relationship Id="rId53" Type="http://schemas.openxmlformats.org/officeDocument/2006/relationships/image" Target="../media/image1565.png"/><Relationship Id="rId58" Type="http://schemas.openxmlformats.org/officeDocument/2006/relationships/customXml" Target="../ink/ink1558.xml"/><Relationship Id="rId74" Type="http://schemas.openxmlformats.org/officeDocument/2006/relationships/customXml" Target="../ink/ink1566.xml"/><Relationship Id="rId79" Type="http://schemas.openxmlformats.org/officeDocument/2006/relationships/image" Target="../media/image1578.png"/><Relationship Id="rId102" Type="http://schemas.openxmlformats.org/officeDocument/2006/relationships/customXml" Target="../ink/ink1580.xml"/><Relationship Id="rId123" Type="http://schemas.openxmlformats.org/officeDocument/2006/relationships/image" Target="../media/image1600.png"/><Relationship Id="rId128" Type="http://schemas.openxmlformats.org/officeDocument/2006/relationships/customXml" Target="../ink/ink1593.xml"/><Relationship Id="rId5" Type="http://schemas.openxmlformats.org/officeDocument/2006/relationships/image" Target="../media/image1541.png"/><Relationship Id="rId90" Type="http://schemas.openxmlformats.org/officeDocument/2006/relationships/customXml" Target="../ink/ink1574.xml"/><Relationship Id="rId95" Type="http://schemas.openxmlformats.org/officeDocument/2006/relationships/image" Target="../media/image1586.png"/><Relationship Id="rId14" Type="http://schemas.openxmlformats.org/officeDocument/2006/relationships/customXml" Target="../ink/ink1536.xml"/><Relationship Id="rId22" Type="http://schemas.openxmlformats.org/officeDocument/2006/relationships/customXml" Target="../ink/ink1540.xml"/><Relationship Id="rId27" Type="http://schemas.openxmlformats.org/officeDocument/2006/relationships/image" Target="../media/image1552.png"/><Relationship Id="rId30" Type="http://schemas.openxmlformats.org/officeDocument/2006/relationships/customXml" Target="../ink/ink1544.xml"/><Relationship Id="rId35" Type="http://schemas.openxmlformats.org/officeDocument/2006/relationships/image" Target="../media/image1556.png"/><Relationship Id="rId43" Type="http://schemas.openxmlformats.org/officeDocument/2006/relationships/image" Target="../media/image1560.png"/><Relationship Id="rId48" Type="http://schemas.openxmlformats.org/officeDocument/2006/relationships/customXml" Target="../ink/ink1553.xml"/><Relationship Id="rId56" Type="http://schemas.openxmlformats.org/officeDocument/2006/relationships/customXml" Target="../ink/ink1557.xml"/><Relationship Id="rId64" Type="http://schemas.openxmlformats.org/officeDocument/2006/relationships/customXml" Target="../ink/ink1561.xml"/><Relationship Id="rId69" Type="http://schemas.openxmlformats.org/officeDocument/2006/relationships/image" Target="../media/image1573.png"/><Relationship Id="rId77" Type="http://schemas.openxmlformats.org/officeDocument/2006/relationships/image" Target="../media/image1577.png"/><Relationship Id="rId100" Type="http://schemas.openxmlformats.org/officeDocument/2006/relationships/customXml" Target="../ink/ink1579.xml"/><Relationship Id="rId105" Type="http://schemas.openxmlformats.org/officeDocument/2006/relationships/image" Target="../media/image1591.png"/><Relationship Id="rId113" Type="http://schemas.openxmlformats.org/officeDocument/2006/relationships/image" Target="../media/image1595.png"/><Relationship Id="rId118" Type="http://schemas.openxmlformats.org/officeDocument/2006/relationships/customXml" Target="../ink/ink1588.xml"/><Relationship Id="rId126" Type="http://schemas.openxmlformats.org/officeDocument/2006/relationships/customXml" Target="../ink/ink1592.xml"/><Relationship Id="rId134" Type="http://schemas.openxmlformats.org/officeDocument/2006/relationships/customXml" Target="../ink/ink1596.xml"/><Relationship Id="rId8" Type="http://schemas.openxmlformats.org/officeDocument/2006/relationships/customXml" Target="../ink/ink1533.xml"/><Relationship Id="rId51" Type="http://schemas.openxmlformats.org/officeDocument/2006/relationships/image" Target="../media/image1564.png"/><Relationship Id="rId72" Type="http://schemas.openxmlformats.org/officeDocument/2006/relationships/customXml" Target="../ink/ink1565.xml"/><Relationship Id="rId80" Type="http://schemas.openxmlformats.org/officeDocument/2006/relationships/customXml" Target="../ink/ink1569.xml"/><Relationship Id="rId85" Type="http://schemas.openxmlformats.org/officeDocument/2006/relationships/image" Target="../media/image1581.png"/><Relationship Id="rId93" Type="http://schemas.openxmlformats.org/officeDocument/2006/relationships/image" Target="../media/image1585.png"/><Relationship Id="rId98" Type="http://schemas.openxmlformats.org/officeDocument/2006/relationships/customXml" Target="../ink/ink1578.xml"/><Relationship Id="rId121" Type="http://schemas.openxmlformats.org/officeDocument/2006/relationships/image" Target="../media/image1599.png"/><Relationship Id="rId3" Type="http://schemas.openxmlformats.org/officeDocument/2006/relationships/image" Target="../media/image1539.png"/><Relationship Id="rId12" Type="http://schemas.openxmlformats.org/officeDocument/2006/relationships/customXml" Target="../ink/ink1535.xml"/><Relationship Id="rId17" Type="http://schemas.openxmlformats.org/officeDocument/2006/relationships/image" Target="../media/image1547.png"/><Relationship Id="rId25" Type="http://schemas.openxmlformats.org/officeDocument/2006/relationships/image" Target="../media/image1551.png"/><Relationship Id="rId33" Type="http://schemas.openxmlformats.org/officeDocument/2006/relationships/image" Target="../media/image1555.png"/><Relationship Id="rId38" Type="http://schemas.openxmlformats.org/officeDocument/2006/relationships/customXml" Target="../ink/ink1548.xml"/><Relationship Id="rId46" Type="http://schemas.openxmlformats.org/officeDocument/2006/relationships/customXml" Target="../ink/ink1552.xml"/><Relationship Id="rId59" Type="http://schemas.openxmlformats.org/officeDocument/2006/relationships/image" Target="../media/image1568.png"/><Relationship Id="rId67" Type="http://schemas.openxmlformats.org/officeDocument/2006/relationships/image" Target="../media/image1572.png"/><Relationship Id="rId103" Type="http://schemas.openxmlformats.org/officeDocument/2006/relationships/image" Target="../media/image1590.png"/><Relationship Id="rId108" Type="http://schemas.openxmlformats.org/officeDocument/2006/relationships/customXml" Target="../ink/ink1583.xml"/><Relationship Id="rId116" Type="http://schemas.openxmlformats.org/officeDocument/2006/relationships/customXml" Target="../ink/ink1587.xml"/><Relationship Id="rId124" Type="http://schemas.openxmlformats.org/officeDocument/2006/relationships/customXml" Target="../ink/ink1591.xml"/><Relationship Id="rId129" Type="http://schemas.openxmlformats.org/officeDocument/2006/relationships/image" Target="../media/image1603.png"/><Relationship Id="rId20" Type="http://schemas.openxmlformats.org/officeDocument/2006/relationships/customXml" Target="../ink/ink1539.xml"/><Relationship Id="rId41" Type="http://schemas.openxmlformats.org/officeDocument/2006/relationships/image" Target="../media/image1559.png"/><Relationship Id="rId54" Type="http://schemas.openxmlformats.org/officeDocument/2006/relationships/customXml" Target="../ink/ink1556.xml"/><Relationship Id="rId62" Type="http://schemas.openxmlformats.org/officeDocument/2006/relationships/customXml" Target="../ink/ink1560.xml"/><Relationship Id="rId70" Type="http://schemas.openxmlformats.org/officeDocument/2006/relationships/customXml" Target="../ink/ink1564.xml"/><Relationship Id="rId75" Type="http://schemas.openxmlformats.org/officeDocument/2006/relationships/image" Target="../media/image1576.png"/><Relationship Id="rId83" Type="http://schemas.openxmlformats.org/officeDocument/2006/relationships/image" Target="../media/image1580.png"/><Relationship Id="rId88" Type="http://schemas.openxmlformats.org/officeDocument/2006/relationships/customXml" Target="../ink/ink1573.xml"/><Relationship Id="rId91" Type="http://schemas.openxmlformats.org/officeDocument/2006/relationships/image" Target="../media/image1584.png"/><Relationship Id="rId96" Type="http://schemas.openxmlformats.org/officeDocument/2006/relationships/customXml" Target="../ink/ink1577.xml"/><Relationship Id="rId111" Type="http://schemas.openxmlformats.org/officeDocument/2006/relationships/image" Target="../media/image1594.png"/><Relationship Id="rId132" Type="http://schemas.openxmlformats.org/officeDocument/2006/relationships/customXml" Target="../ink/ink1595.xml"/><Relationship Id="rId1" Type="http://schemas.openxmlformats.org/officeDocument/2006/relationships/tags" Target="../tags/tag2.xml"/><Relationship Id="rId6" Type="http://schemas.openxmlformats.org/officeDocument/2006/relationships/customXml" Target="../ink/ink1532.xml"/><Relationship Id="rId15" Type="http://schemas.openxmlformats.org/officeDocument/2006/relationships/image" Target="../media/image1546.png"/><Relationship Id="rId23" Type="http://schemas.openxmlformats.org/officeDocument/2006/relationships/image" Target="../media/image1550.png"/><Relationship Id="rId28" Type="http://schemas.openxmlformats.org/officeDocument/2006/relationships/customXml" Target="../ink/ink1543.xml"/><Relationship Id="rId36" Type="http://schemas.openxmlformats.org/officeDocument/2006/relationships/customXml" Target="../ink/ink1547.xml"/><Relationship Id="rId49" Type="http://schemas.openxmlformats.org/officeDocument/2006/relationships/image" Target="../media/image1563.png"/><Relationship Id="rId57" Type="http://schemas.openxmlformats.org/officeDocument/2006/relationships/image" Target="../media/image1567.png"/><Relationship Id="rId106" Type="http://schemas.openxmlformats.org/officeDocument/2006/relationships/customXml" Target="../ink/ink1582.xml"/><Relationship Id="rId114" Type="http://schemas.openxmlformats.org/officeDocument/2006/relationships/customXml" Target="../ink/ink1586.xml"/><Relationship Id="rId119" Type="http://schemas.openxmlformats.org/officeDocument/2006/relationships/image" Target="../media/image1598.png"/><Relationship Id="rId127" Type="http://schemas.openxmlformats.org/officeDocument/2006/relationships/image" Target="../media/image1602.png"/><Relationship Id="rId10" Type="http://schemas.openxmlformats.org/officeDocument/2006/relationships/customXml" Target="../ink/ink1534.xml"/><Relationship Id="rId31" Type="http://schemas.openxmlformats.org/officeDocument/2006/relationships/image" Target="../media/image1554.png"/><Relationship Id="rId44" Type="http://schemas.openxmlformats.org/officeDocument/2006/relationships/customXml" Target="../ink/ink1551.xml"/><Relationship Id="rId52" Type="http://schemas.openxmlformats.org/officeDocument/2006/relationships/customXml" Target="../ink/ink1555.xml"/><Relationship Id="rId60" Type="http://schemas.openxmlformats.org/officeDocument/2006/relationships/customXml" Target="../ink/ink1559.xml"/><Relationship Id="rId65" Type="http://schemas.openxmlformats.org/officeDocument/2006/relationships/image" Target="../media/image1571.png"/><Relationship Id="rId73" Type="http://schemas.openxmlformats.org/officeDocument/2006/relationships/image" Target="../media/image1575.png"/><Relationship Id="rId78" Type="http://schemas.openxmlformats.org/officeDocument/2006/relationships/customXml" Target="../ink/ink1568.xml"/><Relationship Id="rId81" Type="http://schemas.openxmlformats.org/officeDocument/2006/relationships/image" Target="../media/image1579.png"/><Relationship Id="rId86" Type="http://schemas.openxmlformats.org/officeDocument/2006/relationships/customXml" Target="../ink/ink1572.xml"/><Relationship Id="rId94" Type="http://schemas.openxmlformats.org/officeDocument/2006/relationships/customXml" Target="../ink/ink1576.xml"/><Relationship Id="rId99" Type="http://schemas.openxmlformats.org/officeDocument/2006/relationships/image" Target="../media/image1588.png"/><Relationship Id="rId101" Type="http://schemas.openxmlformats.org/officeDocument/2006/relationships/image" Target="../media/image1589.png"/><Relationship Id="rId122" Type="http://schemas.openxmlformats.org/officeDocument/2006/relationships/customXml" Target="../ink/ink1590.xml"/><Relationship Id="rId130" Type="http://schemas.openxmlformats.org/officeDocument/2006/relationships/customXml" Target="../ink/ink1594.xml"/><Relationship Id="rId135" Type="http://schemas.openxmlformats.org/officeDocument/2006/relationships/image" Target="../media/image1606.png"/><Relationship Id="rId4" Type="http://schemas.openxmlformats.org/officeDocument/2006/relationships/image" Target="../media/image1540.jpeg"/><Relationship Id="rId9" Type="http://schemas.openxmlformats.org/officeDocument/2006/relationships/image" Target="../media/image1543.png"/><Relationship Id="rId13" Type="http://schemas.openxmlformats.org/officeDocument/2006/relationships/image" Target="../media/image1545.png"/><Relationship Id="rId18" Type="http://schemas.openxmlformats.org/officeDocument/2006/relationships/customXml" Target="../ink/ink1538.xml"/><Relationship Id="rId39" Type="http://schemas.openxmlformats.org/officeDocument/2006/relationships/image" Target="../media/image1558.png"/><Relationship Id="rId109" Type="http://schemas.openxmlformats.org/officeDocument/2006/relationships/image" Target="../media/image1593.png"/><Relationship Id="rId34" Type="http://schemas.openxmlformats.org/officeDocument/2006/relationships/customXml" Target="../ink/ink1546.xml"/><Relationship Id="rId50" Type="http://schemas.openxmlformats.org/officeDocument/2006/relationships/customXml" Target="../ink/ink1554.xml"/><Relationship Id="rId55" Type="http://schemas.openxmlformats.org/officeDocument/2006/relationships/image" Target="../media/image1566.png"/><Relationship Id="rId76" Type="http://schemas.openxmlformats.org/officeDocument/2006/relationships/customXml" Target="../ink/ink1567.xml"/><Relationship Id="rId97" Type="http://schemas.openxmlformats.org/officeDocument/2006/relationships/image" Target="../media/image1587.png"/><Relationship Id="rId104" Type="http://schemas.openxmlformats.org/officeDocument/2006/relationships/customXml" Target="../ink/ink1581.xml"/><Relationship Id="rId120" Type="http://schemas.openxmlformats.org/officeDocument/2006/relationships/customXml" Target="../ink/ink1589.xml"/><Relationship Id="rId125" Type="http://schemas.openxmlformats.org/officeDocument/2006/relationships/image" Target="../media/image1601.png"/><Relationship Id="rId7" Type="http://schemas.openxmlformats.org/officeDocument/2006/relationships/image" Target="../media/image1542.png"/><Relationship Id="rId71" Type="http://schemas.openxmlformats.org/officeDocument/2006/relationships/image" Target="../media/image1574.png"/><Relationship Id="rId92" Type="http://schemas.openxmlformats.org/officeDocument/2006/relationships/customXml" Target="../ink/ink1575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553.png"/><Relationship Id="rId24" Type="http://schemas.openxmlformats.org/officeDocument/2006/relationships/customXml" Target="../ink/ink1541.xml"/><Relationship Id="rId40" Type="http://schemas.openxmlformats.org/officeDocument/2006/relationships/customXml" Target="../ink/ink1549.xml"/><Relationship Id="rId45" Type="http://schemas.openxmlformats.org/officeDocument/2006/relationships/image" Target="../media/image1561.png"/><Relationship Id="rId66" Type="http://schemas.openxmlformats.org/officeDocument/2006/relationships/customXml" Target="../ink/ink1562.xml"/><Relationship Id="rId87" Type="http://schemas.openxmlformats.org/officeDocument/2006/relationships/image" Target="../media/image1582.png"/><Relationship Id="rId110" Type="http://schemas.openxmlformats.org/officeDocument/2006/relationships/customXml" Target="../ink/ink1584.xml"/><Relationship Id="rId115" Type="http://schemas.openxmlformats.org/officeDocument/2006/relationships/image" Target="../media/image1596.png"/><Relationship Id="rId131" Type="http://schemas.openxmlformats.org/officeDocument/2006/relationships/image" Target="../media/image1604.png"/><Relationship Id="rId61" Type="http://schemas.openxmlformats.org/officeDocument/2006/relationships/image" Target="../media/image1569.png"/><Relationship Id="rId82" Type="http://schemas.openxmlformats.org/officeDocument/2006/relationships/customXml" Target="../ink/ink1570.xml"/><Relationship Id="rId19" Type="http://schemas.openxmlformats.org/officeDocument/2006/relationships/image" Target="../media/image15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9.xml"/><Relationship Id="rId3" Type="http://schemas.openxmlformats.org/officeDocument/2006/relationships/image" Target="../media/image1608.png"/><Relationship Id="rId7" Type="http://schemas.openxmlformats.org/officeDocument/2006/relationships/image" Target="../media/image1610.png"/><Relationship Id="rId2" Type="http://schemas.openxmlformats.org/officeDocument/2006/relationships/image" Target="../media/image160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8.xml"/><Relationship Id="rId11" Type="http://schemas.openxmlformats.org/officeDocument/2006/relationships/image" Target="../media/image1612.png"/><Relationship Id="rId5" Type="http://schemas.openxmlformats.org/officeDocument/2006/relationships/image" Target="../media/image1609.png"/><Relationship Id="rId10" Type="http://schemas.openxmlformats.org/officeDocument/2006/relationships/customXml" Target="../ink/ink1600.xml"/><Relationship Id="rId4" Type="http://schemas.openxmlformats.org/officeDocument/2006/relationships/customXml" Target="../ink/ink1597.xml"/><Relationship Id="rId9" Type="http://schemas.openxmlformats.org/officeDocument/2006/relationships/image" Target="../media/image161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58.xml"/><Relationship Id="rId299" Type="http://schemas.openxmlformats.org/officeDocument/2006/relationships/image" Target="../media/image1760.png"/><Relationship Id="rId21" Type="http://schemas.openxmlformats.org/officeDocument/2006/relationships/customXml" Target="../ink/ink1610.xml"/><Relationship Id="rId63" Type="http://schemas.openxmlformats.org/officeDocument/2006/relationships/customXml" Target="../ink/ink1631.xml"/><Relationship Id="rId159" Type="http://schemas.openxmlformats.org/officeDocument/2006/relationships/customXml" Target="../ink/ink1679.xml"/><Relationship Id="rId324" Type="http://schemas.openxmlformats.org/officeDocument/2006/relationships/customXml" Target="../ink/ink1762.xml"/><Relationship Id="rId366" Type="http://schemas.openxmlformats.org/officeDocument/2006/relationships/image" Target="../media/image1792.png"/><Relationship Id="rId531" Type="http://schemas.openxmlformats.org/officeDocument/2006/relationships/image" Target="../media/image1873.png"/><Relationship Id="rId573" Type="http://schemas.openxmlformats.org/officeDocument/2006/relationships/image" Target="../media/image1893.png"/><Relationship Id="rId170" Type="http://schemas.openxmlformats.org/officeDocument/2006/relationships/image" Target="../media/image1696.png"/><Relationship Id="rId226" Type="http://schemas.openxmlformats.org/officeDocument/2006/relationships/customXml" Target="../ink/ink1713.xml"/><Relationship Id="rId433" Type="http://schemas.openxmlformats.org/officeDocument/2006/relationships/image" Target="../media/image1824.png"/><Relationship Id="rId268" Type="http://schemas.openxmlformats.org/officeDocument/2006/relationships/customXml" Target="../ink/ink1734.xml"/><Relationship Id="rId475" Type="http://schemas.openxmlformats.org/officeDocument/2006/relationships/image" Target="../media/image1845.png"/><Relationship Id="rId32" Type="http://schemas.openxmlformats.org/officeDocument/2006/relationships/image" Target="../media/image1627.png"/><Relationship Id="rId74" Type="http://schemas.openxmlformats.org/officeDocument/2006/relationships/image" Target="../media/image1648.png"/><Relationship Id="rId128" Type="http://schemas.openxmlformats.org/officeDocument/2006/relationships/image" Target="../media/image1675.png"/><Relationship Id="rId335" Type="http://schemas.openxmlformats.org/officeDocument/2006/relationships/image" Target="../media/image1778.png"/><Relationship Id="rId377" Type="http://schemas.openxmlformats.org/officeDocument/2006/relationships/customXml" Target="../ink/ink1789.xml"/><Relationship Id="rId500" Type="http://schemas.openxmlformats.org/officeDocument/2006/relationships/customXml" Target="../ink/ink1851.xml"/><Relationship Id="rId542" Type="http://schemas.openxmlformats.org/officeDocument/2006/relationships/customXml" Target="../ink/ink1872.xml"/><Relationship Id="rId5" Type="http://schemas.openxmlformats.org/officeDocument/2006/relationships/customXml" Target="../ink/ink1602.xml"/><Relationship Id="rId181" Type="http://schemas.openxmlformats.org/officeDocument/2006/relationships/customXml" Target="../ink/ink1690.xml"/><Relationship Id="rId237" Type="http://schemas.openxmlformats.org/officeDocument/2006/relationships/image" Target="../media/image1729.png"/><Relationship Id="rId402" Type="http://schemas.openxmlformats.org/officeDocument/2006/relationships/customXml" Target="../ink/ink1802.xml"/><Relationship Id="rId279" Type="http://schemas.openxmlformats.org/officeDocument/2006/relationships/image" Target="../media/image1750.png"/><Relationship Id="rId444" Type="http://schemas.openxmlformats.org/officeDocument/2006/relationships/customXml" Target="../ink/ink1823.xml"/><Relationship Id="rId486" Type="http://schemas.openxmlformats.org/officeDocument/2006/relationships/customXml" Target="../ink/ink1844.xml"/><Relationship Id="rId43" Type="http://schemas.openxmlformats.org/officeDocument/2006/relationships/customXml" Target="../ink/ink1621.xml"/><Relationship Id="rId139" Type="http://schemas.openxmlformats.org/officeDocument/2006/relationships/customXml" Target="../ink/ink1669.xml"/><Relationship Id="rId290" Type="http://schemas.openxmlformats.org/officeDocument/2006/relationships/customXml" Target="../ink/ink1745.xml"/><Relationship Id="rId304" Type="http://schemas.openxmlformats.org/officeDocument/2006/relationships/customXml" Target="../ink/ink1752.xml"/><Relationship Id="rId346" Type="http://schemas.openxmlformats.org/officeDocument/2006/relationships/image" Target="../media/image1783.png"/><Relationship Id="rId388" Type="http://schemas.openxmlformats.org/officeDocument/2006/relationships/image" Target="../media/image1803.png"/><Relationship Id="rId511" Type="http://schemas.openxmlformats.org/officeDocument/2006/relationships/image" Target="../media/image1863.png"/><Relationship Id="rId553" Type="http://schemas.openxmlformats.org/officeDocument/2006/relationships/image" Target="../media/image1884.png"/><Relationship Id="rId85" Type="http://schemas.openxmlformats.org/officeDocument/2006/relationships/customXml" Target="../ink/ink1642.xml"/><Relationship Id="rId150" Type="http://schemas.openxmlformats.org/officeDocument/2006/relationships/image" Target="../media/image1686.png"/><Relationship Id="rId192" Type="http://schemas.openxmlformats.org/officeDocument/2006/relationships/customXml" Target="../ink/ink1696.xml"/><Relationship Id="rId206" Type="http://schemas.openxmlformats.org/officeDocument/2006/relationships/customXml" Target="../ink/ink1703.xml"/><Relationship Id="rId413" Type="http://schemas.openxmlformats.org/officeDocument/2006/relationships/image" Target="../media/image1814.png"/><Relationship Id="rId248" Type="http://schemas.openxmlformats.org/officeDocument/2006/relationships/customXml" Target="../ink/ink1724.xml"/><Relationship Id="rId455" Type="http://schemas.openxmlformats.org/officeDocument/2006/relationships/image" Target="../media/image1835.png"/><Relationship Id="rId497" Type="http://schemas.openxmlformats.org/officeDocument/2006/relationships/image" Target="../media/image1856.png"/><Relationship Id="rId12" Type="http://schemas.openxmlformats.org/officeDocument/2006/relationships/image" Target="../media/image1618.png"/><Relationship Id="rId108" Type="http://schemas.openxmlformats.org/officeDocument/2006/relationships/image" Target="../media/image1665.png"/><Relationship Id="rId315" Type="http://schemas.openxmlformats.org/officeDocument/2006/relationships/image" Target="../media/image1768.png"/><Relationship Id="rId357" Type="http://schemas.openxmlformats.org/officeDocument/2006/relationships/customXml" Target="../ink/ink1779.xml"/><Relationship Id="rId522" Type="http://schemas.openxmlformats.org/officeDocument/2006/relationships/customXml" Target="../ink/ink1862.xml"/><Relationship Id="rId54" Type="http://schemas.openxmlformats.org/officeDocument/2006/relationships/image" Target="../media/image1638.png"/><Relationship Id="rId96" Type="http://schemas.openxmlformats.org/officeDocument/2006/relationships/image" Target="../media/image1659.png"/><Relationship Id="rId161" Type="http://schemas.openxmlformats.org/officeDocument/2006/relationships/customXml" Target="../ink/ink1680.xml"/><Relationship Id="rId217" Type="http://schemas.openxmlformats.org/officeDocument/2006/relationships/image" Target="../media/image1719.png"/><Relationship Id="rId399" Type="http://schemas.openxmlformats.org/officeDocument/2006/relationships/image" Target="../media/image1808.png"/><Relationship Id="rId564" Type="http://schemas.openxmlformats.org/officeDocument/2006/relationships/customXml" Target="../ink/ink1883.xml"/><Relationship Id="rId259" Type="http://schemas.openxmlformats.org/officeDocument/2006/relationships/image" Target="../media/image1740.png"/><Relationship Id="rId424" Type="http://schemas.openxmlformats.org/officeDocument/2006/relationships/customXml" Target="../ink/ink1813.xml"/><Relationship Id="rId466" Type="http://schemas.openxmlformats.org/officeDocument/2006/relationships/customXml" Target="../ink/ink1834.xml"/><Relationship Id="rId23" Type="http://schemas.openxmlformats.org/officeDocument/2006/relationships/customXml" Target="../ink/ink1611.xml"/><Relationship Id="rId119" Type="http://schemas.openxmlformats.org/officeDocument/2006/relationships/customXml" Target="../ink/ink1659.xml"/><Relationship Id="rId270" Type="http://schemas.openxmlformats.org/officeDocument/2006/relationships/customXml" Target="../ink/ink1735.xml"/><Relationship Id="rId326" Type="http://schemas.openxmlformats.org/officeDocument/2006/relationships/customXml" Target="../ink/ink1763.xml"/><Relationship Id="rId533" Type="http://schemas.openxmlformats.org/officeDocument/2006/relationships/image" Target="../media/image1874.png"/><Relationship Id="rId65" Type="http://schemas.openxmlformats.org/officeDocument/2006/relationships/customXml" Target="../ink/ink1632.xml"/><Relationship Id="rId130" Type="http://schemas.openxmlformats.org/officeDocument/2006/relationships/image" Target="../media/image1676.png"/><Relationship Id="rId368" Type="http://schemas.openxmlformats.org/officeDocument/2006/relationships/image" Target="../media/image1793.png"/><Relationship Id="rId575" Type="http://schemas.openxmlformats.org/officeDocument/2006/relationships/image" Target="../media/image1894.png"/><Relationship Id="rId172" Type="http://schemas.openxmlformats.org/officeDocument/2006/relationships/image" Target="../media/image1697.png"/><Relationship Id="rId228" Type="http://schemas.openxmlformats.org/officeDocument/2006/relationships/customXml" Target="../ink/ink1714.xml"/><Relationship Id="rId435" Type="http://schemas.openxmlformats.org/officeDocument/2006/relationships/image" Target="../media/image1825.png"/><Relationship Id="rId477" Type="http://schemas.openxmlformats.org/officeDocument/2006/relationships/image" Target="../media/image1846.png"/><Relationship Id="rId281" Type="http://schemas.openxmlformats.org/officeDocument/2006/relationships/image" Target="../media/image1751.png"/><Relationship Id="rId337" Type="http://schemas.openxmlformats.org/officeDocument/2006/relationships/image" Target="../media/image1779.png"/><Relationship Id="rId502" Type="http://schemas.openxmlformats.org/officeDocument/2006/relationships/customXml" Target="../ink/ink1852.xml"/><Relationship Id="rId34" Type="http://schemas.openxmlformats.org/officeDocument/2006/relationships/image" Target="../media/image1628.png"/><Relationship Id="rId76" Type="http://schemas.openxmlformats.org/officeDocument/2006/relationships/image" Target="../media/image1649.png"/><Relationship Id="rId141" Type="http://schemas.openxmlformats.org/officeDocument/2006/relationships/customXml" Target="../ink/ink1670.xml"/><Relationship Id="rId379" Type="http://schemas.openxmlformats.org/officeDocument/2006/relationships/customXml" Target="../ink/ink1790.xml"/><Relationship Id="rId544" Type="http://schemas.openxmlformats.org/officeDocument/2006/relationships/customXml" Target="../ink/ink1873.xml"/><Relationship Id="rId7" Type="http://schemas.openxmlformats.org/officeDocument/2006/relationships/customXml" Target="../ink/ink1603.xml"/><Relationship Id="rId183" Type="http://schemas.openxmlformats.org/officeDocument/2006/relationships/customXml" Target="../ink/ink1691.xml"/><Relationship Id="rId239" Type="http://schemas.openxmlformats.org/officeDocument/2006/relationships/image" Target="../media/image1730.png"/><Relationship Id="rId390" Type="http://schemas.openxmlformats.org/officeDocument/2006/relationships/image" Target="../media/image1804.png"/><Relationship Id="rId404" Type="http://schemas.openxmlformats.org/officeDocument/2006/relationships/customXml" Target="../ink/ink1803.xml"/><Relationship Id="rId446" Type="http://schemas.openxmlformats.org/officeDocument/2006/relationships/customXml" Target="../ink/ink1824.xml"/><Relationship Id="rId250" Type="http://schemas.openxmlformats.org/officeDocument/2006/relationships/customXml" Target="../ink/ink1725.xml"/><Relationship Id="rId292" Type="http://schemas.openxmlformats.org/officeDocument/2006/relationships/customXml" Target="../ink/ink1746.xml"/><Relationship Id="rId306" Type="http://schemas.openxmlformats.org/officeDocument/2006/relationships/customXml" Target="../ink/ink1753.xml"/><Relationship Id="rId488" Type="http://schemas.openxmlformats.org/officeDocument/2006/relationships/customXml" Target="../ink/ink1845.xml"/><Relationship Id="rId45" Type="http://schemas.openxmlformats.org/officeDocument/2006/relationships/customXml" Target="../ink/ink1622.xml"/><Relationship Id="rId87" Type="http://schemas.openxmlformats.org/officeDocument/2006/relationships/customXml" Target="../ink/ink1643.xml"/><Relationship Id="rId110" Type="http://schemas.openxmlformats.org/officeDocument/2006/relationships/image" Target="../media/image1666.png"/><Relationship Id="rId348" Type="http://schemas.openxmlformats.org/officeDocument/2006/relationships/image" Target="../media/image1784.png"/><Relationship Id="rId513" Type="http://schemas.openxmlformats.org/officeDocument/2006/relationships/image" Target="../media/image1864.png"/><Relationship Id="rId555" Type="http://schemas.openxmlformats.org/officeDocument/2006/relationships/image" Target="../media/image1885.png"/><Relationship Id="rId152" Type="http://schemas.openxmlformats.org/officeDocument/2006/relationships/image" Target="../media/image1687.png"/><Relationship Id="rId194" Type="http://schemas.openxmlformats.org/officeDocument/2006/relationships/customXml" Target="../ink/ink1697.xml"/><Relationship Id="rId208" Type="http://schemas.openxmlformats.org/officeDocument/2006/relationships/customXml" Target="../ink/ink1704.xml"/><Relationship Id="rId415" Type="http://schemas.openxmlformats.org/officeDocument/2006/relationships/image" Target="../media/image1815.png"/><Relationship Id="rId457" Type="http://schemas.openxmlformats.org/officeDocument/2006/relationships/image" Target="../media/image1836.png"/><Relationship Id="rId261" Type="http://schemas.openxmlformats.org/officeDocument/2006/relationships/image" Target="../media/image1741.png"/><Relationship Id="rId499" Type="http://schemas.openxmlformats.org/officeDocument/2006/relationships/image" Target="../media/image1857.png"/><Relationship Id="rId14" Type="http://schemas.openxmlformats.org/officeDocument/2006/relationships/image" Target="../media/image1619.png"/><Relationship Id="rId56" Type="http://schemas.openxmlformats.org/officeDocument/2006/relationships/image" Target="../media/image1639.png"/><Relationship Id="rId317" Type="http://schemas.openxmlformats.org/officeDocument/2006/relationships/image" Target="../media/image1769.png"/><Relationship Id="rId359" Type="http://schemas.openxmlformats.org/officeDocument/2006/relationships/customXml" Target="../ink/ink1780.xml"/><Relationship Id="rId524" Type="http://schemas.openxmlformats.org/officeDocument/2006/relationships/customXml" Target="../ink/ink1863.xml"/><Relationship Id="rId566" Type="http://schemas.openxmlformats.org/officeDocument/2006/relationships/customXml" Target="../ink/ink1884.xml"/><Relationship Id="rId98" Type="http://schemas.openxmlformats.org/officeDocument/2006/relationships/image" Target="../media/image1660.png"/><Relationship Id="rId121" Type="http://schemas.openxmlformats.org/officeDocument/2006/relationships/customXml" Target="../ink/ink1660.xml"/><Relationship Id="rId163" Type="http://schemas.openxmlformats.org/officeDocument/2006/relationships/customXml" Target="../ink/ink1681.xml"/><Relationship Id="rId219" Type="http://schemas.openxmlformats.org/officeDocument/2006/relationships/image" Target="../media/image1720.png"/><Relationship Id="rId370" Type="http://schemas.openxmlformats.org/officeDocument/2006/relationships/image" Target="../media/image1794.png"/><Relationship Id="rId426" Type="http://schemas.openxmlformats.org/officeDocument/2006/relationships/customXml" Target="../ink/ink1814.xml"/><Relationship Id="rId230" Type="http://schemas.openxmlformats.org/officeDocument/2006/relationships/customXml" Target="../ink/ink1715.xml"/><Relationship Id="rId468" Type="http://schemas.openxmlformats.org/officeDocument/2006/relationships/customXml" Target="../ink/ink1835.xml"/><Relationship Id="rId25" Type="http://schemas.openxmlformats.org/officeDocument/2006/relationships/customXml" Target="../ink/ink1612.xml"/><Relationship Id="rId67" Type="http://schemas.openxmlformats.org/officeDocument/2006/relationships/customXml" Target="../ink/ink1633.xml"/><Relationship Id="rId272" Type="http://schemas.openxmlformats.org/officeDocument/2006/relationships/customXml" Target="../ink/ink1736.xml"/><Relationship Id="rId328" Type="http://schemas.openxmlformats.org/officeDocument/2006/relationships/customXml" Target="../ink/ink1764.xml"/><Relationship Id="rId535" Type="http://schemas.openxmlformats.org/officeDocument/2006/relationships/image" Target="../media/image1875.png"/><Relationship Id="rId577" Type="http://schemas.openxmlformats.org/officeDocument/2006/relationships/image" Target="../media/image1895.png"/><Relationship Id="rId132" Type="http://schemas.openxmlformats.org/officeDocument/2006/relationships/image" Target="../media/image1677.png"/><Relationship Id="rId174" Type="http://schemas.openxmlformats.org/officeDocument/2006/relationships/image" Target="../media/image1698.png"/><Relationship Id="rId381" Type="http://schemas.openxmlformats.org/officeDocument/2006/relationships/customXml" Target="../ink/ink1791.xml"/><Relationship Id="rId241" Type="http://schemas.openxmlformats.org/officeDocument/2006/relationships/image" Target="../media/image1731.png"/><Relationship Id="rId437" Type="http://schemas.openxmlformats.org/officeDocument/2006/relationships/image" Target="../media/image1826.png"/><Relationship Id="rId479" Type="http://schemas.openxmlformats.org/officeDocument/2006/relationships/image" Target="../media/image1847.png"/><Relationship Id="rId36" Type="http://schemas.openxmlformats.org/officeDocument/2006/relationships/image" Target="../media/image1629.png"/><Relationship Id="rId283" Type="http://schemas.openxmlformats.org/officeDocument/2006/relationships/image" Target="../media/image1752.png"/><Relationship Id="rId339" Type="http://schemas.openxmlformats.org/officeDocument/2006/relationships/image" Target="../media/image1780.png"/><Relationship Id="rId490" Type="http://schemas.openxmlformats.org/officeDocument/2006/relationships/customXml" Target="../ink/ink1846.xml"/><Relationship Id="rId504" Type="http://schemas.openxmlformats.org/officeDocument/2006/relationships/customXml" Target="../ink/ink1853.xml"/><Relationship Id="rId546" Type="http://schemas.openxmlformats.org/officeDocument/2006/relationships/customXml" Target="../ink/ink1874.xml"/><Relationship Id="rId78" Type="http://schemas.openxmlformats.org/officeDocument/2006/relationships/image" Target="../media/image1650.png"/><Relationship Id="rId101" Type="http://schemas.openxmlformats.org/officeDocument/2006/relationships/customXml" Target="../ink/ink1650.xml"/><Relationship Id="rId143" Type="http://schemas.openxmlformats.org/officeDocument/2006/relationships/customXml" Target="../ink/ink1671.xml"/><Relationship Id="rId185" Type="http://schemas.openxmlformats.org/officeDocument/2006/relationships/image" Target="../media/image1703.png"/><Relationship Id="rId350" Type="http://schemas.openxmlformats.org/officeDocument/2006/relationships/image" Target="../media/image1785.png"/><Relationship Id="rId406" Type="http://schemas.openxmlformats.org/officeDocument/2006/relationships/customXml" Target="../ink/ink1804.xml"/><Relationship Id="rId9" Type="http://schemas.openxmlformats.org/officeDocument/2006/relationships/customXml" Target="../ink/ink1604.xml"/><Relationship Id="rId210" Type="http://schemas.openxmlformats.org/officeDocument/2006/relationships/customXml" Target="../ink/ink1705.xml"/><Relationship Id="rId392" Type="http://schemas.openxmlformats.org/officeDocument/2006/relationships/image" Target="../media/image1805.png"/><Relationship Id="rId448" Type="http://schemas.openxmlformats.org/officeDocument/2006/relationships/customXml" Target="../ink/ink1825.xml"/><Relationship Id="rId252" Type="http://schemas.openxmlformats.org/officeDocument/2006/relationships/customXml" Target="../ink/ink1726.xml"/><Relationship Id="rId294" Type="http://schemas.openxmlformats.org/officeDocument/2006/relationships/customXml" Target="../ink/ink1747.xml"/><Relationship Id="rId308" Type="http://schemas.openxmlformats.org/officeDocument/2006/relationships/customXml" Target="../ink/ink1754.xml"/><Relationship Id="rId515" Type="http://schemas.openxmlformats.org/officeDocument/2006/relationships/image" Target="../media/image1865.png"/><Relationship Id="rId47" Type="http://schemas.openxmlformats.org/officeDocument/2006/relationships/customXml" Target="../ink/ink1623.xml"/><Relationship Id="rId68" Type="http://schemas.openxmlformats.org/officeDocument/2006/relationships/image" Target="../media/image1645.png"/><Relationship Id="rId89" Type="http://schemas.openxmlformats.org/officeDocument/2006/relationships/customXml" Target="../ink/ink1644.xml"/><Relationship Id="rId112" Type="http://schemas.openxmlformats.org/officeDocument/2006/relationships/image" Target="../media/image1667.png"/><Relationship Id="rId133" Type="http://schemas.openxmlformats.org/officeDocument/2006/relationships/customXml" Target="../ink/ink1666.xml"/><Relationship Id="rId154" Type="http://schemas.openxmlformats.org/officeDocument/2006/relationships/image" Target="../media/image1688.png"/><Relationship Id="rId175" Type="http://schemas.openxmlformats.org/officeDocument/2006/relationships/customXml" Target="../ink/ink1687.xml"/><Relationship Id="rId340" Type="http://schemas.openxmlformats.org/officeDocument/2006/relationships/customXml" Target="../ink/ink1770.xml"/><Relationship Id="rId361" Type="http://schemas.openxmlformats.org/officeDocument/2006/relationships/customXml" Target="../ink/ink1781.xml"/><Relationship Id="rId557" Type="http://schemas.openxmlformats.org/officeDocument/2006/relationships/image" Target="../media/image1886.png"/><Relationship Id="rId578" Type="http://schemas.openxmlformats.org/officeDocument/2006/relationships/customXml" Target="../ink/ink1890.xml"/><Relationship Id="rId196" Type="http://schemas.openxmlformats.org/officeDocument/2006/relationships/customXml" Target="../ink/ink1698.xml"/><Relationship Id="rId200" Type="http://schemas.openxmlformats.org/officeDocument/2006/relationships/customXml" Target="../ink/ink1700.xml"/><Relationship Id="rId382" Type="http://schemas.openxmlformats.org/officeDocument/2006/relationships/image" Target="../media/image1800.png"/><Relationship Id="rId417" Type="http://schemas.openxmlformats.org/officeDocument/2006/relationships/image" Target="../media/image1816.png"/><Relationship Id="rId438" Type="http://schemas.openxmlformats.org/officeDocument/2006/relationships/customXml" Target="../ink/ink1820.xml"/><Relationship Id="rId459" Type="http://schemas.openxmlformats.org/officeDocument/2006/relationships/image" Target="../media/image1837.png"/><Relationship Id="rId16" Type="http://schemas.openxmlformats.org/officeDocument/2006/relationships/image" Target="../media/image1620.png"/><Relationship Id="rId221" Type="http://schemas.openxmlformats.org/officeDocument/2006/relationships/image" Target="../media/image1721.png"/><Relationship Id="rId242" Type="http://schemas.openxmlformats.org/officeDocument/2006/relationships/customXml" Target="../ink/ink1721.xml"/><Relationship Id="rId263" Type="http://schemas.openxmlformats.org/officeDocument/2006/relationships/image" Target="../media/image1742.png"/><Relationship Id="rId284" Type="http://schemas.openxmlformats.org/officeDocument/2006/relationships/customXml" Target="../ink/ink1742.xml"/><Relationship Id="rId319" Type="http://schemas.openxmlformats.org/officeDocument/2006/relationships/image" Target="../media/image1770.png"/><Relationship Id="rId470" Type="http://schemas.openxmlformats.org/officeDocument/2006/relationships/customXml" Target="../ink/ink1836.xml"/><Relationship Id="rId491" Type="http://schemas.openxmlformats.org/officeDocument/2006/relationships/image" Target="../media/image1853.png"/><Relationship Id="rId505" Type="http://schemas.openxmlformats.org/officeDocument/2006/relationships/image" Target="../media/image1860.png"/><Relationship Id="rId526" Type="http://schemas.openxmlformats.org/officeDocument/2006/relationships/customXml" Target="../ink/ink1864.xml"/><Relationship Id="rId37" Type="http://schemas.openxmlformats.org/officeDocument/2006/relationships/customXml" Target="../ink/ink1618.xml"/><Relationship Id="rId58" Type="http://schemas.openxmlformats.org/officeDocument/2006/relationships/image" Target="../media/image1640.png"/><Relationship Id="rId79" Type="http://schemas.openxmlformats.org/officeDocument/2006/relationships/customXml" Target="../ink/ink1639.xml"/><Relationship Id="rId102" Type="http://schemas.openxmlformats.org/officeDocument/2006/relationships/image" Target="../media/image1662.png"/><Relationship Id="rId123" Type="http://schemas.openxmlformats.org/officeDocument/2006/relationships/customXml" Target="../ink/ink1661.xml"/><Relationship Id="rId144" Type="http://schemas.openxmlformats.org/officeDocument/2006/relationships/image" Target="../media/image1683.png"/><Relationship Id="rId330" Type="http://schemas.openxmlformats.org/officeDocument/2006/relationships/customXml" Target="../ink/ink1765.xml"/><Relationship Id="rId547" Type="http://schemas.openxmlformats.org/officeDocument/2006/relationships/image" Target="../media/image1881.png"/><Relationship Id="rId568" Type="http://schemas.openxmlformats.org/officeDocument/2006/relationships/customXml" Target="../ink/ink1885.xml"/><Relationship Id="rId90" Type="http://schemas.openxmlformats.org/officeDocument/2006/relationships/image" Target="../media/image1656.png"/><Relationship Id="rId165" Type="http://schemas.openxmlformats.org/officeDocument/2006/relationships/customXml" Target="../ink/ink1682.xml"/><Relationship Id="rId186" Type="http://schemas.openxmlformats.org/officeDocument/2006/relationships/customXml" Target="../ink/ink1693.xml"/><Relationship Id="rId351" Type="http://schemas.openxmlformats.org/officeDocument/2006/relationships/customXml" Target="../ink/ink1776.xml"/><Relationship Id="rId372" Type="http://schemas.openxmlformats.org/officeDocument/2006/relationships/image" Target="../media/image1795.png"/><Relationship Id="rId393" Type="http://schemas.openxmlformats.org/officeDocument/2006/relationships/customXml" Target="../ink/ink1797.xml"/><Relationship Id="rId407" Type="http://schemas.openxmlformats.org/officeDocument/2006/relationships/image" Target="../media/image1811.png"/><Relationship Id="rId428" Type="http://schemas.openxmlformats.org/officeDocument/2006/relationships/customXml" Target="../ink/ink1815.xml"/><Relationship Id="rId449" Type="http://schemas.openxmlformats.org/officeDocument/2006/relationships/image" Target="../media/image1832.png"/><Relationship Id="rId211" Type="http://schemas.openxmlformats.org/officeDocument/2006/relationships/image" Target="../media/image1716.png"/><Relationship Id="rId232" Type="http://schemas.openxmlformats.org/officeDocument/2006/relationships/customXml" Target="../ink/ink1716.xml"/><Relationship Id="rId253" Type="http://schemas.openxmlformats.org/officeDocument/2006/relationships/image" Target="../media/image1737.png"/><Relationship Id="rId274" Type="http://schemas.openxmlformats.org/officeDocument/2006/relationships/customXml" Target="../ink/ink1737.xml"/><Relationship Id="rId295" Type="http://schemas.openxmlformats.org/officeDocument/2006/relationships/image" Target="../media/image1758.png"/><Relationship Id="rId309" Type="http://schemas.openxmlformats.org/officeDocument/2006/relationships/image" Target="../media/image1765.png"/><Relationship Id="rId460" Type="http://schemas.openxmlformats.org/officeDocument/2006/relationships/customXml" Target="../ink/ink1831.xml"/><Relationship Id="rId481" Type="http://schemas.openxmlformats.org/officeDocument/2006/relationships/image" Target="../media/image1848.png"/><Relationship Id="rId516" Type="http://schemas.openxmlformats.org/officeDocument/2006/relationships/customXml" Target="../ink/ink1859.xml"/><Relationship Id="rId27" Type="http://schemas.openxmlformats.org/officeDocument/2006/relationships/customXml" Target="../ink/ink1613.xml"/><Relationship Id="rId48" Type="http://schemas.openxmlformats.org/officeDocument/2006/relationships/image" Target="../media/image1635.png"/><Relationship Id="rId69" Type="http://schemas.openxmlformats.org/officeDocument/2006/relationships/customXml" Target="../ink/ink1634.xml"/><Relationship Id="rId113" Type="http://schemas.openxmlformats.org/officeDocument/2006/relationships/customXml" Target="../ink/ink1656.xml"/><Relationship Id="rId134" Type="http://schemas.openxmlformats.org/officeDocument/2006/relationships/image" Target="../media/image1678.png"/><Relationship Id="rId320" Type="http://schemas.openxmlformats.org/officeDocument/2006/relationships/customXml" Target="../ink/ink1760.xml"/><Relationship Id="rId537" Type="http://schemas.openxmlformats.org/officeDocument/2006/relationships/image" Target="../media/image1876.png"/><Relationship Id="rId558" Type="http://schemas.openxmlformats.org/officeDocument/2006/relationships/customXml" Target="../ink/ink1880.xml"/><Relationship Id="rId579" Type="http://schemas.openxmlformats.org/officeDocument/2006/relationships/image" Target="../media/image1896.png"/><Relationship Id="rId80" Type="http://schemas.openxmlformats.org/officeDocument/2006/relationships/image" Target="../media/image1651.png"/><Relationship Id="rId155" Type="http://schemas.openxmlformats.org/officeDocument/2006/relationships/customXml" Target="../ink/ink1677.xml"/><Relationship Id="rId176" Type="http://schemas.openxmlformats.org/officeDocument/2006/relationships/image" Target="../media/image1699.png"/><Relationship Id="rId197" Type="http://schemas.openxmlformats.org/officeDocument/2006/relationships/image" Target="../media/image1709.png"/><Relationship Id="rId341" Type="http://schemas.openxmlformats.org/officeDocument/2006/relationships/customXml" Target="../ink/ink1771.xml"/><Relationship Id="rId362" Type="http://schemas.openxmlformats.org/officeDocument/2006/relationships/image" Target="../media/image1790.png"/><Relationship Id="rId383" Type="http://schemas.openxmlformats.org/officeDocument/2006/relationships/customXml" Target="../ink/ink1792.xml"/><Relationship Id="rId418" Type="http://schemas.openxmlformats.org/officeDocument/2006/relationships/customXml" Target="../ink/ink1810.xml"/><Relationship Id="rId439" Type="http://schemas.openxmlformats.org/officeDocument/2006/relationships/image" Target="../media/image1827.png"/><Relationship Id="rId201" Type="http://schemas.openxmlformats.org/officeDocument/2006/relationships/image" Target="../media/image1711.png"/><Relationship Id="rId222" Type="http://schemas.openxmlformats.org/officeDocument/2006/relationships/customXml" Target="../ink/ink1711.xml"/><Relationship Id="rId243" Type="http://schemas.openxmlformats.org/officeDocument/2006/relationships/image" Target="../media/image1732.png"/><Relationship Id="rId264" Type="http://schemas.openxmlformats.org/officeDocument/2006/relationships/customXml" Target="../ink/ink1732.xml"/><Relationship Id="rId285" Type="http://schemas.openxmlformats.org/officeDocument/2006/relationships/image" Target="../media/image1753.png"/><Relationship Id="rId450" Type="http://schemas.openxmlformats.org/officeDocument/2006/relationships/customXml" Target="../ink/ink1826.xml"/><Relationship Id="rId471" Type="http://schemas.openxmlformats.org/officeDocument/2006/relationships/image" Target="../media/image1843.png"/><Relationship Id="rId506" Type="http://schemas.openxmlformats.org/officeDocument/2006/relationships/customXml" Target="../ink/ink1854.xml"/><Relationship Id="rId17" Type="http://schemas.openxmlformats.org/officeDocument/2006/relationships/customXml" Target="../ink/ink1608.xml"/><Relationship Id="rId38" Type="http://schemas.openxmlformats.org/officeDocument/2006/relationships/image" Target="../media/image1630.png"/><Relationship Id="rId59" Type="http://schemas.openxmlformats.org/officeDocument/2006/relationships/customXml" Target="../ink/ink1629.xml"/><Relationship Id="rId103" Type="http://schemas.openxmlformats.org/officeDocument/2006/relationships/customXml" Target="../ink/ink1651.xml"/><Relationship Id="rId124" Type="http://schemas.openxmlformats.org/officeDocument/2006/relationships/image" Target="../media/image1673.png"/><Relationship Id="rId310" Type="http://schemas.openxmlformats.org/officeDocument/2006/relationships/customXml" Target="../ink/ink1755.xml"/><Relationship Id="rId492" Type="http://schemas.openxmlformats.org/officeDocument/2006/relationships/customXml" Target="../ink/ink1847.xml"/><Relationship Id="rId527" Type="http://schemas.openxmlformats.org/officeDocument/2006/relationships/image" Target="../media/image1871.png"/><Relationship Id="rId548" Type="http://schemas.openxmlformats.org/officeDocument/2006/relationships/customXml" Target="../ink/ink1875.xml"/><Relationship Id="rId569" Type="http://schemas.openxmlformats.org/officeDocument/2006/relationships/image" Target="../media/image1891.png"/><Relationship Id="rId70" Type="http://schemas.openxmlformats.org/officeDocument/2006/relationships/image" Target="../media/image1646.png"/><Relationship Id="rId91" Type="http://schemas.openxmlformats.org/officeDocument/2006/relationships/customXml" Target="../ink/ink1645.xml"/><Relationship Id="rId145" Type="http://schemas.openxmlformats.org/officeDocument/2006/relationships/customXml" Target="../ink/ink1672.xml"/><Relationship Id="rId166" Type="http://schemas.openxmlformats.org/officeDocument/2006/relationships/image" Target="../media/image1694.png"/><Relationship Id="rId187" Type="http://schemas.openxmlformats.org/officeDocument/2006/relationships/image" Target="../media/image1704.png"/><Relationship Id="rId331" Type="http://schemas.openxmlformats.org/officeDocument/2006/relationships/image" Target="../media/image1776.png"/><Relationship Id="rId352" Type="http://schemas.openxmlformats.org/officeDocument/2006/relationships/image" Target="../media/image1786.png"/><Relationship Id="rId373" Type="http://schemas.openxmlformats.org/officeDocument/2006/relationships/customXml" Target="../ink/ink1787.xml"/><Relationship Id="rId394" Type="http://schemas.openxmlformats.org/officeDocument/2006/relationships/image" Target="../media/image1806.png"/><Relationship Id="rId408" Type="http://schemas.openxmlformats.org/officeDocument/2006/relationships/customXml" Target="../ink/ink1805.xml"/><Relationship Id="rId429" Type="http://schemas.openxmlformats.org/officeDocument/2006/relationships/image" Target="../media/image182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706.xml"/><Relationship Id="rId233" Type="http://schemas.openxmlformats.org/officeDocument/2006/relationships/image" Target="../media/image1727.png"/><Relationship Id="rId254" Type="http://schemas.openxmlformats.org/officeDocument/2006/relationships/customXml" Target="../ink/ink1727.xml"/><Relationship Id="rId440" Type="http://schemas.openxmlformats.org/officeDocument/2006/relationships/customXml" Target="../ink/ink1821.xml"/><Relationship Id="rId28" Type="http://schemas.openxmlformats.org/officeDocument/2006/relationships/image" Target="../media/image1625.png"/><Relationship Id="rId49" Type="http://schemas.openxmlformats.org/officeDocument/2006/relationships/customXml" Target="../ink/ink1624.xml"/><Relationship Id="rId114" Type="http://schemas.openxmlformats.org/officeDocument/2006/relationships/image" Target="../media/image1668.png"/><Relationship Id="rId275" Type="http://schemas.openxmlformats.org/officeDocument/2006/relationships/image" Target="../media/image1748.png"/><Relationship Id="rId296" Type="http://schemas.openxmlformats.org/officeDocument/2006/relationships/customXml" Target="../ink/ink1748.xml"/><Relationship Id="rId300" Type="http://schemas.openxmlformats.org/officeDocument/2006/relationships/customXml" Target="../ink/ink1750.xml"/><Relationship Id="rId461" Type="http://schemas.openxmlformats.org/officeDocument/2006/relationships/image" Target="../media/image1838.png"/><Relationship Id="rId482" Type="http://schemas.openxmlformats.org/officeDocument/2006/relationships/customXml" Target="../ink/ink1842.xml"/><Relationship Id="rId517" Type="http://schemas.openxmlformats.org/officeDocument/2006/relationships/image" Target="../media/image1866.png"/><Relationship Id="rId538" Type="http://schemas.openxmlformats.org/officeDocument/2006/relationships/customXml" Target="../ink/ink1870.xml"/><Relationship Id="rId559" Type="http://schemas.openxmlformats.org/officeDocument/2006/relationships/image" Target="../media/image192.png"/><Relationship Id="rId60" Type="http://schemas.openxmlformats.org/officeDocument/2006/relationships/image" Target="../media/image1641.png"/><Relationship Id="rId81" Type="http://schemas.openxmlformats.org/officeDocument/2006/relationships/customXml" Target="../ink/ink1640.xml"/><Relationship Id="rId135" Type="http://schemas.openxmlformats.org/officeDocument/2006/relationships/customXml" Target="../ink/ink1667.xml"/><Relationship Id="rId156" Type="http://schemas.openxmlformats.org/officeDocument/2006/relationships/image" Target="../media/image1689.png"/><Relationship Id="rId177" Type="http://schemas.openxmlformats.org/officeDocument/2006/relationships/customXml" Target="../ink/ink1688.xml"/><Relationship Id="rId198" Type="http://schemas.openxmlformats.org/officeDocument/2006/relationships/customXml" Target="../ink/ink1699.xml"/><Relationship Id="rId321" Type="http://schemas.openxmlformats.org/officeDocument/2006/relationships/image" Target="../media/image1771.png"/><Relationship Id="rId342" Type="http://schemas.openxmlformats.org/officeDocument/2006/relationships/image" Target="../media/image1781.png"/><Relationship Id="rId363" Type="http://schemas.openxmlformats.org/officeDocument/2006/relationships/customXml" Target="../ink/ink1782.xml"/><Relationship Id="rId384" Type="http://schemas.openxmlformats.org/officeDocument/2006/relationships/image" Target="../media/image1801.png"/><Relationship Id="rId419" Type="http://schemas.openxmlformats.org/officeDocument/2006/relationships/image" Target="../media/image1817.png"/><Relationship Id="rId570" Type="http://schemas.openxmlformats.org/officeDocument/2006/relationships/customXml" Target="../ink/ink1886.xml"/><Relationship Id="rId202" Type="http://schemas.openxmlformats.org/officeDocument/2006/relationships/customXml" Target="../ink/ink1701.xml"/><Relationship Id="rId223" Type="http://schemas.openxmlformats.org/officeDocument/2006/relationships/image" Target="../media/image1722.png"/><Relationship Id="rId244" Type="http://schemas.openxmlformats.org/officeDocument/2006/relationships/customXml" Target="../ink/ink1722.xml"/><Relationship Id="rId430" Type="http://schemas.openxmlformats.org/officeDocument/2006/relationships/customXml" Target="../ink/ink1816.xml"/><Relationship Id="rId18" Type="http://schemas.openxmlformats.org/officeDocument/2006/relationships/image" Target="../media/image1621.png"/><Relationship Id="rId39" Type="http://schemas.openxmlformats.org/officeDocument/2006/relationships/customXml" Target="../ink/ink1619.xml"/><Relationship Id="rId265" Type="http://schemas.openxmlformats.org/officeDocument/2006/relationships/image" Target="../media/image1743.png"/><Relationship Id="rId286" Type="http://schemas.openxmlformats.org/officeDocument/2006/relationships/customXml" Target="../ink/ink1743.xml"/><Relationship Id="rId451" Type="http://schemas.openxmlformats.org/officeDocument/2006/relationships/image" Target="../media/image1833.png"/><Relationship Id="rId472" Type="http://schemas.openxmlformats.org/officeDocument/2006/relationships/customXml" Target="../ink/ink1837.xml"/><Relationship Id="rId493" Type="http://schemas.openxmlformats.org/officeDocument/2006/relationships/image" Target="../media/image1854.png"/><Relationship Id="rId507" Type="http://schemas.openxmlformats.org/officeDocument/2006/relationships/image" Target="../media/image1861.png"/><Relationship Id="rId528" Type="http://schemas.openxmlformats.org/officeDocument/2006/relationships/customXml" Target="../ink/ink1865.xml"/><Relationship Id="rId549" Type="http://schemas.openxmlformats.org/officeDocument/2006/relationships/image" Target="../media/image1882.png"/><Relationship Id="rId50" Type="http://schemas.openxmlformats.org/officeDocument/2006/relationships/image" Target="../media/image1636.png"/><Relationship Id="rId104" Type="http://schemas.openxmlformats.org/officeDocument/2006/relationships/image" Target="../media/image1663.png"/><Relationship Id="rId125" Type="http://schemas.openxmlformats.org/officeDocument/2006/relationships/customXml" Target="../ink/ink1662.xml"/><Relationship Id="rId146" Type="http://schemas.openxmlformats.org/officeDocument/2006/relationships/image" Target="../media/image1684.png"/><Relationship Id="rId167" Type="http://schemas.openxmlformats.org/officeDocument/2006/relationships/customXml" Target="../ink/ink1683.xml"/><Relationship Id="rId188" Type="http://schemas.openxmlformats.org/officeDocument/2006/relationships/customXml" Target="../ink/ink1694.xml"/><Relationship Id="rId311" Type="http://schemas.openxmlformats.org/officeDocument/2006/relationships/image" Target="../media/image1766.png"/><Relationship Id="rId332" Type="http://schemas.openxmlformats.org/officeDocument/2006/relationships/customXml" Target="../ink/ink1766.xml"/><Relationship Id="rId353" Type="http://schemas.openxmlformats.org/officeDocument/2006/relationships/customXml" Target="../ink/ink1777.xml"/><Relationship Id="rId374" Type="http://schemas.openxmlformats.org/officeDocument/2006/relationships/image" Target="../media/image1796.png"/><Relationship Id="rId395" Type="http://schemas.openxmlformats.org/officeDocument/2006/relationships/customXml" Target="../ink/ink1798.xml"/><Relationship Id="rId409" Type="http://schemas.openxmlformats.org/officeDocument/2006/relationships/image" Target="../media/image1812.png"/><Relationship Id="rId560" Type="http://schemas.openxmlformats.org/officeDocument/2006/relationships/customXml" Target="../ink/ink1881.xml"/><Relationship Id="rId71" Type="http://schemas.openxmlformats.org/officeDocument/2006/relationships/customXml" Target="../ink/ink1635.xml"/><Relationship Id="rId92" Type="http://schemas.openxmlformats.org/officeDocument/2006/relationships/image" Target="../media/image1657.png"/><Relationship Id="rId213" Type="http://schemas.openxmlformats.org/officeDocument/2006/relationships/image" Target="../media/image1717.png"/><Relationship Id="rId234" Type="http://schemas.openxmlformats.org/officeDocument/2006/relationships/customXml" Target="../ink/ink1717.xml"/><Relationship Id="rId420" Type="http://schemas.openxmlformats.org/officeDocument/2006/relationships/customXml" Target="../ink/ink1811.xml"/><Relationship Id="rId2" Type="http://schemas.openxmlformats.org/officeDocument/2006/relationships/image" Target="../media/image1613.png"/><Relationship Id="rId29" Type="http://schemas.openxmlformats.org/officeDocument/2006/relationships/customXml" Target="../ink/ink1614.xml"/><Relationship Id="rId255" Type="http://schemas.openxmlformats.org/officeDocument/2006/relationships/image" Target="../media/image1738.png"/><Relationship Id="rId276" Type="http://schemas.openxmlformats.org/officeDocument/2006/relationships/customXml" Target="../ink/ink1738.xml"/><Relationship Id="rId297" Type="http://schemas.openxmlformats.org/officeDocument/2006/relationships/image" Target="../media/image1759.png"/><Relationship Id="rId441" Type="http://schemas.openxmlformats.org/officeDocument/2006/relationships/image" Target="../media/image1828.png"/><Relationship Id="rId462" Type="http://schemas.openxmlformats.org/officeDocument/2006/relationships/customXml" Target="../ink/ink1832.xml"/><Relationship Id="rId483" Type="http://schemas.openxmlformats.org/officeDocument/2006/relationships/image" Target="../media/image1849.png"/><Relationship Id="rId518" Type="http://schemas.openxmlformats.org/officeDocument/2006/relationships/customXml" Target="../ink/ink1860.xml"/><Relationship Id="rId539" Type="http://schemas.openxmlformats.org/officeDocument/2006/relationships/image" Target="../media/image1877.png"/><Relationship Id="rId40" Type="http://schemas.openxmlformats.org/officeDocument/2006/relationships/image" Target="../media/image1631.png"/><Relationship Id="rId115" Type="http://schemas.openxmlformats.org/officeDocument/2006/relationships/customXml" Target="../ink/ink1657.xml"/><Relationship Id="rId136" Type="http://schemas.openxmlformats.org/officeDocument/2006/relationships/image" Target="../media/image1679.png"/><Relationship Id="rId157" Type="http://schemas.openxmlformats.org/officeDocument/2006/relationships/customXml" Target="../ink/ink1678.xml"/><Relationship Id="rId178" Type="http://schemas.openxmlformats.org/officeDocument/2006/relationships/image" Target="../media/image1700.png"/><Relationship Id="rId301" Type="http://schemas.openxmlformats.org/officeDocument/2006/relationships/image" Target="../media/image1761.png"/><Relationship Id="rId322" Type="http://schemas.openxmlformats.org/officeDocument/2006/relationships/customXml" Target="../ink/ink1761.xml"/><Relationship Id="rId343" Type="http://schemas.openxmlformats.org/officeDocument/2006/relationships/customXml" Target="../ink/ink1772.xml"/><Relationship Id="rId364" Type="http://schemas.openxmlformats.org/officeDocument/2006/relationships/image" Target="../media/image1791.png"/><Relationship Id="rId550" Type="http://schemas.openxmlformats.org/officeDocument/2006/relationships/customXml" Target="../ink/ink1876.xml"/><Relationship Id="rId61" Type="http://schemas.openxmlformats.org/officeDocument/2006/relationships/customXml" Target="../ink/ink1630.xml"/><Relationship Id="rId82" Type="http://schemas.openxmlformats.org/officeDocument/2006/relationships/image" Target="../media/image1652.png"/><Relationship Id="rId199" Type="http://schemas.openxmlformats.org/officeDocument/2006/relationships/image" Target="../media/image1710.png"/><Relationship Id="rId203" Type="http://schemas.openxmlformats.org/officeDocument/2006/relationships/image" Target="../media/image1712.png"/><Relationship Id="rId385" Type="http://schemas.openxmlformats.org/officeDocument/2006/relationships/customXml" Target="../ink/ink1793.xml"/><Relationship Id="rId571" Type="http://schemas.openxmlformats.org/officeDocument/2006/relationships/image" Target="../media/image1892.png"/><Relationship Id="rId19" Type="http://schemas.openxmlformats.org/officeDocument/2006/relationships/customXml" Target="../ink/ink1609.xml"/><Relationship Id="rId224" Type="http://schemas.openxmlformats.org/officeDocument/2006/relationships/customXml" Target="../ink/ink1712.xml"/><Relationship Id="rId245" Type="http://schemas.openxmlformats.org/officeDocument/2006/relationships/image" Target="../media/image1733.png"/><Relationship Id="rId266" Type="http://schemas.openxmlformats.org/officeDocument/2006/relationships/customXml" Target="../ink/ink1733.xml"/><Relationship Id="rId287" Type="http://schemas.openxmlformats.org/officeDocument/2006/relationships/image" Target="../media/image1754.png"/><Relationship Id="rId410" Type="http://schemas.openxmlformats.org/officeDocument/2006/relationships/customXml" Target="../ink/ink1806.xml"/><Relationship Id="rId431" Type="http://schemas.openxmlformats.org/officeDocument/2006/relationships/image" Target="../media/image1823.png"/><Relationship Id="rId452" Type="http://schemas.openxmlformats.org/officeDocument/2006/relationships/customXml" Target="../ink/ink1827.xml"/><Relationship Id="rId473" Type="http://schemas.openxmlformats.org/officeDocument/2006/relationships/image" Target="../media/image1844.png"/><Relationship Id="rId494" Type="http://schemas.openxmlformats.org/officeDocument/2006/relationships/customXml" Target="../ink/ink1848.xml"/><Relationship Id="rId508" Type="http://schemas.openxmlformats.org/officeDocument/2006/relationships/customXml" Target="../ink/ink1855.xml"/><Relationship Id="rId529" Type="http://schemas.openxmlformats.org/officeDocument/2006/relationships/image" Target="../media/image1872.png"/><Relationship Id="rId30" Type="http://schemas.openxmlformats.org/officeDocument/2006/relationships/image" Target="../media/image1626.png"/><Relationship Id="rId105" Type="http://schemas.openxmlformats.org/officeDocument/2006/relationships/customXml" Target="../ink/ink1652.xml"/><Relationship Id="rId126" Type="http://schemas.openxmlformats.org/officeDocument/2006/relationships/image" Target="../media/image1674.png"/><Relationship Id="rId147" Type="http://schemas.openxmlformats.org/officeDocument/2006/relationships/customXml" Target="../ink/ink1673.xml"/><Relationship Id="rId168" Type="http://schemas.openxmlformats.org/officeDocument/2006/relationships/image" Target="../media/image1695.png"/><Relationship Id="rId312" Type="http://schemas.openxmlformats.org/officeDocument/2006/relationships/customXml" Target="../ink/ink1756.xml"/><Relationship Id="rId333" Type="http://schemas.openxmlformats.org/officeDocument/2006/relationships/image" Target="../media/image1777.png"/><Relationship Id="rId354" Type="http://schemas.openxmlformats.org/officeDocument/2006/relationships/image" Target="../media/image674.png"/><Relationship Id="rId540" Type="http://schemas.openxmlformats.org/officeDocument/2006/relationships/customXml" Target="../ink/ink1871.xml"/><Relationship Id="rId51" Type="http://schemas.openxmlformats.org/officeDocument/2006/relationships/customXml" Target="../ink/ink1625.xml"/><Relationship Id="rId72" Type="http://schemas.openxmlformats.org/officeDocument/2006/relationships/image" Target="../media/image1647.png"/><Relationship Id="rId93" Type="http://schemas.openxmlformats.org/officeDocument/2006/relationships/customXml" Target="../ink/ink1646.xml"/><Relationship Id="rId189" Type="http://schemas.openxmlformats.org/officeDocument/2006/relationships/image" Target="../media/image1705.png"/><Relationship Id="rId375" Type="http://schemas.openxmlformats.org/officeDocument/2006/relationships/customXml" Target="../ink/ink1788.xml"/><Relationship Id="rId396" Type="http://schemas.openxmlformats.org/officeDocument/2006/relationships/customXml" Target="../ink/ink1799.xml"/><Relationship Id="rId561" Type="http://schemas.openxmlformats.org/officeDocument/2006/relationships/image" Target="../media/image1887.png"/><Relationship Id="rId3" Type="http://schemas.openxmlformats.org/officeDocument/2006/relationships/customXml" Target="../ink/ink1601.xml"/><Relationship Id="rId214" Type="http://schemas.openxmlformats.org/officeDocument/2006/relationships/customXml" Target="../ink/ink1707.xml"/><Relationship Id="rId235" Type="http://schemas.openxmlformats.org/officeDocument/2006/relationships/image" Target="../media/image1728.png"/><Relationship Id="rId256" Type="http://schemas.openxmlformats.org/officeDocument/2006/relationships/customXml" Target="../ink/ink1728.xml"/><Relationship Id="rId277" Type="http://schemas.openxmlformats.org/officeDocument/2006/relationships/image" Target="../media/image1749.png"/><Relationship Id="rId298" Type="http://schemas.openxmlformats.org/officeDocument/2006/relationships/customXml" Target="../ink/ink1749.xml"/><Relationship Id="rId400" Type="http://schemas.openxmlformats.org/officeDocument/2006/relationships/customXml" Target="../ink/ink1801.xml"/><Relationship Id="rId421" Type="http://schemas.openxmlformats.org/officeDocument/2006/relationships/image" Target="../media/image1818.png"/><Relationship Id="rId442" Type="http://schemas.openxmlformats.org/officeDocument/2006/relationships/customXml" Target="../ink/ink1822.xml"/><Relationship Id="rId463" Type="http://schemas.openxmlformats.org/officeDocument/2006/relationships/image" Target="../media/image1839.png"/><Relationship Id="rId484" Type="http://schemas.openxmlformats.org/officeDocument/2006/relationships/customXml" Target="../ink/ink1843.xml"/><Relationship Id="rId519" Type="http://schemas.openxmlformats.org/officeDocument/2006/relationships/image" Target="../media/image1867.png"/><Relationship Id="rId116" Type="http://schemas.openxmlformats.org/officeDocument/2006/relationships/image" Target="../media/image1669.png"/><Relationship Id="rId137" Type="http://schemas.openxmlformats.org/officeDocument/2006/relationships/customXml" Target="../ink/ink1668.xml"/><Relationship Id="rId158" Type="http://schemas.openxmlformats.org/officeDocument/2006/relationships/image" Target="../media/image1690.png"/><Relationship Id="rId302" Type="http://schemas.openxmlformats.org/officeDocument/2006/relationships/customXml" Target="../ink/ink1751.xml"/><Relationship Id="rId323" Type="http://schemas.openxmlformats.org/officeDocument/2006/relationships/image" Target="../media/image1772.png"/><Relationship Id="rId344" Type="http://schemas.openxmlformats.org/officeDocument/2006/relationships/image" Target="../media/image1782.png"/><Relationship Id="rId530" Type="http://schemas.openxmlformats.org/officeDocument/2006/relationships/customXml" Target="../ink/ink1866.xml"/><Relationship Id="rId20" Type="http://schemas.openxmlformats.org/officeDocument/2006/relationships/image" Target="../media/image1622.png"/><Relationship Id="rId41" Type="http://schemas.openxmlformats.org/officeDocument/2006/relationships/customXml" Target="../ink/ink1620.xml"/><Relationship Id="rId62" Type="http://schemas.openxmlformats.org/officeDocument/2006/relationships/image" Target="../media/image1642.png"/><Relationship Id="rId83" Type="http://schemas.openxmlformats.org/officeDocument/2006/relationships/customXml" Target="../ink/ink1641.xml"/><Relationship Id="rId179" Type="http://schemas.openxmlformats.org/officeDocument/2006/relationships/customXml" Target="../ink/ink1689.xml"/><Relationship Id="rId365" Type="http://schemas.openxmlformats.org/officeDocument/2006/relationships/customXml" Target="../ink/ink1783.xml"/><Relationship Id="rId386" Type="http://schemas.openxmlformats.org/officeDocument/2006/relationships/image" Target="../media/image1802.png"/><Relationship Id="rId551" Type="http://schemas.openxmlformats.org/officeDocument/2006/relationships/image" Target="../media/image1883.png"/><Relationship Id="rId572" Type="http://schemas.openxmlformats.org/officeDocument/2006/relationships/customXml" Target="../ink/ink1887.xml"/><Relationship Id="rId190" Type="http://schemas.openxmlformats.org/officeDocument/2006/relationships/customXml" Target="../ink/ink1695.xml"/><Relationship Id="rId204" Type="http://schemas.openxmlformats.org/officeDocument/2006/relationships/customXml" Target="../ink/ink1702.xml"/><Relationship Id="rId225" Type="http://schemas.openxmlformats.org/officeDocument/2006/relationships/image" Target="../media/image1723.png"/><Relationship Id="rId246" Type="http://schemas.openxmlformats.org/officeDocument/2006/relationships/customXml" Target="../ink/ink1723.xml"/><Relationship Id="rId267" Type="http://schemas.openxmlformats.org/officeDocument/2006/relationships/image" Target="../media/image1744.png"/><Relationship Id="rId288" Type="http://schemas.openxmlformats.org/officeDocument/2006/relationships/customXml" Target="../ink/ink1744.xml"/><Relationship Id="rId411" Type="http://schemas.openxmlformats.org/officeDocument/2006/relationships/image" Target="../media/image1813.png"/><Relationship Id="rId432" Type="http://schemas.openxmlformats.org/officeDocument/2006/relationships/customXml" Target="../ink/ink1817.xml"/><Relationship Id="rId453" Type="http://schemas.openxmlformats.org/officeDocument/2006/relationships/image" Target="../media/image1834.png"/><Relationship Id="rId474" Type="http://schemas.openxmlformats.org/officeDocument/2006/relationships/customXml" Target="../ink/ink1838.xml"/><Relationship Id="rId509" Type="http://schemas.openxmlformats.org/officeDocument/2006/relationships/image" Target="../media/image1862.png"/><Relationship Id="rId106" Type="http://schemas.openxmlformats.org/officeDocument/2006/relationships/image" Target="../media/image1664.png"/><Relationship Id="rId127" Type="http://schemas.openxmlformats.org/officeDocument/2006/relationships/customXml" Target="../ink/ink1663.xml"/><Relationship Id="rId313" Type="http://schemas.openxmlformats.org/officeDocument/2006/relationships/image" Target="../media/image1767.png"/><Relationship Id="rId495" Type="http://schemas.openxmlformats.org/officeDocument/2006/relationships/image" Target="../media/image1855.png"/><Relationship Id="rId10" Type="http://schemas.openxmlformats.org/officeDocument/2006/relationships/image" Target="../media/image1617.png"/><Relationship Id="rId31" Type="http://schemas.openxmlformats.org/officeDocument/2006/relationships/customXml" Target="../ink/ink1615.xml"/><Relationship Id="rId52" Type="http://schemas.openxmlformats.org/officeDocument/2006/relationships/image" Target="../media/image1637.png"/><Relationship Id="rId73" Type="http://schemas.openxmlformats.org/officeDocument/2006/relationships/customXml" Target="../ink/ink1636.xml"/><Relationship Id="rId94" Type="http://schemas.openxmlformats.org/officeDocument/2006/relationships/image" Target="../media/image1658.png"/><Relationship Id="rId148" Type="http://schemas.openxmlformats.org/officeDocument/2006/relationships/image" Target="../media/image1685.png"/><Relationship Id="rId169" Type="http://schemas.openxmlformats.org/officeDocument/2006/relationships/customXml" Target="../ink/ink1684.xml"/><Relationship Id="rId334" Type="http://schemas.openxmlformats.org/officeDocument/2006/relationships/customXml" Target="../ink/ink1767.xml"/><Relationship Id="rId355" Type="http://schemas.openxmlformats.org/officeDocument/2006/relationships/customXml" Target="../ink/ink1778.xml"/><Relationship Id="rId376" Type="http://schemas.openxmlformats.org/officeDocument/2006/relationships/image" Target="../media/image1797.png"/><Relationship Id="rId397" Type="http://schemas.openxmlformats.org/officeDocument/2006/relationships/image" Target="../media/image1807.png"/><Relationship Id="rId520" Type="http://schemas.openxmlformats.org/officeDocument/2006/relationships/customXml" Target="../ink/ink1861.xml"/><Relationship Id="rId541" Type="http://schemas.openxmlformats.org/officeDocument/2006/relationships/image" Target="../media/image1878.png"/><Relationship Id="rId562" Type="http://schemas.openxmlformats.org/officeDocument/2006/relationships/customXml" Target="../ink/ink1882.xml"/><Relationship Id="rId4" Type="http://schemas.openxmlformats.org/officeDocument/2006/relationships/image" Target="../media/image1614.png"/><Relationship Id="rId180" Type="http://schemas.openxmlformats.org/officeDocument/2006/relationships/image" Target="../media/image1701.png"/><Relationship Id="rId215" Type="http://schemas.openxmlformats.org/officeDocument/2006/relationships/image" Target="../media/image1718.png"/><Relationship Id="rId236" Type="http://schemas.openxmlformats.org/officeDocument/2006/relationships/customXml" Target="../ink/ink1718.xml"/><Relationship Id="rId257" Type="http://schemas.openxmlformats.org/officeDocument/2006/relationships/image" Target="../media/image1739.png"/><Relationship Id="rId278" Type="http://schemas.openxmlformats.org/officeDocument/2006/relationships/customXml" Target="../ink/ink1739.xml"/><Relationship Id="rId401" Type="http://schemas.openxmlformats.org/officeDocument/2006/relationships/image" Target="../media/image1809.png"/><Relationship Id="rId422" Type="http://schemas.openxmlformats.org/officeDocument/2006/relationships/customXml" Target="../ink/ink1812.xml"/><Relationship Id="rId443" Type="http://schemas.openxmlformats.org/officeDocument/2006/relationships/image" Target="../media/image1829.png"/><Relationship Id="rId464" Type="http://schemas.openxmlformats.org/officeDocument/2006/relationships/customXml" Target="../ink/ink1833.xml"/><Relationship Id="rId303" Type="http://schemas.openxmlformats.org/officeDocument/2006/relationships/image" Target="../media/image1762.png"/><Relationship Id="rId485" Type="http://schemas.openxmlformats.org/officeDocument/2006/relationships/image" Target="../media/image1850.png"/><Relationship Id="rId42" Type="http://schemas.openxmlformats.org/officeDocument/2006/relationships/image" Target="../media/image1632.png"/><Relationship Id="rId84" Type="http://schemas.openxmlformats.org/officeDocument/2006/relationships/image" Target="../media/image1653.png"/><Relationship Id="rId138" Type="http://schemas.openxmlformats.org/officeDocument/2006/relationships/image" Target="../media/image1680.png"/><Relationship Id="rId345" Type="http://schemas.openxmlformats.org/officeDocument/2006/relationships/customXml" Target="../ink/ink1773.xml"/><Relationship Id="rId387" Type="http://schemas.openxmlformats.org/officeDocument/2006/relationships/customXml" Target="../ink/ink1794.xml"/><Relationship Id="rId510" Type="http://schemas.openxmlformats.org/officeDocument/2006/relationships/customXml" Target="../ink/ink1856.xml"/><Relationship Id="rId552" Type="http://schemas.openxmlformats.org/officeDocument/2006/relationships/customXml" Target="../ink/ink1877.xml"/><Relationship Id="rId191" Type="http://schemas.openxmlformats.org/officeDocument/2006/relationships/image" Target="../media/image1706.png"/><Relationship Id="rId205" Type="http://schemas.openxmlformats.org/officeDocument/2006/relationships/image" Target="../media/image1713.png"/><Relationship Id="rId247" Type="http://schemas.openxmlformats.org/officeDocument/2006/relationships/image" Target="../media/image1734.png"/><Relationship Id="rId412" Type="http://schemas.openxmlformats.org/officeDocument/2006/relationships/customXml" Target="../ink/ink1807.xml"/><Relationship Id="rId107" Type="http://schemas.openxmlformats.org/officeDocument/2006/relationships/customXml" Target="../ink/ink1653.xml"/><Relationship Id="rId289" Type="http://schemas.openxmlformats.org/officeDocument/2006/relationships/image" Target="../media/image1755.png"/><Relationship Id="rId454" Type="http://schemas.openxmlformats.org/officeDocument/2006/relationships/customXml" Target="../ink/ink1828.xml"/><Relationship Id="rId496" Type="http://schemas.openxmlformats.org/officeDocument/2006/relationships/customXml" Target="../ink/ink1849.xml"/><Relationship Id="rId11" Type="http://schemas.openxmlformats.org/officeDocument/2006/relationships/customXml" Target="../ink/ink1605.xml"/><Relationship Id="rId53" Type="http://schemas.openxmlformats.org/officeDocument/2006/relationships/customXml" Target="../ink/ink1626.xml"/><Relationship Id="rId149" Type="http://schemas.openxmlformats.org/officeDocument/2006/relationships/customXml" Target="../ink/ink1674.xml"/><Relationship Id="rId314" Type="http://schemas.openxmlformats.org/officeDocument/2006/relationships/customXml" Target="../ink/ink1757.xml"/><Relationship Id="rId356" Type="http://schemas.openxmlformats.org/officeDocument/2006/relationships/image" Target="../media/image1787.png"/><Relationship Id="rId398" Type="http://schemas.openxmlformats.org/officeDocument/2006/relationships/customXml" Target="../ink/ink1800.xml"/><Relationship Id="rId521" Type="http://schemas.openxmlformats.org/officeDocument/2006/relationships/image" Target="../media/image1868.png"/><Relationship Id="rId563" Type="http://schemas.openxmlformats.org/officeDocument/2006/relationships/image" Target="../media/image1888.png"/><Relationship Id="rId95" Type="http://schemas.openxmlformats.org/officeDocument/2006/relationships/customXml" Target="../ink/ink1647.xml"/><Relationship Id="rId160" Type="http://schemas.openxmlformats.org/officeDocument/2006/relationships/image" Target="../media/image1691.png"/><Relationship Id="rId216" Type="http://schemas.openxmlformats.org/officeDocument/2006/relationships/customXml" Target="../ink/ink1708.xml"/><Relationship Id="rId423" Type="http://schemas.openxmlformats.org/officeDocument/2006/relationships/image" Target="../media/image1819.png"/><Relationship Id="rId258" Type="http://schemas.openxmlformats.org/officeDocument/2006/relationships/customXml" Target="../ink/ink1729.xml"/><Relationship Id="rId465" Type="http://schemas.openxmlformats.org/officeDocument/2006/relationships/image" Target="../media/image1840.png"/><Relationship Id="rId22" Type="http://schemas.openxmlformats.org/officeDocument/2006/relationships/image" Target="../media/image1623.png"/><Relationship Id="rId64" Type="http://schemas.openxmlformats.org/officeDocument/2006/relationships/image" Target="../media/image1643.png"/><Relationship Id="rId118" Type="http://schemas.openxmlformats.org/officeDocument/2006/relationships/image" Target="../media/image1670.png"/><Relationship Id="rId325" Type="http://schemas.openxmlformats.org/officeDocument/2006/relationships/image" Target="../media/image1773.png"/><Relationship Id="rId367" Type="http://schemas.openxmlformats.org/officeDocument/2006/relationships/customXml" Target="../ink/ink1784.xml"/><Relationship Id="rId532" Type="http://schemas.openxmlformats.org/officeDocument/2006/relationships/customXml" Target="../ink/ink1867.xml"/><Relationship Id="rId574" Type="http://schemas.openxmlformats.org/officeDocument/2006/relationships/customXml" Target="../ink/ink1888.xml"/><Relationship Id="rId171" Type="http://schemas.openxmlformats.org/officeDocument/2006/relationships/customXml" Target="../ink/ink1685.xml"/><Relationship Id="rId227" Type="http://schemas.openxmlformats.org/officeDocument/2006/relationships/image" Target="../media/image1724.png"/><Relationship Id="rId269" Type="http://schemas.openxmlformats.org/officeDocument/2006/relationships/image" Target="../media/image1745.png"/><Relationship Id="rId434" Type="http://schemas.openxmlformats.org/officeDocument/2006/relationships/customXml" Target="../ink/ink1818.xml"/><Relationship Id="rId476" Type="http://schemas.openxmlformats.org/officeDocument/2006/relationships/customXml" Target="../ink/ink1839.xml"/><Relationship Id="rId33" Type="http://schemas.openxmlformats.org/officeDocument/2006/relationships/customXml" Target="../ink/ink1616.xml"/><Relationship Id="rId129" Type="http://schemas.openxmlformats.org/officeDocument/2006/relationships/customXml" Target="../ink/ink1664.xml"/><Relationship Id="rId280" Type="http://schemas.openxmlformats.org/officeDocument/2006/relationships/customXml" Target="../ink/ink1740.xml"/><Relationship Id="rId336" Type="http://schemas.openxmlformats.org/officeDocument/2006/relationships/customXml" Target="../ink/ink1768.xml"/><Relationship Id="rId501" Type="http://schemas.openxmlformats.org/officeDocument/2006/relationships/image" Target="../media/image1858.png"/><Relationship Id="rId543" Type="http://schemas.openxmlformats.org/officeDocument/2006/relationships/image" Target="../media/image1879.png"/><Relationship Id="rId75" Type="http://schemas.openxmlformats.org/officeDocument/2006/relationships/customXml" Target="../ink/ink1637.xml"/><Relationship Id="rId140" Type="http://schemas.openxmlformats.org/officeDocument/2006/relationships/image" Target="../media/image1681.png"/><Relationship Id="rId182" Type="http://schemas.openxmlformats.org/officeDocument/2006/relationships/image" Target="../media/image1702.png"/><Relationship Id="rId378" Type="http://schemas.openxmlformats.org/officeDocument/2006/relationships/image" Target="../media/image1798.png"/><Relationship Id="rId403" Type="http://schemas.openxmlformats.org/officeDocument/2006/relationships/image" Target="../media/image1810.png"/><Relationship Id="rId6" Type="http://schemas.openxmlformats.org/officeDocument/2006/relationships/image" Target="../media/image1615.png"/><Relationship Id="rId238" Type="http://schemas.openxmlformats.org/officeDocument/2006/relationships/customXml" Target="../ink/ink1719.xml"/><Relationship Id="rId445" Type="http://schemas.openxmlformats.org/officeDocument/2006/relationships/image" Target="../media/image1830.png"/><Relationship Id="rId487" Type="http://schemas.openxmlformats.org/officeDocument/2006/relationships/image" Target="../media/image1851.png"/><Relationship Id="rId291" Type="http://schemas.openxmlformats.org/officeDocument/2006/relationships/image" Target="../media/image1756.png"/><Relationship Id="rId305" Type="http://schemas.openxmlformats.org/officeDocument/2006/relationships/image" Target="../media/image1763.png"/><Relationship Id="rId347" Type="http://schemas.openxmlformats.org/officeDocument/2006/relationships/customXml" Target="../ink/ink1774.xml"/><Relationship Id="rId512" Type="http://schemas.openxmlformats.org/officeDocument/2006/relationships/customXml" Target="../ink/ink1857.xml"/><Relationship Id="rId44" Type="http://schemas.openxmlformats.org/officeDocument/2006/relationships/image" Target="../media/image1633.png"/><Relationship Id="rId86" Type="http://schemas.openxmlformats.org/officeDocument/2006/relationships/image" Target="../media/image1654.png"/><Relationship Id="rId151" Type="http://schemas.openxmlformats.org/officeDocument/2006/relationships/customXml" Target="../ink/ink1675.xml"/><Relationship Id="rId389" Type="http://schemas.openxmlformats.org/officeDocument/2006/relationships/customXml" Target="../ink/ink1795.xml"/><Relationship Id="rId554" Type="http://schemas.openxmlformats.org/officeDocument/2006/relationships/customXml" Target="../ink/ink1878.xml"/><Relationship Id="rId193" Type="http://schemas.openxmlformats.org/officeDocument/2006/relationships/image" Target="../media/image1707.png"/><Relationship Id="rId207" Type="http://schemas.openxmlformats.org/officeDocument/2006/relationships/image" Target="../media/image1714.png"/><Relationship Id="rId249" Type="http://schemas.openxmlformats.org/officeDocument/2006/relationships/image" Target="../media/image1735.png"/><Relationship Id="rId414" Type="http://schemas.openxmlformats.org/officeDocument/2006/relationships/customXml" Target="../ink/ink1808.xml"/><Relationship Id="rId456" Type="http://schemas.openxmlformats.org/officeDocument/2006/relationships/customXml" Target="../ink/ink1829.xml"/><Relationship Id="rId498" Type="http://schemas.openxmlformats.org/officeDocument/2006/relationships/customXml" Target="../ink/ink1850.xml"/><Relationship Id="rId13" Type="http://schemas.openxmlformats.org/officeDocument/2006/relationships/customXml" Target="../ink/ink1606.xml"/><Relationship Id="rId109" Type="http://schemas.openxmlformats.org/officeDocument/2006/relationships/customXml" Target="../ink/ink1654.xml"/><Relationship Id="rId260" Type="http://schemas.openxmlformats.org/officeDocument/2006/relationships/customXml" Target="../ink/ink1730.xml"/><Relationship Id="rId316" Type="http://schemas.openxmlformats.org/officeDocument/2006/relationships/customXml" Target="../ink/ink1758.xml"/><Relationship Id="rId523" Type="http://schemas.openxmlformats.org/officeDocument/2006/relationships/image" Target="../media/image1869.png"/><Relationship Id="rId55" Type="http://schemas.openxmlformats.org/officeDocument/2006/relationships/customXml" Target="../ink/ink1627.xml"/><Relationship Id="rId97" Type="http://schemas.openxmlformats.org/officeDocument/2006/relationships/customXml" Target="../ink/ink1648.xml"/><Relationship Id="rId120" Type="http://schemas.openxmlformats.org/officeDocument/2006/relationships/image" Target="../media/image1671.png"/><Relationship Id="rId358" Type="http://schemas.openxmlformats.org/officeDocument/2006/relationships/image" Target="../media/image1788.png"/><Relationship Id="rId565" Type="http://schemas.openxmlformats.org/officeDocument/2006/relationships/image" Target="../media/image1889.png"/><Relationship Id="rId162" Type="http://schemas.openxmlformats.org/officeDocument/2006/relationships/image" Target="../media/image1692.png"/><Relationship Id="rId218" Type="http://schemas.openxmlformats.org/officeDocument/2006/relationships/customXml" Target="../ink/ink1709.xml"/><Relationship Id="rId425" Type="http://schemas.openxmlformats.org/officeDocument/2006/relationships/image" Target="../media/image1820.png"/><Relationship Id="rId467" Type="http://schemas.openxmlformats.org/officeDocument/2006/relationships/image" Target="../media/image1841.png"/><Relationship Id="rId271" Type="http://schemas.openxmlformats.org/officeDocument/2006/relationships/image" Target="../media/image1746.png"/><Relationship Id="rId24" Type="http://schemas.openxmlformats.org/officeDocument/2006/relationships/image" Target="../media/image1624.png"/><Relationship Id="rId66" Type="http://schemas.openxmlformats.org/officeDocument/2006/relationships/image" Target="../media/image1644.png"/><Relationship Id="rId131" Type="http://schemas.openxmlformats.org/officeDocument/2006/relationships/customXml" Target="../ink/ink1665.xml"/><Relationship Id="rId327" Type="http://schemas.openxmlformats.org/officeDocument/2006/relationships/image" Target="../media/image1774.png"/><Relationship Id="rId369" Type="http://schemas.openxmlformats.org/officeDocument/2006/relationships/customXml" Target="../ink/ink1785.xml"/><Relationship Id="rId534" Type="http://schemas.openxmlformats.org/officeDocument/2006/relationships/customXml" Target="../ink/ink1868.xml"/><Relationship Id="rId576" Type="http://schemas.openxmlformats.org/officeDocument/2006/relationships/customXml" Target="../ink/ink1889.xml"/><Relationship Id="rId173" Type="http://schemas.openxmlformats.org/officeDocument/2006/relationships/customXml" Target="../ink/ink1686.xml"/><Relationship Id="rId229" Type="http://schemas.openxmlformats.org/officeDocument/2006/relationships/image" Target="../media/image1725.png"/><Relationship Id="rId380" Type="http://schemas.openxmlformats.org/officeDocument/2006/relationships/image" Target="../media/image1799.png"/><Relationship Id="rId436" Type="http://schemas.openxmlformats.org/officeDocument/2006/relationships/customXml" Target="../ink/ink1819.xml"/><Relationship Id="rId240" Type="http://schemas.openxmlformats.org/officeDocument/2006/relationships/customXml" Target="../ink/ink1720.xml"/><Relationship Id="rId478" Type="http://schemas.openxmlformats.org/officeDocument/2006/relationships/customXml" Target="../ink/ink1840.xml"/><Relationship Id="rId35" Type="http://schemas.openxmlformats.org/officeDocument/2006/relationships/customXml" Target="../ink/ink1617.xml"/><Relationship Id="rId77" Type="http://schemas.openxmlformats.org/officeDocument/2006/relationships/customXml" Target="../ink/ink1638.xml"/><Relationship Id="rId100" Type="http://schemas.openxmlformats.org/officeDocument/2006/relationships/image" Target="../media/image1661.png"/><Relationship Id="rId282" Type="http://schemas.openxmlformats.org/officeDocument/2006/relationships/customXml" Target="../ink/ink1741.xml"/><Relationship Id="rId338" Type="http://schemas.openxmlformats.org/officeDocument/2006/relationships/customXml" Target="../ink/ink1769.xml"/><Relationship Id="rId503" Type="http://schemas.openxmlformats.org/officeDocument/2006/relationships/image" Target="../media/image1859.png"/><Relationship Id="rId545" Type="http://schemas.openxmlformats.org/officeDocument/2006/relationships/image" Target="../media/image1880.png"/><Relationship Id="rId8" Type="http://schemas.openxmlformats.org/officeDocument/2006/relationships/image" Target="../media/image1616.png"/><Relationship Id="rId142" Type="http://schemas.openxmlformats.org/officeDocument/2006/relationships/image" Target="../media/image1682.png"/><Relationship Id="rId184" Type="http://schemas.openxmlformats.org/officeDocument/2006/relationships/customXml" Target="../ink/ink1692.xml"/><Relationship Id="rId391" Type="http://schemas.openxmlformats.org/officeDocument/2006/relationships/customXml" Target="../ink/ink1796.xml"/><Relationship Id="rId405" Type="http://schemas.openxmlformats.org/officeDocument/2006/relationships/image" Target="../media/image457.png"/><Relationship Id="rId447" Type="http://schemas.openxmlformats.org/officeDocument/2006/relationships/image" Target="../media/image1831.png"/><Relationship Id="rId251" Type="http://schemas.openxmlformats.org/officeDocument/2006/relationships/image" Target="../media/image1736.png"/><Relationship Id="rId489" Type="http://schemas.openxmlformats.org/officeDocument/2006/relationships/image" Target="../media/image1852.png"/><Relationship Id="rId46" Type="http://schemas.openxmlformats.org/officeDocument/2006/relationships/image" Target="../media/image1634.png"/><Relationship Id="rId293" Type="http://schemas.openxmlformats.org/officeDocument/2006/relationships/image" Target="../media/image1757.png"/><Relationship Id="rId307" Type="http://schemas.openxmlformats.org/officeDocument/2006/relationships/image" Target="../media/image1764.png"/><Relationship Id="rId349" Type="http://schemas.openxmlformats.org/officeDocument/2006/relationships/customXml" Target="../ink/ink1775.xml"/><Relationship Id="rId514" Type="http://schemas.openxmlformats.org/officeDocument/2006/relationships/customXml" Target="../ink/ink1858.xml"/><Relationship Id="rId556" Type="http://schemas.openxmlformats.org/officeDocument/2006/relationships/customXml" Target="../ink/ink1879.xml"/><Relationship Id="rId88" Type="http://schemas.openxmlformats.org/officeDocument/2006/relationships/image" Target="../media/image1655.png"/><Relationship Id="rId111" Type="http://schemas.openxmlformats.org/officeDocument/2006/relationships/customXml" Target="../ink/ink1655.xml"/><Relationship Id="rId153" Type="http://schemas.openxmlformats.org/officeDocument/2006/relationships/customXml" Target="../ink/ink1676.xml"/><Relationship Id="rId195" Type="http://schemas.openxmlformats.org/officeDocument/2006/relationships/image" Target="../media/image1708.png"/><Relationship Id="rId209" Type="http://schemas.openxmlformats.org/officeDocument/2006/relationships/image" Target="../media/image1715.png"/><Relationship Id="rId360" Type="http://schemas.openxmlformats.org/officeDocument/2006/relationships/image" Target="../media/image1789.png"/><Relationship Id="rId416" Type="http://schemas.openxmlformats.org/officeDocument/2006/relationships/customXml" Target="../ink/ink1809.xml"/><Relationship Id="rId220" Type="http://schemas.openxmlformats.org/officeDocument/2006/relationships/customXml" Target="../ink/ink1710.xml"/><Relationship Id="rId458" Type="http://schemas.openxmlformats.org/officeDocument/2006/relationships/customXml" Target="../ink/ink1830.xml"/><Relationship Id="rId15" Type="http://schemas.openxmlformats.org/officeDocument/2006/relationships/customXml" Target="../ink/ink1607.xml"/><Relationship Id="rId57" Type="http://schemas.openxmlformats.org/officeDocument/2006/relationships/customXml" Target="../ink/ink1628.xml"/><Relationship Id="rId262" Type="http://schemas.openxmlformats.org/officeDocument/2006/relationships/customXml" Target="../ink/ink1731.xml"/><Relationship Id="rId318" Type="http://schemas.openxmlformats.org/officeDocument/2006/relationships/customXml" Target="../ink/ink1759.xml"/><Relationship Id="rId525" Type="http://schemas.openxmlformats.org/officeDocument/2006/relationships/image" Target="../media/image1870.png"/><Relationship Id="rId567" Type="http://schemas.openxmlformats.org/officeDocument/2006/relationships/image" Target="../media/image1890.png"/><Relationship Id="rId99" Type="http://schemas.openxmlformats.org/officeDocument/2006/relationships/customXml" Target="../ink/ink1649.xml"/><Relationship Id="rId122" Type="http://schemas.openxmlformats.org/officeDocument/2006/relationships/image" Target="../media/image1672.png"/><Relationship Id="rId164" Type="http://schemas.openxmlformats.org/officeDocument/2006/relationships/image" Target="../media/image1693.png"/><Relationship Id="rId371" Type="http://schemas.openxmlformats.org/officeDocument/2006/relationships/customXml" Target="../ink/ink1786.xml"/><Relationship Id="rId427" Type="http://schemas.openxmlformats.org/officeDocument/2006/relationships/image" Target="../media/image1821.png"/><Relationship Id="rId469" Type="http://schemas.openxmlformats.org/officeDocument/2006/relationships/image" Target="../media/image1842.png"/><Relationship Id="rId26" Type="http://schemas.openxmlformats.org/officeDocument/2006/relationships/image" Target="../media/image361.png"/><Relationship Id="rId231" Type="http://schemas.openxmlformats.org/officeDocument/2006/relationships/image" Target="../media/image1726.png"/><Relationship Id="rId273" Type="http://schemas.openxmlformats.org/officeDocument/2006/relationships/image" Target="../media/image1747.png"/><Relationship Id="rId329" Type="http://schemas.openxmlformats.org/officeDocument/2006/relationships/image" Target="../media/image1775.png"/><Relationship Id="rId480" Type="http://schemas.openxmlformats.org/officeDocument/2006/relationships/customXml" Target="../ink/ink1841.xml"/><Relationship Id="rId536" Type="http://schemas.openxmlformats.org/officeDocument/2006/relationships/customXml" Target="../ink/ink186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.xml"/><Relationship Id="rId299" Type="http://schemas.openxmlformats.org/officeDocument/2006/relationships/customXml" Target="../ink/ink184.xml"/><Relationship Id="rId21" Type="http://schemas.openxmlformats.org/officeDocument/2006/relationships/customXml" Target="../ink/ink45.xml"/><Relationship Id="rId63" Type="http://schemas.openxmlformats.org/officeDocument/2006/relationships/customXml" Target="../ink/ink66.xml"/><Relationship Id="rId159" Type="http://schemas.openxmlformats.org/officeDocument/2006/relationships/customXml" Target="../ink/ink114.xml"/><Relationship Id="rId324" Type="http://schemas.openxmlformats.org/officeDocument/2006/relationships/image" Target="../media/image207.png"/><Relationship Id="rId366" Type="http://schemas.openxmlformats.org/officeDocument/2006/relationships/image" Target="../media/image228.png"/><Relationship Id="rId531" Type="http://schemas.openxmlformats.org/officeDocument/2006/relationships/customXml" Target="../ink/ink300.xml"/><Relationship Id="rId573" Type="http://schemas.openxmlformats.org/officeDocument/2006/relationships/customXml" Target="../ink/ink321.xml"/><Relationship Id="rId629" Type="http://schemas.openxmlformats.org/officeDocument/2006/relationships/customXml" Target="../ink/ink349.xml"/><Relationship Id="rId170" Type="http://schemas.openxmlformats.org/officeDocument/2006/relationships/image" Target="../media/image130.png"/><Relationship Id="rId226" Type="http://schemas.openxmlformats.org/officeDocument/2006/relationships/image" Target="../media/image158.png"/><Relationship Id="rId433" Type="http://schemas.openxmlformats.org/officeDocument/2006/relationships/customXml" Target="../ink/ink251.xml"/><Relationship Id="rId268" Type="http://schemas.openxmlformats.org/officeDocument/2006/relationships/image" Target="../media/image179.png"/><Relationship Id="rId475" Type="http://schemas.openxmlformats.org/officeDocument/2006/relationships/customXml" Target="../ink/ink272.xml"/><Relationship Id="rId32" Type="http://schemas.openxmlformats.org/officeDocument/2006/relationships/image" Target="../media/image61.png"/><Relationship Id="rId74" Type="http://schemas.openxmlformats.org/officeDocument/2006/relationships/image" Target="../media/image82.png"/><Relationship Id="rId128" Type="http://schemas.openxmlformats.org/officeDocument/2006/relationships/image" Target="../media/image109.png"/><Relationship Id="rId335" Type="http://schemas.openxmlformats.org/officeDocument/2006/relationships/customXml" Target="../ink/ink202.xml"/><Relationship Id="rId377" Type="http://schemas.openxmlformats.org/officeDocument/2006/relationships/customXml" Target="../ink/ink223.xml"/><Relationship Id="rId500" Type="http://schemas.openxmlformats.org/officeDocument/2006/relationships/image" Target="../media/image295.png"/><Relationship Id="rId542" Type="http://schemas.openxmlformats.org/officeDocument/2006/relationships/image" Target="../media/image316.png"/><Relationship Id="rId584" Type="http://schemas.openxmlformats.org/officeDocument/2006/relationships/image" Target="../media/image337.png"/><Relationship Id="rId5" Type="http://schemas.openxmlformats.org/officeDocument/2006/relationships/customXml" Target="../ink/ink37.xml"/><Relationship Id="rId181" Type="http://schemas.openxmlformats.org/officeDocument/2006/relationships/customXml" Target="../ink/ink125.xml"/><Relationship Id="rId237" Type="http://schemas.openxmlformats.org/officeDocument/2006/relationships/customXml" Target="../ink/ink153.xml"/><Relationship Id="rId402" Type="http://schemas.openxmlformats.org/officeDocument/2006/relationships/image" Target="../media/image246.png"/><Relationship Id="rId279" Type="http://schemas.openxmlformats.org/officeDocument/2006/relationships/customXml" Target="../ink/ink174.xml"/><Relationship Id="rId444" Type="http://schemas.openxmlformats.org/officeDocument/2006/relationships/image" Target="../media/image267.png"/><Relationship Id="rId486" Type="http://schemas.openxmlformats.org/officeDocument/2006/relationships/image" Target="../media/image288.png"/><Relationship Id="rId43" Type="http://schemas.openxmlformats.org/officeDocument/2006/relationships/customXml" Target="../ink/ink56.xml"/><Relationship Id="rId139" Type="http://schemas.openxmlformats.org/officeDocument/2006/relationships/customXml" Target="../ink/ink104.xml"/><Relationship Id="rId290" Type="http://schemas.openxmlformats.org/officeDocument/2006/relationships/image" Target="../media/image190.png"/><Relationship Id="rId304" Type="http://schemas.openxmlformats.org/officeDocument/2006/relationships/image" Target="../media/image197.png"/><Relationship Id="rId346" Type="http://schemas.openxmlformats.org/officeDocument/2006/relationships/image" Target="../media/image218.png"/><Relationship Id="rId388" Type="http://schemas.openxmlformats.org/officeDocument/2006/relationships/image" Target="../media/image239.png"/><Relationship Id="rId511" Type="http://schemas.openxmlformats.org/officeDocument/2006/relationships/customXml" Target="../ink/ink290.xml"/><Relationship Id="rId553" Type="http://schemas.openxmlformats.org/officeDocument/2006/relationships/customXml" Target="../ink/ink311.xml"/><Relationship Id="rId609" Type="http://schemas.openxmlformats.org/officeDocument/2006/relationships/customXml" Target="../ink/ink339.xml"/><Relationship Id="rId85" Type="http://schemas.openxmlformats.org/officeDocument/2006/relationships/customXml" Target="../ink/ink77.xml"/><Relationship Id="rId150" Type="http://schemas.openxmlformats.org/officeDocument/2006/relationships/image" Target="../media/image120.png"/><Relationship Id="rId192" Type="http://schemas.openxmlformats.org/officeDocument/2006/relationships/image" Target="../media/image141.png"/><Relationship Id="rId206" Type="http://schemas.openxmlformats.org/officeDocument/2006/relationships/image" Target="../media/image148.png"/><Relationship Id="rId413" Type="http://schemas.openxmlformats.org/officeDocument/2006/relationships/customXml" Target="../ink/ink241.xml"/><Relationship Id="rId595" Type="http://schemas.openxmlformats.org/officeDocument/2006/relationships/customXml" Target="../ink/ink332.xml"/><Relationship Id="rId248" Type="http://schemas.openxmlformats.org/officeDocument/2006/relationships/image" Target="../media/image169.png"/><Relationship Id="rId455" Type="http://schemas.openxmlformats.org/officeDocument/2006/relationships/customXml" Target="../ink/ink262.xml"/><Relationship Id="rId497" Type="http://schemas.openxmlformats.org/officeDocument/2006/relationships/customXml" Target="../ink/ink283.xml"/><Relationship Id="rId620" Type="http://schemas.openxmlformats.org/officeDocument/2006/relationships/image" Target="../media/image355.png"/><Relationship Id="rId12" Type="http://schemas.openxmlformats.org/officeDocument/2006/relationships/image" Target="../media/image51.png"/><Relationship Id="rId108" Type="http://schemas.openxmlformats.org/officeDocument/2006/relationships/image" Target="../media/image99.png"/><Relationship Id="rId315" Type="http://schemas.openxmlformats.org/officeDocument/2006/relationships/customXml" Target="../ink/ink192.xml"/><Relationship Id="rId357" Type="http://schemas.openxmlformats.org/officeDocument/2006/relationships/customXml" Target="../ink/ink213.xml"/><Relationship Id="rId522" Type="http://schemas.openxmlformats.org/officeDocument/2006/relationships/image" Target="../media/image306.png"/><Relationship Id="rId54" Type="http://schemas.openxmlformats.org/officeDocument/2006/relationships/image" Target="../media/image72.png"/><Relationship Id="rId96" Type="http://schemas.openxmlformats.org/officeDocument/2006/relationships/image" Target="../media/image93.png"/><Relationship Id="rId161" Type="http://schemas.openxmlformats.org/officeDocument/2006/relationships/customXml" Target="../ink/ink115.xml"/><Relationship Id="rId217" Type="http://schemas.openxmlformats.org/officeDocument/2006/relationships/customXml" Target="../ink/ink143.xml"/><Relationship Id="rId399" Type="http://schemas.openxmlformats.org/officeDocument/2006/relationships/customXml" Target="../ink/ink234.xml"/><Relationship Id="rId564" Type="http://schemas.openxmlformats.org/officeDocument/2006/relationships/image" Target="../media/image327.png"/><Relationship Id="rId259" Type="http://schemas.openxmlformats.org/officeDocument/2006/relationships/customXml" Target="../ink/ink164.xml"/><Relationship Id="rId424" Type="http://schemas.openxmlformats.org/officeDocument/2006/relationships/image" Target="../media/image257.png"/><Relationship Id="rId466" Type="http://schemas.openxmlformats.org/officeDocument/2006/relationships/image" Target="../media/image278.png"/><Relationship Id="rId631" Type="http://schemas.openxmlformats.org/officeDocument/2006/relationships/customXml" Target="../ink/ink350.xml"/><Relationship Id="rId23" Type="http://schemas.openxmlformats.org/officeDocument/2006/relationships/customXml" Target="../ink/ink46.xml"/><Relationship Id="rId119" Type="http://schemas.openxmlformats.org/officeDocument/2006/relationships/customXml" Target="../ink/ink94.xml"/><Relationship Id="rId270" Type="http://schemas.openxmlformats.org/officeDocument/2006/relationships/image" Target="../media/image180.png"/><Relationship Id="rId326" Type="http://schemas.openxmlformats.org/officeDocument/2006/relationships/image" Target="../media/image208.png"/><Relationship Id="rId533" Type="http://schemas.openxmlformats.org/officeDocument/2006/relationships/customXml" Target="../ink/ink301.xml"/><Relationship Id="rId65" Type="http://schemas.openxmlformats.org/officeDocument/2006/relationships/customXml" Target="../ink/ink67.xml"/><Relationship Id="rId130" Type="http://schemas.openxmlformats.org/officeDocument/2006/relationships/image" Target="../media/image110.png"/><Relationship Id="rId368" Type="http://schemas.openxmlformats.org/officeDocument/2006/relationships/image" Target="../media/image229.png"/><Relationship Id="rId575" Type="http://schemas.openxmlformats.org/officeDocument/2006/relationships/customXml" Target="../ink/ink322.xml"/><Relationship Id="rId172" Type="http://schemas.openxmlformats.org/officeDocument/2006/relationships/image" Target="../media/image131.png"/><Relationship Id="rId228" Type="http://schemas.openxmlformats.org/officeDocument/2006/relationships/image" Target="../media/image159.png"/><Relationship Id="rId435" Type="http://schemas.openxmlformats.org/officeDocument/2006/relationships/customXml" Target="../ink/ink252.xml"/><Relationship Id="rId477" Type="http://schemas.openxmlformats.org/officeDocument/2006/relationships/customXml" Target="../ink/ink273.xml"/><Relationship Id="rId600" Type="http://schemas.openxmlformats.org/officeDocument/2006/relationships/image" Target="../media/image345.png"/><Relationship Id="rId281" Type="http://schemas.openxmlformats.org/officeDocument/2006/relationships/customXml" Target="../ink/ink175.xml"/><Relationship Id="rId337" Type="http://schemas.openxmlformats.org/officeDocument/2006/relationships/customXml" Target="../ink/ink203.xml"/><Relationship Id="rId502" Type="http://schemas.openxmlformats.org/officeDocument/2006/relationships/image" Target="../media/image296.png"/><Relationship Id="rId34" Type="http://schemas.openxmlformats.org/officeDocument/2006/relationships/image" Target="../media/image62.png"/><Relationship Id="rId76" Type="http://schemas.openxmlformats.org/officeDocument/2006/relationships/image" Target="../media/image83.png"/><Relationship Id="rId141" Type="http://schemas.openxmlformats.org/officeDocument/2006/relationships/customXml" Target="../ink/ink105.xml"/><Relationship Id="rId379" Type="http://schemas.openxmlformats.org/officeDocument/2006/relationships/customXml" Target="../ink/ink224.xml"/><Relationship Id="rId544" Type="http://schemas.openxmlformats.org/officeDocument/2006/relationships/image" Target="../media/image317.png"/><Relationship Id="rId586" Type="http://schemas.openxmlformats.org/officeDocument/2006/relationships/image" Target="../media/image338.png"/><Relationship Id="rId7" Type="http://schemas.openxmlformats.org/officeDocument/2006/relationships/customXml" Target="../ink/ink38.xml"/><Relationship Id="rId183" Type="http://schemas.openxmlformats.org/officeDocument/2006/relationships/customXml" Target="../ink/ink126.xml"/><Relationship Id="rId239" Type="http://schemas.openxmlformats.org/officeDocument/2006/relationships/customXml" Target="../ink/ink154.xml"/><Relationship Id="rId390" Type="http://schemas.openxmlformats.org/officeDocument/2006/relationships/image" Target="../media/image240.png"/><Relationship Id="rId404" Type="http://schemas.openxmlformats.org/officeDocument/2006/relationships/image" Target="../media/image247.png"/><Relationship Id="rId446" Type="http://schemas.openxmlformats.org/officeDocument/2006/relationships/image" Target="../media/image268.png"/><Relationship Id="rId611" Type="http://schemas.openxmlformats.org/officeDocument/2006/relationships/customXml" Target="../ink/ink340.xml"/><Relationship Id="rId250" Type="http://schemas.openxmlformats.org/officeDocument/2006/relationships/image" Target="../media/image170.png"/><Relationship Id="rId292" Type="http://schemas.openxmlformats.org/officeDocument/2006/relationships/image" Target="../media/image191.png"/><Relationship Id="rId306" Type="http://schemas.openxmlformats.org/officeDocument/2006/relationships/image" Target="../media/image198.png"/><Relationship Id="rId488" Type="http://schemas.openxmlformats.org/officeDocument/2006/relationships/image" Target="../media/image289.png"/><Relationship Id="rId45" Type="http://schemas.openxmlformats.org/officeDocument/2006/relationships/customXml" Target="../ink/ink57.xml"/><Relationship Id="rId87" Type="http://schemas.openxmlformats.org/officeDocument/2006/relationships/customXml" Target="../ink/ink78.xml"/><Relationship Id="rId110" Type="http://schemas.openxmlformats.org/officeDocument/2006/relationships/image" Target="../media/image100.png"/><Relationship Id="rId348" Type="http://schemas.openxmlformats.org/officeDocument/2006/relationships/image" Target="../media/image219.png"/><Relationship Id="rId513" Type="http://schemas.openxmlformats.org/officeDocument/2006/relationships/customXml" Target="../ink/ink291.xml"/><Relationship Id="rId555" Type="http://schemas.openxmlformats.org/officeDocument/2006/relationships/customXml" Target="../ink/ink312.xml"/><Relationship Id="rId597" Type="http://schemas.openxmlformats.org/officeDocument/2006/relationships/customXml" Target="../ink/ink333.xml"/><Relationship Id="rId152" Type="http://schemas.openxmlformats.org/officeDocument/2006/relationships/image" Target="../media/image121.png"/><Relationship Id="rId194" Type="http://schemas.openxmlformats.org/officeDocument/2006/relationships/image" Target="../media/image142.png"/><Relationship Id="rId208" Type="http://schemas.openxmlformats.org/officeDocument/2006/relationships/image" Target="../media/image149.png"/><Relationship Id="rId415" Type="http://schemas.openxmlformats.org/officeDocument/2006/relationships/customXml" Target="../ink/ink242.xml"/><Relationship Id="rId457" Type="http://schemas.openxmlformats.org/officeDocument/2006/relationships/customXml" Target="../ink/ink263.xml"/><Relationship Id="rId622" Type="http://schemas.openxmlformats.org/officeDocument/2006/relationships/image" Target="../media/image356.png"/><Relationship Id="rId261" Type="http://schemas.openxmlformats.org/officeDocument/2006/relationships/customXml" Target="../ink/ink165.xml"/><Relationship Id="rId499" Type="http://schemas.openxmlformats.org/officeDocument/2006/relationships/customXml" Target="../ink/ink284.xml"/><Relationship Id="rId14" Type="http://schemas.openxmlformats.org/officeDocument/2006/relationships/image" Target="../media/image52.png"/><Relationship Id="rId56" Type="http://schemas.openxmlformats.org/officeDocument/2006/relationships/image" Target="../media/image73.png"/><Relationship Id="rId317" Type="http://schemas.openxmlformats.org/officeDocument/2006/relationships/customXml" Target="../ink/ink193.xml"/><Relationship Id="rId359" Type="http://schemas.openxmlformats.org/officeDocument/2006/relationships/customXml" Target="../ink/ink214.xml"/><Relationship Id="rId524" Type="http://schemas.openxmlformats.org/officeDocument/2006/relationships/image" Target="../media/image307.png"/><Relationship Id="rId566" Type="http://schemas.openxmlformats.org/officeDocument/2006/relationships/image" Target="../media/image328.png"/><Relationship Id="rId98" Type="http://schemas.openxmlformats.org/officeDocument/2006/relationships/image" Target="../media/image94.png"/><Relationship Id="rId121" Type="http://schemas.openxmlformats.org/officeDocument/2006/relationships/customXml" Target="../ink/ink95.xml"/><Relationship Id="rId163" Type="http://schemas.openxmlformats.org/officeDocument/2006/relationships/customXml" Target="../ink/ink116.xml"/><Relationship Id="rId219" Type="http://schemas.openxmlformats.org/officeDocument/2006/relationships/customXml" Target="../ink/ink144.xml"/><Relationship Id="rId370" Type="http://schemas.openxmlformats.org/officeDocument/2006/relationships/image" Target="../media/image230.png"/><Relationship Id="rId426" Type="http://schemas.openxmlformats.org/officeDocument/2006/relationships/image" Target="../media/image258.png"/><Relationship Id="rId230" Type="http://schemas.openxmlformats.org/officeDocument/2006/relationships/image" Target="../media/image160.png"/><Relationship Id="rId468" Type="http://schemas.openxmlformats.org/officeDocument/2006/relationships/image" Target="../media/image279.png"/><Relationship Id="rId25" Type="http://schemas.openxmlformats.org/officeDocument/2006/relationships/customXml" Target="../ink/ink47.xml"/><Relationship Id="rId67" Type="http://schemas.openxmlformats.org/officeDocument/2006/relationships/customXml" Target="../ink/ink68.xml"/><Relationship Id="rId272" Type="http://schemas.openxmlformats.org/officeDocument/2006/relationships/image" Target="../media/image181.png"/><Relationship Id="rId328" Type="http://schemas.openxmlformats.org/officeDocument/2006/relationships/image" Target="../media/image209.png"/><Relationship Id="rId535" Type="http://schemas.openxmlformats.org/officeDocument/2006/relationships/customXml" Target="../ink/ink302.xml"/><Relationship Id="rId577" Type="http://schemas.openxmlformats.org/officeDocument/2006/relationships/customXml" Target="../ink/ink323.xml"/><Relationship Id="rId132" Type="http://schemas.openxmlformats.org/officeDocument/2006/relationships/image" Target="../media/image111.png"/><Relationship Id="rId174" Type="http://schemas.openxmlformats.org/officeDocument/2006/relationships/image" Target="../media/image132.png"/><Relationship Id="rId381" Type="http://schemas.openxmlformats.org/officeDocument/2006/relationships/customXml" Target="../ink/ink225.xml"/><Relationship Id="rId602" Type="http://schemas.openxmlformats.org/officeDocument/2006/relationships/image" Target="../media/image346.png"/><Relationship Id="rId241" Type="http://schemas.openxmlformats.org/officeDocument/2006/relationships/customXml" Target="../ink/ink155.xml"/><Relationship Id="rId437" Type="http://schemas.openxmlformats.org/officeDocument/2006/relationships/customXml" Target="../ink/ink253.xml"/><Relationship Id="rId479" Type="http://schemas.openxmlformats.org/officeDocument/2006/relationships/customXml" Target="../ink/ink274.xml"/><Relationship Id="rId36" Type="http://schemas.openxmlformats.org/officeDocument/2006/relationships/image" Target="../media/image63.png"/><Relationship Id="rId283" Type="http://schemas.openxmlformats.org/officeDocument/2006/relationships/customXml" Target="../ink/ink176.xml"/><Relationship Id="rId339" Type="http://schemas.openxmlformats.org/officeDocument/2006/relationships/customXml" Target="../ink/ink204.xml"/><Relationship Id="rId490" Type="http://schemas.openxmlformats.org/officeDocument/2006/relationships/image" Target="../media/image290.png"/><Relationship Id="rId504" Type="http://schemas.openxmlformats.org/officeDocument/2006/relationships/image" Target="../media/image297.png"/><Relationship Id="rId546" Type="http://schemas.openxmlformats.org/officeDocument/2006/relationships/image" Target="../media/image318.png"/><Relationship Id="rId78" Type="http://schemas.openxmlformats.org/officeDocument/2006/relationships/image" Target="../media/image84.png"/><Relationship Id="rId101" Type="http://schemas.openxmlformats.org/officeDocument/2006/relationships/customXml" Target="../ink/ink85.xml"/><Relationship Id="rId143" Type="http://schemas.openxmlformats.org/officeDocument/2006/relationships/customXml" Target="../ink/ink106.xml"/><Relationship Id="rId185" Type="http://schemas.openxmlformats.org/officeDocument/2006/relationships/customXml" Target="../ink/ink127.xml"/><Relationship Id="rId350" Type="http://schemas.openxmlformats.org/officeDocument/2006/relationships/image" Target="../media/image220.png"/><Relationship Id="rId406" Type="http://schemas.openxmlformats.org/officeDocument/2006/relationships/image" Target="../media/image248.png"/><Relationship Id="rId588" Type="http://schemas.openxmlformats.org/officeDocument/2006/relationships/image" Target="../media/image339.png"/><Relationship Id="rId9" Type="http://schemas.openxmlformats.org/officeDocument/2006/relationships/customXml" Target="../ink/ink39.xml"/><Relationship Id="rId210" Type="http://schemas.openxmlformats.org/officeDocument/2006/relationships/image" Target="../media/image150.png"/><Relationship Id="rId392" Type="http://schemas.openxmlformats.org/officeDocument/2006/relationships/image" Target="../media/image241.png"/><Relationship Id="rId448" Type="http://schemas.openxmlformats.org/officeDocument/2006/relationships/image" Target="../media/image269.png"/><Relationship Id="rId613" Type="http://schemas.openxmlformats.org/officeDocument/2006/relationships/customXml" Target="../ink/ink341.xml"/><Relationship Id="rId252" Type="http://schemas.openxmlformats.org/officeDocument/2006/relationships/image" Target="../media/image171.png"/><Relationship Id="rId294" Type="http://schemas.openxmlformats.org/officeDocument/2006/relationships/image" Target="../media/image192.png"/><Relationship Id="rId308" Type="http://schemas.openxmlformats.org/officeDocument/2006/relationships/image" Target="../media/image199.png"/><Relationship Id="rId515" Type="http://schemas.openxmlformats.org/officeDocument/2006/relationships/customXml" Target="../ink/ink292.xml"/><Relationship Id="rId47" Type="http://schemas.openxmlformats.org/officeDocument/2006/relationships/customXml" Target="../ink/ink58.xml"/><Relationship Id="rId89" Type="http://schemas.openxmlformats.org/officeDocument/2006/relationships/customXml" Target="../ink/ink79.xml"/><Relationship Id="rId112" Type="http://schemas.openxmlformats.org/officeDocument/2006/relationships/image" Target="../media/image101.png"/><Relationship Id="rId154" Type="http://schemas.openxmlformats.org/officeDocument/2006/relationships/image" Target="../media/image122.png"/><Relationship Id="rId361" Type="http://schemas.openxmlformats.org/officeDocument/2006/relationships/customXml" Target="../ink/ink215.xml"/><Relationship Id="rId557" Type="http://schemas.openxmlformats.org/officeDocument/2006/relationships/customXml" Target="../ink/ink313.xml"/><Relationship Id="rId599" Type="http://schemas.openxmlformats.org/officeDocument/2006/relationships/customXml" Target="../ink/ink334.xml"/><Relationship Id="rId196" Type="http://schemas.openxmlformats.org/officeDocument/2006/relationships/image" Target="../media/image143.png"/><Relationship Id="rId417" Type="http://schemas.openxmlformats.org/officeDocument/2006/relationships/customXml" Target="../ink/ink243.xml"/><Relationship Id="rId459" Type="http://schemas.openxmlformats.org/officeDocument/2006/relationships/customXml" Target="../ink/ink264.xml"/><Relationship Id="rId624" Type="http://schemas.openxmlformats.org/officeDocument/2006/relationships/image" Target="../media/image357.png"/><Relationship Id="rId16" Type="http://schemas.openxmlformats.org/officeDocument/2006/relationships/image" Target="../media/image53.png"/><Relationship Id="rId221" Type="http://schemas.openxmlformats.org/officeDocument/2006/relationships/customXml" Target="../ink/ink145.xml"/><Relationship Id="rId263" Type="http://schemas.openxmlformats.org/officeDocument/2006/relationships/customXml" Target="../ink/ink166.xml"/><Relationship Id="rId319" Type="http://schemas.openxmlformats.org/officeDocument/2006/relationships/customXml" Target="../ink/ink194.xml"/><Relationship Id="rId470" Type="http://schemas.openxmlformats.org/officeDocument/2006/relationships/image" Target="../media/image280.png"/><Relationship Id="rId526" Type="http://schemas.openxmlformats.org/officeDocument/2006/relationships/image" Target="../media/image308.png"/><Relationship Id="rId58" Type="http://schemas.openxmlformats.org/officeDocument/2006/relationships/image" Target="../media/image74.png"/><Relationship Id="rId123" Type="http://schemas.openxmlformats.org/officeDocument/2006/relationships/customXml" Target="../ink/ink96.xml"/><Relationship Id="rId330" Type="http://schemas.openxmlformats.org/officeDocument/2006/relationships/image" Target="../media/image210.png"/><Relationship Id="rId568" Type="http://schemas.openxmlformats.org/officeDocument/2006/relationships/image" Target="../media/image329.png"/><Relationship Id="rId165" Type="http://schemas.openxmlformats.org/officeDocument/2006/relationships/customXml" Target="../ink/ink117.xml"/><Relationship Id="rId372" Type="http://schemas.openxmlformats.org/officeDocument/2006/relationships/image" Target="../media/image231.png"/><Relationship Id="rId428" Type="http://schemas.openxmlformats.org/officeDocument/2006/relationships/image" Target="../media/image259.png"/><Relationship Id="rId232" Type="http://schemas.openxmlformats.org/officeDocument/2006/relationships/image" Target="../media/image161.png"/><Relationship Id="rId274" Type="http://schemas.openxmlformats.org/officeDocument/2006/relationships/image" Target="../media/image182.png"/><Relationship Id="rId481" Type="http://schemas.openxmlformats.org/officeDocument/2006/relationships/customXml" Target="../ink/ink275.xml"/><Relationship Id="rId27" Type="http://schemas.openxmlformats.org/officeDocument/2006/relationships/customXml" Target="../ink/ink48.xml"/><Relationship Id="rId69" Type="http://schemas.openxmlformats.org/officeDocument/2006/relationships/customXml" Target="../ink/ink69.xml"/><Relationship Id="rId134" Type="http://schemas.openxmlformats.org/officeDocument/2006/relationships/image" Target="../media/image112.png"/><Relationship Id="rId537" Type="http://schemas.openxmlformats.org/officeDocument/2006/relationships/customXml" Target="../ink/ink303.xml"/><Relationship Id="rId579" Type="http://schemas.openxmlformats.org/officeDocument/2006/relationships/customXml" Target="../ink/ink324.xml"/><Relationship Id="rId80" Type="http://schemas.openxmlformats.org/officeDocument/2006/relationships/image" Target="../media/image85.png"/><Relationship Id="rId176" Type="http://schemas.openxmlformats.org/officeDocument/2006/relationships/image" Target="../media/image133.png"/><Relationship Id="rId341" Type="http://schemas.openxmlformats.org/officeDocument/2006/relationships/customXml" Target="../ink/ink205.xml"/><Relationship Id="rId383" Type="http://schemas.openxmlformats.org/officeDocument/2006/relationships/customXml" Target="../ink/ink226.xml"/><Relationship Id="rId439" Type="http://schemas.openxmlformats.org/officeDocument/2006/relationships/customXml" Target="../ink/ink254.xml"/><Relationship Id="rId590" Type="http://schemas.openxmlformats.org/officeDocument/2006/relationships/image" Target="../media/image340.png"/><Relationship Id="rId604" Type="http://schemas.openxmlformats.org/officeDocument/2006/relationships/image" Target="../media/image347.png"/><Relationship Id="rId201" Type="http://schemas.openxmlformats.org/officeDocument/2006/relationships/customXml" Target="../ink/ink135.xml"/><Relationship Id="rId243" Type="http://schemas.openxmlformats.org/officeDocument/2006/relationships/customXml" Target="../ink/ink156.xml"/><Relationship Id="rId285" Type="http://schemas.openxmlformats.org/officeDocument/2006/relationships/customXml" Target="../ink/ink177.xml"/><Relationship Id="rId450" Type="http://schemas.openxmlformats.org/officeDocument/2006/relationships/image" Target="../media/image270.png"/><Relationship Id="rId506" Type="http://schemas.openxmlformats.org/officeDocument/2006/relationships/image" Target="../media/image298.png"/><Relationship Id="rId17" Type="http://schemas.openxmlformats.org/officeDocument/2006/relationships/customXml" Target="../ink/ink43.xml"/><Relationship Id="rId38" Type="http://schemas.openxmlformats.org/officeDocument/2006/relationships/image" Target="../media/image64.png"/><Relationship Id="rId59" Type="http://schemas.openxmlformats.org/officeDocument/2006/relationships/customXml" Target="../ink/ink64.xml"/><Relationship Id="rId103" Type="http://schemas.openxmlformats.org/officeDocument/2006/relationships/customXml" Target="../ink/ink86.xml"/><Relationship Id="rId124" Type="http://schemas.openxmlformats.org/officeDocument/2006/relationships/image" Target="../media/image107.png"/><Relationship Id="rId310" Type="http://schemas.openxmlformats.org/officeDocument/2006/relationships/image" Target="../media/image200.png"/><Relationship Id="rId492" Type="http://schemas.openxmlformats.org/officeDocument/2006/relationships/image" Target="../media/image291.png"/><Relationship Id="rId527" Type="http://schemas.openxmlformats.org/officeDocument/2006/relationships/customXml" Target="../ink/ink298.xml"/><Relationship Id="rId548" Type="http://schemas.openxmlformats.org/officeDocument/2006/relationships/image" Target="../media/image319.png"/><Relationship Id="rId569" Type="http://schemas.openxmlformats.org/officeDocument/2006/relationships/customXml" Target="../ink/ink319.xml"/><Relationship Id="rId70" Type="http://schemas.openxmlformats.org/officeDocument/2006/relationships/image" Target="../media/image80.png"/><Relationship Id="rId91" Type="http://schemas.openxmlformats.org/officeDocument/2006/relationships/customXml" Target="../ink/ink80.xml"/><Relationship Id="rId145" Type="http://schemas.openxmlformats.org/officeDocument/2006/relationships/customXml" Target="../ink/ink107.xml"/><Relationship Id="rId166" Type="http://schemas.openxmlformats.org/officeDocument/2006/relationships/image" Target="../media/image128.png"/><Relationship Id="rId187" Type="http://schemas.openxmlformats.org/officeDocument/2006/relationships/customXml" Target="../ink/ink128.xml"/><Relationship Id="rId331" Type="http://schemas.openxmlformats.org/officeDocument/2006/relationships/customXml" Target="../ink/ink200.xml"/><Relationship Id="rId352" Type="http://schemas.openxmlformats.org/officeDocument/2006/relationships/image" Target="../media/image221.png"/><Relationship Id="rId373" Type="http://schemas.openxmlformats.org/officeDocument/2006/relationships/customXml" Target="../ink/ink221.xml"/><Relationship Id="rId394" Type="http://schemas.openxmlformats.org/officeDocument/2006/relationships/image" Target="../media/image242.png"/><Relationship Id="rId408" Type="http://schemas.openxmlformats.org/officeDocument/2006/relationships/image" Target="../media/image249.png"/><Relationship Id="rId429" Type="http://schemas.openxmlformats.org/officeDocument/2006/relationships/customXml" Target="../ink/ink249.xml"/><Relationship Id="rId580" Type="http://schemas.openxmlformats.org/officeDocument/2006/relationships/image" Target="../media/image335.png"/><Relationship Id="rId615" Type="http://schemas.openxmlformats.org/officeDocument/2006/relationships/customXml" Target="../ink/ink34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51.png"/><Relationship Id="rId233" Type="http://schemas.openxmlformats.org/officeDocument/2006/relationships/customXml" Target="../ink/ink151.xml"/><Relationship Id="rId254" Type="http://schemas.openxmlformats.org/officeDocument/2006/relationships/image" Target="../media/image172.png"/><Relationship Id="rId440" Type="http://schemas.openxmlformats.org/officeDocument/2006/relationships/image" Target="../media/image265.png"/><Relationship Id="rId28" Type="http://schemas.openxmlformats.org/officeDocument/2006/relationships/image" Target="../media/image59.png"/><Relationship Id="rId49" Type="http://schemas.openxmlformats.org/officeDocument/2006/relationships/customXml" Target="../ink/ink59.xml"/><Relationship Id="rId114" Type="http://schemas.openxmlformats.org/officeDocument/2006/relationships/image" Target="../media/image102.png"/><Relationship Id="rId275" Type="http://schemas.openxmlformats.org/officeDocument/2006/relationships/customXml" Target="../ink/ink172.xml"/><Relationship Id="rId296" Type="http://schemas.openxmlformats.org/officeDocument/2006/relationships/image" Target="../media/image193.png"/><Relationship Id="rId300" Type="http://schemas.openxmlformats.org/officeDocument/2006/relationships/image" Target="../media/image195.png"/><Relationship Id="rId461" Type="http://schemas.openxmlformats.org/officeDocument/2006/relationships/customXml" Target="../ink/ink265.xml"/><Relationship Id="rId482" Type="http://schemas.openxmlformats.org/officeDocument/2006/relationships/image" Target="../media/image286.png"/><Relationship Id="rId517" Type="http://schemas.openxmlformats.org/officeDocument/2006/relationships/customXml" Target="../ink/ink293.xml"/><Relationship Id="rId538" Type="http://schemas.openxmlformats.org/officeDocument/2006/relationships/image" Target="../media/image314.png"/><Relationship Id="rId559" Type="http://schemas.openxmlformats.org/officeDocument/2006/relationships/customXml" Target="../ink/ink314.xml"/><Relationship Id="rId60" Type="http://schemas.openxmlformats.org/officeDocument/2006/relationships/image" Target="../media/image75.png"/><Relationship Id="rId81" Type="http://schemas.openxmlformats.org/officeDocument/2006/relationships/customXml" Target="../ink/ink75.xml"/><Relationship Id="rId135" Type="http://schemas.openxmlformats.org/officeDocument/2006/relationships/customXml" Target="../ink/ink102.xml"/><Relationship Id="rId156" Type="http://schemas.openxmlformats.org/officeDocument/2006/relationships/image" Target="../media/image123.png"/><Relationship Id="rId177" Type="http://schemas.openxmlformats.org/officeDocument/2006/relationships/customXml" Target="../ink/ink123.xml"/><Relationship Id="rId198" Type="http://schemas.openxmlformats.org/officeDocument/2006/relationships/image" Target="../media/image144.png"/><Relationship Id="rId321" Type="http://schemas.openxmlformats.org/officeDocument/2006/relationships/customXml" Target="../ink/ink195.xml"/><Relationship Id="rId342" Type="http://schemas.openxmlformats.org/officeDocument/2006/relationships/image" Target="../media/image216.png"/><Relationship Id="rId363" Type="http://schemas.openxmlformats.org/officeDocument/2006/relationships/customXml" Target="../ink/ink216.xml"/><Relationship Id="rId384" Type="http://schemas.openxmlformats.org/officeDocument/2006/relationships/image" Target="../media/image237.png"/><Relationship Id="rId419" Type="http://schemas.openxmlformats.org/officeDocument/2006/relationships/customXml" Target="../ink/ink244.xml"/><Relationship Id="rId570" Type="http://schemas.openxmlformats.org/officeDocument/2006/relationships/image" Target="../media/image330.png"/><Relationship Id="rId591" Type="http://schemas.openxmlformats.org/officeDocument/2006/relationships/customXml" Target="../ink/ink330.xml"/><Relationship Id="rId605" Type="http://schemas.openxmlformats.org/officeDocument/2006/relationships/customXml" Target="../ink/ink337.xml"/><Relationship Id="rId626" Type="http://schemas.openxmlformats.org/officeDocument/2006/relationships/image" Target="../media/image358.png"/><Relationship Id="rId202" Type="http://schemas.openxmlformats.org/officeDocument/2006/relationships/image" Target="../media/image146.png"/><Relationship Id="rId223" Type="http://schemas.openxmlformats.org/officeDocument/2006/relationships/customXml" Target="../ink/ink146.xml"/><Relationship Id="rId244" Type="http://schemas.openxmlformats.org/officeDocument/2006/relationships/image" Target="../media/image167.png"/><Relationship Id="rId430" Type="http://schemas.openxmlformats.org/officeDocument/2006/relationships/image" Target="../media/image260.png"/><Relationship Id="rId18" Type="http://schemas.openxmlformats.org/officeDocument/2006/relationships/image" Target="../media/image54.png"/><Relationship Id="rId39" Type="http://schemas.openxmlformats.org/officeDocument/2006/relationships/customXml" Target="../ink/ink54.xml"/><Relationship Id="rId265" Type="http://schemas.openxmlformats.org/officeDocument/2006/relationships/customXml" Target="../ink/ink167.xml"/><Relationship Id="rId286" Type="http://schemas.openxmlformats.org/officeDocument/2006/relationships/image" Target="../media/image188.png"/><Relationship Id="rId451" Type="http://schemas.openxmlformats.org/officeDocument/2006/relationships/customXml" Target="../ink/ink260.xml"/><Relationship Id="rId472" Type="http://schemas.openxmlformats.org/officeDocument/2006/relationships/image" Target="../media/image281.png"/><Relationship Id="rId493" Type="http://schemas.openxmlformats.org/officeDocument/2006/relationships/customXml" Target="../ink/ink281.xml"/><Relationship Id="rId507" Type="http://schemas.openxmlformats.org/officeDocument/2006/relationships/customXml" Target="../ink/ink288.xml"/><Relationship Id="rId528" Type="http://schemas.openxmlformats.org/officeDocument/2006/relationships/image" Target="../media/image309.png"/><Relationship Id="rId549" Type="http://schemas.openxmlformats.org/officeDocument/2006/relationships/customXml" Target="../ink/ink309.xml"/><Relationship Id="rId50" Type="http://schemas.openxmlformats.org/officeDocument/2006/relationships/image" Target="../media/image70.png"/><Relationship Id="rId104" Type="http://schemas.openxmlformats.org/officeDocument/2006/relationships/image" Target="../media/image97.png"/><Relationship Id="rId125" Type="http://schemas.openxmlformats.org/officeDocument/2006/relationships/customXml" Target="../ink/ink97.xml"/><Relationship Id="rId146" Type="http://schemas.openxmlformats.org/officeDocument/2006/relationships/image" Target="../media/image118.png"/><Relationship Id="rId167" Type="http://schemas.openxmlformats.org/officeDocument/2006/relationships/customXml" Target="../ink/ink118.xml"/><Relationship Id="rId188" Type="http://schemas.openxmlformats.org/officeDocument/2006/relationships/image" Target="../media/image139.png"/><Relationship Id="rId311" Type="http://schemas.openxmlformats.org/officeDocument/2006/relationships/customXml" Target="../ink/ink190.xml"/><Relationship Id="rId332" Type="http://schemas.openxmlformats.org/officeDocument/2006/relationships/image" Target="../media/image211.png"/><Relationship Id="rId353" Type="http://schemas.openxmlformats.org/officeDocument/2006/relationships/customXml" Target="../ink/ink211.xml"/><Relationship Id="rId374" Type="http://schemas.openxmlformats.org/officeDocument/2006/relationships/image" Target="../media/image232.png"/><Relationship Id="rId395" Type="http://schemas.openxmlformats.org/officeDocument/2006/relationships/customXml" Target="../ink/ink232.xml"/><Relationship Id="rId409" Type="http://schemas.openxmlformats.org/officeDocument/2006/relationships/customXml" Target="../ink/ink239.xml"/><Relationship Id="rId560" Type="http://schemas.openxmlformats.org/officeDocument/2006/relationships/image" Target="../media/image325.png"/><Relationship Id="rId581" Type="http://schemas.openxmlformats.org/officeDocument/2006/relationships/customXml" Target="../ink/ink325.xml"/><Relationship Id="rId71" Type="http://schemas.openxmlformats.org/officeDocument/2006/relationships/customXml" Target="../ink/ink70.xml"/><Relationship Id="rId92" Type="http://schemas.openxmlformats.org/officeDocument/2006/relationships/image" Target="../media/image91.png"/><Relationship Id="rId213" Type="http://schemas.openxmlformats.org/officeDocument/2006/relationships/customXml" Target="../ink/ink141.xml"/><Relationship Id="rId234" Type="http://schemas.openxmlformats.org/officeDocument/2006/relationships/image" Target="../media/image162.png"/><Relationship Id="rId420" Type="http://schemas.openxmlformats.org/officeDocument/2006/relationships/image" Target="../media/image255.png"/><Relationship Id="rId616" Type="http://schemas.openxmlformats.org/officeDocument/2006/relationships/image" Target="../media/image353.png"/><Relationship Id="rId2" Type="http://schemas.openxmlformats.org/officeDocument/2006/relationships/image" Target="../media/image46.png"/><Relationship Id="rId29" Type="http://schemas.openxmlformats.org/officeDocument/2006/relationships/customXml" Target="../ink/ink49.xml"/><Relationship Id="rId255" Type="http://schemas.openxmlformats.org/officeDocument/2006/relationships/customXml" Target="../ink/ink162.xml"/><Relationship Id="rId276" Type="http://schemas.openxmlformats.org/officeDocument/2006/relationships/image" Target="../media/image183.png"/><Relationship Id="rId297" Type="http://schemas.openxmlformats.org/officeDocument/2006/relationships/customXml" Target="../ink/ink183.xml"/><Relationship Id="rId441" Type="http://schemas.openxmlformats.org/officeDocument/2006/relationships/customXml" Target="../ink/ink255.xml"/><Relationship Id="rId462" Type="http://schemas.openxmlformats.org/officeDocument/2006/relationships/image" Target="../media/image276.png"/><Relationship Id="rId483" Type="http://schemas.openxmlformats.org/officeDocument/2006/relationships/customXml" Target="../ink/ink276.xml"/><Relationship Id="rId518" Type="http://schemas.openxmlformats.org/officeDocument/2006/relationships/image" Target="../media/image304.png"/><Relationship Id="rId539" Type="http://schemas.openxmlformats.org/officeDocument/2006/relationships/customXml" Target="../ink/ink304.xml"/><Relationship Id="rId40" Type="http://schemas.openxmlformats.org/officeDocument/2006/relationships/image" Target="../media/image65.png"/><Relationship Id="rId115" Type="http://schemas.openxmlformats.org/officeDocument/2006/relationships/customXml" Target="../ink/ink92.xml"/><Relationship Id="rId136" Type="http://schemas.openxmlformats.org/officeDocument/2006/relationships/image" Target="../media/image113.png"/><Relationship Id="rId157" Type="http://schemas.openxmlformats.org/officeDocument/2006/relationships/customXml" Target="../ink/ink113.xml"/><Relationship Id="rId178" Type="http://schemas.openxmlformats.org/officeDocument/2006/relationships/image" Target="../media/image134.png"/><Relationship Id="rId301" Type="http://schemas.openxmlformats.org/officeDocument/2006/relationships/customXml" Target="../ink/ink185.xml"/><Relationship Id="rId322" Type="http://schemas.openxmlformats.org/officeDocument/2006/relationships/image" Target="../media/image206.png"/><Relationship Id="rId343" Type="http://schemas.openxmlformats.org/officeDocument/2006/relationships/customXml" Target="../ink/ink206.xml"/><Relationship Id="rId364" Type="http://schemas.openxmlformats.org/officeDocument/2006/relationships/image" Target="../media/image227.png"/><Relationship Id="rId550" Type="http://schemas.openxmlformats.org/officeDocument/2006/relationships/image" Target="../media/image320.png"/><Relationship Id="rId61" Type="http://schemas.openxmlformats.org/officeDocument/2006/relationships/customXml" Target="../ink/ink65.xml"/><Relationship Id="rId82" Type="http://schemas.openxmlformats.org/officeDocument/2006/relationships/image" Target="../media/image86.png"/><Relationship Id="rId199" Type="http://schemas.openxmlformats.org/officeDocument/2006/relationships/customXml" Target="../ink/ink134.xml"/><Relationship Id="rId203" Type="http://schemas.openxmlformats.org/officeDocument/2006/relationships/customXml" Target="../ink/ink136.xml"/><Relationship Id="rId385" Type="http://schemas.openxmlformats.org/officeDocument/2006/relationships/customXml" Target="../ink/ink227.xml"/><Relationship Id="rId571" Type="http://schemas.openxmlformats.org/officeDocument/2006/relationships/customXml" Target="../ink/ink320.xml"/><Relationship Id="rId592" Type="http://schemas.openxmlformats.org/officeDocument/2006/relationships/image" Target="../media/image341.png"/><Relationship Id="rId606" Type="http://schemas.openxmlformats.org/officeDocument/2006/relationships/image" Target="../media/image348.png"/><Relationship Id="rId627" Type="http://schemas.openxmlformats.org/officeDocument/2006/relationships/customXml" Target="../ink/ink348.xml"/><Relationship Id="rId19" Type="http://schemas.openxmlformats.org/officeDocument/2006/relationships/customXml" Target="../ink/ink44.xml"/><Relationship Id="rId224" Type="http://schemas.openxmlformats.org/officeDocument/2006/relationships/image" Target="../media/image157.png"/><Relationship Id="rId245" Type="http://schemas.openxmlformats.org/officeDocument/2006/relationships/customXml" Target="../ink/ink157.xml"/><Relationship Id="rId266" Type="http://schemas.openxmlformats.org/officeDocument/2006/relationships/image" Target="../media/image178.png"/><Relationship Id="rId287" Type="http://schemas.openxmlformats.org/officeDocument/2006/relationships/customXml" Target="../ink/ink178.xml"/><Relationship Id="rId410" Type="http://schemas.openxmlformats.org/officeDocument/2006/relationships/image" Target="../media/image250.png"/><Relationship Id="rId431" Type="http://schemas.openxmlformats.org/officeDocument/2006/relationships/customXml" Target="../ink/ink250.xml"/><Relationship Id="rId452" Type="http://schemas.openxmlformats.org/officeDocument/2006/relationships/image" Target="../media/image271.png"/><Relationship Id="rId473" Type="http://schemas.openxmlformats.org/officeDocument/2006/relationships/customXml" Target="../ink/ink271.xml"/><Relationship Id="rId494" Type="http://schemas.openxmlformats.org/officeDocument/2006/relationships/image" Target="../media/image292.png"/><Relationship Id="rId508" Type="http://schemas.openxmlformats.org/officeDocument/2006/relationships/image" Target="../media/image299.png"/><Relationship Id="rId529" Type="http://schemas.openxmlformats.org/officeDocument/2006/relationships/customXml" Target="../ink/ink299.xml"/><Relationship Id="rId30" Type="http://schemas.openxmlformats.org/officeDocument/2006/relationships/image" Target="../media/image60.png"/><Relationship Id="rId105" Type="http://schemas.openxmlformats.org/officeDocument/2006/relationships/customXml" Target="../ink/ink87.xml"/><Relationship Id="rId126" Type="http://schemas.openxmlformats.org/officeDocument/2006/relationships/image" Target="../media/image108.png"/><Relationship Id="rId147" Type="http://schemas.openxmlformats.org/officeDocument/2006/relationships/customXml" Target="../ink/ink108.xml"/><Relationship Id="rId168" Type="http://schemas.openxmlformats.org/officeDocument/2006/relationships/image" Target="../media/image129.png"/><Relationship Id="rId312" Type="http://schemas.openxmlformats.org/officeDocument/2006/relationships/image" Target="../media/image201.png"/><Relationship Id="rId333" Type="http://schemas.openxmlformats.org/officeDocument/2006/relationships/customXml" Target="../ink/ink201.xml"/><Relationship Id="rId354" Type="http://schemas.openxmlformats.org/officeDocument/2006/relationships/image" Target="../media/image222.png"/><Relationship Id="rId540" Type="http://schemas.openxmlformats.org/officeDocument/2006/relationships/image" Target="../media/image315.png"/><Relationship Id="rId51" Type="http://schemas.openxmlformats.org/officeDocument/2006/relationships/customXml" Target="../ink/ink60.xml"/><Relationship Id="rId72" Type="http://schemas.openxmlformats.org/officeDocument/2006/relationships/image" Target="../media/image81.png"/><Relationship Id="rId93" Type="http://schemas.openxmlformats.org/officeDocument/2006/relationships/customXml" Target="../ink/ink81.xml"/><Relationship Id="rId189" Type="http://schemas.openxmlformats.org/officeDocument/2006/relationships/customXml" Target="../ink/ink129.xml"/><Relationship Id="rId375" Type="http://schemas.openxmlformats.org/officeDocument/2006/relationships/customXml" Target="../ink/ink222.xml"/><Relationship Id="rId396" Type="http://schemas.openxmlformats.org/officeDocument/2006/relationships/image" Target="../media/image243.png"/><Relationship Id="rId561" Type="http://schemas.openxmlformats.org/officeDocument/2006/relationships/customXml" Target="../ink/ink315.xml"/><Relationship Id="rId582" Type="http://schemas.openxmlformats.org/officeDocument/2006/relationships/image" Target="../media/image336.png"/><Relationship Id="rId617" Type="http://schemas.openxmlformats.org/officeDocument/2006/relationships/customXml" Target="../ink/ink343.xml"/><Relationship Id="rId3" Type="http://schemas.openxmlformats.org/officeDocument/2006/relationships/customXml" Target="../ink/ink36.xml"/><Relationship Id="rId214" Type="http://schemas.openxmlformats.org/officeDocument/2006/relationships/image" Target="../media/image152.png"/><Relationship Id="rId235" Type="http://schemas.openxmlformats.org/officeDocument/2006/relationships/customXml" Target="../ink/ink152.xml"/><Relationship Id="rId256" Type="http://schemas.openxmlformats.org/officeDocument/2006/relationships/image" Target="../media/image173.png"/><Relationship Id="rId277" Type="http://schemas.openxmlformats.org/officeDocument/2006/relationships/customXml" Target="../ink/ink173.xml"/><Relationship Id="rId298" Type="http://schemas.openxmlformats.org/officeDocument/2006/relationships/image" Target="../media/image194.png"/><Relationship Id="rId400" Type="http://schemas.openxmlformats.org/officeDocument/2006/relationships/image" Target="../media/image245.png"/><Relationship Id="rId421" Type="http://schemas.openxmlformats.org/officeDocument/2006/relationships/customXml" Target="../ink/ink245.xml"/><Relationship Id="rId442" Type="http://schemas.openxmlformats.org/officeDocument/2006/relationships/image" Target="../media/image266.png"/><Relationship Id="rId463" Type="http://schemas.openxmlformats.org/officeDocument/2006/relationships/customXml" Target="../ink/ink266.xml"/><Relationship Id="rId484" Type="http://schemas.openxmlformats.org/officeDocument/2006/relationships/image" Target="../media/image287.png"/><Relationship Id="rId519" Type="http://schemas.openxmlformats.org/officeDocument/2006/relationships/customXml" Target="../ink/ink294.xml"/><Relationship Id="rId116" Type="http://schemas.openxmlformats.org/officeDocument/2006/relationships/image" Target="../media/image103.png"/><Relationship Id="rId137" Type="http://schemas.openxmlformats.org/officeDocument/2006/relationships/customXml" Target="../ink/ink103.xml"/><Relationship Id="rId158" Type="http://schemas.openxmlformats.org/officeDocument/2006/relationships/image" Target="../media/image124.png"/><Relationship Id="rId302" Type="http://schemas.openxmlformats.org/officeDocument/2006/relationships/image" Target="../media/image196.png"/><Relationship Id="rId323" Type="http://schemas.openxmlformats.org/officeDocument/2006/relationships/customXml" Target="../ink/ink196.xml"/><Relationship Id="rId344" Type="http://schemas.openxmlformats.org/officeDocument/2006/relationships/image" Target="../media/image217.png"/><Relationship Id="rId530" Type="http://schemas.openxmlformats.org/officeDocument/2006/relationships/image" Target="../media/image310.png"/><Relationship Id="rId20" Type="http://schemas.openxmlformats.org/officeDocument/2006/relationships/image" Target="../media/image55.png"/><Relationship Id="rId41" Type="http://schemas.openxmlformats.org/officeDocument/2006/relationships/customXml" Target="../ink/ink55.xml"/><Relationship Id="rId62" Type="http://schemas.openxmlformats.org/officeDocument/2006/relationships/image" Target="../media/image76.png"/><Relationship Id="rId83" Type="http://schemas.openxmlformats.org/officeDocument/2006/relationships/customXml" Target="../ink/ink76.xml"/><Relationship Id="rId179" Type="http://schemas.openxmlformats.org/officeDocument/2006/relationships/customXml" Target="../ink/ink124.xml"/><Relationship Id="rId365" Type="http://schemas.openxmlformats.org/officeDocument/2006/relationships/customXml" Target="../ink/ink217.xml"/><Relationship Id="rId386" Type="http://schemas.openxmlformats.org/officeDocument/2006/relationships/image" Target="../media/image238.png"/><Relationship Id="rId551" Type="http://schemas.openxmlformats.org/officeDocument/2006/relationships/customXml" Target="../ink/ink310.xml"/><Relationship Id="rId572" Type="http://schemas.openxmlformats.org/officeDocument/2006/relationships/image" Target="../media/image331.png"/><Relationship Id="rId593" Type="http://schemas.openxmlformats.org/officeDocument/2006/relationships/customXml" Target="../ink/ink331.xml"/><Relationship Id="rId607" Type="http://schemas.openxmlformats.org/officeDocument/2006/relationships/customXml" Target="../ink/ink338.xml"/><Relationship Id="rId628" Type="http://schemas.openxmlformats.org/officeDocument/2006/relationships/image" Target="../media/image359.png"/><Relationship Id="rId190" Type="http://schemas.openxmlformats.org/officeDocument/2006/relationships/image" Target="../media/image140.png"/><Relationship Id="rId204" Type="http://schemas.openxmlformats.org/officeDocument/2006/relationships/image" Target="../media/image147.png"/><Relationship Id="rId225" Type="http://schemas.openxmlformats.org/officeDocument/2006/relationships/customXml" Target="../ink/ink147.xml"/><Relationship Id="rId246" Type="http://schemas.openxmlformats.org/officeDocument/2006/relationships/image" Target="../media/image168.png"/><Relationship Id="rId267" Type="http://schemas.openxmlformats.org/officeDocument/2006/relationships/customXml" Target="../ink/ink168.xml"/><Relationship Id="rId288" Type="http://schemas.openxmlformats.org/officeDocument/2006/relationships/image" Target="../media/image189.png"/><Relationship Id="rId411" Type="http://schemas.openxmlformats.org/officeDocument/2006/relationships/customXml" Target="../ink/ink240.xml"/><Relationship Id="rId432" Type="http://schemas.openxmlformats.org/officeDocument/2006/relationships/image" Target="../media/image261.png"/><Relationship Id="rId453" Type="http://schemas.openxmlformats.org/officeDocument/2006/relationships/customXml" Target="../ink/ink261.xml"/><Relationship Id="rId474" Type="http://schemas.openxmlformats.org/officeDocument/2006/relationships/image" Target="../media/image282.png"/><Relationship Id="rId509" Type="http://schemas.openxmlformats.org/officeDocument/2006/relationships/customXml" Target="../ink/ink289.xml"/><Relationship Id="rId106" Type="http://schemas.openxmlformats.org/officeDocument/2006/relationships/image" Target="../media/image98.png"/><Relationship Id="rId127" Type="http://schemas.openxmlformats.org/officeDocument/2006/relationships/customXml" Target="../ink/ink98.xml"/><Relationship Id="rId313" Type="http://schemas.openxmlformats.org/officeDocument/2006/relationships/customXml" Target="../ink/ink191.xml"/><Relationship Id="rId495" Type="http://schemas.openxmlformats.org/officeDocument/2006/relationships/customXml" Target="../ink/ink282.xml"/><Relationship Id="rId10" Type="http://schemas.openxmlformats.org/officeDocument/2006/relationships/image" Target="../media/image50.png"/><Relationship Id="rId31" Type="http://schemas.openxmlformats.org/officeDocument/2006/relationships/customXml" Target="../ink/ink50.xml"/><Relationship Id="rId52" Type="http://schemas.openxmlformats.org/officeDocument/2006/relationships/image" Target="../media/image71.png"/><Relationship Id="rId73" Type="http://schemas.openxmlformats.org/officeDocument/2006/relationships/customXml" Target="../ink/ink71.xml"/><Relationship Id="rId94" Type="http://schemas.openxmlformats.org/officeDocument/2006/relationships/image" Target="../media/image92.png"/><Relationship Id="rId148" Type="http://schemas.openxmlformats.org/officeDocument/2006/relationships/image" Target="../media/image119.png"/><Relationship Id="rId169" Type="http://schemas.openxmlformats.org/officeDocument/2006/relationships/customXml" Target="../ink/ink119.xml"/><Relationship Id="rId334" Type="http://schemas.openxmlformats.org/officeDocument/2006/relationships/image" Target="../media/image212.png"/><Relationship Id="rId355" Type="http://schemas.openxmlformats.org/officeDocument/2006/relationships/customXml" Target="../ink/ink212.xml"/><Relationship Id="rId376" Type="http://schemas.openxmlformats.org/officeDocument/2006/relationships/image" Target="../media/image233.png"/><Relationship Id="rId397" Type="http://schemas.openxmlformats.org/officeDocument/2006/relationships/customXml" Target="../ink/ink233.xml"/><Relationship Id="rId520" Type="http://schemas.openxmlformats.org/officeDocument/2006/relationships/image" Target="../media/image305.png"/><Relationship Id="rId541" Type="http://schemas.openxmlformats.org/officeDocument/2006/relationships/customXml" Target="../ink/ink305.xml"/><Relationship Id="rId562" Type="http://schemas.openxmlformats.org/officeDocument/2006/relationships/image" Target="../media/image326.png"/><Relationship Id="rId583" Type="http://schemas.openxmlformats.org/officeDocument/2006/relationships/customXml" Target="../ink/ink326.xml"/><Relationship Id="rId618" Type="http://schemas.openxmlformats.org/officeDocument/2006/relationships/image" Target="../media/image354.png"/><Relationship Id="rId4" Type="http://schemas.openxmlformats.org/officeDocument/2006/relationships/image" Target="../media/image47.png"/><Relationship Id="rId180" Type="http://schemas.openxmlformats.org/officeDocument/2006/relationships/image" Target="../media/image135.png"/><Relationship Id="rId215" Type="http://schemas.openxmlformats.org/officeDocument/2006/relationships/customXml" Target="../ink/ink142.xml"/><Relationship Id="rId236" Type="http://schemas.openxmlformats.org/officeDocument/2006/relationships/image" Target="../media/image163.png"/><Relationship Id="rId257" Type="http://schemas.openxmlformats.org/officeDocument/2006/relationships/customXml" Target="../ink/ink163.xml"/><Relationship Id="rId278" Type="http://schemas.openxmlformats.org/officeDocument/2006/relationships/image" Target="../media/image184.png"/><Relationship Id="rId401" Type="http://schemas.openxmlformats.org/officeDocument/2006/relationships/customXml" Target="../ink/ink235.xml"/><Relationship Id="rId422" Type="http://schemas.openxmlformats.org/officeDocument/2006/relationships/image" Target="../media/image256.png"/><Relationship Id="rId443" Type="http://schemas.openxmlformats.org/officeDocument/2006/relationships/customXml" Target="../ink/ink256.xml"/><Relationship Id="rId464" Type="http://schemas.openxmlformats.org/officeDocument/2006/relationships/image" Target="../media/image277.png"/><Relationship Id="rId303" Type="http://schemas.openxmlformats.org/officeDocument/2006/relationships/customXml" Target="../ink/ink186.xml"/><Relationship Id="rId485" Type="http://schemas.openxmlformats.org/officeDocument/2006/relationships/customXml" Target="../ink/ink277.xml"/><Relationship Id="rId42" Type="http://schemas.openxmlformats.org/officeDocument/2006/relationships/image" Target="../media/image66.png"/><Relationship Id="rId84" Type="http://schemas.openxmlformats.org/officeDocument/2006/relationships/image" Target="../media/image87.png"/><Relationship Id="rId138" Type="http://schemas.openxmlformats.org/officeDocument/2006/relationships/image" Target="../media/image114.png"/><Relationship Id="rId345" Type="http://schemas.openxmlformats.org/officeDocument/2006/relationships/customXml" Target="../ink/ink207.xml"/><Relationship Id="rId387" Type="http://schemas.openxmlformats.org/officeDocument/2006/relationships/customXml" Target="../ink/ink228.xml"/><Relationship Id="rId510" Type="http://schemas.openxmlformats.org/officeDocument/2006/relationships/image" Target="../media/image300.png"/><Relationship Id="rId552" Type="http://schemas.openxmlformats.org/officeDocument/2006/relationships/image" Target="../media/image321.png"/><Relationship Id="rId594" Type="http://schemas.openxmlformats.org/officeDocument/2006/relationships/image" Target="../media/image342.png"/><Relationship Id="rId608" Type="http://schemas.openxmlformats.org/officeDocument/2006/relationships/image" Target="../media/image349.png"/><Relationship Id="rId191" Type="http://schemas.openxmlformats.org/officeDocument/2006/relationships/customXml" Target="../ink/ink130.xml"/><Relationship Id="rId205" Type="http://schemas.openxmlformats.org/officeDocument/2006/relationships/customXml" Target="../ink/ink137.xml"/><Relationship Id="rId247" Type="http://schemas.openxmlformats.org/officeDocument/2006/relationships/customXml" Target="../ink/ink158.xml"/><Relationship Id="rId412" Type="http://schemas.openxmlformats.org/officeDocument/2006/relationships/image" Target="../media/image251.png"/><Relationship Id="rId107" Type="http://schemas.openxmlformats.org/officeDocument/2006/relationships/customXml" Target="../ink/ink88.xml"/><Relationship Id="rId289" Type="http://schemas.openxmlformats.org/officeDocument/2006/relationships/customXml" Target="../ink/ink179.xml"/><Relationship Id="rId454" Type="http://schemas.openxmlformats.org/officeDocument/2006/relationships/image" Target="../media/image272.png"/><Relationship Id="rId496" Type="http://schemas.openxmlformats.org/officeDocument/2006/relationships/image" Target="../media/image293.png"/><Relationship Id="rId11" Type="http://schemas.openxmlformats.org/officeDocument/2006/relationships/customXml" Target="../ink/ink40.xml"/><Relationship Id="rId53" Type="http://schemas.openxmlformats.org/officeDocument/2006/relationships/customXml" Target="../ink/ink61.xml"/><Relationship Id="rId149" Type="http://schemas.openxmlformats.org/officeDocument/2006/relationships/customXml" Target="../ink/ink109.xml"/><Relationship Id="rId314" Type="http://schemas.openxmlformats.org/officeDocument/2006/relationships/image" Target="../media/image202.png"/><Relationship Id="rId356" Type="http://schemas.openxmlformats.org/officeDocument/2006/relationships/image" Target="../media/image223.png"/><Relationship Id="rId398" Type="http://schemas.openxmlformats.org/officeDocument/2006/relationships/image" Target="../media/image244.png"/><Relationship Id="rId521" Type="http://schemas.openxmlformats.org/officeDocument/2006/relationships/customXml" Target="../ink/ink295.xml"/><Relationship Id="rId563" Type="http://schemas.openxmlformats.org/officeDocument/2006/relationships/customXml" Target="../ink/ink316.xml"/><Relationship Id="rId619" Type="http://schemas.openxmlformats.org/officeDocument/2006/relationships/customXml" Target="../ink/ink344.xml"/><Relationship Id="rId95" Type="http://schemas.openxmlformats.org/officeDocument/2006/relationships/customXml" Target="../ink/ink82.xml"/><Relationship Id="rId160" Type="http://schemas.openxmlformats.org/officeDocument/2006/relationships/image" Target="../media/image125.png"/><Relationship Id="rId216" Type="http://schemas.openxmlformats.org/officeDocument/2006/relationships/image" Target="../media/image153.png"/><Relationship Id="rId423" Type="http://schemas.openxmlformats.org/officeDocument/2006/relationships/customXml" Target="../ink/ink246.xml"/><Relationship Id="rId258" Type="http://schemas.openxmlformats.org/officeDocument/2006/relationships/image" Target="../media/image174.png"/><Relationship Id="rId465" Type="http://schemas.openxmlformats.org/officeDocument/2006/relationships/customXml" Target="../ink/ink267.xml"/><Relationship Id="rId630" Type="http://schemas.openxmlformats.org/officeDocument/2006/relationships/image" Target="../media/image360.png"/><Relationship Id="rId22" Type="http://schemas.openxmlformats.org/officeDocument/2006/relationships/image" Target="../media/image56.png"/><Relationship Id="rId64" Type="http://schemas.openxmlformats.org/officeDocument/2006/relationships/image" Target="../media/image77.png"/><Relationship Id="rId118" Type="http://schemas.openxmlformats.org/officeDocument/2006/relationships/image" Target="../media/image104.png"/><Relationship Id="rId325" Type="http://schemas.openxmlformats.org/officeDocument/2006/relationships/customXml" Target="../ink/ink197.xml"/><Relationship Id="rId367" Type="http://schemas.openxmlformats.org/officeDocument/2006/relationships/customXml" Target="../ink/ink218.xml"/><Relationship Id="rId532" Type="http://schemas.openxmlformats.org/officeDocument/2006/relationships/image" Target="../media/image311.png"/><Relationship Id="rId574" Type="http://schemas.openxmlformats.org/officeDocument/2006/relationships/image" Target="../media/image332.png"/><Relationship Id="rId171" Type="http://schemas.openxmlformats.org/officeDocument/2006/relationships/customXml" Target="../ink/ink120.xml"/><Relationship Id="rId227" Type="http://schemas.openxmlformats.org/officeDocument/2006/relationships/customXml" Target="../ink/ink148.xml"/><Relationship Id="rId269" Type="http://schemas.openxmlformats.org/officeDocument/2006/relationships/customXml" Target="../ink/ink169.xml"/><Relationship Id="rId434" Type="http://schemas.openxmlformats.org/officeDocument/2006/relationships/image" Target="../media/image262.png"/><Relationship Id="rId476" Type="http://schemas.openxmlformats.org/officeDocument/2006/relationships/image" Target="../media/image283.png"/><Relationship Id="rId33" Type="http://schemas.openxmlformats.org/officeDocument/2006/relationships/customXml" Target="../ink/ink51.xml"/><Relationship Id="rId129" Type="http://schemas.openxmlformats.org/officeDocument/2006/relationships/customXml" Target="../ink/ink99.xml"/><Relationship Id="rId280" Type="http://schemas.openxmlformats.org/officeDocument/2006/relationships/image" Target="../media/image185.png"/><Relationship Id="rId336" Type="http://schemas.openxmlformats.org/officeDocument/2006/relationships/image" Target="../media/image213.png"/><Relationship Id="rId501" Type="http://schemas.openxmlformats.org/officeDocument/2006/relationships/customXml" Target="../ink/ink285.xml"/><Relationship Id="rId543" Type="http://schemas.openxmlformats.org/officeDocument/2006/relationships/customXml" Target="../ink/ink306.xml"/><Relationship Id="rId75" Type="http://schemas.openxmlformats.org/officeDocument/2006/relationships/customXml" Target="../ink/ink72.xml"/><Relationship Id="rId140" Type="http://schemas.openxmlformats.org/officeDocument/2006/relationships/image" Target="../media/image115.png"/><Relationship Id="rId182" Type="http://schemas.openxmlformats.org/officeDocument/2006/relationships/image" Target="../media/image136.png"/><Relationship Id="rId378" Type="http://schemas.openxmlformats.org/officeDocument/2006/relationships/image" Target="../media/image234.png"/><Relationship Id="rId403" Type="http://schemas.openxmlformats.org/officeDocument/2006/relationships/customXml" Target="../ink/ink236.xml"/><Relationship Id="rId585" Type="http://schemas.openxmlformats.org/officeDocument/2006/relationships/customXml" Target="../ink/ink327.xml"/><Relationship Id="rId6" Type="http://schemas.openxmlformats.org/officeDocument/2006/relationships/image" Target="../media/image48.png"/><Relationship Id="rId238" Type="http://schemas.openxmlformats.org/officeDocument/2006/relationships/image" Target="../media/image164.png"/><Relationship Id="rId445" Type="http://schemas.openxmlformats.org/officeDocument/2006/relationships/customXml" Target="../ink/ink257.xml"/><Relationship Id="rId487" Type="http://schemas.openxmlformats.org/officeDocument/2006/relationships/customXml" Target="../ink/ink278.xml"/><Relationship Id="rId610" Type="http://schemas.openxmlformats.org/officeDocument/2006/relationships/image" Target="../media/image350.png"/><Relationship Id="rId291" Type="http://schemas.openxmlformats.org/officeDocument/2006/relationships/customXml" Target="../ink/ink180.xml"/><Relationship Id="rId305" Type="http://schemas.openxmlformats.org/officeDocument/2006/relationships/customXml" Target="../ink/ink187.xml"/><Relationship Id="rId347" Type="http://schemas.openxmlformats.org/officeDocument/2006/relationships/customXml" Target="../ink/ink208.xml"/><Relationship Id="rId512" Type="http://schemas.openxmlformats.org/officeDocument/2006/relationships/image" Target="../media/image301.png"/><Relationship Id="rId44" Type="http://schemas.openxmlformats.org/officeDocument/2006/relationships/image" Target="../media/image67.png"/><Relationship Id="rId86" Type="http://schemas.openxmlformats.org/officeDocument/2006/relationships/image" Target="../media/image88.png"/><Relationship Id="rId151" Type="http://schemas.openxmlformats.org/officeDocument/2006/relationships/customXml" Target="../ink/ink110.xml"/><Relationship Id="rId389" Type="http://schemas.openxmlformats.org/officeDocument/2006/relationships/customXml" Target="../ink/ink229.xml"/><Relationship Id="rId554" Type="http://schemas.openxmlformats.org/officeDocument/2006/relationships/image" Target="../media/image322.png"/><Relationship Id="rId596" Type="http://schemas.openxmlformats.org/officeDocument/2006/relationships/image" Target="../media/image343.png"/><Relationship Id="rId193" Type="http://schemas.openxmlformats.org/officeDocument/2006/relationships/customXml" Target="../ink/ink131.xml"/><Relationship Id="rId207" Type="http://schemas.openxmlformats.org/officeDocument/2006/relationships/customXml" Target="../ink/ink138.xml"/><Relationship Id="rId249" Type="http://schemas.openxmlformats.org/officeDocument/2006/relationships/customXml" Target="../ink/ink159.xml"/><Relationship Id="rId414" Type="http://schemas.openxmlformats.org/officeDocument/2006/relationships/image" Target="../media/image252.png"/><Relationship Id="rId456" Type="http://schemas.openxmlformats.org/officeDocument/2006/relationships/image" Target="../media/image273.png"/><Relationship Id="rId498" Type="http://schemas.openxmlformats.org/officeDocument/2006/relationships/image" Target="../media/image294.png"/><Relationship Id="rId621" Type="http://schemas.openxmlformats.org/officeDocument/2006/relationships/customXml" Target="../ink/ink345.xml"/><Relationship Id="rId13" Type="http://schemas.openxmlformats.org/officeDocument/2006/relationships/customXml" Target="../ink/ink41.xml"/><Relationship Id="rId109" Type="http://schemas.openxmlformats.org/officeDocument/2006/relationships/customXml" Target="../ink/ink89.xml"/><Relationship Id="rId260" Type="http://schemas.openxmlformats.org/officeDocument/2006/relationships/image" Target="../media/image175.png"/><Relationship Id="rId316" Type="http://schemas.openxmlformats.org/officeDocument/2006/relationships/image" Target="../media/image203.png"/><Relationship Id="rId523" Type="http://schemas.openxmlformats.org/officeDocument/2006/relationships/customXml" Target="../ink/ink296.xml"/><Relationship Id="rId55" Type="http://schemas.openxmlformats.org/officeDocument/2006/relationships/customXml" Target="../ink/ink62.xml"/><Relationship Id="rId97" Type="http://schemas.openxmlformats.org/officeDocument/2006/relationships/customXml" Target="../ink/ink83.xml"/><Relationship Id="rId120" Type="http://schemas.openxmlformats.org/officeDocument/2006/relationships/image" Target="../media/image105.png"/><Relationship Id="rId358" Type="http://schemas.openxmlformats.org/officeDocument/2006/relationships/image" Target="../media/image224.png"/><Relationship Id="rId565" Type="http://schemas.openxmlformats.org/officeDocument/2006/relationships/customXml" Target="../ink/ink317.xml"/><Relationship Id="rId162" Type="http://schemas.openxmlformats.org/officeDocument/2006/relationships/image" Target="../media/image126.png"/><Relationship Id="rId218" Type="http://schemas.openxmlformats.org/officeDocument/2006/relationships/image" Target="../media/image154.png"/><Relationship Id="rId425" Type="http://schemas.openxmlformats.org/officeDocument/2006/relationships/customXml" Target="../ink/ink247.xml"/><Relationship Id="rId467" Type="http://schemas.openxmlformats.org/officeDocument/2006/relationships/customXml" Target="../ink/ink268.xml"/><Relationship Id="rId632" Type="http://schemas.openxmlformats.org/officeDocument/2006/relationships/image" Target="../media/image361.png"/><Relationship Id="rId271" Type="http://schemas.openxmlformats.org/officeDocument/2006/relationships/customXml" Target="../ink/ink170.xml"/><Relationship Id="rId24" Type="http://schemas.openxmlformats.org/officeDocument/2006/relationships/image" Target="../media/image57.png"/><Relationship Id="rId66" Type="http://schemas.openxmlformats.org/officeDocument/2006/relationships/image" Target="../media/image78.png"/><Relationship Id="rId131" Type="http://schemas.openxmlformats.org/officeDocument/2006/relationships/customXml" Target="../ink/ink100.xml"/><Relationship Id="rId327" Type="http://schemas.openxmlformats.org/officeDocument/2006/relationships/customXml" Target="../ink/ink198.xml"/><Relationship Id="rId369" Type="http://schemas.openxmlformats.org/officeDocument/2006/relationships/customXml" Target="../ink/ink219.xml"/><Relationship Id="rId534" Type="http://schemas.openxmlformats.org/officeDocument/2006/relationships/image" Target="../media/image312.png"/><Relationship Id="rId576" Type="http://schemas.openxmlformats.org/officeDocument/2006/relationships/image" Target="../media/image333.png"/><Relationship Id="rId173" Type="http://schemas.openxmlformats.org/officeDocument/2006/relationships/customXml" Target="../ink/ink121.xml"/><Relationship Id="rId229" Type="http://schemas.openxmlformats.org/officeDocument/2006/relationships/customXml" Target="../ink/ink149.xml"/><Relationship Id="rId380" Type="http://schemas.openxmlformats.org/officeDocument/2006/relationships/image" Target="../media/image235.png"/><Relationship Id="rId436" Type="http://schemas.openxmlformats.org/officeDocument/2006/relationships/image" Target="../media/image263.png"/><Relationship Id="rId601" Type="http://schemas.openxmlformats.org/officeDocument/2006/relationships/customXml" Target="../ink/ink335.xml"/><Relationship Id="rId240" Type="http://schemas.openxmlformats.org/officeDocument/2006/relationships/image" Target="../media/image165.png"/><Relationship Id="rId478" Type="http://schemas.openxmlformats.org/officeDocument/2006/relationships/image" Target="../media/image284.png"/><Relationship Id="rId35" Type="http://schemas.openxmlformats.org/officeDocument/2006/relationships/customXml" Target="../ink/ink52.xml"/><Relationship Id="rId77" Type="http://schemas.openxmlformats.org/officeDocument/2006/relationships/customXml" Target="../ink/ink73.xml"/><Relationship Id="rId100" Type="http://schemas.openxmlformats.org/officeDocument/2006/relationships/image" Target="../media/image95.png"/><Relationship Id="rId282" Type="http://schemas.openxmlformats.org/officeDocument/2006/relationships/image" Target="../media/image186.png"/><Relationship Id="rId338" Type="http://schemas.openxmlformats.org/officeDocument/2006/relationships/image" Target="../media/image214.png"/><Relationship Id="rId503" Type="http://schemas.openxmlformats.org/officeDocument/2006/relationships/customXml" Target="../ink/ink286.xml"/><Relationship Id="rId545" Type="http://schemas.openxmlformats.org/officeDocument/2006/relationships/customXml" Target="../ink/ink307.xml"/><Relationship Id="rId587" Type="http://schemas.openxmlformats.org/officeDocument/2006/relationships/customXml" Target="../ink/ink328.xml"/><Relationship Id="rId8" Type="http://schemas.openxmlformats.org/officeDocument/2006/relationships/image" Target="../media/image49.png"/><Relationship Id="rId142" Type="http://schemas.openxmlformats.org/officeDocument/2006/relationships/image" Target="../media/image116.png"/><Relationship Id="rId184" Type="http://schemas.openxmlformats.org/officeDocument/2006/relationships/image" Target="../media/image137.png"/><Relationship Id="rId391" Type="http://schemas.openxmlformats.org/officeDocument/2006/relationships/customXml" Target="../ink/ink230.xml"/><Relationship Id="rId405" Type="http://schemas.openxmlformats.org/officeDocument/2006/relationships/customXml" Target="../ink/ink237.xml"/><Relationship Id="rId447" Type="http://schemas.openxmlformats.org/officeDocument/2006/relationships/customXml" Target="../ink/ink258.xml"/><Relationship Id="rId612" Type="http://schemas.openxmlformats.org/officeDocument/2006/relationships/image" Target="../media/image351.png"/><Relationship Id="rId251" Type="http://schemas.openxmlformats.org/officeDocument/2006/relationships/customXml" Target="../ink/ink160.xml"/><Relationship Id="rId489" Type="http://schemas.openxmlformats.org/officeDocument/2006/relationships/customXml" Target="../ink/ink279.xml"/><Relationship Id="rId46" Type="http://schemas.openxmlformats.org/officeDocument/2006/relationships/image" Target="../media/image68.png"/><Relationship Id="rId293" Type="http://schemas.openxmlformats.org/officeDocument/2006/relationships/customXml" Target="../ink/ink181.xml"/><Relationship Id="rId307" Type="http://schemas.openxmlformats.org/officeDocument/2006/relationships/customXml" Target="../ink/ink188.xml"/><Relationship Id="rId349" Type="http://schemas.openxmlformats.org/officeDocument/2006/relationships/customXml" Target="../ink/ink209.xml"/><Relationship Id="rId514" Type="http://schemas.openxmlformats.org/officeDocument/2006/relationships/image" Target="../media/image302.png"/><Relationship Id="rId556" Type="http://schemas.openxmlformats.org/officeDocument/2006/relationships/image" Target="../media/image323.png"/><Relationship Id="rId88" Type="http://schemas.openxmlformats.org/officeDocument/2006/relationships/image" Target="../media/image89.png"/><Relationship Id="rId111" Type="http://schemas.openxmlformats.org/officeDocument/2006/relationships/customXml" Target="../ink/ink90.xml"/><Relationship Id="rId153" Type="http://schemas.openxmlformats.org/officeDocument/2006/relationships/customXml" Target="../ink/ink111.xml"/><Relationship Id="rId195" Type="http://schemas.openxmlformats.org/officeDocument/2006/relationships/customXml" Target="../ink/ink132.xml"/><Relationship Id="rId209" Type="http://schemas.openxmlformats.org/officeDocument/2006/relationships/customXml" Target="../ink/ink139.xml"/><Relationship Id="rId360" Type="http://schemas.openxmlformats.org/officeDocument/2006/relationships/image" Target="../media/image225.png"/><Relationship Id="rId416" Type="http://schemas.openxmlformats.org/officeDocument/2006/relationships/image" Target="../media/image253.png"/><Relationship Id="rId598" Type="http://schemas.openxmlformats.org/officeDocument/2006/relationships/image" Target="../media/image344.png"/><Relationship Id="rId220" Type="http://schemas.openxmlformats.org/officeDocument/2006/relationships/image" Target="../media/image155.png"/><Relationship Id="rId458" Type="http://schemas.openxmlformats.org/officeDocument/2006/relationships/image" Target="../media/image274.png"/><Relationship Id="rId623" Type="http://schemas.openxmlformats.org/officeDocument/2006/relationships/customXml" Target="../ink/ink346.xml"/><Relationship Id="rId15" Type="http://schemas.openxmlformats.org/officeDocument/2006/relationships/customXml" Target="../ink/ink42.xml"/><Relationship Id="rId57" Type="http://schemas.openxmlformats.org/officeDocument/2006/relationships/customXml" Target="../ink/ink63.xml"/><Relationship Id="rId262" Type="http://schemas.openxmlformats.org/officeDocument/2006/relationships/image" Target="../media/image176.png"/><Relationship Id="rId318" Type="http://schemas.openxmlformats.org/officeDocument/2006/relationships/image" Target="../media/image204.png"/><Relationship Id="rId525" Type="http://schemas.openxmlformats.org/officeDocument/2006/relationships/customXml" Target="../ink/ink297.xml"/><Relationship Id="rId567" Type="http://schemas.openxmlformats.org/officeDocument/2006/relationships/customXml" Target="../ink/ink318.xml"/><Relationship Id="rId99" Type="http://schemas.openxmlformats.org/officeDocument/2006/relationships/customXml" Target="../ink/ink84.xml"/><Relationship Id="rId122" Type="http://schemas.openxmlformats.org/officeDocument/2006/relationships/image" Target="../media/image106.png"/><Relationship Id="rId164" Type="http://schemas.openxmlformats.org/officeDocument/2006/relationships/image" Target="../media/image127.png"/><Relationship Id="rId371" Type="http://schemas.openxmlformats.org/officeDocument/2006/relationships/customXml" Target="../ink/ink220.xml"/><Relationship Id="rId427" Type="http://schemas.openxmlformats.org/officeDocument/2006/relationships/customXml" Target="../ink/ink248.xml"/><Relationship Id="rId469" Type="http://schemas.openxmlformats.org/officeDocument/2006/relationships/customXml" Target="../ink/ink269.xml"/><Relationship Id="rId26" Type="http://schemas.openxmlformats.org/officeDocument/2006/relationships/image" Target="../media/image58.png"/><Relationship Id="rId231" Type="http://schemas.openxmlformats.org/officeDocument/2006/relationships/customXml" Target="../ink/ink150.xml"/><Relationship Id="rId273" Type="http://schemas.openxmlformats.org/officeDocument/2006/relationships/customXml" Target="../ink/ink171.xml"/><Relationship Id="rId329" Type="http://schemas.openxmlformats.org/officeDocument/2006/relationships/customXml" Target="../ink/ink199.xml"/><Relationship Id="rId480" Type="http://schemas.openxmlformats.org/officeDocument/2006/relationships/image" Target="../media/image285.png"/><Relationship Id="rId536" Type="http://schemas.openxmlformats.org/officeDocument/2006/relationships/image" Target="../media/image313.png"/><Relationship Id="rId68" Type="http://schemas.openxmlformats.org/officeDocument/2006/relationships/image" Target="../media/image79.png"/><Relationship Id="rId133" Type="http://schemas.openxmlformats.org/officeDocument/2006/relationships/customXml" Target="../ink/ink101.xml"/><Relationship Id="rId175" Type="http://schemas.openxmlformats.org/officeDocument/2006/relationships/customXml" Target="../ink/ink122.xml"/><Relationship Id="rId340" Type="http://schemas.openxmlformats.org/officeDocument/2006/relationships/image" Target="../media/image215.png"/><Relationship Id="rId578" Type="http://schemas.openxmlformats.org/officeDocument/2006/relationships/image" Target="../media/image334.png"/><Relationship Id="rId200" Type="http://schemas.openxmlformats.org/officeDocument/2006/relationships/image" Target="../media/image145.png"/><Relationship Id="rId382" Type="http://schemas.openxmlformats.org/officeDocument/2006/relationships/image" Target="../media/image236.png"/><Relationship Id="rId438" Type="http://schemas.openxmlformats.org/officeDocument/2006/relationships/image" Target="../media/image264.png"/><Relationship Id="rId603" Type="http://schemas.openxmlformats.org/officeDocument/2006/relationships/customXml" Target="../ink/ink336.xml"/><Relationship Id="rId242" Type="http://schemas.openxmlformats.org/officeDocument/2006/relationships/image" Target="../media/image166.png"/><Relationship Id="rId284" Type="http://schemas.openxmlformats.org/officeDocument/2006/relationships/image" Target="../media/image187.png"/><Relationship Id="rId491" Type="http://schemas.openxmlformats.org/officeDocument/2006/relationships/customXml" Target="../ink/ink280.xml"/><Relationship Id="rId505" Type="http://schemas.openxmlformats.org/officeDocument/2006/relationships/customXml" Target="../ink/ink287.xml"/><Relationship Id="rId37" Type="http://schemas.openxmlformats.org/officeDocument/2006/relationships/customXml" Target="../ink/ink53.xml"/><Relationship Id="rId79" Type="http://schemas.openxmlformats.org/officeDocument/2006/relationships/customXml" Target="../ink/ink74.xml"/><Relationship Id="rId102" Type="http://schemas.openxmlformats.org/officeDocument/2006/relationships/image" Target="../media/image96.png"/><Relationship Id="rId144" Type="http://schemas.openxmlformats.org/officeDocument/2006/relationships/image" Target="../media/image117.png"/><Relationship Id="rId547" Type="http://schemas.openxmlformats.org/officeDocument/2006/relationships/customXml" Target="../ink/ink308.xml"/><Relationship Id="rId589" Type="http://schemas.openxmlformats.org/officeDocument/2006/relationships/customXml" Target="../ink/ink329.xml"/><Relationship Id="rId90" Type="http://schemas.openxmlformats.org/officeDocument/2006/relationships/image" Target="../media/image90.png"/><Relationship Id="rId186" Type="http://schemas.openxmlformats.org/officeDocument/2006/relationships/image" Target="../media/image138.png"/><Relationship Id="rId351" Type="http://schemas.openxmlformats.org/officeDocument/2006/relationships/customXml" Target="../ink/ink210.xml"/><Relationship Id="rId393" Type="http://schemas.openxmlformats.org/officeDocument/2006/relationships/customXml" Target="../ink/ink231.xml"/><Relationship Id="rId407" Type="http://schemas.openxmlformats.org/officeDocument/2006/relationships/customXml" Target="../ink/ink238.xml"/><Relationship Id="rId449" Type="http://schemas.openxmlformats.org/officeDocument/2006/relationships/customXml" Target="../ink/ink259.xml"/><Relationship Id="rId614" Type="http://schemas.openxmlformats.org/officeDocument/2006/relationships/image" Target="../media/image352.png"/><Relationship Id="rId211" Type="http://schemas.openxmlformats.org/officeDocument/2006/relationships/customXml" Target="../ink/ink140.xml"/><Relationship Id="rId253" Type="http://schemas.openxmlformats.org/officeDocument/2006/relationships/customXml" Target="../ink/ink161.xml"/><Relationship Id="rId295" Type="http://schemas.openxmlformats.org/officeDocument/2006/relationships/customXml" Target="../ink/ink182.xml"/><Relationship Id="rId309" Type="http://schemas.openxmlformats.org/officeDocument/2006/relationships/customXml" Target="../ink/ink189.xml"/><Relationship Id="rId460" Type="http://schemas.openxmlformats.org/officeDocument/2006/relationships/image" Target="../media/image275.png"/><Relationship Id="rId516" Type="http://schemas.openxmlformats.org/officeDocument/2006/relationships/image" Target="../media/image303.png"/><Relationship Id="rId48" Type="http://schemas.openxmlformats.org/officeDocument/2006/relationships/image" Target="../media/image69.png"/><Relationship Id="rId113" Type="http://schemas.openxmlformats.org/officeDocument/2006/relationships/customXml" Target="../ink/ink91.xml"/><Relationship Id="rId320" Type="http://schemas.openxmlformats.org/officeDocument/2006/relationships/image" Target="../media/image205.png"/><Relationship Id="rId558" Type="http://schemas.openxmlformats.org/officeDocument/2006/relationships/image" Target="../media/image324.png"/><Relationship Id="rId155" Type="http://schemas.openxmlformats.org/officeDocument/2006/relationships/customXml" Target="../ink/ink112.xml"/><Relationship Id="rId197" Type="http://schemas.openxmlformats.org/officeDocument/2006/relationships/customXml" Target="../ink/ink133.xml"/><Relationship Id="rId362" Type="http://schemas.openxmlformats.org/officeDocument/2006/relationships/image" Target="../media/image226.png"/><Relationship Id="rId418" Type="http://schemas.openxmlformats.org/officeDocument/2006/relationships/image" Target="../media/image254.png"/><Relationship Id="rId625" Type="http://schemas.openxmlformats.org/officeDocument/2006/relationships/customXml" Target="../ink/ink347.xml"/><Relationship Id="rId222" Type="http://schemas.openxmlformats.org/officeDocument/2006/relationships/image" Target="../media/image156.png"/><Relationship Id="rId264" Type="http://schemas.openxmlformats.org/officeDocument/2006/relationships/image" Target="../media/image177.png"/><Relationship Id="rId471" Type="http://schemas.openxmlformats.org/officeDocument/2006/relationships/customXml" Target="../ink/ink27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9.png"/><Relationship Id="rId671" Type="http://schemas.openxmlformats.org/officeDocument/2006/relationships/image" Target="../media/image695.png"/><Relationship Id="rId769" Type="http://schemas.openxmlformats.org/officeDocument/2006/relationships/image" Target="../media/image744.png"/><Relationship Id="rId21" Type="http://schemas.openxmlformats.org/officeDocument/2006/relationships/image" Target="../media/image371.png"/><Relationship Id="rId324" Type="http://schemas.openxmlformats.org/officeDocument/2006/relationships/customXml" Target="../ink/ink512.xml"/><Relationship Id="rId531" Type="http://schemas.openxmlformats.org/officeDocument/2006/relationships/image" Target="../media/image625.png"/><Relationship Id="rId629" Type="http://schemas.openxmlformats.org/officeDocument/2006/relationships/image" Target="../media/image674.png"/><Relationship Id="rId170" Type="http://schemas.openxmlformats.org/officeDocument/2006/relationships/customXml" Target="../ink/ink435.xml"/><Relationship Id="rId268" Type="http://schemas.openxmlformats.org/officeDocument/2006/relationships/customXml" Target="../ink/ink484.xml"/><Relationship Id="rId475" Type="http://schemas.openxmlformats.org/officeDocument/2006/relationships/image" Target="../media/image597.png"/><Relationship Id="rId682" Type="http://schemas.openxmlformats.org/officeDocument/2006/relationships/customXml" Target="../ink/ink691.xml"/><Relationship Id="rId32" Type="http://schemas.openxmlformats.org/officeDocument/2006/relationships/customXml" Target="../ink/ink366.xml"/><Relationship Id="rId128" Type="http://schemas.openxmlformats.org/officeDocument/2006/relationships/customXml" Target="../ink/ink414.xml"/><Relationship Id="rId335" Type="http://schemas.openxmlformats.org/officeDocument/2006/relationships/image" Target="../media/image528.png"/><Relationship Id="rId542" Type="http://schemas.openxmlformats.org/officeDocument/2006/relationships/customXml" Target="../ink/ink621.xml"/><Relationship Id="rId181" Type="http://schemas.openxmlformats.org/officeDocument/2006/relationships/image" Target="../media/image451.png"/><Relationship Id="rId402" Type="http://schemas.openxmlformats.org/officeDocument/2006/relationships/customXml" Target="../ink/ink551.xml"/><Relationship Id="rId279" Type="http://schemas.openxmlformats.org/officeDocument/2006/relationships/image" Target="../media/image500.png"/><Relationship Id="rId486" Type="http://schemas.openxmlformats.org/officeDocument/2006/relationships/customXml" Target="../ink/ink593.xml"/><Relationship Id="rId693" Type="http://schemas.openxmlformats.org/officeDocument/2006/relationships/image" Target="../media/image706.png"/><Relationship Id="rId707" Type="http://schemas.openxmlformats.org/officeDocument/2006/relationships/image" Target="../media/image713.png"/><Relationship Id="rId43" Type="http://schemas.openxmlformats.org/officeDocument/2006/relationships/image" Target="../media/image382.png"/><Relationship Id="rId139" Type="http://schemas.openxmlformats.org/officeDocument/2006/relationships/image" Target="../media/image430.png"/><Relationship Id="rId346" Type="http://schemas.openxmlformats.org/officeDocument/2006/relationships/customXml" Target="../ink/ink523.xml"/><Relationship Id="rId553" Type="http://schemas.openxmlformats.org/officeDocument/2006/relationships/image" Target="../media/image636.png"/><Relationship Id="rId760" Type="http://schemas.openxmlformats.org/officeDocument/2006/relationships/customXml" Target="../ink/ink730.xml"/><Relationship Id="rId192" Type="http://schemas.openxmlformats.org/officeDocument/2006/relationships/customXml" Target="../ink/ink446.xml"/><Relationship Id="rId206" Type="http://schemas.openxmlformats.org/officeDocument/2006/relationships/customXml" Target="../ink/ink453.xml"/><Relationship Id="rId413" Type="http://schemas.openxmlformats.org/officeDocument/2006/relationships/image" Target="../media/image566.png"/><Relationship Id="rId497" Type="http://schemas.openxmlformats.org/officeDocument/2006/relationships/image" Target="../media/image608.png"/><Relationship Id="rId620" Type="http://schemas.openxmlformats.org/officeDocument/2006/relationships/customXml" Target="../ink/ink660.xml"/><Relationship Id="rId718" Type="http://schemas.openxmlformats.org/officeDocument/2006/relationships/customXml" Target="../ink/ink709.xml"/><Relationship Id="rId12" Type="http://schemas.openxmlformats.org/officeDocument/2006/relationships/customXml" Target="../ink/ink356.xml"/><Relationship Id="rId108" Type="http://schemas.openxmlformats.org/officeDocument/2006/relationships/customXml" Target="../ink/ink404.xml"/><Relationship Id="rId315" Type="http://schemas.openxmlformats.org/officeDocument/2006/relationships/image" Target="../media/image518.png"/><Relationship Id="rId357" Type="http://schemas.openxmlformats.org/officeDocument/2006/relationships/image" Target="../media/image538.png"/><Relationship Id="rId522" Type="http://schemas.openxmlformats.org/officeDocument/2006/relationships/customXml" Target="../ink/ink611.xml"/><Relationship Id="rId54" Type="http://schemas.openxmlformats.org/officeDocument/2006/relationships/customXml" Target="../ink/ink377.xml"/><Relationship Id="rId96" Type="http://schemas.openxmlformats.org/officeDocument/2006/relationships/customXml" Target="../ink/ink398.xml"/><Relationship Id="rId161" Type="http://schemas.openxmlformats.org/officeDocument/2006/relationships/image" Target="../media/image441.png"/><Relationship Id="rId217" Type="http://schemas.openxmlformats.org/officeDocument/2006/relationships/image" Target="../media/image469.png"/><Relationship Id="rId399" Type="http://schemas.openxmlformats.org/officeDocument/2006/relationships/image" Target="../media/image559.png"/><Relationship Id="rId564" Type="http://schemas.openxmlformats.org/officeDocument/2006/relationships/customXml" Target="../ink/ink632.xml"/><Relationship Id="rId771" Type="http://schemas.openxmlformats.org/officeDocument/2006/relationships/image" Target="../media/image745.png"/><Relationship Id="rId259" Type="http://schemas.openxmlformats.org/officeDocument/2006/relationships/image" Target="../media/image490.png"/><Relationship Id="rId424" Type="http://schemas.openxmlformats.org/officeDocument/2006/relationships/customXml" Target="../ink/ink562.xml"/><Relationship Id="rId466" Type="http://schemas.openxmlformats.org/officeDocument/2006/relationships/customXml" Target="../ink/ink583.xml"/><Relationship Id="rId631" Type="http://schemas.openxmlformats.org/officeDocument/2006/relationships/image" Target="../media/image675.png"/><Relationship Id="rId673" Type="http://schemas.openxmlformats.org/officeDocument/2006/relationships/image" Target="../media/image696.png"/><Relationship Id="rId729" Type="http://schemas.openxmlformats.org/officeDocument/2006/relationships/image" Target="../media/image724.png"/><Relationship Id="rId23" Type="http://schemas.openxmlformats.org/officeDocument/2006/relationships/image" Target="../media/image372.png"/><Relationship Id="rId119" Type="http://schemas.openxmlformats.org/officeDocument/2006/relationships/image" Target="../media/image420.png"/><Relationship Id="rId270" Type="http://schemas.openxmlformats.org/officeDocument/2006/relationships/customXml" Target="../ink/ink485.xml"/><Relationship Id="rId326" Type="http://schemas.openxmlformats.org/officeDocument/2006/relationships/customXml" Target="../ink/ink513.xml"/><Relationship Id="rId533" Type="http://schemas.openxmlformats.org/officeDocument/2006/relationships/image" Target="../media/image626.png"/><Relationship Id="rId65" Type="http://schemas.openxmlformats.org/officeDocument/2006/relationships/image" Target="../media/image393.png"/><Relationship Id="rId130" Type="http://schemas.openxmlformats.org/officeDocument/2006/relationships/customXml" Target="../ink/ink415.xml"/><Relationship Id="rId368" Type="http://schemas.openxmlformats.org/officeDocument/2006/relationships/customXml" Target="../ink/ink534.xml"/><Relationship Id="rId575" Type="http://schemas.openxmlformats.org/officeDocument/2006/relationships/image" Target="../media/image647.png"/><Relationship Id="rId740" Type="http://schemas.openxmlformats.org/officeDocument/2006/relationships/customXml" Target="../ink/ink720.xml"/><Relationship Id="rId782" Type="http://schemas.openxmlformats.org/officeDocument/2006/relationships/customXml" Target="../ink/ink741.xml"/><Relationship Id="rId172" Type="http://schemas.openxmlformats.org/officeDocument/2006/relationships/customXml" Target="../ink/ink436.xml"/><Relationship Id="rId228" Type="http://schemas.openxmlformats.org/officeDocument/2006/relationships/customXml" Target="../ink/ink464.xml"/><Relationship Id="rId435" Type="http://schemas.openxmlformats.org/officeDocument/2006/relationships/image" Target="../media/image577.png"/><Relationship Id="rId477" Type="http://schemas.openxmlformats.org/officeDocument/2006/relationships/image" Target="../media/image598.png"/><Relationship Id="rId600" Type="http://schemas.openxmlformats.org/officeDocument/2006/relationships/customXml" Target="../ink/ink650.xml"/><Relationship Id="rId642" Type="http://schemas.openxmlformats.org/officeDocument/2006/relationships/customXml" Target="../ink/ink671.xml"/><Relationship Id="rId684" Type="http://schemas.openxmlformats.org/officeDocument/2006/relationships/customXml" Target="../ink/ink692.xml"/><Relationship Id="rId281" Type="http://schemas.openxmlformats.org/officeDocument/2006/relationships/image" Target="../media/image501.png"/><Relationship Id="rId337" Type="http://schemas.openxmlformats.org/officeDocument/2006/relationships/image" Target="../media/image529.png"/><Relationship Id="rId502" Type="http://schemas.openxmlformats.org/officeDocument/2006/relationships/customXml" Target="../ink/ink601.xml"/><Relationship Id="rId34" Type="http://schemas.openxmlformats.org/officeDocument/2006/relationships/customXml" Target="../ink/ink367.xml"/><Relationship Id="rId76" Type="http://schemas.openxmlformats.org/officeDocument/2006/relationships/customXml" Target="../ink/ink388.xml"/><Relationship Id="rId141" Type="http://schemas.openxmlformats.org/officeDocument/2006/relationships/image" Target="../media/image431.png"/><Relationship Id="rId379" Type="http://schemas.openxmlformats.org/officeDocument/2006/relationships/image" Target="../media/image549.png"/><Relationship Id="rId544" Type="http://schemas.openxmlformats.org/officeDocument/2006/relationships/customXml" Target="../ink/ink622.xml"/><Relationship Id="rId586" Type="http://schemas.openxmlformats.org/officeDocument/2006/relationships/customXml" Target="../ink/ink643.xml"/><Relationship Id="rId751" Type="http://schemas.openxmlformats.org/officeDocument/2006/relationships/image" Target="../media/image735.png"/><Relationship Id="rId793" Type="http://schemas.openxmlformats.org/officeDocument/2006/relationships/image" Target="../media/image756.png"/><Relationship Id="rId807" Type="http://schemas.openxmlformats.org/officeDocument/2006/relationships/image" Target="../media/image763.png"/><Relationship Id="rId7" Type="http://schemas.openxmlformats.org/officeDocument/2006/relationships/image" Target="../media/image364.png"/><Relationship Id="rId183" Type="http://schemas.openxmlformats.org/officeDocument/2006/relationships/image" Target="../media/image452.png"/><Relationship Id="rId239" Type="http://schemas.openxmlformats.org/officeDocument/2006/relationships/image" Target="../media/image480.png"/><Relationship Id="rId390" Type="http://schemas.openxmlformats.org/officeDocument/2006/relationships/customXml" Target="../ink/ink545.xml"/><Relationship Id="rId404" Type="http://schemas.openxmlformats.org/officeDocument/2006/relationships/customXml" Target="../ink/ink552.xml"/><Relationship Id="rId446" Type="http://schemas.openxmlformats.org/officeDocument/2006/relationships/customXml" Target="../ink/ink573.xml"/><Relationship Id="rId611" Type="http://schemas.openxmlformats.org/officeDocument/2006/relationships/image" Target="../media/image665.png"/><Relationship Id="rId653" Type="http://schemas.openxmlformats.org/officeDocument/2006/relationships/image" Target="../media/image686.png"/><Relationship Id="rId250" Type="http://schemas.openxmlformats.org/officeDocument/2006/relationships/customXml" Target="../ink/ink475.xml"/><Relationship Id="rId292" Type="http://schemas.openxmlformats.org/officeDocument/2006/relationships/customXml" Target="../ink/ink496.xml"/><Relationship Id="rId306" Type="http://schemas.openxmlformats.org/officeDocument/2006/relationships/customXml" Target="../ink/ink503.xml"/><Relationship Id="rId488" Type="http://schemas.openxmlformats.org/officeDocument/2006/relationships/customXml" Target="../ink/ink594.xml"/><Relationship Id="rId695" Type="http://schemas.openxmlformats.org/officeDocument/2006/relationships/image" Target="../media/image707.png"/><Relationship Id="rId709" Type="http://schemas.openxmlformats.org/officeDocument/2006/relationships/image" Target="../media/image714.png"/><Relationship Id="rId45" Type="http://schemas.openxmlformats.org/officeDocument/2006/relationships/image" Target="../media/image383.png"/><Relationship Id="rId87" Type="http://schemas.openxmlformats.org/officeDocument/2006/relationships/image" Target="../media/image404.png"/><Relationship Id="rId110" Type="http://schemas.openxmlformats.org/officeDocument/2006/relationships/customXml" Target="../ink/ink405.xml"/><Relationship Id="rId348" Type="http://schemas.openxmlformats.org/officeDocument/2006/relationships/customXml" Target="../ink/ink524.xml"/><Relationship Id="rId513" Type="http://schemas.openxmlformats.org/officeDocument/2006/relationships/image" Target="../media/image616.png"/><Relationship Id="rId555" Type="http://schemas.openxmlformats.org/officeDocument/2006/relationships/image" Target="../media/image637.png"/><Relationship Id="rId597" Type="http://schemas.openxmlformats.org/officeDocument/2006/relationships/image" Target="../media/image658.png"/><Relationship Id="rId720" Type="http://schemas.openxmlformats.org/officeDocument/2006/relationships/customXml" Target="../ink/ink710.xml"/><Relationship Id="rId762" Type="http://schemas.openxmlformats.org/officeDocument/2006/relationships/customXml" Target="../ink/ink731.xml"/><Relationship Id="rId818" Type="http://schemas.openxmlformats.org/officeDocument/2006/relationships/customXml" Target="../ink/ink759.xml"/><Relationship Id="rId152" Type="http://schemas.openxmlformats.org/officeDocument/2006/relationships/customXml" Target="../ink/ink426.xml"/><Relationship Id="rId194" Type="http://schemas.openxmlformats.org/officeDocument/2006/relationships/customXml" Target="../ink/ink447.xml"/><Relationship Id="rId208" Type="http://schemas.openxmlformats.org/officeDocument/2006/relationships/customXml" Target="../ink/ink454.xml"/><Relationship Id="rId415" Type="http://schemas.openxmlformats.org/officeDocument/2006/relationships/image" Target="../media/image567.png"/><Relationship Id="rId457" Type="http://schemas.openxmlformats.org/officeDocument/2006/relationships/image" Target="../media/image588.png"/><Relationship Id="rId622" Type="http://schemas.openxmlformats.org/officeDocument/2006/relationships/customXml" Target="../ink/ink661.xml"/><Relationship Id="rId261" Type="http://schemas.openxmlformats.org/officeDocument/2006/relationships/image" Target="../media/image491.png"/><Relationship Id="rId499" Type="http://schemas.openxmlformats.org/officeDocument/2006/relationships/image" Target="../media/image609.png"/><Relationship Id="rId664" Type="http://schemas.openxmlformats.org/officeDocument/2006/relationships/customXml" Target="../ink/ink682.xml"/><Relationship Id="rId14" Type="http://schemas.openxmlformats.org/officeDocument/2006/relationships/customXml" Target="../ink/ink357.xml"/><Relationship Id="rId56" Type="http://schemas.openxmlformats.org/officeDocument/2006/relationships/customXml" Target="../ink/ink378.xml"/><Relationship Id="rId317" Type="http://schemas.openxmlformats.org/officeDocument/2006/relationships/image" Target="../media/image519.png"/><Relationship Id="rId359" Type="http://schemas.openxmlformats.org/officeDocument/2006/relationships/image" Target="../media/image539.png"/><Relationship Id="rId524" Type="http://schemas.openxmlformats.org/officeDocument/2006/relationships/customXml" Target="../ink/ink612.xml"/><Relationship Id="rId566" Type="http://schemas.openxmlformats.org/officeDocument/2006/relationships/customXml" Target="../ink/ink633.xml"/><Relationship Id="rId731" Type="http://schemas.openxmlformats.org/officeDocument/2006/relationships/image" Target="../media/image725.png"/><Relationship Id="rId773" Type="http://schemas.openxmlformats.org/officeDocument/2006/relationships/image" Target="../media/image746.png"/><Relationship Id="rId98" Type="http://schemas.openxmlformats.org/officeDocument/2006/relationships/customXml" Target="../ink/ink399.xml"/><Relationship Id="rId121" Type="http://schemas.openxmlformats.org/officeDocument/2006/relationships/image" Target="../media/image421.png"/><Relationship Id="rId163" Type="http://schemas.openxmlformats.org/officeDocument/2006/relationships/image" Target="../media/image442.png"/><Relationship Id="rId219" Type="http://schemas.openxmlformats.org/officeDocument/2006/relationships/image" Target="../media/image470.png"/><Relationship Id="rId370" Type="http://schemas.openxmlformats.org/officeDocument/2006/relationships/customXml" Target="../ink/ink535.xml"/><Relationship Id="rId426" Type="http://schemas.openxmlformats.org/officeDocument/2006/relationships/customXml" Target="../ink/ink563.xml"/><Relationship Id="rId633" Type="http://schemas.openxmlformats.org/officeDocument/2006/relationships/image" Target="../media/image676.png"/><Relationship Id="rId230" Type="http://schemas.openxmlformats.org/officeDocument/2006/relationships/customXml" Target="../ink/ink465.xml"/><Relationship Id="rId468" Type="http://schemas.openxmlformats.org/officeDocument/2006/relationships/customXml" Target="../ink/ink584.xml"/><Relationship Id="rId675" Type="http://schemas.openxmlformats.org/officeDocument/2006/relationships/image" Target="../media/image697.png"/><Relationship Id="rId25" Type="http://schemas.openxmlformats.org/officeDocument/2006/relationships/image" Target="../media/image373.png"/><Relationship Id="rId67" Type="http://schemas.openxmlformats.org/officeDocument/2006/relationships/image" Target="../media/image394.png"/><Relationship Id="rId272" Type="http://schemas.openxmlformats.org/officeDocument/2006/relationships/customXml" Target="../ink/ink486.xml"/><Relationship Id="rId328" Type="http://schemas.openxmlformats.org/officeDocument/2006/relationships/customXml" Target="../ink/ink514.xml"/><Relationship Id="rId535" Type="http://schemas.openxmlformats.org/officeDocument/2006/relationships/image" Target="../media/image627.png"/><Relationship Id="rId577" Type="http://schemas.openxmlformats.org/officeDocument/2006/relationships/image" Target="../media/image648.png"/><Relationship Id="rId700" Type="http://schemas.openxmlformats.org/officeDocument/2006/relationships/customXml" Target="../ink/ink700.xml"/><Relationship Id="rId742" Type="http://schemas.openxmlformats.org/officeDocument/2006/relationships/customXml" Target="../ink/ink721.xml"/><Relationship Id="rId132" Type="http://schemas.openxmlformats.org/officeDocument/2006/relationships/customXml" Target="../ink/ink416.xml"/><Relationship Id="rId174" Type="http://schemas.openxmlformats.org/officeDocument/2006/relationships/customXml" Target="../ink/ink437.xml"/><Relationship Id="rId381" Type="http://schemas.openxmlformats.org/officeDocument/2006/relationships/image" Target="../media/image550.png"/><Relationship Id="rId602" Type="http://schemas.openxmlformats.org/officeDocument/2006/relationships/customXml" Target="../ink/ink651.xml"/><Relationship Id="rId784" Type="http://schemas.openxmlformats.org/officeDocument/2006/relationships/customXml" Target="../ink/ink742.xml"/><Relationship Id="rId241" Type="http://schemas.openxmlformats.org/officeDocument/2006/relationships/image" Target="../media/image481.png"/><Relationship Id="rId437" Type="http://schemas.openxmlformats.org/officeDocument/2006/relationships/image" Target="../media/image578.png"/><Relationship Id="rId479" Type="http://schemas.openxmlformats.org/officeDocument/2006/relationships/image" Target="../media/image599.png"/><Relationship Id="rId644" Type="http://schemas.openxmlformats.org/officeDocument/2006/relationships/customXml" Target="../ink/ink672.xml"/><Relationship Id="rId686" Type="http://schemas.openxmlformats.org/officeDocument/2006/relationships/customXml" Target="../ink/ink693.xml"/><Relationship Id="rId36" Type="http://schemas.openxmlformats.org/officeDocument/2006/relationships/customXml" Target="../ink/ink368.xml"/><Relationship Id="rId283" Type="http://schemas.openxmlformats.org/officeDocument/2006/relationships/image" Target="../media/image502.png"/><Relationship Id="rId339" Type="http://schemas.openxmlformats.org/officeDocument/2006/relationships/image" Target="../media/image530.png"/><Relationship Id="rId490" Type="http://schemas.openxmlformats.org/officeDocument/2006/relationships/customXml" Target="../ink/ink595.xml"/><Relationship Id="rId504" Type="http://schemas.openxmlformats.org/officeDocument/2006/relationships/customXml" Target="../ink/ink602.xml"/><Relationship Id="rId546" Type="http://schemas.openxmlformats.org/officeDocument/2006/relationships/customXml" Target="../ink/ink623.xml"/><Relationship Id="rId711" Type="http://schemas.openxmlformats.org/officeDocument/2006/relationships/image" Target="../media/image715.png"/><Relationship Id="rId753" Type="http://schemas.openxmlformats.org/officeDocument/2006/relationships/image" Target="../media/image736.png"/><Relationship Id="rId78" Type="http://schemas.openxmlformats.org/officeDocument/2006/relationships/customXml" Target="../ink/ink389.xml"/><Relationship Id="rId101" Type="http://schemas.openxmlformats.org/officeDocument/2006/relationships/image" Target="../media/image411.png"/><Relationship Id="rId143" Type="http://schemas.openxmlformats.org/officeDocument/2006/relationships/image" Target="../media/image432.png"/><Relationship Id="rId185" Type="http://schemas.openxmlformats.org/officeDocument/2006/relationships/image" Target="../media/image453.png"/><Relationship Id="rId350" Type="http://schemas.openxmlformats.org/officeDocument/2006/relationships/customXml" Target="../ink/ink525.xml"/><Relationship Id="rId406" Type="http://schemas.openxmlformats.org/officeDocument/2006/relationships/customXml" Target="../ink/ink553.xml"/><Relationship Id="rId588" Type="http://schemas.openxmlformats.org/officeDocument/2006/relationships/customXml" Target="../ink/ink644.xml"/><Relationship Id="rId795" Type="http://schemas.openxmlformats.org/officeDocument/2006/relationships/image" Target="../media/image757.png"/><Relationship Id="rId809" Type="http://schemas.openxmlformats.org/officeDocument/2006/relationships/image" Target="../media/image764.png"/><Relationship Id="rId9" Type="http://schemas.openxmlformats.org/officeDocument/2006/relationships/image" Target="../media/image365.png"/><Relationship Id="rId210" Type="http://schemas.openxmlformats.org/officeDocument/2006/relationships/customXml" Target="../ink/ink455.xml"/><Relationship Id="rId392" Type="http://schemas.openxmlformats.org/officeDocument/2006/relationships/customXml" Target="../ink/ink546.xml"/><Relationship Id="rId448" Type="http://schemas.openxmlformats.org/officeDocument/2006/relationships/customXml" Target="../ink/ink574.xml"/><Relationship Id="rId613" Type="http://schemas.openxmlformats.org/officeDocument/2006/relationships/image" Target="../media/image666.png"/><Relationship Id="rId655" Type="http://schemas.openxmlformats.org/officeDocument/2006/relationships/image" Target="../media/image687.png"/><Relationship Id="rId697" Type="http://schemas.openxmlformats.org/officeDocument/2006/relationships/image" Target="../media/image708.png"/><Relationship Id="rId820" Type="http://schemas.openxmlformats.org/officeDocument/2006/relationships/customXml" Target="../ink/ink760.xml"/><Relationship Id="rId252" Type="http://schemas.openxmlformats.org/officeDocument/2006/relationships/customXml" Target="../ink/ink476.xml"/><Relationship Id="rId294" Type="http://schemas.openxmlformats.org/officeDocument/2006/relationships/customXml" Target="../ink/ink497.xml"/><Relationship Id="rId308" Type="http://schemas.openxmlformats.org/officeDocument/2006/relationships/customXml" Target="../ink/ink504.xml"/><Relationship Id="rId515" Type="http://schemas.openxmlformats.org/officeDocument/2006/relationships/image" Target="../media/image617.png"/><Relationship Id="rId722" Type="http://schemas.openxmlformats.org/officeDocument/2006/relationships/customXml" Target="../ink/ink711.xml"/><Relationship Id="rId47" Type="http://schemas.openxmlformats.org/officeDocument/2006/relationships/image" Target="../media/image384.png"/><Relationship Id="rId89" Type="http://schemas.openxmlformats.org/officeDocument/2006/relationships/image" Target="../media/image405.png"/><Relationship Id="rId112" Type="http://schemas.openxmlformats.org/officeDocument/2006/relationships/customXml" Target="../ink/ink406.xml"/><Relationship Id="rId154" Type="http://schemas.openxmlformats.org/officeDocument/2006/relationships/customXml" Target="../ink/ink427.xml"/><Relationship Id="rId361" Type="http://schemas.openxmlformats.org/officeDocument/2006/relationships/image" Target="../media/image540.png"/><Relationship Id="rId557" Type="http://schemas.openxmlformats.org/officeDocument/2006/relationships/image" Target="../media/image638.png"/><Relationship Id="rId599" Type="http://schemas.openxmlformats.org/officeDocument/2006/relationships/image" Target="../media/image659.png"/><Relationship Id="rId764" Type="http://schemas.openxmlformats.org/officeDocument/2006/relationships/customXml" Target="../ink/ink732.xml"/><Relationship Id="rId196" Type="http://schemas.openxmlformats.org/officeDocument/2006/relationships/customXml" Target="../ink/ink448.xml"/><Relationship Id="rId417" Type="http://schemas.openxmlformats.org/officeDocument/2006/relationships/image" Target="../media/image568.png"/><Relationship Id="rId459" Type="http://schemas.openxmlformats.org/officeDocument/2006/relationships/image" Target="../media/image589.png"/><Relationship Id="rId624" Type="http://schemas.openxmlformats.org/officeDocument/2006/relationships/customXml" Target="../ink/ink662.xml"/><Relationship Id="rId666" Type="http://schemas.openxmlformats.org/officeDocument/2006/relationships/customXml" Target="../ink/ink683.xml"/><Relationship Id="rId16" Type="http://schemas.openxmlformats.org/officeDocument/2006/relationships/customXml" Target="../ink/ink358.xml"/><Relationship Id="rId221" Type="http://schemas.openxmlformats.org/officeDocument/2006/relationships/image" Target="../media/image471.png"/><Relationship Id="rId263" Type="http://schemas.openxmlformats.org/officeDocument/2006/relationships/image" Target="../media/image492.png"/><Relationship Id="rId319" Type="http://schemas.openxmlformats.org/officeDocument/2006/relationships/image" Target="../media/image520.png"/><Relationship Id="rId470" Type="http://schemas.openxmlformats.org/officeDocument/2006/relationships/customXml" Target="../ink/ink585.xml"/><Relationship Id="rId526" Type="http://schemas.openxmlformats.org/officeDocument/2006/relationships/customXml" Target="../ink/ink613.xml"/><Relationship Id="rId58" Type="http://schemas.openxmlformats.org/officeDocument/2006/relationships/customXml" Target="../ink/ink379.xml"/><Relationship Id="rId123" Type="http://schemas.openxmlformats.org/officeDocument/2006/relationships/image" Target="../media/image422.png"/><Relationship Id="rId330" Type="http://schemas.openxmlformats.org/officeDocument/2006/relationships/customXml" Target="../ink/ink515.xml"/><Relationship Id="rId568" Type="http://schemas.openxmlformats.org/officeDocument/2006/relationships/customXml" Target="../ink/ink634.xml"/><Relationship Id="rId733" Type="http://schemas.openxmlformats.org/officeDocument/2006/relationships/image" Target="../media/image726.png"/><Relationship Id="rId775" Type="http://schemas.openxmlformats.org/officeDocument/2006/relationships/image" Target="../media/image747.png"/><Relationship Id="rId165" Type="http://schemas.openxmlformats.org/officeDocument/2006/relationships/image" Target="../media/image443.png"/><Relationship Id="rId372" Type="http://schemas.openxmlformats.org/officeDocument/2006/relationships/customXml" Target="../ink/ink536.xml"/><Relationship Id="rId428" Type="http://schemas.openxmlformats.org/officeDocument/2006/relationships/customXml" Target="../ink/ink564.xml"/><Relationship Id="rId635" Type="http://schemas.openxmlformats.org/officeDocument/2006/relationships/image" Target="../media/image677.png"/><Relationship Id="rId677" Type="http://schemas.openxmlformats.org/officeDocument/2006/relationships/image" Target="../media/image698.png"/><Relationship Id="rId800" Type="http://schemas.openxmlformats.org/officeDocument/2006/relationships/customXml" Target="../ink/ink750.xml"/><Relationship Id="rId232" Type="http://schemas.openxmlformats.org/officeDocument/2006/relationships/customXml" Target="../ink/ink466.xml"/><Relationship Id="rId274" Type="http://schemas.openxmlformats.org/officeDocument/2006/relationships/customXml" Target="../ink/ink487.xml"/><Relationship Id="rId481" Type="http://schemas.openxmlformats.org/officeDocument/2006/relationships/image" Target="../media/image600.png"/><Relationship Id="rId702" Type="http://schemas.openxmlformats.org/officeDocument/2006/relationships/customXml" Target="../ink/ink701.xml"/><Relationship Id="rId27" Type="http://schemas.openxmlformats.org/officeDocument/2006/relationships/image" Target="../media/image374.png"/><Relationship Id="rId69" Type="http://schemas.openxmlformats.org/officeDocument/2006/relationships/image" Target="../media/image395.png"/><Relationship Id="rId134" Type="http://schemas.openxmlformats.org/officeDocument/2006/relationships/customXml" Target="../ink/ink417.xml"/><Relationship Id="rId537" Type="http://schemas.openxmlformats.org/officeDocument/2006/relationships/image" Target="../media/image628.png"/><Relationship Id="rId579" Type="http://schemas.openxmlformats.org/officeDocument/2006/relationships/image" Target="../media/image649.png"/><Relationship Id="rId744" Type="http://schemas.openxmlformats.org/officeDocument/2006/relationships/customXml" Target="../ink/ink722.xml"/><Relationship Id="rId786" Type="http://schemas.openxmlformats.org/officeDocument/2006/relationships/customXml" Target="../ink/ink743.xml"/><Relationship Id="rId80" Type="http://schemas.openxmlformats.org/officeDocument/2006/relationships/customXml" Target="../ink/ink390.xml"/><Relationship Id="rId176" Type="http://schemas.openxmlformats.org/officeDocument/2006/relationships/customXml" Target="../ink/ink438.xml"/><Relationship Id="rId341" Type="http://schemas.openxmlformats.org/officeDocument/2006/relationships/image" Target="../media/image531.png"/><Relationship Id="rId383" Type="http://schemas.openxmlformats.org/officeDocument/2006/relationships/image" Target="../media/image551.png"/><Relationship Id="rId439" Type="http://schemas.openxmlformats.org/officeDocument/2006/relationships/image" Target="../media/image579.png"/><Relationship Id="rId590" Type="http://schemas.openxmlformats.org/officeDocument/2006/relationships/customXml" Target="../ink/ink645.xml"/><Relationship Id="rId604" Type="http://schemas.openxmlformats.org/officeDocument/2006/relationships/customXml" Target="../ink/ink652.xml"/><Relationship Id="rId646" Type="http://schemas.openxmlformats.org/officeDocument/2006/relationships/customXml" Target="../ink/ink673.xml"/><Relationship Id="rId811" Type="http://schemas.openxmlformats.org/officeDocument/2006/relationships/image" Target="../media/image765.png"/><Relationship Id="rId201" Type="http://schemas.openxmlformats.org/officeDocument/2006/relationships/image" Target="../media/image461.png"/><Relationship Id="rId243" Type="http://schemas.openxmlformats.org/officeDocument/2006/relationships/image" Target="../media/image482.png"/><Relationship Id="rId285" Type="http://schemas.openxmlformats.org/officeDocument/2006/relationships/image" Target="../media/image503.png"/><Relationship Id="rId450" Type="http://schemas.openxmlformats.org/officeDocument/2006/relationships/customXml" Target="../ink/ink575.xml"/><Relationship Id="rId506" Type="http://schemas.openxmlformats.org/officeDocument/2006/relationships/customXml" Target="../ink/ink603.xml"/><Relationship Id="rId688" Type="http://schemas.openxmlformats.org/officeDocument/2006/relationships/customXml" Target="../ink/ink694.xml"/><Relationship Id="rId38" Type="http://schemas.openxmlformats.org/officeDocument/2006/relationships/customXml" Target="../ink/ink369.xml"/><Relationship Id="rId103" Type="http://schemas.openxmlformats.org/officeDocument/2006/relationships/image" Target="../media/image412.png"/><Relationship Id="rId310" Type="http://schemas.openxmlformats.org/officeDocument/2006/relationships/customXml" Target="../ink/ink505.xml"/><Relationship Id="rId492" Type="http://schemas.openxmlformats.org/officeDocument/2006/relationships/customXml" Target="../ink/ink596.xml"/><Relationship Id="rId548" Type="http://schemas.openxmlformats.org/officeDocument/2006/relationships/customXml" Target="../ink/ink624.xml"/><Relationship Id="rId713" Type="http://schemas.openxmlformats.org/officeDocument/2006/relationships/image" Target="../media/image716.png"/><Relationship Id="rId755" Type="http://schemas.openxmlformats.org/officeDocument/2006/relationships/image" Target="../media/image737.png"/><Relationship Id="rId797" Type="http://schemas.openxmlformats.org/officeDocument/2006/relationships/image" Target="../media/image758.png"/><Relationship Id="rId91" Type="http://schemas.openxmlformats.org/officeDocument/2006/relationships/image" Target="../media/image406.png"/><Relationship Id="rId145" Type="http://schemas.openxmlformats.org/officeDocument/2006/relationships/image" Target="../media/image433.png"/><Relationship Id="rId187" Type="http://schemas.openxmlformats.org/officeDocument/2006/relationships/image" Target="../media/image454.png"/><Relationship Id="rId352" Type="http://schemas.openxmlformats.org/officeDocument/2006/relationships/customXml" Target="../ink/ink526.xml"/><Relationship Id="rId394" Type="http://schemas.openxmlformats.org/officeDocument/2006/relationships/customXml" Target="../ink/ink547.xml"/><Relationship Id="rId408" Type="http://schemas.openxmlformats.org/officeDocument/2006/relationships/customXml" Target="../ink/ink554.xml"/><Relationship Id="rId615" Type="http://schemas.openxmlformats.org/officeDocument/2006/relationships/image" Target="../media/image667.png"/><Relationship Id="rId822" Type="http://schemas.openxmlformats.org/officeDocument/2006/relationships/customXml" Target="../ink/ink761.xml"/><Relationship Id="rId212" Type="http://schemas.openxmlformats.org/officeDocument/2006/relationships/customXml" Target="../ink/ink456.xml"/><Relationship Id="rId254" Type="http://schemas.openxmlformats.org/officeDocument/2006/relationships/customXml" Target="../ink/ink477.xml"/><Relationship Id="rId657" Type="http://schemas.openxmlformats.org/officeDocument/2006/relationships/image" Target="../media/image688.png"/><Relationship Id="rId699" Type="http://schemas.openxmlformats.org/officeDocument/2006/relationships/image" Target="../media/image709.png"/><Relationship Id="rId49" Type="http://schemas.openxmlformats.org/officeDocument/2006/relationships/image" Target="../media/image385.png"/><Relationship Id="rId114" Type="http://schemas.openxmlformats.org/officeDocument/2006/relationships/customXml" Target="../ink/ink407.xml"/><Relationship Id="rId296" Type="http://schemas.openxmlformats.org/officeDocument/2006/relationships/customXml" Target="../ink/ink498.xml"/><Relationship Id="rId461" Type="http://schemas.openxmlformats.org/officeDocument/2006/relationships/image" Target="../media/image590.png"/><Relationship Id="rId517" Type="http://schemas.openxmlformats.org/officeDocument/2006/relationships/image" Target="../media/image618.png"/><Relationship Id="rId559" Type="http://schemas.openxmlformats.org/officeDocument/2006/relationships/image" Target="../media/image639.png"/><Relationship Id="rId724" Type="http://schemas.openxmlformats.org/officeDocument/2006/relationships/customXml" Target="../ink/ink712.xml"/><Relationship Id="rId766" Type="http://schemas.openxmlformats.org/officeDocument/2006/relationships/customXml" Target="../ink/ink733.xml"/><Relationship Id="rId60" Type="http://schemas.openxmlformats.org/officeDocument/2006/relationships/customXml" Target="../ink/ink380.xml"/><Relationship Id="rId156" Type="http://schemas.openxmlformats.org/officeDocument/2006/relationships/customXml" Target="../ink/ink428.xml"/><Relationship Id="rId198" Type="http://schemas.openxmlformats.org/officeDocument/2006/relationships/customXml" Target="../ink/ink449.xml"/><Relationship Id="rId321" Type="http://schemas.openxmlformats.org/officeDocument/2006/relationships/image" Target="../media/image521.png"/><Relationship Id="rId363" Type="http://schemas.openxmlformats.org/officeDocument/2006/relationships/image" Target="../media/image541.png"/><Relationship Id="rId419" Type="http://schemas.openxmlformats.org/officeDocument/2006/relationships/image" Target="../media/image569.png"/><Relationship Id="rId570" Type="http://schemas.openxmlformats.org/officeDocument/2006/relationships/customXml" Target="../ink/ink635.xml"/><Relationship Id="rId626" Type="http://schemas.openxmlformats.org/officeDocument/2006/relationships/customXml" Target="../ink/ink663.xml"/><Relationship Id="rId223" Type="http://schemas.openxmlformats.org/officeDocument/2006/relationships/image" Target="../media/image472.png"/><Relationship Id="rId430" Type="http://schemas.openxmlformats.org/officeDocument/2006/relationships/customXml" Target="../ink/ink565.xml"/><Relationship Id="rId668" Type="http://schemas.openxmlformats.org/officeDocument/2006/relationships/customXml" Target="../ink/ink684.xml"/><Relationship Id="rId18" Type="http://schemas.openxmlformats.org/officeDocument/2006/relationships/customXml" Target="../ink/ink359.xml"/><Relationship Id="rId265" Type="http://schemas.openxmlformats.org/officeDocument/2006/relationships/image" Target="../media/image493.png"/><Relationship Id="rId472" Type="http://schemas.openxmlformats.org/officeDocument/2006/relationships/customXml" Target="../ink/ink586.xml"/><Relationship Id="rId528" Type="http://schemas.openxmlformats.org/officeDocument/2006/relationships/customXml" Target="../ink/ink614.xml"/><Relationship Id="rId735" Type="http://schemas.openxmlformats.org/officeDocument/2006/relationships/image" Target="../media/image727.png"/><Relationship Id="rId125" Type="http://schemas.openxmlformats.org/officeDocument/2006/relationships/image" Target="../media/image423.png"/><Relationship Id="rId167" Type="http://schemas.openxmlformats.org/officeDocument/2006/relationships/image" Target="../media/image444.png"/><Relationship Id="rId332" Type="http://schemas.openxmlformats.org/officeDocument/2006/relationships/customXml" Target="../ink/ink516.xml"/><Relationship Id="rId374" Type="http://schemas.openxmlformats.org/officeDocument/2006/relationships/customXml" Target="../ink/ink537.xml"/><Relationship Id="rId581" Type="http://schemas.openxmlformats.org/officeDocument/2006/relationships/image" Target="../media/image650.png"/><Relationship Id="rId777" Type="http://schemas.openxmlformats.org/officeDocument/2006/relationships/image" Target="../media/image748.png"/><Relationship Id="rId71" Type="http://schemas.openxmlformats.org/officeDocument/2006/relationships/image" Target="../media/image396.png"/><Relationship Id="rId234" Type="http://schemas.openxmlformats.org/officeDocument/2006/relationships/customXml" Target="../ink/ink467.xml"/><Relationship Id="rId637" Type="http://schemas.openxmlformats.org/officeDocument/2006/relationships/image" Target="../media/image678.png"/><Relationship Id="rId679" Type="http://schemas.openxmlformats.org/officeDocument/2006/relationships/image" Target="../media/image699.png"/><Relationship Id="rId802" Type="http://schemas.openxmlformats.org/officeDocument/2006/relationships/customXml" Target="../ink/ink751.xml"/><Relationship Id="rId2" Type="http://schemas.openxmlformats.org/officeDocument/2006/relationships/customXml" Target="../ink/ink351.xml"/><Relationship Id="rId29" Type="http://schemas.openxmlformats.org/officeDocument/2006/relationships/image" Target="../media/image375.png"/><Relationship Id="rId276" Type="http://schemas.openxmlformats.org/officeDocument/2006/relationships/customXml" Target="../ink/ink488.xml"/><Relationship Id="rId441" Type="http://schemas.openxmlformats.org/officeDocument/2006/relationships/image" Target="../media/image580.png"/><Relationship Id="rId483" Type="http://schemas.openxmlformats.org/officeDocument/2006/relationships/image" Target="../media/image601.png"/><Relationship Id="rId539" Type="http://schemas.openxmlformats.org/officeDocument/2006/relationships/image" Target="../media/image629.png"/><Relationship Id="rId690" Type="http://schemas.openxmlformats.org/officeDocument/2006/relationships/customXml" Target="../ink/ink695.xml"/><Relationship Id="rId704" Type="http://schemas.openxmlformats.org/officeDocument/2006/relationships/customXml" Target="../ink/ink702.xml"/><Relationship Id="rId746" Type="http://schemas.openxmlformats.org/officeDocument/2006/relationships/customXml" Target="../ink/ink723.xml"/><Relationship Id="rId40" Type="http://schemas.openxmlformats.org/officeDocument/2006/relationships/customXml" Target="../ink/ink370.xml"/><Relationship Id="rId136" Type="http://schemas.openxmlformats.org/officeDocument/2006/relationships/customXml" Target="../ink/ink418.xml"/><Relationship Id="rId178" Type="http://schemas.openxmlformats.org/officeDocument/2006/relationships/customXml" Target="../ink/ink439.xml"/><Relationship Id="rId301" Type="http://schemas.openxmlformats.org/officeDocument/2006/relationships/image" Target="../media/image511.png"/><Relationship Id="rId343" Type="http://schemas.openxmlformats.org/officeDocument/2006/relationships/image" Target="../media/image361.png"/><Relationship Id="rId550" Type="http://schemas.openxmlformats.org/officeDocument/2006/relationships/customXml" Target="../ink/ink625.xml"/><Relationship Id="rId788" Type="http://schemas.openxmlformats.org/officeDocument/2006/relationships/customXml" Target="../ink/ink744.xml"/><Relationship Id="rId82" Type="http://schemas.openxmlformats.org/officeDocument/2006/relationships/customXml" Target="../ink/ink391.xml"/><Relationship Id="rId203" Type="http://schemas.openxmlformats.org/officeDocument/2006/relationships/image" Target="../media/image462.png"/><Relationship Id="rId385" Type="http://schemas.openxmlformats.org/officeDocument/2006/relationships/image" Target="../media/image552.png"/><Relationship Id="rId592" Type="http://schemas.openxmlformats.org/officeDocument/2006/relationships/customXml" Target="../ink/ink646.xml"/><Relationship Id="rId606" Type="http://schemas.openxmlformats.org/officeDocument/2006/relationships/customXml" Target="../ink/ink653.xml"/><Relationship Id="rId648" Type="http://schemas.openxmlformats.org/officeDocument/2006/relationships/customXml" Target="../ink/ink674.xml"/><Relationship Id="rId813" Type="http://schemas.openxmlformats.org/officeDocument/2006/relationships/image" Target="../media/image766.png"/><Relationship Id="rId245" Type="http://schemas.openxmlformats.org/officeDocument/2006/relationships/image" Target="../media/image483.png"/><Relationship Id="rId287" Type="http://schemas.openxmlformats.org/officeDocument/2006/relationships/image" Target="../media/image504.png"/><Relationship Id="rId410" Type="http://schemas.openxmlformats.org/officeDocument/2006/relationships/customXml" Target="../ink/ink555.xml"/><Relationship Id="rId452" Type="http://schemas.openxmlformats.org/officeDocument/2006/relationships/customXml" Target="../ink/ink576.xml"/><Relationship Id="rId494" Type="http://schemas.openxmlformats.org/officeDocument/2006/relationships/customXml" Target="../ink/ink597.xml"/><Relationship Id="rId508" Type="http://schemas.openxmlformats.org/officeDocument/2006/relationships/customXml" Target="../ink/ink604.xml"/><Relationship Id="rId715" Type="http://schemas.openxmlformats.org/officeDocument/2006/relationships/image" Target="../media/image717.png"/><Relationship Id="rId105" Type="http://schemas.openxmlformats.org/officeDocument/2006/relationships/image" Target="../media/image413.png"/><Relationship Id="rId147" Type="http://schemas.openxmlformats.org/officeDocument/2006/relationships/image" Target="../media/image434.png"/><Relationship Id="rId312" Type="http://schemas.openxmlformats.org/officeDocument/2006/relationships/customXml" Target="../ink/ink506.xml"/><Relationship Id="rId354" Type="http://schemas.openxmlformats.org/officeDocument/2006/relationships/customXml" Target="../ink/ink527.xml"/><Relationship Id="rId757" Type="http://schemas.openxmlformats.org/officeDocument/2006/relationships/image" Target="../media/image738.png"/><Relationship Id="rId799" Type="http://schemas.openxmlformats.org/officeDocument/2006/relationships/image" Target="../media/image759.png"/><Relationship Id="rId51" Type="http://schemas.openxmlformats.org/officeDocument/2006/relationships/image" Target="../media/image386.png"/><Relationship Id="rId93" Type="http://schemas.openxmlformats.org/officeDocument/2006/relationships/image" Target="../media/image407.png"/><Relationship Id="rId189" Type="http://schemas.openxmlformats.org/officeDocument/2006/relationships/image" Target="../media/image455.png"/><Relationship Id="rId396" Type="http://schemas.openxmlformats.org/officeDocument/2006/relationships/customXml" Target="../ink/ink548.xml"/><Relationship Id="rId561" Type="http://schemas.openxmlformats.org/officeDocument/2006/relationships/image" Target="../media/image640.png"/><Relationship Id="rId617" Type="http://schemas.openxmlformats.org/officeDocument/2006/relationships/image" Target="../media/image668.png"/><Relationship Id="rId659" Type="http://schemas.openxmlformats.org/officeDocument/2006/relationships/image" Target="../media/image689.png"/><Relationship Id="rId824" Type="http://schemas.openxmlformats.org/officeDocument/2006/relationships/customXml" Target="../ink/ink762.xml"/><Relationship Id="rId214" Type="http://schemas.openxmlformats.org/officeDocument/2006/relationships/customXml" Target="../ink/ink457.xml"/><Relationship Id="rId256" Type="http://schemas.openxmlformats.org/officeDocument/2006/relationships/customXml" Target="../ink/ink478.xml"/><Relationship Id="rId298" Type="http://schemas.openxmlformats.org/officeDocument/2006/relationships/customXml" Target="../ink/ink499.xml"/><Relationship Id="rId421" Type="http://schemas.openxmlformats.org/officeDocument/2006/relationships/image" Target="../media/image570.png"/><Relationship Id="rId463" Type="http://schemas.openxmlformats.org/officeDocument/2006/relationships/image" Target="../media/image591.png"/><Relationship Id="rId519" Type="http://schemas.openxmlformats.org/officeDocument/2006/relationships/image" Target="../media/image619.png"/><Relationship Id="rId670" Type="http://schemas.openxmlformats.org/officeDocument/2006/relationships/customXml" Target="../ink/ink685.xml"/><Relationship Id="rId116" Type="http://schemas.openxmlformats.org/officeDocument/2006/relationships/customXml" Target="../ink/ink408.xml"/><Relationship Id="rId158" Type="http://schemas.openxmlformats.org/officeDocument/2006/relationships/customXml" Target="../ink/ink429.xml"/><Relationship Id="rId323" Type="http://schemas.openxmlformats.org/officeDocument/2006/relationships/image" Target="../media/image522.png"/><Relationship Id="rId530" Type="http://schemas.openxmlformats.org/officeDocument/2006/relationships/customXml" Target="../ink/ink615.xml"/><Relationship Id="rId726" Type="http://schemas.openxmlformats.org/officeDocument/2006/relationships/customXml" Target="../ink/ink713.xml"/><Relationship Id="rId768" Type="http://schemas.openxmlformats.org/officeDocument/2006/relationships/customXml" Target="../ink/ink734.xml"/><Relationship Id="rId20" Type="http://schemas.openxmlformats.org/officeDocument/2006/relationships/customXml" Target="../ink/ink360.xml"/><Relationship Id="rId62" Type="http://schemas.openxmlformats.org/officeDocument/2006/relationships/customXml" Target="../ink/ink381.xml"/><Relationship Id="rId365" Type="http://schemas.openxmlformats.org/officeDocument/2006/relationships/image" Target="../media/image542.png"/><Relationship Id="rId572" Type="http://schemas.openxmlformats.org/officeDocument/2006/relationships/customXml" Target="../ink/ink636.xml"/><Relationship Id="rId628" Type="http://schemas.openxmlformats.org/officeDocument/2006/relationships/customXml" Target="../ink/ink664.xml"/><Relationship Id="rId225" Type="http://schemas.openxmlformats.org/officeDocument/2006/relationships/image" Target="../media/image473.png"/><Relationship Id="rId267" Type="http://schemas.openxmlformats.org/officeDocument/2006/relationships/image" Target="../media/image494.png"/><Relationship Id="rId432" Type="http://schemas.openxmlformats.org/officeDocument/2006/relationships/customXml" Target="../ink/ink566.xml"/><Relationship Id="rId474" Type="http://schemas.openxmlformats.org/officeDocument/2006/relationships/customXml" Target="../ink/ink587.xml"/><Relationship Id="rId127" Type="http://schemas.openxmlformats.org/officeDocument/2006/relationships/image" Target="../media/image424.png"/><Relationship Id="rId681" Type="http://schemas.openxmlformats.org/officeDocument/2006/relationships/image" Target="../media/image700.png"/><Relationship Id="rId737" Type="http://schemas.openxmlformats.org/officeDocument/2006/relationships/image" Target="../media/image728.png"/><Relationship Id="rId779" Type="http://schemas.openxmlformats.org/officeDocument/2006/relationships/image" Target="../media/image749.png"/><Relationship Id="rId31" Type="http://schemas.openxmlformats.org/officeDocument/2006/relationships/image" Target="../media/image376.png"/><Relationship Id="rId73" Type="http://schemas.openxmlformats.org/officeDocument/2006/relationships/image" Target="../media/image397.png"/><Relationship Id="rId169" Type="http://schemas.openxmlformats.org/officeDocument/2006/relationships/image" Target="../media/image445.png"/><Relationship Id="rId334" Type="http://schemas.openxmlformats.org/officeDocument/2006/relationships/customXml" Target="../ink/ink517.xml"/><Relationship Id="rId376" Type="http://schemas.openxmlformats.org/officeDocument/2006/relationships/customXml" Target="../ink/ink538.xml"/><Relationship Id="rId541" Type="http://schemas.openxmlformats.org/officeDocument/2006/relationships/image" Target="../media/image630.png"/><Relationship Id="rId583" Type="http://schemas.openxmlformats.org/officeDocument/2006/relationships/image" Target="../media/image651.png"/><Relationship Id="rId639" Type="http://schemas.openxmlformats.org/officeDocument/2006/relationships/image" Target="../media/image679.png"/><Relationship Id="rId790" Type="http://schemas.openxmlformats.org/officeDocument/2006/relationships/customXml" Target="../ink/ink745.xml"/><Relationship Id="rId804" Type="http://schemas.openxmlformats.org/officeDocument/2006/relationships/customXml" Target="../ink/ink752.xml"/><Relationship Id="rId4" Type="http://schemas.openxmlformats.org/officeDocument/2006/relationships/customXml" Target="../ink/ink352.xml"/><Relationship Id="rId180" Type="http://schemas.openxmlformats.org/officeDocument/2006/relationships/customXml" Target="../ink/ink440.xml"/><Relationship Id="rId236" Type="http://schemas.openxmlformats.org/officeDocument/2006/relationships/customXml" Target="../ink/ink468.xml"/><Relationship Id="rId278" Type="http://schemas.openxmlformats.org/officeDocument/2006/relationships/customXml" Target="../ink/ink489.xml"/><Relationship Id="rId401" Type="http://schemas.openxmlformats.org/officeDocument/2006/relationships/image" Target="../media/image560.png"/><Relationship Id="rId443" Type="http://schemas.openxmlformats.org/officeDocument/2006/relationships/image" Target="../media/image581.png"/><Relationship Id="rId650" Type="http://schemas.openxmlformats.org/officeDocument/2006/relationships/customXml" Target="../ink/ink675.xml"/><Relationship Id="rId303" Type="http://schemas.openxmlformats.org/officeDocument/2006/relationships/image" Target="../media/image512.png"/><Relationship Id="rId485" Type="http://schemas.openxmlformats.org/officeDocument/2006/relationships/image" Target="../media/image602.png"/><Relationship Id="rId692" Type="http://schemas.openxmlformats.org/officeDocument/2006/relationships/customXml" Target="../ink/ink696.xml"/><Relationship Id="rId706" Type="http://schemas.openxmlformats.org/officeDocument/2006/relationships/customXml" Target="../ink/ink703.xml"/><Relationship Id="rId748" Type="http://schemas.openxmlformats.org/officeDocument/2006/relationships/customXml" Target="../ink/ink724.xml"/><Relationship Id="rId42" Type="http://schemas.openxmlformats.org/officeDocument/2006/relationships/customXml" Target="../ink/ink371.xml"/><Relationship Id="rId84" Type="http://schemas.openxmlformats.org/officeDocument/2006/relationships/customXml" Target="../ink/ink392.xml"/><Relationship Id="rId138" Type="http://schemas.openxmlformats.org/officeDocument/2006/relationships/customXml" Target="../ink/ink419.xml"/><Relationship Id="rId345" Type="http://schemas.openxmlformats.org/officeDocument/2006/relationships/image" Target="../media/image532.png"/><Relationship Id="rId387" Type="http://schemas.openxmlformats.org/officeDocument/2006/relationships/image" Target="../media/image553.png"/><Relationship Id="rId510" Type="http://schemas.openxmlformats.org/officeDocument/2006/relationships/customXml" Target="../ink/ink605.xml"/><Relationship Id="rId552" Type="http://schemas.openxmlformats.org/officeDocument/2006/relationships/customXml" Target="../ink/ink626.xml"/><Relationship Id="rId594" Type="http://schemas.openxmlformats.org/officeDocument/2006/relationships/customXml" Target="../ink/ink647.xml"/><Relationship Id="rId608" Type="http://schemas.openxmlformats.org/officeDocument/2006/relationships/customXml" Target="../ink/ink654.xml"/><Relationship Id="rId815" Type="http://schemas.openxmlformats.org/officeDocument/2006/relationships/image" Target="../media/image767.png"/><Relationship Id="rId191" Type="http://schemas.openxmlformats.org/officeDocument/2006/relationships/image" Target="../media/image456.png"/><Relationship Id="rId205" Type="http://schemas.openxmlformats.org/officeDocument/2006/relationships/image" Target="../media/image463.png"/><Relationship Id="rId247" Type="http://schemas.openxmlformats.org/officeDocument/2006/relationships/image" Target="../media/image484.png"/><Relationship Id="rId412" Type="http://schemas.openxmlformats.org/officeDocument/2006/relationships/customXml" Target="../ink/ink556.xml"/><Relationship Id="rId107" Type="http://schemas.openxmlformats.org/officeDocument/2006/relationships/image" Target="../media/image414.png"/><Relationship Id="rId289" Type="http://schemas.openxmlformats.org/officeDocument/2006/relationships/image" Target="../media/image505.png"/><Relationship Id="rId454" Type="http://schemas.openxmlformats.org/officeDocument/2006/relationships/customXml" Target="../ink/ink577.xml"/><Relationship Id="rId496" Type="http://schemas.openxmlformats.org/officeDocument/2006/relationships/customXml" Target="../ink/ink598.xml"/><Relationship Id="rId661" Type="http://schemas.openxmlformats.org/officeDocument/2006/relationships/image" Target="../media/image690.png"/><Relationship Id="rId717" Type="http://schemas.openxmlformats.org/officeDocument/2006/relationships/image" Target="../media/image718.png"/><Relationship Id="rId759" Type="http://schemas.openxmlformats.org/officeDocument/2006/relationships/image" Target="../media/image739.png"/><Relationship Id="rId11" Type="http://schemas.openxmlformats.org/officeDocument/2006/relationships/image" Target="../media/image366.png"/><Relationship Id="rId53" Type="http://schemas.openxmlformats.org/officeDocument/2006/relationships/image" Target="../media/image387.png"/><Relationship Id="rId149" Type="http://schemas.openxmlformats.org/officeDocument/2006/relationships/image" Target="../media/image435.png"/><Relationship Id="rId314" Type="http://schemas.openxmlformats.org/officeDocument/2006/relationships/customXml" Target="../ink/ink507.xml"/><Relationship Id="rId356" Type="http://schemas.openxmlformats.org/officeDocument/2006/relationships/customXml" Target="../ink/ink528.xml"/><Relationship Id="rId398" Type="http://schemas.openxmlformats.org/officeDocument/2006/relationships/customXml" Target="../ink/ink549.xml"/><Relationship Id="rId521" Type="http://schemas.openxmlformats.org/officeDocument/2006/relationships/image" Target="../media/image620.png"/><Relationship Id="rId563" Type="http://schemas.openxmlformats.org/officeDocument/2006/relationships/image" Target="../media/image641.png"/><Relationship Id="rId619" Type="http://schemas.openxmlformats.org/officeDocument/2006/relationships/image" Target="../media/image669.png"/><Relationship Id="rId770" Type="http://schemas.openxmlformats.org/officeDocument/2006/relationships/customXml" Target="../ink/ink735.xml"/><Relationship Id="rId95" Type="http://schemas.openxmlformats.org/officeDocument/2006/relationships/image" Target="../media/image408.png"/><Relationship Id="rId160" Type="http://schemas.openxmlformats.org/officeDocument/2006/relationships/customXml" Target="../ink/ink430.xml"/><Relationship Id="rId216" Type="http://schemas.openxmlformats.org/officeDocument/2006/relationships/customXml" Target="../ink/ink458.xml"/><Relationship Id="rId423" Type="http://schemas.openxmlformats.org/officeDocument/2006/relationships/image" Target="../media/image571.png"/><Relationship Id="rId258" Type="http://schemas.openxmlformats.org/officeDocument/2006/relationships/customXml" Target="../ink/ink479.xml"/><Relationship Id="rId465" Type="http://schemas.openxmlformats.org/officeDocument/2006/relationships/image" Target="../media/image592.png"/><Relationship Id="rId630" Type="http://schemas.openxmlformats.org/officeDocument/2006/relationships/customXml" Target="../ink/ink665.xml"/><Relationship Id="rId672" Type="http://schemas.openxmlformats.org/officeDocument/2006/relationships/customXml" Target="../ink/ink686.xml"/><Relationship Id="rId728" Type="http://schemas.openxmlformats.org/officeDocument/2006/relationships/customXml" Target="../ink/ink714.xml"/><Relationship Id="rId22" Type="http://schemas.openxmlformats.org/officeDocument/2006/relationships/customXml" Target="../ink/ink361.xml"/><Relationship Id="rId64" Type="http://schemas.openxmlformats.org/officeDocument/2006/relationships/customXml" Target="../ink/ink382.xml"/><Relationship Id="rId118" Type="http://schemas.openxmlformats.org/officeDocument/2006/relationships/customXml" Target="../ink/ink409.xml"/><Relationship Id="rId325" Type="http://schemas.openxmlformats.org/officeDocument/2006/relationships/image" Target="../media/image523.png"/><Relationship Id="rId367" Type="http://schemas.openxmlformats.org/officeDocument/2006/relationships/image" Target="../media/image543.png"/><Relationship Id="rId532" Type="http://schemas.openxmlformats.org/officeDocument/2006/relationships/customXml" Target="../ink/ink616.xml"/><Relationship Id="rId574" Type="http://schemas.openxmlformats.org/officeDocument/2006/relationships/customXml" Target="../ink/ink637.xml"/><Relationship Id="rId171" Type="http://schemas.openxmlformats.org/officeDocument/2006/relationships/image" Target="../media/image446.png"/><Relationship Id="rId227" Type="http://schemas.openxmlformats.org/officeDocument/2006/relationships/image" Target="../media/image474.png"/><Relationship Id="rId781" Type="http://schemas.openxmlformats.org/officeDocument/2006/relationships/image" Target="../media/image750.png"/><Relationship Id="rId269" Type="http://schemas.openxmlformats.org/officeDocument/2006/relationships/image" Target="../media/image495.png"/><Relationship Id="rId434" Type="http://schemas.openxmlformats.org/officeDocument/2006/relationships/customXml" Target="../ink/ink567.xml"/><Relationship Id="rId476" Type="http://schemas.openxmlformats.org/officeDocument/2006/relationships/customXml" Target="../ink/ink588.xml"/><Relationship Id="rId641" Type="http://schemas.openxmlformats.org/officeDocument/2006/relationships/image" Target="../media/image680.png"/><Relationship Id="rId683" Type="http://schemas.openxmlformats.org/officeDocument/2006/relationships/image" Target="../media/image701.png"/><Relationship Id="rId739" Type="http://schemas.openxmlformats.org/officeDocument/2006/relationships/image" Target="../media/image729.png"/><Relationship Id="rId33" Type="http://schemas.openxmlformats.org/officeDocument/2006/relationships/image" Target="../media/image377.png"/><Relationship Id="rId129" Type="http://schemas.openxmlformats.org/officeDocument/2006/relationships/image" Target="../media/image425.png"/><Relationship Id="rId280" Type="http://schemas.openxmlformats.org/officeDocument/2006/relationships/customXml" Target="../ink/ink490.xml"/><Relationship Id="rId336" Type="http://schemas.openxmlformats.org/officeDocument/2006/relationships/customXml" Target="../ink/ink518.xml"/><Relationship Id="rId501" Type="http://schemas.openxmlformats.org/officeDocument/2006/relationships/image" Target="../media/image610.png"/><Relationship Id="rId543" Type="http://schemas.openxmlformats.org/officeDocument/2006/relationships/image" Target="../media/image631.png"/><Relationship Id="rId75" Type="http://schemas.openxmlformats.org/officeDocument/2006/relationships/image" Target="../media/image398.png"/><Relationship Id="rId140" Type="http://schemas.openxmlformats.org/officeDocument/2006/relationships/customXml" Target="../ink/ink420.xml"/><Relationship Id="rId182" Type="http://schemas.openxmlformats.org/officeDocument/2006/relationships/customXml" Target="../ink/ink441.xml"/><Relationship Id="rId378" Type="http://schemas.openxmlformats.org/officeDocument/2006/relationships/customXml" Target="../ink/ink539.xml"/><Relationship Id="rId403" Type="http://schemas.openxmlformats.org/officeDocument/2006/relationships/image" Target="../media/image561.png"/><Relationship Id="rId585" Type="http://schemas.openxmlformats.org/officeDocument/2006/relationships/image" Target="../media/image652.png"/><Relationship Id="rId750" Type="http://schemas.openxmlformats.org/officeDocument/2006/relationships/customXml" Target="../ink/ink725.xml"/><Relationship Id="rId792" Type="http://schemas.openxmlformats.org/officeDocument/2006/relationships/customXml" Target="../ink/ink746.xml"/><Relationship Id="rId806" Type="http://schemas.openxmlformats.org/officeDocument/2006/relationships/customXml" Target="../ink/ink753.xml"/><Relationship Id="rId6" Type="http://schemas.openxmlformats.org/officeDocument/2006/relationships/customXml" Target="../ink/ink353.xml"/><Relationship Id="rId238" Type="http://schemas.openxmlformats.org/officeDocument/2006/relationships/customXml" Target="../ink/ink469.xml"/><Relationship Id="rId445" Type="http://schemas.openxmlformats.org/officeDocument/2006/relationships/image" Target="../media/image582.png"/><Relationship Id="rId487" Type="http://schemas.openxmlformats.org/officeDocument/2006/relationships/image" Target="../media/image603.png"/><Relationship Id="rId610" Type="http://schemas.openxmlformats.org/officeDocument/2006/relationships/customXml" Target="../ink/ink655.xml"/><Relationship Id="rId652" Type="http://schemas.openxmlformats.org/officeDocument/2006/relationships/customXml" Target="../ink/ink676.xml"/><Relationship Id="rId694" Type="http://schemas.openxmlformats.org/officeDocument/2006/relationships/customXml" Target="../ink/ink697.xml"/><Relationship Id="rId708" Type="http://schemas.openxmlformats.org/officeDocument/2006/relationships/customXml" Target="../ink/ink704.xml"/><Relationship Id="rId291" Type="http://schemas.openxmlformats.org/officeDocument/2006/relationships/image" Target="../media/image506.png"/><Relationship Id="rId305" Type="http://schemas.openxmlformats.org/officeDocument/2006/relationships/image" Target="../media/image513.png"/><Relationship Id="rId347" Type="http://schemas.openxmlformats.org/officeDocument/2006/relationships/image" Target="../media/image533.png"/><Relationship Id="rId512" Type="http://schemas.openxmlformats.org/officeDocument/2006/relationships/customXml" Target="../ink/ink606.xml"/><Relationship Id="rId44" Type="http://schemas.openxmlformats.org/officeDocument/2006/relationships/customXml" Target="../ink/ink372.xml"/><Relationship Id="rId86" Type="http://schemas.openxmlformats.org/officeDocument/2006/relationships/customXml" Target="../ink/ink393.xml"/><Relationship Id="rId151" Type="http://schemas.openxmlformats.org/officeDocument/2006/relationships/image" Target="../media/image436.png"/><Relationship Id="rId389" Type="http://schemas.openxmlformats.org/officeDocument/2006/relationships/image" Target="../media/image554.png"/><Relationship Id="rId554" Type="http://schemas.openxmlformats.org/officeDocument/2006/relationships/customXml" Target="../ink/ink627.xml"/><Relationship Id="rId596" Type="http://schemas.openxmlformats.org/officeDocument/2006/relationships/customXml" Target="../ink/ink648.xml"/><Relationship Id="rId761" Type="http://schemas.openxmlformats.org/officeDocument/2006/relationships/image" Target="../media/image740.png"/><Relationship Id="rId817" Type="http://schemas.openxmlformats.org/officeDocument/2006/relationships/image" Target="../media/image768.png"/><Relationship Id="rId193" Type="http://schemas.openxmlformats.org/officeDocument/2006/relationships/image" Target="../media/image457.png"/><Relationship Id="rId207" Type="http://schemas.openxmlformats.org/officeDocument/2006/relationships/image" Target="../media/image464.png"/><Relationship Id="rId249" Type="http://schemas.openxmlformats.org/officeDocument/2006/relationships/image" Target="../media/image485.png"/><Relationship Id="rId414" Type="http://schemas.openxmlformats.org/officeDocument/2006/relationships/customXml" Target="../ink/ink557.xml"/><Relationship Id="rId456" Type="http://schemas.openxmlformats.org/officeDocument/2006/relationships/customXml" Target="../ink/ink578.xml"/><Relationship Id="rId498" Type="http://schemas.openxmlformats.org/officeDocument/2006/relationships/customXml" Target="../ink/ink599.xml"/><Relationship Id="rId621" Type="http://schemas.openxmlformats.org/officeDocument/2006/relationships/image" Target="../media/image670.png"/><Relationship Id="rId663" Type="http://schemas.openxmlformats.org/officeDocument/2006/relationships/image" Target="../media/image691.png"/><Relationship Id="rId13" Type="http://schemas.openxmlformats.org/officeDocument/2006/relationships/image" Target="../media/image367.png"/><Relationship Id="rId109" Type="http://schemas.openxmlformats.org/officeDocument/2006/relationships/image" Target="../media/image415.png"/><Relationship Id="rId260" Type="http://schemas.openxmlformats.org/officeDocument/2006/relationships/customXml" Target="../ink/ink480.xml"/><Relationship Id="rId316" Type="http://schemas.openxmlformats.org/officeDocument/2006/relationships/customXml" Target="../ink/ink508.xml"/><Relationship Id="rId523" Type="http://schemas.openxmlformats.org/officeDocument/2006/relationships/image" Target="../media/image621.png"/><Relationship Id="rId719" Type="http://schemas.openxmlformats.org/officeDocument/2006/relationships/image" Target="../media/image719.png"/><Relationship Id="rId55" Type="http://schemas.openxmlformats.org/officeDocument/2006/relationships/image" Target="../media/image388.png"/><Relationship Id="rId97" Type="http://schemas.openxmlformats.org/officeDocument/2006/relationships/image" Target="../media/image409.png"/><Relationship Id="rId120" Type="http://schemas.openxmlformats.org/officeDocument/2006/relationships/customXml" Target="../ink/ink410.xml"/><Relationship Id="rId358" Type="http://schemas.openxmlformats.org/officeDocument/2006/relationships/customXml" Target="../ink/ink529.xml"/><Relationship Id="rId565" Type="http://schemas.openxmlformats.org/officeDocument/2006/relationships/image" Target="../media/image642.png"/><Relationship Id="rId730" Type="http://schemas.openxmlformats.org/officeDocument/2006/relationships/customXml" Target="../ink/ink715.xml"/><Relationship Id="rId772" Type="http://schemas.openxmlformats.org/officeDocument/2006/relationships/customXml" Target="../ink/ink736.xml"/><Relationship Id="rId162" Type="http://schemas.openxmlformats.org/officeDocument/2006/relationships/customXml" Target="../ink/ink431.xml"/><Relationship Id="rId218" Type="http://schemas.openxmlformats.org/officeDocument/2006/relationships/customXml" Target="../ink/ink459.xml"/><Relationship Id="rId425" Type="http://schemas.openxmlformats.org/officeDocument/2006/relationships/image" Target="../media/image572.png"/><Relationship Id="rId467" Type="http://schemas.openxmlformats.org/officeDocument/2006/relationships/image" Target="../media/image593.png"/><Relationship Id="rId632" Type="http://schemas.openxmlformats.org/officeDocument/2006/relationships/customXml" Target="../ink/ink666.xml"/><Relationship Id="rId271" Type="http://schemas.openxmlformats.org/officeDocument/2006/relationships/image" Target="../media/image496.png"/><Relationship Id="rId674" Type="http://schemas.openxmlformats.org/officeDocument/2006/relationships/customXml" Target="../ink/ink687.xml"/><Relationship Id="rId24" Type="http://schemas.openxmlformats.org/officeDocument/2006/relationships/customXml" Target="../ink/ink362.xml"/><Relationship Id="rId66" Type="http://schemas.openxmlformats.org/officeDocument/2006/relationships/customXml" Target="../ink/ink383.xml"/><Relationship Id="rId131" Type="http://schemas.openxmlformats.org/officeDocument/2006/relationships/image" Target="../media/image426.png"/><Relationship Id="rId327" Type="http://schemas.openxmlformats.org/officeDocument/2006/relationships/image" Target="../media/image524.png"/><Relationship Id="rId369" Type="http://schemas.openxmlformats.org/officeDocument/2006/relationships/image" Target="../media/image544.png"/><Relationship Id="rId534" Type="http://schemas.openxmlformats.org/officeDocument/2006/relationships/customXml" Target="../ink/ink617.xml"/><Relationship Id="rId576" Type="http://schemas.openxmlformats.org/officeDocument/2006/relationships/customXml" Target="../ink/ink638.xml"/><Relationship Id="rId741" Type="http://schemas.openxmlformats.org/officeDocument/2006/relationships/image" Target="../media/image730.png"/><Relationship Id="rId783" Type="http://schemas.openxmlformats.org/officeDocument/2006/relationships/image" Target="../media/image751.png"/><Relationship Id="rId173" Type="http://schemas.openxmlformats.org/officeDocument/2006/relationships/image" Target="../media/image447.png"/><Relationship Id="rId229" Type="http://schemas.openxmlformats.org/officeDocument/2006/relationships/image" Target="../media/image475.png"/><Relationship Id="rId380" Type="http://schemas.openxmlformats.org/officeDocument/2006/relationships/customXml" Target="../ink/ink540.xml"/><Relationship Id="rId436" Type="http://schemas.openxmlformats.org/officeDocument/2006/relationships/customXml" Target="../ink/ink568.xml"/><Relationship Id="rId601" Type="http://schemas.openxmlformats.org/officeDocument/2006/relationships/image" Target="../media/image660.png"/><Relationship Id="rId643" Type="http://schemas.openxmlformats.org/officeDocument/2006/relationships/image" Target="../media/image681.png"/><Relationship Id="rId240" Type="http://schemas.openxmlformats.org/officeDocument/2006/relationships/customXml" Target="../ink/ink470.xml"/><Relationship Id="rId478" Type="http://schemas.openxmlformats.org/officeDocument/2006/relationships/customXml" Target="../ink/ink589.xml"/><Relationship Id="rId685" Type="http://schemas.openxmlformats.org/officeDocument/2006/relationships/image" Target="../media/image702.png"/><Relationship Id="rId35" Type="http://schemas.openxmlformats.org/officeDocument/2006/relationships/image" Target="../media/image378.png"/><Relationship Id="rId77" Type="http://schemas.openxmlformats.org/officeDocument/2006/relationships/image" Target="../media/image399.png"/><Relationship Id="rId100" Type="http://schemas.openxmlformats.org/officeDocument/2006/relationships/customXml" Target="../ink/ink400.xml"/><Relationship Id="rId282" Type="http://schemas.openxmlformats.org/officeDocument/2006/relationships/customXml" Target="../ink/ink491.xml"/><Relationship Id="rId338" Type="http://schemas.openxmlformats.org/officeDocument/2006/relationships/customXml" Target="../ink/ink519.xml"/><Relationship Id="rId503" Type="http://schemas.openxmlformats.org/officeDocument/2006/relationships/image" Target="../media/image611.png"/><Relationship Id="rId545" Type="http://schemas.openxmlformats.org/officeDocument/2006/relationships/image" Target="../media/image632.png"/><Relationship Id="rId587" Type="http://schemas.openxmlformats.org/officeDocument/2006/relationships/image" Target="../media/image653.png"/><Relationship Id="rId710" Type="http://schemas.openxmlformats.org/officeDocument/2006/relationships/customXml" Target="../ink/ink705.xml"/><Relationship Id="rId752" Type="http://schemas.openxmlformats.org/officeDocument/2006/relationships/customXml" Target="../ink/ink726.xml"/><Relationship Id="rId808" Type="http://schemas.openxmlformats.org/officeDocument/2006/relationships/customXml" Target="../ink/ink754.xml"/><Relationship Id="rId8" Type="http://schemas.openxmlformats.org/officeDocument/2006/relationships/customXml" Target="../ink/ink354.xml"/><Relationship Id="rId142" Type="http://schemas.openxmlformats.org/officeDocument/2006/relationships/customXml" Target="../ink/ink421.xml"/><Relationship Id="rId184" Type="http://schemas.openxmlformats.org/officeDocument/2006/relationships/customXml" Target="../ink/ink442.xml"/><Relationship Id="rId391" Type="http://schemas.openxmlformats.org/officeDocument/2006/relationships/image" Target="../media/image555.png"/><Relationship Id="rId405" Type="http://schemas.openxmlformats.org/officeDocument/2006/relationships/image" Target="../media/image562.png"/><Relationship Id="rId447" Type="http://schemas.openxmlformats.org/officeDocument/2006/relationships/image" Target="../media/image583.png"/><Relationship Id="rId612" Type="http://schemas.openxmlformats.org/officeDocument/2006/relationships/customXml" Target="../ink/ink656.xml"/><Relationship Id="rId794" Type="http://schemas.openxmlformats.org/officeDocument/2006/relationships/customXml" Target="../ink/ink747.xml"/><Relationship Id="rId251" Type="http://schemas.openxmlformats.org/officeDocument/2006/relationships/image" Target="../media/image486.png"/><Relationship Id="rId489" Type="http://schemas.openxmlformats.org/officeDocument/2006/relationships/image" Target="../media/image604.png"/><Relationship Id="rId654" Type="http://schemas.openxmlformats.org/officeDocument/2006/relationships/customXml" Target="../ink/ink677.xml"/><Relationship Id="rId696" Type="http://schemas.openxmlformats.org/officeDocument/2006/relationships/customXml" Target="../ink/ink698.xml"/><Relationship Id="rId46" Type="http://schemas.openxmlformats.org/officeDocument/2006/relationships/customXml" Target="../ink/ink373.xml"/><Relationship Id="rId293" Type="http://schemas.openxmlformats.org/officeDocument/2006/relationships/image" Target="../media/image507.png"/><Relationship Id="rId307" Type="http://schemas.openxmlformats.org/officeDocument/2006/relationships/image" Target="../media/image514.png"/><Relationship Id="rId349" Type="http://schemas.openxmlformats.org/officeDocument/2006/relationships/image" Target="../media/image534.png"/><Relationship Id="rId514" Type="http://schemas.openxmlformats.org/officeDocument/2006/relationships/customXml" Target="../ink/ink607.xml"/><Relationship Id="rId556" Type="http://schemas.openxmlformats.org/officeDocument/2006/relationships/customXml" Target="../ink/ink628.xml"/><Relationship Id="rId721" Type="http://schemas.openxmlformats.org/officeDocument/2006/relationships/image" Target="../media/image720.png"/><Relationship Id="rId763" Type="http://schemas.openxmlformats.org/officeDocument/2006/relationships/image" Target="../media/image741.png"/><Relationship Id="rId88" Type="http://schemas.openxmlformats.org/officeDocument/2006/relationships/customXml" Target="../ink/ink394.xml"/><Relationship Id="rId111" Type="http://schemas.openxmlformats.org/officeDocument/2006/relationships/image" Target="../media/image416.png"/><Relationship Id="rId153" Type="http://schemas.openxmlformats.org/officeDocument/2006/relationships/image" Target="../media/image437.png"/><Relationship Id="rId195" Type="http://schemas.openxmlformats.org/officeDocument/2006/relationships/image" Target="../media/image458.png"/><Relationship Id="rId209" Type="http://schemas.openxmlformats.org/officeDocument/2006/relationships/image" Target="../media/image465.png"/><Relationship Id="rId360" Type="http://schemas.openxmlformats.org/officeDocument/2006/relationships/customXml" Target="../ink/ink530.xml"/><Relationship Id="rId416" Type="http://schemas.openxmlformats.org/officeDocument/2006/relationships/customXml" Target="../ink/ink558.xml"/><Relationship Id="rId598" Type="http://schemas.openxmlformats.org/officeDocument/2006/relationships/customXml" Target="../ink/ink649.xml"/><Relationship Id="rId819" Type="http://schemas.openxmlformats.org/officeDocument/2006/relationships/image" Target="../media/image769.png"/><Relationship Id="rId220" Type="http://schemas.openxmlformats.org/officeDocument/2006/relationships/customXml" Target="../ink/ink460.xml"/><Relationship Id="rId458" Type="http://schemas.openxmlformats.org/officeDocument/2006/relationships/customXml" Target="../ink/ink579.xml"/><Relationship Id="rId623" Type="http://schemas.openxmlformats.org/officeDocument/2006/relationships/image" Target="../media/image671.png"/><Relationship Id="rId665" Type="http://schemas.openxmlformats.org/officeDocument/2006/relationships/image" Target="../media/image692.png"/><Relationship Id="rId15" Type="http://schemas.openxmlformats.org/officeDocument/2006/relationships/image" Target="../media/image368.png"/><Relationship Id="rId57" Type="http://schemas.openxmlformats.org/officeDocument/2006/relationships/image" Target="../media/image389.png"/><Relationship Id="rId262" Type="http://schemas.openxmlformats.org/officeDocument/2006/relationships/customXml" Target="../ink/ink481.xml"/><Relationship Id="rId318" Type="http://schemas.openxmlformats.org/officeDocument/2006/relationships/customXml" Target="../ink/ink509.xml"/><Relationship Id="rId525" Type="http://schemas.openxmlformats.org/officeDocument/2006/relationships/image" Target="../media/image622.png"/><Relationship Id="rId567" Type="http://schemas.openxmlformats.org/officeDocument/2006/relationships/image" Target="../media/image643.png"/><Relationship Id="rId732" Type="http://schemas.openxmlformats.org/officeDocument/2006/relationships/customXml" Target="../ink/ink716.xml"/><Relationship Id="rId99" Type="http://schemas.openxmlformats.org/officeDocument/2006/relationships/image" Target="../media/image410.png"/><Relationship Id="rId122" Type="http://schemas.openxmlformats.org/officeDocument/2006/relationships/customXml" Target="../ink/ink411.xml"/><Relationship Id="rId164" Type="http://schemas.openxmlformats.org/officeDocument/2006/relationships/customXml" Target="../ink/ink432.xml"/><Relationship Id="rId371" Type="http://schemas.openxmlformats.org/officeDocument/2006/relationships/image" Target="../media/image545.png"/><Relationship Id="rId774" Type="http://schemas.openxmlformats.org/officeDocument/2006/relationships/customXml" Target="../ink/ink737.xml"/><Relationship Id="rId427" Type="http://schemas.openxmlformats.org/officeDocument/2006/relationships/image" Target="../media/image573.png"/><Relationship Id="rId469" Type="http://schemas.openxmlformats.org/officeDocument/2006/relationships/image" Target="../media/image594.png"/><Relationship Id="rId634" Type="http://schemas.openxmlformats.org/officeDocument/2006/relationships/customXml" Target="../ink/ink667.xml"/><Relationship Id="rId676" Type="http://schemas.openxmlformats.org/officeDocument/2006/relationships/customXml" Target="../ink/ink688.xml"/><Relationship Id="rId26" Type="http://schemas.openxmlformats.org/officeDocument/2006/relationships/customXml" Target="../ink/ink363.xml"/><Relationship Id="rId231" Type="http://schemas.openxmlformats.org/officeDocument/2006/relationships/image" Target="../media/image476.png"/><Relationship Id="rId273" Type="http://schemas.openxmlformats.org/officeDocument/2006/relationships/image" Target="../media/image497.png"/><Relationship Id="rId329" Type="http://schemas.openxmlformats.org/officeDocument/2006/relationships/image" Target="../media/image525.png"/><Relationship Id="rId480" Type="http://schemas.openxmlformats.org/officeDocument/2006/relationships/customXml" Target="../ink/ink590.xml"/><Relationship Id="rId536" Type="http://schemas.openxmlformats.org/officeDocument/2006/relationships/customXml" Target="../ink/ink618.xml"/><Relationship Id="rId701" Type="http://schemas.openxmlformats.org/officeDocument/2006/relationships/image" Target="../media/image710.png"/><Relationship Id="rId68" Type="http://schemas.openxmlformats.org/officeDocument/2006/relationships/customXml" Target="../ink/ink384.xml"/><Relationship Id="rId133" Type="http://schemas.openxmlformats.org/officeDocument/2006/relationships/image" Target="../media/image427.png"/><Relationship Id="rId175" Type="http://schemas.openxmlformats.org/officeDocument/2006/relationships/image" Target="../media/image448.png"/><Relationship Id="rId340" Type="http://schemas.openxmlformats.org/officeDocument/2006/relationships/customXml" Target="../ink/ink520.xml"/><Relationship Id="rId578" Type="http://schemas.openxmlformats.org/officeDocument/2006/relationships/customXml" Target="../ink/ink639.xml"/><Relationship Id="rId743" Type="http://schemas.openxmlformats.org/officeDocument/2006/relationships/image" Target="../media/image731.png"/><Relationship Id="rId785" Type="http://schemas.openxmlformats.org/officeDocument/2006/relationships/image" Target="../media/image752.png"/><Relationship Id="rId200" Type="http://schemas.openxmlformats.org/officeDocument/2006/relationships/customXml" Target="../ink/ink450.xml"/><Relationship Id="rId382" Type="http://schemas.openxmlformats.org/officeDocument/2006/relationships/customXml" Target="../ink/ink541.xml"/><Relationship Id="rId438" Type="http://schemas.openxmlformats.org/officeDocument/2006/relationships/customXml" Target="../ink/ink569.xml"/><Relationship Id="rId603" Type="http://schemas.openxmlformats.org/officeDocument/2006/relationships/image" Target="../media/image661.png"/><Relationship Id="rId645" Type="http://schemas.openxmlformats.org/officeDocument/2006/relationships/image" Target="../media/image682.png"/><Relationship Id="rId687" Type="http://schemas.openxmlformats.org/officeDocument/2006/relationships/image" Target="../media/image703.png"/><Relationship Id="rId810" Type="http://schemas.openxmlformats.org/officeDocument/2006/relationships/customXml" Target="../ink/ink755.xml"/><Relationship Id="rId242" Type="http://schemas.openxmlformats.org/officeDocument/2006/relationships/customXml" Target="../ink/ink471.xml"/><Relationship Id="rId284" Type="http://schemas.openxmlformats.org/officeDocument/2006/relationships/customXml" Target="../ink/ink492.xml"/><Relationship Id="rId491" Type="http://schemas.openxmlformats.org/officeDocument/2006/relationships/image" Target="../media/image605.png"/><Relationship Id="rId505" Type="http://schemas.openxmlformats.org/officeDocument/2006/relationships/image" Target="../media/image612.png"/><Relationship Id="rId712" Type="http://schemas.openxmlformats.org/officeDocument/2006/relationships/customXml" Target="../ink/ink706.xml"/><Relationship Id="rId37" Type="http://schemas.openxmlformats.org/officeDocument/2006/relationships/image" Target="../media/image379.png"/><Relationship Id="rId79" Type="http://schemas.openxmlformats.org/officeDocument/2006/relationships/image" Target="../media/image400.png"/><Relationship Id="rId102" Type="http://schemas.openxmlformats.org/officeDocument/2006/relationships/customXml" Target="../ink/ink401.xml"/><Relationship Id="rId144" Type="http://schemas.openxmlformats.org/officeDocument/2006/relationships/customXml" Target="../ink/ink422.xml"/><Relationship Id="rId547" Type="http://schemas.openxmlformats.org/officeDocument/2006/relationships/image" Target="../media/image633.png"/><Relationship Id="rId589" Type="http://schemas.openxmlformats.org/officeDocument/2006/relationships/image" Target="../media/image654.png"/><Relationship Id="rId754" Type="http://schemas.openxmlformats.org/officeDocument/2006/relationships/customXml" Target="../ink/ink727.xml"/><Relationship Id="rId796" Type="http://schemas.openxmlformats.org/officeDocument/2006/relationships/customXml" Target="../ink/ink748.xml"/><Relationship Id="rId90" Type="http://schemas.openxmlformats.org/officeDocument/2006/relationships/customXml" Target="../ink/ink395.xml"/><Relationship Id="rId186" Type="http://schemas.openxmlformats.org/officeDocument/2006/relationships/customXml" Target="../ink/ink443.xml"/><Relationship Id="rId351" Type="http://schemas.openxmlformats.org/officeDocument/2006/relationships/image" Target="../media/image535.png"/><Relationship Id="rId393" Type="http://schemas.openxmlformats.org/officeDocument/2006/relationships/image" Target="../media/image556.png"/><Relationship Id="rId407" Type="http://schemas.openxmlformats.org/officeDocument/2006/relationships/image" Target="../media/image563.png"/><Relationship Id="rId449" Type="http://schemas.openxmlformats.org/officeDocument/2006/relationships/image" Target="../media/image584.png"/><Relationship Id="rId614" Type="http://schemas.openxmlformats.org/officeDocument/2006/relationships/customXml" Target="../ink/ink657.xml"/><Relationship Id="rId656" Type="http://schemas.openxmlformats.org/officeDocument/2006/relationships/customXml" Target="../ink/ink678.xml"/><Relationship Id="rId821" Type="http://schemas.openxmlformats.org/officeDocument/2006/relationships/image" Target="../media/image770.png"/><Relationship Id="rId211" Type="http://schemas.openxmlformats.org/officeDocument/2006/relationships/image" Target="../media/image466.png"/><Relationship Id="rId253" Type="http://schemas.openxmlformats.org/officeDocument/2006/relationships/image" Target="../media/image487.png"/><Relationship Id="rId295" Type="http://schemas.openxmlformats.org/officeDocument/2006/relationships/image" Target="../media/image508.png"/><Relationship Id="rId309" Type="http://schemas.openxmlformats.org/officeDocument/2006/relationships/image" Target="../media/image515.png"/><Relationship Id="rId460" Type="http://schemas.openxmlformats.org/officeDocument/2006/relationships/customXml" Target="../ink/ink580.xml"/><Relationship Id="rId516" Type="http://schemas.openxmlformats.org/officeDocument/2006/relationships/customXml" Target="../ink/ink608.xml"/><Relationship Id="rId698" Type="http://schemas.openxmlformats.org/officeDocument/2006/relationships/customXml" Target="../ink/ink699.xml"/><Relationship Id="rId48" Type="http://schemas.openxmlformats.org/officeDocument/2006/relationships/customXml" Target="../ink/ink374.xml"/><Relationship Id="rId113" Type="http://schemas.openxmlformats.org/officeDocument/2006/relationships/image" Target="../media/image417.png"/><Relationship Id="rId320" Type="http://schemas.openxmlformats.org/officeDocument/2006/relationships/customXml" Target="../ink/ink510.xml"/><Relationship Id="rId558" Type="http://schemas.openxmlformats.org/officeDocument/2006/relationships/customXml" Target="../ink/ink629.xml"/><Relationship Id="rId723" Type="http://schemas.openxmlformats.org/officeDocument/2006/relationships/image" Target="../media/image721.png"/><Relationship Id="rId765" Type="http://schemas.openxmlformats.org/officeDocument/2006/relationships/image" Target="../media/image742.png"/><Relationship Id="rId155" Type="http://schemas.openxmlformats.org/officeDocument/2006/relationships/image" Target="../media/image438.png"/><Relationship Id="rId197" Type="http://schemas.openxmlformats.org/officeDocument/2006/relationships/image" Target="../media/image459.png"/><Relationship Id="rId362" Type="http://schemas.openxmlformats.org/officeDocument/2006/relationships/customXml" Target="../ink/ink531.xml"/><Relationship Id="rId418" Type="http://schemas.openxmlformats.org/officeDocument/2006/relationships/customXml" Target="../ink/ink559.xml"/><Relationship Id="rId625" Type="http://schemas.openxmlformats.org/officeDocument/2006/relationships/image" Target="../media/image672.png"/><Relationship Id="rId222" Type="http://schemas.openxmlformats.org/officeDocument/2006/relationships/customXml" Target="../ink/ink461.xml"/><Relationship Id="rId264" Type="http://schemas.openxmlformats.org/officeDocument/2006/relationships/customXml" Target="../ink/ink482.xml"/><Relationship Id="rId471" Type="http://schemas.openxmlformats.org/officeDocument/2006/relationships/image" Target="../media/image595.png"/><Relationship Id="rId667" Type="http://schemas.openxmlformats.org/officeDocument/2006/relationships/image" Target="../media/image693.png"/><Relationship Id="rId17" Type="http://schemas.openxmlformats.org/officeDocument/2006/relationships/image" Target="../media/image369.png"/><Relationship Id="rId59" Type="http://schemas.openxmlformats.org/officeDocument/2006/relationships/image" Target="../media/image390.png"/><Relationship Id="rId124" Type="http://schemas.openxmlformats.org/officeDocument/2006/relationships/customXml" Target="../ink/ink412.xml"/><Relationship Id="rId527" Type="http://schemas.openxmlformats.org/officeDocument/2006/relationships/image" Target="../media/image623.png"/><Relationship Id="rId569" Type="http://schemas.openxmlformats.org/officeDocument/2006/relationships/image" Target="../media/image644.png"/><Relationship Id="rId734" Type="http://schemas.openxmlformats.org/officeDocument/2006/relationships/customXml" Target="../ink/ink717.xml"/><Relationship Id="rId776" Type="http://schemas.openxmlformats.org/officeDocument/2006/relationships/customXml" Target="../ink/ink738.xml"/><Relationship Id="rId70" Type="http://schemas.openxmlformats.org/officeDocument/2006/relationships/customXml" Target="../ink/ink385.xml"/><Relationship Id="rId166" Type="http://schemas.openxmlformats.org/officeDocument/2006/relationships/customXml" Target="../ink/ink433.xml"/><Relationship Id="rId331" Type="http://schemas.openxmlformats.org/officeDocument/2006/relationships/image" Target="../media/image526.png"/><Relationship Id="rId373" Type="http://schemas.openxmlformats.org/officeDocument/2006/relationships/image" Target="../media/image546.png"/><Relationship Id="rId429" Type="http://schemas.openxmlformats.org/officeDocument/2006/relationships/image" Target="../media/image574.png"/><Relationship Id="rId580" Type="http://schemas.openxmlformats.org/officeDocument/2006/relationships/customXml" Target="../ink/ink640.xml"/><Relationship Id="rId636" Type="http://schemas.openxmlformats.org/officeDocument/2006/relationships/customXml" Target="../ink/ink668.xml"/><Relationship Id="rId801" Type="http://schemas.openxmlformats.org/officeDocument/2006/relationships/image" Target="../media/image760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77.png"/><Relationship Id="rId440" Type="http://schemas.openxmlformats.org/officeDocument/2006/relationships/customXml" Target="../ink/ink570.xml"/><Relationship Id="rId678" Type="http://schemas.openxmlformats.org/officeDocument/2006/relationships/customXml" Target="../ink/ink689.xml"/><Relationship Id="rId28" Type="http://schemas.openxmlformats.org/officeDocument/2006/relationships/customXml" Target="../ink/ink364.xml"/><Relationship Id="rId275" Type="http://schemas.openxmlformats.org/officeDocument/2006/relationships/image" Target="../media/image498.png"/><Relationship Id="rId300" Type="http://schemas.openxmlformats.org/officeDocument/2006/relationships/customXml" Target="../ink/ink500.xml"/><Relationship Id="rId482" Type="http://schemas.openxmlformats.org/officeDocument/2006/relationships/customXml" Target="../ink/ink591.xml"/><Relationship Id="rId538" Type="http://schemas.openxmlformats.org/officeDocument/2006/relationships/customXml" Target="../ink/ink619.xml"/><Relationship Id="rId703" Type="http://schemas.openxmlformats.org/officeDocument/2006/relationships/image" Target="../media/image711.png"/><Relationship Id="rId745" Type="http://schemas.openxmlformats.org/officeDocument/2006/relationships/image" Target="../media/image732.png"/><Relationship Id="rId81" Type="http://schemas.openxmlformats.org/officeDocument/2006/relationships/image" Target="../media/image401.png"/><Relationship Id="rId135" Type="http://schemas.openxmlformats.org/officeDocument/2006/relationships/image" Target="../media/image428.png"/><Relationship Id="rId177" Type="http://schemas.openxmlformats.org/officeDocument/2006/relationships/image" Target="../media/image449.png"/><Relationship Id="rId342" Type="http://schemas.openxmlformats.org/officeDocument/2006/relationships/customXml" Target="../ink/ink521.xml"/><Relationship Id="rId384" Type="http://schemas.openxmlformats.org/officeDocument/2006/relationships/customXml" Target="../ink/ink542.xml"/><Relationship Id="rId591" Type="http://schemas.openxmlformats.org/officeDocument/2006/relationships/image" Target="../media/image655.png"/><Relationship Id="rId605" Type="http://schemas.openxmlformats.org/officeDocument/2006/relationships/image" Target="../media/image662.png"/><Relationship Id="rId787" Type="http://schemas.openxmlformats.org/officeDocument/2006/relationships/image" Target="../media/image753.png"/><Relationship Id="rId812" Type="http://schemas.openxmlformats.org/officeDocument/2006/relationships/customXml" Target="../ink/ink756.xml"/><Relationship Id="rId202" Type="http://schemas.openxmlformats.org/officeDocument/2006/relationships/customXml" Target="../ink/ink451.xml"/><Relationship Id="rId244" Type="http://schemas.openxmlformats.org/officeDocument/2006/relationships/customXml" Target="../ink/ink472.xml"/><Relationship Id="rId647" Type="http://schemas.openxmlformats.org/officeDocument/2006/relationships/image" Target="../media/image683.png"/><Relationship Id="rId689" Type="http://schemas.openxmlformats.org/officeDocument/2006/relationships/image" Target="../media/image704.png"/><Relationship Id="rId39" Type="http://schemas.openxmlformats.org/officeDocument/2006/relationships/image" Target="../media/image380.png"/><Relationship Id="rId286" Type="http://schemas.openxmlformats.org/officeDocument/2006/relationships/customXml" Target="../ink/ink493.xml"/><Relationship Id="rId451" Type="http://schemas.openxmlformats.org/officeDocument/2006/relationships/image" Target="../media/image585.png"/><Relationship Id="rId493" Type="http://schemas.openxmlformats.org/officeDocument/2006/relationships/image" Target="../media/image606.png"/><Relationship Id="rId507" Type="http://schemas.openxmlformats.org/officeDocument/2006/relationships/image" Target="../media/image613.png"/><Relationship Id="rId549" Type="http://schemas.openxmlformats.org/officeDocument/2006/relationships/image" Target="../media/image634.png"/><Relationship Id="rId714" Type="http://schemas.openxmlformats.org/officeDocument/2006/relationships/customXml" Target="../ink/ink707.xml"/><Relationship Id="rId756" Type="http://schemas.openxmlformats.org/officeDocument/2006/relationships/customXml" Target="../ink/ink728.xml"/><Relationship Id="rId50" Type="http://schemas.openxmlformats.org/officeDocument/2006/relationships/customXml" Target="../ink/ink375.xml"/><Relationship Id="rId104" Type="http://schemas.openxmlformats.org/officeDocument/2006/relationships/customXml" Target="../ink/ink402.xml"/><Relationship Id="rId146" Type="http://schemas.openxmlformats.org/officeDocument/2006/relationships/customXml" Target="../ink/ink423.xml"/><Relationship Id="rId188" Type="http://schemas.openxmlformats.org/officeDocument/2006/relationships/customXml" Target="../ink/ink444.xml"/><Relationship Id="rId311" Type="http://schemas.openxmlformats.org/officeDocument/2006/relationships/image" Target="../media/image516.png"/><Relationship Id="rId353" Type="http://schemas.openxmlformats.org/officeDocument/2006/relationships/image" Target="../media/image536.png"/><Relationship Id="rId395" Type="http://schemas.openxmlformats.org/officeDocument/2006/relationships/image" Target="../media/image557.png"/><Relationship Id="rId409" Type="http://schemas.openxmlformats.org/officeDocument/2006/relationships/image" Target="../media/image564.png"/><Relationship Id="rId560" Type="http://schemas.openxmlformats.org/officeDocument/2006/relationships/customXml" Target="../ink/ink630.xml"/><Relationship Id="rId798" Type="http://schemas.openxmlformats.org/officeDocument/2006/relationships/customXml" Target="../ink/ink749.xml"/><Relationship Id="rId92" Type="http://schemas.openxmlformats.org/officeDocument/2006/relationships/customXml" Target="../ink/ink396.xml"/><Relationship Id="rId213" Type="http://schemas.openxmlformats.org/officeDocument/2006/relationships/image" Target="../media/image467.png"/><Relationship Id="rId420" Type="http://schemas.openxmlformats.org/officeDocument/2006/relationships/customXml" Target="../ink/ink560.xml"/><Relationship Id="rId616" Type="http://schemas.openxmlformats.org/officeDocument/2006/relationships/customXml" Target="../ink/ink658.xml"/><Relationship Id="rId658" Type="http://schemas.openxmlformats.org/officeDocument/2006/relationships/customXml" Target="../ink/ink679.xml"/><Relationship Id="rId823" Type="http://schemas.openxmlformats.org/officeDocument/2006/relationships/image" Target="../media/image771.png"/><Relationship Id="rId255" Type="http://schemas.openxmlformats.org/officeDocument/2006/relationships/image" Target="../media/image488.png"/><Relationship Id="rId297" Type="http://schemas.openxmlformats.org/officeDocument/2006/relationships/image" Target="../media/image509.png"/><Relationship Id="rId462" Type="http://schemas.openxmlformats.org/officeDocument/2006/relationships/customXml" Target="../ink/ink581.xml"/><Relationship Id="rId518" Type="http://schemas.openxmlformats.org/officeDocument/2006/relationships/customXml" Target="../ink/ink609.xml"/><Relationship Id="rId725" Type="http://schemas.openxmlformats.org/officeDocument/2006/relationships/image" Target="../media/image722.png"/><Relationship Id="rId115" Type="http://schemas.openxmlformats.org/officeDocument/2006/relationships/image" Target="../media/image418.png"/><Relationship Id="rId157" Type="http://schemas.openxmlformats.org/officeDocument/2006/relationships/image" Target="../media/image439.png"/><Relationship Id="rId322" Type="http://schemas.openxmlformats.org/officeDocument/2006/relationships/customXml" Target="../ink/ink511.xml"/><Relationship Id="rId364" Type="http://schemas.openxmlformats.org/officeDocument/2006/relationships/customXml" Target="../ink/ink532.xml"/><Relationship Id="rId767" Type="http://schemas.openxmlformats.org/officeDocument/2006/relationships/image" Target="../media/image743.png"/><Relationship Id="rId61" Type="http://schemas.openxmlformats.org/officeDocument/2006/relationships/image" Target="../media/image391.png"/><Relationship Id="rId199" Type="http://schemas.openxmlformats.org/officeDocument/2006/relationships/image" Target="../media/image460.png"/><Relationship Id="rId571" Type="http://schemas.openxmlformats.org/officeDocument/2006/relationships/image" Target="../media/image645.png"/><Relationship Id="rId627" Type="http://schemas.openxmlformats.org/officeDocument/2006/relationships/image" Target="../media/image673.png"/><Relationship Id="rId669" Type="http://schemas.openxmlformats.org/officeDocument/2006/relationships/image" Target="../media/image694.png"/><Relationship Id="rId19" Type="http://schemas.openxmlformats.org/officeDocument/2006/relationships/image" Target="../media/image370.png"/><Relationship Id="rId224" Type="http://schemas.openxmlformats.org/officeDocument/2006/relationships/customXml" Target="../ink/ink462.xml"/><Relationship Id="rId266" Type="http://schemas.openxmlformats.org/officeDocument/2006/relationships/customXml" Target="../ink/ink483.xml"/><Relationship Id="rId431" Type="http://schemas.openxmlformats.org/officeDocument/2006/relationships/image" Target="../media/image575.png"/><Relationship Id="rId473" Type="http://schemas.openxmlformats.org/officeDocument/2006/relationships/image" Target="../media/image596.png"/><Relationship Id="rId529" Type="http://schemas.openxmlformats.org/officeDocument/2006/relationships/image" Target="../media/image624.png"/><Relationship Id="rId680" Type="http://schemas.openxmlformats.org/officeDocument/2006/relationships/customXml" Target="../ink/ink690.xml"/><Relationship Id="rId736" Type="http://schemas.openxmlformats.org/officeDocument/2006/relationships/customXml" Target="../ink/ink718.xml"/><Relationship Id="rId30" Type="http://schemas.openxmlformats.org/officeDocument/2006/relationships/customXml" Target="../ink/ink365.xml"/><Relationship Id="rId126" Type="http://schemas.openxmlformats.org/officeDocument/2006/relationships/customXml" Target="../ink/ink413.xml"/><Relationship Id="rId168" Type="http://schemas.openxmlformats.org/officeDocument/2006/relationships/customXml" Target="../ink/ink434.xml"/><Relationship Id="rId333" Type="http://schemas.openxmlformats.org/officeDocument/2006/relationships/image" Target="../media/image527.png"/><Relationship Id="rId540" Type="http://schemas.openxmlformats.org/officeDocument/2006/relationships/customXml" Target="../ink/ink620.xml"/><Relationship Id="rId778" Type="http://schemas.openxmlformats.org/officeDocument/2006/relationships/customXml" Target="../ink/ink739.xml"/><Relationship Id="rId72" Type="http://schemas.openxmlformats.org/officeDocument/2006/relationships/customXml" Target="../ink/ink386.xml"/><Relationship Id="rId375" Type="http://schemas.openxmlformats.org/officeDocument/2006/relationships/image" Target="../media/image547.png"/><Relationship Id="rId582" Type="http://schemas.openxmlformats.org/officeDocument/2006/relationships/customXml" Target="../ink/ink641.xml"/><Relationship Id="rId638" Type="http://schemas.openxmlformats.org/officeDocument/2006/relationships/customXml" Target="../ink/ink669.xml"/><Relationship Id="rId803" Type="http://schemas.openxmlformats.org/officeDocument/2006/relationships/image" Target="../media/image761.png"/><Relationship Id="rId3" Type="http://schemas.openxmlformats.org/officeDocument/2006/relationships/image" Target="../media/image362.png"/><Relationship Id="rId235" Type="http://schemas.openxmlformats.org/officeDocument/2006/relationships/image" Target="../media/image478.png"/><Relationship Id="rId277" Type="http://schemas.openxmlformats.org/officeDocument/2006/relationships/image" Target="../media/image499.png"/><Relationship Id="rId400" Type="http://schemas.openxmlformats.org/officeDocument/2006/relationships/customXml" Target="../ink/ink550.xml"/><Relationship Id="rId442" Type="http://schemas.openxmlformats.org/officeDocument/2006/relationships/customXml" Target="../ink/ink571.xml"/><Relationship Id="rId484" Type="http://schemas.openxmlformats.org/officeDocument/2006/relationships/customXml" Target="../ink/ink592.xml"/><Relationship Id="rId705" Type="http://schemas.openxmlformats.org/officeDocument/2006/relationships/image" Target="../media/image712.png"/><Relationship Id="rId137" Type="http://schemas.openxmlformats.org/officeDocument/2006/relationships/image" Target="../media/image429.png"/><Relationship Id="rId302" Type="http://schemas.openxmlformats.org/officeDocument/2006/relationships/customXml" Target="../ink/ink501.xml"/><Relationship Id="rId344" Type="http://schemas.openxmlformats.org/officeDocument/2006/relationships/customXml" Target="../ink/ink522.xml"/><Relationship Id="rId691" Type="http://schemas.openxmlformats.org/officeDocument/2006/relationships/image" Target="../media/image705.png"/><Relationship Id="rId747" Type="http://schemas.openxmlformats.org/officeDocument/2006/relationships/image" Target="../media/image733.png"/><Relationship Id="rId789" Type="http://schemas.openxmlformats.org/officeDocument/2006/relationships/image" Target="../media/image754.png"/><Relationship Id="rId41" Type="http://schemas.openxmlformats.org/officeDocument/2006/relationships/image" Target="../media/image381.png"/><Relationship Id="rId83" Type="http://schemas.openxmlformats.org/officeDocument/2006/relationships/image" Target="../media/image402.png"/><Relationship Id="rId179" Type="http://schemas.openxmlformats.org/officeDocument/2006/relationships/image" Target="../media/image450.png"/><Relationship Id="rId386" Type="http://schemas.openxmlformats.org/officeDocument/2006/relationships/customXml" Target="../ink/ink543.xml"/><Relationship Id="rId551" Type="http://schemas.openxmlformats.org/officeDocument/2006/relationships/image" Target="../media/image635.png"/><Relationship Id="rId593" Type="http://schemas.openxmlformats.org/officeDocument/2006/relationships/image" Target="../media/image656.png"/><Relationship Id="rId607" Type="http://schemas.openxmlformats.org/officeDocument/2006/relationships/image" Target="../media/image663.png"/><Relationship Id="rId649" Type="http://schemas.openxmlformats.org/officeDocument/2006/relationships/image" Target="../media/image684.png"/><Relationship Id="rId814" Type="http://schemas.openxmlformats.org/officeDocument/2006/relationships/customXml" Target="../ink/ink757.xml"/><Relationship Id="rId190" Type="http://schemas.openxmlformats.org/officeDocument/2006/relationships/customXml" Target="../ink/ink445.xml"/><Relationship Id="rId204" Type="http://schemas.openxmlformats.org/officeDocument/2006/relationships/customXml" Target="../ink/ink452.xml"/><Relationship Id="rId246" Type="http://schemas.openxmlformats.org/officeDocument/2006/relationships/customXml" Target="../ink/ink473.xml"/><Relationship Id="rId288" Type="http://schemas.openxmlformats.org/officeDocument/2006/relationships/customXml" Target="../ink/ink494.xml"/><Relationship Id="rId411" Type="http://schemas.openxmlformats.org/officeDocument/2006/relationships/image" Target="../media/image565.png"/><Relationship Id="rId453" Type="http://schemas.openxmlformats.org/officeDocument/2006/relationships/image" Target="../media/image586.png"/><Relationship Id="rId509" Type="http://schemas.openxmlformats.org/officeDocument/2006/relationships/image" Target="../media/image614.png"/><Relationship Id="rId660" Type="http://schemas.openxmlformats.org/officeDocument/2006/relationships/customXml" Target="../ink/ink680.xml"/><Relationship Id="rId106" Type="http://schemas.openxmlformats.org/officeDocument/2006/relationships/customXml" Target="../ink/ink403.xml"/><Relationship Id="rId313" Type="http://schemas.openxmlformats.org/officeDocument/2006/relationships/image" Target="../media/image517.png"/><Relationship Id="rId495" Type="http://schemas.openxmlformats.org/officeDocument/2006/relationships/image" Target="../media/image607.png"/><Relationship Id="rId716" Type="http://schemas.openxmlformats.org/officeDocument/2006/relationships/customXml" Target="../ink/ink708.xml"/><Relationship Id="rId758" Type="http://schemas.openxmlformats.org/officeDocument/2006/relationships/customXml" Target="../ink/ink729.xml"/><Relationship Id="rId10" Type="http://schemas.openxmlformats.org/officeDocument/2006/relationships/customXml" Target="../ink/ink355.xml"/><Relationship Id="rId52" Type="http://schemas.openxmlformats.org/officeDocument/2006/relationships/customXml" Target="../ink/ink376.xml"/><Relationship Id="rId94" Type="http://schemas.openxmlformats.org/officeDocument/2006/relationships/customXml" Target="../ink/ink397.xml"/><Relationship Id="rId148" Type="http://schemas.openxmlformats.org/officeDocument/2006/relationships/customXml" Target="../ink/ink424.xml"/><Relationship Id="rId355" Type="http://schemas.openxmlformats.org/officeDocument/2006/relationships/image" Target="../media/image537.png"/><Relationship Id="rId397" Type="http://schemas.openxmlformats.org/officeDocument/2006/relationships/image" Target="../media/image558.png"/><Relationship Id="rId520" Type="http://schemas.openxmlformats.org/officeDocument/2006/relationships/customXml" Target="../ink/ink610.xml"/><Relationship Id="rId562" Type="http://schemas.openxmlformats.org/officeDocument/2006/relationships/customXml" Target="../ink/ink631.xml"/><Relationship Id="rId618" Type="http://schemas.openxmlformats.org/officeDocument/2006/relationships/customXml" Target="../ink/ink659.xml"/><Relationship Id="rId825" Type="http://schemas.openxmlformats.org/officeDocument/2006/relationships/image" Target="../media/image772.png"/><Relationship Id="rId215" Type="http://schemas.openxmlformats.org/officeDocument/2006/relationships/image" Target="../media/image468.png"/><Relationship Id="rId257" Type="http://schemas.openxmlformats.org/officeDocument/2006/relationships/image" Target="../media/image489.png"/><Relationship Id="rId422" Type="http://schemas.openxmlformats.org/officeDocument/2006/relationships/customXml" Target="../ink/ink561.xml"/><Relationship Id="rId464" Type="http://schemas.openxmlformats.org/officeDocument/2006/relationships/customXml" Target="../ink/ink582.xml"/><Relationship Id="rId299" Type="http://schemas.openxmlformats.org/officeDocument/2006/relationships/image" Target="../media/image510.png"/><Relationship Id="rId727" Type="http://schemas.openxmlformats.org/officeDocument/2006/relationships/image" Target="../media/image723.png"/><Relationship Id="rId63" Type="http://schemas.openxmlformats.org/officeDocument/2006/relationships/image" Target="../media/image392.png"/><Relationship Id="rId159" Type="http://schemas.openxmlformats.org/officeDocument/2006/relationships/image" Target="../media/image440.png"/><Relationship Id="rId366" Type="http://schemas.openxmlformats.org/officeDocument/2006/relationships/customXml" Target="../ink/ink533.xml"/><Relationship Id="rId573" Type="http://schemas.openxmlformats.org/officeDocument/2006/relationships/image" Target="../media/image646.png"/><Relationship Id="rId780" Type="http://schemas.openxmlformats.org/officeDocument/2006/relationships/customXml" Target="../ink/ink740.xml"/><Relationship Id="rId226" Type="http://schemas.openxmlformats.org/officeDocument/2006/relationships/customXml" Target="../ink/ink463.xml"/><Relationship Id="rId433" Type="http://schemas.openxmlformats.org/officeDocument/2006/relationships/image" Target="../media/image576.png"/><Relationship Id="rId640" Type="http://schemas.openxmlformats.org/officeDocument/2006/relationships/customXml" Target="../ink/ink670.xml"/><Relationship Id="rId738" Type="http://schemas.openxmlformats.org/officeDocument/2006/relationships/customXml" Target="../ink/ink719.xml"/><Relationship Id="rId74" Type="http://schemas.openxmlformats.org/officeDocument/2006/relationships/customXml" Target="../ink/ink387.xml"/><Relationship Id="rId377" Type="http://schemas.openxmlformats.org/officeDocument/2006/relationships/image" Target="../media/image548.png"/><Relationship Id="rId500" Type="http://schemas.openxmlformats.org/officeDocument/2006/relationships/customXml" Target="../ink/ink600.xml"/><Relationship Id="rId584" Type="http://schemas.openxmlformats.org/officeDocument/2006/relationships/customXml" Target="../ink/ink642.xml"/><Relationship Id="rId805" Type="http://schemas.openxmlformats.org/officeDocument/2006/relationships/image" Target="../media/image762.png"/><Relationship Id="rId5" Type="http://schemas.openxmlformats.org/officeDocument/2006/relationships/image" Target="../media/image363.png"/><Relationship Id="rId237" Type="http://schemas.openxmlformats.org/officeDocument/2006/relationships/image" Target="../media/image479.png"/><Relationship Id="rId791" Type="http://schemas.openxmlformats.org/officeDocument/2006/relationships/image" Target="../media/image755.png"/><Relationship Id="rId444" Type="http://schemas.openxmlformats.org/officeDocument/2006/relationships/customXml" Target="../ink/ink572.xml"/><Relationship Id="rId651" Type="http://schemas.openxmlformats.org/officeDocument/2006/relationships/image" Target="../media/image685.png"/><Relationship Id="rId749" Type="http://schemas.openxmlformats.org/officeDocument/2006/relationships/image" Target="../media/image734.png"/><Relationship Id="rId290" Type="http://schemas.openxmlformats.org/officeDocument/2006/relationships/customXml" Target="../ink/ink495.xml"/><Relationship Id="rId304" Type="http://schemas.openxmlformats.org/officeDocument/2006/relationships/customXml" Target="../ink/ink502.xml"/><Relationship Id="rId388" Type="http://schemas.openxmlformats.org/officeDocument/2006/relationships/customXml" Target="../ink/ink544.xml"/><Relationship Id="rId511" Type="http://schemas.openxmlformats.org/officeDocument/2006/relationships/image" Target="../media/image615.png"/><Relationship Id="rId609" Type="http://schemas.openxmlformats.org/officeDocument/2006/relationships/image" Target="../media/image664.png"/><Relationship Id="rId85" Type="http://schemas.openxmlformats.org/officeDocument/2006/relationships/image" Target="../media/image403.png"/><Relationship Id="rId150" Type="http://schemas.openxmlformats.org/officeDocument/2006/relationships/customXml" Target="../ink/ink425.xml"/><Relationship Id="rId595" Type="http://schemas.openxmlformats.org/officeDocument/2006/relationships/image" Target="../media/image657.png"/><Relationship Id="rId816" Type="http://schemas.openxmlformats.org/officeDocument/2006/relationships/customXml" Target="../ink/ink758.xml"/><Relationship Id="rId248" Type="http://schemas.openxmlformats.org/officeDocument/2006/relationships/customXml" Target="../ink/ink474.xml"/><Relationship Id="rId455" Type="http://schemas.openxmlformats.org/officeDocument/2006/relationships/image" Target="../media/image587.png"/><Relationship Id="rId662" Type="http://schemas.openxmlformats.org/officeDocument/2006/relationships/customXml" Target="../ink/ink68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4.png"/><Relationship Id="rId117" Type="http://schemas.openxmlformats.org/officeDocument/2006/relationships/customXml" Target="../ink/ink820.xml"/><Relationship Id="rId21" Type="http://schemas.openxmlformats.org/officeDocument/2006/relationships/customXml" Target="../ink/ink772.xml"/><Relationship Id="rId42" Type="http://schemas.openxmlformats.org/officeDocument/2006/relationships/image" Target="../media/image792.png"/><Relationship Id="rId47" Type="http://schemas.openxmlformats.org/officeDocument/2006/relationships/customXml" Target="../ink/ink785.xml"/><Relationship Id="rId63" Type="http://schemas.openxmlformats.org/officeDocument/2006/relationships/customXml" Target="../ink/ink793.xml"/><Relationship Id="rId68" Type="http://schemas.openxmlformats.org/officeDocument/2006/relationships/image" Target="../media/image805.png"/><Relationship Id="rId84" Type="http://schemas.openxmlformats.org/officeDocument/2006/relationships/image" Target="../media/image813.png"/><Relationship Id="rId89" Type="http://schemas.openxmlformats.org/officeDocument/2006/relationships/customXml" Target="../ink/ink806.xml"/><Relationship Id="rId112" Type="http://schemas.openxmlformats.org/officeDocument/2006/relationships/image" Target="../media/image827.png"/><Relationship Id="rId133" Type="http://schemas.openxmlformats.org/officeDocument/2006/relationships/customXml" Target="../ink/ink828.xml"/><Relationship Id="rId138" Type="http://schemas.openxmlformats.org/officeDocument/2006/relationships/image" Target="../media/image840.png"/><Relationship Id="rId154" Type="http://schemas.openxmlformats.org/officeDocument/2006/relationships/image" Target="../media/image848.png"/><Relationship Id="rId16" Type="http://schemas.openxmlformats.org/officeDocument/2006/relationships/image" Target="../media/image779.png"/><Relationship Id="rId107" Type="http://schemas.openxmlformats.org/officeDocument/2006/relationships/customXml" Target="../ink/ink815.xml"/><Relationship Id="rId11" Type="http://schemas.openxmlformats.org/officeDocument/2006/relationships/customXml" Target="../ink/ink767.xml"/><Relationship Id="rId32" Type="http://schemas.openxmlformats.org/officeDocument/2006/relationships/image" Target="../media/image787.png"/><Relationship Id="rId37" Type="http://schemas.openxmlformats.org/officeDocument/2006/relationships/customXml" Target="../ink/ink780.xml"/><Relationship Id="rId53" Type="http://schemas.openxmlformats.org/officeDocument/2006/relationships/customXml" Target="../ink/ink788.xml"/><Relationship Id="rId58" Type="http://schemas.openxmlformats.org/officeDocument/2006/relationships/image" Target="../media/image800.png"/><Relationship Id="rId74" Type="http://schemas.openxmlformats.org/officeDocument/2006/relationships/image" Target="../media/image808.png"/><Relationship Id="rId79" Type="http://schemas.openxmlformats.org/officeDocument/2006/relationships/customXml" Target="../ink/ink801.xml"/><Relationship Id="rId102" Type="http://schemas.openxmlformats.org/officeDocument/2006/relationships/image" Target="../media/image822.png"/><Relationship Id="rId123" Type="http://schemas.openxmlformats.org/officeDocument/2006/relationships/customXml" Target="../ink/ink823.xml"/><Relationship Id="rId128" Type="http://schemas.openxmlformats.org/officeDocument/2006/relationships/image" Target="../media/image835.png"/><Relationship Id="rId144" Type="http://schemas.openxmlformats.org/officeDocument/2006/relationships/image" Target="../media/image843.png"/><Relationship Id="rId149" Type="http://schemas.openxmlformats.org/officeDocument/2006/relationships/customXml" Target="../ink/ink836.xml"/><Relationship Id="rId5" Type="http://schemas.openxmlformats.org/officeDocument/2006/relationships/customXml" Target="../ink/ink764.xml"/><Relationship Id="rId90" Type="http://schemas.openxmlformats.org/officeDocument/2006/relationships/image" Target="../media/image816.png"/><Relationship Id="rId95" Type="http://schemas.openxmlformats.org/officeDocument/2006/relationships/customXml" Target="../ink/ink809.xml"/><Relationship Id="rId22" Type="http://schemas.openxmlformats.org/officeDocument/2006/relationships/image" Target="../media/image782.png"/><Relationship Id="rId27" Type="http://schemas.openxmlformats.org/officeDocument/2006/relationships/customXml" Target="../ink/ink775.xml"/><Relationship Id="rId43" Type="http://schemas.openxmlformats.org/officeDocument/2006/relationships/customXml" Target="../ink/ink783.xml"/><Relationship Id="rId48" Type="http://schemas.openxmlformats.org/officeDocument/2006/relationships/image" Target="../media/image795.png"/><Relationship Id="rId64" Type="http://schemas.openxmlformats.org/officeDocument/2006/relationships/image" Target="../media/image803.png"/><Relationship Id="rId69" Type="http://schemas.openxmlformats.org/officeDocument/2006/relationships/customXml" Target="../ink/ink796.xml"/><Relationship Id="rId113" Type="http://schemas.openxmlformats.org/officeDocument/2006/relationships/customXml" Target="../ink/ink818.xml"/><Relationship Id="rId118" Type="http://schemas.openxmlformats.org/officeDocument/2006/relationships/image" Target="../media/image830.png"/><Relationship Id="rId134" Type="http://schemas.openxmlformats.org/officeDocument/2006/relationships/image" Target="../media/image838.png"/><Relationship Id="rId139" Type="http://schemas.openxmlformats.org/officeDocument/2006/relationships/customXml" Target="../ink/ink831.xml"/><Relationship Id="rId80" Type="http://schemas.openxmlformats.org/officeDocument/2006/relationships/image" Target="../media/image811.png"/><Relationship Id="rId85" Type="http://schemas.openxmlformats.org/officeDocument/2006/relationships/customXml" Target="../ink/ink804.xml"/><Relationship Id="rId150" Type="http://schemas.openxmlformats.org/officeDocument/2006/relationships/image" Target="../media/image846.png"/><Relationship Id="rId12" Type="http://schemas.openxmlformats.org/officeDocument/2006/relationships/image" Target="../media/image777.png"/><Relationship Id="rId17" Type="http://schemas.openxmlformats.org/officeDocument/2006/relationships/customXml" Target="../ink/ink770.xml"/><Relationship Id="rId25" Type="http://schemas.openxmlformats.org/officeDocument/2006/relationships/customXml" Target="../ink/ink774.xml"/><Relationship Id="rId33" Type="http://schemas.openxmlformats.org/officeDocument/2006/relationships/customXml" Target="../ink/ink778.xml"/><Relationship Id="rId38" Type="http://schemas.openxmlformats.org/officeDocument/2006/relationships/image" Target="../media/image790.png"/><Relationship Id="rId46" Type="http://schemas.openxmlformats.org/officeDocument/2006/relationships/image" Target="../media/image794.png"/><Relationship Id="rId59" Type="http://schemas.openxmlformats.org/officeDocument/2006/relationships/customXml" Target="../ink/ink791.xml"/><Relationship Id="rId67" Type="http://schemas.openxmlformats.org/officeDocument/2006/relationships/customXml" Target="../ink/ink795.xml"/><Relationship Id="rId103" Type="http://schemas.openxmlformats.org/officeDocument/2006/relationships/customXml" Target="../ink/ink813.xml"/><Relationship Id="rId108" Type="http://schemas.openxmlformats.org/officeDocument/2006/relationships/image" Target="../media/image825.png"/><Relationship Id="rId116" Type="http://schemas.openxmlformats.org/officeDocument/2006/relationships/image" Target="../media/image829.png"/><Relationship Id="rId124" Type="http://schemas.openxmlformats.org/officeDocument/2006/relationships/image" Target="../media/image833.png"/><Relationship Id="rId129" Type="http://schemas.openxmlformats.org/officeDocument/2006/relationships/customXml" Target="../ink/ink826.xml"/><Relationship Id="rId137" Type="http://schemas.openxmlformats.org/officeDocument/2006/relationships/customXml" Target="../ink/ink830.xml"/><Relationship Id="rId20" Type="http://schemas.openxmlformats.org/officeDocument/2006/relationships/image" Target="../media/image781.png"/><Relationship Id="rId41" Type="http://schemas.openxmlformats.org/officeDocument/2006/relationships/customXml" Target="../ink/ink782.xml"/><Relationship Id="rId54" Type="http://schemas.openxmlformats.org/officeDocument/2006/relationships/image" Target="../media/image798.png"/><Relationship Id="rId62" Type="http://schemas.openxmlformats.org/officeDocument/2006/relationships/image" Target="../media/image802.png"/><Relationship Id="rId70" Type="http://schemas.openxmlformats.org/officeDocument/2006/relationships/image" Target="../media/image806.png"/><Relationship Id="rId75" Type="http://schemas.openxmlformats.org/officeDocument/2006/relationships/customXml" Target="../ink/ink799.xml"/><Relationship Id="rId83" Type="http://schemas.openxmlformats.org/officeDocument/2006/relationships/customXml" Target="../ink/ink803.xml"/><Relationship Id="rId88" Type="http://schemas.openxmlformats.org/officeDocument/2006/relationships/image" Target="../media/image815.png"/><Relationship Id="rId91" Type="http://schemas.openxmlformats.org/officeDocument/2006/relationships/customXml" Target="../ink/ink807.xml"/><Relationship Id="rId96" Type="http://schemas.openxmlformats.org/officeDocument/2006/relationships/image" Target="../media/image819.png"/><Relationship Id="rId111" Type="http://schemas.openxmlformats.org/officeDocument/2006/relationships/customXml" Target="../ink/ink817.xml"/><Relationship Id="rId132" Type="http://schemas.openxmlformats.org/officeDocument/2006/relationships/image" Target="../media/image837.png"/><Relationship Id="rId140" Type="http://schemas.openxmlformats.org/officeDocument/2006/relationships/image" Target="../media/image841.png"/><Relationship Id="rId145" Type="http://schemas.openxmlformats.org/officeDocument/2006/relationships/customXml" Target="../ink/ink834.xml"/><Relationship Id="rId153" Type="http://schemas.openxmlformats.org/officeDocument/2006/relationships/customXml" Target="../ink/ink8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5.png"/><Relationship Id="rId15" Type="http://schemas.openxmlformats.org/officeDocument/2006/relationships/customXml" Target="../ink/ink769.xml"/><Relationship Id="rId23" Type="http://schemas.openxmlformats.org/officeDocument/2006/relationships/customXml" Target="../ink/ink773.xml"/><Relationship Id="rId28" Type="http://schemas.openxmlformats.org/officeDocument/2006/relationships/image" Target="../media/image785.png"/><Relationship Id="rId36" Type="http://schemas.openxmlformats.org/officeDocument/2006/relationships/image" Target="../media/image789.png"/><Relationship Id="rId49" Type="http://schemas.openxmlformats.org/officeDocument/2006/relationships/customXml" Target="../ink/ink786.xml"/><Relationship Id="rId57" Type="http://schemas.openxmlformats.org/officeDocument/2006/relationships/customXml" Target="../ink/ink790.xml"/><Relationship Id="rId106" Type="http://schemas.openxmlformats.org/officeDocument/2006/relationships/image" Target="../media/image824.png"/><Relationship Id="rId114" Type="http://schemas.openxmlformats.org/officeDocument/2006/relationships/image" Target="../media/image828.png"/><Relationship Id="rId119" Type="http://schemas.openxmlformats.org/officeDocument/2006/relationships/customXml" Target="../ink/ink821.xml"/><Relationship Id="rId127" Type="http://schemas.openxmlformats.org/officeDocument/2006/relationships/customXml" Target="../ink/ink825.xml"/><Relationship Id="rId10" Type="http://schemas.openxmlformats.org/officeDocument/2006/relationships/image" Target="../media/image776.png"/><Relationship Id="rId31" Type="http://schemas.openxmlformats.org/officeDocument/2006/relationships/customXml" Target="../ink/ink777.xml"/><Relationship Id="rId44" Type="http://schemas.openxmlformats.org/officeDocument/2006/relationships/image" Target="../media/image793.png"/><Relationship Id="rId52" Type="http://schemas.openxmlformats.org/officeDocument/2006/relationships/image" Target="../media/image797.png"/><Relationship Id="rId60" Type="http://schemas.openxmlformats.org/officeDocument/2006/relationships/image" Target="../media/image801.png"/><Relationship Id="rId65" Type="http://schemas.openxmlformats.org/officeDocument/2006/relationships/customXml" Target="../ink/ink794.xml"/><Relationship Id="rId73" Type="http://schemas.openxmlformats.org/officeDocument/2006/relationships/customXml" Target="../ink/ink798.xml"/><Relationship Id="rId78" Type="http://schemas.openxmlformats.org/officeDocument/2006/relationships/image" Target="../media/image810.png"/><Relationship Id="rId81" Type="http://schemas.openxmlformats.org/officeDocument/2006/relationships/customXml" Target="../ink/ink802.xml"/><Relationship Id="rId86" Type="http://schemas.openxmlformats.org/officeDocument/2006/relationships/image" Target="../media/image814.png"/><Relationship Id="rId94" Type="http://schemas.openxmlformats.org/officeDocument/2006/relationships/image" Target="../media/image818.png"/><Relationship Id="rId99" Type="http://schemas.openxmlformats.org/officeDocument/2006/relationships/customXml" Target="../ink/ink811.xml"/><Relationship Id="rId101" Type="http://schemas.openxmlformats.org/officeDocument/2006/relationships/customXml" Target="../ink/ink812.xml"/><Relationship Id="rId122" Type="http://schemas.openxmlformats.org/officeDocument/2006/relationships/image" Target="../media/image832.png"/><Relationship Id="rId130" Type="http://schemas.openxmlformats.org/officeDocument/2006/relationships/image" Target="../media/image836.png"/><Relationship Id="rId135" Type="http://schemas.openxmlformats.org/officeDocument/2006/relationships/customXml" Target="../ink/ink829.xml"/><Relationship Id="rId143" Type="http://schemas.openxmlformats.org/officeDocument/2006/relationships/customXml" Target="../ink/ink833.xml"/><Relationship Id="rId148" Type="http://schemas.openxmlformats.org/officeDocument/2006/relationships/image" Target="../media/image845.png"/><Relationship Id="rId151" Type="http://schemas.openxmlformats.org/officeDocument/2006/relationships/customXml" Target="../ink/ink837.xml"/><Relationship Id="rId4" Type="http://schemas.openxmlformats.org/officeDocument/2006/relationships/image" Target="../media/image774.png"/><Relationship Id="rId9" Type="http://schemas.openxmlformats.org/officeDocument/2006/relationships/customXml" Target="../ink/ink766.xml"/><Relationship Id="rId13" Type="http://schemas.openxmlformats.org/officeDocument/2006/relationships/customXml" Target="../ink/ink768.xml"/><Relationship Id="rId18" Type="http://schemas.openxmlformats.org/officeDocument/2006/relationships/image" Target="../media/image780.png"/><Relationship Id="rId39" Type="http://schemas.openxmlformats.org/officeDocument/2006/relationships/customXml" Target="../ink/ink781.xml"/><Relationship Id="rId109" Type="http://schemas.openxmlformats.org/officeDocument/2006/relationships/customXml" Target="../ink/ink816.xml"/><Relationship Id="rId34" Type="http://schemas.openxmlformats.org/officeDocument/2006/relationships/image" Target="../media/image788.png"/><Relationship Id="rId50" Type="http://schemas.openxmlformats.org/officeDocument/2006/relationships/image" Target="../media/image796.png"/><Relationship Id="rId55" Type="http://schemas.openxmlformats.org/officeDocument/2006/relationships/customXml" Target="../ink/ink789.xml"/><Relationship Id="rId76" Type="http://schemas.openxmlformats.org/officeDocument/2006/relationships/image" Target="../media/image809.png"/><Relationship Id="rId97" Type="http://schemas.openxmlformats.org/officeDocument/2006/relationships/customXml" Target="../ink/ink810.xml"/><Relationship Id="rId104" Type="http://schemas.openxmlformats.org/officeDocument/2006/relationships/image" Target="../media/image823.png"/><Relationship Id="rId120" Type="http://schemas.openxmlformats.org/officeDocument/2006/relationships/image" Target="../media/image831.png"/><Relationship Id="rId125" Type="http://schemas.openxmlformats.org/officeDocument/2006/relationships/customXml" Target="../ink/ink824.xml"/><Relationship Id="rId141" Type="http://schemas.openxmlformats.org/officeDocument/2006/relationships/customXml" Target="../ink/ink832.xml"/><Relationship Id="rId146" Type="http://schemas.openxmlformats.org/officeDocument/2006/relationships/image" Target="../media/image844.png"/><Relationship Id="rId7" Type="http://schemas.openxmlformats.org/officeDocument/2006/relationships/customXml" Target="../ink/ink765.xml"/><Relationship Id="rId71" Type="http://schemas.openxmlformats.org/officeDocument/2006/relationships/customXml" Target="../ink/ink797.xml"/><Relationship Id="rId92" Type="http://schemas.openxmlformats.org/officeDocument/2006/relationships/image" Target="../media/image817.png"/><Relationship Id="rId2" Type="http://schemas.openxmlformats.org/officeDocument/2006/relationships/image" Target="../media/image773.png"/><Relationship Id="rId29" Type="http://schemas.openxmlformats.org/officeDocument/2006/relationships/customXml" Target="../ink/ink776.xml"/><Relationship Id="rId24" Type="http://schemas.openxmlformats.org/officeDocument/2006/relationships/image" Target="../media/image783.png"/><Relationship Id="rId40" Type="http://schemas.openxmlformats.org/officeDocument/2006/relationships/image" Target="../media/image791.png"/><Relationship Id="rId45" Type="http://schemas.openxmlformats.org/officeDocument/2006/relationships/customXml" Target="../ink/ink784.xml"/><Relationship Id="rId66" Type="http://schemas.openxmlformats.org/officeDocument/2006/relationships/image" Target="../media/image804.png"/><Relationship Id="rId87" Type="http://schemas.openxmlformats.org/officeDocument/2006/relationships/customXml" Target="../ink/ink805.xml"/><Relationship Id="rId110" Type="http://schemas.openxmlformats.org/officeDocument/2006/relationships/image" Target="../media/image826.png"/><Relationship Id="rId115" Type="http://schemas.openxmlformats.org/officeDocument/2006/relationships/customXml" Target="../ink/ink819.xml"/><Relationship Id="rId131" Type="http://schemas.openxmlformats.org/officeDocument/2006/relationships/customXml" Target="../ink/ink827.xml"/><Relationship Id="rId136" Type="http://schemas.openxmlformats.org/officeDocument/2006/relationships/image" Target="../media/image839.png"/><Relationship Id="rId61" Type="http://schemas.openxmlformats.org/officeDocument/2006/relationships/customXml" Target="../ink/ink792.xml"/><Relationship Id="rId82" Type="http://schemas.openxmlformats.org/officeDocument/2006/relationships/image" Target="../media/image812.png"/><Relationship Id="rId152" Type="http://schemas.openxmlformats.org/officeDocument/2006/relationships/image" Target="../media/image847.png"/><Relationship Id="rId19" Type="http://schemas.openxmlformats.org/officeDocument/2006/relationships/customXml" Target="../ink/ink771.xml"/><Relationship Id="rId14" Type="http://schemas.openxmlformats.org/officeDocument/2006/relationships/image" Target="../media/image778.png"/><Relationship Id="rId30" Type="http://schemas.openxmlformats.org/officeDocument/2006/relationships/image" Target="../media/image786.png"/><Relationship Id="rId35" Type="http://schemas.openxmlformats.org/officeDocument/2006/relationships/customXml" Target="../ink/ink779.xml"/><Relationship Id="rId56" Type="http://schemas.openxmlformats.org/officeDocument/2006/relationships/image" Target="../media/image799.png"/><Relationship Id="rId77" Type="http://schemas.openxmlformats.org/officeDocument/2006/relationships/customXml" Target="../ink/ink800.xml"/><Relationship Id="rId100" Type="http://schemas.openxmlformats.org/officeDocument/2006/relationships/image" Target="../media/image821.png"/><Relationship Id="rId105" Type="http://schemas.openxmlformats.org/officeDocument/2006/relationships/customXml" Target="../ink/ink814.xml"/><Relationship Id="rId126" Type="http://schemas.openxmlformats.org/officeDocument/2006/relationships/image" Target="../media/image834.png"/><Relationship Id="rId147" Type="http://schemas.openxmlformats.org/officeDocument/2006/relationships/customXml" Target="../ink/ink835.xml"/><Relationship Id="rId8" Type="http://schemas.openxmlformats.org/officeDocument/2006/relationships/image" Target="../media/image361.png"/><Relationship Id="rId51" Type="http://schemas.openxmlformats.org/officeDocument/2006/relationships/customXml" Target="../ink/ink787.xml"/><Relationship Id="rId72" Type="http://schemas.openxmlformats.org/officeDocument/2006/relationships/image" Target="../media/image807.png"/><Relationship Id="rId93" Type="http://schemas.openxmlformats.org/officeDocument/2006/relationships/customXml" Target="../ink/ink808.xml"/><Relationship Id="rId98" Type="http://schemas.openxmlformats.org/officeDocument/2006/relationships/image" Target="../media/image820.png"/><Relationship Id="rId121" Type="http://schemas.openxmlformats.org/officeDocument/2006/relationships/customXml" Target="../ink/ink822.xml"/><Relationship Id="rId142" Type="http://schemas.openxmlformats.org/officeDocument/2006/relationships/image" Target="../media/image842.png"/><Relationship Id="rId3" Type="http://schemas.openxmlformats.org/officeDocument/2006/relationships/customXml" Target="../ink/ink76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0.xml"/><Relationship Id="rId117" Type="http://schemas.openxmlformats.org/officeDocument/2006/relationships/image" Target="../media/image907.png"/><Relationship Id="rId21" Type="http://schemas.openxmlformats.org/officeDocument/2006/relationships/image" Target="../media/image859.png"/><Relationship Id="rId42" Type="http://schemas.openxmlformats.org/officeDocument/2006/relationships/customXml" Target="../ink/ink858.xml"/><Relationship Id="rId47" Type="http://schemas.openxmlformats.org/officeDocument/2006/relationships/image" Target="../media/image872.png"/><Relationship Id="rId63" Type="http://schemas.openxmlformats.org/officeDocument/2006/relationships/image" Target="../media/image880.png"/><Relationship Id="rId68" Type="http://schemas.openxmlformats.org/officeDocument/2006/relationships/customXml" Target="../ink/ink871.xml"/><Relationship Id="rId84" Type="http://schemas.openxmlformats.org/officeDocument/2006/relationships/customXml" Target="../ink/ink879.xml"/><Relationship Id="rId89" Type="http://schemas.openxmlformats.org/officeDocument/2006/relationships/image" Target="../media/image893.png"/><Relationship Id="rId112" Type="http://schemas.openxmlformats.org/officeDocument/2006/relationships/customXml" Target="../ink/ink893.xml"/><Relationship Id="rId133" Type="http://schemas.openxmlformats.org/officeDocument/2006/relationships/image" Target="../media/image915.png"/><Relationship Id="rId138" Type="http://schemas.openxmlformats.org/officeDocument/2006/relationships/customXml" Target="../ink/ink906.xml"/><Relationship Id="rId16" Type="http://schemas.openxmlformats.org/officeDocument/2006/relationships/customXml" Target="../ink/ink845.xml"/><Relationship Id="rId107" Type="http://schemas.openxmlformats.org/officeDocument/2006/relationships/image" Target="../media/image902.png"/><Relationship Id="rId11" Type="http://schemas.openxmlformats.org/officeDocument/2006/relationships/image" Target="../media/image854.png"/><Relationship Id="rId32" Type="http://schemas.openxmlformats.org/officeDocument/2006/relationships/customXml" Target="../ink/ink853.xml"/><Relationship Id="rId37" Type="http://schemas.openxmlformats.org/officeDocument/2006/relationships/image" Target="../media/image867.png"/><Relationship Id="rId53" Type="http://schemas.openxmlformats.org/officeDocument/2006/relationships/image" Target="../media/image875.png"/><Relationship Id="rId58" Type="http://schemas.openxmlformats.org/officeDocument/2006/relationships/customXml" Target="../ink/ink866.xml"/><Relationship Id="rId74" Type="http://schemas.openxmlformats.org/officeDocument/2006/relationships/customXml" Target="../ink/ink874.xml"/><Relationship Id="rId79" Type="http://schemas.openxmlformats.org/officeDocument/2006/relationships/image" Target="../media/image888.png"/><Relationship Id="rId102" Type="http://schemas.openxmlformats.org/officeDocument/2006/relationships/customXml" Target="../ink/ink888.xml"/><Relationship Id="rId123" Type="http://schemas.openxmlformats.org/officeDocument/2006/relationships/image" Target="../media/image910.png"/><Relationship Id="rId128" Type="http://schemas.openxmlformats.org/officeDocument/2006/relationships/customXml" Target="../ink/ink901.xml"/><Relationship Id="rId5" Type="http://schemas.openxmlformats.org/officeDocument/2006/relationships/image" Target="../media/image851.png"/><Relationship Id="rId90" Type="http://schemas.openxmlformats.org/officeDocument/2006/relationships/customXml" Target="../ink/ink882.xml"/><Relationship Id="rId95" Type="http://schemas.openxmlformats.org/officeDocument/2006/relationships/image" Target="../media/image896.png"/><Relationship Id="rId22" Type="http://schemas.openxmlformats.org/officeDocument/2006/relationships/customXml" Target="../ink/ink848.xml"/><Relationship Id="rId27" Type="http://schemas.openxmlformats.org/officeDocument/2006/relationships/image" Target="../media/image862.png"/><Relationship Id="rId43" Type="http://schemas.openxmlformats.org/officeDocument/2006/relationships/image" Target="../media/image870.png"/><Relationship Id="rId48" Type="http://schemas.openxmlformats.org/officeDocument/2006/relationships/customXml" Target="../ink/ink861.xml"/><Relationship Id="rId64" Type="http://schemas.openxmlformats.org/officeDocument/2006/relationships/customXml" Target="../ink/ink869.xml"/><Relationship Id="rId69" Type="http://schemas.openxmlformats.org/officeDocument/2006/relationships/image" Target="../media/image883.png"/><Relationship Id="rId113" Type="http://schemas.openxmlformats.org/officeDocument/2006/relationships/image" Target="../media/image905.png"/><Relationship Id="rId118" Type="http://schemas.openxmlformats.org/officeDocument/2006/relationships/customXml" Target="../ink/ink896.xml"/><Relationship Id="rId134" Type="http://schemas.openxmlformats.org/officeDocument/2006/relationships/customXml" Target="../ink/ink904.xml"/><Relationship Id="rId139" Type="http://schemas.openxmlformats.org/officeDocument/2006/relationships/image" Target="../media/image918.png"/><Relationship Id="rId8" Type="http://schemas.openxmlformats.org/officeDocument/2006/relationships/customXml" Target="../ink/ink841.xml"/><Relationship Id="rId51" Type="http://schemas.openxmlformats.org/officeDocument/2006/relationships/image" Target="../media/image874.png"/><Relationship Id="rId72" Type="http://schemas.openxmlformats.org/officeDocument/2006/relationships/customXml" Target="../ink/ink873.xml"/><Relationship Id="rId80" Type="http://schemas.openxmlformats.org/officeDocument/2006/relationships/customXml" Target="../ink/ink877.xml"/><Relationship Id="rId85" Type="http://schemas.openxmlformats.org/officeDocument/2006/relationships/image" Target="../media/image891.png"/><Relationship Id="rId93" Type="http://schemas.openxmlformats.org/officeDocument/2006/relationships/image" Target="../media/image895.png"/><Relationship Id="rId98" Type="http://schemas.openxmlformats.org/officeDocument/2006/relationships/customXml" Target="../ink/ink886.xml"/><Relationship Id="rId121" Type="http://schemas.openxmlformats.org/officeDocument/2006/relationships/image" Target="../media/image909.png"/><Relationship Id="rId142" Type="http://schemas.openxmlformats.org/officeDocument/2006/relationships/customXml" Target="../ink/ink908.xml"/><Relationship Id="rId3" Type="http://schemas.openxmlformats.org/officeDocument/2006/relationships/image" Target="../media/image850.png"/><Relationship Id="rId12" Type="http://schemas.openxmlformats.org/officeDocument/2006/relationships/customXml" Target="../ink/ink843.xml"/><Relationship Id="rId17" Type="http://schemas.openxmlformats.org/officeDocument/2006/relationships/image" Target="../media/image857.png"/><Relationship Id="rId25" Type="http://schemas.openxmlformats.org/officeDocument/2006/relationships/image" Target="../media/image861.png"/><Relationship Id="rId33" Type="http://schemas.openxmlformats.org/officeDocument/2006/relationships/image" Target="../media/image865.png"/><Relationship Id="rId38" Type="http://schemas.openxmlformats.org/officeDocument/2006/relationships/customXml" Target="../ink/ink856.xml"/><Relationship Id="rId46" Type="http://schemas.openxmlformats.org/officeDocument/2006/relationships/customXml" Target="../ink/ink860.xml"/><Relationship Id="rId59" Type="http://schemas.openxmlformats.org/officeDocument/2006/relationships/image" Target="../media/image878.png"/><Relationship Id="rId67" Type="http://schemas.openxmlformats.org/officeDocument/2006/relationships/image" Target="../media/image882.png"/><Relationship Id="rId103" Type="http://schemas.openxmlformats.org/officeDocument/2006/relationships/image" Target="../media/image900.png"/><Relationship Id="rId108" Type="http://schemas.openxmlformats.org/officeDocument/2006/relationships/customXml" Target="../ink/ink891.xml"/><Relationship Id="rId116" Type="http://schemas.openxmlformats.org/officeDocument/2006/relationships/customXml" Target="../ink/ink895.xml"/><Relationship Id="rId124" Type="http://schemas.openxmlformats.org/officeDocument/2006/relationships/customXml" Target="../ink/ink899.xml"/><Relationship Id="rId129" Type="http://schemas.openxmlformats.org/officeDocument/2006/relationships/image" Target="../media/image913.png"/><Relationship Id="rId137" Type="http://schemas.openxmlformats.org/officeDocument/2006/relationships/image" Target="../media/image917.png"/><Relationship Id="rId20" Type="http://schemas.openxmlformats.org/officeDocument/2006/relationships/customXml" Target="../ink/ink847.xml"/><Relationship Id="rId41" Type="http://schemas.openxmlformats.org/officeDocument/2006/relationships/image" Target="../media/image869.png"/><Relationship Id="rId54" Type="http://schemas.openxmlformats.org/officeDocument/2006/relationships/customXml" Target="../ink/ink864.xml"/><Relationship Id="rId62" Type="http://schemas.openxmlformats.org/officeDocument/2006/relationships/customXml" Target="../ink/ink868.xml"/><Relationship Id="rId70" Type="http://schemas.openxmlformats.org/officeDocument/2006/relationships/customXml" Target="../ink/ink872.xml"/><Relationship Id="rId75" Type="http://schemas.openxmlformats.org/officeDocument/2006/relationships/image" Target="../media/image886.png"/><Relationship Id="rId83" Type="http://schemas.openxmlformats.org/officeDocument/2006/relationships/image" Target="../media/image890.png"/><Relationship Id="rId88" Type="http://schemas.openxmlformats.org/officeDocument/2006/relationships/customXml" Target="../ink/ink881.xml"/><Relationship Id="rId91" Type="http://schemas.openxmlformats.org/officeDocument/2006/relationships/image" Target="../media/image894.png"/><Relationship Id="rId96" Type="http://schemas.openxmlformats.org/officeDocument/2006/relationships/customXml" Target="../ink/ink885.xml"/><Relationship Id="rId111" Type="http://schemas.openxmlformats.org/officeDocument/2006/relationships/image" Target="../media/image904.png"/><Relationship Id="rId132" Type="http://schemas.openxmlformats.org/officeDocument/2006/relationships/customXml" Target="../ink/ink903.xml"/><Relationship Id="rId140" Type="http://schemas.openxmlformats.org/officeDocument/2006/relationships/customXml" Target="../ink/ink90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40.xml"/><Relationship Id="rId15" Type="http://schemas.openxmlformats.org/officeDocument/2006/relationships/image" Target="../media/image856.png"/><Relationship Id="rId23" Type="http://schemas.openxmlformats.org/officeDocument/2006/relationships/image" Target="../media/image860.png"/><Relationship Id="rId28" Type="http://schemas.openxmlformats.org/officeDocument/2006/relationships/customXml" Target="../ink/ink851.xml"/><Relationship Id="rId36" Type="http://schemas.openxmlformats.org/officeDocument/2006/relationships/customXml" Target="../ink/ink855.xml"/><Relationship Id="rId49" Type="http://schemas.openxmlformats.org/officeDocument/2006/relationships/image" Target="../media/image873.png"/><Relationship Id="rId57" Type="http://schemas.openxmlformats.org/officeDocument/2006/relationships/image" Target="../media/image877.png"/><Relationship Id="rId106" Type="http://schemas.openxmlformats.org/officeDocument/2006/relationships/customXml" Target="../ink/ink890.xml"/><Relationship Id="rId114" Type="http://schemas.openxmlformats.org/officeDocument/2006/relationships/customXml" Target="../ink/ink894.xml"/><Relationship Id="rId119" Type="http://schemas.openxmlformats.org/officeDocument/2006/relationships/image" Target="../media/image908.png"/><Relationship Id="rId127" Type="http://schemas.openxmlformats.org/officeDocument/2006/relationships/image" Target="../media/image912.png"/><Relationship Id="rId10" Type="http://schemas.openxmlformats.org/officeDocument/2006/relationships/customXml" Target="../ink/ink842.xml"/><Relationship Id="rId31" Type="http://schemas.openxmlformats.org/officeDocument/2006/relationships/image" Target="../media/image864.png"/><Relationship Id="rId44" Type="http://schemas.openxmlformats.org/officeDocument/2006/relationships/customXml" Target="../ink/ink859.xml"/><Relationship Id="rId52" Type="http://schemas.openxmlformats.org/officeDocument/2006/relationships/customXml" Target="../ink/ink863.xml"/><Relationship Id="rId60" Type="http://schemas.openxmlformats.org/officeDocument/2006/relationships/customXml" Target="../ink/ink867.xml"/><Relationship Id="rId65" Type="http://schemas.openxmlformats.org/officeDocument/2006/relationships/image" Target="../media/image881.png"/><Relationship Id="rId73" Type="http://schemas.openxmlformats.org/officeDocument/2006/relationships/image" Target="../media/image885.png"/><Relationship Id="rId78" Type="http://schemas.openxmlformats.org/officeDocument/2006/relationships/customXml" Target="../ink/ink876.xml"/><Relationship Id="rId81" Type="http://schemas.openxmlformats.org/officeDocument/2006/relationships/image" Target="../media/image889.png"/><Relationship Id="rId86" Type="http://schemas.openxmlformats.org/officeDocument/2006/relationships/customXml" Target="../ink/ink880.xml"/><Relationship Id="rId94" Type="http://schemas.openxmlformats.org/officeDocument/2006/relationships/customXml" Target="../ink/ink884.xml"/><Relationship Id="rId99" Type="http://schemas.openxmlformats.org/officeDocument/2006/relationships/image" Target="../media/image898.png"/><Relationship Id="rId101" Type="http://schemas.openxmlformats.org/officeDocument/2006/relationships/image" Target="../media/image899.png"/><Relationship Id="rId122" Type="http://schemas.openxmlformats.org/officeDocument/2006/relationships/customXml" Target="../ink/ink898.xml"/><Relationship Id="rId130" Type="http://schemas.openxmlformats.org/officeDocument/2006/relationships/customXml" Target="../ink/ink902.xml"/><Relationship Id="rId135" Type="http://schemas.openxmlformats.org/officeDocument/2006/relationships/image" Target="../media/image916.png"/><Relationship Id="rId143" Type="http://schemas.openxmlformats.org/officeDocument/2006/relationships/image" Target="../media/image920.png"/><Relationship Id="rId4" Type="http://schemas.openxmlformats.org/officeDocument/2006/relationships/customXml" Target="../ink/ink839.xml"/><Relationship Id="rId9" Type="http://schemas.openxmlformats.org/officeDocument/2006/relationships/image" Target="../media/image853.png"/><Relationship Id="rId13" Type="http://schemas.openxmlformats.org/officeDocument/2006/relationships/image" Target="../media/image855.png"/><Relationship Id="rId18" Type="http://schemas.openxmlformats.org/officeDocument/2006/relationships/customXml" Target="../ink/ink846.xml"/><Relationship Id="rId39" Type="http://schemas.openxmlformats.org/officeDocument/2006/relationships/image" Target="../media/image868.png"/><Relationship Id="rId109" Type="http://schemas.openxmlformats.org/officeDocument/2006/relationships/image" Target="../media/image903.png"/><Relationship Id="rId34" Type="http://schemas.openxmlformats.org/officeDocument/2006/relationships/customXml" Target="../ink/ink854.xml"/><Relationship Id="rId50" Type="http://schemas.openxmlformats.org/officeDocument/2006/relationships/customXml" Target="../ink/ink862.xml"/><Relationship Id="rId55" Type="http://schemas.openxmlformats.org/officeDocument/2006/relationships/image" Target="../media/image876.png"/><Relationship Id="rId76" Type="http://schemas.openxmlformats.org/officeDocument/2006/relationships/customXml" Target="../ink/ink875.xml"/><Relationship Id="rId97" Type="http://schemas.openxmlformats.org/officeDocument/2006/relationships/image" Target="../media/image897.png"/><Relationship Id="rId104" Type="http://schemas.openxmlformats.org/officeDocument/2006/relationships/customXml" Target="../ink/ink889.xml"/><Relationship Id="rId120" Type="http://schemas.openxmlformats.org/officeDocument/2006/relationships/customXml" Target="../ink/ink897.xml"/><Relationship Id="rId125" Type="http://schemas.openxmlformats.org/officeDocument/2006/relationships/image" Target="../media/image911.png"/><Relationship Id="rId141" Type="http://schemas.openxmlformats.org/officeDocument/2006/relationships/image" Target="../media/image919.png"/><Relationship Id="rId7" Type="http://schemas.openxmlformats.org/officeDocument/2006/relationships/image" Target="../media/image852.png"/><Relationship Id="rId71" Type="http://schemas.openxmlformats.org/officeDocument/2006/relationships/image" Target="../media/image884.png"/><Relationship Id="rId92" Type="http://schemas.openxmlformats.org/officeDocument/2006/relationships/customXml" Target="../ink/ink883.xml"/><Relationship Id="rId2" Type="http://schemas.openxmlformats.org/officeDocument/2006/relationships/image" Target="../media/image849.png"/><Relationship Id="rId29" Type="http://schemas.openxmlformats.org/officeDocument/2006/relationships/image" Target="../media/image863.png"/><Relationship Id="rId24" Type="http://schemas.openxmlformats.org/officeDocument/2006/relationships/customXml" Target="../ink/ink849.xml"/><Relationship Id="rId40" Type="http://schemas.openxmlformats.org/officeDocument/2006/relationships/customXml" Target="../ink/ink857.xml"/><Relationship Id="rId45" Type="http://schemas.openxmlformats.org/officeDocument/2006/relationships/image" Target="../media/image871.png"/><Relationship Id="rId66" Type="http://schemas.openxmlformats.org/officeDocument/2006/relationships/customXml" Target="../ink/ink870.xml"/><Relationship Id="rId87" Type="http://schemas.openxmlformats.org/officeDocument/2006/relationships/image" Target="../media/image892.png"/><Relationship Id="rId110" Type="http://schemas.openxmlformats.org/officeDocument/2006/relationships/customXml" Target="../ink/ink892.xml"/><Relationship Id="rId115" Type="http://schemas.openxmlformats.org/officeDocument/2006/relationships/image" Target="../media/image906.png"/><Relationship Id="rId131" Type="http://schemas.openxmlformats.org/officeDocument/2006/relationships/image" Target="../media/image914.png"/><Relationship Id="rId136" Type="http://schemas.openxmlformats.org/officeDocument/2006/relationships/customXml" Target="../ink/ink905.xml"/><Relationship Id="rId61" Type="http://schemas.openxmlformats.org/officeDocument/2006/relationships/image" Target="../media/image879.png"/><Relationship Id="rId82" Type="http://schemas.openxmlformats.org/officeDocument/2006/relationships/customXml" Target="../ink/ink878.xml"/><Relationship Id="rId19" Type="http://schemas.openxmlformats.org/officeDocument/2006/relationships/image" Target="../media/image858.png"/><Relationship Id="rId14" Type="http://schemas.openxmlformats.org/officeDocument/2006/relationships/customXml" Target="../ink/ink844.xml"/><Relationship Id="rId30" Type="http://schemas.openxmlformats.org/officeDocument/2006/relationships/customXml" Target="../ink/ink852.xml"/><Relationship Id="rId35" Type="http://schemas.openxmlformats.org/officeDocument/2006/relationships/image" Target="../media/image866.png"/><Relationship Id="rId56" Type="http://schemas.openxmlformats.org/officeDocument/2006/relationships/customXml" Target="../ink/ink865.xml"/><Relationship Id="rId77" Type="http://schemas.openxmlformats.org/officeDocument/2006/relationships/image" Target="../media/image887.png"/><Relationship Id="rId100" Type="http://schemas.openxmlformats.org/officeDocument/2006/relationships/customXml" Target="../ink/ink887.xml"/><Relationship Id="rId105" Type="http://schemas.openxmlformats.org/officeDocument/2006/relationships/image" Target="../media/image901.png"/><Relationship Id="rId126" Type="http://schemas.openxmlformats.org/officeDocument/2006/relationships/customXml" Target="../ink/ink90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6.xml"/><Relationship Id="rId299" Type="http://schemas.openxmlformats.org/officeDocument/2006/relationships/customXml" Target="../ink/ink1057.xml"/><Relationship Id="rId21" Type="http://schemas.openxmlformats.org/officeDocument/2006/relationships/customXml" Target="../ink/ink918.xml"/><Relationship Id="rId63" Type="http://schemas.openxmlformats.org/officeDocument/2006/relationships/customXml" Target="../ink/ink939.xml"/><Relationship Id="rId159" Type="http://schemas.openxmlformats.org/officeDocument/2006/relationships/customXml" Target="../ink/ink987.xml"/><Relationship Id="rId324" Type="http://schemas.openxmlformats.org/officeDocument/2006/relationships/image" Target="../media/image1082.png"/><Relationship Id="rId366" Type="http://schemas.openxmlformats.org/officeDocument/2006/relationships/image" Target="../media/image1103.png"/><Relationship Id="rId170" Type="http://schemas.openxmlformats.org/officeDocument/2006/relationships/image" Target="../media/image1005.png"/><Relationship Id="rId226" Type="http://schemas.openxmlformats.org/officeDocument/2006/relationships/image" Target="../media/image1033.png"/><Relationship Id="rId433" Type="http://schemas.openxmlformats.org/officeDocument/2006/relationships/customXml" Target="../ink/ink1124.xml"/><Relationship Id="rId268" Type="http://schemas.openxmlformats.org/officeDocument/2006/relationships/image" Target="../media/image1054.png"/><Relationship Id="rId32" Type="http://schemas.openxmlformats.org/officeDocument/2006/relationships/image" Target="../media/image936.png"/><Relationship Id="rId74" Type="http://schemas.openxmlformats.org/officeDocument/2006/relationships/image" Target="../media/image957.png"/><Relationship Id="rId128" Type="http://schemas.openxmlformats.org/officeDocument/2006/relationships/image" Target="../media/image984.png"/><Relationship Id="rId335" Type="http://schemas.openxmlformats.org/officeDocument/2006/relationships/customXml" Target="../ink/ink1075.xml"/><Relationship Id="rId377" Type="http://schemas.openxmlformats.org/officeDocument/2006/relationships/customXml" Target="../ink/ink1096.xml"/><Relationship Id="rId5" Type="http://schemas.openxmlformats.org/officeDocument/2006/relationships/customXml" Target="../ink/ink910.xml"/><Relationship Id="rId181" Type="http://schemas.openxmlformats.org/officeDocument/2006/relationships/customXml" Target="../ink/ink998.xml"/><Relationship Id="rId237" Type="http://schemas.openxmlformats.org/officeDocument/2006/relationships/customXml" Target="../ink/ink1026.xml"/><Relationship Id="rId402" Type="http://schemas.openxmlformats.org/officeDocument/2006/relationships/image" Target="../media/image1121.png"/><Relationship Id="rId279" Type="http://schemas.openxmlformats.org/officeDocument/2006/relationships/customXml" Target="../ink/ink1047.xml"/><Relationship Id="rId444" Type="http://schemas.openxmlformats.org/officeDocument/2006/relationships/image" Target="../media/image1141.png"/><Relationship Id="rId43" Type="http://schemas.openxmlformats.org/officeDocument/2006/relationships/customXml" Target="../ink/ink929.xml"/><Relationship Id="rId139" Type="http://schemas.openxmlformats.org/officeDocument/2006/relationships/customXml" Target="../ink/ink977.xml"/><Relationship Id="rId290" Type="http://schemas.openxmlformats.org/officeDocument/2006/relationships/image" Target="../media/image1065.png"/><Relationship Id="rId304" Type="http://schemas.openxmlformats.org/officeDocument/2006/relationships/image" Target="../media/image1072.png"/><Relationship Id="rId346" Type="http://schemas.openxmlformats.org/officeDocument/2006/relationships/image" Target="../media/image1093.png"/><Relationship Id="rId388" Type="http://schemas.openxmlformats.org/officeDocument/2006/relationships/image" Target="../media/image1114.png"/><Relationship Id="rId85" Type="http://schemas.openxmlformats.org/officeDocument/2006/relationships/customXml" Target="../ink/ink950.xml"/><Relationship Id="rId150" Type="http://schemas.openxmlformats.org/officeDocument/2006/relationships/image" Target="../media/image995.png"/><Relationship Id="rId192" Type="http://schemas.openxmlformats.org/officeDocument/2006/relationships/image" Target="../media/image1016.png"/><Relationship Id="rId206" Type="http://schemas.openxmlformats.org/officeDocument/2006/relationships/image" Target="../media/image1023.png"/><Relationship Id="rId413" Type="http://schemas.openxmlformats.org/officeDocument/2006/relationships/customXml" Target="../ink/ink1114.xml"/><Relationship Id="rId248" Type="http://schemas.openxmlformats.org/officeDocument/2006/relationships/image" Target="../media/image1044.png"/><Relationship Id="rId455" Type="http://schemas.openxmlformats.org/officeDocument/2006/relationships/customXml" Target="../ink/ink1135.xml"/><Relationship Id="rId12" Type="http://schemas.openxmlformats.org/officeDocument/2006/relationships/image" Target="../media/image926.png"/><Relationship Id="rId108" Type="http://schemas.openxmlformats.org/officeDocument/2006/relationships/image" Target="../media/image974.png"/><Relationship Id="rId315" Type="http://schemas.openxmlformats.org/officeDocument/2006/relationships/customXml" Target="../ink/ink1065.xml"/><Relationship Id="rId357" Type="http://schemas.openxmlformats.org/officeDocument/2006/relationships/customXml" Target="../ink/ink1086.xml"/><Relationship Id="rId54" Type="http://schemas.openxmlformats.org/officeDocument/2006/relationships/image" Target="../media/image947.png"/><Relationship Id="rId96" Type="http://schemas.openxmlformats.org/officeDocument/2006/relationships/image" Target="../media/image968.png"/><Relationship Id="rId161" Type="http://schemas.openxmlformats.org/officeDocument/2006/relationships/customXml" Target="../ink/ink988.xml"/><Relationship Id="rId217" Type="http://schemas.openxmlformats.org/officeDocument/2006/relationships/customXml" Target="../ink/ink1016.xml"/><Relationship Id="rId399" Type="http://schemas.openxmlformats.org/officeDocument/2006/relationships/customXml" Target="../ink/ink1107.xml"/><Relationship Id="rId6" Type="http://schemas.openxmlformats.org/officeDocument/2006/relationships/image" Target="../media/image923.png"/><Relationship Id="rId238" Type="http://schemas.openxmlformats.org/officeDocument/2006/relationships/image" Target="../media/image1039.png"/><Relationship Id="rId259" Type="http://schemas.openxmlformats.org/officeDocument/2006/relationships/customXml" Target="../ink/ink1037.xml"/><Relationship Id="rId424" Type="http://schemas.openxmlformats.org/officeDocument/2006/relationships/image" Target="../media/image1132.png"/><Relationship Id="rId445" Type="http://schemas.openxmlformats.org/officeDocument/2006/relationships/customXml" Target="../ink/ink1130.xml"/><Relationship Id="rId23" Type="http://schemas.openxmlformats.org/officeDocument/2006/relationships/customXml" Target="../ink/ink919.xml"/><Relationship Id="rId119" Type="http://schemas.openxmlformats.org/officeDocument/2006/relationships/customXml" Target="../ink/ink967.xml"/><Relationship Id="rId270" Type="http://schemas.openxmlformats.org/officeDocument/2006/relationships/image" Target="../media/image1055.png"/><Relationship Id="rId291" Type="http://schemas.openxmlformats.org/officeDocument/2006/relationships/customXml" Target="../ink/ink1053.xml"/><Relationship Id="rId305" Type="http://schemas.openxmlformats.org/officeDocument/2006/relationships/customXml" Target="../ink/ink1060.xml"/><Relationship Id="rId326" Type="http://schemas.openxmlformats.org/officeDocument/2006/relationships/image" Target="../media/image1083.png"/><Relationship Id="rId347" Type="http://schemas.openxmlformats.org/officeDocument/2006/relationships/customXml" Target="../ink/ink1081.xml"/><Relationship Id="rId44" Type="http://schemas.openxmlformats.org/officeDocument/2006/relationships/image" Target="../media/image942.png"/><Relationship Id="rId65" Type="http://schemas.openxmlformats.org/officeDocument/2006/relationships/customXml" Target="../ink/ink940.xml"/><Relationship Id="rId86" Type="http://schemas.openxmlformats.org/officeDocument/2006/relationships/image" Target="../media/image963.png"/><Relationship Id="rId130" Type="http://schemas.openxmlformats.org/officeDocument/2006/relationships/image" Target="../media/image985.png"/><Relationship Id="rId151" Type="http://schemas.openxmlformats.org/officeDocument/2006/relationships/customXml" Target="../ink/ink983.xml"/><Relationship Id="rId368" Type="http://schemas.openxmlformats.org/officeDocument/2006/relationships/image" Target="../media/image1104.png"/><Relationship Id="rId389" Type="http://schemas.openxmlformats.org/officeDocument/2006/relationships/customXml" Target="../ink/ink1102.xml"/><Relationship Id="rId172" Type="http://schemas.openxmlformats.org/officeDocument/2006/relationships/image" Target="../media/image1006.png"/><Relationship Id="rId193" Type="http://schemas.openxmlformats.org/officeDocument/2006/relationships/customXml" Target="../ink/ink1004.xml"/><Relationship Id="rId207" Type="http://schemas.openxmlformats.org/officeDocument/2006/relationships/customXml" Target="../ink/ink1011.xml"/><Relationship Id="rId228" Type="http://schemas.openxmlformats.org/officeDocument/2006/relationships/image" Target="../media/image1034.png"/><Relationship Id="rId249" Type="http://schemas.openxmlformats.org/officeDocument/2006/relationships/customXml" Target="../ink/ink1032.xml"/><Relationship Id="rId414" Type="http://schemas.openxmlformats.org/officeDocument/2006/relationships/image" Target="../media/image1127.png"/><Relationship Id="rId435" Type="http://schemas.openxmlformats.org/officeDocument/2006/relationships/customXml" Target="../ink/ink1125.xml"/><Relationship Id="rId456" Type="http://schemas.openxmlformats.org/officeDocument/2006/relationships/image" Target="../media/image1147.png"/><Relationship Id="rId13" Type="http://schemas.openxmlformats.org/officeDocument/2006/relationships/customXml" Target="../ink/ink914.xml"/><Relationship Id="rId109" Type="http://schemas.openxmlformats.org/officeDocument/2006/relationships/customXml" Target="../ink/ink962.xml"/><Relationship Id="rId260" Type="http://schemas.openxmlformats.org/officeDocument/2006/relationships/image" Target="../media/image1050.png"/><Relationship Id="rId281" Type="http://schemas.openxmlformats.org/officeDocument/2006/relationships/customXml" Target="../ink/ink1048.xml"/><Relationship Id="rId316" Type="http://schemas.openxmlformats.org/officeDocument/2006/relationships/image" Target="../media/image1078.png"/><Relationship Id="rId337" Type="http://schemas.openxmlformats.org/officeDocument/2006/relationships/customXml" Target="../ink/ink1076.xml"/><Relationship Id="rId34" Type="http://schemas.openxmlformats.org/officeDocument/2006/relationships/image" Target="../media/image937.png"/><Relationship Id="rId55" Type="http://schemas.openxmlformats.org/officeDocument/2006/relationships/customXml" Target="../ink/ink935.xml"/><Relationship Id="rId76" Type="http://schemas.openxmlformats.org/officeDocument/2006/relationships/image" Target="../media/image958.png"/><Relationship Id="rId97" Type="http://schemas.openxmlformats.org/officeDocument/2006/relationships/customXml" Target="../ink/ink956.xml"/><Relationship Id="rId120" Type="http://schemas.openxmlformats.org/officeDocument/2006/relationships/image" Target="../media/image980.png"/><Relationship Id="rId141" Type="http://schemas.openxmlformats.org/officeDocument/2006/relationships/customXml" Target="../ink/ink978.xml"/><Relationship Id="rId358" Type="http://schemas.openxmlformats.org/officeDocument/2006/relationships/image" Target="../media/image1099.png"/><Relationship Id="rId379" Type="http://schemas.openxmlformats.org/officeDocument/2006/relationships/customXml" Target="../ink/ink1097.xml"/><Relationship Id="rId7" Type="http://schemas.openxmlformats.org/officeDocument/2006/relationships/customXml" Target="../ink/ink911.xml"/><Relationship Id="rId162" Type="http://schemas.openxmlformats.org/officeDocument/2006/relationships/image" Target="../media/image1001.png"/><Relationship Id="rId183" Type="http://schemas.openxmlformats.org/officeDocument/2006/relationships/customXml" Target="../ink/ink999.xml"/><Relationship Id="rId218" Type="http://schemas.openxmlformats.org/officeDocument/2006/relationships/image" Target="../media/image1029.png"/><Relationship Id="rId239" Type="http://schemas.openxmlformats.org/officeDocument/2006/relationships/customXml" Target="../ink/ink1027.xml"/><Relationship Id="rId390" Type="http://schemas.openxmlformats.org/officeDocument/2006/relationships/image" Target="../media/image1115.png"/><Relationship Id="rId404" Type="http://schemas.openxmlformats.org/officeDocument/2006/relationships/image" Target="../media/image1122.png"/><Relationship Id="rId425" Type="http://schemas.openxmlformats.org/officeDocument/2006/relationships/customXml" Target="../ink/ink1120.xml"/><Relationship Id="rId446" Type="http://schemas.openxmlformats.org/officeDocument/2006/relationships/image" Target="../media/image1142.png"/><Relationship Id="rId250" Type="http://schemas.openxmlformats.org/officeDocument/2006/relationships/image" Target="../media/image1045.png"/><Relationship Id="rId271" Type="http://schemas.openxmlformats.org/officeDocument/2006/relationships/customXml" Target="../ink/ink1043.xml"/><Relationship Id="rId292" Type="http://schemas.openxmlformats.org/officeDocument/2006/relationships/image" Target="../media/image1066.png"/><Relationship Id="rId306" Type="http://schemas.openxmlformats.org/officeDocument/2006/relationships/image" Target="../media/image1073.png"/><Relationship Id="rId24" Type="http://schemas.openxmlformats.org/officeDocument/2006/relationships/image" Target="../media/image932.png"/><Relationship Id="rId45" Type="http://schemas.openxmlformats.org/officeDocument/2006/relationships/customXml" Target="../ink/ink930.xml"/><Relationship Id="rId66" Type="http://schemas.openxmlformats.org/officeDocument/2006/relationships/image" Target="../media/image953.png"/><Relationship Id="rId87" Type="http://schemas.openxmlformats.org/officeDocument/2006/relationships/customXml" Target="../ink/ink951.xml"/><Relationship Id="rId110" Type="http://schemas.openxmlformats.org/officeDocument/2006/relationships/image" Target="../media/image975.png"/><Relationship Id="rId131" Type="http://schemas.openxmlformats.org/officeDocument/2006/relationships/customXml" Target="../ink/ink973.xml"/><Relationship Id="rId327" Type="http://schemas.openxmlformats.org/officeDocument/2006/relationships/customXml" Target="../ink/ink1071.xml"/><Relationship Id="rId348" Type="http://schemas.openxmlformats.org/officeDocument/2006/relationships/image" Target="../media/image1094.png"/><Relationship Id="rId369" Type="http://schemas.openxmlformats.org/officeDocument/2006/relationships/customXml" Target="../ink/ink1092.xml"/><Relationship Id="rId152" Type="http://schemas.openxmlformats.org/officeDocument/2006/relationships/image" Target="../media/image996.png"/><Relationship Id="rId173" Type="http://schemas.openxmlformats.org/officeDocument/2006/relationships/customXml" Target="../ink/ink994.xml"/><Relationship Id="rId194" Type="http://schemas.openxmlformats.org/officeDocument/2006/relationships/image" Target="../media/image1017.png"/><Relationship Id="rId208" Type="http://schemas.openxmlformats.org/officeDocument/2006/relationships/image" Target="../media/image1024.png"/><Relationship Id="rId229" Type="http://schemas.openxmlformats.org/officeDocument/2006/relationships/customXml" Target="../ink/ink1022.xml"/><Relationship Id="rId380" Type="http://schemas.openxmlformats.org/officeDocument/2006/relationships/image" Target="../media/image1110.png"/><Relationship Id="rId415" Type="http://schemas.openxmlformats.org/officeDocument/2006/relationships/customXml" Target="../ink/ink1115.xml"/><Relationship Id="rId436" Type="http://schemas.openxmlformats.org/officeDocument/2006/relationships/image" Target="../media/image1138.png"/><Relationship Id="rId240" Type="http://schemas.openxmlformats.org/officeDocument/2006/relationships/image" Target="../media/image1040.png"/><Relationship Id="rId261" Type="http://schemas.openxmlformats.org/officeDocument/2006/relationships/customXml" Target="../ink/ink1038.xml"/><Relationship Id="rId14" Type="http://schemas.openxmlformats.org/officeDocument/2006/relationships/image" Target="../media/image927.png"/><Relationship Id="rId35" Type="http://schemas.openxmlformats.org/officeDocument/2006/relationships/customXml" Target="../ink/ink925.xml"/><Relationship Id="rId56" Type="http://schemas.openxmlformats.org/officeDocument/2006/relationships/image" Target="../media/image948.png"/><Relationship Id="rId77" Type="http://schemas.openxmlformats.org/officeDocument/2006/relationships/customXml" Target="../ink/ink946.xml"/><Relationship Id="rId100" Type="http://schemas.openxmlformats.org/officeDocument/2006/relationships/image" Target="../media/image970.png"/><Relationship Id="rId282" Type="http://schemas.openxmlformats.org/officeDocument/2006/relationships/image" Target="../media/image1061.png"/><Relationship Id="rId317" Type="http://schemas.openxmlformats.org/officeDocument/2006/relationships/customXml" Target="../ink/ink1066.xml"/><Relationship Id="rId338" Type="http://schemas.openxmlformats.org/officeDocument/2006/relationships/image" Target="../media/image1089.png"/><Relationship Id="rId359" Type="http://schemas.openxmlformats.org/officeDocument/2006/relationships/customXml" Target="../ink/ink1087.xml"/><Relationship Id="rId8" Type="http://schemas.openxmlformats.org/officeDocument/2006/relationships/image" Target="../media/image924.png"/><Relationship Id="rId98" Type="http://schemas.openxmlformats.org/officeDocument/2006/relationships/image" Target="../media/image969.png"/><Relationship Id="rId121" Type="http://schemas.openxmlformats.org/officeDocument/2006/relationships/customXml" Target="../ink/ink968.xml"/><Relationship Id="rId142" Type="http://schemas.openxmlformats.org/officeDocument/2006/relationships/image" Target="../media/image991.png"/><Relationship Id="rId163" Type="http://schemas.openxmlformats.org/officeDocument/2006/relationships/customXml" Target="../ink/ink989.xml"/><Relationship Id="rId184" Type="http://schemas.openxmlformats.org/officeDocument/2006/relationships/image" Target="../media/image1012.png"/><Relationship Id="rId219" Type="http://schemas.openxmlformats.org/officeDocument/2006/relationships/customXml" Target="../ink/ink1017.xml"/><Relationship Id="rId370" Type="http://schemas.openxmlformats.org/officeDocument/2006/relationships/image" Target="../media/image1105.png"/><Relationship Id="rId391" Type="http://schemas.openxmlformats.org/officeDocument/2006/relationships/customXml" Target="../ink/ink1103.xml"/><Relationship Id="rId405" Type="http://schemas.openxmlformats.org/officeDocument/2006/relationships/customXml" Target="../ink/ink1110.xml"/><Relationship Id="rId426" Type="http://schemas.openxmlformats.org/officeDocument/2006/relationships/image" Target="../media/image1133.png"/><Relationship Id="rId447" Type="http://schemas.openxmlformats.org/officeDocument/2006/relationships/customXml" Target="../ink/ink1131.xml"/><Relationship Id="rId230" Type="http://schemas.openxmlformats.org/officeDocument/2006/relationships/image" Target="../media/image1035.png"/><Relationship Id="rId251" Type="http://schemas.openxmlformats.org/officeDocument/2006/relationships/customXml" Target="../ink/ink1033.xml"/><Relationship Id="rId25" Type="http://schemas.openxmlformats.org/officeDocument/2006/relationships/customXml" Target="../ink/ink920.xml"/><Relationship Id="rId46" Type="http://schemas.openxmlformats.org/officeDocument/2006/relationships/image" Target="../media/image943.png"/><Relationship Id="rId67" Type="http://schemas.openxmlformats.org/officeDocument/2006/relationships/customXml" Target="../ink/ink941.xml"/><Relationship Id="rId272" Type="http://schemas.openxmlformats.org/officeDocument/2006/relationships/image" Target="../media/image1056.png"/><Relationship Id="rId293" Type="http://schemas.openxmlformats.org/officeDocument/2006/relationships/customXml" Target="../ink/ink1054.xml"/><Relationship Id="rId307" Type="http://schemas.openxmlformats.org/officeDocument/2006/relationships/customXml" Target="../ink/ink1061.xml"/><Relationship Id="rId328" Type="http://schemas.openxmlformats.org/officeDocument/2006/relationships/image" Target="../media/image1084.png"/><Relationship Id="rId349" Type="http://schemas.openxmlformats.org/officeDocument/2006/relationships/customXml" Target="../ink/ink1082.xml"/><Relationship Id="rId88" Type="http://schemas.openxmlformats.org/officeDocument/2006/relationships/image" Target="../media/image964.png"/><Relationship Id="rId111" Type="http://schemas.openxmlformats.org/officeDocument/2006/relationships/customXml" Target="../ink/ink963.xml"/><Relationship Id="rId132" Type="http://schemas.openxmlformats.org/officeDocument/2006/relationships/image" Target="../media/image986.png"/><Relationship Id="rId153" Type="http://schemas.openxmlformats.org/officeDocument/2006/relationships/customXml" Target="../ink/ink984.xml"/><Relationship Id="rId174" Type="http://schemas.openxmlformats.org/officeDocument/2006/relationships/image" Target="../media/image1007.png"/><Relationship Id="rId195" Type="http://schemas.openxmlformats.org/officeDocument/2006/relationships/customXml" Target="../ink/ink1005.xml"/><Relationship Id="rId209" Type="http://schemas.openxmlformats.org/officeDocument/2006/relationships/customXml" Target="../ink/ink1012.xml"/><Relationship Id="rId360" Type="http://schemas.openxmlformats.org/officeDocument/2006/relationships/image" Target="../media/image1100.png"/><Relationship Id="rId381" Type="http://schemas.openxmlformats.org/officeDocument/2006/relationships/customXml" Target="../ink/ink1098.xml"/><Relationship Id="rId416" Type="http://schemas.openxmlformats.org/officeDocument/2006/relationships/image" Target="../media/image1128.png"/><Relationship Id="rId220" Type="http://schemas.openxmlformats.org/officeDocument/2006/relationships/image" Target="../media/image1030.png"/><Relationship Id="rId241" Type="http://schemas.openxmlformats.org/officeDocument/2006/relationships/customXml" Target="../ink/ink1028.xml"/><Relationship Id="rId437" Type="http://schemas.openxmlformats.org/officeDocument/2006/relationships/customXml" Target="../ink/ink1126.xml"/><Relationship Id="rId15" Type="http://schemas.openxmlformats.org/officeDocument/2006/relationships/customXml" Target="../ink/ink915.xml"/><Relationship Id="rId36" Type="http://schemas.openxmlformats.org/officeDocument/2006/relationships/image" Target="../media/image938.png"/><Relationship Id="rId57" Type="http://schemas.openxmlformats.org/officeDocument/2006/relationships/customXml" Target="../ink/ink936.xml"/><Relationship Id="rId262" Type="http://schemas.openxmlformats.org/officeDocument/2006/relationships/image" Target="../media/image1051.png"/><Relationship Id="rId283" Type="http://schemas.openxmlformats.org/officeDocument/2006/relationships/customXml" Target="../ink/ink1049.xml"/><Relationship Id="rId318" Type="http://schemas.openxmlformats.org/officeDocument/2006/relationships/image" Target="../media/image1079.png"/><Relationship Id="rId339" Type="http://schemas.openxmlformats.org/officeDocument/2006/relationships/customXml" Target="../ink/ink1077.xml"/><Relationship Id="rId78" Type="http://schemas.openxmlformats.org/officeDocument/2006/relationships/image" Target="../media/image959.png"/><Relationship Id="rId99" Type="http://schemas.openxmlformats.org/officeDocument/2006/relationships/customXml" Target="../ink/ink957.xml"/><Relationship Id="rId101" Type="http://schemas.openxmlformats.org/officeDocument/2006/relationships/customXml" Target="../ink/ink958.xml"/><Relationship Id="rId122" Type="http://schemas.openxmlformats.org/officeDocument/2006/relationships/image" Target="../media/image981.png"/><Relationship Id="rId143" Type="http://schemas.openxmlformats.org/officeDocument/2006/relationships/customXml" Target="../ink/ink979.xml"/><Relationship Id="rId164" Type="http://schemas.openxmlformats.org/officeDocument/2006/relationships/image" Target="../media/image1002.png"/><Relationship Id="rId185" Type="http://schemas.openxmlformats.org/officeDocument/2006/relationships/customXml" Target="../ink/ink1000.xml"/><Relationship Id="rId350" Type="http://schemas.openxmlformats.org/officeDocument/2006/relationships/image" Target="../media/image1095.png"/><Relationship Id="rId371" Type="http://schemas.openxmlformats.org/officeDocument/2006/relationships/customXml" Target="../ink/ink1093.xml"/><Relationship Id="rId406" Type="http://schemas.openxmlformats.org/officeDocument/2006/relationships/image" Target="../media/image1123.png"/><Relationship Id="rId9" Type="http://schemas.openxmlformats.org/officeDocument/2006/relationships/customXml" Target="../ink/ink912.xml"/><Relationship Id="rId210" Type="http://schemas.openxmlformats.org/officeDocument/2006/relationships/image" Target="../media/image1025.png"/><Relationship Id="rId392" Type="http://schemas.openxmlformats.org/officeDocument/2006/relationships/image" Target="../media/image1116.png"/><Relationship Id="rId427" Type="http://schemas.openxmlformats.org/officeDocument/2006/relationships/customXml" Target="../ink/ink1121.xml"/><Relationship Id="rId448" Type="http://schemas.openxmlformats.org/officeDocument/2006/relationships/image" Target="../media/image1143.png"/><Relationship Id="rId26" Type="http://schemas.openxmlformats.org/officeDocument/2006/relationships/image" Target="../media/image933.png"/><Relationship Id="rId231" Type="http://schemas.openxmlformats.org/officeDocument/2006/relationships/customXml" Target="../ink/ink1023.xml"/><Relationship Id="rId252" Type="http://schemas.openxmlformats.org/officeDocument/2006/relationships/image" Target="../media/image1046.png"/><Relationship Id="rId273" Type="http://schemas.openxmlformats.org/officeDocument/2006/relationships/customXml" Target="../ink/ink1044.xml"/><Relationship Id="rId294" Type="http://schemas.openxmlformats.org/officeDocument/2006/relationships/image" Target="../media/image1067.png"/><Relationship Id="rId308" Type="http://schemas.openxmlformats.org/officeDocument/2006/relationships/image" Target="../media/image1074.png"/><Relationship Id="rId329" Type="http://schemas.openxmlformats.org/officeDocument/2006/relationships/customXml" Target="../ink/ink1072.xml"/><Relationship Id="rId47" Type="http://schemas.openxmlformats.org/officeDocument/2006/relationships/customXml" Target="../ink/ink931.xml"/><Relationship Id="rId68" Type="http://schemas.openxmlformats.org/officeDocument/2006/relationships/image" Target="../media/image954.png"/><Relationship Id="rId89" Type="http://schemas.openxmlformats.org/officeDocument/2006/relationships/customXml" Target="../ink/ink952.xml"/><Relationship Id="rId112" Type="http://schemas.openxmlformats.org/officeDocument/2006/relationships/image" Target="../media/image976.png"/><Relationship Id="rId133" Type="http://schemas.openxmlformats.org/officeDocument/2006/relationships/customXml" Target="../ink/ink974.xml"/><Relationship Id="rId154" Type="http://schemas.openxmlformats.org/officeDocument/2006/relationships/image" Target="../media/image997.png"/><Relationship Id="rId175" Type="http://schemas.openxmlformats.org/officeDocument/2006/relationships/customXml" Target="../ink/ink995.xml"/><Relationship Id="rId340" Type="http://schemas.openxmlformats.org/officeDocument/2006/relationships/image" Target="../media/image1090.png"/><Relationship Id="rId361" Type="http://schemas.openxmlformats.org/officeDocument/2006/relationships/customXml" Target="../ink/ink1088.xml"/><Relationship Id="rId196" Type="http://schemas.openxmlformats.org/officeDocument/2006/relationships/image" Target="../media/image1018.png"/><Relationship Id="rId200" Type="http://schemas.openxmlformats.org/officeDocument/2006/relationships/image" Target="../media/image1020.png"/><Relationship Id="rId382" Type="http://schemas.openxmlformats.org/officeDocument/2006/relationships/image" Target="../media/image1111.png"/><Relationship Id="rId417" Type="http://schemas.openxmlformats.org/officeDocument/2006/relationships/customXml" Target="../ink/ink1116.xml"/><Relationship Id="rId438" Type="http://schemas.openxmlformats.org/officeDocument/2006/relationships/image" Target="../media/image1139.png"/><Relationship Id="rId16" Type="http://schemas.openxmlformats.org/officeDocument/2006/relationships/image" Target="../media/image928.png"/><Relationship Id="rId221" Type="http://schemas.openxmlformats.org/officeDocument/2006/relationships/customXml" Target="../ink/ink1018.xml"/><Relationship Id="rId242" Type="http://schemas.openxmlformats.org/officeDocument/2006/relationships/image" Target="../media/image1041.png"/><Relationship Id="rId263" Type="http://schemas.openxmlformats.org/officeDocument/2006/relationships/customXml" Target="../ink/ink1039.xml"/><Relationship Id="rId284" Type="http://schemas.openxmlformats.org/officeDocument/2006/relationships/image" Target="../media/image1062.png"/><Relationship Id="rId319" Type="http://schemas.openxmlformats.org/officeDocument/2006/relationships/customXml" Target="../ink/ink1067.xml"/><Relationship Id="rId37" Type="http://schemas.openxmlformats.org/officeDocument/2006/relationships/customXml" Target="../ink/ink926.xml"/><Relationship Id="rId58" Type="http://schemas.openxmlformats.org/officeDocument/2006/relationships/image" Target="../media/image949.png"/><Relationship Id="rId79" Type="http://schemas.openxmlformats.org/officeDocument/2006/relationships/customXml" Target="../ink/ink947.xml"/><Relationship Id="rId102" Type="http://schemas.openxmlformats.org/officeDocument/2006/relationships/image" Target="../media/image971.png"/><Relationship Id="rId123" Type="http://schemas.openxmlformats.org/officeDocument/2006/relationships/customXml" Target="../ink/ink969.xml"/><Relationship Id="rId144" Type="http://schemas.openxmlformats.org/officeDocument/2006/relationships/image" Target="../media/image992.png"/><Relationship Id="rId330" Type="http://schemas.openxmlformats.org/officeDocument/2006/relationships/image" Target="../media/image1085.png"/><Relationship Id="rId90" Type="http://schemas.openxmlformats.org/officeDocument/2006/relationships/image" Target="../media/image965.png"/><Relationship Id="rId165" Type="http://schemas.openxmlformats.org/officeDocument/2006/relationships/customXml" Target="../ink/ink990.xml"/><Relationship Id="rId186" Type="http://schemas.openxmlformats.org/officeDocument/2006/relationships/image" Target="../media/image1013.png"/><Relationship Id="rId351" Type="http://schemas.openxmlformats.org/officeDocument/2006/relationships/customXml" Target="../ink/ink1083.xml"/><Relationship Id="rId372" Type="http://schemas.openxmlformats.org/officeDocument/2006/relationships/image" Target="../media/image1106.png"/><Relationship Id="rId393" Type="http://schemas.openxmlformats.org/officeDocument/2006/relationships/customXml" Target="../ink/ink1104.xml"/><Relationship Id="rId407" Type="http://schemas.openxmlformats.org/officeDocument/2006/relationships/customXml" Target="../ink/ink1111.xml"/><Relationship Id="rId428" Type="http://schemas.openxmlformats.org/officeDocument/2006/relationships/image" Target="../media/image1134.png"/><Relationship Id="rId449" Type="http://schemas.openxmlformats.org/officeDocument/2006/relationships/customXml" Target="../ink/ink1132.xml"/><Relationship Id="rId211" Type="http://schemas.openxmlformats.org/officeDocument/2006/relationships/customXml" Target="../ink/ink1013.xml"/><Relationship Id="rId232" Type="http://schemas.openxmlformats.org/officeDocument/2006/relationships/image" Target="../media/image1036.png"/><Relationship Id="rId253" Type="http://schemas.openxmlformats.org/officeDocument/2006/relationships/customXml" Target="../ink/ink1034.xml"/><Relationship Id="rId274" Type="http://schemas.openxmlformats.org/officeDocument/2006/relationships/image" Target="../media/image1057.png"/><Relationship Id="rId295" Type="http://schemas.openxmlformats.org/officeDocument/2006/relationships/customXml" Target="../ink/ink1055.xml"/><Relationship Id="rId309" Type="http://schemas.openxmlformats.org/officeDocument/2006/relationships/customXml" Target="../ink/ink1062.xml"/><Relationship Id="rId27" Type="http://schemas.openxmlformats.org/officeDocument/2006/relationships/customXml" Target="../ink/ink921.xml"/><Relationship Id="rId48" Type="http://schemas.openxmlformats.org/officeDocument/2006/relationships/image" Target="../media/image944.png"/><Relationship Id="rId69" Type="http://schemas.openxmlformats.org/officeDocument/2006/relationships/customXml" Target="../ink/ink942.xml"/><Relationship Id="rId113" Type="http://schemas.openxmlformats.org/officeDocument/2006/relationships/customXml" Target="../ink/ink964.xml"/><Relationship Id="rId134" Type="http://schemas.openxmlformats.org/officeDocument/2006/relationships/image" Target="../media/image987.png"/><Relationship Id="rId320" Type="http://schemas.openxmlformats.org/officeDocument/2006/relationships/image" Target="../media/image1080.png"/><Relationship Id="rId80" Type="http://schemas.openxmlformats.org/officeDocument/2006/relationships/image" Target="../media/image960.png"/><Relationship Id="rId155" Type="http://schemas.openxmlformats.org/officeDocument/2006/relationships/customXml" Target="../ink/ink985.xml"/><Relationship Id="rId176" Type="http://schemas.openxmlformats.org/officeDocument/2006/relationships/image" Target="../media/image1008.png"/><Relationship Id="rId197" Type="http://schemas.openxmlformats.org/officeDocument/2006/relationships/customXml" Target="../ink/ink1006.xml"/><Relationship Id="rId341" Type="http://schemas.openxmlformats.org/officeDocument/2006/relationships/customXml" Target="../ink/ink1078.xml"/><Relationship Id="rId362" Type="http://schemas.openxmlformats.org/officeDocument/2006/relationships/image" Target="../media/image1101.png"/><Relationship Id="rId383" Type="http://schemas.openxmlformats.org/officeDocument/2006/relationships/customXml" Target="../ink/ink1099.xml"/><Relationship Id="rId418" Type="http://schemas.openxmlformats.org/officeDocument/2006/relationships/image" Target="../media/image1129.png"/><Relationship Id="rId439" Type="http://schemas.openxmlformats.org/officeDocument/2006/relationships/customXml" Target="../ink/ink1127.xml"/><Relationship Id="rId201" Type="http://schemas.openxmlformats.org/officeDocument/2006/relationships/customXml" Target="../ink/ink1008.xml"/><Relationship Id="rId222" Type="http://schemas.openxmlformats.org/officeDocument/2006/relationships/image" Target="../media/image1031.png"/><Relationship Id="rId243" Type="http://schemas.openxmlformats.org/officeDocument/2006/relationships/customXml" Target="../ink/ink1029.xml"/><Relationship Id="rId264" Type="http://schemas.openxmlformats.org/officeDocument/2006/relationships/image" Target="../media/image1052.png"/><Relationship Id="rId285" Type="http://schemas.openxmlformats.org/officeDocument/2006/relationships/customXml" Target="../ink/ink1050.xml"/><Relationship Id="rId450" Type="http://schemas.openxmlformats.org/officeDocument/2006/relationships/image" Target="../media/image1144.png"/><Relationship Id="rId17" Type="http://schemas.openxmlformats.org/officeDocument/2006/relationships/customXml" Target="../ink/ink916.xml"/><Relationship Id="rId38" Type="http://schemas.openxmlformats.org/officeDocument/2006/relationships/image" Target="../media/image939.png"/><Relationship Id="rId59" Type="http://schemas.openxmlformats.org/officeDocument/2006/relationships/customXml" Target="../ink/ink937.xml"/><Relationship Id="rId103" Type="http://schemas.openxmlformats.org/officeDocument/2006/relationships/customXml" Target="../ink/ink959.xml"/><Relationship Id="rId124" Type="http://schemas.openxmlformats.org/officeDocument/2006/relationships/image" Target="../media/image982.png"/><Relationship Id="rId310" Type="http://schemas.openxmlformats.org/officeDocument/2006/relationships/image" Target="../media/image1075.png"/><Relationship Id="rId70" Type="http://schemas.openxmlformats.org/officeDocument/2006/relationships/image" Target="../media/image955.png"/><Relationship Id="rId91" Type="http://schemas.openxmlformats.org/officeDocument/2006/relationships/customXml" Target="../ink/ink953.xml"/><Relationship Id="rId145" Type="http://schemas.openxmlformats.org/officeDocument/2006/relationships/customXml" Target="../ink/ink980.xml"/><Relationship Id="rId166" Type="http://schemas.openxmlformats.org/officeDocument/2006/relationships/image" Target="../media/image1003.png"/><Relationship Id="rId187" Type="http://schemas.openxmlformats.org/officeDocument/2006/relationships/customXml" Target="../ink/ink1001.xml"/><Relationship Id="rId331" Type="http://schemas.openxmlformats.org/officeDocument/2006/relationships/customXml" Target="../ink/ink1073.xml"/><Relationship Id="rId352" Type="http://schemas.openxmlformats.org/officeDocument/2006/relationships/image" Target="../media/image1096.png"/><Relationship Id="rId373" Type="http://schemas.openxmlformats.org/officeDocument/2006/relationships/customXml" Target="../ink/ink1094.xml"/><Relationship Id="rId394" Type="http://schemas.openxmlformats.org/officeDocument/2006/relationships/image" Target="../media/image1117.png"/><Relationship Id="rId408" Type="http://schemas.openxmlformats.org/officeDocument/2006/relationships/image" Target="../media/image1124.png"/><Relationship Id="rId429" Type="http://schemas.openxmlformats.org/officeDocument/2006/relationships/customXml" Target="../ink/ink112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26.png"/><Relationship Id="rId233" Type="http://schemas.openxmlformats.org/officeDocument/2006/relationships/customXml" Target="../ink/ink1024.xml"/><Relationship Id="rId254" Type="http://schemas.openxmlformats.org/officeDocument/2006/relationships/image" Target="../media/image1047.png"/><Relationship Id="rId440" Type="http://schemas.openxmlformats.org/officeDocument/2006/relationships/image" Target="../media/image1140.png"/><Relationship Id="rId28" Type="http://schemas.openxmlformats.org/officeDocument/2006/relationships/image" Target="../media/image934.png"/><Relationship Id="rId49" Type="http://schemas.openxmlformats.org/officeDocument/2006/relationships/customXml" Target="../ink/ink932.xml"/><Relationship Id="rId114" Type="http://schemas.openxmlformats.org/officeDocument/2006/relationships/image" Target="../media/image977.png"/><Relationship Id="rId275" Type="http://schemas.openxmlformats.org/officeDocument/2006/relationships/customXml" Target="../ink/ink1045.xml"/><Relationship Id="rId296" Type="http://schemas.openxmlformats.org/officeDocument/2006/relationships/image" Target="../media/image1068.png"/><Relationship Id="rId300" Type="http://schemas.openxmlformats.org/officeDocument/2006/relationships/image" Target="../media/image1070.png"/><Relationship Id="rId60" Type="http://schemas.openxmlformats.org/officeDocument/2006/relationships/image" Target="../media/image950.png"/><Relationship Id="rId81" Type="http://schemas.openxmlformats.org/officeDocument/2006/relationships/customXml" Target="../ink/ink948.xml"/><Relationship Id="rId135" Type="http://schemas.openxmlformats.org/officeDocument/2006/relationships/customXml" Target="../ink/ink975.xml"/><Relationship Id="rId156" Type="http://schemas.openxmlformats.org/officeDocument/2006/relationships/image" Target="../media/image998.png"/><Relationship Id="rId177" Type="http://schemas.openxmlformats.org/officeDocument/2006/relationships/customXml" Target="../ink/ink996.xml"/><Relationship Id="rId198" Type="http://schemas.openxmlformats.org/officeDocument/2006/relationships/image" Target="../media/image1019.png"/><Relationship Id="rId321" Type="http://schemas.openxmlformats.org/officeDocument/2006/relationships/customXml" Target="../ink/ink1068.xml"/><Relationship Id="rId342" Type="http://schemas.openxmlformats.org/officeDocument/2006/relationships/image" Target="../media/image1091.png"/><Relationship Id="rId363" Type="http://schemas.openxmlformats.org/officeDocument/2006/relationships/customXml" Target="../ink/ink1089.xml"/><Relationship Id="rId384" Type="http://schemas.openxmlformats.org/officeDocument/2006/relationships/image" Target="../media/image1112.png"/><Relationship Id="rId419" Type="http://schemas.openxmlformats.org/officeDocument/2006/relationships/customXml" Target="../ink/ink1117.xml"/><Relationship Id="rId202" Type="http://schemas.openxmlformats.org/officeDocument/2006/relationships/image" Target="../media/image1021.png"/><Relationship Id="rId223" Type="http://schemas.openxmlformats.org/officeDocument/2006/relationships/customXml" Target="../ink/ink1019.xml"/><Relationship Id="rId244" Type="http://schemas.openxmlformats.org/officeDocument/2006/relationships/image" Target="../media/image1042.png"/><Relationship Id="rId430" Type="http://schemas.openxmlformats.org/officeDocument/2006/relationships/image" Target="../media/image1135.png"/><Relationship Id="rId18" Type="http://schemas.openxmlformats.org/officeDocument/2006/relationships/image" Target="../media/image929.png"/><Relationship Id="rId39" Type="http://schemas.openxmlformats.org/officeDocument/2006/relationships/customXml" Target="../ink/ink927.xml"/><Relationship Id="rId265" Type="http://schemas.openxmlformats.org/officeDocument/2006/relationships/customXml" Target="../ink/ink1040.xml"/><Relationship Id="rId286" Type="http://schemas.openxmlformats.org/officeDocument/2006/relationships/image" Target="../media/image1063.png"/><Relationship Id="rId451" Type="http://schemas.openxmlformats.org/officeDocument/2006/relationships/customXml" Target="../ink/ink1133.xml"/><Relationship Id="rId50" Type="http://schemas.openxmlformats.org/officeDocument/2006/relationships/image" Target="../media/image945.png"/><Relationship Id="rId104" Type="http://schemas.openxmlformats.org/officeDocument/2006/relationships/image" Target="../media/image972.png"/><Relationship Id="rId125" Type="http://schemas.openxmlformats.org/officeDocument/2006/relationships/customXml" Target="../ink/ink970.xml"/><Relationship Id="rId146" Type="http://schemas.openxmlformats.org/officeDocument/2006/relationships/image" Target="../media/image993.png"/><Relationship Id="rId167" Type="http://schemas.openxmlformats.org/officeDocument/2006/relationships/customXml" Target="../ink/ink991.xml"/><Relationship Id="rId188" Type="http://schemas.openxmlformats.org/officeDocument/2006/relationships/image" Target="../media/image1014.png"/><Relationship Id="rId311" Type="http://schemas.openxmlformats.org/officeDocument/2006/relationships/customXml" Target="../ink/ink1063.xml"/><Relationship Id="rId332" Type="http://schemas.openxmlformats.org/officeDocument/2006/relationships/image" Target="../media/image1086.png"/><Relationship Id="rId353" Type="http://schemas.openxmlformats.org/officeDocument/2006/relationships/customXml" Target="../ink/ink1084.xml"/><Relationship Id="rId374" Type="http://schemas.openxmlformats.org/officeDocument/2006/relationships/image" Target="../media/image1107.png"/><Relationship Id="rId395" Type="http://schemas.openxmlformats.org/officeDocument/2006/relationships/customXml" Target="../ink/ink1105.xml"/><Relationship Id="rId409" Type="http://schemas.openxmlformats.org/officeDocument/2006/relationships/customXml" Target="../ink/ink1112.xml"/><Relationship Id="rId71" Type="http://schemas.openxmlformats.org/officeDocument/2006/relationships/customXml" Target="../ink/ink943.xml"/><Relationship Id="rId92" Type="http://schemas.openxmlformats.org/officeDocument/2006/relationships/image" Target="../media/image966.png"/><Relationship Id="rId213" Type="http://schemas.openxmlformats.org/officeDocument/2006/relationships/customXml" Target="../ink/ink1014.xml"/><Relationship Id="rId234" Type="http://schemas.openxmlformats.org/officeDocument/2006/relationships/image" Target="../media/image1037.png"/><Relationship Id="rId420" Type="http://schemas.openxmlformats.org/officeDocument/2006/relationships/image" Target="../media/image1130.png"/><Relationship Id="rId2" Type="http://schemas.openxmlformats.org/officeDocument/2006/relationships/image" Target="../media/image921.png"/><Relationship Id="rId29" Type="http://schemas.openxmlformats.org/officeDocument/2006/relationships/customXml" Target="../ink/ink922.xml"/><Relationship Id="rId255" Type="http://schemas.openxmlformats.org/officeDocument/2006/relationships/customXml" Target="../ink/ink1035.xml"/><Relationship Id="rId276" Type="http://schemas.openxmlformats.org/officeDocument/2006/relationships/image" Target="../media/image1058.png"/><Relationship Id="rId297" Type="http://schemas.openxmlformats.org/officeDocument/2006/relationships/customXml" Target="../ink/ink1056.xml"/><Relationship Id="rId441" Type="http://schemas.openxmlformats.org/officeDocument/2006/relationships/customXml" Target="../ink/ink1128.xml"/><Relationship Id="rId40" Type="http://schemas.openxmlformats.org/officeDocument/2006/relationships/image" Target="../media/image940.png"/><Relationship Id="rId115" Type="http://schemas.openxmlformats.org/officeDocument/2006/relationships/customXml" Target="../ink/ink965.xml"/><Relationship Id="rId136" Type="http://schemas.openxmlformats.org/officeDocument/2006/relationships/image" Target="../media/image988.png"/><Relationship Id="rId157" Type="http://schemas.openxmlformats.org/officeDocument/2006/relationships/customXml" Target="../ink/ink986.xml"/><Relationship Id="rId178" Type="http://schemas.openxmlformats.org/officeDocument/2006/relationships/image" Target="../media/image1009.png"/><Relationship Id="rId301" Type="http://schemas.openxmlformats.org/officeDocument/2006/relationships/customXml" Target="../ink/ink1058.xml"/><Relationship Id="rId322" Type="http://schemas.openxmlformats.org/officeDocument/2006/relationships/image" Target="../media/image1081.png"/><Relationship Id="rId343" Type="http://schemas.openxmlformats.org/officeDocument/2006/relationships/customXml" Target="../ink/ink1079.xml"/><Relationship Id="rId364" Type="http://schemas.openxmlformats.org/officeDocument/2006/relationships/image" Target="../media/image1102.png"/><Relationship Id="rId61" Type="http://schemas.openxmlformats.org/officeDocument/2006/relationships/customXml" Target="../ink/ink938.xml"/><Relationship Id="rId82" Type="http://schemas.openxmlformats.org/officeDocument/2006/relationships/image" Target="../media/image961.png"/><Relationship Id="rId199" Type="http://schemas.openxmlformats.org/officeDocument/2006/relationships/customXml" Target="../ink/ink1007.xml"/><Relationship Id="rId203" Type="http://schemas.openxmlformats.org/officeDocument/2006/relationships/customXml" Target="../ink/ink1009.xml"/><Relationship Id="rId385" Type="http://schemas.openxmlformats.org/officeDocument/2006/relationships/customXml" Target="../ink/ink1100.xml"/><Relationship Id="rId19" Type="http://schemas.openxmlformats.org/officeDocument/2006/relationships/customXml" Target="../ink/ink917.xml"/><Relationship Id="rId224" Type="http://schemas.openxmlformats.org/officeDocument/2006/relationships/image" Target="../media/image1032.png"/><Relationship Id="rId245" Type="http://schemas.openxmlformats.org/officeDocument/2006/relationships/customXml" Target="../ink/ink1030.xml"/><Relationship Id="rId266" Type="http://schemas.openxmlformats.org/officeDocument/2006/relationships/image" Target="../media/image1053.png"/><Relationship Id="rId287" Type="http://schemas.openxmlformats.org/officeDocument/2006/relationships/customXml" Target="../ink/ink1051.xml"/><Relationship Id="rId410" Type="http://schemas.openxmlformats.org/officeDocument/2006/relationships/image" Target="../media/image1125.png"/><Relationship Id="rId431" Type="http://schemas.openxmlformats.org/officeDocument/2006/relationships/customXml" Target="../ink/ink1123.xml"/><Relationship Id="rId452" Type="http://schemas.openxmlformats.org/officeDocument/2006/relationships/image" Target="../media/image1145.png"/><Relationship Id="rId30" Type="http://schemas.openxmlformats.org/officeDocument/2006/relationships/image" Target="../media/image935.png"/><Relationship Id="rId105" Type="http://schemas.openxmlformats.org/officeDocument/2006/relationships/customXml" Target="../ink/ink960.xml"/><Relationship Id="rId126" Type="http://schemas.openxmlformats.org/officeDocument/2006/relationships/image" Target="../media/image983.png"/><Relationship Id="rId147" Type="http://schemas.openxmlformats.org/officeDocument/2006/relationships/customXml" Target="../ink/ink981.xml"/><Relationship Id="rId168" Type="http://schemas.openxmlformats.org/officeDocument/2006/relationships/image" Target="../media/image1004.png"/><Relationship Id="rId312" Type="http://schemas.openxmlformats.org/officeDocument/2006/relationships/image" Target="../media/image1076.png"/><Relationship Id="rId333" Type="http://schemas.openxmlformats.org/officeDocument/2006/relationships/customXml" Target="../ink/ink1074.xml"/><Relationship Id="rId354" Type="http://schemas.openxmlformats.org/officeDocument/2006/relationships/image" Target="../media/image1097.png"/><Relationship Id="rId51" Type="http://schemas.openxmlformats.org/officeDocument/2006/relationships/customXml" Target="../ink/ink933.xml"/><Relationship Id="rId72" Type="http://schemas.openxmlformats.org/officeDocument/2006/relationships/image" Target="../media/image956.png"/><Relationship Id="rId93" Type="http://schemas.openxmlformats.org/officeDocument/2006/relationships/customXml" Target="../ink/ink954.xml"/><Relationship Id="rId189" Type="http://schemas.openxmlformats.org/officeDocument/2006/relationships/customXml" Target="../ink/ink1002.xml"/><Relationship Id="rId375" Type="http://schemas.openxmlformats.org/officeDocument/2006/relationships/customXml" Target="../ink/ink1095.xml"/><Relationship Id="rId396" Type="http://schemas.openxmlformats.org/officeDocument/2006/relationships/image" Target="../media/image1118.png"/><Relationship Id="rId3" Type="http://schemas.openxmlformats.org/officeDocument/2006/relationships/customXml" Target="../ink/ink909.xml"/><Relationship Id="rId214" Type="http://schemas.openxmlformats.org/officeDocument/2006/relationships/image" Target="../media/image1027.png"/><Relationship Id="rId235" Type="http://schemas.openxmlformats.org/officeDocument/2006/relationships/customXml" Target="../ink/ink1025.xml"/><Relationship Id="rId256" Type="http://schemas.openxmlformats.org/officeDocument/2006/relationships/image" Target="../media/image1048.png"/><Relationship Id="rId277" Type="http://schemas.openxmlformats.org/officeDocument/2006/relationships/customXml" Target="../ink/ink1046.xml"/><Relationship Id="rId298" Type="http://schemas.openxmlformats.org/officeDocument/2006/relationships/image" Target="../media/image1069.png"/><Relationship Id="rId400" Type="http://schemas.openxmlformats.org/officeDocument/2006/relationships/image" Target="../media/image1120.png"/><Relationship Id="rId421" Type="http://schemas.openxmlformats.org/officeDocument/2006/relationships/customXml" Target="../ink/ink1118.xml"/><Relationship Id="rId442" Type="http://schemas.openxmlformats.org/officeDocument/2006/relationships/image" Target="../media/image361.png"/><Relationship Id="rId116" Type="http://schemas.openxmlformats.org/officeDocument/2006/relationships/image" Target="../media/image978.png"/><Relationship Id="rId137" Type="http://schemas.openxmlformats.org/officeDocument/2006/relationships/customXml" Target="../ink/ink976.xml"/><Relationship Id="rId158" Type="http://schemas.openxmlformats.org/officeDocument/2006/relationships/image" Target="../media/image999.png"/><Relationship Id="rId302" Type="http://schemas.openxmlformats.org/officeDocument/2006/relationships/image" Target="../media/image1071.png"/><Relationship Id="rId323" Type="http://schemas.openxmlformats.org/officeDocument/2006/relationships/customXml" Target="../ink/ink1069.xml"/><Relationship Id="rId344" Type="http://schemas.openxmlformats.org/officeDocument/2006/relationships/image" Target="../media/image1092.png"/><Relationship Id="rId20" Type="http://schemas.openxmlformats.org/officeDocument/2006/relationships/image" Target="../media/image930.png"/><Relationship Id="rId41" Type="http://schemas.openxmlformats.org/officeDocument/2006/relationships/customXml" Target="../ink/ink928.xml"/><Relationship Id="rId62" Type="http://schemas.openxmlformats.org/officeDocument/2006/relationships/image" Target="../media/image951.png"/><Relationship Id="rId83" Type="http://schemas.openxmlformats.org/officeDocument/2006/relationships/customXml" Target="../ink/ink949.xml"/><Relationship Id="rId179" Type="http://schemas.openxmlformats.org/officeDocument/2006/relationships/customXml" Target="../ink/ink997.xml"/><Relationship Id="rId365" Type="http://schemas.openxmlformats.org/officeDocument/2006/relationships/customXml" Target="../ink/ink1090.xml"/><Relationship Id="rId386" Type="http://schemas.openxmlformats.org/officeDocument/2006/relationships/image" Target="../media/image1113.png"/><Relationship Id="rId190" Type="http://schemas.openxmlformats.org/officeDocument/2006/relationships/image" Target="../media/image1015.png"/><Relationship Id="rId204" Type="http://schemas.openxmlformats.org/officeDocument/2006/relationships/image" Target="../media/image1022.png"/><Relationship Id="rId225" Type="http://schemas.openxmlformats.org/officeDocument/2006/relationships/customXml" Target="../ink/ink1020.xml"/><Relationship Id="rId246" Type="http://schemas.openxmlformats.org/officeDocument/2006/relationships/image" Target="../media/image1043.png"/><Relationship Id="rId267" Type="http://schemas.openxmlformats.org/officeDocument/2006/relationships/customXml" Target="../ink/ink1041.xml"/><Relationship Id="rId288" Type="http://schemas.openxmlformats.org/officeDocument/2006/relationships/image" Target="../media/image1064.png"/><Relationship Id="rId411" Type="http://schemas.openxmlformats.org/officeDocument/2006/relationships/customXml" Target="../ink/ink1113.xml"/><Relationship Id="rId432" Type="http://schemas.openxmlformats.org/officeDocument/2006/relationships/image" Target="../media/image1136.png"/><Relationship Id="rId453" Type="http://schemas.openxmlformats.org/officeDocument/2006/relationships/customXml" Target="../ink/ink1134.xml"/><Relationship Id="rId106" Type="http://schemas.openxmlformats.org/officeDocument/2006/relationships/image" Target="../media/image973.png"/><Relationship Id="rId127" Type="http://schemas.openxmlformats.org/officeDocument/2006/relationships/customXml" Target="../ink/ink971.xml"/><Relationship Id="rId313" Type="http://schemas.openxmlformats.org/officeDocument/2006/relationships/customXml" Target="../ink/ink1064.xml"/><Relationship Id="rId10" Type="http://schemas.openxmlformats.org/officeDocument/2006/relationships/image" Target="../media/image925.png"/><Relationship Id="rId31" Type="http://schemas.openxmlformats.org/officeDocument/2006/relationships/customXml" Target="../ink/ink923.xml"/><Relationship Id="rId52" Type="http://schemas.openxmlformats.org/officeDocument/2006/relationships/image" Target="../media/image946.png"/><Relationship Id="rId73" Type="http://schemas.openxmlformats.org/officeDocument/2006/relationships/customXml" Target="../ink/ink944.xml"/><Relationship Id="rId94" Type="http://schemas.openxmlformats.org/officeDocument/2006/relationships/image" Target="../media/image967.png"/><Relationship Id="rId148" Type="http://schemas.openxmlformats.org/officeDocument/2006/relationships/image" Target="../media/image994.png"/><Relationship Id="rId169" Type="http://schemas.openxmlformats.org/officeDocument/2006/relationships/customXml" Target="../ink/ink992.xml"/><Relationship Id="rId334" Type="http://schemas.openxmlformats.org/officeDocument/2006/relationships/image" Target="../media/image1087.png"/><Relationship Id="rId355" Type="http://schemas.openxmlformats.org/officeDocument/2006/relationships/customXml" Target="../ink/ink1085.xml"/><Relationship Id="rId376" Type="http://schemas.openxmlformats.org/officeDocument/2006/relationships/image" Target="../media/image1108.png"/><Relationship Id="rId397" Type="http://schemas.openxmlformats.org/officeDocument/2006/relationships/customXml" Target="../ink/ink1106.xml"/><Relationship Id="rId4" Type="http://schemas.openxmlformats.org/officeDocument/2006/relationships/image" Target="../media/image922.png"/><Relationship Id="rId180" Type="http://schemas.openxmlformats.org/officeDocument/2006/relationships/image" Target="../media/image1010.png"/><Relationship Id="rId215" Type="http://schemas.openxmlformats.org/officeDocument/2006/relationships/customXml" Target="../ink/ink1015.xml"/><Relationship Id="rId236" Type="http://schemas.openxmlformats.org/officeDocument/2006/relationships/image" Target="../media/image1038.png"/><Relationship Id="rId257" Type="http://schemas.openxmlformats.org/officeDocument/2006/relationships/customXml" Target="../ink/ink1036.xml"/><Relationship Id="rId278" Type="http://schemas.openxmlformats.org/officeDocument/2006/relationships/image" Target="../media/image1059.png"/><Relationship Id="rId401" Type="http://schemas.openxmlformats.org/officeDocument/2006/relationships/customXml" Target="../ink/ink1108.xml"/><Relationship Id="rId422" Type="http://schemas.openxmlformats.org/officeDocument/2006/relationships/image" Target="../media/image1131.png"/><Relationship Id="rId443" Type="http://schemas.openxmlformats.org/officeDocument/2006/relationships/customXml" Target="../ink/ink1129.xml"/><Relationship Id="rId303" Type="http://schemas.openxmlformats.org/officeDocument/2006/relationships/customXml" Target="../ink/ink1059.xml"/><Relationship Id="rId42" Type="http://schemas.openxmlformats.org/officeDocument/2006/relationships/image" Target="../media/image941.png"/><Relationship Id="rId84" Type="http://schemas.openxmlformats.org/officeDocument/2006/relationships/image" Target="../media/image962.png"/><Relationship Id="rId138" Type="http://schemas.openxmlformats.org/officeDocument/2006/relationships/image" Target="../media/image989.png"/><Relationship Id="rId345" Type="http://schemas.openxmlformats.org/officeDocument/2006/relationships/customXml" Target="../ink/ink1080.xml"/><Relationship Id="rId387" Type="http://schemas.openxmlformats.org/officeDocument/2006/relationships/customXml" Target="../ink/ink1101.xml"/><Relationship Id="rId191" Type="http://schemas.openxmlformats.org/officeDocument/2006/relationships/customXml" Target="../ink/ink1003.xml"/><Relationship Id="rId205" Type="http://schemas.openxmlformats.org/officeDocument/2006/relationships/customXml" Target="../ink/ink1010.xml"/><Relationship Id="rId247" Type="http://schemas.openxmlformats.org/officeDocument/2006/relationships/customXml" Target="../ink/ink1031.xml"/><Relationship Id="rId412" Type="http://schemas.openxmlformats.org/officeDocument/2006/relationships/image" Target="../media/image1126.png"/><Relationship Id="rId107" Type="http://schemas.openxmlformats.org/officeDocument/2006/relationships/customXml" Target="../ink/ink961.xml"/><Relationship Id="rId289" Type="http://schemas.openxmlformats.org/officeDocument/2006/relationships/customXml" Target="../ink/ink1052.xml"/><Relationship Id="rId454" Type="http://schemas.openxmlformats.org/officeDocument/2006/relationships/image" Target="../media/image1146.png"/><Relationship Id="rId11" Type="http://schemas.openxmlformats.org/officeDocument/2006/relationships/customXml" Target="../ink/ink913.xml"/><Relationship Id="rId53" Type="http://schemas.openxmlformats.org/officeDocument/2006/relationships/customXml" Target="../ink/ink934.xml"/><Relationship Id="rId149" Type="http://schemas.openxmlformats.org/officeDocument/2006/relationships/customXml" Target="../ink/ink982.xml"/><Relationship Id="rId314" Type="http://schemas.openxmlformats.org/officeDocument/2006/relationships/image" Target="../media/image1077.png"/><Relationship Id="rId356" Type="http://schemas.openxmlformats.org/officeDocument/2006/relationships/image" Target="../media/image1098.png"/><Relationship Id="rId398" Type="http://schemas.openxmlformats.org/officeDocument/2006/relationships/image" Target="../media/image1119.png"/><Relationship Id="rId95" Type="http://schemas.openxmlformats.org/officeDocument/2006/relationships/customXml" Target="../ink/ink955.xml"/><Relationship Id="rId160" Type="http://schemas.openxmlformats.org/officeDocument/2006/relationships/image" Target="../media/image1000.png"/><Relationship Id="rId216" Type="http://schemas.openxmlformats.org/officeDocument/2006/relationships/image" Target="../media/image1028.png"/><Relationship Id="rId423" Type="http://schemas.openxmlformats.org/officeDocument/2006/relationships/customXml" Target="../ink/ink1119.xml"/><Relationship Id="rId258" Type="http://schemas.openxmlformats.org/officeDocument/2006/relationships/image" Target="../media/image1049.png"/><Relationship Id="rId22" Type="http://schemas.openxmlformats.org/officeDocument/2006/relationships/image" Target="../media/image931.png"/><Relationship Id="rId64" Type="http://schemas.openxmlformats.org/officeDocument/2006/relationships/image" Target="../media/image952.png"/><Relationship Id="rId118" Type="http://schemas.openxmlformats.org/officeDocument/2006/relationships/image" Target="../media/image979.png"/><Relationship Id="rId325" Type="http://schemas.openxmlformats.org/officeDocument/2006/relationships/customXml" Target="../ink/ink1070.xml"/><Relationship Id="rId367" Type="http://schemas.openxmlformats.org/officeDocument/2006/relationships/customXml" Target="../ink/ink1091.xml"/><Relationship Id="rId171" Type="http://schemas.openxmlformats.org/officeDocument/2006/relationships/customXml" Target="../ink/ink993.xml"/><Relationship Id="rId227" Type="http://schemas.openxmlformats.org/officeDocument/2006/relationships/customXml" Target="../ink/ink1021.xml"/><Relationship Id="rId269" Type="http://schemas.openxmlformats.org/officeDocument/2006/relationships/customXml" Target="../ink/ink1042.xml"/><Relationship Id="rId434" Type="http://schemas.openxmlformats.org/officeDocument/2006/relationships/image" Target="../media/image1137.png"/><Relationship Id="rId33" Type="http://schemas.openxmlformats.org/officeDocument/2006/relationships/customXml" Target="../ink/ink924.xml"/><Relationship Id="rId129" Type="http://schemas.openxmlformats.org/officeDocument/2006/relationships/customXml" Target="../ink/ink972.xml"/><Relationship Id="rId280" Type="http://schemas.openxmlformats.org/officeDocument/2006/relationships/image" Target="../media/image1060.png"/><Relationship Id="rId336" Type="http://schemas.openxmlformats.org/officeDocument/2006/relationships/image" Target="../media/image1088.png"/><Relationship Id="rId75" Type="http://schemas.openxmlformats.org/officeDocument/2006/relationships/customXml" Target="../ink/ink945.xml"/><Relationship Id="rId140" Type="http://schemas.openxmlformats.org/officeDocument/2006/relationships/image" Target="../media/image990.png"/><Relationship Id="rId182" Type="http://schemas.openxmlformats.org/officeDocument/2006/relationships/image" Target="../media/image1011.png"/><Relationship Id="rId378" Type="http://schemas.openxmlformats.org/officeDocument/2006/relationships/image" Target="../media/image1109.png"/><Relationship Id="rId403" Type="http://schemas.openxmlformats.org/officeDocument/2006/relationships/customXml" Target="../ink/ink110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5.png"/><Relationship Id="rId299" Type="http://schemas.openxmlformats.org/officeDocument/2006/relationships/customXml" Target="../ink/ink1284.xml"/><Relationship Id="rId21" Type="http://schemas.openxmlformats.org/officeDocument/2006/relationships/customXml" Target="../ink/ink1143.xml"/><Relationship Id="rId63" Type="http://schemas.openxmlformats.org/officeDocument/2006/relationships/customXml" Target="../ink/ink1164.xml"/><Relationship Id="rId159" Type="http://schemas.openxmlformats.org/officeDocument/2006/relationships/image" Target="../media/image1226.png"/><Relationship Id="rId324" Type="http://schemas.openxmlformats.org/officeDocument/2006/relationships/image" Target="../media/image1306.png"/><Relationship Id="rId366" Type="http://schemas.openxmlformats.org/officeDocument/2006/relationships/image" Target="../media/image1327.png"/><Relationship Id="rId170" Type="http://schemas.openxmlformats.org/officeDocument/2006/relationships/customXml" Target="../ink/ink1218.xml"/><Relationship Id="rId226" Type="http://schemas.openxmlformats.org/officeDocument/2006/relationships/customXml" Target="../ink/ink1246.xml"/><Relationship Id="rId433" Type="http://schemas.openxmlformats.org/officeDocument/2006/relationships/customXml" Target="../ink/ink1351.xml"/><Relationship Id="rId268" Type="http://schemas.openxmlformats.org/officeDocument/2006/relationships/customXml" Target="../ink/ink1268.xml"/><Relationship Id="rId475" Type="http://schemas.openxmlformats.org/officeDocument/2006/relationships/customXml" Target="../ink/ink1372.xml"/><Relationship Id="rId32" Type="http://schemas.openxmlformats.org/officeDocument/2006/relationships/image" Target="../media/image1164.png"/><Relationship Id="rId74" Type="http://schemas.openxmlformats.org/officeDocument/2006/relationships/image" Target="../media/image1185.png"/><Relationship Id="rId128" Type="http://schemas.openxmlformats.org/officeDocument/2006/relationships/customXml" Target="../ink/ink1197.xml"/><Relationship Id="rId335" Type="http://schemas.openxmlformats.org/officeDocument/2006/relationships/customXml" Target="../ink/ink1302.xml"/><Relationship Id="rId377" Type="http://schemas.openxmlformats.org/officeDocument/2006/relationships/customXml" Target="../ink/ink1323.xml"/><Relationship Id="rId500" Type="http://schemas.openxmlformats.org/officeDocument/2006/relationships/image" Target="../media/image1394.png"/><Relationship Id="rId5" Type="http://schemas.openxmlformats.org/officeDocument/2006/relationships/image" Target="../media/image1150.png"/><Relationship Id="rId181" Type="http://schemas.openxmlformats.org/officeDocument/2006/relationships/image" Target="../media/image1237.png"/><Relationship Id="rId237" Type="http://schemas.openxmlformats.org/officeDocument/2006/relationships/image" Target="../media/image1265.png"/><Relationship Id="rId402" Type="http://schemas.openxmlformats.org/officeDocument/2006/relationships/image" Target="../media/image1345.png"/><Relationship Id="rId279" Type="http://schemas.openxmlformats.org/officeDocument/2006/relationships/customXml" Target="../ink/ink1274.xml"/><Relationship Id="rId444" Type="http://schemas.openxmlformats.org/officeDocument/2006/relationships/image" Target="../media/image1366.png"/><Relationship Id="rId486" Type="http://schemas.openxmlformats.org/officeDocument/2006/relationships/image" Target="../media/image1387.png"/><Relationship Id="rId43" Type="http://schemas.openxmlformats.org/officeDocument/2006/relationships/customXml" Target="../ink/ink1154.xml"/><Relationship Id="rId139" Type="http://schemas.openxmlformats.org/officeDocument/2006/relationships/image" Target="../media/image1216.png"/><Relationship Id="rId290" Type="http://schemas.openxmlformats.org/officeDocument/2006/relationships/image" Target="../media/image1289.png"/><Relationship Id="rId304" Type="http://schemas.openxmlformats.org/officeDocument/2006/relationships/image" Target="../media/image1296.png"/><Relationship Id="rId346" Type="http://schemas.openxmlformats.org/officeDocument/2006/relationships/image" Target="../media/image1317.png"/><Relationship Id="rId388" Type="http://schemas.openxmlformats.org/officeDocument/2006/relationships/image" Target="../media/image1338.png"/><Relationship Id="rId511" Type="http://schemas.openxmlformats.org/officeDocument/2006/relationships/customXml" Target="../ink/ink1390.xml"/><Relationship Id="rId85" Type="http://schemas.openxmlformats.org/officeDocument/2006/relationships/customXml" Target="../ink/ink1175.xml"/><Relationship Id="rId150" Type="http://schemas.openxmlformats.org/officeDocument/2006/relationships/customXml" Target="../ink/ink1208.xml"/><Relationship Id="rId192" Type="http://schemas.openxmlformats.org/officeDocument/2006/relationships/customXml" Target="../ink/ink1229.xml"/><Relationship Id="rId206" Type="http://schemas.openxmlformats.org/officeDocument/2006/relationships/customXml" Target="../ink/ink1236.xml"/><Relationship Id="rId413" Type="http://schemas.openxmlformats.org/officeDocument/2006/relationships/customXml" Target="../ink/ink1341.xml"/><Relationship Id="rId248" Type="http://schemas.openxmlformats.org/officeDocument/2006/relationships/customXml" Target="../ink/ink1258.xml"/><Relationship Id="rId455" Type="http://schemas.openxmlformats.org/officeDocument/2006/relationships/customXml" Target="../ink/ink1362.xml"/><Relationship Id="rId497" Type="http://schemas.openxmlformats.org/officeDocument/2006/relationships/customXml" Target="../ink/ink1383.xml"/><Relationship Id="rId12" Type="http://schemas.openxmlformats.org/officeDocument/2006/relationships/image" Target="../media/image1154.png"/><Relationship Id="rId108" Type="http://schemas.openxmlformats.org/officeDocument/2006/relationships/customXml" Target="../ink/ink1187.xml"/><Relationship Id="rId315" Type="http://schemas.openxmlformats.org/officeDocument/2006/relationships/customXml" Target="../ink/ink1292.xml"/><Relationship Id="rId357" Type="http://schemas.openxmlformats.org/officeDocument/2006/relationships/customXml" Target="../ink/ink1313.xml"/><Relationship Id="rId54" Type="http://schemas.openxmlformats.org/officeDocument/2006/relationships/image" Target="../media/image1175.png"/><Relationship Id="rId96" Type="http://schemas.openxmlformats.org/officeDocument/2006/relationships/customXml" Target="../ink/ink1181.xml"/><Relationship Id="rId161" Type="http://schemas.openxmlformats.org/officeDocument/2006/relationships/image" Target="../media/image1227.png"/><Relationship Id="rId217" Type="http://schemas.openxmlformats.org/officeDocument/2006/relationships/image" Target="../media/image1255.png"/><Relationship Id="rId399" Type="http://schemas.openxmlformats.org/officeDocument/2006/relationships/customXml" Target="../ink/ink1334.xml"/><Relationship Id="rId259" Type="http://schemas.openxmlformats.org/officeDocument/2006/relationships/image" Target="../media/image1274.png"/><Relationship Id="rId424" Type="http://schemas.openxmlformats.org/officeDocument/2006/relationships/image" Target="../media/image1356.png"/><Relationship Id="rId466" Type="http://schemas.openxmlformats.org/officeDocument/2006/relationships/image" Target="../media/image1377.png"/><Relationship Id="rId23" Type="http://schemas.openxmlformats.org/officeDocument/2006/relationships/customXml" Target="../ink/ink1144.xml"/><Relationship Id="rId119" Type="http://schemas.openxmlformats.org/officeDocument/2006/relationships/image" Target="../media/image1206.png"/><Relationship Id="rId270" Type="http://schemas.openxmlformats.org/officeDocument/2006/relationships/customXml" Target="../ink/ink1269.xml"/><Relationship Id="rId326" Type="http://schemas.openxmlformats.org/officeDocument/2006/relationships/image" Target="../media/image1307.png"/><Relationship Id="rId65" Type="http://schemas.openxmlformats.org/officeDocument/2006/relationships/customXml" Target="../ink/ink1165.xml"/><Relationship Id="rId130" Type="http://schemas.openxmlformats.org/officeDocument/2006/relationships/customXml" Target="../ink/ink1198.xml"/><Relationship Id="rId368" Type="http://schemas.openxmlformats.org/officeDocument/2006/relationships/image" Target="../media/image1328.png"/><Relationship Id="rId172" Type="http://schemas.openxmlformats.org/officeDocument/2006/relationships/customXml" Target="../ink/ink1219.xml"/><Relationship Id="rId228" Type="http://schemas.openxmlformats.org/officeDocument/2006/relationships/customXml" Target="../ink/ink1247.xml"/><Relationship Id="rId435" Type="http://schemas.openxmlformats.org/officeDocument/2006/relationships/customXml" Target="../ink/ink1352.xml"/><Relationship Id="rId477" Type="http://schemas.openxmlformats.org/officeDocument/2006/relationships/customXml" Target="../ink/ink1373.xml"/><Relationship Id="rId281" Type="http://schemas.openxmlformats.org/officeDocument/2006/relationships/customXml" Target="../ink/ink1275.xml"/><Relationship Id="rId337" Type="http://schemas.openxmlformats.org/officeDocument/2006/relationships/customXml" Target="../ink/ink1303.xml"/><Relationship Id="rId502" Type="http://schemas.openxmlformats.org/officeDocument/2006/relationships/image" Target="../media/image1395.png"/><Relationship Id="rId34" Type="http://schemas.openxmlformats.org/officeDocument/2006/relationships/image" Target="../media/image1165.png"/><Relationship Id="rId76" Type="http://schemas.openxmlformats.org/officeDocument/2006/relationships/image" Target="../media/image1186.png"/><Relationship Id="rId141" Type="http://schemas.openxmlformats.org/officeDocument/2006/relationships/image" Target="../media/image1217.png"/><Relationship Id="rId379" Type="http://schemas.openxmlformats.org/officeDocument/2006/relationships/customXml" Target="../ink/ink1324.xml"/><Relationship Id="rId7" Type="http://schemas.openxmlformats.org/officeDocument/2006/relationships/customXml" Target="../ink/ink1136.xml"/><Relationship Id="rId183" Type="http://schemas.openxmlformats.org/officeDocument/2006/relationships/image" Target="../media/image1238.png"/><Relationship Id="rId239" Type="http://schemas.openxmlformats.org/officeDocument/2006/relationships/image" Target="../media/image1266.png"/><Relationship Id="rId390" Type="http://schemas.openxmlformats.org/officeDocument/2006/relationships/image" Target="../media/image1339.png"/><Relationship Id="rId404" Type="http://schemas.openxmlformats.org/officeDocument/2006/relationships/image" Target="../media/image1346.png"/><Relationship Id="rId446" Type="http://schemas.openxmlformats.org/officeDocument/2006/relationships/image" Target="../media/image1367.png"/><Relationship Id="rId250" Type="http://schemas.openxmlformats.org/officeDocument/2006/relationships/customXml" Target="../ink/ink1259.xml"/><Relationship Id="rId292" Type="http://schemas.openxmlformats.org/officeDocument/2006/relationships/image" Target="../media/image1290.png"/><Relationship Id="rId306" Type="http://schemas.openxmlformats.org/officeDocument/2006/relationships/image" Target="../media/image1297.png"/><Relationship Id="rId488" Type="http://schemas.openxmlformats.org/officeDocument/2006/relationships/image" Target="../media/image1388.png"/><Relationship Id="rId45" Type="http://schemas.openxmlformats.org/officeDocument/2006/relationships/customXml" Target="../ink/ink1155.xml"/><Relationship Id="rId87" Type="http://schemas.openxmlformats.org/officeDocument/2006/relationships/customXml" Target="../ink/ink1176.xml"/><Relationship Id="rId110" Type="http://schemas.openxmlformats.org/officeDocument/2006/relationships/customXml" Target="../ink/ink1188.xml"/><Relationship Id="rId348" Type="http://schemas.openxmlformats.org/officeDocument/2006/relationships/image" Target="../media/image1318.png"/><Relationship Id="rId513" Type="http://schemas.openxmlformats.org/officeDocument/2006/relationships/customXml" Target="../ink/ink1391.xml"/><Relationship Id="rId152" Type="http://schemas.openxmlformats.org/officeDocument/2006/relationships/customXml" Target="../ink/ink1209.xml"/><Relationship Id="rId194" Type="http://schemas.openxmlformats.org/officeDocument/2006/relationships/customXml" Target="../ink/ink1230.xml"/><Relationship Id="rId208" Type="http://schemas.openxmlformats.org/officeDocument/2006/relationships/customXml" Target="../ink/ink1237.xml"/><Relationship Id="rId415" Type="http://schemas.openxmlformats.org/officeDocument/2006/relationships/customXml" Target="../ink/ink1342.xml"/><Relationship Id="rId457" Type="http://schemas.openxmlformats.org/officeDocument/2006/relationships/customXml" Target="../ink/ink1363.xml"/><Relationship Id="rId261" Type="http://schemas.openxmlformats.org/officeDocument/2006/relationships/image" Target="../media/image1275.png"/><Relationship Id="rId499" Type="http://schemas.openxmlformats.org/officeDocument/2006/relationships/customXml" Target="../ink/ink1384.xml"/><Relationship Id="rId14" Type="http://schemas.openxmlformats.org/officeDocument/2006/relationships/image" Target="../media/image1155.png"/><Relationship Id="rId35" Type="http://schemas.openxmlformats.org/officeDocument/2006/relationships/customXml" Target="../ink/ink1150.xml"/><Relationship Id="rId56" Type="http://schemas.openxmlformats.org/officeDocument/2006/relationships/image" Target="../media/image1176.png"/><Relationship Id="rId77" Type="http://schemas.openxmlformats.org/officeDocument/2006/relationships/customXml" Target="../ink/ink1171.xml"/><Relationship Id="rId100" Type="http://schemas.openxmlformats.org/officeDocument/2006/relationships/customXml" Target="../ink/ink1183.xml"/><Relationship Id="rId282" Type="http://schemas.openxmlformats.org/officeDocument/2006/relationships/image" Target="../media/image1285.png"/><Relationship Id="rId317" Type="http://schemas.openxmlformats.org/officeDocument/2006/relationships/customXml" Target="../ink/ink1293.xml"/><Relationship Id="rId338" Type="http://schemas.openxmlformats.org/officeDocument/2006/relationships/image" Target="../media/image1313.png"/><Relationship Id="rId359" Type="http://schemas.openxmlformats.org/officeDocument/2006/relationships/customXml" Target="../ink/ink1314.xml"/><Relationship Id="rId503" Type="http://schemas.openxmlformats.org/officeDocument/2006/relationships/customXml" Target="../ink/ink1386.xml"/><Relationship Id="rId8" Type="http://schemas.openxmlformats.org/officeDocument/2006/relationships/image" Target="../media/image1152.png"/><Relationship Id="rId98" Type="http://schemas.openxmlformats.org/officeDocument/2006/relationships/customXml" Target="../ink/ink1182.xml"/><Relationship Id="rId121" Type="http://schemas.openxmlformats.org/officeDocument/2006/relationships/image" Target="../media/image1207.png"/><Relationship Id="rId142" Type="http://schemas.openxmlformats.org/officeDocument/2006/relationships/customXml" Target="../ink/ink1204.xml"/><Relationship Id="rId163" Type="http://schemas.openxmlformats.org/officeDocument/2006/relationships/image" Target="../media/image1228.png"/><Relationship Id="rId184" Type="http://schemas.openxmlformats.org/officeDocument/2006/relationships/customXml" Target="../ink/ink1225.xml"/><Relationship Id="rId219" Type="http://schemas.openxmlformats.org/officeDocument/2006/relationships/image" Target="../media/image1256.png"/><Relationship Id="rId370" Type="http://schemas.openxmlformats.org/officeDocument/2006/relationships/image" Target="../media/image1329.png"/><Relationship Id="rId391" Type="http://schemas.openxmlformats.org/officeDocument/2006/relationships/customXml" Target="../ink/ink1330.xml"/><Relationship Id="rId405" Type="http://schemas.openxmlformats.org/officeDocument/2006/relationships/customXml" Target="../ink/ink1337.xml"/><Relationship Id="rId426" Type="http://schemas.openxmlformats.org/officeDocument/2006/relationships/image" Target="../media/image1357.png"/><Relationship Id="rId447" Type="http://schemas.openxmlformats.org/officeDocument/2006/relationships/customXml" Target="../ink/ink1358.xml"/><Relationship Id="rId230" Type="http://schemas.openxmlformats.org/officeDocument/2006/relationships/customXml" Target="../ink/ink1248.xml"/><Relationship Id="rId251" Type="http://schemas.openxmlformats.org/officeDocument/2006/relationships/image" Target="../media/image1270.png"/><Relationship Id="rId468" Type="http://schemas.openxmlformats.org/officeDocument/2006/relationships/image" Target="../media/image1378.png"/><Relationship Id="rId489" Type="http://schemas.openxmlformats.org/officeDocument/2006/relationships/customXml" Target="../ink/ink1379.xml"/><Relationship Id="rId25" Type="http://schemas.openxmlformats.org/officeDocument/2006/relationships/customXml" Target="../ink/ink1145.xml"/><Relationship Id="rId46" Type="http://schemas.openxmlformats.org/officeDocument/2006/relationships/image" Target="../media/image1171.png"/><Relationship Id="rId67" Type="http://schemas.openxmlformats.org/officeDocument/2006/relationships/customXml" Target="../ink/ink1166.xml"/><Relationship Id="rId272" Type="http://schemas.openxmlformats.org/officeDocument/2006/relationships/customXml" Target="../ink/ink1270.xml"/><Relationship Id="rId293" Type="http://schemas.openxmlformats.org/officeDocument/2006/relationships/customXml" Target="../ink/ink1281.xml"/><Relationship Id="rId307" Type="http://schemas.openxmlformats.org/officeDocument/2006/relationships/customXml" Target="../ink/ink1288.xml"/><Relationship Id="rId328" Type="http://schemas.openxmlformats.org/officeDocument/2006/relationships/image" Target="../media/image1308.png"/><Relationship Id="rId349" Type="http://schemas.openxmlformats.org/officeDocument/2006/relationships/customXml" Target="../ink/ink1309.xml"/><Relationship Id="rId514" Type="http://schemas.openxmlformats.org/officeDocument/2006/relationships/image" Target="../media/image1400.png"/><Relationship Id="rId88" Type="http://schemas.openxmlformats.org/officeDocument/2006/relationships/image" Target="../media/image1192.png"/><Relationship Id="rId111" Type="http://schemas.openxmlformats.org/officeDocument/2006/relationships/image" Target="../media/image1202.png"/><Relationship Id="rId132" Type="http://schemas.openxmlformats.org/officeDocument/2006/relationships/customXml" Target="../ink/ink1199.xml"/><Relationship Id="rId153" Type="http://schemas.openxmlformats.org/officeDocument/2006/relationships/image" Target="../media/image1223.png"/><Relationship Id="rId174" Type="http://schemas.openxmlformats.org/officeDocument/2006/relationships/customXml" Target="../ink/ink1220.xml"/><Relationship Id="rId195" Type="http://schemas.openxmlformats.org/officeDocument/2006/relationships/image" Target="../media/image1244.png"/><Relationship Id="rId209" Type="http://schemas.openxmlformats.org/officeDocument/2006/relationships/image" Target="../media/image1251.png"/><Relationship Id="rId360" Type="http://schemas.openxmlformats.org/officeDocument/2006/relationships/image" Target="../media/image1324.png"/><Relationship Id="rId381" Type="http://schemas.openxmlformats.org/officeDocument/2006/relationships/customXml" Target="../ink/ink1325.xml"/><Relationship Id="rId416" Type="http://schemas.openxmlformats.org/officeDocument/2006/relationships/image" Target="../media/image1352.png"/><Relationship Id="rId220" Type="http://schemas.openxmlformats.org/officeDocument/2006/relationships/customXml" Target="../ink/ink1243.xml"/><Relationship Id="rId241" Type="http://schemas.openxmlformats.org/officeDocument/2006/relationships/image" Target="../media/image361.png"/><Relationship Id="rId437" Type="http://schemas.openxmlformats.org/officeDocument/2006/relationships/customXml" Target="../ink/ink1353.xml"/><Relationship Id="rId458" Type="http://schemas.openxmlformats.org/officeDocument/2006/relationships/image" Target="../media/image1373.png"/><Relationship Id="rId479" Type="http://schemas.openxmlformats.org/officeDocument/2006/relationships/customXml" Target="../ink/ink1374.xml"/><Relationship Id="rId15" Type="http://schemas.openxmlformats.org/officeDocument/2006/relationships/customXml" Target="../ink/ink1140.xml"/><Relationship Id="rId36" Type="http://schemas.openxmlformats.org/officeDocument/2006/relationships/image" Target="../media/image1166.png"/><Relationship Id="rId57" Type="http://schemas.openxmlformats.org/officeDocument/2006/relationships/customXml" Target="../ink/ink1161.xml"/><Relationship Id="rId262" Type="http://schemas.openxmlformats.org/officeDocument/2006/relationships/customXml" Target="../ink/ink1265.xml"/><Relationship Id="rId283" Type="http://schemas.openxmlformats.org/officeDocument/2006/relationships/customXml" Target="../ink/ink1276.xml"/><Relationship Id="rId318" Type="http://schemas.openxmlformats.org/officeDocument/2006/relationships/image" Target="../media/image1303.png"/><Relationship Id="rId339" Type="http://schemas.openxmlformats.org/officeDocument/2006/relationships/customXml" Target="../ink/ink1304.xml"/><Relationship Id="rId490" Type="http://schemas.openxmlformats.org/officeDocument/2006/relationships/image" Target="../media/image1389.png"/><Relationship Id="rId504" Type="http://schemas.openxmlformats.org/officeDocument/2006/relationships/image" Target="../media/image1396.png"/><Relationship Id="rId78" Type="http://schemas.openxmlformats.org/officeDocument/2006/relationships/image" Target="../media/image1187.png"/><Relationship Id="rId99" Type="http://schemas.openxmlformats.org/officeDocument/2006/relationships/image" Target="../media/image1196.png"/><Relationship Id="rId101" Type="http://schemas.openxmlformats.org/officeDocument/2006/relationships/image" Target="../media/image1197.png"/><Relationship Id="rId122" Type="http://schemas.openxmlformats.org/officeDocument/2006/relationships/customXml" Target="../ink/ink1194.xml"/><Relationship Id="rId143" Type="http://schemas.openxmlformats.org/officeDocument/2006/relationships/image" Target="../media/image1218.png"/><Relationship Id="rId164" Type="http://schemas.openxmlformats.org/officeDocument/2006/relationships/customXml" Target="../ink/ink1215.xml"/><Relationship Id="rId185" Type="http://schemas.openxmlformats.org/officeDocument/2006/relationships/image" Target="../media/image1239.png"/><Relationship Id="rId350" Type="http://schemas.openxmlformats.org/officeDocument/2006/relationships/image" Target="../media/image1319.png"/><Relationship Id="rId371" Type="http://schemas.openxmlformats.org/officeDocument/2006/relationships/customXml" Target="../ink/ink1320.xml"/><Relationship Id="rId406" Type="http://schemas.openxmlformats.org/officeDocument/2006/relationships/image" Target="../media/image1347.png"/><Relationship Id="rId9" Type="http://schemas.openxmlformats.org/officeDocument/2006/relationships/customXml" Target="../ink/ink1137.xml"/><Relationship Id="rId210" Type="http://schemas.openxmlformats.org/officeDocument/2006/relationships/customXml" Target="../ink/ink1238.xml"/><Relationship Id="rId392" Type="http://schemas.openxmlformats.org/officeDocument/2006/relationships/image" Target="../media/image1340.png"/><Relationship Id="rId427" Type="http://schemas.openxmlformats.org/officeDocument/2006/relationships/customXml" Target="../ink/ink1348.xml"/><Relationship Id="rId448" Type="http://schemas.openxmlformats.org/officeDocument/2006/relationships/image" Target="../media/image1368.png"/><Relationship Id="rId469" Type="http://schemas.openxmlformats.org/officeDocument/2006/relationships/customXml" Target="../ink/ink1369.xml"/><Relationship Id="rId26" Type="http://schemas.openxmlformats.org/officeDocument/2006/relationships/image" Target="../media/image1161.png"/><Relationship Id="rId231" Type="http://schemas.openxmlformats.org/officeDocument/2006/relationships/image" Target="../media/image1262.png"/><Relationship Id="rId252" Type="http://schemas.openxmlformats.org/officeDocument/2006/relationships/customXml" Target="../ink/ink1260.xml"/><Relationship Id="rId273" Type="http://schemas.openxmlformats.org/officeDocument/2006/relationships/customXml" Target="../ink/ink1271.xml"/><Relationship Id="rId294" Type="http://schemas.openxmlformats.org/officeDocument/2006/relationships/image" Target="../media/image1291.png"/><Relationship Id="rId308" Type="http://schemas.openxmlformats.org/officeDocument/2006/relationships/image" Target="../media/image1298.png"/><Relationship Id="rId329" Type="http://schemas.openxmlformats.org/officeDocument/2006/relationships/customXml" Target="../ink/ink1299.xml"/><Relationship Id="rId480" Type="http://schemas.openxmlformats.org/officeDocument/2006/relationships/image" Target="../media/image1384.png"/><Relationship Id="rId515" Type="http://schemas.openxmlformats.org/officeDocument/2006/relationships/customXml" Target="../ink/ink1392.xml"/><Relationship Id="rId47" Type="http://schemas.openxmlformats.org/officeDocument/2006/relationships/customXml" Target="../ink/ink1156.xml"/><Relationship Id="rId68" Type="http://schemas.openxmlformats.org/officeDocument/2006/relationships/image" Target="../media/image1182.png"/><Relationship Id="rId89" Type="http://schemas.openxmlformats.org/officeDocument/2006/relationships/customXml" Target="../ink/ink1177.xml"/><Relationship Id="rId112" Type="http://schemas.openxmlformats.org/officeDocument/2006/relationships/customXml" Target="../ink/ink1189.xml"/><Relationship Id="rId133" Type="http://schemas.openxmlformats.org/officeDocument/2006/relationships/image" Target="../media/image1213.png"/><Relationship Id="rId154" Type="http://schemas.openxmlformats.org/officeDocument/2006/relationships/customXml" Target="../ink/ink1210.xml"/><Relationship Id="rId175" Type="http://schemas.openxmlformats.org/officeDocument/2006/relationships/image" Target="../media/image1234.png"/><Relationship Id="rId340" Type="http://schemas.openxmlformats.org/officeDocument/2006/relationships/image" Target="../media/image1314.png"/><Relationship Id="rId361" Type="http://schemas.openxmlformats.org/officeDocument/2006/relationships/customXml" Target="../ink/ink1315.xml"/><Relationship Id="rId196" Type="http://schemas.openxmlformats.org/officeDocument/2006/relationships/customXml" Target="../ink/ink1231.xml"/><Relationship Id="rId200" Type="http://schemas.openxmlformats.org/officeDocument/2006/relationships/customXml" Target="../ink/ink1233.xml"/><Relationship Id="rId382" Type="http://schemas.openxmlformats.org/officeDocument/2006/relationships/image" Target="../media/image1335.png"/><Relationship Id="rId417" Type="http://schemas.openxmlformats.org/officeDocument/2006/relationships/customXml" Target="../ink/ink1343.xml"/><Relationship Id="rId438" Type="http://schemas.openxmlformats.org/officeDocument/2006/relationships/image" Target="../media/image1363.png"/><Relationship Id="rId459" Type="http://schemas.openxmlformats.org/officeDocument/2006/relationships/customXml" Target="../ink/ink1364.xml"/><Relationship Id="rId16" Type="http://schemas.openxmlformats.org/officeDocument/2006/relationships/image" Target="../media/image1156.png"/><Relationship Id="rId221" Type="http://schemas.openxmlformats.org/officeDocument/2006/relationships/image" Target="../media/image1257.png"/><Relationship Id="rId242" Type="http://schemas.openxmlformats.org/officeDocument/2006/relationships/customXml" Target="../ink/ink1254.xml"/><Relationship Id="rId263" Type="http://schemas.openxmlformats.org/officeDocument/2006/relationships/image" Target="../media/image1276.png"/><Relationship Id="rId284" Type="http://schemas.openxmlformats.org/officeDocument/2006/relationships/image" Target="../media/image1286.png"/><Relationship Id="rId319" Type="http://schemas.openxmlformats.org/officeDocument/2006/relationships/customXml" Target="../ink/ink1294.xml"/><Relationship Id="rId470" Type="http://schemas.openxmlformats.org/officeDocument/2006/relationships/image" Target="../media/image1379.png"/><Relationship Id="rId491" Type="http://schemas.openxmlformats.org/officeDocument/2006/relationships/customXml" Target="../ink/ink1380.xml"/><Relationship Id="rId505" Type="http://schemas.openxmlformats.org/officeDocument/2006/relationships/customXml" Target="../ink/ink1387.xml"/><Relationship Id="rId37" Type="http://schemas.openxmlformats.org/officeDocument/2006/relationships/customXml" Target="../ink/ink1151.xml"/><Relationship Id="rId58" Type="http://schemas.openxmlformats.org/officeDocument/2006/relationships/image" Target="../media/image1177.png"/><Relationship Id="rId79" Type="http://schemas.openxmlformats.org/officeDocument/2006/relationships/customXml" Target="../ink/ink1172.xml"/><Relationship Id="rId102" Type="http://schemas.openxmlformats.org/officeDocument/2006/relationships/customXml" Target="../ink/ink1184.xml"/><Relationship Id="rId123" Type="http://schemas.openxmlformats.org/officeDocument/2006/relationships/image" Target="../media/image1208.png"/><Relationship Id="rId144" Type="http://schemas.openxmlformats.org/officeDocument/2006/relationships/customXml" Target="../ink/ink1205.xml"/><Relationship Id="rId330" Type="http://schemas.openxmlformats.org/officeDocument/2006/relationships/image" Target="../media/image1309.png"/><Relationship Id="rId90" Type="http://schemas.openxmlformats.org/officeDocument/2006/relationships/image" Target="../media/image1193.png"/><Relationship Id="rId165" Type="http://schemas.openxmlformats.org/officeDocument/2006/relationships/image" Target="../media/image1229.png"/><Relationship Id="rId186" Type="http://schemas.openxmlformats.org/officeDocument/2006/relationships/customXml" Target="../ink/ink1226.xml"/><Relationship Id="rId351" Type="http://schemas.openxmlformats.org/officeDocument/2006/relationships/customXml" Target="../ink/ink1310.xml"/><Relationship Id="rId372" Type="http://schemas.openxmlformats.org/officeDocument/2006/relationships/image" Target="../media/image1330.png"/><Relationship Id="rId393" Type="http://schemas.openxmlformats.org/officeDocument/2006/relationships/customXml" Target="../ink/ink1331.xml"/><Relationship Id="rId407" Type="http://schemas.openxmlformats.org/officeDocument/2006/relationships/customXml" Target="../ink/ink1338.xml"/><Relationship Id="rId428" Type="http://schemas.openxmlformats.org/officeDocument/2006/relationships/image" Target="../media/image1358.png"/><Relationship Id="rId449" Type="http://schemas.openxmlformats.org/officeDocument/2006/relationships/customXml" Target="../ink/ink1359.xml"/><Relationship Id="rId211" Type="http://schemas.openxmlformats.org/officeDocument/2006/relationships/image" Target="../media/image1252.png"/><Relationship Id="rId232" Type="http://schemas.openxmlformats.org/officeDocument/2006/relationships/customXml" Target="../ink/ink1249.xml"/><Relationship Id="rId253" Type="http://schemas.openxmlformats.org/officeDocument/2006/relationships/image" Target="../media/image1271.png"/><Relationship Id="rId274" Type="http://schemas.openxmlformats.org/officeDocument/2006/relationships/image" Target="../media/image1281.png"/><Relationship Id="rId295" Type="http://schemas.openxmlformats.org/officeDocument/2006/relationships/customXml" Target="../ink/ink1282.xml"/><Relationship Id="rId309" Type="http://schemas.openxmlformats.org/officeDocument/2006/relationships/customXml" Target="../ink/ink1289.xml"/><Relationship Id="rId460" Type="http://schemas.openxmlformats.org/officeDocument/2006/relationships/image" Target="../media/image1374.png"/><Relationship Id="rId481" Type="http://schemas.openxmlformats.org/officeDocument/2006/relationships/customXml" Target="../ink/ink1375.xml"/><Relationship Id="rId516" Type="http://schemas.openxmlformats.org/officeDocument/2006/relationships/image" Target="../media/image1401.png"/><Relationship Id="rId27" Type="http://schemas.openxmlformats.org/officeDocument/2006/relationships/customXml" Target="../ink/ink1146.xml"/><Relationship Id="rId48" Type="http://schemas.openxmlformats.org/officeDocument/2006/relationships/image" Target="../media/image1172.png"/><Relationship Id="rId69" Type="http://schemas.openxmlformats.org/officeDocument/2006/relationships/customXml" Target="../ink/ink1167.xml"/><Relationship Id="rId113" Type="http://schemas.openxmlformats.org/officeDocument/2006/relationships/image" Target="../media/image1203.png"/><Relationship Id="rId134" Type="http://schemas.openxmlformats.org/officeDocument/2006/relationships/customXml" Target="../ink/ink1200.xml"/><Relationship Id="rId320" Type="http://schemas.openxmlformats.org/officeDocument/2006/relationships/image" Target="../media/image1304.png"/><Relationship Id="rId80" Type="http://schemas.openxmlformats.org/officeDocument/2006/relationships/image" Target="../media/image1188.png"/><Relationship Id="rId155" Type="http://schemas.openxmlformats.org/officeDocument/2006/relationships/image" Target="../media/image1224.png"/><Relationship Id="rId176" Type="http://schemas.openxmlformats.org/officeDocument/2006/relationships/customXml" Target="../ink/ink1221.xml"/><Relationship Id="rId197" Type="http://schemas.openxmlformats.org/officeDocument/2006/relationships/image" Target="../media/image1245.png"/><Relationship Id="rId341" Type="http://schemas.openxmlformats.org/officeDocument/2006/relationships/customXml" Target="../ink/ink1305.xml"/><Relationship Id="rId362" Type="http://schemas.openxmlformats.org/officeDocument/2006/relationships/image" Target="../media/image1325.png"/><Relationship Id="rId383" Type="http://schemas.openxmlformats.org/officeDocument/2006/relationships/customXml" Target="../ink/ink1326.xml"/><Relationship Id="rId418" Type="http://schemas.openxmlformats.org/officeDocument/2006/relationships/image" Target="../media/image1353.png"/><Relationship Id="rId439" Type="http://schemas.openxmlformats.org/officeDocument/2006/relationships/customXml" Target="../ink/ink1354.xml"/><Relationship Id="rId201" Type="http://schemas.openxmlformats.org/officeDocument/2006/relationships/image" Target="../media/image1247.png"/><Relationship Id="rId222" Type="http://schemas.openxmlformats.org/officeDocument/2006/relationships/customXml" Target="../ink/ink1244.xml"/><Relationship Id="rId243" Type="http://schemas.openxmlformats.org/officeDocument/2006/relationships/image" Target="../media/image1267.png"/><Relationship Id="rId264" Type="http://schemas.openxmlformats.org/officeDocument/2006/relationships/customXml" Target="../ink/ink1266.xml"/><Relationship Id="rId285" Type="http://schemas.openxmlformats.org/officeDocument/2006/relationships/customXml" Target="../ink/ink1277.xml"/><Relationship Id="rId450" Type="http://schemas.openxmlformats.org/officeDocument/2006/relationships/image" Target="../media/image1369.png"/><Relationship Id="rId471" Type="http://schemas.openxmlformats.org/officeDocument/2006/relationships/customXml" Target="../ink/ink1370.xml"/><Relationship Id="rId506" Type="http://schemas.openxmlformats.org/officeDocument/2006/relationships/image" Target="../media/image1397.png"/><Relationship Id="rId17" Type="http://schemas.openxmlformats.org/officeDocument/2006/relationships/customXml" Target="../ink/ink1141.xml"/><Relationship Id="rId38" Type="http://schemas.openxmlformats.org/officeDocument/2006/relationships/image" Target="../media/image1167.png"/><Relationship Id="rId59" Type="http://schemas.openxmlformats.org/officeDocument/2006/relationships/customXml" Target="../ink/ink1162.xml"/><Relationship Id="rId103" Type="http://schemas.openxmlformats.org/officeDocument/2006/relationships/image" Target="../media/image1198.png"/><Relationship Id="rId124" Type="http://schemas.openxmlformats.org/officeDocument/2006/relationships/customXml" Target="../ink/ink1195.xml"/><Relationship Id="rId310" Type="http://schemas.openxmlformats.org/officeDocument/2006/relationships/image" Target="../media/image1299.png"/><Relationship Id="rId492" Type="http://schemas.openxmlformats.org/officeDocument/2006/relationships/image" Target="../media/image1390.png"/><Relationship Id="rId70" Type="http://schemas.openxmlformats.org/officeDocument/2006/relationships/image" Target="../media/image1183.png"/><Relationship Id="rId91" Type="http://schemas.openxmlformats.org/officeDocument/2006/relationships/customXml" Target="../ink/ink1178.xml"/><Relationship Id="rId145" Type="http://schemas.openxmlformats.org/officeDocument/2006/relationships/image" Target="../media/image1219.png"/><Relationship Id="rId166" Type="http://schemas.openxmlformats.org/officeDocument/2006/relationships/customXml" Target="../ink/ink1216.xml"/><Relationship Id="rId187" Type="http://schemas.openxmlformats.org/officeDocument/2006/relationships/image" Target="../media/image1240.png"/><Relationship Id="rId331" Type="http://schemas.openxmlformats.org/officeDocument/2006/relationships/customXml" Target="../ink/ink1300.xml"/><Relationship Id="rId352" Type="http://schemas.openxmlformats.org/officeDocument/2006/relationships/image" Target="../media/image1320.png"/><Relationship Id="rId373" Type="http://schemas.openxmlformats.org/officeDocument/2006/relationships/customXml" Target="../ink/ink1321.xml"/><Relationship Id="rId394" Type="http://schemas.openxmlformats.org/officeDocument/2006/relationships/image" Target="../media/image1341.png"/><Relationship Id="rId408" Type="http://schemas.openxmlformats.org/officeDocument/2006/relationships/image" Target="../media/image1348.png"/><Relationship Id="rId429" Type="http://schemas.openxmlformats.org/officeDocument/2006/relationships/customXml" Target="../ink/ink1349.xml"/><Relationship Id="rId1" Type="http://schemas.openxmlformats.org/officeDocument/2006/relationships/tags" Target="../tags/tag1.xml"/><Relationship Id="rId212" Type="http://schemas.openxmlformats.org/officeDocument/2006/relationships/customXml" Target="../ink/ink1239.xml"/><Relationship Id="rId233" Type="http://schemas.openxmlformats.org/officeDocument/2006/relationships/image" Target="../media/image1263.png"/><Relationship Id="rId254" Type="http://schemas.openxmlformats.org/officeDocument/2006/relationships/customXml" Target="../ink/ink1261.xml"/><Relationship Id="rId440" Type="http://schemas.openxmlformats.org/officeDocument/2006/relationships/image" Target="../media/image1364.png"/><Relationship Id="rId28" Type="http://schemas.openxmlformats.org/officeDocument/2006/relationships/image" Target="../media/image1162.png"/><Relationship Id="rId49" Type="http://schemas.openxmlformats.org/officeDocument/2006/relationships/customXml" Target="../ink/ink1157.xml"/><Relationship Id="rId114" Type="http://schemas.openxmlformats.org/officeDocument/2006/relationships/customXml" Target="../ink/ink1190.xml"/><Relationship Id="rId275" Type="http://schemas.openxmlformats.org/officeDocument/2006/relationships/customXml" Target="../ink/ink1272.xml"/><Relationship Id="rId296" Type="http://schemas.openxmlformats.org/officeDocument/2006/relationships/image" Target="../media/image1292.png"/><Relationship Id="rId300" Type="http://schemas.openxmlformats.org/officeDocument/2006/relationships/image" Target="../media/image1294.png"/><Relationship Id="rId461" Type="http://schemas.openxmlformats.org/officeDocument/2006/relationships/customXml" Target="../ink/ink1365.xml"/><Relationship Id="rId482" Type="http://schemas.openxmlformats.org/officeDocument/2006/relationships/image" Target="../media/image1385.png"/><Relationship Id="rId517" Type="http://schemas.openxmlformats.org/officeDocument/2006/relationships/customXml" Target="../ink/ink1393.xml"/><Relationship Id="rId60" Type="http://schemas.openxmlformats.org/officeDocument/2006/relationships/image" Target="../media/image1178.png"/><Relationship Id="rId81" Type="http://schemas.openxmlformats.org/officeDocument/2006/relationships/customXml" Target="../ink/ink1173.xml"/><Relationship Id="rId135" Type="http://schemas.openxmlformats.org/officeDocument/2006/relationships/image" Target="../media/image1214.png"/><Relationship Id="rId156" Type="http://schemas.openxmlformats.org/officeDocument/2006/relationships/customXml" Target="../ink/ink1211.xml"/><Relationship Id="rId177" Type="http://schemas.openxmlformats.org/officeDocument/2006/relationships/image" Target="../media/image1235.png"/><Relationship Id="rId198" Type="http://schemas.openxmlformats.org/officeDocument/2006/relationships/customXml" Target="../ink/ink1232.xml"/><Relationship Id="rId321" Type="http://schemas.openxmlformats.org/officeDocument/2006/relationships/customXml" Target="../ink/ink1295.xml"/><Relationship Id="rId342" Type="http://schemas.openxmlformats.org/officeDocument/2006/relationships/image" Target="../media/image1315.png"/><Relationship Id="rId363" Type="http://schemas.openxmlformats.org/officeDocument/2006/relationships/customXml" Target="../ink/ink1316.xml"/><Relationship Id="rId384" Type="http://schemas.openxmlformats.org/officeDocument/2006/relationships/image" Target="../media/image1336.png"/><Relationship Id="rId419" Type="http://schemas.openxmlformats.org/officeDocument/2006/relationships/customXml" Target="../ink/ink1344.xml"/><Relationship Id="rId202" Type="http://schemas.openxmlformats.org/officeDocument/2006/relationships/customXml" Target="../ink/ink1234.xml"/><Relationship Id="rId223" Type="http://schemas.openxmlformats.org/officeDocument/2006/relationships/image" Target="../media/image1258.png"/><Relationship Id="rId244" Type="http://schemas.openxmlformats.org/officeDocument/2006/relationships/customXml" Target="../ink/ink1255.xml"/><Relationship Id="rId430" Type="http://schemas.openxmlformats.org/officeDocument/2006/relationships/image" Target="../media/image1359.png"/><Relationship Id="rId18" Type="http://schemas.openxmlformats.org/officeDocument/2006/relationships/image" Target="../media/image1157.png"/><Relationship Id="rId39" Type="http://schemas.openxmlformats.org/officeDocument/2006/relationships/customXml" Target="../ink/ink1152.xml"/><Relationship Id="rId265" Type="http://schemas.openxmlformats.org/officeDocument/2006/relationships/image" Target="../media/image1277.png"/><Relationship Id="rId286" Type="http://schemas.openxmlformats.org/officeDocument/2006/relationships/image" Target="../media/image1287.png"/><Relationship Id="rId451" Type="http://schemas.openxmlformats.org/officeDocument/2006/relationships/customXml" Target="../ink/ink1360.xml"/><Relationship Id="rId472" Type="http://schemas.openxmlformats.org/officeDocument/2006/relationships/image" Target="../media/image1380.png"/><Relationship Id="rId493" Type="http://schemas.openxmlformats.org/officeDocument/2006/relationships/customXml" Target="../ink/ink1381.xml"/><Relationship Id="rId507" Type="http://schemas.openxmlformats.org/officeDocument/2006/relationships/customXml" Target="../ink/ink1388.xml"/><Relationship Id="rId50" Type="http://schemas.openxmlformats.org/officeDocument/2006/relationships/image" Target="../media/image1173.png"/><Relationship Id="rId104" Type="http://schemas.openxmlformats.org/officeDocument/2006/relationships/customXml" Target="../ink/ink1185.xml"/><Relationship Id="rId125" Type="http://schemas.openxmlformats.org/officeDocument/2006/relationships/image" Target="../media/image1209.png"/><Relationship Id="rId146" Type="http://schemas.openxmlformats.org/officeDocument/2006/relationships/customXml" Target="../ink/ink1206.xml"/><Relationship Id="rId167" Type="http://schemas.openxmlformats.org/officeDocument/2006/relationships/image" Target="../media/image1230.png"/><Relationship Id="rId188" Type="http://schemas.openxmlformats.org/officeDocument/2006/relationships/customXml" Target="../ink/ink1227.xml"/><Relationship Id="rId311" Type="http://schemas.openxmlformats.org/officeDocument/2006/relationships/customXml" Target="../ink/ink1290.xml"/><Relationship Id="rId332" Type="http://schemas.openxmlformats.org/officeDocument/2006/relationships/image" Target="../media/image1310.png"/><Relationship Id="rId353" Type="http://schemas.openxmlformats.org/officeDocument/2006/relationships/customXml" Target="../ink/ink1311.xml"/><Relationship Id="rId374" Type="http://schemas.openxmlformats.org/officeDocument/2006/relationships/image" Target="../media/image1331.png"/><Relationship Id="rId395" Type="http://schemas.openxmlformats.org/officeDocument/2006/relationships/customXml" Target="../ink/ink1332.xml"/><Relationship Id="rId409" Type="http://schemas.openxmlformats.org/officeDocument/2006/relationships/customXml" Target="../ink/ink1339.xml"/><Relationship Id="rId71" Type="http://schemas.openxmlformats.org/officeDocument/2006/relationships/customXml" Target="../ink/ink1168.xml"/><Relationship Id="rId92" Type="http://schemas.openxmlformats.org/officeDocument/2006/relationships/image" Target="../media/image192.png"/><Relationship Id="rId213" Type="http://schemas.openxmlformats.org/officeDocument/2006/relationships/image" Target="../media/image1253.png"/><Relationship Id="rId234" Type="http://schemas.openxmlformats.org/officeDocument/2006/relationships/customXml" Target="../ink/ink1250.xml"/><Relationship Id="rId420" Type="http://schemas.openxmlformats.org/officeDocument/2006/relationships/image" Target="../media/image1354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147.xml"/><Relationship Id="rId255" Type="http://schemas.openxmlformats.org/officeDocument/2006/relationships/image" Target="../media/image1272.png"/><Relationship Id="rId276" Type="http://schemas.openxmlformats.org/officeDocument/2006/relationships/image" Target="../media/image1282.png"/><Relationship Id="rId297" Type="http://schemas.openxmlformats.org/officeDocument/2006/relationships/customXml" Target="../ink/ink1283.xml"/><Relationship Id="rId441" Type="http://schemas.openxmlformats.org/officeDocument/2006/relationships/customXml" Target="../ink/ink1355.xml"/><Relationship Id="rId462" Type="http://schemas.openxmlformats.org/officeDocument/2006/relationships/image" Target="../media/image1375.png"/><Relationship Id="rId483" Type="http://schemas.openxmlformats.org/officeDocument/2006/relationships/customXml" Target="../ink/ink1376.xml"/><Relationship Id="rId518" Type="http://schemas.openxmlformats.org/officeDocument/2006/relationships/image" Target="../media/image1402.png"/><Relationship Id="rId40" Type="http://schemas.openxmlformats.org/officeDocument/2006/relationships/image" Target="../media/image1168.png"/><Relationship Id="rId115" Type="http://schemas.openxmlformats.org/officeDocument/2006/relationships/image" Target="../media/image1204.png"/><Relationship Id="rId136" Type="http://schemas.openxmlformats.org/officeDocument/2006/relationships/customXml" Target="../ink/ink1201.xml"/><Relationship Id="rId157" Type="http://schemas.openxmlformats.org/officeDocument/2006/relationships/image" Target="../media/image1225.png"/><Relationship Id="rId178" Type="http://schemas.openxmlformats.org/officeDocument/2006/relationships/customXml" Target="../ink/ink1222.xml"/><Relationship Id="rId301" Type="http://schemas.openxmlformats.org/officeDocument/2006/relationships/customXml" Target="../ink/ink1285.xml"/><Relationship Id="rId322" Type="http://schemas.openxmlformats.org/officeDocument/2006/relationships/image" Target="../media/image1305.png"/><Relationship Id="rId343" Type="http://schemas.openxmlformats.org/officeDocument/2006/relationships/customXml" Target="../ink/ink1306.xml"/><Relationship Id="rId364" Type="http://schemas.openxmlformats.org/officeDocument/2006/relationships/image" Target="../media/image1326.png"/><Relationship Id="rId61" Type="http://schemas.openxmlformats.org/officeDocument/2006/relationships/customXml" Target="../ink/ink1163.xml"/><Relationship Id="rId82" Type="http://schemas.openxmlformats.org/officeDocument/2006/relationships/image" Target="../media/image1189.png"/><Relationship Id="rId199" Type="http://schemas.openxmlformats.org/officeDocument/2006/relationships/image" Target="../media/image1246.png"/><Relationship Id="rId203" Type="http://schemas.openxmlformats.org/officeDocument/2006/relationships/image" Target="../media/image1248.png"/><Relationship Id="rId385" Type="http://schemas.openxmlformats.org/officeDocument/2006/relationships/customXml" Target="../ink/ink1327.xml"/><Relationship Id="rId19" Type="http://schemas.openxmlformats.org/officeDocument/2006/relationships/customXml" Target="../ink/ink1142.xml"/><Relationship Id="rId224" Type="http://schemas.openxmlformats.org/officeDocument/2006/relationships/customXml" Target="../ink/ink1245.xml"/><Relationship Id="rId245" Type="http://schemas.openxmlformats.org/officeDocument/2006/relationships/customXml" Target="../ink/ink1256.xml"/><Relationship Id="rId266" Type="http://schemas.openxmlformats.org/officeDocument/2006/relationships/customXml" Target="../ink/ink1267.xml"/><Relationship Id="rId287" Type="http://schemas.openxmlformats.org/officeDocument/2006/relationships/customXml" Target="../ink/ink1278.xml"/><Relationship Id="rId410" Type="http://schemas.openxmlformats.org/officeDocument/2006/relationships/image" Target="../media/image1349.png"/><Relationship Id="rId431" Type="http://schemas.openxmlformats.org/officeDocument/2006/relationships/customXml" Target="../ink/ink1350.xml"/><Relationship Id="rId452" Type="http://schemas.openxmlformats.org/officeDocument/2006/relationships/image" Target="../media/image1370.png"/><Relationship Id="rId473" Type="http://schemas.openxmlformats.org/officeDocument/2006/relationships/customXml" Target="../ink/ink1371.xml"/><Relationship Id="rId494" Type="http://schemas.openxmlformats.org/officeDocument/2006/relationships/image" Target="../media/image1391.png"/><Relationship Id="rId508" Type="http://schemas.openxmlformats.org/officeDocument/2006/relationships/image" Target="../media/image1398.png"/><Relationship Id="rId30" Type="http://schemas.openxmlformats.org/officeDocument/2006/relationships/image" Target="../media/image1163.png"/><Relationship Id="rId105" Type="http://schemas.openxmlformats.org/officeDocument/2006/relationships/image" Target="../media/image1199.png"/><Relationship Id="rId126" Type="http://schemas.openxmlformats.org/officeDocument/2006/relationships/customXml" Target="../ink/ink1196.xml"/><Relationship Id="rId147" Type="http://schemas.openxmlformats.org/officeDocument/2006/relationships/image" Target="../media/image1220.png"/><Relationship Id="rId168" Type="http://schemas.openxmlformats.org/officeDocument/2006/relationships/customXml" Target="../ink/ink1217.xml"/><Relationship Id="rId312" Type="http://schemas.openxmlformats.org/officeDocument/2006/relationships/image" Target="../media/image1300.png"/><Relationship Id="rId333" Type="http://schemas.openxmlformats.org/officeDocument/2006/relationships/customXml" Target="../ink/ink1301.xml"/><Relationship Id="rId354" Type="http://schemas.openxmlformats.org/officeDocument/2006/relationships/image" Target="../media/image1321.png"/><Relationship Id="rId51" Type="http://schemas.openxmlformats.org/officeDocument/2006/relationships/customXml" Target="../ink/ink1158.xml"/><Relationship Id="rId72" Type="http://schemas.openxmlformats.org/officeDocument/2006/relationships/image" Target="../media/image1184.png"/><Relationship Id="rId93" Type="http://schemas.openxmlformats.org/officeDocument/2006/relationships/customXml" Target="../ink/ink1179.xml"/><Relationship Id="rId189" Type="http://schemas.openxmlformats.org/officeDocument/2006/relationships/image" Target="../media/image1241.png"/><Relationship Id="rId375" Type="http://schemas.openxmlformats.org/officeDocument/2006/relationships/customXml" Target="../ink/ink1322.xml"/><Relationship Id="rId396" Type="http://schemas.openxmlformats.org/officeDocument/2006/relationships/image" Target="../media/image1342.png"/><Relationship Id="rId3" Type="http://schemas.openxmlformats.org/officeDocument/2006/relationships/image" Target="../media/image1148.png"/><Relationship Id="rId214" Type="http://schemas.openxmlformats.org/officeDocument/2006/relationships/customXml" Target="../ink/ink1240.xml"/><Relationship Id="rId235" Type="http://schemas.openxmlformats.org/officeDocument/2006/relationships/image" Target="../media/image1264.png"/><Relationship Id="rId256" Type="http://schemas.openxmlformats.org/officeDocument/2006/relationships/customXml" Target="../ink/ink1262.xml"/><Relationship Id="rId277" Type="http://schemas.openxmlformats.org/officeDocument/2006/relationships/customXml" Target="../ink/ink1273.xml"/><Relationship Id="rId298" Type="http://schemas.openxmlformats.org/officeDocument/2006/relationships/image" Target="../media/image1293.png"/><Relationship Id="rId400" Type="http://schemas.openxmlformats.org/officeDocument/2006/relationships/image" Target="../media/image1344.png"/><Relationship Id="rId421" Type="http://schemas.openxmlformats.org/officeDocument/2006/relationships/customXml" Target="../ink/ink1345.xml"/><Relationship Id="rId442" Type="http://schemas.openxmlformats.org/officeDocument/2006/relationships/image" Target="../media/image1365.png"/><Relationship Id="rId463" Type="http://schemas.openxmlformats.org/officeDocument/2006/relationships/customXml" Target="../ink/ink1366.xml"/><Relationship Id="rId484" Type="http://schemas.openxmlformats.org/officeDocument/2006/relationships/image" Target="../media/image1386.png"/><Relationship Id="rId116" Type="http://schemas.openxmlformats.org/officeDocument/2006/relationships/customXml" Target="../ink/ink1191.xml"/><Relationship Id="rId137" Type="http://schemas.openxmlformats.org/officeDocument/2006/relationships/image" Target="../media/image1215.png"/><Relationship Id="rId158" Type="http://schemas.openxmlformats.org/officeDocument/2006/relationships/customXml" Target="../ink/ink1212.xml"/><Relationship Id="rId302" Type="http://schemas.openxmlformats.org/officeDocument/2006/relationships/image" Target="../media/image1295.png"/><Relationship Id="rId323" Type="http://schemas.openxmlformats.org/officeDocument/2006/relationships/customXml" Target="../ink/ink1296.xml"/><Relationship Id="rId344" Type="http://schemas.openxmlformats.org/officeDocument/2006/relationships/image" Target="../media/image1316.png"/><Relationship Id="rId20" Type="http://schemas.openxmlformats.org/officeDocument/2006/relationships/image" Target="../media/image1158.png"/><Relationship Id="rId41" Type="http://schemas.openxmlformats.org/officeDocument/2006/relationships/customXml" Target="../ink/ink1153.xml"/><Relationship Id="rId62" Type="http://schemas.openxmlformats.org/officeDocument/2006/relationships/image" Target="../media/image1179.png"/><Relationship Id="rId83" Type="http://schemas.openxmlformats.org/officeDocument/2006/relationships/customXml" Target="../ink/ink1174.xml"/><Relationship Id="rId179" Type="http://schemas.openxmlformats.org/officeDocument/2006/relationships/image" Target="../media/image1236.png"/><Relationship Id="rId365" Type="http://schemas.openxmlformats.org/officeDocument/2006/relationships/customXml" Target="../ink/ink1317.xml"/><Relationship Id="rId386" Type="http://schemas.openxmlformats.org/officeDocument/2006/relationships/image" Target="../media/image1337.png"/><Relationship Id="rId190" Type="http://schemas.openxmlformats.org/officeDocument/2006/relationships/customXml" Target="../ink/ink1228.xml"/><Relationship Id="rId204" Type="http://schemas.openxmlformats.org/officeDocument/2006/relationships/customXml" Target="../ink/ink1235.xml"/><Relationship Id="rId225" Type="http://schemas.openxmlformats.org/officeDocument/2006/relationships/image" Target="../media/image1259.png"/><Relationship Id="rId246" Type="http://schemas.openxmlformats.org/officeDocument/2006/relationships/customXml" Target="../ink/ink1257.xml"/><Relationship Id="rId267" Type="http://schemas.openxmlformats.org/officeDocument/2006/relationships/image" Target="../media/image1278.png"/><Relationship Id="rId288" Type="http://schemas.openxmlformats.org/officeDocument/2006/relationships/image" Target="../media/image1288.png"/><Relationship Id="rId411" Type="http://schemas.openxmlformats.org/officeDocument/2006/relationships/customXml" Target="../ink/ink1340.xml"/><Relationship Id="rId432" Type="http://schemas.openxmlformats.org/officeDocument/2006/relationships/image" Target="../media/image1360.png"/><Relationship Id="rId453" Type="http://schemas.openxmlformats.org/officeDocument/2006/relationships/customXml" Target="../ink/ink1361.xml"/><Relationship Id="rId474" Type="http://schemas.openxmlformats.org/officeDocument/2006/relationships/image" Target="../media/image1381.png"/><Relationship Id="rId509" Type="http://schemas.openxmlformats.org/officeDocument/2006/relationships/customXml" Target="../ink/ink1389.xml"/><Relationship Id="rId106" Type="http://schemas.openxmlformats.org/officeDocument/2006/relationships/customXml" Target="../ink/ink1186.xml"/><Relationship Id="rId127" Type="http://schemas.openxmlformats.org/officeDocument/2006/relationships/image" Target="../media/image1210.png"/><Relationship Id="rId313" Type="http://schemas.openxmlformats.org/officeDocument/2006/relationships/customXml" Target="../ink/ink1291.xml"/><Relationship Id="rId495" Type="http://schemas.openxmlformats.org/officeDocument/2006/relationships/customXml" Target="../ink/ink1382.xml"/><Relationship Id="rId10" Type="http://schemas.openxmlformats.org/officeDocument/2006/relationships/image" Target="../media/image1153.png"/><Relationship Id="rId31" Type="http://schemas.openxmlformats.org/officeDocument/2006/relationships/customXml" Target="../ink/ink1148.xml"/><Relationship Id="rId52" Type="http://schemas.openxmlformats.org/officeDocument/2006/relationships/image" Target="../media/image1174.png"/><Relationship Id="rId73" Type="http://schemas.openxmlformats.org/officeDocument/2006/relationships/customXml" Target="../ink/ink1169.xml"/><Relationship Id="rId94" Type="http://schemas.openxmlformats.org/officeDocument/2006/relationships/image" Target="../media/image1194.png"/><Relationship Id="rId148" Type="http://schemas.openxmlformats.org/officeDocument/2006/relationships/customXml" Target="../ink/ink1207.xml"/><Relationship Id="rId169" Type="http://schemas.openxmlformats.org/officeDocument/2006/relationships/image" Target="../media/image1231.png"/><Relationship Id="rId334" Type="http://schemas.openxmlformats.org/officeDocument/2006/relationships/image" Target="../media/image1311.png"/><Relationship Id="rId355" Type="http://schemas.openxmlformats.org/officeDocument/2006/relationships/customXml" Target="../ink/ink1312.xml"/><Relationship Id="rId376" Type="http://schemas.openxmlformats.org/officeDocument/2006/relationships/image" Target="../media/image1332.png"/><Relationship Id="rId397" Type="http://schemas.openxmlformats.org/officeDocument/2006/relationships/customXml" Target="../ink/ink1333.xml"/><Relationship Id="rId4" Type="http://schemas.openxmlformats.org/officeDocument/2006/relationships/image" Target="../media/image1149.png"/><Relationship Id="rId180" Type="http://schemas.openxmlformats.org/officeDocument/2006/relationships/customXml" Target="../ink/ink1223.xml"/><Relationship Id="rId215" Type="http://schemas.openxmlformats.org/officeDocument/2006/relationships/image" Target="../media/image1254.png"/><Relationship Id="rId236" Type="http://schemas.openxmlformats.org/officeDocument/2006/relationships/customXml" Target="../ink/ink1251.xml"/><Relationship Id="rId257" Type="http://schemas.openxmlformats.org/officeDocument/2006/relationships/image" Target="../media/image1273.png"/><Relationship Id="rId278" Type="http://schemas.openxmlformats.org/officeDocument/2006/relationships/image" Target="../media/image1283.png"/><Relationship Id="rId401" Type="http://schemas.openxmlformats.org/officeDocument/2006/relationships/customXml" Target="../ink/ink1335.xml"/><Relationship Id="rId422" Type="http://schemas.openxmlformats.org/officeDocument/2006/relationships/image" Target="../media/image1355.png"/><Relationship Id="rId443" Type="http://schemas.openxmlformats.org/officeDocument/2006/relationships/customXml" Target="../ink/ink1356.xml"/><Relationship Id="rId464" Type="http://schemas.openxmlformats.org/officeDocument/2006/relationships/image" Target="../media/image1376.png"/><Relationship Id="rId303" Type="http://schemas.openxmlformats.org/officeDocument/2006/relationships/customXml" Target="../ink/ink1286.xml"/><Relationship Id="rId485" Type="http://schemas.openxmlformats.org/officeDocument/2006/relationships/customXml" Target="../ink/ink1377.xml"/><Relationship Id="rId42" Type="http://schemas.openxmlformats.org/officeDocument/2006/relationships/image" Target="../media/image1169.png"/><Relationship Id="rId84" Type="http://schemas.openxmlformats.org/officeDocument/2006/relationships/image" Target="../media/image1190.png"/><Relationship Id="rId138" Type="http://schemas.openxmlformats.org/officeDocument/2006/relationships/customXml" Target="../ink/ink1202.xml"/><Relationship Id="rId345" Type="http://schemas.openxmlformats.org/officeDocument/2006/relationships/customXml" Target="../ink/ink1307.xml"/><Relationship Id="rId387" Type="http://schemas.openxmlformats.org/officeDocument/2006/relationships/customXml" Target="../ink/ink1328.xml"/><Relationship Id="rId510" Type="http://schemas.openxmlformats.org/officeDocument/2006/relationships/image" Target="../media/image329.png"/><Relationship Id="rId191" Type="http://schemas.openxmlformats.org/officeDocument/2006/relationships/image" Target="../media/image1242.png"/><Relationship Id="rId205" Type="http://schemas.openxmlformats.org/officeDocument/2006/relationships/image" Target="../media/image1249.png"/><Relationship Id="rId247" Type="http://schemas.openxmlformats.org/officeDocument/2006/relationships/image" Target="../media/image1268.png"/><Relationship Id="rId412" Type="http://schemas.openxmlformats.org/officeDocument/2006/relationships/image" Target="../media/image1350.png"/><Relationship Id="rId107" Type="http://schemas.openxmlformats.org/officeDocument/2006/relationships/image" Target="../media/image1200.png"/><Relationship Id="rId289" Type="http://schemas.openxmlformats.org/officeDocument/2006/relationships/customXml" Target="../ink/ink1279.xml"/><Relationship Id="rId454" Type="http://schemas.openxmlformats.org/officeDocument/2006/relationships/image" Target="../media/image1371.png"/><Relationship Id="rId496" Type="http://schemas.openxmlformats.org/officeDocument/2006/relationships/image" Target="../media/image1392.png"/><Relationship Id="rId11" Type="http://schemas.openxmlformats.org/officeDocument/2006/relationships/customXml" Target="../ink/ink1138.xml"/><Relationship Id="rId53" Type="http://schemas.openxmlformats.org/officeDocument/2006/relationships/customXml" Target="../ink/ink1159.xml"/><Relationship Id="rId149" Type="http://schemas.openxmlformats.org/officeDocument/2006/relationships/image" Target="../media/image1221.png"/><Relationship Id="rId314" Type="http://schemas.openxmlformats.org/officeDocument/2006/relationships/image" Target="../media/image1301.png"/><Relationship Id="rId356" Type="http://schemas.openxmlformats.org/officeDocument/2006/relationships/image" Target="../media/image1322.png"/><Relationship Id="rId398" Type="http://schemas.openxmlformats.org/officeDocument/2006/relationships/image" Target="../media/image1343.png"/><Relationship Id="rId95" Type="http://schemas.openxmlformats.org/officeDocument/2006/relationships/customXml" Target="../ink/ink1180.xml"/><Relationship Id="rId160" Type="http://schemas.openxmlformats.org/officeDocument/2006/relationships/customXml" Target="../ink/ink1213.xml"/><Relationship Id="rId216" Type="http://schemas.openxmlformats.org/officeDocument/2006/relationships/customXml" Target="../ink/ink1241.xml"/><Relationship Id="rId423" Type="http://schemas.openxmlformats.org/officeDocument/2006/relationships/customXml" Target="../ink/ink1346.xml"/><Relationship Id="rId258" Type="http://schemas.openxmlformats.org/officeDocument/2006/relationships/customXml" Target="../ink/ink1263.xml"/><Relationship Id="rId465" Type="http://schemas.openxmlformats.org/officeDocument/2006/relationships/customXml" Target="../ink/ink1367.xml"/><Relationship Id="rId22" Type="http://schemas.openxmlformats.org/officeDocument/2006/relationships/image" Target="../media/image1159.png"/><Relationship Id="rId64" Type="http://schemas.openxmlformats.org/officeDocument/2006/relationships/image" Target="../media/image1180.png"/><Relationship Id="rId118" Type="http://schemas.openxmlformats.org/officeDocument/2006/relationships/customXml" Target="../ink/ink1192.xml"/><Relationship Id="rId325" Type="http://schemas.openxmlformats.org/officeDocument/2006/relationships/customXml" Target="../ink/ink1297.xml"/><Relationship Id="rId367" Type="http://schemas.openxmlformats.org/officeDocument/2006/relationships/customXml" Target="../ink/ink1318.xml"/><Relationship Id="rId171" Type="http://schemas.openxmlformats.org/officeDocument/2006/relationships/image" Target="../media/image1232.png"/><Relationship Id="rId227" Type="http://schemas.openxmlformats.org/officeDocument/2006/relationships/image" Target="../media/image1260.png"/><Relationship Id="rId269" Type="http://schemas.openxmlformats.org/officeDocument/2006/relationships/image" Target="../media/image1279.png"/><Relationship Id="rId434" Type="http://schemas.openxmlformats.org/officeDocument/2006/relationships/image" Target="../media/image1361.png"/><Relationship Id="rId476" Type="http://schemas.openxmlformats.org/officeDocument/2006/relationships/image" Target="../media/image1382.png"/><Relationship Id="rId33" Type="http://schemas.openxmlformats.org/officeDocument/2006/relationships/customXml" Target="../ink/ink1149.xml"/><Relationship Id="rId129" Type="http://schemas.openxmlformats.org/officeDocument/2006/relationships/image" Target="../media/image1211.png"/><Relationship Id="rId280" Type="http://schemas.openxmlformats.org/officeDocument/2006/relationships/image" Target="../media/image1284.png"/><Relationship Id="rId336" Type="http://schemas.openxmlformats.org/officeDocument/2006/relationships/image" Target="../media/image1312.png"/><Relationship Id="rId501" Type="http://schemas.openxmlformats.org/officeDocument/2006/relationships/customXml" Target="../ink/ink1385.xml"/><Relationship Id="rId75" Type="http://schemas.openxmlformats.org/officeDocument/2006/relationships/customXml" Target="../ink/ink1170.xml"/><Relationship Id="rId140" Type="http://schemas.openxmlformats.org/officeDocument/2006/relationships/customXml" Target="../ink/ink1203.xml"/><Relationship Id="rId182" Type="http://schemas.openxmlformats.org/officeDocument/2006/relationships/customXml" Target="../ink/ink1224.xml"/><Relationship Id="rId378" Type="http://schemas.openxmlformats.org/officeDocument/2006/relationships/image" Target="../media/image1333.png"/><Relationship Id="rId403" Type="http://schemas.openxmlformats.org/officeDocument/2006/relationships/customXml" Target="../ink/ink1336.xml"/><Relationship Id="rId6" Type="http://schemas.openxmlformats.org/officeDocument/2006/relationships/image" Target="../media/image1151.png"/><Relationship Id="rId238" Type="http://schemas.openxmlformats.org/officeDocument/2006/relationships/customXml" Target="../ink/ink1252.xml"/><Relationship Id="rId445" Type="http://schemas.openxmlformats.org/officeDocument/2006/relationships/customXml" Target="../ink/ink1357.xml"/><Relationship Id="rId487" Type="http://schemas.openxmlformats.org/officeDocument/2006/relationships/customXml" Target="../ink/ink1378.xml"/><Relationship Id="rId291" Type="http://schemas.openxmlformats.org/officeDocument/2006/relationships/customXml" Target="../ink/ink1280.xml"/><Relationship Id="rId305" Type="http://schemas.openxmlformats.org/officeDocument/2006/relationships/customXml" Target="../ink/ink1287.xml"/><Relationship Id="rId347" Type="http://schemas.openxmlformats.org/officeDocument/2006/relationships/customXml" Target="../ink/ink1308.xml"/><Relationship Id="rId512" Type="http://schemas.openxmlformats.org/officeDocument/2006/relationships/image" Target="../media/image1399.png"/><Relationship Id="rId44" Type="http://schemas.openxmlformats.org/officeDocument/2006/relationships/image" Target="../media/image1170.png"/><Relationship Id="rId86" Type="http://schemas.openxmlformats.org/officeDocument/2006/relationships/image" Target="../media/image1191.png"/><Relationship Id="rId151" Type="http://schemas.openxmlformats.org/officeDocument/2006/relationships/image" Target="../media/image1222.png"/><Relationship Id="rId389" Type="http://schemas.openxmlformats.org/officeDocument/2006/relationships/customXml" Target="../ink/ink1329.xml"/><Relationship Id="rId193" Type="http://schemas.openxmlformats.org/officeDocument/2006/relationships/image" Target="../media/image1243.png"/><Relationship Id="rId207" Type="http://schemas.openxmlformats.org/officeDocument/2006/relationships/image" Target="../media/image1250.png"/><Relationship Id="rId249" Type="http://schemas.openxmlformats.org/officeDocument/2006/relationships/image" Target="../media/image1269.png"/><Relationship Id="rId414" Type="http://schemas.openxmlformats.org/officeDocument/2006/relationships/image" Target="../media/image1351.png"/><Relationship Id="rId456" Type="http://schemas.openxmlformats.org/officeDocument/2006/relationships/image" Target="../media/image1372.png"/><Relationship Id="rId498" Type="http://schemas.openxmlformats.org/officeDocument/2006/relationships/image" Target="../media/image1393.png"/><Relationship Id="rId13" Type="http://schemas.openxmlformats.org/officeDocument/2006/relationships/customXml" Target="../ink/ink1139.xml"/><Relationship Id="rId109" Type="http://schemas.openxmlformats.org/officeDocument/2006/relationships/image" Target="../media/image1201.png"/><Relationship Id="rId260" Type="http://schemas.openxmlformats.org/officeDocument/2006/relationships/customXml" Target="../ink/ink1264.xml"/><Relationship Id="rId316" Type="http://schemas.openxmlformats.org/officeDocument/2006/relationships/image" Target="../media/image1302.png"/><Relationship Id="rId55" Type="http://schemas.openxmlformats.org/officeDocument/2006/relationships/customXml" Target="../ink/ink1160.xml"/><Relationship Id="rId97" Type="http://schemas.openxmlformats.org/officeDocument/2006/relationships/image" Target="../media/image1195.png"/><Relationship Id="rId120" Type="http://schemas.openxmlformats.org/officeDocument/2006/relationships/customXml" Target="../ink/ink1193.xml"/><Relationship Id="rId358" Type="http://schemas.openxmlformats.org/officeDocument/2006/relationships/image" Target="../media/image1323.png"/><Relationship Id="rId162" Type="http://schemas.openxmlformats.org/officeDocument/2006/relationships/customXml" Target="../ink/ink1214.xml"/><Relationship Id="rId218" Type="http://schemas.openxmlformats.org/officeDocument/2006/relationships/customXml" Target="../ink/ink1242.xml"/><Relationship Id="rId425" Type="http://schemas.openxmlformats.org/officeDocument/2006/relationships/customXml" Target="../ink/ink1347.xml"/><Relationship Id="rId467" Type="http://schemas.openxmlformats.org/officeDocument/2006/relationships/customXml" Target="../ink/ink1368.xml"/><Relationship Id="rId271" Type="http://schemas.openxmlformats.org/officeDocument/2006/relationships/image" Target="../media/image1280.png"/><Relationship Id="rId24" Type="http://schemas.openxmlformats.org/officeDocument/2006/relationships/image" Target="../media/image1160.png"/><Relationship Id="rId66" Type="http://schemas.openxmlformats.org/officeDocument/2006/relationships/image" Target="../media/image1181.png"/><Relationship Id="rId131" Type="http://schemas.openxmlformats.org/officeDocument/2006/relationships/image" Target="../media/image1212.png"/><Relationship Id="rId327" Type="http://schemas.openxmlformats.org/officeDocument/2006/relationships/customXml" Target="../ink/ink1298.xml"/><Relationship Id="rId369" Type="http://schemas.openxmlformats.org/officeDocument/2006/relationships/customXml" Target="../ink/ink1319.xml"/><Relationship Id="rId173" Type="http://schemas.openxmlformats.org/officeDocument/2006/relationships/image" Target="../media/image1233.png"/><Relationship Id="rId229" Type="http://schemas.openxmlformats.org/officeDocument/2006/relationships/image" Target="../media/image1261.png"/><Relationship Id="rId380" Type="http://schemas.openxmlformats.org/officeDocument/2006/relationships/image" Target="../media/image1334.png"/><Relationship Id="rId436" Type="http://schemas.openxmlformats.org/officeDocument/2006/relationships/image" Target="../media/image1362.png"/><Relationship Id="rId240" Type="http://schemas.openxmlformats.org/officeDocument/2006/relationships/customXml" Target="../ink/ink1253.xml"/><Relationship Id="rId478" Type="http://schemas.openxmlformats.org/officeDocument/2006/relationships/image" Target="../media/image1383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05.xml"/><Relationship Id="rId117" Type="http://schemas.openxmlformats.org/officeDocument/2006/relationships/customXml" Target="../ink/ink1451.xml"/><Relationship Id="rId21" Type="http://schemas.openxmlformats.org/officeDocument/2006/relationships/image" Target="../media/image1412.png"/><Relationship Id="rId42" Type="http://schemas.openxmlformats.org/officeDocument/2006/relationships/customXml" Target="../ink/ink1413.xml"/><Relationship Id="rId47" Type="http://schemas.openxmlformats.org/officeDocument/2006/relationships/image" Target="../media/image1424.png"/><Relationship Id="rId63" Type="http://schemas.openxmlformats.org/officeDocument/2006/relationships/image" Target="../media/image1432.png"/><Relationship Id="rId68" Type="http://schemas.openxmlformats.org/officeDocument/2006/relationships/customXml" Target="../ink/ink1426.xml"/><Relationship Id="rId84" Type="http://schemas.openxmlformats.org/officeDocument/2006/relationships/customXml" Target="../ink/ink1434.xml"/><Relationship Id="rId89" Type="http://schemas.openxmlformats.org/officeDocument/2006/relationships/image" Target="../media/image1445.png"/><Relationship Id="rId112" Type="http://schemas.openxmlformats.org/officeDocument/2006/relationships/customXml" Target="../ink/ink1448.xml"/><Relationship Id="rId133" Type="http://schemas.openxmlformats.org/officeDocument/2006/relationships/customXml" Target="../ink/ink1459.xml"/><Relationship Id="rId138" Type="http://schemas.openxmlformats.org/officeDocument/2006/relationships/image" Target="../media/image1469.png"/><Relationship Id="rId154" Type="http://schemas.openxmlformats.org/officeDocument/2006/relationships/image" Target="../media/image1477.png"/><Relationship Id="rId16" Type="http://schemas.openxmlformats.org/officeDocument/2006/relationships/customXml" Target="../ink/ink1400.xml"/><Relationship Id="rId107" Type="http://schemas.openxmlformats.org/officeDocument/2006/relationships/image" Target="../media/image1454.png"/><Relationship Id="rId11" Type="http://schemas.openxmlformats.org/officeDocument/2006/relationships/image" Target="../media/image1408.png"/><Relationship Id="rId32" Type="http://schemas.openxmlformats.org/officeDocument/2006/relationships/customXml" Target="../ink/ink1408.xml"/><Relationship Id="rId37" Type="http://schemas.openxmlformats.org/officeDocument/2006/relationships/image" Target="../media/image1419.png"/><Relationship Id="rId53" Type="http://schemas.openxmlformats.org/officeDocument/2006/relationships/image" Target="../media/image1427.png"/><Relationship Id="rId58" Type="http://schemas.openxmlformats.org/officeDocument/2006/relationships/customXml" Target="../ink/ink1421.xml"/><Relationship Id="rId74" Type="http://schemas.openxmlformats.org/officeDocument/2006/relationships/customXml" Target="../ink/ink1429.xml"/><Relationship Id="rId79" Type="http://schemas.openxmlformats.org/officeDocument/2006/relationships/image" Target="../media/image1440.png"/><Relationship Id="rId102" Type="http://schemas.openxmlformats.org/officeDocument/2006/relationships/customXml" Target="../ink/ink1443.xml"/><Relationship Id="rId123" Type="http://schemas.openxmlformats.org/officeDocument/2006/relationships/customXml" Target="../ink/ink1454.xml"/><Relationship Id="rId128" Type="http://schemas.openxmlformats.org/officeDocument/2006/relationships/image" Target="../media/image1464.png"/><Relationship Id="rId144" Type="http://schemas.openxmlformats.org/officeDocument/2006/relationships/image" Target="../media/image1472.png"/><Relationship Id="rId149" Type="http://schemas.openxmlformats.org/officeDocument/2006/relationships/customXml" Target="../ink/ink1467.xml"/><Relationship Id="rId5" Type="http://schemas.openxmlformats.org/officeDocument/2006/relationships/image" Target="../media/image1405.png"/><Relationship Id="rId90" Type="http://schemas.openxmlformats.org/officeDocument/2006/relationships/customXml" Target="../ink/ink1437.xml"/><Relationship Id="rId95" Type="http://schemas.openxmlformats.org/officeDocument/2006/relationships/image" Target="../media/image1448.png"/><Relationship Id="rId22" Type="http://schemas.openxmlformats.org/officeDocument/2006/relationships/customXml" Target="../ink/ink1403.xml"/><Relationship Id="rId27" Type="http://schemas.openxmlformats.org/officeDocument/2006/relationships/image" Target="../media/image1415.png"/><Relationship Id="rId43" Type="http://schemas.openxmlformats.org/officeDocument/2006/relationships/image" Target="../media/image1422.png"/><Relationship Id="rId48" Type="http://schemas.openxmlformats.org/officeDocument/2006/relationships/customXml" Target="../ink/ink1416.xml"/><Relationship Id="rId64" Type="http://schemas.openxmlformats.org/officeDocument/2006/relationships/customXml" Target="../ink/ink1424.xml"/><Relationship Id="rId69" Type="http://schemas.openxmlformats.org/officeDocument/2006/relationships/image" Target="../media/image1435.png"/><Relationship Id="rId113" Type="http://schemas.openxmlformats.org/officeDocument/2006/relationships/customXml" Target="../ink/ink1449.xml"/><Relationship Id="rId118" Type="http://schemas.openxmlformats.org/officeDocument/2006/relationships/image" Target="../media/image1459.png"/><Relationship Id="rId134" Type="http://schemas.openxmlformats.org/officeDocument/2006/relationships/image" Target="../media/image1467.png"/><Relationship Id="rId139" Type="http://schemas.openxmlformats.org/officeDocument/2006/relationships/customXml" Target="../ink/ink1462.xml"/><Relationship Id="rId80" Type="http://schemas.openxmlformats.org/officeDocument/2006/relationships/customXml" Target="../ink/ink1432.xml"/><Relationship Id="rId85" Type="http://schemas.openxmlformats.org/officeDocument/2006/relationships/image" Target="../media/image1443.png"/><Relationship Id="rId150" Type="http://schemas.openxmlformats.org/officeDocument/2006/relationships/image" Target="../media/image1475.png"/><Relationship Id="rId155" Type="http://schemas.openxmlformats.org/officeDocument/2006/relationships/customXml" Target="../ink/ink1470.xml"/><Relationship Id="rId12" Type="http://schemas.openxmlformats.org/officeDocument/2006/relationships/customXml" Target="../ink/ink1398.xml"/><Relationship Id="rId17" Type="http://schemas.openxmlformats.org/officeDocument/2006/relationships/image" Target="../media/image1410.png"/><Relationship Id="rId33" Type="http://schemas.openxmlformats.org/officeDocument/2006/relationships/image" Target="../media/image1417.png"/><Relationship Id="rId38" Type="http://schemas.openxmlformats.org/officeDocument/2006/relationships/customXml" Target="../ink/ink1411.xml"/><Relationship Id="rId59" Type="http://schemas.openxmlformats.org/officeDocument/2006/relationships/image" Target="../media/image1430.png"/><Relationship Id="rId103" Type="http://schemas.openxmlformats.org/officeDocument/2006/relationships/image" Target="../media/image1452.png"/><Relationship Id="rId108" Type="http://schemas.openxmlformats.org/officeDocument/2006/relationships/customXml" Target="../ink/ink1446.xml"/><Relationship Id="rId124" Type="http://schemas.openxmlformats.org/officeDocument/2006/relationships/image" Target="../media/image1462.png"/><Relationship Id="rId129" Type="http://schemas.openxmlformats.org/officeDocument/2006/relationships/customXml" Target="../ink/ink1457.xml"/><Relationship Id="rId20" Type="http://schemas.openxmlformats.org/officeDocument/2006/relationships/customXml" Target="../ink/ink1402.xml"/><Relationship Id="rId41" Type="http://schemas.openxmlformats.org/officeDocument/2006/relationships/image" Target="../media/image1421.png"/><Relationship Id="rId54" Type="http://schemas.openxmlformats.org/officeDocument/2006/relationships/customXml" Target="../ink/ink1419.xml"/><Relationship Id="rId62" Type="http://schemas.openxmlformats.org/officeDocument/2006/relationships/customXml" Target="../ink/ink1423.xml"/><Relationship Id="rId70" Type="http://schemas.openxmlformats.org/officeDocument/2006/relationships/customXml" Target="../ink/ink1427.xml"/><Relationship Id="rId75" Type="http://schemas.openxmlformats.org/officeDocument/2006/relationships/image" Target="../media/image1438.png"/><Relationship Id="rId83" Type="http://schemas.openxmlformats.org/officeDocument/2006/relationships/image" Target="../media/image1442.png"/><Relationship Id="rId88" Type="http://schemas.openxmlformats.org/officeDocument/2006/relationships/customXml" Target="../ink/ink1436.xml"/><Relationship Id="rId91" Type="http://schemas.openxmlformats.org/officeDocument/2006/relationships/image" Target="../media/image1446.png"/><Relationship Id="rId96" Type="http://schemas.openxmlformats.org/officeDocument/2006/relationships/customXml" Target="../ink/ink1440.xml"/><Relationship Id="rId111" Type="http://schemas.openxmlformats.org/officeDocument/2006/relationships/image" Target="../media/image1456.png"/><Relationship Id="rId132" Type="http://schemas.openxmlformats.org/officeDocument/2006/relationships/image" Target="../media/image1466.png"/><Relationship Id="rId140" Type="http://schemas.openxmlformats.org/officeDocument/2006/relationships/image" Target="../media/image1470.png"/><Relationship Id="rId145" Type="http://schemas.openxmlformats.org/officeDocument/2006/relationships/customXml" Target="../ink/ink1465.xml"/><Relationship Id="rId153" Type="http://schemas.openxmlformats.org/officeDocument/2006/relationships/customXml" Target="../ink/ink146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95.xml"/><Relationship Id="rId15" Type="http://schemas.openxmlformats.org/officeDocument/2006/relationships/image" Target="../media/image361.png"/><Relationship Id="rId23" Type="http://schemas.openxmlformats.org/officeDocument/2006/relationships/image" Target="../media/image1413.png"/><Relationship Id="rId28" Type="http://schemas.openxmlformats.org/officeDocument/2006/relationships/customXml" Target="../ink/ink1406.xml"/><Relationship Id="rId36" Type="http://schemas.openxmlformats.org/officeDocument/2006/relationships/customXml" Target="../ink/ink1410.xml"/><Relationship Id="rId49" Type="http://schemas.openxmlformats.org/officeDocument/2006/relationships/image" Target="../media/image1425.png"/><Relationship Id="rId57" Type="http://schemas.openxmlformats.org/officeDocument/2006/relationships/image" Target="../media/image1429.png"/><Relationship Id="rId106" Type="http://schemas.openxmlformats.org/officeDocument/2006/relationships/customXml" Target="../ink/ink1445.xml"/><Relationship Id="rId114" Type="http://schemas.openxmlformats.org/officeDocument/2006/relationships/image" Target="../media/image1457.png"/><Relationship Id="rId119" Type="http://schemas.openxmlformats.org/officeDocument/2006/relationships/customXml" Target="../ink/ink1452.xml"/><Relationship Id="rId127" Type="http://schemas.openxmlformats.org/officeDocument/2006/relationships/customXml" Target="../ink/ink1456.xml"/><Relationship Id="rId10" Type="http://schemas.openxmlformats.org/officeDocument/2006/relationships/customXml" Target="../ink/ink1397.xml"/><Relationship Id="rId31" Type="http://schemas.openxmlformats.org/officeDocument/2006/relationships/image" Target="../media/image1416.png"/><Relationship Id="rId44" Type="http://schemas.openxmlformats.org/officeDocument/2006/relationships/customXml" Target="../ink/ink1414.xml"/><Relationship Id="rId52" Type="http://schemas.openxmlformats.org/officeDocument/2006/relationships/customXml" Target="../ink/ink1418.xml"/><Relationship Id="rId60" Type="http://schemas.openxmlformats.org/officeDocument/2006/relationships/customXml" Target="../ink/ink1422.xml"/><Relationship Id="rId65" Type="http://schemas.openxmlformats.org/officeDocument/2006/relationships/image" Target="../media/image1433.png"/><Relationship Id="rId73" Type="http://schemas.openxmlformats.org/officeDocument/2006/relationships/image" Target="../media/image1437.png"/><Relationship Id="rId78" Type="http://schemas.openxmlformats.org/officeDocument/2006/relationships/customXml" Target="../ink/ink1431.xml"/><Relationship Id="rId81" Type="http://schemas.openxmlformats.org/officeDocument/2006/relationships/image" Target="../media/image1441.png"/><Relationship Id="rId86" Type="http://schemas.openxmlformats.org/officeDocument/2006/relationships/customXml" Target="../ink/ink1435.xml"/><Relationship Id="rId94" Type="http://schemas.openxmlformats.org/officeDocument/2006/relationships/customXml" Target="../ink/ink1439.xml"/><Relationship Id="rId99" Type="http://schemas.openxmlformats.org/officeDocument/2006/relationships/image" Target="../media/image1450.png"/><Relationship Id="rId101" Type="http://schemas.openxmlformats.org/officeDocument/2006/relationships/image" Target="../media/image1451.png"/><Relationship Id="rId122" Type="http://schemas.openxmlformats.org/officeDocument/2006/relationships/image" Target="../media/image1461.png"/><Relationship Id="rId130" Type="http://schemas.openxmlformats.org/officeDocument/2006/relationships/image" Target="../media/image1465.png"/><Relationship Id="rId135" Type="http://schemas.openxmlformats.org/officeDocument/2006/relationships/customXml" Target="../ink/ink1460.xml"/><Relationship Id="rId143" Type="http://schemas.openxmlformats.org/officeDocument/2006/relationships/customXml" Target="../ink/ink1464.xml"/><Relationship Id="rId148" Type="http://schemas.openxmlformats.org/officeDocument/2006/relationships/image" Target="../media/image1474.png"/><Relationship Id="rId151" Type="http://schemas.openxmlformats.org/officeDocument/2006/relationships/customXml" Target="../ink/ink1468.xml"/><Relationship Id="rId156" Type="http://schemas.openxmlformats.org/officeDocument/2006/relationships/image" Target="../media/image1478.png"/><Relationship Id="rId4" Type="http://schemas.openxmlformats.org/officeDocument/2006/relationships/customXml" Target="../ink/ink1394.xml"/><Relationship Id="rId9" Type="http://schemas.openxmlformats.org/officeDocument/2006/relationships/image" Target="../media/image1407.png"/><Relationship Id="rId13" Type="http://schemas.openxmlformats.org/officeDocument/2006/relationships/image" Target="../media/image1409.png"/><Relationship Id="rId18" Type="http://schemas.openxmlformats.org/officeDocument/2006/relationships/customXml" Target="../ink/ink1401.xml"/><Relationship Id="rId39" Type="http://schemas.openxmlformats.org/officeDocument/2006/relationships/image" Target="../media/image1420.png"/><Relationship Id="rId109" Type="http://schemas.openxmlformats.org/officeDocument/2006/relationships/image" Target="../media/image1455.png"/><Relationship Id="rId34" Type="http://schemas.openxmlformats.org/officeDocument/2006/relationships/customXml" Target="../ink/ink1409.xml"/><Relationship Id="rId50" Type="http://schemas.openxmlformats.org/officeDocument/2006/relationships/customXml" Target="../ink/ink1417.xml"/><Relationship Id="rId55" Type="http://schemas.openxmlformats.org/officeDocument/2006/relationships/image" Target="../media/image1428.png"/><Relationship Id="rId76" Type="http://schemas.openxmlformats.org/officeDocument/2006/relationships/customXml" Target="../ink/ink1430.xml"/><Relationship Id="rId97" Type="http://schemas.openxmlformats.org/officeDocument/2006/relationships/image" Target="../media/image1449.png"/><Relationship Id="rId104" Type="http://schemas.openxmlformats.org/officeDocument/2006/relationships/customXml" Target="../ink/ink1444.xml"/><Relationship Id="rId120" Type="http://schemas.openxmlformats.org/officeDocument/2006/relationships/image" Target="../media/image1460.png"/><Relationship Id="rId125" Type="http://schemas.openxmlformats.org/officeDocument/2006/relationships/customXml" Target="../ink/ink1455.xml"/><Relationship Id="rId141" Type="http://schemas.openxmlformats.org/officeDocument/2006/relationships/customXml" Target="../ink/ink1463.xml"/><Relationship Id="rId146" Type="http://schemas.openxmlformats.org/officeDocument/2006/relationships/image" Target="../media/image1473.png"/><Relationship Id="rId7" Type="http://schemas.openxmlformats.org/officeDocument/2006/relationships/image" Target="../media/image1406.png"/><Relationship Id="rId71" Type="http://schemas.openxmlformats.org/officeDocument/2006/relationships/image" Target="../media/image1436.png"/><Relationship Id="rId92" Type="http://schemas.openxmlformats.org/officeDocument/2006/relationships/customXml" Target="../ink/ink1438.xml"/><Relationship Id="rId2" Type="http://schemas.openxmlformats.org/officeDocument/2006/relationships/image" Target="../media/image1403.png"/><Relationship Id="rId29" Type="http://schemas.openxmlformats.org/officeDocument/2006/relationships/image" Target="../media/image674.png"/><Relationship Id="rId24" Type="http://schemas.openxmlformats.org/officeDocument/2006/relationships/customXml" Target="../ink/ink1404.xml"/><Relationship Id="rId40" Type="http://schemas.openxmlformats.org/officeDocument/2006/relationships/customXml" Target="../ink/ink1412.xml"/><Relationship Id="rId45" Type="http://schemas.openxmlformats.org/officeDocument/2006/relationships/image" Target="../media/image1423.png"/><Relationship Id="rId66" Type="http://schemas.openxmlformats.org/officeDocument/2006/relationships/customXml" Target="../ink/ink1425.xml"/><Relationship Id="rId87" Type="http://schemas.openxmlformats.org/officeDocument/2006/relationships/image" Target="../media/image1444.png"/><Relationship Id="rId110" Type="http://schemas.openxmlformats.org/officeDocument/2006/relationships/customXml" Target="../ink/ink1447.xml"/><Relationship Id="rId115" Type="http://schemas.openxmlformats.org/officeDocument/2006/relationships/customXml" Target="../ink/ink1450.xml"/><Relationship Id="rId131" Type="http://schemas.openxmlformats.org/officeDocument/2006/relationships/customXml" Target="../ink/ink1458.xml"/><Relationship Id="rId136" Type="http://schemas.openxmlformats.org/officeDocument/2006/relationships/image" Target="../media/image1468.png"/><Relationship Id="rId157" Type="http://schemas.openxmlformats.org/officeDocument/2006/relationships/customXml" Target="../ink/ink1471.xml"/><Relationship Id="rId61" Type="http://schemas.openxmlformats.org/officeDocument/2006/relationships/image" Target="../media/image1431.png"/><Relationship Id="rId82" Type="http://schemas.openxmlformats.org/officeDocument/2006/relationships/customXml" Target="../ink/ink1433.xml"/><Relationship Id="rId152" Type="http://schemas.openxmlformats.org/officeDocument/2006/relationships/image" Target="../media/image1476.png"/><Relationship Id="rId19" Type="http://schemas.openxmlformats.org/officeDocument/2006/relationships/image" Target="../media/image1411.png"/><Relationship Id="rId14" Type="http://schemas.openxmlformats.org/officeDocument/2006/relationships/customXml" Target="../ink/ink1399.xml"/><Relationship Id="rId30" Type="http://schemas.openxmlformats.org/officeDocument/2006/relationships/customXml" Target="../ink/ink1407.xml"/><Relationship Id="rId35" Type="http://schemas.openxmlformats.org/officeDocument/2006/relationships/image" Target="../media/image1418.png"/><Relationship Id="rId56" Type="http://schemas.openxmlformats.org/officeDocument/2006/relationships/customXml" Target="../ink/ink1420.xml"/><Relationship Id="rId77" Type="http://schemas.openxmlformats.org/officeDocument/2006/relationships/image" Target="../media/image1439.png"/><Relationship Id="rId100" Type="http://schemas.openxmlformats.org/officeDocument/2006/relationships/customXml" Target="../ink/ink1442.xml"/><Relationship Id="rId105" Type="http://schemas.openxmlformats.org/officeDocument/2006/relationships/image" Target="../media/image1453.png"/><Relationship Id="rId126" Type="http://schemas.openxmlformats.org/officeDocument/2006/relationships/image" Target="../media/image1463.png"/><Relationship Id="rId147" Type="http://schemas.openxmlformats.org/officeDocument/2006/relationships/customXml" Target="../ink/ink1466.xml"/><Relationship Id="rId8" Type="http://schemas.openxmlformats.org/officeDocument/2006/relationships/customXml" Target="../ink/ink1396.xml"/><Relationship Id="rId51" Type="http://schemas.openxmlformats.org/officeDocument/2006/relationships/image" Target="../media/image1426.png"/><Relationship Id="rId72" Type="http://schemas.openxmlformats.org/officeDocument/2006/relationships/customXml" Target="../ink/ink1428.xml"/><Relationship Id="rId93" Type="http://schemas.openxmlformats.org/officeDocument/2006/relationships/image" Target="../media/image1447.png"/><Relationship Id="rId98" Type="http://schemas.openxmlformats.org/officeDocument/2006/relationships/customXml" Target="../ink/ink1441.xml"/><Relationship Id="rId121" Type="http://schemas.openxmlformats.org/officeDocument/2006/relationships/customXml" Target="../ink/ink1453.xml"/><Relationship Id="rId142" Type="http://schemas.openxmlformats.org/officeDocument/2006/relationships/image" Target="../media/image1471.png"/><Relationship Id="rId3" Type="http://schemas.openxmlformats.org/officeDocument/2006/relationships/image" Target="../media/image1404.png"/><Relationship Id="rId25" Type="http://schemas.openxmlformats.org/officeDocument/2006/relationships/image" Target="../media/image1414.png"/><Relationship Id="rId46" Type="http://schemas.openxmlformats.org/officeDocument/2006/relationships/customXml" Target="../ink/ink1415.xml"/><Relationship Id="rId67" Type="http://schemas.openxmlformats.org/officeDocument/2006/relationships/image" Target="../media/image1434.png"/><Relationship Id="rId116" Type="http://schemas.openxmlformats.org/officeDocument/2006/relationships/image" Target="../media/image1458.png"/><Relationship Id="rId137" Type="http://schemas.openxmlformats.org/officeDocument/2006/relationships/customXml" Target="../ink/ink1461.xml"/><Relationship Id="rId158" Type="http://schemas.openxmlformats.org/officeDocument/2006/relationships/image" Target="../media/image147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83.xml"/><Relationship Id="rId117" Type="http://schemas.openxmlformats.org/officeDocument/2006/relationships/customXml" Target="../ink/ink1529.xml"/><Relationship Id="rId21" Type="http://schemas.openxmlformats.org/officeDocument/2006/relationships/image" Target="../media/image1490.png"/><Relationship Id="rId42" Type="http://schemas.openxmlformats.org/officeDocument/2006/relationships/customXml" Target="../ink/ink1491.xml"/><Relationship Id="rId47" Type="http://schemas.openxmlformats.org/officeDocument/2006/relationships/image" Target="../media/image1502.png"/><Relationship Id="rId63" Type="http://schemas.openxmlformats.org/officeDocument/2006/relationships/image" Target="../media/image1510.png"/><Relationship Id="rId68" Type="http://schemas.openxmlformats.org/officeDocument/2006/relationships/customXml" Target="../ink/ink1504.xml"/><Relationship Id="rId84" Type="http://schemas.openxmlformats.org/officeDocument/2006/relationships/image" Target="../media/image1519.png"/><Relationship Id="rId89" Type="http://schemas.openxmlformats.org/officeDocument/2006/relationships/customXml" Target="../ink/ink1515.xml"/><Relationship Id="rId112" Type="http://schemas.openxmlformats.org/officeDocument/2006/relationships/image" Target="../media/image1533.png"/><Relationship Id="rId16" Type="http://schemas.openxmlformats.org/officeDocument/2006/relationships/customXml" Target="../ink/ink1478.xml"/><Relationship Id="rId107" Type="http://schemas.openxmlformats.org/officeDocument/2006/relationships/customXml" Target="../ink/ink1524.xml"/><Relationship Id="rId11" Type="http://schemas.openxmlformats.org/officeDocument/2006/relationships/image" Target="../media/image1485.png"/><Relationship Id="rId32" Type="http://schemas.openxmlformats.org/officeDocument/2006/relationships/customXml" Target="../ink/ink1486.xml"/><Relationship Id="rId37" Type="http://schemas.openxmlformats.org/officeDocument/2006/relationships/image" Target="../media/image1497.png"/><Relationship Id="rId53" Type="http://schemas.openxmlformats.org/officeDocument/2006/relationships/image" Target="../media/image1505.png"/><Relationship Id="rId58" Type="http://schemas.openxmlformats.org/officeDocument/2006/relationships/customXml" Target="../ink/ink1499.xml"/><Relationship Id="rId74" Type="http://schemas.openxmlformats.org/officeDocument/2006/relationships/image" Target="../media/image1514.png"/><Relationship Id="rId79" Type="http://schemas.openxmlformats.org/officeDocument/2006/relationships/customXml" Target="../ink/ink1510.xml"/><Relationship Id="rId102" Type="http://schemas.openxmlformats.org/officeDocument/2006/relationships/image" Target="../media/image1528.png"/><Relationship Id="rId5" Type="http://schemas.openxmlformats.org/officeDocument/2006/relationships/image" Target="../media/image1482.png"/><Relationship Id="rId61" Type="http://schemas.openxmlformats.org/officeDocument/2006/relationships/image" Target="../media/image1509.png"/><Relationship Id="rId82" Type="http://schemas.openxmlformats.org/officeDocument/2006/relationships/image" Target="../media/image1518.png"/><Relationship Id="rId90" Type="http://schemas.openxmlformats.org/officeDocument/2006/relationships/image" Target="../media/image1522.png"/><Relationship Id="rId95" Type="http://schemas.openxmlformats.org/officeDocument/2006/relationships/customXml" Target="../ink/ink1518.xml"/><Relationship Id="rId19" Type="http://schemas.openxmlformats.org/officeDocument/2006/relationships/image" Target="../media/image1489.png"/><Relationship Id="rId14" Type="http://schemas.openxmlformats.org/officeDocument/2006/relationships/customXml" Target="../ink/ink1477.xml"/><Relationship Id="rId22" Type="http://schemas.openxmlformats.org/officeDocument/2006/relationships/customXml" Target="../ink/ink1481.xml"/><Relationship Id="rId27" Type="http://schemas.openxmlformats.org/officeDocument/2006/relationships/image" Target="../media/image1492.png"/><Relationship Id="rId30" Type="http://schemas.openxmlformats.org/officeDocument/2006/relationships/customXml" Target="../ink/ink1485.xml"/><Relationship Id="rId35" Type="http://schemas.openxmlformats.org/officeDocument/2006/relationships/image" Target="../media/image1496.png"/><Relationship Id="rId43" Type="http://schemas.openxmlformats.org/officeDocument/2006/relationships/image" Target="../media/image1500.png"/><Relationship Id="rId48" Type="http://schemas.openxmlformats.org/officeDocument/2006/relationships/customXml" Target="../ink/ink1494.xml"/><Relationship Id="rId56" Type="http://schemas.openxmlformats.org/officeDocument/2006/relationships/customXml" Target="../ink/ink1498.xml"/><Relationship Id="rId64" Type="http://schemas.openxmlformats.org/officeDocument/2006/relationships/customXml" Target="../ink/ink1502.xml"/><Relationship Id="rId69" Type="http://schemas.openxmlformats.org/officeDocument/2006/relationships/customXml" Target="../ink/ink1505.xml"/><Relationship Id="rId77" Type="http://schemas.openxmlformats.org/officeDocument/2006/relationships/customXml" Target="../ink/ink1509.xml"/><Relationship Id="rId100" Type="http://schemas.openxmlformats.org/officeDocument/2006/relationships/image" Target="../media/image1527.png"/><Relationship Id="rId105" Type="http://schemas.openxmlformats.org/officeDocument/2006/relationships/customXml" Target="../ink/ink1523.xml"/><Relationship Id="rId113" Type="http://schemas.openxmlformats.org/officeDocument/2006/relationships/customXml" Target="../ink/ink1527.xml"/><Relationship Id="rId118" Type="http://schemas.openxmlformats.org/officeDocument/2006/relationships/image" Target="../media/image1536.png"/><Relationship Id="rId8" Type="http://schemas.openxmlformats.org/officeDocument/2006/relationships/customXml" Target="../ink/ink1474.xml"/><Relationship Id="rId51" Type="http://schemas.openxmlformats.org/officeDocument/2006/relationships/image" Target="../media/image1504.png"/><Relationship Id="rId72" Type="http://schemas.openxmlformats.org/officeDocument/2006/relationships/image" Target="../media/image1513.png"/><Relationship Id="rId80" Type="http://schemas.openxmlformats.org/officeDocument/2006/relationships/image" Target="../media/image1517.png"/><Relationship Id="rId85" Type="http://schemas.openxmlformats.org/officeDocument/2006/relationships/customXml" Target="../ink/ink1513.xml"/><Relationship Id="rId93" Type="http://schemas.openxmlformats.org/officeDocument/2006/relationships/customXml" Target="../ink/ink1517.xml"/><Relationship Id="rId98" Type="http://schemas.openxmlformats.org/officeDocument/2006/relationships/image" Target="../media/image1526.png"/><Relationship Id="rId121" Type="http://schemas.openxmlformats.org/officeDocument/2006/relationships/customXml" Target="../ink/ink1531.xml"/><Relationship Id="rId3" Type="http://schemas.openxmlformats.org/officeDocument/2006/relationships/image" Target="../media/image1481.png"/><Relationship Id="rId12" Type="http://schemas.openxmlformats.org/officeDocument/2006/relationships/customXml" Target="../ink/ink1476.xml"/><Relationship Id="rId17" Type="http://schemas.openxmlformats.org/officeDocument/2006/relationships/image" Target="../media/image1488.png"/><Relationship Id="rId25" Type="http://schemas.openxmlformats.org/officeDocument/2006/relationships/image" Target="../media/image1491.png"/><Relationship Id="rId33" Type="http://schemas.openxmlformats.org/officeDocument/2006/relationships/image" Target="../media/image1495.png"/><Relationship Id="rId38" Type="http://schemas.openxmlformats.org/officeDocument/2006/relationships/customXml" Target="../ink/ink1489.xml"/><Relationship Id="rId46" Type="http://schemas.openxmlformats.org/officeDocument/2006/relationships/customXml" Target="../ink/ink1493.xml"/><Relationship Id="rId59" Type="http://schemas.openxmlformats.org/officeDocument/2006/relationships/image" Target="../media/image1508.png"/><Relationship Id="rId67" Type="http://schemas.openxmlformats.org/officeDocument/2006/relationships/image" Target="../media/image361.png"/><Relationship Id="rId103" Type="http://schemas.openxmlformats.org/officeDocument/2006/relationships/customXml" Target="../ink/ink1522.xml"/><Relationship Id="rId108" Type="http://schemas.openxmlformats.org/officeDocument/2006/relationships/image" Target="../media/image1531.png"/><Relationship Id="rId116" Type="http://schemas.openxmlformats.org/officeDocument/2006/relationships/image" Target="../media/image1535.png"/><Relationship Id="rId20" Type="http://schemas.openxmlformats.org/officeDocument/2006/relationships/customXml" Target="../ink/ink1480.xml"/><Relationship Id="rId41" Type="http://schemas.openxmlformats.org/officeDocument/2006/relationships/image" Target="../media/image1499.png"/><Relationship Id="rId54" Type="http://schemas.openxmlformats.org/officeDocument/2006/relationships/customXml" Target="../ink/ink1497.xml"/><Relationship Id="rId62" Type="http://schemas.openxmlformats.org/officeDocument/2006/relationships/customXml" Target="../ink/ink1501.xml"/><Relationship Id="rId70" Type="http://schemas.openxmlformats.org/officeDocument/2006/relationships/image" Target="../media/image1512.png"/><Relationship Id="rId75" Type="http://schemas.openxmlformats.org/officeDocument/2006/relationships/customXml" Target="../ink/ink1508.xml"/><Relationship Id="rId83" Type="http://schemas.openxmlformats.org/officeDocument/2006/relationships/customXml" Target="../ink/ink1512.xml"/><Relationship Id="rId88" Type="http://schemas.openxmlformats.org/officeDocument/2006/relationships/image" Target="../media/image1521.png"/><Relationship Id="rId91" Type="http://schemas.openxmlformats.org/officeDocument/2006/relationships/customXml" Target="../ink/ink1516.xml"/><Relationship Id="rId96" Type="http://schemas.openxmlformats.org/officeDocument/2006/relationships/image" Target="../media/image1525.png"/><Relationship Id="rId111" Type="http://schemas.openxmlformats.org/officeDocument/2006/relationships/customXml" Target="../ink/ink15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73.xml"/><Relationship Id="rId15" Type="http://schemas.openxmlformats.org/officeDocument/2006/relationships/image" Target="../media/image1487.png"/><Relationship Id="rId23" Type="http://schemas.openxmlformats.org/officeDocument/2006/relationships/image" Target="../media/image731.png"/><Relationship Id="rId28" Type="http://schemas.openxmlformats.org/officeDocument/2006/relationships/customXml" Target="../ink/ink1484.xml"/><Relationship Id="rId36" Type="http://schemas.openxmlformats.org/officeDocument/2006/relationships/customXml" Target="../ink/ink1488.xml"/><Relationship Id="rId49" Type="http://schemas.openxmlformats.org/officeDocument/2006/relationships/image" Target="../media/image1503.png"/><Relationship Id="rId57" Type="http://schemas.openxmlformats.org/officeDocument/2006/relationships/image" Target="../media/image1507.png"/><Relationship Id="rId106" Type="http://schemas.openxmlformats.org/officeDocument/2006/relationships/image" Target="../media/image1530.png"/><Relationship Id="rId114" Type="http://schemas.openxmlformats.org/officeDocument/2006/relationships/image" Target="../media/image1534.png"/><Relationship Id="rId119" Type="http://schemas.openxmlformats.org/officeDocument/2006/relationships/customXml" Target="../ink/ink1530.xml"/><Relationship Id="rId10" Type="http://schemas.openxmlformats.org/officeDocument/2006/relationships/customXml" Target="../ink/ink1475.xml"/><Relationship Id="rId31" Type="http://schemas.openxmlformats.org/officeDocument/2006/relationships/image" Target="../media/image1494.png"/><Relationship Id="rId44" Type="http://schemas.openxmlformats.org/officeDocument/2006/relationships/customXml" Target="../ink/ink1492.xml"/><Relationship Id="rId52" Type="http://schemas.openxmlformats.org/officeDocument/2006/relationships/customXml" Target="../ink/ink1496.xml"/><Relationship Id="rId60" Type="http://schemas.openxmlformats.org/officeDocument/2006/relationships/customXml" Target="../ink/ink1500.xml"/><Relationship Id="rId65" Type="http://schemas.openxmlformats.org/officeDocument/2006/relationships/image" Target="../media/image1511.png"/><Relationship Id="rId73" Type="http://schemas.openxmlformats.org/officeDocument/2006/relationships/customXml" Target="../ink/ink1507.xml"/><Relationship Id="rId78" Type="http://schemas.openxmlformats.org/officeDocument/2006/relationships/image" Target="../media/image1516.png"/><Relationship Id="rId81" Type="http://schemas.openxmlformats.org/officeDocument/2006/relationships/customXml" Target="../ink/ink1511.xml"/><Relationship Id="rId86" Type="http://schemas.openxmlformats.org/officeDocument/2006/relationships/image" Target="../media/image1520.png"/><Relationship Id="rId94" Type="http://schemas.openxmlformats.org/officeDocument/2006/relationships/image" Target="../media/image1524.png"/><Relationship Id="rId99" Type="http://schemas.openxmlformats.org/officeDocument/2006/relationships/customXml" Target="../ink/ink1520.xml"/><Relationship Id="rId101" Type="http://schemas.openxmlformats.org/officeDocument/2006/relationships/customXml" Target="../ink/ink1521.xml"/><Relationship Id="rId122" Type="http://schemas.openxmlformats.org/officeDocument/2006/relationships/image" Target="../media/image1538.png"/><Relationship Id="rId4" Type="http://schemas.openxmlformats.org/officeDocument/2006/relationships/customXml" Target="../ink/ink1472.xml"/><Relationship Id="rId9" Type="http://schemas.openxmlformats.org/officeDocument/2006/relationships/image" Target="../media/image1484.png"/><Relationship Id="rId13" Type="http://schemas.openxmlformats.org/officeDocument/2006/relationships/image" Target="../media/image1486.png"/><Relationship Id="rId18" Type="http://schemas.openxmlformats.org/officeDocument/2006/relationships/customXml" Target="../ink/ink1479.xml"/><Relationship Id="rId39" Type="http://schemas.openxmlformats.org/officeDocument/2006/relationships/image" Target="../media/image1498.png"/><Relationship Id="rId109" Type="http://schemas.openxmlformats.org/officeDocument/2006/relationships/customXml" Target="../ink/ink1525.xml"/><Relationship Id="rId34" Type="http://schemas.openxmlformats.org/officeDocument/2006/relationships/customXml" Target="../ink/ink1487.xml"/><Relationship Id="rId50" Type="http://schemas.openxmlformats.org/officeDocument/2006/relationships/customXml" Target="../ink/ink1495.xml"/><Relationship Id="rId55" Type="http://schemas.openxmlformats.org/officeDocument/2006/relationships/image" Target="../media/image1506.png"/><Relationship Id="rId76" Type="http://schemas.openxmlformats.org/officeDocument/2006/relationships/image" Target="../media/image1515.png"/><Relationship Id="rId97" Type="http://schemas.openxmlformats.org/officeDocument/2006/relationships/customXml" Target="../ink/ink1519.xml"/><Relationship Id="rId104" Type="http://schemas.openxmlformats.org/officeDocument/2006/relationships/image" Target="../media/image1529.png"/><Relationship Id="rId120" Type="http://schemas.openxmlformats.org/officeDocument/2006/relationships/image" Target="../media/image1537.png"/><Relationship Id="rId7" Type="http://schemas.openxmlformats.org/officeDocument/2006/relationships/image" Target="../media/image1483.png"/><Relationship Id="rId71" Type="http://schemas.openxmlformats.org/officeDocument/2006/relationships/customXml" Target="../ink/ink1506.xml"/><Relationship Id="rId92" Type="http://schemas.openxmlformats.org/officeDocument/2006/relationships/image" Target="../media/image1523.png"/><Relationship Id="rId2" Type="http://schemas.openxmlformats.org/officeDocument/2006/relationships/image" Target="../media/image1480.png"/><Relationship Id="rId29" Type="http://schemas.openxmlformats.org/officeDocument/2006/relationships/image" Target="../media/image1493.png"/><Relationship Id="rId24" Type="http://schemas.openxmlformats.org/officeDocument/2006/relationships/customXml" Target="../ink/ink1482.xml"/><Relationship Id="rId40" Type="http://schemas.openxmlformats.org/officeDocument/2006/relationships/customXml" Target="../ink/ink1490.xml"/><Relationship Id="rId45" Type="http://schemas.openxmlformats.org/officeDocument/2006/relationships/image" Target="../media/image1501.png"/><Relationship Id="rId66" Type="http://schemas.openxmlformats.org/officeDocument/2006/relationships/customXml" Target="../ink/ink1503.xml"/><Relationship Id="rId87" Type="http://schemas.openxmlformats.org/officeDocument/2006/relationships/customXml" Target="../ink/ink1514.xml"/><Relationship Id="rId110" Type="http://schemas.openxmlformats.org/officeDocument/2006/relationships/image" Target="../media/image1532.png"/><Relationship Id="rId115" Type="http://schemas.openxmlformats.org/officeDocument/2006/relationships/customXml" Target="../ink/ink15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CFF3A61C-22D1-41F1-A1DC-CDA9C3A5C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56" y="458702"/>
            <a:ext cx="6396574" cy="2853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6F17B-A950-4989-98E5-307CE570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1" y="981047"/>
            <a:ext cx="1981477" cy="400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9436B-C845-4A50-81BA-E4F15F2A8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2" y="1628675"/>
            <a:ext cx="2010056" cy="400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6B0574-B9D8-4E54-9941-755681B764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"/>
          <a:stretch/>
        </p:blipFill>
        <p:spPr>
          <a:xfrm>
            <a:off x="3636206" y="1657254"/>
            <a:ext cx="1019138" cy="342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986647-B42A-4D87-B51B-5645A7D9EAF4}"/>
              </a:ext>
            </a:extLst>
          </p:cNvPr>
          <p:cNvSpPr txBox="1"/>
          <p:nvPr/>
        </p:nvSpPr>
        <p:spPr>
          <a:xfrm>
            <a:off x="2790825" y="1638204"/>
            <a:ext cx="8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ADECB7-086F-418C-92CE-8DEF9556C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1" y="2276303"/>
            <a:ext cx="2581635" cy="419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34391F-1700-4B7E-B27E-8F0646B9C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1" y="3107821"/>
            <a:ext cx="2114845" cy="3905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EDEFCB-6382-4102-BD5A-1F42604D2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1" y="4305266"/>
            <a:ext cx="4077269" cy="4096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59DB02-DBC5-4668-BD68-DF46BB177D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42" y="3115155"/>
            <a:ext cx="2333951" cy="3715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BEADE8-CA3A-4D02-8E75-175ED9C685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0" y="5359828"/>
            <a:ext cx="7344800" cy="4572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9F43FD-85CA-4158-8E61-CD3300120A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4348134"/>
            <a:ext cx="2762636" cy="32389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0ADDEEF-BCC4-4FB4-B31E-8E5B2B012DE9}"/>
              </a:ext>
            </a:extLst>
          </p:cNvPr>
          <p:cNvSpPr/>
          <p:nvPr/>
        </p:nvSpPr>
        <p:spPr>
          <a:xfrm>
            <a:off x="3363985" y="5359828"/>
            <a:ext cx="4652126" cy="457264"/>
          </a:xfrm>
          <a:prstGeom prst="rect">
            <a:avLst/>
          </a:prstGeom>
          <a:solidFill>
            <a:srgbClr val="4472C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4A6C2-8E64-46C0-8D96-48C0CB43202F}"/>
              </a:ext>
            </a:extLst>
          </p:cNvPr>
          <p:cNvSpPr txBox="1"/>
          <p:nvPr/>
        </p:nvSpPr>
        <p:spPr>
          <a:xfrm>
            <a:off x="272562" y="149525"/>
            <a:ext cx="91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Hollow Metallic Waveguides: </a:t>
            </a:r>
            <a:r>
              <a:rPr lang="en-US" sz="2000" b="1" dirty="0" err="1"/>
              <a:t>TE</a:t>
            </a:r>
            <a:r>
              <a:rPr lang="en-US" sz="2000" b="1" baseline="-25000" dirty="0" err="1"/>
              <a:t>z</a:t>
            </a:r>
            <a:r>
              <a:rPr lang="en-US" sz="2000" b="1" dirty="0"/>
              <a:t> mode construction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00E1E1-41D7-4075-9DB7-4F3948A25237}"/>
              </a:ext>
            </a:extLst>
          </p:cNvPr>
          <p:cNvGrpSpPr/>
          <p:nvPr/>
        </p:nvGrpSpPr>
        <p:grpSpPr>
          <a:xfrm>
            <a:off x="3882037" y="1661193"/>
            <a:ext cx="3048120" cy="2151720"/>
            <a:chOff x="3882037" y="1661193"/>
            <a:chExt cx="3048120" cy="21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AD37798-8CD7-4538-B7F0-927A89FE88C6}"/>
                    </a:ext>
                  </a:extLst>
                </p14:cNvPr>
                <p14:cNvContentPartPr/>
                <p14:nvPr/>
              </p14:nvContentPartPr>
              <p14:xfrm>
                <a:off x="6078037" y="1661193"/>
                <a:ext cx="262080" cy="421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AD37798-8CD7-4538-B7F0-927A89FE88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69037" y="1652553"/>
                  <a:ext cx="2797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16F21A6-32E9-41BF-AF11-60A95E31619D}"/>
                    </a:ext>
                  </a:extLst>
                </p14:cNvPr>
                <p14:cNvContentPartPr/>
                <p14:nvPr/>
              </p14:nvContentPartPr>
              <p14:xfrm>
                <a:off x="6026197" y="1720593"/>
                <a:ext cx="458280" cy="687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16F21A6-32E9-41BF-AF11-60A95E3161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7197" y="1711953"/>
                  <a:ext cx="47592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053F303-D76D-4F53-A6F9-DEB57757A300}"/>
                    </a:ext>
                  </a:extLst>
                </p14:cNvPr>
                <p14:cNvContentPartPr/>
                <p14:nvPr/>
              </p14:nvContentPartPr>
              <p14:xfrm>
                <a:off x="6105757" y="1893033"/>
                <a:ext cx="557280" cy="803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053F303-D76D-4F53-A6F9-DEB57757A3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96757" y="1884393"/>
                  <a:ext cx="57492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174DD3-6B75-41E4-A09B-CDA838116CA6}"/>
                    </a:ext>
                  </a:extLst>
                </p14:cNvPr>
                <p14:cNvContentPartPr/>
                <p14:nvPr/>
              </p14:nvContentPartPr>
              <p14:xfrm>
                <a:off x="6304477" y="2131353"/>
                <a:ext cx="483120" cy="748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174DD3-6B75-41E4-A09B-CDA838116C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95477" y="2122353"/>
                  <a:ext cx="50076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EB0DFB7-FB53-47ED-B85A-627A379A709E}"/>
                    </a:ext>
                  </a:extLst>
                </p14:cNvPr>
                <p14:cNvContentPartPr/>
                <p14:nvPr/>
              </p14:nvContentPartPr>
              <p14:xfrm>
                <a:off x="6582037" y="2392353"/>
                <a:ext cx="348120" cy="493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EB0DFB7-FB53-47ED-B85A-627A379A70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73037" y="2383713"/>
                  <a:ext cx="3657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B74ACB-5560-43DA-BE35-3B7858F7C658}"/>
                    </a:ext>
                  </a:extLst>
                </p14:cNvPr>
                <p14:cNvContentPartPr/>
                <p14:nvPr/>
              </p14:nvContentPartPr>
              <p14:xfrm>
                <a:off x="5099557" y="3582153"/>
                <a:ext cx="165960" cy="158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B74ACB-5560-43DA-BE35-3B7858F7C6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90557" y="3573513"/>
                  <a:ext cx="183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940CF3-DAA4-42E7-B923-5A9F0E57FEF3}"/>
                    </a:ext>
                  </a:extLst>
                </p14:cNvPr>
                <p14:cNvContentPartPr/>
                <p14:nvPr/>
              </p14:nvContentPartPr>
              <p14:xfrm>
                <a:off x="5062477" y="3458673"/>
                <a:ext cx="205920" cy="59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940CF3-DAA4-42E7-B923-5A9F0E57FEF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53837" y="3449673"/>
                  <a:ext cx="223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267146-5C7C-4A2D-9A44-7A6AE16E395E}"/>
                    </a:ext>
                  </a:extLst>
                </p14:cNvPr>
                <p14:cNvContentPartPr/>
                <p14:nvPr/>
              </p14:nvContentPartPr>
              <p14:xfrm>
                <a:off x="5347237" y="3676473"/>
                <a:ext cx="77040" cy="136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267146-5C7C-4A2D-9A44-7A6AE16E39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38597" y="3667473"/>
                  <a:ext cx="94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92F165D-5CD1-45D7-B85A-A9AE255895A6}"/>
                    </a:ext>
                  </a:extLst>
                </p14:cNvPr>
                <p14:cNvContentPartPr/>
                <p14:nvPr/>
              </p14:nvContentPartPr>
              <p14:xfrm>
                <a:off x="5564317" y="3542193"/>
                <a:ext cx="127800" cy="22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92F165D-5CD1-45D7-B85A-A9AE255895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55317" y="3533553"/>
                  <a:ext cx="14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327D5A-FE9D-44FE-AFEC-56D79DD5646A}"/>
                    </a:ext>
                  </a:extLst>
                </p14:cNvPr>
                <p14:cNvContentPartPr/>
                <p14:nvPr/>
              </p14:nvContentPartPr>
              <p14:xfrm>
                <a:off x="5586277" y="3576753"/>
                <a:ext cx="134640" cy="44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327D5A-FE9D-44FE-AFEC-56D79DD564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77277" y="3568113"/>
                  <a:ext cx="152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A25082-2010-4366-841B-1169D9353389}"/>
                    </a:ext>
                  </a:extLst>
                </p14:cNvPr>
                <p14:cNvContentPartPr/>
                <p14:nvPr/>
              </p14:nvContentPartPr>
              <p14:xfrm>
                <a:off x="5943397" y="3361833"/>
                <a:ext cx="62640" cy="322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A25082-2010-4366-841B-1169D93533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34757" y="3353193"/>
                  <a:ext cx="802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9EFEAE-3A91-4924-90A5-013EBA1B6E86}"/>
                    </a:ext>
                  </a:extLst>
                </p14:cNvPr>
                <p14:cNvContentPartPr/>
                <p14:nvPr/>
              </p14:nvContentPartPr>
              <p14:xfrm>
                <a:off x="6143557" y="3396753"/>
                <a:ext cx="66960" cy="177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9EFEAE-3A91-4924-90A5-013EBA1B6E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34557" y="3387753"/>
                  <a:ext cx="84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B857EC-A0B9-4A34-8EA3-0F7E2ED68251}"/>
                    </a:ext>
                  </a:extLst>
                </p14:cNvPr>
                <p14:cNvContentPartPr/>
                <p14:nvPr/>
              </p14:nvContentPartPr>
              <p14:xfrm>
                <a:off x="6116197" y="3443553"/>
                <a:ext cx="105480" cy="98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B857EC-A0B9-4A34-8EA3-0F7E2ED682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07197" y="3434553"/>
                  <a:ext cx="123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BFEB4F1-A17D-4642-B63F-3728396270B5}"/>
                    </a:ext>
                  </a:extLst>
                </p14:cNvPr>
                <p14:cNvContentPartPr/>
                <p14:nvPr/>
              </p14:nvContentPartPr>
              <p14:xfrm>
                <a:off x="6301237" y="3542193"/>
                <a:ext cx="5040" cy="28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BFEB4F1-A17D-4642-B63F-3728396270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92237" y="3533193"/>
                  <a:ext cx="22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69D0DF7-55B7-4C4B-8E7F-08CF5CD78813}"/>
                    </a:ext>
                  </a:extLst>
                </p14:cNvPr>
                <p14:cNvContentPartPr/>
                <p14:nvPr/>
              </p14:nvContentPartPr>
              <p14:xfrm>
                <a:off x="6425077" y="3417993"/>
                <a:ext cx="97560" cy="314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69D0DF7-55B7-4C4B-8E7F-08CF5CD788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16437" y="3409353"/>
                  <a:ext cx="1152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A1AB78-F3A8-4111-918C-9893DE208C70}"/>
                    </a:ext>
                  </a:extLst>
                </p14:cNvPr>
                <p14:cNvContentPartPr/>
                <p14:nvPr/>
              </p14:nvContentPartPr>
              <p14:xfrm>
                <a:off x="6672397" y="3368673"/>
                <a:ext cx="73440" cy="302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A1AB78-F3A8-4111-918C-9893DE208C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63757" y="3359673"/>
                  <a:ext cx="910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ECF54A-E682-45B3-8CDB-78E1B14462F5}"/>
                    </a:ext>
                  </a:extLst>
                </p14:cNvPr>
                <p14:cNvContentPartPr/>
                <p14:nvPr/>
              </p14:nvContentPartPr>
              <p14:xfrm>
                <a:off x="3882037" y="3027753"/>
                <a:ext cx="980640" cy="538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ECF54A-E682-45B3-8CDB-78E1B14462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73397" y="3019113"/>
                  <a:ext cx="99828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6DDC42-C362-491E-87EF-10CEE54EA2A8}"/>
              </a:ext>
            </a:extLst>
          </p:cNvPr>
          <p:cNvGrpSpPr/>
          <p:nvPr/>
        </p:nvGrpSpPr>
        <p:grpSpPr>
          <a:xfrm>
            <a:off x="8630437" y="3995433"/>
            <a:ext cx="1081800" cy="311040"/>
            <a:chOff x="8630437" y="3995433"/>
            <a:chExt cx="108180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9F5126-5822-48D9-800D-D78FA1CE07A6}"/>
                    </a:ext>
                  </a:extLst>
                </p14:cNvPr>
                <p14:cNvContentPartPr/>
                <p14:nvPr/>
              </p14:nvContentPartPr>
              <p14:xfrm>
                <a:off x="8630437" y="4026033"/>
                <a:ext cx="11520" cy="280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9F5126-5822-48D9-800D-D78FA1CE07A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21437" y="4017033"/>
                  <a:ext cx="291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BAAF19-A432-4596-BD55-592F875D26F7}"/>
                    </a:ext>
                  </a:extLst>
                </p14:cNvPr>
                <p14:cNvContentPartPr/>
                <p14:nvPr/>
              </p14:nvContentPartPr>
              <p14:xfrm>
                <a:off x="8648077" y="3995433"/>
                <a:ext cx="241920" cy="247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BAAF19-A432-4596-BD55-592F875D26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39077" y="3986433"/>
                  <a:ext cx="259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36C1B3-70E3-43C9-BBAF-67D8AA444CFC}"/>
                    </a:ext>
                  </a:extLst>
                </p14:cNvPr>
                <p14:cNvContentPartPr/>
                <p14:nvPr/>
              </p14:nvContentPartPr>
              <p14:xfrm>
                <a:off x="8838157" y="3998313"/>
                <a:ext cx="60840" cy="263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36C1B3-70E3-43C9-BBAF-67D8AA444C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29517" y="3989313"/>
                  <a:ext cx="78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01E9DA-9BE9-43DB-9975-A49F42D7C9A6}"/>
                    </a:ext>
                  </a:extLst>
                </p14:cNvPr>
                <p14:cNvContentPartPr/>
                <p14:nvPr/>
              </p14:nvContentPartPr>
              <p14:xfrm>
                <a:off x="8979997" y="4122873"/>
                <a:ext cx="89280" cy="105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01E9DA-9BE9-43DB-9975-A49F42D7C9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71357" y="4113873"/>
                  <a:ext cx="106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AF93249-8D86-4FC5-B3C0-AAEA84AE59CA}"/>
                    </a:ext>
                  </a:extLst>
                </p14:cNvPr>
                <p14:cNvContentPartPr/>
                <p14:nvPr/>
              </p14:nvContentPartPr>
              <p14:xfrm>
                <a:off x="9111037" y="4093713"/>
                <a:ext cx="134280" cy="115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AF93249-8D86-4FC5-B3C0-AAEA84AE59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02037" y="4084713"/>
                  <a:ext cx="151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E42983-9DED-4C5C-9078-0E5A11DBAC0E}"/>
                    </a:ext>
                  </a:extLst>
                </p14:cNvPr>
                <p14:cNvContentPartPr/>
                <p14:nvPr/>
              </p14:nvContentPartPr>
              <p14:xfrm>
                <a:off x="9270157" y="4098033"/>
                <a:ext cx="109080" cy="101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E42983-9DED-4C5C-9078-0E5A11DBAC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61157" y="4089033"/>
                  <a:ext cx="126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EFE1AB-330F-4002-912F-3EC97DBBF587}"/>
                    </a:ext>
                  </a:extLst>
                </p14:cNvPr>
                <p14:cNvContentPartPr/>
                <p14:nvPr/>
              </p14:nvContentPartPr>
              <p14:xfrm>
                <a:off x="9410917" y="4114593"/>
                <a:ext cx="111240" cy="76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EFE1AB-330F-4002-912F-3EC97DBBF5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01917" y="4105593"/>
                  <a:ext cx="128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1C385E-2137-4F42-9F9D-C17F60570F41}"/>
                    </a:ext>
                  </a:extLst>
                </p14:cNvPr>
                <p14:cNvContentPartPr/>
                <p14:nvPr/>
              </p14:nvContentPartPr>
              <p14:xfrm>
                <a:off x="9527917" y="4094073"/>
                <a:ext cx="72000" cy="65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1C385E-2137-4F42-9F9D-C17F60570F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18917" y="4085073"/>
                  <a:ext cx="89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A3B99C-AD07-4608-9E8E-DB9C442FD9EA}"/>
                    </a:ext>
                  </a:extLst>
                </p14:cNvPr>
                <p14:cNvContentPartPr/>
                <p14:nvPr/>
              </p14:nvContentPartPr>
              <p14:xfrm>
                <a:off x="9615037" y="4077153"/>
                <a:ext cx="97200" cy="95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A3B99C-AD07-4608-9E8E-DB9C442FD9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06037" y="4068153"/>
                  <a:ext cx="1148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35CEF1-D0FE-41AB-BC07-18F1D7ACABD6}"/>
              </a:ext>
            </a:extLst>
          </p:cNvPr>
          <p:cNvGrpSpPr/>
          <p:nvPr/>
        </p:nvGrpSpPr>
        <p:grpSpPr>
          <a:xfrm>
            <a:off x="4342117" y="6192153"/>
            <a:ext cx="373680" cy="327600"/>
            <a:chOff x="4342117" y="6192153"/>
            <a:chExt cx="37368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BBE64CF-5A66-4A69-B8B3-B17E9222E561}"/>
                    </a:ext>
                  </a:extLst>
                </p14:cNvPr>
                <p14:cNvContentPartPr/>
                <p14:nvPr/>
              </p14:nvContentPartPr>
              <p14:xfrm>
                <a:off x="4342117" y="6275313"/>
                <a:ext cx="199080" cy="198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BBE64CF-5A66-4A69-B8B3-B17E9222E5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33477" y="6266313"/>
                  <a:ext cx="216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18C4A1-24E8-4003-8040-7A568FAE089A}"/>
                    </a:ext>
                  </a:extLst>
                </p14:cNvPr>
                <p14:cNvContentPartPr/>
                <p14:nvPr/>
              </p14:nvContentPartPr>
              <p14:xfrm>
                <a:off x="4539037" y="6409953"/>
                <a:ext cx="81720" cy="109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18C4A1-24E8-4003-8040-7A568FAE08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30037" y="6401313"/>
                  <a:ext cx="99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35BC574-908E-4A2B-969A-83BCD74A1C4B}"/>
                    </a:ext>
                  </a:extLst>
                </p14:cNvPr>
                <p14:cNvContentPartPr/>
                <p14:nvPr/>
              </p14:nvContentPartPr>
              <p14:xfrm>
                <a:off x="4589077" y="6192153"/>
                <a:ext cx="126720" cy="75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35BC574-908E-4A2B-969A-83BCD74A1C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80437" y="6183513"/>
                  <a:ext cx="1443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1114658-424A-4E86-BF64-5C797318EB35}"/>
              </a:ext>
            </a:extLst>
          </p:cNvPr>
          <p:cNvGrpSpPr/>
          <p:nvPr/>
        </p:nvGrpSpPr>
        <p:grpSpPr>
          <a:xfrm>
            <a:off x="3484597" y="4980033"/>
            <a:ext cx="2119320" cy="1013400"/>
            <a:chOff x="3484597" y="4980033"/>
            <a:chExt cx="2119320" cy="10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56320CF-DD16-44E6-9F38-2BE2709A6708}"/>
                    </a:ext>
                  </a:extLst>
                </p14:cNvPr>
                <p14:cNvContentPartPr/>
                <p14:nvPr/>
              </p14:nvContentPartPr>
              <p14:xfrm>
                <a:off x="3484597" y="5869593"/>
                <a:ext cx="2119320" cy="123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56320CF-DD16-44E6-9F38-2BE2709A67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75597" y="5860593"/>
                  <a:ext cx="2136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7D91C6-1AF8-49C1-9D4D-E566E55715A2}"/>
                    </a:ext>
                  </a:extLst>
                </p14:cNvPr>
                <p14:cNvContentPartPr/>
                <p14:nvPr/>
              </p14:nvContentPartPr>
              <p14:xfrm>
                <a:off x="4963477" y="4980033"/>
                <a:ext cx="193680" cy="171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7D91C6-1AF8-49C1-9D4D-E566E55715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54477" y="4971393"/>
                  <a:ext cx="211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E93A34-4088-4580-A51F-2E41CA8A1122}"/>
                    </a:ext>
                  </a:extLst>
                </p14:cNvPr>
                <p14:cNvContentPartPr/>
                <p14:nvPr/>
              </p14:nvContentPartPr>
              <p14:xfrm>
                <a:off x="4396117" y="5265513"/>
                <a:ext cx="861120" cy="530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E93A34-4088-4580-A51F-2E41CA8A11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87477" y="5256873"/>
                  <a:ext cx="878760" cy="54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746E9E4-08F2-4982-B35F-74709ECBE3D4}"/>
                  </a:ext>
                </a:extLst>
              </p14:cNvPr>
              <p14:cNvContentPartPr/>
              <p14:nvPr/>
            </p14:nvContentPartPr>
            <p14:xfrm>
              <a:off x="3426637" y="2831913"/>
              <a:ext cx="209160" cy="2030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746E9E4-08F2-4982-B35F-74709ECBE3D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17997" y="2823273"/>
                <a:ext cx="2268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D4D2D1C-E034-4D0C-8A10-0B73F01D087C}"/>
                  </a:ext>
                </a:extLst>
              </p14:cNvPr>
              <p14:cNvContentPartPr/>
              <p14:nvPr/>
            </p14:nvContentPartPr>
            <p14:xfrm>
              <a:off x="896197" y="630873"/>
              <a:ext cx="334080" cy="2649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D4D2D1C-E034-4D0C-8A10-0B73F01D087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87197" y="622233"/>
                <a:ext cx="3517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EAED4D9-3338-4F0C-9AF2-06B038047AC6}"/>
                  </a:ext>
                </a:extLst>
              </p14:cNvPr>
              <p14:cNvContentPartPr/>
              <p14:nvPr/>
            </p14:nvContentPartPr>
            <p14:xfrm>
              <a:off x="3851077" y="4809393"/>
              <a:ext cx="338760" cy="293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EAED4D9-3338-4F0C-9AF2-06B038047AC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42437" y="4800753"/>
                <a:ext cx="35640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655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7E4B2B-13FE-406B-8012-A31575975D4B}"/>
              </a:ext>
            </a:extLst>
          </p:cNvPr>
          <p:cNvSpPr txBox="1"/>
          <p:nvPr/>
        </p:nvSpPr>
        <p:spPr>
          <a:xfrm>
            <a:off x="272562" y="149525"/>
            <a:ext cx="91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Least Ohmic loss on a metallic wall via TE</a:t>
            </a:r>
            <a:r>
              <a:rPr lang="en-US" sz="2000" b="1" baseline="-25000" dirty="0"/>
              <a:t>01</a:t>
            </a:r>
            <a:r>
              <a:rPr lang="en-US" sz="2000" b="1" dirty="0"/>
              <a:t> mode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F8174A-AB98-45DE-AEE3-DB8BB1788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1" r="25786" b="18333"/>
          <a:stretch/>
        </p:blipFill>
        <p:spPr>
          <a:xfrm>
            <a:off x="6694386" y="1070240"/>
            <a:ext cx="4888014" cy="423102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C7BE8E0-B1E8-44BA-98A7-AE7434FE4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r="15000"/>
          <a:stretch/>
        </p:blipFill>
        <p:spPr bwMode="auto">
          <a:xfrm>
            <a:off x="609600" y="930769"/>
            <a:ext cx="5612235" cy="22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D7C0C9-92C9-4C78-9443-983C158945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93" y="5660125"/>
            <a:ext cx="1472000" cy="320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D88DA7E-8069-44AF-88D4-1ECD771E3074}"/>
              </a:ext>
            </a:extLst>
          </p:cNvPr>
          <p:cNvGrpSpPr/>
          <p:nvPr/>
        </p:nvGrpSpPr>
        <p:grpSpPr>
          <a:xfrm>
            <a:off x="5691037" y="523429"/>
            <a:ext cx="895320" cy="150120"/>
            <a:chOff x="5691037" y="523429"/>
            <a:chExt cx="89532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F0A243-6D60-413D-85DE-C086F158CAF4}"/>
                    </a:ext>
                  </a:extLst>
                </p14:cNvPr>
                <p14:cNvContentPartPr/>
                <p14:nvPr/>
              </p14:nvContentPartPr>
              <p14:xfrm>
                <a:off x="5691037" y="523429"/>
                <a:ext cx="297000" cy="150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F0A243-6D60-413D-85DE-C086F158CA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82037" y="514789"/>
                  <a:ext cx="314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3C55B0-2073-45BE-9BEC-191DA8D9A0A7}"/>
                    </a:ext>
                  </a:extLst>
                </p14:cNvPr>
                <p14:cNvContentPartPr/>
                <p14:nvPr/>
              </p14:nvContentPartPr>
              <p14:xfrm>
                <a:off x="6065437" y="597589"/>
                <a:ext cx="156600" cy="26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3C55B0-2073-45BE-9BEC-191DA8D9A0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56437" y="588589"/>
                  <a:ext cx="174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8BFFD5-D354-428C-A2C6-DCBE6864E014}"/>
                    </a:ext>
                  </a:extLst>
                </p14:cNvPr>
                <p14:cNvContentPartPr/>
                <p14:nvPr/>
              </p14:nvContentPartPr>
              <p14:xfrm>
                <a:off x="6187477" y="569149"/>
                <a:ext cx="45360" cy="101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8BFFD5-D354-428C-A2C6-DCBE6864E0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78477" y="560509"/>
                  <a:ext cx="63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DA64AA-063A-4BD0-B435-B397705D8F72}"/>
                    </a:ext>
                  </a:extLst>
                </p14:cNvPr>
                <p14:cNvContentPartPr/>
                <p14:nvPr/>
              </p14:nvContentPartPr>
              <p14:xfrm>
                <a:off x="6383677" y="551509"/>
                <a:ext cx="202680" cy="73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DA64AA-063A-4BD0-B435-B397705D8F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4677" y="542869"/>
                  <a:ext cx="22032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2974A59-A34D-4A00-A1A2-39C62D7ABAC5}"/>
                  </a:ext>
                </a:extLst>
              </p14:cNvPr>
              <p14:cNvContentPartPr/>
              <p14:nvPr/>
            </p14:nvContentPartPr>
            <p14:xfrm>
              <a:off x="4113517" y="4115149"/>
              <a:ext cx="107640" cy="152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2974A59-A34D-4A00-A1A2-39C62D7ABA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4877" y="4106509"/>
                <a:ext cx="1252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D64D19C-CF13-4CEF-BA73-F1C473728042}"/>
                  </a:ext>
                </a:extLst>
              </p14:cNvPr>
              <p14:cNvContentPartPr/>
              <p14:nvPr/>
            </p14:nvContentPartPr>
            <p14:xfrm>
              <a:off x="4153117" y="3966109"/>
              <a:ext cx="38520" cy="78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D64D19C-CF13-4CEF-BA73-F1C4737280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44117" y="3957109"/>
                <a:ext cx="561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CC91B04-3147-4676-8E7B-578FC49B8263}"/>
                  </a:ext>
                </a:extLst>
              </p14:cNvPr>
              <p14:cNvContentPartPr/>
              <p14:nvPr/>
            </p14:nvContentPartPr>
            <p14:xfrm>
              <a:off x="4175797" y="3978709"/>
              <a:ext cx="79920" cy="36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CC91B04-3147-4676-8E7B-578FC49B82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67157" y="3969709"/>
                <a:ext cx="97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1D0FC7-0049-4489-86CF-1994C0448C55}"/>
                  </a:ext>
                </a:extLst>
              </p14:cNvPr>
              <p14:cNvContentPartPr/>
              <p14:nvPr/>
            </p14:nvContentPartPr>
            <p14:xfrm>
              <a:off x="4370557" y="4092109"/>
              <a:ext cx="57960" cy="133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1D0FC7-0049-4489-86CF-1994C0448C5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1917" y="4083469"/>
                <a:ext cx="756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9C8D4BB-109B-4BBB-A9E1-4E739D7746AD}"/>
                  </a:ext>
                </a:extLst>
              </p14:cNvPr>
              <p14:cNvContentPartPr/>
              <p14:nvPr/>
            </p14:nvContentPartPr>
            <p14:xfrm>
              <a:off x="4361557" y="4122709"/>
              <a:ext cx="75240" cy="68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9C8D4BB-109B-4BBB-A9E1-4E739D7746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52557" y="4114069"/>
                <a:ext cx="92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F5A34182-C4CD-45F3-A7F6-F9D0BF1BAA65}"/>
                  </a:ext>
                </a:extLst>
              </p14:cNvPr>
              <p14:cNvContentPartPr/>
              <p14:nvPr/>
            </p14:nvContentPartPr>
            <p14:xfrm>
              <a:off x="4604557" y="3968989"/>
              <a:ext cx="47160" cy="247320"/>
            </p14:xfrm>
          </p:contentPart>
        </mc:Choice>
        <mc:Fallback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F5A34182-C4CD-45F3-A7F6-F9D0BF1BAA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95917" y="3959989"/>
                <a:ext cx="648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F6E74DDB-FF5D-48D5-BCA7-4893200D372E}"/>
                  </a:ext>
                </a:extLst>
              </p14:cNvPr>
              <p14:cNvContentPartPr/>
              <p14:nvPr/>
            </p14:nvContentPartPr>
            <p14:xfrm>
              <a:off x="4748197" y="4026949"/>
              <a:ext cx="115920" cy="167760"/>
            </p14:xfrm>
          </p:contentPart>
        </mc:Choice>
        <mc:Fallback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F6E74DDB-FF5D-48D5-BCA7-4893200D37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39557" y="4018309"/>
                <a:ext cx="1335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51" name="Ink 2050">
                <a:extLst>
                  <a:ext uri="{FF2B5EF4-FFF2-40B4-BE49-F238E27FC236}">
                    <a16:creationId xmlns:a16="http://schemas.microsoft.com/office/drawing/2014/main" id="{F6B959CD-58E9-4301-99AB-205B9C5517B8}"/>
                  </a:ext>
                </a:extLst>
              </p14:cNvPr>
              <p14:cNvContentPartPr/>
              <p14:nvPr/>
            </p14:nvContentPartPr>
            <p14:xfrm>
              <a:off x="4783117" y="3942349"/>
              <a:ext cx="109440" cy="30960"/>
            </p14:xfrm>
          </p:contentPart>
        </mc:Choice>
        <mc:Fallback>
          <p:pic>
            <p:nvPicPr>
              <p:cNvPr id="2051" name="Ink 2050">
                <a:extLst>
                  <a:ext uri="{FF2B5EF4-FFF2-40B4-BE49-F238E27FC236}">
                    <a16:creationId xmlns:a16="http://schemas.microsoft.com/office/drawing/2014/main" id="{F6B959CD-58E9-4301-99AB-205B9C5517B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74117" y="3933349"/>
                <a:ext cx="1270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A3118426-5147-43A0-B786-7AB900ED2AFA}"/>
                  </a:ext>
                </a:extLst>
              </p14:cNvPr>
              <p14:cNvContentPartPr/>
              <p14:nvPr/>
            </p14:nvContentPartPr>
            <p14:xfrm>
              <a:off x="5053837" y="3928309"/>
              <a:ext cx="63000" cy="294480"/>
            </p14:xfrm>
          </p:contentPart>
        </mc:Choice>
        <mc:Fallback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A3118426-5147-43A0-B786-7AB900ED2AF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45197" y="3919669"/>
                <a:ext cx="806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53" name="Ink 2052">
                <a:extLst>
                  <a:ext uri="{FF2B5EF4-FFF2-40B4-BE49-F238E27FC236}">
                    <a16:creationId xmlns:a16="http://schemas.microsoft.com/office/drawing/2014/main" id="{B9D30AD5-1E6C-4E7C-83A1-CB7F4902E31E}"/>
                  </a:ext>
                </a:extLst>
              </p14:cNvPr>
              <p14:cNvContentPartPr/>
              <p14:nvPr/>
            </p14:nvContentPartPr>
            <p14:xfrm>
              <a:off x="5298997" y="4022989"/>
              <a:ext cx="120960" cy="20160"/>
            </p14:xfrm>
          </p:contentPart>
        </mc:Choice>
        <mc:Fallback>
          <p:pic>
            <p:nvPicPr>
              <p:cNvPr id="2053" name="Ink 2052">
                <a:extLst>
                  <a:ext uri="{FF2B5EF4-FFF2-40B4-BE49-F238E27FC236}">
                    <a16:creationId xmlns:a16="http://schemas.microsoft.com/office/drawing/2014/main" id="{B9D30AD5-1E6C-4E7C-83A1-CB7F4902E3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90357" y="4014349"/>
                <a:ext cx="1386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D1CF9CDE-55E3-4215-BF28-A144C2B9E528}"/>
                  </a:ext>
                </a:extLst>
              </p14:cNvPr>
              <p14:cNvContentPartPr/>
              <p14:nvPr/>
            </p14:nvContentPartPr>
            <p14:xfrm>
              <a:off x="5327437" y="4048909"/>
              <a:ext cx="122040" cy="36720"/>
            </p14:xfrm>
          </p:contentPart>
        </mc:Choice>
        <mc:Fallback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D1CF9CDE-55E3-4215-BF28-A144C2B9E5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18437" y="4040269"/>
                <a:ext cx="139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CE77F261-EA41-4C97-B411-42FF9247C827}"/>
                  </a:ext>
                </a:extLst>
              </p14:cNvPr>
              <p14:cNvContentPartPr/>
              <p14:nvPr/>
            </p14:nvContentPartPr>
            <p14:xfrm>
              <a:off x="5550277" y="3917509"/>
              <a:ext cx="142200" cy="209160"/>
            </p14:xfrm>
          </p:contentPart>
        </mc:Choice>
        <mc:Fallback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CE77F261-EA41-4C97-B411-42FF9247C82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41637" y="3908869"/>
                <a:ext cx="1598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9ECAFE6C-524D-4C9B-84BA-741DEB65CC46}"/>
                  </a:ext>
                </a:extLst>
              </p14:cNvPr>
              <p14:cNvContentPartPr/>
              <p14:nvPr/>
            </p14:nvContentPartPr>
            <p14:xfrm>
              <a:off x="5667637" y="4051789"/>
              <a:ext cx="77760" cy="107280"/>
            </p14:xfrm>
          </p:contentPart>
        </mc:Choice>
        <mc:Fallback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9ECAFE6C-524D-4C9B-84BA-741DEB65CC4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58997" y="4043149"/>
                <a:ext cx="954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4B0AD434-8023-47A4-B0C3-0F1A2B00C82D}"/>
                  </a:ext>
                </a:extLst>
              </p14:cNvPr>
              <p14:cNvContentPartPr/>
              <p14:nvPr/>
            </p14:nvContentPartPr>
            <p14:xfrm>
              <a:off x="5566837" y="3852349"/>
              <a:ext cx="118440" cy="25200"/>
            </p14:xfrm>
          </p:contentPart>
        </mc:Choice>
        <mc:Fallback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4B0AD434-8023-47A4-B0C3-0F1A2B00C82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7837" y="3843349"/>
                <a:ext cx="1360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4C2EE975-BFB4-4797-A35F-6FF08528C3F6}"/>
              </a:ext>
            </a:extLst>
          </p:cNvPr>
          <p:cNvGrpSpPr/>
          <p:nvPr/>
        </p:nvGrpSpPr>
        <p:grpSpPr>
          <a:xfrm>
            <a:off x="1080517" y="3196069"/>
            <a:ext cx="2788200" cy="1311120"/>
            <a:chOff x="1080517" y="3196069"/>
            <a:chExt cx="2788200" cy="13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C0424C-F383-460B-A453-7EA9B1964290}"/>
                    </a:ext>
                  </a:extLst>
                </p14:cNvPr>
                <p14:cNvContentPartPr/>
                <p14:nvPr/>
              </p14:nvContentPartPr>
              <p14:xfrm>
                <a:off x="1080517" y="3691429"/>
                <a:ext cx="786240" cy="731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C0424C-F383-460B-A453-7EA9B19642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1877" y="3682789"/>
                  <a:ext cx="80388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022F10-ED74-4499-BDD4-026C68CD7A5A}"/>
                    </a:ext>
                  </a:extLst>
                </p14:cNvPr>
                <p14:cNvContentPartPr/>
                <p14:nvPr/>
              </p14:nvContentPartPr>
              <p14:xfrm>
                <a:off x="1100317" y="4395949"/>
                <a:ext cx="1995840" cy="50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022F10-ED74-4499-BDD4-026C68CD7A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1317" y="4387309"/>
                  <a:ext cx="2013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AB7732-E429-47AB-942A-6066B15E0572}"/>
                    </a:ext>
                  </a:extLst>
                </p14:cNvPr>
                <p14:cNvContentPartPr/>
                <p14:nvPr/>
              </p14:nvContentPartPr>
              <p14:xfrm>
                <a:off x="1872877" y="3644269"/>
                <a:ext cx="1995840" cy="759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AB7732-E429-47AB-942A-6066B15E05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63877" y="3635269"/>
                  <a:ext cx="2013480" cy="7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6AEDC4-0EFB-4049-BE90-C54DB97A7B8A}"/>
                    </a:ext>
                  </a:extLst>
                </p14:cNvPr>
                <p14:cNvContentPartPr/>
                <p14:nvPr/>
              </p14:nvContentPartPr>
              <p14:xfrm>
                <a:off x="2030197" y="4078429"/>
                <a:ext cx="411480" cy="21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6AEDC4-0EFB-4049-BE90-C54DB97A7B8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21557" y="4069429"/>
                  <a:ext cx="42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768803-73CC-4443-8428-5D56F878EAF9}"/>
                    </a:ext>
                  </a:extLst>
                </p14:cNvPr>
                <p14:cNvContentPartPr/>
                <p14:nvPr/>
              </p14:nvContentPartPr>
              <p14:xfrm>
                <a:off x="2378317" y="4042069"/>
                <a:ext cx="65880" cy="101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768803-73CC-4443-8428-5D56F878EA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69317" y="4033069"/>
                  <a:ext cx="83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60C2F3-718D-4209-941D-ED8FEEA065BB}"/>
                    </a:ext>
                  </a:extLst>
                </p14:cNvPr>
                <p14:cNvContentPartPr/>
                <p14:nvPr/>
              </p14:nvContentPartPr>
              <p14:xfrm>
                <a:off x="1693597" y="4057549"/>
                <a:ext cx="191160" cy="52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60C2F3-718D-4209-941D-ED8FEEA065B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84597" y="4048909"/>
                  <a:ext cx="208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4C7438F-1CDF-4B4C-BB10-7CB2CDC2B702}"/>
                    </a:ext>
                  </a:extLst>
                </p14:cNvPr>
                <p14:cNvContentPartPr/>
                <p14:nvPr/>
              </p14:nvContentPartPr>
              <p14:xfrm>
                <a:off x="1773157" y="4082389"/>
                <a:ext cx="38520" cy="155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4C7438F-1CDF-4B4C-BB10-7CB2CDC2B7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64157" y="4073749"/>
                  <a:ext cx="56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2B5D75-3C42-4D31-8184-9A5DA5AD0664}"/>
                    </a:ext>
                  </a:extLst>
                </p14:cNvPr>
                <p14:cNvContentPartPr/>
                <p14:nvPr/>
              </p14:nvContentPartPr>
              <p14:xfrm>
                <a:off x="1782157" y="4183909"/>
                <a:ext cx="87840" cy="100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2B5D75-3C42-4D31-8184-9A5DA5AD06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73517" y="4174909"/>
                  <a:ext cx="105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E81BD6-0F9C-4AB1-B9C8-331E3BC0088E}"/>
                    </a:ext>
                  </a:extLst>
                </p14:cNvPr>
                <p14:cNvContentPartPr/>
                <p14:nvPr/>
              </p14:nvContentPartPr>
              <p14:xfrm>
                <a:off x="1718437" y="3993469"/>
                <a:ext cx="201600" cy="41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E81BD6-0F9C-4AB1-B9C8-331E3BC008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09437" y="3984829"/>
                  <a:ext cx="219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F71C93-553F-4697-8F41-838DB384C1E0}"/>
                    </a:ext>
                  </a:extLst>
                </p14:cNvPr>
                <p14:cNvContentPartPr/>
                <p14:nvPr/>
              </p14:nvContentPartPr>
              <p14:xfrm>
                <a:off x="2150077" y="3781429"/>
                <a:ext cx="94680" cy="235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F71C93-553F-4697-8F41-838DB384C1E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41437" y="3772429"/>
                  <a:ext cx="112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ECFE3B-25D3-43B1-A13F-D4980C4C9F27}"/>
                    </a:ext>
                  </a:extLst>
                </p14:cNvPr>
                <p14:cNvContentPartPr/>
                <p14:nvPr/>
              </p14:nvContentPartPr>
              <p14:xfrm>
                <a:off x="2119117" y="3792949"/>
                <a:ext cx="170280" cy="73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ECFE3B-25D3-43B1-A13F-D4980C4C9F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10117" y="3783949"/>
                  <a:ext cx="187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C8F5E7-D79F-4FDD-BE1C-F176B9535CC0}"/>
                    </a:ext>
                  </a:extLst>
                </p14:cNvPr>
                <p14:cNvContentPartPr/>
                <p14:nvPr/>
              </p14:nvContentPartPr>
              <p14:xfrm>
                <a:off x="2316037" y="3479389"/>
                <a:ext cx="83160" cy="165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C8F5E7-D79F-4FDD-BE1C-F176B9535C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07037" y="3470389"/>
                  <a:ext cx="100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4E39B2-EA63-4442-96DC-F051252E5C96}"/>
                    </a:ext>
                  </a:extLst>
                </p14:cNvPr>
                <p14:cNvContentPartPr/>
                <p14:nvPr/>
              </p14:nvContentPartPr>
              <p14:xfrm>
                <a:off x="2331157" y="3515389"/>
                <a:ext cx="138240" cy="119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4E39B2-EA63-4442-96DC-F051252E5C9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22517" y="3506749"/>
                  <a:ext cx="155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B98820-D5F9-4EEB-90BE-1C2D80CA6C47}"/>
                    </a:ext>
                  </a:extLst>
                </p14:cNvPr>
                <p14:cNvContentPartPr/>
                <p14:nvPr/>
              </p14:nvContentPartPr>
              <p14:xfrm>
                <a:off x="2300197" y="3422149"/>
                <a:ext cx="290880" cy="28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B98820-D5F9-4EEB-90BE-1C2D80CA6C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91197" y="3413149"/>
                  <a:ext cx="308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029CDB9E-B5D3-4F19-A12D-7BD24FE4DF5B}"/>
                    </a:ext>
                  </a:extLst>
                </p14:cNvPr>
                <p14:cNvContentPartPr/>
                <p14:nvPr/>
              </p14:nvContentPartPr>
              <p14:xfrm>
                <a:off x="2181757" y="3305869"/>
                <a:ext cx="518400" cy="429120"/>
              </p14:xfrm>
            </p:contentPart>
          </mc:Choice>
          <mc:Fallback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029CDB9E-B5D3-4F19-A12D-7BD24FE4DF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72757" y="3296869"/>
                  <a:ext cx="5360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35D04F10-F454-4752-9062-9735059229C0}"/>
                    </a:ext>
                  </a:extLst>
                </p14:cNvPr>
                <p14:cNvContentPartPr/>
                <p14:nvPr/>
              </p14:nvContentPartPr>
              <p14:xfrm>
                <a:off x="3329797" y="4443469"/>
                <a:ext cx="194040" cy="15480"/>
              </p14:xfrm>
            </p:contentPart>
          </mc:Choice>
          <mc:Fallback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35D04F10-F454-4752-9062-9735059229C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21157" y="4434469"/>
                  <a:ext cx="211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EDDEF92D-D36B-42FD-9A5D-314044F6EC43}"/>
                    </a:ext>
                  </a:extLst>
                </p14:cNvPr>
                <p14:cNvContentPartPr/>
                <p14:nvPr/>
              </p14:nvContentPartPr>
              <p14:xfrm>
                <a:off x="3487837" y="4390189"/>
                <a:ext cx="50760" cy="117000"/>
              </p14:xfrm>
            </p:contentPart>
          </mc:Choice>
          <mc:Fallback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EDDEF92D-D36B-42FD-9A5D-314044F6EC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79197" y="4381549"/>
                  <a:ext cx="68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7C752986-EFE4-4D07-BC1D-65EC07747657}"/>
                    </a:ext>
                  </a:extLst>
                </p14:cNvPr>
                <p14:cNvContentPartPr/>
                <p14:nvPr/>
              </p14:nvContentPartPr>
              <p14:xfrm>
                <a:off x="3658117" y="4382269"/>
                <a:ext cx="90000" cy="105480"/>
              </p14:xfrm>
            </p:contentPart>
          </mc:Choice>
          <mc:Fallback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7C752986-EFE4-4D07-BC1D-65EC077476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49477" y="4373269"/>
                  <a:ext cx="107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2936A998-1C03-4D97-A12A-E63CF7BB358B}"/>
                    </a:ext>
                  </a:extLst>
                </p14:cNvPr>
                <p14:cNvContentPartPr/>
                <p14:nvPr/>
              </p14:nvContentPartPr>
              <p14:xfrm>
                <a:off x="3681157" y="4397389"/>
                <a:ext cx="66240" cy="78120"/>
              </p14:xfrm>
            </p:contentPart>
          </mc:Choice>
          <mc:Fallback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2936A998-1C03-4D97-A12A-E63CF7BB35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72157" y="4388389"/>
                  <a:ext cx="83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B8A093F2-CF56-4170-8A0C-1CC09ADB526C}"/>
                    </a:ext>
                  </a:extLst>
                </p14:cNvPr>
                <p14:cNvContentPartPr/>
                <p14:nvPr/>
              </p14:nvContentPartPr>
              <p14:xfrm>
                <a:off x="1864597" y="3326389"/>
                <a:ext cx="222480" cy="250200"/>
              </p14:xfrm>
            </p:contentPart>
          </mc:Choice>
          <mc:Fallback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B8A093F2-CF56-4170-8A0C-1CC09ADB52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55957" y="3317749"/>
                  <a:ext cx="240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6D9C7D5D-2E20-4250-8556-91619746D4B0}"/>
                    </a:ext>
                  </a:extLst>
                </p14:cNvPr>
                <p14:cNvContentPartPr/>
                <p14:nvPr/>
              </p14:nvContentPartPr>
              <p14:xfrm>
                <a:off x="2039917" y="3290389"/>
                <a:ext cx="50400" cy="117360"/>
              </p14:xfrm>
            </p:contentPart>
          </mc:Choice>
          <mc:Fallback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6D9C7D5D-2E20-4250-8556-91619746D4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31277" y="3281749"/>
                  <a:ext cx="68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9A40A1D0-3199-42EB-B814-24D2AB56511A}"/>
                    </a:ext>
                  </a:extLst>
                </p14:cNvPr>
                <p14:cNvContentPartPr/>
                <p14:nvPr/>
              </p14:nvContentPartPr>
              <p14:xfrm>
                <a:off x="2157997" y="3196069"/>
                <a:ext cx="62640" cy="155880"/>
              </p14:xfrm>
            </p:contentPart>
          </mc:Choice>
          <mc:Fallback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9A40A1D0-3199-42EB-B814-24D2AB5651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49357" y="3187429"/>
                  <a:ext cx="80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3AEBB815-8E7C-4273-809D-B50503B8643D}"/>
                    </a:ext>
                  </a:extLst>
                </p14:cNvPr>
                <p14:cNvContentPartPr/>
                <p14:nvPr/>
              </p14:nvContentPartPr>
              <p14:xfrm>
                <a:off x="2587117" y="4079509"/>
                <a:ext cx="69120" cy="65520"/>
              </p14:xfrm>
            </p:contentPart>
          </mc:Choice>
          <mc:Fallback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3AEBB815-8E7C-4273-809D-B50503B8643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78477" y="4070869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241DF1C5-81DA-4EE5-908B-3D41FB08A106}"/>
                    </a:ext>
                  </a:extLst>
                </p14:cNvPr>
                <p14:cNvContentPartPr/>
                <p14:nvPr/>
              </p14:nvContentPartPr>
              <p14:xfrm>
                <a:off x="2571637" y="4091749"/>
                <a:ext cx="78120" cy="72720"/>
              </p14:xfrm>
            </p:contentPart>
          </mc:Choice>
          <mc:Fallback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241DF1C5-81DA-4EE5-908B-3D41FB08A1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62997" y="4083109"/>
                  <a:ext cx="95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DBB677DC-332E-4722-9B40-65F97FDADBF4}"/>
                    </a:ext>
                  </a:extLst>
                </p14:cNvPr>
                <p14:cNvContentPartPr/>
                <p14:nvPr/>
              </p14:nvContentPartPr>
              <p14:xfrm>
                <a:off x="2356717" y="3794749"/>
                <a:ext cx="113400" cy="110160"/>
              </p14:xfrm>
            </p:contentPart>
          </mc:Choice>
          <mc:Fallback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DBB677DC-332E-4722-9B40-65F97FDADB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48077" y="3785749"/>
                  <a:ext cx="13104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075" name="Ink 2074">
                <a:extLst>
                  <a:ext uri="{FF2B5EF4-FFF2-40B4-BE49-F238E27FC236}">
                    <a16:creationId xmlns:a16="http://schemas.microsoft.com/office/drawing/2014/main" id="{15635261-C7CF-4ECC-8FF5-9EAD61E57965}"/>
                  </a:ext>
                </a:extLst>
              </p14:cNvPr>
              <p14:cNvContentPartPr/>
              <p14:nvPr/>
            </p14:nvContentPartPr>
            <p14:xfrm>
              <a:off x="2720317" y="3193189"/>
              <a:ext cx="200880" cy="108720"/>
            </p14:xfrm>
          </p:contentPart>
        </mc:Choice>
        <mc:Fallback>
          <p:pic>
            <p:nvPicPr>
              <p:cNvPr id="2075" name="Ink 2074">
                <a:extLst>
                  <a:ext uri="{FF2B5EF4-FFF2-40B4-BE49-F238E27FC236}">
                    <a16:creationId xmlns:a16="http://schemas.microsoft.com/office/drawing/2014/main" id="{15635261-C7CF-4ECC-8FF5-9EAD61E5796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711677" y="3184549"/>
                <a:ext cx="218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076" name="Ink 2075">
                <a:extLst>
                  <a:ext uri="{FF2B5EF4-FFF2-40B4-BE49-F238E27FC236}">
                    <a16:creationId xmlns:a16="http://schemas.microsoft.com/office/drawing/2014/main" id="{882BC039-37F8-42B1-B6B7-63EA1F24C98E}"/>
                  </a:ext>
                </a:extLst>
              </p14:cNvPr>
              <p14:cNvContentPartPr/>
              <p14:nvPr/>
            </p14:nvContentPartPr>
            <p14:xfrm>
              <a:off x="4438237" y="569869"/>
              <a:ext cx="478800" cy="67680"/>
            </p14:xfrm>
          </p:contentPart>
        </mc:Choice>
        <mc:Fallback>
          <p:pic>
            <p:nvPicPr>
              <p:cNvPr id="2076" name="Ink 2075">
                <a:extLst>
                  <a:ext uri="{FF2B5EF4-FFF2-40B4-BE49-F238E27FC236}">
                    <a16:creationId xmlns:a16="http://schemas.microsoft.com/office/drawing/2014/main" id="{882BC039-37F8-42B1-B6B7-63EA1F24C98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29237" y="561229"/>
                <a:ext cx="49644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6" name="Group 2085">
            <a:extLst>
              <a:ext uri="{FF2B5EF4-FFF2-40B4-BE49-F238E27FC236}">
                <a16:creationId xmlns:a16="http://schemas.microsoft.com/office/drawing/2014/main" id="{93704BED-E5E4-4F2D-B83F-4FD793C116C9}"/>
              </a:ext>
            </a:extLst>
          </p:cNvPr>
          <p:cNvGrpSpPr/>
          <p:nvPr/>
        </p:nvGrpSpPr>
        <p:grpSpPr>
          <a:xfrm>
            <a:off x="5776717" y="61909"/>
            <a:ext cx="1109520" cy="325800"/>
            <a:chOff x="5776717" y="61909"/>
            <a:chExt cx="110952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F8D05A2B-4186-41E0-8905-07F067EFF63C}"/>
                    </a:ext>
                  </a:extLst>
                </p14:cNvPr>
                <p14:cNvContentPartPr/>
                <p14:nvPr/>
              </p14:nvContentPartPr>
              <p14:xfrm>
                <a:off x="5776717" y="274309"/>
                <a:ext cx="41040" cy="40320"/>
              </p14:xfrm>
            </p:contentPart>
          </mc:Choice>
          <mc:Fallback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F8D05A2B-4186-41E0-8905-07F067EFF6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68077" y="265669"/>
                  <a:ext cx="58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C7D5612D-F31E-44E6-A9C2-C62EDDD3C54F}"/>
                    </a:ext>
                  </a:extLst>
                </p14:cNvPr>
                <p14:cNvContentPartPr/>
                <p14:nvPr/>
              </p14:nvContentPartPr>
              <p14:xfrm>
                <a:off x="5851597" y="135709"/>
                <a:ext cx="87840" cy="252000"/>
              </p14:xfrm>
            </p:contentPart>
          </mc:Choice>
          <mc:Fallback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C7D5612D-F31E-44E6-A9C2-C62EDDD3C5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42597" y="126709"/>
                  <a:ext cx="105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40DF93DB-900B-47A5-AE32-0B8192992BA7}"/>
                    </a:ext>
                  </a:extLst>
                </p14:cNvPr>
                <p14:cNvContentPartPr/>
                <p14:nvPr/>
              </p14:nvContentPartPr>
              <p14:xfrm>
                <a:off x="5835757" y="239389"/>
                <a:ext cx="132840" cy="47520"/>
              </p14:xfrm>
            </p:contentPart>
          </mc:Choice>
          <mc:Fallback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40DF93DB-900B-47A5-AE32-0B8192992B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27117" y="230749"/>
                  <a:ext cx="150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A3D3D856-154E-4155-AFC9-01530ADD0CAC}"/>
                    </a:ext>
                  </a:extLst>
                </p14:cNvPr>
                <p14:cNvContentPartPr/>
                <p14:nvPr/>
              </p14:nvContentPartPr>
              <p14:xfrm>
                <a:off x="6131677" y="203389"/>
                <a:ext cx="74880" cy="96120"/>
              </p14:xfrm>
            </p:contentPart>
          </mc:Choice>
          <mc:Fallback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A3D3D856-154E-4155-AFC9-01530ADD0C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22677" y="194389"/>
                  <a:ext cx="9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99B496CD-6147-4F90-AA25-4495989DC78B}"/>
                    </a:ext>
                  </a:extLst>
                </p14:cNvPr>
                <p14:cNvContentPartPr/>
                <p14:nvPr/>
              </p14:nvContentPartPr>
              <p14:xfrm>
                <a:off x="6185317" y="149389"/>
                <a:ext cx="72360" cy="128520"/>
              </p14:xfrm>
            </p:contentPart>
          </mc:Choice>
          <mc:Fallback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99B496CD-6147-4F90-AA25-4495989DC7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76317" y="140749"/>
                  <a:ext cx="90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082" name="Ink 2081">
                  <a:extLst>
                    <a:ext uri="{FF2B5EF4-FFF2-40B4-BE49-F238E27FC236}">
                      <a16:creationId xmlns:a16="http://schemas.microsoft.com/office/drawing/2014/main" id="{6183457F-2AEE-41B2-86AB-AAF06FF2E6F0}"/>
                    </a:ext>
                  </a:extLst>
                </p14:cNvPr>
                <p14:cNvContentPartPr/>
                <p14:nvPr/>
              </p14:nvContentPartPr>
              <p14:xfrm>
                <a:off x="6291517" y="186829"/>
                <a:ext cx="99000" cy="77760"/>
              </p14:xfrm>
            </p:contentPart>
          </mc:Choice>
          <mc:Fallback>
            <p:pic>
              <p:nvPicPr>
                <p:cNvPr id="2082" name="Ink 2081">
                  <a:extLst>
                    <a:ext uri="{FF2B5EF4-FFF2-40B4-BE49-F238E27FC236}">
                      <a16:creationId xmlns:a16="http://schemas.microsoft.com/office/drawing/2014/main" id="{6183457F-2AEE-41B2-86AB-AAF06FF2E6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82517" y="178189"/>
                  <a:ext cx="116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AB4DD76E-DFB0-442A-ADE8-0C6739AF898B}"/>
                    </a:ext>
                  </a:extLst>
                </p14:cNvPr>
                <p14:cNvContentPartPr/>
                <p14:nvPr/>
              </p14:nvContentPartPr>
              <p14:xfrm>
                <a:off x="6388357" y="167389"/>
                <a:ext cx="198720" cy="99000"/>
              </p14:xfrm>
            </p:contentPart>
          </mc:Choice>
          <mc:Fallback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AB4DD76E-DFB0-442A-ADE8-0C6739AF89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79357" y="158389"/>
                  <a:ext cx="216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84" name="Ink 2083">
                  <a:extLst>
                    <a:ext uri="{FF2B5EF4-FFF2-40B4-BE49-F238E27FC236}">
                      <a16:creationId xmlns:a16="http://schemas.microsoft.com/office/drawing/2014/main" id="{ABF49E3C-8CF8-4E57-9968-520526E988D4}"/>
                    </a:ext>
                  </a:extLst>
                </p14:cNvPr>
                <p14:cNvContentPartPr/>
                <p14:nvPr/>
              </p14:nvContentPartPr>
              <p14:xfrm>
                <a:off x="6611197" y="61909"/>
                <a:ext cx="33480" cy="139320"/>
              </p14:xfrm>
            </p:contentPart>
          </mc:Choice>
          <mc:Fallback>
            <p:pic>
              <p:nvPicPr>
                <p:cNvPr id="2084" name="Ink 2083">
                  <a:extLst>
                    <a:ext uri="{FF2B5EF4-FFF2-40B4-BE49-F238E27FC236}">
                      <a16:creationId xmlns:a16="http://schemas.microsoft.com/office/drawing/2014/main" id="{ABF49E3C-8CF8-4E57-9968-520526E988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02557" y="52909"/>
                  <a:ext cx="51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49B1ACE6-165C-410B-98C1-3EFB2C47877E}"/>
                    </a:ext>
                  </a:extLst>
                </p14:cNvPr>
                <p14:cNvContentPartPr/>
                <p14:nvPr/>
              </p14:nvContentPartPr>
              <p14:xfrm>
                <a:off x="6668797" y="143629"/>
                <a:ext cx="217440" cy="70920"/>
              </p14:xfrm>
            </p:contentPart>
          </mc:Choice>
          <mc:Fallback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49B1ACE6-165C-410B-98C1-3EFB2C4787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59797" y="134629"/>
                  <a:ext cx="2350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5B80BCAD-33D5-471F-8206-7A953A82649D}"/>
              </a:ext>
            </a:extLst>
          </p:cNvPr>
          <p:cNvGrpSpPr/>
          <p:nvPr/>
        </p:nvGrpSpPr>
        <p:grpSpPr>
          <a:xfrm>
            <a:off x="8316877" y="5303149"/>
            <a:ext cx="972360" cy="138600"/>
            <a:chOff x="8316877" y="5303149"/>
            <a:chExt cx="97236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087" name="Ink 2086">
                  <a:extLst>
                    <a:ext uri="{FF2B5EF4-FFF2-40B4-BE49-F238E27FC236}">
                      <a16:creationId xmlns:a16="http://schemas.microsoft.com/office/drawing/2014/main" id="{7BD5E937-E10C-4680-A0EC-1235CF92E15A}"/>
                    </a:ext>
                  </a:extLst>
                </p14:cNvPr>
                <p14:cNvContentPartPr/>
                <p14:nvPr/>
              </p14:nvContentPartPr>
              <p14:xfrm>
                <a:off x="8316877" y="5317909"/>
                <a:ext cx="972360" cy="30600"/>
              </p14:xfrm>
            </p:contentPart>
          </mc:Choice>
          <mc:Fallback>
            <p:pic>
              <p:nvPicPr>
                <p:cNvPr id="2087" name="Ink 2086">
                  <a:extLst>
                    <a:ext uri="{FF2B5EF4-FFF2-40B4-BE49-F238E27FC236}">
                      <a16:creationId xmlns:a16="http://schemas.microsoft.com/office/drawing/2014/main" id="{7BD5E937-E10C-4680-A0EC-1235CF92E15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08237" y="5309269"/>
                  <a:ext cx="990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DA80D9C0-EC3E-4E07-8BED-3AFDBF82AEE3}"/>
                    </a:ext>
                  </a:extLst>
                </p14:cNvPr>
                <p14:cNvContentPartPr/>
                <p14:nvPr/>
              </p14:nvContentPartPr>
              <p14:xfrm>
                <a:off x="9216877" y="5303149"/>
                <a:ext cx="65160" cy="138600"/>
              </p14:xfrm>
            </p:contentPart>
          </mc:Choice>
          <mc:Fallback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DA80D9C0-EC3E-4E07-8BED-3AFDBF82AE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08237" y="5294149"/>
                  <a:ext cx="828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1" name="Group 2090">
            <a:extLst>
              <a:ext uri="{FF2B5EF4-FFF2-40B4-BE49-F238E27FC236}">
                <a16:creationId xmlns:a16="http://schemas.microsoft.com/office/drawing/2014/main" id="{99ECBDD3-4CB0-4687-860B-E4AF07C0F66B}"/>
              </a:ext>
            </a:extLst>
          </p:cNvPr>
          <p:cNvGrpSpPr/>
          <p:nvPr/>
        </p:nvGrpSpPr>
        <p:grpSpPr>
          <a:xfrm>
            <a:off x="7143997" y="5232229"/>
            <a:ext cx="344880" cy="393120"/>
            <a:chOff x="7143997" y="5232229"/>
            <a:chExt cx="34488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7893DFED-B6CC-4CA8-98AC-EDCDFCE15C3C}"/>
                    </a:ext>
                  </a:extLst>
                </p14:cNvPr>
                <p14:cNvContentPartPr/>
                <p14:nvPr/>
              </p14:nvContentPartPr>
              <p14:xfrm>
                <a:off x="7143997" y="5266789"/>
                <a:ext cx="341640" cy="358560"/>
              </p14:xfrm>
            </p:contentPart>
          </mc:Choice>
          <mc:Fallback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7893DFED-B6CC-4CA8-98AC-EDCDFCE15C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35357" y="5257789"/>
                  <a:ext cx="3592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456DC487-0422-4B40-905D-D1727A9B771A}"/>
                    </a:ext>
                  </a:extLst>
                </p14:cNvPr>
                <p14:cNvContentPartPr/>
                <p14:nvPr/>
              </p14:nvContentPartPr>
              <p14:xfrm>
                <a:off x="7388797" y="5232229"/>
                <a:ext cx="100080" cy="154440"/>
              </p14:xfrm>
            </p:contentPart>
          </mc:Choice>
          <mc:Fallback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456DC487-0422-4B40-905D-D1727A9B77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79797" y="5223229"/>
                  <a:ext cx="11772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093" name="Ink 2092">
                <a:extLst>
                  <a:ext uri="{FF2B5EF4-FFF2-40B4-BE49-F238E27FC236}">
                    <a16:creationId xmlns:a16="http://schemas.microsoft.com/office/drawing/2014/main" id="{7E587C3F-4DC4-4E36-B0C1-A40B4BEA0D18}"/>
                  </a:ext>
                </a:extLst>
              </p14:cNvPr>
              <p14:cNvContentPartPr/>
              <p14:nvPr/>
            </p14:nvContentPartPr>
            <p14:xfrm>
              <a:off x="8842837" y="1140829"/>
              <a:ext cx="1130760" cy="369000"/>
            </p14:xfrm>
          </p:contentPart>
        </mc:Choice>
        <mc:Fallback>
          <p:pic>
            <p:nvPicPr>
              <p:cNvPr id="2093" name="Ink 2092">
                <a:extLst>
                  <a:ext uri="{FF2B5EF4-FFF2-40B4-BE49-F238E27FC236}">
                    <a16:creationId xmlns:a16="http://schemas.microsoft.com/office/drawing/2014/main" id="{7E587C3F-4DC4-4E36-B0C1-A40B4BEA0D1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834197" y="1132189"/>
                <a:ext cx="11484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097" name="Ink 2096">
                <a:extLst>
                  <a:ext uri="{FF2B5EF4-FFF2-40B4-BE49-F238E27FC236}">
                    <a16:creationId xmlns:a16="http://schemas.microsoft.com/office/drawing/2014/main" id="{62740880-AB5C-48F0-9940-D22BAE69A623}"/>
                  </a:ext>
                </a:extLst>
              </p14:cNvPr>
              <p14:cNvContentPartPr/>
              <p14:nvPr/>
            </p14:nvContentPartPr>
            <p14:xfrm>
              <a:off x="6519037" y="2201389"/>
              <a:ext cx="575280" cy="1524240"/>
            </p14:xfrm>
          </p:contentPart>
        </mc:Choice>
        <mc:Fallback>
          <p:pic>
            <p:nvPicPr>
              <p:cNvPr id="2097" name="Ink 2096">
                <a:extLst>
                  <a:ext uri="{FF2B5EF4-FFF2-40B4-BE49-F238E27FC236}">
                    <a16:creationId xmlns:a16="http://schemas.microsoft.com/office/drawing/2014/main" id="{62740880-AB5C-48F0-9940-D22BAE69A62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10037" y="2192389"/>
                <a:ext cx="592920" cy="15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6BFC7DFE-AD16-4876-9FA7-DC07B752CE9B}"/>
                  </a:ext>
                </a:extLst>
              </p14:cNvPr>
              <p14:cNvContentPartPr/>
              <p14:nvPr/>
            </p14:nvContentPartPr>
            <p14:xfrm>
              <a:off x="9309397" y="6065989"/>
              <a:ext cx="460440" cy="61200"/>
            </p14:xfrm>
          </p:contentPart>
        </mc:Choice>
        <mc:Fallback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6BFC7DFE-AD16-4876-9FA7-DC07B752CE9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300397" y="6056989"/>
                <a:ext cx="47808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1" name="Group 2100">
            <a:extLst>
              <a:ext uri="{FF2B5EF4-FFF2-40B4-BE49-F238E27FC236}">
                <a16:creationId xmlns:a16="http://schemas.microsoft.com/office/drawing/2014/main" id="{370EB8F0-85AF-4F57-AB28-759DC0C3184D}"/>
              </a:ext>
            </a:extLst>
          </p:cNvPr>
          <p:cNvGrpSpPr/>
          <p:nvPr/>
        </p:nvGrpSpPr>
        <p:grpSpPr>
          <a:xfrm>
            <a:off x="8240197" y="4272829"/>
            <a:ext cx="1657800" cy="504360"/>
            <a:chOff x="8240197" y="4272829"/>
            <a:chExt cx="165780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094" name="Ink 2093">
                  <a:extLst>
                    <a:ext uri="{FF2B5EF4-FFF2-40B4-BE49-F238E27FC236}">
                      <a16:creationId xmlns:a16="http://schemas.microsoft.com/office/drawing/2014/main" id="{0B0DC7DF-63D8-4E37-9856-384E0983F913}"/>
                    </a:ext>
                  </a:extLst>
                </p14:cNvPr>
                <p14:cNvContentPartPr/>
                <p14:nvPr/>
              </p14:nvContentPartPr>
              <p14:xfrm>
                <a:off x="8240197" y="4272829"/>
                <a:ext cx="1644840" cy="408600"/>
              </p14:xfrm>
            </p:contentPart>
          </mc:Choice>
          <mc:Fallback>
            <p:pic>
              <p:nvPicPr>
                <p:cNvPr id="2094" name="Ink 2093">
                  <a:extLst>
                    <a:ext uri="{FF2B5EF4-FFF2-40B4-BE49-F238E27FC236}">
                      <a16:creationId xmlns:a16="http://schemas.microsoft.com/office/drawing/2014/main" id="{0B0DC7DF-63D8-4E37-9856-384E0983F9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31557" y="4263829"/>
                  <a:ext cx="16624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3595C7A8-48D4-466C-9E42-F2F449B99BE6}"/>
                    </a:ext>
                  </a:extLst>
                </p14:cNvPr>
                <p14:cNvContentPartPr/>
                <p14:nvPr/>
              </p14:nvContentPartPr>
              <p14:xfrm>
                <a:off x="9802957" y="4624909"/>
                <a:ext cx="95040" cy="152280"/>
              </p14:xfrm>
            </p:contentPart>
          </mc:Choice>
          <mc:Fallback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3595C7A8-48D4-466C-9E42-F2F449B99BE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93957" y="4616269"/>
                  <a:ext cx="112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099" name="Ink 2098">
                  <a:extLst>
                    <a:ext uri="{FF2B5EF4-FFF2-40B4-BE49-F238E27FC236}">
                      <a16:creationId xmlns:a16="http://schemas.microsoft.com/office/drawing/2014/main" id="{5FF363CC-8BE9-4095-ACD4-08BCFC19CBB1}"/>
                    </a:ext>
                  </a:extLst>
                </p14:cNvPr>
                <p14:cNvContentPartPr/>
                <p14:nvPr/>
              </p14:nvContentPartPr>
              <p14:xfrm>
                <a:off x="8329117" y="4318189"/>
                <a:ext cx="1482120" cy="369360"/>
              </p14:xfrm>
            </p:contentPart>
          </mc:Choice>
          <mc:Fallback>
            <p:pic>
              <p:nvPicPr>
                <p:cNvPr id="2099" name="Ink 2098">
                  <a:extLst>
                    <a:ext uri="{FF2B5EF4-FFF2-40B4-BE49-F238E27FC236}">
                      <a16:creationId xmlns:a16="http://schemas.microsoft.com/office/drawing/2014/main" id="{5FF363CC-8BE9-4095-ACD4-08BCFC19CBB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20117" y="4309549"/>
                  <a:ext cx="1499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00" name="Ink 2099">
                  <a:extLst>
                    <a:ext uri="{FF2B5EF4-FFF2-40B4-BE49-F238E27FC236}">
                      <a16:creationId xmlns:a16="http://schemas.microsoft.com/office/drawing/2014/main" id="{F6346D9E-1CFC-46B1-BA86-4725E3E2AB01}"/>
                    </a:ext>
                  </a:extLst>
                </p14:cNvPr>
                <p14:cNvContentPartPr/>
                <p14:nvPr/>
              </p14:nvContentPartPr>
              <p14:xfrm>
                <a:off x="9702517" y="4606549"/>
                <a:ext cx="151200" cy="165960"/>
              </p14:xfrm>
            </p:contentPart>
          </mc:Choice>
          <mc:Fallback>
            <p:pic>
              <p:nvPicPr>
                <p:cNvPr id="2100" name="Ink 2099">
                  <a:extLst>
                    <a:ext uri="{FF2B5EF4-FFF2-40B4-BE49-F238E27FC236}">
                      <a16:creationId xmlns:a16="http://schemas.microsoft.com/office/drawing/2014/main" id="{F6346D9E-1CFC-46B1-BA86-4725E3E2AB0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93877" y="4597909"/>
                  <a:ext cx="168840" cy="18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96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777" y="880058"/>
            <a:ext cx="4617223" cy="51475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48" y="2025675"/>
            <a:ext cx="4513153" cy="28066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26804E-57F9-4272-8284-350D39210284}"/>
              </a:ext>
            </a:extLst>
          </p:cNvPr>
          <p:cNvGrpSpPr/>
          <p:nvPr/>
        </p:nvGrpSpPr>
        <p:grpSpPr>
          <a:xfrm>
            <a:off x="1945957" y="3576229"/>
            <a:ext cx="369720" cy="296280"/>
            <a:chOff x="1945957" y="3576229"/>
            <a:chExt cx="36972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02175BE-43F7-475A-9AED-C1FB1A4AEE03}"/>
                    </a:ext>
                  </a:extLst>
                </p14:cNvPr>
                <p14:cNvContentPartPr/>
                <p14:nvPr/>
              </p14:nvContentPartPr>
              <p14:xfrm>
                <a:off x="1945957" y="3619429"/>
                <a:ext cx="364320" cy="253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02175BE-43F7-475A-9AED-C1FB1A4AEE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7317" y="3610429"/>
                  <a:ext cx="381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3578BE-8C9B-41C8-ADA8-31597FB7AEC8}"/>
                    </a:ext>
                  </a:extLst>
                </p14:cNvPr>
                <p14:cNvContentPartPr/>
                <p14:nvPr/>
              </p14:nvContentPartPr>
              <p14:xfrm>
                <a:off x="2207677" y="3576229"/>
                <a:ext cx="108000" cy="158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3578BE-8C9B-41C8-ADA8-31597FB7AE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9037" y="3567229"/>
                  <a:ext cx="1256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FFA907-A08A-49C9-A1E5-98BE92E81A44}"/>
              </a:ext>
            </a:extLst>
          </p:cNvPr>
          <p:cNvGrpSpPr/>
          <p:nvPr/>
        </p:nvGrpSpPr>
        <p:grpSpPr>
          <a:xfrm>
            <a:off x="6803437" y="4308469"/>
            <a:ext cx="682560" cy="321120"/>
            <a:chOff x="6803437" y="4308469"/>
            <a:chExt cx="68256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808E0F-CC1D-4A6A-868F-BFFF23BBAC29}"/>
                    </a:ext>
                  </a:extLst>
                </p14:cNvPr>
                <p14:cNvContentPartPr/>
                <p14:nvPr/>
              </p14:nvContentPartPr>
              <p14:xfrm>
                <a:off x="6803437" y="4337989"/>
                <a:ext cx="663480" cy="291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808E0F-CC1D-4A6A-868F-BFFF23BBAC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94437" y="4328989"/>
                  <a:ext cx="681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661E2F-11BE-4D27-A572-27E01788EBB8}"/>
                    </a:ext>
                  </a:extLst>
                </p14:cNvPr>
                <p14:cNvContentPartPr/>
                <p14:nvPr/>
              </p14:nvContentPartPr>
              <p14:xfrm>
                <a:off x="7366837" y="4308469"/>
                <a:ext cx="119160" cy="128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661E2F-11BE-4D27-A572-27E01788EB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57837" y="4299469"/>
                  <a:ext cx="136800" cy="14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952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71BA25-C71E-4012-BC3F-9B793227D8A1}"/>
              </a:ext>
            </a:extLst>
          </p:cNvPr>
          <p:cNvSpPr txBox="1"/>
          <p:nvPr/>
        </p:nvSpPr>
        <p:spPr>
          <a:xfrm>
            <a:off x="272562" y="149525"/>
            <a:ext cx="91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Quasi-TEM mode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6ACF8-1B59-42CA-AC04-F454DA60C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12" y="714375"/>
            <a:ext cx="9981775" cy="3448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A91690-5A3F-4306-A2D6-E977DDCBE8F6}"/>
              </a:ext>
            </a:extLst>
          </p:cNvPr>
          <p:cNvSpPr/>
          <p:nvPr/>
        </p:nvSpPr>
        <p:spPr>
          <a:xfrm>
            <a:off x="1702118" y="1524000"/>
            <a:ext cx="2122169" cy="516255"/>
          </a:xfrm>
          <a:prstGeom prst="rect">
            <a:avLst/>
          </a:prstGeom>
          <a:solidFill>
            <a:srgbClr val="4472C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8F259-A57D-4B70-9C85-C5BD98114670}"/>
              </a:ext>
            </a:extLst>
          </p:cNvPr>
          <p:cNvSpPr/>
          <p:nvPr/>
        </p:nvSpPr>
        <p:spPr>
          <a:xfrm>
            <a:off x="5069206" y="1600200"/>
            <a:ext cx="2122169" cy="404813"/>
          </a:xfrm>
          <a:prstGeom prst="rect">
            <a:avLst/>
          </a:prstGeom>
          <a:solidFill>
            <a:srgbClr val="4472C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3B7726-9ECD-4C27-9BB5-7643B4D91740}"/>
              </a:ext>
            </a:extLst>
          </p:cNvPr>
          <p:cNvSpPr/>
          <p:nvPr/>
        </p:nvSpPr>
        <p:spPr>
          <a:xfrm>
            <a:off x="9616917" y="1565434"/>
            <a:ext cx="474821" cy="474821"/>
          </a:xfrm>
          <a:prstGeom prst="ellipse">
            <a:avLst/>
          </a:prstGeom>
          <a:solidFill>
            <a:srgbClr val="4472C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E84D6E-5591-41D0-A2C1-6663F0600043}"/>
                  </a:ext>
                </a:extLst>
              </p14:cNvPr>
              <p14:cNvContentPartPr/>
              <p14:nvPr/>
            </p14:nvContentPartPr>
            <p14:xfrm>
              <a:off x="1517917" y="3023989"/>
              <a:ext cx="2118240" cy="141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E84D6E-5591-41D0-A2C1-6663F06000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9277" y="3015349"/>
                <a:ext cx="21358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8EAA5878-EE03-4F32-B2CF-1B0BEE51C304}"/>
              </a:ext>
            </a:extLst>
          </p:cNvPr>
          <p:cNvGrpSpPr/>
          <p:nvPr/>
        </p:nvGrpSpPr>
        <p:grpSpPr>
          <a:xfrm>
            <a:off x="1532317" y="3995989"/>
            <a:ext cx="277200" cy="219600"/>
            <a:chOff x="1532317" y="3995989"/>
            <a:chExt cx="27720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B3B4B6-2416-4641-977A-458D098FFE47}"/>
                    </a:ext>
                  </a:extLst>
                </p14:cNvPr>
                <p14:cNvContentPartPr/>
                <p14:nvPr/>
              </p14:nvContentPartPr>
              <p14:xfrm>
                <a:off x="1532317" y="3995989"/>
                <a:ext cx="277200" cy="219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B3B4B6-2416-4641-977A-458D098FFE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23677" y="3987349"/>
                  <a:ext cx="294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6070184-BD1D-4B1A-89AB-6288141C822A}"/>
                    </a:ext>
                  </a:extLst>
                </p14:cNvPr>
                <p14:cNvContentPartPr/>
                <p14:nvPr/>
              </p14:nvContentPartPr>
              <p14:xfrm>
                <a:off x="1544557" y="4016149"/>
                <a:ext cx="55440" cy="161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6070184-BD1D-4B1A-89AB-6288141C82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35557" y="4007149"/>
                  <a:ext cx="73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0814D92-75B1-4145-92D5-70BC197F4669}"/>
                    </a:ext>
                  </a:extLst>
                </p14:cNvPr>
                <p14:cNvContentPartPr/>
                <p14:nvPr/>
              </p14:nvContentPartPr>
              <p14:xfrm>
                <a:off x="1623397" y="4002109"/>
                <a:ext cx="140400" cy="198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0814D92-75B1-4145-92D5-70BC197F46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14397" y="3993469"/>
                  <a:ext cx="15804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ED67C9E-133C-4927-8B8A-13C3F373E493}"/>
                  </a:ext>
                </a:extLst>
              </p14:cNvPr>
              <p14:cNvContentPartPr/>
              <p14:nvPr/>
            </p14:nvContentPartPr>
            <p14:xfrm>
              <a:off x="1818157" y="4820389"/>
              <a:ext cx="1161000" cy="233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ED67C9E-133C-4927-8B8A-13C3F373E4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9157" y="4811749"/>
                <a:ext cx="117864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41583700-F172-4911-ABB6-0C4FF5D216BF}"/>
              </a:ext>
            </a:extLst>
          </p:cNvPr>
          <p:cNvGrpSpPr/>
          <p:nvPr/>
        </p:nvGrpSpPr>
        <p:grpSpPr>
          <a:xfrm>
            <a:off x="2123437" y="3562189"/>
            <a:ext cx="1707840" cy="625320"/>
            <a:chOff x="2123437" y="3562189"/>
            <a:chExt cx="1707840" cy="62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4942FE-AC89-4FBC-B089-1F7513A72CF0}"/>
                    </a:ext>
                  </a:extLst>
                </p14:cNvPr>
                <p14:cNvContentPartPr/>
                <p14:nvPr/>
              </p14:nvContentPartPr>
              <p14:xfrm>
                <a:off x="2602237" y="4020829"/>
                <a:ext cx="210960" cy="166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4942FE-AC89-4FBC-B089-1F7513A72C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93237" y="4011829"/>
                  <a:ext cx="228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4EC8FC-4C0C-4779-8937-AF39EC9D4EF2}"/>
                    </a:ext>
                  </a:extLst>
                </p14:cNvPr>
                <p14:cNvContentPartPr/>
                <p14:nvPr/>
              </p14:nvContentPartPr>
              <p14:xfrm>
                <a:off x="2609077" y="4060429"/>
                <a:ext cx="57960" cy="96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4EC8FC-4C0C-4779-8937-AF39EC9D4E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00437" y="4051789"/>
                  <a:ext cx="75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6D9683-7524-489F-8FCA-8BBAE22FA648}"/>
                    </a:ext>
                  </a:extLst>
                </p14:cNvPr>
                <p14:cNvContentPartPr/>
                <p14:nvPr/>
              </p14:nvContentPartPr>
              <p14:xfrm>
                <a:off x="2674957" y="4046749"/>
                <a:ext cx="96480" cy="131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6D9683-7524-489F-8FCA-8BBAE22FA6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65957" y="4037749"/>
                  <a:ext cx="114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2A894F-EEC4-40F6-BAC1-91D7A60B70DE}"/>
                    </a:ext>
                  </a:extLst>
                </p14:cNvPr>
                <p14:cNvContentPartPr/>
                <p14:nvPr/>
              </p14:nvContentPartPr>
              <p14:xfrm>
                <a:off x="2211277" y="3760549"/>
                <a:ext cx="98280" cy="103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2A894F-EEC4-40F6-BAC1-91D7A60B70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02277" y="3751909"/>
                  <a:ext cx="11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225A1EB-244A-4DB0-A2AD-4CBC85F8E7F1}"/>
                    </a:ext>
                  </a:extLst>
                </p14:cNvPr>
                <p14:cNvContentPartPr/>
                <p14:nvPr/>
              </p14:nvContentPartPr>
              <p14:xfrm>
                <a:off x="2290837" y="3700789"/>
                <a:ext cx="65160" cy="136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225A1EB-244A-4DB0-A2AD-4CBC85F8E7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82197" y="3691789"/>
                  <a:ext cx="82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D6C53E-EF2F-4608-A64C-2A3E658B4F8C}"/>
                    </a:ext>
                  </a:extLst>
                </p14:cNvPr>
                <p14:cNvContentPartPr/>
                <p14:nvPr/>
              </p14:nvContentPartPr>
              <p14:xfrm>
                <a:off x="2372197" y="3758029"/>
                <a:ext cx="104760" cy="87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D6C53E-EF2F-4608-A64C-2A3E658B4F8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63197" y="3749029"/>
                  <a:ext cx="122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4218C4F-85CA-47EB-A0D4-C8D1B52326F2}"/>
                    </a:ext>
                  </a:extLst>
                </p14:cNvPr>
                <p14:cNvContentPartPr/>
                <p14:nvPr/>
              </p14:nvContentPartPr>
              <p14:xfrm>
                <a:off x="2544997" y="3794029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4218C4F-85CA-47EB-A0D4-C8D1B52326F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36357" y="37853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358800-E7CA-4D10-880F-59F901B392E5}"/>
                    </a:ext>
                  </a:extLst>
                </p14:cNvPr>
                <p14:cNvContentPartPr/>
                <p14:nvPr/>
              </p14:nvContentPartPr>
              <p14:xfrm>
                <a:off x="2123437" y="3572989"/>
                <a:ext cx="429480" cy="375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358800-E7CA-4D10-880F-59F901B392E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14437" y="3563989"/>
                  <a:ext cx="4471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86CB677-56A3-4B0D-8C95-18C92099F63A}"/>
                    </a:ext>
                  </a:extLst>
                </p14:cNvPr>
                <p14:cNvContentPartPr/>
                <p14:nvPr/>
              </p14:nvContentPartPr>
              <p14:xfrm>
                <a:off x="2754157" y="3562189"/>
                <a:ext cx="60120" cy="186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86CB677-56A3-4B0D-8C95-18C92099F6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45157" y="3553549"/>
                  <a:ext cx="77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F00570B-7C1A-4927-B65F-8011B639B365}"/>
                    </a:ext>
                  </a:extLst>
                </p14:cNvPr>
                <p14:cNvContentPartPr/>
                <p14:nvPr/>
              </p14:nvContentPartPr>
              <p14:xfrm>
                <a:off x="2847397" y="3668389"/>
                <a:ext cx="36720" cy="41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F00570B-7C1A-4927-B65F-8011B639B36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38397" y="3659389"/>
                  <a:ext cx="54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7F85D8-2D58-4D2F-8C3F-41B463481499}"/>
                    </a:ext>
                  </a:extLst>
                </p14:cNvPr>
                <p14:cNvContentPartPr/>
                <p14:nvPr/>
              </p14:nvContentPartPr>
              <p14:xfrm>
                <a:off x="2903197" y="3651109"/>
                <a:ext cx="71280" cy="67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7F85D8-2D58-4D2F-8C3F-41B46348149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94197" y="3642469"/>
                  <a:ext cx="88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BFCB6A3-04A0-4181-9423-A3CA9DBD64B7}"/>
                    </a:ext>
                  </a:extLst>
                </p14:cNvPr>
                <p14:cNvContentPartPr/>
                <p14:nvPr/>
              </p14:nvContentPartPr>
              <p14:xfrm>
                <a:off x="3009757" y="3644269"/>
                <a:ext cx="54000" cy="44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BFCB6A3-04A0-4181-9423-A3CA9DBD64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01117" y="3635269"/>
                  <a:ext cx="71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CE0E66-6A04-471C-8691-B12F67292D55}"/>
                    </a:ext>
                  </a:extLst>
                </p14:cNvPr>
                <p14:cNvContentPartPr/>
                <p14:nvPr/>
              </p14:nvContentPartPr>
              <p14:xfrm>
                <a:off x="3048997" y="3623389"/>
                <a:ext cx="66240" cy="196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CE0E66-6A04-471C-8691-B12F67292D5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40357" y="3614749"/>
                  <a:ext cx="83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4A524D3-DA9A-47EF-A0BB-BCBAAA7F57B2}"/>
                    </a:ext>
                  </a:extLst>
                </p14:cNvPr>
                <p14:cNvContentPartPr/>
                <p14:nvPr/>
              </p14:nvContentPartPr>
              <p14:xfrm>
                <a:off x="3136117" y="3617629"/>
                <a:ext cx="156600" cy="99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4A524D3-DA9A-47EF-A0BB-BCBAAA7F57B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27477" y="3608629"/>
                  <a:ext cx="174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EA2B68-534D-4F43-B8A0-711B2D651DF1}"/>
                    </a:ext>
                  </a:extLst>
                </p14:cNvPr>
                <p14:cNvContentPartPr/>
                <p14:nvPr/>
              </p14:nvContentPartPr>
              <p14:xfrm>
                <a:off x="3351757" y="3791149"/>
                <a:ext cx="90720" cy="141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EA2B68-534D-4F43-B8A0-711B2D651DF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43117" y="3782509"/>
                  <a:ext cx="108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77DC23-A4CE-40F3-B607-BF563BE50E6E}"/>
                    </a:ext>
                  </a:extLst>
                </p14:cNvPr>
                <p14:cNvContentPartPr/>
                <p14:nvPr/>
              </p14:nvContentPartPr>
              <p14:xfrm>
                <a:off x="3353557" y="3842629"/>
                <a:ext cx="97200" cy="48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77DC23-A4CE-40F3-B607-BF563BE50E6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44917" y="3833629"/>
                  <a:ext cx="114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66AC89-9B6C-4751-994D-92351534C53D}"/>
                    </a:ext>
                  </a:extLst>
                </p14:cNvPr>
                <p14:cNvContentPartPr/>
                <p14:nvPr/>
              </p14:nvContentPartPr>
              <p14:xfrm>
                <a:off x="3514477" y="3733189"/>
                <a:ext cx="316800" cy="346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66AC89-9B6C-4751-994D-92351534C5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05477" y="3724549"/>
                  <a:ext cx="33444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6318E7B-3F4F-465B-AEBA-14E7758AA037}"/>
                  </a:ext>
                </a:extLst>
              </p14:cNvPr>
              <p14:cNvContentPartPr/>
              <p14:nvPr/>
            </p14:nvContentPartPr>
            <p14:xfrm>
              <a:off x="423157" y="513349"/>
              <a:ext cx="1047600" cy="914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6318E7B-3F4F-465B-AEBA-14E7758AA03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4517" y="504709"/>
                <a:ext cx="106524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39FD467-D367-41C2-BB79-EE47DC047609}"/>
              </a:ext>
            </a:extLst>
          </p:cNvPr>
          <p:cNvGrpSpPr/>
          <p:nvPr/>
        </p:nvGrpSpPr>
        <p:grpSpPr>
          <a:xfrm>
            <a:off x="1205077" y="4526269"/>
            <a:ext cx="3245400" cy="1954080"/>
            <a:chOff x="1205077" y="4526269"/>
            <a:chExt cx="3245400" cy="19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900FE8-FF8D-4FB8-B183-2696B4F69B53}"/>
                    </a:ext>
                  </a:extLst>
                </p14:cNvPr>
                <p14:cNvContentPartPr/>
                <p14:nvPr/>
              </p14:nvContentPartPr>
              <p14:xfrm>
                <a:off x="1205077" y="5466949"/>
                <a:ext cx="254520" cy="198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900FE8-FF8D-4FB8-B183-2696B4F69B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96437" y="5457949"/>
                  <a:ext cx="272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47CA7B8-B830-4BBA-B10E-4C99C5C6DFE3}"/>
                    </a:ext>
                  </a:extLst>
                </p14:cNvPr>
                <p14:cNvContentPartPr/>
                <p14:nvPr/>
              </p14:nvContentPartPr>
              <p14:xfrm>
                <a:off x="1314157" y="6332389"/>
                <a:ext cx="184320" cy="141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47CA7B8-B830-4BBA-B10E-4C99C5C6DFE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05157" y="6323389"/>
                  <a:ext cx="201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D78B5A-1386-4EEA-934A-CDC48ECBEA8E}"/>
                    </a:ext>
                  </a:extLst>
                </p14:cNvPr>
                <p14:cNvContentPartPr/>
                <p14:nvPr/>
              </p14:nvContentPartPr>
              <p14:xfrm>
                <a:off x="1754077" y="4581709"/>
                <a:ext cx="173520" cy="70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D78B5A-1386-4EEA-934A-CDC48ECBEA8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45077" y="4573069"/>
                  <a:ext cx="191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A1B4D5F-06BD-4BE7-A571-F4970BD65B6F}"/>
                    </a:ext>
                  </a:extLst>
                </p14:cNvPr>
                <p14:cNvContentPartPr/>
                <p14:nvPr/>
              </p14:nvContentPartPr>
              <p14:xfrm>
                <a:off x="1838677" y="4615189"/>
                <a:ext cx="18720" cy="174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A1B4D5F-06BD-4BE7-A571-F4970BD65B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30037" y="4606549"/>
                  <a:ext cx="36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B732DF-31C4-4758-97E2-E860651D5C6E}"/>
                    </a:ext>
                  </a:extLst>
                </p14:cNvPr>
                <p14:cNvContentPartPr/>
                <p14:nvPr/>
              </p14:nvContentPartPr>
              <p14:xfrm>
                <a:off x="1917157" y="4585669"/>
                <a:ext cx="130680" cy="203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B732DF-31C4-4758-97E2-E860651D5C6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08157" y="4577029"/>
                  <a:ext cx="148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E45FD5-700A-4607-9AFB-6E6866F70174}"/>
                    </a:ext>
                  </a:extLst>
                </p14:cNvPr>
                <p14:cNvContentPartPr/>
                <p14:nvPr/>
              </p14:nvContentPartPr>
              <p14:xfrm>
                <a:off x="1917877" y="4565149"/>
                <a:ext cx="242280" cy="204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E45FD5-700A-4607-9AFB-6E6866F701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09237" y="4556149"/>
                  <a:ext cx="259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712FFB-04D9-4AA2-867C-07A8F5B515D8}"/>
                    </a:ext>
                  </a:extLst>
                </p14:cNvPr>
                <p14:cNvContentPartPr/>
                <p14:nvPr/>
              </p14:nvContentPartPr>
              <p14:xfrm>
                <a:off x="2137117" y="4526269"/>
                <a:ext cx="163440" cy="187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712FFB-04D9-4AA2-867C-07A8F5B515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28477" y="4517629"/>
                  <a:ext cx="181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4B0A07C-2B01-4889-991D-079BA69B6E42}"/>
                    </a:ext>
                  </a:extLst>
                </p14:cNvPr>
                <p14:cNvContentPartPr/>
                <p14:nvPr/>
              </p14:nvContentPartPr>
              <p14:xfrm>
                <a:off x="2460037" y="4599709"/>
                <a:ext cx="206280" cy="88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4B0A07C-2B01-4889-991D-079BA69B6E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51397" y="4591069"/>
                  <a:ext cx="223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CBE427-6738-42CF-9033-CEC1790DFCCF}"/>
                    </a:ext>
                  </a:extLst>
                </p14:cNvPr>
                <p14:cNvContentPartPr/>
                <p14:nvPr/>
              </p14:nvContentPartPr>
              <p14:xfrm>
                <a:off x="2693677" y="4587469"/>
                <a:ext cx="78840" cy="64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CBE427-6738-42CF-9033-CEC1790DFCC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85037" y="4578829"/>
                  <a:ext cx="9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E2BF45-E2CE-4F1E-B964-437960B806F3}"/>
                    </a:ext>
                  </a:extLst>
                </p14:cNvPr>
                <p14:cNvContentPartPr/>
                <p14:nvPr/>
              </p14:nvContentPartPr>
              <p14:xfrm>
                <a:off x="2803837" y="4530589"/>
                <a:ext cx="70560" cy="86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E2BF45-E2CE-4F1E-B964-437960B806F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95197" y="4521589"/>
                  <a:ext cx="88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F376AF2-A1D3-456F-BAD4-DDA668B500DF}"/>
                    </a:ext>
                  </a:extLst>
                </p14:cNvPr>
                <p14:cNvContentPartPr/>
                <p14:nvPr/>
              </p14:nvContentPartPr>
              <p14:xfrm>
                <a:off x="2901037" y="4539589"/>
                <a:ext cx="103680" cy="81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F376AF2-A1D3-456F-BAD4-DDA668B500D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92037" y="4530949"/>
                  <a:ext cx="121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EC86EBB-56EA-4D51-A9EE-9056F85128BC}"/>
                    </a:ext>
                  </a:extLst>
                </p14:cNvPr>
                <p14:cNvContentPartPr/>
                <p14:nvPr/>
              </p14:nvContentPartPr>
              <p14:xfrm>
                <a:off x="1898797" y="5349949"/>
                <a:ext cx="146880" cy="507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EC86EBB-56EA-4D51-A9EE-9056F85128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89797" y="5341309"/>
                  <a:ext cx="1645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3526C8-7254-470F-B74B-CB93AFC6955E}"/>
                    </a:ext>
                  </a:extLst>
                </p14:cNvPr>
                <p14:cNvContentPartPr/>
                <p14:nvPr/>
              </p14:nvContentPartPr>
              <p14:xfrm>
                <a:off x="2081677" y="5565589"/>
                <a:ext cx="103680" cy="141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3526C8-7254-470F-B74B-CB93AFC695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72677" y="5556589"/>
                  <a:ext cx="121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9698F0-CBE1-4F9C-A12D-8DBC86DD0A92}"/>
                    </a:ext>
                  </a:extLst>
                </p14:cNvPr>
                <p14:cNvContentPartPr/>
                <p14:nvPr/>
              </p14:nvContentPartPr>
              <p14:xfrm>
                <a:off x="2076997" y="5624989"/>
                <a:ext cx="137520" cy="36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9698F0-CBE1-4F9C-A12D-8DBC86DD0A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67997" y="5615989"/>
                  <a:ext cx="155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8D63DB1-65F4-43A5-8B1B-6C63B0DEEFEB}"/>
                    </a:ext>
                  </a:extLst>
                </p14:cNvPr>
                <p14:cNvContentPartPr/>
                <p14:nvPr/>
              </p14:nvContentPartPr>
              <p14:xfrm>
                <a:off x="2326117" y="5396029"/>
                <a:ext cx="105840" cy="41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8D63DB1-65F4-43A5-8B1B-6C63B0DEEF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17477" y="5387029"/>
                  <a:ext cx="123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BEAB718-E98A-4602-8C86-9839779CF910}"/>
                    </a:ext>
                  </a:extLst>
                </p14:cNvPr>
                <p14:cNvContentPartPr/>
                <p14:nvPr/>
              </p14:nvContentPartPr>
              <p14:xfrm>
                <a:off x="2331877" y="5439589"/>
                <a:ext cx="106560" cy="35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BEAB718-E98A-4602-8C86-9839779CF91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23237" y="5430589"/>
                  <a:ext cx="124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8F0277D-4496-4C37-ADCC-17E34B2DF761}"/>
                    </a:ext>
                  </a:extLst>
                </p14:cNvPr>
                <p14:cNvContentPartPr/>
                <p14:nvPr/>
              </p14:nvContentPartPr>
              <p14:xfrm>
                <a:off x="2632837" y="5287669"/>
                <a:ext cx="176040" cy="141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8F0277D-4496-4C37-ADCC-17E34B2DF76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24197" y="5279029"/>
                  <a:ext cx="193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17FA65B-B3D6-4317-BDEF-17D37BDFEAB4}"/>
                    </a:ext>
                  </a:extLst>
                </p14:cNvPr>
                <p14:cNvContentPartPr/>
                <p14:nvPr/>
              </p14:nvContentPartPr>
              <p14:xfrm>
                <a:off x="2951437" y="5140789"/>
                <a:ext cx="93600" cy="384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17FA65B-B3D6-4317-BDEF-17D37BDFEAB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42437" y="5131789"/>
                  <a:ext cx="1112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3590EEF-6121-419A-9D04-069E2D5288F8}"/>
                    </a:ext>
                  </a:extLst>
                </p14:cNvPr>
                <p14:cNvContentPartPr/>
                <p14:nvPr/>
              </p14:nvContentPartPr>
              <p14:xfrm>
                <a:off x="2980597" y="4749469"/>
                <a:ext cx="986400" cy="376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3590EEF-6121-419A-9D04-069E2D5288F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71597" y="4740829"/>
                  <a:ext cx="10040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AAE91DB-A3C6-455E-A829-021233EB66D6}"/>
                    </a:ext>
                  </a:extLst>
                </p14:cNvPr>
                <p14:cNvContentPartPr/>
                <p14:nvPr/>
              </p14:nvContentPartPr>
              <p14:xfrm>
                <a:off x="3275797" y="5173909"/>
                <a:ext cx="189000" cy="286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AAE91DB-A3C6-455E-A829-021233EB66D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66797" y="5165269"/>
                  <a:ext cx="2066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6916A27-6040-4D50-86F0-98C358ACAF2F}"/>
                    </a:ext>
                  </a:extLst>
                </p14:cNvPr>
                <p14:cNvContentPartPr/>
                <p14:nvPr/>
              </p14:nvContentPartPr>
              <p14:xfrm>
                <a:off x="3549397" y="5057629"/>
                <a:ext cx="152280" cy="197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6916A27-6040-4D50-86F0-98C358ACAF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40397" y="5048989"/>
                  <a:ext cx="169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822F9D-5DDC-437F-B7A8-BFE49E5134BE}"/>
                    </a:ext>
                  </a:extLst>
                </p14:cNvPr>
                <p14:cNvContentPartPr/>
                <p14:nvPr/>
              </p14:nvContentPartPr>
              <p14:xfrm>
                <a:off x="3552997" y="5089309"/>
                <a:ext cx="237960" cy="118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822F9D-5DDC-437F-B7A8-BFE49E5134B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44357" y="5080309"/>
                  <a:ext cx="255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57075EA-65BC-4B94-8472-792695AF1669}"/>
                    </a:ext>
                  </a:extLst>
                </p14:cNvPr>
                <p14:cNvContentPartPr/>
                <p14:nvPr/>
              </p14:nvContentPartPr>
              <p14:xfrm>
                <a:off x="1913197" y="6232669"/>
                <a:ext cx="131400" cy="69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57075EA-65BC-4B94-8472-792695AF166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04557" y="6223669"/>
                  <a:ext cx="149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CD4FAA0-D3DA-4D75-BA0A-F7021852F94B}"/>
                    </a:ext>
                  </a:extLst>
                </p14:cNvPr>
                <p14:cNvContentPartPr/>
                <p14:nvPr/>
              </p14:nvContentPartPr>
              <p14:xfrm>
                <a:off x="1932997" y="6258589"/>
                <a:ext cx="127080" cy="221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CD4FAA0-D3DA-4D75-BA0A-F7021852F94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24357" y="6249589"/>
                  <a:ext cx="144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6CF8D33-3304-4400-B81B-04907955E343}"/>
                    </a:ext>
                  </a:extLst>
                </p14:cNvPr>
                <p14:cNvContentPartPr/>
                <p14:nvPr/>
              </p14:nvContentPartPr>
              <p14:xfrm>
                <a:off x="1925797" y="6371269"/>
                <a:ext cx="119880" cy="56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6CF8D33-3304-4400-B81B-04907955E34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17157" y="6362629"/>
                  <a:ext cx="137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7DD1215-30B8-4718-ABD2-B5B997A4AF94}"/>
                    </a:ext>
                  </a:extLst>
                </p14:cNvPr>
                <p14:cNvContentPartPr/>
                <p14:nvPr/>
              </p14:nvContentPartPr>
              <p14:xfrm>
                <a:off x="1906717" y="6159949"/>
                <a:ext cx="156600" cy="73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7DD1215-30B8-4718-ABD2-B5B997A4AF9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98077" y="6150949"/>
                  <a:ext cx="174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F689881-7A1F-47A8-AAF7-3123FCB311D9}"/>
                    </a:ext>
                  </a:extLst>
                </p14:cNvPr>
                <p14:cNvContentPartPr/>
                <p14:nvPr/>
              </p14:nvContentPartPr>
              <p14:xfrm>
                <a:off x="2300197" y="6189469"/>
                <a:ext cx="17280" cy="173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F689881-7A1F-47A8-AAF7-3123FCB311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91197" y="6180469"/>
                  <a:ext cx="34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3C3F75B-6059-43A5-AF6C-3498C0AB7D95}"/>
                    </a:ext>
                  </a:extLst>
                </p14:cNvPr>
                <p14:cNvContentPartPr/>
                <p14:nvPr/>
              </p14:nvContentPartPr>
              <p14:xfrm>
                <a:off x="2240797" y="6320869"/>
                <a:ext cx="148680" cy="73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3C3F75B-6059-43A5-AF6C-3498C0AB7D9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31797" y="6311869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72EE34-5F80-4783-9F26-CCFA076D304E}"/>
                    </a:ext>
                  </a:extLst>
                </p14:cNvPr>
                <p14:cNvContentPartPr/>
                <p14:nvPr/>
              </p14:nvContentPartPr>
              <p14:xfrm>
                <a:off x="2620237" y="6099469"/>
                <a:ext cx="6840" cy="193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72EE34-5F80-4783-9F26-CCFA076D304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11237" y="6090469"/>
                  <a:ext cx="24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9D5008-C6F8-4689-ABA4-533C014C9572}"/>
                    </a:ext>
                  </a:extLst>
                </p14:cNvPr>
                <p14:cNvContentPartPr/>
                <p14:nvPr/>
              </p14:nvContentPartPr>
              <p14:xfrm>
                <a:off x="2613757" y="6155989"/>
                <a:ext cx="114480" cy="65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9D5008-C6F8-4689-ABA4-533C014C95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05117" y="6146989"/>
                  <a:ext cx="132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8E50C15-6915-4712-B910-DC6A6C404F25}"/>
                    </a:ext>
                  </a:extLst>
                </p14:cNvPr>
                <p14:cNvContentPartPr/>
                <p14:nvPr/>
              </p14:nvContentPartPr>
              <p14:xfrm>
                <a:off x="2602957" y="5960509"/>
                <a:ext cx="172080" cy="301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8E50C15-6915-4712-B910-DC6A6C404F2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93957" y="5951509"/>
                  <a:ext cx="189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9EDAEEE-C4DB-4297-A8B1-5E16AE0C9576}"/>
                    </a:ext>
                  </a:extLst>
                </p14:cNvPr>
                <p14:cNvContentPartPr/>
                <p14:nvPr/>
              </p14:nvContentPartPr>
              <p14:xfrm>
                <a:off x="3052597" y="6000829"/>
                <a:ext cx="49320" cy="141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9EDAEEE-C4DB-4297-A8B1-5E16AE0C957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43957" y="5991829"/>
                  <a:ext cx="66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5FABB73-1E27-43A8-AC2B-B6812A663A94}"/>
                    </a:ext>
                  </a:extLst>
                </p14:cNvPr>
                <p14:cNvContentPartPr/>
                <p14:nvPr/>
              </p14:nvContentPartPr>
              <p14:xfrm>
                <a:off x="3015877" y="6071749"/>
                <a:ext cx="185040" cy="98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5FABB73-1E27-43A8-AC2B-B6812A663A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06877" y="6062749"/>
                  <a:ext cx="20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B273308-2C98-4D3F-997E-D1D2308FDD95}"/>
                    </a:ext>
                  </a:extLst>
                </p14:cNvPr>
                <p14:cNvContentPartPr/>
                <p14:nvPr/>
              </p14:nvContentPartPr>
              <p14:xfrm>
                <a:off x="3405037" y="5800669"/>
                <a:ext cx="107280" cy="429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B273308-2C98-4D3F-997E-D1D2308FDD9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96037" y="5792029"/>
                  <a:ext cx="1249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24DE48E-951F-4FCC-AEC3-D3FA9646462E}"/>
                    </a:ext>
                  </a:extLst>
                </p14:cNvPr>
                <p14:cNvContentPartPr/>
                <p14:nvPr/>
              </p14:nvContentPartPr>
              <p14:xfrm>
                <a:off x="3355357" y="5694109"/>
                <a:ext cx="148680" cy="75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24DE48E-951F-4FCC-AEC3-D3FA9646462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46357" y="5685109"/>
                  <a:ext cx="166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6260D07-6303-401A-A2E1-295CA6730205}"/>
                    </a:ext>
                  </a:extLst>
                </p14:cNvPr>
                <p14:cNvContentPartPr/>
                <p14:nvPr/>
              </p14:nvContentPartPr>
              <p14:xfrm>
                <a:off x="3667477" y="5793829"/>
                <a:ext cx="66960" cy="65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6260D07-6303-401A-A2E1-295CA673020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58477" y="5784829"/>
                  <a:ext cx="84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6D7059-DA2B-4B01-A08C-420CD8A7C509}"/>
                    </a:ext>
                  </a:extLst>
                </p14:cNvPr>
                <p14:cNvContentPartPr/>
                <p14:nvPr/>
              </p14:nvContentPartPr>
              <p14:xfrm>
                <a:off x="3713917" y="5826229"/>
                <a:ext cx="31320" cy="22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6D7059-DA2B-4B01-A08C-420CD8A7C50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05277" y="5817229"/>
                  <a:ext cx="48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5724FF0-1036-47BA-92B9-C1ACD10A3528}"/>
                    </a:ext>
                  </a:extLst>
                </p14:cNvPr>
                <p14:cNvContentPartPr/>
                <p14:nvPr/>
              </p14:nvContentPartPr>
              <p14:xfrm>
                <a:off x="3867277" y="5696989"/>
                <a:ext cx="126000" cy="160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5724FF0-1036-47BA-92B9-C1ACD10A352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58637" y="5688349"/>
                  <a:ext cx="143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F58DF2-546E-4939-B7F3-91D35C88C3F4}"/>
                    </a:ext>
                  </a:extLst>
                </p14:cNvPr>
                <p14:cNvContentPartPr/>
                <p14:nvPr/>
              </p14:nvContentPartPr>
              <p14:xfrm>
                <a:off x="3848197" y="5563069"/>
                <a:ext cx="109440" cy="90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F58DF2-546E-4939-B7F3-91D35C88C3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39557" y="5554429"/>
                  <a:ext cx="127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14F9F4-E405-4E55-98E5-481E08F8C23D}"/>
                    </a:ext>
                  </a:extLst>
                </p14:cNvPr>
                <p14:cNvContentPartPr/>
                <p14:nvPr/>
              </p14:nvContentPartPr>
              <p14:xfrm>
                <a:off x="4130437" y="5423749"/>
                <a:ext cx="132120" cy="459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14F9F4-E405-4E55-98E5-481E08F8C2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21797" y="5415109"/>
                  <a:ext cx="1497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A0A13FC-704E-40FC-8FC1-69DFF0F5E415}"/>
                    </a:ext>
                  </a:extLst>
                </p14:cNvPr>
                <p14:cNvContentPartPr/>
                <p14:nvPr/>
              </p14:nvContentPartPr>
              <p14:xfrm>
                <a:off x="4311157" y="5607349"/>
                <a:ext cx="109440" cy="129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A0A13FC-704E-40FC-8FC1-69DFF0F5E41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02517" y="5598709"/>
                  <a:ext cx="127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9E2DC1-DBE6-4546-9BAD-5765D87FB881}"/>
                    </a:ext>
                  </a:extLst>
                </p14:cNvPr>
                <p14:cNvContentPartPr/>
                <p14:nvPr/>
              </p14:nvContentPartPr>
              <p14:xfrm>
                <a:off x="4318717" y="5619229"/>
                <a:ext cx="131760" cy="105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9E2DC1-DBE6-4546-9BAD-5765D87FB8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10077" y="5610229"/>
                  <a:ext cx="149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F0D15D8-D1E9-4B23-8D2C-9A4D4B8AE990}"/>
                    </a:ext>
                  </a:extLst>
                </p14:cNvPr>
                <p14:cNvContentPartPr/>
                <p14:nvPr/>
              </p14:nvContentPartPr>
              <p14:xfrm>
                <a:off x="1893037" y="5266789"/>
                <a:ext cx="2156760" cy="727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F0D15D8-D1E9-4B23-8D2C-9A4D4B8AE9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884037" y="5257789"/>
                  <a:ext cx="2174400" cy="74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8336CA9-577E-46F2-9AD3-633CEE01F528}"/>
                  </a:ext>
                </a:extLst>
              </p14:cNvPr>
              <p14:cNvContentPartPr/>
              <p14:nvPr/>
            </p14:nvContentPartPr>
            <p14:xfrm>
              <a:off x="2327917" y="580669"/>
              <a:ext cx="108720" cy="1634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8336CA9-577E-46F2-9AD3-633CEE01F52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318917" y="572029"/>
                <a:ext cx="1263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FD0EA83-E8CA-49F0-96BF-8EFCC7F12E15}"/>
                  </a:ext>
                </a:extLst>
              </p14:cNvPr>
              <p14:cNvContentPartPr/>
              <p14:nvPr/>
            </p14:nvContentPartPr>
            <p14:xfrm>
              <a:off x="2311717" y="634309"/>
              <a:ext cx="113760" cy="727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FD0EA83-E8CA-49F0-96BF-8EFCC7F12E1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03077" y="625669"/>
                <a:ext cx="13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637A320-D115-42F2-AEAF-066C2DB5851F}"/>
                  </a:ext>
                </a:extLst>
              </p14:cNvPr>
              <p14:cNvContentPartPr/>
              <p14:nvPr/>
            </p14:nvContentPartPr>
            <p14:xfrm>
              <a:off x="2481277" y="666709"/>
              <a:ext cx="46800" cy="579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637A320-D115-42F2-AEAF-066C2DB5851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72277" y="657709"/>
                <a:ext cx="64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4845611-05B1-427D-B7DB-4A31251BE99F}"/>
                  </a:ext>
                </a:extLst>
              </p14:cNvPr>
              <p14:cNvContentPartPr/>
              <p14:nvPr/>
            </p14:nvContentPartPr>
            <p14:xfrm>
              <a:off x="2618437" y="495349"/>
              <a:ext cx="123480" cy="2797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4845611-05B1-427D-B7DB-4A31251BE99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609437" y="486349"/>
                <a:ext cx="1411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F6380A0-6D18-43FA-A5AB-C3D2F0335B41}"/>
                  </a:ext>
                </a:extLst>
              </p14:cNvPr>
              <p14:cNvContentPartPr/>
              <p14:nvPr/>
            </p14:nvContentPartPr>
            <p14:xfrm>
              <a:off x="2782237" y="558709"/>
              <a:ext cx="59760" cy="806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F6380A0-6D18-43FA-A5AB-C3D2F0335B4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773237" y="550069"/>
                <a:ext cx="774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FE9EA8F3-BF50-48A2-9F2D-2F35A7797255}"/>
                  </a:ext>
                </a:extLst>
              </p14:cNvPr>
              <p14:cNvContentPartPr/>
              <p14:nvPr/>
            </p14:nvContentPartPr>
            <p14:xfrm>
              <a:off x="2969437" y="534589"/>
              <a:ext cx="179640" cy="752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FE9EA8F3-BF50-48A2-9F2D-2F35A779725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960797" y="525949"/>
                <a:ext cx="1972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9FAB488-F232-4678-9375-6256C7043E61}"/>
                  </a:ext>
                </a:extLst>
              </p14:cNvPr>
              <p14:cNvContentPartPr/>
              <p14:nvPr/>
            </p14:nvContentPartPr>
            <p14:xfrm>
              <a:off x="3113077" y="484909"/>
              <a:ext cx="45000" cy="1209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9FAB488-F232-4678-9375-6256C7043E6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104437" y="476269"/>
                <a:ext cx="62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846D5EF-6E14-421D-A41F-0EFC41CFCACB}"/>
                  </a:ext>
                </a:extLst>
              </p14:cNvPr>
              <p14:cNvContentPartPr/>
              <p14:nvPr/>
            </p14:nvContentPartPr>
            <p14:xfrm>
              <a:off x="3344197" y="373669"/>
              <a:ext cx="176760" cy="1260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846D5EF-6E14-421D-A41F-0EFC41CFCAC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335557" y="365029"/>
                <a:ext cx="19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D679ECD-7AF1-43AC-9414-CB32564B1D7B}"/>
                  </a:ext>
                </a:extLst>
              </p14:cNvPr>
              <p14:cNvContentPartPr/>
              <p14:nvPr/>
            </p14:nvContentPartPr>
            <p14:xfrm>
              <a:off x="3583597" y="151909"/>
              <a:ext cx="334800" cy="3513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D679ECD-7AF1-43AC-9414-CB32564B1D7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574597" y="142909"/>
                <a:ext cx="3524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92E67D2-B96E-4D17-9B87-57A3C7AC4836}"/>
                  </a:ext>
                </a:extLst>
              </p14:cNvPr>
              <p14:cNvContentPartPr/>
              <p14:nvPr/>
            </p14:nvContentPartPr>
            <p14:xfrm>
              <a:off x="3673597" y="290869"/>
              <a:ext cx="146880" cy="2430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92E67D2-B96E-4D17-9B87-57A3C7AC483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664597" y="281869"/>
                <a:ext cx="164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A2B3A24-D643-4B2B-BA87-B4D55D00733E}"/>
                  </a:ext>
                </a:extLst>
              </p14:cNvPr>
              <p14:cNvContentPartPr/>
              <p14:nvPr/>
            </p14:nvContentPartPr>
            <p14:xfrm>
              <a:off x="3793477" y="397429"/>
              <a:ext cx="45360" cy="4068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A2B3A24-D643-4B2B-BA87-B4D55D00733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84837" y="388429"/>
                <a:ext cx="630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A3955A0-8AB4-461B-BA04-69CFAAB04B01}"/>
                  </a:ext>
                </a:extLst>
              </p14:cNvPr>
              <p14:cNvContentPartPr/>
              <p14:nvPr/>
            </p14:nvContentPartPr>
            <p14:xfrm>
              <a:off x="3865117" y="272869"/>
              <a:ext cx="58680" cy="928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A3955A0-8AB4-461B-BA04-69CFAAB04B0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856117" y="263869"/>
                <a:ext cx="763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9BF42B9-7E59-4CDF-835E-EC9BB3E29363}"/>
                  </a:ext>
                </a:extLst>
              </p14:cNvPr>
              <p14:cNvContentPartPr/>
              <p14:nvPr/>
            </p14:nvContentPartPr>
            <p14:xfrm>
              <a:off x="3860437" y="296629"/>
              <a:ext cx="62280" cy="291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9BF42B9-7E59-4CDF-835E-EC9BB3E2936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851437" y="287629"/>
                <a:ext cx="79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4544E06-D5BC-4AB1-BDCD-2F801B8DBDC7}"/>
                  </a:ext>
                </a:extLst>
              </p14:cNvPr>
              <p14:cNvContentPartPr/>
              <p14:nvPr/>
            </p14:nvContentPartPr>
            <p14:xfrm>
              <a:off x="3961957" y="293029"/>
              <a:ext cx="48600" cy="3888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4544E06-D5BC-4AB1-BDCD-2F801B8DBDC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952957" y="284029"/>
                <a:ext cx="66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C309CA-D896-49B2-B09C-9DEE278A292C}"/>
                  </a:ext>
                </a:extLst>
              </p14:cNvPr>
              <p14:cNvContentPartPr/>
              <p14:nvPr/>
            </p14:nvContentPartPr>
            <p14:xfrm>
              <a:off x="1751197" y="2048029"/>
              <a:ext cx="2022480" cy="33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C309CA-D896-49B2-B09C-9DEE278A292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742197" y="2039389"/>
                <a:ext cx="20401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FDF6742-D1EF-408C-A6E0-C9167258C803}"/>
                  </a:ext>
                </a:extLst>
              </p14:cNvPr>
              <p14:cNvContentPartPr/>
              <p14:nvPr/>
            </p14:nvContentPartPr>
            <p14:xfrm>
              <a:off x="3721477" y="1525309"/>
              <a:ext cx="268920" cy="1710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FDF6742-D1EF-408C-A6E0-C9167258C80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12477" y="1516309"/>
                <a:ext cx="2865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A5C6FF6-BCBC-4F35-A80E-7EC3F926BA15}"/>
                  </a:ext>
                </a:extLst>
              </p14:cNvPr>
              <p14:cNvContentPartPr/>
              <p14:nvPr/>
            </p14:nvContentPartPr>
            <p14:xfrm>
              <a:off x="3957277" y="1518469"/>
              <a:ext cx="37800" cy="586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A5C6FF6-BCBC-4F35-A80E-7EC3F926BA1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948277" y="1509469"/>
                <a:ext cx="55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00B2769-1A10-411A-91DB-5DD4E4A2D2F1}"/>
                  </a:ext>
                </a:extLst>
              </p14:cNvPr>
              <p14:cNvContentPartPr/>
              <p14:nvPr/>
            </p14:nvContentPartPr>
            <p14:xfrm>
              <a:off x="4102357" y="1226869"/>
              <a:ext cx="182160" cy="1548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00B2769-1A10-411A-91DB-5DD4E4A2D2F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093717" y="1218229"/>
                <a:ext cx="199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AA6F0E0-851E-45EF-9A4F-B7DB7AF080A2}"/>
                  </a:ext>
                </a:extLst>
              </p14:cNvPr>
              <p14:cNvContentPartPr/>
              <p14:nvPr/>
            </p14:nvContentPartPr>
            <p14:xfrm>
              <a:off x="4361557" y="940309"/>
              <a:ext cx="298080" cy="3564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AA6F0E0-851E-45EF-9A4F-B7DB7AF080A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352557" y="931669"/>
                <a:ext cx="31572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0DF3338-9C71-4502-94AE-018D677F98C3}"/>
                  </a:ext>
                </a:extLst>
              </p14:cNvPr>
              <p14:cNvContentPartPr/>
              <p14:nvPr/>
            </p14:nvContentPartPr>
            <p14:xfrm>
              <a:off x="4456597" y="1110589"/>
              <a:ext cx="98280" cy="2494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0DF3338-9C71-4502-94AE-018D677F98C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47957" y="1101949"/>
                <a:ext cx="115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2EE690E-985E-4689-94AC-9D7FA84C6934}"/>
                  </a:ext>
                </a:extLst>
              </p14:cNvPr>
              <p14:cNvContentPartPr/>
              <p14:nvPr/>
            </p14:nvContentPartPr>
            <p14:xfrm>
              <a:off x="4586197" y="1181149"/>
              <a:ext cx="22320" cy="597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2EE690E-985E-4689-94AC-9D7FA84C693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577557" y="1172149"/>
                <a:ext cx="39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353C574-11B1-4A01-9911-15EEEE7A294F}"/>
                  </a:ext>
                </a:extLst>
              </p14:cNvPr>
              <p14:cNvContentPartPr/>
              <p14:nvPr/>
            </p14:nvContentPartPr>
            <p14:xfrm>
              <a:off x="4636237" y="1074229"/>
              <a:ext cx="65880" cy="892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353C574-11B1-4A01-9911-15EEEE7A294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627237" y="1065589"/>
                <a:ext cx="835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AB1BAEB-35ED-41B6-B3C7-7119C92589A3}"/>
                  </a:ext>
                </a:extLst>
              </p14:cNvPr>
              <p14:cNvContentPartPr/>
              <p14:nvPr/>
            </p14:nvContentPartPr>
            <p14:xfrm>
              <a:off x="4635877" y="1097989"/>
              <a:ext cx="73440" cy="5688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AB1BAEB-35ED-41B6-B3C7-7119C92589A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627237" y="1088989"/>
                <a:ext cx="91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F5F7F93E-A060-4743-9CF3-E98E0CA0D5C8}"/>
                  </a:ext>
                </a:extLst>
              </p14:cNvPr>
              <p14:cNvContentPartPr/>
              <p14:nvPr/>
            </p14:nvContentPartPr>
            <p14:xfrm>
              <a:off x="4754677" y="1073149"/>
              <a:ext cx="24120" cy="781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F5F7F93E-A060-4743-9CF3-E98E0CA0D5C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746037" y="1064509"/>
                <a:ext cx="417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5D2AF1D-2E11-4AA7-9BFE-95599F018601}"/>
                  </a:ext>
                </a:extLst>
              </p14:cNvPr>
              <p14:cNvContentPartPr/>
              <p14:nvPr/>
            </p14:nvContentPartPr>
            <p14:xfrm>
              <a:off x="4836037" y="1097989"/>
              <a:ext cx="360" cy="3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5D2AF1D-2E11-4AA7-9BFE-95599F01860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7037" y="10889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E9FA81-7B94-438F-9851-EFAE7841E27D}"/>
                  </a:ext>
                </a:extLst>
              </p14:cNvPr>
              <p14:cNvContentPartPr/>
              <p14:nvPr/>
            </p14:nvContentPartPr>
            <p14:xfrm>
              <a:off x="2229277" y="1285189"/>
              <a:ext cx="20880" cy="194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E9FA81-7B94-438F-9851-EFAE7841E27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220637" y="1276549"/>
                <a:ext cx="385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6026BD-16F0-4343-82BC-447D09DBDBBF}"/>
                  </a:ext>
                </a:extLst>
              </p14:cNvPr>
              <p14:cNvContentPartPr/>
              <p14:nvPr/>
            </p14:nvContentPartPr>
            <p14:xfrm>
              <a:off x="2240797" y="1245949"/>
              <a:ext cx="929160" cy="204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6026BD-16F0-4343-82BC-447D09DBDBB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231797" y="1237309"/>
                <a:ext cx="9468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B862C9E-7147-4DF0-8DF7-D878C980D72D}"/>
                  </a:ext>
                </a:extLst>
              </p14:cNvPr>
              <p14:cNvContentPartPr/>
              <p14:nvPr/>
            </p14:nvContentPartPr>
            <p14:xfrm>
              <a:off x="1822837" y="964789"/>
              <a:ext cx="102960" cy="104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B862C9E-7147-4DF0-8DF7-D878C980D72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813837" y="955789"/>
                <a:ext cx="120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00C7BD-D592-4233-84ED-6893FCD22DCB}"/>
                  </a:ext>
                </a:extLst>
              </p14:cNvPr>
              <p14:cNvContentPartPr/>
              <p14:nvPr/>
            </p14:nvContentPartPr>
            <p14:xfrm>
              <a:off x="1891237" y="881629"/>
              <a:ext cx="72720" cy="24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00C7BD-D592-4233-84ED-6893FCD22DC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82237" y="872989"/>
                <a:ext cx="90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C9003B-296A-4722-8688-8E54E72A6A3D}"/>
                  </a:ext>
                </a:extLst>
              </p14:cNvPr>
              <p14:cNvContentPartPr/>
              <p14:nvPr/>
            </p14:nvContentPartPr>
            <p14:xfrm>
              <a:off x="1945957" y="915829"/>
              <a:ext cx="153360" cy="93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C9003B-296A-4722-8688-8E54E72A6A3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936957" y="907189"/>
                <a:ext cx="171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05AAC1A-58C5-4DEA-9E27-31447A9D9438}"/>
                  </a:ext>
                </a:extLst>
              </p14:cNvPr>
              <p14:cNvContentPartPr/>
              <p14:nvPr/>
            </p14:nvContentPartPr>
            <p14:xfrm>
              <a:off x="1320277" y="1078189"/>
              <a:ext cx="139320" cy="5328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05AAC1A-58C5-4DEA-9E27-31447A9D943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311637" y="1069549"/>
                <a:ext cx="156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854675F-57E1-45F0-B99E-2BF7048101C3}"/>
                  </a:ext>
                </a:extLst>
              </p14:cNvPr>
              <p14:cNvContentPartPr/>
              <p14:nvPr/>
            </p14:nvContentPartPr>
            <p14:xfrm>
              <a:off x="1376437" y="1100869"/>
              <a:ext cx="8280" cy="1288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854675F-57E1-45F0-B99E-2BF7048101C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367797" y="1091869"/>
                <a:ext cx="25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DB4F07D-0A35-4C19-88CC-23832ACD0674}"/>
                  </a:ext>
                </a:extLst>
              </p14:cNvPr>
              <p14:cNvContentPartPr/>
              <p14:nvPr/>
            </p14:nvContentPartPr>
            <p14:xfrm>
              <a:off x="1433317" y="1081069"/>
              <a:ext cx="106920" cy="164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DB4F07D-0A35-4C19-88CC-23832ACD067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424677" y="1072429"/>
                <a:ext cx="1245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B5DD8356-2F84-4F6C-9D8B-DC4CABFD20FE}"/>
                  </a:ext>
                </a:extLst>
              </p14:cNvPr>
              <p14:cNvContentPartPr/>
              <p14:nvPr/>
            </p14:nvContentPartPr>
            <p14:xfrm>
              <a:off x="1434037" y="1132549"/>
              <a:ext cx="90720" cy="460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B5DD8356-2F84-4F6C-9D8B-DC4CABFD20F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425397" y="1123909"/>
                <a:ext cx="1083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17B67B9-F8D6-4CE1-9F48-E5479F8CC342}"/>
                  </a:ext>
                </a:extLst>
              </p14:cNvPr>
              <p14:cNvContentPartPr/>
              <p14:nvPr/>
            </p14:nvContentPartPr>
            <p14:xfrm>
              <a:off x="1552837" y="1077109"/>
              <a:ext cx="14040" cy="1414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17B67B9-F8D6-4CE1-9F48-E5479F8CC34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543837" y="1068469"/>
                <a:ext cx="31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550585B-7F91-4DD8-BD49-FE22264DB53C}"/>
                  </a:ext>
                </a:extLst>
              </p14:cNvPr>
              <p14:cNvContentPartPr/>
              <p14:nvPr/>
            </p14:nvContentPartPr>
            <p14:xfrm>
              <a:off x="1583797" y="1079989"/>
              <a:ext cx="74160" cy="1083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550585B-7F91-4DD8-BD49-FE22264DB53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574797" y="1071349"/>
                <a:ext cx="918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B930DB5-110E-4F05-B209-5CDB5F2EBA27}"/>
                  </a:ext>
                </a:extLst>
              </p14:cNvPr>
              <p14:cNvContentPartPr/>
              <p14:nvPr/>
            </p14:nvContentPartPr>
            <p14:xfrm>
              <a:off x="1827157" y="970549"/>
              <a:ext cx="335880" cy="16524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B930DB5-110E-4F05-B209-5CDB5F2EBA2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818517" y="961549"/>
                <a:ext cx="3535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109A6F5-C7B1-4AF7-9182-9BD72F1EF9EB}"/>
                  </a:ext>
                </a:extLst>
              </p14:cNvPr>
              <p14:cNvContentPartPr/>
              <p14:nvPr/>
            </p14:nvContentPartPr>
            <p14:xfrm>
              <a:off x="1721317" y="1187989"/>
              <a:ext cx="5040" cy="838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109A6F5-C7B1-4AF7-9182-9BD72F1EF9E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712317" y="1178989"/>
                <a:ext cx="226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CB90418-071B-4538-905E-CCCD65E41988}"/>
                  </a:ext>
                </a:extLst>
              </p14:cNvPr>
              <p14:cNvContentPartPr/>
              <p14:nvPr/>
            </p14:nvContentPartPr>
            <p14:xfrm>
              <a:off x="1709077" y="1185109"/>
              <a:ext cx="48960" cy="867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CB90418-071B-4538-905E-CCCD65E4198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700437" y="1176469"/>
                <a:ext cx="666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72CD0177-D0CC-4C28-BA11-43089C7149BA}"/>
                  </a:ext>
                </a:extLst>
              </p14:cNvPr>
              <p14:cNvContentPartPr/>
              <p14:nvPr/>
            </p14:nvContentPartPr>
            <p14:xfrm>
              <a:off x="1698277" y="1744189"/>
              <a:ext cx="120240" cy="2916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72CD0177-D0CC-4C28-BA11-43089C7149B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689277" y="1735549"/>
                <a:ext cx="13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8BCBB43-6294-4B73-B4B9-28A5F684FC44}"/>
                  </a:ext>
                </a:extLst>
              </p14:cNvPr>
              <p14:cNvContentPartPr/>
              <p14:nvPr/>
            </p14:nvContentPartPr>
            <p14:xfrm>
              <a:off x="1746517" y="1761109"/>
              <a:ext cx="13320" cy="13464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8BCBB43-6294-4B73-B4B9-28A5F684FC4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737877" y="1752109"/>
                <a:ext cx="30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F799AB3-D7F7-48F8-A822-AD977E17535B}"/>
                  </a:ext>
                </a:extLst>
              </p14:cNvPr>
              <p14:cNvContentPartPr/>
              <p14:nvPr/>
            </p14:nvContentPartPr>
            <p14:xfrm>
              <a:off x="1788637" y="1753909"/>
              <a:ext cx="96840" cy="1526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F799AB3-D7F7-48F8-A822-AD977E17535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779637" y="1745269"/>
                <a:ext cx="1144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4CBC0B9-2F73-4351-B004-9568BE63521A}"/>
                  </a:ext>
                </a:extLst>
              </p14:cNvPr>
              <p14:cNvContentPartPr/>
              <p14:nvPr/>
            </p14:nvContentPartPr>
            <p14:xfrm>
              <a:off x="1800877" y="1820509"/>
              <a:ext cx="94320" cy="2304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4CBC0B9-2F73-4351-B004-9568BE63521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791877" y="1811509"/>
                <a:ext cx="111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14C52E6-4822-4202-A4B1-9EC5B82B8368}"/>
                  </a:ext>
                </a:extLst>
              </p14:cNvPr>
              <p14:cNvContentPartPr/>
              <p14:nvPr/>
            </p14:nvContentPartPr>
            <p14:xfrm>
              <a:off x="1907077" y="1748509"/>
              <a:ext cx="25560" cy="1692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14C52E6-4822-4202-A4B1-9EC5B82B836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898437" y="1739509"/>
                <a:ext cx="43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3E76572F-D80B-4179-8057-5F441D3602C8}"/>
                  </a:ext>
                </a:extLst>
              </p14:cNvPr>
              <p14:cNvContentPartPr/>
              <p14:nvPr/>
            </p14:nvContentPartPr>
            <p14:xfrm>
              <a:off x="1926877" y="1761109"/>
              <a:ext cx="92520" cy="1054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3E76572F-D80B-4179-8057-5F441D3602C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918237" y="1752109"/>
                <a:ext cx="1101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C6E349C-C105-4017-BAEE-585BD09F41F2}"/>
                  </a:ext>
                </a:extLst>
              </p14:cNvPr>
              <p14:cNvContentPartPr/>
              <p14:nvPr/>
            </p14:nvContentPartPr>
            <p14:xfrm>
              <a:off x="2083477" y="1828429"/>
              <a:ext cx="11160" cy="774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C6E349C-C105-4017-BAEE-585BD09F41F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074477" y="1819789"/>
                <a:ext cx="288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2E8C681-765D-4D7D-92F2-39411E651D5E}"/>
                  </a:ext>
                </a:extLst>
              </p14:cNvPr>
              <p14:cNvContentPartPr/>
              <p14:nvPr/>
            </p14:nvContentPartPr>
            <p14:xfrm>
              <a:off x="3983557" y="826189"/>
              <a:ext cx="1001520" cy="6976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2E8C681-765D-4D7D-92F2-39411E651D5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974557" y="817189"/>
                <a:ext cx="101916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B42B04B-1C96-4B64-A085-6BE4BDA48891}"/>
                  </a:ext>
                </a:extLst>
              </p14:cNvPr>
              <p14:cNvContentPartPr/>
              <p14:nvPr/>
            </p14:nvContentPartPr>
            <p14:xfrm>
              <a:off x="3277597" y="43909"/>
              <a:ext cx="869040" cy="6058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B42B04B-1C96-4B64-A085-6BE4BDA4889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268597" y="35269"/>
                <a:ext cx="88668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70F5934-D1B7-4809-9AD3-C26CE6155D21}"/>
                  </a:ext>
                </a:extLst>
              </p14:cNvPr>
              <p14:cNvContentPartPr/>
              <p14:nvPr/>
            </p14:nvContentPartPr>
            <p14:xfrm>
              <a:off x="1736797" y="1466629"/>
              <a:ext cx="344160" cy="6264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70F5934-D1B7-4809-9AD3-C26CE6155D2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727797" y="1457989"/>
                <a:ext cx="361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02FEE4C-8AD9-453D-8016-286DF4F22A80}"/>
                  </a:ext>
                </a:extLst>
              </p14:cNvPr>
              <p14:cNvContentPartPr/>
              <p14:nvPr/>
            </p14:nvContentPartPr>
            <p14:xfrm>
              <a:off x="1835797" y="1439269"/>
              <a:ext cx="112680" cy="12852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02FEE4C-8AD9-453D-8016-286DF4F22A8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826797" y="1430629"/>
                <a:ext cx="130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F945B37F-799E-4C04-B262-BDB399F36E30}"/>
                  </a:ext>
                </a:extLst>
              </p14:cNvPr>
              <p14:cNvContentPartPr/>
              <p14:nvPr/>
            </p14:nvContentPartPr>
            <p14:xfrm>
              <a:off x="1885117" y="1461229"/>
              <a:ext cx="100800" cy="7812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F945B37F-799E-4C04-B262-BDB399F36E3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876117" y="1452229"/>
                <a:ext cx="1184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24190D4-FA3E-4352-8A67-75B55F3284F1}"/>
                  </a:ext>
                </a:extLst>
              </p14:cNvPr>
              <p14:cNvContentPartPr/>
              <p14:nvPr/>
            </p14:nvContentPartPr>
            <p14:xfrm>
              <a:off x="2231437" y="1276549"/>
              <a:ext cx="15840" cy="1926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24190D4-FA3E-4352-8A67-75B55F3284F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222797" y="1267909"/>
                <a:ext cx="334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8BD5366-00CC-4AEB-B8D2-B0023ADF1676}"/>
                  </a:ext>
                </a:extLst>
              </p14:cNvPr>
              <p14:cNvContentPartPr/>
              <p14:nvPr/>
            </p14:nvContentPartPr>
            <p14:xfrm>
              <a:off x="2197957" y="1221109"/>
              <a:ext cx="924120" cy="2700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8BD5366-00CC-4AEB-B8D2-B0023ADF167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189317" y="1212109"/>
                <a:ext cx="9417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8C76333-FB6D-4CFA-B4CC-12C83D30DA4F}"/>
                  </a:ext>
                </a:extLst>
              </p14:cNvPr>
              <p14:cNvContentPartPr/>
              <p14:nvPr/>
            </p14:nvContentPartPr>
            <p14:xfrm>
              <a:off x="1687837" y="1380949"/>
              <a:ext cx="364680" cy="1882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8C76333-FB6D-4CFA-B4CC-12C83D30DA4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679197" y="1372309"/>
                <a:ext cx="3823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F129C5E-5B97-4420-9BE4-46813B5CABFA}"/>
                  </a:ext>
                </a:extLst>
              </p14:cNvPr>
              <p14:cNvContentPartPr/>
              <p14:nvPr/>
            </p14:nvContentPartPr>
            <p14:xfrm>
              <a:off x="3434917" y="1400029"/>
              <a:ext cx="107640" cy="1558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F129C5E-5B97-4420-9BE4-46813B5CABF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425917" y="1391389"/>
                <a:ext cx="1252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A55777D0-76D9-4398-9EB4-419D415EC068}"/>
                  </a:ext>
                </a:extLst>
              </p14:cNvPr>
              <p14:cNvContentPartPr/>
              <p14:nvPr/>
            </p14:nvContentPartPr>
            <p14:xfrm>
              <a:off x="3428797" y="1446109"/>
              <a:ext cx="108720" cy="9720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A55777D0-76D9-4398-9EB4-419D415EC06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419797" y="1437469"/>
                <a:ext cx="1263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6DA4E53E-B349-4D44-BE02-D397752302E0}"/>
                  </a:ext>
                </a:extLst>
              </p14:cNvPr>
              <p14:cNvContentPartPr/>
              <p14:nvPr/>
            </p14:nvContentPartPr>
            <p14:xfrm>
              <a:off x="3386317" y="1384189"/>
              <a:ext cx="167040" cy="1839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6DA4E53E-B349-4D44-BE02-D397752302E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377677" y="1375549"/>
                <a:ext cx="1846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82B1A26-BB93-4A26-B346-7E7C348A454E}"/>
                  </a:ext>
                </a:extLst>
              </p14:cNvPr>
              <p14:cNvContentPartPr/>
              <p14:nvPr/>
            </p14:nvContentPartPr>
            <p14:xfrm>
              <a:off x="3464077" y="1205629"/>
              <a:ext cx="59400" cy="320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82B1A26-BB93-4A26-B346-7E7C348A454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455437" y="1196989"/>
                <a:ext cx="77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121B2CCC-5EF7-4349-BCD3-91E41643FBCB}"/>
                  </a:ext>
                </a:extLst>
              </p14:cNvPr>
              <p14:cNvContentPartPr/>
              <p14:nvPr/>
            </p14:nvContentPartPr>
            <p14:xfrm>
              <a:off x="3487837" y="1266829"/>
              <a:ext cx="9720" cy="723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121B2CCC-5EF7-4349-BCD3-91E41643FBC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479197" y="1258189"/>
                <a:ext cx="2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15E5EE2-795F-41C0-B70A-4D66F0EDCF67}"/>
                  </a:ext>
                </a:extLst>
              </p14:cNvPr>
              <p14:cNvContentPartPr/>
              <p14:nvPr/>
            </p14:nvContentPartPr>
            <p14:xfrm>
              <a:off x="3521677" y="1254949"/>
              <a:ext cx="62640" cy="597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15E5EE2-795F-41C0-B70A-4D66F0EDCF67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513037" y="1245949"/>
                <a:ext cx="80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4C274FC1-26C6-4511-BCEB-1CF5CA90FB82}"/>
                  </a:ext>
                </a:extLst>
              </p14:cNvPr>
              <p14:cNvContentPartPr/>
              <p14:nvPr/>
            </p14:nvContentPartPr>
            <p14:xfrm>
              <a:off x="1351597" y="1268629"/>
              <a:ext cx="380880" cy="752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4C274FC1-26C6-4511-BCEB-1CF5CA90FB8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342597" y="1259989"/>
                <a:ext cx="3985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70E505AB-432C-4E64-ACCD-D61687487EE9}"/>
                  </a:ext>
                </a:extLst>
              </p14:cNvPr>
              <p14:cNvContentPartPr/>
              <p14:nvPr/>
            </p14:nvContentPartPr>
            <p14:xfrm>
              <a:off x="1693597" y="1933909"/>
              <a:ext cx="519840" cy="4896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70E505AB-432C-4E64-ACCD-D61687487EE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684597" y="1925269"/>
                <a:ext cx="5374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F1BFFBD3-5A05-4C35-94F8-EE4E92452098}"/>
                  </a:ext>
                </a:extLst>
              </p14:cNvPr>
              <p14:cNvContentPartPr/>
              <p14:nvPr/>
            </p14:nvContentPartPr>
            <p14:xfrm>
              <a:off x="1671637" y="1487509"/>
              <a:ext cx="428400" cy="3636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F1BFFBD3-5A05-4C35-94F8-EE4E9245209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662637" y="1478509"/>
                <a:ext cx="4460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1148A617-3573-4230-98F4-01CDA2AE784D}"/>
                  </a:ext>
                </a:extLst>
              </p14:cNvPr>
              <p14:cNvContentPartPr/>
              <p14:nvPr/>
            </p14:nvContentPartPr>
            <p14:xfrm>
              <a:off x="3269317" y="1465189"/>
              <a:ext cx="488880" cy="450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1148A617-3573-4230-98F4-01CDA2AE784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260677" y="1456189"/>
                <a:ext cx="5065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576251D5-A39B-49F0-8128-223645EA5A9A}"/>
                  </a:ext>
                </a:extLst>
              </p14:cNvPr>
              <p14:cNvContentPartPr/>
              <p14:nvPr/>
            </p14:nvContentPartPr>
            <p14:xfrm>
              <a:off x="3344197" y="403189"/>
              <a:ext cx="745920" cy="28476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576251D5-A39B-49F0-8128-223645EA5A9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335557" y="394189"/>
                <a:ext cx="7635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3634D4F-B5D5-4601-9A62-33576FED4CAD}"/>
                  </a:ext>
                </a:extLst>
              </p14:cNvPr>
              <p14:cNvContentPartPr/>
              <p14:nvPr/>
            </p14:nvContentPartPr>
            <p14:xfrm>
              <a:off x="4131877" y="1264669"/>
              <a:ext cx="811800" cy="32220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3634D4F-B5D5-4601-9A62-33576FED4CA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123237" y="1255669"/>
                <a:ext cx="829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7FD77BC8-D646-4D1F-B493-952A8B614572}"/>
                  </a:ext>
                </a:extLst>
              </p14:cNvPr>
              <p14:cNvContentPartPr/>
              <p14:nvPr/>
            </p14:nvContentPartPr>
            <p14:xfrm>
              <a:off x="1618717" y="1265749"/>
              <a:ext cx="6840" cy="1692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7FD77BC8-D646-4D1F-B493-952A8B61457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609717" y="1257109"/>
                <a:ext cx="24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9DA72D5-C2FF-4814-85A3-CD804E0002EF}"/>
                  </a:ext>
                </a:extLst>
              </p14:cNvPr>
              <p14:cNvContentPartPr/>
              <p14:nvPr/>
            </p14:nvContentPartPr>
            <p14:xfrm>
              <a:off x="1729237" y="2013109"/>
              <a:ext cx="3240" cy="90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9DA72D5-C2FF-4814-85A3-CD804E0002E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720597" y="2004109"/>
                <a:ext cx="208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9A628F9-2121-4B03-9AE6-7135081CC6EE}"/>
              </a:ext>
            </a:extLst>
          </p:cNvPr>
          <p:cNvGrpSpPr/>
          <p:nvPr/>
        </p:nvGrpSpPr>
        <p:grpSpPr>
          <a:xfrm>
            <a:off x="250357" y="1382029"/>
            <a:ext cx="1147320" cy="911520"/>
            <a:chOff x="250357" y="1382029"/>
            <a:chExt cx="1147320" cy="91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2FF0294-D5E7-42B3-9507-60EE4FF59FB3}"/>
                    </a:ext>
                  </a:extLst>
                </p14:cNvPr>
                <p14:cNvContentPartPr/>
                <p14:nvPr/>
              </p14:nvContentPartPr>
              <p14:xfrm>
                <a:off x="1069717" y="1936069"/>
                <a:ext cx="308520" cy="357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2FF0294-D5E7-42B3-9507-60EE4FF59F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61077" y="1927429"/>
                  <a:ext cx="3261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DC5A15-2DB2-4999-B301-BDB9F227F185}"/>
                    </a:ext>
                  </a:extLst>
                </p14:cNvPr>
                <p14:cNvContentPartPr/>
                <p14:nvPr/>
              </p14:nvContentPartPr>
              <p14:xfrm>
                <a:off x="1302997" y="1910149"/>
                <a:ext cx="87840" cy="146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DC5A15-2DB2-4999-B301-BDB9F227F18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94357" y="1901509"/>
                  <a:ext cx="105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BFED799-F9B3-41E3-9235-E7A5BC17B233}"/>
                    </a:ext>
                  </a:extLst>
                </p14:cNvPr>
                <p14:cNvContentPartPr/>
                <p14:nvPr/>
              </p14:nvContentPartPr>
              <p14:xfrm>
                <a:off x="445117" y="1609549"/>
                <a:ext cx="36000" cy="208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BFED799-F9B3-41E3-9235-E7A5BC17B23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6477" y="1600549"/>
                  <a:ext cx="53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F54832E-8E85-4E11-B6F8-57C5651D544A}"/>
                    </a:ext>
                  </a:extLst>
                </p14:cNvPr>
                <p14:cNvContentPartPr/>
                <p14:nvPr/>
              </p14:nvContentPartPr>
              <p14:xfrm>
                <a:off x="460597" y="1613869"/>
                <a:ext cx="96840" cy="122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F54832E-8E85-4E11-B6F8-57C5651D544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1957" y="1605229"/>
                  <a:ext cx="114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72CB86B-0075-4604-BCD7-F1561B61E746}"/>
                    </a:ext>
                  </a:extLst>
                </p14:cNvPr>
                <p14:cNvContentPartPr/>
                <p14:nvPr/>
              </p14:nvContentPartPr>
              <p14:xfrm>
                <a:off x="577957" y="1523509"/>
                <a:ext cx="102960" cy="137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72CB86B-0075-4604-BCD7-F1561B61E74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8957" y="1514509"/>
                  <a:ext cx="120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C60E5A9-EC8A-4CC6-B758-33A0219EC8E3}"/>
                    </a:ext>
                  </a:extLst>
                </p14:cNvPr>
                <p14:cNvContentPartPr/>
                <p14:nvPr/>
              </p14:nvContentPartPr>
              <p14:xfrm>
                <a:off x="716917" y="1576429"/>
                <a:ext cx="79920" cy="835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C60E5A9-EC8A-4CC6-B758-33A0219EC8E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7917" y="1567789"/>
                  <a:ext cx="97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91D6C9C-8747-4626-B944-F86A4EFA3BAF}"/>
                    </a:ext>
                  </a:extLst>
                </p14:cNvPr>
                <p14:cNvContentPartPr/>
                <p14:nvPr/>
              </p14:nvContentPartPr>
              <p14:xfrm>
                <a:off x="813397" y="1537189"/>
                <a:ext cx="63000" cy="147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91D6C9C-8747-4626-B944-F86A4EFA3BA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4397" y="1528549"/>
                  <a:ext cx="80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3C18F08-9DE1-4DFF-8C63-A8D09B589554}"/>
                    </a:ext>
                  </a:extLst>
                </p14:cNvPr>
                <p14:cNvContentPartPr/>
                <p14:nvPr/>
              </p14:nvContentPartPr>
              <p14:xfrm>
                <a:off x="889717" y="1532149"/>
                <a:ext cx="100080" cy="124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3C18F08-9DE1-4DFF-8C63-A8D09B58955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1077" y="1523149"/>
                  <a:ext cx="117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BABD95B-4135-4AA6-BE04-576B3092C480}"/>
                    </a:ext>
                  </a:extLst>
                </p14:cNvPr>
                <p14:cNvContentPartPr/>
                <p14:nvPr/>
              </p14:nvContentPartPr>
              <p14:xfrm>
                <a:off x="551317" y="1889629"/>
                <a:ext cx="126720" cy="111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BABD95B-4135-4AA6-BE04-576B3092C48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2317" y="1880989"/>
                  <a:ext cx="144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901DF73-8E95-4863-8375-266329230ACB}"/>
                    </a:ext>
                  </a:extLst>
                </p14:cNvPr>
                <p14:cNvContentPartPr/>
                <p14:nvPr/>
              </p14:nvContentPartPr>
              <p14:xfrm>
                <a:off x="693517" y="1861909"/>
                <a:ext cx="112320" cy="100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901DF73-8E95-4863-8375-266329230AC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4517" y="1853269"/>
                  <a:ext cx="129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1080245-0BF9-4197-BB86-CDCC5D6C9926}"/>
                    </a:ext>
                  </a:extLst>
                </p14:cNvPr>
                <p14:cNvContentPartPr/>
                <p14:nvPr/>
              </p14:nvContentPartPr>
              <p14:xfrm>
                <a:off x="803677" y="1817629"/>
                <a:ext cx="87840" cy="117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1080245-0BF9-4197-BB86-CDCC5D6C992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5037" y="1808629"/>
                  <a:ext cx="105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E17CED8-D252-4314-BB9C-5745F09C3A5F}"/>
                    </a:ext>
                  </a:extLst>
                </p14:cNvPr>
                <p14:cNvContentPartPr/>
                <p14:nvPr/>
              </p14:nvContentPartPr>
              <p14:xfrm>
                <a:off x="901597" y="1831309"/>
                <a:ext cx="68040" cy="864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E17CED8-D252-4314-BB9C-5745F09C3A5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2957" y="1822669"/>
                  <a:ext cx="85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37CC1C1-3BD7-4240-8C54-C94B9BADA476}"/>
                    </a:ext>
                  </a:extLst>
                </p14:cNvPr>
                <p14:cNvContentPartPr/>
                <p14:nvPr/>
              </p14:nvContentPartPr>
              <p14:xfrm>
                <a:off x="971077" y="1777309"/>
                <a:ext cx="75600" cy="135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37CC1C1-3BD7-4240-8C54-C94B9BADA47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2077" y="1768309"/>
                  <a:ext cx="93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AC3D041-44B1-4BE4-8BC6-CD721BEF2C2C}"/>
                    </a:ext>
                  </a:extLst>
                </p14:cNvPr>
                <p14:cNvContentPartPr/>
                <p14:nvPr/>
              </p14:nvContentPartPr>
              <p14:xfrm>
                <a:off x="1029757" y="1761109"/>
                <a:ext cx="64440" cy="30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AC3D041-44B1-4BE4-8BC6-CD721BEF2C2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1117" y="1752109"/>
                  <a:ext cx="82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7240FDC-F440-4BB3-854B-BB4F52130396}"/>
                    </a:ext>
                  </a:extLst>
                </p14:cNvPr>
                <p14:cNvContentPartPr/>
                <p14:nvPr/>
              </p14:nvContentPartPr>
              <p14:xfrm>
                <a:off x="1075477" y="1749589"/>
                <a:ext cx="199800" cy="237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7240FDC-F440-4BB3-854B-BB4F5213039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66477" y="1740589"/>
                  <a:ext cx="217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938D03C-48DC-4F43-9638-54C749EAEC9C}"/>
                    </a:ext>
                  </a:extLst>
                </p14:cNvPr>
                <p14:cNvContentPartPr/>
                <p14:nvPr/>
              </p14:nvContentPartPr>
              <p14:xfrm>
                <a:off x="250357" y="1382029"/>
                <a:ext cx="1147320" cy="7178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938D03C-48DC-4F43-9638-54C749EAEC9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1357" y="1373389"/>
                  <a:ext cx="1164960" cy="73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A706B6E-242D-4CBF-B57C-AAD646D96E24}"/>
                  </a:ext>
                </a:extLst>
              </p14:cNvPr>
              <p14:cNvContentPartPr/>
              <p14:nvPr/>
            </p14:nvContentPartPr>
            <p14:xfrm>
              <a:off x="578317" y="2161789"/>
              <a:ext cx="99720" cy="29844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A706B6E-242D-4CBF-B57C-AAD646D96E2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69677" y="2152789"/>
                <a:ext cx="11736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836989F-8032-42F6-9ABB-8674E42872B2}"/>
              </a:ext>
            </a:extLst>
          </p:cNvPr>
          <p:cNvGrpSpPr/>
          <p:nvPr/>
        </p:nvGrpSpPr>
        <p:grpSpPr>
          <a:xfrm>
            <a:off x="3964117" y="1901149"/>
            <a:ext cx="368280" cy="277560"/>
            <a:chOff x="3964117" y="1901149"/>
            <a:chExt cx="36828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CC3A200-8F3D-4132-833B-C5A112D29C5C}"/>
                    </a:ext>
                  </a:extLst>
                </p14:cNvPr>
                <p14:cNvContentPartPr/>
                <p14:nvPr/>
              </p14:nvContentPartPr>
              <p14:xfrm>
                <a:off x="4036477" y="1991869"/>
                <a:ext cx="47160" cy="59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CC3A200-8F3D-4132-833B-C5A112D29C5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27837" y="1983229"/>
                  <a:ext cx="64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CD4F2A5-0C96-47C1-9FF3-A8C49DEA8FE9}"/>
                    </a:ext>
                  </a:extLst>
                </p14:cNvPr>
                <p14:cNvContentPartPr/>
                <p14:nvPr/>
              </p14:nvContentPartPr>
              <p14:xfrm>
                <a:off x="3964117" y="1901149"/>
                <a:ext cx="211680" cy="2383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CD4F2A5-0C96-47C1-9FF3-A8C49DEA8FE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955477" y="1892509"/>
                  <a:ext cx="229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257A3A0-8B0C-4BFD-B4DC-5A7239C2D75B}"/>
                    </a:ext>
                  </a:extLst>
                </p14:cNvPr>
                <p14:cNvContentPartPr/>
                <p14:nvPr/>
              </p14:nvContentPartPr>
              <p14:xfrm>
                <a:off x="4208917" y="2036509"/>
                <a:ext cx="123480" cy="1422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257A3A0-8B0C-4BFD-B4DC-5A7239C2D75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00277" y="2027869"/>
                  <a:ext cx="141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4A7775F-B9E8-44A7-82E1-66337E3A80CF}"/>
                    </a:ext>
                  </a:extLst>
                </p14:cNvPr>
                <p14:cNvContentPartPr/>
                <p14:nvPr/>
              </p14:nvContentPartPr>
              <p14:xfrm>
                <a:off x="4205317" y="2087989"/>
                <a:ext cx="119160" cy="367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4A7775F-B9E8-44A7-82E1-66337E3A80C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196317" y="2078989"/>
                  <a:ext cx="1368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A748BFE-B922-4289-84ED-5F7211D3B43A}"/>
              </a:ext>
            </a:extLst>
          </p:cNvPr>
          <p:cNvGrpSpPr/>
          <p:nvPr/>
        </p:nvGrpSpPr>
        <p:grpSpPr>
          <a:xfrm>
            <a:off x="330997" y="2649589"/>
            <a:ext cx="793080" cy="477720"/>
            <a:chOff x="330997" y="2649589"/>
            <a:chExt cx="79308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04C3868-45D8-4798-BFDC-506A86818785}"/>
                    </a:ext>
                  </a:extLst>
                </p14:cNvPr>
                <p14:cNvContentPartPr/>
                <p14:nvPr/>
              </p14:nvContentPartPr>
              <p14:xfrm>
                <a:off x="330997" y="2699989"/>
                <a:ext cx="141120" cy="69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04C3868-45D8-4798-BFDC-506A868187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1997" y="2690989"/>
                  <a:ext cx="158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BE90117-2FD9-41F3-91B7-79E3F93101AE}"/>
                    </a:ext>
                  </a:extLst>
                </p14:cNvPr>
                <p14:cNvContentPartPr/>
                <p14:nvPr/>
              </p14:nvContentPartPr>
              <p14:xfrm>
                <a:off x="343597" y="2737069"/>
                <a:ext cx="128520" cy="2167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BE90117-2FD9-41F3-91B7-79E3F93101A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4957" y="2728429"/>
                  <a:ext cx="146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D6A7FEA-45CB-4D23-8C4B-BEE7A07FE002}"/>
                    </a:ext>
                  </a:extLst>
                </p14:cNvPr>
                <p14:cNvContentPartPr/>
                <p14:nvPr/>
              </p14:nvContentPartPr>
              <p14:xfrm>
                <a:off x="359077" y="2824909"/>
                <a:ext cx="50040" cy="34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D6A7FEA-45CB-4D23-8C4B-BEE7A07FE00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0437" y="2815909"/>
                  <a:ext cx="6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8D3B8A8-F62D-440A-8BFD-E2DB52136948}"/>
                    </a:ext>
                  </a:extLst>
                </p14:cNvPr>
                <p14:cNvContentPartPr/>
                <p14:nvPr/>
              </p14:nvContentPartPr>
              <p14:xfrm>
                <a:off x="493717" y="2829229"/>
                <a:ext cx="123120" cy="1407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8D3B8A8-F62D-440A-8BFD-E2DB5213694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4717" y="2820589"/>
                  <a:ext cx="140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7C8ADCA-B56B-4AAB-B56E-6DE2041ED013}"/>
                    </a:ext>
                  </a:extLst>
                </p14:cNvPr>
                <p14:cNvContentPartPr/>
                <p14:nvPr/>
              </p14:nvContentPartPr>
              <p14:xfrm>
                <a:off x="669397" y="2881429"/>
                <a:ext cx="15840" cy="51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7C8ADCA-B56B-4AAB-B56E-6DE2041ED01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0757" y="2872429"/>
                  <a:ext cx="33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08CE22B-C60C-46CF-B578-DE13F617D87E}"/>
                    </a:ext>
                  </a:extLst>
                </p14:cNvPr>
                <p14:cNvContentPartPr/>
                <p14:nvPr/>
              </p14:nvContentPartPr>
              <p14:xfrm>
                <a:off x="785317" y="2683069"/>
                <a:ext cx="98280" cy="186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08CE22B-C60C-46CF-B578-DE13F617D87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76677" y="2674069"/>
                  <a:ext cx="115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D046EFB-A6F3-444F-8F1C-1DBCC6FF9C95}"/>
                    </a:ext>
                  </a:extLst>
                </p14:cNvPr>
                <p14:cNvContentPartPr/>
                <p14:nvPr/>
              </p14:nvContentPartPr>
              <p14:xfrm>
                <a:off x="885037" y="2649589"/>
                <a:ext cx="17640" cy="207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D046EFB-A6F3-444F-8F1C-1DBCC6FF9C9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6397" y="2640589"/>
                  <a:ext cx="35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B92E602-A154-408D-A3B6-F7730446B1DE}"/>
                    </a:ext>
                  </a:extLst>
                </p14:cNvPr>
                <p14:cNvContentPartPr/>
                <p14:nvPr/>
              </p14:nvContentPartPr>
              <p14:xfrm>
                <a:off x="947317" y="2755069"/>
                <a:ext cx="139320" cy="1350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B92E602-A154-408D-A3B6-F7730446B1D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8677" y="2746069"/>
                  <a:ext cx="156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750A86A-ACC9-4E2E-AB8F-92B942EB22CA}"/>
                    </a:ext>
                  </a:extLst>
                </p14:cNvPr>
                <p14:cNvContentPartPr/>
                <p14:nvPr/>
              </p14:nvContentPartPr>
              <p14:xfrm>
                <a:off x="351157" y="2956309"/>
                <a:ext cx="772920" cy="1710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750A86A-ACC9-4E2E-AB8F-92B942EB22C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2517" y="2947669"/>
                  <a:ext cx="7905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A322781C-FA9B-4C26-AF74-F294EF7DBCE3}"/>
              </a:ext>
            </a:extLst>
          </p:cNvPr>
          <p:cNvGrpSpPr/>
          <p:nvPr/>
        </p:nvGrpSpPr>
        <p:grpSpPr>
          <a:xfrm>
            <a:off x="3607717" y="2568229"/>
            <a:ext cx="1161360" cy="1075680"/>
            <a:chOff x="3607717" y="2568229"/>
            <a:chExt cx="1161360" cy="10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4C5C3DA-8977-4307-BED0-730732BCF4B4}"/>
                    </a:ext>
                  </a:extLst>
                </p14:cNvPr>
                <p14:cNvContentPartPr/>
                <p14:nvPr/>
              </p14:nvContentPartPr>
              <p14:xfrm>
                <a:off x="4058797" y="2568229"/>
                <a:ext cx="90720" cy="2062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4C5C3DA-8977-4307-BED0-730732BCF4B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49797" y="2559589"/>
                  <a:ext cx="108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FF447CA-C25F-4F02-AC8A-D6257AC217D3}"/>
                    </a:ext>
                  </a:extLst>
                </p14:cNvPr>
                <p14:cNvContentPartPr/>
                <p14:nvPr/>
              </p14:nvContentPartPr>
              <p14:xfrm>
                <a:off x="4197757" y="2641309"/>
                <a:ext cx="61200" cy="673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FF447CA-C25F-4F02-AC8A-D6257AC217D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88757" y="2632309"/>
                  <a:ext cx="78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9781856-8126-45EB-929C-AFF25BB162FC}"/>
                    </a:ext>
                  </a:extLst>
                </p14:cNvPr>
                <p14:cNvContentPartPr/>
                <p14:nvPr/>
              </p14:nvContentPartPr>
              <p14:xfrm>
                <a:off x="4281637" y="2580829"/>
                <a:ext cx="160200" cy="849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9781856-8126-45EB-929C-AFF25BB162F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72997" y="2572189"/>
                  <a:ext cx="177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40B014D-DD5D-41F4-84CD-B41A91E5D5D0}"/>
                    </a:ext>
                  </a:extLst>
                </p14:cNvPr>
                <p14:cNvContentPartPr/>
                <p14:nvPr/>
              </p14:nvContentPartPr>
              <p14:xfrm>
                <a:off x="4128277" y="2856589"/>
                <a:ext cx="57240" cy="207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40B014D-DD5D-41F4-84CD-B41A91E5D5D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19277" y="2847589"/>
                  <a:ext cx="74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9792A9A-2D70-4EEA-BCCD-F9B558C9C847}"/>
                    </a:ext>
                  </a:extLst>
                </p14:cNvPr>
                <p14:cNvContentPartPr/>
                <p14:nvPr/>
              </p14:nvContentPartPr>
              <p14:xfrm>
                <a:off x="4078957" y="2857669"/>
                <a:ext cx="529560" cy="2462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9792A9A-2D70-4EEA-BCCD-F9B558C9C84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69957" y="2849029"/>
                  <a:ext cx="547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51C5948-FC12-418C-8347-B042F14C64D5}"/>
                    </a:ext>
                  </a:extLst>
                </p14:cNvPr>
                <p14:cNvContentPartPr/>
                <p14:nvPr/>
              </p14:nvContentPartPr>
              <p14:xfrm>
                <a:off x="4768717" y="2902309"/>
                <a:ext cx="360" cy="3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51C5948-FC12-418C-8347-B042F14C64D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59717" y="2893309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D5D344A-25CC-45A1-B0D9-01088370D20E}"/>
                    </a:ext>
                  </a:extLst>
                </p14:cNvPr>
                <p14:cNvContentPartPr/>
                <p14:nvPr/>
              </p14:nvContentPartPr>
              <p14:xfrm>
                <a:off x="3738757" y="3271309"/>
                <a:ext cx="247320" cy="644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D5D344A-25CC-45A1-B0D9-01088370D20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729757" y="3262309"/>
                  <a:ext cx="264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957A66B-64E7-419E-B1E9-7EB9A89C0F38}"/>
                    </a:ext>
                  </a:extLst>
                </p14:cNvPr>
                <p14:cNvContentPartPr/>
                <p14:nvPr/>
              </p14:nvContentPartPr>
              <p14:xfrm>
                <a:off x="3885637" y="3304429"/>
                <a:ext cx="9720" cy="190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957A66B-64E7-419E-B1E9-7EB9A89C0F3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76997" y="3295789"/>
                  <a:ext cx="27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D85F75B-4D08-42D9-AAF5-DFA80F34D7BB}"/>
                    </a:ext>
                  </a:extLst>
                </p14:cNvPr>
                <p14:cNvContentPartPr/>
                <p14:nvPr/>
              </p14:nvContentPartPr>
              <p14:xfrm>
                <a:off x="3978877" y="3272389"/>
                <a:ext cx="153360" cy="1904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D85F75B-4D08-42D9-AAF5-DFA80F34D7B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70237" y="3263389"/>
                  <a:ext cx="171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F32BF96-A8BD-4DA5-8366-1B2A1404E98A}"/>
                    </a:ext>
                  </a:extLst>
                </p14:cNvPr>
                <p14:cNvContentPartPr/>
                <p14:nvPr/>
              </p14:nvContentPartPr>
              <p14:xfrm>
                <a:off x="4162117" y="3251149"/>
                <a:ext cx="16920" cy="202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F32BF96-A8BD-4DA5-8366-1B2A1404E98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153117" y="3242149"/>
                  <a:ext cx="34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7352105-2064-4323-A7C9-75CBBF8FABC2}"/>
                    </a:ext>
                  </a:extLst>
                </p14:cNvPr>
                <p14:cNvContentPartPr/>
                <p14:nvPr/>
              </p14:nvContentPartPr>
              <p14:xfrm>
                <a:off x="4173637" y="3258349"/>
                <a:ext cx="155160" cy="207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7352105-2064-4323-A7C9-75CBBF8FABC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164997" y="3249709"/>
                  <a:ext cx="172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DFFF3A6-5445-4108-8012-0D1E3093D7A8}"/>
                    </a:ext>
                  </a:extLst>
                </p14:cNvPr>
                <p14:cNvContentPartPr/>
                <p14:nvPr/>
              </p14:nvContentPartPr>
              <p14:xfrm>
                <a:off x="3607717" y="3103909"/>
                <a:ext cx="984960" cy="540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DFFF3A6-5445-4108-8012-0D1E3093D7A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599077" y="3094909"/>
                  <a:ext cx="10026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FD0257F-55FD-4D7E-AFEA-0E7E106B9E1D}"/>
                    </a:ext>
                  </a:extLst>
                </p14:cNvPr>
                <p14:cNvContentPartPr/>
                <p14:nvPr/>
              </p14:nvContentPartPr>
              <p14:xfrm>
                <a:off x="4671517" y="3519709"/>
                <a:ext cx="6840" cy="14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FD0257F-55FD-4D7E-AFEA-0E7E106B9E1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662877" y="3510709"/>
                  <a:ext cx="2448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0D4867B-E5E0-4C60-9233-DC70B179BAF9}"/>
              </a:ext>
            </a:extLst>
          </p:cNvPr>
          <p:cNvGrpSpPr/>
          <p:nvPr/>
        </p:nvGrpSpPr>
        <p:grpSpPr>
          <a:xfrm>
            <a:off x="4473877" y="3629149"/>
            <a:ext cx="1331280" cy="730080"/>
            <a:chOff x="4473877" y="3629149"/>
            <a:chExt cx="1331280" cy="73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54808BB-421D-45E4-8F2C-00720ED6C881}"/>
                    </a:ext>
                  </a:extLst>
                </p14:cNvPr>
                <p14:cNvContentPartPr/>
                <p14:nvPr/>
              </p14:nvContentPartPr>
              <p14:xfrm>
                <a:off x="4473877" y="3716269"/>
                <a:ext cx="217080" cy="655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54808BB-421D-45E4-8F2C-00720ED6C88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465237" y="3707629"/>
                  <a:ext cx="234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21EA52C-7129-4119-9A98-417478B9D0CD}"/>
                    </a:ext>
                  </a:extLst>
                </p14:cNvPr>
                <p14:cNvContentPartPr/>
                <p14:nvPr/>
              </p14:nvContentPartPr>
              <p14:xfrm>
                <a:off x="4575397" y="3750829"/>
                <a:ext cx="11160" cy="1443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21EA52C-7129-4119-9A98-417478B9D0C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566397" y="3742189"/>
                  <a:ext cx="28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4C45D45-4CF2-4482-85AC-F236DDD1E4E3}"/>
                    </a:ext>
                  </a:extLst>
                </p14:cNvPr>
                <p14:cNvContentPartPr/>
                <p14:nvPr/>
              </p14:nvContentPartPr>
              <p14:xfrm>
                <a:off x="4634797" y="3803749"/>
                <a:ext cx="91800" cy="864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4C45D45-4CF2-4482-85AC-F236DDD1E4E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26157" y="3795109"/>
                  <a:ext cx="109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936CCC2-BC7C-4F4D-A958-7964473732BA}"/>
                    </a:ext>
                  </a:extLst>
                </p14:cNvPr>
                <p14:cNvContentPartPr/>
                <p14:nvPr/>
              </p14:nvContentPartPr>
              <p14:xfrm>
                <a:off x="4732717" y="3791149"/>
                <a:ext cx="66240" cy="795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936CCC2-BC7C-4F4D-A958-7964473732B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724077" y="3782509"/>
                  <a:ext cx="83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F3476D6-7B0B-4A18-83C8-2C3C4AFD92C8}"/>
                    </a:ext>
                  </a:extLst>
                </p14:cNvPr>
                <p14:cNvContentPartPr/>
                <p14:nvPr/>
              </p14:nvContentPartPr>
              <p14:xfrm>
                <a:off x="4834237" y="3778189"/>
                <a:ext cx="45720" cy="831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F3476D6-7B0B-4A18-83C8-2C3C4AFD92C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825597" y="3769549"/>
                  <a:ext cx="63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3529372-D20D-4718-BCD3-7AC3F526605F}"/>
                    </a:ext>
                  </a:extLst>
                </p14:cNvPr>
                <p14:cNvContentPartPr/>
                <p14:nvPr/>
              </p14:nvContentPartPr>
              <p14:xfrm>
                <a:off x="4918477" y="3755509"/>
                <a:ext cx="50400" cy="900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3529372-D20D-4718-BCD3-7AC3F526605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909837" y="3746869"/>
                  <a:ext cx="68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AB3E55F-679F-41C7-AD68-429B85C23334}"/>
                    </a:ext>
                  </a:extLst>
                </p14:cNvPr>
                <p14:cNvContentPartPr/>
                <p14:nvPr/>
              </p14:nvContentPartPr>
              <p14:xfrm>
                <a:off x="4995877" y="3736069"/>
                <a:ext cx="136800" cy="925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AB3E55F-679F-41C7-AD68-429B85C2333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987237" y="3727429"/>
                  <a:ext cx="154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2EB3539-FB5B-4D9B-A697-4244A2D424F8}"/>
                    </a:ext>
                  </a:extLst>
                </p14:cNvPr>
                <p14:cNvContentPartPr/>
                <p14:nvPr/>
              </p14:nvContentPartPr>
              <p14:xfrm>
                <a:off x="5133397" y="3678829"/>
                <a:ext cx="64440" cy="1170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2EB3539-FB5B-4D9B-A697-4244A2D424F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124757" y="3669829"/>
                  <a:ext cx="82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869968A-9959-49B3-A366-EBAFA0119FAB}"/>
                    </a:ext>
                  </a:extLst>
                </p14:cNvPr>
                <p14:cNvContentPartPr/>
                <p14:nvPr/>
              </p14:nvContentPartPr>
              <p14:xfrm>
                <a:off x="5263357" y="3681709"/>
                <a:ext cx="35640" cy="1015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869968A-9959-49B3-A366-EBAFA0119FA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254357" y="3672709"/>
                  <a:ext cx="53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16F6B9F-263A-40BC-84D0-23A983BD7AED}"/>
                    </a:ext>
                  </a:extLst>
                </p14:cNvPr>
                <p14:cNvContentPartPr/>
                <p14:nvPr/>
              </p14:nvContentPartPr>
              <p14:xfrm>
                <a:off x="5350837" y="3671989"/>
                <a:ext cx="27720" cy="975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16F6B9F-263A-40BC-84D0-23A983BD7AE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42197" y="3662989"/>
                  <a:ext cx="45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10066EF-D3CF-4747-B106-9CB46C49529C}"/>
                    </a:ext>
                  </a:extLst>
                </p14:cNvPr>
                <p14:cNvContentPartPr/>
                <p14:nvPr/>
              </p14:nvContentPartPr>
              <p14:xfrm>
                <a:off x="5378557" y="3629149"/>
                <a:ext cx="87840" cy="1141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10066EF-D3CF-4747-B106-9CB46C49529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369917" y="3620509"/>
                  <a:ext cx="105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20F3A6B-A772-486E-8880-663935B60038}"/>
                    </a:ext>
                  </a:extLst>
                </p14:cNvPr>
                <p14:cNvContentPartPr/>
                <p14:nvPr/>
              </p14:nvContentPartPr>
              <p14:xfrm>
                <a:off x="5483317" y="3662629"/>
                <a:ext cx="156240" cy="529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20F3A6B-A772-486E-8880-663935B6003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474677" y="3653629"/>
                  <a:ext cx="173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819A774-03CE-4B5B-AFD9-550EEC9C262C}"/>
                    </a:ext>
                  </a:extLst>
                </p14:cNvPr>
                <p14:cNvContentPartPr/>
                <p14:nvPr/>
              </p14:nvContentPartPr>
              <p14:xfrm>
                <a:off x="5037997" y="3949189"/>
                <a:ext cx="18360" cy="1670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819A774-03CE-4B5B-AFD9-550EEC9C262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028997" y="3940549"/>
                  <a:ext cx="36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5B0321C-D233-4554-8D96-56201CEBC0B8}"/>
                    </a:ext>
                  </a:extLst>
                </p14:cNvPr>
                <p14:cNvContentPartPr/>
                <p14:nvPr/>
              </p14:nvContentPartPr>
              <p14:xfrm>
                <a:off x="5077597" y="4003549"/>
                <a:ext cx="53280" cy="892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5B0321C-D233-4554-8D96-56201CEBC0B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068957" y="3994549"/>
                  <a:ext cx="70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8E860DA-0F65-445C-8AEC-868E7D13ECBF}"/>
                    </a:ext>
                  </a:extLst>
                </p14:cNvPr>
                <p14:cNvContentPartPr/>
                <p14:nvPr/>
              </p14:nvContentPartPr>
              <p14:xfrm>
                <a:off x="5172277" y="3962149"/>
                <a:ext cx="181440" cy="112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8E860DA-0F65-445C-8AEC-868E7D13ECB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163637" y="3953149"/>
                  <a:ext cx="199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13E9C75-AA5A-4F4E-8B18-7042972BC0E8}"/>
                    </a:ext>
                  </a:extLst>
                </p14:cNvPr>
                <p14:cNvContentPartPr/>
                <p14:nvPr/>
              </p14:nvContentPartPr>
              <p14:xfrm>
                <a:off x="5108917" y="4197589"/>
                <a:ext cx="159480" cy="1000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13E9C75-AA5A-4F4E-8B18-7042972BC0E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099917" y="4188949"/>
                  <a:ext cx="177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C68BB62-553E-4505-B9E4-BC7F0F8E6E75}"/>
                    </a:ext>
                  </a:extLst>
                </p14:cNvPr>
                <p14:cNvContentPartPr/>
                <p14:nvPr/>
              </p14:nvContentPartPr>
              <p14:xfrm>
                <a:off x="5237077" y="4116949"/>
                <a:ext cx="104400" cy="1566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C68BB62-553E-4505-B9E4-BC7F0F8E6E7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228077" y="4108309"/>
                  <a:ext cx="122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D37BC9A-FF88-409B-9A1C-BFAB91774ECB}"/>
                    </a:ext>
                  </a:extLst>
                </p14:cNvPr>
                <p14:cNvContentPartPr/>
                <p14:nvPr/>
              </p14:nvContentPartPr>
              <p14:xfrm>
                <a:off x="5353357" y="4116229"/>
                <a:ext cx="292320" cy="2430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D37BC9A-FF88-409B-9A1C-BFAB91774EC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44717" y="4107589"/>
                  <a:ext cx="309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8EC7195-5658-4D89-84A6-C38EDBF5C02B}"/>
                    </a:ext>
                  </a:extLst>
                </p14:cNvPr>
                <p14:cNvContentPartPr/>
                <p14:nvPr/>
              </p14:nvContentPartPr>
              <p14:xfrm>
                <a:off x="5792197" y="4196149"/>
                <a:ext cx="12960" cy="9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8EC7195-5658-4D89-84A6-C38EDBF5C02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783197" y="4187149"/>
                  <a:ext cx="306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1D4EC507-F6AB-43B3-BC20-FA3ECB3E5911}"/>
              </a:ext>
            </a:extLst>
          </p:cNvPr>
          <p:cNvGrpSpPr/>
          <p:nvPr/>
        </p:nvGrpSpPr>
        <p:grpSpPr>
          <a:xfrm>
            <a:off x="5158957" y="2633389"/>
            <a:ext cx="151560" cy="127080"/>
            <a:chOff x="5158957" y="2633389"/>
            <a:chExt cx="15156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351E56A-4D64-42D4-B805-244023AEE74D}"/>
                    </a:ext>
                  </a:extLst>
                </p14:cNvPr>
                <p14:cNvContentPartPr/>
                <p14:nvPr/>
              </p14:nvContentPartPr>
              <p14:xfrm>
                <a:off x="5158957" y="2669029"/>
                <a:ext cx="114120" cy="129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351E56A-4D64-42D4-B805-244023AEE74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149957" y="2660389"/>
                  <a:ext cx="131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09130E5-4707-4783-B52E-460294631966}"/>
                    </a:ext>
                  </a:extLst>
                </p14:cNvPr>
                <p14:cNvContentPartPr/>
                <p14:nvPr/>
              </p14:nvContentPartPr>
              <p14:xfrm>
                <a:off x="5289637" y="2633389"/>
                <a:ext cx="360" cy="3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09130E5-4707-4783-B52E-4602946319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80997" y="26247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93C3F29-6DFF-4F58-9F63-3AD59282B043}"/>
                    </a:ext>
                  </a:extLst>
                </p14:cNvPr>
                <p14:cNvContentPartPr/>
                <p14:nvPr/>
              </p14:nvContentPartPr>
              <p14:xfrm>
                <a:off x="5262277" y="2637349"/>
                <a:ext cx="48240" cy="123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93C3F29-6DFF-4F58-9F63-3AD59282B04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253277" y="2628709"/>
                  <a:ext cx="658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2F96EEC-BE78-441F-B0CD-E0EC3D30D950}"/>
              </a:ext>
            </a:extLst>
          </p:cNvPr>
          <p:cNvGrpSpPr/>
          <p:nvPr/>
        </p:nvGrpSpPr>
        <p:grpSpPr>
          <a:xfrm>
            <a:off x="7455397" y="1418389"/>
            <a:ext cx="242640" cy="187200"/>
            <a:chOff x="7455397" y="1418389"/>
            <a:chExt cx="24264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F14AE26-5021-4D82-9729-9E8F9F129ED1}"/>
                    </a:ext>
                  </a:extLst>
                </p14:cNvPr>
                <p14:cNvContentPartPr/>
                <p14:nvPr/>
              </p14:nvContentPartPr>
              <p14:xfrm>
                <a:off x="7501477" y="1418389"/>
                <a:ext cx="196560" cy="1508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F14AE26-5021-4D82-9729-9E8F9F129ED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92837" y="1409749"/>
                  <a:ext cx="214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7C7FEC2-42EF-41CD-8DC4-72B30942C99A}"/>
                    </a:ext>
                  </a:extLst>
                </p14:cNvPr>
                <p14:cNvContentPartPr/>
                <p14:nvPr/>
              </p14:nvContentPartPr>
              <p14:xfrm>
                <a:off x="7455397" y="1504429"/>
                <a:ext cx="161280" cy="1011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7C7FEC2-42EF-41CD-8DC4-72B30942C99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46757" y="1495789"/>
                  <a:ext cx="17892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D2499469-070D-4F94-B3BD-BE1707CA8D2B}"/>
                  </a:ext>
                </a:extLst>
              </p14:cNvPr>
              <p14:cNvContentPartPr/>
              <p14:nvPr/>
            </p14:nvContentPartPr>
            <p14:xfrm>
              <a:off x="5664757" y="1462309"/>
              <a:ext cx="9720" cy="1476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D2499469-070D-4F94-B3BD-BE1707CA8D2B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655757" y="1453669"/>
                <a:ext cx="273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A668208E-B380-4E70-82F6-A501E1352EF3}"/>
                  </a:ext>
                </a:extLst>
              </p14:cNvPr>
              <p14:cNvContentPartPr/>
              <p14:nvPr/>
            </p14:nvContentPartPr>
            <p14:xfrm>
              <a:off x="6611557" y="1400749"/>
              <a:ext cx="11160" cy="504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A668208E-B380-4E70-82F6-A501E1352EF3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602557" y="1392109"/>
                <a:ext cx="28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FBD4E5EF-BAB1-4E73-9D01-62687600FE53}"/>
                  </a:ext>
                </a:extLst>
              </p14:cNvPr>
              <p14:cNvContentPartPr/>
              <p14:nvPr/>
            </p14:nvContentPartPr>
            <p14:xfrm>
              <a:off x="6247957" y="2046589"/>
              <a:ext cx="1440" cy="1008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FBD4E5EF-BAB1-4E73-9D01-62687600FE53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239317" y="2037589"/>
                <a:ext cx="190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09428291-0FFE-4AA8-968B-383D0B3C1C59}"/>
              </a:ext>
            </a:extLst>
          </p:cNvPr>
          <p:cNvGrpSpPr/>
          <p:nvPr/>
        </p:nvGrpSpPr>
        <p:grpSpPr>
          <a:xfrm>
            <a:off x="8465197" y="3141349"/>
            <a:ext cx="486720" cy="262080"/>
            <a:chOff x="8465197" y="3141349"/>
            <a:chExt cx="48672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B94DDC0-303A-450A-B3D8-BEF9FBC73767}"/>
                    </a:ext>
                  </a:extLst>
                </p14:cNvPr>
                <p14:cNvContentPartPr/>
                <p14:nvPr/>
              </p14:nvContentPartPr>
              <p14:xfrm>
                <a:off x="8465197" y="3162589"/>
                <a:ext cx="466920" cy="2408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B94DDC0-303A-450A-B3D8-BEF9FBC7376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456197" y="3153949"/>
                  <a:ext cx="484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C071914-FF57-455A-AFC8-3BC41E05DBD5}"/>
                    </a:ext>
                  </a:extLst>
                </p14:cNvPr>
                <p14:cNvContentPartPr/>
                <p14:nvPr/>
              </p14:nvContentPartPr>
              <p14:xfrm>
                <a:off x="8841757" y="3141349"/>
                <a:ext cx="110160" cy="1220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C071914-FF57-455A-AFC8-3BC41E05DBD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833117" y="3132709"/>
                  <a:ext cx="12780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2A21DA0F-48F2-425E-A5F1-BB6D102806A0}"/>
                  </a:ext>
                </a:extLst>
              </p14:cNvPr>
              <p14:cNvContentPartPr/>
              <p14:nvPr/>
            </p14:nvContentPartPr>
            <p14:xfrm>
              <a:off x="9621157" y="1605589"/>
              <a:ext cx="470880" cy="43704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2A21DA0F-48F2-425E-A5F1-BB6D102806A0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9612517" y="1596949"/>
                <a:ext cx="488520" cy="45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8ABA6FC-3D69-4EA9-8101-00050834003C}"/>
              </a:ext>
            </a:extLst>
          </p:cNvPr>
          <p:cNvGrpSpPr/>
          <p:nvPr/>
        </p:nvGrpSpPr>
        <p:grpSpPr>
          <a:xfrm>
            <a:off x="2330077" y="1645909"/>
            <a:ext cx="1360440" cy="317880"/>
            <a:chOff x="2330077" y="1645909"/>
            <a:chExt cx="136044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C3DF67-0FE8-4E4C-BBD5-1EAE28487A1B}"/>
                    </a:ext>
                  </a:extLst>
                </p14:cNvPr>
                <p14:cNvContentPartPr/>
                <p14:nvPr/>
              </p14:nvContentPartPr>
              <p14:xfrm>
                <a:off x="2330077" y="1690189"/>
                <a:ext cx="100080" cy="159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C3DF67-0FE8-4E4C-BBD5-1EAE28487A1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21437" y="1681549"/>
                  <a:ext cx="117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F4F43F4-04FC-4F4A-BF35-A14374E5D279}"/>
                    </a:ext>
                  </a:extLst>
                </p14:cNvPr>
                <p14:cNvContentPartPr/>
                <p14:nvPr/>
              </p14:nvContentPartPr>
              <p14:xfrm>
                <a:off x="2418637" y="1709629"/>
                <a:ext cx="55080" cy="100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F4F43F4-04FC-4F4A-BF35-A14374E5D27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409997" y="1700989"/>
                  <a:ext cx="72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E5F01F-BFFE-48A5-B729-58A5F1780C16}"/>
                    </a:ext>
                  </a:extLst>
                </p14:cNvPr>
                <p14:cNvContentPartPr/>
                <p14:nvPr/>
              </p14:nvContentPartPr>
              <p14:xfrm>
                <a:off x="2503237" y="1720789"/>
                <a:ext cx="92520" cy="76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E5F01F-BFFE-48A5-B729-58A5F1780C1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94597" y="1711789"/>
                  <a:ext cx="11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43F64E-8FAD-401B-BE48-A6100350BCDA}"/>
                    </a:ext>
                  </a:extLst>
                </p14:cNvPr>
                <p14:cNvContentPartPr/>
                <p14:nvPr/>
              </p14:nvContentPartPr>
              <p14:xfrm>
                <a:off x="2591797" y="1679029"/>
                <a:ext cx="8280" cy="102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43F64E-8FAD-401B-BE48-A6100350BCD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583157" y="1670389"/>
                  <a:ext cx="25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F0E0F3-6A16-4932-95F2-2A381E8DFC60}"/>
                    </a:ext>
                  </a:extLst>
                </p14:cNvPr>
                <p14:cNvContentPartPr/>
                <p14:nvPr/>
              </p14:nvContentPartPr>
              <p14:xfrm>
                <a:off x="2618437" y="1698109"/>
                <a:ext cx="164160" cy="103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F0E0F3-6A16-4932-95F2-2A381E8DFC6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609437" y="1689469"/>
                  <a:ext cx="181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92DDAB6-540A-4190-9F20-0EDD9C7F38F7}"/>
                    </a:ext>
                  </a:extLst>
                </p14:cNvPr>
                <p14:cNvContentPartPr/>
                <p14:nvPr/>
              </p14:nvContentPartPr>
              <p14:xfrm>
                <a:off x="2781157" y="1691269"/>
                <a:ext cx="95400" cy="82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92DDAB6-540A-4190-9F20-0EDD9C7F38F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772157" y="1682629"/>
                  <a:ext cx="113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EC3C7E-526F-493A-8377-010F8469101F}"/>
                    </a:ext>
                  </a:extLst>
                </p14:cNvPr>
                <p14:cNvContentPartPr/>
                <p14:nvPr/>
              </p14:nvContentPartPr>
              <p14:xfrm>
                <a:off x="2866837" y="1645909"/>
                <a:ext cx="84600" cy="144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EC3C7E-526F-493A-8377-010F8469101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858197" y="1636909"/>
                  <a:ext cx="102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B4EBDF1-63F4-4EAF-910A-482D94725A66}"/>
                    </a:ext>
                  </a:extLst>
                </p14:cNvPr>
                <p14:cNvContentPartPr/>
                <p14:nvPr/>
              </p14:nvContentPartPr>
              <p14:xfrm>
                <a:off x="2951077" y="1680469"/>
                <a:ext cx="157680" cy="105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B4EBDF1-63F4-4EAF-910A-482D94725A6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42437" y="1671469"/>
                  <a:ext cx="175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92F39F7-A388-449E-9B14-E7BF628DCA0D}"/>
                    </a:ext>
                  </a:extLst>
                </p14:cNvPr>
                <p14:cNvContentPartPr/>
                <p14:nvPr/>
              </p14:nvContentPartPr>
              <p14:xfrm>
                <a:off x="3252397" y="1742749"/>
                <a:ext cx="87120" cy="154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92F39F7-A388-449E-9B14-E7BF628DCA0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243397" y="1733749"/>
                  <a:ext cx="104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D5D869E-F0B0-44CD-AAE3-B68D5BDA5DD5}"/>
                    </a:ext>
                  </a:extLst>
                </p14:cNvPr>
                <p14:cNvContentPartPr/>
                <p14:nvPr/>
              </p14:nvContentPartPr>
              <p14:xfrm>
                <a:off x="3261397" y="1791709"/>
                <a:ext cx="64440" cy="60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D5D869E-F0B0-44CD-AAE3-B68D5BDA5DD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252397" y="1782709"/>
                  <a:ext cx="82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357F21D-42FB-40AE-883F-ADEE52306622}"/>
                    </a:ext>
                  </a:extLst>
                </p14:cNvPr>
                <p14:cNvContentPartPr/>
                <p14:nvPr/>
              </p14:nvContentPartPr>
              <p14:xfrm>
                <a:off x="3376597" y="1803589"/>
                <a:ext cx="12600" cy="71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357F21D-42FB-40AE-883F-ADEE5230662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367957" y="1794949"/>
                  <a:ext cx="30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2A1FCCA-6FC5-496A-91AC-76FFDF2B4FB8}"/>
                    </a:ext>
                  </a:extLst>
                </p14:cNvPr>
                <p14:cNvContentPartPr/>
                <p14:nvPr/>
              </p14:nvContentPartPr>
              <p14:xfrm>
                <a:off x="3457957" y="1838149"/>
                <a:ext cx="15480" cy="56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2A1FCCA-6FC5-496A-91AC-76FFDF2B4FB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48957" y="1829509"/>
                  <a:ext cx="33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F5ED7F3-542D-47F1-88A1-DFBB31CB2AF5}"/>
                    </a:ext>
                  </a:extLst>
                </p14:cNvPr>
                <p14:cNvContentPartPr/>
                <p14:nvPr/>
              </p14:nvContentPartPr>
              <p14:xfrm>
                <a:off x="3503317" y="1714669"/>
                <a:ext cx="109440" cy="249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F5ED7F3-542D-47F1-88A1-DFBB31CB2AF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494677" y="1706029"/>
                  <a:ext cx="127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3B9DE04-A34A-4EEA-B10E-0220176268D7}"/>
                    </a:ext>
                  </a:extLst>
                </p14:cNvPr>
                <p14:cNvContentPartPr/>
                <p14:nvPr/>
              </p14:nvContentPartPr>
              <p14:xfrm>
                <a:off x="3669997" y="1754269"/>
                <a:ext cx="20520" cy="79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3B9DE04-A34A-4EEA-B10E-0220176268D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661357" y="1745269"/>
                  <a:ext cx="38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1411629-39FF-4413-9E1D-337F174E82A8}"/>
                    </a:ext>
                  </a:extLst>
                </p14:cNvPr>
                <p14:cNvContentPartPr/>
                <p14:nvPr/>
              </p14:nvContentPartPr>
              <p14:xfrm>
                <a:off x="2834797" y="1873789"/>
                <a:ext cx="39960" cy="388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1411629-39FF-4413-9E1D-337F174E82A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825797" y="1864789"/>
                  <a:ext cx="576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770E1413-AE0A-4456-8A02-0719104F3696}"/>
              </a:ext>
            </a:extLst>
          </p:cNvPr>
          <p:cNvGrpSpPr/>
          <p:nvPr/>
        </p:nvGrpSpPr>
        <p:grpSpPr>
          <a:xfrm>
            <a:off x="2213077" y="357829"/>
            <a:ext cx="928800" cy="537840"/>
            <a:chOff x="2213077" y="357829"/>
            <a:chExt cx="92880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7075538-234F-4F1B-A3B1-8950FD8348AF}"/>
                    </a:ext>
                  </a:extLst>
                </p14:cNvPr>
                <p14:cNvContentPartPr/>
                <p14:nvPr/>
              </p14:nvContentPartPr>
              <p14:xfrm>
                <a:off x="2213077" y="357829"/>
                <a:ext cx="692280" cy="5241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7075538-234F-4F1B-A3B1-8950FD8348A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204437" y="349189"/>
                  <a:ext cx="7099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5A2843A-5831-432B-AF0C-95E72ECEBC85}"/>
                    </a:ext>
                  </a:extLst>
                </p14:cNvPr>
                <p14:cNvContentPartPr/>
                <p14:nvPr/>
              </p14:nvContentPartPr>
              <p14:xfrm>
                <a:off x="3000757" y="816469"/>
                <a:ext cx="141120" cy="792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5A2843A-5831-432B-AF0C-95E72ECEBC8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91757" y="807829"/>
                  <a:ext cx="15876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70F73911-9F7A-49AD-AB54-23D85D87571C}"/>
                  </a:ext>
                </a:extLst>
              </p14:cNvPr>
              <p14:cNvContentPartPr/>
              <p14:nvPr/>
            </p14:nvContentPartPr>
            <p14:xfrm>
              <a:off x="2272837" y="988549"/>
              <a:ext cx="53280" cy="5256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70F73911-9F7A-49AD-AB54-23D85D87571C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263837" y="979909"/>
                <a:ext cx="709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06600CAB-CCA8-4BFB-87F6-3767EC36880B}"/>
                  </a:ext>
                </a:extLst>
              </p14:cNvPr>
              <p14:cNvContentPartPr/>
              <p14:nvPr/>
            </p14:nvContentPartPr>
            <p14:xfrm>
              <a:off x="2172037" y="1740229"/>
              <a:ext cx="53280" cy="4968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06600CAB-CCA8-4BFB-87F6-3767EC36880B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163037" y="1731589"/>
                <a:ext cx="709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E73FAE8F-798A-4205-8276-D267269D76B4}"/>
                  </a:ext>
                </a:extLst>
              </p14:cNvPr>
              <p14:cNvContentPartPr/>
              <p14:nvPr/>
            </p14:nvContentPartPr>
            <p14:xfrm>
              <a:off x="2319277" y="1800349"/>
              <a:ext cx="826920" cy="10800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E73FAE8F-798A-4205-8276-D267269D76B4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310277" y="1791709"/>
                <a:ext cx="84456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oup 342">
            <a:extLst>
              <a:ext uri="{FF2B5EF4-FFF2-40B4-BE49-F238E27FC236}">
                <a16:creationId xmlns:a16="http://schemas.microsoft.com/office/drawing/2014/main" id="{5A3AEE2D-2FCB-4755-A5E3-AA816E46A0D5}"/>
              </a:ext>
            </a:extLst>
          </p:cNvPr>
          <p:cNvGrpSpPr/>
          <p:nvPr/>
        </p:nvGrpSpPr>
        <p:grpSpPr>
          <a:xfrm>
            <a:off x="2044237" y="1025989"/>
            <a:ext cx="45720" cy="77760"/>
            <a:chOff x="2044237" y="1025989"/>
            <a:chExt cx="45720" cy="7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D9587DE-22FE-458E-BA69-3C66B87567EA}"/>
                    </a:ext>
                  </a:extLst>
                </p14:cNvPr>
                <p14:cNvContentPartPr/>
                <p14:nvPr/>
              </p14:nvContentPartPr>
              <p14:xfrm>
                <a:off x="2050357" y="1025989"/>
                <a:ext cx="2160" cy="14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D9587DE-22FE-458E-BA69-3C66B87567E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041717" y="1016989"/>
                  <a:ext cx="1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4FCE438-6759-4C1A-B194-A7A5A6E53304}"/>
                    </a:ext>
                  </a:extLst>
                </p14:cNvPr>
                <p14:cNvContentPartPr/>
                <p14:nvPr/>
              </p14:nvContentPartPr>
              <p14:xfrm>
                <a:off x="2044237" y="1094029"/>
                <a:ext cx="5400" cy="97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4FCE438-6759-4C1A-B194-A7A5A6E5330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035237" y="1085029"/>
                  <a:ext cx="23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A3D4626-F997-456A-9261-626025AA7657}"/>
                    </a:ext>
                  </a:extLst>
                </p14:cNvPr>
                <p14:cNvContentPartPr/>
                <p14:nvPr/>
              </p14:nvContentPartPr>
              <p14:xfrm>
                <a:off x="2076997" y="1046509"/>
                <a:ext cx="12960" cy="82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A3D4626-F997-456A-9261-626025AA765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067997" y="1037869"/>
                  <a:ext cx="3060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923F2336-19A7-41B1-8333-ADBD6FFAD53F}"/>
                  </a:ext>
                </a:extLst>
              </p14:cNvPr>
              <p14:cNvContentPartPr/>
              <p14:nvPr/>
            </p14:nvContentPartPr>
            <p14:xfrm>
              <a:off x="3223237" y="527029"/>
              <a:ext cx="983880" cy="54540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923F2336-19A7-41B1-8333-ADBD6FFAD53F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214597" y="518029"/>
                <a:ext cx="100152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B162E0D2-3C00-4E08-8F74-1CB7D7091736}"/>
                  </a:ext>
                </a:extLst>
              </p14:cNvPr>
              <p14:cNvContentPartPr/>
              <p14:nvPr/>
            </p14:nvContentPartPr>
            <p14:xfrm>
              <a:off x="4002637" y="1740229"/>
              <a:ext cx="124920" cy="7056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B162E0D2-3C00-4E08-8F74-1CB7D7091736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3993997" y="1731589"/>
                <a:ext cx="142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2D9B2A8F-1F15-4A45-8D13-FD0FFF6119DE}"/>
                  </a:ext>
                </a:extLst>
              </p14:cNvPr>
              <p14:cNvContentPartPr/>
              <p14:nvPr/>
            </p14:nvContentPartPr>
            <p14:xfrm>
              <a:off x="4186597" y="1595149"/>
              <a:ext cx="322200" cy="22428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2D9B2A8F-1F15-4A45-8D13-FD0FFF6119DE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177957" y="1586149"/>
                <a:ext cx="3398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64860903-528B-4A03-B764-D2A10979CDC4}"/>
                  </a:ext>
                </a:extLst>
              </p14:cNvPr>
              <p14:cNvContentPartPr/>
              <p14:nvPr/>
            </p14:nvContentPartPr>
            <p14:xfrm>
              <a:off x="4258237" y="1718989"/>
              <a:ext cx="121680" cy="17136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64860903-528B-4A03-B764-D2A10979CDC4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249597" y="1709989"/>
                <a:ext cx="1393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2A3254F6-00E9-4999-A5ED-F8ABDC694614}"/>
                  </a:ext>
                </a:extLst>
              </p14:cNvPr>
              <p14:cNvContentPartPr/>
              <p14:nvPr/>
            </p14:nvContentPartPr>
            <p14:xfrm>
              <a:off x="4389637" y="1767949"/>
              <a:ext cx="48240" cy="5976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2A3254F6-00E9-4999-A5ED-F8ABDC694614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380997" y="1759309"/>
                <a:ext cx="658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2B837AD9-01CE-4698-90FD-B7853BF2FA3C}"/>
                  </a:ext>
                </a:extLst>
              </p14:cNvPr>
              <p14:cNvContentPartPr/>
              <p14:nvPr/>
            </p14:nvContentPartPr>
            <p14:xfrm>
              <a:off x="4450477" y="1680469"/>
              <a:ext cx="122040" cy="12348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2B837AD9-01CE-4698-90FD-B7853BF2FA3C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441477" y="1671469"/>
                <a:ext cx="1396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550491B0-C03E-4914-9F17-8A7E381DBFEC}"/>
                  </a:ext>
                </a:extLst>
              </p14:cNvPr>
              <p14:cNvContentPartPr/>
              <p14:nvPr/>
            </p14:nvContentPartPr>
            <p14:xfrm>
              <a:off x="4565677" y="1721869"/>
              <a:ext cx="108000" cy="5364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550491B0-C03E-4914-9F17-8A7E381DBFEC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557037" y="1712869"/>
                <a:ext cx="1256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305A8F1B-2F56-458B-833B-26C45DE3EF8F}"/>
                  </a:ext>
                </a:extLst>
              </p14:cNvPr>
              <p14:cNvContentPartPr/>
              <p14:nvPr/>
            </p14:nvContentPartPr>
            <p14:xfrm>
              <a:off x="4675117" y="765349"/>
              <a:ext cx="641520" cy="86292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305A8F1B-2F56-458B-833B-26C45DE3EF8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666477" y="756349"/>
                <a:ext cx="659160" cy="8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E373F86F-2E0C-4064-AFA5-AE95CE50B469}"/>
                  </a:ext>
                </a:extLst>
              </p14:cNvPr>
              <p14:cNvContentPartPr/>
              <p14:nvPr/>
            </p14:nvContentPartPr>
            <p14:xfrm>
              <a:off x="5430397" y="332989"/>
              <a:ext cx="112680" cy="48924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E373F86F-2E0C-4064-AFA5-AE95CE50B469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5421397" y="323989"/>
                <a:ext cx="13032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4D7155EA-9A8C-4A38-9D3F-FA6B14EF759B}"/>
                  </a:ext>
                </a:extLst>
              </p14:cNvPr>
              <p14:cNvContentPartPr/>
              <p14:nvPr/>
            </p14:nvContentPartPr>
            <p14:xfrm>
              <a:off x="5598877" y="501469"/>
              <a:ext cx="119160" cy="13572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4D7155EA-9A8C-4A38-9D3F-FA6B14EF759B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589877" y="492829"/>
                <a:ext cx="1368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335AFEF8-2080-4BBE-A437-EC89F0FFB014}"/>
                  </a:ext>
                </a:extLst>
              </p14:cNvPr>
              <p14:cNvContentPartPr/>
              <p14:nvPr/>
            </p14:nvContentPartPr>
            <p14:xfrm>
              <a:off x="5564317" y="541429"/>
              <a:ext cx="164160" cy="7236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335AFEF8-2080-4BBE-A437-EC89F0FFB014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5555317" y="532789"/>
                <a:ext cx="1818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25DAF849-7307-4DFD-A255-A622F9A9774E}"/>
                  </a:ext>
                </a:extLst>
              </p14:cNvPr>
              <p14:cNvContentPartPr/>
              <p14:nvPr/>
            </p14:nvContentPartPr>
            <p14:xfrm>
              <a:off x="4235197" y="473389"/>
              <a:ext cx="267480" cy="22932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25DAF849-7307-4DFD-A255-A622F9A9774E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4226557" y="464749"/>
                <a:ext cx="2851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A6174D3C-FC91-4926-AA92-200EF9BE05C0}"/>
                  </a:ext>
                </a:extLst>
              </p14:cNvPr>
              <p14:cNvContentPartPr/>
              <p14:nvPr/>
            </p14:nvContentPartPr>
            <p14:xfrm>
              <a:off x="4592677" y="204469"/>
              <a:ext cx="101520" cy="39168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A6174D3C-FC91-4926-AA92-200EF9BE05C0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584037" y="195829"/>
                <a:ext cx="1191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6C0460A-C5FF-4785-B06D-9FABA39C5AAB}"/>
                  </a:ext>
                </a:extLst>
              </p14:cNvPr>
              <p14:cNvContentPartPr/>
              <p14:nvPr/>
            </p14:nvContentPartPr>
            <p14:xfrm>
              <a:off x="4748197" y="353149"/>
              <a:ext cx="73440" cy="7812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6C0460A-C5FF-4785-B06D-9FABA39C5AA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739557" y="344149"/>
                <a:ext cx="91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C223977A-F954-4BA2-97E6-DC21D73A6CF8}"/>
                  </a:ext>
                </a:extLst>
              </p14:cNvPr>
              <p14:cNvContentPartPr/>
              <p14:nvPr/>
            </p14:nvContentPartPr>
            <p14:xfrm>
              <a:off x="4737397" y="373669"/>
              <a:ext cx="70560" cy="3096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C223977A-F954-4BA2-97E6-DC21D73A6CF8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4728757" y="365029"/>
                <a:ext cx="88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D40C1183-8431-4707-9994-6F4E1E882A94}"/>
                  </a:ext>
                </a:extLst>
              </p14:cNvPr>
              <p14:cNvContentPartPr/>
              <p14:nvPr/>
            </p14:nvContentPartPr>
            <p14:xfrm>
              <a:off x="4468837" y="125989"/>
              <a:ext cx="465120" cy="42300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D40C1183-8431-4707-9994-6F4E1E882A94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4460197" y="117349"/>
                <a:ext cx="4827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B0135070-40E2-43E7-B1C6-40A1630BA1DE}"/>
                  </a:ext>
                </a:extLst>
              </p14:cNvPr>
              <p14:cNvContentPartPr/>
              <p14:nvPr/>
            </p14:nvContentPartPr>
            <p14:xfrm>
              <a:off x="5311957" y="226069"/>
              <a:ext cx="589680" cy="54108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B0135070-40E2-43E7-B1C6-40A1630BA1DE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302957" y="217069"/>
                <a:ext cx="60732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F2FB5ADC-3DAD-4226-AFAE-C142C0891BFE}"/>
                  </a:ext>
                </a:extLst>
              </p14:cNvPr>
              <p14:cNvContentPartPr/>
              <p14:nvPr/>
            </p14:nvContentPartPr>
            <p14:xfrm>
              <a:off x="4473517" y="123109"/>
              <a:ext cx="522000" cy="445320"/>
            </p14:xfrm>
          </p:contentPart>
        </mc:Choice>
        <mc:Fallback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F2FB5ADC-3DAD-4226-AFAE-C142C0891BFE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4464517" y="114109"/>
                <a:ext cx="5396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4A659211-DF7A-4531-96C8-A7C9BBE1FB3D}"/>
                  </a:ext>
                </a:extLst>
              </p14:cNvPr>
              <p14:cNvContentPartPr/>
              <p14:nvPr/>
            </p14:nvContentPartPr>
            <p14:xfrm>
              <a:off x="966397" y="1676509"/>
              <a:ext cx="885960" cy="182772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4A659211-DF7A-4531-96C8-A7C9BBE1FB3D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957757" y="1667509"/>
                <a:ext cx="903600" cy="18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75D1AF23-38FD-4BB6-B4A8-4858D489E362}"/>
                  </a:ext>
                </a:extLst>
              </p14:cNvPr>
              <p14:cNvContentPartPr/>
              <p14:nvPr/>
            </p14:nvContentPartPr>
            <p14:xfrm>
              <a:off x="401917" y="3699709"/>
              <a:ext cx="169920" cy="57456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75D1AF23-38FD-4BB6-B4A8-4858D489E362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393277" y="3690709"/>
                <a:ext cx="18756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A6CB363F-CD40-426F-85E6-BBAC4F18FD2D}"/>
                  </a:ext>
                </a:extLst>
              </p14:cNvPr>
              <p14:cNvContentPartPr/>
              <p14:nvPr/>
            </p14:nvContentPartPr>
            <p14:xfrm>
              <a:off x="551317" y="3920749"/>
              <a:ext cx="103680" cy="15120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A6CB363F-CD40-426F-85E6-BBAC4F18FD2D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542317" y="3911749"/>
                <a:ext cx="1213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85E8866E-51DE-4EF0-85DC-8C5D8613A9A4}"/>
                  </a:ext>
                </a:extLst>
              </p14:cNvPr>
              <p14:cNvContentPartPr/>
              <p14:nvPr/>
            </p14:nvContentPartPr>
            <p14:xfrm>
              <a:off x="541597" y="3896629"/>
              <a:ext cx="151920" cy="11700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85E8866E-51DE-4EF0-85DC-8C5D8613A9A4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532597" y="3887989"/>
                <a:ext cx="169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03FFAA42-BCA3-432C-B304-6BCE1C34CA29}"/>
                  </a:ext>
                </a:extLst>
              </p14:cNvPr>
              <p14:cNvContentPartPr/>
              <p14:nvPr/>
            </p14:nvContentPartPr>
            <p14:xfrm>
              <a:off x="1890877" y="1506229"/>
              <a:ext cx="545040" cy="50292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03FFAA42-BCA3-432C-B304-6BCE1C34CA29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881877" y="1497589"/>
                <a:ext cx="5626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04791E2E-EE86-464F-9D38-D07141C17F1B}"/>
                  </a:ext>
                </a:extLst>
              </p14:cNvPr>
              <p14:cNvContentPartPr/>
              <p14:nvPr/>
            </p14:nvContentPartPr>
            <p14:xfrm>
              <a:off x="783517" y="3767749"/>
              <a:ext cx="69120" cy="5580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04791E2E-EE86-464F-9D38-D07141C17F1B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74877" y="3758749"/>
                <a:ext cx="867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BF9F7BF-0DEC-4EDC-959B-610D94DAC563}"/>
                  </a:ext>
                </a:extLst>
              </p14:cNvPr>
              <p14:cNvContentPartPr/>
              <p14:nvPr/>
            </p14:nvContentPartPr>
            <p14:xfrm>
              <a:off x="797197" y="3794029"/>
              <a:ext cx="113040" cy="86040"/>
            </p14:xfrm>
          </p:contentPart>
        </mc:Choice>
        <mc:Fallback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BF9F7BF-0DEC-4EDC-959B-610D94DAC563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788197" y="3785389"/>
                <a:ext cx="1306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3452D5BA-423F-47AF-A3FC-03655A7EE2FC}"/>
                  </a:ext>
                </a:extLst>
              </p14:cNvPr>
              <p14:cNvContentPartPr/>
              <p14:nvPr/>
            </p14:nvContentPartPr>
            <p14:xfrm>
              <a:off x="967477" y="3633109"/>
              <a:ext cx="144720" cy="15444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3452D5BA-423F-47AF-A3FC-03655A7EE2FC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958477" y="3624469"/>
                <a:ext cx="162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40EBCC59-04D1-4439-93DE-4BE510D0AE8F}"/>
                  </a:ext>
                </a:extLst>
              </p14:cNvPr>
              <p14:cNvContentPartPr/>
              <p14:nvPr/>
            </p14:nvContentPartPr>
            <p14:xfrm>
              <a:off x="1251877" y="3314509"/>
              <a:ext cx="329760" cy="39888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40EBCC59-04D1-4439-93DE-4BE510D0AE8F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242877" y="3305509"/>
                <a:ext cx="3474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8AC6AAED-E5BF-444A-A03B-3902ABCB8002}"/>
                  </a:ext>
                </a:extLst>
              </p14:cNvPr>
              <p14:cNvContentPartPr/>
              <p14:nvPr/>
            </p14:nvContentPartPr>
            <p14:xfrm>
              <a:off x="1346917" y="3507829"/>
              <a:ext cx="174960" cy="257760"/>
            </p14:xfrm>
          </p:contentPart>
        </mc:Choice>
        <mc:Fallback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8AC6AAED-E5BF-444A-A03B-3902ABCB8002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338277" y="3499189"/>
                <a:ext cx="1926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F637FCCF-116F-4907-A173-3A3213F1D42C}"/>
                  </a:ext>
                </a:extLst>
              </p14:cNvPr>
              <p14:cNvContentPartPr/>
              <p14:nvPr/>
            </p14:nvContentPartPr>
            <p14:xfrm>
              <a:off x="1549957" y="3538789"/>
              <a:ext cx="48960" cy="5292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F637FCCF-116F-4907-A173-3A3213F1D42C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540957" y="3529789"/>
                <a:ext cx="666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B2C3A0B-BA29-4AEC-9394-0EE4B838F092}"/>
                  </a:ext>
                </a:extLst>
              </p14:cNvPr>
              <p14:cNvContentPartPr/>
              <p14:nvPr/>
            </p14:nvContentPartPr>
            <p14:xfrm>
              <a:off x="1614397" y="3418189"/>
              <a:ext cx="60120" cy="114120"/>
            </p14:xfrm>
          </p:contentPart>
        </mc:Choice>
        <mc:Fallback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B2C3A0B-BA29-4AEC-9394-0EE4B838F092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605397" y="3409189"/>
                <a:ext cx="777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6574F38B-58A2-4564-A0F8-CD555DE78DE4}"/>
                  </a:ext>
                </a:extLst>
              </p14:cNvPr>
              <p14:cNvContentPartPr/>
              <p14:nvPr/>
            </p14:nvContentPartPr>
            <p14:xfrm>
              <a:off x="1604317" y="3418189"/>
              <a:ext cx="99000" cy="7920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6574F38B-58A2-4564-A0F8-CD555DE78DE4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595317" y="3409189"/>
                <a:ext cx="1166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D80FECDA-02F0-41E9-AE2A-DD5A041D3D55}"/>
                  </a:ext>
                </a:extLst>
              </p14:cNvPr>
              <p14:cNvContentPartPr/>
              <p14:nvPr/>
            </p14:nvContentPartPr>
            <p14:xfrm>
              <a:off x="1731037" y="3418189"/>
              <a:ext cx="43560" cy="7776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D80FECDA-02F0-41E9-AE2A-DD5A041D3D55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722037" y="3409189"/>
                <a:ext cx="612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791DF974-5100-4693-B306-03FE01502D26}"/>
                  </a:ext>
                </a:extLst>
              </p14:cNvPr>
              <p14:cNvContentPartPr/>
              <p14:nvPr/>
            </p14:nvContentPartPr>
            <p14:xfrm>
              <a:off x="1097437" y="3623389"/>
              <a:ext cx="685440" cy="309240"/>
            </p14:xfrm>
          </p:contentPart>
        </mc:Choice>
        <mc:Fallback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791DF974-5100-4693-B306-03FE01502D26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088437" y="3614749"/>
                <a:ext cx="7030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F57B1DD6-88E6-4881-A246-234955EEB75B}"/>
                  </a:ext>
                </a:extLst>
              </p14:cNvPr>
              <p14:cNvContentPartPr/>
              <p14:nvPr/>
            </p14:nvContentPartPr>
            <p14:xfrm>
              <a:off x="206077" y="3584149"/>
              <a:ext cx="546840" cy="739080"/>
            </p14:xfrm>
          </p:contentPart>
        </mc:Choice>
        <mc:Fallback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F57B1DD6-88E6-4881-A246-234955EEB75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97077" y="3575509"/>
                <a:ext cx="56448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22A81FCD-A7DC-4FE1-9586-A42EDA187A2A}"/>
                  </a:ext>
                </a:extLst>
              </p14:cNvPr>
              <p14:cNvContentPartPr/>
              <p14:nvPr/>
            </p14:nvContentPartPr>
            <p14:xfrm>
              <a:off x="960277" y="3165469"/>
              <a:ext cx="974880" cy="774720"/>
            </p14:xfrm>
          </p:contentPart>
        </mc:Choice>
        <mc:Fallback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22A81FCD-A7DC-4FE1-9586-A42EDA187A2A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951277" y="3156829"/>
                <a:ext cx="992520" cy="79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oup 370">
            <a:extLst>
              <a:ext uri="{FF2B5EF4-FFF2-40B4-BE49-F238E27FC236}">
                <a16:creationId xmlns:a16="http://schemas.microsoft.com/office/drawing/2014/main" id="{472B31E8-A8B0-4332-ACCA-914DED5B71F8}"/>
              </a:ext>
            </a:extLst>
          </p:cNvPr>
          <p:cNvGrpSpPr/>
          <p:nvPr/>
        </p:nvGrpSpPr>
        <p:grpSpPr>
          <a:xfrm>
            <a:off x="3195157" y="512989"/>
            <a:ext cx="1025280" cy="598680"/>
            <a:chOff x="3195157" y="512989"/>
            <a:chExt cx="102528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6D12F20-8298-4E26-8342-E5D06368106C}"/>
                    </a:ext>
                  </a:extLst>
                </p14:cNvPr>
                <p14:cNvContentPartPr/>
                <p14:nvPr/>
              </p14:nvContentPartPr>
              <p14:xfrm>
                <a:off x="3363277" y="838789"/>
                <a:ext cx="141480" cy="1026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6D12F20-8298-4E26-8342-E5D06368106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354277" y="830149"/>
                  <a:ext cx="159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06F4C6D-0EA4-4C9A-B185-B71AC4559BFB}"/>
                    </a:ext>
                  </a:extLst>
                </p14:cNvPr>
                <p14:cNvContentPartPr/>
                <p14:nvPr/>
              </p14:nvContentPartPr>
              <p14:xfrm>
                <a:off x="3557677" y="631789"/>
                <a:ext cx="491760" cy="3373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06F4C6D-0EA4-4C9A-B185-B71AC4559BF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549037" y="622789"/>
                  <a:ext cx="5094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D8ECFDB-BD49-4827-BC63-54DA31579799}"/>
                    </a:ext>
                  </a:extLst>
                </p14:cNvPr>
                <p14:cNvContentPartPr/>
                <p14:nvPr/>
              </p14:nvContentPartPr>
              <p14:xfrm>
                <a:off x="3667117" y="844189"/>
                <a:ext cx="107640" cy="1346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D8ECFDB-BD49-4827-BC63-54DA3157979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658477" y="835549"/>
                  <a:ext cx="125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1EB7091-4B2E-49AC-9CAE-A803BFD281AD}"/>
                    </a:ext>
                  </a:extLst>
                </p14:cNvPr>
                <p14:cNvContentPartPr/>
                <p14:nvPr/>
              </p14:nvContentPartPr>
              <p14:xfrm>
                <a:off x="3813637" y="853549"/>
                <a:ext cx="39600" cy="360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1EB7091-4B2E-49AC-9CAE-A803BFD281A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04997" y="844549"/>
                  <a:ext cx="57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33CAFEF-E4B9-4E4C-9114-F6F5899E3101}"/>
                    </a:ext>
                  </a:extLst>
                </p14:cNvPr>
                <p14:cNvContentPartPr/>
                <p14:nvPr/>
              </p14:nvContentPartPr>
              <p14:xfrm>
                <a:off x="3904357" y="763549"/>
                <a:ext cx="70560" cy="1069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33CAFEF-E4B9-4E4C-9114-F6F5899E310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895357" y="754549"/>
                  <a:ext cx="88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626A31D-AAD4-4CF8-B515-6B66F97CD66F}"/>
                    </a:ext>
                  </a:extLst>
                </p14:cNvPr>
                <p14:cNvContentPartPr/>
                <p14:nvPr/>
              </p14:nvContentPartPr>
              <p14:xfrm>
                <a:off x="3890317" y="800989"/>
                <a:ext cx="78120" cy="378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626A31D-AAD4-4CF8-B515-6B66F97CD66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881677" y="792349"/>
                  <a:ext cx="95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3542164-E7CA-45D9-8B0C-EC66557DCC26}"/>
                    </a:ext>
                  </a:extLst>
                </p14:cNvPr>
                <p14:cNvContentPartPr/>
                <p14:nvPr/>
              </p14:nvContentPartPr>
              <p14:xfrm>
                <a:off x="3990037" y="797029"/>
                <a:ext cx="60840" cy="432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3542164-E7CA-45D9-8B0C-EC66557DCC2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981397" y="788029"/>
                  <a:ext cx="78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690B394F-7C85-4A44-964D-A2761C818541}"/>
                    </a:ext>
                  </a:extLst>
                </p14:cNvPr>
                <p14:cNvContentPartPr/>
                <p14:nvPr/>
              </p14:nvContentPartPr>
              <p14:xfrm>
                <a:off x="3195157" y="512989"/>
                <a:ext cx="1025280" cy="5986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690B394F-7C85-4A44-964D-A2761C81854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186517" y="503989"/>
                  <a:ext cx="1042920" cy="61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3C39F6EE-B00A-45F5-88CF-0708F8D35A15}"/>
              </a:ext>
            </a:extLst>
          </p:cNvPr>
          <p:cNvGrpSpPr/>
          <p:nvPr/>
        </p:nvGrpSpPr>
        <p:grpSpPr>
          <a:xfrm>
            <a:off x="1671637" y="1469869"/>
            <a:ext cx="2130120" cy="531360"/>
            <a:chOff x="1671637" y="1469869"/>
            <a:chExt cx="213012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9FA7B8D-1B38-424B-B820-EE45968744B4}"/>
                    </a:ext>
                  </a:extLst>
                </p14:cNvPr>
                <p14:cNvContentPartPr/>
                <p14:nvPr/>
              </p14:nvContentPartPr>
              <p14:xfrm>
                <a:off x="2815717" y="1866229"/>
                <a:ext cx="61920" cy="550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9FA7B8D-1B38-424B-B820-EE45968744B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806717" y="1857589"/>
                  <a:ext cx="79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63D5B9F-052B-4FBC-92CF-60436AFD95B4}"/>
                    </a:ext>
                  </a:extLst>
                </p14:cNvPr>
                <p14:cNvContentPartPr/>
                <p14:nvPr/>
              </p14:nvContentPartPr>
              <p14:xfrm>
                <a:off x="2564077" y="1902229"/>
                <a:ext cx="73440" cy="72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63D5B9F-052B-4FBC-92CF-60436AFD95B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555437" y="1893589"/>
                  <a:ext cx="91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41ADCF4-AD51-4498-AAAE-8FB65A66F4E2}"/>
                    </a:ext>
                  </a:extLst>
                </p14:cNvPr>
                <p14:cNvContentPartPr/>
                <p14:nvPr/>
              </p14:nvContentPartPr>
              <p14:xfrm>
                <a:off x="2615557" y="1870549"/>
                <a:ext cx="47160" cy="914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41ADCF4-AD51-4498-AAAE-8FB65A66F4E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606557" y="1861909"/>
                  <a:ext cx="64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48E7822-6E66-4062-BFAB-B465B5B00AD3}"/>
                    </a:ext>
                  </a:extLst>
                </p14:cNvPr>
                <p14:cNvContentPartPr/>
                <p14:nvPr/>
              </p14:nvContentPartPr>
              <p14:xfrm>
                <a:off x="2686837" y="1899709"/>
                <a:ext cx="52200" cy="583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48E7822-6E66-4062-BFAB-B465B5B00AD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678197" y="1891069"/>
                  <a:ext cx="69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F7A72E3-D7B9-4419-B4A7-85DBE44F6BED}"/>
                    </a:ext>
                  </a:extLst>
                </p14:cNvPr>
                <p14:cNvContentPartPr/>
                <p14:nvPr/>
              </p14:nvContentPartPr>
              <p14:xfrm>
                <a:off x="2519797" y="1775509"/>
                <a:ext cx="257040" cy="2174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F7A72E3-D7B9-4419-B4A7-85DBE44F6BE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510797" y="1766869"/>
                  <a:ext cx="274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8F670CB-7BCD-46F2-AAC0-CCC8D51CC2FD}"/>
                    </a:ext>
                  </a:extLst>
                </p14:cNvPr>
                <p14:cNvContentPartPr/>
                <p14:nvPr/>
              </p14:nvContentPartPr>
              <p14:xfrm>
                <a:off x="3011557" y="1852189"/>
                <a:ext cx="79920" cy="702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8F670CB-7BCD-46F2-AAC0-CCC8D51CC2F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002917" y="1843189"/>
                  <a:ext cx="97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756C311-07E8-4356-A7A5-8042BB0060C6}"/>
                    </a:ext>
                  </a:extLst>
                </p14:cNvPr>
                <p14:cNvContentPartPr/>
                <p14:nvPr/>
              </p14:nvContentPartPr>
              <p14:xfrm>
                <a:off x="2053957" y="1749589"/>
                <a:ext cx="360" cy="3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756C311-07E8-4356-A7A5-8042BB0060C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044957" y="17405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C6ADB66-782B-4738-8ACA-5E2398130733}"/>
                    </a:ext>
                  </a:extLst>
                </p14:cNvPr>
                <p14:cNvContentPartPr/>
                <p14:nvPr/>
              </p14:nvContentPartPr>
              <p14:xfrm>
                <a:off x="2075917" y="1718989"/>
                <a:ext cx="5040" cy="3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C6ADB66-782B-4738-8ACA-5E239813073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066917" y="1709989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A39A340-9B43-4D5A-A2E9-61C93C806485}"/>
                    </a:ext>
                  </a:extLst>
                </p14:cNvPr>
                <p14:cNvContentPartPr/>
                <p14:nvPr/>
              </p14:nvContentPartPr>
              <p14:xfrm>
                <a:off x="1671637" y="1489669"/>
                <a:ext cx="457560" cy="241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A39A340-9B43-4D5A-A2E9-61C93C80648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662637" y="1481029"/>
                  <a:ext cx="475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5B6ACEF-331E-4187-AE29-74A80B987B9B}"/>
                    </a:ext>
                  </a:extLst>
                </p14:cNvPr>
                <p14:cNvContentPartPr/>
                <p14:nvPr/>
              </p14:nvContentPartPr>
              <p14:xfrm>
                <a:off x="3228277" y="1469869"/>
                <a:ext cx="573480" cy="424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5B6ACEF-331E-4187-AE29-74A80B987B9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219637" y="1460869"/>
                  <a:ext cx="591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969909C-640F-4082-B69C-C1DD7A133006}"/>
                    </a:ext>
                  </a:extLst>
                </p14:cNvPr>
                <p14:cNvContentPartPr/>
                <p14:nvPr/>
              </p14:nvContentPartPr>
              <p14:xfrm>
                <a:off x="1888357" y="1505869"/>
                <a:ext cx="506880" cy="4953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969909C-640F-4082-B69C-C1DD7A13300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879717" y="1496869"/>
                  <a:ext cx="5245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BDF7E8B-2D65-42D1-8B08-2B366C5D8648}"/>
                    </a:ext>
                  </a:extLst>
                </p14:cNvPr>
                <p14:cNvContentPartPr/>
                <p14:nvPr/>
              </p14:nvContentPartPr>
              <p14:xfrm>
                <a:off x="2128837" y="1709629"/>
                <a:ext cx="3240" cy="111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BDF7E8B-2D65-42D1-8B08-2B366C5D864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120197" y="1700989"/>
                  <a:ext cx="208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8DDA835-7A8A-4D42-8D96-6FC9293B3E54}"/>
              </a:ext>
            </a:extLst>
          </p:cNvPr>
          <p:cNvGrpSpPr/>
          <p:nvPr/>
        </p:nvGrpSpPr>
        <p:grpSpPr>
          <a:xfrm>
            <a:off x="2089597" y="1166029"/>
            <a:ext cx="13320" cy="61560"/>
            <a:chOff x="2089597" y="1166029"/>
            <a:chExt cx="13320" cy="6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061D445-E88A-406E-8E24-EB930AAD196B}"/>
                    </a:ext>
                  </a:extLst>
                </p14:cNvPr>
                <p14:cNvContentPartPr/>
                <p14:nvPr/>
              </p14:nvContentPartPr>
              <p14:xfrm>
                <a:off x="2100757" y="1166029"/>
                <a:ext cx="2160" cy="32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061D445-E88A-406E-8E24-EB930AAD196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091757" y="1157029"/>
                  <a:ext cx="1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53C30B8-DE26-4A4A-9D36-938A7430D565}"/>
                    </a:ext>
                  </a:extLst>
                </p14:cNvPr>
                <p14:cNvContentPartPr/>
                <p14:nvPr/>
              </p14:nvContentPartPr>
              <p14:xfrm>
                <a:off x="2089597" y="1218589"/>
                <a:ext cx="5040" cy="90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53C30B8-DE26-4A4A-9D36-938A7430D56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080957" y="1209589"/>
                  <a:ext cx="2268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EE87FD54-E6DF-492B-86F0-3498FEBB9673}"/>
                  </a:ext>
                </a:extLst>
              </p14:cNvPr>
              <p14:cNvContentPartPr/>
              <p14:nvPr/>
            </p14:nvContentPartPr>
            <p14:xfrm>
              <a:off x="193477" y="2482909"/>
              <a:ext cx="1121040" cy="703800"/>
            </p14:xfrm>
          </p:contentPart>
        </mc:Choice>
        <mc:Fallback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EE87FD54-E6DF-492B-86F0-3498FEBB9673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84477" y="2473909"/>
                <a:ext cx="1138680" cy="72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898CD24-947A-478C-959B-3C3E8EE2A74B}"/>
              </a:ext>
            </a:extLst>
          </p:cNvPr>
          <p:cNvGrpSpPr/>
          <p:nvPr/>
        </p:nvGrpSpPr>
        <p:grpSpPr>
          <a:xfrm>
            <a:off x="288877" y="3236749"/>
            <a:ext cx="123840" cy="222120"/>
            <a:chOff x="288877" y="3236749"/>
            <a:chExt cx="12384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C129D45-6671-4255-90BD-3FEA9FC20EC8}"/>
                    </a:ext>
                  </a:extLst>
                </p14:cNvPr>
                <p14:cNvContentPartPr/>
                <p14:nvPr/>
              </p14:nvContentPartPr>
              <p14:xfrm>
                <a:off x="288877" y="3249709"/>
                <a:ext cx="108360" cy="20916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C129D45-6671-4255-90BD-3FEA9FC20EC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80237" y="3240709"/>
                  <a:ext cx="126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584787D-B7F6-46EE-9CE8-EC7D063E8CF5}"/>
                    </a:ext>
                  </a:extLst>
                </p14:cNvPr>
                <p14:cNvContentPartPr/>
                <p14:nvPr/>
              </p14:nvContentPartPr>
              <p14:xfrm>
                <a:off x="354757" y="3236749"/>
                <a:ext cx="57960" cy="820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584787D-B7F6-46EE-9CE8-EC7D063E8CF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45757" y="3227749"/>
                  <a:ext cx="75600" cy="9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159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44A6C2-8E64-46C0-8D96-48C0CB43202F}"/>
              </a:ext>
            </a:extLst>
          </p:cNvPr>
          <p:cNvSpPr txBox="1"/>
          <p:nvPr/>
        </p:nvSpPr>
        <p:spPr>
          <a:xfrm>
            <a:off x="272562" y="149525"/>
            <a:ext cx="91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Rectangular Waveguides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5450E9-24CB-4AFF-84BD-5EA75E71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869" y="349580"/>
            <a:ext cx="4919048" cy="26234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8F33741-BB57-479D-A919-50BCA195523D}"/>
              </a:ext>
            </a:extLst>
          </p:cNvPr>
          <p:cNvGrpSpPr/>
          <p:nvPr/>
        </p:nvGrpSpPr>
        <p:grpSpPr>
          <a:xfrm>
            <a:off x="1629517" y="888829"/>
            <a:ext cx="447480" cy="589680"/>
            <a:chOff x="1629517" y="888829"/>
            <a:chExt cx="447480" cy="58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C021AA-0234-442D-BB95-72875BAF6A2E}"/>
                    </a:ext>
                  </a:extLst>
                </p14:cNvPr>
                <p14:cNvContentPartPr/>
                <p14:nvPr/>
              </p14:nvContentPartPr>
              <p14:xfrm>
                <a:off x="1629517" y="935629"/>
                <a:ext cx="199440" cy="542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C021AA-0234-442D-BB95-72875BAF6A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20517" y="926629"/>
                  <a:ext cx="2170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73A24C-12DF-4545-A58E-BAFCC3B77253}"/>
                    </a:ext>
                  </a:extLst>
                </p14:cNvPr>
                <p14:cNvContentPartPr/>
                <p14:nvPr/>
              </p14:nvContentPartPr>
              <p14:xfrm>
                <a:off x="1837957" y="1186909"/>
                <a:ext cx="74160" cy="10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73A24C-12DF-4545-A58E-BAFCC3B772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29317" y="1177909"/>
                  <a:ext cx="91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EC2722-C132-475B-B0F0-C0191B90F938}"/>
                    </a:ext>
                  </a:extLst>
                </p14:cNvPr>
                <p14:cNvContentPartPr/>
                <p14:nvPr/>
              </p14:nvContentPartPr>
              <p14:xfrm>
                <a:off x="1952437" y="888829"/>
                <a:ext cx="124560" cy="82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EC2722-C132-475B-B0F0-C0191B90F9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43437" y="879829"/>
                  <a:ext cx="1422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3915BD-EEF1-4EF4-855B-19AB3A2E92BA}"/>
              </a:ext>
            </a:extLst>
          </p:cNvPr>
          <p:cNvGrpSpPr/>
          <p:nvPr/>
        </p:nvGrpSpPr>
        <p:grpSpPr>
          <a:xfrm>
            <a:off x="541957" y="919069"/>
            <a:ext cx="892440" cy="387360"/>
            <a:chOff x="541957" y="919069"/>
            <a:chExt cx="89244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9134217-09FE-483F-8116-1878019F8E61}"/>
                    </a:ext>
                  </a:extLst>
                </p14:cNvPr>
                <p14:cNvContentPartPr/>
                <p14:nvPr/>
              </p14:nvContentPartPr>
              <p14:xfrm>
                <a:off x="725917" y="993229"/>
                <a:ext cx="257400" cy="272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9134217-09FE-483F-8116-1878019F8E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6917" y="984229"/>
                  <a:ext cx="275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8C9829-5CB0-4D16-BC97-877D5AF477E5}"/>
                    </a:ext>
                  </a:extLst>
                </p14:cNvPr>
                <p14:cNvContentPartPr/>
                <p14:nvPr/>
              </p14:nvContentPartPr>
              <p14:xfrm>
                <a:off x="961357" y="1199149"/>
                <a:ext cx="79560" cy="107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8C9829-5CB0-4D16-BC97-877D5AF477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2717" y="1190509"/>
                  <a:ext cx="97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596C55-608A-478F-AED8-F6FB60A22DE8}"/>
                    </a:ext>
                  </a:extLst>
                </p14:cNvPr>
                <p14:cNvContentPartPr/>
                <p14:nvPr/>
              </p14:nvContentPartPr>
              <p14:xfrm>
                <a:off x="1056397" y="923389"/>
                <a:ext cx="113400" cy="91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596C55-608A-478F-AED8-F6FB60A22D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7397" y="914389"/>
                  <a:ext cx="131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48B0CA-3D18-46F3-BD54-05A9475302A1}"/>
                    </a:ext>
                  </a:extLst>
                </p14:cNvPr>
                <p14:cNvContentPartPr/>
                <p14:nvPr/>
              </p14:nvContentPartPr>
              <p14:xfrm>
                <a:off x="1365277" y="1039669"/>
                <a:ext cx="10080" cy="142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48B0CA-3D18-46F3-BD54-05A9475302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56277" y="1031029"/>
                  <a:ext cx="27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487D33-E384-4727-A9C8-4706A857253F}"/>
                    </a:ext>
                  </a:extLst>
                </p14:cNvPr>
                <p14:cNvContentPartPr/>
                <p14:nvPr/>
              </p14:nvContentPartPr>
              <p14:xfrm>
                <a:off x="1307677" y="1108789"/>
                <a:ext cx="126720" cy="9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487D33-E384-4727-A9C8-4706A85725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99037" y="1099789"/>
                  <a:ext cx="144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4D498B-7990-495C-9911-23D0277B1E4D}"/>
                    </a:ext>
                  </a:extLst>
                </p14:cNvPr>
                <p14:cNvContentPartPr/>
                <p14:nvPr/>
              </p14:nvContentPartPr>
              <p14:xfrm>
                <a:off x="541957" y="919069"/>
                <a:ext cx="78480" cy="359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4D498B-7990-495C-9911-23D0277B1E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2957" y="910429"/>
                  <a:ext cx="96120" cy="37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FE8795-C368-4A38-9659-8EC55C6A5766}"/>
                  </a:ext>
                </a:extLst>
              </p14:cNvPr>
              <p14:cNvContentPartPr/>
              <p14:nvPr/>
            </p14:nvContentPartPr>
            <p14:xfrm>
              <a:off x="2245837" y="964789"/>
              <a:ext cx="73800" cy="291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FE8795-C368-4A38-9659-8EC55C6A57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37197" y="955789"/>
                <a:ext cx="9144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09FA41A-BC22-4FC5-BFB8-F2942D236FD5}"/>
              </a:ext>
            </a:extLst>
          </p:cNvPr>
          <p:cNvGrpSpPr/>
          <p:nvPr/>
        </p:nvGrpSpPr>
        <p:grpSpPr>
          <a:xfrm>
            <a:off x="2508277" y="873349"/>
            <a:ext cx="381240" cy="371880"/>
            <a:chOff x="2508277" y="873349"/>
            <a:chExt cx="38124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FACD1B-97D9-4F8B-9191-F7955646C5B0}"/>
                    </a:ext>
                  </a:extLst>
                </p14:cNvPr>
                <p14:cNvContentPartPr/>
                <p14:nvPr/>
              </p14:nvContentPartPr>
              <p14:xfrm>
                <a:off x="2543917" y="873349"/>
                <a:ext cx="128520" cy="36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FACD1B-97D9-4F8B-9191-F7955646C5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35277" y="864709"/>
                  <a:ext cx="146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CA1DC2-61DC-4605-9E26-3009D15507D0}"/>
                    </a:ext>
                  </a:extLst>
                </p14:cNvPr>
                <p14:cNvContentPartPr/>
                <p14:nvPr/>
              </p14:nvContentPartPr>
              <p14:xfrm>
                <a:off x="2508277" y="890989"/>
                <a:ext cx="176400" cy="311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3CA1DC2-61DC-4605-9E26-3009D15507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99277" y="881989"/>
                  <a:ext cx="194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116E20-DF62-48CC-8902-770C771A3A82}"/>
                    </a:ext>
                  </a:extLst>
                </p14:cNvPr>
                <p14:cNvContentPartPr/>
                <p14:nvPr/>
              </p14:nvContentPartPr>
              <p14:xfrm>
                <a:off x="2517997" y="967669"/>
                <a:ext cx="168120" cy="74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116E20-DF62-48CC-8902-770C771A3A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09357" y="958669"/>
                  <a:ext cx="18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606777-EFFD-474C-9CB8-5D3282C5F092}"/>
                    </a:ext>
                  </a:extLst>
                </p14:cNvPr>
                <p14:cNvContentPartPr/>
                <p14:nvPr/>
              </p14:nvContentPartPr>
              <p14:xfrm>
                <a:off x="2735437" y="1096189"/>
                <a:ext cx="52920" cy="149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606777-EFFD-474C-9CB8-5D3282C5F0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6797" y="1087549"/>
                  <a:ext cx="70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4FB97E-4B4A-4977-9EFA-11630CAC797D}"/>
                    </a:ext>
                  </a:extLst>
                </p14:cNvPr>
                <p14:cNvContentPartPr/>
                <p14:nvPr/>
              </p14:nvContentPartPr>
              <p14:xfrm>
                <a:off x="2829757" y="1103029"/>
                <a:ext cx="59760" cy="131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4FB97E-4B4A-4977-9EFA-11630CAC797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20757" y="1094389"/>
                  <a:ext cx="774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021AD3-A04F-4FC3-9B75-80674DE0D881}"/>
              </a:ext>
            </a:extLst>
          </p:cNvPr>
          <p:cNvGrpSpPr/>
          <p:nvPr/>
        </p:nvGrpSpPr>
        <p:grpSpPr>
          <a:xfrm>
            <a:off x="3052597" y="884149"/>
            <a:ext cx="580320" cy="320760"/>
            <a:chOff x="3052597" y="884149"/>
            <a:chExt cx="58032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FE2C93-CDAE-4288-9E97-FE20867FD9D3}"/>
                    </a:ext>
                  </a:extLst>
                </p14:cNvPr>
                <p14:cNvContentPartPr/>
                <p14:nvPr/>
              </p14:nvContentPartPr>
              <p14:xfrm>
                <a:off x="3052597" y="931309"/>
                <a:ext cx="54360" cy="168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FE2C93-CDAE-4288-9E97-FE20867FD9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43957" y="922669"/>
                  <a:ext cx="72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CE2E51-B74F-4E37-B02D-ECEB6A98CFDD}"/>
                    </a:ext>
                  </a:extLst>
                </p14:cNvPr>
                <p14:cNvContentPartPr/>
                <p14:nvPr/>
              </p14:nvContentPartPr>
              <p14:xfrm>
                <a:off x="3143317" y="931309"/>
                <a:ext cx="98280" cy="151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CE2E51-B74F-4E37-B02D-ECEB6A98CF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34317" y="922669"/>
                  <a:ext cx="115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E1BF19-65D5-4DB1-AA0C-5828E58223E7}"/>
                    </a:ext>
                  </a:extLst>
                </p14:cNvPr>
                <p14:cNvContentPartPr/>
                <p14:nvPr/>
              </p14:nvContentPartPr>
              <p14:xfrm>
                <a:off x="3136837" y="995389"/>
                <a:ext cx="86400" cy="94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E1BF19-65D5-4DB1-AA0C-5828E58223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27837" y="986389"/>
                  <a:ext cx="104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4E1E58-F888-4EAA-878D-E9D03BDE4FEA}"/>
                    </a:ext>
                  </a:extLst>
                </p14:cNvPr>
                <p14:cNvContentPartPr/>
                <p14:nvPr/>
              </p14:nvContentPartPr>
              <p14:xfrm>
                <a:off x="3300637" y="1070269"/>
                <a:ext cx="11160" cy="28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4E1E58-F888-4EAA-878D-E9D03BDE4FE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91637" y="1061629"/>
                  <a:ext cx="2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3F38BC-4779-498F-9D20-648BF31841B8}"/>
                    </a:ext>
                  </a:extLst>
                </p14:cNvPr>
                <p14:cNvContentPartPr/>
                <p14:nvPr/>
              </p14:nvContentPartPr>
              <p14:xfrm>
                <a:off x="3385597" y="953989"/>
                <a:ext cx="97560" cy="250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3F38BC-4779-498F-9D20-648BF31841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76957" y="944989"/>
                  <a:ext cx="115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4C2F9C-C2D7-4B47-BE29-1D168F5A0D9F}"/>
                    </a:ext>
                  </a:extLst>
                </p14:cNvPr>
                <p14:cNvContentPartPr/>
                <p14:nvPr/>
              </p14:nvContentPartPr>
              <p14:xfrm>
                <a:off x="3523837" y="884149"/>
                <a:ext cx="109080" cy="272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4C2F9C-C2D7-4B47-BE29-1D168F5A0D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15197" y="875149"/>
                  <a:ext cx="12672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1B9A7D-32CB-4E23-BAEE-E2FFC64EA609}"/>
              </a:ext>
            </a:extLst>
          </p:cNvPr>
          <p:cNvGrpSpPr/>
          <p:nvPr/>
        </p:nvGrpSpPr>
        <p:grpSpPr>
          <a:xfrm>
            <a:off x="3873037" y="970549"/>
            <a:ext cx="172080" cy="73440"/>
            <a:chOff x="3873037" y="970549"/>
            <a:chExt cx="172080" cy="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9B92710-02CF-44A1-BF93-A1F8D1C1ABD5}"/>
                    </a:ext>
                  </a:extLst>
                </p14:cNvPr>
                <p14:cNvContentPartPr/>
                <p14:nvPr/>
              </p14:nvContentPartPr>
              <p14:xfrm>
                <a:off x="3873037" y="970549"/>
                <a:ext cx="172080" cy="26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9B92710-02CF-44A1-BF93-A1F8D1C1ABD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64397" y="961549"/>
                  <a:ext cx="189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3AFC98-4A1B-4212-B3B2-308096875DF0}"/>
                    </a:ext>
                  </a:extLst>
                </p14:cNvPr>
                <p14:cNvContentPartPr/>
                <p14:nvPr/>
              </p14:nvContentPartPr>
              <p14:xfrm>
                <a:off x="3875917" y="1037869"/>
                <a:ext cx="141120" cy="6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3AFC98-4A1B-4212-B3B2-308096875D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67277" y="1029229"/>
                  <a:ext cx="15876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B67A32A-68AE-4E4D-B9D4-81AD6B6EECDF}"/>
                  </a:ext>
                </a:extLst>
              </p14:cNvPr>
              <p14:cNvContentPartPr/>
              <p14:nvPr/>
            </p14:nvContentPartPr>
            <p14:xfrm>
              <a:off x="4303957" y="954709"/>
              <a:ext cx="135000" cy="106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B67A32A-68AE-4E4D-B9D4-81AD6B6EECD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94957" y="945709"/>
                <a:ext cx="15264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F5FC2075-A96F-42C4-B8FE-09D4B8CD6CA8}"/>
              </a:ext>
            </a:extLst>
          </p:cNvPr>
          <p:cNvGrpSpPr/>
          <p:nvPr/>
        </p:nvGrpSpPr>
        <p:grpSpPr>
          <a:xfrm>
            <a:off x="468157" y="1434589"/>
            <a:ext cx="3270960" cy="1301760"/>
            <a:chOff x="468157" y="1434589"/>
            <a:chExt cx="3270960" cy="13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659A17-20DC-4115-8F5C-B2226F5BE523}"/>
                    </a:ext>
                  </a:extLst>
                </p14:cNvPr>
                <p14:cNvContentPartPr/>
                <p14:nvPr/>
              </p14:nvContentPartPr>
              <p14:xfrm>
                <a:off x="786397" y="1454389"/>
                <a:ext cx="91080" cy="280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659A17-20DC-4115-8F5C-B2226F5BE52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7757" y="1445389"/>
                  <a:ext cx="108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ADEAD2-2415-4689-9469-8FE8430C3D7B}"/>
                    </a:ext>
                  </a:extLst>
                </p14:cNvPr>
                <p14:cNvContentPartPr/>
                <p14:nvPr/>
              </p14:nvContentPartPr>
              <p14:xfrm>
                <a:off x="573277" y="1875949"/>
                <a:ext cx="70200" cy="186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ADEAD2-2415-4689-9469-8FE8430C3D7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4277" y="1866949"/>
                  <a:ext cx="87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72D7A1-5638-4550-8D65-8A70AAFCD832}"/>
                    </a:ext>
                  </a:extLst>
                </p14:cNvPr>
                <p14:cNvContentPartPr/>
                <p14:nvPr/>
              </p14:nvContentPartPr>
              <p14:xfrm>
                <a:off x="696037" y="1871629"/>
                <a:ext cx="92520" cy="69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72D7A1-5638-4550-8D65-8A70AAFCD83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7037" y="1862989"/>
                  <a:ext cx="110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5E24DB6-18B1-4107-A106-F049D3A67885}"/>
                    </a:ext>
                  </a:extLst>
                </p14:cNvPr>
                <p14:cNvContentPartPr/>
                <p14:nvPr/>
              </p14:nvContentPartPr>
              <p14:xfrm>
                <a:off x="468157" y="2094109"/>
                <a:ext cx="322200" cy="42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5E24DB6-18B1-4107-A106-F049D3A678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9517" y="2085469"/>
                  <a:ext cx="339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66C94F-EE1F-4E52-9D3C-3DA92F7DF576}"/>
                    </a:ext>
                  </a:extLst>
                </p14:cNvPr>
                <p14:cNvContentPartPr/>
                <p14:nvPr/>
              </p14:nvContentPartPr>
              <p14:xfrm>
                <a:off x="509917" y="2166829"/>
                <a:ext cx="72720" cy="183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66C94F-EE1F-4E52-9D3C-3DA92F7DF5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0917" y="2158189"/>
                  <a:ext cx="90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8730761-5F20-4C6A-B1F0-5636EB8282F3}"/>
                    </a:ext>
                  </a:extLst>
                </p14:cNvPr>
                <p14:cNvContentPartPr/>
                <p14:nvPr/>
              </p14:nvContentPartPr>
              <p14:xfrm>
                <a:off x="615397" y="2199229"/>
                <a:ext cx="90720" cy="152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8730761-5F20-4C6A-B1F0-5636EB8282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6397" y="2190589"/>
                  <a:ext cx="108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EF0403-BAEF-4880-AB2B-DF12A3178B3F}"/>
                    </a:ext>
                  </a:extLst>
                </p14:cNvPr>
                <p14:cNvContentPartPr/>
                <p14:nvPr/>
              </p14:nvContentPartPr>
              <p14:xfrm>
                <a:off x="608917" y="2240629"/>
                <a:ext cx="90720" cy="83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EF0403-BAEF-4880-AB2B-DF12A3178B3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9917" y="2231989"/>
                  <a:ext cx="108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1E2D450-5382-45C8-907F-C8B3E3DA6420}"/>
                    </a:ext>
                  </a:extLst>
                </p14:cNvPr>
                <p14:cNvContentPartPr/>
                <p14:nvPr/>
              </p14:nvContentPartPr>
              <p14:xfrm>
                <a:off x="732397" y="2174029"/>
                <a:ext cx="75240" cy="64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1E2D450-5382-45C8-907F-C8B3E3DA64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3397" y="2165029"/>
                  <a:ext cx="92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CB7C5C-9D94-419B-BF1A-FE9FD7CADDEF}"/>
                    </a:ext>
                  </a:extLst>
                </p14:cNvPr>
                <p14:cNvContentPartPr/>
                <p14:nvPr/>
              </p14:nvContentPartPr>
              <p14:xfrm>
                <a:off x="1055677" y="2019949"/>
                <a:ext cx="10800" cy="143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CB7C5C-9D94-419B-BF1A-FE9FD7CADD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7037" y="2010949"/>
                  <a:ext cx="28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F757ED-51D1-40E0-A803-717088ED6523}"/>
                    </a:ext>
                  </a:extLst>
                </p14:cNvPr>
                <p14:cNvContentPartPr/>
                <p14:nvPr/>
              </p14:nvContentPartPr>
              <p14:xfrm>
                <a:off x="1019317" y="2082949"/>
                <a:ext cx="100080" cy="19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F757ED-51D1-40E0-A803-717088ED65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0677" y="2073949"/>
                  <a:ext cx="117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39EC4F7-3347-4A41-B537-6530A3068192}"/>
                    </a:ext>
                  </a:extLst>
                </p14:cNvPr>
                <p14:cNvContentPartPr/>
                <p14:nvPr/>
              </p14:nvContentPartPr>
              <p14:xfrm>
                <a:off x="1328557" y="1878469"/>
                <a:ext cx="82800" cy="171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39EC4F7-3347-4A41-B537-6530A306819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19557" y="1869829"/>
                  <a:ext cx="100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5A3C26-567A-4466-B5B2-45E6DB2DEDF8}"/>
                    </a:ext>
                  </a:extLst>
                </p14:cNvPr>
                <p14:cNvContentPartPr/>
                <p14:nvPr/>
              </p14:nvContentPartPr>
              <p14:xfrm>
                <a:off x="1479757" y="1838149"/>
                <a:ext cx="67320" cy="82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5A3C26-567A-4466-B5B2-45E6DB2DEDF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70757" y="1829509"/>
                  <a:ext cx="84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C99442F-92D1-4936-8C02-EB4BAA65470F}"/>
                    </a:ext>
                  </a:extLst>
                </p14:cNvPr>
                <p14:cNvContentPartPr/>
                <p14:nvPr/>
              </p14:nvContentPartPr>
              <p14:xfrm>
                <a:off x="1269157" y="2072869"/>
                <a:ext cx="345240" cy="24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C99442F-92D1-4936-8C02-EB4BAA65470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60157" y="2064229"/>
                  <a:ext cx="362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A674D83-DEFB-432B-B109-24BB7C987059}"/>
                    </a:ext>
                  </a:extLst>
                </p14:cNvPr>
                <p14:cNvContentPartPr/>
                <p14:nvPr/>
              </p14:nvContentPartPr>
              <p14:xfrm>
                <a:off x="1318837" y="2145229"/>
                <a:ext cx="81720" cy="152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A674D83-DEFB-432B-B109-24BB7C9870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10197" y="2136229"/>
                  <a:ext cx="99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A6CB8E-8572-4A5A-B4E1-07EE00BB0D4E}"/>
                    </a:ext>
                  </a:extLst>
                </p14:cNvPr>
                <p14:cNvContentPartPr/>
                <p14:nvPr/>
              </p14:nvContentPartPr>
              <p14:xfrm>
                <a:off x="1438357" y="2192389"/>
                <a:ext cx="57960" cy="202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A6CB8E-8572-4A5A-B4E1-07EE00BB0D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29717" y="2183389"/>
                  <a:ext cx="75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2654030-4C3C-4ACE-8AD2-FA5FD3759FE1}"/>
                    </a:ext>
                  </a:extLst>
                </p14:cNvPr>
                <p14:cNvContentPartPr/>
                <p14:nvPr/>
              </p14:nvContentPartPr>
              <p14:xfrm>
                <a:off x="1528717" y="2153149"/>
                <a:ext cx="116640" cy="58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2654030-4C3C-4ACE-8AD2-FA5FD3759F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20077" y="2144149"/>
                  <a:ext cx="134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E37494-B75C-41C0-BD3D-5461E98F4551}"/>
                    </a:ext>
                  </a:extLst>
                </p14:cNvPr>
                <p14:cNvContentPartPr/>
                <p14:nvPr/>
              </p14:nvContentPartPr>
              <p14:xfrm>
                <a:off x="505597" y="1434589"/>
                <a:ext cx="3233520" cy="1301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E37494-B75C-41C0-BD3D-5461E98F455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6957" y="1425949"/>
                  <a:ext cx="3251160" cy="13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9DAF9E2-32BD-4EC7-9758-CC2F7534E51A}"/>
              </a:ext>
            </a:extLst>
          </p:cNvPr>
          <p:cNvGrpSpPr/>
          <p:nvPr/>
        </p:nvGrpSpPr>
        <p:grpSpPr>
          <a:xfrm>
            <a:off x="566797" y="3017509"/>
            <a:ext cx="1068120" cy="411480"/>
            <a:chOff x="566797" y="3017509"/>
            <a:chExt cx="106812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3617D1D-FE1E-47BF-9676-7A35C415FBFD}"/>
                    </a:ext>
                  </a:extLst>
                </p14:cNvPr>
                <p14:cNvContentPartPr/>
                <p14:nvPr/>
              </p14:nvContentPartPr>
              <p14:xfrm>
                <a:off x="608917" y="3017509"/>
                <a:ext cx="129960" cy="41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3617D1D-FE1E-47BF-9676-7A35C415FBF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9917" y="3008869"/>
                  <a:ext cx="147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FE41F37-3B01-48D5-B7BA-9BF70C1A3D82}"/>
                    </a:ext>
                  </a:extLst>
                </p14:cNvPr>
                <p14:cNvContentPartPr/>
                <p14:nvPr/>
              </p14:nvContentPartPr>
              <p14:xfrm>
                <a:off x="587677" y="3044149"/>
                <a:ext cx="126720" cy="349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FE41F37-3B01-48D5-B7BA-9BF70C1A3D8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9037" y="3035149"/>
                  <a:ext cx="144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F2B062-689F-44CF-BAC0-8A34CBB3F5FC}"/>
                    </a:ext>
                  </a:extLst>
                </p14:cNvPr>
                <p14:cNvContentPartPr/>
                <p14:nvPr/>
              </p14:nvContentPartPr>
              <p14:xfrm>
                <a:off x="566797" y="3168709"/>
                <a:ext cx="171720" cy="70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F2B062-689F-44CF-BAC0-8A34CBB3F5F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8157" y="3160069"/>
                  <a:ext cx="189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938B9B-CD77-4BAC-90D9-119A681F36F7}"/>
                    </a:ext>
                  </a:extLst>
                </p14:cNvPr>
                <p14:cNvContentPartPr/>
                <p14:nvPr/>
              </p14:nvContentPartPr>
              <p14:xfrm>
                <a:off x="792877" y="3240709"/>
                <a:ext cx="48960" cy="158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938B9B-CD77-4BAC-90D9-119A681F36F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83877" y="3231709"/>
                  <a:ext cx="66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2A6E0D4-AE76-41A8-BFF8-0E330C6FC4E8}"/>
                    </a:ext>
                  </a:extLst>
                </p14:cNvPr>
                <p14:cNvContentPartPr/>
                <p14:nvPr/>
              </p14:nvContentPartPr>
              <p14:xfrm>
                <a:off x="883237" y="3278149"/>
                <a:ext cx="61920" cy="137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2A6E0D4-AE76-41A8-BFF8-0E330C6FC4E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4597" y="3269149"/>
                  <a:ext cx="79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780E99-440D-4946-9C6B-D3106AA93BE2}"/>
                    </a:ext>
                  </a:extLst>
                </p14:cNvPr>
                <p14:cNvContentPartPr/>
                <p14:nvPr/>
              </p14:nvContentPartPr>
              <p14:xfrm>
                <a:off x="1086997" y="3153589"/>
                <a:ext cx="65520" cy="152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780E99-440D-4946-9C6B-D3106AA93B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8357" y="3144589"/>
                  <a:ext cx="83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BACD16-6722-4CAC-9B77-9C6B686D2568}"/>
                    </a:ext>
                  </a:extLst>
                </p14:cNvPr>
                <p14:cNvContentPartPr/>
                <p14:nvPr/>
              </p14:nvContentPartPr>
              <p14:xfrm>
                <a:off x="1185997" y="3148909"/>
                <a:ext cx="78120" cy="123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BACD16-6722-4CAC-9B77-9C6B686D256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77357" y="3140269"/>
                  <a:ext cx="95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E4F66E-8317-4DBA-B9F5-1ECB9CCDFED4}"/>
                    </a:ext>
                  </a:extLst>
                </p14:cNvPr>
                <p14:cNvContentPartPr/>
                <p14:nvPr/>
              </p14:nvContentPartPr>
              <p14:xfrm>
                <a:off x="1324957" y="3253309"/>
                <a:ext cx="11160" cy="33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E4F66E-8317-4DBA-B9F5-1ECB9CCDFE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16317" y="3244309"/>
                  <a:ext cx="28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F0B61C5-756D-4275-ACA2-8653F456905A}"/>
                    </a:ext>
                  </a:extLst>
                </p14:cNvPr>
                <p14:cNvContentPartPr/>
                <p14:nvPr/>
              </p14:nvContentPartPr>
              <p14:xfrm>
                <a:off x="1423237" y="3181309"/>
                <a:ext cx="78840" cy="247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F0B61C5-756D-4275-ACA2-8653F456905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14237" y="3172309"/>
                  <a:ext cx="96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3FA142-DA37-4178-B10F-634576ADD86A}"/>
                    </a:ext>
                  </a:extLst>
                </p14:cNvPr>
                <p14:cNvContentPartPr/>
                <p14:nvPr/>
              </p14:nvContentPartPr>
              <p14:xfrm>
                <a:off x="1602877" y="3147829"/>
                <a:ext cx="32040" cy="162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F3FA142-DA37-4178-B10F-634576ADD86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94237" y="3138829"/>
                  <a:ext cx="496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B8F83BA-CDBE-4E72-AAF4-4D58D1CA2C09}"/>
              </a:ext>
            </a:extLst>
          </p:cNvPr>
          <p:cNvGrpSpPr/>
          <p:nvPr/>
        </p:nvGrpSpPr>
        <p:grpSpPr>
          <a:xfrm>
            <a:off x="1893037" y="3132709"/>
            <a:ext cx="190800" cy="74880"/>
            <a:chOff x="1893037" y="3132709"/>
            <a:chExt cx="19080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152F2D8-A05B-4654-B626-834595B28AF5}"/>
                    </a:ext>
                  </a:extLst>
                </p14:cNvPr>
                <p14:cNvContentPartPr/>
                <p14:nvPr/>
              </p14:nvContentPartPr>
              <p14:xfrm>
                <a:off x="1893037" y="3132709"/>
                <a:ext cx="150120" cy="25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152F2D8-A05B-4654-B626-834595B28AF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84037" y="3124069"/>
                  <a:ext cx="167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2C4EE46-A065-4F67-8129-FA4B20EF6763}"/>
                    </a:ext>
                  </a:extLst>
                </p14:cNvPr>
                <p14:cNvContentPartPr/>
                <p14:nvPr/>
              </p14:nvContentPartPr>
              <p14:xfrm>
                <a:off x="1916797" y="3196429"/>
                <a:ext cx="167040" cy="11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2C4EE46-A065-4F67-8129-FA4B20EF676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907797" y="3187789"/>
                  <a:ext cx="1846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7C3D83C-34D1-41F7-B3B4-C920D959C136}"/>
              </a:ext>
            </a:extLst>
          </p:cNvPr>
          <p:cNvGrpSpPr/>
          <p:nvPr/>
        </p:nvGrpSpPr>
        <p:grpSpPr>
          <a:xfrm>
            <a:off x="2409997" y="2330629"/>
            <a:ext cx="425160" cy="212400"/>
            <a:chOff x="2409997" y="2330629"/>
            <a:chExt cx="42516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8BB7BE-7FD8-4F11-8CB1-ED62F3A80780}"/>
                    </a:ext>
                  </a:extLst>
                </p14:cNvPr>
                <p14:cNvContentPartPr/>
                <p14:nvPr/>
              </p14:nvContentPartPr>
              <p14:xfrm>
                <a:off x="2409997" y="2330629"/>
                <a:ext cx="110880" cy="212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8BB7BE-7FD8-4F11-8CB1-ED62F3A8078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00997" y="2321629"/>
                  <a:ext cx="128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DA2BD71-82BA-47E2-B1C1-251A59B9AF9C}"/>
                    </a:ext>
                  </a:extLst>
                </p14:cNvPr>
                <p14:cNvContentPartPr/>
                <p14:nvPr/>
              </p14:nvContentPartPr>
              <p14:xfrm>
                <a:off x="2551117" y="2473909"/>
                <a:ext cx="82800" cy="65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DA2BD71-82BA-47E2-B1C1-251A59B9AF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42117" y="2465269"/>
                  <a:ext cx="100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0D90FFC-7D47-48ED-A5EC-BCFD169D7B90}"/>
                    </a:ext>
                  </a:extLst>
                </p14:cNvPr>
                <p14:cNvContentPartPr/>
                <p14:nvPr/>
              </p14:nvContentPartPr>
              <p14:xfrm>
                <a:off x="2681077" y="2333509"/>
                <a:ext cx="154080" cy="202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0D90FFC-7D47-48ED-A5EC-BCFD169D7B9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72437" y="2324869"/>
                  <a:ext cx="1717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3639B50-47B0-42AE-AB61-7942865F96D3}"/>
              </a:ext>
            </a:extLst>
          </p:cNvPr>
          <p:cNvGrpSpPr/>
          <p:nvPr/>
        </p:nvGrpSpPr>
        <p:grpSpPr>
          <a:xfrm>
            <a:off x="2994277" y="2820229"/>
            <a:ext cx="1370160" cy="406800"/>
            <a:chOff x="2994277" y="2820229"/>
            <a:chExt cx="137016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0C72390-1B8A-481D-BE90-D221B23F2455}"/>
                    </a:ext>
                  </a:extLst>
                </p14:cNvPr>
                <p14:cNvContentPartPr/>
                <p14:nvPr/>
              </p14:nvContentPartPr>
              <p14:xfrm>
                <a:off x="2994277" y="2943709"/>
                <a:ext cx="212400" cy="191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0C72390-1B8A-481D-BE90-D221B23F24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85637" y="2934709"/>
                  <a:ext cx="230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F0E00B-6AE4-4BCE-9181-01E1D69C0075}"/>
                    </a:ext>
                  </a:extLst>
                </p14:cNvPr>
                <p14:cNvContentPartPr/>
                <p14:nvPr/>
              </p14:nvContentPartPr>
              <p14:xfrm>
                <a:off x="3264637" y="2990869"/>
                <a:ext cx="59040" cy="135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F0E00B-6AE4-4BCE-9181-01E1D69C007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255637" y="2982229"/>
                  <a:ext cx="76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35E1D68-3167-4D47-9AE7-CE19B38B1540}"/>
                    </a:ext>
                  </a:extLst>
                </p14:cNvPr>
                <p14:cNvContentPartPr/>
                <p14:nvPr/>
              </p14:nvContentPartPr>
              <p14:xfrm>
                <a:off x="3410077" y="2921749"/>
                <a:ext cx="43560" cy="220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35E1D68-3167-4D47-9AE7-CE19B38B15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01077" y="2912749"/>
                  <a:ext cx="61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0F9977-4508-485C-9DE8-E8B52F1C0305}"/>
                    </a:ext>
                  </a:extLst>
                </p14:cNvPr>
                <p14:cNvContentPartPr/>
                <p14:nvPr/>
              </p14:nvContentPartPr>
              <p14:xfrm>
                <a:off x="3533197" y="2820229"/>
                <a:ext cx="111240" cy="406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0F9977-4508-485C-9DE8-E8B52F1C030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24197" y="2811589"/>
                  <a:ext cx="1288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E8FD65E-8D93-401C-8D97-5E35A100060D}"/>
                    </a:ext>
                  </a:extLst>
                </p14:cNvPr>
                <p14:cNvContentPartPr/>
                <p14:nvPr/>
              </p14:nvContentPartPr>
              <p14:xfrm>
                <a:off x="3676477" y="3008869"/>
                <a:ext cx="77040" cy="92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E8FD65E-8D93-401C-8D97-5E35A100060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67477" y="2999869"/>
                  <a:ext cx="94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F249E56-F200-4C31-895D-6FB89EF15F2E}"/>
                    </a:ext>
                  </a:extLst>
                </p14:cNvPr>
                <p14:cNvContentPartPr/>
                <p14:nvPr/>
              </p14:nvContentPartPr>
              <p14:xfrm>
                <a:off x="3829477" y="2902309"/>
                <a:ext cx="88920" cy="126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F249E56-F200-4C31-895D-6FB89EF15F2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20837" y="2893309"/>
                  <a:ext cx="106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4E7967C-9F6B-4F6C-9478-DFB868A42018}"/>
                    </a:ext>
                  </a:extLst>
                </p14:cNvPr>
                <p14:cNvContentPartPr/>
                <p14:nvPr/>
              </p14:nvContentPartPr>
              <p14:xfrm>
                <a:off x="3848197" y="2836429"/>
                <a:ext cx="232200" cy="263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4E7967C-9F6B-4F6C-9478-DFB868A4201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39557" y="2827429"/>
                  <a:ext cx="249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BB98197-CFA9-4323-8652-E9EF723E3A61}"/>
                    </a:ext>
                  </a:extLst>
                </p14:cNvPr>
                <p14:cNvContentPartPr/>
                <p14:nvPr/>
              </p14:nvContentPartPr>
              <p14:xfrm>
                <a:off x="4304317" y="2892229"/>
                <a:ext cx="17280" cy="131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BB98197-CFA9-4323-8652-E9EF723E3A6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95317" y="2883589"/>
                  <a:ext cx="34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4198D7F-098B-441B-8B6F-1B3ABF2439AA}"/>
                    </a:ext>
                  </a:extLst>
                </p14:cNvPr>
                <p14:cNvContentPartPr/>
                <p14:nvPr/>
              </p14:nvContentPartPr>
              <p14:xfrm>
                <a:off x="4245997" y="2950549"/>
                <a:ext cx="118440" cy="6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4198D7F-098B-441B-8B6F-1B3ABF2439A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37357" y="2941909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C4F9407-11D5-43A7-B3A2-5D56B2A414C4}"/>
              </a:ext>
            </a:extLst>
          </p:cNvPr>
          <p:cNvGrpSpPr/>
          <p:nvPr/>
        </p:nvGrpSpPr>
        <p:grpSpPr>
          <a:xfrm>
            <a:off x="2439157" y="2723389"/>
            <a:ext cx="396720" cy="610560"/>
            <a:chOff x="2439157" y="2723389"/>
            <a:chExt cx="396720" cy="61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B93867-69C0-4F30-987B-10FB107B6E26}"/>
                    </a:ext>
                  </a:extLst>
                </p14:cNvPr>
                <p14:cNvContentPartPr/>
                <p14:nvPr/>
              </p14:nvContentPartPr>
              <p14:xfrm>
                <a:off x="2617357" y="2901589"/>
                <a:ext cx="218520" cy="307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B93867-69C0-4F30-987B-10FB107B6E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08357" y="2892589"/>
                  <a:ext cx="236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2DC1533-B8B0-4206-974F-AD78CC9D0052}"/>
                    </a:ext>
                  </a:extLst>
                </p14:cNvPr>
                <p14:cNvContentPartPr/>
                <p14:nvPr/>
              </p14:nvContentPartPr>
              <p14:xfrm>
                <a:off x="2670277" y="3066469"/>
                <a:ext cx="132480" cy="26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2DC1533-B8B0-4206-974F-AD78CC9D005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61637" y="3057469"/>
                  <a:ext cx="150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0731DA6-3568-4740-B84B-1963A2FFB2C9}"/>
                    </a:ext>
                  </a:extLst>
                </p14:cNvPr>
                <p14:cNvContentPartPr/>
                <p14:nvPr/>
              </p14:nvContentPartPr>
              <p14:xfrm>
                <a:off x="2439157" y="2723389"/>
                <a:ext cx="114480" cy="11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0731DA6-3568-4740-B84B-1963A2FFB2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30157" y="2714389"/>
                  <a:ext cx="132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9E1275-877B-4A18-B3BB-1097C0A12576}"/>
                    </a:ext>
                  </a:extLst>
                </p14:cNvPr>
                <p14:cNvContentPartPr/>
                <p14:nvPr/>
              </p14:nvContentPartPr>
              <p14:xfrm>
                <a:off x="2442037" y="2782789"/>
                <a:ext cx="134640" cy="551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9E1275-877B-4A18-B3BB-1097C0A1257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33037" y="2773789"/>
                  <a:ext cx="152280" cy="5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C726AD0-C18B-4E97-8FC8-89B2A22ADB2C}"/>
              </a:ext>
            </a:extLst>
          </p:cNvPr>
          <p:cNvGrpSpPr/>
          <p:nvPr/>
        </p:nvGrpSpPr>
        <p:grpSpPr>
          <a:xfrm>
            <a:off x="4618597" y="2570389"/>
            <a:ext cx="1344600" cy="523080"/>
            <a:chOff x="4618597" y="2570389"/>
            <a:chExt cx="134460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20FB6D-FCF5-47D3-B161-E16FE081A727}"/>
                    </a:ext>
                  </a:extLst>
                </p14:cNvPr>
                <p14:cNvContentPartPr/>
                <p14:nvPr/>
              </p14:nvContentPartPr>
              <p14:xfrm>
                <a:off x="4618597" y="2859469"/>
                <a:ext cx="24120" cy="212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20FB6D-FCF5-47D3-B161-E16FE081A72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09957" y="2850469"/>
                  <a:ext cx="41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C9D342F-0F29-4DA6-9C6F-F2CEA779A62E}"/>
                    </a:ext>
                  </a:extLst>
                </p14:cNvPr>
                <p14:cNvContentPartPr/>
                <p14:nvPr/>
              </p14:nvContentPartPr>
              <p14:xfrm>
                <a:off x="4634797" y="2748589"/>
                <a:ext cx="126360" cy="273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C9D342F-0F29-4DA6-9C6F-F2CEA779A62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25797" y="2739589"/>
                  <a:ext cx="1440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40DFAE-1629-47E5-A299-4D96CB054F8F}"/>
                    </a:ext>
                  </a:extLst>
                </p14:cNvPr>
                <p14:cNvContentPartPr/>
                <p14:nvPr/>
              </p14:nvContentPartPr>
              <p14:xfrm>
                <a:off x="4896517" y="2807989"/>
                <a:ext cx="73800" cy="155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40DFAE-1629-47E5-A299-4D96CB054F8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87517" y="2799349"/>
                  <a:ext cx="91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E0703B3-882E-4602-80DD-37DF4BA58A39}"/>
                    </a:ext>
                  </a:extLst>
                </p14:cNvPr>
                <p14:cNvContentPartPr/>
                <p14:nvPr/>
              </p14:nvContentPartPr>
              <p14:xfrm>
                <a:off x="4987237" y="2858749"/>
                <a:ext cx="59760" cy="3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E0703B3-882E-4602-80DD-37DF4BA58A3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78237" y="2849749"/>
                  <a:ext cx="77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4BB969-25E3-4DFF-8A56-B8B92BEB1B89}"/>
                    </a:ext>
                  </a:extLst>
                </p14:cNvPr>
                <p14:cNvContentPartPr/>
                <p14:nvPr/>
              </p14:nvContentPartPr>
              <p14:xfrm>
                <a:off x="5004157" y="2884309"/>
                <a:ext cx="98280" cy="61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4BB969-25E3-4DFF-8A56-B8B92BEB1B8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95517" y="2875309"/>
                  <a:ext cx="115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CB9F877-410F-4205-BD6F-D6FFF84F3F23}"/>
                    </a:ext>
                  </a:extLst>
                </p14:cNvPr>
                <p14:cNvContentPartPr/>
                <p14:nvPr/>
              </p14:nvContentPartPr>
              <p14:xfrm>
                <a:off x="5199997" y="2764789"/>
                <a:ext cx="30960" cy="255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CB9F877-410F-4205-BD6F-D6FFF84F3F2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90997" y="2756149"/>
                  <a:ext cx="48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FDB1A6A-98F9-49D5-AABA-0E4310618C9E}"/>
                    </a:ext>
                  </a:extLst>
                </p14:cNvPr>
                <p14:cNvContentPartPr/>
                <p14:nvPr/>
              </p14:nvContentPartPr>
              <p14:xfrm>
                <a:off x="5285317" y="2673349"/>
                <a:ext cx="113040" cy="402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FDB1A6A-98F9-49D5-AABA-0E4310618C9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76317" y="2664709"/>
                  <a:ext cx="130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82090DE-845A-42B0-AEFF-973B8F4827BA}"/>
                    </a:ext>
                  </a:extLst>
                </p14:cNvPr>
                <p14:cNvContentPartPr/>
                <p14:nvPr/>
              </p14:nvContentPartPr>
              <p14:xfrm>
                <a:off x="5389717" y="2850829"/>
                <a:ext cx="75240" cy="104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82090DE-845A-42B0-AEFF-973B8F4827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80717" y="2841829"/>
                  <a:ext cx="92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EC83BA-CB01-4052-BDDA-B3E1AA5BF714}"/>
                    </a:ext>
                  </a:extLst>
                </p14:cNvPr>
                <p14:cNvContentPartPr/>
                <p14:nvPr/>
              </p14:nvContentPartPr>
              <p14:xfrm>
                <a:off x="5413117" y="2795389"/>
                <a:ext cx="195120" cy="141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EC83BA-CB01-4052-BDDA-B3E1AA5BF71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04477" y="2786749"/>
                  <a:ext cx="212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EFB380-AE0F-4858-903E-AC4F169EAE68}"/>
                    </a:ext>
                  </a:extLst>
                </p14:cNvPr>
                <p14:cNvContentPartPr/>
                <p14:nvPr/>
              </p14:nvContentPartPr>
              <p14:xfrm>
                <a:off x="5542357" y="2812309"/>
                <a:ext cx="77040" cy="74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EFB380-AE0F-4858-903E-AC4F169EAE6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33717" y="2803309"/>
                  <a:ext cx="94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A8E5B12-1960-4C54-8604-25FD28A0EC47}"/>
                    </a:ext>
                  </a:extLst>
                </p14:cNvPr>
                <p14:cNvContentPartPr/>
                <p14:nvPr/>
              </p14:nvContentPartPr>
              <p14:xfrm>
                <a:off x="5678437" y="2733109"/>
                <a:ext cx="79560" cy="208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A8E5B12-1960-4C54-8604-25FD28A0EC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69797" y="2724469"/>
                  <a:ext cx="97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838516-E7CC-4BB1-A63D-5D08B08E97D8}"/>
                    </a:ext>
                  </a:extLst>
                </p14:cNvPr>
                <p14:cNvContentPartPr/>
                <p14:nvPr/>
              </p14:nvContentPartPr>
              <p14:xfrm>
                <a:off x="5798317" y="2570389"/>
                <a:ext cx="164880" cy="523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838516-E7CC-4BB1-A63D-5D08B08E97D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89677" y="2561389"/>
                  <a:ext cx="182520" cy="54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972A1C5-3B43-428C-AC5C-9C55C3C38DF9}"/>
              </a:ext>
            </a:extLst>
          </p:cNvPr>
          <p:cNvGrpSpPr/>
          <p:nvPr/>
        </p:nvGrpSpPr>
        <p:grpSpPr>
          <a:xfrm>
            <a:off x="2580997" y="3599989"/>
            <a:ext cx="136440" cy="104760"/>
            <a:chOff x="2580997" y="3599989"/>
            <a:chExt cx="13644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822E133-16A3-4CEF-B3D1-9C99711EA01A}"/>
                    </a:ext>
                  </a:extLst>
                </p14:cNvPr>
                <p14:cNvContentPartPr/>
                <p14:nvPr/>
              </p14:nvContentPartPr>
              <p14:xfrm>
                <a:off x="2606197" y="3599989"/>
                <a:ext cx="67320" cy="104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822E133-16A3-4CEF-B3D1-9C99711EA0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97557" y="3590989"/>
                  <a:ext cx="84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2F0F94-6B60-4ED3-B96A-12120CB10532}"/>
                    </a:ext>
                  </a:extLst>
                </p14:cNvPr>
                <p14:cNvContentPartPr/>
                <p14:nvPr/>
              </p14:nvContentPartPr>
              <p14:xfrm>
                <a:off x="2580997" y="3612589"/>
                <a:ext cx="136440" cy="85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2F0F94-6B60-4ED3-B96A-12120CB1053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71997" y="3603589"/>
                  <a:ext cx="1540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7F473FD-5FDC-4556-8F19-217F0336FB54}"/>
              </a:ext>
            </a:extLst>
          </p:cNvPr>
          <p:cNvGrpSpPr/>
          <p:nvPr/>
        </p:nvGrpSpPr>
        <p:grpSpPr>
          <a:xfrm>
            <a:off x="2941357" y="3448789"/>
            <a:ext cx="440280" cy="392040"/>
            <a:chOff x="2941357" y="3448789"/>
            <a:chExt cx="44028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3BE4BE2-09FF-4D72-B49A-1B92AFD73714}"/>
                    </a:ext>
                  </a:extLst>
                </p14:cNvPr>
                <p14:cNvContentPartPr/>
                <p14:nvPr/>
              </p14:nvContentPartPr>
              <p14:xfrm>
                <a:off x="2941357" y="3448789"/>
                <a:ext cx="133200" cy="392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3BE4BE2-09FF-4D72-B49A-1B92AFD7371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32357" y="3439789"/>
                  <a:ext cx="1508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8C648C7-8632-4EF9-894D-C5C3B45B1672}"/>
                    </a:ext>
                  </a:extLst>
                </p14:cNvPr>
                <p14:cNvContentPartPr/>
                <p14:nvPr/>
              </p14:nvContentPartPr>
              <p14:xfrm>
                <a:off x="3169237" y="3563269"/>
                <a:ext cx="212400" cy="195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8C648C7-8632-4EF9-894D-C5C3B45B167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60597" y="3554629"/>
                  <a:ext cx="2300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4DB179B-AA02-4B8D-96AC-D333A626F985}"/>
              </a:ext>
            </a:extLst>
          </p:cNvPr>
          <p:cNvGrpSpPr/>
          <p:nvPr/>
        </p:nvGrpSpPr>
        <p:grpSpPr>
          <a:xfrm>
            <a:off x="3587557" y="3414229"/>
            <a:ext cx="1456200" cy="432720"/>
            <a:chOff x="3587557" y="3414229"/>
            <a:chExt cx="145620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E565BA-B053-4190-B20B-4A1C75B1FE12}"/>
                    </a:ext>
                  </a:extLst>
                </p14:cNvPr>
                <p14:cNvContentPartPr/>
                <p14:nvPr/>
              </p14:nvContentPartPr>
              <p14:xfrm>
                <a:off x="3587557" y="3576229"/>
                <a:ext cx="177840" cy="165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E565BA-B053-4190-B20B-4A1C75B1FE1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78917" y="3567229"/>
                  <a:ext cx="195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21D3E82-EC87-47EB-9E49-1606FFB81415}"/>
                    </a:ext>
                  </a:extLst>
                </p14:cNvPr>
                <p14:cNvContentPartPr/>
                <p14:nvPr/>
              </p14:nvContentPartPr>
              <p14:xfrm>
                <a:off x="3827677" y="3602149"/>
                <a:ext cx="74880" cy="124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21D3E82-EC87-47EB-9E49-1606FFB8141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18677" y="3593509"/>
                  <a:ext cx="92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1DC8142-2ECF-49B1-92E5-697CC508A74A}"/>
                    </a:ext>
                  </a:extLst>
                </p14:cNvPr>
                <p14:cNvContentPartPr/>
                <p14:nvPr/>
              </p14:nvContentPartPr>
              <p14:xfrm>
                <a:off x="4062397" y="3521149"/>
                <a:ext cx="91800" cy="256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1DC8142-2ECF-49B1-92E5-697CC508A74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53397" y="3512149"/>
                  <a:ext cx="109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5C3FD5F-5AAD-40F4-B3AB-5BD8E04733CC}"/>
                    </a:ext>
                  </a:extLst>
                </p14:cNvPr>
                <p14:cNvContentPartPr/>
                <p14:nvPr/>
              </p14:nvContentPartPr>
              <p14:xfrm>
                <a:off x="4229077" y="3414229"/>
                <a:ext cx="95760" cy="432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5C3FD5F-5AAD-40F4-B3AB-5BD8E04733C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20437" y="3405589"/>
                  <a:ext cx="1134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52CA54-5405-4F8B-B831-7DC8C2D3DD92}"/>
                    </a:ext>
                  </a:extLst>
                </p14:cNvPr>
                <p14:cNvContentPartPr/>
                <p14:nvPr/>
              </p14:nvContentPartPr>
              <p14:xfrm>
                <a:off x="4367677" y="3655069"/>
                <a:ext cx="47160" cy="50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52CA54-5405-4F8B-B831-7DC8C2D3DD9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59037" y="3646429"/>
                  <a:ext cx="64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A2F91B1-E79B-414F-9321-1DAD8E16F1AA}"/>
                    </a:ext>
                  </a:extLst>
                </p14:cNvPr>
                <p14:cNvContentPartPr/>
                <p14:nvPr/>
              </p14:nvContentPartPr>
              <p14:xfrm>
                <a:off x="4347517" y="3626269"/>
                <a:ext cx="104760" cy="158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A2F91B1-E79B-414F-9321-1DAD8E16F1A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38877" y="3617629"/>
                  <a:ext cx="122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2B3CD10-CC70-4CC2-99F0-96FA6C6C5AA3}"/>
                    </a:ext>
                  </a:extLst>
                </p14:cNvPr>
                <p14:cNvContentPartPr/>
                <p14:nvPr/>
              </p14:nvContentPartPr>
              <p14:xfrm>
                <a:off x="4520317" y="3563629"/>
                <a:ext cx="68760" cy="229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2B3CD10-CC70-4CC2-99F0-96FA6C6C5AA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11677" y="3554989"/>
                  <a:ext cx="86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E78CA3C-8951-4E1E-BEEF-9622B2D65953}"/>
                    </a:ext>
                  </a:extLst>
                </p14:cNvPr>
                <p14:cNvContentPartPr/>
                <p14:nvPr/>
              </p14:nvContentPartPr>
              <p14:xfrm>
                <a:off x="4645237" y="3539149"/>
                <a:ext cx="83160" cy="181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E78CA3C-8951-4E1E-BEEF-9622B2D6595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36237" y="3530149"/>
                  <a:ext cx="100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750A9DA-FA73-4FD3-9C11-D3307BC2F8FB}"/>
                    </a:ext>
                  </a:extLst>
                </p14:cNvPr>
                <p14:cNvContentPartPr/>
                <p14:nvPr/>
              </p14:nvContentPartPr>
              <p14:xfrm>
                <a:off x="4948717" y="3538789"/>
                <a:ext cx="15120" cy="153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750A9DA-FA73-4FD3-9C11-D3307BC2F8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939717" y="3529789"/>
                  <a:ext cx="32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CF8693B-891A-42F1-BDA0-3EE3F3D34688}"/>
                    </a:ext>
                  </a:extLst>
                </p14:cNvPr>
                <p14:cNvContentPartPr/>
                <p14:nvPr/>
              </p14:nvContentPartPr>
              <p14:xfrm>
                <a:off x="4888957" y="3594589"/>
                <a:ext cx="154800" cy="19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CF8693B-891A-42F1-BDA0-3EE3F3D3468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80317" y="3585949"/>
                  <a:ext cx="1724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9F26A59-E4CD-4B56-A54C-5586FBC36104}"/>
              </a:ext>
            </a:extLst>
          </p:cNvPr>
          <p:cNvGrpSpPr/>
          <p:nvPr/>
        </p:nvGrpSpPr>
        <p:grpSpPr>
          <a:xfrm>
            <a:off x="5298997" y="3210469"/>
            <a:ext cx="1524960" cy="519840"/>
            <a:chOff x="5298997" y="3210469"/>
            <a:chExt cx="152496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F926DBC-9347-4A75-9757-6057B4614A17}"/>
                    </a:ext>
                  </a:extLst>
                </p14:cNvPr>
                <p14:cNvContentPartPr/>
                <p14:nvPr/>
              </p14:nvContentPartPr>
              <p14:xfrm>
                <a:off x="5298997" y="3461389"/>
                <a:ext cx="42480" cy="242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F926DBC-9347-4A75-9757-6057B4614A1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90357" y="3452749"/>
                  <a:ext cx="60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A599E73-D1EB-4655-A262-7F2917A776A3}"/>
                    </a:ext>
                  </a:extLst>
                </p14:cNvPr>
                <p14:cNvContentPartPr/>
                <p14:nvPr/>
              </p14:nvContentPartPr>
              <p14:xfrm>
                <a:off x="5330317" y="3414229"/>
                <a:ext cx="142200" cy="316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A599E73-D1EB-4655-A262-7F2917A776A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321317" y="3405589"/>
                  <a:ext cx="159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D5EA3B-9911-40E7-A8DB-D9B27B316378}"/>
                    </a:ext>
                  </a:extLst>
                </p14:cNvPr>
                <p14:cNvContentPartPr/>
                <p14:nvPr/>
              </p14:nvContentPartPr>
              <p14:xfrm>
                <a:off x="5598877" y="3476509"/>
                <a:ext cx="93600" cy="142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D5EA3B-9911-40E7-A8DB-D9B27B31637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89877" y="3467509"/>
                  <a:ext cx="111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AC9E5A1-72FD-429A-BF7B-EF2CC570F5D7}"/>
                    </a:ext>
                  </a:extLst>
                </p14:cNvPr>
                <p14:cNvContentPartPr/>
                <p14:nvPr/>
              </p14:nvContentPartPr>
              <p14:xfrm>
                <a:off x="5689237" y="3493069"/>
                <a:ext cx="82800" cy="102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AC9E5A1-72FD-429A-BF7B-EF2CC570F5D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80597" y="3484429"/>
                  <a:ext cx="100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48A3DBB-BB0A-452A-917C-1C790B6C7427}"/>
                    </a:ext>
                  </a:extLst>
                </p14:cNvPr>
                <p14:cNvContentPartPr/>
                <p14:nvPr/>
              </p14:nvContentPartPr>
              <p14:xfrm>
                <a:off x="5773117" y="3502789"/>
                <a:ext cx="102240" cy="86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48A3DBB-BB0A-452A-917C-1C790B6C742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64477" y="3494149"/>
                  <a:ext cx="119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5C6260-B564-4220-8B8C-2DD35992F029}"/>
                    </a:ext>
                  </a:extLst>
                </p14:cNvPr>
                <p14:cNvContentPartPr/>
                <p14:nvPr/>
              </p14:nvContentPartPr>
              <p14:xfrm>
                <a:off x="5961757" y="3408469"/>
                <a:ext cx="57240" cy="259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5C6260-B564-4220-8B8C-2DD35992F02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53117" y="3399469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9A2A53E-D160-4027-BFF0-F93006FBC2EF}"/>
                    </a:ext>
                  </a:extLst>
                </p14:cNvPr>
                <p14:cNvContentPartPr/>
                <p14:nvPr/>
              </p14:nvContentPartPr>
              <p14:xfrm>
                <a:off x="6065437" y="3356269"/>
                <a:ext cx="198720" cy="370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9A2A53E-D160-4027-BFF0-F93006FBC2E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056437" y="3347269"/>
                  <a:ext cx="2163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4D5A95C-9F8C-4B3B-BF05-0333A084DACD}"/>
                    </a:ext>
                  </a:extLst>
                </p14:cNvPr>
                <p14:cNvContentPartPr/>
                <p14:nvPr/>
              </p14:nvContentPartPr>
              <p14:xfrm>
                <a:off x="6167677" y="3517909"/>
                <a:ext cx="118440" cy="166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4D5A95C-9F8C-4B3B-BF05-0333A084DAC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159037" y="3509269"/>
                  <a:ext cx="136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B78880-B339-4FC8-947C-70A992E91241}"/>
                    </a:ext>
                  </a:extLst>
                </p14:cNvPr>
                <p14:cNvContentPartPr/>
                <p14:nvPr/>
              </p14:nvContentPartPr>
              <p14:xfrm>
                <a:off x="6313477" y="3465349"/>
                <a:ext cx="123480" cy="198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B78880-B339-4FC8-947C-70A992E9124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04837" y="3456709"/>
                  <a:ext cx="141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BA50CCB-3B81-4542-9CA3-028CCBE63159}"/>
                    </a:ext>
                  </a:extLst>
                </p14:cNvPr>
                <p14:cNvContentPartPr/>
                <p14:nvPr/>
              </p14:nvContentPartPr>
              <p14:xfrm>
                <a:off x="6494197" y="3418189"/>
                <a:ext cx="61560" cy="173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BA50CCB-3B81-4542-9CA3-028CCBE6315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85557" y="3409189"/>
                  <a:ext cx="79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120C964-7805-45F4-A47F-53A864D9E962}"/>
                    </a:ext>
                  </a:extLst>
                </p14:cNvPr>
                <p14:cNvContentPartPr/>
                <p14:nvPr/>
              </p14:nvContentPartPr>
              <p14:xfrm>
                <a:off x="6689317" y="3210469"/>
                <a:ext cx="134640" cy="462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120C964-7805-45F4-A47F-53A864D9E96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80317" y="3201469"/>
                  <a:ext cx="152280" cy="48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2721249-59A4-4ABA-87B4-143951E5D9DA}"/>
                  </a:ext>
                </a:extLst>
              </p14:cNvPr>
              <p14:cNvContentPartPr/>
              <p14:nvPr/>
            </p14:nvContentPartPr>
            <p14:xfrm>
              <a:off x="9505957" y="451429"/>
              <a:ext cx="271800" cy="1432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2721249-59A4-4ABA-87B4-143951E5D9D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497317" y="442789"/>
                <a:ext cx="28944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6D20F6A-1FC8-4B0C-A0D0-D30825FB333C}"/>
              </a:ext>
            </a:extLst>
          </p:cNvPr>
          <p:cNvGrpSpPr/>
          <p:nvPr/>
        </p:nvGrpSpPr>
        <p:grpSpPr>
          <a:xfrm>
            <a:off x="586957" y="4314229"/>
            <a:ext cx="465120" cy="223200"/>
            <a:chOff x="586957" y="4314229"/>
            <a:chExt cx="46512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4FA4A3E-5924-4814-AE19-0D213374FF48}"/>
                    </a:ext>
                  </a:extLst>
                </p14:cNvPr>
                <p14:cNvContentPartPr/>
                <p14:nvPr/>
              </p14:nvContentPartPr>
              <p14:xfrm>
                <a:off x="586957" y="4330789"/>
                <a:ext cx="31320" cy="195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4FA4A3E-5924-4814-AE19-0D213374FF4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8317" y="4322149"/>
                  <a:ext cx="48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956366C-2712-48BD-88A0-C075B509F7C2}"/>
                    </a:ext>
                  </a:extLst>
                </p14:cNvPr>
                <p14:cNvContentPartPr/>
                <p14:nvPr/>
              </p14:nvContentPartPr>
              <p14:xfrm>
                <a:off x="589837" y="4314229"/>
                <a:ext cx="75600" cy="223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956366C-2712-48BD-88A0-C075B509F7C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197" y="4305589"/>
                  <a:ext cx="93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B40BF1D-95EE-41C3-802C-E4A48C85BADF}"/>
                    </a:ext>
                  </a:extLst>
                </p14:cNvPr>
                <p14:cNvContentPartPr/>
                <p14:nvPr/>
              </p14:nvContentPartPr>
              <p14:xfrm>
                <a:off x="729157" y="4522309"/>
                <a:ext cx="8280" cy="10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B40BF1D-95EE-41C3-802C-E4A48C85BAD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0157" y="4513669"/>
                  <a:ext cx="25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B2892E9-1B30-4EDE-B44D-5DB356919572}"/>
                    </a:ext>
                  </a:extLst>
                </p14:cNvPr>
                <p14:cNvContentPartPr/>
                <p14:nvPr/>
              </p14:nvContentPartPr>
              <p14:xfrm>
                <a:off x="792517" y="4338349"/>
                <a:ext cx="149040" cy="188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B2892E9-1B30-4EDE-B44D-5DB35691957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3877" y="4329709"/>
                  <a:ext cx="166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4F5D1F7-3A4B-405D-8CA8-D6D9D7C3CBB4}"/>
                    </a:ext>
                  </a:extLst>
                </p14:cNvPr>
                <p14:cNvContentPartPr/>
                <p14:nvPr/>
              </p14:nvContentPartPr>
              <p14:xfrm>
                <a:off x="1045957" y="4512589"/>
                <a:ext cx="6120" cy="7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4F5D1F7-3A4B-405D-8CA8-D6D9D7C3CBB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7317" y="4503589"/>
                  <a:ext cx="2376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8EB588C-5892-4F8B-AC04-E3EEC030A565}"/>
                  </a:ext>
                </a:extLst>
              </p14:cNvPr>
              <p14:cNvContentPartPr/>
              <p14:nvPr/>
            </p14:nvContentPartPr>
            <p14:xfrm>
              <a:off x="3024157" y="4512589"/>
              <a:ext cx="132840" cy="1029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8EB588C-5892-4F8B-AC04-E3EEC030A56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015517" y="4503589"/>
                <a:ext cx="15048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C9E5992-740E-487B-9B97-0C95081AFA8B}"/>
              </a:ext>
            </a:extLst>
          </p:cNvPr>
          <p:cNvGrpSpPr/>
          <p:nvPr/>
        </p:nvGrpSpPr>
        <p:grpSpPr>
          <a:xfrm>
            <a:off x="8385637" y="1565269"/>
            <a:ext cx="1231200" cy="573480"/>
            <a:chOff x="8385637" y="1565269"/>
            <a:chExt cx="123120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73C4405-C64F-4BB1-9119-2754EBA0D1DE}"/>
                    </a:ext>
                  </a:extLst>
                </p14:cNvPr>
                <p14:cNvContentPartPr/>
                <p14:nvPr/>
              </p14:nvContentPartPr>
              <p14:xfrm>
                <a:off x="8385637" y="1574629"/>
                <a:ext cx="315720" cy="3711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73C4405-C64F-4BB1-9119-2754EBA0D1D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376637" y="1565989"/>
                  <a:ext cx="3333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2CBAAC7-10B6-488D-9A12-A1B740A220CC}"/>
                    </a:ext>
                  </a:extLst>
                </p14:cNvPr>
                <p14:cNvContentPartPr/>
                <p14:nvPr/>
              </p14:nvContentPartPr>
              <p14:xfrm>
                <a:off x="8520997" y="1565269"/>
                <a:ext cx="465840" cy="471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2CBAAC7-10B6-488D-9A12-A1B740A220C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12357" y="1556629"/>
                  <a:ext cx="4834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52C7C70-4050-4086-B646-DCF9F3629E95}"/>
                    </a:ext>
                  </a:extLst>
                </p14:cNvPr>
                <p14:cNvContentPartPr/>
                <p14:nvPr/>
              </p14:nvContentPartPr>
              <p14:xfrm>
                <a:off x="8669317" y="1574629"/>
                <a:ext cx="481320" cy="502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52C7C70-4050-4086-B646-DCF9F3629E9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660317" y="1565989"/>
                  <a:ext cx="4989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B222E60-63C1-4D2A-8141-2CF02679CAE2}"/>
                    </a:ext>
                  </a:extLst>
                </p14:cNvPr>
                <p14:cNvContentPartPr/>
                <p14:nvPr/>
              </p14:nvContentPartPr>
              <p14:xfrm>
                <a:off x="8898637" y="1634749"/>
                <a:ext cx="407520" cy="445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B222E60-63C1-4D2A-8141-2CF02679CAE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89997" y="1626109"/>
                  <a:ext cx="4251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A8EAD99-0B0E-42B2-A992-A250098A968E}"/>
                    </a:ext>
                  </a:extLst>
                </p14:cNvPr>
                <p14:cNvContentPartPr/>
                <p14:nvPr/>
              </p14:nvContentPartPr>
              <p14:xfrm>
                <a:off x="9083317" y="1728709"/>
                <a:ext cx="360720" cy="409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A8EAD99-0B0E-42B2-A992-A250098A968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74317" y="1720069"/>
                  <a:ext cx="3783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42803B0-995E-4439-8722-3389DEDEF823}"/>
                    </a:ext>
                  </a:extLst>
                </p14:cNvPr>
                <p14:cNvContentPartPr/>
                <p14:nvPr/>
              </p14:nvContentPartPr>
              <p14:xfrm>
                <a:off x="9345037" y="1817629"/>
                <a:ext cx="271800" cy="321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42803B0-995E-4439-8722-3389DEDEF82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36397" y="1808629"/>
                  <a:ext cx="28944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8AC87AE-08FD-41ED-B0BD-E940B0EF6B1A}"/>
              </a:ext>
            </a:extLst>
          </p:cNvPr>
          <p:cNvGrpSpPr/>
          <p:nvPr/>
        </p:nvGrpSpPr>
        <p:grpSpPr>
          <a:xfrm>
            <a:off x="8035357" y="2783149"/>
            <a:ext cx="3188520" cy="1619280"/>
            <a:chOff x="8035357" y="2783149"/>
            <a:chExt cx="3188520" cy="161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649BB7-2551-4A7F-9FF2-282CA575D420}"/>
                    </a:ext>
                  </a:extLst>
                </p14:cNvPr>
                <p14:cNvContentPartPr/>
                <p14:nvPr/>
              </p14:nvContentPartPr>
              <p14:xfrm>
                <a:off x="8273317" y="3081589"/>
                <a:ext cx="77760" cy="1109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649BB7-2551-4A7F-9FF2-282CA575D42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64677" y="3072589"/>
                  <a:ext cx="95400" cy="11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5BD05F8-0926-4489-9500-A144B0CEBD18}"/>
                    </a:ext>
                  </a:extLst>
                </p14:cNvPr>
                <p14:cNvContentPartPr/>
                <p14:nvPr/>
              </p14:nvContentPartPr>
              <p14:xfrm>
                <a:off x="8252077" y="4181389"/>
                <a:ext cx="2723760" cy="44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5BD05F8-0926-4489-9500-A144B0CEBD1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243437" y="4172749"/>
                  <a:ext cx="2741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5636A0F-B4B6-464D-A286-B89EF3F8870B}"/>
                    </a:ext>
                  </a:extLst>
                </p14:cNvPr>
                <p14:cNvContentPartPr/>
                <p14:nvPr/>
              </p14:nvContentPartPr>
              <p14:xfrm>
                <a:off x="10902397" y="4143589"/>
                <a:ext cx="91440" cy="101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5636A0F-B4B6-464D-A286-B89EF3F8870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893757" y="4134589"/>
                  <a:ext cx="10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983F72A-DD29-4074-945F-14A23F8A992B}"/>
                    </a:ext>
                  </a:extLst>
                </p14:cNvPr>
                <p14:cNvContentPartPr/>
                <p14:nvPr/>
              </p14:nvContentPartPr>
              <p14:xfrm>
                <a:off x="11119477" y="4116949"/>
                <a:ext cx="104400" cy="120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983F72A-DD29-4074-945F-14A23F8A992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110837" y="4108309"/>
                  <a:ext cx="12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807265E-7D73-4744-A2FF-323FC4079414}"/>
                    </a:ext>
                  </a:extLst>
                </p14:cNvPr>
                <p14:cNvContentPartPr/>
                <p14:nvPr/>
              </p14:nvContentPartPr>
              <p14:xfrm>
                <a:off x="11111197" y="4146469"/>
                <a:ext cx="101880" cy="90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807265E-7D73-4744-A2FF-323FC407941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02557" y="4137469"/>
                  <a:ext cx="119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F0EC4D6-6D74-4D70-9561-A49328980ACA}"/>
                    </a:ext>
                  </a:extLst>
                </p14:cNvPr>
                <p14:cNvContentPartPr/>
                <p14:nvPr/>
              </p14:nvContentPartPr>
              <p14:xfrm>
                <a:off x="8257477" y="3025429"/>
                <a:ext cx="92520" cy="144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F0EC4D6-6D74-4D70-9561-A49328980AC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48837" y="3016789"/>
                  <a:ext cx="110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D8874A0-DF7C-4908-BA13-EE79016BA41E}"/>
                    </a:ext>
                  </a:extLst>
                </p14:cNvPr>
                <p14:cNvContentPartPr/>
                <p14:nvPr/>
              </p14:nvContentPartPr>
              <p14:xfrm>
                <a:off x="8319757" y="3058189"/>
                <a:ext cx="87840" cy="72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D8874A0-DF7C-4908-BA13-EE79016BA41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11117" y="3049549"/>
                  <a:ext cx="105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3741F96-8BD7-4D6A-B917-FB6D426866AE}"/>
                    </a:ext>
                  </a:extLst>
                </p14:cNvPr>
                <p14:cNvContentPartPr/>
                <p14:nvPr/>
              </p14:nvContentPartPr>
              <p14:xfrm>
                <a:off x="8114197" y="2783149"/>
                <a:ext cx="70560" cy="185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3741F96-8BD7-4D6A-B917-FB6D426866A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05197" y="2774149"/>
                  <a:ext cx="88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3798590-9266-4935-BFDE-99E555E6DBEC}"/>
                    </a:ext>
                  </a:extLst>
                </p14:cNvPr>
                <p14:cNvContentPartPr/>
                <p14:nvPr/>
              </p14:nvContentPartPr>
              <p14:xfrm>
                <a:off x="8268637" y="3400189"/>
                <a:ext cx="1609200" cy="781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3798590-9266-4935-BFDE-99E555E6DBE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259637" y="3391189"/>
                  <a:ext cx="162684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01B0BDE-869B-437C-BAD2-D5794575E9A0}"/>
                    </a:ext>
                  </a:extLst>
                </p14:cNvPr>
                <p14:cNvContentPartPr/>
                <p14:nvPr/>
              </p14:nvContentPartPr>
              <p14:xfrm>
                <a:off x="9818437" y="4300549"/>
                <a:ext cx="154440" cy="101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01B0BDE-869B-437C-BAD2-D5794575E9A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09437" y="4291549"/>
                  <a:ext cx="172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035AFAE-FD1D-4BC1-8253-AAF348B63387}"/>
                    </a:ext>
                  </a:extLst>
                </p14:cNvPr>
                <p14:cNvContentPartPr/>
                <p14:nvPr/>
              </p14:nvContentPartPr>
              <p14:xfrm>
                <a:off x="8035357" y="3291829"/>
                <a:ext cx="78480" cy="204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035AFAE-FD1D-4BC1-8253-AAF348B6338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26717" y="3283189"/>
                  <a:ext cx="9612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15CC46B-B8A1-4764-8B45-2ABE3B0F2074}"/>
              </a:ext>
            </a:extLst>
          </p:cNvPr>
          <p:cNvGrpSpPr/>
          <p:nvPr/>
        </p:nvGrpSpPr>
        <p:grpSpPr>
          <a:xfrm>
            <a:off x="1390837" y="4190749"/>
            <a:ext cx="1410840" cy="836280"/>
            <a:chOff x="1390837" y="4190749"/>
            <a:chExt cx="1410840" cy="83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FCE8564-58E5-4C8C-9E91-EB14B41F9172}"/>
                    </a:ext>
                  </a:extLst>
                </p14:cNvPr>
                <p14:cNvContentPartPr/>
                <p14:nvPr/>
              </p14:nvContentPartPr>
              <p14:xfrm>
                <a:off x="1549957" y="4372189"/>
                <a:ext cx="82080" cy="195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FCE8564-58E5-4C8C-9E91-EB14B41F917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40957" y="4363549"/>
                  <a:ext cx="99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8C88EBB-25A8-486D-969A-2723E13CD8F0}"/>
                    </a:ext>
                  </a:extLst>
                </p14:cNvPr>
                <p14:cNvContentPartPr/>
                <p14:nvPr/>
              </p14:nvContentPartPr>
              <p14:xfrm>
                <a:off x="1390837" y="4608349"/>
                <a:ext cx="398160" cy="38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8C88EBB-25A8-486D-969A-2723E13CD8F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381837" y="4599349"/>
                  <a:ext cx="415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26ABDB2-4F3F-4EAC-8738-A73421992DD7}"/>
                    </a:ext>
                  </a:extLst>
                </p14:cNvPr>
                <p14:cNvContentPartPr/>
                <p14:nvPr/>
              </p14:nvContentPartPr>
              <p14:xfrm>
                <a:off x="1474357" y="4686109"/>
                <a:ext cx="70920" cy="148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26ABDB2-4F3F-4EAC-8738-A73421992DD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65357" y="4677469"/>
                  <a:ext cx="88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79631E1-34FE-46F4-B1A8-375620B2E451}"/>
                    </a:ext>
                  </a:extLst>
                </p14:cNvPr>
                <p14:cNvContentPartPr/>
                <p14:nvPr/>
              </p14:nvContentPartPr>
              <p14:xfrm>
                <a:off x="1609717" y="4717789"/>
                <a:ext cx="68760" cy="109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79631E1-34FE-46F4-B1A8-375620B2E45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00717" y="4709149"/>
                  <a:ext cx="86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207927B-8956-42BE-8A2B-05812B718FD9}"/>
                    </a:ext>
                  </a:extLst>
                </p14:cNvPr>
                <p14:cNvContentPartPr/>
                <p14:nvPr/>
              </p14:nvContentPartPr>
              <p14:xfrm>
                <a:off x="1974397" y="4408189"/>
                <a:ext cx="137520" cy="43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207927B-8956-42BE-8A2B-05812B718F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65397" y="4399549"/>
                  <a:ext cx="155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9D0D7FC-E63B-4A6F-8F3E-9F526D155050}"/>
                    </a:ext>
                  </a:extLst>
                </p14:cNvPr>
                <p14:cNvContentPartPr/>
                <p14:nvPr/>
              </p14:nvContentPartPr>
              <p14:xfrm>
                <a:off x="1994557" y="4441669"/>
                <a:ext cx="104760" cy="293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9D0D7FC-E63B-4A6F-8F3E-9F526D15505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85557" y="4432669"/>
                  <a:ext cx="122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59135BA-4805-4A09-ABA6-1AB4F98AF11F}"/>
                    </a:ext>
                  </a:extLst>
                </p14:cNvPr>
                <p14:cNvContentPartPr/>
                <p14:nvPr/>
              </p14:nvContentPartPr>
              <p14:xfrm>
                <a:off x="1944517" y="4525189"/>
                <a:ext cx="184680" cy="86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59135BA-4805-4A09-ABA6-1AB4F98AF11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935517" y="4516549"/>
                  <a:ext cx="202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18D2617-9E73-4E82-B65B-3B3C54BCAAC3}"/>
                    </a:ext>
                  </a:extLst>
                </p14:cNvPr>
                <p14:cNvContentPartPr/>
                <p14:nvPr/>
              </p14:nvContentPartPr>
              <p14:xfrm>
                <a:off x="2182837" y="4602589"/>
                <a:ext cx="38160" cy="134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18D2617-9E73-4E82-B65B-3B3C54BCAAC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174197" y="4593589"/>
                  <a:ext cx="55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2DE26A-AFAD-4C45-8C9F-DB344A521F4F}"/>
                    </a:ext>
                  </a:extLst>
                </p14:cNvPr>
                <p14:cNvContentPartPr/>
                <p14:nvPr/>
              </p14:nvContentPartPr>
              <p14:xfrm>
                <a:off x="2278237" y="4623109"/>
                <a:ext cx="68400" cy="93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2DE26A-AFAD-4C45-8C9F-DB344A521F4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69237" y="4614469"/>
                  <a:ext cx="86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A84A75-D6A6-4A8C-8B29-CFFA9AB79AF4}"/>
                    </a:ext>
                  </a:extLst>
                </p14:cNvPr>
                <p14:cNvContentPartPr/>
                <p14:nvPr/>
              </p14:nvContentPartPr>
              <p14:xfrm>
                <a:off x="2642197" y="4528069"/>
                <a:ext cx="137160" cy="12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A84A75-D6A6-4A8C-8B29-CFFA9AB79AF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33197" y="4519069"/>
                  <a:ext cx="154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3A2CF97-4723-4FB3-82FE-EAFDF39A536A}"/>
                    </a:ext>
                  </a:extLst>
                </p14:cNvPr>
                <p14:cNvContentPartPr/>
                <p14:nvPr/>
              </p14:nvContentPartPr>
              <p14:xfrm>
                <a:off x="2645077" y="4570909"/>
                <a:ext cx="156600" cy="6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3A2CF97-4723-4FB3-82FE-EAFDF39A536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636077" y="4561909"/>
                  <a:ext cx="174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1C11FB6-C6EC-4405-A8B9-417DB19A0CC0}"/>
                    </a:ext>
                  </a:extLst>
                </p14:cNvPr>
                <p14:cNvContentPartPr/>
                <p14:nvPr/>
              </p14:nvContentPartPr>
              <p14:xfrm>
                <a:off x="2423677" y="4190749"/>
                <a:ext cx="50400" cy="811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1C11FB6-C6EC-4405-A8B9-417DB19A0CC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414677" y="4182109"/>
                  <a:ext cx="6804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890C61C-89DF-4BE2-B10E-AA09AD387090}"/>
                    </a:ext>
                  </a:extLst>
                </p14:cNvPr>
                <p14:cNvContentPartPr/>
                <p14:nvPr/>
              </p14:nvContentPartPr>
              <p14:xfrm>
                <a:off x="2558677" y="4893829"/>
                <a:ext cx="150480" cy="133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890C61C-89DF-4BE2-B10E-AA09AD38709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549677" y="4884829"/>
                  <a:ext cx="16812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9F071FC4-53B2-43CF-8E09-F02F0BAEFA4F}"/>
                  </a:ext>
                </a:extLst>
              </p14:cNvPr>
              <p14:cNvContentPartPr/>
              <p14:nvPr/>
            </p14:nvContentPartPr>
            <p14:xfrm>
              <a:off x="8257477" y="3451669"/>
              <a:ext cx="48960" cy="81000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9F071FC4-53B2-43CF-8E09-F02F0BAEFA4F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8248837" y="3442669"/>
                <a:ext cx="666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65B1B67-9740-4D49-AECE-E4D8CB9432EC}"/>
                  </a:ext>
                </a:extLst>
              </p14:cNvPr>
              <p14:cNvContentPartPr/>
              <p14:nvPr/>
            </p14:nvContentPartPr>
            <p14:xfrm>
              <a:off x="8294917" y="4197589"/>
              <a:ext cx="1567080" cy="320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65B1B67-9740-4D49-AECE-E4D8CB9432EC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8286277" y="4188949"/>
                <a:ext cx="15847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4CC99B3B-EC45-435B-B2E9-FCA5ACF94B96}"/>
                  </a:ext>
                </a:extLst>
              </p14:cNvPr>
              <p14:cNvContentPartPr/>
              <p14:nvPr/>
            </p14:nvContentPartPr>
            <p14:xfrm>
              <a:off x="8310757" y="3431869"/>
              <a:ext cx="360" cy="3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4CC99B3B-EC45-435B-B2E9-FCA5ACF94B96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8301757" y="34232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1F63D8E3-A75F-4AFD-844E-AAC24D9B3B5E}"/>
                  </a:ext>
                </a:extLst>
              </p14:cNvPr>
              <p14:cNvContentPartPr/>
              <p14:nvPr/>
            </p14:nvContentPartPr>
            <p14:xfrm>
              <a:off x="8301397" y="3423949"/>
              <a:ext cx="1583280" cy="8168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1F63D8E3-A75F-4AFD-844E-AAC24D9B3B5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292757" y="3415309"/>
                <a:ext cx="160092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BCAF39F-52A5-4FDF-986D-175933498FF6}"/>
                  </a:ext>
                </a:extLst>
              </p14:cNvPr>
              <p14:cNvContentPartPr/>
              <p14:nvPr/>
            </p14:nvContentPartPr>
            <p14:xfrm>
              <a:off x="8460517" y="4236469"/>
              <a:ext cx="243720" cy="2764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BCAF39F-52A5-4FDF-986D-175933498FF6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8451877" y="4227469"/>
                <a:ext cx="2613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A22367A-4E59-4BBD-8822-30B35DA07A80}"/>
                  </a:ext>
                </a:extLst>
              </p14:cNvPr>
              <p14:cNvContentPartPr/>
              <p14:nvPr/>
            </p14:nvContentPartPr>
            <p14:xfrm>
              <a:off x="8642677" y="4237909"/>
              <a:ext cx="66240" cy="6948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A22367A-4E59-4BBD-8822-30B35DA07A80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634037" y="4228909"/>
                <a:ext cx="838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ACD1DAA-12E8-4D6A-B50D-B39B468DDDD8}"/>
                  </a:ext>
                </a:extLst>
              </p14:cNvPr>
              <p14:cNvContentPartPr/>
              <p14:nvPr/>
            </p14:nvContentPartPr>
            <p14:xfrm>
              <a:off x="8308597" y="4624189"/>
              <a:ext cx="82080" cy="19620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ACD1DAA-12E8-4D6A-B50D-B39B468DDDD8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8299597" y="4615189"/>
                <a:ext cx="997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8D69063B-15B3-4A94-900A-55CABCD37BE1}"/>
                  </a:ext>
                </a:extLst>
              </p14:cNvPr>
              <p14:cNvContentPartPr/>
              <p14:nvPr/>
            </p14:nvContentPartPr>
            <p14:xfrm>
              <a:off x="8454397" y="4658029"/>
              <a:ext cx="77040" cy="1584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8D69063B-15B3-4A94-900A-55CABCD37BE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445397" y="4649029"/>
                <a:ext cx="94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80BDBD4-FFC3-4DD4-B740-ACF3402A181A}"/>
                  </a:ext>
                </a:extLst>
              </p14:cNvPr>
              <p14:cNvContentPartPr/>
              <p14:nvPr/>
            </p14:nvContentPartPr>
            <p14:xfrm>
              <a:off x="8452597" y="4698349"/>
              <a:ext cx="120960" cy="111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80BDBD4-FFC3-4DD4-B740-ACF3402A181A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443597" y="4689349"/>
                <a:ext cx="138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0F49F8C-5F84-48F9-B7F0-5798FB6604E4}"/>
                  </a:ext>
                </a:extLst>
              </p14:cNvPr>
              <p14:cNvContentPartPr/>
              <p14:nvPr/>
            </p14:nvContentPartPr>
            <p14:xfrm>
              <a:off x="8635117" y="4663789"/>
              <a:ext cx="57960" cy="676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0F49F8C-5F84-48F9-B7F0-5798FB6604E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626477" y="4654789"/>
                <a:ext cx="75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E9AAED74-2E93-47DA-8C1C-AA49238B73CC}"/>
                  </a:ext>
                </a:extLst>
              </p14:cNvPr>
              <p14:cNvContentPartPr/>
              <p14:nvPr/>
            </p14:nvContentPartPr>
            <p14:xfrm>
              <a:off x="7837717" y="3836869"/>
              <a:ext cx="331200" cy="22248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E9AAED74-2E93-47DA-8C1C-AA49238B73CC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829077" y="3827869"/>
                <a:ext cx="3488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75203C7-2FCA-469A-8715-5DC6F26FBC41}"/>
                  </a:ext>
                </a:extLst>
              </p14:cNvPr>
              <p14:cNvContentPartPr/>
              <p14:nvPr/>
            </p14:nvContentPartPr>
            <p14:xfrm>
              <a:off x="8095477" y="3830029"/>
              <a:ext cx="69120" cy="849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75203C7-2FCA-469A-8715-5DC6F26FBC41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086837" y="3821029"/>
                <a:ext cx="8676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C32A116-5EB4-4923-A2ED-6585B430647A}"/>
              </a:ext>
            </a:extLst>
          </p:cNvPr>
          <p:cNvGrpSpPr/>
          <p:nvPr/>
        </p:nvGrpSpPr>
        <p:grpSpPr>
          <a:xfrm>
            <a:off x="9918877" y="3578029"/>
            <a:ext cx="946800" cy="172080"/>
            <a:chOff x="9918877" y="3578029"/>
            <a:chExt cx="94680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F317127-9777-4EC4-80B3-D33C6F062CC9}"/>
                    </a:ext>
                  </a:extLst>
                </p14:cNvPr>
                <p14:cNvContentPartPr/>
                <p14:nvPr/>
              </p14:nvContentPartPr>
              <p14:xfrm>
                <a:off x="9918877" y="3669109"/>
                <a:ext cx="286200" cy="810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F317127-9777-4EC4-80B3-D33C6F062CC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910237" y="3660109"/>
                  <a:ext cx="303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BB4852B-AF19-4FB4-9463-A58CCA5E78CD}"/>
                    </a:ext>
                  </a:extLst>
                </p14:cNvPr>
                <p14:cNvContentPartPr/>
                <p14:nvPr/>
              </p14:nvContentPartPr>
              <p14:xfrm>
                <a:off x="10158277" y="3630229"/>
                <a:ext cx="47160" cy="111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BB4852B-AF19-4FB4-9463-A58CCA5E78C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149277" y="3621229"/>
                  <a:ext cx="64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C42C5C8-D65A-436D-8D15-487052EE0A4B}"/>
                    </a:ext>
                  </a:extLst>
                </p14:cNvPr>
                <p14:cNvContentPartPr/>
                <p14:nvPr/>
              </p14:nvContentPartPr>
              <p14:xfrm>
                <a:off x="10334677" y="3583069"/>
                <a:ext cx="86760" cy="112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C42C5C8-D65A-436D-8D15-487052EE0A4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325677" y="3574429"/>
                  <a:ext cx="104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E5C75F0-576B-43F0-802B-D01030943C06}"/>
                    </a:ext>
                  </a:extLst>
                </p14:cNvPr>
                <p14:cNvContentPartPr/>
                <p14:nvPr/>
              </p14:nvContentPartPr>
              <p14:xfrm>
                <a:off x="10426837" y="3578029"/>
                <a:ext cx="7920" cy="128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E5C75F0-576B-43F0-802B-D01030943C0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418197" y="3569029"/>
                  <a:ext cx="25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31AFAC4-2FD5-4998-BF06-2ADBF303ED7E}"/>
                    </a:ext>
                  </a:extLst>
                </p14:cNvPr>
                <p14:cNvContentPartPr/>
                <p14:nvPr/>
              </p14:nvContentPartPr>
              <p14:xfrm>
                <a:off x="10470037" y="3608989"/>
                <a:ext cx="136440" cy="53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31AFAC4-2FD5-4998-BF06-2ADBF303ED7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461397" y="3600349"/>
                  <a:ext cx="154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251865E-05F4-4F47-9176-4752119DB546}"/>
                    </a:ext>
                  </a:extLst>
                </p14:cNvPr>
                <p14:cNvContentPartPr/>
                <p14:nvPr/>
              </p14:nvContentPartPr>
              <p14:xfrm>
                <a:off x="10676317" y="3595309"/>
                <a:ext cx="189360" cy="93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251865E-05F4-4F47-9176-4752119DB54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667317" y="3586669"/>
                  <a:ext cx="2070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6961091-E247-421B-A72E-FB795BD817C0}"/>
              </a:ext>
            </a:extLst>
          </p:cNvPr>
          <p:cNvGrpSpPr/>
          <p:nvPr/>
        </p:nvGrpSpPr>
        <p:grpSpPr>
          <a:xfrm>
            <a:off x="9198517" y="2864509"/>
            <a:ext cx="1015560" cy="515520"/>
            <a:chOff x="9198517" y="2864509"/>
            <a:chExt cx="101556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0C50584-0320-4C06-B859-E66B4C5A7065}"/>
                    </a:ext>
                  </a:extLst>
                </p14:cNvPr>
                <p14:cNvContentPartPr/>
                <p14:nvPr/>
              </p14:nvContentPartPr>
              <p14:xfrm>
                <a:off x="9198517" y="3132709"/>
                <a:ext cx="334080" cy="2473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0C50584-0320-4C06-B859-E66B4C5A706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89877" y="3124069"/>
                  <a:ext cx="351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F1AF0BE-67F0-4CD0-8F58-E028C113A2BB}"/>
                    </a:ext>
                  </a:extLst>
                </p14:cNvPr>
                <p14:cNvContentPartPr/>
                <p14:nvPr/>
              </p14:nvContentPartPr>
              <p14:xfrm>
                <a:off x="9513517" y="3107509"/>
                <a:ext cx="61560" cy="72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F1AF0BE-67F0-4CD0-8F58-E028C113A2B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04517" y="3098509"/>
                  <a:ext cx="79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E864FDA-E44A-4267-B795-933210E13F76}"/>
                    </a:ext>
                  </a:extLst>
                </p14:cNvPr>
                <p14:cNvContentPartPr/>
                <p14:nvPr/>
              </p14:nvContentPartPr>
              <p14:xfrm>
                <a:off x="9736717" y="2953429"/>
                <a:ext cx="95400" cy="227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E864FDA-E44A-4267-B795-933210E13F7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27717" y="2944789"/>
                  <a:ext cx="113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B2BB4D9-067A-4D15-B445-EFF733AB182C}"/>
                    </a:ext>
                  </a:extLst>
                </p14:cNvPr>
                <p14:cNvContentPartPr/>
                <p14:nvPr/>
              </p14:nvContentPartPr>
              <p14:xfrm>
                <a:off x="9886477" y="2967109"/>
                <a:ext cx="104760" cy="158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B2BB4D9-067A-4D15-B445-EFF733AB182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77837" y="2958469"/>
                  <a:ext cx="12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FE5CB55-32D1-4CC2-843C-5B50533C2106}"/>
                    </a:ext>
                  </a:extLst>
                </p14:cNvPr>
                <p14:cNvContentPartPr/>
                <p14:nvPr/>
              </p14:nvContentPartPr>
              <p14:xfrm>
                <a:off x="9874957" y="3015709"/>
                <a:ext cx="111960" cy="17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FE5CB55-32D1-4CC2-843C-5B50533C210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65957" y="3007069"/>
                  <a:ext cx="129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34B1456-0881-40E1-BABD-BCFEFE340914}"/>
                    </a:ext>
                  </a:extLst>
                </p14:cNvPr>
                <p14:cNvContentPartPr/>
                <p14:nvPr/>
              </p14:nvContentPartPr>
              <p14:xfrm>
                <a:off x="10123357" y="2864509"/>
                <a:ext cx="90720" cy="2062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34B1456-0881-40E1-BABD-BCFEFE34091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114717" y="2855869"/>
                  <a:ext cx="1083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40E7C58-C17C-4DD5-A615-2EF3C159C6B5}"/>
              </a:ext>
            </a:extLst>
          </p:cNvPr>
          <p:cNvGrpSpPr/>
          <p:nvPr/>
        </p:nvGrpSpPr>
        <p:grpSpPr>
          <a:xfrm>
            <a:off x="7152997" y="4057549"/>
            <a:ext cx="420480" cy="286200"/>
            <a:chOff x="7152997" y="4057549"/>
            <a:chExt cx="42048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FF5E65F-7789-4E2F-AE31-2CEB96636FFE}"/>
                    </a:ext>
                  </a:extLst>
                </p14:cNvPr>
                <p14:cNvContentPartPr/>
                <p14:nvPr/>
              </p14:nvContentPartPr>
              <p14:xfrm>
                <a:off x="7249837" y="4057549"/>
                <a:ext cx="121680" cy="146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FF5E65F-7789-4E2F-AE31-2CEB96636FF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41197" y="4048909"/>
                  <a:ext cx="139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2E36EF3-910A-4555-BFB6-CDDA71A5C388}"/>
                    </a:ext>
                  </a:extLst>
                </p14:cNvPr>
                <p14:cNvContentPartPr/>
                <p14:nvPr/>
              </p14:nvContentPartPr>
              <p14:xfrm>
                <a:off x="7260637" y="4084189"/>
                <a:ext cx="177840" cy="104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2E36EF3-910A-4555-BFB6-CDDA71A5C38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51997" y="4075189"/>
                  <a:ext cx="195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8CF51BC-8BA4-479D-9ADF-27CE0B2D10E7}"/>
                    </a:ext>
                  </a:extLst>
                </p14:cNvPr>
                <p14:cNvContentPartPr/>
                <p14:nvPr/>
              </p14:nvContentPartPr>
              <p14:xfrm>
                <a:off x="7382317" y="4139629"/>
                <a:ext cx="67320" cy="7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8CF51BC-8BA4-479D-9ADF-27CE0B2D10E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373677" y="4130629"/>
                  <a:ext cx="84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E6F73EB-E424-4550-AC3B-911016B5D691}"/>
                    </a:ext>
                  </a:extLst>
                </p14:cNvPr>
                <p14:cNvContentPartPr/>
                <p14:nvPr/>
              </p14:nvContentPartPr>
              <p14:xfrm>
                <a:off x="7520197" y="4107229"/>
                <a:ext cx="53280" cy="82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E6F73EB-E424-4550-AC3B-911016B5D69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511557" y="4098589"/>
                  <a:ext cx="70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6AC1CE7-DF8C-4775-934E-6DD9B47878E1}"/>
                    </a:ext>
                  </a:extLst>
                </p14:cNvPr>
                <p14:cNvContentPartPr/>
                <p14:nvPr/>
              </p14:nvContentPartPr>
              <p14:xfrm>
                <a:off x="7152997" y="4296229"/>
                <a:ext cx="418320" cy="47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6AC1CE7-DF8C-4775-934E-6DD9B47878E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43997" y="4287229"/>
                  <a:ext cx="43596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F5DCD49E-AC12-4BA4-BAC3-5EC671511D89}"/>
                  </a:ext>
                </a:extLst>
              </p14:cNvPr>
              <p14:cNvContentPartPr/>
              <p14:nvPr/>
            </p14:nvContentPartPr>
            <p14:xfrm>
              <a:off x="8224717" y="4881229"/>
              <a:ext cx="437400" cy="6444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F5DCD49E-AC12-4BA4-BAC3-5EC671511D89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216077" y="4872229"/>
                <a:ext cx="45504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05F6238-F603-4AEA-946E-1B3B88A5CF89}"/>
              </a:ext>
            </a:extLst>
          </p:cNvPr>
          <p:cNvGrpSpPr/>
          <p:nvPr/>
        </p:nvGrpSpPr>
        <p:grpSpPr>
          <a:xfrm>
            <a:off x="407677" y="5439949"/>
            <a:ext cx="446400" cy="473400"/>
            <a:chOff x="407677" y="5439949"/>
            <a:chExt cx="44640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F39C786-7DC6-4D2D-9B37-AD82092DEA2F}"/>
                    </a:ext>
                  </a:extLst>
                </p14:cNvPr>
                <p14:cNvContentPartPr/>
                <p14:nvPr/>
              </p14:nvContentPartPr>
              <p14:xfrm>
                <a:off x="449797" y="5439949"/>
                <a:ext cx="102600" cy="381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F39C786-7DC6-4D2D-9B37-AD82092DEA2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40797" y="5430949"/>
                  <a:ext cx="120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3CB7732-046B-4731-B93C-C819884B3D68}"/>
                    </a:ext>
                  </a:extLst>
                </p14:cNvPr>
                <p14:cNvContentPartPr/>
                <p14:nvPr/>
              </p14:nvContentPartPr>
              <p14:xfrm>
                <a:off x="424957" y="5459749"/>
                <a:ext cx="145080" cy="393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3CB7732-046B-4731-B93C-C819884B3D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6317" y="5451109"/>
                  <a:ext cx="1627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37C943A-7A24-4622-AAA1-523451D2CD6D}"/>
                    </a:ext>
                  </a:extLst>
                </p14:cNvPr>
                <p14:cNvContentPartPr/>
                <p14:nvPr/>
              </p14:nvContentPartPr>
              <p14:xfrm>
                <a:off x="407677" y="5608069"/>
                <a:ext cx="186120" cy="896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37C943A-7A24-4622-AAA1-523451D2CD6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99037" y="5599429"/>
                  <a:ext cx="203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AE0D83C-8984-409F-B3F1-FC697C6D6B00}"/>
                    </a:ext>
                  </a:extLst>
                </p14:cNvPr>
                <p14:cNvContentPartPr/>
                <p14:nvPr/>
              </p14:nvContentPartPr>
              <p14:xfrm>
                <a:off x="684877" y="5680069"/>
                <a:ext cx="64440" cy="2005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AE0D83C-8984-409F-B3F1-FC697C6D6B0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6237" y="5671429"/>
                  <a:ext cx="82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EEC6CE0-E3FE-4FEA-877B-AA2136EFA05D}"/>
                    </a:ext>
                  </a:extLst>
                </p14:cNvPr>
                <p14:cNvContentPartPr/>
                <p14:nvPr/>
              </p14:nvContentPartPr>
              <p14:xfrm>
                <a:off x="789997" y="5768629"/>
                <a:ext cx="64080" cy="144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EEC6CE0-E3FE-4FEA-877B-AA2136EFA05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80997" y="5759989"/>
                  <a:ext cx="817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8CEE055-6103-4462-974E-E62979FEDDE8}"/>
              </a:ext>
            </a:extLst>
          </p:cNvPr>
          <p:cNvGrpSpPr/>
          <p:nvPr/>
        </p:nvGrpSpPr>
        <p:grpSpPr>
          <a:xfrm>
            <a:off x="1002757" y="5605189"/>
            <a:ext cx="505440" cy="287280"/>
            <a:chOff x="1002757" y="5605189"/>
            <a:chExt cx="50544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BA236BC-25B1-413B-9FA3-55BA23F4F509}"/>
                    </a:ext>
                  </a:extLst>
                </p14:cNvPr>
                <p14:cNvContentPartPr/>
                <p14:nvPr/>
              </p14:nvContentPartPr>
              <p14:xfrm>
                <a:off x="1002757" y="5605189"/>
                <a:ext cx="46440" cy="2185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BA236BC-25B1-413B-9FA3-55BA23F4F50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93757" y="5596549"/>
                  <a:ext cx="64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318C559-C28C-4F2F-8E5F-FF7B2B964CD9}"/>
                    </a:ext>
                  </a:extLst>
                </p14:cNvPr>
                <p14:cNvContentPartPr/>
                <p14:nvPr/>
              </p14:nvContentPartPr>
              <p14:xfrm>
                <a:off x="1109317" y="5631829"/>
                <a:ext cx="77040" cy="154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318C559-C28C-4F2F-8E5F-FF7B2B964C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0677" y="5622829"/>
                  <a:ext cx="94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8BC0C9E-869D-40CC-AC85-5BF392367D88}"/>
                    </a:ext>
                  </a:extLst>
                </p14:cNvPr>
                <p14:cNvContentPartPr/>
                <p14:nvPr/>
              </p14:nvContentPartPr>
              <p14:xfrm>
                <a:off x="1090237" y="5709589"/>
                <a:ext cx="162000" cy="626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8BC0C9E-869D-40CC-AC85-5BF392367D8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81237" y="5700589"/>
                  <a:ext cx="179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316A810-A38A-4820-BED3-E419D2501C89}"/>
                    </a:ext>
                  </a:extLst>
                </p14:cNvPr>
                <p14:cNvContentPartPr/>
                <p14:nvPr/>
              </p14:nvContentPartPr>
              <p14:xfrm>
                <a:off x="1320277" y="5663149"/>
                <a:ext cx="70560" cy="229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316A810-A38A-4820-BED3-E419D2501C8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311637" y="5654149"/>
                  <a:ext cx="88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60E08EC-2064-418B-B821-3377E8DA86A0}"/>
                    </a:ext>
                  </a:extLst>
                </p14:cNvPr>
                <p14:cNvContentPartPr/>
                <p14:nvPr/>
              </p14:nvContentPartPr>
              <p14:xfrm>
                <a:off x="1441957" y="5655949"/>
                <a:ext cx="66240" cy="1774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60E08EC-2064-418B-B821-3377E8DA86A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33317" y="5646949"/>
                  <a:ext cx="838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9DF7ABE-212D-43D6-A1B0-CBD8381B9AD0}"/>
              </a:ext>
            </a:extLst>
          </p:cNvPr>
          <p:cNvGrpSpPr/>
          <p:nvPr/>
        </p:nvGrpSpPr>
        <p:grpSpPr>
          <a:xfrm>
            <a:off x="1676317" y="5642629"/>
            <a:ext cx="157680" cy="96120"/>
            <a:chOff x="1676317" y="5642629"/>
            <a:chExt cx="157680" cy="9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F222BEE-5EFB-44F9-BCE8-3670AB479D82}"/>
                    </a:ext>
                  </a:extLst>
                </p14:cNvPr>
                <p14:cNvContentPartPr/>
                <p14:nvPr/>
              </p14:nvContentPartPr>
              <p14:xfrm>
                <a:off x="1676317" y="5642629"/>
                <a:ext cx="157680" cy="309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F222BEE-5EFB-44F9-BCE8-3670AB479D8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667317" y="5633989"/>
                  <a:ext cx="175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467FF09-1FAE-400C-8F7A-F8DA44B6B0F1}"/>
                    </a:ext>
                  </a:extLst>
                </p14:cNvPr>
                <p14:cNvContentPartPr/>
                <p14:nvPr/>
              </p14:nvContentPartPr>
              <p14:xfrm>
                <a:off x="1729237" y="5723269"/>
                <a:ext cx="104760" cy="154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467FF09-1FAE-400C-8F7A-F8DA44B6B0F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720597" y="5714629"/>
                  <a:ext cx="1224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4FCF2BE-E51D-43CA-8515-E298FD6EE1DA}"/>
              </a:ext>
            </a:extLst>
          </p:cNvPr>
          <p:cNvGrpSpPr/>
          <p:nvPr/>
        </p:nvGrpSpPr>
        <p:grpSpPr>
          <a:xfrm>
            <a:off x="2076997" y="5456149"/>
            <a:ext cx="201600" cy="344880"/>
            <a:chOff x="2076997" y="5456149"/>
            <a:chExt cx="201600" cy="3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7DBF399-C096-45C7-8B9E-797CC8F5D85B}"/>
                    </a:ext>
                  </a:extLst>
                </p14:cNvPr>
                <p14:cNvContentPartPr/>
                <p14:nvPr/>
              </p14:nvContentPartPr>
              <p14:xfrm>
                <a:off x="2122357" y="5456149"/>
                <a:ext cx="150480" cy="565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7DBF399-C096-45C7-8B9E-797CC8F5D85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113717" y="5447149"/>
                  <a:ext cx="168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E06C76C-C979-4966-B37C-06E1EAA891AF}"/>
                    </a:ext>
                  </a:extLst>
                </p14:cNvPr>
                <p14:cNvContentPartPr/>
                <p14:nvPr/>
              </p14:nvContentPartPr>
              <p14:xfrm>
                <a:off x="2090677" y="5516269"/>
                <a:ext cx="178920" cy="2847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E06C76C-C979-4966-B37C-06E1EAA891A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081677" y="5507629"/>
                  <a:ext cx="196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727F9D9-54A6-4578-B43A-9EBCD60BB8DE}"/>
                    </a:ext>
                  </a:extLst>
                </p14:cNvPr>
                <p14:cNvContentPartPr/>
                <p14:nvPr/>
              </p14:nvContentPartPr>
              <p14:xfrm>
                <a:off x="2076997" y="5617789"/>
                <a:ext cx="201600" cy="46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727F9D9-54A6-4578-B43A-9EBCD60BB8D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067997" y="5609149"/>
                  <a:ext cx="2192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D3B140A-4F96-456C-AD3C-08C8CDF40CA3}"/>
              </a:ext>
            </a:extLst>
          </p:cNvPr>
          <p:cNvGrpSpPr/>
          <p:nvPr/>
        </p:nvGrpSpPr>
        <p:grpSpPr>
          <a:xfrm>
            <a:off x="2515477" y="5565589"/>
            <a:ext cx="293400" cy="177120"/>
            <a:chOff x="2515477" y="5565589"/>
            <a:chExt cx="29340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A104493-D9B2-4C56-91AD-7E2ABF7313E2}"/>
                    </a:ext>
                  </a:extLst>
                </p14:cNvPr>
                <p14:cNvContentPartPr/>
                <p14:nvPr/>
              </p14:nvContentPartPr>
              <p14:xfrm>
                <a:off x="2515477" y="5565589"/>
                <a:ext cx="171720" cy="169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A104493-D9B2-4C56-91AD-7E2ABF7313E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506477" y="5556589"/>
                  <a:ext cx="189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D4ABE81-1F0E-401D-9E31-C82C5BA9E376}"/>
                    </a:ext>
                  </a:extLst>
                </p14:cNvPr>
                <p14:cNvContentPartPr/>
                <p14:nvPr/>
              </p14:nvContentPartPr>
              <p14:xfrm>
                <a:off x="2730757" y="5574229"/>
                <a:ext cx="78120" cy="168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D4ABE81-1F0E-401D-9E31-C82C5BA9E37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722117" y="5565229"/>
                  <a:ext cx="9576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3E44B78-2467-449D-B9EF-034C4B36FDF5}"/>
              </a:ext>
            </a:extLst>
          </p:cNvPr>
          <p:cNvGrpSpPr/>
          <p:nvPr/>
        </p:nvGrpSpPr>
        <p:grpSpPr>
          <a:xfrm>
            <a:off x="2969797" y="5402149"/>
            <a:ext cx="650520" cy="427320"/>
            <a:chOff x="2969797" y="5402149"/>
            <a:chExt cx="65052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5A3C37A-AF08-46F0-BAB2-892F99814662}"/>
                    </a:ext>
                  </a:extLst>
                </p14:cNvPr>
                <p14:cNvContentPartPr/>
                <p14:nvPr/>
              </p14:nvContentPartPr>
              <p14:xfrm>
                <a:off x="2969797" y="5492869"/>
                <a:ext cx="73440" cy="2725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5A3C37A-AF08-46F0-BAB2-892F9981466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960797" y="5483869"/>
                  <a:ext cx="91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F083820-A8D2-456D-9DEB-DD3E8E0B3CC6}"/>
                    </a:ext>
                  </a:extLst>
                </p14:cNvPr>
                <p14:cNvContentPartPr/>
                <p14:nvPr/>
              </p14:nvContentPartPr>
              <p14:xfrm>
                <a:off x="3173917" y="5402149"/>
                <a:ext cx="90000" cy="427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F083820-A8D2-456D-9DEB-DD3E8E0B3CC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165277" y="5393149"/>
                  <a:ext cx="1076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8355BA9-E845-4275-B98C-42C362843127}"/>
                    </a:ext>
                  </a:extLst>
                </p14:cNvPr>
                <p14:cNvContentPartPr/>
                <p14:nvPr/>
              </p14:nvContentPartPr>
              <p14:xfrm>
                <a:off x="3292717" y="5613829"/>
                <a:ext cx="74880" cy="109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8355BA9-E845-4275-B98C-42C36284312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284077" y="5605189"/>
                  <a:ext cx="92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AC85BAA-9EEA-4178-807A-87252B54241E}"/>
                    </a:ext>
                  </a:extLst>
                </p14:cNvPr>
                <p14:cNvContentPartPr/>
                <p14:nvPr/>
              </p14:nvContentPartPr>
              <p14:xfrm>
                <a:off x="3414757" y="5543989"/>
                <a:ext cx="70200" cy="1440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AC85BAA-9EEA-4178-807A-87252B54241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05757" y="5535349"/>
                  <a:ext cx="87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6BE6111-DAE5-4AC9-B039-9FB5342B4CFB}"/>
                    </a:ext>
                  </a:extLst>
                </p14:cNvPr>
                <p14:cNvContentPartPr/>
                <p14:nvPr/>
              </p14:nvContentPartPr>
              <p14:xfrm>
                <a:off x="3552997" y="5497549"/>
                <a:ext cx="67320" cy="2304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6BE6111-DAE5-4AC9-B039-9FB5342B4CF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544357" y="5488549"/>
                  <a:ext cx="8496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11EA1A5-7681-4B2D-9945-19FD99C05EBF}"/>
              </a:ext>
            </a:extLst>
          </p:cNvPr>
          <p:cNvGrpSpPr/>
          <p:nvPr/>
        </p:nvGrpSpPr>
        <p:grpSpPr>
          <a:xfrm>
            <a:off x="3871957" y="5482789"/>
            <a:ext cx="356040" cy="200520"/>
            <a:chOff x="3871957" y="5482789"/>
            <a:chExt cx="35604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4BD3318-9808-4B1B-BD92-D7E2CE5A0172}"/>
                    </a:ext>
                  </a:extLst>
                </p14:cNvPr>
                <p14:cNvContentPartPr/>
                <p14:nvPr/>
              </p14:nvContentPartPr>
              <p14:xfrm>
                <a:off x="3871957" y="5482789"/>
                <a:ext cx="225360" cy="1922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4BD3318-9808-4B1B-BD92-D7E2CE5A017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862957" y="5474149"/>
                  <a:ext cx="243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651C725-3D07-4DA2-A9E5-3321D6A04BF0}"/>
                    </a:ext>
                  </a:extLst>
                </p14:cNvPr>
                <p14:cNvContentPartPr/>
                <p14:nvPr/>
              </p14:nvContentPartPr>
              <p14:xfrm>
                <a:off x="4156357" y="5518069"/>
                <a:ext cx="71640" cy="1652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651C725-3D07-4DA2-A9E5-3321D6A04BF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147717" y="5509069"/>
                  <a:ext cx="8928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0FFED611-4051-4FFE-A7E9-AC5A43CE61B1}"/>
              </a:ext>
            </a:extLst>
          </p:cNvPr>
          <p:cNvGrpSpPr/>
          <p:nvPr/>
        </p:nvGrpSpPr>
        <p:grpSpPr>
          <a:xfrm>
            <a:off x="4411957" y="5303509"/>
            <a:ext cx="849600" cy="511560"/>
            <a:chOff x="4411957" y="5303509"/>
            <a:chExt cx="84960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153E587-6413-4922-975C-534D4A7AD843}"/>
                    </a:ext>
                  </a:extLst>
                </p14:cNvPr>
                <p14:cNvContentPartPr/>
                <p14:nvPr/>
              </p14:nvContentPartPr>
              <p14:xfrm>
                <a:off x="4411957" y="5430229"/>
                <a:ext cx="68760" cy="2797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153E587-6413-4922-975C-534D4A7AD84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403317" y="5421589"/>
                  <a:ext cx="864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D9E6913-4F47-48AD-8911-06F85D4FB3E9}"/>
                    </a:ext>
                  </a:extLst>
                </p14:cNvPr>
                <p14:cNvContentPartPr/>
                <p14:nvPr/>
              </p14:nvContentPartPr>
              <p14:xfrm>
                <a:off x="4528237" y="5303509"/>
                <a:ext cx="125640" cy="5115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D9E6913-4F47-48AD-8911-06F85D4FB3E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19237" y="5294509"/>
                  <a:ext cx="1432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E1A0E30-A10D-457E-8F77-D5937D1A0B6C}"/>
                    </a:ext>
                  </a:extLst>
                </p14:cNvPr>
                <p14:cNvContentPartPr/>
                <p14:nvPr/>
              </p14:nvContentPartPr>
              <p14:xfrm>
                <a:off x="4679797" y="5594389"/>
                <a:ext cx="126720" cy="1612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E1A0E30-A10D-457E-8F77-D5937D1A0B6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670797" y="5585389"/>
                  <a:ext cx="144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E8490F6-AC78-4DE5-932E-63385F92AC76}"/>
                    </a:ext>
                  </a:extLst>
                </p14:cNvPr>
                <p14:cNvContentPartPr/>
                <p14:nvPr/>
              </p14:nvContentPartPr>
              <p14:xfrm>
                <a:off x="4895077" y="5480629"/>
                <a:ext cx="137880" cy="266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E8490F6-AC78-4DE5-932E-63385F92AC7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886437" y="5471989"/>
                  <a:ext cx="155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700EF30-FC4C-4586-B840-B04C45B0AE6C}"/>
                    </a:ext>
                  </a:extLst>
                </p14:cNvPr>
                <p14:cNvContentPartPr/>
                <p14:nvPr/>
              </p14:nvContentPartPr>
              <p14:xfrm>
                <a:off x="5166517" y="5415469"/>
                <a:ext cx="95040" cy="3013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700EF30-FC4C-4586-B840-B04C45B0AE6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157517" y="5406829"/>
                  <a:ext cx="11268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98DE2C6F-2BB8-404E-AC0A-3C29E6139761}"/>
                  </a:ext>
                </a:extLst>
              </p14:cNvPr>
              <p14:cNvContentPartPr/>
              <p14:nvPr/>
            </p14:nvContentPartPr>
            <p14:xfrm>
              <a:off x="7302757" y="4529869"/>
              <a:ext cx="15840" cy="756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98DE2C6F-2BB8-404E-AC0A-3C29E6139761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93757" y="4521229"/>
                <a:ext cx="33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584CCC83-A0FA-4318-AF06-23B6EB60B71D}"/>
                  </a:ext>
                </a:extLst>
              </p14:cNvPr>
              <p14:cNvContentPartPr/>
              <p14:nvPr/>
            </p14:nvContentPartPr>
            <p14:xfrm>
              <a:off x="8288797" y="5086789"/>
              <a:ext cx="39600" cy="1044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584CCC83-A0FA-4318-AF06-23B6EB60B71D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279797" y="5077789"/>
                <a:ext cx="57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7A1AC7D6-B39C-4BEA-B572-A7C414956069}"/>
                  </a:ext>
                </a:extLst>
              </p14:cNvPr>
              <p14:cNvContentPartPr/>
              <p14:nvPr/>
            </p14:nvContentPartPr>
            <p14:xfrm>
              <a:off x="3548317" y="4484869"/>
              <a:ext cx="195120" cy="8208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7A1AC7D6-B39C-4BEA-B572-A7C414956069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539677" y="4476229"/>
                <a:ext cx="21276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5FF482CE-DABE-4618-9406-40F31BB9F690}"/>
              </a:ext>
            </a:extLst>
          </p:cNvPr>
          <p:cNvGrpSpPr/>
          <p:nvPr/>
        </p:nvGrpSpPr>
        <p:grpSpPr>
          <a:xfrm>
            <a:off x="9505237" y="2733109"/>
            <a:ext cx="1541880" cy="1147320"/>
            <a:chOff x="9505237" y="2733109"/>
            <a:chExt cx="1541880" cy="11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E35EE8B-9292-48CA-9DA8-7CB5C91C7EC4}"/>
                    </a:ext>
                  </a:extLst>
                </p14:cNvPr>
                <p14:cNvContentPartPr/>
                <p14:nvPr/>
              </p14:nvContentPartPr>
              <p14:xfrm>
                <a:off x="9505237" y="2733109"/>
                <a:ext cx="942840" cy="5886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E35EE8B-9292-48CA-9DA8-7CB5C91C7EC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496597" y="2724469"/>
                  <a:ext cx="96048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42664E9-0BF7-4137-8865-431877250EAF}"/>
                    </a:ext>
                  </a:extLst>
                </p14:cNvPr>
                <p14:cNvContentPartPr/>
                <p14:nvPr/>
              </p14:nvContentPartPr>
              <p14:xfrm>
                <a:off x="10261237" y="3660829"/>
                <a:ext cx="418320" cy="2152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42664E9-0BF7-4137-8865-431877250EA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252597" y="3652189"/>
                  <a:ext cx="435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EE46190-5EE4-49CB-93DC-F3DE149D7838}"/>
                    </a:ext>
                  </a:extLst>
                </p14:cNvPr>
                <p14:cNvContentPartPr/>
                <p14:nvPr/>
              </p14:nvContentPartPr>
              <p14:xfrm>
                <a:off x="10596397" y="3368869"/>
                <a:ext cx="450720" cy="511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EE46190-5EE4-49CB-93DC-F3DE149D783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587397" y="3359869"/>
                  <a:ext cx="468360" cy="52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F8B8409-3C93-4B42-8310-1FB0EF889D7E}"/>
              </a:ext>
            </a:extLst>
          </p:cNvPr>
          <p:cNvGrpSpPr/>
          <p:nvPr/>
        </p:nvGrpSpPr>
        <p:grpSpPr>
          <a:xfrm>
            <a:off x="10966477" y="3152869"/>
            <a:ext cx="245520" cy="248760"/>
            <a:chOff x="10966477" y="3152869"/>
            <a:chExt cx="24552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B03370A-FDBF-4FA9-A36C-5DE442458120}"/>
                    </a:ext>
                  </a:extLst>
                </p14:cNvPr>
                <p14:cNvContentPartPr/>
                <p14:nvPr/>
              </p14:nvContentPartPr>
              <p14:xfrm>
                <a:off x="11048917" y="3232429"/>
                <a:ext cx="45000" cy="1159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B03370A-FDBF-4FA9-A36C-5DE44245812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40277" y="3223789"/>
                  <a:ext cx="62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7FE1264-2FF9-4CE8-828F-E133E9EACACD}"/>
                    </a:ext>
                  </a:extLst>
                </p14:cNvPr>
                <p14:cNvContentPartPr/>
                <p14:nvPr/>
              </p14:nvContentPartPr>
              <p14:xfrm>
                <a:off x="10966477" y="3152869"/>
                <a:ext cx="245520" cy="2487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7FE1264-2FF9-4CE8-828F-E133E9EACAC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957837" y="3144229"/>
                  <a:ext cx="26316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77610CFB-4C7D-4B08-AAA6-A2360A76D25E}"/>
              </a:ext>
            </a:extLst>
          </p:cNvPr>
          <p:cNvGrpSpPr/>
          <p:nvPr/>
        </p:nvGrpSpPr>
        <p:grpSpPr>
          <a:xfrm>
            <a:off x="9374917" y="3608629"/>
            <a:ext cx="429840" cy="293760"/>
            <a:chOff x="9374917" y="3608629"/>
            <a:chExt cx="4298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721C07E-B9E7-42B9-AA69-3CDE7C1447AC}"/>
                    </a:ext>
                  </a:extLst>
                </p14:cNvPr>
                <p14:cNvContentPartPr/>
                <p14:nvPr/>
              </p14:nvContentPartPr>
              <p14:xfrm>
                <a:off x="9613957" y="3818509"/>
                <a:ext cx="190800" cy="75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721C07E-B9E7-42B9-AA69-3CDE7C1447A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604957" y="3809869"/>
                  <a:ext cx="20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9B17EE3-9434-4AF2-998E-A7632C3C2216}"/>
                    </a:ext>
                  </a:extLst>
                </p14:cNvPr>
                <p14:cNvContentPartPr/>
                <p14:nvPr/>
              </p14:nvContentPartPr>
              <p14:xfrm>
                <a:off x="9594877" y="3773509"/>
                <a:ext cx="66960" cy="1180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9B17EE3-9434-4AF2-998E-A7632C3C221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586237" y="3764509"/>
                  <a:ext cx="84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EA82018-9FA5-495B-B24A-3B3E85C5547D}"/>
                    </a:ext>
                  </a:extLst>
                </p14:cNvPr>
                <p14:cNvContentPartPr/>
                <p14:nvPr/>
              </p14:nvContentPartPr>
              <p14:xfrm>
                <a:off x="9448357" y="3608629"/>
                <a:ext cx="66600" cy="1080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EA82018-9FA5-495B-B24A-3B3E85C5547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439357" y="3599629"/>
                  <a:ext cx="8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B2EB244-E2ED-488D-86D7-158A82D0050D}"/>
                    </a:ext>
                  </a:extLst>
                </p14:cNvPr>
                <p14:cNvContentPartPr/>
                <p14:nvPr/>
              </p14:nvContentPartPr>
              <p14:xfrm>
                <a:off x="9374917" y="3746869"/>
                <a:ext cx="182520" cy="129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B2EB244-E2ED-488D-86D7-158A82D0050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366277" y="3737869"/>
                  <a:ext cx="200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2BDC765-EDD9-434D-AB5D-F1974F7C806D}"/>
                    </a:ext>
                  </a:extLst>
                </p14:cNvPr>
                <p14:cNvContentPartPr/>
                <p14:nvPr/>
              </p14:nvContentPartPr>
              <p14:xfrm>
                <a:off x="9384637" y="3780349"/>
                <a:ext cx="57600" cy="108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2BDC765-EDD9-434D-AB5D-F1974F7C806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375997" y="3771349"/>
                  <a:ext cx="75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F3F1515-8762-4D9F-AFE7-01532759D29B}"/>
                    </a:ext>
                  </a:extLst>
                </p14:cNvPr>
                <p14:cNvContentPartPr/>
                <p14:nvPr/>
              </p14:nvContentPartPr>
              <p14:xfrm>
                <a:off x="9456997" y="3809149"/>
                <a:ext cx="66600" cy="788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F3F1515-8762-4D9F-AFE7-01532759D29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447997" y="3800149"/>
                  <a:ext cx="84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3E3E367-E2D2-4C71-AFCD-12B32E7B58DB}"/>
                    </a:ext>
                  </a:extLst>
                </p14:cNvPr>
                <p14:cNvContentPartPr/>
                <p14:nvPr/>
              </p14:nvContentPartPr>
              <p14:xfrm>
                <a:off x="9457357" y="3832909"/>
                <a:ext cx="76680" cy="694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3E3E367-E2D2-4C71-AFCD-12B32E7B58D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448717" y="3823909"/>
                  <a:ext cx="9432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5E87AD7A-215E-4AAD-BE4F-46D929A553BB}"/>
              </a:ext>
            </a:extLst>
          </p:cNvPr>
          <p:cNvGrpSpPr/>
          <p:nvPr/>
        </p:nvGrpSpPr>
        <p:grpSpPr>
          <a:xfrm>
            <a:off x="584077" y="6190549"/>
            <a:ext cx="717120" cy="451080"/>
            <a:chOff x="584077" y="6190549"/>
            <a:chExt cx="717120" cy="4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958FD58-6DDD-425F-AECF-AB1F5C107528}"/>
                    </a:ext>
                  </a:extLst>
                </p14:cNvPr>
                <p14:cNvContentPartPr/>
                <p14:nvPr/>
              </p14:nvContentPartPr>
              <p14:xfrm>
                <a:off x="701077" y="6190549"/>
                <a:ext cx="119520" cy="183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958FD58-6DDD-425F-AECF-AB1F5C10752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92437" y="6181549"/>
                  <a:ext cx="137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32D623B-FD38-40EA-A693-48453B884CE3}"/>
                    </a:ext>
                  </a:extLst>
                </p14:cNvPr>
                <p14:cNvContentPartPr/>
                <p14:nvPr/>
              </p14:nvContentPartPr>
              <p14:xfrm>
                <a:off x="584077" y="6411229"/>
                <a:ext cx="299880" cy="349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32D623B-FD38-40EA-A693-48453B884CE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75437" y="6402589"/>
                  <a:ext cx="317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9AA1182-2F6C-4808-9231-DEDB9041B35B}"/>
                    </a:ext>
                  </a:extLst>
                </p14:cNvPr>
                <p14:cNvContentPartPr/>
                <p14:nvPr/>
              </p14:nvContentPartPr>
              <p14:xfrm>
                <a:off x="624397" y="6441829"/>
                <a:ext cx="106560" cy="192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9AA1182-2F6C-4808-9231-DEDB9041B35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15757" y="6433189"/>
                  <a:ext cx="124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14E390D-FFBF-4696-96CF-2D7241F3BA83}"/>
                    </a:ext>
                  </a:extLst>
                </p14:cNvPr>
                <p14:cNvContentPartPr/>
                <p14:nvPr/>
              </p14:nvContentPartPr>
              <p14:xfrm>
                <a:off x="743197" y="6497269"/>
                <a:ext cx="59040" cy="144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14E390D-FFBF-4696-96CF-2D7241F3BA8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4557" y="6488269"/>
                  <a:ext cx="76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14A7CA3-6D5A-45AD-B446-BF88BFA5A30C}"/>
                    </a:ext>
                  </a:extLst>
                </p14:cNvPr>
                <p14:cNvContentPartPr/>
                <p14:nvPr/>
              </p14:nvContentPartPr>
              <p14:xfrm>
                <a:off x="728797" y="6530749"/>
                <a:ext cx="95400" cy="982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14A7CA3-6D5A-45AD-B446-BF88BFA5A30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0157" y="6521749"/>
                  <a:ext cx="113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11B47D1-7548-4F0F-AF0F-043FF84370F6}"/>
                    </a:ext>
                  </a:extLst>
                </p14:cNvPr>
                <p14:cNvContentPartPr/>
                <p14:nvPr/>
              </p14:nvContentPartPr>
              <p14:xfrm>
                <a:off x="982597" y="6250309"/>
                <a:ext cx="113040" cy="212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11B47D1-7548-4F0F-AF0F-043FF84370F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73957" y="6241669"/>
                  <a:ext cx="13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C2D34A9-25E1-4C12-AF8D-F24525AB0F04}"/>
                    </a:ext>
                  </a:extLst>
                </p14:cNvPr>
                <p14:cNvContentPartPr/>
                <p14:nvPr/>
              </p14:nvContentPartPr>
              <p14:xfrm>
                <a:off x="1002757" y="6278029"/>
                <a:ext cx="80640" cy="2584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C2D34A9-25E1-4C12-AF8D-F24525AB0F0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93757" y="6269389"/>
                  <a:ext cx="982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644B21A-C29C-4D95-8FC3-D4C204E9AAE1}"/>
                    </a:ext>
                  </a:extLst>
                </p14:cNvPr>
                <p14:cNvContentPartPr/>
                <p14:nvPr/>
              </p14:nvContentPartPr>
              <p14:xfrm>
                <a:off x="961357" y="6375589"/>
                <a:ext cx="142920" cy="547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644B21A-C29C-4D95-8FC3-D4C204E9AAE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52357" y="6366589"/>
                  <a:ext cx="160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C41C9B3-5EE8-4869-AE7B-AD5951B5CB3A}"/>
                    </a:ext>
                  </a:extLst>
                </p14:cNvPr>
                <p14:cNvContentPartPr/>
                <p14:nvPr/>
              </p14:nvContentPartPr>
              <p14:xfrm>
                <a:off x="1163677" y="6398629"/>
                <a:ext cx="68040" cy="1461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C41C9B3-5EE8-4869-AE7B-AD5951B5CB3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55037" y="6389629"/>
                  <a:ext cx="85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B21AB81-36CA-4576-9A7A-A13E11BDBF4C}"/>
                    </a:ext>
                  </a:extLst>
                </p14:cNvPr>
                <p14:cNvContentPartPr/>
                <p14:nvPr/>
              </p14:nvContentPartPr>
              <p14:xfrm>
                <a:off x="1254757" y="6441829"/>
                <a:ext cx="46440" cy="1184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B21AB81-36CA-4576-9A7A-A13E11BDBF4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245757" y="6433189"/>
                  <a:ext cx="640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6BF52B5-2E3F-49A0-AB70-9CD189CC77E7}"/>
              </a:ext>
            </a:extLst>
          </p:cNvPr>
          <p:cNvGrpSpPr/>
          <p:nvPr/>
        </p:nvGrpSpPr>
        <p:grpSpPr>
          <a:xfrm>
            <a:off x="1482637" y="6159949"/>
            <a:ext cx="482400" cy="555480"/>
            <a:chOff x="1482637" y="6159949"/>
            <a:chExt cx="48240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1BCB2FA-3198-4200-BA61-DFA0EB522DEA}"/>
                    </a:ext>
                  </a:extLst>
                </p14:cNvPr>
                <p14:cNvContentPartPr/>
                <p14:nvPr/>
              </p14:nvContentPartPr>
              <p14:xfrm>
                <a:off x="1482637" y="6159949"/>
                <a:ext cx="19440" cy="5554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1BCB2FA-3198-4200-BA61-DFA0EB522DE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473637" y="6150949"/>
                  <a:ext cx="3708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8148CAF-37C6-405A-B5A2-72206A3C5789}"/>
                    </a:ext>
                  </a:extLst>
                </p14:cNvPr>
                <p14:cNvContentPartPr/>
                <p14:nvPr/>
              </p14:nvContentPartPr>
              <p14:xfrm>
                <a:off x="1647877" y="6569269"/>
                <a:ext cx="47160" cy="1058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8148CAF-37C6-405A-B5A2-72206A3C578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639237" y="6560629"/>
                  <a:ext cx="64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7AB0103-CA84-4652-AA88-B8DC904CF8F2}"/>
                    </a:ext>
                  </a:extLst>
                </p14:cNvPr>
                <p14:cNvContentPartPr/>
                <p14:nvPr/>
              </p14:nvContentPartPr>
              <p14:xfrm>
                <a:off x="1618717" y="6593029"/>
                <a:ext cx="171720" cy="781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7AB0103-CA84-4652-AA88-B8DC904CF8F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609717" y="6584029"/>
                  <a:ext cx="189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5D6E296-D36A-4E7B-B162-8627DA5FAF07}"/>
                    </a:ext>
                  </a:extLst>
                </p14:cNvPr>
                <p14:cNvContentPartPr/>
                <p14:nvPr/>
              </p14:nvContentPartPr>
              <p14:xfrm>
                <a:off x="1727437" y="6633349"/>
                <a:ext cx="98280" cy="12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5D6E296-D36A-4E7B-B162-8627DA5FAF0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718797" y="6624709"/>
                  <a:ext cx="11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B571536-9EB1-4278-A018-2C4A16F10517}"/>
                    </a:ext>
                  </a:extLst>
                </p14:cNvPr>
                <p14:cNvContentPartPr/>
                <p14:nvPr/>
              </p14:nvContentPartPr>
              <p14:xfrm>
                <a:off x="1871077" y="6600949"/>
                <a:ext cx="93960" cy="741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B571536-9EB1-4278-A018-2C4A16F1051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862077" y="6592309"/>
                  <a:ext cx="1116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D658FB5-3742-4DCE-93E5-5F2274DD4806}"/>
              </a:ext>
            </a:extLst>
          </p:cNvPr>
          <p:cNvGrpSpPr/>
          <p:nvPr/>
        </p:nvGrpSpPr>
        <p:grpSpPr>
          <a:xfrm>
            <a:off x="1398397" y="5856469"/>
            <a:ext cx="1166040" cy="250200"/>
            <a:chOff x="1398397" y="5856469"/>
            <a:chExt cx="116604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4E0168D-309E-4F47-AE2F-CF4ECC39516D}"/>
                    </a:ext>
                  </a:extLst>
                </p14:cNvPr>
                <p14:cNvContentPartPr/>
                <p14:nvPr/>
              </p14:nvContentPartPr>
              <p14:xfrm>
                <a:off x="1409197" y="5856469"/>
                <a:ext cx="1155240" cy="2206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4E0168D-309E-4F47-AE2F-CF4ECC39516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400557" y="5847829"/>
                  <a:ext cx="1172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5AB57C2-3D71-49E3-9F00-4B7CC68E69A6}"/>
                    </a:ext>
                  </a:extLst>
                </p14:cNvPr>
                <p14:cNvContentPartPr/>
                <p14:nvPr/>
              </p14:nvContentPartPr>
              <p14:xfrm>
                <a:off x="1398397" y="5988229"/>
                <a:ext cx="72360" cy="1184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5AB57C2-3D71-49E3-9F00-4B7CC68E69A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389397" y="5979229"/>
                  <a:ext cx="9000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10B73D7E-A31A-4F49-A0E5-180CB1855285}"/>
                  </a:ext>
                </a:extLst>
              </p14:cNvPr>
              <p14:cNvContentPartPr/>
              <p14:nvPr/>
            </p14:nvContentPartPr>
            <p14:xfrm>
              <a:off x="2173837" y="6377389"/>
              <a:ext cx="262800" cy="8136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10B73D7E-A31A-4F49-A0E5-180CB1855285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2164837" y="6368749"/>
                <a:ext cx="28044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oup 317">
            <a:extLst>
              <a:ext uri="{FF2B5EF4-FFF2-40B4-BE49-F238E27FC236}">
                <a16:creationId xmlns:a16="http://schemas.microsoft.com/office/drawing/2014/main" id="{C4FF7F67-8861-4BE9-B26C-3D6A2A943B75}"/>
              </a:ext>
            </a:extLst>
          </p:cNvPr>
          <p:cNvGrpSpPr/>
          <p:nvPr/>
        </p:nvGrpSpPr>
        <p:grpSpPr>
          <a:xfrm>
            <a:off x="2757757" y="6278029"/>
            <a:ext cx="249480" cy="212400"/>
            <a:chOff x="2757757" y="6278029"/>
            <a:chExt cx="24948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3131953-7A43-40D4-A1D3-EA0C20716EC1}"/>
                    </a:ext>
                  </a:extLst>
                </p14:cNvPr>
                <p14:cNvContentPartPr/>
                <p14:nvPr/>
              </p14:nvContentPartPr>
              <p14:xfrm>
                <a:off x="2757757" y="6278029"/>
                <a:ext cx="115560" cy="2124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3131953-7A43-40D4-A1D3-EA0C20716EC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748757" y="6269389"/>
                  <a:ext cx="133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A27E425-DE23-4925-A7C7-4C737ABF4D07}"/>
                    </a:ext>
                  </a:extLst>
                </p14:cNvPr>
                <p14:cNvContentPartPr/>
                <p14:nvPr/>
              </p14:nvContentPartPr>
              <p14:xfrm>
                <a:off x="2874397" y="6333469"/>
                <a:ext cx="103680" cy="349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A27E425-DE23-4925-A7C7-4C737ABF4D0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865757" y="6324469"/>
                  <a:ext cx="121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676C6C4-0AD3-4A2E-B727-9615DF3C1C9A}"/>
                    </a:ext>
                  </a:extLst>
                </p14:cNvPr>
                <p14:cNvContentPartPr/>
                <p14:nvPr/>
              </p14:nvContentPartPr>
              <p14:xfrm>
                <a:off x="2903197" y="6390709"/>
                <a:ext cx="104040" cy="705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676C6C4-0AD3-4A2E-B727-9615DF3C1C9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894557" y="6381709"/>
                  <a:ext cx="1216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C49AB486-701E-4BA5-A08C-5027FD0698FD}"/>
              </a:ext>
            </a:extLst>
          </p:cNvPr>
          <p:cNvGrpSpPr/>
          <p:nvPr/>
        </p:nvGrpSpPr>
        <p:grpSpPr>
          <a:xfrm>
            <a:off x="4139077" y="6058069"/>
            <a:ext cx="1272600" cy="460080"/>
            <a:chOff x="4139077" y="6058069"/>
            <a:chExt cx="127260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5356E7B-EDFB-4C4C-8A1E-87FA9857FC31}"/>
                    </a:ext>
                  </a:extLst>
                </p14:cNvPr>
                <p14:cNvContentPartPr/>
                <p14:nvPr/>
              </p14:nvContentPartPr>
              <p14:xfrm>
                <a:off x="4139077" y="6226549"/>
                <a:ext cx="209880" cy="1994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5356E7B-EDFB-4C4C-8A1E-87FA9857FC3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130437" y="6217909"/>
                  <a:ext cx="227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37E594A-6651-4531-940D-28E8C145A062}"/>
                    </a:ext>
                  </a:extLst>
                </p14:cNvPr>
                <p14:cNvContentPartPr/>
                <p14:nvPr/>
              </p14:nvContentPartPr>
              <p14:xfrm>
                <a:off x="4401877" y="6309709"/>
                <a:ext cx="84600" cy="1256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37E594A-6651-4531-940D-28E8C145A06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392877" y="6300709"/>
                  <a:ext cx="102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1B6EC14-A7BC-41A7-8F51-7034DE126EB7}"/>
                    </a:ext>
                  </a:extLst>
                </p14:cNvPr>
                <p14:cNvContentPartPr/>
                <p14:nvPr/>
              </p14:nvContentPartPr>
              <p14:xfrm>
                <a:off x="4578997" y="6220069"/>
                <a:ext cx="71640" cy="2152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1B6EC14-A7BC-41A7-8F51-7034DE126EB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570357" y="6211069"/>
                  <a:ext cx="89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EA38B66-746E-48EA-B34E-05ADAC2FCAF2}"/>
                    </a:ext>
                  </a:extLst>
                </p14:cNvPr>
                <p14:cNvContentPartPr/>
                <p14:nvPr/>
              </p14:nvContentPartPr>
              <p14:xfrm>
                <a:off x="4739197" y="6058069"/>
                <a:ext cx="132840" cy="4384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EA38B66-746E-48EA-B34E-05ADAC2FCAF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730197" y="6049069"/>
                  <a:ext cx="1504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B4090A2-E761-4A69-8C2E-A7E15181ECA9}"/>
                    </a:ext>
                  </a:extLst>
                </p14:cNvPr>
                <p14:cNvContentPartPr/>
                <p14:nvPr/>
              </p14:nvContentPartPr>
              <p14:xfrm>
                <a:off x="4890397" y="6302869"/>
                <a:ext cx="109800" cy="1652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B4090A2-E761-4A69-8C2E-A7E15181ECA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881397" y="6294229"/>
                  <a:ext cx="127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9B04609-17B1-4075-9FF4-D598D8C3B598}"/>
                    </a:ext>
                  </a:extLst>
                </p14:cNvPr>
                <p14:cNvContentPartPr/>
                <p14:nvPr/>
              </p14:nvContentPartPr>
              <p14:xfrm>
                <a:off x="5071117" y="6233749"/>
                <a:ext cx="117360" cy="2844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9B04609-17B1-4075-9FF4-D598D8C3B59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062477" y="6224749"/>
                  <a:ext cx="135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1A9ADB1-8929-4EFF-889D-F90EC29707AA}"/>
                    </a:ext>
                  </a:extLst>
                </p14:cNvPr>
                <p14:cNvContentPartPr/>
                <p14:nvPr/>
              </p14:nvContentPartPr>
              <p14:xfrm>
                <a:off x="5288197" y="6176509"/>
                <a:ext cx="123480" cy="3070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1A9ADB1-8929-4EFF-889D-F90EC29707A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279197" y="6167869"/>
                  <a:ext cx="14112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9E61DC7A-272C-4F19-B96D-D20D2164BA81}"/>
              </a:ext>
            </a:extLst>
          </p:cNvPr>
          <p:cNvGrpSpPr/>
          <p:nvPr/>
        </p:nvGrpSpPr>
        <p:grpSpPr>
          <a:xfrm>
            <a:off x="3430237" y="4978429"/>
            <a:ext cx="171720" cy="262800"/>
            <a:chOff x="3430237" y="4978429"/>
            <a:chExt cx="17172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9D63759-9E30-46FA-9AC9-69F45E262A4F}"/>
                    </a:ext>
                  </a:extLst>
                </p14:cNvPr>
                <p14:cNvContentPartPr/>
                <p14:nvPr/>
              </p14:nvContentPartPr>
              <p14:xfrm>
                <a:off x="3430237" y="4978429"/>
                <a:ext cx="171720" cy="2368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9D63759-9E30-46FA-9AC9-69F45E262A4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421597" y="4969789"/>
                  <a:ext cx="189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AE92679-EDED-4500-8E7D-1120AACAFBD3}"/>
                    </a:ext>
                  </a:extLst>
                </p14:cNvPr>
                <p14:cNvContentPartPr/>
                <p14:nvPr/>
              </p14:nvContentPartPr>
              <p14:xfrm>
                <a:off x="3434917" y="5097949"/>
                <a:ext cx="89280" cy="1432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AE92679-EDED-4500-8E7D-1120AACAFBD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425917" y="5088949"/>
                  <a:ext cx="1069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9E7749F6-D21A-45D8-AC47-C1FBE0247DD5}"/>
              </a:ext>
            </a:extLst>
          </p:cNvPr>
          <p:cNvGrpSpPr/>
          <p:nvPr/>
        </p:nvGrpSpPr>
        <p:grpSpPr>
          <a:xfrm>
            <a:off x="5619037" y="6284869"/>
            <a:ext cx="164160" cy="57960"/>
            <a:chOff x="5619037" y="6284869"/>
            <a:chExt cx="164160" cy="5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D5D8ACD-2720-4FEC-B13B-9710730D94AB}"/>
                    </a:ext>
                  </a:extLst>
                </p14:cNvPr>
                <p14:cNvContentPartPr/>
                <p14:nvPr/>
              </p14:nvContentPartPr>
              <p14:xfrm>
                <a:off x="5633437" y="6284869"/>
                <a:ext cx="129600" cy="154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D5D8ACD-2720-4FEC-B13B-9710730D94A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624797" y="6276229"/>
                  <a:ext cx="147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A68658E-A9ED-4FAA-96C6-B087BFC81BA1}"/>
                    </a:ext>
                  </a:extLst>
                </p14:cNvPr>
                <p14:cNvContentPartPr/>
                <p14:nvPr/>
              </p14:nvContentPartPr>
              <p14:xfrm>
                <a:off x="5619037" y="6339229"/>
                <a:ext cx="164160" cy="36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A68658E-A9ED-4FAA-96C6-B087BFC81BA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610397" y="6330229"/>
                  <a:ext cx="18180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6F7D23CA-8012-40AC-A86B-A1BA0A6ED3F8}"/>
                  </a:ext>
                </a:extLst>
              </p14:cNvPr>
              <p14:cNvContentPartPr/>
              <p14:nvPr/>
            </p14:nvContentPartPr>
            <p14:xfrm>
              <a:off x="5974717" y="6274069"/>
              <a:ext cx="77760" cy="9432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6F7D23CA-8012-40AC-A86B-A1BA0A6ED3F8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5966077" y="6265069"/>
                <a:ext cx="9540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F276C048-EC83-45EC-A0B2-363F85C63685}"/>
              </a:ext>
            </a:extLst>
          </p:cNvPr>
          <p:cNvGrpSpPr/>
          <p:nvPr/>
        </p:nvGrpSpPr>
        <p:grpSpPr>
          <a:xfrm>
            <a:off x="3175717" y="6109549"/>
            <a:ext cx="770400" cy="617760"/>
            <a:chOff x="3175717" y="6109549"/>
            <a:chExt cx="770400" cy="6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285D89A-E78A-492C-BCE1-4BBEDF5D4188}"/>
                    </a:ext>
                  </a:extLst>
                </p14:cNvPr>
                <p14:cNvContentPartPr/>
                <p14:nvPr/>
              </p14:nvContentPartPr>
              <p14:xfrm>
                <a:off x="3175717" y="6200269"/>
                <a:ext cx="84240" cy="3193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285D89A-E78A-492C-BCE1-4BBEDF5D418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166717" y="6191269"/>
                  <a:ext cx="1018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A4CF2E5-32FB-480B-B929-4ADCDA51F0F6}"/>
                    </a:ext>
                  </a:extLst>
                </p14:cNvPr>
                <p14:cNvContentPartPr/>
                <p14:nvPr/>
              </p14:nvContentPartPr>
              <p14:xfrm>
                <a:off x="3352837" y="6109549"/>
                <a:ext cx="108720" cy="4060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A4CF2E5-32FB-480B-B929-4ADCDA51F0F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344197" y="6100549"/>
                  <a:ext cx="1263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6DE24C7-1C7C-4171-9F26-1B3871C721A1}"/>
                    </a:ext>
                  </a:extLst>
                </p14:cNvPr>
                <p14:cNvContentPartPr/>
                <p14:nvPr/>
              </p14:nvContentPartPr>
              <p14:xfrm>
                <a:off x="3522397" y="6322669"/>
                <a:ext cx="54720" cy="928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6DE24C7-1C7C-4171-9F26-1B3871C721A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513397" y="6313669"/>
                  <a:ext cx="72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8767846-CF20-41DB-80AF-30B962263950}"/>
                    </a:ext>
                  </a:extLst>
                </p14:cNvPr>
                <p14:cNvContentPartPr/>
                <p14:nvPr/>
              </p14:nvContentPartPr>
              <p14:xfrm>
                <a:off x="3493597" y="6244549"/>
                <a:ext cx="268920" cy="1630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8767846-CF20-41DB-80AF-30B96226395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484957" y="6235909"/>
                  <a:ext cx="286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6BFE4D3-6056-45BD-8705-968B90EFC82D}"/>
                    </a:ext>
                  </a:extLst>
                </p14:cNvPr>
                <p14:cNvContentPartPr/>
                <p14:nvPr/>
              </p14:nvContentPartPr>
              <p14:xfrm>
                <a:off x="3671797" y="6271189"/>
                <a:ext cx="109440" cy="835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6BFE4D3-6056-45BD-8705-968B90EFC82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663157" y="6262189"/>
                  <a:ext cx="127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DB40E39-64F1-4DF6-8592-FF2192DF47D4}"/>
                    </a:ext>
                  </a:extLst>
                </p14:cNvPr>
                <p14:cNvContentPartPr/>
                <p14:nvPr/>
              </p14:nvContentPartPr>
              <p14:xfrm>
                <a:off x="3873037" y="6207469"/>
                <a:ext cx="73080" cy="2210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DB40E39-64F1-4DF6-8592-FF2192DF47D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864397" y="6198469"/>
                  <a:ext cx="90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E145A30-CF28-4D2C-A2E5-F015E28DFD7C}"/>
                    </a:ext>
                  </a:extLst>
                </p14:cNvPr>
                <p14:cNvContentPartPr/>
                <p14:nvPr/>
              </p14:nvContentPartPr>
              <p14:xfrm>
                <a:off x="3689077" y="6448669"/>
                <a:ext cx="18720" cy="846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E145A30-CF28-4D2C-A2E5-F015E28DFD7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680437" y="6440029"/>
                  <a:ext cx="36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649367D-EE48-4AD3-B38C-2B4A3FB6D39C}"/>
                    </a:ext>
                  </a:extLst>
                </p14:cNvPr>
                <p14:cNvContentPartPr/>
                <p14:nvPr/>
              </p14:nvContentPartPr>
              <p14:xfrm>
                <a:off x="3725077" y="6433189"/>
                <a:ext cx="28440" cy="1058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649367D-EE48-4AD3-B38C-2B4A3FB6D39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716077" y="6424549"/>
                  <a:ext cx="46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6237407-88F6-4BB4-8BFA-943B8097B0B5}"/>
                    </a:ext>
                  </a:extLst>
                </p14:cNvPr>
                <p14:cNvContentPartPr/>
                <p14:nvPr/>
              </p14:nvContentPartPr>
              <p14:xfrm>
                <a:off x="3705637" y="6622549"/>
                <a:ext cx="165960" cy="1047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6237407-88F6-4BB4-8BFA-943B8097B0B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696997" y="6613549"/>
                  <a:ext cx="18360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7C357B05-0FC9-4AAD-BD11-9290A87A60FD}"/>
                  </a:ext>
                </a:extLst>
              </p14:cNvPr>
              <p14:cNvContentPartPr/>
              <p14:nvPr/>
            </p14:nvContentPartPr>
            <p14:xfrm>
              <a:off x="3295957" y="6698509"/>
              <a:ext cx="318600" cy="5364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7C357B05-0FC9-4AAD-BD11-9290A87A60FD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3286957" y="6689509"/>
                <a:ext cx="33624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Group 358">
            <a:extLst>
              <a:ext uri="{FF2B5EF4-FFF2-40B4-BE49-F238E27FC236}">
                <a16:creationId xmlns:a16="http://schemas.microsoft.com/office/drawing/2014/main" id="{DC7CFD90-29B2-45CF-B551-96752879582E}"/>
              </a:ext>
            </a:extLst>
          </p:cNvPr>
          <p:cNvGrpSpPr/>
          <p:nvPr/>
        </p:nvGrpSpPr>
        <p:grpSpPr>
          <a:xfrm>
            <a:off x="6747637" y="5852149"/>
            <a:ext cx="1662120" cy="802440"/>
            <a:chOff x="6747637" y="5852149"/>
            <a:chExt cx="1662120" cy="80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A052743-CFC3-4DA0-A0C2-B05EB573975F}"/>
                    </a:ext>
                  </a:extLst>
                </p14:cNvPr>
                <p14:cNvContentPartPr/>
                <p14:nvPr/>
              </p14:nvContentPartPr>
              <p14:xfrm>
                <a:off x="6747637" y="5852149"/>
                <a:ext cx="186480" cy="4924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A052743-CFC3-4DA0-A0C2-B05EB573975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738637" y="5843509"/>
                  <a:ext cx="2041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E6329D3-399F-4B70-9D6A-3BD49154032E}"/>
                    </a:ext>
                  </a:extLst>
                </p14:cNvPr>
                <p14:cNvContentPartPr/>
                <p14:nvPr/>
              </p14:nvContentPartPr>
              <p14:xfrm>
                <a:off x="6965077" y="6050509"/>
                <a:ext cx="88200" cy="1198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E6329D3-399F-4B70-9D6A-3BD49154032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956437" y="6041509"/>
                  <a:ext cx="105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A7C585E-327D-4D25-8799-BEE779F1C563}"/>
                    </a:ext>
                  </a:extLst>
                </p14:cNvPr>
                <p14:cNvContentPartPr/>
                <p14:nvPr/>
              </p14:nvContentPartPr>
              <p14:xfrm>
                <a:off x="6959677" y="6087949"/>
                <a:ext cx="90720" cy="910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A7C585E-327D-4D25-8799-BEE779F1C56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950677" y="6078949"/>
                  <a:ext cx="108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B735232-2FFF-4D17-A99E-23BF24FCE97B}"/>
                    </a:ext>
                  </a:extLst>
                </p14:cNvPr>
                <p14:cNvContentPartPr/>
                <p14:nvPr/>
              </p14:nvContentPartPr>
              <p14:xfrm>
                <a:off x="7150117" y="5953309"/>
                <a:ext cx="184320" cy="1267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B735232-2FFF-4D17-A99E-23BF24FCE97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141117" y="5944669"/>
                  <a:ext cx="201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021C342-4C63-434C-B823-DFF8C2480B64}"/>
                    </a:ext>
                  </a:extLst>
                </p14:cNvPr>
                <p14:cNvContentPartPr/>
                <p14:nvPr/>
              </p14:nvContentPartPr>
              <p14:xfrm>
                <a:off x="7493197" y="5978149"/>
                <a:ext cx="120960" cy="68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021C342-4C63-434C-B823-DFF8C2480B6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484197" y="5969509"/>
                  <a:ext cx="138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EA7111F-5AD4-48B6-B52E-093F82461136}"/>
                    </a:ext>
                  </a:extLst>
                </p14:cNvPr>
                <p14:cNvContentPartPr/>
                <p14:nvPr/>
              </p14:nvContentPartPr>
              <p14:xfrm>
                <a:off x="7485637" y="6012709"/>
                <a:ext cx="126720" cy="165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EA7111F-5AD4-48B6-B52E-093F8246113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476637" y="6004069"/>
                  <a:ext cx="144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551F754-4707-49C1-9426-7741EB425AB5}"/>
                    </a:ext>
                  </a:extLst>
                </p14:cNvPr>
                <p14:cNvContentPartPr/>
                <p14:nvPr/>
              </p14:nvContentPartPr>
              <p14:xfrm>
                <a:off x="7845637" y="5898229"/>
                <a:ext cx="133920" cy="1404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551F754-4707-49C1-9426-7741EB425AB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836637" y="5889229"/>
                  <a:ext cx="15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564A697-572E-4C32-ABAF-669F25D145F7}"/>
                    </a:ext>
                  </a:extLst>
                </p14:cNvPr>
                <p14:cNvContentPartPr/>
                <p14:nvPr/>
              </p14:nvContentPartPr>
              <p14:xfrm>
                <a:off x="8117077" y="5868349"/>
                <a:ext cx="194040" cy="234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564A697-572E-4C32-ABAF-669F25D145F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108077" y="5859349"/>
                  <a:ext cx="211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8E8F976-744C-4C12-91F7-DFE7E35B8D94}"/>
                    </a:ext>
                  </a:extLst>
                </p14:cNvPr>
                <p14:cNvContentPartPr/>
                <p14:nvPr/>
              </p14:nvContentPartPr>
              <p14:xfrm>
                <a:off x="8158837" y="5888149"/>
                <a:ext cx="27720" cy="1267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8E8F976-744C-4C12-91F7-DFE7E35B8D9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150197" y="5879509"/>
                  <a:ext cx="45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95D0A6E-5305-499F-90C1-513005F2F158}"/>
                    </a:ext>
                  </a:extLst>
                </p14:cNvPr>
                <p14:cNvContentPartPr/>
                <p14:nvPr/>
              </p14:nvContentPartPr>
              <p14:xfrm>
                <a:off x="8212477" y="5884189"/>
                <a:ext cx="127080" cy="1209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95D0A6E-5305-499F-90C1-513005F2F15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203837" y="5875549"/>
                  <a:ext cx="144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0BB964E-E53F-433D-8F97-4F703AF2EB2C}"/>
                    </a:ext>
                  </a:extLst>
                </p14:cNvPr>
                <p14:cNvContentPartPr/>
                <p14:nvPr/>
              </p14:nvContentPartPr>
              <p14:xfrm>
                <a:off x="7130677" y="6271189"/>
                <a:ext cx="179280" cy="3834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0BB964E-E53F-433D-8F97-4F703AF2EB2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121677" y="6262189"/>
                  <a:ext cx="196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195FEB7-AA23-471F-8769-4DCF26D3F3E0}"/>
                    </a:ext>
                  </a:extLst>
                </p14:cNvPr>
                <p14:cNvContentPartPr/>
                <p14:nvPr/>
              </p14:nvContentPartPr>
              <p14:xfrm>
                <a:off x="7329397" y="6473509"/>
                <a:ext cx="87480" cy="961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195FEB7-AA23-471F-8769-4DCF26D3F3E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320397" y="6464869"/>
                  <a:ext cx="105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C93DC6F-2B87-479E-B2D8-5B708493D99D}"/>
                    </a:ext>
                  </a:extLst>
                </p14:cNvPr>
                <p14:cNvContentPartPr/>
                <p14:nvPr/>
              </p14:nvContentPartPr>
              <p14:xfrm>
                <a:off x="7353157" y="6483229"/>
                <a:ext cx="63720" cy="9324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C93DC6F-2B87-479E-B2D8-5B708493D99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44157" y="6474589"/>
                  <a:ext cx="81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EEF3DBB-D6C3-4F1D-9B42-A1F1DCFD9FFB}"/>
                    </a:ext>
                  </a:extLst>
                </p14:cNvPr>
                <p14:cNvContentPartPr/>
                <p14:nvPr/>
              </p14:nvContentPartPr>
              <p14:xfrm>
                <a:off x="7611277" y="6417349"/>
                <a:ext cx="77400" cy="75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EEF3DBB-D6C3-4F1D-9B42-A1F1DCFD9FF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602277" y="6408709"/>
                  <a:ext cx="95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F854058-9A8D-4986-8158-E195CFA6FF8D}"/>
                    </a:ext>
                  </a:extLst>
                </p14:cNvPr>
                <p14:cNvContentPartPr/>
                <p14:nvPr/>
              </p14:nvContentPartPr>
              <p14:xfrm>
                <a:off x="7588237" y="6459829"/>
                <a:ext cx="115560" cy="32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F854058-9A8D-4986-8158-E195CFA6FF8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579237" y="6450829"/>
                  <a:ext cx="133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455AEB9-477F-4928-A9D4-65712E1F628E}"/>
                    </a:ext>
                  </a:extLst>
                </p14:cNvPr>
                <p14:cNvContentPartPr/>
                <p14:nvPr/>
              </p14:nvContentPartPr>
              <p14:xfrm>
                <a:off x="7925557" y="6394309"/>
                <a:ext cx="484200" cy="4500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455AEB9-477F-4928-A9D4-65712E1F628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916557" y="6385309"/>
                  <a:ext cx="501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6ACAAC2-ED99-49FE-9A46-5EA962173434}"/>
                    </a:ext>
                  </a:extLst>
                </p14:cNvPr>
                <p14:cNvContentPartPr/>
                <p14:nvPr/>
              </p14:nvContentPartPr>
              <p14:xfrm>
                <a:off x="8087917" y="6514549"/>
                <a:ext cx="170280" cy="903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6ACAAC2-ED99-49FE-9A46-5EA96217343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078917" y="6505549"/>
                  <a:ext cx="187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4B84AF6-B195-4098-865A-1013B691AECE}"/>
                    </a:ext>
                  </a:extLst>
                </p14:cNvPr>
                <p14:cNvContentPartPr/>
                <p14:nvPr/>
              </p14:nvContentPartPr>
              <p14:xfrm>
                <a:off x="7973797" y="6234829"/>
                <a:ext cx="107280" cy="1184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4B84AF6-B195-4098-865A-1013B691AEC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965157" y="6226189"/>
                  <a:ext cx="124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C8F8E97-51EC-4467-A278-0610B17E8802}"/>
                    </a:ext>
                  </a:extLst>
                </p14:cNvPr>
                <p14:cNvContentPartPr/>
                <p14:nvPr/>
              </p14:nvContentPartPr>
              <p14:xfrm>
                <a:off x="8144437" y="6202069"/>
                <a:ext cx="157320" cy="252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C8F8E97-51EC-4467-A278-0610B17E880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135797" y="6193069"/>
                  <a:ext cx="174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E803FF1-D5C1-4B5F-9A82-01E6073DF315}"/>
                    </a:ext>
                  </a:extLst>
                </p14:cNvPr>
                <p14:cNvContentPartPr/>
                <p14:nvPr/>
              </p14:nvContentPartPr>
              <p14:xfrm>
                <a:off x="8171437" y="6233749"/>
                <a:ext cx="11520" cy="961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E803FF1-D5C1-4B5F-9A82-01E6073DF31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162437" y="6224749"/>
                  <a:ext cx="29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90F2E3C-7B95-4741-9196-98465F388170}"/>
                    </a:ext>
                  </a:extLst>
                </p14:cNvPr>
                <p14:cNvContentPartPr/>
                <p14:nvPr/>
              </p14:nvContentPartPr>
              <p14:xfrm>
                <a:off x="8215357" y="6215749"/>
                <a:ext cx="119880" cy="900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90F2E3C-7B95-4741-9196-98465F38817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206717" y="6207109"/>
                  <a:ext cx="1375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1160F9C-F861-4743-BE0B-55A21D8B749B}"/>
              </a:ext>
            </a:extLst>
          </p:cNvPr>
          <p:cNvGrpSpPr/>
          <p:nvPr/>
        </p:nvGrpSpPr>
        <p:grpSpPr>
          <a:xfrm>
            <a:off x="8785237" y="6344269"/>
            <a:ext cx="1295280" cy="146160"/>
            <a:chOff x="8785237" y="6344269"/>
            <a:chExt cx="129528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A0768C6-DF70-4841-8697-42C710F296E3}"/>
                    </a:ext>
                  </a:extLst>
                </p14:cNvPr>
                <p14:cNvContentPartPr/>
                <p14:nvPr/>
              </p14:nvContentPartPr>
              <p14:xfrm>
                <a:off x="8785237" y="6391789"/>
                <a:ext cx="125280" cy="846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A0768C6-DF70-4841-8697-42C710F296E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776237" y="6382789"/>
                  <a:ext cx="142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1D7AE78D-6EC8-45DC-828B-7BC112E699C9}"/>
                    </a:ext>
                  </a:extLst>
                </p14:cNvPr>
                <p14:cNvContentPartPr/>
                <p14:nvPr/>
              </p14:nvContentPartPr>
              <p14:xfrm>
                <a:off x="9011317" y="6400429"/>
                <a:ext cx="72360" cy="54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1D7AE78D-6EC8-45DC-828B-7BC112E699C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002317" y="6391429"/>
                  <a:ext cx="90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7A1B620-DA43-4D0C-9932-1F2D7F9191B6}"/>
                    </a:ext>
                  </a:extLst>
                </p14:cNvPr>
                <p14:cNvContentPartPr/>
                <p14:nvPr/>
              </p14:nvContentPartPr>
              <p14:xfrm>
                <a:off x="8997277" y="6438589"/>
                <a:ext cx="106560" cy="68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7A1B620-DA43-4D0C-9932-1F2D7F9191B6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988637" y="6429949"/>
                  <a:ext cx="124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6CFCE03-0B46-4EEA-9F45-945F4BAE76A9}"/>
                    </a:ext>
                  </a:extLst>
                </p14:cNvPr>
                <p14:cNvContentPartPr/>
                <p14:nvPr/>
              </p14:nvContentPartPr>
              <p14:xfrm>
                <a:off x="9209677" y="6364069"/>
                <a:ext cx="94680" cy="864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6CFCE03-0B46-4EEA-9F45-945F4BAE76A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200677" y="6355069"/>
                  <a:ext cx="112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0DC17B2-6E79-49CB-A968-02F21C7247BB}"/>
                    </a:ext>
                  </a:extLst>
                </p14:cNvPr>
                <p14:cNvContentPartPr/>
                <p14:nvPr/>
              </p14:nvContentPartPr>
              <p14:xfrm>
                <a:off x="9358717" y="6438949"/>
                <a:ext cx="22680" cy="471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0DC17B2-6E79-49CB-A968-02F21C7247B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349717" y="6430309"/>
                  <a:ext cx="40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6496445-A058-4680-A393-D66542381BFB}"/>
                    </a:ext>
                  </a:extLst>
                </p14:cNvPr>
                <p14:cNvContentPartPr/>
                <p14:nvPr/>
              </p14:nvContentPartPr>
              <p14:xfrm>
                <a:off x="9502357" y="6344269"/>
                <a:ext cx="46080" cy="1018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6496445-A058-4680-A393-D66542381BF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493717" y="6335629"/>
                  <a:ext cx="63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3F09E08-F5E5-48C6-BA3D-AA13103DCDF2}"/>
                    </a:ext>
                  </a:extLst>
                </p14:cNvPr>
                <p14:cNvContentPartPr/>
                <p14:nvPr/>
              </p14:nvContentPartPr>
              <p14:xfrm>
                <a:off x="9643117" y="6449749"/>
                <a:ext cx="11880" cy="406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3F09E08-F5E5-48C6-BA3D-AA13103DCDF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634477" y="6441109"/>
                  <a:ext cx="29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55C603C1-D85C-4885-8BC2-E897F757E6BE}"/>
                    </a:ext>
                  </a:extLst>
                </p14:cNvPr>
                <p14:cNvContentPartPr/>
                <p14:nvPr/>
              </p14:nvContentPartPr>
              <p14:xfrm>
                <a:off x="9729157" y="6365149"/>
                <a:ext cx="97200" cy="878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55C603C1-D85C-4885-8BC2-E897F757E6B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720157" y="6356509"/>
                  <a:ext cx="114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2F7F5569-2466-459A-BC81-6DE314B4C657}"/>
                    </a:ext>
                  </a:extLst>
                </p14:cNvPr>
                <p14:cNvContentPartPr/>
                <p14:nvPr/>
              </p14:nvContentPartPr>
              <p14:xfrm>
                <a:off x="9921037" y="6394669"/>
                <a:ext cx="12600" cy="36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2F7F5569-2466-459A-BC81-6DE314B4C65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912397" y="6385669"/>
                  <a:ext cx="3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59F8B9C-FC5D-472D-9974-A3AA66132F6A}"/>
                    </a:ext>
                  </a:extLst>
                </p14:cNvPr>
                <p14:cNvContentPartPr/>
                <p14:nvPr/>
              </p14:nvContentPartPr>
              <p14:xfrm>
                <a:off x="9987637" y="6383509"/>
                <a:ext cx="92880" cy="72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59F8B9C-FC5D-472D-9974-A3AA66132F6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978637" y="6374869"/>
                  <a:ext cx="1105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9D5A84FE-43D0-4F01-AD22-7A59FBD94325}"/>
              </a:ext>
            </a:extLst>
          </p:cNvPr>
          <p:cNvGrpSpPr/>
          <p:nvPr/>
        </p:nvGrpSpPr>
        <p:grpSpPr>
          <a:xfrm>
            <a:off x="10331437" y="2558869"/>
            <a:ext cx="291240" cy="228240"/>
            <a:chOff x="10331437" y="2558869"/>
            <a:chExt cx="29124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717BE92-8CEE-45D0-8366-0ECCDC616DF4}"/>
                    </a:ext>
                  </a:extLst>
                </p14:cNvPr>
                <p14:cNvContentPartPr/>
                <p14:nvPr/>
              </p14:nvContentPartPr>
              <p14:xfrm>
                <a:off x="10376797" y="2606749"/>
                <a:ext cx="187560" cy="730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717BE92-8CEE-45D0-8366-0ECCDC616DF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368157" y="2598109"/>
                  <a:ext cx="20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870FE01-8453-49DE-A44E-629B570A4C66}"/>
                    </a:ext>
                  </a:extLst>
                </p14:cNvPr>
                <p14:cNvContentPartPr/>
                <p14:nvPr/>
              </p14:nvContentPartPr>
              <p14:xfrm>
                <a:off x="10437997" y="2586229"/>
                <a:ext cx="71640" cy="1440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870FE01-8453-49DE-A44E-629B570A4C6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428997" y="2577229"/>
                  <a:ext cx="89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E45B07B-829B-44F2-A95A-851BC2751060}"/>
                    </a:ext>
                  </a:extLst>
                </p14:cNvPr>
                <p14:cNvContentPartPr/>
                <p14:nvPr/>
              </p14:nvContentPartPr>
              <p14:xfrm>
                <a:off x="10331437" y="2558869"/>
                <a:ext cx="291240" cy="2282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E45B07B-829B-44F2-A95A-851BC275106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322797" y="2549869"/>
                  <a:ext cx="30888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63365F7A-2F8E-4268-9A56-9659E78307B4}"/>
                  </a:ext>
                </a:extLst>
              </p14:cNvPr>
              <p14:cNvContentPartPr/>
              <p14:nvPr/>
            </p14:nvContentPartPr>
            <p14:xfrm>
              <a:off x="5753317" y="5767909"/>
              <a:ext cx="217080" cy="11988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63365F7A-2F8E-4268-9A56-9659E78307B4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5744677" y="5758909"/>
                <a:ext cx="23472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1" name="Group 390">
            <a:extLst>
              <a:ext uri="{FF2B5EF4-FFF2-40B4-BE49-F238E27FC236}">
                <a16:creationId xmlns:a16="http://schemas.microsoft.com/office/drawing/2014/main" id="{1D4AF6C3-CE17-437E-A09F-EC097DCB6B4C}"/>
              </a:ext>
            </a:extLst>
          </p:cNvPr>
          <p:cNvGrpSpPr/>
          <p:nvPr/>
        </p:nvGrpSpPr>
        <p:grpSpPr>
          <a:xfrm>
            <a:off x="9379957" y="4999309"/>
            <a:ext cx="1454400" cy="564840"/>
            <a:chOff x="9379957" y="4999309"/>
            <a:chExt cx="145440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EE592BC2-305B-4087-AC1C-BDF486864A77}"/>
                    </a:ext>
                  </a:extLst>
                </p14:cNvPr>
                <p14:cNvContentPartPr/>
                <p14:nvPr/>
              </p14:nvContentPartPr>
              <p14:xfrm>
                <a:off x="9379957" y="5118109"/>
                <a:ext cx="160200" cy="4460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EE592BC2-305B-4087-AC1C-BDF486864A7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370957" y="5109109"/>
                  <a:ext cx="1778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17463AF5-E5A4-4F97-800A-993949CF3C02}"/>
                    </a:ext>
                  </a:extLst>
                </p14:cNvPr>
                <p14:cNvContentPartPr/>
                <p14:nvPr/>
              </p14:nvContentPartPr>
              <p14:xfrm>
                <a:off x="9561757" y="5337709"/>
                <a:ext cx="56880" cy="723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17463AF5-E5A4-4F97-800A-993949CF3C0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553117" y="5328709"/>
                  <a:ext cx="74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A9935D8-332D-4D89-9C43-4B794C2A5C02}"/>
                    </a:ext>
                  </a:extLst>
                </p14:cNvPr>
                <p14:cNvContentPartPr/>
                <p14:nvPr/>
              </p14:nvContentPartPr>
              <p14:xfrm>
                <a:off x="9527917" y="5313949"/>
                <a:ext cx="124920" cy="2325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A9935D8-332D-4D89-9C43-4B794C2A5C0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518917" y="5305309"/>
                  <a:ext cx="142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8D50CEB-9BFB-41C2-B608-7F8A68F185D8}"/>
                    </a:ext>
                  </a:extLst>
                </p14:cNvPr>
                <p14:cNvContentPartPr/>
                <p14:nvPr/>
              </p14:nvContentPartPr>
              <p14:xfrm>
                <a:off x="9761917" y="5236189"/>
                <a:ext cx="111240" cy="576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8D50CEB-9BFB-41C2-B608-7F8A68F185D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753277" y="5227549"/>
                  <a:ext cx="128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8CD305B-6158-444B-B296-D1FD5DF054AE}"/>
                    </a:ext>
                  </a:extLst>
                </p14:cNvPr>
                <p14:cNvContentPartPr/>
                <p14:nvPr/>
              </p14:nvContentPartPr>
              <p14:xfrm>
                <a:off x="9771277" y="5268229"/>
                <a:ext cx="148680" cy="133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8CD305B-6158-444B-B296-D1FD5DF054A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762277" y="5259229"/>
                  <a:ext cx="166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6B9674A-77C2-4B5C-BC2C-25E467E7AB5A}"/>
                    </a:ext>
                  </a:extLst>
                </p14:cNvPr>
                <p14:cNvContentPartPr/>
                <p14:nvPr/>
              </p14:nvContentPartPr>
              <p14:xfrm>
                <a:off x="10107877" y="5234029"/>
                <a:ext cx="726480" cy="262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6B9674A-77C2-4B5C-BC2C-25E467E7AB5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099237" y="5225029"/>
                  <a:ext cx="744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F8F2638-0D32-428A-ADFC-EDEB945CB413}"/>
                    </a:ext>
                  </a:extLst>
                </p14:cNvPr>
                <p14:cNvContentPartPr/>
                <p14:nvPr/>
              </p14:nvContentPartPr>
              <p14:xfrm>
                <a:off x="10298317" y="5025589"/>
                <a:ext cx="70920" cy="1375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F8F2638-0D32-428A-ADFC-EDEB945CB41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289677" y="5016949"/>
                  <a:ext cx="88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2A980B4-8217-4FFD-94A1-AB29B07E1484}"/>
                    </a:ext>
                  </a:extLst>
                </p14:cNvPr>
                <p14:cNvContentPartPr/>
                <p14:nvPr/>
              </p14:nvContentPartPr>
              <p14:xfrm>
                <a:off x="10436197" y="4999309"/>
                <a:ext cx="179640" cy="129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2A980B4-8217-4FFD-94A1-AB29B07E148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427197" y="4990309"/>
                  <a:ext cx="197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361E22A-C011-4DEF-932C-8BE30B5D7339}"/>
                    </a:ext>
                  </a:extLst>
                </p14:cNvPr>
                <p14:cNvContentPartPr/>
                <p14:nvPr/>
              </p14:nvContentPartPr>
              <p14:xfrm>
                <a:off x="10512157" y="5024149"/>
                <a:ext cx="17640" cy="14220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361E22A-C011-4DEF-932C-8BE30B5D733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503157" y="5015149"/>
                  <a:ext cx="35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3ABCCBA-4DB9-4562-B752-85996D48C754}"/>
                    </a:ext>
                  </a:extLst>
                </p14:cNvPr>
                <p14:cNvContentPartPr/>
                <p14:nvPr/>
              </p14:nvContentPartPr>
              <p14:xfrm>
                <a:off x="10561837" y="5009029"/>
                <a:ext cx="7200" cy="1778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3ABCCBA-4DB9-4562-B752-85996D48C75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552837" y="5000029"/>
                  <a:ext cx="2484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A45A8C8F-8C60-4FBA-8C0C-D84C21BF29D7}"/>
                  </a:ext>
                </a:extLst>
              </p14:cNvPr>
              <p14:cNvContentPartPr/>
              <p14:nvPr/>
            </p14:nvContentPartPr>
            <p14:xfrm>
              <a:off x="10451677" y="5326549"/>
              <a:ext cx="115560" cy="19188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A45A8C8F-8C60-4FBA-8C0C-D84C21BF29D7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10442677" y="5317909"/>
                <a:ext cx="13320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10F6E5E-E6F9-4011-81EF-3FDEE5CD9ACF}"/>
              </a:ext>
            </a:extLst>
          </p:cNvPr>
          <p:cNvGrpSpPr/>
          <p:nvPr/>
        </p:nvGrpSpPr>
        <p:grpSpPr>
          <a:xfrm>
            <a:off x="10272037" y="5655229"/>
            <a:ext cx="1128600" cy="136080"/>
            <a:chOff x="10272037" y="5655229"/>
            <a:chExt cx="112860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C0FE7FE-EFFB-4048-93A7-8C8BA08BEA26}"/>
                    </a:ext>
                  </a:extLst>
                </p14:cNvPr>
                <p14:cNvContentPartPr/>
                <p14:nvPr/>
              </p14:nvContentPartPr>
              <p14:xfrm>
                <a:off x="10272037" y="5675029"/>
                <a:ext cx="66240" cy="1029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C0FE7FE-EFFB-4048-93A7-8C8BA08BEA2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263037" y="5666029"/>
                  <a:ext cx="83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D94439CF-76AF-4D41-9CAC-874C6D7E3062}"/>
                    </a:ext>
                  </a:extLst>
                </p14:cNvPr>
                <p14:cNvContentPartPr/>
                <p14:nvPr/>
              </p14:nvContentPartPr>
              <p14:xfrm>
                <a:off x="10387597" y="5699509"/>
                <a:ext cx="86400" cy="460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D94439CF-76AF-4D41-9CAC-874C6D7E306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378597" y="5690869"/>
                  <a:ext cx="104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607F8A9-59CE-458D-8265-CE99F595EDBF}"/>
                    </a:ext>
                  </a:extLst>
                </p14:cNvPr>
                <p14:cNvContentPartPr/>
                <p14:nvPr/>
              </p14:nvContentPartPr>
              <p14:xfrm>
                <a:off x="10556077" y="5666749"/>
                <a:ext cx="89280" cy="10656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607F8A9-59CE-458D-8265-CE99F595EDB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547077" y="5657749"/>
                  <a:ext cx="106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022F0C7-73F3-47AB-8EB1-114253B4F8C6}"/>
                    </a:ext>
                  </a:extLst>
                </p14:cNvPr>
                <p14:cNvContentPartPr/>
                <p14:nvPr/>
              </p14:nvContentPartPr>
              <p14:xfrm>
                <a:off x="10683877" y="5756389"/>
                <a:ext cx="39600" cy="349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022F0C7-73F3-47AB-8EB1-114253B4F8C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675237" y="5747389"/>
                  <a:ext cx="57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58F82B8-69EB-41C8-88CC-42FCA2DCA927}"/>
                    </a:ext>
                  </a:extLst>
                </p14:cNvPr>
                <p14:cNvContentPartPr/>
                <p14:nvPr/>
              </p14:nvContentPartPr>
              <p14:xfrm>
                <a:off x="10810237" y="5655229"/>
                <a:ext cx="41400" cy="1141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58F82B8-69EB-41C8-88CC-42FCA2DCA92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801597" y="5646589"/>
                  <a:ext cx="59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B3465BF-5F60-43A9-B01C-9F2D0C35BDF4}"/>
                    </a:ext>
                  </a:extLst>
                </p14:cNvPr>
                <p14:cNvContentPartPr/>
                <p14:nvPr/>
              </p14:nvContentPartPr>
              <p14:xfrm>
                <a:off x="10912117" y="5759989"/>
                <a:ext cx="28440" cy="108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B3465BF-5F60-43A9-B01C-9F2D0C35BDF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903117" y="5751349"/>
                  <a:ext cx="46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837B976B-CA94-4797-AC4F-4AF44BFE15DB}"/>
                    </a:ext>
                  </a:extLst>
                </p14:cNvPr>
                <p14:cNvContentPartPr/>
                <p14:nvPr/>
              </p14:nvContentPartPr>
              <p14:xfrm>
                <a:off x="11033437" y="5669269"/>
                <a:ext cx="73440" cy="820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837B976B-CA94-4797-AC4F-4AF44BFE15D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024437" y="5660269"/>
                  <a:ext cx="91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0101323-F7E6-4123-ACB1-F46D1C73523B}"/>
                    </a:ext>
                  </a:extLst>
                </p14:cNvPr>
                <p14:cNvContentPartPr/>
                <p14:nvPr/>
              </p14:nvContentPartPr>
              <p14:xfrm>
                <a:off x="11232877" y="5679349"/>
                <a:ext cx="59760" cy="72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0101323-F7E6-4123-ACB1-F46D1C73523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224237" y="5670349"/>
                  <a:ext cx="77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417DF247-4B38-46C8-B3ED-DB54AB65E984}"/>
                    </a:ext>
                  </a:extLst>
                </p14:cNvPr>
                <p14:cNvContentPartPr/>
                <p14:nvPr/>
              </p14:nvContentPartPr>
              <p14:xfrm>
                <a:off x="11395597" y="5690149"/>
                <a:ext cx="5040" cy="324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417DF247-4B38-46C8-B3ED-DB54AB65E98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386597" y="568114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339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44DC3DC-3C5F-43F2-946B-22FCECB39703}"/>
                  </a:ext>
                </a:extLst>
              </p14:cNvPr>
              <p14:cNvContentPartPr/>
              <p14:nvPr/>
            </p14:nvContentPartPr>
            <p14:xfrm>
              <a:off x="5099557" y="1586509"/>
              <a:ext cx="22320" cy="331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44DC3DC-3C5F-43F2-946B-22FCECB397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0557" y="1577509"/>
                <a:ext cx="39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8383ED7-1255-4D11-AEA1-7E6C2787452B}"/>
                  </a:ext>
                </a:extLst>
              </p14:cNvPr>
              <p14:cNvContentPartPr/>
              <p14:nvPr/>
            </p14:nvContentPartPr>
            <p14:xfrm>
              <a:off x="1735717" y="1002229"/>
              <a:ext cx="944280" cy="705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8383ED7-1255-4D11-AEA1-7E6C278745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6717" y="993589"/>
                <a:ext cx="961920" cy="7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A9C1ED10-3862-4916-A3CF-12185B33FD10}"/>
                  </a:ext>
                </a:extLst>
              </p14:cNvPr>
              <p14:cNvContentPartPr/>
              <p14:nvPr/>
            </p14:nvContentPartPr>
            <p14:xfrm>
              <a:off x="8864797" y="3874309"/>
              <a:ext cx="198000" cy="30420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A9C1ED10-3862-4916-A3CF-12185B33FD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5797" y="3865309"/>
                <a:ext cx="2156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5A67BE33-911C-445F-8199-29605C296DB3}"/>
                  </a:ext>
                </a:extLst>
              </p14:cNvPr>
              <p14:cNvContentPartPr/>
              <p14:nvPr/>
            </p14:nvContentPartPr>
            <p14:xfrm>
              <a:off x="764437" y="3191389"/>
              <a:ext cx="850680" cy="5256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5A67BE33-911C-445F-8199-29605C296D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5797" y="3182749"/>
                <a:ext cx="868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E80073-36B7-4724-8BD9-A1CD69F4D798}"/>
                  </a:ext>
                </a:extLst>
              </p14:cNvPr>
              <p14:cNvContentPartPr/>
              <p14:nvPr/>
            </p14:nvContentPartPr>
            <p14:xfrm>
              <a:off x="536917" y="366469"/>
              <a:ext cx="180360" cy="68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E80073-36B7-4724-8BD9-A1CD69F4D7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7917" y="357829"/>
                <a:ext cx="198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72284C-15F5-4A40-8F95-276A674FAF74}"/>
                  </a:ext>
                </a:extLst>
              </p14:cNvPr>
              <p14:cNvContentPartPr/>
              <p14:nvPr/>
            </p14:nvContentPartPr>
            <p14:xfrm>
              <a:off x="571477" y="411109"/>
              <a:ext cx="131400" cy="41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72284C-15F5-4A40-8F95-276A674FAF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477" y="402469"/>
                <a:ext cx="149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4C8B40-EECC-4F6F-B9EE-45F47596F4EF}"/>
                  </a:ext>
                </a:extLst>
              </p14:cNvPr>
              <p14:cNvContentPartPr/>
              <p14:nvPr/>
            </p14:nvContentPartPr>
            <p14:xfrm>
              <a:off x="493717" y="513709"/>
              <a:ext cx="196920" cy="10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4C8B40-EECC-4F6F-B9EE-45F47596F4E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717" y="505069"/>
                <a:ext cx="214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0022F7-498B-4170-952B-62585D0D69A6}"/>
                  </a:ext>
                </a:extLst>
              </p14:cNvPr>
              <p14:cNvContentPartPr/>
              <p14:nvPr/>
            </p14:nvContentPartPr>
            <p14:xfrm>
              <a:off x="843997" y="664909"/>
              <a:ext cx="60120" cy="211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0022F7-498B-4170-952B-62585D0D69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5357" y="656269"/>
                <a:ext cx="77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FAF1D2-1650-41A1-83E3-EFE4C00D566B}"/>
                  </a:ext>
                </a:extLst>
              </p14:cNvPr>
              <p14:cNvContentPartPr/>
              <p14:nvPr/>
            </p14:nvContentPartPr>
            <p14:xfrm>
              <a:off x="960277" y="730069"/>
              <a:ext cx="58320" cy="149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FAF1D2-1650-41A1-83E3-EFE4C00D566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1277" y="721429"/>
                <a:ext cx="759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CD3D34-3865-4CCC-9C93-4F1BA8C493F8}"/>
                  </a:ext>
                </a:extLst>
              </p14:cNvPr>
              <p14:cNvContentPartPr/>
              <p14:nvPr/>
            </p14:nvContentPartPr>
            <p14:xfrm>
              <a:off x="1272757" y="513709"/>
              <a:ext cx="55800" cy="165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CD3D34-3865-4CCC-9C93-4F1BA8C493F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63757" y="505069"/>
                <a:ext cx="734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CC47C8-B78F-408B-AF4F-3FBD169F54E2}"/>
                  </a:ext>
                </a:extLst>
              </p14:cNvPr>
              <p14:cNvContentPartPr/>
              <p14:nvPr/>
            </p14:nvContentPartPr>
            <p14:xfrm>
              <a:off x="1376437" y="500029"/>
              <a:ext cx="100080" cy="160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CC47C8-B78F-408B-AF4F-3FBD169F5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67437" y="491389"/>
                <a:ext cx="117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022D8B-A187-4E74-BC8B-21C7D3A1D05D}"/>
                  </a:ext>
                </a:extLst>
              </p14:cNvPr>
              <p14:cNvContentPartPr/>
              <p14:nvPr/>
            </p14:nvContentPartPr>
            <p14:xfrm>
              <a:off x="1358077" y="557269"/>
              <a:ext cx="162360" cy="106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022D8B-A187-4E74-BC8B-21C7D3A1D05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49077" y="548269"/>
                <a:ext cx="180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64EA64-76E3-4928-996D-28F00D10583B}"/>
                  </a:ext>
                </a:extLst>
              </p14:cNvPr>
              <p14:cNvContentPartPr/>
              <p14:nvPr/>
            </p14:nvContentPartPr>
            <p14:xfrm>
              <a:off x="1608637" y="518029"/>
              <a:ext cx="117360" cy="289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64EA64-76E3-4928-996D-28F00D10583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99997" y="509029"/>
                <a:ext cx="1350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8104E5-1C81-4891-98FE-C746510E7488}"/>
                  </a:ext>
                </a:extLst>
              </p14:cNvPr>
              <p14:cNvContentPartPr/>
              <p14:nvPr/>
            </p14:nvContentPartPr>
            <p14:xfrm>
              <a:off x="1793317" y="494989"/>
              <a:ext cx="76320" cy="23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8104E5-1C81-4891-98FE-C746510E748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4317" y="485989"/>
                <a:ext cx="939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E36E39D-C3D5-4D2F-95CD-04EAC171D371}"/>
                  </a:ext>
                </a:extLst>
              </p14:cNvPr>
              <p14:cNvContentPartPr/>
              <p14:nvPr/>
            </p14:nvContentPartPr>
            <p14:xfrm>
              <a:off x="2065837" y="469429"/>
              <a:ext cx="208080" cy="109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E36E39D-C3D5-4D2F-95CD-04EAC171D37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57197" y="460789"/>
                <a:ext cx="225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916D611-039C-4C63-958B-2F419EA2C178}"/>
                  </a:ext>
                </a:extLst>
              </p14:cNvPr>
              <p14:cNvContentPartPr/>
              <p14:nvPr/>
            </p14:nvContentPartPr>
            <p14:xfrm>
              <a:off x="2600077" y="314629"/>
              <a:ext cx="185760" cy="52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916D611-039C-4C63-958B-2F419EA2C1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91077" y="305629"/>
                <a:ext cx="203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305D86B-4757-43DA-8A9B-F3AA8C1FDAA0}"/>
                  </a:ext>
                </a:extLst>
              </p14:cNvPr>
              <p14:cNvContentPartPr/>
              <p14:nvPr/>
            </p14:nvContentPartPr>
            <p14:xfrm>
              <a:off x="2620237" y="369709"/>
              <a:ext cx="181080" cy="295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305D86B-4757-43DA-8A9B-F3AA8C1FDAA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11597" y="361069"/>
                <a:ext cx="1987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637DA6-776C-4E28-BBA9-D32EB7549A0D}"/>
                  </a:ext>
                </a:extLst>
              </p14:cNvPr>
              <p14:cNvContentPartPr/>
              <p14:nvPr/>
            </p14:nvContentPartPr>
            <p14:xfrm>
              <a:off x="2568757" y="476269"/>
              <a:ext cx="250200" cy="71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637DA6-776C-4E28-BBA9-D32EB7549A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60117" y="467629"/>
                <a:ext cx="2678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2A1C1C-5AD7-432E-934B-D79722175042}"/>
                  </a:ext>
                </a:extLst>
              </p14:cNvPr>
              <p14:cNvContentPartPr/>
              <p14:nvPr/>
            </p14:nvContentPartPr>
            <p14:xfrm>
              <a:off x="3116677" y="389149"/>
              <a:ext cx="198000" cy="231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2A1C1C-5AD7-432E-934B-D7972217504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07677" y="380149"/>
                <a:ext cx="2156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6DFAC7-7A45-4C3C-98D1-C9CDB59E1BED}"/>
                  </a:ext>
                </a:extLst>
              </p14:cNvPr>
              <p14:cNvContentPartPr/>
              <p14:nvPr/>
            </p14:nvContentPartPr>
            <p14:xfrm>
              <a:off x="3364717" y="497149"/>
              <a:ext cx="54360" cy="128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6DFAC7-7A45-4C3C-98D1-C9CDB59E1BE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55717" y="488509"/>
                <a:ext cx="720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63EFA1-15AC-4552-B6A3-FB6802A2BB33}"/>
                  </a:ext>
                </a:extLst>
              </p14:cNvPr>
              <p14:cNvContentPartPr/>
              <p14:nvPr/>
            </p14:nvContentPartPr>
            <p14:xfrm>
              <a:off x="3548317" y="296629"/>
              <a:ext cx="63000" cy="378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63EFA1-15AC-4552-B6A3-FB6802A2BB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39317" y="287629"/>
                <a:ext cx="806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B971533-3E60-44DD-A1B7-D32A6430136F}"/>
                  </a:ext>
                </a:extLst>
              </p14:cNvPr>
              <p14:cNvContentPartPr/>
              <p14:nvPr/>
            </p14:nvContentPartPr>
            <p14:xfrm>
              <a:off x="3740557" y="486349"/>
              <a:ext cx="852120" cy="57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B971533-3E60-44DD-A1B7-D32A6430136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31557" y="477349"/>
                <a:ext cx="8697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3F8BB6-1EDE-4DB9-97D4-E3082BAF9CE4}"/>
                  </a:ext>
                </a:extLst>
              </p14:cNvPr>
              <p14:cNvContentPartPr/>
              <p14:nvPr/>
            </p14:nvContentPartPr>
            <p14:xfrm>
              <a:off x="4046557" y="619549"/>
              <a:ext cx="203040" cy="133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3F8BB6-1EDE-4DB9-97D4-E3082BAF9C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37557" y="610549"/>
                <a:ext cx="220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A88CED-BD4E-4EB5-8D4B-A0D909EBAECC}"/>
                  </a:ext>
                </a:extLst>
              </p14:cNvPr>
              <p14:cNvContentPartPr/>
              <p14:nvPr/>
            </p14:nvContentPartPr>
            <p14:xfrm>
              <a:off x="3921637" y="272869"/>
              <a:ext cx="146880" cy="164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A88CED-BD4E-4EB5-8D4B-A0D909EBAE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12637" y="263869"/>
                <a:ext cx="164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68168EF-CAA7-4973-A690-786834BFF7A9}"/>
                  </a:ext>
                </a:extLst>
              </p14:cNvPr>
              <p14:cNvContentPartPr/>
              <p14:nvPr/>
            </p14:nvContentPartPr>
            <p14:xfrm>
              <a:off x="4114597" y="273949"/>
              <a:ext cx="201600" cy="4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68168EF-CAA7-4973-A690-786834BFF7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05957" y="265309"/>
                <a:ext cx="219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05354CD-7C0B-466A-BFFD-F05AAAE692FE}"/>
                  </a:ext>
                </a:extLst>
              </p14:cNvPr>
              <p14:cNvContentPartPr/>
              <p14:nvPr/>
            </p14:nvContentPartPr>
            <p14:xfrm>
              <a:off x="4195957" y="287989"/>
              <a:ext cx="51480" cy="167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05354CD-7C0B-466A-BFFD-F05AAAE692F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86957" y="278989"/>
                <a:ext cx="691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759C37-DF28-47A6-87E8-85AF9352B896}"/>
                  </a:ext>
                </a:extLst>
              </p14:cNvPr>
              <p14:cNvContentPartPr/>
              <p14:nvPr/>
            </p14:nvContentPartPr>
            <p14:xfrm>
              <a:off x="4660357" y="424429"/>
              <a:ext cx="119520" cy="127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759C37-DF28-47A6-87E8-85AF9352B89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51717" y="415789"/>
                <a:ext cx="137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62E2F17-7E21-43F5-8E94-274AD246C53E}"/>
                  </a:ext>
                </a:extLst>
              </p14:cNvPr>
              <p14:cNvContentPartPr/>
              <p14:nvPr/>
            </p14:nvContentPartPr>
            <p14:xfrm>
              <a:off x="4769437" y="392389"/>
              <a:ext cx="85320" cy="167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62E2F17-7E21-43F5-8E94-274AD246C53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60797" y="383389"/>
                <a:ext cx="1029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1204AA-9F05-4A0B-B038-60D8677FD1BE}"/>
                  </a:ext>
                </a:extLst>
              </p14:cNvPr>
              <p14:cNvContentPartPr/>
              <p14:nvPr/>
            </p14:nvContentPartPr>
            <p14:xfrm>
              <a:off x="4901197" y="321109"/>
              <a:ext cx="138600" cy="373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1204AA-9F05-4A0B-B038-60D8677FD1B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92197" y="312469"/>
                <a:ext cx="1562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AC1656A-7525-436C-A6C1-52428FBBC6B6}"/>
                  </a:ext>
                </a:extLst>
              </p14:cNvPr>
              <p14:cNvContentPartPr/>
              <p14:nvPr/>
            </p14:nvContentPartPr>
            <p14:xfrm>
              <a:off x="5364517" y="331189"/>
              <a:ext cx="213120" cy="1688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AC1656A-7525-436C-A6C1-52428FBBC6B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55517" y="322189"/>
                <a:ext cx="2307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A44A893-FDA6-452C-AE26-8E67D0874325}"/>
                  </a:ext>
                </a:extLst>
              </p14:cNvPr>
              <p14:cNvContentPartPr/>
              <p14:nvPr/>
            </p14:nvContentPartPr>
            <p14:xfrm>
              <a:off x="5601757" y="387709"/>
              <a:ext cx="35640" cy="121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A44A893-FDA6-452C-AE26-8E67D087432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92757" y="379069"/>
                <a:ext cx="532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707C123-CCC8-4843-8705-8BAF7F35DFE9}"/>
                  </a:ext>
                </a:extLst>
              </p14:cNvPr>
              <p14:cNvContentPartPr/>
              <p14:nvPr/>
            </p14:nvContentPartPr>
            <p14:xfrm>
              <a:off x="5834317" y="189349"/>
              <a:ext cx="139320" cy="412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707C123-CCC8-4843-8705-8BAF7F35DFE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25317" y="180349"/>
                <a:ext cx="15696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F263F92-594A-4802-AACE-C53B1355E5AB}"/>
                  </a:ext>
                </a:extLst>
              </p14:cNvPr>
              <p14:cNvContentPartPr/>
              <p14:nvPr/>
            </p14:nvContentPartPr>
            <p14:xfrm>
              <a:off x="6171277" y="355309"/>
              <a:ext cx="1126800" cy="57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F263F92-594A-4802-AACE-C53B1355E5A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62637" y="346669"/>
                <a:ext cx="11444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76B4B5-6C95-44CC-8F95-9ED8F12293F3}"/>
                  </a:ext>
                </a:extLst>
              </p14:cNvPr>
              <p14:cNvContentPartPr/>
              <p14:nvPr/>
            </p14:nvContentPartPr>
            <p14:xfrm>
              <a:off x="6644317" y="441709"/>
              <a:ext cx="82440" cy="200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76B4B5-6C95-44CC-8F95-9ED8F12293F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35677" y="433069"/>
                <a:ext cx="100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228C88-23AB-4BFC-9B6A-3168AD629E8D}"/>
                  </a:ext>
                </a:extLst>
              </p14:cNvPr>
              <p14:cNvContentPartPr/>
              <p14:nvPr/>
            </p14:nvContentPartPr>
            <p14:xfrm>
              <a:off x="6467917" y="157309"/>
              <a:ext cx="95400" cy="136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228C88-23AB-4BFC-9B6A-3168AD629E8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458917" y="148669"/>
                <a:ext cx="113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8506247-945C-461C-85E1-DC18FC25193B}"/>
                  </a:ext>
                </a:extLst>
              </p14:cNvPr>
              <p14:cNvContentPartPr/>
              <p14:nvPr/>
            </p14:nvContentPartPr>
            <p14:xfrm>
              <a:off x="6653317" y="136789"/>
              <a:ext cx="150120" cy="252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8506247-945C-461C-85E1-DC18FC25193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44677" y="127789"/>
                <a:ext cx="1677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094B21C-F547-4F65-9536-AB4D54DF93A6}"/>
                  </a:ext>
                </a:extLst>
              </p14:cNvPr>
              <p14:cNvContentPartPr/>
              <p14:nvPr/>
            </p14:nvContentPartPr>
            <p14:xfrm>
              <a:off x="6697237" y="150469"/>
              <a:ext cx="119880" cy="146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094B21C-F547-4F65-9536-AB4D54DF93A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88597" y="141829"/>
                <a:ext cx="1375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99D8BF5-E948-4122-A459-E78ED0433946}"/>
                  </a:ext>
                </a:extLst>
              </p14:cNvPr>
              <p14:cNvContentPartPr/>
              <p14:nvPr/>
            </p14:nvContentPartPr>
            <p14:xfrm>
              <a:off x="7404277" y="319669"/>
              <a:ext cx="117360" cy="201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99D8BF5-E948-4122-A459-E78ED04339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95637" y="310669"/>
                <a:ext cx="135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8312372-2735-489E-9F63-4A4E6AB36D4A}"/>
                  </a:ext>
                </a:extLst>
              </p14:cNvPr>
              <p14:cNvContentPartPr/>
              <p14:nvPr/>
            </p14:nvContentPartPr>
            <p14:xfrm>
              <a:off x="7655197" y="179989"/>
              <a:ext cx="158040" cy="489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8312372-2735-489E-9F63-4A4E6AB36D4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46197" y="171349"/>
                <a:ext cx="1756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6A29B5A-18A8-44A2-9881-CF29A9877E55}"/>
                  </a:ext>
                </a:extLst>
              </p14:cNvPr>
              <p14:cNvContentPartPr/>
              <p14:nvPr/>
            </p14:nvContentPartPr>
            <p14:xfrm>
              <a:off x="4378477" y="934549"/>
              <a:ext cx="96480" cy="312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6A29B5A-18A8-44A2-9881-CF29A9877E5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69477" y="925549"/>
                <a:ext cx="1141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1D7902-D5AE-408C-99EB-8A0813415C6B}"/>
                  </a:ext>
                </a:extLst>
              </p14:cNvPr>
              <p14:cNvContentPartPr/>
              <p14:nvPr/>
            </p14:nvContentPartPr>
            <p14:xfrm>
              <a:off x="4418077" y="1461589"/>
              <a:ext cx="166680" cy="140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1D7902-D5AE-408C-99EB-8A0813415C6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09077" y="1452949"/>
                <a:ext cx="184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FAEACAE-AA51-4898-B457-4FF9D9076135}"/>
                  </a:ext>
                </a:extLst>
              </p14:cNvPr>
              <p14:cNvContentPartPr/>
              <p14:nvPr/>
            </p14:nvContentPartPr>
            <p14:xfrm>
              <a:off x="4608877" y="1476709"/>
              <a:ext cx="55440" cy="105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FAEACAE-AA51-4898-B457-4FF9D907613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00237" y="1468069"/>
                <a:ext cx="73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F3312B8-A782-4591-9B8B-ACD54ECCDA4D}"/>
                  </a:ext>
                </a:extLst>
              </p14:cNvPr>
              <p14:cNvContentPartPr/>
              <p14:nvPr/>
            </p14:nvContentPartPr>
            <p14:xfrm>
              <a:off x="4710757" y="1485709"/>
              <a:ext cx="72720" cy="860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F3312B8-A782-4591-9B8B-ACD54ECCDA4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02117" y="1477069"/>
                <a:ext cx="90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DFDC9F8-D0EC-4252-A780-B6B74F132F37}"/>
                  </a:ext>
                </a:extLst>
              </p14:cNvPr>
              <p14:cNvContentPartPr/>
              <p14:nvPr/>
            </p14:nvContentPartPr>
            <p14:xfrm>
              <a:off x="4838917" y="1482109"/>
              <a:ext cx="34200" cy="93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DFDC9F8-D0EC-4252-A780-B6B74F132F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829917" y="1473109"/>
                <a:ext cx="518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2F3652-A09C-4AA8-9A82-5B3216866077}"/>
                  </a:ext>
                </a:extLst>
              </p14:cNvPr>
              <p14:cNvContentPartPr/>
              <p14:nvPr/>
            </p14:nvContentPartPr>
            <p14:xfrm>
              <a:off x="4890397" y="1476709"/>
              <a:ext cx="165240" cy="50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2F3652-A09C-4AA8-9A82-5B321686607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881397" y="1468069"/>
                <a:ext cx="182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02B82A6-A875-43C0-8FEC-4FE996ECF5E7}"/>
                  </a:ext>
                </a:extLst>
              </p14:cNvPr>
              <p14:cNvContentPartPr/>
              <p14:nvPr/>
            </p14:nvContentPartPr>
            <p14:xfrm>
              <a:off x="4982557" y="1357549"/>
              <a:ext cx="11160" cy="2736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02B82A6-A875-43C0-8FEC-4FE996ECF5E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973557" y="1348549"/>
                <a:ext cx="288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08443A3-2889-440A-9310-30F90C20B6B7}"/>
                  </a:ext>
                </a:extLst>
              </p14:cNvPr>
              <p14:cNvContentPartPr/>
              <p14:nvPr/>
            </p14:nvContentPartPr>
            <p14:xfrm>
              <a:off x="549517" y="2022829"/>
              <a:ext cx="33120" cy="2311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08443A3-2889-440A-9310-30F90C20B6B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877" y="2013829"/>
                <a:ext cx="507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831DEA8-8B89-4F04-8589-134CA7EF0BB0}"/>
                  </a:ext>
                </a:extLst>
              </p14:cNvPr>
              <p14:cNvContentPartPr/>
              <p14:nvPr/>
            </p14:nvContentPartPr>
            <p14:xfrm>
              <a:off x="557437" y="2085109"/>
              <a:ext cx="138600" cy="712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831DEA8-8B89-4F04-8589-134CA7EF0BB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48797" y="2076109"/>
                <a:ext cx="1562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564838A-C210-4A14-B1AF-3D4EC7674BB7}"/>
                  </a:ext>
                </a:extLst>
              </p14:cNvPr>
              <p14:cNvContentPartPr/>
              <p14:nvPr/>
            </p14:nvContentPartPr>
            <p14:xfrm>
              <a:off x="708997" y="1979989"/>
              <a:ext cx="9720" cy="3096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564838A-C210-4A14-B1AF-3D4EC7674BB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9997" y="1971349"/>
                <a:ext cx="273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E1BB63F-216A-462F-AFC5-07CDAC188F0A}"/>
                  </a:ext>
                </a:extLst>
              </p14:cNvPr>
              <p14:cNvContentPartPr/>
              <p14:nvPr/>
            </p14:nvContentPartPr>
            <p14:xfrm>
              <a:off x="772717" y="2169709"/>
              <a:ext cx="108360" cy="181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E1BB63F-216A-462F-AFC5-07CDAC188F0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3717" y="2161069"/>
                <a:ext cx="12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483886E-FD47-4565-B7D0-C9185C656040}"/>
                  </a:ext>
                </a:extLst>
              </p14:cNvPr>
              <p14:cNvContentPartPr/>
              <p14:nvPr/>
            </p14:nvContentPartPr>
            <p14:xfrm>
              <a:off x="739957" y="2240629"/>
              <a:ext cx="164160" cy="547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483886E-FD47-4565-B7D0-C9185C65604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0957" y="2231989"/>
                <a:ext cx="181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C02F581-C2C7-4697-B257-23653C79D17A}"/>
                  </a:ext>
                </a:extLst>
              </p14:cNvPr>
              <p14:cNvContentPartPr/>
              <p14:nvPr/>
            </p14:nvContentPartPr>
            <p14:xfrm>
              <a:off x="1066117" y="2118589"/>
              <a:ext cx="140040" cy="115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C02F581-C2C7-4697-B257-23653C79D17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57477" y="2109589"/>
                <a:ext cx="1576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A0D22EB-E3E5-4261-924D-32B797E9AC92}"/>
                  </a:ext>
                </a:extLst>
              </p14:cNvPr>
              <p14:cNvContentPartPr/>
              <p14:nvPr/>
            </p14:nvContentPartPr>
            <p14:xfrm>
              <a:off x="1061437" y="2146309"/>
              <a:ext cx="160920" cy="43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A0D22EB-E3E5-4261-924D-32B797E9AC9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52797" y="2137309"/>
                <a:ext cx="1785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43FA43C-59C1-455A-A66F-8CE9CDF0E5A8}"/>
                  </a:ext>
                </a:extLst>
              </p14:cNvPr>
              <p14:cNvContentPartPr/>
              <p14:nvPr/>
            </p14:nvContentPartPr>
            <p14:xfrm>
              <a:off x="1115797" y="2033629"/>
              <a:ext cx="63360" cy="201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43FA43C-59C1-455A-A66F-8CE9CDF0E5A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06797" y="2024989"/>
                <a:ext cx="81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89C896D-3EC6-4107-8F5A-0138397BD3F4}"/>
                  </a:ext>
                </a:extLst>
              </p14:cNvPr>
              <p14:cNvContentPartPr/>
              <p14:nvPr/>
            </p14:nvContentPartPr>
            <p14:xfrm>
              <a:off x="1414597" y="2086909"/>
              <a:ext cx="87120" cy="124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89C896D-3EC6-4107-8F5A-0138397BD3F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05957" y="2077909"/>
                <a:ext cx="104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2B717CD-B0AB-4B05-9E9B-329B43214444}"/>
                  </a:ext>
                </a:extLst>
              </p14:cNvPr>
              <p14:cNvContentPartPr/>
              <p14:nvPr/>
            </p14:nvContentPartPr>
            <p14:xfrm>
              <a:off x="1661917" y="2214349"/>
              <a:ext cx="45360" cy="95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2B717CD-B0AB-4B05-9E9B-329B4321444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652917" y="2205349"/>
                <a:ext cx="630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D86518B-B790-4372-9F71-9BB169AE83C3}"/>
                  </a:ext>
                </a:extLst>
              </p14:cNvPr>
              <p14:cNvContentPartPr/>
              <p14:nvPr/>
            </p14:nvContentPartPr>
            <p14:xfrm>
              <a:off x="2133517" y="2128309"/>
              <a:ext cx="33120" cy="280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D86518B-B790-4372-9F71-9BB169AE83C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24517" y="2119669"/>
                <a:ext cx="50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2098054-807E-43EE-BDBF-728245C469F5}"/>
                  </a:ext>
                </a:extLst>
              </p14:cNvPr>
              <p14:cNvContentPartPr/>
              <p14:nvPr/>
            </p14:nvContentPartPr>
            <p14:xfrm>
              <a:off x="2315317" y="2103469"/>
              <a:ext cx="166320" cy="10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2098054-807E-43EE-BDBF-728245C469F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06317" y="2094829"/>
                <a:ext cx="183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E553CF1-37EE-4B2A-94CD-FAE97A27ED3C}"/>
                  </a:ext>
                </a:extLst>
              </p14:cNvPr>
              <p14:cNvContentPartPr/>
              <p14:nvPr/>
            </p14:nvContentPartPr>
            <p14:xfrm>
              <a:off x="2794837" y="2067109"/>
              <a:ext cx="212400" cy="349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E553CF1-37EE-4B2A-94CD-FAE97A27ED3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785837" y="2058469"/>
                <a:ext cx="230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D684C88-682A-41DA-8C85-2F9B8DB725C5}"/>
                  </a:ext>
                </a:extLst>
              </p14:cNvPr>
              <p14:cNvContentPartPr/>
              <p14:nvPr/>
            </p14:nvContentPartPr>
            <p14:xfrm>
              <a:off x="2960437" y="2024989"/>
              <a:ext cx="32040" cy="1216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D684C88-682A-41DA-8C85-2F9B8DB725C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951437" y="2016349"/>
                <a:ext cx="49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5F21E12-F536-452F-ABE2-6ABECB2BBFD9}"/>
                  </a:ext>
                </a:extLst>
              </p14:cNvPr>
              <p14:cNvContentPartPr/>
              <p14:nvPr/>
            </p14:nvContentPartPr>
            <p14:xfrm>
              <a:off x="3165997" y="2018869"/>
              <a:ext cx="137520" cy="1252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5F21E12-F536-452F-ABE2-6ABECB2BBFD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57357" y="2009869"/>
                <a:ext cx="1551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0C45F40-EE67-411A-872D-4BFCC4168AA9}"/>
                  </a:ext>
                </a:extLst>
              </p14:cNvPr>
              <p14:cNvContentPartPr/>
              <p14:nvPr/>
            </p14:nvContentPartPr>
            <p14:xfrm>
              <a:off x="1162957" y="1272589"/>
              <a:ext cx="146880" cy="153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0C45F40-EE67-411A-872D-4BFCC4168AA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53957" y="1263949"/>
                <a:ext cx="1645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22D117A-7317-444D-938A-81BCA18C4F1F}"/>
                  </a:ext>
                </a:extLst>
              </p14:cNvPr>
              <p14:cNvContentPartPr/>
              <p14:nvPr/>
            </p14:nvContentPartPr>
            <p14:xfrm>
              <a:off x="1390837" y="1299229"/>
              <a:ext cx="127800" cy="19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22D117A-7317-444D-938A-81BCA18C4F1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381837" y="1290229"/>
                <a:ext cx="1454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2468F9-5318-4044-824B-20A637501008}"/>
                  </a:ext>
                </a:extLst>
              </p14:cNvPr>
              <p14:cNvContentPartPr/>
              <p14:nvPr/>
            </p14:nvContentPartPr>
            <p14:xfrm>
              <a:off x="1376437" y="1362589"/>
              <a:ext cx="131760" cy="14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2468F9-5318-4044-824B-20A63750100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67437" y="1353949"/>
                <a:ext cx="149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0B8116-5159-46DE-8F92-D11E32A7433C}"/>
                  </a:ext>
                </a:extLst>
              </p14:cNvPr>
              <p14:cNvContentPartPr/>
              <p14:nvPr/>
            </p14:nvContentPartPr>
            <p14:xfrm>
              <a:off x="1619797" y="1265749"/>
              <a:ext cx="86400" cy="1501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0B8116-5159-46DE-8F92-D11E32A7433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610797" y="1257109"/>
                <a:ext cx="1040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A48EEE3-ABEA-410C-B651-30662016174E}"/>
                  </a:ext>
                </a:extLst>
              </p14:cNvPr>
              <p14:cNvContentPartPr/>
              <p14:nvPr/>
            </p14:nvContentPartPr>
            <p14:xfrm>
              <a:off x="1842997" y="1296349"/>
              <a:ext cx="95400" cy="17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A48EEE3-ABEA-410C-B651-30662016174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33997" y="1287349"/>
                <a:ext cx="113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8D5B591-1C34-4BCF-A378-C8D0A936EA5E}"/>
                  </a:ext>
                </a:extLst>
              </p14:cNvPr>
              <p14:cNvContentPartPr/>
              <p14:nvPr/>
            </p14:nvContentPartPr>
            <p14:xfrm>
              <a:off x="1824277" y="1341709"/>
              <a:ext cx="122040" cy="111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8D5B591-1C34-4BCF-A378-C8D0A936EA5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815637" y="1333069"/>
                <a:ext cx="139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DEACA8B-7932-49B7-BC77-447283905E64}"/>
                  </a:ext>
                </a:extLst>
              </p14:cNvPr>
              <p14:cNvContentPartPr/>
              <p14:nvPr/>
            </p14:nvContentPartPr>
            <p14:xfrm>
              <a:off x="2070517" y="1250269"/>
              <a:ext cx="154080" cy="127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DEACA8B-7932-49B7-BC77-447283905E6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61877" y="1241269"/>
                <a:ext cx="171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34D6EF2-FBC0-40A1-8278-080E0E43594D}"/>
                  </a:ext>
                </a:extLst>
              </p14:cNvPr>
              <p14:cNvContentPartPr/>
              <p14:nvPr/>
            </p14:nvContentPartPr>
            <p14:xfrm>
              <a:off x="6441277" y="1358629"/>
              <a:ext cx="105120" cy="1414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34D6EF2-FBC0-40A1-8278-080E0E43594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32637" y="1349629"/>
                <a:ext cx="122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8E971AD-1D86-4ABB-A10A-CD04E3A26D73}"/>
                  </a:ext>
                </a:extLst>
              </p14:cNvPr>
              <p14:cNvContentPartPr/>
              <p14:nvPr/>
            </p14:nvContentPartPr>
            <p14:xfrm>
              <a:off x="6689317" y="1411189"/>
              <a:ext cx="106200" cy="223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8E971AD-1D86-4ABB-A10A-CD04E3A26D7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680317" y="1402189"/>
                <a:ext cx="123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4A8E308-E821-4D79-988B-86FC616878F7}"/>
                  </a:ext>
                </a:extLst>
              </p14:cNvPr>
              <p14:cNvContentPartPr/>
              <p14:nvPr/>
            </p14:nvContentPartPr>
            <p14:xfrm>
              <a:off x="6684637" y="1455469"/>
              <a:ext cx="123840" cy="154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4A8E308-E821-4D79-988B-86FC616878F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75637" y="1446469"/>
                <a:ext cx="141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71925BD-1806-44E4-A8EF-E2A8283476A4}"/>
                  </a:ext>
                </a:extLst>
              </p14:cNvPr>
              <p14:cNvContentPartPr/>
              <p14:nvPr/>
            </p14:nvContentPartPr>
            <p14:xfrm>
              <a:off x="6973357" y="1361509"/>
              <a:ext cx="99360" cy="1227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71925BD-1806-44E4-A8EF-E2A8283476A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964357" y="1352509"/>
                <a:ext cx="117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CE3AA82-578D-4888-8B44-DF3361AEF6E0}"/>
                  </a:ext>
                </a:extLst>
              </p14:cNvPr>
              <p14:cNvContentPartPr/>
              <p14:nvPr/>
            </p14:nvContentPartPr>
            <p14:xfrm>
              <a:off x="7132477" y="1457269"/>
              <a:ext cx="40680" cy="500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CE3AA82-578D-4888-8B44-DF3361AEF6E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123837" y="1448269"/>
                <a:ext cx="583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C5291B6-DFF2-42E4-86B9-4874721503DA}"/>
                  </a:ext>
                </a:extLst>
              </p14:cNvPr>
              <p14:cNvContentPartPr/>
              <p14:nvPr/>
            </p14:nvContentPartPr>
            <p14:xfrm>
              <a:off x="7251277" y="1340629"/>
              <a:ext cx="37800" cy="1386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C5291B6-DFF2-42E4-86B9-4874721503D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242637" y="1331989"/>
                <a:ext cx="55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96019D1-AEC9-4D9C-85B0-A8258D49C100}"/>
                  </a:ext>
                </a:extLst>
              </p14:cNvPr>
              <p14:cNvContentPartPr/>
              <p14:nvPr/>
            </p14:nvContentPartPr>
            <p14:xfrm>
              <a:off x="7346677" y="1446109"/>
              <a:ext cx="14040" cy="248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96019D1-AEC9-4D9C-85B0-A8258D49C10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37677" y="1437469"/>
                <a:ext cx="31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0AA4FE0-2BD9-4E29-B737-9B4CFD54E4CB}"/>
                  </a:ext>
                </a:extLst>
              </p14:cNvPr>
              <p14:cNvContentPartPr/>
              <p14:nvPr/>
            </p14:nvContentPartPr>
            <p14:xfrm>
              <a:off x="7485637" y="1368349"/>
              <a:ext cx="89280" cy="100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0AA4FE0-2BD9-4E29-B737-9B4CFD54E4C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476637" y="1359709"/>
                <a:ext cx="106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E67F0BE-8B11-4DD1-8EE7-3A691083B501}"/>
                  </a:ext>
                </a:extLst>
              </p14:cNvPr>
              <p14:cNvContentPartPr/>
              <p14:nvPr/>
            </p14:nvContentPartPr>
            <p14:xfrm>
              <a:off x="7691557" y="1362589"/>
              <a:ext cx="38880" cy="90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E67F0BE-8B11-4DD1-8EE7-3A691083B50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682557" y="1353949"/>
                <a:ext cx="56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1228937-D38E-471B-B634-44CD893AB0B6}"/>
                  </a:ext>
                </a:extLst>
              </p14:cNvPr>
              <p14:cNvContentPartPr/>
              <p14:nvPr/>
            </p14:nvContentPartPr>
            <p14:xfrm>
              <a:off x="6452077" y="1704949"/>
              <a:ext cx="84240" cy="1238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1228937-D38E-471B-B634-44CD893AB0B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443437" y="1696309"/>
                <a:ext cx="1018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71A6E92-4E4D-4451-8E8E-6405D86A30AA}"/>
                  </a:ext>
                </a:extLst>
              </p14:cNvPr>
              <p14:cNvContentPartPr/>
              <p14:nvPr/>
            </p14:nvContentPartPr>
            <p14:xfrm>
              <a:off x="6642517" y="1720789"/>
              <a:ext cx="109800" cy="457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71A6E92-4E4D-4451-8E8E-6405D86A30A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633877" y="1711789"/>
                <a:ext cx="127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8792E6-F470-4184-9BB4-215974FA086C}"/>
                  </a:ext>
                </a:extLst>
              </p14:cNvPr>
              <p14:cNvContentPartPr/>
              <p14:nvPr/>
            </p14:nvContentPartPr>
            <p14:xfrm>
              <a:off x="6918277" y="1686229"/>
              <a:ext cx="75600" cy="1090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8792E6-F470-4184-9BB4-215974FA086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09637" y="1677229"/>
                <a:ext cx="932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9F68425-5F11-4761-8F1C-B2BD0B5FC49D}"/>
                  </a:ext>
                </a:extLst>
              </p14:cNvPr>
              <p14:cNvContentPartPr/>
              <p14:nvPr/>
            </p14:nvContentPartPr>
            <p14:xfrm>
              <a:off x="7094677" y="1771909"/>
              <a:ext cx="49320" cy="723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9F68425-5F11-4761-8F1C-B2BD0B5FC49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085677" y="1763269"/>
                <a:ext cx="669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AF8E72B-F280-4E0B-86B8-A95579167941}"/>
                  </a:ext>
                </a:extLst>
              </p14:cNvPr>
              <p14:cNvContentPartPr/>
              <p14:nvPr/>
            </p14:nvContentPartPr>
            <p14:xfrm>
              <a:off x="7216717" y="1695949"/>
              <a:ext cx="36360" cy="1098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AF8E72B-F280-4E0B-86B8-A9557916794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208077" y="1686949"/>
                <a:ext cx="54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6CBC671-9322-4D5A-98F3-202F1294B694}"/>
                  </a:ext>
                </a:extLst>
              </p14:cNvPr>
              <p14:cNvContentPartPr/>
              <p14:nvPr/>
            </p14:nvContentPartPr>
            <p14:xfrm>
              <a:off x="7377637" y="1709629"/>
              <a:ext cx="243720" cy="37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6CBC671-9322-4D5A-98F3-202F1294B69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368997" y="1700989"/>
                <a:ext cx="2613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5F855FF-BF3E-4B46-83CB-6580320FC850}"/>
                  </a:ext>
                </a:extLst>
              </p14:cNvPr>
              <p14:cNvContentPartPr/>
              <p14:nvPr/>
            </p14:nvContentPartPr>
            <p14:xfrm>
              <a:off x="7268197" y="1838149"/>
              <a:ext cx="49320" cy="615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5F855FF-BF3E-4B46-83CB-6580320FC85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259197" y="1829509"/>
                <a:ext cx="669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23056D3-43B4-4C2A-8235-6708FA7382B2}"/>
                  </a:ext>
                </a:extLst>
              </p14:cNvPr>
              <p14:cNvContentPartPr/>
              <p14:nvPr/>
            </p14:nvContentPartPr>
            <p14:xfrm>
              <a:off x="8325517" y="1461229"/>
              <a:ext cx="190440" cy="1346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23056D3-43B4-4C2A-8235-6708FA7382B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316877" y="1452229"/>
                <a:ext cx="2080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9BEC179-CA8F-432F-A867-7186032FDC7D}"/>
                  </a:ext>
                </a:extLst>
              </p14:cNvPr>
              <p14:cNvContentPartPr/>
              <p14:nvPr/>
            </p14:nvContentPartPr>
            <p14:xfrm>
              <a:off x="8653837" y="1474909"/>
              <a:ext cx="134280" cy="111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9BEC179-CA8F-432F-A867-7186032FDC7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644837" y="1466269"/>
                <a:ext cx="151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ABCE392-E291-4E75-8F91-7973DA034ABC}"/>
                  </a:ext>
                </a:extLst>
              </p14:cNvPr>
              <p14:cNvContentPartPr/>
              <p14:nvPr/>
            </p14:nvContentPartPr>
            <p14:xfrm>
              <a:off x="8669317" y="1509829"/>
              <a:ext cx="134640" cy="205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ABCE392-E291-4E75-8F91-7973DA034AB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660317" y="1500829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B796E2F-6888-41CB-86ED-53CFF1DE0258}"/>
                  </a:ext>
                </a:extLst>
              </p14:cNvPr>
              <p14:cNvContentPartPr/>
              <p14:nvPr/>
            </p14:nvContentPartPr>
            <p14:xfrm>
              <a:off x="8932837" y="1416589"/>
              <a:ext cx="108720" cy="1188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B796E2F-6888-41CB-86ED-53CFF1DE025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924197" y="1407949"/>
                <a:ext cx="126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7A6906E-9482-4D3C-8DFA-B326AA9D3DAE}"/>
                  </a:ext>
                </a:extLst>
              </p14:cNvPr>
              <p14:cNvContentPartPr/>
              <p14:nvPr/>
            </p14:nvContentPartPr>
            <p14:xfrm>
              <a:off x="9170437" y="1439269"/>
              <a:ext cx="205200" cy="615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7A6906E-9482-4D3C-8DFA-B326AA9D3DA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161437" y="1430629"/>
                <a:ext cx="2228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D85C272-FFB9-4B92-AD9A-EF7C925D98EB}"/>
                  </a:ext>
                </a:extLst>
              </p14:cNvPr>
              <p14:cNvContentPartPr/>
              <p14:nvPr/>
            </p14:nvContentPartPr>
            <p14:xfrm>
              <a:off x="9253237" y="1378069"/>
              <a:ext cx="36360" cy="1778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D85C272-FFB9-4B92-AD9A-EF7C925D98E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244597" y="1369429"/>
                <a:ext cx="54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36506E2-2050-47DD-83B4-F787A0DBDEDD}"/>
                  </a:ext>
                </a:extLst>
              </p14:cNvPr>
              <p14:cNvContentPartPr/>
              <p14:nvPr/>
            </p14:nvContentPartPr>
            <p14:xfrm>
              <a:off x="9602797" y="1416589"/>
              <a:ext cx="99360" cy="838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36506E2-2050-47DD-83B4-F787A0DBDED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593797" y="1407949"/>
                <a:ext cx="117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5C65B9B-3DD0-4671-951F-5146810B5123}"/>
                  </a:ext>
                </a:extLst>
              </p14:cNvPr>
              <p14:cNvContentPartPr/>
              <p14:nvPr/>
            </p14:nvContentPartPr>
            <p14:xfrm>
              <a:off x="1922557" y="2816629"/>
              <a:ext cx="156960" cy="1288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5C65B9B-3DD0-4671-951F-5146810B512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13557" y="2807989"/>
                <a:ext cx="174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618B548-A136-4F26-8828-808AB545F41A}"/>
                  </a:ext>
                </a:extLst>
              </p14:cNvPr>
              <p14:cNvContentPartPr/>
              <p14:nvPr/>
            </p14:nvContentPartPr>
            <p14:xfrm>
              <a:off x="2098237" y="2820589"/>
              <a:ext cx="94320" cy="817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618B548-A136-4F26-8828-808AB545F41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089597" y="2811949"/>
                <a:ext cx="1119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9DF3388-B1A1-4449-8EA0-48DD4E62DCF3}"/>
                  </a:ext>
                </a:extLst>
              </p14:cNvPr>
              <p14:cNvContentPartPr/>
              <p14:nvPr/>
            </p14:nvContentPartPr>
            <p14:xfrm>
              <a:off x="2222437" y="2720509"/>
              <a:ext cx="92160" cy="1951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9DF3388-B1A1-4449-8EA0-48DD4E62DCF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213437" y="2711509"/>
                <a:ext cx="109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C45E086-9A4C-49CC-ABB2-9B7ED71ECF56}"/>
                  </a:ext>
                </a:extLst>
              </p14:cNvPr>
              <p14:cNvContentPartPr/>
              <p14:nvPr/>
            </p14:nvContentPartPr>
            <p14:xfrm>
              <a:off x="2341957" y="2782429"/>
              <a:ext cx="131040" cy="1296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C45E086-9A4C-49CC-ABB2-9B7ED71ECF5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332957" y="2773789"/>
                <a:ext cx="148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CB39D6B-2DD6-4767-A055-4B0D6F92F13C}"/>
                  </a:ext>
                </a:extLst>
              </p14:cNvPr>
              <p14:cNvContentPartPr/>
              <p14:nvPr/>
            </p14:nvContentPartPr>
            <p14:xfrm>
              <a:off x="2607277" y="2902309"/>
              <a:ext cx="8280" cy="32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CB39D6B-2DD6-4767-A055-4B0D6F92F13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598637" y="2893309"/>
                <a:ext cx="259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F49ECD4-E07E-4B96-A57B-E0E23EBBCACB}"/>
                  </a:ext>
                </a:extLst>
              </p14:cNvPr>
              <p14:cNvContentPartPr/>
              <p14:nvPr/>
            </p14:nvContentPartPr>
            <p14:xfrm>
              <a:off x="744637" y="3633469"/>
              <a:ext cx="186840" cy="6019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F49ECD4-E07E-4B96-A57B-E0E23EBBCAC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35997" y="3624829"/>
                <a:ext cx="20448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CCF9E45-CB4F-4A94-83F0-713F705D93A9}"/>
                  </a:ext>
                </a:extLst>
              </p14:cNvPr>
              <p14:cNvContentPartPr/>
              <p14:nvPr/>
            </p14:nvContentPartPr>
            <p14:xfrm>
              <a:off x="1006357" y="3499189"/>
              <a:ext cx="97560" cy="961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CCF9E45-CB4F-4A94-83F0-713F705D93A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97717" y="3490189"/>
                <a:ext cx="1152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6A05B8F-64E1-4405-B152-14581370629F}"/>
                  </a:ext>
                </a:extLst>
              </p14:cNvPr>
              <p14:cNvContentPartPr/>
              <p14:nvPr/>
            </p14:nvContentPartPr>
            <p14:xfrm>
              <a:off x="1089157" y="3716269"/>
              <a:ext cx="217080" cy="2412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6A05B8F-64E1-4405-B152-14581370629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80517" y="3707629"/>
                <a:ext cx="234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04AA243-A569-49F8-99A7-4CB62398E51F}"/>
                  </a:ext>
                </a:extLst>
              </p14:cNvPr>
              <p14:cNvContentPartPr/>
              <p14:nvPr/>
            </p14:nvContentPartPr>
            <p14:xfrm>
              <a:off x="1508557" y="3575869"/>
              <a:ext cx="146880" cy="5288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04AA243-A569-49F8-99A7-4CB62398E51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499917" y="3566869"/>
                <a:ext cx="16452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CEEC52C-9F70-482E-9F38-32CB572E3A4F}"/>
                  </a:ext>
                </a:extLst>
              </p14:cNvPr>
              <p14:cNvContentPartPr/>
              <p14:nvPr/>
            </p14:nvContentPartPr>
            <p14:xfrm>
              <a:off x="1663357" y="3817789"/>
              <a:ext cx="110160" cy="1130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CEEC52C-9F70-482E-9F38-32CB572E3A4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54717" y="3808789"/>
                <a:ext cx="127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F2F0AC3-3F4E-4611-8BB3-E97713D1BFBC}"/>
                  </a:ext>
                </a:extLst>
              </p14:cNvPr>
              <p14:cNvContentPartPr/>
              <p14:nvPr/>
            </p14:nvContentPartPr>
            <p14:xfrm>
              <a:off x="1660477" y="3873589"/>
              <a:ext cx="99720" cy="68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F2F0AC3-3F4E-4611-8BB3-E97713D1BFB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651837" y="3864949"/>
                <a:ext cx="117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C6307CB-DEDC-4CDE-B9BD-97CD8986F737}"/>
                  </a:ext>
                </a:extLst>
              </p14:cNvPr>
              <p14:cNvContentPartPr/>
              <p14:nvPr/>
            </p14:nvContentPartPr>
            <p14:xfrm>
              <a:off x="1787557" y="3494149"/>
              <a:ext cx="114840" cy="921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C6307CB-DEDC-4CDE-B9BD-97CD8986F73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778917" y="3485149"/>
                <a:ext cx="1324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0A039FA-E2FB-4567-B7FE-531A997E0E6F}"/>
                  </a:ext>
                </a:extLst>
              </p14:cNvPr>
              <p14:cNvContentPartPr/>
              <p14:nvPr/>
            </p14:nvContentPartPr>
            <p14:xfrm>
              <a:off x="2153677" y="3631669"/>
              <a:ext cx="159120" cy="295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0A039FA-E2FB-4567-B7FE-531A997E0E6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144677" y="3622669"/>
                <a:ext cx="176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2770340-76EF-4E23-93F9-87E1A7539C20}"/>
                  </a:ext>
                </a:extLst>
              </p14:cNvPr>
              <p14:cNvContentPartPr/>
              <p14:nvPr/>
            </p14:nvContentPartPr>
            <p14:xfrm>
              <a:off x="2175637" y="3686029"/>
              <a:ext cx="128520" cy="86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2770340-76EF-4E23-93F9-87E1A7539C2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166637" y="3677029"/>
                <a:ext cx="146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A9C86CA-F3AE-4AD2-8C19-880CEBC0F9A6}"/>
                  </a:ext>
                </a:extLst>
              </p14:cNvPr>
              <p14:cNvContentPartPr/>
              <p14:nvPr/>
            </p14:nvContentPartPr>
            <p14:xfrm>
              <a:off x="2679637" y="3474349"/>
              <a:ext cx="146160" cy="5126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A9C86CA-F3AE-4AD2-8C19-880CEBC0F9A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670637" y="3465349"/>
                <a:ext cx="1638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C09D7D9-EBCC-490B-88B6-95442AA5C271}"/>
                  </a:ext>
                </a:extLst>
              </p14:cNvPr>
              <p14:cNvContentPartPr/>
              <p14:nvPr/>
            </p14:nvContentPartPr>
            <p14:xfrm>
              <a:off x="2864317" y="3715189"/>
              <a:ext cx="68400" cy="921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C09D7D9-EBCC-490B-88B6-95442AA5C27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855317" y="3706189"/>
                <a:ext cx="860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D2C818D-C8FC-466E-838C-3882221BF568}"/>
                  </a:ext>
                </a:extLst>
              </p14:cNvPr>
              <p14:cNvContentPartPr/>
              <p14:nvPr/>
            </p14:nvContentPartPr>
            <p14:xfrm>
              <a:off x="2924437" y="3360229"/>
              <a:ext cx="153000" cy="763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D2C818D-C8FC-466E-838C-3882221BF56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915797" y="3351229"/>
                <a:ext cx="1706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7492BBB-C604-41E4-A741-D5D87CAD1800}"/>
                  </a:ext>
                </a:extLst>
              </p14:cNvPr>
              <p14:cNvContentPartPr/>
              <p14:nvPr/>
            </p14:nvContentPartPr>
            <p14:xfrm>
              <a:off x="3306757" y="3543469"/>
              <a:ext cx="164160" cy="2808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7492BBB-C604-41E4-A741-D5D87CAD180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298117" y="3534469"/>
                <a:ext cx="181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E6DCC53-6D76-408C-B27D-78369277DDEB}"/>
                  </a:ext>
                </a:extLst>
              </p14:cNvPr>
              <p14:cNvContentPartPr/>
              <p14:nvPr/>
            </p14:nvContentPartPr>
            <p14:xfrm>
              <a:off x="3329797" y="3579109"/>
              <a:ext cx="131760" cy="169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E6DCC53-6D76-408C-B27D-78369277DDE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321157" y="3570109"/>
                <a:ext cx="1494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017E16B-43AD-4956-8D48-2084DD2E30CA}"/>
                  </a:ext>
                </a:extLst>
              </p14:cNvPr>
              <p14:cNvContentPartPr/>
              <p14:nvPr/>
            </p14:nvContentPartPr>
            <p14:xfrm>
              <a:off x="3880237" y="3414229"/>
              <a:ext cx="137520" cy="5050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017E16B-43AD-4956-8D48-2084DD2E30C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871237" y="3405229"/>
                <a:ext cx="15516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E4D2684-AAC2-44A1-AB42-C4E44CD1FC87}"/>
                  </a:ext>
                </a:extLst>
              </p14:cNvPr>
              <p14:cNvContentPartPr/>
              <p14:nvPr/>
            </p14:nvContentPartPr>
            <p14:xfrm>
              <a:off x="4040437" y="3576229"/>
              <a:ext cx="101160" cy="10692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E4D2684-AAC2-44A1-AB42-C4E44CD1FC8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031437" y="3567229"/>
                <a:ext cx="118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7996799-7618-4F17-B702-FDBF6C5EAB10}"/>
                  </a:ext>
                </a:extLst>
              </p14:cNvPr>
              <p14:cNvContentPartPr/>
              <p14:nvPr/>
            </p14:nvContentPartPr>
            <p14:xfrm>
              <a:off x="4140157" y="3296149"/>
              <a:ext cx="170280" cy="723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7996799-7618-4F17-B702-FDBF6C5EAB1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131157" y="3287149"/>
                <a:ext cx="1879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0BE0EC4-970C-4CDC-A4F4-C5DD350ED29B}"/>
                  </a:ext>
                </a:extLst>
              </p14:cNvPr>
              <p14:cNvContentPartPr/>
              <p14:nvPr/>
            </p14:nvContentPartPr>
            <p14:xfrm>
              <a:off x="4505197" y="3394429"/>
              <a:ext cx="14040" cy="1393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0BE0EC4-970C-4CDC-A4F4-C5DD350ED29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496197" y="3385789"/>
                <a:ext cx="31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7BFE081-1275-48CF-B824-3535AA070867}"/>
                  </a:ext>
                </a:extLst>
              </p14:cNvPr>
              <p14:cNvContentPartPr/>
              <p14:nvPr/>
            </p14:nvContentPartPr>
            <p14:xfrm>
              <a:off x="4431757" y="3458509"/>
              <a:ext cx="195120" cy="2916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7BFE081-1275-48CF-B824-3535AA07086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423117" y="3449869"/>
                <a:ext cx="212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330F2E2-2788-4FE5-A699-B89597814A14}"/>
                  </a:ext>
                </a:extLst>
              </p14:cNvPr>
              <p14:cNvContentPartPr/>
              <p14:nvPr/>
            </p14:nvContentPartPr>
            <p14:xfrm>
              <a:off x="4865557" y="3342229"/>
              <a:ext cx="120600" cy="45936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330F2E2-2788-4FE5-A699-B89597814A1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856557" y="3333229"/>
                <a:ext cx="13824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16AB1B3-4446-4E40-80B3-A663F665C31E}"/>
                  </a:ext>
                </a:extLst>
              </p14:cNvPr>
              <p14:cNvContentPartPr/>
              <p14:nvPr/>
            </p14:nvContentPartPr>
            <p14:xfrm>
              <a:off x="5037277" y="3521869"/>
              <a:ext cx="72000" cy="597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16AB1B3-4446-4E40-80B3-A663F665C31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028277" y="3513229"/>
                <a:ext cx="89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C3A38F28-F027-4EF3-B0AD-9902ECA2E332}"/>
                  </a:ext>
                </a:extLst>
              </p14:cNvPr>
              <p14:cNvContentPartPr/>
              <p14:nvPr/>
            </p14:nvContentPartPr>
            <p14:xfrm>
              <a:off x="5029357" y="3499909"/>
              <a:ext cx="115560" cy="1861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C3A38F28-F027-4EF3-B0AD-9902ECA2E33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020357" y="3491269"/>
                <a:ext cx="1332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689153C-F071-4CA9-A321-29C4CA0348CA}"/>
                  </a:ext>
                </a:extLst>
              </p14:cNvPr>
              <p14:cNvContentPartPr/>
              <p14:nvPr/>
            </p14:nvContentPartPr>
            <p14:xfrm>
              <a:off x="5171197" y="3251149"/>
              <a:ext cx="146880" cy="10080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689153C-F071-4CA9-A321-29C4CA0348C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162197" y="3242509"/>
                <a:ext cx="164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9A9E6D9-1456-4D69-8D7A-91B87C9C8823}"/>
                  </a:ext>
                </a:extLst>
              </p14:cNvPr>
              <p14:cNvContentPartPr/>
              <p14:nvPr/>
            </p14:nvContentPartPr>
            <p14:xfrm>
              <a:off x="3930637" y="1526389"/>
              <a:ext cx="173520" cy="270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9A9E6D9-1456-4D69-8D7A-91B87C9C882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921997" y="1517389"/>
                <a:ext cx="1911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3DBA8A3-E7E7-45F0-AFEA-387B39C70CFE}"/>
                  </a:ext>
                </a:extLst>
              </p14:cNvPr>
              <p14:cNvContentPartPr/>
              <p14:nvPr/>
            </p14:nvContentPartPr>
            <p14:xfrm>
              <a:off x="3939997" y="1569589"/>
              <a:ext cx="156600" cy="1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3DBA8A3-E7E7-45F0-AFEA-387B39C70CFE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930997" y="1560949"/>
                <a:ext cx="174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DFA5B3-217E-4D40-AC02-AC52108E1A8E}"/>
                  </a:ext>
                </a:extLst>
              </p14:cNvPr>
              <p14:cNvContentPartPr/>
              <p14:nvPr/>
            </p14:nvContentPartPr>
            <p14:xfrm>
              <a:off x="3628597" y="927349"/>
              <a:ext cx="268560" cy="216360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DFA5B3-217E-4D40-AC02-AC52108E1A8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619957" y="918349"/>
                <a:ext cx="286200" cy="21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8DDFD1F-3889-4C90-9F90-E0895D9C1BEC}"/>
                  </a:ext>
                </a:extLst>
              </p14:cNvPr>
              <p14:cNvContentPartPr/>
              <p14:nvPr/>
            </p14:nvContentPartPr>
            <p14:xfrm>
              <a:off x="3766837" y="3036589"/>
              <a:ext cx="159480" cy="298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8DDFD1F-3889-4C90-9F90-E0895D9C1BE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758197" y="3027589"/>
                <a:ext cx="177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3824B25-EB7F-4DBD-971E-1B19CF963938}"/>
                  </a:ext>
                </a:extLst>
              </p14:cNvPr>
              <p14:cNvContentPartPr/>
              <p14:nvPr/>
            </p14:nvContentPartPr>
            <p14:xfrm>
              <a:off x="3897877" y="2915989"/>
              <a:ext cx="109800" cy="1778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3824B25-EB7F-4DBD-971E-1B19CF96393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889237" y="2906989"/>
                <a:ext cx="1274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DC290B70-223A-4160-953F-21F9057A84C0}"/>
                  </a:ext>
                </a:extLst>
              </p14:cNvPr>
              <p14:cNvContentPartPr/>
              <p14:nvPr/>
            </p14:nvContentPartPr>
            <p14:xfrm>
              <a:off x="5338597" y="806749"/>
              <a:ext cx="1029960" cy="21294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DC290B70-223A-4160-953F-21F9057A84C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329597" y="798109"/>
                <a:ext cx="1047600" cy="21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2F19150-A9E0-453C-B44D-30A7B9074ABA}"/>
                  </a:ext>
                </a:extLst>
              </p14:cNvPr>
              <p14:cNvContentPartPr/>
              <p14:nvPr/>
            </p14:nvContentPartPr>
            <p14:xfrm>
              <a:off x="5309797" y="2844709"/>
              <a:ext cx="142200" cy="12204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2F19150-A9E0-453C-B44D-30A7B9074AB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300797" y="2835709"/>
                <a:ext cx="1598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1C52B4B0-349B-4D23-85C0-4842D0050187}"/>
                  </a:ext>
                </a:extLst>
              </p14:cNvPr>
              <p14:cNvContentPartPr/>
              <p14:nvPr/>
            </p14:nvContentPartPr>
            <p14:xfrm>
              <a:off x="819157" y="4359589"/>
              <a:ext cx="12960" cy="2113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1C52B4B0-349B-4D23-85C0-4842D005018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10517" y="4350949"/>
                <a:ext cx="306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E2C9C0B-4688-47B0-AD92-8B37767EA201}"/>
                  </a:ext>
                </a:extLst>
              </p14:cNvPr>
              <p14:cNvContentPartPr/>
              <p14:nvPr/>
            </p14:nvContentPartPr>
            <p14:xfrm>
              <a:off x="754717" y="4347709"/>
              <a:ext cx="160200" cy="1011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E2C9C0B-4688-47B0-AD92-8B37767EA20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45717" y="4338709"/>
                <a:ext cx="1778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D6673BC-29AF-4ED1-BF91-43CC36EBF3F0}"/>
                  </a:ext>
                </a:extLst>
              </p14:cNvPr>
              <p14:cNvContentPartPr/>
              <p14:nvPr/>
            </p14:nvContentPartPr>
            <p14:xfrm>
              <a:off x="618637" y="4773229"/>
              <a:ext cx="151200" cy="1000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D6673BC-29AF-4ED1-BF91-43CC36EBF3F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09997" y="4764229"/>
                <a:ext cx="1688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8C231C9-8F01-4754-BEDC-8D3FB20A1C04}"/>
                  </a:ext>
                </a:extLst>
              </p14:cNvPr>
              <p14:cNvContentPartPr/>
              <p14:nvPr/>
            </p14:nvContentPartPr>
            <p14:xfrm>
              <a:off x="817717" y="4694029"/>
              <a:ext cx="99000" cy="6444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8C231C9-8F01-4754-BEDC-8D3FB20A1C0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08717" y="4685389"/>
                <a:ext cx="1166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7989FCC9-5485-4F54-AD2F-E18FFFC7A118}"/>
                  </a:ext>
                </a:extLst>
              </p14:cNvPr>
              <p14:cNvContentPartPr/>
              <p14:nvPr/>
            </p14:nvContentPartPr>
            <p14:xfrm>
              <a:off x="813037" y="4748749"/>
              <a:ext cx="237960" cy="27036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7989FCC9-5485-4F54-AD2F-E18FFFC7A118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04037" y="4740109"/>
                <a:ext cx="255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1DD3761-D07F-4F18-B036-A6D9EF95EF55}"/>
                  </a:ext>
                </a:extLst>
              </p14:cNvPr>
              <p14:cNvContentPartPr/>
              <p14:nvPr/>
            </p14:nvContentPartPr>
            <p14:xfrm>
              <a:off x="1088077" y="4735789"/>
              <a:ext cx="113760" cy="1058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1DD3761-D07F-4F18-B036-A6D9EF95EF5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79437" y="4726789"/>
                <a:ext cx="1314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8247FAC-C5A7-4DCD-81AA-82B0F5D1D4DA}"/>
                  </a:ext>
                </a:extLst>
              </p14:cNvPr>
              <p14:cNvContentPartPr/>
              <p14:nvPr/>
            </p14:nvContentPartPr>
            <p14:xfrm>
              <a:off x="1104637" y="4778989"/>
              <a:ext cx="119160" cy="180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8247FAC-C5A7-4DCD-81AA-82B0F5D1D4D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95997" y="4769989"/>
                <a:ext cx="136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3BD7C2B-61A7-4944-AB73-E2C1CB430D03}"/>
                  </a:ext>
                </a:extLst>
              </p14:cNvPr>
              <p14:cNvContentPartPr/>
              <p14:nvPr/>
            </p14:nvContentPartPr>
            <p14:xfrm>
              <a:off x="5928277" y="3398389"/>
              <a:ext cx="288360" cy="4248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3BD7C2B-61A7-4944-AB73-E2C1CB430D0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919277" y="3389749"/>
                <a:ext cx="306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26EFF92-5BFE-49C5-8197-DFA335A4241B}"/>
                  </a:ext>
                </a:extLst>
              </p14:cNvPr>
              <p14:cNvContentPartPr/>
              <p14:nvPr/>
            </p14:nvContentPartPr>
            <p14:xfrm>
              <a:off x="5909197" y="3395149"/>
              <a:ext cx="78120" cy="10620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26EFF92-5BFE-49C5-8197-DFA335A4241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900197" y="3386149"/>
                <a:ext cx="95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49558F4-BB09-418D-98F2-3E2500424ECF}"/>
                  </a:ext>
                </a:extLst>
              </p14:cNvPr>
              <p14:cNvContentPartPr/>
              <p14:nvPr/>
            </p14:nvContentPartPr>
            <p14:xfrm>
              <a:off x="6831517" y="3088789"/>
              <a:ext cx="182880" cy="72360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49558F4-BB09-418D-98F2-3E2500424ECF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822877" y="3079789"/>
                <a:ext cx="20052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595D9297-BE04-4262-8121-3D70CF9E543A}"/>
                  </a:ext>
                </a:extLst>
              </p14:cNvPr>
              <p14:cNvContentPartPr/>
              <p14:nvPr/>
            </p14:nvContentPartPr>
            <p14:xfrm>
              <a:off x="7026997" y="3431509"/>
              <a:ext cx="119880" cy="1443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595D9297-BE04-4262-8121-3D70CF9E543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017997" y="3422869"/>
                <a:ext cx="1375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CA6EC2D-FD2C-4CDF-8416-F22208A56F91}"/>
                  </a:ext>
                </a:extLst>
              </p14:cNvPr>
              <p14:cNvContentPartPr/>
              <p14:nvPr/>
            </p14:nvContentPartPr>
            <p14:xfrm>
              <a:off x="6995317" y="3508189"/>
              <a:ext cx="174960" cy="219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CA6EC2D-FD2C-4CDF-8416-F22208A56F9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986677" y="3499189"/>
                <a:ext cx="192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06AEAAF6-61E9-47BB-AC40-7D72BC093019}"/>
                  </a:ext>
                </a:extLst>
              </p14:cNvPr>
              <p14:cNvContentPartPr/>
              <p14:nvPr/>
            </p14:nvContentPartPr>
            <p14:xfrm>
              <a:off x="7451077" y="3257269"/>
              <a:ext cx="156600" cy="1512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06AEAAF6-61E9-47BB-AC40-7D72BC09301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442077" y="3248629"/>
                <a:ext cx="1742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66D5CB1-43A1-4095-9EFB-DC487F53E944}"/>
                  </a:ext>
                </a:extLst>
              </p14:cNvPr>
              <p14:cNvContentPartPr/>
              <p14:nvPr/>
            </p14:nvContentPartPr>
            <p14:xfrm>
              <a:off x="7429117" y="3315589"/>
              <a:ext cx="190800" cy="140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66D5CB1-43A1-4095-9EFB-DC487F53E94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420117" y="3306949"/>
                <a:ext cx="2084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D607523A-24F1-4FAB-95B9-E6CE6BD871F0}"/>
                  </a:ext>
                </a:extLst>
              </p14:cNvPr>
              <p14:cNvContentPartPr/>
              <p14:nvPr/>
            </p14:nvContentPartPr>
            <p14:xfrm>
              <a:off x="7777237" y="2577589"/>
              <a:ext cx="277560" cy="103356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D607523A-24F1-4FAB-95B9-E6CE6BD871F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768597" y="2568589"/>
                <a:ext cx="29520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4599690D-179A-4E0D-AA88-DA8F706966BF}"/>
                  </a:ext>
                </a:extLst>
              </p14:cNvPr>
              <p14:cNvContentPartPr/>
              <p14:nvPr/>
            </p14:nvContentPartPr>
            <p14:xfrm>
              <a:off x="8067397" y="2440429"/>
              <a:ext cx="2946240" cy="1767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4599690D-179A-4E0D-AA88-DA8F706966B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058397" y="2431429"/>
                <a:ext cx="29638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23A16A82-53C9-4E95-A223-FB8976BEF1D9}"/>
                  </a:ext>
                </a:extLst>
              </p14:cNvPr>
              <p14:cNvContentPartPr/>
              <p14:nvPr/>
            </p14:nvContentPartPr>
            <p14:xfrm>
              <a:off x="6814237" y="3969349"/>
              <a:ext cx="365400" cy="8460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23A16A82-53C9-4E95-A223-FB8976BEF1D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805597" y="3960349"/>
                <a:ext cx="3830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ABA00629-C6D8-48FC-865A-5436F62B0168}"/>
                  </a:ext>
                </a:extLst>
              </p14:cNvPr>
              <p14:cNvContentPartPr/>
              <p14:nvPr/>
            </p14:nvContentPartPr>
            <p14:xfrm>
              <a:off x="7751677" y="5001109"/>
              <a:ext cx="329040" cy="22680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ABA00629-C6D8-48FC-865A-5436F62B016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743037" y="4992109"/>
                <a:ext cx="346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3C45126-07CE-402B-8E7A-1761632E78DC}"/>
                  </a:ext>
                </a:extLst>
              </p14:cNvPr>
              <p14:cNvContentPartPr/>
              <p14:nvPr/>
            </p14:nvContentPartPr>
            <p14:xfrm>
              <a:off x="8279437" y="4960429"/>
              <a:ext cx="217080" cy="2275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3C45126-07CE-402B-8E7A-1761632E78D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270797" y="4951789"/>
                <a:ext cx="2347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C3D61814-45E2-4704-8377-99FBD388A0D3}"/>
                  </a:ext>
                </a:extLst>
              </p14:cNvPr>
              <p14:cNvContentPartPr/>
              <p14:nvPr/>
            </p14:nvContentPartPr>
            <p14:xfrm>
              <a:off x="8260357" y="5240869"/>
              <a:ext cx="268920" cy="2628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C3D61814-45E2-4704-8377-99FBD388A0D3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251717" y="5231869"/>
                <a:ext cx="286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3952F7AE-2E99-4253-82B0-1C3DA33B7039}"/>
                  </a:ext>
                </a:extLst>
              </p14:cNvPr>
              <p14:cNvContentPartPr/>
              <p14:nvPr/>
            </p14:nvContentPartPr>
            <p14:xfrm>
              <a:off x="8259997" y="3090229"/>
              <a:ext cx="181800" cy="18792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3952F7AE-2E99-4253-82B0-1C3DA33B703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250997" y="3081589"/>
                <a:ext cx="1994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DFB60A8-9115-443D-B5C0-A0A7400BFAAD}"/>
                  </a:ext>
                </a:extLst>
              </p14:cNvPr>
              <p14:cNvContentPartPr/>
              <p14:nvPr/>
            </p14:nvContentPartPr>
            <p14:xfrm>
              <a:off x="8497237" y="2978989"/>
              <a:ext cx="102600" cy="9216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DFB60A8-9115-443D-B5C0-A0A7400BFAAD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488597" y="2969989"/>
                <a:ext cx="120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B6E6C34F-C9DF-4180-8CD4-F03894697086}"/>
                  </a:ext>
                </a:extLst>
              </p14:cNvPr>
              <p14:cNvContentPartPr/>
              <p14:nvPr/>
            </p14:nvContentPartPr>
            <p14:xfrm>
              <a:off x="8410477" y="3136309"/>
              <a:ext cx="309600" cy="3276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B6E6C34F-C9DF-4180-8CD4-F0389469708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401477" y="3127669"/>
                <a:ext cx="3272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096FE21-CC5D-4B89-81F8-8E128403CDB2}"/>
                  </a:ext>
                </a:extLst>
              </p14:cNvPr>
              <p14:cNvContentPartPr/>
              <p14:nvPr/>
            </p14:nvContentPartPr>
            <p14:xfrm>
              <a:off x="8764357" y="3100309"/>
              <a:ext cx="106920" cy="1544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096FE21-CC5D-4B89-81F8-8E128403CDB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755717" y="3091669"/>
                <a:ext cx="124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8E83A29-1B89-4540-A8BB-BE12EA4127C9}"/>
                  </a:ext>
                </a:extLst>
              </p14:cNvPr>
              <p14:cNvContentPartPr/>
              <p14:nvPr/>
            </p14:nvContentPartPr>
            <p14:xfrm>
              <a:off x="8769757" y="3168349"/>
              <a:ext cx="129600" cy="417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8E83A29-1B89-4540-A8BB-BE12EA4127C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760757" y="3159709"/>
                <a:ext cx="147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D92BE67C-1B7F-486E-B981-BD08C968F906}"/>
                  </a:ext>
                </a:extLst>
              </p14:cNvPr>
              <p14:cNvContentPartPr/>
              <p14:nvPr/>
            </p14:nvContentPartPr>
            <p14:xfrm>
              <a:off x="9120037" y="3156469"/>
              <a:ext cx="131400" cy="154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D92BE67C-1B7F-486E-B981-BD08C968F90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111397" y="3147469"/>
                <a:ext cx="149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87CD510-D7BE-41E1-8DE5-AA479C88D580}"/>
                  </a:ext>
                </a:extLst>
              </p14:cNvPr>
              <p14:cNvContentPartPr/>
              <p14:nvPr/>
            </p14:nvContentPartPr>
            <p14:xfrm>
              <a:off x="9508837" y="3086989"/>
              <a:ext cx="474480" cy="5508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87CD510-D7BE-41E1-8DE5-AA479C88D58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500197" y="3078349"/>
                <a:ext cx="4921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C5CB528A-9EC5-458F-86E1-394255F60A14}"/>
                  </a:ext>
                </a:extLst>
              </p14:cNvPr>
              <p14:cNvContentPartPr/>
              <p14:nvPr/>
            </p14:nvContentPartPr>
            <p14:xfrm>
              <a:off x="9591637" y="2891149"/>
              <a:ext cx="129240" cy="12276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C5CB528A-9EC5-458F-86E1-394255F60A1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582997" y="2882509"/>
                <a:ext cx="1468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B88C9AB-D4F0-4BE0-93D5-E03DA9CFE1B6}"/>
                  </a:ext>
                </a:extLst>
              </p14:cNvPr>
              <p14:cNvContentPartPr/>
              <p14:nvPr/>
            </p14:nvContentPartPr>
            <p14:xfrm>
              <a:off x="9762637" y="2880709"/>
              <a:ext cx="166680" cy="3276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B88C9AB-D4F0-4BE0-93D5-E03DA9CFE1B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753637" y="2871709"/>
                <a:ext cx="1843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903569A3-BAD8-45E4-A26F-4FD4ED8CE813}"/>
                  </a:ext>
                </a:extLst>
              </p14:cNvPr>
              <p14:cNvContentPartPr/>
              <p14:nvPr/>
            </p14:nvContentPartPr>
            <p14:xfrm>
              <a:off x="9788197" y="2894029"/>
              <a:ext cx="58320" cy="11952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903569A3-BAD8-45E4-A26F-4FD4ED8CE81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779557" y="2885389"/>
                <a:ext cx="75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2B8E7CE2-FC1D-4189-82F4-3C9A099FC9DA}"/>
                  </a:ext>
                </a:extLst>
              </p14:cNvPr>
              <p14:cNvContentPartPr/>
              <p14:nvPr/>
            </p14:nvContentPartPr>
            <p14:xfrm>
              <a:off x="9838237" y="2910229"/>
              <a:ext cx="61560" cy="9468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2B8E7CE2-FC1D-4189-82F4-3C9A099FC9D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829237" y="2901229"/>
                <a:ext cx="792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9FEAE7FE-978F-4086-833C-4EBE7545167F}"/>
                  </a:ext>
                </a:extLst>
              </p14:cNvPr>
              <p14:cNvContentPartPr/>
              <p14:nvPr/>
            </p14:nvContentPartPr>
            <p14:xfrm>
              <a:off x="9674797" y="3228469"/>
              <a:ext cx="165240" cy="12132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9FEAE7FE-978F-4086-833C-4EBE7545167F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666157" y="3219829"/>
                <a:ext cx="1828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494F1AF-5058-4C0B-8C9F-7B7C24625ACD}"/>
                  </a:ext>
                </a:extLst>
              </p14:cNvPr>
              <p14:cNvContentPartPr/>
              <p14:nvPr/>
            </p14:nvContentPartPr>
            <p14:xfrm>
              <a:off x="9473917" y="2784589"/>
              <a:ext cx="80640" cy="59076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494F1AF-5058-4C0B-8C9F-7B7C24625AC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465277" y="2775589"/>
                <a:ext cx="9828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989E299-3C33-4D27-9255-8A6131927C94}"/>
                  </a:ext>
                </a:extLst>
              </p14:cNvPr>
              <p14:cNvContentPartPr/>
              <p14:nvPr/>
            </p14:nvContentPartPr>
            <p14:xfrm>
              <a:off x="9954517" y="2810509"/>
              <a:ext cx="104040" cy="5302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989E299-3C33-4D27-9255-8A6131927C94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945517" y="2801509"/>
                <a:ext cx="12168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575D3A4-4730-45EE-B085-32668B0A3FCD}"/>
                  </a:ext>
                </a:extLst>
              </p14:cNvPr>
              <p14:cNvContentPartPr/>
              <p14:nvPr/>
            </p14:nvContentPartPr>
            <p14:xfrm>
              <a:off x="10100317" y="2789629"/>
              <a:ext cx="115560" cy="12384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575D3A4-4730-45EE-B085-32668B0A3FC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091677" y="2780989"/>
                <a:ext cx="133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C4CC80CA-921C-4ED3-93FA-6F3BCC90F21B}"/>
                  </a:ext>
                </a:extLst>
              </p14:cNvPr>
              <p14:cNvContentPartPr/>
              <p14:nvPr/>
            </p14:nvContentPartPr>
            <p14:xfrm>
              <a:off x="10139557" y="3079789"/>
              <a:ext cx="143280" cy="1440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C4CC80CA-921C-4ED3-93FA-6F3BCC90F21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130917" y="3070789"/>
                <a:ext cx="1609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39C16CD-E998-4D11-AA9A-33E8585DC426}"/>
                  </a:ext>
                </a:extLst>
              </p14:cNvPr>
              <p14:cNvContentPartPr/>
              <p14:nvPr/>
            </p14:nvContentPartPr>
            <p14:xfrm>
              <a:off x="10377877" y="2827069"/>
              <a:ext cx="70560" cy="37620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39C16CD-E998-4D11-AA9A-33E8585DC42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368877" y="2818429"/>
                <a:ext cx="88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6E03477-4758-4279-8E96-95841B2AC98D}"/>
                  </a:ext>
                </a:extLst>
              </p14:cNvPr>
              <p14:cNvContentPartPr/>
              <p14:nvPr/>
            </p14:nvContentPartPr>
            <p14:xfrm>
              <a:off x="10491997" y="3011749"/>
              <a:ext cx="187920" cy="3780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6E03477-4758-4279-8E96-95841B2AC98D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482997" y="3003109"/>
                <a:ext cx="205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F54179D-E351-4BD8-89CD-40FD400075EF}"/>
                  </a:ext>
                </a:extLst>
              </p14:cNvPr>
              <p14:cNvContentPartPr/>
              <p14:nvPr/>
            </p14:nvContentPartPr>
            <p14:xfrm>
              <a:off x="10516117" y="2823109"/>
              <a:ext cx="71280" cy="11700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F54179D-E351-4BD8-89CD-40FD400075EF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507477" y="2814469"/>
                <a:ext cx="88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B4DA3C8C-72C8-44D7-AA7F-243DA818AB29}"/>
                  </a:ext>
                </a:extLst>
              </p14:cNvPr>
              <p14:cNvContentPartPr/>
              <p14:nvPr/>
            </p14:nvContentPartPr>
            <p14:xfrm>
              <a:off x="10619797" y="2827069"/>
              <a:ext cx="156600" cy="1044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B4DA3C8C-72C8-44D7-AA7F-243DA818AB2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611157" y="2818429"/>
                <a:ext cx="1742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39691963-4041-43EC-A0FF-427B9F186320}"/>
                  </a:ext>
                </a:extLst>
              </p14:cNvPr>
              <p14:cNvContentPartPr/>
              <p14:nvPr/>
            </p14:nvContentPartPr>
            <p14:xfrm>
              <a:off x="10696837" y="2859469"/>
              <a:ext cx="34560" cy="9252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39691963-4041-43EC-A0FF-427B9F18632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687837" y="2850469"/>
                <a:ext cx="522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93385BDA-D24E-4929-B548-8D7A249D2825}"/>
                  </a:ext>
                </a:extLst>
              </p14:cNvPr>
              <p14:cNvContentPartPr/>
              <p14:nvPr/>
            </p14:nvContentPartPr>
            <p14:xfrm>
              <a:off x="10579477" y="3086629"/>
              <a:ext cx="80280" cy="10008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93385BDA-D24E-4929-B548-8D7A249D282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570837" y="3077989"/>
                <a:ext cx="979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824B206C-9913-4E5F-BEEF-22188D5D7BCF}"/>
                  </a:ext>
                </a:extLst>
              </p14:cNvPr>
              <p14:cNvContentPartPr/>
              <p14:nvPr/>
            </p14:nvContentPartPr>
            <p14:xfrm>
              <a:off x="10749757" y="2828869"/>
              <a:ext cx="92160" cy="35388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824B206C-9913-4E5F-BEEF-22188D5D7BC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740757" y="2820229"/>
                <a:ext cx="1098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2A9825E5-A390-4B8A-8629-B9E1BD008A8B}"/>
                  </a:ext>
                </a:extLst>
              </p14:cNvPr>
              <p14:cNvContentPartPr/>
              <p14:nvPr/>
            </p14:nvContentPartPr>
            <p14:xfrm>
              <a:off x="10877557" y="2727349"/>
              <a:ext cx="137520" cy="7632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2A9825E5-A390-4B8A-8629-B9E1BD008A8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868917" y="2718709"/>
                <a:ext cx="1551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D6CDD0CF-DABE-481C-883C-65542CD0327E}"/>
                  </a:ext>
                </a:extLst>
              </p14:cNvPr>
              <p14:cNvContentPartPr/>
              <p14:nvPr/>
            </p14:nvContentPartPr>
            <p14:xfrm>
              <a:off x="8415157" y="4020109"/>
              <a:ext cx="360" cy="36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D6CDD0CF-DABE-481C-883C-65542CD0327E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406157" y="40114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B3A81568-73D0-4E5D-83AC-E61E48DEC3E3}"/>
                  </a:ext>
                </a:extLst>
              </p14:cNvPr>
              <p14:cNvContentPartPr/>
              <p14:nvPr/>
            </p14:nvContentPartPr>
            <p14:xfrm>
              <a:off x="8321557" y="3958189"/>
              <a:ext cx="343080" cy="20844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B3A81568-73D0-4E5D-83AC-E61E48DEC3E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312917" y="3949189"/>
                <a:ext cx="360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C33E355E-5D35-474D-9ED2-D72C28ACF340}"/>
                  </a:ext>
                </a:extLst>
              </p14:cNvPr>
              <p14:cNvContentPartPr/>
              <p14:nvPr/>
            </p14:nvContentPartPr>
            <p14:xfrm>
              <a:off x="9315517" y="4224949"/>
              <a:ext cx="239040" cy="27432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C33E355E-5D35-474D-9ED2-D72C28ACF34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306877" y="4215949"/>
                <a:ext cx="2566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D4578E9-300F-4809-B894-21DB1F81EAC5}"/>
                  </a:ext>
                </a:extLst>
              </p14:cNvPr>
              <p14:cNvContentPartPr/>
              <p14:nvPr/>
            </p14:nvContentPartPr>
            <p14:xfrm>
              <a:off x="9587317" y="4218469"/>
              <a:ext cx="78120" cy="14472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D4578E9-300F-4809-B894-21DB1F81EAC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578317" y="4209829"/>
                <a:ext cx="957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FD11970-4DF9-44C6-A6E8-FDC2D2958F6E}"/>
                  </a:ext>
                </a:extLst>
              </p14:cNvPr>
              <p14:cNvContentPartPr/>
              <p14:nvPr/>
            </p14:nvContentPartPr>
            <p14:xfrm>
              <a:off x="9616837" y="4293349"/>
              <a:ext cx="89280" cy="2232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FD11970-4DF9-44C6-A6E8-FDC2D2958F6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607837" y="4284709"/>
                <a:ext cx="106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D4B1D377-A1B1-4B47-8A0C-35D2B38EF94D}"/>
                  </a:ext>
                </a:extLst>
              </p14:cNvPr>
              <p14:cNvContentPartPr/>
              <p14:nvPr/>
            </p14:nvContentPartPr>
            <p14:xfrm>
              <a:off x="9311197" y="4122709"/>
              <a:ext cx="427680" cy="29844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D4B1D377-A1B1-4B47-8A0C-35D2B38EF94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302197" y="4114069"/>
                <a:ext cx="4453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EA9B5CB3-7AEE-4AA7-8EB3-C7B398935819}"/>
                  </a:ext>
                </a:extLst>
              </p14:cNvPr>
              <p14:cNvContentPartPr/>
              <p14:nvPr/>
            </p14:nvContentPartPr>
            <p14:xfrm>
              <a:off x="9551677" y="3659749"/>
              <a:ext cx="21600" cy="22068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EA9B5CB3-7AEE-4AA7-8EB3-C7B39893581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542677" y="3651109"/>
                <a:ext cx="392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110A154-73AC-4272-8EAB-6A23777615C4}"/>
                  </a:ext>
                </a:extLst>
              </p14:cNvPr>
              <p14:cNvContentPartPr/>
              <p14:nvPr/>
            </p14:nvContentPartPr>
            <p14:xfrm>
              <a:off x="9293557" y="3980149"/>
              <a:ext cx="505440" cy="6696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110A154-73AC-4272-8EAB-6A23777615C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284917" y="3971149"/>
                <a:ext cx="5230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354D6E5C-0A9A-4BC6-8586-0155EEE1D92E}"/>
                  </a:ext>
                </a:extLst>
              </p14:cNvPr>
              <p14:cNvContentPartPr/>
              <p14:nvPr/>
            </p14:nvContentPartPr>
            <p14:xfrm>
              <a:off x="9875677" y="3571549"/>
              <a:ext cx="154080" cy="83232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354D6E5C-0A9A-4BC6-8586-0155EEE1D92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866677" y="3562549"/>
                <a:ext cx="17172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A601444-77AA-4515-8E34-EB66F3B385C6}"/>
                  </a:ext>
                </a:extLst>
              </p14:cNvPr>
              <p14:cNvContentPartPr/>
              <p14:nvPr/>
            </p14:nvContentPartPr>
            <p14:xfrm>
              <a:off x="10092397" y="3425749"/>
              <a:ext cx="1455840" cy="10908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A601444-77AA-4515-8E34-EB66F3B385C6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083397" y="3417109"/>
                <a:ext cx="1473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8BB3280-A030-402F-96EF-A238EC553604}"/>
                  </a:ext>
                </a:extLst>
              </p14:cNvPr>
              <p14:cNvContentPartPr/>
              <p14:nvPr/>
            </p14:nvContentPartPr>
            <p14:xfrm>
              <a:off x="10298317" y="3711229"/>
              <a:ext cx="118080" cy="9072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8BB3280-A030-402F-96EF-A238EC553604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289317" y="3702229"/>
                <a:ext cx="1357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C2ACD1D-6E4C-4694-9F87-B481B4F85F46}"/>
                  </a:ext>
                </a:extLst>
              </p14:cNvPr>
              <p14:cNvContentPartPr/>
              <p14:nvPr/>
            </p14:nvContentPartPr>
            <p14:xfrm>
              <a:off x="10468957" y="3672349"/>
              <a:ext cx="171000" cy="3528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C2ACD1D-6E4C-4694-9F87-B481B4F85F4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459957" y="3663349"/>
                <a:ext cx="188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1DE7F28D-4A88-4D06-ADF6-B8C1B00A0C02}"/>
                  </a:ext>
                </a:extLst>
              </p14:cNvPr>
              <p14:cNvContentPartPr/>
              <p14:nvPr/>
            </p14:nvContentPartPr>
            <p14:xfrm>
              <a:off x="10548517" y="3695389"/>
              <a:ext cx="33480" cy="11988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1DE7F28D-4A88-4D06-ADF6-B8C1B00A0C02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539517" y="3686749"/>
                <a:ext cx="511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1E2F6B5-FF04-4E7C-A041-ACD0996AF3E2}"/>
                  </a:ext>
                </a:extLst>
              </p14:cNvPr>
              <p14:cNvContentPartPr/>
              <p14:nvPr/>
            </p14:nvContentPartPr>
            <p14:xfrm>
              <a:off x="10279597" y="3898069"/>
              <a:ext cx="303120" cy="3636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1E2F6B5-FF04-4E7C-A041-ACD0996AF3E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270957" y="3889069"/>
                <a:ext cx="32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B459CA6-0FBA-4262-966B-08CDC159D992}"/>
                  </a:ext>
                </a:extLst>
              </p14:cNvPr>
              <p14:cNvContentPartPr/>
              <p14:nvPr/>
            </p14:nvContentPartPr>
            <p14:xfrm>
              <a:off x="10351957" y="4009309"/>
              <a:ext cx="127440" cy="9432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B459CA6-0FBA-4262-966B-08CDC159D992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342957" y="4000309"/>
                <a:ext cx="145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1B756D49-8C20-4FD3-ABAC-6F318FE419B6}"/>
                  </a:ext>
                </a:extLst>
              </p14:cNvPr>
              <p14:cNvContentPartPr/>
              <p14:nvPr/>
            </p14:nvContentPartPr>
            <p14:xfrm>
              <a:off x="10170877" y="3727069"/>
              <a:ext cx="148320" cy="36396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1B756D49-8C20-4FD3-ABAC-6F318FE419B6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162237" y="3718429"/>
                <a:ext cx="1659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6B1AD8B-BA18-4DE0-8E5E-7D6D5A44452D}"/>
                  </a:ext>
                </a:extLst>
              </p14:cNvPr>
              <p14:cNvContentPartPr/>
              <p14:nvPr/>
            </p14:nvContentPartPr>
            <p14:xfrm>
              <a:off x="10629157" y="3797989"/>
              <a:ext cx="74160" cy="28332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6B1AD8B-BA18-4DE0-8E5E-7D6D5A44452D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620517" y="3789349"/>
                <a:ext cx="918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8D16977-C664-41E5-B60D-7825A9DCF6D7}"/>
                  </a:ext>
                </a:extLst>
              </p14:cNvPr>
              <p14:cNvContentPartPr/>
              <p14:nvPr/>
            </p14:nvContentPartPr>
            <p14:xfrm>
              <a:off x="10752637" y="3685669"/>
              <a:ext cx="86400" cy="8244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8D16977-C664-41E5-B60D-7825A9DCF6D7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743637" y="3676669"/>
                <a:ext cx="104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C84AA5CC-81F1-448E-9DE8-EC9CA2275C07}"/>
                  </a:ext>
                </a:extLst>
              </p14:cNvPr>
              <p14:cNvContentPartPr/>
              <p14:nvPr/>
            </p14:nvContentPartPr>
            <p14:xfrm>
              <a:off x="10936597" y="3866029"/>
              <a:ext cx="8640" cy="10692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C84AA5CC-81F1-448E-9DE8-EC9CA2275C07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927597" y="3857389"/>
                <a:ext cx="26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FC5EB045-F32A-48EC-B218-435F78B2D7F1}"/>
                  </a:ext>
                </a:extLst>
              </p14:cNvPr>
              <p14:cNvContentPartPr/>
              <p14:nvPr/>
            </p14:nvContentPartPr>
            <p14:xfrm>
              <a:off x="10851277" y="3927229"/>
              <a:ext cx="131400" cy="864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FC5EB045-F32A-48EC-B218-435F78B2D7F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842277" y="3918589"/>
                <a:ext cx="1490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AC3EBA3-5061-4A06-853F-39ABAB736799}"/>
                  </a:ext>
                </a:extLst>
              </p14:cNvPr>
              <p14:cNvContentPartPr/>
              <p14:nvPr/>
            </p14:nvContentPartPr>
            <p14:xfrm>
              <a:off x="11093917" y="3743989"/>
              <a:ext cx="72720" cy="28980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AC3EBA3-5061-4A06-853F-39ABAB73679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1084917" y="3734989"/>
                <a:ext cx="903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7F74C9B-CD12-4234-8493-2D34D79B5181}"/>
                  </a:ext>
                </a:extLst>
              </p14:cNvPr>
              <p14:cNvContentPartPr/>
              <p14:nvPr/>
            </p14:nvContentPartPr>
            <p14:xfrm>
              <a:off x="11258437" y="3656869"/>
              <a:ext cx="193680" cy="12888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7F74C9B-CD12-4234-8493-2D34D79B5181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249437" y="3648229"/>
                <a:ext cx="211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CC9BE733-17AA-4DBB-8A43-6F2BFE819364}"/>
                  </a:ext>
                </a:extLst>
              </p14:cNvPr>
              <p14:cNvContentPartPr/>
              <p14:nvPr/>
            </p14:nvContentPartPr>
            <p14:xfrm>
              <a:off x="11376517" y="3664789"/>
              <a:ext cx="64440" cy="11988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CC9BE733-17AA-4DBB-8A43-6F2BFE81936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367517" y="3656149"/>
                <a:ext cx="820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6CC870F9-5983-480B-BD47-51C251310612}"/>
                  </a:ext>
                </a:extLst>
              </p14:cNvPr>
              <p14:cNvContentPartPr/>
              <p14:nvPr/>
            </p14:nvContentPartPr>
            <p14:xfrm>
              <a:off x="11205157" y="3856669"/>
              <a:ext cx="244800" cy="2376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6CC870F9-5983-480B-BD47-51C251310612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196517" y="3848029"/>
                <a:ext cx="2624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E0251BD-C7A5-41D4-870D-AB0D0449D768}"/>
                  </a:ext>
                </a:extLst>
              </p14:cNvPr>
              <p14:cNvContentPartPr/>
              <p14:nvPr/>
            </p14:nvContentPartPr>
            <p14:xfrm>
              <a:off x="11305237" y="3885829"/>
              <a:ext cx="70920" cy="1414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E0251BD-C7A5-41D4-870D-AB0D0449D768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296597" y="3876829"/>
                <a:ext cx="885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E97B928-B3E6-4335-B6C7-EB92EE986334}"/>
                  </a:ext>
                </a:extLst>
              </p14:cNvPr>
              <p14:cNvContentPartPr/>
              <p14:nvPr/>
            </p14:nvContentPartPr>
            <p14:xfrm>
              <a:off x="11497117" y="3729949"/>
              <a:ext cx="67320" cy="28872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E97B928-B3E6-4335-B6C7-EB92EE986334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488477" y="3721309"/>
                <a:ext cx="849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911F9D5-CEAD-43F4-A138-79E07E380F13}"/>
                  </a:ext>
                </a:extLst>
              </p14:cNvPr>
              <p14:cNvContentPartPr/>
              <p14:nvPr/>
            </p14:nvContentPartPr>
            <p14:xfrm>
              <a:off x="11614117" y="3638509"/>
              <a:ext cx="146880" cy="8676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911F9D5-CEAD-43F4-A138-79E07E380F13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605117" y="3629509"/>
                <a:ext cx="1645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343AEF86-055A-42A8-9C28-1E913CED5B0B}"/>
                  </a:ext>
                </a:extLst>
              </p14:cNvPr>
              <p14:cNvContentPartPr/>
              <p14:nvPr/>
            </p14:nvContentPartPr>
            <p14:xfrm>
              <a:off x="9182317" y="4770349"/>
              <a:ext cx="54360" cy="18972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343AEF86-055A-42A8-9C28-1E913CED5B0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173317" y="4761349"/>
                <a:ext cx="720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C45CC701-9E14-4C0F-913A-6654E36662F8}"/>
                  </a:ext>
                </a:extLst>
              </p14:cNvPr>
              <p14:cNvContentPartPr/>
              <p14:nvPr/>
            </p14:nvContentPartPr>
            <p14:xfrm>
              <a:off x="9104557" y="4960789"/>
              <a:ext cx="176760" cy="2916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C45CC701-9E14-4C0F-913A-6654E36662F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095917" y="4951789"/>
                <a:ext cx="194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910A5549-E93C-41EA-B9E6-329C811AD4FB}"/>
                  </a:ext>
                </a:extLst>
              </p14:cNvPr>
              <p14:cNvContentPartPr/>
              <p14:nvPr/>
            </p14:nvContentPartPr>
            <p14:xfrm>
              <a:off x="8884957" y="5208469"/>
              <a:ext cx="440280" cy="27612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910A5549-E93C-41EA-B9E6-329C811AD4F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8876317" y="5199829"/>
                <a:ext cx="457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659D4976-3798-443C-B18D-816F96194C0E}"/>
                  </a:ext>
                </a:extLst>
              </p14:cNvPr>
              <p14:cNvContentPartPr/>
              <p14:nvPr/>
            </p14:nvContentPartPr>
            <p14:xfrm>
              <a:off x="8962717" y="5339509"/>
              <a:ext cx="181440" cy="18900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659D4976-3798-443C-B18D-816F96194C0E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954077" y="5330869"/>
                <a:ext cx="199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3E104339-31BF-4E1E-A016-9F52772A83E1}"/>
                  </a:ext>
                </a:extLst>
              </p14:cNvPr>
              <p14:cNvContentPartPr/>
              <p14:nvPr/>
            </p14:nvContentPartPr>
            <p14:xfrm>
              <a:off x="9166837" y="5333749"/>
              <a:ext cx="102600" cy="11160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3E104339-31BF-4E1E-A016-9F52772A83E1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157837" y="5325109"/>
                <a:ext cx="120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82C3BA33-9DAE-43A4-A961-851325BD8694}"/>
                  </a:ext>
                </a:extLst>
              </p14:cNvPr>
              <p14:cNvContentPartPr/>
              <p14:nvPr/>
            </p14:nvContentPartPr>
            <p14:xfrm>
              <a:off x="9175117" y="5374069"/>
              <a:ext cx="111240" cy="3204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82C3BA33-9DAE-43A4-A961-851325BD869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9166117" y="5365069"/>
                <a:ext cx="1288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E8BFB9AF-8C69-468E-9924-FA0559A63028}"/>
                  </a:ext>
                </a:extLst>
              </p14:cNvPr>
              <p14:cNvContentPartPr/>
              <p14:nvPr/>
            </p14:nvContentPartPr>
            <p14:xfrm>
              <a:off x="8950837" y="5077069"/>
              <a:ext cx="387000" cy="6372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E8BFB9AF-8C69-468E-9924-FA0559A6302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8942197" y="5068069"/>
                <a:ext cx="404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31C1BF68-064B-4850-B2B9-A772EF79F174}"/>
                  </a:ext>
                </a:extLst>
              </p14:cNvPr>
              <p14:cNvContentPartPr/>
              <p14:nvPr/>
            </p14:nvContentPartPr>
            <p14:xfrm>
              <a:off x="9465637" y="4611229"/>
              <a:ext cx="2019240" cy="74880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31C1BF68-064B-4850-B2B9-A772EF79F174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9456637" y="4602589"/>
                <a:ext cx="203688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EF3A0E62-5998-4045-8AEA-2B85E655A359}"/>
                  </a:ext>
                </a:extLst>
              </p14:cNvPr>
              <p14:cNvContentPartPr/>
              <p14:nvPr/>
            </p14:nvContentPartPr>
            <p14:xfrm>
              <a:off x="9834277" y="4828669"/>
              <a:ext cx="88200" cy="49248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EF3A0E62-5998-4045-8AEA-2B85E655A359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9825637" y="4819669"/>
                <a:ext cx="10584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6420AF8A-27BF-47C9-9819-994A1449684F}"/>
                  </a:ext>
                </a:extLst>
              </p14:cNvPr>
              <p14:cNvContentPartPr/>
              <p14:nvPr/>
            </p14:nvContentPartPr>
            <p14:xfrm>
              <a:off x="10067557" y="4824349"/>
              <a:ext cx="178560" cy="2520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6420AF8A-27BF-47C9-9819-994A1449684F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0058917" y="4815709"/>
                <a:ext cx="196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2A5C2911-570C-48CC-8CFE-37B21F93C4CE}"/>
                  </a:ext>
                </a:extLst>
              </p14:cNvPr>
              <p14:cNvContentPartPr/>
              <p14:nvPr/>
            </p14:nvContentPartPr>
            <p14:xfrm>
              <a:off x="10100317" y="4837309"/>
              <a:ext cx="23400" cy="12492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2A5C2911-570C-48CC-8CFE-37B21F93C4CE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0091677" y="4828309"/>
                <a:ext cx="41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3A1CB237-26F5-4817-8D78-0C2F5B6B2979}"/>
                  </a:ext>
                </a:extLst>
              </p14:cNvPr>
              <p14:cNvContentPartPr/>
              <p14:nvPr/>
            </p14:nvContentPartPr>
            <p14:xfrm>
              <a:off x="10126957" y="4827229"/>
              <a:ext cx="20520" cy="14724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3A1CB237-26F5-4817-8D78-0C2F5B6B2979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0118317" y="4818589"/>
                <a:ext cx="38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5533F76F-541A-40E3-AA01-BEBEFE491016}"/>
                  </a:ext>
                </a:extLst>
              </p14:cNvPr>
              <p14:cNvContentPartPr/>
              <p14:nvPr/>
            </p14:nvContentPartPr>
            <p14:xfrm>
              <a:off x="9959917" y="4871869"/>
              <a:ext cx="79560" cy="10692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5533F76F-541A-40E3-AA01-BEBEFE491016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9950917" y="4862869"/>
                <a:ext cx="97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D12A22D6-C848-46C9-AF7F-CB2491F03897}"/>
                  </a:ext>
                </a:extLst>
              </p14:cNvPr>
              <p14:cNvContentPartPr/>
              <p14:nvPr/>
            </p14:nvContentPartPr>
            <p14:xfrm>
              <a:off x="9886477" y="5054389"/>
              <a:ext cx="333000" cy="2412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D12A22D6-C848-46C9-AF7F-CB2491F03897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9877837" y="5045749"/>
                <a:ext cx="350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AF535576-41B7-465A-BD2D-7F3E58802238}"/>
                  </a:ext>
                </a:extLst>
              </p14:cNvPr>
              <p14:cNvContentPartPr/>
              <p14:nvPr/>
            </p14:nvContentPartPr>
            <p14:xfrm>
              <a:off x="9974317" y="5153029"/>
              <a:ext cx="126720" cy="10404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AF535576-41B7-465A-BD2D-7F3E58802238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9965317" y="5144389"/>
                <a:ext cx="1443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0ACC7643-618A-4DD2-9B8E-29C03B6B2274}"/>
                  </a:ext>
                </a:extLst>
              </p14:cNvPr>
              <p14:cNvContentPartPr/>
              <p14:nvPr/>
            </p14:nvContentPartPr>
            <p14:xfrm>
              <a:off x="10219477" y="4963309"/>
              <a:ext cx="62280" cy="31572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0ACC7643-618A-4DD2-9B8E-29C03B6B227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0210477" y="4954669"/>
                <a:ext cx="799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06F9518B-4D79-47E4-BBD1-D8E2BD41D3E3}"/>
                  </a:ext>
                </a:extLst>
              </p14:cNvPr>
              <p14:cNvContentPartPr/>
              <p14:nvPr/>
            </p14:nvContentPartPr>
            <p14:xfrm>
              <a:off x="10326037" y="4881949"/>
              <a:ext cx="63720" cy="9648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06F9518B-4D79-47E4-BBD1-D8E2BD41D3E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0317397" y="4873309"/>
                <a:ext cx="813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3FD43A2E-D2FD-4F78-844D-F3E97E79201A}"/>
                  </a:ext>
                </a:extLst>
              </p14:cNvPr>
              <p14:cNvContentPartPr/>
              <p14:nvPr/>
            </p14:nvContentPartPr>
            <p14:xfrm>
              <a:off x="10486597" y="5013349"/>
              <a:ext cx="111960" cy="12240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3FD43A2E-D2FD-4F78-844D-F3E97E79201A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477597" y="5004349"/>
                <a:ext cx="1296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A48D02C8-AA80-4EDD-A2A2-57ED6311EDD5}"/>
                  </a:ext>
                </a:extLst>
              </p14:cNvPr>
              <p14:cNvContentPartPr/>
              <p14:nvPr/>
            </p14:nvContentPartPr>
            <p14:xfrm>
              <a:off x="10746517" y="4862149"/>
              <a:ext cx="84240" cy="36072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A48D02C8-AA80-4EDD-A2A2-57ED6311EDD5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0737517" y="4853149"/>
                <a:ext cx="1018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24776A2A-4D83-4A2B-ABA1-9C9D5812A88A}"/>
                  </a:ext>
                </a:extLst>
              </p14:cNvPr>
              <p14:cNvContentPartPr/>
              <p14:nvPr/>
            </p14:nvContentPartPr>
            <p14:xfrm>
              <a:off x="10963597" y="4841629"/>
              <a:ext cx="72000" cy="9612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24776A2A-4D83-4A2B-ABA1-9C9D5812A88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0954957" y="4832629"/>
                <a:ext cx="89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C389ED1C-471C-42B8-BA79-DC88B0524C2E}"/>
                  </a:ext>
                </a:extLst>
              </p14:cNvPr>
              <p14:cNvContentPartPr/>
              <p14:nvPr/>
            </p14:nvContentPartPr>
            <p14:xfrm>
              <a:off x="11064397" y="4811749"/>
              <a:ext cx="153000" cy="12132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C389ED1C-471C-42B8-BA79-DC88B0524C2E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1055757" y="4803109"/>
                <a:ext cx="1706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2576A70A-FFD0-4D9E-9743-02CA881EB182}"/>
                  </a:ext>
                </a:extLst>
              </p14:cNvPr>
              <p14:cNvContentPartPr/>
              <p14:nvPr/>
            </p14:nvContentPartPr>
            <p14:xfrm>
              <a:off x="11136757" y="4831549"/>
              <a:ext cx="49680" cy="1393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2576A70A-FFD0-4D9E-9743-02CA881EB182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1127757" y="4822549"/>
                <a:ext cx="673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63A5E5C7-9722-4B8D-9505-8DAE20BEBF8D}"/>
                  </a:ext>
                </a:extLst>
              </p14:cNvPr>
              <p14:cNvContentPartPr/>
              <p14:nvPr/>
            </p14:nvContentPartPr>
            <p14:xfrm>
              <a:off x="10908877" y="5022709"/>
              <a:ext cx="351360" cy="2988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63A5E5C7-9722-4B8D-9505-8DAE20BEBF8D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899877" y="5014069"/>
                <a:ext cx="369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482B5F9A-DB5D-45AB-81E5-FA78CEB2C073}"/>
                  </a:ext>
                </a:extLst>
              </p14:cNvPr>
              <p14:cNvContentPartPr/>
              <p14:nvPr/>
            </p14:nvContentPartPr>
            <p14:xfrm>
              <a:off x="11057197" y="5077069"/>
              <a:ext cx="68760" cy="15732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482B5F9A-DB5D-45AB-81E5-FA78CEB2C073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1048197" y="5068069"/>
                <a:ext cx="86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F7ABA563-2803-4146-A34E-723D20F1E87B}"/>
                  </a:ext>
                </a:extLst>
              </p14:cNvPr>
              <p14:cNvContentPartPr/>
              <p14:nvPr/>
            </p14:nvContentPartPr>
            <p14:xfrm>
              <a:off x="11295877" y="4817509"/>
              <a:ext cx="103320" cy="37980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F7ABA563-2803-4146-A34E-723D20F1E87B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1286877" y="4808869"/>
                <a:ext cx="1209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B0B038F1-F4D3-4371-897D-9E25AB80C196}"/>
                  </a:ext>
                </a:extLst>
              </p14:cNvPr>
              <p14:cNvContentPartPr/>
              <p14:nvPr/>
            </p14:nvContentPartPr>
            <p14:xfrm>
              <a:off x="11440597" y="4766029"/>
              <a:ext cx="112680" cy="8532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B0B038F1-F4D3-4371-897D-9E25AB80C196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1431597" y="4757029"/>
                <a:ext cx="130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3760CC43-E8AE-4E59-A22A-AFDC5C005788}"/>
                  </a:ext>
                </a:extLst>
              </p14:cNvPr>
              <p14:cNvContentPartPr/>
              <p14:nvPr/>
            </p14:nvContentPartPr>
            <p14:xfrm>
              <a:off x="8897557" y="5602669"/>
              <a:ext cx="2480760" cy="16812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3760CC43-E8AE-4E59-A22A-AFDC5C005788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888917" y="5594029"/>
                <a:ext cx="2498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C4B10992-A610-4BF7-9081-E6387784D764}"/>
                  </a:ext>
                </a:extLst>
              </p14:cNvPr>
              <p14:cNvContentPartPr/>
              <p14:nvPr/>
            </p14:nvContentPartPr>
            <p14:xfrm>
              <a:off x="3239437" y="881629"/>
              <a:ext cx="6840" cy="1548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C4B10992-A610-4BF7-9081-E6387784D764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230437" y="872989"/>
                <a:ext cx="24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B5C8598-DE61-4B54-B64C-99780A5B30E6}"/>
                  </a:ext>
                </a:extLst>
              </p14:cNvPr>
              <p14:cNvContentPartPr/>
              <p14:nvPr/>
            </p14:nvContentPartPr>
            <p14:xfrm>
              <a:off x="5409877" y="842389"/>
              <a:ext cx="11160" cy="2124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B5C8598-DE61-4B54-B64C-99780A5B30E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400877" y="833749"/>
                <a:ext cx="28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2AC212ED-1104-4D9B-B445-12792A66EA1A}"/>
                  </a:ext>
                </a:extLst>
              </p14:cNvPr>
              <p14:cNvContentPartPr/>
              <p14:nvPr/>
            </p14:nvContentPartPr>
            <p14:xfrm>
              <a:off x="435037" y="5437429"/>
              <a:ext cx="299160" cy="4752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2AC212ED-1104-4D9B-B445-12792A66EA1A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26037" y="5428429"/>
                <a:ext cx="316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F101043A-4E40-4D49-8EDC-0E8F7B053F79}"/>
                  </a:ext>
                </a:extLst>
              </p14:cNvPr>
              <p14:cNvContentPartPr/>
              <p14:nvPr/>
            </p14:nvContentPartPr>
            <p14:xfrm>
              <a:off x="567877" y="5487469"/>
              <a:ext cx="12960" cy="28116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F101043A-4E40-4D49-8EDC-0E8F7B053F79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59237" y="5478829"/>
                <a:ext cx="306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5F662A7A-E9EB-450F-8562-C720460D5F11}"/>
                  </a:ext>
                </a:extLst>
              </p14:cNvPr>
              <p14:cNvContentPartPr/>
              <p14:nvPr/>
            </p14:nvContentPartPr>
            <p14:xfrm>
              <a:off x="737797" y="5451109"/>
              <a:ext cx="26640" cy="34560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5F662A7A-E9EB-450F-8562-C720460D5F11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729157" y="5442469"/>
                <a:ext cx="442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19DDB4DE-4BE3-42D6-BC1C-6FFF2C2E13C3}"/>
                  </a:ext>
                </a:extLst>
              </p14:cNvPr>
              <p14:cNvContentPartPr/>
              <p14:nvPr/>
            </p14:nvContentPartPr>
            <p14:xfrm>
              <a:off x="739957" y="5427349"/>
              <a:ext cx="239760" cy="36144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19DDB4DE-4BE3-42D6-BC1C-6FFF2C2E13C3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730957" y="5418709"/>
                <a:ext cx="2574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76C2453B-D369-4143-A0CD-EBD127086E70}"/>
                  </a:ext>
                </a:extLst>
              </p14:cNvPr>
              <p14:cNvContentPartPr/>
              <p14:nvPr/>
            </p14:nvContentPartPr>
            <p14:xfrm>
              <a:off x="1110397" y="5660989"/>
              <a:ext cx="121680" cy="15696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76C2453B-D369-4143-A0CD-EBD127086E7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101757" y="5652349"/>
                <a:ext cx="139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3282A3B4-CD7C-410B-B986-BCED0DC466D3}"/>
                  </a:ext>
                </a:extLst>
              </p14:cNvPr>
              <p14:cNvContentPartPr/>
              <p14:nvPr/>
            </p14:nvContentPartPr>
            <p14:xfrm>
              <a:off x="1285717" y="5695549"/>
              <a:ext cx="79920" cy="13572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3282A3B4-CD7C-410B-B986-BCED0DC466D3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277077" y="5686909"/>
                <a:ext cx="975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986938C0-93E4-4C37-B35D-A55BE0ABE6CD}"/>
                  </a:ext>
                </a:extLst>
              </p14:cNvPr>
              <p14:cNvContentPartPr/>
              <p14:nvPr/>
            </p14:nvContentPartPr>
            <p14:xfrm>
              <a:off x="2022997" y="5455789"/>
              <a:ext cx="42120" cy="23544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986938C0-93E4-4C37-B35D-A55BE0ABE6CD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013997" y="5447149"/>
                <a:ext cx="597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002E8A23-D76E-41DB-B29E-9DA798257391}"/>
                  </a:ext>
                </a:extLst>
              </p14:cNvPr>
              <p14:cNvContentPartPr/>
              <p14:nvPr/>
            </p14:nvContentPartPr>
            <p14:xfrm>
              <a:off x="2014717" y="5518069"/>
              <a:ext cx="183240" cy="6840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002E8A23-D76E-41DB-B29E-9DA798257391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2005717" y="5509429"/>
                <a:ext cx="200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DFD952C-6C0D-442B-BF88-4850C7F1555A}"/>
                  </a:ext>
                </a:extLst>
              </p14:cNvPr>
              <p14:cNvContentPartPr/>
              <p14:nvPr/>
            </p14:nvContentPartPr>
            <p14:xfrm>
              <a:off x="2184637" y="5480629"/>
              <a:ext cx="28440" cy="22572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DFD952C-6C0D-442B-BF88-4850C7F1555A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2175997" y="5471989"/>
                <a:ext cx="460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7A3183D9-266B-4AF1-B0AD-35203F9EDC48}"/>
                  </a:ext>
                </a:extLst>
              </p14:cNvPr>
              <p14:cNvContentPartPr/>
              <p14:nvPr/>
            </p14:nvContentPartPr>
            <p14:xfrm>
              <a:off x="2029117" y="5355709"/>
              <a:ext cx="180720" cy="2700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7A3183D9-266B-4AF1-B0AD-35203F9EDC48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2020117" y="5346709"/>
                <a:ext cx="1983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7F6CD0E9-A6E2-411D-BCC1-F20CF198490C}"/>
                  </a:ext>
                </a:extLst>
              </p14:cNvPr>
              <p14:cNvContentPartPr/>
              <p14:nvPr/>
            </p14:nvContentPartPr>
            <p14:xfrm>
              <a:off x="2392357" y="5508349"/>
              <a:ext cx="145440" cy="2376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7F6CD0E9-A6E2-411D-BCC1-F20CF198490C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2383717" y="5499349"/>
                <a:ext cx="163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B232AED1-F9FF-42D5-B1ED-F78BC9DA5530}"/>
                  </a:ext>
                </a:extLst>
              </p14:cNvPr>
              <p14:cNvContentPartPr/>
              <p14:nvPr/>
            </p14:nvContentPartPr>
            <p14:xfrm>
              <a:off x="2390557" y="5559829"/>
              <a:ext cx="159840" cy="1548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B232AED1-F9FF-42D5-B1ED-F78BC9DA5530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2381557" y="5550829"/>
                <a:ext cx="177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3B7BD8D4-C206-4BB1-84C7-29378CB1E8F4}"/>
                  </a:ext>
                </a:extLst>
              </p14:cNvPr>
              <p14:cNvContentPartPr/>
              <p14:nvPr/>
            </p14:nvContentPartPr>
            <p14:xfrm>
              <a:off x="2771437" y="5429509"/>
              <a:ext cx="217440" cy="22032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3B7BD8D4-C206-4BB1-84C7-29378CB1E8F4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2762797" y="5420509"/>
                <a:ext cx="235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9F0A6AAA-348E-41AF-AED1-040FC8A237A5}"/>
                  </a:ext>
                </a:extLst>
              </p14:cNvPr>
              <p14:cNvContentPartPr/>
              <p14:nvPr/>
            </p14:nvContentPartPr>
            <p14:xfrm>
              <a:off x="3147277" y="5433469"/>
              <a:ext cx="103320" cy="18504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9F0A6AAA-348E-41AF-AED1-040FC8A237A5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138637" y="5424469"/>
                <a:ext cx="1209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4C866C6-1934-4758-B441-2BF87E3A9894}"/>
                  </a:ext>
                </a:extLst>
              </p14:cNvPr>
              <p14:cNvContentPartPr/>
              <p14:nvPr/>
            </p14:nvContentPartPr>
            <p14:xfrm>
              <a:off x="3118477" y="5487829"/>
              <a:ext cx="127800" cy="10080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4C866C6-1934-4758-B441-2BF87E3A9894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3109477" y="5479189"/>
                <a:ext cx="145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A7F22621-E492-4B36-B540-E79EBDF79956}"/>
                  </a:ext>
                </a:extLst>
              </p14:cNvPr>
              <p14:cNvContentPartPr/>
              <p14:nvPr/>
            </p14:nvContentPartPr>
            <p14:xfrm>
              <a:off x="3477757" y="5432389"/>
              <a:ext cx="101880" cy="14940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A7F22621-E492-4B36-B540-E79EBDF79956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469117" y="5423749"/>
                <a:ext cx="119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EC0EDEAD-666A-4D96-99A3-66CE277FEE25}"/>
                  </a:ext>
                </a:extLst>
              </p14:cNvPr>
              <p14:cNvContentPartPr/>
              <p14:nvPr/>
            </p14:nvContentPartPr>
            <p14:xfrm>
              <a:off x="3445357" y="5508349"/>
              <a:ext cx="108360" cy="2736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EC0EDEAD-666A-4D96-99A3-66CE277FEE25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3436357" y="5499349"/>
                <a:ext cx="126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B21E9434-D3CD-4FA1-ACAF-BB31ECBCAE5C}"/>
                  </a:ext>
                </a:extLst>
              </p14:cNvPr>
              <p14:cNvContentPartPr/>
              <p14:nvPr/>
            </p14:nvContentPartPr>
            <p14:xfrm>
              <a:off x="3481717" y="5311429"/>
              <a:ext cx="123120" cy="8784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B21E9434-D3CD-4FA1-ACAF-BB31ECBCAE5C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3472717" y="5302789"/>
                <a:ext cx="1407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1402766-72E5-4CA3-9DD8-71326C22BF60}"/>
                  </a:ext>
                </a:extLst>
              </p14:cNvPr>
              <p14:cNvContentPartPr/>
              <p14:nvPr/>
            </p14:nvContentPartPr>
            <p14:xfrm>
              <a:off x="3771517" y="5244469"/>
              <a:ext cx="123840" cy="4248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1402766-72E5-4CA3-9DD8-71326C22BF60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3762877" y="5235469"/>
                <a:ext cx="1414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41A0BB63-7858-4C5E-9301-4BE593FAAAEB}"/>
                  </a:ext>
                </a:extLst>
              </p14:cNvPr>
              <p14:cNvContentPartPr/>
              <p14:nvPr/>
            </p14:nvContentPartPr>
            <p14:xfrm>
              <a:off x="3766477" y="5269669"/>
              <a:ext cx="103680" cy="35352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41A0BB63-7858-4C5E-9301-4BE593FAAAEB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3757837" y="5260669"/>
                <a:ext cx="1213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B02007CB-F289-4CF8-9416-EF1B85BB1C77}"/>
                  </a:ext>
                </a:extLst>
              </p14:cNvPr>
              <p14:cNvContentPartPr/>
              <p14:nvPr/>
            </p14:nvContentPartPr>
            <p14:xfrm>
              <a:off x="3740557" y="5383789"/>
              <a:ext cx="146880" cy="9252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B02007CB-F289-4CF8-9416-EF1B85BB1C77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3731557" y="5375149"/>
                <a:ext cx="164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AC3AD206-A6A0-4B26-8081-0AE583FB34AD}"/>
                  </a:ext>
                </a:extLst>
              </p14:cNvPr>
              <p14:cNvContentPartPr/>
              <p14:nvPr/>
            </p14:nvContentPartPr>
            <p14:xfrm>
              <a:off x="3923077" y="5511229"/>
              <a:ext cx="144360" cy="13536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AC3AD206-A6A0-4B26-8081-0AE583FB34AD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3914077" y="5502589"/>
                <a:ext cx="162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E00B6612-2320-432A-AB62-107A0493188F}"/>
                  </a:ext>
                </a:extLst>
              </p14:cNvPr>
              <p14:cNvContentPartPr/>
              <p14:nvPr/>
            </p14:nvContentPartPr>
            <p14:xfrm>
              <a:off x="4326997" y="5559829"/>
              <a:ext cx="61560" cy="11268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E00B6612-2320-432A-AB62-107A0493188F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4317997" y="5550829"/>
                <a:ext cx="79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8CCDB297-398A-4640-B6C9-42ED048A3B34}"/>
                  </a:ext>
                </a:extLst>
              </p14:cNvPr>
              <p14:cNvContentPartPr/>
              <p14:nvPr/>
            </p14:nvContentPartPr>
            <p14:xfrm>
              <a:off x="4732717" y="5204509"/>
              <a:ext cx="129960" cy="5184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8CCDB297-398A-4640-B6C9-42ED048A3B34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4724077" y="5195509"/>
                <a:ext cx="1476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9765F340-F238-4019-964D-471B9A31DE3B}"/>
                  </a:ext>
                </a:extLst>
              </p14:cNvPr>
              <p14:cNvContentPartPr/>
              <p14:nvPr/>
            </p14:nvContentPartPr>
            <p14:xfrm>
              <a:off x="4729837" y="5234029"/>
              <a:ext cx="114840" cy="31752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9765F340-F238-4019-964D-471B9A31DE3B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4721197" y="5225029"/>
                <a:ext cx="13248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D564E9E4-EE9D-491D-972B-614119969B7E}"/>
                  </a:ext>
                </a:extLst>
              </p14:cNvPr>
              <p14:cNvContentPartPr/>
              <p14:nvPr/>
            </p14:nvContentPartPr>
            <p14:xfrm>
              <a:off x="4701757" y="5296309"/>
              <a:ext cx="192240" cy="9612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D564E9E4-EE9D-491D-972B-614119969B7E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4692757" y="5287309"/>
                <a:ext cx="2098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36319938-7C93-4217-9BD0-159E9BC49DC4}"/>
                  </a:ext>
                </a:extLst>
              </p14:cNvPr>
              <p14:cNvContentPartPr/>
              <p14:nvPr/>
            </p14:nvContentPartPr>
            <p14:xfrm>
              <a:off x="4971397" y="5520229"/>
              <a:ext cx="82800" cy="9180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36319938-7C93-4217-9BD0-159E9BC49DC4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962757" y="5511589"/>
                <a:ext cx="100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1A507C54-DF66-4E41-A143-D0C0E5AE1A10}"/>
                  </a:ext>
                </a:extLst>
              </p14:cNvPr>
              <p14:cNvContentPartPr/>
              <p14:nvPr/>
            </p14:nvContentPartPr>
            <p14:xfrm>
              <a:off x="5087317" y="5488909"/>
              <a:ext cx="64080" cy="14436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1A507C54-DF66-4E41-A143-D0C0E5AE1A10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5078677" y="5479909"/>
                <a:ext cx="81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6EBD253C-94AD-41E5-BC47-CD3E994947CC}"/>
                  </a:ext>
                </a:extLst>
              </p14:cNvPr>
              <p14:cNvContentPartPr/>
              <p14:nvPr/>
            </p14:nvContentPartPr>
            <p14:xfrm>
              <a:off x="5370997" y="5333749"/>
              <a:ext cx="117000" cy="1548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6EBD253C-94AD-41E5-BC47-CD3E994947CC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5362357" y="5324749"/>
                <a:ext cx="134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65E3C2B2-967D-41C6-9A24-6AB821F09254}"/>
                  </a:ext>
                </a:extLst>
              </p14:cNvPr>
              <p14:cNvContentPartPr/>
              <p14:nvPr/>
            </p14:nvContentPartPr>
            <p14:xfrm>
              <a:off x="5369557" y="5381989"/>
              <a:ext cx="122040" cy="2088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65E3C2B2-967D-41C6-9A24-6AB821F09254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5360557" y="5373349"/>
                <a:ext cx="1396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4F8AF33B-43D5-410A-A8A8-461B3682EAC9}"/>
                  </a:ext>
                </a:extLst>
              </p14:cNvPr>
              <p14:cNvContentPartPr/>
              <p14:nvPr/>
            </p14:nvContentPartPr>
            <p14:xfrm>
              <a:off x="5674837" y="5277229"/>
              <a:ext cx="173520" cy="157680"/>
            </p14:xfrm>
          </p:contentPart>
        </mc:Choice>
        <mc:Fallback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4F8AF33B-43D5-410A-A8A8-461B3682EAC9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5666197" y="5268229"/>
                <a:ext cx="1911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B70E145E-4D13-4E5E-B6A9-A8F99D7AB02A}"/>
                  </a:ext>
                </a:extLst>
              </p14:cNvPr>
              <p14:cNvContentPartPr/>
              <p14:nvPr/>
            </p14:nvContentPartPr>
            <p14:xfrm>
              <a:off x="5484757" y="5770789"/>
              <a:ext cx="72360" cy="7380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B70E145E-4D13-4E5E-B6A9-A8F99D7AB02A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5475757" y="5762149"/>
                <a:ext cx="90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F60A07B7-1443-4A21-8E53-A29CD5C80CC1}"/>
                  </a:ext>
                </a:extLst>
              </p14:cNvPr>
              <p14:cNvContentPartPr/>
              <p14:nvPr/>
            </p14:nvContentPartPr>
            <p14:xfrm>
              <a:off x="5580157" y="5755309"/>
              <a:ext cx="253440" cy="8568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F60A07B7-1443-4A21-8E53-A29CD5C80CC1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5571157" y="5746309"/>
                <a:ext cx="271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98E93812-C4F6-4FD7-A5D5-A4A45B1E0F93}"/>
                  </a:ext>
                </a:extLst>
              </p14:cNvPr>
              <p14:cNvContentPartPr/>
              <p14:nvPr/>
            </p14:nvContentPartPr>
            <p14:xfrm>
              <a:off x="5831437" y="5727949"/>
              <a:ext cx="108000" cy="91080"/>
            </p14:xfrm>
          </p:contentPart>
        </mc:Choice>
        <mc:Fallback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98E93812-C4F6-4FD7-A5D5-A4A45B1E0F93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5822437" y="5719309"/>
                <a:ext cx="1256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0982915A-01E7-4A23-9F9D-49262D825E25}"/>
                  </a:ext>
                </a:extLst>
              </p14:cNvPr>
              <p14:cNvContentPartPr/>
              <p14:nvPr/>
            </p14:nvContentPartPr>
            <p14:xfrm>
              <a:off x="6153997" y="5598349"/>
              <a:ext cx="243000" cy="22392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0982915A-01E7-4A23-9F9D-49262D825E25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144997" y="5589709"/>
                <a:ext cx="2606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7D9964D1-1E54-4FC3-A1F6-AFCD58ADEAB5}"/>
                  </a:ext>
                </a:extLst>
              </p14:cNvPr>
              <p14:cNvContentPartPr/>
              <p14:nvPr/>
            </p14:nvContentPartPr>
            <p14:xfrm>
              <a:off x="1125517" y="6164629"/>
              <a:ext cx="123120" cy="5976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7D9964D1-1E54-4FC3-A1F6-AFCD58ADEAB5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116877" y="6155629"/>
                <a:ext cx="140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C036EB74-A830-4745-A5D8-9FBEEA6F66CE}"/>
                  </a:ext>
                </a:extLst>
              </p14:cNvPr>
              <p14:cNvContentPartPr/>
              <p14:nvPr/>
            </p14:nvContentPartPr>
            <p14:xfrm>
              <a:off x="1131277" y="6183709"/>
              <a:ext cx="120960" cy="38016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C036EB74-A830-4745-A5D8-9FBEEA6F66CE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122637" y="6174709"/>
                <a:ext cx="13860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99637819-D024-4803-BB8C-826A38AFBB5A}"/>
                  </a:ext>
                </a:extLst>
              </p14:cNvPr>
              <p14:cNvContentPartPr/>
              <p14:nvPr/>
            </p14:nvContentPartPr>
            <p14:xfrm>
              <a:off x="1072597" y="6313309"/>
              <a:ext cx="176040" cy="8568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99637819-D024-4803-BB8C-826A38AFBB5A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063597" y="6304309"/>
                <a:ext cx="1936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0A97DFEB-4B41-47B0-BEF2-23B70AA83152}"/>
                  </a:ext>
                </a:extLst>
              </p14:cNvPr>
              <p14:cNvContentPartPr/>
              <p14:nvPr/>
            </p14:nvContentPartPr>
            <p14:xfrm>
              <a:off x="1352317" y="6452629"/>
              <a:ext cx="97920" cy="107640"/>
            </p14:xfrm>
          </p:contentPart>
        </mc:Choice>
        <mc:Fallback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0A97DFEB-4B41-47B0-BEF2-23B70AA83152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343317" y="6443989"/>
                <a:ext cx="1155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569F15A8-C6D1-4A1D-8ED4-79AD58DE5820}"/>
                  </a:ext>
                </a:extLst>
              </p14:cNvPr>
              <p14:cNvContentPartPr/>
              <p14:nvPr/>
            </p14:nvContentPartPr>
            <p14:xfrm>
              <a:off x="1476157" y="6446869"/>
              <a:ext cx="47160" cy="128520"/>
            </p14:xfrm>
          </p:contentPart>
        </mc:Choice>
        <mc:Fallback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569F15A8-C6D1-4A1D-8ED4-79AD58DE5820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1467157" y="6438229"/>
                <a:ext cx="648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FCC85FFA-67D8-4D0C-B85B-B5830306457C}"/>
                  </a:ext>
                </a:extLst>
              </p14:cNvPr>
              <p14:cNvContentPartPr/>
              <p14:nvPr/>
            </p14:nvContentPartPr>
            <p14:xfrm>
              <a:off x="1674877" y="6255709"/>
              <a:ext cx="46800" cy="167760"/>
            </p14:xfrm>
          </p:contentPart>
        </mc:Choice>
        <mc:Fallback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FCC85FFA-67D8-4D0C-B85B-B5830306457C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665877" y="6246709"/>
                <a:ext cx="644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C7559C58-F5D6-411E-BCAA-0842757BECB6}"/>
                  </a:ext>
                </a:extLst>
              </p14:cNvPr>
              <p14:cNvContentPartPr/>
              <p14:nvPr/>
            </p14:nvContentPartPr>
            <p14:xfrm>
              <a:off x="1755877" y="6258589"/>
              <a:ext cx="109440" cy="144360"/>
            </p14:xfrm>
          </p:contentPart>
        </mc:Choice>
        <mc:Fallback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C7559C58-F5D6-411E-BCAA-0842757BECB6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746877" y="6249589"/>
                <a:ext cx="1270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FE54159D-4EB8-4958-A9AE-F59F0321D4E8}"/>
                  </a:ext>
                </a:extLst>
              </p14:cNvPr>
              <p14:cNvContentPartPr/>
              <p14:nvPr/>
            </p14:nvContentPartPr>
            <p14:xfrm>
              <a:off x="1893037" y="6350029"/>
              <a:ext cx="25200" cy="38520"/>
            </p14:xfrm>
          </p:contentPart>
        </mc:Choice>
        <mc:Fallback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FE54159D-4EB8-4958-A9AE-F59F0321D4E8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884037" y="6341389"/>
                <a:ext cx="42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174E91B9-2D5A-4FB0-B0F9-3BD0C1CA6383}"/>
                  </a:ext>
                </a:extLst>
              </p14:cNvPr>
              <p14:cNvContentPartPr/>
              <p14:nvPr/>
            </p14:nvContentPartPr>
            <p14:xfrm>
              <a:off x="1986637" y="6274789"/>
              <a:ext cx="93960" cy="259560"/>
            </p14:xfrm>
          </p:contentPart>
        </mc:Choice>
        <mc:Fallback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174E91B9-2D5A-4FB0-B0F9-3BD0C1CA6383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977997" y="6266149"/>
                <a:ext cx="1116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AFB2D975-ACB5-4854-B6C8-F58821AC0EC0}"/>
                  </a:ext>
                </a:extLst>
              </p14:cNvPr>
              <p14:cNvContentPartPr/>
              <p14:nvPr/>
            </p14:nvContentPartPr>
            <p14:xfrm>
              <a:off x="2125237" y="6267229"/>
              <a:ext cx="100080" cy="24444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AFB2D975-ACB5-4854-B6C8-F58821AC0EC0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116597" y="6258229"/>
                <a:ext cx="1177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23F2FF03-1764-4B09-B2B6-95A167963869}"/>
                  </a:ext>
                </a:extLst>
              </p14:cNvPr>
              <p14:cNvContentPartPr/>
              <p14:nvPr/>
            </p14:nvContentPartPr>
            <p14:xfrm>
              <a:off x="2412517" y="6292789"/>
              <a:ext cx="142200" cy="37800"/>
            </p14:xfrm>
          </p:contentPart>
        </mc:Choice>
        <mc:Fallback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23F2FF03-1764-4B09-B2B6-95A167963869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403877" y="6284149"/>
                <a:ext cx="1598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C8FC26E7-836B-47B1-B4B3-46F60D3FD5BB}"/>
                  </a:ext>
                </a:extLst>
              </p14:cNvPr>
              <p14:cNvContentPartPr/>
              <p14:nvPr/>
            </p14:nvContentPartPr>
            <p14:xfrm>
              <a:off x="2427997" y="6361189"/>
              <a:ext cx="112680" cy="2700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C8FC26E7-836B-47B1-B4B3-46F60D3FD5B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2419357" y="6352189"/>
                <a:ext cx="130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67E59766-99A6-4B84-B1D0-4EBC748AE823}"/>
                  </a:ext>
                </a:extLst>
              </p14:cNvPr>
              <p14:cNvContentPartPr/>
              <p14:nvPr/>
            </p14:nvContentPartPr>
            <p14:xfrm>
              <a:off x="2750197" y="6118549"/>
              <a:ext cx="173160" cy="324360"/>
            </p14:xfrm>
          </p:contentPart>
        </mc:Choice>
        <mc:Fallback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67E59766-99A6-4B84-B1D0-4EBC748AE823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741197" y="6109549"/>
                <a:ext cx="1908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FDDC0BB2-F732-49A8-99B3-3655C3723F80}"/>
                  </a:ext>
                </a:extLst>
              </p14:cNvPr>
              <p14:cNvContentPartPr/>
              <p14:nvPr/>
            </p14:nvContentPartPr>
            <p14:xfrm>
              <a:off x="2793037" y="6281989"/>
              <a:ext cx="139320" cy="212760"/>
            </p14:xfrm>
          </p:contentPart>
        </mc:Choice>
        <mc:Fallback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FDDC0BB2-F732-49A8-99B3-3655C3723F80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2784397" y="6273349"/>
                <a:ext cx="156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26446920-2336-473D-B47A-F0F192A1ECC4}"/>
                  </a:ext>
                </a:extLst>
              </p14:cNvPr>
              <p14:cNvContentPartPr/>
              <p14:nvPr/>
            </p14:nvContentPartPr>
            <p14:xfrm>
              <a:off x="4528597" y="6078589"/>
              <a:ext cx="78120" cy="255240"/>
            </p14:xfrm>
          </p:contentPart>
        </mc:Choice>
        <mc:Fallback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26446920-2336-473D-B47A-F0F192A1ECC4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4519957" y="6069949"/>
                <a:ext cx="957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EEFC6CA2-8E25-49DA-ACFF-0B52E5C825B7}"/>
                  </a:ext>
                </a:extLst>
              </p14:cNvPr>
              <p14:cNvContentPartPr/>
              <p14:nvPr/>
            </p14:nvContentPartPr>
            <p14:xfrm>
              <a:off x="4586197" y="6225109"/>
              <a:ext cx="179640" cy="74520"/>
            </p14:xfrm>
          </p:contentPart>
        </mc:Choice>
        <mc:Fallback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EEFC6CA2-8E25-49DA-ACFF-0B52E5C825B7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577557" y="6216109"/>
                <a:ext cx="1972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86F0639B-D2C8-4CCC-B281-FAD9D490BCBC}"/>
                  </a:ext>
                </a:extLst>
              </p14:cNvPr>
              <p14:cNvContentPartPr/>
              <p14:nvPr/>
            </p14:nvContentPartPr>
            <p14:xfrm>
              <a:off x="4913797" y="6067069"/>
              <a:ext cx="117360" cy="29052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86F0639B-D2C8-4CCC-B281-FAD9D490BCBC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4905157" y="6058069"/>
                <a:ext cx="1350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D39A9D0D-3F4C-497F-A2AD-580A3224A585}"/>
                  </a:ext>
                </a:extLst>
              </p14:cNvPr>
              <p14:cNvContentPartPr/>
              <p14:nvPr/>
            </p14:nvContentPartPr>
            <p14:xfrm>
              <a:off x="5163637" y="6072829"/>
              <a:ext cx="79560" cy="383040"/>
            </p14:xfrm>
          </p:contentPart>
        </mc:Choice>
        <mc:Fallback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D39A9D0D-3F4C-497F-A2AD-580A3224A585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5154997" y="6064189"/>
                <a:ext cx="972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6052AEFF-DF7D-48F1-883D-E946A892C26D}"/>
                  </a:ext>
                </a:extLst>
              </p14:cNvPr>
              <p14:cNvContentPartPr/>
              <p14:nvPr/>
            </p14:nvContentPartPr>
            <p14:xfrm>
              <a:off x="5285317" y="6272269"/>
              <a:ext cx="45360" cy="117000"/>
            </p14:xfrm>
          </p:contentPart>
        </mc:Choice>
        <mc:Fallback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6052AEFF-DF7D-48F1-883D-E946A892C26D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5276677" y="6263629"/>
                <a:ext cx="630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C2A2756C-D203-4A4A-9C87-0E3B9D4D4E9D}"/>
                  </a:ext>
                </a:extLst>
              </p14:cNvPr>
              <p14:cNvContentPartPr/>
              <p14:nvPr/>
            </p14:nvContentPartPr>
            <p14:xfrm>
              <a:off x="5419597" y="6165709"/>
              <a:ext cx="118440" cy="215280"/>
            </p14:xfrm>
          </p:contentPart>
        </mc:Choice>
        <mc:Fallback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C2A2756C-D203-4A4A-9C87-0E3B9D4D4E9D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5410597" y="6156709"/>
                <a:ext cx="1360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0D136CDA-6ED3-4625-B76C-D753339A49DF}"/>
                  </a:ext>
                </a:extLst>
              </p14:cNvPr>
              <p14:cNvContentPartPr/>
              <p14:nvPr/>
            </p14:nvContentPartPr>
            <p14:xfrm>
              <a:off x="5639197" y="6110269"/>
              <a:ext cx="137880" cy="305280"/>
            </p14:xfrm>
          </p:contentPart>
        </mc:Choice>
        <mc:Fallback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0D136CDA-6ED3-4625-B76C-D753339A49DF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5630557" y="6101629"/>
                <a:ext cx="155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018C7CE4-3EFB-4534-AF14-7968C6EB1E06}"/>
                  </a:ext>
                </a:extLst>
              </p14:cNvPr>
              <p14:cNvContentPartPr/>
              <p14:nvPr/>
            </p14:nvContentPartPr>
            <p14:xfrm>
              <a:off x="6430117" y="5727589"/>
              <a:ext cx="1595520" cy="593640"/>
            </p14:xfrm>
          </p:contentPart>
        </mc:Choice>
        <mc:Fallback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018C7CE4-3EFB-4534-AF14-7968C6EB1E06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6421477" y="5718589"/>
                <a:ext cx="161316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1947FA34-ED9A-4FD1-87BF-0B423A02EFCE}"/>
                  </a:ext>
                </a:extLst>
              </p14:cNvPr>
              <p14:cNvContentPartPr/>
              <p14:nvPr/>
            </p14:nvContentPartPr>
            <p14:xfrm>
              <a:off x="7897117" y="5695909"/>
              <a:ext cx="142200" cy="18540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1947FA34-ED9A-4FD1-87BF-0B423A02EFCE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7888477" y="5686909"/>
                <a:ext cx="1598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B0D62976-A7F6-4B88-B4EC-CE3E243BA944}"/>
                  </a:ext>
                </a:extLst>
              </p14:cNvPr>
              <p14:cNvContentPartPr/>
              <p14:nvPr/>
            </p14:nvContentPartPr>
            <p14:xfrm>
              <a:off x="3134677" y="6186949"/>
              <a:ext cx="84960" cy="21492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B0D62976-A7F6-4B88-B4EC-CE3E243BA944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3126037" y="6177949"/>
                <a:ext cx="1026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906AE4E-0634-464D-A180-25462936C870}"/>
                  </a:ext>
                </a:extLst>
              </p14:cNvPr>
              <p14:cNvContentPartPr/>
              <p14:nvPr/>
            </p14:nvContentPartPr>
            <p14:xfrm>
              <a:off x="3221437" y="6260389"/>
              <a:ext cx="55800" cy="10656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906AE4E-0634-464D-A180-25462936C870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3212437" y="6251389"/>
                <a:ext cx="734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901550B2-4E76-4D9D-8E9C-188787274CDB}"/>
                  </a:ext>
                </a:extLst>
              </p14:cNvPr>
              <p14:cNvContentPartPr/>
              <p14:nvPr/>
            </p14:nvContentPartPr>
            <p14:xfrm>
              <a:off x="3294157" y="6276949"/>
              <a:ext cx="101880" cy="83520"/>
            </p14:xfrm>
          </p:contentPart>
        </mc:Choice>
        <mc:Fallback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901550B2-4E76-4D9D-8E9C-188787274CDB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3285157" y="6267949"/>
                <a:ext cx="1195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F42B7518-31A8-4F28-85A9-638347B7D224}"/>
                  </a:ext>
                </a:extLst>
              </p14:cNvPr>
              <p14:cNvContentPartPr/>
              <p14:nvPr/>
            </p14:nvContentPartPr>
            <p14:xfrm>
              <a:off x="3535357" y="6127189"/>
              <a:ext cx="132480" cy="312120"/>
            </p14:xfrm>
          </p:contentPart>
        </mc:Choice>
        <mc:Fallback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F42B7518-31A8-4F28-85A9-638347B7D224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3526357" y="6118189"/>
                <a:ext cx="1501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AF93706C-F134-4502-AF6F-8718D34EDB6D}"/>
                  </a:ext>
                </a:extLst>
              </p14:cNvPr>
              <p14:cNvContentPartPr/>
              <p14:nvPr/>
            </p14:nvContentPartPr>
            <p14:xfrm>
              <a:off x="3737677" y="6029269"/>
              <a:ext cx="133200" cy="403200"/>
            </p14:xfrm>
          </p:contentPart>
        </mc:Choice>
        <mc:Fallback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AF93706C-F134-4502-AF6F-8718D34EDB6D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3728677" y="6020269"/>
                <a:ext cx="1508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A65DA61B-D87D-4FB7-876A-365287AA6603}"/>
                  </a:ext>
                </a:extLst>
              </p14:cNvPr>
              <p14:cNvContentPartPr/>
              <p14:nvPr/>
            </p14:nvContentPartPr>
            <p14:xfrm>
              <a:off x="3889237" y="6236629"/>
              <a:ext cx="93240" cy="108360"/>
            </p14:xfrm>
          </p:contentPart>
        </mc:Choice>
        <mc:Fallback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A65DA61B-D87D-4FB7-876A-365287AA6603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3880237" y="6227629"/>
                <a:ext cx="110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426187FD-0747-409F-A133-E9654E28CA02}"/>
                  </a:ext>
                </a:extLst>
              </p14:cNvPr>
              <p14:cNvContentPartPr/>
              <p14:nvPr/>
            </p14:nvContentPartPr>
            <p14:xfrm>
              <a:off x="4071397" y="6162829"/>
              <a:ext cx="89280" cy="133560"/>
            </p14:xfrm>
          </p:contentPart>
        </mc:Choice>
        <mc:Fallback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426187FD-0747-409F-A133-E9654E28CA02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4062757" y="6153829"/>
                <a:ext cx="1069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B24F733D-0138-4015-8630-8285B5FB9584}"/>
                  </a:ext>
                </a:extLst>
              </p14:cNvPr>
              <p14:cNvContentPartPr/>
              <p14:nvPr/>
            </p14:nvContentPartPr>
            <p14:xfrm>
              <a:off x="4052317" y="6110269"/>
              <a:ext cx="291960" cy="25992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B24F733D-0138-4015-8630-8285B5FB9584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4043677" y="6101629"/>
                <a:ext cx="309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59919086-326A-43DE-9DEC-ABFB4BAEAC7B}"/>
                  </a:ext>
                </a:extLst>
              </p14:cNvPr>
              <p14:cNvContentPartPr/>
              <p14:nvPr/>
            </p14:nvContentPartPr>
            <p14:xfrm>
              <a:off x="3838477" y="6459829"/>
              <a:ext cx="8280" cy="133560"/>
            </p14:xfrm>
          </p:contentPart>
        </mc:Choice>
        <mc:Fallback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59919086-326A-43DE-9DEC-ABFB4BAEAC7B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3829837" y="6450829"/>
                <a:ext cx="259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5F947FAE-D29E-4404-82EF-B82D8C2E6FE9}"/>
                  </a:ext>
                </a:extLst>
              </p14:cNvPr>
              <p14:cNvContentPartPr/>
              <p14:nvPr/>
            </p14:nvContentPartPr>
            <p14:xfrm>
              <a:off x="3788797" y="6568189"/>
              <a:ext cx="122040" cy="5184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5F947FAE-D29E-4404-82EF-B82D8C2E6FE9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3780157" y="6559189"/>
                <a:ext cx="1396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7DA336D7-75B9-42EF-8013-B535B29455B3}"/>
                  </a:ext>
                </a:extLst>
              </p14:cNvPr>
              <p14:cNvContentPartPr/>
              <p14:nvPr/>
            </p14:nvContentPartPr>
            <p14:xfrm>
              <a:off x="4047637" y="6494389"/>
              <a:ext cx="78120" cy="99000"/>
            </p14:xfrm>
          </p:contentPart>
        </mc:Choice>
        <mc:Fallback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7DA336D7-75B9-42EF-8013-B535B29455B3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4038997" y="6485389"/>
                <a:ext cx="95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32AE4DE5-4DD0-4C1F-B715-BBE2700CA407}"/>
                  </a:ext>
                </a:extLst>
              </p14:cNvPr>
              <p14:cNvContentPartPr/>
              <p14:nvPr/>
            </p14:nvContentPartPr>
            <p14:xfrm>
              <a:off x="4121077" y="6472789"/>
              <a:ext cx="109800" cy="103680"/>
            </p14:xfrm>
          </p:contentPart>
        </mc:Choice>
        <mc:Fallback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32AE4DE5-4DD0-4C1F-B715-BBE2700CA407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4112077" y="6464149"/>
                <a:ext cx="1274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FF94E91D-DB6A-4728-8DC3-DDBC067FD54B}"/>
                  </a:ext>
                </a:extLst>
              </p14:cNvPr>
              <p14:cNvContentPartPr/>
              <p14:nvPr/>
            </p14:nvContentPartPr>
            <p14:xfrm>
              <a:off x="4193797" y="6483229"/>
              <a:ext cx="6120" cy="122760"/>
            </p14:xfrm>
          </p:contentPart>
        </mc:Choice>
        <mc:Fallback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FF94E91D-DB6A-4728-8DC3-DDBC067FD54B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4185157" y="6474589"/>
                <a:ext cx="237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3FC31BDC-E6D8-4B1B-804C-818FA17C0346}"/>
                  </a:ext>
                </a:extLst>
              </p14:cNvPr>
              <p14:cNvContentPartPr/>
              <p14:nvPr/>
            </p14:nvContentPartPr>
            <p14:xfrm>
              <a:off x="3997597" y="6626509"/>
              <a:ext cx="231480" cy="29160"/>
            </p14:xfrm>
          </p:contentPart>
        </mc:Choice>
        <mc:Fallback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3FC31BDC-E6D8-4B1B-804C-818FA17C0346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3988957" y="6617509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68022F6D-F3CC-44FD-AF39-6B2231B38ABF}"/>
                  </a:ext>
                </a:extLst>
              </p14:cNvPr>
              <p14:cNvContentPartPr/>
              <p14:nvPr/>
            </p14:nvContentPartPr>
            <p14:xfrm>
              <a:off x="4085797" y="6698869"/>
              <a:ext cx="177120" cy="87120"/>
            </p14:xfrm>
          </p:contentPart>
        </mc:Choice>
        <mc:Fallback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68022F6D-F3CC-44FD-AF39-6B2231B38ABF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4077157" y="6689869"/>
                <a:ext cx="1947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25D33307-92C5-497A-AF92-9B2A520D1BA1}"/>
                  </a:ext>
                </a:extLst>
              </p14:cNvPr>
              <p14:cNvContentPartPr/>
              <p14:nvPr/>
            </p14:nvContentPartPr>
            <p14:xfrm>
              <a:off x="5121517" y="6505549"/>
              <a:ext cx="75240" cy="8604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25D33307-92C5-497A-AF92-9B2A520D1BA1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5112517" y="6496549"/>
                <a:ext cx="92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91B6AA25-B803-4AEA-8044-AD16EAC47086}"/>
                  </a:ext>
                </a:extLst>
              </p14:cNvPr>
              <p14:cNvContentPartPr/>
              <p14:nvPr/>
            </p14:nvContentPartPr>
            <p14:xfrm>
              <a:off x="5221237" y="6506989"/>
              <a:ext cx="70560" cy="8424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91B6AA25-B803-4AEA-8044-AD16EAC47086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5212237" y="6498349"/>
                <a:ext cx="882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89165003-030F-4242-BCD0-F33F3C492CF0}"/>
                  </a:ext>
                </a:extLst>
              </p14:cNvPr>
              <p14:cNvContentPartPr/>
              <p14:nvPr/>
            </p14:nvContentPartPr>
            <p14:xfrm>
              <a:off x="5280637" y="6530749"/>
              <a:ext cx="5040" cy="91440"/>
            </p14:xfrm>
          </p:contentPart>
        </mc:Choice>
        <mc:Fallback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89165003-030F-4242-BCD0-F33F3C492CF0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5271637" y="6521749"/>
                <a:ext cx="226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F7D53BC-110D-41C7-9607-94935CBB55EA}"/>
                  </a:ext>
                </a:extLst>
              </p14:cNvPr>
              <p14:cNvContentPartPr/>
              <p14:nvPr/>
            </p14:nvContentPartPr>
            <p14:xfrm>
              <a:off x="5085517" y="6633349"/>
              <a:ext cx="227160" cy="22320"/>
            </p14:xfrm>
          </p:contentPart>
        </mc:Choice>
        <mc:Fallback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F7D53BC-110D-41C7-9607-94935CBB55EA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5076877" y="6624349"/>
                <a:ext cx="244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2301538-A35D-4AC8-924A-68A1DEBC373A}"/>
                  </a:ext>
                </a:extLst>
              </p14:cNvPr>
              <p14:cNvContentPartPr/>
              <p14:nvPr/>
            </p14:nvContentPartPr>
            <p14:xfrm>
              <a:off x="5197477" y="6681589"/>
              <a:ext cx="75960" cy="136440"/>
            </p14:xfrm>
          </p:contentPart>
        </mc:Choice>
        <mc:Fallback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2301538-A35D-4AC8-924A-68A1DEBC373A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5188477" y="6672949"/>
                <a:ext cx="93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595690D7-695D-4E07-B85C-E740874711B2}"/>
                  </a:ext>
                </a:extLst>
              </p14:cNvPr>
              <p14:cNvContentPartPr/>
              <p14:nvPr/>
            </p14:nvContentPartPr>
            <p14:xfrm>
              <a:off x="6081277" y="6439309"/>
              <a:ext cx="126360" cy="120600"/>
            </p14:xfrm>
          </p:contentPart>
        </mc:Choice>
        <mc:Fallback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595690D7-695D-4E07-B85C-E740874711B2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6072637" y="6430669"/>
                <a:ext cx="144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59F1799C-4EBE-4060-97E1-56AD1C7F40C5}"/>
                  </a:ext>
                </a:extLst>
              </p14:cNvPr>
              <p14:cNvContentPartPr/>
              <p14:nvPr/>
            </p14:nvContentPartPr>
            <p14:xfrm>
              <a:off x="6287197" y="6534709"/>
              <a:ext cx="29880" cy="38880"/>
            </p14:xfrm>
          </p:contentPart>
        </mc:Choice>
        <mc:Fallback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59F1799C-4EBE-4060-97E1-56AD1C7F40C5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6278197" y="6525709"/>
                <a:ext cx="47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2C481BF0-0509-4C41-A03C-8360566A717E}"/>
                  </a:ext>
                </a:extLst>
              </p14:cNvPr>
              <p14:cNvContentPartPr/>
              <p14:nvPr/>
            </p14:nvContentPartPr>
            <p14:xfrm>
              <a:off x="6405637" y="6448669"/>
              <a:ext cx="70200" cy="94320"/>
            </p14:xfrm>
          </p:contentPart>
        </mc:Choice>
        <mc:Fallback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2C481BF0-0509-4C41-A03C-8360566A717E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6396997" y="6440029"/>
                <a:ext cx="87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E312E0DA-D2FA-44F0-B47C-93E0AC95FD6C}"/>
                  </a:ext>
                </a:extLst>
              </p14:cNvPr>
              <p14:cNvContentPartPr/>
              <p14:nvPr/>
            </p14:nvContentPartPr>
            <p14:xfrm>
              <a:off x="6772117" y="6418069"/>
              <a:ext cx="14040" cy="115200"/>
            </p14:xfrm>
          </p:contentPart>
        </mc:Choice>
        <mc:Fallback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E312E0DA-D2FA-44F0-B47C-93E0AC95FD6C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6763477" y="6409429"/>
                <a:ext cx="316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424D10A2-B21F-40C0-AFE2-8120B8555C2F}"/>
                  </a:ext>
                </a:extLst>
              </p14:cNvPr>
              <p14:cNvContentPartPr/>
              <p14:nvPr/>
            </p14:nvContentPartPr>
            <p14:xfrm>
              <a:off x="6566557" y="6460909"/>
              <a:ext cx="93240" cy="6120"/>
            </p14:xfrm>
          </p:contentPart>
        </mc:Choice>
        <mc:Fallback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424D10A2-B21F-40C0-AFE2-8120B8555C2F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6557557" y="6452269"/>
                <a:ext cx="110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0BB51774-CC48-4576-A6CA-16ABD6F905E8}"/>
                  </a:ext>
                </a:extLst>
              </p14:cNvPr>
              <p14:cNvContentPartPr/>
              <p14:nvPr/>
            </p14:nvContentPartPr>
            <p14:xfrm>
              <a:off x="6586717" y="6510949"/>
              <a:ext cx="109440" cy="8640"/>
            </p14:xfrm>
          </p:contentPart>
        </mc:Choice>
        <mc:Fallback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0BB51774-CC48-4576-A6CA-16ABD6F905E8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6577717" y="6502309"/>
                <a:ext cx="1270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67EBC97E-2306-441C-8BB5-667E07079777}"/>
                  </a:ext>
                </a:extLst>
              </p14:cNvPr>
              <p14:cNvContentPartPr/>
              <p14:nvPr/>
            </p14:nvContentPartPr>
            <p14:xfrm>
              <a:off x="6870397" y="6438949"/>
              <a:ext cx="153720" cy="117000"/>
            </p14:xfrm>
          </p:contentPart>
        </mc:Choice>
        <mc:Fallback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67EBC97E-2306-441C-8BB5-667E07079777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6861397" y="6430309"/>
                <a:ext cx="171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5B880CD-299E-46CC-AA3C-6A32AF1D7E7D}"/>
                  </a:ext>
                </a:extLst>
              </p14:cNvPr>
              <p14:cNvContentPartPr/>
              <p14:nvPr/>
            </p14:nvContentPartPr>
            <p14:xfrm>
              <a:off x="7112317" y="6509869"/>
              <a:ext cx="12600" cy="26280"/>
            </p14:xfrm>
          </p:contentPart>
        </mc:Choice>
        <mc:Fallback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5B880CD-299E-46CC-AA3C-6A32AF1D7E7D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7103317" y="6501229"/>
                <a:ext cx="30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2481574E-2875-42D7-B499-D1AD3A278AAE}"/>
                  </a:ext>
                </a:extLst>
              </p14:cNvPr>
              <p14:cNvContentPartPr/>
              <p14:nvPr/>
            </p14:nvContentPartPr>
            <p14:xfrm>
              <a:off x="7226077" y="6449749"/>
              <a:ext cx="87840" cy="21240"/>
            </p14:xfrm>
          </p:contentPart>
        </mc:Choice>
        <mc:Fallback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2481574E-2875-42D7-B499-D1AD3A278AAE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7217077" y="6441109"/>
                <a:ext cx="1054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5EC5C94B-57FD-49F1-B438-5F6AE74851B5}"/>
                  </a:ext>
                </a:extLst>
              </p14:cNvPr>
              <p14:cNvContentPartPr/>
              <p14:nvPr/>
            </p14:nvContentPartPr>
            <p14:xfrm>
              <a:off x="7439917" y="6451549"/>
              <a:ext cx="8280" cy="1440"/>
            </p14:xfrm>
          </p:contentPart>
        </mc:Choice>
        <mc:Fallback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5EC5C94B-57FD-49F1-B438-5F6AE74851B5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7431277" y="6442909"/>
                <a:ext cx="259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854A4C24-3944-47FA-BD01-824E61CC62E0}"/>
                  </a:ext>
                </a:extLst>
              </p14:cNvPr>
              <p14:cNvContentPartPr/>
              <p14:nvPr/>
            </p14:nvContentPartPr>
            <p14:xfrm>
              <a:off x="6035917" y="6609949"/>
              <a:ext cx="1480320" cy="68400"/>
            </p14:xfrm>
          </p:contentPart>
        </mc:Choice>
        <mc:Fallback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854A4C24-3944-47FA-BD01-824E61CC62E0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6027277" y="6600949"/>
                <a:ext cx="1497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D9E05214-3B73-48DF-A2B9-C8AFB5053524}"/>
                  </a:ext>
                </a:extLst>
              </p14:cNvPr>
              <p14:cNvContentPartPr/>
              <p14:nvPr/>
            </p14:nvContentPartPr>
            <p14:xfrm>
              <a:off x="7862557" y="6401509"/>
              <a:ext cx="181440" cy="12960"/>
            </p14:xfrm>
          </p:contentPart>
        </mc:Choice>
        <mc:Fallback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D9E05214-3B73-48DF-A2B9-C8AFB5053524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7853917" y="6392509"/>
                <a:ext cx="199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66A2145A-3F62-48B3-9803-7270DF6FD27B}"/>
                  </a:ext>
                </a:extLst>
              </p14:cNvPr>
              <p14:cNvContentPartPr/>
              <p14:nvPr/>
            </p14:nvContentPartPr>
            <p14:xfrm>
              <a:off x="7924117" y="6415189"/>
              <a:ext cx="14040" cy="183960"/>
            </p14:xfrm>
          </p:contentPart>
        </mc:Choice>
        <mc:Fallback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66A2145A-3F62-48B3-9803-7270DF6FD27B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7915117" y="6406549"/>
                <a:ext cx="316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72531528-ECE2-4D6C-B02D-4089E9C72EA8}"/>
                  </a:ext>
                </a:extLst>
              </p14:cNvPr>
              <p14:cNvContentPartPr/>
              <p14:nvPr/>
            </p14:nvContentPartPr>
            <p14:xfrm>
              <a:off x="8002597" y="6404389"/>
              <a:ext cx="24480" cy="168120"/>
            </p14:xfrm>
          </p:contentPart>
        </mc:Choice>
        <mc:Fallback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72531528-ECE2-4D6C-B02D-4089E9C72EA8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7993957" y="6395389"/>
                <a:ext cx="421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2B579678-F285-4EDC-8D05-19AC5ECB7920}"/>
                  </a:ext>
                </a:extLst>
              </p14:cNvPr>
              <p14:cNvContentPartPr/>
              <p14:nvPr/>
            </p14:nvContentPartPr>
            <p14:xfrm>
              <a:off x="7984237" y="6408349"/>
              <a:ext cx="196920" cy="139320"/>
            </p14:xfrm>
          </p:contentPart>
        </mc:Choice>
        <mc:Fallback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2B579678-F285-4EDC-8D05-19AC5ECB7920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7975597" y="6399709"/>
                <a:ext cx="2145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9EE3ACBD-8BF3-46C8-8256-01D3613C2AAB}"/>
                  </a:ext>
                </a:extLst>
              </p14:cNvPr>
              <p14:cNvContentPartPr/>
              <p14:nvPr/>
            </p14:nvContentPartPr>
            <p14:xfrm>
              <a:off x="8258557" y="6476389"/>
              <a:ext cx="16920" cy="90360"/>
            </p14:xfrm>
          </p:contentPart>
        </mc:Choice>
        <mc:Fallback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9EE3ACBD-8BF3-46C8-8256-01D3613C2AAB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8249557" y="6467749"/>
                <a:ext cx="34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2D7CDAA5-789B-49C1-8411-C44378EB12CA}"/>
                  </a:ext>
                </a:extLst>
              </p14:cNvPr>
              <p14:cNvContentPartPr/>
              <p14:nvPr/>
            </p14:nvContentPartPr>
            <p14:xfrm>
              <a:off x="8317237" y="6530749"/>
              <a:ext cx="21960" cy="29160"/>
            </p14:xfrm>
          </p:contentPart>
        </mc:Choice>
        <mc:Fallback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2D7CDAA5-789B-49C1-8411-C44378EB12CA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8308597" y="6521749"/>
                <a:ext cx="39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9472A9B8-FFE8-480F-AAC5-5769053AC950}"/>
                  </a:ext>
                </a:extLst>
              </p14:cNvPr>
              <p14:cNvContentPartPr/>
              <p14:nvPr/>
            </p14:nvContentPartPr>
            <p14:xfrm>
              <a:off x="8374837" y="6488989"/>
              <a:ext cx="5040" cy="93240"/>
            </p14:xfrm>
          </p:contentPart>
        </mc:Choice>
        <mc:Fallback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9472A9B8-FFE8-480F-AAC5-5769053AC950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8365837" y="6480349"/>
                <a:ext cx="226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1305408-C31D-4D65-A9E9-09403E09EF89}"/>
                  </a:ext>
                </a:extLst>
              </p14:cNvPr>
              <p14:cNvContentPartPr/>
              <p14:nvPr/>
            </p14:nvContentPartPr>
            <p14:xfrm>
              <a:off x="7816477" y="6211789"/>
              <a:ext cx="774360" cy="528120"/>
            </p14:xfrm>
          </p:contentPart>
        </mc:Choice>
        <mc:Fallback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1305408-C31D-4D65-A9E9-09403E09EF89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7807477" y="6202789"/>
                <a:ext cx="79200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A2F96CCF-874C-49D8-AFB0-1B74B3796DEA}"/>
                  </a:ext>
                </a:extLst>
              </p14:cNvPr>
              <p14:cNvContentPartPr/>
              <p14:nvPr/>
            </p14:nvContentPartPr>
            <p14:xfrm>
              <a:off x="9015997" y="459709"/>
              <a:ext cx="24120" cy="223920"/>
            </p14:xfrm>
          </p:contentPart>
        </mc:Choice>
        <mc:Fallback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A2F96CCF-874C-49D8-AFB0-1B74B3796DEA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9006997" y="450709"/>
                <a:ext cx="41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4469CE34-561C-4DFD-8513-C3CD0D3CE853}"/>
                  </a:ext>
                </a:extLst>
              </p14:cNvPr>
              <p14:cNvContentPartPr/>
              <p14:nvPr/>
            </p14:nvContentPartPr>
            <p14:xfrm>
              <a:off x="9076837" y="600109"/>
              <a:ext cx="59400" cy="64440"/>
            </p14:xfrm>
          </p:contentPart>
        </mc:Choice>
        <mc:Fallback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4469CE34-561C-4DFD-8513-C3CD0D3CE853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9068197" y="591109"/>
                <a:ext cx="770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8AF983CE-57A7-4CA6-91FD-EB8143318E72}"/>
                  </a:ext>
                </a:extLst>
              </p14:cNvPr>
              <p14:cNvContentPartPr/>
              <p14:nvPr/>
            </p14:nvContentPartPr>
            <p14:xfrm>
              <a:off x="9172957" y="577429"/>
              <a:ext cx="300240" cy="86400"/>
            </p14:xfrm>
          </p:contentPart>
        </mc:Choice>
        <mc:Fallback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8AF983CE-57A7-4CA6-91FD-EB8143318E72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9164317" y="568789"/>
                <a:ext cx="3178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E02C0DCB-D4C9-4269-81B0-706D4D862CB2}"/>
                  </a:ext>
                </a:extLst>
              </p14:cNvPr>
              <p14:cNvContentPartPr/>
              <p14:nvPr/>
            </p14:nvContentPartPr>
            <p14:xfrm>
              <a:off x="9473197" y="569149"/>
              <a:ext cx="43200" cy="100800"/>
            </p14:xfrm>
          </p:contentPart>
        </mc:Choice>
        <mc:Fallback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E02C0DCB-D4C9-4269-81B0-706D4D862CB2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9464197" y="560509"/>
                <a:ext cx="608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B000487B-DEDD-4107-9C05-09E9B44014CC}"/>
                  </a:ext>
                </a:extLst>
              </p14:cNvPr>
              <p14:cNvContentPartPr/>
              <p14:nvPr/>
            </p14:nvContentPartPr>
            <p14:xfrm>
              <a:off x="9537277" y="502909"/>
              <a:ext cx="101880" cy="160200"/>
            </p14:xfrm>
          </p:contentPart>
        </mc:Choice>
        <mc:Fallback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B000487B-DEDD-4107-9C05-09E9B44014CC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9528277" y="494269"/>
                <a:ext cx="1195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1EFCD49D-70BC-4128-AC74-15FA7A3348BB}"/>
                  </a:ext>
                </a:extLst>
              </p14:cNvPr>
              <p14:cNvContentPartPr/>
              <p14:nvPr/>
            </p14:nvContentPartPr>
            <p14:xfrm>
              <a:off x="9977557" y="564109"/>
              <a:ext cx="138960" cy="98640"/>
            </p14:xfrm>
          </p:contentPart>
        </mc:Choice>
        <mc:Fallback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1EFCD49D-70BC-4128-AC74-15FA7A3348BB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9968917" y="555109"/>
                <a:ext cx="156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6FC9BC0A-73D5-48AA-9D7C-BD16F1BFEC50}"/>
                  </a:ext>
                </a:extLst>
              </p14:cNvPr>
              <p14:cNvContentPartPr/>
              <p14:nvPr/>
            </p14:nvContentPartPr>
            <p14:xfrm>
              <a:off x="10129477" y="582469"/>
              <a:ext cx="71640" cy="48960"/>
            </p14:xfrm>
          </p:contentPart>
        </mc:Choice>
        <mc:Fallback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6FC9BC0A-73D5-48AA-9D7C-BD16F1BFEC50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10120477" y="573469"/>
                <a:ext cx="89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1641ED8F-4C36-49A3-B6A9-B2DE64DBB3C2}"/>
                  </a:ext>
                </a:extLst>
              </p14:cNvPr>
              <p14:cNvContentPartPr/>
              <p14:nvPr/>
            </p14:nvContentPartPr>
            <p14:xfrm>
              <a:off x="10252597" y="519469"/>
              <a:ext cx="91440" cy="124560"/>
            </p14:xfrm>
          </p:contentPart>
        </mc:Choice>
        <mc:Fallback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1641ED8F-4C36-49A3-B6A9-B2DE64DBB3C2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0243597" y="510829"/>
                <a:ext cx="1090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8ECE0D22-ACEF-4360-A730-73BDE0C13E4F}"/>
                  </a:ext>
                </a:extLst>
              </p14:cNvPr>
              <p14:cNvContentPartPr/>
              <p14:nvPr/>
            </p14:nvContentPartPr>
            <p14:xfrm>
              <a:off x="10368517" y="547549"/>
              <a:ext cx="87840" cy="86040"/>
            </p14:xfrm>
          </p:contentPart>
        </mc:Choice>
        <mc:Fallback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8ECE0D22-ACEF-4360-A730-73BDE0C13E4F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10359877" y="538909"/>
                <a:ext cx="105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9033D6D2-5DB4-42FA-B906-2490B47ED134}"/>
                  </a:ext>
                </a:extLst>
              </p14:cNvPr>
              <p14:cNvContentPartPr/>
              <p14:nvPr/>
            </p14:nvContentPartPr>
            <p14:xfrm>
              <a:off x="9800437" y="839509"/>
              <a:ext cx="185760" cy="4068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9033D6D2-5DB4-42FA-B906-2490B47ED134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9791797" y="830869"/>
                <a:ext cx="2034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93F3376A-4AD0-4FED-A11C-CC810DA26A10}"/>
                  </a:ext>
                </a:extLst>
              </p14:cNvPr>
              <p14:cNvContentPartPr/>
              <p14:nvPr/>
            </p14:nvContentPartPr>
            <p14:xfrm>
              <a:off x="9861637" y="874789"/>
              <a:ext cx="17640" cy="156600"/>
            </p14:xfrm>
          </p:contentPart>
        </mc:Choice>
        <mc:Fallback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93F3376A-4AD0-4FED-A11C-CC810DA26A10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9852997" y="866149"/>
                <a:ext cx="352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EB5A0D96-232E-4457-8E3C-154914D69AD3}"/>
                  </a:ext>
                </a:extLst>
              </p14:cNvPr>
              <p14:cNvContentPartPr/>
              <p14:nvPr/>
            </p14:nvContentPartPr>
            <p14:xfrm>
              <a:off x="9993037" y="824749"/>
              <a:ext cx="138600" cy="214560"/>
            </p14:xfrm>
          </p:contentPart>
        </mc:Choice>
        <mc:Fallback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EB5A0D96-232E-4457-8E3C-154914D69AD3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9984397" y="815749"/>
                <a:ext cx="1562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51823BDC-9BD3-46F2-9EC8-5C54343D0235}"/>
                  </a:ext>
                </a:extLst>
              </p14:cNvPr>
              <p14:cNvContentPartPr/>
              <p14:nvPr/>
            </p14:nvContentPartPr>
            <p14:xfrm>
              <a:off x="10029397" y="934549"/>
              <a:ext cx="125640" cy="36360"/>
            </p14:xfrm>
          </p:contentPart>
        </mc:Choice>
        <mc:Fallback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51823BDC-9BD3-46F2-9EC8-5C54343D0235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0020397" y="925549"/>
                <a:ext cx="1432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660ACD43-3234-41FA-9B0C-6F1E6A568860}"/>
                  </a:ext>
                </a:extLst>
              </p14:cNvPr>
              <p14:cNvContentPartPr/>
              <p14:nvPr/>
            </p14:nvContentPartPr>
            <p14:xfrm>
              <a:off x="10256557" y="990709"/>
              <a:ext cx="26640" cy="43920"/>
            </p14:xfrm>
          </p:contentPart>
        </mc:Choice>
        <mc:Fallback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660ACD43-3234-41FA-9B0C-6F1E6A568860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0247557" y="981709"/>
                <a:ext cx="442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34E20B41-0CF2-4380-A001-5E87C5ED54A0}"/>
                  </a:ext>
                </a:extLst>
              </p14:cNvPr>
              <p14:cNvContentPartPr/>
              <p14:nvPr/>
            </p14:nvContentPartPr>
            <p14:xfrm>
              <a:off x="10325317" y="996469"/>
              <a:ext cx="67680" cy="43200"/>
            </p14:xfrm>
          </p:contentPart>
        </mc:Choice>
        <mc:Fallback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34E20B41-0CF2-4380-A001-5E87C5ED54A0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0316677" y="987829"/>
                <a:ext cx="853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AE63937-C947-4ED6-9826-A2CA221CE88B}"/>
                  </a:ext>
                </a:extLst>
              </p14:cNvPr>
              <p14:cNvContentPartPr/>
              <p14:nvPr/>
            </p14:nvContentPartPr>
            <p14:xfrm>
              <a:off x="748957" y="2768389"/>
              <a:ext cx="226800" cy="691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AE63937-C947-4ED6-9826-A2CA221CE88B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740317" y="2759389"/>
                <a:ext cx="244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F08FF7E-6526-4C3E-ABBE-9BE024BF5F05}"/>
                  </a:ext>
                </a:extLst>
              </p14:cNvPr>
              <p14:cNvContentPartPr/>
              <p14:nvPr/>
            </p14:nvContentPartPr>
            <p14:xfrm>
              <a:off x="850837" y="2794309"/>
              <a:ext cx="21960" cy="2473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F08FF7E-6526-4C3E-ABBE-9BE024BF5F05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841837" y="2785309"/>
                <a:ext cx="396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D213EFD-68C5-4B0E-9478-A9EE7049D07D}"/>
                  </a:ext>
                </a:extLst>
              </p14:cNvPr>
              <p14:cNvContentPartPr/>
              <p14:nvPr/>
            </p14:nvContentPartPr>
            <p14:xfrm>
              <a:off x="1011397" y="2773429"/>
              <a:ext cx="115200" cy="262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D213EFD-68C5-4B0E-9478-A9EE7049D07D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002397" y="2764789"/>
                <a:ext cx="1328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BAD2FF1-E109-4073-8307-72482705EB9F}"/>
                  </a:ext>
                </a:extLst>
              </p14:cNvPr>
              <p14:cNvContentPartPr/>
              <p14:nvPr/>
            </p14:nvContentPartPr>
            <p14:xfrm>
              <a:off x="1003837" y="2794309"/>
              <a:ext cx="155880" cy="2588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BAD2FF1-E109-4073-8307-72482705EB9F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994837" y="2785309"/>
                <a:ext cx="1735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C0FAE85-D0EE-4D84-B1BA-243072196A46}"/>
                  </a:ext>
                </a:extLst>
              </p14:cNvPr>
              <p14:cNvContentPartPr/>
              <p14:nvPr/>
            </p14:nvContentPartPr>
            <p14:xfrm>
              <a:off x="981877" y="2912029"/>
              <a:ext cx="201240" cy="558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C0FAE85-D0EE-4D84-B1BA-243072196A46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973237" y="2903029"/>
                <a:ext cx="218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9A18DBB-CEF8-46B3-8168-E2EE25199296}"/>
                  </a:ext>
                </a:extLst>
              </p14:cNvPr>
              <p14:cNvContentPartPr/>
              <p14:nvPr/>
            </p14:nvContentPartPr>
            <p14:xfrm>
              <a:off x="1292557" y="2946589"/>
              <a:ext cx="123480" cy="1116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9A18DBB-CEF8-46B3-8168-E2EE25199296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283557" y="2937589"/>
                <a:ext cx="1411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E0BE9D1-B0A2-40C0-B491-5675756DF092}"/>
                  </a:ext>
                </a:extLst>
              </p14:cNvPr>
              <p14:cNvContentPartPr/>
              <p14:nvPr/>
            </p14:nvContentPartPr>
            <p14:xfrm>
              <a:off x="1494517" y="2946589"/>
              <a:ext cx="64800" cy="1288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E0BE9D1-B0A2-40C0-B491-5675756DF092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485877" y="2937589"/>
                <a:ext cx="824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D0847BAC-21AC-4F41-9C67-80146ADE5522}"/>
                  </a:ext>
                </a:extLst>
              </p14:cNvPr>
              <p14:cNvContentPartPr/>
              <p14:nvPr/>
            </p14:nvContentPartPr>
            <p14:xfrm>
              <a:off x="1346917" y="3146749"/>
              <a:ext cx="17640" cy="5400"/>
            </p14:xfrm>
          </p:contentPart>
        </mc:Choice>
        <mc:Fallback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D0847BAC-21AC-4F41-9C67-80146ADE5522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338277" y="3137749"/>
                <a:ext cx="35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EB533759-6DC7-485E-95D4-1015CF303C83}"/>
                  </a:ext>
                </a:extLst>
              </p14:cNvPr>
              <p14:cNvContentPartPr/>
              <p14:nvPr/>
            </p14:nvContentPartPr>
            <p14:xfrm>
              <a:off x="1524397" y="3143869"/>
              <a:ext cx="2160" cy="3240"/>
            </p14:xfrm>
          </p:contentPart>
        </mc:Choice>
        <mc:Fallback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EB533759-6DC7-485E-95D4-1015CF303C83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1515757" y="3134869"/>
                <a:ext cx="198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F54C1BBE-1D9F-49E6-BACC-E07C515D83CB}"/>
                  </a:ext>
                </a:extLst>
              </p14:cNvPr>
              <p14:cNvContentPartPr/>
              <p14:nvPr/>
            </p14:nvContentPartPr>
            <p14:xfrm>
              <a:off x="3846397" y="3969709"/>
              <a:ext cx="281160" cy="93600"/>
            </p14:xfrm>
          </p:contentPart>
        </mc:Choice>
        <mc:Fallback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F54C1BBE-1D9F-49E6-BACC-E07C515D83CB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3837757" y="3960709"/>
                <a:ext cx="298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51554AC8-ECBD-4C44-8F3F-DEB5D3329E76}"/>
                  </a:ext>
                </a:extLst>
              </p14:cNvPr>
              <p14:cNvContentPartPr/>
              <p14:nvPr/>
            </p14:nvContentPartPr>
            <p14:xfrm>
              <a:off x="4825237" y="3954229"/>
              <a:ext cx="357120" cy="73080"/>
            </p14:xfrm>
          </p:contentPart>
        </mc:Choice>
        <mc:Fallback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51554AC8-ECBD-4C44-8F3F-DEB5D3329E76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4816237" y="3945229"/>
                <a:ext cx="374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73754024-FF01-4BC6-BA28-BEC110C10C1D}"/>
                  </a:ext>
                </a:extLst>
              </p14:cNvPr>
              <p14:cNvContentPartPr/>
              <p14:nvPr/>
            </p14:nvContentPartPr>
            <p14:xfrm>
              <a:off x="8787757" y="4695469"/>
              <a:ext cx="693720" cy="892080"/>
            </p14:xfrm>
          </p:contentPart>
        </mc:Choice>
        <mc:Fallback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73754024-FF01-4BC6-BA28-BEC110C10C1D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8778757" y="4686829"/>
                <a:ext cx="711360" cy="90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7" name="Group 516">
            <a:extLst>
              <a:ext uri="{FF2B5EF4-FFF2-40B4-BE49-F238E27FC236}">
                <a16:creationId xmlns:a16="http://schemas.microsoft.com/office/drawing/2014/main" id="{ED668A80-0BAB-4A8A-BCD5-F6B0E2EFD4FE}"/>
              </a:ext>
            </a:extLst>
          </p:cNvPr>
          <p:cNvGrpSpPr/>
          <p:nvPr/>
        </p:nvGrpSpPr>
        <p:grpSpPr>
          <a:xfrm>
            <a:off x="8711797" y="5721829"/>
            <a:ext cx="3164400" cy="1039680"/>
            <a:chOff x="8711797" y="5721829"/>
            <a:chExt cx="3164400" cy="10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F589FF32-D9D3-4035-A18C-AEFCE89D83BA}"/>
                    </a:ext>
                  </a:extLst>
                </p14:cNvPr>
                <p14:cNvContentPartPr/>
                <p14:nvPr/>
              </p14:nvContentPartPr>
              <p14:xfrm>
                <a:off x="9273397" y="6585469"/>
                <a:ext cx="83160" cy="900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F589FF32-D9D3-4035-A18C-AEFCE89D83B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264397" y="6576469"/>
                  <a:ext cx="100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97F82E9A-14B7-4882-8C5B-834C7964EE25}"/>
                    </a:ext>
                  </a:extLst>
                </p14:cNvPr>
                <p14:cNvContentPartPr/>
                <p14:nvPr/>
              </p14:nvContentPartPr>
              <p14:xfrm>
                <a:off x="9454477" y="6398629"/>
                <a:ext cx="653760" cy="33588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97F82E9A-14B7-4882-8C5B-834C7964EE25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445837" y="6389629"/>
                  <a:ext cx="6714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F077D0A2-882A-4DB1-8762-8EC60B7A21A1}"/>
                    </a:ext>
                  </a:extLst>
                </p14:cNvPr>
                <p14:cNvContentPartPr/>
                <p14:nvPr/>
              </p14:nvContentPartPr>
              <p14:xfrm>
                <a:off x="9689917" y="6483229"/>
                <a:ext cx="97200" cy="9360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F077D0A2-882A-4DB1-8762-8EC60B7A21A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680917" y="6474589"/>
                  <a:ext cx="114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396166BF-FA76-4EC7-8E0F-023923B1C6AF}"/>
                    </a:ext>
                  </a:extLst>
                </p14:cNvPr>
                <p14:cNvContentPartPr/>
                <p14:nvPr/>
              </p14:nvContentPartPr>
              <p14:xfrm>
                <a:off x="9758677" y="6493309"/>
                <a:ext cx="10080" cy="7632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396166BF-FA76-4EC7-8E0F-023923B1C6A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749677" y="6484309"/>
                  <a:ext cx="27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11565A51-6E0B-4F45-AAD1-1518C57CC77F}"/>
                    </a:ext>
                  </a:extLst>
                </p14:cNvPr>
                <p14:cNvContentPartPr/>
                <p14:nvPr/>
              </p14:nvContentPartPr>
              <p14:xfrm>
                <a:off x="9641317" y="6602749"/>
                <a:ext cx="154800" cy="1404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11565A51-6E0B-4F45-AAD1-1518C57CC77F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632677" y="6593749"/>
                  <a:ext cx="172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B6E44454-E981-4605-A606-0D8AF4218CBF}"/>
                    </a:ext>
                  </a:extLst>
                </p14:cNvPr>
                <p14:cNvContentPartPr/>
                <p14:nvPr/>
              </p14:nvContentPartPr>
              <p14:xfrm>
                <a:off x="9681277" y="6648109"/>
                <a:ext cx="94680" cy="5184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B6E44454-E981-4605-A606-0D8AF4218CBF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672637" y="6639469"/>
                  <a:ext cx="11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77FD2A41-8A60-4915-BC2E-02D38B1F2C3A}"/>
                    </a:ext>
                  </a:extLst>
                </p14:cNvPr>
                <p14:cNvContentPartPr/>
                <p14:nvPr/>
              </p14:nvContentPartPr>
              <p14:xfrm>
                <a:off x="9604237" y="6470629"/>
                <a:ext cx="57960" cy="26244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77FD2A41-8A60-4915-BC2E-02D38B1F2C3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595237" y="6461989"/>
                  <a:ext cx="75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3D328FE8-B375-436B-A185-1626F9595AF0}"/>
                    </a:ext>
                  </a:extLst>
                </p14:cNvPr>
                <p14:cNvContentPartPr/>
                <p14:nvPr/>
              </p14:nvContentPartPr>
              <p14:xfrm>
                <a:off x="9831757" y="6523549"/>
                <a:ext cx="43200" cy="17892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3D328FE8-B375-436B-A185-1626F9595AF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822757" y="6514909"/>
                  <a:ext cx="60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3EE6F302-6114-4CC0-B902-FBCF31231C5A}"/>
                    </a:ext>
                  </a:extLst>
                </p14:cNvPr>
                <p14:cNvContentPartPr/>
                <p14:nvPr/>
              </p14:nvContentPartPr>
              <p14:xfrm>
                <a:off x="9909157" y="6472429"/>
                <a:ext cx="99360" cy="4320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3EE6F302-6114-4CC0-B902-FBCF31231C5A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900517" y="6463429"/>
                  <a:ext cx="117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118CEEB-9502-47B8-A301-9D1B5482000B}"/>
                    </a:ext>
                  </a:extLst>
                </p14:cNvPr>
                <p14:cNvContentPartPr/>
                <p14:nvPr/>
              </p14:nvContentPartPr>
              <p14:xfrm>
                <a:off x="9356557" y="5929909"/>
                <a:ext cx="93240" cy="1184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118CEEB-9502-47B8-A301-9D1B5482000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347557" y="5920909"/>
                  <a:ext cx="110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132CEDF-134B-4BE4-8B13-67CC4980FE0D}"/>
                    </a:ext>
                  </a:extLst>
                </p14:cNvPr>
                <p14:cNvContentPartPr/>
                <p14:nvPr/>
              </p14:nvContentPartPr>
              <p14:xfrm>
                <a:off x="9452317" y="5956189"/>
                <a:ext cx="158400" cy="849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132CEDF-134B-4BE4-8B13-67CC4980FE0D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9443317" y="5947549"/>
                  <a:ext cx="176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A21F2AD-2A71-459A-A09B-5FDA7EA5A007}"/>
                    </a:ext>
                  </a:extLst>
                </p14:cNvPr>
                <p14:cNvContentPartPr/>
                <p14:nvPr/>
              </p14:nvContentPartPr>
              <p14:xfrm>
                <a:off x="9593077" y="5928829"/>
                <a:ext cx="158400" cy="486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A21F2AD-2A71-459A-A09B-5FDA7EA5A00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9584077" y="5919829"/>
                  <a:ext cx="176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56FF4E1-3B61-4A7F-96EC-1FF05E1DC780}"/>
                    </a:ext>
                  </a:extLst>
                </p14:cNvPr>
                <p14:cNvContentPartPr/>
                <p14:nvPr/>
              </p14:nvContentPartPr>
              <p14:xfrm>
                <a:off x="9640237" y="5893909"/>
                <a:ext cx="223560" cy="1357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56FF4E1-3B61-4A7F-96EC-1FF05E1DC78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631597" y="5885269"/>
                  <a:ext cx="241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B6B457B-9229-4CD4-B8B3-618DAD446A16}"/>
                    </a:ext>
                  </a:extLst>
                </p14:cNvPr>
                <p14:cNvContentPartPr/>
                <p14:nvPr/>
              </p14:nvContentPartPr>
              <p14:xfrm>
                <a:off x="9922477" y="5942509"/>
                <a:ext cx="90720" cy="558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B6B457B-9229-4CD4-B8B3-618DAD446A1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9913837" y="5933509"/>
                  <a:ext cx="108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C712871-9BB2-4144-867E-8DABD7AFE34D}"/>
                    </a:ext>
                  </a:extLst>
                </p14:cNvPr>
                <p14:cNvContentPartPr/>
                <p14:nvPr/>
              </p14:nvContentPartPr>
              <p14:xfrm>
                <a:off x="10034077" y="5808229"/>
                <a:ext cx="110520" cy="2365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C712871-9BB2-4144-867E-8DABD7AFE34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025077" y="5799229"/>
                  <a:ext cx="128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2DC8CB3-D91E-4E79-802C-C82A73C0A839}"/>
                    </a:ext>
                  </a:extLst>
                </p14:cNvPr>
                <p14:cNvContentPartPr/>
                <p14:nvPr/>
              </p14:nvContentPartPr>
              <p14:xfrm>
                <a:off x="9983317" y="5830909"/>
                <a:ext cx="215280" cy="1890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2DC8CB3-D91E-4E79-802C-C82A73C0A83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974677" y="5822269"/>
                  <a:ext cx="232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252FE83-94A7-4D04-B049-778C1392AC13}"/>
                    </a:ext>
                  </a:extLst>
                </p14:cNvPr>
                <p14:cNvContentPartPr/>
                <p14:nvPr/>
              </p14:nvContentPartPr>
              <p14:xfrm>
                <a:off x="10453477" y="5796709"/>
                <a:ext cx="112320" cy="1742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252FE83-94A7-4D04-B049-778C1392AC1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444477" y="5788069"/>
                  <a:ext cx="129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493B8C4-A61E-4CE2-A0D5-78CC5DABBA81}"/>
                    </a:ext>
                  </a:extLst>
                </p14:cNvPr>
                <p14:cNvContentPartPr/>
                <p14:nvPr/>
              </p14:nvContentPartPr>
              <p14:xfrm>
                <a:off x="10390477" y="5873389"/>
                <a:ext cx="228240" cy="756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493B8C4-A61E-4CE2-A0D5-78CC5DABBA81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381837" y="5864389"/>
                  <a:ext cx="245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38343DA-E8D9-4948-96EF-F7FA4077BE49}"/>
                    </a:ext>
                  </a:extLst>
                </p14:cNvPr>
                <p14:cNvContentPartPr/>
                <p14:nvPr/>
              </p14:nvContentPartPr>
              <p14:xfrm>
                <a:off x="10622677" y="5831269"/>
                <a:ext cx="679680" cy="2185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38343DA-E8D9-4948-96EF-F7FA4077BE49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613677" y="5822269"/>
                  <a:ext cx="697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DC6C275-130B-4135-BB09-303679A35B95}"/>
                    </a:ext>
                  </a:extLst>
                </p14:cNvPr>
                <p14:cNvContentPartPr/>
                <p14:nvPr/>
              </p14:nvContentPartPr>
              <p14:xfrm>
                <a:off x="11371117" y="5774749"/>
                <a:ext cx="255600" cy="2707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DC6C275-130B-4135-BB09-303679A35B9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362117" y="5765749"/>
                  <a:ext cx="273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5EDBC82-B2E7-4B64-AE87-3C1AAF990C28}"/>
                    </a:ext>
                  </a:extLst>
                </p14:cNvPr>
                <p14:cNvContentPartPr/>
                <p14:nvPr/>
              </p14:nvContentPartPr>
              <p14:xfrm>
                <a:off x="11691877" y="5979949"/>
                <a:ext cx="17640" cy="43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5EDBC82-B2E7-4B64-AE87-3C1AAF990C28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1683237" y="5971309"/>
                  <a:ext cx="35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1A7657F7-07A2-4797-B928-A558587AD2CD}"/>
                    </a:ext>
                  </a:extLst>
                </p14:cNvPr>
                <p14:cNvContentPartPr/>
                <p14:nvPr/>
              </p14:nvContentPartPr>
              <p14:xfrm>
                <a:off x="8765077" y="5756389"/>
                <a:ext cx="61560" cy="47088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1A7657F7-07A2-4797-B928-A558587AD2C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756437" y="5747389"/>
                  <a:ext cx="792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036D8631-3E50-4783-AD60-6CCBBEA36A60}"/>
                    </a:ext>
                  </a:extLst>
                </p14:cNvPr>
                <p14:cNvContentPartPr/>
                <p14:nvPr/>
              </p14:nvContentPartPr>
              <p14:xfrm>
                <a:off x="8711797" y="5721829"/>
                <a:ext cx="176040" cy="11124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036D8631-3E50-4783-AD60-6CCBBEA36A6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702797" y="5712829"/>
                  <a:ext cx="193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9BCF96EA-FC14-4453-8F38-026915436949}"/>
                    </a:ext>
                  </a:extLst>
                </p14:cNvPr>
                <p14:cNvContentPartPr/>
                <p14:nvPr/>
              </p14:nvContentPartPr>
              <p14:xfrm>
                <a:off x="9019597" y="6224029"/>
                <a:ext cx="87120" cy="9324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9BCF96EA-FC14-4453-8F38-026915436949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010597" y="6215029"/>
                  <a:ext cx="104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C02026CB-9BB1-4E18-95AB-2C8900C37AA1}"/>
                    </a:ext>
                  </a:extLst>
                </p14:cNvPr>
                <p14:cNvContentPartPr/>
                <p14:nvPr/>
              </p14:nvContentPartPr>
              <p14:xfrm>
                <a:off x="9117157" y="6240589"/>
                <a:ext cx="89280" cy="324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C02026CB-9BB1-4E18-95AB-2C8900C37AA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108517" y="6231949"/>
                  <a:ext cx="106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98EEC00B-3921-4721-8526-C42FC52C5416}"/>
                    </a:ext>
                  </a:extLst>
                </p14:cNvPr>
                <p14:cNvContentPartPr/>
                <p14:nvPr/>
              </p14:nvContentPartPr>
              <p14:xfrm>
                <a:off x="9141277" y="6271189"/>
                <a:ext cx="91440" cy="1080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98EEC00B-3921-4721-8526-C42FC52C5416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132637" y="6262189"/>
                  <a:ext cx="109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09407AFD-82BB-4A80-971B-C8B046D322D6}"/>
                    </a:ext>
                  </a:extLst>
                </p14:cNvPr>
                <p14:cNvContentPartPr/>
                <p14:nvPr/>
              </p14:nvContentPartPr>
              <p14:xfrm>
                <a:off x="9305797" y="6200269"/>
                <a:ext cx="24120" cy="950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09407AFD-82BB-4A80-971B-C8B046D322D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297157" y="6191269"/>
                  <a:ext cx="41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F54A578C-C8FB-482E-8DE6-F3D449548E7D}"/>
                    </a:ext>
                  </a:extLst>
                </p14:cNvPr>
                <p14:cNvContentPartPr/>
                <p14:nvPr/>
              </p14:nvContentPartPr>
              <p14:xfrm>
                <a:off x="9396517" y="6278029"/>
                <a:ext cx="16560" cy="4320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F54A578C-C8FB-482E-8DE6-F3D449548E7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387517" y="6269389"/>
                  <a:ext cx="34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3C4BEA2E-7B58-4AF0-8751-B587E1547953}"/>
                    </a:ext>
                  </a:extLst>
                </p14:cNvPr>
                <p14:cNvContentPartPr/>
                <p14:nvPr/>
              </p14:nvContentPartPr>
              <p14:xfrm>
                <a:off x="9571837" y="6209989"/>
                <a:ext cx="67320" cy="788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3C4BEA2E-7B58-4AF0-8751-B587E154795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562837" y="6201349"/>
                  <a:ext cx="84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465AFDD4-A16E-4D05-93F1-9748ED05812B}"/>
                    </a:ext>
                  </a:extLst>
                </p14:cNvPr>
                <p14:cNvContentPartPr/>
                <p14:nvPr/>
              </p14:nvContentPartPr>
              <p14:xfrm>
                <a:off x="9672637" y="6207109"/>
                <a:ext cx="133920" cy="5184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465AFDD4-A16E-4D05-93F1-9748ED05812B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663637" y="6198469"/>
                  <a:ext cx="151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6D73989B-C455-4D3D-96EE-04A8C6241C39}"/>
                    </a:ext>
                  </a:extLst>
                </p14:cNvPr>
                <p14:cNvContentPartPr/>
                <p14:nvPr/>
              </p14:nvContentPartPr>
              <p14:xfrm>
                <a:off x="9869197" y="6176509"/>
                <a:ext cx="87840" cy="7164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6D73989B-C455-4D3D-96EE-04A8C6241C39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860557" y="6167869"/>
                  <a:ext cx="105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C3578AB1-AAF9-4C59-891B-B181A42B4D68}"/>
                    </a:ext>
                  </a:extLst>
                </p14:cNvPr>
                <p14:cNvContentPartPr/>
                <p14:nvPr/>
              </p14:nvContentPartPr>
              <p14:xfrm>
                <a:off x="10510717" y="6183709"/>
                <a:ext cx="91080" cy="8820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C3578AB1-AAF9-4C59-891B-B181A42B4D6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0502077" y="6175069"/>
                  <a:ext cx="108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90DA7DF5-0D6F-4009-818C-EFB7775F24D5}"/>
                    </a:ext>
                  </a:extLst>
                </p14:cNvPr>
                <p14:cNvContentPartPr/>
                <p14:nvPr/>
              </p14:nvContentPartPr>
              <p14:xfrm>
                <a:off x="10632757" y="6219709"/>
                <a:ext cx="12600" cy="3096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90DA7DF5-0D6F-4009-818C-EFB7775F24D5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623757" y="6211069"/>
                  <a:ext cx="3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E3B7FB39-2AE8-4748-B2F3-B8520B2C883B}"/>
                    </a:ext>
                  </a:extLst>
                </p14:cNvPr>
                <p14:cNvContentPartPr/>
                <p14:nvPr/>
              </p14:nvContentPartPr>
              <p14:xfrm>
                <a:off x="10770997" y="6157069"/>
                <a:ext cx="63360" cy="8100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E3B7FB39-2AE8-4748-B2F3-B8520B2C883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762357" y="6148429"/>
                  <a:ext cx="81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955941A1-F10B-4D5E-A132-A400BAD63CCA}"/>
                    </a:ext>
                  </a:extLst>
                </p14:cNvPr>
                <p14:cNvContentPartPr/>
                <p14:nvPr/>
              </p14:nvContentPartPr>
              <p14:xfrm>
                <a:off x="10983757" y="6175429"/>
                <a:ext cx="75960" cy="396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955941A1-F10B-4D5E-A132-A400BAD63CC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0975117" y="6166789"/>
                  <a:ext cx="93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E12AC5E0-C99E-4F02-9E5A-259E6FD8FA0B}"/>
                    </a:ext>
                  </a:extLst>
                </p14:cNvPr>
                <p14:cNvContentPartPr/>
                <p14:nvPr/>
              </p14:nvContentPartPr>
              <p14:xfrm>
                <a:off x="10991317" y="6203149"/>
                <a:ext cx="73080" cy="396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E12AC5E0-C99E-4F02-9E5A-259E6FD8FA0B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982317" y="6194149"/>
                  <a:ext cx="90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06BD31E4-70EA-47C4-B53C-CB9A41E4F8D1}"/>
                    </a:ext>
                  </a:extLst>
                </p14:cNvPr>
                <p14:cNvContentPartPr/>
                <p14:nvPr/>
              </p14:nvContentPartPr>
              <p14:xfrm>
                <a:off x="11184637" y="6118549"/>
                <a:ext cx="7560" cy="10692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06BD31E4-70EA-47C4-B53C-CB9A41E4F8D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1175637" y="6109549"/>
                  <a:ext cx="25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6B795BFD-7E85-4793-A5BB-3505A6350BC4}"/>
                    </a:ext>
                  </a:extLst>
                </p14:cNvPr>
                <p14:cNvContentPartPr/>
                <p14:nvPr/>
              </p14:nvContentPartPr>
              <p14:xfrm>
                <a:off x="10587037" y="6549829"/>
                <a:ext cx="84600" cy="9072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6B795BFD-7E85-4793-A5BB-3505A6350BC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578397" y="6540829"/>
                  <a:ext cx="102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C055C731-42F8-4B41-B334-89DCCE0C60B6}"/>
                    </a:ext>
                  </a:extLst>
                </p14:cNvPr>
                <p14:cNvContentPartPr/>
                <p14:nvPr/>
              </p14:nvContentPartPr>
              <p14:xfrm>
                <a:off x="10735357" y="6401509"/>
                <a:ext cx="170640" cy="35136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C055C731-42F8-4B41-B334-89DCCE0C60B6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0726357" y="6392509"/>
                  <a:ext cx="1882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8AC93FFB-27DC-44B5-93EC-2A98D4F6112D}"/>
                    </a:ext>
                  </a:extLst>
                </p14:cNvPr>
                <p14:cNvContentPartPr/>
                <p14:nvPr/>
              </p14:nvContentPartPr>
              <p14:xfrm>
                <a:off x="10913557" y="6337429"/>
                <a:ext cx="711720" cy="7416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8AC93FFB-27DC-44B5-93EC-2A98D4F6112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904557" y="6328789"/>
                  <a:ext cx="729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7525E4F5-642D-4394-AA88-B7A28F3E662B}"/>
                    </a:ext>
                  </a:extLst>
                </p14:cNvPr>
                <p14:cNvContentPartPr/>
                <p14:nvPr/>
              </p14:nvContentPartPr>
              <p14:xfrm>
                <a:off x="11067997" y="6487549"/>
                <a:ext cx="117360" cy="900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7525E4F5-642D-4394-AA88-B7A28F3E662B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1058997" y="6478549"/>
                  <a:ext cx="13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EB876405-E88B-408F-B9BC-99568CA01E90}"/>
                    </a:ext>
                  </a:extLst>
                </p14:cNvPr>
                <p14:cNvContentPartPr/>
                <p14:nvPr/>
              </p14:nvContentPartPr>
              <p14:xfrm>
                <a:off x="11098957" y="6520669"/>
                <a:ext cx="15840" cy="7236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EB876405-E88B-408F-B9BC-99568CA01E90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1090317" y="6512029"/>
                  <a:ext cx="33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DEFAD58C-239A-49BB-B340-A7A7F6D1F488}"/>
                    </a:ext>
                  </a:extLst>
                </p14:cNvPr>
                <p14:cNvContentPartPr/>
                <p14:nvPr/>
              </p14:nvContentPartPr>
              <p14:xfrm>
                <a:off x="10991317" y="6520669"/>
                <a:ext cx="205200" cy="13968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DEFAD58C-239A-49BB-B340-A7A7F6D1F48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982317" y="6512029"/>
                  <a:ext cx="222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3A4AAB6B-7352-4FDA-806E-C19B6E0C7E68}"/>
                    </a:ext>
                  </a:extLst>
                </p14:cNvPr>
                <p14:cNvContentPartPr/>
                <p14:nvPr/>
              </p14:nvContentPartPr>
              <p14:xfrm>
                <a:off x="11043877" y="6683029"/>
                <a:ext cx="89640" cy="7704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3A4AAB6B-7352-4FDA-806E-C19B6E0C7E6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1034877" y="6674029"/>
                  <a:ext cx="107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882305F3-263A-40DA-B519-9A4A3C5D21E7}"/>
                    </a:ext>
                  </a:extLst>
                </p14:cNvPr>
                <p14:cNvContentPartPr/>
                <p14:nvPr/>
              </p14:nvContentPartPr>
              <p14:xfrm>
                <a:off x="10971157" y="6508069"/>
                <a:ext cx="69120" cy="25344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882305F3-263A-40DA-B519-9A4A3C5D21E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962157" y="6499429"/>
                  <a:ext cx="86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25C1942C-26CB-4CBA-B095-515C52AA0D92}"/>
                    </a:ext>
                  </a:extLst>
                </p14:cNvPr>
                <p14:cNvContentPartPr/>
                <p14:nvPr/>
              </p14:nvContentPartPr>
              <p14:xfrm>
                <a:off x="11190757" y="6555589"/>
                <a:ext cx="72000" cy="19908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25C1942C-26CB-4CBA-B095-515C52AA0D9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1182117" y="6546589"/>
                  <a:ext cx="89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81808EFB-6776-4F87-8653-F6A8C44140CA}"/>
                    </a:ext>
                  </a:extLst>
                </p14:cNvPr>
                <p14:cNvContentPartPr/>
                <p14:nvPr/>
              </p14:nvContentPartPr>
              <p14:xfrm>
                <a:off x="11277877" y="6469549"/>
                <a:ext cx="34920" cy="6372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81808EFB-6776-4F87-8653-F6A8C44140CA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1269237" y="6460549"/>
                  <a:ext cx="52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DEC4962D-89D4-448E-B70D-95163FE41B87}"/>
                    </a:ext>
                  </a:extLst>
                </p14:cNvPr>
                <p14:cNvContentPartPr/>
                <p14:nvPr/>
              </p14:nvContentPartPr>
              <p14:xfrm>
                <a:off x="11296957" y="6555589"/>
                <a:ext cx="132840" cy="11052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DEC4962D-89D4-448E-B70D-95163FE41B87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1287957" y="6546589"/>
                  <a:ext cx="150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EB66B410-31AA-421C-BF0D-1F9DBEA61EF4}"/>
                    </a:ext>
                  </a:extLst>
                </p14:cNvPr>
                <p14:cNvContentPartPr/>
                <p14:nvPr/>
              </p14:nvContentPartPr>
              <p14:xfrm>
                <a:off x="11490277" y="6513829"/>
                <a:ext cx="47160" cy="16128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EB66B410-31AA-421C-BF0D-1F9DBEA61EF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1481637" y="6505189"/>
                  <a:ext cx="64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D9EFB7D2-C13B-4E0E-9AD5-EC36FF490B64}"/>
                    </a:ext>
                  </a:extLst>
                </p14:cNvPr>
                <p14:cNvContentPartPr/>
                <p14:nvPr/>
              </p14:nvContentPartPr>
              <p14:xfrm>
                <a:off x="11571997" y="6452989"/>
                <a:ext cx="95400" cy="3204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D9EFB7D2-C13B-4E0E-9AD5-EC36FF490B64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562997" y="6443989"/>
                  <a:ext cx="113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DF2B101E-5DB6-4582-8540-01D37930441C}"/>
                    </a:ext>
                  </a:extLst>
                </p14:cNvPr>
                <p14:cNvContentPartPr/>
                <p14:nvPr/>
              </p14:nvContentPartPr>
              <p14:xfrm>
                <a:off x="11571637" y="6466669"/>
                <a:ext cx="47520" cy="10980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DF2B101E-5DB6-4582-8540-01D37930441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562997" y="6457669"/>
                  <a:ext cx="65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03C4CB42-8155-4A8D-89DF-F4AAD2894334}"/>
                    </a:ext>
                  </a:extLst>
                </p14:cNvPr>
                <p14:cNvContentPartPr/>
                <p14:nvPr/>
              </p14:nvContentPartPr>
              <p14:xfrm>
                <a:off x="11520157" y="6576109"/>
                <a:ext cx="195840" cy="3384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03C4CB42-8155-4A8D-89DF-F4AAD289433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511157" y="6567469"/>
                  <a:ext cx="213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19CA42AC-073E-4F28-8D11-040B133A8F19}"/>
                    </a:ext>
                  </a:extLst>
                </p14:cNvPr>
                <p14:cNvContentPartPr/>
                <p14:nvPr/>
              </p14:nvContentPartPr>
              <p14:xfrm>
                <a:off x="11578117" y="6621829"/>
                <a:ext cx="61200" cy="7416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19CA42AC-073E-4F28-8D11-040B133A8F1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569477" y="6612829"/>
                  <a:ext cx="78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C92B6574-BBD4-41F9-A024-819B0FE16F9C}"/>
                    </a:ext>
                  </a:extLst>
                </p14:cNvPr>
                <p14:cNvContentPartPr/>
                <p14:nvPr/>
              </p14:nvContentPartPr>
              <p14:xfrm>
                <a:off x="11673517" y="6516709"/>
                <a:ext cx="81360" cy="18432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C92B6574-BBD4-41F9-A024-819B0FE16F9C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1664517" y="6508069"/>
                  <a:ext cx="99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1E0FCC49-B451-4DD9-89B6-8FFA44A93C89}"/>
                    </a:ext>
                  </a:extLst>
                </p14:cNvPr>
                <p14:cNvContentPartPr/>
                <p14:nvPr/>
              </p14:nvContentPartPr>
              <p14:xfrm>
                <a:off x="11766757" y="6452269"/>
                <a:ext cx="109440" cy="5940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1E0FCC49-B451-4DD9-89B6-8FFA44A93C8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758117" y="6443269"/>
                  <a:ext cx="127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E0A65D40-604D-41BD-8D12-CBFC565CDEB4}"/>
                    </a:ext>
                  </a:extLst>
                </p14:cNvPr>
                <p14:cNvContentPartPr/>
                <p14:nvPr/>
              </p14:nvContentPartPr>
              <p14:xfrm>
                <a:off x="10272397" y="6496189"/>
                <a:ext cx="124200" cy="22104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E0A65D40-604D-41BD-8D12-CBFC565CDEB4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0263397" y="6487189"/>
                  <a:ext cx="141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C502BB9A-2CB3-4A26-ACE5-076D2826FC33}"/>
                    </a:ext>
                  </a:extLst>
                </p14:cNvPr>
                <p14:cNvContentPartPr/>
                <p14:nvPr/>
              </p14:nvContentPartPr>
              <p14:xfrm>
                <a:off x="11621677" y="6296389"/>
                <a:ext cx="247680" cy="7776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C502BB9A-2CB3-4A26-ACE5-076D2826FC33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1612677" y="6287389"/>
                  <a:ext cx="26532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1EC49125-5019-4E42-8717-D6B1F17FCB70}"/>
                  </a:ext>
                </a:extLst>
              </p14:cNvPr>
              <p14:cNvContentPartPr/>
              <p14:nvPr/>
            </p14:nvContentPartPr>
            <p14:xfrm>
              <a:off x="10056757" y="6717589"/>
              <a:ext cx="8280" cy="6120"/>
            </p14:xfrm>
          </p:contentPart>
        </mc:Choice>
        <mc:Fallback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1EC49125-5019-4E42-8717-D6B1F17FCB70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10047757" y="6708589"/>
                <a:ext cx="259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1" name="Group 520">
            <a:extLst>
              <a:ext uri="{FF2B5EF4-FFF2-40B4-BE49-F238E27FC236}">
                <a16:creationId xmlns:a16="http://schemas.microsoft.com/office/drawing/2014/main" id="{3AEE88C0-378D-4E85-9C37-28DF6DA104FB}"/>
              </a:ext>
            </a:extLst>
          </p:cNvPr>
          <p:cNvGrpSpPr/>
          <p:nvPr/>
        </p:nvGrpSpPr>
        <p:grpSpPr>
          <a:xfrm>
            <a:off x="4536157" y="767509"/>
            <a:ext cx="315720" cy="164160"/>
            <a:chOff x="4536157" y="767509"/>
            <a:chExt cx="31572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4B786B7C-36D2-411C-9158-E10DB21F9738}"/>
                    </a:ext>
                  </a:extLst>
                </p14:cNvPr>
                <p14:cNvContentPartPr/>
                <p14:nvPr/>
              </p14:nvContentPartPr>
              <p14:xfrm>
                <a:off x="4545517" y="779029"/>
                <a:ext cx="306360" cy="15264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4B786B7C-36D2-411C-9158-E10DB21F973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536517" y="770389"/>
                  <a:ext cx="324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EC8B4CDA-8C25-48FD-933D-279256C428B1}"/>
                    </a:ext>
                  </a:extLst>
                </p14:cNvPr>
                <p14:cNvContentPartPr/>
                <p14:nvPr/>
              </p14:nvContentPartPr>
              <p14:xfrm>
                <a:off x="4536157" y="767509"/>
                <a:ext cx="120240" cy="6336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EC8B4CDA-8C25-48FD-933D-279256C428B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527517" y="758869"/>
                  <a:ext cx="1378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F5AD1477-C7CF-4D9E-B9DA-DAAF26197AFD}"/>
              </a:ext>
            </a:extLst>
          </p:cNvPr>
          <p:cNvGrpSpPr/>
          <p:nvPr/>
        </p:nvGrpSpPr>
        <p:grpSpPr>
          <a:xfrm>
            <a:off x="7009357" y="727909"/>
            <a:ext cx="285840" cy="163440"/>
            <a:chOff x="7009357" y="727909"/>
            <a:chExt cx="28584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A59E5395-AA56-465D-B671-9F1A5B330B08}"/>
                    </a:ext>
                  </a:extLst>
                </p14:cNvPr>
                <p14:cNvContentPartPr/>
                <p14:nvPr/>
              </p14:nvContentPartPr>
              <p14:xfrm>
                <a:off x="7009357" y="744829"/>
                <a:ext cx="285840" cy="14652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A59E5395-AA56-465D-B671-9F1A5B330B08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7000357" y="735829"/>
                  <a:ext cx="303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8377EA1F-5351-42F9-9CE1-D41AEEEE2E4D}"/>
                    </a:ext>
                  </a:extLst>
                </p14:cNvPr>
                <p14:cNvContentPartPr/>
                <p14:nvPr/>
              </p14:nvContentPartPr>
              <p14:xfrm>
                <a:off x="7015477" y="727909"/>
                <a:ext cx="132840" cy="8640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8377EA1F-5351-42F9-9CE1-D41AEEEE2E4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006837" y="718909"/>
                  <a:ext cx="150480" cy="10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760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C7C0340-A413-4E90-94AD-64B4F74F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974018"/>
            <a:ext cx="10369550" cy="4909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C9A1C-5489-4034-9B81-C4C0A54EE967}"/>
              </a:ext>
            </a:extLst>
          </p:cNvPr>
          <p:cNvSpPr txBox="1"/>
          <p:nvPr/>
        </p:nvSpPr>
        <p:spPr>
          <a:xfrm>
            <a:off x="272562" y="149525"/>
            <a:ext cx="91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Bouncing wave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8F29B8-CDD7-4052-B956-038F17EBEFE0}"/>
              </a:ext>
            </a:extLst>
          </p:cNvPr>
          <p:cNvGrpSpPr/>
          <p:nvPr/>
        </p:nvGrpSpPr>
        <p:grpSpPr>
          <a:xfrm>
            <a:off x="5651797" y="167389"/>
            <a:ext cx="811800" cy="646920"/>
            <a:chOff x="5651797" y="167389"/>
            <a:chExt cx="811800" cy="64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6A89AD6-294E-458E-BFB7-1A02C8584BC0}"/>
                    </a:ext>
                  </a:extLst>
                </p14:cNvPr>
                <p14:cNvContentPartPr/>
                <p14:nvPr/>
              </p14:nvContentPartPr>
              <p14:xfrm>
                <a:off x="5651797" y="538909"/>
                <a:ext cx="231120" cy="275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6A89AD6-294E-458E-BFB7-1A02C8584B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2797" y="529909"/>
                  <a:ext cx="248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AB6E13-0EA1-4643-8341-38BD26610A52}"/>
                    </a:ext>
                  </a:extLst>
                </p14:cNvPr>
                <p14:cNvContentPartPr/>
                <p14:nvPr/>
              </p14:nvContentPartPr>
              <p14:xfrm>
                <a:off x="6054277" y="368629"/>
                <a:ext cx="54000" cy="128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AB6E13-0EA1-4643-8341-38BD26610A5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45637" y="359629"/>
                  <a:ext cx="71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372E8F-FF28-4821-91D6-DC3535405CDD}"/>
                    </a:ext>
                  </a:extLst>
                </p14:cNvPr>
                <p14:cNvContentPartPr/>
                <p14:nvPr/>
              </p14:nvContentPartPr>
              <p14:xfrm>
                <a:off x="6094597" y="247309"/>
                <a:ext cx="360" cy="5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372E8F-FF28-4821-91D6-DC3535405C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85957" y="238669"/>
                  <a:ext cx="18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687000F-6FDF-4175-A142-6B0663A95072}"/>
                    </a:ext>
                  </a:extLst>
                </p14:cNvPr>
                <p14:cNvContentPartPr/>
                <p14:nvPr/>
              </p14:nvContentPartPr>
              <p14:xfrm>
                <a:off x="6190357" y="167389"/>
                <a:ext cx="116640" cy="451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687000F-6FDF-4175-A142-6B0663A950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1357" y="158389"/>
                  <a:ext cx="1342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DE2AB18-3358-48F0-B7A8-D93745D2C1BD}"/>
                    </a:ext>
                  </a:extLst>
                </p14:cNvPr>
                <p14:cNvContentPartPr/>
                <p14:nvPr/>
              </p14:nvContentPartPr>
              <p14:xfrm>
                <a:off x="6372517" y="266029"/>
                <a:ext cx="81720" cy="124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DE2AB18-3358-48F0-B7A8-D93745D2C1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63877" y="257389"/>
                  <a:ext cx="99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49D51E-1C27-4D96-8DEE-B16C448AF69A}"/>
                    </a:ext>
                  </a:extLst>
                </p14:cNvPr>
                <p14:cNvContentPartPr/>
                <p14:nvPr/>
              </p14:nvContentPartPr>
              <p14:xfrm>
                <a:off x="6338677" y="316069"/>
                <a:ext cx="124920" cy="20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49D51E-1C27-4D96-8DEE-B16C448AF69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29677" y="307069"/>
                  <a:ext cx="14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13C31B-DDE1-4E97-A1F6-988F3C2D33D7}"/>
                    </a:ext>
                  </a:extLst>
                </p14:cNvPr>
                <p14:cNvContentPartPr/>
                <p14:nvPr/>
              </p14:nvContentPartPr>
              <p14:xfrm>
                <a:off x="5918917" y="254509"/>
                <a:ext cx="27720" cy="153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13C31B-DDE1-4E97-A1F6-988F3C2D33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09917" y="245509"/>
                  <a:ext cx="45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83AE19-EE48-4327-860B-F67DC269793E}"/>
                    </a:ext>
                  </a:extLst>
                </p14:cNvPr>
                <p14:cNvContentPartPr/>
                <p14:nvPr/>
              </p14:nvContentPartPr>
              <p14:xfrm>
                <a:off x="5892277" y="319669"/>
                <a:ext cx="109440" cy="1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83AE19-EE48-4327-860B-F67DC269793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83637" y="310669"/>
                  <a:ext cx="127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67149-E6F2-4A30-ADA2-1E040EDA48DB}"/>
              </a:ext>
            </a:extLst>
          </p:cNvPr>
          <p:cNvGrpSpPr/>
          <p:nvPr/>
        </p:nvGrpSpPr>
        <p:grpSpPr>
          <a:xfrm>
            <a:off x="7453597" y="451429"/>
            <a:ext cx="918360" cy="171720"/>
            <a:chOff x="7453597" y="451429"/>
            <a:chExt cx="91836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AA3C74-B604-4623-B7DF-A25C8E707DEA}"/>
                    </a:ext>
                  </a:extLst>
                </p14:cNvPr>
                <p14:cNvContentPartPr/>
                <p14:nvPr/>
              </p14:nvContentPartPr>
              <p14:xfrm>
                <a:off x="7453597" y="493189"/>
                <a:ext cx="912240" cy="89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AA3C74-B604-4623-B7DF-A25C8E707DE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44597" y="484189"/>
                  <a:ext cx="929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FB38B4-38FB-4969-B7D1-405F1C48E077}"/>
                    </a:ext>
                  </a:extLst>
                </p14:cNvPr>
                <p14:cNvContentPartPr/>
                <p14:nvPr/>
              </p14:nvContentPartPr>
              <p14:xfrm>
                <a:off x="8256757" y="451429"/>
                <a:ext cx="115200" cy="171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FB38B4-38FB-4969-B7D1-405F1C48E0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47757" y="442789"/>
                  <a:ext cx="13284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31E89A0-E3C2-4608-92C2-4F6B14049D51}"/>
                  </a:ext>
                </a:extLst>
              </p14:cNvPr>
              <p14:cNvContentPartPr/>
              <p14:nvPr/>
            </p14:nvContentPartPr>
            <p14:xfrm>
              <a:off x="5432557" y="786949"/>
              <a:ext cx="1874160" cy="840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31E89A0-E3C2-4608-92C2-4F6B14049D5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23557" y="778309"/>
                <a:ext cx="1891800" cy="85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C6F11C8-F165-4634-BD1F-69E11C40ECB1}"/>
              </a:ext>
            </a:extLst>
          </p:cNvPr>
          <p:cNvGrpSpPr/>
          <p:nvPr/>
        </p:nvGrpSpPr>
        <p:grpSpPr>
          <a:xfrm>
            <a:off x="8700997" y="2229829"/>
            <a:ext cx="460080" cy="425880"/>
            <a:chOff x="8700997" y="2229829"/>
            <a:chExt cx="46008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32F29C5-7CE6-4935-8E71-D11728136C32}"/>
                    </a:ext>
                  </a:extLst>
                </p14:cNvPr>
                <p14:cNvContentPartPr/>
                <p14:nvPr/>
              </p14:nvContentPartPr>
              <p14:xfrm>
                <a:off x="8705677" y="2229829"/>
                <a:ext cx="181440" cy="82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32F29C5-7CE6-4935-8E71-D11728136C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96677" y="2220829"/>
                  <a:ext cx="199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FE26874-4EAC-41C1-A601-E9B5ECB2154E}"/>
                    </a:ext>
                  </a:extLst>
                </p14:cNvPr>
                <p14:cNvContentPartPr/>
                <p14:nvPr/>
              </p14:nvContentPartPr>
              <p14:xfrm>
                <a:off x="8763277" y="2268349"/>
                <a:ext cx="34560" cy="368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FE26874-4EAC-41C1-A601-E9B5ECB2154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54637" y="2259709"/>
                  <a:ext cx="52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6E981E5-14F5-41B6-8AEA-C6DEEC81212A}"/>
                    </a:ext>
                  </a:extLst>
                </p14:cNvPr>
                <p14:cNvContentPartPr/>
                <p14:nvPr/>
              </p14:nvContentPartPr>
              <p14:xfrm>
                <a:off x="8722237" y="2556709"/>
                <a:ext cx="156960" cy="70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6E981E5-14F5-41B6-8AEA-C6DEEC81212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13597" y="2548069"/>
                  <a:ext cx="174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A0E43BB-5DCF-4CE2-A0D3-42B85906D28B}"/>
                    </a:ext>
                  </a:extLst>
                </p14:cNvPr>
                <p14:cNvContentPartPr/>
                <p14:nvPr/>
              </p14:nvContentPartPr>
              <p14:xfrm>
                <a:off x="8700997" y="2356189"/>
                <a:ext cx="217080" cy="110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A0E43BB-5DCF-4CE2-A0D3-42B85906D2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92357" y="2347189"/>
                  <a:ext cx="234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5C0CE2-399B-4646-9B67-CB8C030110EC}"/>
                    </a:ext>
                  </a:extLst>
                </p14:cNvPr>
                <p14:cNvContentPartPr/>
                <p14:nvPr/>
              </p14:nvContentPartPr>
              <p14:xfrm>
                <a:off x="9015277" y="2511709"/>
                <a:ext cx="55800" cy="144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5C0CE2-399B-4646-9B67-CB8C030110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06277" y="2503069"/>
                  <a:ext cx="73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684AC8-F581-4ED0-92DF-8E85205E16EB}"/>
                    </a:ext>
                  </a:extLst>
                </p14:cNvPr>
                <p14:cNvContentPartPr/>
                <p14:nvPr/>
              </p14:nvContentPartPr>
              <p14:xfrm>
                <a:off x="9115357" y="2548789"/>
                <a:ext cx="45720" cy="93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684AC8-F581-4ED0-92DF-8E85205E16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06717" y="2540149"/>
                  <a:ext cx="6336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2E496AA-D5FE-4848-96C0-D5FE7E151F1B}"/>
              </a:ext>
            </a:extLst>
          </p:cNvPr>
          <p:cNvGrpSpPr/>
          <p:nvPr/>
        </p:nvGrpSpPr>
        <p:grpSpPr>
          <a:xfrm>
            <a:off x="9373477" y="2387509"/>
            <a:ext cx="160920" cy="58680"/>
            <a:chOff x="9373477" y="2387509"/>
            <a:chExt cx="160920" cy="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EC3A74-F355-47FF-9D5E-4F3E9DE5B8E7}"/>
                    </a:ext>
                  </a:extLst>
                </p14:cNvPr>
                <p14:cNvContentPartPr/>
                <p14:nvPr/>
              </p14:nvContentPartPr>
              <p14:xfrm>
                <a:off x="9373477" y="2387509"/>
                <a:ext cx="139320" cy="17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FEC3A74-F355-47FF-9D5E-4F3E9DE5B8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64477" y="2378509"/>
                  <a:ext cx="156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C8253D-3A2D-4A98-B02A-C7A04EE0E402}"/>
                    </a:ext>
                  </a:extLst>
                </p14:cNvPr>
                <p14:cNvContentPartPr/>
                <p14:nvPr/>
              </p14:nvContentPartPr>
              <p14:xfrm>
                <a:off x="9387157" y="2433229"/>
                <a:ext cx="147240" cy="12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C8253D-3A2D-4A98-B02A-C7A04EE0E40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78517" y="2424589"/>
                  <a:ext cx="1648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F3E3787-45A0-4C21-B16B-7F2656D5FB58}"/>
              </a:ext>
            </a:extLst>
          </p:cNvPr>
          <p:cNvGrpSpPr/>
          <p:nvPr/>
        </p:nvGrpSpPr>
        <p:grpSpPr>
          <a:xfrm>
            <a:off x="9868117" y="2141269"/>
            <a:ext cx="2183760" cy="449280"/>
            <a:chOff x="9868117" y="2141269"/>
            <a:chExt cx="218376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41E5DF-AAE1-4C39-8C39-C8771482E2C4}"/>
                    </a:ext>
                  </a:extLst>
                </p14:cNvPr>
                <p14:cNvContentPartPr/>
                <p14:nvPr/>
              </p14:nvContentPartPr>
              <p14:xfrm>
                <a:off x="9868117" y="2307589"/>
                <a:ext cx="241560" cy="170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41E5DF-AAE1-4C39-8C39-C8771482E2C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59477" y="2298949"/>
                  <a:ext cx="259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83FFC8C-5A3C-4B07-ADFE-474D878172D0}"/>
                    </a:ext>
                  </a:extLst>
                </p14:cNvPr>
                <p14:cNvContentPartPr/>
                <p14:nvPr/>
              </p14:nvContentPartPr>
              <p14:xfrm>
                <a:off x="10148917" y="2358349"/>
                <a:ext cx="87120" cy="114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83FFC8C-5A3C-4B07-ADFE-474D878172D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39917" y="2349709"/>
                  <a:ext cx="104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17E239-4B1B-412D-A345-B984F3D2B03E}"/>
                    </a:ext>
                  </a:extLst>
                </p14:cNvPr>
                <p14:cNvContentPartPr/>
                <p14:nvPr/>
              </p14:nvContentPartPr>
              <p14:xfrm>
                <a:off x="10325677" y="2224069"/>
                <a:ext cx="66960" cy="251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17E239-4B1B-412D-A345-B984F3D2B0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16677" y="2215069"/>
                  <a:ext cx="84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01158F2-294D-48BF-89E8-7B5A2DF44CAA}"/>
                    </a:ext>
                  </a:extLst>
                </p14:cNvPr>
                <p14:cNvContentPartPr/>
                <p14:nvPr/>
              </p14:nvContentPartPr>
              <p14:xfrm>
                <a:off x="10511437" y="2157109"/>
                <a:ext cx="111600" cy="433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01158F2-294D-48BF-89E8-7B5A2DF44CA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02437" y="2148109"/>
                  <a:ext cx="129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2233A46-B04B-410F-8B72-1426C4A1D572}"/>
                    </a:ext>
                  </a:extLst>
                </p14:cNvPr>
                <p14:cNvContentPartPr/>
                <p14:nvPr/>
              </p14:nvContentPartPr>
              <p14:xfrm>
                <a:off x="10677757" y="2327749"/>
                <a:ext cx="112680" cy="109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2233A46-B04B-410F-8B72-1426C4A1D5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68757" y="2319109"/>
                  <a:ext cx="130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FA38E2C-DB26-4EF1-B3DA-A8C0E106349C}"/>
                    </a:ext>
                  </a:extLst>
                </p14:cNvPr>
                <p14:cNvContentPartPr/>
                <p14:nvPr/>
              </p14:nvContentPartPr>
              <p14:xfrm>
                <a:off x="10803757" y="2239189"/>
                <a:ext cx="108360" cy="138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FA38E2C-DB26-4EF1-B3DA-A8C0E106349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95117" y="2230189"/>
                  <a:ext cx="126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1476F57-572D-4063-BF24-FA13ABA1257C}"/>
                    </a:ext>
                  </a:extLst>
                </p14:cNvPr>
                <p14:cNvContentPartPr/>
                <p14:nvPr/>
              </p14:nvContentPartPr>
              <p14:xfrm>
                <a:off x="10929037" y="2190589"/>
                <a:ext cx="89280" cy="239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1476F57-572D-4063-BF24-FA13ABA125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920037" y="2181949"/>
                  <a:ext cx="106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BEEF17-CA90-425F-865A-5003395DF501}"/>
                    </a:ext>
                  </a:extLst>
                </p14:cNvPr>
                <p14:cNvContentPartPr/>
                <p14:nvPr/>
              </p14:nvContentPartPr>
              <p14:xfrm>
                <a:off x="11113717" y="2230909"/>
                <a:ext cx="156240" cy="102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BEEF17-CA90-425F-865A-5003395DF50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05077" y="2222269"/>
                  <a:ext cx="173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06E8F6A-4971-4A66-AC44-7813140A7E6E}"/>
                    </a:ext>
                  </a:extLst>
                </p14:cNvPr>
                <p14:cNvContentPartPr/>
                <p14:nvPr/>
              </p14:nvContentPartPr>
              <p14:xfrm>
                <a:off x="11306677" y="2253589"/>
                <a:ext cx="54720" cy="111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06E8F6A-4971-4A66-AC44-7813140A7E6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98037" y="2244589"/>
                  <a:ext cx="72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EBD73E3-93B3-4270-BCED-E84EC8956319}"/>
                    </a:ext>
                  </a:extLst>
                </p14:cNvPr>
                <p14:cNvContentPartPr/>
                <p14:nvPr/>
              </p14:nvContentPartPr>
              <p14:xfrm>
                <a:off x="11424397" y="2145229"/>
                <a:ext cx="106920" cy="227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EBD73E3-93B3-4270-BCED-E84EC895631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15757" y="2136229"/>
                  <a:ext cx="124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A9457B7-B825-47FE-934E-F0D91656166B}"/>
                    </a:ext>
                  </a:extLst>
                </p14:cNvPr>
                <p14:cNvContentPartPr/>
                <p14:nvPr/>
              </p14:nvContentPartPr>
              <p14:xfrm>
                <a:off x="11552917" y="2141269"/>
                <a:ext cx="173880" cy="353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A9457B7-B825-47FE-934E-F0D9165616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44277" y="2132629"/>
                  <a:ext cx="1915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6CB6F39-3603-4B75-B78A-E132F5B6A0AF}"/>
                    </a:ext>
                  </a:extLst>
                </p14:cNvPr>
                <p14:cNvContentPartPr/>
                <p14:nvPr/>
              </p14:nvContentPartPr>
              <p14:xfrm>
                <a:off x="11681437" y="2292109"/>
                <a:ext cx="82800" cy="127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6CB6F39-3603-4B75-B78A-E132F5B6A0A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672797" y="2283109"/>
                  <a:ext cx="100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8E4660D-469E-4852-8A39-5A7D0593D4F4}"/>
                    </a:ext>
                  </a:extLst>
                </p14:cNvPr>
                <p14:cNvContentPartPr/>
                <p14:nvPr/>
              </p14:nvContentPartPr>
              <p14:xfrm>
                <a:off x="11807437" y="2208589"/>
                <a:ext cx="106200" cy="246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8E4660D-469E-4852-8A39-5A7D0593D4F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98797" y="2199589"/>
                  <a:ext cx="123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0F57FA1-5D93-4E53-914B-4791CF3CCF93}"/>
                    </a:ext>
                  </a:extLst>
                </p14:cNvPr>
                <p14:cNvContentPartPr/>
                <p14:nvPr/>
              </p14:nvContentPartPr>
              <p14:xfrm>
                <a:off x="11977357" y="2145229"/>
                <a:ext cx="74520" cy="251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0F57FA1-5D93-4E53-914B-4791CF3CCF9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968357" y="2136229"/>
                  <a:ext cx="9216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07F8302-EC06-402A-A94E-0493653738E2}"/>
              </a:ext>
            </a:extLst>
          </p:cNvPr>
          <p:cNvGrpSpPr/>
          <p:nvPr/>
        </p:nvGrpSpPr>
        <p:grpSpPr>
          <a:xfrm>
            <a:off x="2526637" y="1695589"/>
            <a:ext cx="405000" cy="322560"/>
            <a:chOff x="2526637" y="1695589"/>
            <a:chExt cx="40500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9C9B253-53D1-458A-BDA7-4AB231F054E8}"/>
                    </a:ext>
                  </a:extLst>
                </p14:cNvPr>
                <p14:cNvContentPartPr/>
                <p14:nvPr/>
              </p14:nvContentPartPr>
              <p14:xfrm>
                <a:off x="2662357" y="1825909"/>
                <a:ext cx="81360" cy="82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9C9B253-53D1-458A-BDA7-4AB231F054E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53357" y="1816909"/>
                  <a:ext cx="99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3AC78B-AE7F-4023-95E4-7118082BE41D}"/>
                    </a:ext>
                  </a:extLst>
                </p14:cNvPr>
                <p14:cNvContentPartPr/>
                <p14:nvPr/>
              </p14:nvContentPartPr>
              <p14:xfrm>
                <a:off x="2526637" y="1695589"/>
                <a:ext cx="405000" cy="322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3AC78B-AE7F-4023-95E4-7118082BE4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17997" y="1686589"/>
                  <a:ext cx="42264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4967352-9154-49B4-A7C9-656E278025FD}"/>
              </a:ext>
            </a:extLst>
          </p:cNvPr>
          <p:cNvGrpSpPr/>
          <p:nvPr/>
        </p:nvGrpSpPr>
        <p:grpSpPr>
          <a:xfrm>
            <a:off x="2715997" y="1394269"/>
            <a:ext cx="246240" cy="179640"/>
            <a:chOff x="2715997" y="1394269"/>
            <a:chExt cx="24624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4656BCB-18C9-40D3-BBF5-E56FF0E0BAB6}"/>
                    </a:ext>
                  </a:extLst>
                </p14:cNvPr>
                <p14:cNvContentPartPr/>
                <p14:nvPr/>
              </p14:nvContentPartPr>
              <p14:xfrm>
                <a:off x="2715997" y="1394269"/>
                <a:ext cx="214560" cy="179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4656BCB-18C9-40D3-BBF5-E56FF0E0BA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06997" y="1385629"/>
                  <a:ext cx="232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4DA820F-BEB9-4D8B-8419-1DCC7F82DAE6}"/>
                    </a:ext>
                  </a:extLst>
                </p14:cNvPr>
                <p14:cNvContentPartPr/>
                <p14:nvPr/>
              </p14:nvContentPartPr>
              <p14:xfrm>
                <a:off x="2730757" y="1459789"/>
                <a:ext cx="231480" cy="14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4DA820F-BEB9-4D8B-8419-1DCC7F82DAE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22117" y="1451149"/>
                  <a:ext cx="24912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FE2D000-5658-4534-93D9-ECA1680F8C3F}"/>
                  </a:ext>
                </a:extLst>
              </p14:cNvPr>
              <p14:cNvContentPartPr/>
              <p14:nvPr/>
            </p14:nvContentPartPr>
            <p14:xfrm>
              <a:off x="9906637" y="2656069"/>
              <a:ext cx="1907280" cy="27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FE2D000-5658-4534-93D9-ECA1680F8C3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897997" y="2647429"/>
                <a:ext cx="19249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B4E2F2BB-E311-47A8-9E01-B363AE720AFE}"/>
              </a:ext>
            </a:extLst>
          </p:cNvPr>
          <p:cNvGrpSpPr/>
          <p:nvPr/>
        </p:nvGrpSpPr>
        <p:grpSpPr>
          <a:xfrm>
            <a:off x="2309197" y="2549509"/>
            <a:ext cx="819360" cy="609120"/>
            <a:chOff x="2309197" y="2549509"/>
            <a:chExt cx="819360" cy="6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1E5CA4B-CF4E-4735-B572-5DA89F35900E}"/>
                    </a:ext>
                  </a:extLst>
                </p14:cNvPr>
                <p14:cNvContentPartPr/>
                <p14:nvPr/>
              </p14:nvContentPartPr>
              <p14:xfrm>
                <a:off x="2463637" y="2807989"/>
                <a:ext cx="640440" cy="350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1E5CA4B-CF4E-4735-B572-5DA89F3590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54997" y="2799349"/>
                  <a:ext cx="658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E42B816-393D-4099-916E-4553CCBA7098}"/>
                    </a:ext>
                  </a:extLst>
                </p14:cNvPr>
                <p14:cNvContentPartPr/>
                <p14:nvPr/>
              </p14:nvContentPartPr>
              <p14:xfrm>
                <a:off x="2985277" y="2787469"/>
                <a:ext cx="143280" cy="203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E42B816-393D-4099-916E-4553CCBA709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76277" y="2778829"/>
                  <a:ext cx="160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09B9013-2C43-420F-85A6-A960EAB8C7AC}"/>
                    </a:ext>
                  </a:extLst>
                </p14:cNvPr>
                <p14:cNvContentPartPr/>
                <p14:nvPr/>
              </p14:nvContentPartPr>
              <p14:xfrm>
                <a:off x="2309197" y="2549509"/>
                <a:ext cx="739080" cy="432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09B9013-2C43-420F-85A6-A960EAB8C7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00557" y="2540869"/>
                  <a:ext cx="7567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EC4CA5-6E7F-4492-B643-16756D44B3BC}"/>
                    </a:ext>
                  </a:extLst>
                </p14:cNvPr>
                <p14:cNvContentPartPr/>
                <p14:nvPr/>
              </p14:nvContentPartPr>
              <p14:xfrm>
                <a:off x="2339437" y="2788549"/>
                <a:ext cx="173520" cy="187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EC4CA5-6E7F-4492-B643-16756D44B3B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30437" y="2779549"/>
                  <a:ext cx="1911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11EA2F5-ADBA-47A4-9AFC-86075C05C8B4}"/>
              </a:ext>
            </a:extLst>
          </p:cNvPr>
          <p:cNvGrpSpPr/>
          <p:nvPr/>
        </p:nvGrpSpPr>
        <p:grpSpPr>
          <a:xfrm>
            <a:off x="5681317" y="988909"/>
            <a:ext cx="3263400" cy="1092600"/>
            <a:chOff x="5681317" y="988909"/>
            <a:chExt cx="3263400" cy="10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8F56FCC-2F85-4677-BD19-5F818F880D9D}"/>
                    </a:ext>
                  </a:extLst>
                </p14:cNvPr>
                <p14:cNvContentPartPr/>
                <p14:nvPr/>
              </p14:nvContentPartPr>
              <p14:xfrm>
                <a:off x="5681317" y="1143349"/>
                <a:ext cx="215640" cy="212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8F56FCC-2F85-4677-BD19-5F818F880D9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72317" y="1134349"/>
                  <a:ext cx="233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277B832-4841-485E-8247-742A53D8C42A}"/>
                    </a:ext>
                  </a:extLst>
                </p14:cNvPr>
                <p14:cNvContentPartPr/>
                <p14:nvPr/>
              </p14:nvContentPartPr>
              <p14:xfrm>
                <a:off x="5958157" y="1208509"/>
                <a:ext cx="42120" cy="105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277B832-4841-485E-8247-742A53D8C42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49157" y="1199509"/>
                  <a:ext cx="59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7B0FED-924F-4BC7-B4B2-55C7A04CD5EF}"/>
                    </a:ext>
                  </a:extLst>
                </p14:cNvPr>
                <p14:cNvContentPartPr/>
                <p14:nvPr/>
              </p14:nvContentPartPr>
              <p14:xfrm>
                <a:off x="6105757" y="1091149"/>
                <a:ext cx="53280" cy="226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7B0FED-924F-4BC7-B4B2-55C7A04CD5E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96757" y="1082149"/>
                  <a:ext cx="709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600A7D-F130-445B-9A2B-65F851A970DA}"/>
                    </a:ext>
                  </a:extLst>
                </p14:cNvPr>
                <p14:cNvContentPartPr/>
                <p14:nvPr/>
              </p14:nvContentPartPr>
              <p14:xfrm>
                <a:off x="6321397" y="988909"/>
                <a:ext cx="152280" cy="475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600A7D-F130-445B-9A2B-65F851A970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12757" y="980269"/>
                  <a:ext cx="1699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488DE5-1FB3-4249-B07F-0DED8E77AA55}"/>
                    </a:ext>
                  </a:extLst>
                </p14:cNvPr>
                <p14:cNvContentPartPr/>
                <p14:nvPr/>
              </p14:nvContentPartPr>
              <p14:xfrm>
                <a:off x="6520837" y="1160269"/>
                <a:ext cx="84600" cy="158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488DE5-1FB3-4249-B07F-0DED8E77AA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12197" y="1151269"/>
                  <a:ext cx="102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38F7C8-F840-4F9D-BF56-250A419ED602}"/>
                    </a:ext>
                  </a:extLst>
                </p14:cNvPr>
                <p14:cNvContentPartPr/>
                <p14:nvPr/>
              </p14:nvContentPartPr>
              <p14:xfrm>
                <a:off x="6517957" y="1214269"/>
                <a:ext cx="70560" cy="62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38F7C8-F840-4F9D-BF56-250A419ED6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09317" y="1205629"/>
                  <a:ext cx="88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9C6DB5-CAA6-4F97-B360-9FD0FA82F607}"/>
                    </a:ext>
                  </a:extLst>
                </p14:cNvPr>
                <p14:cNvContentPartPr/>
                <p14:nvPr/>
              </p14:nvContentPartPr>
              <p14:xfrm>
                <a:off x="6648997" y="1100149"/>
                <a:ext cx="135720" cy="179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9C6DB5-CAA6-4F97-B360-9FD0FA82F60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39997" y="1091149"/>
                  <a:ext cx="153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CAB80A-37FF-4528-ABCE-6F44ECAB46C1}"/>
                    </a:ext>
                  </a:extLst>
                </p14:cNvPr>
                <p14:cNvContentPartPr/>
                <p14:nvPr/>
              </p14:nvContentPartPr>
              <p14:xfrm>
                <a:off x="6867517" y="1059469"/>
                <a:ext cx="125280" cy="277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CAB80A-37FF-4528-ABCE-6F44ECAB46C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58517" y="1050469"/>
                  <a:ext cx="1429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51493D-F7C5-4A09-9758-F6A74EB66324}"/>
                    </a:ext>
                  </a:extLst>
                </p14:cNvPr>
                <p14:cNvContentPartPr/>
                <p14:nvPr/>
              </p14:nvContentPartPr>
              <p14:xfrm>
                <a:off x="7673917" y="1099069"/>
                <a:ext cx="44280" cy="186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51493D-F7C5-4A09-9758-F6A74EB6632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65277" y="1090429"/>
                  <a:ext cx="61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BC2BD33-9BA4-45D0-84A1-41BC9510D0D1}"/>
                    </a:ext>
                  </a:extLst>
                </p14:cNvPr>
                <p14:cNvContentPartPr/>
                <p14:nvPr/>
              </p14:nvContentPartPr>
              <p14:xfrm>
                <a:off x="7744477" y="1096189"/>
                <a:ext cx="101880" cy="168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BC2BD33-9BA4-45D0-84A1-41BC9510D0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35477" y="1087549"/>
                  <a:ext cx="119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277D120-9112-4B26-B3BD-F72FDBACAA21}"/>
                    </a:ext>
                  </a:extLst>
                </p14:cNvPr>
                <p14:cNvContentPartPr/>
                <p14:nvPr/>
              </p14:nvContentPartPr>
              <p14:xfrm>
                <a:off x="7899997" y="1154509"/>
                <a:ext cx="151920" cy="83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277D120-9112-4B26-B3BD-F72FDBACAA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91357" y="1145509"/>
                  <a:ext cx="169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6862130-E965-4F01-BE83-7ACD57C5FD60}"/>
                    </a:ext>
                  </a:extLst>
                </p14:cNvPr>
                <p14:cNvContentPartPr/>
                <p14:nvPr/>
              </p14:nvContentPartPr>
              <p14:xfrm>
                <a:off x="8100157" y="1075309"/>
                <a:ext cx="112680" cy="165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6862130-E965-4F01-BE83-7ACD57C5FD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091517" y="1066669"/>
                  <a:ext cx="130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DD6CF6-01D2-4E10-8538-D2B0F111B702}"/>
                    </a:ext>
                  </a:extLst>
                </p14:cNvPr>
                <p14:cNvContentPartPr/>
                <p14:nvPr/>
              </p14:nvContentPartPr>
              <p14:xfrm>
                <a:off x="8243797" y="1079989"/>
                <a:ext cx="85680" cy="113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DD6CF6-01D2-4E10-8538-D2B0F111B70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34797" y="1071349"/>
                  <a:ext cx="103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3F9581-315B-4734-8EB9-AF32852854F1}"/>
                    </a:ext>
                  </a:extLst>
                </p14:cNvPr>
                <p14:cNvContentPartPr/>
                <p14:nvPr/>
              </p14:nvContentPartPr>
              <p14:xfrm>
                <a:off x="8324797" y="1096189"/>
                <a:ext cx="156240" cy="318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3F9581-315B-4734-8EB9-AF32852854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15797" y="1087549"/>
                  <a:ext cx="1738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4830D9-C319-4787-B3EA-DE04C56C3616}"/>
                    </a:ext>
                  </a:extLst>
                </p14:cNvPr>
                <p14:cNvContentPartPr/>
                <p14:nvPr/>
              </p14:nvContentPartPr>
              <p14:xfrm>
                <a:off x="8605237" y="1075309"/>
                <a:ext cx="339480" cy="94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4830D9-C319-4787-B3EA-DE04C56C36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96597" y="1066669"/>
                  <a:ext cx="357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8F2A97-E3F5-43AD-9F12-166A0EC25179}"/>
                    </a:ext>
                  </a:extLst>
                </p14:cNvPr>
                <p14:cNvContentPartPr/>
                <p14:nvPr/>
              </p14:nvContentPartPr>
              <p14:xfrm>
                <a:off x="6486997" y="1730509"/>
                <a:ext cx="210960" cy="22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8F2A97-E3F5-43AD-9F12-166A0EC2517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77997" y="1721509"/>
                  <a:ext cx="228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8B4A0D-270E-4717-8D5F-E64C4D9AE926}"/>
                    </a:ext>
                  </a:extLst>
                </p14:cNvPr>
                <p14:cNvContentPartPr/>
                <p14:nvPr/>
              </p14:nvContentPartPr>
              <p14:xfrm>
                <a:off x="6480517" y="1761109"/>
                <a:ext cx="259200" cy="51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8B4A0D-270E-4717-8D5F-E64C4D9AE92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71517" y="1752109"/>
                  <a:ext cx="276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3B458F-7055-4440-8408-7C5A97D108A3}"/>
                    </a:ext>
                  </a:extLst>
                </p14:cNvPr>
                <p14:cNvContentPartPr/>
                <p14:nvPr/>
              </p14:nvContentPartPr>
              <p14:xfrm>
                <a:off x="7039237" y="1655269"/>
                <a:ext cx="146880" cy="154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3B458F-7055-4440-8408-7C5A97D108A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30597" y="1646629"/>
                  <a:ext cx="164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C133C0-9001-4F54-8286-DAC4D5F4CD2E}"/>
                    </a:ext>
                  </a:extLst>
                </p14:cNvPr>
                <p14:cNvContentPartPr/>
                <p14:nvPr/>
              </p14:nvContentPartPr>
              <p14:xfrm>
                <a:off x="7289077" y="1515589"/>
                <a:ext cx="45360" cy="136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C133C0-9001-4F54-8286-DAC4D5F4CD2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80077" y="1506589"/>
                  <a:ext cx="63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84C1E16-BD35-427C-956F-BDDD08C3ACF9}"/>
                    </a:ext>
                  </a:extLst>
                </p14:cNvPr>
                <p14:cNvContentPartPr/>
                <p14:nvPr/>
              </p14:nvContentPartPr>
              <p14:xfrm>
                <a:off x="7299157" y="1457989"/>
                <a:ext cx="6840" cy="12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84C1E16-BD35-427C-956F-BDDD08C3ACF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90517" y="1448989"/>
                  <a:ext cx="2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46B949-A93E-4766-8154-A349BDCB6E21}"/>
                    </a:ext>
                  </a:extLst>
                </p14:cNvPr>
                <p14:cNvContentPartPr/>
                <p14:nvPr/>
              </p14:nvContentPartPr>
              <p14:xfrm>
                <a:off x="7389517" y="1396789"/>
                <a:ext cx="83160" cy="266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46B949-A93E-4766-8154-A349BDCB6E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80877" y="1387789"/>
                  <a:ext cx="100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BE73F7A-BD91-4D74-8E87-D23E51948ED8}"/>
                    </a:ext>
                  </a:extLst>
                </p14:cNvPr>
                <p14:cNvContentPartPr/>
                <p14:nvPr/>
              </p14:nvContentPartPr>
              <p14:xfrm>
                <a:off x="7506517" y="1464109"/>
                <a:ext cx="68040" cy="72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BE73F7A-BD91-4D74-8E87-D23E51948ED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97517" y="1455109"/>
                  <a:ext cx="85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302C2B8-D2DF-4B0F-B49E-1A3AE7F6D15C}"/>
                    </a:ext>
                  </a:extLst>
                </p14:cNvPr>
                <p14:cNvContentPartPr/>
                <p14:nvPr/>
              </p14:nvContentPartPr>
              <p14:xfrm>
                <a:off x="7505797" y="1492909"/>
                <a:ext cx="258480" cy="245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302C2B8-D2DF-4B0F-B49E-1A3AE7F6D1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96797" y="1484269"/>
                  <a:ext cx="276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82A28A-1C74-4F97-9FF8-DD7B17C99217}"/>
                    </a:ext>
                  </a:extLst>
                </p14:cNvPr>
                <p14:cNvContentPartPr/>
                <p14:nvPr/>
              </p14:nvContentPartPr>
              <p14:xfrm>
                <a:off x="7700557" y="1631869"/>
                <a:ext cx="181440" cy="61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82A28A-1C74-4F97-9FF8-DD7B17C992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91917" y="1623229"/>
                  <a:ext cx="199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CE21441-22CC-4F10-8175-06881252C2EC}"/>
                    </a:ext>
                  </a:extLst>
                </p14:cNvPr>
                <p14:cNvContentPartPr/>
                <p14:nvPr/>
              </p14:nvContentPartPr>
              <p14:xfrm>
                <a:off x="7150117" y="1772989"/>
                <a:ext cx="1460880" cy="187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CE21441-22CC-4F10-8175-06881252C2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41117" y="1764349"/>
                  <a:ext cx="1478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7D7A1F-2270-4A51-A67D-6D5CD777C453}"/>
                    </a:ext>
                  </a:extLst>
                </p14:cNvPr>
                <p14:cNvContentPartPr/>
                <p14:nvPr/>
              </p14:nvContentPartPr>
              <p14:xfrm>
                <a:off x="7840597" y="1977109"/>
                <a:ext cx="170280" cy="104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7D7A1F-2270-4A51-A67D-6D5CD777C45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31957" y="1968469"/>
                  <a:ext cx="187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19B8CF-8A69-4642-AB51-1FBCE6F8D1CC}"/>
                    </a:ext>
                  </a:extLst>
                </p14:cNvPr>
                <p14:cNvContentPartPr/>
                <p14:nvPr/>
              </p14:nvContentPartPr>
              <p14:xfrm>
                <a:off x="7992157" y="1613869"/>
                <a:ext cx="167760" cy="127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19B8CF-8A69-4642-AB51-1FBCE6F8D1C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83517" y="1605229"/>
                  <a:ext cx="185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4D3A8E4-1FF0-4073-84E8-EA4E8563FE6B}"/>
                    </a:ext>
                  </a:extLst>
                </p14:cNvPr>
                <p14:cNvContentPartPr/>
                <p14:nvPr/>
              </p14:nvContentPartPr>
              <p14:xfrm>
                <a:off x="8126797" y="1541869"/>
                <a:ext cx="53280" cy="8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4D3A8E4-1FF0-4073-84E8-EA4E8563FE6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17797" y="1533229"/>
                  <a:ext cx="70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E5F958-8C32-4C56-A08F-F382ECFD7683}"/>
                    </a:ext>
                  </a:extLst>
                </p14:cNvPr>
                <p14:cNvContentPartPr/>
                <p14:nvPr/>
              </p14:nvContentPartPr>
              <p14:xfrm>
                <a:off x="8234077" y="1458349"/>
                <a:ext cx="50760" cy="179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E5F958-8C32-4C56-A08F-F382ECFD768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25077" y="1449349"/>
                  <a:ext cx="68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790BCE-6AB8-4FD9-8CB9-1F0798618E0F}"/>
                    </a:ext>
                  </a:extLst>
                </p14:cNvPr>
                <p14:cNvContentPartPr/>
                <p14:nvPr/>
              </p14:nvContentPartPr>
              <p14:xfrm>
                <a:off x="8339917" y="1448629"/>
                <a:ext cx="53640" cy="194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790BCE-6AB8-4FD9-8CB9-1F0798618E0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331277" y="1439629"/>
                  <a:ext cx="71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19282F-4547-46C5-BCCB-F391B063ABF1}"/>
                    </a:ext>
                  </a:extLst>
                </p14:cNvPr>
                <p14:cNvContentPartPr/>
                <p14:nvPr/>
              </p14:nvContentPartPr>
              <p14:xfrm>
                <a:off x="8446117" y="1469869"/>
                <a:ext cx="79920" cy="84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19282F-4547-46C5-BCCB-F391B063ABF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37477" y="1460869"/>
                  <a:ext cx="97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986DC4-1AB1-4966-BA26-020BE250432D}"/>
                    </a:ext>
                  </a:extLst>
                </p14:cNvPr>
                <p14:cNvContentPartPr/>
                <p14:nvPr/>
              </p14:nvContentPartPr>
              <p14:xfrm>
                <a:off x="8433877" y="1486069"/>
                <a:ext cx="89280" cy="27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5986DC4-1AB1-4966-BA26-020BE250432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25237" y="1477069"/>
                  <a:ext cx="106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F17F61-41B3-43E9-B9D2-3C6D79E32EF7}"/>
                    </a:ext>
                  </a:extLst>
                </p14:cNvPr>
                <p14:cNvContentPartPr/>
                <p14:nvPr/>
              </p14:nvContentPartPr>
              <p14:xfrm>
                <a:off x="5890477" y="1322989"/>
                <a:ext cx="1180080" cy="230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F17F61-41B3-43E9-B9D2-3C6D79E32EF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81837" y="1313989"/>
                  <a:ext cx="1197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459BD5B-63CC-480A-817F-D5FD6E3FD086}"/>
                    </a:ext>
                  </a:extLst>
                </p14:cNvPr>
                <p14:cNvContentPartPr/>
                <p14:nvPr/>
              </p14:nvContentPartPr>
              <p14:xfrm>
                <a:off x="7132477" y="1326949"/>
                <a:ext cx="15840" cy="5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459BD5B-63CC-480A-817F-D5FD6E3FD08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23837" y="1317949"/>
                  <a:ext cx="3348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895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AE50B85-4688-4D89-8DEB-EA26B16C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15" y="483823"/>
            <a:ext cx="3530387" cy="5968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97EAED-745C-48B7-9528-5B7C14FF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944" y="483824"/>
            <a:ext cx="6990842" cy="59689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45CAAB-3F42-446F-842F-13F692CE50F8}"/>
                  </a:ext>
                </a:extLst>
              </p14:cNvPr>
              <p14:cNvContentPartPr/>
              <p14:nvPr/>
            </p14:nvContentPartPr>
            <p14:xfrm>
              <a:off x="3041437" y="388789"/>
              <a:ext cx="201600" cy="92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45CAAB-3F42-446F-842F-13F692CE50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2797" y="380149"/>
                <a:ext cx="2192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F2D585E-0C13-45B6-8DC1-C2BC8BA0AEBE}"/>
                  </a:ext>
                </a:extLst>
              </p14:cNvPr>
              <p14:cNvContentPartPr/>
              <p14:nvPr/>
            </p14:nvContentPartPr>
            <p14:xfrm>
              <a:off x="4166797" y="1495789"/>
              <a:ext cx="290160" cy="2232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F2D585E-0C13-45B6-8DC1-C2BC8BA0AE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7797" y="1487149"/>
                <a:ext cx="307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951A0A6-7329-40B7-A707-D555CFCFDE1F}"/>
                  </a:ext>
                </a:extLst>
              </p14:cNvPr>
              <p14:cNvContentPartPr/>
              <p14:nvPr/>
            </p14:nvContentPartPr>
            <p14:xfrm>
              <a:off x="9220477" y="842389"/>
              <a:ext cx="760320" cy="371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951A0A6-7329-40B7-A707-D555CFCFDE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11477" y="833389"/>
                <a:ext cx="7779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FB52648-78C5-4B8D-AEAF-EC3FA9AF4850}"/>
                  </a:ext>
                </a:extLst>
              </p14:cNvPr>
              <p14:cNvContentPartPr/>
              <p14:nvPr/>
            </p14:nvContentPartPr>
            <p14:xfrm>
              <a:off x="6035917" y="5280109"/>
              <a:ext cx="181080" cy="1386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FB52648-78C5-4B8D-AEAF-EC3FA9AF48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27277" y="5271469"/>
                <a:ext cx="1987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49DF44CD-7297-434B-96BD-02A8E86D4ED4}"/>
              </a:ext>
            </a:extLst>
          </p:cNvPr>
          <p:cNvGrpSpPr/>
          <p:nvPr/>
        </p:nvGrpSpPr>
        <p:grpSpPr>
          <a:xfrm>
            <a:off x="6683557" y="5851429"/>
            <a:ext cx="1735200" cy="180360"/>
            <a:chOff x="6683557" y="5851429"/>
            <a:chExt cx="173520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9C62AC-9B0A-4399-A9FD-EFD2B3EF454D}"/>
                    </a:ext>
                  </a:extLst>
                </p14:cNvPr>
                <p14:cNvContentPartPr/>
                <p14:nvPr/>
              </p14:nvContentPartPr>
              <p14:xfrm>
                <a:off x="6683557" y="5861869"/>
                <a:ext cx="1735200" cy="50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9C62AC-9B0A-4399-A9FD-EFD2B3EF45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74557" y="5852869"/>
                  <a:ext cx="1752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3DFB62-BAD8-4D89-BD64-F0B4A33E7CB4}"/>
                    </a:ext>
                  </a:extLst>
                </p14:cNvPr>
                <p14:cNvContentPartPr/>
                <p14:nvPr/>
              </p14:nvContentPartPr>
              <p14:xfrm>
                <a:off x="8212477" y="5851429"/>
                <a:ext cx="137160" cy="180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3DFB62-BAD8-4D89-BD64-F0B4A33E7CB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03837" y="5842429"/>
                  <a:ext cx="1548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091D728-091A-4DD8-A036-4D46E7B6E50E}"/>
              </a:ext>
            </a:extLst>
          </p:cNvPr>
          <p:cNvGrpSpPr/>
          <p:nvPr/>
        </p:nvGrpSpPr>
        <p:grpSpPr>
          <a:xfrm>
            <a:off x="4814077" y="85309"/>
            <a:ext cx="5625360" cy="5232240"/>
            <a:chOff x="4814077" y="85309"/>
            <a:chExt cx="5625360" cy="523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4931ED-3C4F-40B5-B952-78B6B7056CD1}"/>
                    </a:ext>
                  </a:extLst>
                </p14:cNvPr>
                <p14:cNvContentPartPr/>
                <p14:nvPr/>
              </p14:nvContentPartPr>
              <p14:xfrm>
                <a:off x="5751517" y="338029"/>
                <a:ext cx="296640" cy="212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4931ED-3C4F-40B5-B952-78B6B7056C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42877" y="329029"/>
                  <a:ext cx="314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E6FA9A-1A4D-4466-9323-07A09293EF79}"/>
                    </a:ext>
                  </a:extLst>
                </p14:cNvPr>
                <p14:cNvContentPartPr/>
                <p14:nvPr/>
              </p14:nvContentPartPr>
              <p14:xfrm>
                <a:off x="6099997" y="226789"/>
                <a:ext cx="120240" cy="87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E6FA9A-1A4D-4466-9323-07A09293EF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90997" y="217789"/>
                  <a:ext cx="137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2B7FEDD-6B74-4513-8B34-FAB9458D06C8}"/>
                    </a:ext>
                  </a:extLst>
                </p14:cNvPr>
                <p14:cNvContentPartPr/>
                <p14:nvPr/>
              </p14:nvContentPartPr>
              <p14:xfrm>
                <a:off x="6058957" y="350269"/>
                <a:ext cx="387360" cy="431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2B7FEDD-6B74-4513-8B34-FAB9458D06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50317" y="341269"/>
                  <a:ext cx="4050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5E4A7AE-947E-4B35-B1CF-1885CD52D679}"/>
                    </a:ext>
                  </a:extLst>
                </p14:cNvPr>
                <p14:cNvContentPartPr/>
                <p14:nvPr/>
              </p14:nvContentPartPr>
              <p14:xfrm>
                <a:off x="6462877" y="359269"/>
                <a:ext cx="100440" cy="140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5E4A7AE-947E-4B35-B1CF-1885CD52D6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53877" y="350269"/>
                  <a:ext cx="118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D35FE4-9104-41A9-BC3B-5A6F090DDE8B}"/>
                    </a:ext>
                  </a:extLst>
                </p14:cNvPr>
                <p14:cNvContentPartPr/>
                <p14:nvPr/>
              </p14:nvContentPartPr>
              <p14:xfrm>
                <a:off x="6479797" y="401389"/>
                <a:ext cx="151920" cy="51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D35FE4-9104-41A9-BC3B-5A6F090DDE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71157" y="392749"/>
                  <a:ext cx="16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C2B011F-B616-4F38-A9A3-AA85F9C1559D}"/>
                    </a:ext>
                  </a:extLst>
                </p14:cNvPr>
                <p14:cNvContentPartPr/>
                <p14:nvPr/>
              </p14:nvContentPartPr>
              <p14:xfrm>
                <a:off x="6885877" y="365389"/>
                <a:ext cx="127080" cy="18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C2B011F-B616-4F38-A9A3-AA85F9C155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76877" y="356749"/>
                  <a:ext cx="144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8A50B8-520C-40F6-AB2D-C8728A82D7B1}"/>
                    </a:ext>
                  </a:extLst>
                </p14:cNvPr>
                <p14:cNvContentPartPr/>
                <p14:nvPr/>
              </p14:nvContentPartPr>
              <p14:xfrm>
                <a:off x="6880117" y="409309"/>
                <a:ext cx="137160" cy="21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8A50B8-520C-40F6-AB2D-C8728A82D7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71117" y="400309"/>
                  <a:ext cx="154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75309C-00DA-4360-8260-A3ED549B958F}"/>
                    </a:ext>
                  </a:extLst>
                </p14:cNvPr>
                <p14:cNvContentPartPr/>
                <p14:nvPr/>
              </p14:nvContentPartPr>
              <p14:xfrm>
                <a:off x="7416517" y="160549"/>
                <a:ext cx="233280" cy="72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75309C-00DA-4360-8260-A3ED549B95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07517" y="151549"/>
                  <a:ext cx="250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E11207A-DD85-4350-A6C4-A8231A09327A}"/>
                    </a:ext>
                  </a:extLst>
                </p14:cNvPr>
                <p14:cNvContentPartPr/>
                <p14:nvPr/>
              </p14:nvContentPartPr>
              <p14:xfrm>
                <a:off x="7466557" y="191149"/>
                <a:ext cx="33120" cy="119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11207A-DD85-4350-A6C4-A8231A0932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57557" y="182149"/>
                  <a:ext cx="50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9C672A-89C3-4509-9FE2-7D6DD6963BC3}"/>
                    </a:ext>
                  </a:extLst>
                </p14:cNvPr>
                <p14:cNvContentPartPr/>
                <p14:nvPr/>
              </p14:nvContentPartPr>
              <p14:xfrm>
                <a:off x="7522357" y="181069"/>
                <a:ext cx="16920" cy="148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9C672A-89C3-4509-9FE2-7D6DD6963B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13717" y="172429"/>
                  <a:ext cx="34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08589C6-EC10-4C99-9A80-0FC22859667B}"/>
                    </a:ext>
                  </a:extLst>
                </p14:cNvPr>
                <p14:cNvContentPartPr/>
                <p14:nvPr/>
              </p14:nvContentPartPr>
              <p14:xfrm>
                <a:off x="7278997" y="199069"/>
                <a:ext cx="128160" cy="144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08589C6-EC10-4C99-9A80-0FC2285966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70357" y="190069"/>
                  <a:ext cx="145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D398F45-8606-4B3D-9CDF-18830F2D5C9C}"/>
                    </a:ext>
                  </a:extLst>
                </p14:cNvPr>
                <p14:cNvContentPartPr/>
                <p14:nvPr/>
              </p14:nvContentPartPr>
              <p14:xfrm>
                <a:off x="7226077" y="363949"/>
                <a:ext cx="401760" cy="58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D398F45-8606-4B3D-9CDF-18830F2D5C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17077" y="354949"/>
                  <a:ext cx="419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76D1C25-7603-45C7-B5FD-C9A0833D2746}"/>
                    </a:ext>
                  </a:extLst>
                </p14:cNvPr>
                <p14:cNvContentPartPr/>
                <p14:nvPr/>
              </p14:nvContentPartPr>
              <p14:xfrm>
                <a:off x="7338397" y="475549"/>
                <a:ext cx="146880" cy="104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76D1C25-7603-45C7-B5FD-C9A0833D27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29757" y="466909"/>
                  <a:ext cx="164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E6A27D-1398-4112-9200-28FED35B6296}"/>
                    </a:ext>
                  </a:extLst>
                </p14:cNvPr>
                <p14:cNvContentPartPr/>
                <p14:nvPr/>
              </p14:nvContentPartPr>
              <p14:xfrm>
                <a:off x="7199077" y="109069"/>
                <a:ext cx="111600" cy="473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E6A27D-1398-4112-9200-28FED35B62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90077" y="100429"/>
                  <a:ext cx="1292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FE3117-928A-496C-A497-2E7925443D82}"/>
                    </a:ext>
                  </a:extLst>
                </p14:cNvPr>
                <p14:cNvContentPartPr/>
                <p14:nvPr/>
              </p14:nvContentPartPr>
              <p14:xfrm>
                <a:off x="7695877" y="102229"/>
                <a:ext cx="70560" cy="468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FE3117-928A-496C-A497-2E7925443D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87237" y="93229"/>
                  <a:ext cx="882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AD9B33-F002-4A62-9429-ACB399DA3DEE}"/>
                    </a:ext>
                  </a:extLst>
                </p14:cNvPr>
                <p14:cNvContentPartPr/>
                <p14:nvPr/>
              </p14:nvContentPartPr>
              <p14:xfrm>
                <a:off x="7822237" y="137869"/>
                <a:ext cx="104760" cy="117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AD9B33-F002-4A62-9429-ACB399DA3D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13597" y="129229"/>
                  <a:ext cx="122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760C58-40EA-4B31-9075-3D951EDA3CCD}"/>
                    </a:ext>
                  </a:extLst>
                </p14:cNvPr>
                <p14:cNvContentPartPr/>
                <p14:nvPr/>
              </p14:nvContentPartPr>
              <p14:xfrm>
                <a:off x="8101237" y="264229"/>
                <a:ext cx="14760" cy="199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3760C58-40EA-4B31-9075-3D951EDA3C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92597" y="255229"/>
                  <a:ext cx="32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88A456-3A71-429A-91F2-11EC2DD16748}"/>
                    </a:ext>
                  </a:extLst>
                </p14:cNvPr>
                <p14:cNvContentPartPr/>
                <p14:nvPr/>
              </p14:nvContentPartPr>
              <p14:xfrm>
                <a:off x="8047237" y="345949"/>
                <a:ext cx="148680" cy="37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88A456-3A71-429A-91F2-11EC2DD167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38237" y="337309"/>
                  <a:ext cx="166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A209FA-8C65-4F6C-983D-85DB287A99F1}"/>
                    </a:ext>
                  </a:extLst>
                </p14:cNvPr>
                <p14:cNvContentPartPr/>
                <p14:nvPr/>
              </p14:nvContentPartPr>
              <p14:xfrm>
                <a:off x="8321557" y="154789"/>
                <a:ext cx="82800" cy="312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A209FA-8C65-4F6C-983D-85DB287A99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12917" y="145789"/>
                  <a:ext cx="100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A7D110-15F2-452B-98C9-5FE138722295}"/>
                    </a:ext>
                  </a:extLst>
                </p14:cNvPr>
                <p14:cNvContentPartPr/>
                <p14:nvPr/>
              </p14:nvContentPartPr>
              <p14:xfrm>
                <a:off x="8472397" y="111949"/>
                <a:ext cx="247320" cy="97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A7D110-15F2-452B-98C9-5FE1387222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63757" y="103309"/>
                  <a:ext cx="264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F68D88-0ACA-429F-936B-C13E508CE82B}"/>
                    </a:ext>
                  </a:extLst>
                </p14:cNvPr>
                <p14:cNvContentPartPr/>
                <p14:nvPr/>
              </p14:nvContentPartPr>
              <p14:xfrm>
                <a:off x="8650957" y="131029"/>
                <a:ext cx="48960" cy="121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F68D88-0ACA-429F-936B-C13E508CE8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41957" y="122029"/>
                  <a:ext cx="66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D6BA3C-CC85-43F8-A411-22ABE213BEC1}"/>
                    </a:ext>
                  </a:extLst>
                </p14:cNvPr>
                <p14:cNvContentPartPr/>
                <p14:nvPr/>
              </p14:nvContentPartPr>
              <p14:xfrm>
                <a:off x="8454397" y="279349"/>
                <a:ext cx="296640" cy="42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D6BA3C-CC85-43F8-A411-22ABE213BE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45397" y="270709"/>
                  <a:ext cx="314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0DC9DD-C8BD-4491-8431-F24D33725A57}"/>
                    </a:ext>
                  </a:extLst>
                </p14:cNvPr>
                <p14:cNvContentPartPr/>
                <p14:nvPr/>
              </p14:nvContentPartPr>
              <p14:xfrm>
                <a:off x="8577157" y="334069"/>
                <a:ext cx="64080" cy="141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0DC9DD-C8BD-4491-8431-F24D33725A5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68157" y="325069"/>
                  <a:ext cx="81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414A83-F6F6-4353-8708-91FCB5D679AC}"/>
                    </a:ext>
                  </a:extLst>
                </p14:cNvPr>
                <p14:cNvContentPartPr/>
                <p14:nvPr/>
              </p14:nvContentPartPr>
              <p14:xfrm>
                <a:off x="8801797" y="136069"/>
                <a:ext cx="63360" cy="293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414A83-F6F6-4353-8708-91FCB5D679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93157" y="127069"/>
                  <a:ext cx="81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C41224-3C58-4C4C-95AC-39224856343B}"/>
                    </a:ext>
                  </a:extLst>
                </p14:cNvPr>
                <p14:cNvContentPartPr/>
                <p14:nvPr/>
              </p14:nvContentPartPr>
              <p14:xfrm>
                <a:off x="8925277" y="102229"/>
                <a:ext cx="106560" cy="96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C41224-3C58-4C4C-95AC-3922485634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16637" y="93229"/>
                  <a:ext cx="124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8703B4-963F-4699-979F-AED34297E76B}"/>
                    </a:ext>
                  </a:extLst>
                </p14:cNvPr>
                <p14:cNvContentPartPr/>
                <p14:nvPr/>
              </p14:nvContentPartPr>
              <p14:xfrm>
                <a:off x="9165757" y="219949"/>
                <a:ext cx="11160" cy="130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8703B4-963F-4699-979F-AED34297E7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57117" y="210949"/>
                  <a:ext cx="28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77AFEC-5FF8-4F12-8C33-B179612B7915}"/>
                    </a:ext>
                  </a:extLst>
                </p14:cNvPr>
                <p14:cNvContentPartPr/>
                <p14:nvPr/>
              </p14:nvContentPartPr>
              <p14:xfrm>
                <a:off x="9103477" y="269989"/>
                <a:ext cx="165960" cy="38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77AFEC-5FF8-4F12-8C33-B179612B791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94837" y="260989"/>
                  <a:ext cx="183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3E22BA6-EADE-4771-B65F-4C7A3FBA9FD0}"/>
                    </a:ext>
                  </a:extLst>
                </p14:cNvPr>
                <p14:cNvContentPartPr/>
                <p14:nvPr/>
              </p14:nvContentPartPr>
              <p14:xfrm>
                <a:off x="9423157" y="96469"/>
                <a:ext cx="150840" cy="498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3E22BA6-EADE-4771-B65F-4C7A3FBA9F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14157" y="87469"/>
                  <a:ext cx="1684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02C840-7938-40BD-A86E-CB75FA447021}"/>
                    </a:ext>
                  </a:extLst>
                </p14:cNvPr>
                <p14:cNvContentPartPr/>
                <p14:nvPr/>
              </p14:nvContentPartPr>
              <p14:xfrm>
                <a:off x="9605317" y="293749"/>
                <a:ext cx="83520" cy="124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02C840-7938-40BD-A86E-CB75FA4470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96677" y="284749"/>
                  <a:ext cx="101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B30A05A-4190-4CE5-A535-03AE976C0454}"/>
                    </a:ext>
                  </a:extLst>
                </p14:cNvPr>
                <p14:cNvContentPartPr/>
                <p14:nvPr/>
              </p14:nvContentPartPr>
              <p14:xfrm>
                <a:off x="9566437" y="347749"/>
                <a:ext cx="178560" cy="28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B30A05A-4190-4CE5-A535-03AE976C04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57797" y="339109"/>
                  <a:ext cx="19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E774FC3-D17B-4020-9D9B-C48B86F85244}"/>
                    </a:ext>
                  </a:extLst>
                </p14:cNvPr>
                <p14:cNvContentPartPr/>
                <p14:nvPr/>
              </p14:nvContentPartPr>
              <p14:xfrm>
                <a:off x="5608237" y="85309"/>
                <a:ext cx="1119240" cy="646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E774FC3-D17B-4020-9D9B-C48B86F8524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99237" y="76309"/>
                  <a:ext cx="113688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89CE373-DD5E-4044-AB82-7B3F9E342190}"/>
                    </a:ext>
                  </a:extLst>
                </p14:cNvPr>
                <p14:cNvContentPartPr/>
                <p14:nvPr/>
              </p14:nvContentPartPr>
              <p14:xfrm>
                <a:off x="6201877" y="813589"/>
                <a:ext cx="124560" cy="234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89CE373-DD5E-4044-AB82-7B3F9E34219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92877" y="804949"/>
                  <a:ext cx="142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E76220F-A74B-4F0D-8B6B-E784AAF33FED}"/>
                    </a:ext>
                  </a:extLst>
                </p14:cNvPr>
                <p14:cNvContentPartPr/>
                <p14:nvPr/>
              </p14:nvContentPartPr>
              <p14:xfrm>
                <a:off x="6421117" y="784429"/>
                <a:ext cx="117360" cy="87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E76220F-A74B-4F0D-8B6B-E784AAF33F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12117" y="775429"/>
                  <a:ext cx="135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BE8DEE-0CE9-47CC-83A9-96B7EAE3F413}"/>
                    </a:ext>
                  </a:extLst>
                </p14:cNvPr>
                <p14:cNvContentPartPr/>
                <p14:nvPr/>
              </p14:nvContentPartPr>
              <p14:xfrm>
                <a:off x="9680557" y="558349"/>
                <a:ext cx="241920" cy="50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BE8DEE-0CE9-47CC-83A9-96B7EAE3F41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71917" y="549349"/>
                  <a:ext cx="259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35018AF-F78F-428B-BC62-4068D2283F35}"/>
                    </a:ext>
                  </a:extLst>
                </p14:cNvPr>
                <p14:cNvContentPartPr/>
                <p14:nvPr/>
              </p14:nvContentPartPr>
              <p14:xfrm>
                <a:off x="9856957" y="561229"/>
                <a:ext cx="75960" cy="119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35018AF-F78F-428B-BC62-4068D2283F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48317" y="552589"/>
                  <a:ext cx="93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6CF240-B5F2-4081-B771-584D9FF35510}"/>
                    </a:ext>
                  </a:extLst>
                </p14:cNvPr>
                <p14:cNvContentPartPr/>
                <p14:nvPr/>
              </p14:nvContentPartPr>
              <p14:xfrm>
                <a:off x="10095637" y="403549"/>
                <a:ext cx="140760" cy="269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6CF240-B5F2-4081-B771-584D9FF355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86637" y="394909"/>
                  <a:ext cx="158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9E8655-5757-403F-9927-5D0A58AAC8BF}"/>
                    </a:ext>
                  </a:extLst>
                </p14:cNvPr>
                <p14:cNvContentPartPr/>
                <p14:nvPr/>
              </p14:nvContentPartPr>
              <p14:xfrm>
                <a:off x="10270597" y="564109"/>
                <a:ext cx="81720" cy="99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9E8655-5757-403F-9927-5D0A58AAC8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61597" y="555109"/>
                  <a:ext cx="99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634074-2006-49BE-A89C-519B483B07B0}"/>
                    </a:ext>
                  </a:extLst>
                </p14:cNvPr>
                <p14:cNvContentPartPr/>
                <p14:nvPr/>
              </p14:nvContentPartPr>
              <p14:xfrm>
                <a:off x="10292557" y="592909"/>
                <a:ext cx="76320" cy="34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C634074-2006-49BE-A89C-519B483B07B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83557" y="583909"/>
                  <a:ext cx="93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788ED17-EA2C-4FFB-8390-451493A22299}"/>
                    </a:ext>
                  </a:extLst>
                </p14:cNvPr>
                <p14:cNvContentPartPr/>
                <p14:nvPr/>
              </p14:nvContentPartPr>
              <p14:xfrm>
                <a:off x="10270597" y="304549"/>
                <a:ext cx="168840" cy="76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788ED17-EA2C-4FFB-8390-451493A2229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61597" y="295909"/>
                  <a:ext cx="186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5AB707A-D8F4-4EA7-9A3F-5967BEAA8EAE}"/>
                    </a:ext>
                  </a:extLst>
                </p14:cNvPr>
                <p14:cNvContentPartPr/>
                <p14:nvPr/>
              </p14:nvContentPartPr>
              <p14:xfrm>
                <a:off x="4814077" y="1041469"/>
                <a:ext cx="4286160" cy="4276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5AB707A-D8F4-4EA7-9A3F-5967BEAA8E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05437" y="1032469"/>
                  <a:ext cx="4303800" cy="42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B62B2D-B11A-4167-A54C-399946A4720B}"/>
                    </a:ext>
                  </a:extLst>
                </p14:cNvPr>
                <p14:cNvContentPartPr/>
                <p14:nvPr/>
              </p14:nvContentPartPr>
              <p14:xfrm>
                <a:off x="7192237" y="1907269"/>
                <a:ext cx="131040" cy="353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B62B2D-B11A-4167-A54C-399946A472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83237" y="1898269"/>
                  <a:ext cx="1486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E6AF891-482C-47CE-9980-F66E0863E51B}"/>
                    </a:ext>
                  </a:extLst>
                </p14:cNvPr>
                <p14:cNvContentPartPr/>
                <p14:nvPr/>
              </p14:nvContentPartPr>
              <p14:xfrm>
                <a:off x="7290157" y="1953709"/>
                <a:ext cx="97200" cy="162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E6AF891-482C-47CE-9980-F66E0863E51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81157" y="1944709"/>
                  <a:ext cx="114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1198F3-EDD6-4852-B880-871FCC288A86}"/>
                    </a:ext>
                  </a:extLst>
                </p14:cNvPr>
                <p14:cNvContentPartPr/>
                <p14:nvPr/>
              </p14:nvContentPartPr>
              <p14:xfrm>
                <a:off x="7416157" y="1982509"/>
                <a:ext cx="62640" cy="215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1198F3-EDD6-4852-B880-871FCC288A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07157" y="1973509"/>
                  <a:ext cx="80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3B61CE1-F193-486B-9D2B-E2F5B45C479C}"/>
                    </a:ext>
                  </a:extLst>
                </p14:cNvPr>
                <p14:cNvContentPartPr/>
                <p14:nvPr/>
              </p14:nvContentPartPr>
              <p14:xfrm>
                <a:off x="7421557" y="1833109"/>
                <a:ext cx="134280" cy="151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3B61CE1-F193-486B-9D2B-E2F5B45C47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12557" y="1824469"/>
                  <a:ext cx="151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EBE32C-EB38-4A46-8363-936E8937E001}"/>
                    </a:ext>
                  </a:extLst>
                </p14:cNvPr>
                <p14:cNvContentPartPr/>
                <p14:nvPr/>
              </p14:nvContentPartPr>
              <p14:xfrm>
                <a:off x="7522357" y="1770829"/>
                <a:ext cx="114120" cy="118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EBE32C-EB38-4A46-8363-936E8937E0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13717" y="1761829"/>
                  <a:ext cx="131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4F7A04-A268-46EA-B668-904356D335F4}"/>
                    </a:ext>
                  </a:extLst>
                </p14:cNvPr>
                <p14:cNvContentPartPr/>
                <p14:nvPr/>
              </p14:nvContentPartPr>
              <p14:xfrm>
                <a:off x="7543237" y="1742749"/>
                <a:ext cx="64440" cy="185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4F7A04-A268-46EA-B668-904356D335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34237" y="1733749"/>
                  <a:ext cx="82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8C4B00-2E29-4CAA-9413-F5C711CA8F74}"/>
                    </a:ext>
                  </a:extLst>
                </p14:cNvPr>
                <p14:cNvContentPartPr/>
                <p14:nvPr/>
              </p14:nvContentPartPr>
              <p14:xfrm>
                <a:off x="6085597" y="1257109"/>
                <a:ext cx="3063240" cy="4029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8C4B00-2E29-4CAA-9413-F5C711CA8F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76597" y="1248109"/>
                  <a:ext cx="3080880" cy="404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91D23D6-3A56-42FD-84DE-454B35D1C115}"/>
                  </a:ext>
                </a:extLst>
              </p14:cNvPr>
              <p14:cNvContentPartPr/>
              <p14:nvPr/>
            </p14:nvContentPartPr>
            <p14:xfrm>
              <a:off x="1055317" y="551509"/>
              <a:ext cx="154440" cy="3585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91D23D6-3A56-42FD-84DE-454B35D1C11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46317" y="542509"/>
                <a:ext cx="1720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A436A2D-CF25-4985-881A-96C87416D468}"/>
                  </a:ext>
                </a:extLst>
              </p14:cNvPr>
              <p14:cNvContentPartPr/>
              <p14:nvPr/>
            </p14:nvContentPartPr>
            <p14:xfrm>
              <a:off x="769837" y="2837149"/>
              <a:ext cx="48240" cy="2401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A436A2D-CF25-4985-881A-96C87416D46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60837" y="2828149"/>
                <a:ext cx="658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B486744-E35C-4939-81D1-64F17B785E68}"/>
                  </a:ext>
                </a:extLst>
              </p14:cNvPr>
              <p14:cNvContentPartPr/>
              <p14:nvPr/>
            </p14:nvContentPartPr>
            <p14:xfrm>
              <a:off x="778837" y="3169789"/>
              <a:ext cx="50040" cy="3999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B486744-E35C-4939-81D1-64F17B785E6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70197" y="3160789"/>
                <a:ext cx="676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6413337-930C-4298-9B60-8EE3E090B1B1}"/>
                  </a:ext>
                </a:extLst>
              </p14:cNvPr>
              <p14:cNvContentPartPr/>
              <p14:nvPr/>
            </p14:nvContentPartPr>
            <p14:xfrm>
              <a:off x="766237" y="2422429"/>
              <a:ext cx="59760" cy="2304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6413337-930C-4298-9B60-8EE3E090B1B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7597" y="2413429"/>
                <a:ext cx="7740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BD040AE-E902-49FE-B28E-9607C58B157B}"/>
              </a:ext>
            </a:extLst>
          </p:cNvPr>
          <p:cNvGrpSpPr/>
          <p:nvPr/>
        </p:nvGrpSpPr>
        <p:grpSpPr>
          <a:xfrm>
            <a:off x="1074397" y="1047589"/>
            <a:ext cx="391680" cy="228240"/>
            <a:chOff x="1074397" y="1047589"/>
            <a:chExt cx="39168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8CF991-EDB7-40CE-823A-293FA92E23CA}"/>
                    </a:ext>
                  </a:extLst>
                </p14:cNvPr>
                <p14:cNvContentPartPr/>
                <p14:nvPr/>
              </p14:nvContentPartPr>
              <p14:xfrm>
                <a:off x="1074397" y="1063429"/>
                <a:ext cx="243000" cy="199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8CF991-EDB7-40CE-823A-293FA92E23C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5397" y="1054429"/>
                  <a:ext cx="260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3DCCAD-3C4F-4D8E-9679-E293AD91EEC2}"/>
                    </a:ext>
                  </a:extLst>
                </p14:cNvPr>
                <p14:cNvContentPartPr/>
                <p14:nvPr/>
              </p14:nvContentPartPr>
              <p14:xfrm>
                <a:off x="1294717" y="1047589"/>
                <a:ext cx="42120" cy="63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3DCCAD-3C4F-4D8E-9679-E293AD91EEC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86077" y="1038949"/>
                  <a:ext cx="59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A2FC789-F3A8-4594-A3A8-83013D655842}"/>
                    </a:ext>
                  </a:extLst>
                </p14:cNvPr>
                <p14:cNvContentPartPr/>
                <p14:nvPr/>
              </p14:nvContentPartPr>
              <p14:xfrm>
                <a:off x="1170517" y="1075309"/>
                <a:ext cx="278280" cy="200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A2FC789-F3A8-4594-A3A8-83013D65584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61877" y="1066669"/>
                  <a:ext cx="295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BBD3A09-9BA8-4500-B5B8-22C658175ACA}"/>
                    </a:ext>
                  </a:extLst>
                </p14:cNvPr>
                <p14:cNvContentPartPr/>
                <p14:nvPr/>
              </p14:nvContentPartPr>
              <p14:xfrm>
                <a:off x="1434037" y="1066309"/>
                <a:ext cx="32040" cy="70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BBD3A09-9BA8-4500-B5B8-22C658175A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25397" y="1057309"/>
                  <a:ext cx="496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C1BB18A-7608-4771-B40B-D509E5D7AABC}"/>
              </a:ext>
            </a:extLst>
          </p:cNvPr>
          <p:cNvGrpSpPr/>
          <p:nvPr/>
        </p:nvGrpSpPr>
        <p:grpSpPr>
          <a:xfrm>
            <a:off x="1378597" y="822949"/>
            <a:ext cx="230760" cy="117360"/>
            <a:chOff x="1378597" y="822949"/>
            <a:chExt cx="23076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04412CC-C671-49A8-99E5-1BB8AA97BA2F}"/>
                    </a:ext>
                  </a:extLst>
                </p14:cNvPr>
                <p14:cNvContentPartPr/>
                <p14:nvPr/>
              </p14:nvContentPartPr>
              <p14:xfrm>
                <a:off x="1378597" y="858229"/>
                <a:ext cx="78120" cy="82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04412CC-C671-49A8-99E5-1BB8AA97BA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69597" y="849589"/>
                  <a:ext cx="95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24689EC-A4A0-4B65-8B6B-6781B9D029DA}"/>
                    </a:ext>
                  </a:extLst>
                </p14:cNvPr>
                <p14:cNvContentPartPr/>
                <p14:nvPr/>
              </p14:nvContentPartPr>
              <p14:xfrm>
                <a:off x="1537357" y="822949"/>
                <a:ext cx="72000" cy="96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24689EC-A4A0-4B65-8B6B-6781B9D029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28357" y="813949"/>
                  <a:ext cx="896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38BD5B7-B3E6-4F8F-A503-91E7AA0C347D}"/>
              </a:ext>
            </a:extLst>
          </p:cNvPr>
          <p:cNvGrpSpPr/>
          <p:nvPr/>
        </p:nvGrpSpPr>
        <p:grpSpPr>
          <a:xfrm>
            <a:off x="1368877" y="1833829"/>
            <a:ext cx="774000" cy="151920"/>
            <a:chOff x="1368877" y="1833829"/>
            <a:chExt cx="77400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4685F7F-62B7-4110-B3A8-3E69879D2BCA}"/>
                    </a:ext>
                  </a:extLst>
                </p14:cNvPr>
                <p14:cNvContentPartPr/>
                <p14:nvPr/>
              </p14:nvContentPartPr>
              <p14:xfrm>
                <a:off x="1368877" y="1868749"/>
                <a:ext cx="749520" cy="44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4685F7F-62B7-4110-B3A8-3E69879D2B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60237" y="1860109"/>
                  <a:ext cx="76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185897C-F4B9-4A85-9606-B4FDB0140802}"/>
                    </a:ext>
                  </a:extLst>
                </p14:cNvPr>
                <p14:cNvContentPartPr/>
                <p14:nvPr/>
              </p14:nvContentPartPr>
              <p14:xfrm>
                <a:off x="2042797" y="1833829"/>
                <a:ext cx="100080" cy="151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185897C-F4B9-4A85-9606-B4FDB014080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34157" y="1825189"/>
                  <a:ext cx="1177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6ED25F8-A900-49F4-BC69-BDCCC2F8D459}"/>
              </a:ext>
            </a:extLst>
          </p:cNvPr>
          <p:cNvGrpSpPr/>
          <p:nvPr/>
        </p:nvGrpSpPr>
        <p:grpSpPr>
          <a:xfrm>
            <a:off x="1350157" y="1954429"/>
            <a:ext cx="397800" cy="444960"/>
            <a:chOff x="1350157" y="1954429"/>
            <a:chExt cx="39780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6E0EF09-BD9A-4566-A4C2-59C5964EE46E}"/>
                    </a:ext>
                  </a:extLst>
                </p14:cNvPr>
                <p14:cNvContentPartPr/>
                <p14:nvPr/>
              </p14:nvContentPartPr>
              <p14:xfrm>
                <a:off x="1350157" y="1954429"/>
                <a:ext cx="397800" cy="239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6E0EF09-BD9A-4566-A4C2-59C5964EE4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41517" y="1945429"/>
                  <a:ext cx="4154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50FD965-D830-4B99-B7DB-5D4C99A862D1}"/>
                    </a:ext>
                  </a:extLst>
                </p14:cNvPr>
                <p14:cNvContentPartPr/>
                <p14:nvPr/>
              </p14:nvContentPartPr>
              <p14:xfrm>
                <a:off x="1536997" y="2174029"/>
                <a:ext cx="27720" cy="225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50FD965-D830-4B99-B7DB-5D4C99A862D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28357" y="2165029"/>
                  <a:ext cx="4536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AF13FD0-E5B1-47D4-BBFB-31755D858FD4}"/>
              </a:ext>
            </a:extLst>
          </p:cNvPr>
          <p:cNvGrpSpPr/>
          <p:nvPr/>
        </p:nvGrpSpPr>
        <p:grpSpPr>
          <a:xfrm>
            <a:off x="1459237" y="2484709"/>
            <a:ext cx="246960" cy="174960"/>
            <a:chOff x="1459237" y="2484709"/>
            <a:chExt cx="24696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E65D500-EFDC-47D8-8EC4-A44ABBBB5556}"/>
                    </a:ext>
                  </a:extLst>
                </p14:cNvPr>
                <p14:cNvContentPartPr/>
                <p14:nvPr/>
              </p14:nvContentPartPr>
              <p14:xfrm>
                <a:off x="1459237" y="2484709"/>
                <a:ext cx="145800" cy="113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E65D500-EFDC-47D8-8EC4-A44ABBBB55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50597" y="2475709"/>
                  <a:ext cx="163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AD74D44-D76C-4D1E-9636-337079038383}"/>
                    </a:ext>
                  </a:extLst>
                </p14:cNvPr>
                <p14:cNvContentPartPr/>
                <p14:nvPr/>
              </p14:nvContentPartPr>
              <p14:xfrm>
                <a:off x="1625917" y="2577589"/>
                <a:ext cx="15840" cy="79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AD74D44-D76C-4D1E-9636-33707903838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17277" y="2568589"/>
                  <a:ext cx="33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9994EA-F0B1-4D84-A5B4-87BCF477610D}"/>
                    </a:ext>
                  </a:extLst>
                </p14:cNvPr>
                <p14:cNvContentPartPr/>
                <p14:nvPr/>
              </p14:nvContentPartPr>
              <p14:xfrm>
                <a:off x="1699357" y="2568229"/>
                <a:ext cx="6840" cy="91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9994EA-F0B1-4D84-A5B4-87BCF47761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90357" y="2559589"/>
                  <a:ext cx="24480" cy="10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362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BBCC54-A150-42F5-A8A5-B7A81F7105DD}"/>
              </a:ext>
            </a:extLst>
          </p:cNvPr>
          <p:cNvSpPr txBox="1"/>
          <p:nvPr/>
        </p:nvSpPr>
        <p:spPr>
          <a:xfrm>
            <a:off x="272562" y="149525"/>
            <a:ext cx="91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Circular Waveguides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FB40F5-1E85-4178-84C1-4C4CC8A3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999" y="367213"/>
            <a:ext cx="4480439" cy="24514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F3B208-77D1-4659-A1E4-521046740496}"/>
                  </a:ext>
                </a:extLst>
              </p14:cNvPr>
              <p14:cNvContentPartPr/>
              <p14:nvPr/>
            </p14:nvContentPartPr>
            <p14:xfrm>
              <a:off x="5751517" y="291229"/>
              <a:ext cx="810360" cy="854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F3B208-77D1-4659-A1E4-5210467404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2877" y="282229"/>
                <a:ext cx="828000" cy="87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C9FC7F5-FB4A-4901-950F-7DDDA6EBB58D}"/>
              </a:ext>
            </a:extLst>
          </p:cNvPr>
          <p:cNvGrpSpPr/>
          <p:nvPr/>
        </p:nvGrpSpPr>
        <p:grpSpPr>
          <a:xfrm>
            <a:off x="6990637" y="742669"/>
            <a:ext cx="1189440" cy="757440"/>
            <a:chOff x="6990637" y="742669"/>
            <a:chExt cx="1189440" cy="75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DF929D-03F3-41B5-BD11-9F62C0496B65}"/>
                    </a:ext>
                  </a:extLst>
                </p14:cNvPr>
                <p14:cNvContentPartPr/>
                <p14:nvPr/>
              </p14:nvContentPartPr>
              <p14:xfrm>
                <a:off x="6990637" y="793069"/>
                <a:ext cx="149760" cy="180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DF929D-03F3-41B5-BD11-9F62C0496B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81997" y="784069"/>
                  <a:ext cx="167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3EE28A-EB89-485E-B55D-E991A0EAFB57}"/>
                    </a:ext>
                  </a:extLst>
                </p14:cNvPr>
                <p14:cNvContentPartPr/>
                <p14:nvPr/>
              </p14:nvContentPartPr>
              <p14:xfrm>
                <a:off x="7157317" y="882709"/>
                <a:ext cx="60840" cy="90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3EE28A-EB89-485E-B55D-E991A0EAFB5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48677" y="874069"/>
                  <a:ext cx="78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E8A19C-53F5-456E-9EE3-58C66FFA194B}"/>
                    </a:ext>
                  </a:extLst>
                </p14:cNvPr>
                <p14:cNvContentPartPr/>
                <p14:nvPr/>
              </p14:nvContentPartPr>
              <p14:xfrm>
                <a:off x="7136077" y="872989"/>
                <a:ext cx="154440" cy="200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E8A19C-53F5-456E-9EE3-58C66FFA19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27437" y="864349"/>
                  <a:ext cx="172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91C998-40DA-4908-A30F-538345A04F01}"/>
                    </a:ext>
                  </a:extLst>
                </p14:cNvPr>
                <p14:cNvContentPartPr/>
                <p14:nvPr/>
              </p14:nvContentPartPr>
              <p14:xfrm>
                <a:off x="7321117" y="751309"/>
                <a:ext cx="114480" cy="215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91C998-40DA-4908-A30F-538345A04F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12117" y="742669"/>
                  <a:ext cx="132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C8CB29-CAB8-488F-B538-E19A92FAA2B5}"/>
                    </a:ext>
                  </a:extLst>
                </p14:cNvPr>
                <p14:cNvContentPartPr/>
                <p14:nvPr/>
              </p14:nvContentPartPr>
              <p14:xfrm>
                <a:off x="7400317" y="851029"/>
                <a:ext cx="25920" cy="86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C8CB29-CAB8-488F-B538-E19A92FAA2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91677" y="842389"/>
                  <a:ext cx="43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9A605E-095E-46FE-ADC1-51BE0ED5A9F0}"/>
                    </a:ext>
                  </a:extLst>
                </p14:cNvPr>
                <p14:cNvContentPartPr/>
                <p14:nvPr/>
              </p14:nvContentPartPr>
              <p14:xfrm>
                <a:off x="7454677" y="857509"/>
                <a:ext cx="52560" cy="82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9A605E-095E-46FE-ADC1-51BE0ED5A9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45677" y="848509"/>
                  <a:ext cx="70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BFB331-1D8A-4A0A-8FA3-7E0F693D779B}"/>
                    </a:ext>
                  </a:extLst>
                </p14:cNvPr>
                <p14:cNvContentPartPr/>
                <p14:nvPr/>
              </p14:nvContentPartPr>
              <p14:xfrm>
                <a:off x="7544677" y="790189"/>
                <a:ext cx="125280" cy="157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BFB331-1D8A-4A0A-8FA3-7E0F693D77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35677" y="781189"/>
                  <a:ext cx="142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6312C9-D612-4E5F-9787-82BFDEB84996}"/>
                    </a:ext>
                  </a:extLst>
                </p14:cNvPr>
                <p14:cNvContentPartPr/>
                <p14:nvPr/>
              </p14:nvContentPartPr>
              <p14:xfrm>
                <a:off x="7708837" y="773269"/>
                <a:ext cx="115560" cy="162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6312C9-D612-4E5F-9787-82BFDEB8499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00197" y="764629"/>
                  <a:ext cx="13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23B3C6-DD5D-445F-8D87-7B93A6D6BCD9}"/>
                    </a:ext>
                  </a:extLst>
                </p14:cNvPr>
                <p14:cNvContentPartPr/>
                <p14:nvPr/>
              </p14:nvContentPartPr>
              <p14:xfrm>
                <a:off x="7809637" y="862189"/>
                <a:ext cx="46080" cy="67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23B3C6-DD5D-445F-8D87-7B93A6D6BC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00637" y="853189"/>
                  <a:ext cx="63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AD313B-7F41-4B13-BBB1-2F6FC2322D43}"/>
                    </a:ext>
                  </a:extLst>
                </p14:cNvPr>
                <p14:cNvContentPartPr/>
                <p14:nvPr/>
              </p14:nvContentPartPr>
              <p14:xfrm>
                <a:off x="7896757" y="742669"/>
                <a:ext cx="283320" cy="185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AD313B-7F41-4B13-BBB1-2F6FC2322D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88117" y="734029"/>
                  <a:ext cx="300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F3C214-27F7-4805-B108-2A10302AEFA4}"/>
                    </a:ext>
                  </a:extLst>
                </p14:cNvPr>
                <p14:cNvContentPartPr/>
                <p14:nvPr/>
              </p14:nvContentPartPr>
              <p14:xfrm>
                <a:off x="7046077" y="1218589"/>
                <a:ext cx="149040" cy="199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F3C214-27F7-4805-B108-2A10302AEF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37437" y="1209589"/>
                  <a:ext cx="166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316327-6320-43DB-AC36-D5FF1C55D486}"/>
                    </a:ext>
                  </a:extLst>
                </p14:cNvPr>
                <p14:cNvContentPartPr/>
                <p14:nvPr/>
              </p14:nvContentPartPr>
              <p14:xfrm>
                <a:off x="7241197" y="1217149"/>
                <a:ext cx="148320" cy="282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316327-6320-43DB-AC36-D5FF1C55D4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32197" y="1208509"/>
                  <a:ext cx="165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FB9118-4DF2-48CA-B477-3564605882C4}"/>
                    </a:ext>
                  </a:extLst>
                </p14:cNvPr>
                <p14:cNvContentPartPr/>
                <p14:nvPr/>
              </p14:nvContentPartPr>
              <p14:xfrm>
                <a:off x="7397797" y="1411189"/>
                <a:ext cx="28440" cy="28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FB9118-4DF2-48CA-B477-3564605882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89157" y="1402189"/>
                  <a:ext cx="46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B625C7A-4258-40EA-A25C-F899EC11126E}"/>
                    </a:ext>
                  </a:extLst>
                </p14:cNvPr>
                <p14:cNvContentPartPr/>
                <p14:nvPr/>
              </p14:nvContentPartPr>
              <p14:xfrm>
                <a:off x="7559437" y="1285189"/>
                <a:ext cx="142920" cy="86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B625C7A-4258-40EA-A25C-F899EC1112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50797" y="1276549"/>
                  <a:ext cx="160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8AE9F1-89BD-46F4-A2DF-E2BD3638708D}"/>
                    </a:ext>
                  </a:extLst>
                </p14:cNvPr>
                <p14:cNvContentPartPr/>
                <p14:nvPr/>
              </p14:nvContentPartPr>
              <p14:xfrm>
                <a:off x="7569877" y="1147669"/>
                <a:ext cx="117000" cy="312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88AE9F1-89BD-46F4-A2DF-E2BD3638708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61237" y="1138669"/>
                  <a:ext cx="1346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C6AA3C-FCC7-4FAF-A311-D23E98A655CE}"/>
                    </a:ext>
                  </a:extLst>
                </p14:cNvPr>
                <p14:cNvContentPartPr/>
                <p14:nvPr/>
              </p14:nvContentPartPr>
              <p14:xfrm>
                <a:off x="7724317" y="1394989"/>
                <a:ext cx="7920" cy="8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C6AA3C-FCC7-4FAF-A311-D23E98A655C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15317" y="1385989"/>
                  <a:ext cx="25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EF48751-7DA0-4CD1-BDC8-36F9332395F1}"/>
                    </a:ext>
                  </a:extLst>
                </p14:cNvPr>
                <p14:cNvContentPartPr/>
                <p14:nvPr/>
              </p14:nvContentPartPr>
              <p14:xfrm>
                <a:off x="7890997" y="1253149"/>
                <a:ext cx="98280" cy="151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EF48751-7DA0-4CD1-BDC8-36F9332395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81997" y="1244149"/>
                  <a:ext cx="115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6FBF6A-9647-4097-BFBE-53B42DFCA038}"/>
                    </a:ext>
                  </a:extLst>
                </p14:cNvPr>
                <p14:cNvContentPartPr/>
                <p14:nvPr/>
              </p14:nvContentPartPr>
              <p14:xfrm>
                <a:off x="7861477" y="1324069"/>
                <a:ext cx="182520" cy="25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6FBF6A-9647-4097-BFBE-53B42DFCA0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52837" y="1315069"/>
                  <a:ext cx="200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DE569D2-A12E-4714-BF18-D97711B65F2D}"/>
                    </a:ext>
                  </a:extLst>
                </p14:cNvPr>
                <p14:cNvContentPartPr/>
                <p14:nvPr/>
              </p14:nvContentPartPr>
              <p14:xfrm>
                <a:off x="8034637" y="1204549"/>
                <a:ext cx="125280" cy="279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DE569D2-A12E-4714-BF18-D97711B65F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25637" y="1195909"/>
                  <a:ext cx="14292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309768-F342-4DD3-A22D-30CAD7C22BDE}"/>
              </a:ext>
            </a:extLst>
          </p:cNvPr>
          <p:cNvGrpSpPr/>
          <p:nvPr/>
        </p:nvGrpSpPr>
        <p:grpSpPr>
          <a:xfrm>
            <a:off x="663637" y="816109"/>
            <a:ext cx="674640" cy="390240"/>
            <a:chOff x="663637" y="816109"/>
            <a:chExt cx="67464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92685B-06A7-41A1-B811-9B5A8093A501}"/>
                    </a:ext>
                  </a:extLst>
                </p14:cNvPr>
                <p14:cNvContentPartPr/>
                <p14:nvPr/>
              </p14:nvContentPartPr>
              <p14:xfrm>
                <a:off x="663637" y="903589"/>
                <a:ext cx="231120" cy="251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92685B-06A7-41A1-B811-9B5A8093A5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4997" y="894949"/>
                  <a:ext cx="248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699C48-0818-4138-AA8D-AD71F8601120}"/>
                    </a:ext>
                  </a:extLst>
                </p14:cNvPr>
                <p14:cNvContentPartPr/>
                <p14:nvPr/>
              </p14:nvContentPartPr>
              <p14:xfrm>
                <a:off x="876037" y="1067749"/>
                <a:ext cx="80280" cy="138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699C48-0818-4138-AA8D-AD71F860112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7037" y="1059109"/>
                  <a:ext cx="97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B926DD8-0482-451E-BD62-059EAD3A7F1F}"/>
                    </a:ext>
                  </a:extLst>
                </p14:cNvPr>
                <p14:cNvContentPartPr/>
                <p14:nvPr/>
              </p14:nvContentPartPr>
              <p14:xfrm>
                <a:off x="982957" y="816109"/>
                <a:ext cx="125640" cy="89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B926DD8-0482-451E-BD62-059EAD3A7F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4317" y="807469"/>
                  <a:ext cx="143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DF800F8-0F86-4ACB-9942-5AA01A6A5E60}"/>
                    </a:ext>
                  </a:extLst>
                </p14:cNvPr>
                <p14:cNvContentPartPr/>
                <p14:nvPr/>
              </p14:nvContentPartPr>
              <p14:xfrm>
                <a:off x="1269877" y="917629"/>
                <a:ext cx="6840" cy="150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DF800F8-0F86-4ACB-9942-5AA01A6A5E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61237" y="908629"/>
                  <a:ext cx="24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073EA7D-3B2A-491C-844F-AAAA4198D560}"/>
                    </a:ext>
                  </a:extLst>
                </p14:cNvPr>
                <p14:cNvContentPartPr/>
                <p14:nvPr/>
              </p14:nvContentPartPr>
              <p14:xfrm>
                <a:off x="1198957" y="968749"/>
                <a:ext cx="139320" cy="41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073EA7D-3B2A-491C-844F-AAAA4198D56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89957" y="960109"/>
                  <a:ext cx="1569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D698A6-A4E9-4312-8FEF-1522BDE46270}"/>
              </a:ext>
            </a:extLst>
          </p:cNvPr>
          <p:cNvGrpSpPr/>
          <p:nvPr/>
        </p:nvGrpSpPr>
        <p:grpSpPr>
          <a:xfrm>
            <a:off x="1562197" y="802789"/>
            <a:ext cx="384480" cy="588960"/>
            <a:chOff x="1562197" y="802789"/>
            <a:chExt cx="38448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574797-C984-42C8-BFCB-B0A9C5DF86DD}"/>
                    </a:ext>
                  </a:extLst>
                </p14:cNvPr>
                <p14:cNvContentPartPr/>
                <p14:nvPr/>
              </p14:nvContentPartPr>
              <p14:xfrm>
                <a:off x="1562197" y="824749"/>
                <a:ext cx="136800" cy="567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574797-C984-42C8-BFCB-B0A9C5DF86D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53197" y="815749"/>
                  <a:ext cx="15444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62008E-9DCA-4EE2-9B33-FE0E25E8B736}"/>
                    </a:ext>
                  </a:extLst>
                </p14:cNvPr>
                <p14:cNvContentPartPr/>
                <p14:nvPr/>
              </p14:nvContentPartPr>
              <p14:xfrm>
                <a:off x="1743277" y="1036789"/>
                <a:ext cx="44280" cy="86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62008E-9DCA-4EE2-9B33-FE0E25E8B7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34277" y="1028149"/>
                  <a:ext cx="61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A57DB6-C318-460D-84C0-F6A8620C8EB5}"/>
                    </a:ext>
                  </a:extLst>
                </p14:cNvPr>
                <p14:cNvContentPartPr/>
                <p14:nvPr/>
              </p14:nvContentPartPr>
              <p14:xfrm>
                <a:off x="1819957" y="802789"/>
                <a:ext cx="126720" cy="83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A57DB6-C318-460D-84C0-F6A8620C8E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10957" y="793789"/>
                  <a:ext cx="14436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639FA01-4638-4639-9109-B5BE44145C3E}"/>
                  </a:ext>
                </a:extLst>
              </p14:cNvPr>
              <p14:cNvContentPartPr/>
              <p14:nvPr/>
            </p14:nvContentPartPr>
            <p14:xfrm>
              <a:off x="498757" y="762469"/>
              <a:ext cx="80640" cy="4744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639FA01-4638-4639-9109-B5BE44145C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9757" y="753469"/>
                <a:ext cx="9828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A0199C4-048F-4653-BE0A-0F0AC207A797}"/>
                  </a:ext>
                </a:extLst>
              </p14:cNvPr>
              <p14:cNvContentPartPr/>
              <p14:nvPr/>
            </p14:nvContentPartPr>
            <p14:xfrm>
              <a:off x="2114437" y="745549"/>
              <a:ext cx="83520" cy="432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A0199C4-048F-4653-BE0A-0F0AC207A79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05797" y="736909"/>
                <a:ext cx="101160" cy="45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09897F9-6D5C-4631-9CC1-6926C7FE7D81}"/>
              </a:ext>
            </a:extLst>
          </p:cNvPr>
          <p:cNvGrpSpPr/>
          <p:nvPr/>
        </p:nvGrpSpPr>
        <p:grpSpPr>
          <a:xfrm>
            <a:off x="2853157" y="179989"/>
            <a:ext cx="530280" cy="271080"/>
            <a:chOff x="2853157" y="179989"/>
            <a:chExt cx="53028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1B2FAFE-B44C-453F-B418-F7CA5460D8FB}"/>
                    </a:ext>
                  </a:extLst>
                </p14:cNvPr>
                <p14:cNvContentPartPr/>
                <p14:nvPr/>
              </p14:nvContentPartPr>
              <p14:xfrm>
                <a:off x="2853157" y="185389"/>
                <a:ext cx="210240" cy="36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1B2FAFE-B44C-453F-B418-F7CA5460D8F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44157" y="176749"/>
                  <a:ext cx="227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CD3FFB0-8630-4953-8114-2F655C2DB507}"/>
                    </a:ext>
                  </a:extLst>
                </p14:cNvPr>
                <p14:cNvContentPartPr/>
                <p14:nvPr/>
              </p14:nvContentPartPr>
              <p14:xfrm>
                <a:off x="2929117" y="219949"/>
                <a:ext cx="29880" cy="172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CD3FFB0-8630-4953-8114-2F655C2DB5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20477" y="210949"/>
                  <a:ext cx="47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8C7DA4-39BE-444C-8653-FE52E18094C5}"/>
                    </a:ext>
                  </a:extLst>
                </p14:cNvPr>
                <p14:cNvContentPartPr/>
                <p14:nvPr/>
              </p14:nvContentPartPr>
              <p14:xfrm>
                <a:off x="3042517" y="179989"/>
                <a:ext cx="152280" cy="229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8C7DA4-39BE-444C-8653-FE52E18094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33877" y="171349"/>
                  <a:ext cx="169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CB5B3E-3284-461C-8BC4-F6E0E4111A88}"/>
                    </a:ext>
                  </a:extLst>
                </p14:cNvPr>
                <p14:cNvContentPartPr/>
                <p14:nvPr/>
              </p14:nvContentPartPr>
              <p14:xfrm>
                <a:off x="3032437" y="293749"/>
                <a:ext cx="149400" cy="27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CB5B3E-3284-461C-8BC4-F6E0E4111A8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23797" y="284749"/>
                  <a:ext cx="167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574968-AA60-4972-B4BF-B52FCD0722E3}"/>
                    </a:ext>
                  </a:extLst>
                </p14:cNvPr>
                <p14:cNvContentPartPr/>
                <p14:nvPr/>
              </p14:nvContentPartPr>
              <p14:xfrm>
                <a:off x="3228277" y="339109"/>
                <a:ext cx="132840" cy="111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574968-AA60-4972-B4BF-B52FCD0722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19637" y="330109"/>
                  <a:ext cx="150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B4914AD-AAF6-4DA2-A409-8CCEDB7FED71}"/>
                    </a:ext>
                  </a:extLst>
                </p14:cNvPr>
                <p14:cNvContentPartPr/>
                <p14:nvPr/>
              </p14:nvContentPartPr>
              <p14:xfrm>
                <a:off x="3245917" y="366829"/>
                <a:ext cx="137520" cy="34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B4914AD-AAF6-4DA2-A409-8CCEDB7FED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36917" y="358189"/>
                  <a:ext cx="1551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ACF1426-C9D8-46E8-964F-A4131306B9BE}"/>
              </a:ext>
            </a:extLst>
          </p:cNvPr>
          <p:cNvGrpSpPr/>
          <p:nvPr/>
        </p:nvGrpSpPr>
        <p:grpSpPr>
          <a:xfrm>
            <a:off x="3605917" y="161629"/>
            <a:ext cx="516960" cy="180360"/>
            <a:chOff x="3605917" y="161629"/>
            <a:chExt cx="51696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E5BC00D-05EB-451D-83DD-E842D1FB9A5C}"/>
                    </a:ext>
                  </a:extLst>
                </p14:cNvPr>
                <p14:cNvContentPartPr/>
                <p14:nvPr/>
              </p14:nvContentPartPr>
              <p14:xfrm>
                <a:off x="3605917" y="250189"/>
                <a:ext cx="99360" cy="90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E5BC00D-05EB-451D-83DD-E842D1FB9A5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96917" y="241549"/>
                  <a:ext cx="11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5207B54-68EE-496D-B650-5CAF38528B59}"/>
                    </a:ext>
                  </a:extLst>
                </p14:cNvPr>
                <p14:cNvContentPartPr/>
                <p14:nvPr/>
              </p14:nvContentPartPr>
              <p14:xfrm>
                <a:off x="3738037" y="266029"/>
                <a:ext cx="78480" cy="56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5207B54-68EE-496D-B650-5CAF38528B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29397" y="257029"/>
                  <a:ext cx="96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8427FF3-DDE5-433A-8639-161201E5FB7D}"/>
                    </a:ext>
                  </a:extLst>
                </p14:cNvPr>
                <p14:cNvContentPartPr/>
                <p14:nvPr/>
              </p14:nvContentPartPr>
              <p14:xfrm>
                <a:off x="3852877" y="161629"/>
                <a:ext cx="89640" cy="169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8427FF3-DDE5-433A-8639-161201E5FB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44237" y="152629"/>
                  <a:ext cx="107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B15C0F-B707-47A6-BC0B-C08FF398A1BE}"/>
                    </a:ext>
                  </a:extLst>
                </p14:cNvPr>
                <p14:cNvContentPartPr/>
                <p14:nvPr/>
              </p14:nvContentPartPr>
              <p14:xfrm>
                <a:off x="3970957" y="231469"/>
                <a:ext cx="151920" cy="110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B15C0F-B707-47A6-BC0B-C08FF398A1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62317" y="222469"/>
                  <a:ext cx="1695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6DA3560-2592-4FAC-BA7F-D0E22EF6FF72}"/>
              </a:ext>
            </a:extLst>
          </p:cNvPr>
          <p:cNvGrpSpPr/>
          <p:nvPr/>
        </p:nvGrpSpPr>
        <p:grpSpPr>
          <a:xfrm>
            <a:off x="2362477" y="776149"/>
            <a:ext cx="651240" cy="363600"/>
            <a:chOff x="2362477" y="776149"/>
            <a:chExt cx="65124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AC1919E-B936-4453-A55D-EDBD837FBFFA}"/>
                    </a:ext>
                  </a:extLst>
                </p14:cNvPr>
                <p14:cNvContentPartPr/>
                <p14:nvPr/>
              </p14:nvContentPartPr>
              <p14:xfrm>
                <a:off x="2421877" y="776149"/>
                <a:ext cx="126720" cy="66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AC1919E-B936-4453-A55D-EDBD837FBFF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12877" y="767509"/>
                  <a:ext cx="144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88C810-22FD-49E8-ABFD-3D7AF621F118}"/>
                    </a:ext>
                  </a:extLst>
                </p14:cNvPr>
                <p14:cNvContentPartPr/>
                <p14:nvPr/>
              </p14:nvContentPartPr>
              <p14:xfrm>
                <a:off x="2423677" y="802789"/>
                <a:ext cx="173520" cy="327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88C810-22FD-49E8-ABFD-3D7AF621F1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14677" y="793789"/>
                  <a:ext cx="191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80957C9-0F9A-4B89-ADB3-8B6253FF69E1}"/>
                    </a:ext>
                  </a:extLst>
                </p14:cNvPr>
                <p14:cNvContentPartPr/>
                <p14:nvPr/>
              </p14:nvContentPartPr>
              <p14:xfrm>
                <a:off x="2362477" y="862189"/>
                <a:ext cx="189000" cy="95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80957C9-0F9A-4B89-ADB3-8B6253FF69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53477" y="853549"/>
                  <a:ext cx="206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E3887EB-ED79-49AB-8ABE-F09F094479CC}"/>
                    </a:ext>
                  </a:extLst>
                </p14:cNvPr>
                <p14:cNvContentPartPr/>
                <p14:nvPr/>
              </p14:nvContentPartPr>
              <p14:xfrm>
                <a:off x="2646877" y="941029"/>
                <a:ext cx="56160" cy="175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E3887EB-ED79-49AB-8ABE-F09F094479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38237" y="932389"/>
                  <a:ext cx="73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1E0C290-FA89-469B-B98A-220374DFC5B6}"/>
                    </a:ext>
                  </a:extLst>
                </p14:cNvPr>
                <p14:cNvContentPartPr/>
                <p14:nvPr/>
              </p14:nvContentPartPr>
              <p14:xfrm>
                <a:off x="2754517" y="994309"/>
                <a:ext cx="65880" cy="145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1E0C290-FA89-469B-B98A-220374DFC5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45517" y="985669"/>
                  <a:ext cx="83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812B705-403A-4496-B185-E4CAB3526906}"/>
                    </a:ext>
                  </a:extLst>
                </p14:cNvPr>
                <p14:cNvContentPartPr/>
                <p14:nvPr/>
              </p14:nvContentPartPr>
              <p14:xfrm>
                <a:off x="2960797" y="880189"/>
                <a:ext cx="52920" cy="169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812B705-403A-4496-B185-E4CAB35269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52157" y="871189"/>
                  <a:ext cx="705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67692CA-8775-47D8-AAB0-212C8602A1EC}"/>
              </a:ext>
            </a:extLst>
          </p:cNvPr>
          <p:cNvGrpSpPr/>
          <p:nvPr/>
        </p:nvGrpSpPr>
        <p:grpSpPr>
          <a:xfrm>
            <a:off x="3106957" y="736909"/>
            <a:ext cx="537120" cy="353520"/>
            <a:chOff x="3106957" y="736909"/>
            <a:chExt cx="53712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D128FFA-444F-4182-BB0D-7EBCFF89B81C}"/>
                    </a:ext>
                  </a:extLst>
                </p14:cNvPr>
                <p14:cNvContentPartPr/>
                <p14:nvPr/>
              </p14:nvContentPartPr>
              <p14:xfrm>
                <a:off x="3106957" y="868309"/>
                <a:ext cx="67680" cy="207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D128FFA-444F-4182-BB0D-7EBCFF89B81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97957" y="859669"/>
                  <a:ext cx="85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EEB8693-9E77-4287-BD1C-0BD35D4605D4}"/>
                    </a:ext>
                  </a:extLst>
                </p14:cNvPr>
                <p14:cNvContentPartPr/>
                <p14:nvPr/>
              </p14:nvContentPartPr>
              <p14:xfrm>
                <a:off x="3266077" y="999349"/>
                <a:ext cx="6840" cy="15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EEB8693-9E77-4287-BD1C-0BD35D4605D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57077" y="990709"/>
                  <a:ext cx="24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CFC2D1-6F8A-4F4E-8774-156DC2AFBB2A}"/>
                    </a:ext>
                  </a:extLst>
                </p14:cNvPr>
                <p14:cNvContentPartPr/>
                <p14:nvPr/>
              </p14:nvContentPartPr>
              <p14:xfrm>
                <a:off x="3398917" y="881989"/>
                <a:ext cx="122400" cy="117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CFC2D1-6F8A-4F4E-8774-156DC2AFBB2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90277" y="873349"/>
                  <a:ext cx="140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E13D62-B48C-4C64-ACF2-A22759A38125}"/>
                    </a:ext>
                  </a:extLst>
                </p14:cNvPr>
                <p14:cNvContentPartPr/>
                <p14:nvPr/>
              </p14:nvContentPartPr>
              <p14:xfrm>
                <a:off x="3426637" y="736909"/>
                <a:ext cx="51840" cy="353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E13D62-B48C-4C64-ACF2-A22759A3812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17997" y="728269"/>
                  <a:ext cx="694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7559E87-58B4-45AC-8FFD-02B05DF799E5}"/>
                    </a:ext>
                  </a:extLst>
                </p14:cNvPr>
                <p14:cNvContentPartPr/>
                <p14:nvPr/>
              </p14:nvContentPartPr>
              <p14:xfrm>
                <a:off x="3592237" y="837349"/>
                <a:ext cx="51840" cy="217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7559E87-58B4-45AC-8FFD-02B05DF799E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83597" y="828349"/>
                  <a:ext cx="6948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CAEDB5-A32B-42FF-A34E-AD1DB9FD8D38}"/>
              </a:ext>
            </a:extLst>
          </p:cNvPr>
          <p:cNvGrpSpPr/>
          <p:nvPr/>
        </p:nvGrpSpPr>
        <p:grpSpPr>
          <a:xfrm>
            <a:off x="3827677" y="884149"/>
            <a:ext cx="165600" cy="57600"/>
            <a:chOff x="3827677" y="884149"/>
            <a:chExt cx="165600" cy="5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C1BD7C9-9864-4B37-A501-F493893EEA39}"/>
                    </a:ext>
                  </a:extLst>
                </p14:cNvPr>
                <p14:cNvContentPartPr/>
                <p14:nvPr/>
              </p14:nvContentPartPr>
              <p14:xfrm>
                <a:off x="3827677" y="884149"/>
                <a:ext cx="126360" cy="7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C1BD7C9-9864-4B37-A501-F493893EEA3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18677" y="875509"/>
                  <a:ext cx="144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CA29EAC-AA61-4F73-816B-AADE888F7E12}"/>
                    </a:ext>
                  </a:extLst>
                </p14:cNvPr>
                <p14:cNvContentPartPr/>
                <p14:nvPr/>
              </p14:nvContentPartPr>
              <p14:xfrm>
                <a:off x="3852877" y="914749"/>
                <a:ext cx="140400" cy="27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CA29EAC-AA61-4F73-816B-AADE888F7E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44237" y="905749"/>
                  <a:ext cx="1580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5E264C5-125B-4B52-A7CF-B17DBAF0E875}"/>
                  </a:ext>
                </a:extLst>
              </p14:cNvPr>
              <p14:cNvContentPartPr/>
              <p14:nvPr/>
            </p14:nvContentPartPr>
            <p14:xfrm>
              <a:off x="4254637" y="832669"/>
              <a:ext cx="104040" cy="939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5E264C5-125B-4B52-A7CF-B17DBAF0E87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245997" y="823669"/>
                <a:ext cx="12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A1498A6-F6F1-4256-BA52-D4EC1C2F83C4}"/>
                  </a:ext>
                </a:extLst>
              </p14:cNvPr>
              <p14:cNvContentPartPr/>
              <p14:nvPr/>
            </p14:nvContentPartPr>
            <p14:xfrm>
              <a:off x="728797" y="1350709"/>
              <a:ext cx="1195560" cy="8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A1498A6-F6F1-4256-BA52-D4EC1C2F83C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20157" y="1341709"/>
                <a:ext cx="121320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AFD42EF-F06B-45AA-BF4C-D9FAECC2AB6B}"/>
              </a:ext>
            </a:extLst>
          </p:cNvPr>
          <p:cNvGrpSpPr/>
          <p:nvPr/>
        </p:nvGrpSpPr>
        <p:grpSpPr>
          <a:xfrm>
            <a:off x="703957" y="1763269"/>
            <a:ext cx="1181160" cy="587520"/>
            <a:chOff x="703957" y="1763269"/>
            <a:chExt cx="1181160" cy="58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8D7218E-459D-45C2-8FDD-3725C64D11C2}"/>
                    </a:ext>
                  </a:extLst>
                </p14:cNvPr>
                <p14:cNvContentPartPr/>
                <p14:nvPr/>
              </p14:nvContentPartPr>
              <p14:xfrm>
                <a:off x="862357" y="1763269"/>
                <a:ext cx="60480" cy="176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8D7218E-459D-45C2-8FDD-3725C64D11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3357" y="1754629"/>
                  <a:ext cx="78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3926573-3848-40CC-9C59-D44231CD85AA}"/>
                    </a:ext>
                  </a:extLst>
                </p14:cNvPr>
                <p14:cNvContentPartPr/>
                <p14:nvPr/>
              </p14:nvContentPartPr>
              <p14:xfrm>
                <a:off x="800797" y="1946869"/>
                <a:ext cx="186120" cy="32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3926573-3848-40CC-9C59-D44231CD85A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2157" y="1937869"/>
                  <a:ext cx="203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D0E8D91-7598-4381-9C6F-0D46D2576B90}"/>
                    </a:ext>
                  </a:extLst>
                </p14:cNvPr>
                <p14:cNvContentPartPr/>
                <p14:nvPr/>
              </p14:nvContentPartPr>
              <p14:xfrm>
                <a:off x="703957" y="2054149"/>
                <a:ext cx="304200" cy="36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D0E8D91-7598-4381-9C6F-0D46D2576B9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5317" y="2045149"/>
                  <a:ext cx="321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A0C1AF9-3AA7-4330-B110-2F3A503BF9BA}"/>
                    </a:ext>
                  </a:extLst>
                </p14:cNvPr>
                <p14:cNvContentPartPr/>
                <p14:nvPr/>
              </p14:nvContentPartPr>
              <p14:xfrm>
                <a:off x="814477" y="2138029"/>
                <a:ext cx="88560" cy="212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A0C1AF9-3AA7-4330-B110-2F3A503BF9B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5477" y="2129389"/>
                  <a:ext cx="106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B94EEE-C7AF-468C-ACB1-68FD2BDE64BD}"/>
                    </a:ext>
                  </a:extLst>
                </p14:cNvPr>
                <p14:cNvContentPartPr/>
                <p14:nvPr/>
              </p14:nvContentPartPr>
              <p14:xfrm>
                <a:off x="1209397" y="1806469"/>
                <a:ext cx="96840" cy="178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B94EEE-C7AF-468C-ACB1-68FD2BDE64B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00757" y="1797829"/>
                  <a:ext cx="114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5A20AF-2BC1-4DD6-BCCB-070A34149C6A}"/>
                    </a:ext>
                  </a:extLst>
                </p14:cNvPr>
                <p14:cNvContentPartPr/>
                <p14:nvPr/>
              </p14:nvContentPartPr>
              <p14:xfrm>
                <a:off x="1092757" y="2042989"/>
                <a:ext cx="276480" cy="34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5A20AF-2BC1-4DD6-BCCB-070A34149C6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3757" y="2034349"/>
                  <a:ext cx="29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AB7ED9C-EBEB-4158-BA5B-CB127081366B}"/>
                    </a:ext>
                  </a:extLst>
                </p14:cNvPr>
                <p14:cNvContentPartPr/>
                <p14:nvPr/>
              </p14:nvContentPartPr>
              <p14:xfrm>
                <a:off x="1130557" y="2118589"/>
                <a:ext cx="74880" cy="157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AB7ED9C-EBEB-4158-BA5B-CB12708136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1557" y="2109589"/>
                  <a:ext cx="92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32D4283-B51A-4A3A-9C04-66EC1505589F}"/>
                    </a:ext>
                  </a:extLst>
                </p14:cNvPr>
                <p14:cNvContentPartPr/>
                <p14:nvPr/>
              </p14:nvContentPartPr>
              <p14:xfrm>
                <a:off x="1258357" y="2159989"/>
                <a:ext cx="84960" cy="172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32D4283-B51A-4A3A-9C04-66EC1505589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49357" y="2151349"/>
                  <a:ext cx="102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E223591-16AC-4B67-9C37-268D8AE045B0}"/>
                    </a:ext>
                  </a:extLst>
                </p14:cNvPr>
                <p14:cNvContentPartPr/>
                <p14:nvPr/>
              </p14:nvContentPartPr>
              <p14:xfrm>
                <a:off x="1491997" y="1991149"/>
                <a:ext cx="75960" cy="206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E223591-16AC-4B67-9C37-268D8AE045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82997" y="1982509"/>
                  <a:ext cx="93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A99D9F1-0E5C-4974-889B-78AD441BAC0D}"/>
                    </a:ext>
                  </a:extLst>
                </p14:cNvPr>
                <p14:cNvContentPartPr/>
                <p14:nvPr/>
              </p14:nvContentPartPr>
              <p14:xfrm>
                <a:off x="1756597" y="1774789"/>
                <a:ext cx="99360" cy="174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A99D9F1-0E5C-4974-889B-78AD441BAC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747597" y="1766149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9A7A2A-742F-4EA3-B94D-00252C95F7F0}"/>
                    </a:ext>
                  </a:extLst>
                </p14:cNvPr>
                <p14:cNvContentPartPr/>
                <p14:nvPr/>
              </p14:nvContentPartPr>
              <p14:xfrm>
                <a:off x="1660477" y="2007709"/>
                <a:ext cx="224640" cy="8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9A7A2A-742F-4EA3-B94D-00252C95F7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51837" y="1999069"/>
                  <a:ext cx="242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9FD437-9A6B-4E75-99D7-4957A318F179}"/>
                    </a:ext>
                  </a:extLst>
                </p14:cNvPr>
                <p14:cNvContentPartPr/>
                <p14:nvPr/>
              </p14:nvContentPartPr>
              <p14:xfrm>
                <a:off x="1661197" y="2035429"/>
                <a:ext cx="75960" cy="159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9FD437-9A6B-4E75-99D7-4957A318F1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52197" y="2026789"/>
                  <a:ext cx="93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C705CE8-EBB5-419B-A1DA-24F4E305B2D7}"/>
                    </a:ext>
                  </a:extLst>
                </p14:cNvPr>
                <p14:cNvContentPartPr/>
                <p14:nvPr/>
              </p14:nvContentPartPr>
              <p14:xfrm>
                <a:off x="1786477" y="2052709"/>
                <a:ext cx="93240" cy="215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C705CE8-EBB5-419B-A1DA-24F4E305B2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77837" y="2043709"/>
                  <a:ext cx="11088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9C9DA6D-473B-47E6-B11F-FE890ED02346}"/>
              </a:ext>
            </a:extLst>
          </p:cNvPr>
          <p:cNvGrpSpPr/>
          <p:nvPr/>
        </p:nvGrpSpPr>
        <p:grpSpPr>
          <a:xfrm>
            <a:off x="2126677" y="1906189"/>
            <a:ext cx="156600" cy="144000"/>
            <a:chOff x="2126677" y="1906189"/>
            <a:chExt cx="15660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773DFA-075E-45C2-AB84-C8C3F93E2610}"/>
                    </a:ext>
                  </a:extLst>
                </p14:cNvPr>
                <p14:cNvContentPartPr/>
                <p14:nvPr/>
              </p14:nvContentPartPr>
              <p14:xfrm>
                <a:off x="2195437" y="1906189"/>
                <a:ext cx="14760" cy="144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773DFA-075E-45C2-AB84-C8C3F93E261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86437" y="1897189"/>
                  <a:ext cx="32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5489CB-DEF1-4D51-A626-EAEAA91C385C}"/>
                    </a:ext>
                  </a:extLst>
                </p14:cNvPr>
                <p14:cNvContentPartPr/>
                <p14:nvPr/>
              </p14:nvContentPartPr>
              <p14:xfrm>
                <a:off x="2126677" y="1985389"/>
                <a:ext cx="156600" cy="25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5489CB-DEF1-4D51-A626-EAEAA91C385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17677" y="1976389"/>
                  <a:ext cx="1742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BE86D3F-B032-4EEF-BE8E-176EBDCCAE1A}"/>
              </a:ext>
            </a:extLst>
          </p:cNvPr>
          <p:cNvGrpSpPr/>
          <p:nvPr/>
        </p:nvGrpSpPr>
        <p:grpSpPr>
          <a:xfrm>
            <a:off x="2529517" y="1674709"/>
            <a:ext cx="1092600" cy="546840"/>
            <a:chOff x="2529517" y="1674709"/>
            <a:chExt cx="109260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1BB90F1-C712-4AF8-B385-CD863DD2271D}"/>
                    </a:ext>
                  </a:extLst>
                </p14:cNvPr>
                <p14:cNvContentPartPr/>
                <p14:nvPr/>
              </p14:nvContentPartPr>
              <p14:xfrm>
                <a:off x="2529517" y="1933909"/>
                <a:ext cx="249120" cy="27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1BB90F1-C712-4AF8-B385-CD863DD2271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20877" y="1925269"/>
                  <a:ext cx="266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9D69D10-1D68-41DE-A5DF-69811DB5DDE3}"/>
                    </a:ext>
                  </a:extLst>
                </p14:cNvPr>
                <p14:cNvContentPartPr/>
                <p14:nvPr/>
              </p14:nvContentPartPr>
              <p14:xfrm>
                <a:off x="2562637" y="2021389"/>
                <a:ext cx="96120" cy="196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9D69D10-1D68-41DE-A5DF-69811DB5DDE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53997" y="2012749"/>
                  <a:ext cx="113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CB1AE29-BB06-4E6B-A609-6A5F746161BD}"/>
                    </a:ext>
                  </a:extLst>
                </p14:cNvPr>
                <p14:cNvContentPartPr/>
                <p14:nvPr/>
              </p14:nvContentPartPr>
              <p14:xfrm>
                <a:off x="2713117" y="2022829"/>
                <a:ext cx="91440" cy="51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CB1AE29-BB06-4E6B-A609-6A5F746161B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04117" y="2013829"/>
                  <a:ext cx="109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D6EE5CD-0004-432E-AF07-89DC0BCD358D}"/>
                    </a:ext>
                  </a:extLst>
                </p14:cNvPr>
                <p14:cNvContentPartPr/>
                <p14:nvPr/>
              </p14:nvContentPartPr>
              <p14:xfrm>
                <a:off x="2680357" y="1674709"/>
                <a:ext cx="7560" cy="197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D6EE5CD-0004-432E-AF07-89DC0BCD358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71357" y="1665709"/>
                  <a:ext cx="25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F0863A2-FAD0-449C-9FB9-7FA30DFDAEF3}"/>
                    </a:ext>
                  </a:extLst>
                </p14:cNvPr>
                <p14:cNvContentPartPr/>
                <p14:nvPr/>
              </p14:nvContentPartPr>
              <p14:xfrm>
                <a:off x="2970877" y="1742749"/>
                <a:ext cx="97560" cy="181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F0863A2-FAD0-449C-9FB9-7FA30DFDAEF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61877" y="1733749"/>
                  <a:ext cx="115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A8972CC-30DE-4BD7-A6D6-967FB4650944}"/>
                    </a:ext>
                  </a:extLst>
                </p14:cNvPr>
                <p14:cNvContentPartPr/>
                <p14:nvPr/>
              </p14:nvContentPartPr>
              <p14:xfrm>
                <a:off x="3124237" y="1721869"/>
                <a:ext cx="119160" cy="81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A8972CC-30DE-4BD7-A6D6-967FB465094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15237" y="1712869"/>
                  <a:ext cx="136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4EFD661-0312-43DA-80DE-14D0D59BB485}"/>
                    </a:ext>
                  </a:extLst>
                </p14:cNvPr>
                <p14:cNvContentPartPr/>
                <p14:nvPr/>
              </p14:nvContentPartPr>
              <p14:xfrm>
                <a:off x="2844877" y="1952629"/>
                <a:ext cx="403920" cy="40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4EFD661-0312-43DA-80DE-14D0D59BB4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36237" y="1943629"/>
                  <a:ext cx="421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6824590-AF1A-41F5-9FD5-3F4F5F9D9FDF}"/>
                    </a:ext>
                  </a:extLst>
                </p14:cNvPr>
                <p14:cNvContentPartPr/>
                <p14:nvPr/>
              </p14:nvContentPartPr>
              <p14:xfrm>
                <a:off x="2933797" y="2026789"/>
                <a:ext cx="130320" cy="150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6824590-AF1A-41F5-9FD5-3F4F5F9D9FD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24797" y="2018149"/>
                  <a:ext cx="147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884A5AA-C485-42ED-A0CF-CFF88AF378B2}"/>
                    </a:ext>
                  </a:extLst>
                </p14:cNvPr>
                <p14:cNvContentPartPr/>
                <p14:nvPr/>
              </p14:nvContentPartPr>
              <p14:xfrm>
                <a:off x="3084637" y="2078269"/>
                <a:ext cx="93240" cy="75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884A5AA-C485-42ED-A0CF-CFF88AF378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75997" y="2069629"/>
                  <a:ext cx="110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511F870-1D70-49F6-90F1-34762A718564}"/>
                    </a:ext>
                  </a:extLst>
                </p14:cNvPr>
                <p14:cNvContentPartPr/>
                <p14:nvPr/>
              </p14:nvContentPartPr>
              <p14:xfrm>
                <a:off x="3111277" y="2019949"/>
                <a:ext cx="37800" cy="201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511F870-1D70-49F6-90F1-34762A71856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02637" y="2010949"/>
                  <a:ext cx="55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CB670F-1545-412F-963F-423A5DC6D7F1}"/>
                    </a:ext>
                  </a:extLst>
                </p14:cNvPr>
                <p14:cNvContentPartPr/>
                <p14:nvPr/>
              </p14:nvContentPartPr>
              <p14:xfrm>
                <a:off x="3189757" y="2012029"/>
                <a:ext cx="132840" cy="66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CB670F-1545-412F-963F-423A5DC6D7F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81117" y="2003389"/>
                  <a:ext cx="150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F549679-DDD4-4849-9484-A097F6F91CC5}"/>
                    </a:ext>
                  </a:extLst>
                </p14:cNvPr>
                <p14:cNvContentPartPr/>
                <p14:nvPr/>
              </p14:nvContentPartPr>
              <p14:xfrm>
                <a:off x="3519877" y="1906189"/>
                <a:ext cx="6840" cy="115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F549679-DDD4-4849-9484-A097F6F91CC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10877" y="1897549"/>
                  <a:ext cx="24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753C24-8886-47D6-8EFE-9226C84EED14}"/>
                    </a:ext>
                  </a:extLst>
                </p14:cNvPr>
                <p14:cNvContentPartPr/>
                <p14:nvPr/>
              </p14:nvContentPartPr>
              <p14:xfrm>
                <a:off x="3450397" y="1952629"/>
                <a:ext cx="171720" cy="10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753C24-8886-47D6-8EFE-9226C84EED1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41757" y="1943629"/>
                  <a:ext cx="1893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497A507-5536-4521-A473-EDA684B7E1E5}"/>
                  </a:ext>
                </a:extLst>
              </p14:cNvPr>
              <p14:cNvContentPartPr/>
              <p14:nvPr/>
            </p14:nvContentPartPr>
            <p14:xfrm>
              <a:off x="385357" y="1702789"/>
              <a:ext cx="151920" cy="6757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497A507-5536-4521-A473-EDA684B7E1E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76357" y="1694149"/>
                <a:ext cx="169560" cy="69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A0F9308-B628-44DC-9763-016B8FD00EDA}"/>
              </a:ext>
            </a:extLst>
          </p:cNvPr>
          <p:cNvGrpSpPr/>
          <p:nvPr/>
        </p:nvGrpSpPr>
        <p:grpSpPr>
          <a:xfrm>
            <a:off x="3839197" y="1612429"/>
            <a:ext cx="2517480" cy="611640"/>
            <a:chOff x="3839197" y="1612429"/>
            <a:chExt cx="2517480" cy="6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1C804F2-29BE-452A-88C7-3A92838C62A8}"/>
                    </a:ext>
                  </a:extLst>
                </p14:cNvPr>
                <p14:cNvContentPartPr/>
                <p14:nvPr/>
              </p14:nvContentPartPr>
              <p14:xfrm>
                <a:off x="3839197" y="1725109"/>
                <a:ext cx="141120" cy="489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1C804F2-29BE-452A-88C7-3A92838C62A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30197" y="1716469"/>
                  <a:ext cx="1587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26808FE-2FDF-453B-BC92-510F44120AC1}"/>
                    </a:ext>
                  </a:extLst>
                </p14:cNvPr>
                <p14:cNvContentPartPr/>
                <p14:nvPr/>
              </p14:nvContentPartPr>
              <p14:xfrm>
                <a:off x="4016677" y="1960549"/>
                <a:ext cx="51480" cy="109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26808FE-2FDF-453B-BC92-510F44120AC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07677" y="1951909"/>
                  <a:ext cx="69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2447E3-DEA2-46C6-8BDC-8D5AE8BCB18D}"/>
                    </a:ext>
                  </a:extLst>
                </p14:cNvPr>
                <p14:cNvContentPartPr/>
                <p14:nvPr/>
              </p14:nvContentPartPr>
              <p14:xfrm>
                <a:off x="4121797" y="1722229"/>
                <a:ext cx="129240" cy="77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22447E3-DEA2-46C6-8BDC-8D5AE8BCB18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13157" y="1713229"/>
                  <a:ext cx="146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61E1A18-45DD-4534-BFE1-780063B3D4FD}"/>
                    </a:ext>
                  </a:extLst>
                </p14:cNvPr>
                <p14:cNvContentPartPr/>
                <p14:nvPr/>
              </p14:nvContentPartPr>
              <p14:xfrm>
                <a:off x="4356877" y="1612429"/>
                <a:ext cx="115200" cy="611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61E1A18-45DD-4534-BFE1-780063B3D4F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47877" y="1603429"/>
                  <a:ext cx="13284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0B43A8-068A-4A49-864F-BF4699A99846}"/>
                    </a:ext>
                  </a:extLst>
                </p14:cNvPr>
                <p14:cNvContentPartPr/>
                <p14:nvPr/>
              </p14:nvContentPartPr>
              <p14:xfrm>
                <a:off x="4671517" y="1694149"/>
                <a:ext cx="131760" cy="46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0B43A8-068A-4A49-864F-BF4699A9984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662877" y="1685509"/>
                  <a:ext cx="149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EA1936F-7EDD-4DDE-AA42-84B57E7AF99D}"/>
                    </a:ext>
                  </a:extLst>
                </p14:cNvPr>
                <p14:cNvContentPartPr/>
                <p14:nvPr/>
              </p14:nvContentPartPr>
              <p14:xfrm>
                <a:off x="4651357" y="1740949"/>
                <a:ext cx="167400" cy="429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EA1936F-7EDD-4DDE-AA42-84B57E7AF9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42717" y="1732309"/>
                  <a:ext cx="1850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79B2EEA-098E-4C58-AD4A-86C5D395A9CA}"/>
                    </a:ext>
                  </a:extLst>
                </p14:cNvPr>
                <p14:cNvContentPartPr/>
                <p14:nvPr/>
              </p14:nvContentPartPr>
              <p14:xfrm>
                <a:off x="4617517" y="1871629"/>
                <a:ext cx="213840" cy="113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79B2EEA-098E-4C58-AD4A-86C5D395A9C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08517" y="1862989"/>
                  <a:ext cx="231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256D908-F4A5-4F7E-AADD-3B2A47263623}"/>
                    </a:ext>
                  </a:extLst>
                </p14:cNvPr>
                <p14:cNvContentPartPr/>
                <p14:nvPr/>
              </p14:nvContentPartPr>
              <p14:xfrm>
                <a:off x="4888597" y="1984309"/>
                <a:ext cx="57240" cy="155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256D908-F4A5-4F7E-AADD-3B2A4726362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79597" y="1975309"/>
                  <a:ext cx="74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B738BB1-4783-4542-A727-3800DD33512B}"/>
                    </a:ext>
                  </a:extLst>
                </p14:cNvPr>
                <p14:cNvContentPartPr/>
                <p14:nvPr/>
              </p14:nvContentPartPr>
              <p14:xfrm>
                <a:off x="4993357" y="2039389"/>
                <a:ext cx="36360" cy="110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B738BB1-4783-4542-A727-3800DD33512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84717" y="2030749"/>
                  <a:ext cx="54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3B295D0-58A2-475D-A8E6-CE98F5EEB7C9}"/>
                    </a:ext>
                  </a:extLst>
                </p14:cNvPr>
                <p14:cNvContentPartPr/>
                <p14:nvPr/>
              </p14:nvContentPartPr>
              <p14:xfrm>
                <a:off x="5205757" y="1819429"/>
                <a:ext cx="57600" cy="214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3B295D0-58A2-475D-A8E6-CE98F5EEB7C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97117" y="1810429"/>
                  <a:ext cx="75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4E8B704-2332-447E-A0AD-1EFB37B804B8}"/>
                    </a:ext>
                  </a:extLst>
                </p14:cNvPr>
                <p14:cNvContentPartPr/>
                <p14:nvPr/>
              </p14:nvContentPartPr>
              <p14:xfrm>
                <a:off x="5342197" y="1835629"/>
                <a:ext cx="66960" cy="236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4E8B704-2332-447E-A0AD-1EFB37B804B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33197" y="1826629"/>
                  <a:ext cx="84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6233381-20A8-4A10-9106-A07240E4AD5F}"/>
                    </a:ext>
                  </a:extLst>
                </p14:cNvPr>
                <p14:cNvContentPartPr/>
                <p14:nvPr/>
              </p14:nvContentPartPr>
              <p14:xfrm>
                <a:off x="5435077" y="2013109"/>
                <a:ext cx="20520" cy="14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6233381-20A8-4A10-9106-A07240E4AD5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26437" y="2004109"/>
                  <a:ext cx="3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198D01-962A-4046-835F-FE4215CF9AB1}"/>
                    </a:ext>
                  </a:extLst>
                </p14:cNvPr>
                <p14:cNvContentPartPr/>
                <p14:nvPr/>
              </p14:nvContentPartPr>
              <p14:xfrm>
                <a:off x="5565397" y="1874509"/>
                <a:ext cx="97920" cy="117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198D01-962A-4046-835F-FE4215CF9A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56397" y="1865869"/>
                  <a:ext cx="115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AF7A81-E2DC-4F2F-9458-D609D4004DFC}"/>
                    </a:ext>
                  </a:extLst>
                </p14:cNvPr>
                <p14:cNvContentPartPr/>
                <p14:nvPr/>
              </p14:nvContentPartPr>
              <p14:xfrm>
                <a:off x="5592757" y="1789909"/>
                <a:ext cx="62280" cy="291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AF7A81-E2DC-4F2F-9458-D609D4004D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84117" y="1780909"/>
                  <a:ext cx="799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4442E9-B6D0-4F58-9870-DC5CBE9E28B8}"/>
                    </a:ext>
                  </a:extLst>
                </p14:cNvPr>
                <p14:cNvContentPartPr/>
                <p14:nvPr/>
              </p14:nvContentPartPr>
              <p14:xfrm>
                <a:off x="5793637" y="1800709"/>
                <a:ext cx="243720" cy="244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4442E9-B6D0-4F58-9870-DC5CBE9E28B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84997" y="1792069"/>
                  <a:ext cx="261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6BAD04-063C-4EB3-B412-CB216AB055AF}"/>
                    </a:ext>
                  </a:extLst>
                </p14:cNvPr>
                <p14:cNvContentPartPr/>
                <p14:nvPr/>
              </p14:nvContentPartPr>
              <p14:xfrm>
                <a:off x="5963917" y="1960549"/>
                <a:ext cx="100080" cy="18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6BAD04-063C-4EB3-B412-CB216AB055A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54917" y="1951909"/>
                  <a:ext cx="117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EAC693C-AD00-4751-82B1-ED495C3F6705}"/>
                    </a:ext>
                  </a:extLst>
                </p14:cNvPr>
                <p14:cNvContentPartPr/>
                <p14:nvPr/>
              </p14:nvContentPartPr>
              <p14:xfrm>
                <a:off x="6237157" y="1867669"/>
                <a:ext cx="119520" cy="110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EAC693C-AD00-4751-82B1-ED495C3F670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228517" y="1859029"/>
                  <a:ext cx="1371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4E277F0-BD0C-4BE1-886D-ABA62FB40B44}"/>
              </a:ext>
            </a:extLst>
          </p:cNvPr>
          <p:cNvGrpSpPr/>
          <p:nvPr/>
        </p:nvGrpSpPr>
        <p:grpSpPr>
          <a:xfrm>
            <a:off x="671197" y="2738509"/>
            <a:ext cx="459000" cy="369360"/>
            <a:chOff x="671197" y="2738509"/>
            <a:chExt cx="45900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0548DE-7CE6-4FAB-BA05-8392B57CBD5A}"/>
                    </a:ext>
                  </a:extLst>
                </p14:cNvPr>
                <p14:cNvContentPartPr/>
                <p14:nvPr/>
              </p14:nvContentPartPr>
              <p14:xfrm>
                <a:off x="696037" y="2738509"/>
                <a:ext cx="145800" cy="58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0548DE-7CE6-4FAB-BA05-8392B57CBD5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7037" y="2729509"/>
                  <a:ext cx="163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275595E-67B5-4D4D-9A11-B03459BD1C87}"/>
                    </a:ext>
                  </a:extLst>
                </p14:cNvPr>
                <p14:cNvContentPartPr/>
                <p14:nvPr/>
              </p14:nvContentPartPr>
              <p14:xfrm>
                <a:off x="707917" y="2767669"/>
                <a:ext cx="182160" cy="324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275595E-67B5-4D4D-9A11-B03459BD1C8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8917" y="2759029"/>
                  <a:ext cx="199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C282FE6-71F1-4CD7-9182-2EE12B8A9928}"/>
                    </a:ext>
                  </a:extLst>
                </p14:cNvPr>
                <p14:cNvContentPartPr/>
                <p14:nvPr/>
              </p14:nvContentPartPr>
              <p14:xfrm>
                <a:off x="671197" y="2863069"/>
                <a:ext cx="210960" cy="93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C282FE6-71F1-4CD7-9182-2EE12B8A992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2197" y="2854069"/>
                  <a:ext cx="228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E4E7D1F-D6BE-40F3-9FB5-B76451D20A48}"/>
                    </a:ext>
                  </a:extLst>
                </p14:cNvPr>
                <p14:cNvContentPartPr/>
                <p14:nvPr/>
              </p14:nvContentPartPr>
              <p14:xfrm>
                <a:off x="951997" y="2934349"/>
                <a:ext cx="67680" cy="159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E4E7D1F-D6BE-40F3-9FB5-B76451D20A4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3357" y="2925709"/>
                  <a:ext cx="85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F35DC06-EFBF-453E-8B1A-5A9506019120}"/>
                    </a:ext>
                  </a:extLst>
                </p14:cNvPr>
                <p14:cNvContentPartPr/>
                <p14:nvPr/>
              </p14:nvContentPartPr>
              <p14:xfrm>
                <a:off x="1049557" y="2984029"/>
                <a:ext cx="80640" cy="123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F35DC06-EFBF-453E-8B1A-5A950601912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40917" y="2975029"/>
                  <a:ext cx="982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6CFAC7C-E1AE-4453-BF3D-F122C9919989}"/>
              </a:ext>
            </a:extLst>
          </p:cNvPr>
          <p:cNvGrpSpPr/>
          <p:nvPr/>
        </p:nvGrpSpPr>
        <p:grpSpPr>
          <a:xfrm>
            <a:off x="1298677" y="2784589"/>
            <a:ext cx="268560" cy="238680"/>
            <a:chOff x="1298677" y="2784589"/>
            <a:chExt cx="26856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C93F243-1D26-4DF4-A1C6-E00D1818A2DE}"/>
                    </a:ext>
                  </a:extLst>
                </p14:cNvPr>
                <p14:cNvContentPartPr/>
                <p14:nvPr/>
              </p14:nvContentPartPr>
              <p14:xfrm>
                <a:off x="1298677" y="2784589"/>
                <a:ext cx="33120" cy="220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C93F243-1D26-4DF4-A1C6-E00D1818A2D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89677" y="2775589"/>
                  <a:ext cx="50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90BBB48-5E01-4799-A8C5-120D77DDCDA3}"/>
                    </a:ext>
                  </a:extLst>
                </p14:cNvPr>
                <p14:cNvContentPartPr/>
                <p14:nvPr/>
              </p14:nvContentPartPr>
              <p14:xfrm>
                <a:off x="1418917" y="2805109"/>
                <a:ext cx="94320" cy="218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90BBB48-5E01-4799-A8C5-120D77DDCDA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10277" y="2796109"/>
                  <a:ext cx="111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3D8D7E9-C5C4-4938-8ADC-EA81118C3A30}"/>
                    </a:ext>
                  </a:extLst>
                </p14:cNvPr>
                <p14:cNvContentPartPr/>
                <p14:nvPr/>
              </p14:nvContentPartPr>
              <p14:xfrm>
                <a:off x="1554637" y="2970349"/>
                <a:ext cx="12600" cy="10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3D8D7E9-C5C4-4938-8ADC-EA81118C3A3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45637" y="2961349"/>
                  <a:ext cx="302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A7D61CE-42F1-49E7-9138-1AD55FE3C21F}"/>
              </a:ext>
            </a:extLst>
          </p:cNvPr>
          <p:cNvGrpSpPr/>
          <p:nvPr/>
        </p:nvGrpSpPr>
        <p:grpSpPr>
          <a:xfrm>
            <a:off x="1729237" y="2723389"/>
            <a:ext cx="250200" cy="315360"/>
            <a:chOff x="1729237" y="2723389"/>
            <a:chExt cx="25020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23A350D-CD0C-40E6-B45A-8CB04DB8B5A5}"/>
                    </a:ext>
                  </a:extLst>
                </p14:cNvPr>
                <p14:cNvContentPartPr/>
                <p14:nvPr/>
              </p14:nvContentPartPr>
              <p14:xfrm>
                <a:off x="1729237" y="2844709"/>
                <a:ext cx="95400" cy="102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23A350D-CD0C-40E6-B45A-8CB04DB8B5A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720237" y="2835709"/>
                  <a:ext cx="113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3E5F740-9FEA-4023-A3FB-144D8ABB158D}"/>
                    </a:ext>
                  </a:extLst>
                </p14:cNvPr>
                <p14:cNvContentPartPr/>
                <p14:nvPr/>
              </p14:nvContentPartPr>
              <p14:xfrm>
                <a:off x="1741477" y="2723389"/>
                <a:ext cx="56880" cy="315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3E5F740-9FEA-4023-A3FB-144D8ABB158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732477" y="2714389"/>
                  <a:ext cx="745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E4A54D1-5953-41C6-AFFF-CF3F2178531C}"/>
                    </a:ext>
                  </a:extLst>
                </p14:cNvPr>
                <p14:cNvContentPartPr/>
                <p14:nvPr/>
              </p14:nvContentPartPr>
              <p14:xfrm>
                <a:off x="1902397" y="2751109"/>
                <a:ext cx="77040" cy="261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E4A54D1-5953-41C6-AFFF-CF3F2178531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93397" y="2742109"/>
                  <a:ext cx="946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96B3923-A13F-4CA4-A83D-5060BE0F9C65}"/>
              </a:ext>
            </a:extLst>
          </p:cNvPr>
          <p:cNvGrpSpPr/>
          <p:nvPr/>
        </p:nvGrpSpPr>
        <p:grpSpPr>
          <a:xfrm>
            <a:off x="2220637" y="2820229"/>
            <a:ext cx="198720" cy="82080"/>
            <a:chOff x="2220637" y="2820229"/>
            <a:chExt cx="198720" cy="8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7656FAA-3EA3-4D84-9E5C-07962A001108}"/>
                    </a:ext>
                  </a:extLst>
                </p14:cNvPr>
                <p14:cNvContentPartPr/>
                <p14:nvPr/>
              </p14:nvContentPartPr>
              <p14:xfrm>
                <a:off x="2220637" y="2820229"/>
                <a:ext cx="164160" cy="25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7656FAA-3EA3-4D84-9E5C-07962A0011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11637" y="2811589"/>
                  <a:ext cx="181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4EADF31-6C6B-49B9-959E-DD80BD94AE9E}"/>
                    </a:ext>
                  </a:extLst>
                </p14:cNvPr>
                <p14:cNvContentPartPr/>
                <p14:nvPr/>
              </p14:nvContentPartPr>
              <p14:xfrm>
                <a:off x="2223877" y="2891149"/>
                <a:ext cx="195480" cy="11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4EADF31-6C6B-49B9-959E-DD80BD94AE9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15237" y="2882509"/>
                  <a:ext cx="2131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F76683A-7682-462A-9A16-37840F7DB148}"/>
              </a:ext>
            </a:extLst>
          </p:cNvPr>
          <p:cNvGrpSpPr/>
          <p:nvPr/>
        </p:nvGrpSpPr>
        <p:grpSpPr>
          <a:xfrm>
            <a:off x="2824717" y="2549149"/>
            <a:ext cx="264960" cy="432360"/>
            <a:chOff x="2824717" y="2549149"/>
            <a:chExt cx="26496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C974F5C-004D-4338-B94C-64761DDA23E8}"/>
                    </a:ext>
                  </a:extLst>
                </p14:cNvPr>
                <p14:cNvContentPartPr/>
                <p14:nvPr/>
              </p14:nvContentPartPr>
              <p14:xfrm>
                <a:off x="2824717" y="2621869"/>
                <a:ext cx="15480" cy="315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C974F5C-004D-4338-B94C-64761DDA23E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15717" y="2613229"/>
                  <a:ext cx="33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35C0377-D136-4E17-AD97-427B3AD26A45}"/>
                    </a:ext>
                  </a:extLst>
                </p14:cNvPr>
                <p14:cNvContentPartPr/>
                <p14:nvPr/>
              </p14:nvContentPartPr>
              <p14:xfrm>
                <a:off x="2825797" y="2549149"/>
                <a:ext cx="171720" cy="375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35C0377-D136-4E17-AD97-427B3AD26A4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17157" y="2540509"/>
                  <a:ext cx="1893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3235310-A16C-4588-8182-BA33174C4B30}"/>
                    </a:ext>
                  </a:extLst>
                </p14:cNvPr>
                <p14:cNvContentPartPr/>
                <p14:nvPr/>
              </p14:nvContentPartPr>
              <p14:xfrm>
                <a:off x="3028837" y="2864509"/>
                <a:ext cx="60840" cy="117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3235310-A16C-4588-8182-BA33174C4B3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020197" y="2855869"/>
                  <a:ext cx="7848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6C411C86-00DF-4E0B-81A0-27046FF28CAA}"/>
                  </a:ext>
                </a:extLst>
              </p14:cNvPr>
              <p14:cNvContentPartPr/>
              <p14:nvPr/>
            </p14:nvContentPartPr>
            <p14:xfrm>
              <a:off x="3275797" y="2710789"/>
              <a:ext cx="57960" cy="29340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6C411C86-00DF-4E0B-81A0-27046FF28CAA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266797" y="2701789"/>
                <a:ext cx="7560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8B67484-94C6-45B9-BCAB-97CF61F7E485}"/>
              </a:ext>
            </a:extLst>
          </p:cNvPr>
          <p:cNvGrpSpPr/>
          <p:nvPr/>
        </p:nvGrpSpPr>
        <p:grpSpPr>
          <a:xfrm>
            <a:off x="3497197" y="2635189"/>
            <a:ext cx="232920" cy="496440"/>
            <a:chOff x="3497197" y="2635189"/>
            <a:chExt cx="23292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83CC09B-546B-4C34-8252-3C53135DBEF1}"/>
                    </a:ext>
                  </a:extLst>
                </p14:cNvPr>
                <p14:cNvContentPartPr/>
                <p14:nvPr/>
              </p14:nvContentPartPr>
              <p14:xfrm>
                <a:off x="3497197" y="2635189"/>
                <a:ext cx="126360" cy="496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83CC09B-546B-4C34-8252-3C53135DBEF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488557" y="2626189"/>
                  <a:ext cx="1440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4B6B7EE-6655-497A-B111-C632B7B7868D}"/>
                    </a:ext>
                  </a:extLst>
                </p14:cNvPr>
                <p14:cNvContentPartPr/>
                <p14:nvPr/>
              </p14:nvContentPartPr>
              <p14:xfrm>
                <a:off x="3676477" y="2882149"/>
                <a:ext cx="53640" cy="103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4B6B7EE-6655-497A-B111-C632B7B7868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667477" y="2873149"/>
                  <a:ext cx="712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CB93B75-C3D6-43F3-9ECD-347FA8E70320}"/>
              </a:ext>
            </a:extLst>
          </p:cNvPr>
          <p:cNvGrpSpPr/>
          <p:nvPr/>
        </p:nvGrpSpPr>
        <p:grpSpPr>
          <a:xfrm>
            <a:off x="3894637" y="2666149"/>
            <a:ext cx="290880" cy="300960"/>
            <a:chOff x="3894637" y="2666149"/>
            <a:chExt cx="29088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D631BC6-0C6D-4016-A402-F07B3B5E9F41}"/>
                    </a:ext>
                  </a:extLst>
                </p14:cNvPr>
                <p14:cNvContentPartPr/>
                <p14:nvPr/>
              </p14:nvContentPartPr>
              <p14:xfrm>
                <a:off x="3894637" y="2731669"/>
                <a:ext cx="83160" cy="235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D631BC6-0C6D-4016-A402-F07B3B5E9F4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85997" y="2722669"/>
                  <a:ext cx="100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36A878F-2C01-4617-BF90-4404883A0FA7}"/>
                    </a:ext>
                  </a:extLst>
                </p14:cNvPr>
                <p14:cNvContentPartPr/>
                <p14:nvPr/>
              </p14:nvContentPartPr>
              <p14:xfrm>
                <a:off x="4086877" y="2666149"/>
                <a:ext cx="98640" cy="289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36A878F-2C01-4617-BF90-4404883A0FA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078237" y="2657509"/>
                  <a:ext cx="1162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C7B9B6C-F243-4EE9-8603-CB3742F54A82}"/>
              </a:ext>
            </a:extLst>
          </p:cNvPr>
          <p:cNvGrpSpPr/>
          <p:nvPr/>
        </p:nvGrpSpPr>
        <p:grpSpPr>
          <a:xfrm>
            <a:off x="4406557" y="2365189"/>
            <a:ext cx="897480" cy="504720"/>
            <a:chOff x="4406557" y="2365189"/>
            <a:chExt cx="89748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7FA1242-AD8A-40C0-B885-5807B4693348}"/>
                    </a:ext>
                  </a:extLst>
                </p14:cNvPr>
                <p14:cNvContentPartPr/>
                <p14:nvPr/>
              </p14:nvContentPartPr>
              <p14:xfrm>
                <a:off x="4406557" y="2689909"/>
                <a:ext cx="150480" cy="180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7FA1242-AD8A-40C0-B885-5807B469334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397557" y="2681269"/>
                  <a:ext cx="168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F144BB-1690-4CA3-93AF-9448B4784511}"/>
                    </a:ext>
                  </a:extLst>
                </p14:cNvPr>
                <p14:cNvContentPartPr/>
                <p14:nvPr/>
              </p14:nvContentPartPr>
              <p14:xfrm>
                <a:off x="4735597" y="2494429"/>
                <a:ext cx="17280" cy="148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F144BB-1690-4CA3-93AF-9448B478451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26957" y="2485789"/>
                  <a:ext cx="34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39BD04B-12DB-409B-9164-CA0772F58053}"/>
                    </a:ext>
                  </a:extLst>
                </p14:cNvPr>
                <p14:cNvContentPartPr/>
                <p14:nvPr/>
              </p14:nvContentPartPr>
              <p14:xfrm>
                <a:off x="4634797" y="2553469"/>
                <a:ext cx="162360" cy="106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39BD04B-12DB-409B-9164-CA0772F5805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25797" y="2544469"/>
                  <a:ext cx="180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7032902-33AD-4E8A-ACEC-AF2AFA218EC5}"/>
                    </a:ext>
                  </a:extLst>
                </p14:cNvPr>
                <p14:cNvContentPartPr/>
                <p14:nvPr/>
              </p14:nvContentPartPr>
              <p14:xfrm>
                <a:off x="4896517" y="2583349"/>
                <a:ext cx="56880" cy="133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7032902-33AD-4E8A-ACEC-AF2AFA218EC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887877" y="2574349"/>
                  <a:ext cx="74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042EAF2-4724-4BA6-ACB5-D35873606C81}"/>
                    </a:ext>
                  </a:extLst>
                </p14:cNvPr>
                <p14:cNvContentPartPr/>
                <p14:nvPr/>
              </p14:nvContentPartPr>
              <p14:xfrm>
                <a:off x="4890397" y="2474989"/>
                <a:ext cx="19440" cy="7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042EAF2-4724-4BA6-ACB5-D35873606C8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81397" y="2465989"/>
                  <a:ext cx="37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48A023B-ADD8-4659-A1E3-FD77C8CE8E3C}"/>
                    </a:ext>
                  </a:extLst>
                </p14:cNvPr>
                <p14:cNvContentPartPr/>
                <p14:nvPr/>
              </p14:nvContentPartPr>
              <p14:xfrm>
                <a:off x="5027557" y="2512429"/>
                <a:ext cx="55080" cy="99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48A023B-ADD8-4659-A1E3-FD77C8CE8E3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18557" y="2503429"/>
                  <a:ext cx="72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9272D5E-90BB-4561-AD6F-11D6863693F0}"/>
                    </a:ext>
                  </a:extLst>
                </p14:cNvPr>
                <p14:cNvContentPartPr/>
                <p14:nvPr/>
              </p14:nvContentPartPr>
              <p14:xfrm>
                <a:off x="5168677" y="2497309"/>
                <a:ext cx="135360" cy="88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9272D5E-90BB-4561-AD6F-11D6863693F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60037" y="2488669"/>
                  <a:ext cx="153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5CC3A07-711B-4F66-BD0E-F3238BB21667}"/>
                    </a:ext>
                  </a:extLst>
                </p14:cNvPr>
                <p14:cNvContentPartPr/>
                <p14:nvPr/>
              </p14:nvContentPartPr>
              <p14:xfrm>
                <a:off x="5176237" y="2365189"/>
                <a:ext cx="96480" cy="350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5CC3A07-711B-4F66-BD0E-F3238BB2166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67237" y="2356549"/>
                  <a:ext cx="11412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283D2AEA-83C4-48B6-A4E7-7EA98EB367A6}"/>
              </a:ext>
            </a:extLst>
          </p:cNvPr>
          <p:cNvGrpSpPr/>
          <p:nvPr/>
        </p:nvGrpSpPr>
        <p:grpSpPr>
          <a:xfrm>
            <a:off x="5313037" y="2738509"/>
            <a:ext cx="556200" cy="262080"/>
            <a:chOff x="5313037" y="2738509"/>
            <a:chExt cx="55620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8205C50-AFC2-413E-8487-EB1EECF85597}"/>
                    </a:ext>
                  </a:extLst>
                </p14:cNvPr>
                <p14:cNvContentPartPr/>
                <p14:nvPr/>
              </p14:nvContentPartPr>
              <p14:xfrm>
                <a:off x="5313037" y="2867389"/>
                <a:ext cx="28440" cy="132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8205C50-AFC2-413E-8487-EB1EECF8559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04397" y="2858749"/>
                  <a:ext cx="46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C7FA3B8-845D-4C6B-AFAF-8E28F89138BA}"/>
                    </a:ext>
                  </a:extLst>
                </p14:cNvPr>
                <p14:cNvContentPartPr/>
                <p14:nvPr/>
              </p14:nvContentPartPr>
              <p14:xfrm>
                <a:off x="5314477" y="2888629"/>
                <a:ext cx="99720" cy="110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C7FA3B8-845D-4C6B-AFAF-8E28F89138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05837" y="2879989"/>
                  <a:ext cx="117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19BB2B4-86F5-46A9-906D-136230A2F7E0}"/>
                    </a:ext>
                  </a:extLst>
                </p14:cNvPr>
                <p14:cNvContentPartPr/>
                <p14:nvPr/>
              </p14:nvContentPartPr>
              <p14:xfrm>
                <a:off x="5422477" y="2929669"/>
                <a:ext cx="165960" cy="709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19BB2B4-86F5-46A9-906D-136230A2F7E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413477" y="2921029"/>
                  <a:ext cx="183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5610C84-A3FD-40B6-8815-73211BA8BB6B}"/>
                    </a:ext>
                  </a:extLst>
                </p14:cNvPr>
                <p14:cNvContentPartPr/>
                <p14:nvPr/>
              </p14:nvContentPartPr>
              <p14:xfrm>
                <a:off x="5611477" y="2841109"/>
                <a:ext cx="9720" cy="117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5610C84-A3FD-40B6-8815-73211BA8BB6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602837" y="2832109"/>
                  <a:ext cx="27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6DE9E09-ED76-4050-8298-837139D2D8B7}"/>
                    </a:ext>
                  </a:extLst>
                </p14:cNvPr>
                <p14:cNvContentPartPr/>
                <p14:nvPr/>
              </p14:nvContentPartPr>
              <p14:xfrm>
                <a:off x="5624437" y="2738509"/>
                <a:ext cx="244800" cy="205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6DE9E09-ED76-4050-8298-837139D2D8B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15437" y="2729509"/>
                  <a:ext cx="26244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87DC0CEA-C03A-41E1-A2D9-069421D91119}"/>
                  </a:ext>
                </a:extLst>
              </p14:cNvPr>
              <p14:cNvContentPartPr/>
              <p14:nvPr/>
            </p14:nvContentPartPr>
            <p14:xfrm>
              <a:off x="5729917" y="3239269"/>
              <a:ext cx="5040" cy="540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87DC0CEA-C03A-41E1-A2D9-069421D91119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720917" y="3230629"/>
                <a:ext cx="22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5F5B6306-DD6A-4CB6-9C93-E1994C49469A}"/>
                  </a:ext>
                </a:extLst>
              </p14:cNvPr>
              <p14:cNvContentPartPr/>
              <p14:nvPr/>
            </p14:nvContentPartPr>
            <p14:xfrm>
              <a:off x="6034117" y="2199589"/>
              <a:ext cx="232560" cy="26496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5F5B6306-DD6A-4CB6-9C93-E1994C49469A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025477" y="2190589"/>
                <a:ext cx="2502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4B77FC9-8E9B-477E-84F1-A554F317E4E5}"/>
                  </a:ext>
                </a:extLst>
              </p14:cNvPr>
              <p14:cNvContentPartPr/>
              <p14:nvPr/>
            </p14:nvContentPartPr>
            <p14:xfrm>
              <a:off x="9327757" y="2726269"/>
              <a:ext cx="242640" cy="13572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4B77FC9-8E9B-477E-84F1-A554F317E4E5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9319117" y="2717629"/>
                <a:ext cx="2602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74A7F242-9607-473B-BCCF-20EE8B3FD4C0}"/>
              </a:ext>
            </a:extLst>
          </p:cNvPr>
          <p:cNvGrpSpPr/>
          <p:nvPr/>
        </p:nvGrpSpPr>
        <p:grpSpPr>
          <a:xfrm>
            <a:off x="758677" y="3555349"/>
            <a:ext cx="841320" cy="486000"/>
            <a:chOff x="758677" y="3555349"/>
            <a:chExt cx="841320" cy="4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B1CD567-5954-494C-AECD-9914EAF336D6}"/>
                    </a:ext>
                  </a:extLst>
                </p14:cNvPr>
                <p14:cNvContentPartPr/>
                <p14:nvPr/>
              </p14:nvContentPartPr>
              <p14:xfrm>
                <a:off x="901237" y="3555349"/>
                <a:ext cx="95040" cy="1782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B1CD567-5954-494C-AECD-9914EAF336D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92237" y="3546709"/>
                  <a:ext cx="112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99571FA-7258-40AF-BE84-FFE605C90D75}"/>
                    </a:ext>
                  </a:extLst>
                </p14:cNvPr>
                <p14:cNvContentPartPr/>
                <p14:nvPr/>
              </p14:nvContentPartPr>
              <p14:xfrm>
                <a:off x="758677" y="3795109"/>
                <a:ext cx="326160" cy="44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99571FA-7258-40AF-BE84-FFE605C90D7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50037" y="3786469"/>
                  <a:ext cx="343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D12D935-E8C6-4FFA-BD5C-07F3581B549E}"/>
                    </a:ext>
                  </a:extLst>
                </p14:cNvPr>
                <p14:cNvContentPartPr/>
                <p14:nvPr/>
              </p14:nvContentPartPr>
              <p14:xfrm>
                <a:off x="828157" y="3886909"/>
                <a:ext cx="51840" cy="1306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D12D935-E8C6-4FFA-BD5C-07F3581B549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19517" y="3878269"/>
                  <a:ext cx="69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1970178-F554-4B61-8988-AC2B71217655}"/>
                    </a:ext>
                  </a:extLst>
                </p14:cNvPr>
                <p14:cNvContentPartPr/>
                <p14:nvPr/>
              </p14:nvContentPartPr>
              <p14:xfrm>
                <a:off x="919237" y="3951349"/>
                <a:ext cx="72360" cy="900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1970178-F554-4B61-8988-AC2B7121765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0237" y="3942709"/>
                  <a:ext cx="90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318C515-2F6C-49A5-A1CC-F74746BF146E}"/>
                    </a:ext>
                  </a:extLst>
                </p14:cNvPr>
                <p14:cNvContentPartPr/>
                <p14:nvPr/>
              </p14:nvContentPartPr>
              <p14:xfrm>
                <a:off x="1237477" y="3605749"/>
                <a:ext cx="119160" cy="47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318C515-2F6C-49A5-A1CC-F74746BF14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228477" y="3596749"/>
                  <a:ext cx="136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AC5EBF2-CEAF-4F8A-B7F2-2EC3BDF2F8C6}"/>
                    </a:ext>
                  </a:extLst>
                </p14:cNvPr>
                <p14:cNvContentPartPr/>
                <p14:nvPr/>
              </p14:nvContentPartPr>
              <p14:xfrm>
                <a:off x="1250077" y="3650029"/>
                <a:ext cx="129960" cy="2790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AC5EBF2-CEAF-4F8A-B7F2-2EC3BDF2F8C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41437" y="3641029"/>
                  <a:ext cx="147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129432F-E83B-4BDD-ACCF-9FAD7EF290C4}"/>
                    </a:ext>
                  </a:extLst>
                </p14:cNvPr>
                <p14:cNvContentPartPr/>
                <p14:nvPr/>
              </p14:nvContentPartPr>
              <p14:xfrm>
                <a:off x="1228117" y="3734629"/>
                <a:ext cx="164520" cy="752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129432F-E83B-4BDD-ACCF-9FAD7EF290C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19477" y="3725989"/>
                  <a:ext cx="182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7036537-671A-4C8E-BA43-95ECFB517843}"/>
                    </a:ext>
                  </a:extLst>
                </p14:cNvPr>
                <p14:cNvContentPartPr/>
                <p14:nvPr/>
              </p14:nvContentPartPr>
              <p14:xfrm>
                <a:off x="1444837" y="3785389"/>
                <a:ext cx="53640" cy="1738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7036537-671A-4C8E-BA43-95ECFB51784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436197" y="3776749"/>
                  <a:ext cx="71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2ACC396-F0E2-4B97-AD7F-8827C83B713C}"/>
                    </a:ext>
                  </a:extLst>
                </p14:cNvPr>
                <p14:cNvContentPartPr/>
                <p14:nvPr/>
              </p14:nvContentPartPr>
              <p14:xfrm>
                <a:off x="1560757" y="3866029"/>
                <a:ext cx="39240" cy="93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2ACC396-F0E2-4B97-AD7F-8827C83B713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52117" y="3857389"/>
                  <a:ext cx="56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36F1979-490E-4FD0-93C4-5AA1B5552DC4}"/>
              </a:ext>
            </a:extLst>
          </p:cNvPr>
          <p:cNvGrpSpPr/>
          <p:nvPr/>
        </p:nvGrpSpPr>
        <p:grpSpPr>
          <a:xfrm>
            <a:off x="1863157" y="3470749"/>
            <a:ext cx="649440" cy="748440"/>
            <a:chOff x="1863157" y="3470749"/>
            <a:chExt cx="649440" cy="74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6D13E8A-5FAF-4BC6-A07C-2A981FD92321}"/>
                    </a:ext>
                  </a:extLst>
                </p14:cNvPr>
                <p14:cNvContentPartPr/>
                <p14:nvPr/>
              </p14:nvContentPartPr>
              <p14:xfrm>
                <a:off x="1863157" y="3470749"/>
                <a:ext cx="22320" cy="635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6D13E8A-5FAF-4BC6-A07C-2A981FD9232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854517" y="3461749"/>
                  <a:ext cx="3996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5884B67-A33C-466F-A5AF-B4F1E9034F59}"/>
                    </a:ext>
                  </a:extLst>
                </p14:cNvPr>
                <p14:cNvContentPartPr/>
                <p14:nvPr/>
              </p14:nvContentPartPr>
              <p14:xfrm>
                <a:off x="1961797" y="4006789"/>
                <a:ext cx="88560" cy="2124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5884B67-A33C-466F-A5AF-B4F1E9034F5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52797" y="3997789"/>
                  <a:ext cx="106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1D8776B-B995-472C-BA97-2A59AFB44B3E}"/>
                    </a:ext>
                  </a:extLst>
                </p14:cNvPr>
                <p14:cNvContentPartPr/>
                <p14:nvPr/>
              </p14:nvContentPartPr>
              <p14:xfrm>
                <a:off x="2138197" y="4054669"/>
                <a:ext cx="97200" cy="169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1D8776B-B995-472C-BA97-2A59AFB44B3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129197" y="4046029"/>
                  <a:ext cx="114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61C13A1-C7CE-4DB6-AE33-34EBDB82F9F5}"/>
                    </a:ext>
                  </a:extLst>
                </p14:cNvPr>
                <p14:cNvContentPartPr/>
                <p14:nvPr/>
              </p14:nvContentPartPr>
              <p14:xfrm>
                <a:off x="2109757" y="4107589"/>
                <a:ext cx="125640" cy="122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61C13A1-C7CE-4DB6-AE33-34EBDB82F9F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101117" y="4098589"/>
                  <a:ext cx="14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61D6801-6F8B-4A9C-AA6D-A8C71FA61BD7}"/>
                    </a:ext>
                  </a:extLst>
                </p14:cNvPr>
                <p14:cNvContentPartPr/>
                <p14:nvPr/>
              </p14:nvContentPartPr>
              <p14:xfrm>
                <a:off x="2311357" y="4040989"/>
                <a:ext cx="201240" cy="1141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61D6801-6F8B-4A9C-AA6D-A8C71FA61BD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02357" y="4031989"/>
                  <a:ext cx="21888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7D1D5D51-4A00-4B57-8F93-AAC131D9D768}"/>
              </a:ext>
            </a:extLst>
          </p:cNvPr>
          <p:cNvGrpSpPr/>
          <p:nvPr/>
        </p:nvGrpSpPr>
        <p:grpSpPr>
          <a:xfrm>
            <a:off x="8591917" y="1118869"/>
            <a:ext cx="1159560" cy="1388880"/>
            <a:chOff x="8591917" y="1118869"/>
            <a:chExt cx="1159560" cy="13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8CF8DCE-7B57-4DE4-A993-4555CDF66BAA}"/>
                    </a:ext>
                  </a:extLst>
                </p14:cNvPr>
                <p14:cNvContentPartPr/>
                <p14:nvPr/>
              </p14:nvContentPartPr>
              <p14:xfrm>
                <a:off x="8591917" y="1118869"/>
                <a:ext cx="651240" cy="855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8CF8DCE-7B57-4DE4-A993-4555CDF66BA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82917" y="1109869"/>
                  <a:ext cx="66888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FCCAC5-B845-4413-8A90-734C5A6EADF6}"/>
                    </a:ext>
                  </a:extLst>
                </p14:cNvPr>
                <p14:cNvContentPartPr/>
                <p14:nvPr/>
              </p14:nvContentPartPr>
              <p14:xfrm>
                <a:off x="8780917" y="1252069"/>
                <a:ext cx="809280" cy="1006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FCCAC5-B845-4413-8A90-734C5A6EADF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772277" y="1243069"/>
                  <a:ext cx="826920" cy="10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B50937-9B46-4148-89F6-4934D2FC5DA0}"/>
                    </a:ext>
                  </a:extLst>
                </p14:cNvPr>
                <p14:cNvContentPartPr/>
                <p14:nvPr/>
              </p14:nvContentPartPr>
              <p14:xfrm>
                <a:off x="8937877" y="1488949"/>
                <a:ext cx="714600" cy="981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B50937-9B46-4148-89F6-4934D2FC5DA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928877" y="1479949"/>
                  <a:ext cx="732240" cy="9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F8FF63-AB50-4A3A-82D9-33F7E2711A6B}"/>
                    </a:ext>
                  </a:extLst>
                </p14:cNvPr>
                <p14:cNvContentPartPr/>
                <p14:nvPr/>
              </p14:nvContentPartPr>
              <p14:xfrm>
                <a:off x="9351517" y="1881709"/>
                <a:ext cx="399960" cy="626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F8FF63-AB50-4A3A-82D9-33F7E2711A6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342517" y="1872709"/>
                  <a:ext cx="41760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6E9EF0A-562A-4E46-85EC-764B36299529}"/>
                    </a:ext>
                  </a:extLst>
                </p14:cNvPr>
                <p14:cNvContentPartPr/>
                <p14:nvPr/>
              </p14:nvContentPartPr>
              <p14:xfrm>
                <a:off x="9156397" y="1132549"/>
                <a:ext cx="232920" cy="6771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6E9EF0A-562A-4E46-85EC-764B3629952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47397" y="1123909"/>
                  <a:ext cx="25056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CAD8B6B-3AEF-4744-91E4-8C22C79B3013}"/>
                    </a:ext>
                  </a:extLst>
                </p14:cNvPr>
                <p14:cNvContentPartPr/>
                <p14:nvPr/>
              </p14:nvContentPartPr>
              <p14:xfrm>
                <a:off x="9113197" y="1401829"/>
                <a:ext cx="148680" cy="1029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CAD8B6B-3AEF-4744-91E4-8C22C79B301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04197" y="1392829"/>
                  <a:ext cx="16632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B6423B1E-F683-4945-B048-074DD5D7D3D7}"/>
              </a:ext>
            </a:extLst>
          </p:cNvPr>
          <p:cNvGrpSpPr/>
          <p:nvPr/>
        </p:nvGrpSpPr>
        <p:grpSpPr>
          <a:xfrm>
            <a:off x="2649397" y="3722029"/>
            <a:ext cx="201600" cy="52920"/>
            <a:chOff x="2649397" y="3722029"/>
            <a:chExt cx="201600" cy="5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4AF3EF0-AFBB-49FD-BEBD-2B30D283099C}"/>
                    </a:ext>
                  </a:extLst>
                </p14:cNvPr>
                <p14:cNvContentPartPr/>
                <p14:nvPr/>
              </p14:nvContentPartPr>
              <p14:xfrm>
                <a:off x="2649397" y="3722029"/>
                <a:ext cx="153720" cy="154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4AF3EF0-AFBB-49FD-BEBD-2B30D283099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40757" y="3713389"/>
                  <a:ext cx="171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AE8976A-88A2-40FD-B695-080960B4B8EA}"/>
                    </a:ext>
                  </a:extLst>
                </p14:cNvPr>
                <p14:cNvContentPartPr/>
                <p14:nvPr/>
              </p14:nvContentPartPr>
              <p14:xfrm>
                <a:off x="2659117" y="3741469"/>
                <a:ext cx="191880" cy="334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AE8976A-88A2-40FD-B695-080960B4B8E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650117" y="3732829"/>
                  <a:ext cx="20952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35EBE1E9-CF3C-419E-A7E8-BDFFFB97C61D}"/>
                  </a:ext>
                </a:extLst>
              </p14:cNvPr>
              <p14:cNvContentPartPr/>
              <p14:nvPr/>
            </p14:nvContentPartPr>
            <p14:xfrm>
              <a:off x="3084997" y="3648589"/>
              <a:ext cx="127440" cy="1461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35EBE1E9-CF3C-419E-A7E8-BDFFFB97C61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075997" y="3639589"/>
                <a:ext cx="14508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80050DC-A675-4D98-97A4-19161E6F2FE7}"/>
              </a:ext>
            </a:extLst>
          </p:cNvPr>
          <p:cNvGrpSpPr/>
          <p:nvPr/>
        </p:nvGrpSpPr>
        <p:grpSpPr>
          <a:xfrm>
            <a:off x="3877717" y="3182389"/>
            <a:ext cx="198000" cy="120960"/>
            <a:chOff x="3877717" y="3182389"/>
            <a:chExt cx="19800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B152E18-A225-4DD1-A03D-144B8F7C9AF8}"/>
                    </a:ext>
                  </a:extLst>
                </p14:cNvPr>
                <p14:cNvContentPartPr/>
                <p14:nvPr/>
              </p14:nvContentPartPr>
              <p14:xfrm>
                <a:off x="3877717" y="3184189"/>
                <a:ext cx="156960" cy="957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B152E18-A225-4DD1-A03D-144B8F7C9AF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868717" y="3175189"/>
                  <a:ext cx="174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0BE8AC5-D617-433F-8BD7-497FBE7F94F0}"/>
                    </a:ext>
                  </a:extLst>
                </p14:cNvPr>
                <p14:cNvContentPartPr/>
                <p14:nvPr/>
              </p14:nvContentPartPr>
              <p14:xfrm>
                <a:off x="3944677" y="3182389"/>
                <a:ext cx="131040" cy="1209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0BE8AC5-D617-433F-8BD7-497FBE7F94F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35677" y="3173389"/>
                  <a:ext cx="1486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905B461E-EA21-4A9D-92EF-96761BC9070D}"/>
              </a:ext>
            </a:extLst>
          </p:cNvPr>
          <p:cNvGrpSpPr/>
          <p:nvPr/>
        </p:nvGrpSpPr>
        <p:grpSpPr>
          <a:xfrm>
            <a:off x="1044157" y="4560829"/>
            <a:ext cx="412920" cy="596880"/>
            <a:chOff x="1044157" y="4560829"/>
            <a:chExt cx="412920" cy="59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D3B7605-7310-42D5-9E81-BEBB7B93288B}"/>
                    </a:ext>
                  </a:extLst>
                </p14:cNvPr>
                <p14:cNvContentPartPr/>
                <p14:nvPr/>
              </p14:nvContentPartPr>
              <p14:xfrm>
                <a:off x="1136677" y="4560829"/>
                <a:ext cx="40680" cy="5094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D3B7605-7310-42D5-9E81-BEBB7B93288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7677" y="4552189"/>
                  <a:ext cx="5832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0E4CC88-E1FB-4741-BC4A-8F8955F4942B}"/>
                    </a:ext>
                  </a:extLst>
                </p14:cNvPr>
                <p14:cNvContentPartPr/>
                <p14:nvPr/>
              </p14:nvContentPartPr>
              <p14:xfrm>
                <a:off x="1044157" y="4568029"/>
                <a:ext cx="215280" cy="489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0E4CC88-E1FB-4741-BC4A-8F8955F4942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35517" y="4559029"/>
                  <a:ext cx="232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418745E-5024-4800-BB69-BA45E0FDC7F8}"/>
                    </a:ext>
                  </a:extLst>
                </p14:cNvPr>
                <p14:cNvContentPartPr/>
                <p14:nvPr/>
              </p14:nvContentPartPr>
              <p14:xfrm>
                <a:off x="1048837" y="5070229"/>
                <a:ext cx="171720" cy="849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418745E-5024-4800-BB69-BA45E0FDC7F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40197" y="5061229"/>
                  <a:ext cx="189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6D096F6-FF68-4AF6-8FEE-3D898AEDC088}"/>
                    </a:ext>
                  </a:extLst>
                </p14:cNvPr>
                <p14:cNvContentPartPr/>
                <p14:nvPr/>
              </p14:nvContentPartPr>
              <p14:xfrm>
                <a:off x="1047037" y="4807789"/>
                <a:ext cx="222480" cy="990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6D096F6-FF68-4AF6-8FEE-3D898AEDC08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8397" y="4798789"/>
                  <a:ext cx="240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6157666-2BF8-4FB1-A4AD-E0AEB336D2C2}"/>
                    </a:ext>
                  </a:extLst>
                </p14:cNvPr>
                <p14:cNvContentPartPr/>
                <p14:nvPr/>
              </p14:nvContentPartPr>
              <p14:xfrm>
                <a:off x="1327117" y="4950709"/>
                <a:ext cx="43200" cy="1738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6157666-2BF8-4FB1-A4AD-E0AEB336D2C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318477" y="4942069"/>
                  <a:ext cx="60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911B54F-E5D0-4525-BA39-BF8CA9D0B854}"/>
                    </a:ext>
                  </a:extLst>
                </p14:cNvPr>
                <p14:cNvContentPartPr/>
                <p14:nvPr/>
              </p14:nvContentPartPr>
              <p14:xfrm>
                <a:off x="1393717" y="5030989"/>
                <a:ext cx="63360" cy="1267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911B54F-E5D0-4525-BA39-BF8CA9D0B85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384717" y="5021989"/>
                  <a:ext cx="8100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91BFF04D-0A14-4D38-AFC7-25071A8D3400}"/>
              </a:ext>
            </a:extLst>
          </p:cNvPr>
          <p:cNvGrpSpPr/>
          <p:nvPr/>
        </p:nvGrpSpPr>
        <p:grpSpPr>
          <a:xfrm>
            <a:off x="1651477" y="4763869"/>
            <a:ext cx="274680" cy="244800"/>
            <a:chOff x="1651477" y="4763869"/>
            <a:chExt cx="27468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87A499C-4F11-4352-8DA7-F864B0DF92AD}"/>
                    </a:ext>
                  </a:extLst>
                </p14:cNvPr>
                <p14:cNvContentPartPr/>
                <p14:nvPr/>
              </p14:nvContentPartPr>
              <p14:xfrm>
                <a:off x="1651477" y="4769269"/>
                <a:ext cx="32400" cy="2365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87A499C-4F11-4352-8DA7-F864B0DF92A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642837" y="4760269"/>
                  <a:ext cx="50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0E9347F-5E59-4FEB-BADA-17F4CD490D4F}"/>
                    </a:ext>
                  </a:extLst>
                </p14:cNvPr>
                <p14:cNvContentPartPr/>
                <p14:nvPr/>
              </p14:nvContentPartPr>
              <p14:xfrm>
                <a:off x="1797277" y="4763869"/>
                <a:ext cx="75240" cy="2448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0E9347F-5E59-4FEB-BADA-17F4CD490D4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788277" y="4754869"/>
                  <a:ext cx="92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C39393C-7D92-4B22-A40A-E2BB9743AE7C}"/>
                    </a:ext>
                  </a:extLst>
                </p14:cNvPr>
                <p14:cNvContentPartPr/>
                <p14:nvPr/>
              </p14:nvContentPartPr>
              <p14:xfrm>
                <a:off x="1910317" y="4960429"/>
                <a:ext cx="15840" cy="183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C39393C-7D92-4B22-A40A-E2BB9743AE7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01677" y="4951789"/>
                  <a:ext cx="334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8F3D4B6-81F8-4F57-A95D-28CBB3F39F1C}"/>
              </a:ext>
            </a:extLst>
          </p:cNvPr>
          <p:cNvGrpSpPr/>
          <p:nvPr/>
        </p:nvGrpSpPr>
        <p:grpSpPr>
          <a:xfrm>
            <a:off x="2109757" y="4710949"/>
            <a:ext cx="612360" cy="304200"/>
            <a:chOff x="2109757" y="4710949"/>
            <a:chExt cx="61236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D6FC00A-3F41-4375-B31C-6B8D0E5007D0}"/>
                    </a:ext>
                  </a:extLst>
                </p14:cNvPr>
                <p14:cNvContentPartPr/>
                <p14:nvPr/>
              </p14:nvContentPartPr>
              <p14:xfrm>
                <a:off x="2109757" y="4822909"/>
                <a:ext cx="115560" cy="1155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D6FC00A-3F41-4375-B31C-6B8D0E5007D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101117" y="4813909"/>
                  <a:ext cx="133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C16810C-928A-4870-AE6A-B0BA8C725AF8}"/>
                    </a:ext>
                  </a:extLst>
                </p14:cNvPr>
                <p14:cNvContentPartPr/>
                <p14:nvPr/>
              </p14:nvContentPartPr>
              <p14:xfrm>
                <a:off x="2156557" y="4710949"/>
                <a:ext cx="37800" cy="3042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C16810C-928A-4870-AE6A-B0BA8C725AF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147557" y="4701949"/>
                  <a:ext cx="55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00CAB45-148B-4421-B61B-FB23EE7D8BCC}"/>
                    </a:ext>
                  </a:extLst>
                </p14:cNvPr>
                <p14:cNvContentPartPr/>
                <p14:nvPr/>
              </p14:nvContentPartPr>
              <p14:xfrm>
                <a:off x="2342317" y="4751269"/>
                <a:ext cx="96480" cy="2095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00CAB45-148B-4421-B61B-FB23EE7D8BC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333317" y="4742629"/>
                  <a:ext cx="114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0C0D7EC-093F-4BD9-9A57-A4CE7325375C}"/>
                    </a:ext>
                  </a:extLst>
                </p14:cNvPr>
                <p14:cNvContentPartPr/>
                <p14:nvPr/>
              </p14:nvContentPartPr>
              <p14:xfrm>
                <a:off x="2558317" y="4807789"/>
                <a:ext cx="163800" cy="22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0C0D7EC-093F-4BD9-9A57-A4CE7325375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49317" y="4798789"/>
                  <a:ext cx="181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D94BA92-8828-4A10-871A-2B0970924390}"/>
                    </a:ext>
                  </a:extLst>
                </p14:cNvPr>
                <p14:cNvContentPartPr/>
                <p14:nvPr/>
              </p14:nvContentPartPr>
              <p14:xfrm>
                <a:off x="2544997" y="4859269"/>
                <a:ext cx="146880" cy="219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D94BA92-8828-4A10-871A-2B097092439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536357" y="4850269"/>
                  <a:ext cx="1645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D938900D-256B-49C5-8F41-62732EA92ADD}"/>
              </a:ext>
            </a:extLst>
          </p:cNvPr>
          <p:cNvGrpSpPr/>
          <p:nvPr/>
        </p:nvGrpSpPr>
        <p:grpSpPr>
          <a:xfrm>
            <a:off x="2898157" y="4594669"/>
            <a:ext cx="204480" cy="380160"/>
            <a:chOff x="2898157" y="4594669"/>
            <a:chExt cx="20448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55EE7EC-608B-4F22-9936-28C6623CAEB8}"/>
                    </a:ext>
                  </a:extLst>
                </p14:cNvPr>
                <p14:cNvContentPartPr/>
                <p14:nvPr/>
              </p14:nvContentPartPr>
              <p14:xfrm>
                <a:off x="2898157" y="4594669"/>
                <a:ext cx="204480" cy="3801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55EE7EC-608B-4F22-9936-28C6623CAEB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889157" y="4585669"/>
                  <a:ext cx="2221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FA524C6-CF7D-47F5-B2B2-4538AF0A5F88}"/>
                    </a:ext>
                  </a:extLst>
                </p14:cNvPr>
                <p14:cNvContentPartPr/>
                <p14:nvPr/>
              </p14:nvContentPartPr>
              <p14:xfrm>
                <a:off x="2933797" y="4811749"/>
                <a:ext cx="144000" cy="198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FA524C6-CF7D-47F5-B2B2-4538AF0A5F8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24797" y="4803109"/>
                  <a:ext cx="1616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C243CEF1-A132-414F-BA83-F18352CF8BFF}"/>
              </a:ext>
            </a:extLst>
          </p:cNvPr>
          <p:cNvGrpSpPr/>
          <p:nvPr/>
        </p:nvGrpSpPr>
        <p:grpSpPr>
          <a:xfrm>
            <a:off x="3329797" y="4459669"/>
            <a:ext cx="437400" cy="491400"/>
            <a:chOff x="3329797" y="4459669"/>
            <a:chExt cx="437400" cy="4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7D2F3BE-CC0B-4168-8447-83073B604B56}"/>
                    </a:ext>
                  </a:extLst>
                </p14:cNvPr>
                <p14:cNvContentPartPr/>
                <p14:nvPr/>
              </p14:nvContentPartPr>
              <p14:xfrm>
                <a:off x="3329797" y="4459669"/>
                <a:ext cx="437400" cy="770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7D2F3BE-CC0B-4168-8447-83073B604B5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321157" y="4450669"/>
                  <a:ext cx="455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FCA7559-C625-4D9C-8A3D-5E700E3162BE}"/>
                    </a:ext>
                  </a:extLst>
                </p14:cNvPr>
                <p14:cNvContentPartPr/>
                <p14:nvPr/>
              </p14:nvContentPartPr>
              <p14:xfrm>
                <a:off x="3393877" y="4522669"/>
                <a:ext cx="168840" cy="4082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FCA7559-C625-4D9C-8A3D-5E700E3162B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385237" y="4514029"/>
                  <a:ext cx="1864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A322005-7674-471A-97FB-A37974D12595}"/>
                    </a:ext>
                  </a:extLst>
                </p14:cNvPr>
                <p14:cNvContentPartPr/>
                <p14:nvPr/>
              </p14:nvContentPartPr>
              <p14:xfrm>
                <a:off x="3660997" y="4860709"/>
                <a:ext cx="50040" cy="903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A322005-7674-471A-97FB-A37974D1259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651997" y="4852069"/>
                  <a:ext cx="676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B8038EE7-8898-4861-B720-6CA9AA6FD781}"/>
                  </a:ext>
                </a:extLst>
              </p14:cNvPr>
              <p14:cNvContentPartPr/>
              <p14:nvPr/>
            </p14:nvContentPartPr>
            <p14:xfrm>
              <a:off x="4029277" y="4532029"/>
              <a:ext cx="65520" cy="38160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B8038EE7-8898-4861-B720-6CA9AA6FD781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020637" y="4523389"/>
                <a:ext cx="8316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12DC6A60-5E0D-4C9C-BC6F-0128FA1BE5E9}"/>
              </a:ext>
            </a:extLst>
          </p:cNvPr>
          <p:cNvGrpSpPr/>
          <p:nvPr/>
        </p:nvGrpSpPr>
        <p:grpSpPr>
          <a:xfrm>
            <a:off x="4269757" y="4506109"/>
            <a:ext cx="264960" cy="585360"/>
            <a:chOff x="4269757" y="4506109"/>
            <a:chExt cx="264960" cy="58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F073C1D-409B-4354-9CA6-4C3650BD7987}"/>
                    </a:ext>
                  </a:extLst>
                </p14:cNvPr>
                <p14:cNvContentPartPr/>
                <p14:nvPr/>
              </p14:nvContentPartPr>
              <p14:xfrm>
                <a:off x="4269757" y="4506109"/>
                <a:ext cx="145080" cy="5853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F073C1D-409B-4354-9CA6-4C3650BD798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261117" y="4497109"/>
                  <a:ext cx="1627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098E993-B98F-432A-A7D4-9ED5CE697061}"/>
                    </a:ext>
                  </a:extLst>
                </p14:cNvPr>
                <p14:cNvContentPartPr/>
                <p14:nvPr/>
              </p14:nvContentPartPr>
              <p14:xfrm>
                <a:off x="4434637" y="4773229"/>
                <a:ext cx="100080" cy="961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098E993-B98F-432A-A7D4-9ED5CE69706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425997" y="4764229"/>
                  <a:ext cx="1177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ADDC8658-4876-49E1-9114-D1FA43B48C37}"/>
              </a:ext>
            </a:extLst>
          </p:cNvPr>
          <p:cNvGrpSpPr/>
          <p:nvPr/>
        </p:nvGrpSpPr>
        <p:grpSpPr>
          <a:xfrm>
            <a:off x="4762237" y="4533469"/>
            <a:ext cx="327600" cy="430920"/>
            <a:chOff x="4762237" y="4533469"/>
            <a:chExt cx="32760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DCC0E50-CA8E-463D-86A3-C5FCEC38F938}"/>
                    </a:ext>
                  </a:extLst>
                </p14:cNvPr>
                <p14:cNvContentPartPr/>
                <p14:nvPr/>
              </p14:nvContentPartPr>
              <p14:xfrm>
                <a:off x="4762237" y="4672429"/>
                <a:ext cx="81720" cy="2854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DCC0E50-CA8E-463D-86A3-C5FCEC38F9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753597" y="4663429"/>
                  <a:ext cx="993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B73B62A-46A8-4BE7-A6EE-F947322D9D7E}"/>
                    </a:ext>
                  </a:extLst>
                </p14:cNvPr>
                <p14:cNvContentPartPr/>
                <p14:nvPr/>
              </p14:nvContentPartPr>
              <p14:xfrm>
                <a:off x="4954117" y="4533469"/>
                <a:ext cx="135720" cy="4309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B73B62A-46A8-4BE7-A6EE-F947322D9D7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45477" y="4524469"/>
                  <a:ext cx="153360" cy="44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DDBBC6D6-4D44-4672-BA8E-039E31C1B13C}"/>
              </a:ext>
            </a:extLst>
          </p:cNvPr>
          <p:cNvGrpSpPr/>
          <p:nvPr/>
        </p:nvGrpSpPr>
        <p:grpSpPr>
          <a:xfrm>
            <a:off x="3627877" y="5104789"/>
            <a:ext cx="164160" cy="234360"/>
            <a:chOff x="3627877" y="5104789"/>
            <a:chExt cx="16416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0E5E3C4-DF8E-43BD-BFBB-771F48DAE324}"/>
                    </a:ext>
                  </a:extLst>
                </p14:cNvPr>
                <p14:cNvContentPartPr/>
                <p14:nvPr/>
              </p14:nvContentPartPr>
              <p14:xfrm>
                <a:off x="3687277" y="5104789"/>
                <a:ext cx="40680" cy="2343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0E5E3C4-DF8E-43BD-BFBB-771F48DAE32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678637" y="5095789"/>
                  <a:ext cx="58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14D53BB-2F2A-41D1-ACFF-069AF7855A3C}"/>
                    </a:ext>
                  </a:extLst>
                </p14:cNvPr>
                <p14:cNvContentPartPr/>
                <p14:nvPr/>
              </p14:nvContentPartPr>
              <p14:xfrm>
                <a:off x="3627877" y="5110549"/>
                <a:ext cx="164160" cy="777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14D53BB-2F2A-41D1-ACFF-069AF7855A3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619237" y="5101549"/>
                  <a:ext cx="18180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F1806756-4444-436A-9562-5411329F6551}"/>
              </a:ext>
            </a:extLst>
          </p:cNvPr>
          <p:cNvGrpSpPr/>
          <p:nvPr/>
        </p:nvGrpSpPr>
        <p:grpSpPr>
          <a:xfrm>
            <a:off x="5352277" y="3863149"/>
            <a:ext cx="1179720" cy="951840"/>
            <a:chOff x="5352277" y="3863149"/>
            <a:chExt cx="1179720" cy="95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B1314D1-2813-4E9C-975A-9E87024623F5}"/>
                    </a:ext>
                  </a:extLst>
                </p14:cNvPr>
                <p14:cNvContentPartPr/>
                <p14:nvPr/>
              </p14:nvContentPartPr>
              <p14:xfrm>
                <a:off x="5352277" y="4649389"/>
                <a:ext cx="184680" cy="1656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B1314D1-2813-4E9C-975A-9E87024623F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343637" y="4640389"/>
                  <a:ext cx="202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22B10E3-37A5-4FE0-978B-0713C24723FC}"/>
                    </a:ext>
                  </a:extLst>
                </p14:cNvPr>
                <p14:cNvContentPartPr/>
                <p14:nvPr/>
              </p14:nvContentPartPr>
              <p14:xfrm>
                <a:off x="5771677" y="4181029"/>
                <a:ext cx="17640" cy="1821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22B10E3-37A5-4FE0-978B-0713C24723F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63037" y="4172029"/>
                  <a:ext cx="35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8EDCA74-30BB-4E7A-8C7C-8B2FA00D51A2}"/>
                    </a:ext>
                  </a:extLst>
                </p14:cNvPr>
                <p14:cNvContentPartPr/>
                <p14:nvPr/>
              </p14:nvContentPartPr>
              <p14:xfrm>
                <a:off x="5674837" y="4271029"/>
                <a:ext cx="191520" cy="57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8EDCA74-30BB-4E7A-8C7C-8B2FA00D51A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666197" y="4262389"/>
                  <a:ext cx="209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A45D3DA-027F-42A9-AE44-7745CF09C575}"/>
                    </a:ext>
                  </a:extLst>
                </p14:cNvPr>
                <p14:cNvContentPartPr/>
                <p14:nvPr/>
              </p14:nvContentPartPr>
              <p14:xfrm>
                <a:off x="5669077" y="4379389"/>
                <a:ext cx="189000" cy="172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A45D3DA-027F-42A9-AE44-7745CF09C57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660437" y="4370389"/>
                  <a:ext cx="206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DCC123E-611A-425E-A003-A62EB6DC9282}"/>
                    </a:ext>
                  </a:extLst>
                </p14:cNvPr>
                <p14:cNvContentPartPr/>
                <p14:nvPr/>
              </p14:nvContentPartPr>
              <p14:xfrm>
                <a:off x="5924317" y="4294789"/>
                <a:ext cx="102240" cy="1429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DCC123E-611A-425E-A003-A62EB6DC928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915677" y="4285789"/>
                  <a:ext cx="119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A2290A8-A94E-438A-B464-C7FB86F8E082}"/>
                    </a:ext>
                  </a:extLst>
                </p14:cNvPr>
                <p14:cNvContentPartPr/>
                <p14:nvPr/>
              </p14:nvContentPartPr>
              <p14:xfrm>
                <a:off x="5954557" y="4199029"/>
                <a:ext cx="6840" cy="140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A2290A8-A94E-438A-B464-C7FB86F8E08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945917" y="4190029"/>
                  <a:ext cx="2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3A1B8AF-3907-49D6-824A-893340F7E4D5}"/>
                    </a:ext>
                  </a:extLst>
                </p14:cNvPr>
                <p14:cNvContentPartPr/>
                <p14:nvPr/>
              </p14:nvContentPartPr>
              <p14:xfrm>
                <a:off x="6132037" y="4208749"/>
                <a:ext cx="83520" cy="1375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3A1B8AF-3907-49D6-824A-893340F7E4D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123037" y="4199749"/>
                  <a:ext cx="101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769C1F9-9C98-4369-BCFE-A58150D87B88}"/>
                    </a:ext>
                  </a:extLst>
                </p14:cNvPr>
                <p14:cNvContentPartPr/>
                <p14:nvPr/>
              </p14:nvContentPartPr>
              <p14:xfrm>
                <a:off x="6323197" y="4186429"/>
                <a:ext cx="206280" cy="1321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769C1F9-9C98-4369-BCFE-A58150D87B8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314557" y="4177789"/>
                  <a:ext cx="223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9EA7FF6-289B-4C69-A697-5A3D9BF49428}"/>
                    </a:ext>
                  </a:extLst>
                </p14:cNvPr>
                <p14:cNvContentPartPr/>
                <p14:nvPr/>
              </p14:nvContentPartPr>
              <p14:xfrm>
                <a:off x="6288637" y="3900949"/>
                <a:ext cx="243360" cy="6591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9EA7FF6-289B-4C69-A697-5A3D9BF4942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279997" y="3891949"/>
                  <a:ext cx="26100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FB80F00-9F81-498E-9B4C-C7E24F49153A}"/>
                    </a:ext>
                  </a:extLst>
                </p14:cNvPr>
                <p14:cNvContentPartPr/>
                <p14:nvPr/>
              </p14:nvContentPartPr>
              <p14:xfrm>
                <a:off x="6185317" y="3863149"/>
                <a:ext cx="15840" cy="2264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FB80F00-9F81-498E-9B4C-C7E24F49153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176317" y="3854509"/>
                  <a:ext cx="33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1AE0198-64B9-4559-9C58-5CB25E81D1FF}"/>
                    </a:ext>
                  </a:extLst>
                </p14:cNvPr>
                <p14:cNvContentPartPr/>
                <p14:nvPr/>
              </p14:nvContentPartPr>
              <p14:xfrm>
                <a:off x="6130957" y="4022989"/>
                <a:ext cx="129600" cy="500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1AE0198-64B9-4559-9C58-5CB25E81D1F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122317" y="4014349"/>
                  <a:ext cx="1472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01B436A-248A-4699-A168-2184F1400DF6}"/>
              </a:ext>
            </a:extLst>
          </p:cNvPr>
          <p:cNvGrpSpPr/>
          <p:nvPr/>
        </p:nvGrpSpPr>
        <p:grpSpPr>
          <a:xfrm>
            <a:off x="621157" y="4291909"/>
            <a:ext cx="242280" cy="455040"/>
            <a:chOff x="621157" y="4291909"/>
            <a:chExt cx="24228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D50FC2A-60D7-49E1-9583-70CF2FCCAE52}"/>
                    </a:ext>
                  </a:extLst>
                </p14:cNvPr>
                <p14:cNvContentPartPr/>
                <p14:nvPr/>
              </p14:nvContentPartPr>
              <p14:xfrm>
                <a:off x="663997" y="4298749"/>
                <a:ext cx="199440" cy="4482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D50FC2A-60D7-49E1-9583-70CF2FCCAE5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55357" y="4289749"/>
                  <a:ext cx="2170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039BB77-09E1-40FC-8FD1-743A9A16D293}"/>
                    </a:ext>
                  </a:extLst>
                </p14:cNvPr>
                <p14:cNvContentPartPr/>
                <p14:nvPr/>
              </p14:nvContentPartPr>
              <p14:xfrm>
                <a:off x="621157" y="4291909"/>
                <a:ext cx="201600" cy="946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039BB77-09E1-40FC-8FD1-743A9A16D29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12157" y="4282909"/>
                  <a:ext cx="2192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08824860-8D30-47EA-BBE6-D577AC5317E2}"/>
              </a:ext>
            </a:extLst>
          </p:cNvPr>
          <p:cNvGrpSpPr/>
          <p:nvPr/>
        </p:nvGrpSpPr>
        <p:grpSpPr>
          <a:xfrm>
            <a:off x="1002037" y="5685829"/>
            <a:ext cx="538560" cy="417240"/>
            <a:chOff x="1002037" y="5685829"/>
            <a:chExt cx="53856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065AC32-D12B-4486-9DBC-1ED52626E32E}"/>
                    </a:ext>
                  </a:extLst>
                </p14:cNvPr>
                <p14:cNvContentPartPr/>
                <p14:nvPr/>
              </p14:nvContentPartPr>
              <p14:xfrm>
                <a:off x="1002037" y="5785549"/>
                <a:ext cx="288720" cy="507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065AC32-D12B-4486-9DBC-1ED52626E32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93397" y="5776909"/>
                  <a:ext cx="306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67A863A-6A3E-483D-8DBC-643C5BFC87DE}"/>
                    </a:ext>
                  </a:extLst>
                </p14:cNvPr>
                <p14:cNvContentPartPr/>
                <p14:nvPr/>
              </p14:nvContentPartPr>
              <p14:xfrm>
                <a:off x="1090957" y="5834149"/>
                <a:ext cx="111600" cy="2224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67A863A-6A3E-483D-8DBC-643C5BFC87D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82317" y="5825149"/>
                  <a:ext cx="129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998816D-B79C-4047-B369-506E6FA53FEF}"/>
                    </a:ext>
                  </a:extLst>
                </p14:cNvPr>
                <p14:cNvContentPartPr/>
                <p14:nvPr/>
              </p14:nvContentPartPr>
              <p14:xfrm>
                <a:off x="1289677" y="5997949"/>
                <a:ext cx="81000" cy="1051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998816D-B79C-4047-B369-506E6FA53FE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280677" y="5988949"/>
                  <a:ext cx="98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506314D-75C2-498F-8AD0-1932B04DC4B7}"/>
                    </a:ext>
                  </a:extLst>
                </p14:cNvPr>
                <p14:cNvContentPartPr/>
                <p14:nvPr/>
              </p14:nvContentPartPr>
              <p14:xfrm>
                <a:off x="1471477" y="5685829"/>
                <a:ext cx="69120" cy="1317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506314D-75C2-498F-8AD0-1932B04DC4B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462837" y="5677189"/>
                  <a:ext cx="8676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A4571ADF-C747-4134-AEB1-6F5724CE7A34}"/>
                  </a:ext>
                </a:extLst>
              </p14:cNvPr>
              <p14:cNvContentPartPr/>
              <p14:nvPr/>
            </p14:nvContentPartPr>
            <p14:xfrm>
              <a:off x="1705837" y="5723269"/>
              <a:ext cx="36000" cy="28044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A4571ADF-C747-4134-AEB1-6F5724CE7A34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696837" y="5714629"/>
                <a:ext cx="5364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16AB87C8-C808-4A37-9F51-6A4D0492784F}"/>
              </a:ext>
            </a:extLst>
          </p:cNvPr>
          <p:cNvGrpSpPr/>
          <p:nvPr/>
        </p:nvGrpSpPr>
        <p:grpSpPr>
          <a:xfrm>
            <a:off x="1948117" y="5621389"/>
            <a:ext cx="238680" cy="579240"/>
            <a:chOff x="1948117" y="5621389"/>
            <a:chExt cx="23868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8B4F0D9-EE90-4ACA-9DBC-6991FEFC6480}"/>
                    </a:ext>
                  </a:extLst>
                </p14:cNvPr>
                <p14:cNvContentPartPr/>
                <p14:nvPr/>
              </p14:nvContentPartPr>
              <p14:xfrm>
                <a:off x="1948117" y="5621389"/>
                <a:ext cx="166680" cy="5792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8B4F0D9-EE90-4ACA-9DBC-6991FEFC648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939117" y="5612389"/>
                  <a:ext cx="18432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FEE70A1-643F-4D11-A923-81774FBA8E57}"/>
                    </a:ext>
                  </a:extLst>
                </p14:cNvPr>
                <p14:cNvContentPartPr/>
                <p14:nvPr/>
              </p14:nvContentPartPr>
              <p14:xfrm>
                <a:off x="2111557" y="5882749"/>
                <a:ext cx="75240" cy="1195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FEE70A1-643F-4D11-A923-81774FBA8E5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102557" y="5873749"/>
                  <a:ext cx="928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9E19AC84-AEB2-4A4E-BC1F-315675A354C1}"/>
              </a:ext>
            </a:extLst>
          </p:cNvPr>
          <p:cNvGrpSpPr/>
          <p:nvPr/>
        </p:nvGrpSpPr>
        <p:grpSpPr>
          <a:xfrm>
            <a:off x="2356717" y="5704909"/>
            <a:ext cx="332640" cy="299160"/>
            <a:chOff x="2356717" y="5704909"/>
            <a:chExt cx="33264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DA81CC3-6C7A-494A-8B64-AFFA5278BB46}"/>
                    </a:ext>
                  </a:extLst>
                </p14:cNvPr>
                <p14:cNvContentPartPr/>
                <p14:nvPr/>
              </p14:nvContentPartPr>
              <p14:xfrm>
                <a:off x="2356717" y="5791309"/>
                <a:ext cx="154800" cy="1555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DA81CC3-6C7A-494A-8B64-AFFA5278BB4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347717" y="5782669"/>
                  <a:ext cx="172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7576185-F82B-4164-9DDA-5A05632F62E1}"/>
                    </a:ext>
                  </a:extLst>
                </p14:cNvPr>
                <p14:cNvContentPartPr/>
                <p14:nvPr/>
              </p14:nvContentPartPr>
              <p14:xfrm>
                <a:off x="2582797" y="5704909"/>
                <a:ext cx="106560" cy="2991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7576185-F82B-4164-9DDA-5A05632F62E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573797" y="5696269"/>
                  <a:ext cx="12420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A1C221C-44B2-4DB4-B5F7-569335A50F94}"/>
              </a:ext>
            </a:extLst>
          </p:cNvPr>
          <p:cNvGrpSpPr/>
          <p:nvPr/>
        </p:nvGrpSpPr>
        <p:grpSpPr>
          <a:xfrm>
            <a:off x="2895277" y="5785189"/>
            <a:ext cx="165240" cy="76320"/>
            <a:chOff x="2895277" y="5785189"/>
            <a:chExt cx="16524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7A661E2-A945-4202-90BA-15003FAFF01D}"/>
                    </a:ext>
                  </a:extLst>
                </p14:cNvPr>
                <p14:cNvContentPartPr/>
                <p14:nvPr/>
              </p14:nvContentPartPr>
              <p14:xfrm>
                <a:off x="2895277" y="5785189"/>
                <a:ext cx="165240" cy="216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7A661E2-A945-4202-90BA-15003FAFF01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86277" y="5776549"/>
                  <a:ext cx="182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CC52AAF-CB0F-4B1D-B6A7-B7844FDDB6BD}"/>
                    </a:ext>
                  </a:extLst>
                </p14:cNvPr>
                <p14:cNvContentPartPr/>
                <p14:nvPr/>
              </p14:nvContentPartPr>
              <p14:xfrm>
                <a:off x="2895637" y="5846749"/>
                <a:ext cx="163080" cy="147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CC52AAF-CB0F-4B1D-B6A7-B7844FDDB6B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886637" y="5838109"/>
                  <a:ext cx="1807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B36FD0A5-2FB7-45B9-B9EC-94B1B742C66E}"/>
                  </a:ext>
                </a:extLst>
              </p14:cNvPr>
              <p14:cNvContentPartPr/>
              <p14:nvPr/>
            </p14:nvContentPartPr>
            <p14:xfrm>
              <a:off x="3245917" y="5764309"/>
              <a:ext cx="164160" cy="13356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B36FD0A5-2FB7-45B9-B9EC-94B1B742C66E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236917" y="5755309"/>
                <a:ext cx="181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AE7DEEAE-96CA-4882-A675-89EF8FF1DA4E}"/>
                  </a:ext>
                </a:extLst>
              </p14:cNvPr>
              <p14:cNvContentPartPr/>
              <p14:nvPr/>
            </p14:nvContentPartPr>
            <p14:xfrm>
              <a:off x="1899517" y="6261469"/>
              <a:ext cx="652680" cy="8100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AE7DEEAE-96CA-4882-A675-89EF8FF1DA4E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890517" y="6252469"/>
                <a:ext cx="67032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4B029A8-0E3F-4114-93B9-DA2C736FFEAA}"/>
              </a:ext>
            </a:extLst>
          </p:cNvPr>
          <p:cNvGrpSpPr/>
          <p:nvPr/>
        </p:nvGrpSpPr>
        <p:grpSpPr>
          <a:xfrm>
            <a:off x="4625437" y="5509069"/>
            <a:ext cx="783000" cy="723960"/>
            <a:chOff x="4625437" y="5509069"/>
            <a:chExt cx="783000" cy="72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13D13B4-1631-4D11-A534-AC7CE7E5415C}"/>
                    </a:ext>
                  </a:extLst>
                </p14:cNvPr>
                <p14:cNvContentPartPr/>
                <p14:nvPr/>
              </p14:nvContentPartPr>
              <p14:xfrm>
                <a:off x="4830637" y="5605189"/>
                <a:ext cx="220680" cy="5734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13D13B4-1631-4D11-A534-AC7CE7E5415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821637" y="5596549"/>
                  <a:ext cx="23832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95F7905-C864-489D-AC31-43675DF947E2}"/>
                    </a:ext>
                  </a:extLst>
                </p14:cNvPr>
                <p14:cNvContentPartPr/>
                <p14:nvPr/>
              </p14:nvContentPartPr>
              <p14:xfrm>
                <a:off x="5046637" y="5882029"/>
                <a:ext cx="95400" cy="889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95F7905-C864-489D-AC31-43675DF947E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037637" y="5873389"/>
                  <a:ext cx="113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A816A13-57F3-47A5-8827-F4C92965C509}"/>
                    </a:ext>
                  </a:extLst>
                </p14:cNvPr>
                <p14:cNvContentPartPr/>
                <p14:nvPr/>
              </p14:nvContentPartPr>
              <p14:xfrm>
                <a:off x="4625437" y="5509069"/>
                <a:ext cx="783000" cy="7239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A816A13-57F3-47A5-8827-F4C92965C50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616797" y="5500069"/>
                  <a:ext cx="800640" cy="74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D7F1ACBB-9269-48ED-9F30-10640B3FA2DC}"/>
              </a:ext>
            </a:extLst>
          </p:cNvPr>
          <p:cNvGrpSpPr/>
          <p:nvPr/>
        </p:nvGrpSpPr>
        <p:grpSpPr>
          <a:xfrm>
            <a:off x="4369117" y="5244829"/>
            <a:ext cx="43200" cy="30960"/>
            <a:chOff x="4369117" y="5244829"/>
            <a:chExt cx="43200" cy="3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C1C7CF6-2DED-450D-90DF-6F8B35967D73}"/>
                    </a:ext>
                  </a:extLst>
                </p14:cNvPr>
                <p14:cNvContentPartPr/>
                <p14:nvPr/>
              </p14:nvContentPartPr>
              <p14:xfrm>
                <a:off x="4369117" y="5244829"/>
                <a:ext cx="8280" cy="32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C1C7CF6-2DED-450D-90DF-6F8B35967D7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360117" y="5236189"/>
                  <a:ext cx="25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DB42AB4-4BCB-4237-8676-D8C5EEF08DD6}"/>
                    </a:ext>
                  </a:extLst>
                </p14:cNvPr>
                <p14:cNvContentPartPr/>
                <p14:nvPr/>
              </p14:nvContentPartPr>
              <p14:xfrm>
                <a:off x="4408357" y="5275429"/>
                <a:ext cx="3960" cy="3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DB42AB4-4BCB-4237-8676-D8C5EEF08DD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399357" y="5266429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8A353682-1468-4610-B324-DF31841284EB}"/>
              </a:ext>
            </a:extLst>
          </p:cNvPr>
          <p:cNvGrpSpPr/>
          <p:nvPr/>
        </p:nvGrpSpPr>
        <p:grpSpPr>
          <a:xfrm>
            <a:off x="6257317" y="5075269"/>
            <a:ext cx="484200" cy="308160"/>
            <a:chOff x="6257317" y="5075269"/>
            <a:chExt cx="48420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E84B329-85D5-41CC-9DCC-A5F620EE7E6D}"/>
                    </a:ext>
                  </a:extLst>
                </p14:cNvPr>
                <p14:cNvContentPartPr/>
                <p14:nvPr/>
              </p14:nvContentPartPr>
              <p14:xfrm>
                <a:off x="6257317" y="5075269"/>
                <a:ext cx="243720" cy="547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E84B329-85D5-41CC-9DCC-A5F620EE7E6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248317" y="5066629"/>
                  <a:ext cx="261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11BBAB0-D08F-45D2-9029-9C2E2D52C8E6}"/>
                    </a:ext>
                  </a:extLst>
                </p14:cNvPr>
                <p14:cNvContentPartPr/>
                <p14:nvPr/>
              </p14:nvContentPartPr>
              <p14:xfrm>
                <a:off x="6355237" y="5108749"/>
                <a:ext cx="33120" cy="2746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11BBAB0-D08F-45D2-9029-9C2E2D52C8E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346597" y="5100109"/>
                  <a:ext cx="50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2AC61E7-8687-4167-833E-2599B271EC7B}"/>
                    </a:ext>
                  </a:extLst>
                </p14:cNvPr>
                <p14:cNvContentPartPr/>
                <p14:nvPr/>
              </p14:nvContentPartPr>
              <p14:xfrm>
                <a:off x="6533437" y="5077069"/>
                <a:ext cx="165960" cy="432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2AC61E7-8687-4167-833E-2599B271EC7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524797" y="5068069"/>
                  <a:ext cx="183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36910E5F-A28A-42B4-9028-0687650DDF57}"/>
                    </a:ext>
                  </a:extLst>
                </p14:cNvPr>
                <p14:cNvContentPartPr/>
                <p14:nvPr/>
              </p14:nvContentPartPr>
              <p14:xfrm>
                <a:off x="6535957" y="5111629"/>
                <a:ext cx="205560" cy="2667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36910E5F-A28A-42B4-9028-0687650DDF5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26957" y="5102989"/>
                  <a:ext cx="22320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15C46D45-4474-45F3-8B8C-12B6B627E38A}"/>
              </a:ext>
            </a:extLst>
          </p:cNvPr>
          <p:cNvGrpSpPr/>
          <p:nvPr/>
        </p:nvGrpSpPr>
        <p:grpSpPr>
          <a:xfrm>
            <a:off x="407677" y="5895349"/>
            <a:ext cx="316440" cy="202680"/>
            <a:chOff x="407677" y="5895349"/>
            <a:chExt cx="31644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54DA76C-04D7-4C50-8A76-5F64FAAEB40B}"/>
                    </a:ext>
                  </a:extLst>
                </p14:cNvPr>
                <p14:cNvContentPartPr/>
                <p14:nvPr/>
              </p14:nvContentPartPr>
              <p14:xfrm>
                <a:off x="407677" y="5956189"/>
                <a:ext cx="312480" cy="388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54DA76C-04D7-4C50-8A76-5F64FAAEB40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99037" y="5947549"/>
                  <a:ext cx="330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B6271B9-EB10-45E0-9AD9-DDA609BCDD3C}"/>
                    </a:ext>
                  </a:extLst>
                </p14:cNvPr>
                <p14:cNvContentPartPr/>
                <p14:nvPr/>
              </p14:nvContentPartPr>
              <p14:xfrm>
                <a:off x="657517" y="5895349"/>
                <a:ext cx="66600" cy="2026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B6271B9-EB10-45E0-9AD9-DDA609BCDD3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48517" y="5886349"/>
                  <a:ext cx="8424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AC30AC5-B64D-49CB-9A2D-DCF2C7E73269}"/>
                  </a:ext>
                </a:extLst>
              </p14:cNvPr>
              <p14:cNvContentPartPr/>
              <p14:nvPr/>
            </p14:nvContentPartPr>
            <p14:xfrm>
              <a:off x="3013357" y="5302069"/>
              <a:ext cx="293760" cy="20664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AC30AC5-B64D-49CB-9A2D-DCF2C7E7326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004717" y="5293069"/>
                <a:ext cx="31140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958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82374E7-211F-4108-9631-8F3812B8A911}"/>
              </a:ext>
            </a:extLst>
          </p:cNvPr>
          <p:cNvGrpSpPr/>
          <p:nvPr/>
        </p:nvGrpSpPr>
        <p:grpSpPr>
          <a:xfrm>
            <a:off x="1665867" y="1248762"/>
            <a:ext cx="8860265" cy="5419646"/>
            <a:chOff x="978790" y="323215"/>
            <a:chExt cx="10186525" cy="6230893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9FA7A613-1019-48C8-A322-A60BC5186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470"/>
            <a:stretch/>
          </p:blipFill>
          <p:spPr>
            <a:xfrm>
              <a:off x="978790" y="323215"/>
              <a:ext cx="4833824" cy="4509282"/>
            </a:xfrm>
            <a:prstGeom prst="rect">
              <a:avLst/>
            </a:prstGeom>
          </p:spPr>
        </p:pic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C9D48387-BBFD-46EA-A00A-1857AE59B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5014"/>
            <a:stretch/>
          </p:blipFill>
          <p:spPr>
            <a:xfrm>
              <a:off x="1366868" y="4596606"/>
              <a:ext cx="4057667" cy="1957502"/>
            </a:xfrm>
            <a:prstGeom prst="rect">
              <a:avLst/>
            </a:prstGeom>
          </p:spPr>
        </p:pic>
        <p:pic>
          <p:nvPicPr>
            <p:cNvPr id="7" name="Content Placeholder 3">
              <a:extLst>
                <a:ext uri="{FF2B5EF4-FFF2-40B4-BE49-F238E27FC236}">
                  <a16:creationId xmlns:a16="http://schemas.microsoft.com/office/drawing/2014/main" id="{5CD2BAD9-2A12-44F8-A2AE-9308F58B2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530"/>
            <a:stretch/>
          </p:blipFill>
          <p:spPr>
            <a:xfrm>
              <a:off x="6618515" y="323215"/>
              <a:ext cx="4546800" cy="4509282"/>
            </a:xfrm>
            <a:prstGeom prst="rect">
              <a:avLst/>
            </a:prstGeom>
          </p:spPr>
        </p:pic>
        <p:pic>
          <p:nvPicPr>
            <p:cNvPr id="8" name="Content Placeholder 3">
              <a:extLst>
                <a:ext uri="{FF2B5EF4-FFF2-40B4-BE49-F238E27FC236}">
                  <a16:creationId xmlns:a16="http://schemas.microsoft.com/office/drawing/2014/main" id="{18BDD2FA-B2F4-411E-BC2C-E2C784E15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014"/>
            <a:stretch/>
          </p:blipFill>
          <p:spPr>
            <a:xfrm>
              <a:off x="6859563" y="4596606"/>
              <a:ext cx="4057667" cy="195750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D977573-72B9-44A8-AF4E-7EA08893D14A}"/>
              </a:ext>
            </a:extLst>
          </p:cNvPr>
          <p:cNvSpPr txBox="1"/>
          <p:nvPr/>
        </p:nvSpPr>
        <p:spPr>
          <a:xfrm>
            <a:off x="272562" y="149525"/>
            <a:ext cx="91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Bessel functions of the first kind and zeros</a:t>
            </a:r>
          </a:p>
        </p:txBody>
      </p:sp>
      <p:pic>
        <p:nvPicPr>
          <p:cNvPr id="1026" name="Picture 2" descr="Welcome to the Snoeyink Research Group — Snoeyink Research Group">
            <a:extLst>
              <a:ext uri="{FF2B5EF4-FFF2-40B4-BE49-F238E27FC236}">
                <a16:creationId xmlns:a16="http://schemas.microsoft.com/office/drawing/2014/main" id="{8D58AE93-52A4-463D-9A3E-EE1F3E92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65" y="-1"/>
            <a:ext cx="3344335" cy="18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43BB63-C4BE-4DAC-940C-B7ED90CF1B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69905"/>
            <a:ext cx="540952" cy="2544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69A168-4D62-43F4-9A68-F938892A0CE9}"/>
              </a:ext>
            </a:extLst>
          </p:cNvPr>
          <p:cNvGrpSpPr/>
          <p:nvPr/>
        </p:nvGrpSpPr>
        <p:grpSpPr>
          <a:xfrm>
            <a:off x="8649157" y="531709"/>
            <a:ext cx="360360" cy="205560"/>
            <a:chOff x="8649157" y="531709"/>
            <a:chExt cx="36036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3BA6A2C-591A-4636-B53B-161CE1622BA2}"/>
                    </a:ext>
                  </a:extLst>
                </p14:cNvPr>
                <p14:cNvContentPartPr/>
                <p14:nvPr/>
              </p14:nvContentPartPr>
              <p14:xfrm>
                <a:off x="8649157" y="569149"/>
                <a:ext cx="359640" cy="168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3BA6A2C-591A-4636-B53B-161CE1622B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40157" y="560509"/>
                  <a:ext cx="377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5A78D3-7271-40FF-AA25-787F7D7D59F3}"/>
                    </a:ext>
                  </a:extLst>
                </p14:cNvPr>
                <p14:cNvContentPartPr/>
                <p14:nvPr/>
              </p14:nvContentPartPr>
              <p14:xfrm>
                <a:off x="8936437" y="531709"/>
                <a:ext cx="73080" cy="90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5A78D3-7271-40FF-AA25-787F7D7D59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7437" y="523069"/>
                  <a:ext cx="9072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EDF60BD8-32F0-464B-AA75-79CEAD1F7CD0}"/>
                  </a:ext>
                </a:extLst>
              </p14:cNvPr>
              <p14:cNvContentPartPr/>
              <p14:nvPr/>
            </p14:nvContentPartPr>
            <p14:xfrm>
              <a:off x="9307597" y="652669"/>
              <a:ext cx="168840" cy="37800"/>
            </p14:xfrm>
          </p:contentPart>
        </mc:Choice>
        <mc:Fallback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EDF60BD8-32F0-464B-AA75-79CEAD1F7C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98957" y="644029"/>
                <a:ext cx="1864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38896ED-5551-47C6-A26E-1400D0486610}"/>
              </a:ext>
            </a:extLst>
          </p:cNvPr>
          <p:cNvGrpSpPr/>
          <p:nvPr/>
        </p:nvGrpSpPr>
        <p:grpSpPr>
          <a:xfrm>
            <a:off x="8536117" y="842389"/>
            <a:ext cx="398520" cy="142920"/>
            <a:chOff x="8536117" y="842389"/>
            <a:chExt cx="39852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5780FB7C-CF5F-4DAA-8138-D1F928A183F5}"/>
                    </a:ext>
                  </a:extLst>
                </p14:cNvPr>
                <p14:cNvContentPartPr/>
                <p14:nvPr/>
              </p14:nvContentPartPr>
              <p14:xfrm>
                <a:off x="8536117" y="848509"/>
                <a:ext cx="79560" cy="13680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5780FB7C-CF5F-4DAA-8138-D1F928A183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27117" y="839509"/>
                  <a:ext cx="97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DF68894D-34D0-40F2-8796-18B327901E16}"/>
                    </a:ext>
                  </a:extLst>
                </p14:cNvPr>
                <p14:cNvContentPartPr/>
                <p14:nvPr/>
              </p14:nvContentPartPr>
              <p14:xfrm>
                <a:off x="8664637" y="858229"/>
                <a:ext cx="98280" cy="8640"/>
              </p14:xfrm>
            </p:contentPart>
          </mc:Choice>
          <mc:Fallback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DF68894D-34D0-40F2-8796-18B327901E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55997" y="849229"/>
                  <a:ext cx="115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145D54AF-3DBD-4988-BC31-9D101BB2489D}"/>
                    </a:ext>
                  </a:extLst>
                </p14:cNvPr>
                <p14:cNvContentPartPr/>
                <p14:nvPr/>
              </p14:nvContentPartPr>
              <p14:xfrm>
                <a:off x="8669317" y="888829"/>
                <a:ext cx="122040" cy="1332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145D54AF-3DBD-4988-BC31-9D101BB248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60317" y="879829"/>
                  <a:ext cx="139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C44E8892-ED1A-4168-A128-A2E59D2F38DB}"/>
                    </a:ext>
                  </a:extLst>
                </p14:cNvPr>
                <p14:cNvContentPartPr/>
                <p14:nvPr/>
              </p14:nvContentPartPr>
              <p14:xfrm>
                <a:off x="8865157" y="842389"/>
                <a:ext cx="69480" cy="7272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C44E8892-ED1A-4168-A128-A2E59D2F38D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56517" y="833749"/>
                  <a:ext cx="871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BBC031CC-FB24-4300-B48D-494AE96390A9}"/>
              </a:ext>
            </a:extLst>
          </p:cNvPr>
          <p:cNvGrpSpPr/>
          <p:nvPr/>
        </p:nvGrpSpPr>
        <p:grpSpPr>
          <a:xfrm>
            <a:off x="11025877" y="1725829"/>
            <a:ext cx="398160" cy="183600"/>
            <a:chOff x="11025877" y="1725829"/>
            <a:chExt cx="39816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C59748F7-495F-4926-A41E-F24B575722B8}"/>
                    </a:ext>
                  </a:extLst>
                </p14:cNvPr>
                <p14:cNvContentPartPr/>
                <p14:nvPr/>
              </p14:nvContentPartPr>
              <p14:xfrm>
                <a:off x="11025877" y="1725829"/>
                <a:ext cx="190800" cy="5616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C59748F7-495F-4926-A41E-F24B575722B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17237" y="1717189"/>
                  <a:ext cx="208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72AC86F4-15C9-4FC6-A08F-CCCA4D3333A5}"/>
                    </a:ext>
                  </a:extLst>
                </p14:cNvPr>
                <p14:cNvContentPartPr/>
                <p14:nvPr/>
              </p14:nvContentPartPr>
              <p14:xfrm>
                <a:off x="11155477" y="1737349"/>
                <a:ext cx="75600" cy="10404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72AC86F4-15C9-4FC6-A08F-CCCA4D3333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46837" y="1728709"/>
                  <a:ext cx="93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32CC25C4-257F-4ADF-990C-EF29E981F208}"/>
                    </a:ext>
                  </a:extLst>
                </p14:cNvPr>
                <p14:cNvContentPartPr/>
                <p14:nvPr/>
              </p14:nvContentPartPr>
              <p14:xfrm>
                <a:off x="11313157" y="1792789"/>
                <a:ext cx="110880" cy="8316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32CC25C4-257F-4ADF-990C-EF29E981F20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304517" y="1783789"/>
                  <a:ext cx="128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F12D589B-77D8-4F34-A261-B6CE52FD69B7}"/>
                    </a:ext>
                  </a:extLst>
                </p14:cNvPr>
                <p14:cNvContentPartPr/>
                <p14:nvPr/>
              </p14:nvContentPartPr>
              <p14:xfrm>
                <a:off x="11336197" y="1802509"/>
                <a:ext cx="53280" cy="10692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F12D589B-77D8-4F34-A261-B6CE52FD69B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27197" y="1793869"/>
                  <a:ext cx="709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640A5615-DF93-4544-A77E-D31C127025FF}"/>
              </a:ext>
            </a:extLst>
          </p:cNvPr>
          <p:cNvGrpSpPr/>
          <p:nvPr/>
        </p:nvGrpSpPr>
        <p:grpSpPr>
          <a:xfrm>
            <a:off x="10325317" y="146509"/>
            <a:ext cx="781560" cy="348480"/>
            <a:chOff x="10325317" y="146509"/>
            <a:chExt cx="78156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0532FF-BF53-453D-AD9E-E85C9F18FE83}"/>
                    </a:ext>
                  </a:extLst>
                </p14:cNvPr>
                <p14:cNvContentPartPr/>
                <p14:nvPr/>
              </p14:nvContentPartPr>
              <p14:xfrm>
                <a:off x="10967557" y="318229"/>
                <a:ext cx="139320" cy="139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0532FF-BF53-453D-AD9E-E85C9F18FE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58917" y="309229"/>
                  <a:ext cx="156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16B453-2EED-4FED-9334-81467FA2046F}"/>
                    </a:ext>
                  </a:extLst>
                </p14:cNvPr>
                <p14:cNvContentPartPr/>
                <p14:nvPr/>
              </p14:nvContentPartPr>
              <p14:xfrm>
                <a:off x="10962877" y="389149"/>
                <a:ext cx="127080" cy="85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16B453-2EED-4FED-9334-81467FA204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54237" y="380509"/>
                  <a:ext cx="144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0EC10C7E-160C-4600-B4BC-AB6744A70C11}"/>
                    </a:ext>
                  </a:extLst>
                </p14:cNvPr>
                <p14:cNvContentPartPr/>
                <p14:nvPr/>
              </p14:nvContentPartPr>
              <p14:xfrm>
                <a:off x="10325317" y="262069"/>
                <a:ext cx="277920" cy="23292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0EC10C7E-160C-4600-B4BC-AB6744A70C1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16677" y="253429"/>
                  <a:ext cx="295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ECA227A0-E7A6-4E74-AB0E-DAAFAE14F209}"/>
                    </a:ext>
                  </a:extLst>
                </p14:cNvPr>
                <p14:cNvContentPartPr/>
                <p14:nvPr/>
              </p14:nvContentPartPr>
              <p14:xfrm>
                <a:off x="10573357" y="240469"/>
                <a:ext cx="61200" cy="5760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ECA227A0-E7A6-4E74-AB0E-DAAFAE14F2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64357" y="231469"/>
                  <a:ext cx="78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BD683873-A9FF-47BC-AA05-553284CC0954}"/>
                    </a:ext>
                  </a:extLst>
                </p14:cNvPr>
                <p14:cNvContentPartPr/>
                <p14:nvPr/>
              </p14:nvContentPartPr>
              <p14:xfrm>
                <a:off x="10704037" y="146509"/>
                <a:ext cx="144000" cy="18864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BD683873-A9FF-47BC-AA05-553284CC09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95397" y="137869"/>
                  <a:ext cx="16164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27D4AD67-67B5-49B1-AAB2-6E0F412C3DC3}"/>
              </a:ext>
            </a:extLst>
          </p:cNvPr>
          <p:cNvGrpSpPr/>
          <p:nvPr/>
        </p:nvGrpSpPr>
        <p:grpSpPr>
          <a:xfrm>
            <a:off x="10483717" y="911509"/>
            <a:ext cx="1227600" cy="525960"/>
            <a:chOff x="10483717" y="911509"/>
            <a:chExt cx="122760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F46C1BA0-BB10-4E66-B9E1-9E58D0C56EF8}"/>
                    </a:ext>
                  </a:extLst>
                </p14:cNvPr>
                <p14:cNvContentPartPr/>
                <p14:nvPr/>
              </p14:nvContentPartPr>
              <p14:xfrm>
                <a:off x="10503157" y="924469"/>
                <a:ext cx="42480" cy="43200"/>
              </p14:xfrm>
            </p:contentPart>
          </mc:Choice>
          <mc:Fallback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F46C1BA0-BB10-4E66-B9E1-9E58D0C56EF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94517" y="915469"/>
                  <a:ext cx="60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08C3904C-3CE1-4D50-AB9E-5654383D9D26}"/>
                    </a:ext>
                  </a:extLst>
                </p14:cNvPr>
                <p14:cNvContentPartPr/>
                <p14:nvPr/>
              </p14:nvContentPartPr>
              <p14:xfrm>
                <a:off x="10509277" y="952189"/>
                <a:ext cx="973800" cy="31968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08C3904C-3CE1-4D50-AB9E-5654383D9D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00277" y="943189"/>
                  <a:ext cx="9914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8C78C46D-F66F-49FB-BA17-0AA7C66358C7}"/>
                    </a:ext>
                  </a:extLst>
                </p14:cNvPr>
                <p14:cNvContentPartPr/>
                <p14:nvPr/>
              </p14:nvContentPartPr>
              <p14:xfrm>
                <a:off x="11420437" y="1220749"/>
                <a:ext cx="97200" cy="10656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8C78C46D-F66F-49FB-BA17-0AA7C66358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411437" y="1211749"/>
                  <a:ext cx="11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A094292E-43AF-4E09-BBE8-4ABC649737E9}"/>
                    </a:ext>
                  </a:extLst>
                </p14:cNvPr>
                <p14:cNvContentPartPr/>
                <p14:nvPr/>
              </p14:nvContentPartPr>
              <p14:xfrm>
                <a:off x="11592877" y="1227589"/>
                <a:ext cx="118440" cy="20988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A094292E-43AF-4E09-BBE8-4ABC649737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84237" y="1218589"/>
                  <a:ext cx="136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D1A40B0F-C160-4B27-8583-F7C1F6C7562C}"/>
                    </a:ext>
                  </a:extLst>
                </p14:cNvPr>
                <p14:cNvContentPartPr/>
                <p14:nvPr/>
              </p14:nvContentPartPr>
              <p14:xfrm>
                <a:off x="10483717" y="911509"/>
                <a:ext cx="56160" cy="82440"/>
              </p14:xfrm>
            </p:contentPart>
          </mc:Choice>
          <mc:Fallback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D1A40B0F-C160-4B27-8583-F7C1F6C756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75077" y="902509"/>
                  <a:ext cx="738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4B0E751E-7F92-46C4-AD65-E242D2849558}"/>
              </a:ext>
            </a:extLst>
          </p:cNvPr>
          <p:cNvGrpSpPr/>
          <p:nvPr/>
        </p:nvGrpSpPr>
        <p:grpSpPr>
          <a:xfrm>
            <a:off x="8820877" y="1389229"/>
            <a:ext cx="290520" cy="430200"/>
            <a:chOff x="8820877" y="1389229"/>
            <a:chExt cx="29052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3F6E1A8E-4393-401D-B6A7-F2A0F9082A4C}"/>
                    </a:ext>
                  </a:extLst>
                </p14:cNvPr>
                <p14:cNvContentPartPr/>
                <p14:nvPr/>
              </p14:nvContentPartPr>
              <p14:xfrm>
                <a:off x="8855077" y="1389229"/>
                <a:ext cx="256320" cy="408240"/>
              </p14:xfrm>
            </p:contentPart>
          </mc:Choice>
          <mc:Fallback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3F6E1A8E-4393-401D-B6A7-F2A0F9082A4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46077" y="1380229"/>
                  <a:ext cx="2739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C33B23E2-8074-485C-99E5-B6DBFCEAA5CC}"/>
                    </a:ext>
                  </a:extLst>
                </p14:cNvPr>
                <p14:cNvContentPartPr/>
                <p14:nvPr/>
              </p14:nvContentPartPr>
              <p14:xfrm>
                <a:off x="8820877" y="1710709"/>
                <a:ext cx="176400" cy="108720"/>
              </p14:xfrm>
            </p:contentPart>
          </mc:Choice>
          <mc:Fallback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C33B23E2-8074-485C-99E5-B6DBFCEAA5C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12237" y="1702069"/>
                  <a:ext cx="19404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3725F663-1201-43D2-B06B-6EB9D50266CF}"/>
                  </a:ext>
                </a:extLst>
              </p14:cNvPr>
              <p14:cNvContentPartPr/>
              <p14:nvPr/>
            </p14:nvContentPartPr>
            <p14:xfrm>
              <a:off x="8842837" y="4674229"/>
              <a:ext cx="80280" cy="185040"/>
            </p14:xfrm>
          </p:contentPart>
        </mc:Choice>
        <mc:Fallback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3725F663-1201-43D2-B06B-6EB9D50266C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834197" y="4665589"/>
                <a:ext cx="9792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CA3476AD-1C51-4B0E-AC08-8B4C25ADC915}"/>
              </a:ext>
            </a:extLst>
          </p:cNvPr>
          <p:cNvGrpSpPr/>
          <p:nvPr/>
        </p:nvGrpSpPr>
        <p:grpSpPr>
          <a:xfrm>
            <a:off x="6361717" y="2827069"/>
            <a:ext cx="175320" cy="224280"/>
            <a:chOff x="6361717" y="2827069"/>
            <a:chExt cx="17532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26D3068E-8228-49CF-949C-2621C1FC0621}"/>
                    </a:ext>
                  </a:extLst>
                </p14:cNvPr>
                <p14:cNvContentPartPr/>
                <p14:nvPr/>
              </p14:nvContentPartPr>
              <p14:xfrm>
                <a:off x="6362437" y="2827069"/>
                <a:ext cx="155880" cy="9000"/>
              </p14:xfrm>
            </p:contentPart>
          </mc:Choice>
          <mc:Fallback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26D3068E-8228-49CF-949C-2621C1FC062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53797" y="2818429"/>
                  <a:ext cx="173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BD0F8364-6579-4940-BC85-974BEC74634E}"/>
                    </a:ext>
                  </a:extLst>
                </p14:cNvPr>
                <p14:cNvContentPartPr/>
                <p14:nvPr/>
              </p14:nvContentPartPr>
              <p14:xfrm>
                <a:off x="6361717" y="2829949"/>
                <a:ext cx="97560" cy="186120"/>
              </p14:xfrm>
            </p:contentPart>
          </mc:Choice>
          <mc:Fallback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BD0F8364-6579-4940-BC85-974BEC74634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53077" y="2821309"/>
                  <a:ext cx="115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2239AD5B-64A3-45B7-876E-C6D8AFD471C9}"/>
                    </a:ext>
                  </a:extLst>
                </p14:cNvPr>
                <p14:cNvContentPartPr/>
                <p14:nvPr/>
              </p14:nvContentPartPr>
              <p14:xfrm>
                <a:off x="6494197" y="2974309"/>
                <a:ext cx="42840" cy="77040"/>
              </p14:xfrm>
            </p:contentPart>
          </mc:Choice>
          <mc:Fallback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2239AD5B-64A3-45B7-876E-C6D8AFD471C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85557" y="2965309"/>
                  <a:ext cx="604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8B06B797-0CAB-463C-993F-64F78C79D3BE}"/>
                  </a:ext>
                </a:extLst>
              </p14:cNvPr>
              <p14:cNvContentPartPr/>
              <p14:nvPr/>
            </p14:nvContentPartPr>
            <p14:xfrm>
              <a:off x="2947477" y="2426389"/>
              <a:ext cx="3960" cy="2160"/>
            </p14:xfrm>
          </p:contentPart>
        </mc:Choice>
        <mc:Fallback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8B06B797-0CAB-463C-993F-64F78C79D3B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38837" y="2417749"/>
                <a:ext cx="216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0" name="Group 1149">
            <a:extLst>
              <a:ext uri="{FF2B5EF4-FFF2-40B4-BE49-F238E27FC236}">
                <a16:creationId xmlns:a16="http://schemas.microsoft.com/office/drawing/2014/main" id="{9D6C2862-035C-4D1C-B2CB-49334FD5AEB1}"/>
              </a:ext>
            </a:extLst>
          </p:cNvPr>
          <p:cNvGrpSpPr/>
          <p:nvPr/>
        </p:nvGrpSpPr>
        <p:grpSpPr>
          <a:xfrm>
            <a:off x="274837" y="6041149"/>
            <a:ext cx="1172160" cy="552240"/>
            <a:chOff x="274837" y="6041149"/>
            <a:chExt cx="1172160" cy="5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129" name="Ink 1128">
                  <a:extLst>
                    <a:ext uri="{FF2B5EF4-FFF2-40B4-BE49-F238E27FC236}">
                      <a16:creationId xmlns:a16="http://schemas.microsoft.com/office/drawing/2014/main" id="{617AA080-B884-4FB8-A800-3DC7D3216E23}"/>
                    </a:ext>
                  </a:extLst>
                </p14:cNvPr>
                <p14:cNvContentPartPr/>
                <p14:nvPr/>
              </p14:nvContentPartPr>
              <p14:xfrm>
                <a:off x="1424677" y="6041149"/>
                <a:ext cx="8280" cy="1440"/>
              </p14:xfrm>
            </p:contentPart>
          </mc:Choice>
          <mc:Fallback>
            <p:pic>
              <p:nvPicPr>
                <p:cNvPr id="1129" name="Ink 1128">
                  <a:extLst>
                    <a:ext uri="{FF2B5EF4-FFF2-40B4-BE49-F238E27FC236}">
                      <a16:creationId xmlns:a16="http://schemas.microsoft.com/office/drawing/2014/main" id="{617AA080-B884-4FB8-A800-3DC7D3216E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16037" y="6032149"/>
                  <a:ext cx="25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130" name="Ink 1129">
                  <a:extLst>
                    <a:ext uri="{FF2B5EF4-FFF2-40B4-BE49-F238E27FC236}">
                      <a16:creationId xmlns:a16="http://schemas.microsoft.com/office/drawing/2014/main" id="{A87B4D66-8F4D-4D67-8524-78B665D7CA4A}"/>
                    </a:ext>
                  </a:extLst>
                </p14:cNvPr>
                <p14:cNvContentPartPr/>
                <p14:nvPr/>
              </p14:nvContentPartPr>
              <p14:xfrm>
                <a:off x="1425757" y="6106309"/>
                <a:ext cx="12240" cy="78840"/>
              </p14:xfrm>
            </p:contentPart>
          </mc:Choice>
          <mc:Fallback>
            <p:pic>
              <p:nvPicPr>
                <p:cNvPr id="1130" name="Ink 1129">
                  <a:extLst>
                    <a:ext uri="{FF2B5EF4-FFF2-40B4-BE49-F238E27FC236}">
                      <a16:creationId xmlns:a16="http://schemas.microsoft.com/office/drawing/2014/main" id="{A87B4D66-8F4D-4D67-8524-78B665D7CA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16757" y="6097309"/>
                  <a:ext cx="2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131" name="Ink 1130">
                  <a:extLst>
                    <a:ext uri="{FF2B5EF4-FFF2-40B4-BE49-F238E27FC236}">
                      <a16:creationId xmlns:a16="http://schemas.microsoft.com/office/drawing/2014/main" id="{F4E293A7-40B0-47B4-AB80-29E7EA595F6C}"/>
                    </a:ext>
                  </a:extLst>
                </p14:cNvPr>
                <p14:cNvContentPartPr/>
                <p14:nvPr/>
              </p14:nvContentPartPr>
              <p14:xfrm>
                <a:off x="1423237" y="6254629"/>
                <a:ext cx="3960" cy="34920"/>
              </p14:xfrm>
            </p:contentPart>
          </mc:Choice>
          <mc:Fallback>
            <p:pic>
              <p:nvPicPr>
                <p:cNvPr id="1131" name="Ink 1130">
                  <a:extLst>
                    <a:ext uri="{FF2B5EF4-FFF2-40B4-BE49-F238E27FC236}">
                      <a16:creationId xmlns:a16="http://schemas.microsoft.com/office/drawing/2014/main" id="{F4E293A7-40B0-47B4-AB80-29E7EA595F6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14237" y="6245629"/>
                  <a:ext cx="2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135" name="Ink 1134">
                  <a:extLst>
                    <a:ext uri="{FF2B5EF4-FFF2-40B4-BE49-F238E27FC236}">
                      <a16:creationId xmlns:a16="http://schemas.microsoft.com/office/drawing/2014/main" id="{9174811C-8EF0-480C-8F78-E71E83BDC84B}"/>
                    </a:ext>
                  </a:extLst>
                </p14:cNvPr>
                <p14:cNvContentPartPr/>
                <p14:nvPr/>
              </p14:nvContentPartPr>
              <p14:xfrm>
                <a:off x="274837" y="6214309"/>
                <a:ext cx="96840" cy="379080"/>
              </p14:xfrm>
            </p:contentPart>
          </mc:Choice>
          <mc:Fallback>
            <p:pic>
              <p:nvPicPr>
                <p:cNvPr id="1135" name="Ink 1134">
                  <a:extLst>
                    <a:ext uri="{FF2B5EF4-FFF2-40B4-BE49-F238E27FC236}">
                      <a16:creationId xmlns:a16="http://schemas.microsoft.com/office/drawing/2014/main" id="{9174811C-8EF0-480C-8F78-E71E83BDC8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5837" y="6205309"/>
                  <a:ext cx="1144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136" name="Ink 1135">
                  <a:extLst>
                    <a:ext uri="{FF2B5EF4-FFF2-40B4-BE49-F238E27FC236}">
                      <a16:creationId xmlns:a16="http://schemas.microsoft.com/office/drawing/2014/main" id="{E84AB860-7C54-49D3-AAE9-3A8BE866BC2A}"/>
                    </a:ext>
                  </a:extLst>
                </p14:cNvPr>
                <p14:cNvContentPartPr/>
                <p14:nvPr/>
              </p14:nvContentPartPr>
              <p14:xfrm>
                <a:off x="404077" y="6412309"/>
                <a:ext cx="61920" cy="108360"/>
              </p14:xfrm>
            </p:contentPart>
          </mc:Choice>
          <mc:Fallback>
            <p:pic>
              <p:nvPicPr>
                <p:cNvPr id="1136" name="Ink 1135">
                  <a:extLst>
                    <a:ext uri="{FF2B5EF4-FFF2-40B4-BE49-F238E27FC236}">
                      <a16:creationId xmlns:a16="http://schemas.microsoft.com/office/drawing/2014/main" id="{E84AB860-7C54-49D3-AAE9-3A8BE866BC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5437" y="6403669"/>
                  <a:ext cx="79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137" name="Ink 1136">
                  <a:extLst>
                    <a:ext uri="{FF2B5EF4-FFF2-40B4-BE49-F238E27FC236}">
                      <a16:creationId xmlns:a16="http://schemas.microsoft.com/office/drawing/2014/main" id="{CBF07E43-C128-491F-B4E9-5A15538C6F98}"/>
                    </a:ext>
                  </a:extLst>
                </p14:cNvPr>
                <p14:cNvContentPartPr/>
                <p14:nvPr/>
              </p14:nvContentPartPr>
              <p14:xfrm>
                <a:off x="547717" y="6366949"/>
                <a:ext cx="75240" cy="10800"/>
              </p14:xfrm>
            </p:contentPart>
          </mc:Choice>
          <mc:Fallback>
            <p:pic>
              <p:nvPicPr>
                <p:cNvPr id="1137" name="Ink 1136">
                  <a:extLst>
                    <a:ext uri="{FF2B5EF4-FFF2-40B4-BE49-F238E27FC236}">
                      <a16:creationId xmlns:a16="http://schemas.microsoft.com/office/drawing/2014/main" id="{CBF07E43-C128-491F-B4E9-5A15538C6F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9077" y="6357949"/>
                  <a:ext cx="92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38" name="Ink 1137">
                  <a:extLst>
                    <a:ext uri="{FF2B5EF4-FFF2-40B4-BE49-F238E27FC236}">
                      <a16:creationId xmlns:a16="http://schemas.microsoft.com/office/drawing/2014/main" id="{C4CAF9D8-02E6-4747-B558-610FA8D1289E}"/>
                    </a:ext>
                  </a:extLst>
                </p14:cNvPr>
                <p14:cNvContentPartPr/>
                <p14:nvPr/>
              </p14:nvContentPartPr>
              <p14:xfrm>
                <a:off x="547717" y="6395749"/>
                <a:ext cx="89640" cy="24120"/>
              </p14:xfrm>
            </p:contentPart>
          </mc:Choice>
          <mc:Fallback>
            <p:pic>
              <p:nvPicPr>
                <p:cNvPr id="1138" name="Ink 1137">
                  <a:extLst>
                    <a:ext uri="{FF2B5EF4-FFF2-40B4-BE49-F238E27FC236}">
                      <a16:creationId xmlns:a16="http://schemas.microsoft.com/office/drawing/2014/main" id="{C4CAF9D8-02E6-4747-B558-610FA8D1289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9077" y="6386749"/>
                  <a:ext cx="107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139" name="Ink 1138">
                  <a:extLst>
                    <a:ext uri="{FF2B5EF4-FFF2-40B4-BE49-F238E27FC236}">
                      <a16:creationId xmlns:a16="http://schemas.microsoft.com/office/drawing/2014/main" id="{A9015218-223F-44A9-ADB0-3C67D70DEB35}"/>
                    </a:ext>
                  </a:extLst>
                </p14:cNvPr>
                <p14:cNvContentPartPr/>
                <p14:nvPr/>
              </p14:nvContentPartPr>
              <p14:xfrm>
                <a:off x="754357" y="6393589"/>
                <a:ext cx="248400" cy="25200"/>
              </p14:xfrm>
            </p:contentPart>
          </mc:Choice>
          <mc:Fallback>
            <p:pic>
              <p:nvPicPr>
                <p:cNvPr id="1139" name="Ink 1138">
                  <a:extLst>
                    <a:ext uri="{FF2B5EF4-FFF2-40B4-BE49-F238E27FC236}">
                      <a16:creationId xmlns:a16="http://schemas.microsoft.com/office/drawing/2014/main" id="{A9015218-223F-44A9-ADB0-3C67D70DEB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5357" y="6384589"/>
                  <a:ext cx="266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40" name="Ink 1139">
                  <a:extLst>
                    <a:ext uri="{FF2B5EF4-FFF2-40B4-BE49-F238E27FC236}">
                      <a16:creationId xmlns:a16="http://schemas.microsoft.com/office/drawing/2014/main" id="{6C0F80BE-34B8-4AB7-B285-8C3D49C338C8}"/>
                    </a:ext>
                  </a:extLst>
                </p14:cNvPr>
                <p14:cNvContentPartPr/>
                <p14:nvPr/>
              </p14:nvContentPartPr>
              <p14:xfrm>
                <a:off x="823837" y="6493309"/>
                <a:ext cx="137520" cy="80640"/>
              </p14:xfrm>
            </p:contentPart>
          </mc:Choice>
          <mc:Fallback>
            <p:pic>
              <p:nvPicPr>
                <p:cNvPr id="1140" name="Ink 1139">
                  <a:extLst>
                    <a:ext uri="{FF2B5EF4-FFF2-40B4-BE49-F238E27FC236}">
                      <a16:creationId xmlns:a16="http://schemas.microsoft.com/office/drawing/2014/main" id="{6C0F80BE-34B8-4AB7-B285-8C3D49C338C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5197" y="6484309"/>
                  <a:ext cx="155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141" name="Ink 1140">
                  <a:extLst>
                    <a:ext uri="{FF2B5EF4-FFF2-40B4-BE49-F238E27FC236}">
                      <a16:creationId xmlns:a16="http://schemas.microsoft.com/office/drawing/2014/main" id="{F7C52708-C175-441A-814E-71BE3DAC91E0}"/>
                    </a:ext>
                  </a:extLst>
                </p14:cNvPr>
                <p14:cNvContentPartPr/>
                <p14:nvPr/>
              </p14:nvContentPartPr>
              <p14:xfrm>
                <a:off x="715117" y="6185149"/>
                <a:ext cx="40320" cy="124920"/>
              </p14:xfrm>
            </p:contentPart>
          </mc:Choice>
          <mc:Fallback>
            <p:pic>
              <p:nvPicPr>
                <p:cNvPr id="1141" name="Ink 1140">
                  <a:extLst>
                    <a:ext uri="{FF2B5EF4-FFF2-40B4-BE49-F238E27FC236}">
                      <a16:creationId xmlns:a16="http://schemas.microsoft.com/office/drawing/2014/main" id="{F7C52708-C175-441A-814E-71BE3DAC91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6117" y="6176509"/>
                  <a:ext cx="57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42" name="Ink 1141">
                  <a:extLst>
                    <a:ext uri="{FF2B5EF4-FFF2-40B4-BE49-F238E27FC236}">
                      <a16:creationId xmlns:a16="http://schemas.microsoft.com/office/drawing/2014/main" id="{22914ADA-EF27-4BE5-83CB-E4BC82760C28}"/>
                    </a:ext>
                  </a:extLst>
                </p14:cNvPr>
                <p14:cNvContentPartPr/>
                <p14:nvPr/>
              </p14:nvContentPartPr>
              <p14:xfrm>
                <a:off x="816637" y="6296029"/>
                <a:ext cx="9720" cy="21240"/>
              </p14:xfrm>
            </p:contentPart>
          </mc:Choice>
          <mc:Fallback>
            <p:pic>
              <p:nvPicPr>
                <p:cNvPr id="1142" name="Ink 1141">
                  <a:extLst>
                    <a:ext uri="{FF2B5EF4-FFF2-40B4-BE49-F238E27FC236}">
                      <a16:creationId xmlns:a16="http://schemas.microsoft.com/office/drawing/2014/main" id="{22914ADA-EF27-4BE5-83CB-E4BC82760C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7637" y="6287029"/>
                  <a:ext cx="27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43" name="Ink 1142">
                  <a:extLst>
                    <a:ext uri="{FF2B5EF4-FFF2-40B4-BE49-F238E27FC236}">
                      <a16:creationId xmlns:a16="http://schemas.microsoft.com/office/drawing/2014/main" id="{9C4D1334-F837-4602-B2A8-404B03770595}"/>
                    </a:ext>
                  </a:extLst>
                </p14:cNvPr>
                <p14:cNvContentPartPr/>
                <p14:nvPr/>
              </p14:nvContentPartPr>
              <p14:xfrm>
                <a:off x="876037" y="6151669"/>
                <a:ext cx="56880" cy="140760"/>
              </p14:xfrm>
            </p:contentPart>
          </mc:Choice>
          <mc:Fallback>
            <p:pic>
              <p:nvPicPr>
                <p:cNvPr id="1143" name="Ink 1142">
                  <a:extLst>
                    <a:ext uri="{FF2B5EF4-FFF2-40B4-BE49-F238E27FC236}">
                      <a16:creationId xmlns:a16="http://schemas.microsoft.com/office/drawing/2014/main" id="{9C4D1334-F837-4602-B2A8-404B037705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7397" y="6142669"/>
                  <a:ext cx="74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44" name="Ink 1143">
                  <a:extLst>
                    <a:ext uri="{FF2B5EF4-FFF2-40B4-BE49-F238E27FC236}">
                      <a16:creationId xmlns:a16="http://schemas.microsoft.com/office/drawing/2014/main" id="{E124209A-6379-4B4D-90EA-7E68C39A1F9B}"/>
                    </a:ext>
                  </a:extLst>
                </p14:cNvPr>
                <p14:cNvContentPartPr/>
                <p14:nvPr/>
              </p14:nvContentPartPr>
              <p14:xfrm>
                <a:off x="964597" y="6191989"/>
                <a:ext cx="43200" cy="104400"/>
              </p14:xfrm>
            </p:contentPart>
          </mc:Choice>
          <mc:Fallback>
            <p:pic>
              <p:nvPicPr>
                <p:cNvPr id="1144" name="Ink 1143">
                  <a:extLst>
                    <a:ext uri="{FF2B5EF4-FFF2-40B4-BE49-F238E27FC236}">
                      <a16:creationId xmlns:a16="http://schemas.microsoft.com/office/drawing/2014/main" id="{E124209A-6379-4B4D-90EA-7E68C39A1F9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5957" y="6182989"/>
                  <a:ext cx="60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45" name="Ink 1144">
                  <a:extLst>
                    <a:ext uri="{FF2B5EF4-FFF2-40B4-BE49-F238E27FC236}">
                      <a16:creationId xmlns:a16="http://schemas.microsoft.com/office/drawing/2014/main" id="{782F9DEF-9893-41D5-8D48-AFA730ADF702}"/>
                    </a:ext>
                  </a:extLst>
                </p14:cNvPr>
                <p14:cNvContentPartPr/>
                <p14:nvPr/>
              </p14:nvContentPartPr>
              <p14:xfrm>
                <a:off x="1033357" y="6189469"/>
                <a:ext cx="93600" cy="112680"/>
              </p14:xfrm>
            </p:contentPart>
          </mc:Choice>
          <mc:Fallback>
            <p:pic>
              <p:nvPicPr>
                <p:cNvPr id="1145" name="Ink 1144">
                  <a:extLst>
                    <a:ext uri="{FF2B5EF4-FFF2-40B4-BE49-F238E27FC236}">
                      <a16:creationId xmlns:a16="http://schemas.microsoft.com/office/drawing/2014/main" id="{782F9DEF-9893-41D5-8D48-AFA730ADF70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4357" y="6180469"/>
                  <a:ext cx="111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46" name="Ink 1145">
                  <a:extLst>
                    <a:ext uri="{FF2B5EF4-FFF2-40B4-BE49-F238E27FC236}">
                      <a16:creationId xmlns:a16="http://schemas.microsoft.com/office/drawing/2014/main" id="{779CEDEC-16C5-4890-8317-1AD309041EBB}"/>
                    </a:ext>
                  </a:extLst>
                </p14:cNvPr>
                <p14:cNvContentPartPr/>
                <p14:nvPr/>
              </p14:nvContentPartPr>
              <p14:xfrm>
                <a:off x="1220557" y="6432109"/>
                <a:ext cx="360" cy="360"/>
              </p14:xfrm>
            </p:contentPart>
          </mc:Choice>
          <mc:Fallback>
            <p:pic>
              <p:nvPicPr>
                <p:cNvPr id="1146" name="Ink 1145">
                  <a:extLst>
                    <a:ext uri="{FF2B5EF4-FFF2-40B4-BE49-F238E27FC236}">
                      <a16:creationId xmlns:a16="http://schemas.microsoft.com/office/drawing/2014/main" id="{779CEDEC-16C5-4890-8317-1AD309041EB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11917" y="64231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47" name="Ink 1146">
                  <a:extLst>
                    <a:ext uri="{FF2B5EF4-FFF2-40B4-BE49-F238E27FC236}">
                      <a16:creationId xmlns:a16="http://schemas.microsoft.com/office/drawing/2014/main" id="{6EF6C5C1-F99A-4E8D-905C-6855A7FDFBB6}"/>
                    </a:ext>
                  </a:extLst>
                </p14:cNvPr>
                <p14:cNvContentPartPr/>
                <p14:nvPr/>
              </p14:nvContentPartPr>
              <p14:xfrm>
                <a:off x="1282837" y="6419509"/>
                <a:ext cx="95400" cy="7200"/>
              </p14:xfrm>
            </p:contentPart>
          </mc:Choice>
          <mc:Fallback>
            <p:pic>
              <p:nvPicPr>
                <p:cNvPr id="1147" name="Ink 1146">
                  <a:extLst>
                    <a:ext uri="{FF2B5EF4-FFF2-40B4-BE49-F238E27FC236}">
                      <a16:creationId xmlns:a16="http://schemas.microsoft.com/office/drawing/2014/main" id="{6EF6C5C1-F99A-4E8D-905C-6855A7FDFBB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74197" y="6410509"/>
                  <a:ext cx="113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48" name="Ink 1147">
                  <a:extLst>
                    <a:ext uri="{FF2B5EF4-FFF2-40B4-BE49-F238E27FC236}">
                      <a16:creationId xmlns:a16="http://schemas.microsoft.com/office/drawing/2014/main" id="{E694B126-ECBA-49B5-8F67-59043B206E5A}"/>
                    </a:ext>
                  </a:extLst>
                </p14:cNvPr>
                <p14:cNvContentPartPr/>
                <p14:nvPr/>
              </p14:nvContentPartPr>
              <p14:xfrm>
                <a:off x="1446637" y="6419509"/>
                <a:ext cx="360" cy="360"/>
              </p14:xfrm>
            </p:contentPart>
          </mc:Choice>
          <mc:Fallback>
            <p:pic>
              <p:nvPicPr>
                <p:cNvPr id="1148" name="Ink 1147">
                  <a:extLst>
                    <a:ext uri="{FF2B5EF4-FFF2-40B4-BE49-F238E27FC236}">
                      <a16:creationId xmlns:a16="http://schemas.microsoft.com/office/drawing/2014/main" id="{E694B126-ECBA-49B5-8F67-59043B206E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37997" y="64105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096C5F3B-ACF5-4746-986C-C2D57FDA2DA4}"/>
                  </a:ext>
                </a:extLst>
              </p14:cNvPr>
              <p14:cNvContentPartPr/>
              <p14:nvPr/>
            </p14:nvContentPartPr>
            <p14:xfrm>
              <a:off x="2064037" y="4782949"/>
              <a:ext cx="50760" cy="294480"/>
            </p14:xfrm>
          </p:contentPart>
        </mc:Choice>
        <mc:Fallback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096C5F3B-ACF5-4746-986C-C2D57FDA2DA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55397" y="4774309"/>
                <a:ext cx="684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079" name="Ink 1078">
                <a:extLst>
                  <a:ext uri="{FF2B5EF4-FFF2-40B4-BE49-F238E27FC236}">
                    <a16:creationId xmlns:a16="http://schemas.microsoft.com/office/drawing/2014/main" id="{6EB93FAD-20ED-47AF-B644-CA76D13F027F}"/>
                  </a:ext>
                </a:extLst>
              </p14:cNvPr>
              <p14:cNvContentPartPr/>
              <p14:nvPr/>
            </p14:nvContentPartPr>
            <p14:xfrm>
              <a:off x="2029117" y="4941349"/>
              <a:ext cx="175680" cy="144000"/>
            </p14:xfrm>
          </p:contentPart>
        </mc:Choice>
        <mc:Fallback>
          <p:pic>
            <p:nvPicPr>
              <p:cNvPr id="1079" name="Ink 1078">
                <a:extLst>
                  <a:ext uri="{FF2B5EF4-FFF2-40B4-BE49-F238E27FC236}">
                    <a16:creationId xmlns:a16="http://schemas.microsoft.com/office/drawing/2014/main" id="{6EB93FAD-20ED-47AF-B644-CA76D13F027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20117" y="4932709"/>
                <a:ext cx="1933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092" name="Ink 1091">
                <a:extLst>
                  <a:ext uri="{FF2B5EF4-FFF2-40B4-BE49-F238E27FC236}">
                    <a16:creationId xmlns:a16="http://schemas.microsoft.com/office/drawing/2014/main" id="{38BF2338-E559-4932-964A-19FE336118F8}"/>
                  </a:ext>
                </a:extLst>
              </p14:cNvPr>
              <p14:cNvContentPartPr/>
              <p14:nvPr/>
            </p14:nvContentPartPr>
            <p14:xfrm>
              <a:off x="343597" y="4816429"/>
              <a:ext cx="23400" cy="21240"/>
            </p14:xfrm>
          </p:contentPart>
        </mc:Choice>
        <mc:Fallback>
          <p:pic>
            <p:nvPicPr>
              <p:cNvPr id="1092" name="Ink 1091">
                <a:extLst>
                  <a:ext uri="{FF2B5EF4-FFF2-40B4-BE49-F238E27FC236}">
                    <a16:creationId xmlns:a16="http://schemas.microsoft.com/office/drawing/2014/main" id="{38BF2338-E559-4932-964A-19FE336118F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34957" y="4807789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093" name="Ink 1092">
                <a:extLst>
                  <a:ext uri="{FF2B5EF4-FFF2-40B4-BE49-F238E27FC236}">
                    <a16:creationId xmlns:a16="http://schemas.microsoft.com/office/drawing/2014/main" id="{467F53C0-098C-4F6B-80A1-572CF8D9849D}"/>
                  </a:ext>
                </a:extLst>
              </p14:cNvPr>
              <p14:cNvContentPartPr/>
              <p14:nvPr/>
            </p14:nvContentPartPr>
            <p14:xfrm>
              <a:off x="300757" y="4755229"/>
              <a:ext cx="199800" cy="33840"/>
            </p14:xfrm>
          </p:contentPart>
        </mc:Choice>
        <mc:Fallback>
          <p:pic>
            <p:nvPicPr>
              <p:cNvPr id="1093" name="Ink 1092">
                <a:extLst>
                  <a:ext uri="{FF2B5EF4-FFF2-40B4-BE49-F238E27FC236}">
                    <a16:creationId xmlns:a16="http://schemas.microsoft.com/office/drawing/2014/main" id="{467F53C0-098C-4F6B-80A1-572CF8D9849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92117" y="4746229"/>
                <a:ext cx="2174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094" name="Ink 1093">
                <a:extLst>
                  <a:ext uri="{FF2B5EF4-FFF2-40B4-BE49-F238E27FC236}">
                    <a16:creationId xmlns:a16="http://schemas.microsoft.com/office/drawing/2014/main" id="{02B5D554-F9CF-4D0B-AE4A-2330BBF87953}"/>
                  </a:ext>
                </a:extLst>
              </p14:cNvPr>
              <p14:cNvContentPartPr/>
              <p14:nvPr/>
            </p14:nvContentPartPr>
            <p14:xfrm>
              <a:off x="338917" y="4767469"/>
              <a:ext cx="107640" cy="243360"/>
            </p14:xfrm>
          </p:contentPart>
        </mc:Choice>
        <mc:Fallback>
          <p:pic>
            <p:nvPicPr>
              <p:cNvPr id="1094" name="Ink 1093">
                <a:extLst>
                  <a:ext uri="{FF2B5EF4-FFF2-40B4-BE49-F238E27FC236}">
                    <a16:creationId xmlns:a16="http://schemas.microsoft.com/office/drawing/2014/main" id="{02B5D554-F9CF-4D0B-AE4A-2330BBF8795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0277" y="4758469"/>
                <a:ext cx="1252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095" name="Ink 1094">
                <a:extLst>
                  <a:ext uri="{FF2B5EF4-FFF2-40B4-BE49-F238E27FC236}">
                    <a16:creationId xmlns:a16="http://schemas.microsoft.com/office/drawing/2014/main" id="{93F82E02-A64E-42CC-9307-37F306A53826}"/>
                  </a:ext>
                </a:extLst>
              </p14:cNvPr>
              <p14:cNvContentPartPr/>
              <p14:nvPr/>
            </p14:nvContentPartPr>
            <p14:xfrm>
              <a:off x="557437" y="4648669"/>
              <a:ext cx="70200" cy="114120"/>
            </p14:xfrm>
          </p:contentPart>
        </mc:Choice>
        <mc:Fallback>
          <p:pic>
            <p:nvPicPr>
              <p:cNvPr id="1095" name="Ink 1094">
                <a:extLst>
                  <a:ext uri="{FF2B5EF4-FFF2-40B4-BE49-F238E27FC236}">
                    <a16:creationId xmlns:a16="http://schemas.microsoft.com/office/drawing/2014/main" id="{93F82E02-A64E-42CC-9307-37F306A5382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48797" y="4639669"/>
                <a:ext cx="87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97" name="Ink 1096">
                <a:extLst>
                  <a:ext uri="{FF2B5EF4-FFF2-40B4-BE49-F238E27FC236}">
                    <a16:creationId xmlns:a16="http://schemas.microsoft.com/office/drawing/2014/main" id="{6CB73C7A-FFF7-4B41-AE22-BE73CCB12F97}"/>
                  </a:ext>
                </a:extLst>
              </p14:cNvPr>
              <p14:cNvContentPartPr/>
              <p14:nvPr/>
            </p14:nvContentPartPr>
            <p14:xfrm>
              <a:off x="493717" y="4978429"/>
              <a:ext cx="63360" cy="86040"/>
            </p14:xfrm>
          </p:contentPart>
        </mc:Choice>
        <mc:Fallback>
          <p:pic>
            <p:nvPicPr>
              <p:cNvPr id="1097" name="Ink 1096">
                <a:extLst>
                  <a:ext uri="{FF2B5EF4-FFF2-40B4-BE49-F238E27FC236}">
                    <a16:creationId xmlns:a16="http://schemas.microsoft.com/office/drawing/2014/main" id="{6CB73C7A-FFF7-4B41-AE22-BE73CCB12F9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4717" y="4969789"/>
                <a:ext cx="81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99" name="Ink 1098">
                <a:extLst>
                  <a:ext uri="{FF2B5EF4-FFF2-40B4-BE49-F238E27FC236}">
                    <a16:creationId xmlns:a16="http://schemas.microsoft.com/office/drawing/2014/main" id="{CD5E9E30-447D-4940-8F7A-D88C64D7C2DD}"/>
                  </a:ext>
                </a:extLst>
              </p14:cNvPr>
              <p14:cNvContentPartPr/>
              <p14:nvPr/>
            </p14:nvContentPartPr>
            <p14:xfrm>
              <a:off x="693157" y="4806709"/>
              <a:ext cx="44280" cy="180000"/>
            </p14:xfrm>
          </p:contentPart>
        </mc:Choice>
        <mc:Fallback>
          <p:pic>
            <p:nvPicPr>
              <p:cNvPr id="1099" name="Ink 1098">
                <a:extLst>
                  <a:ext uri="{FF2B5EF4-FFF2-40B4-BE49-F238E27FC236}">
                    <a16:creationId xmlns:a16="http://schemas.microsoft.com/office/drawing/2014/main" id="{CD5E9E30-447D-4940-8F7A-D88C64D7C2D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4517" y="4797709"/>
                <a:ext cx="619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100" name="Ink 1099">
                <a:extLst>
                  <a:ext uri="{FF2B5EF4-FFF2-40B4-BE49-F238E27FC236}">
                    <a16:creationId xmlns:a16="http://schemas.microsoft.com/office/drawing/2014/main" id="{AE2111F6-FA19-45FF-9C84-BD2E5D204A00}"/>
                  </a:ext>
                </a:extLst>
              </p14:cNvPr>
              <p14:cNvContentPartPr/>
              <p14:nvPr/>
            </p14:nvContentPartPr>
            <p14:xfrm>
              <a:off x="869557" y="4690069"/>
              <a:ext cx="103320" cy="359640"/>
            </p14:xfrm>
          </p:contentPart>
        </mc:Choice>
        <mc:Fallback>
          <p:pic>
            <p:nvPicPr>
              <p:cNvPr id="1100" name="Ink 1099">
                <a:extLst>
                  <a:ext uri="{FF2B5EF4-FFF2-40B4-BE49-F238E27FC236}">
                    <a16:creationId xmlns:a16="http://schemas.microsoft.com/office/drawing/2014/main" id="{AE2111F6-FA19-45FF-9C84-BD2E5D204A0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0557" y="4681429"/>
                <a:ext cx="1209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101" name="Ink 1100">
                <a:extLst>
                  <a:ext uri="{FF2B5EF4-FFF2-40B4-BE49-F238E27FC236}">
                    <a16:creationId xmlns:a16="http://schemas.microsoft.com/office/drawing/2014/main" id="{8033DC15-4201-41ED-9B3E-AE6214BCBA07}"/>
                  </a:ext>
                </a:extLst>
              </p14:cNvPr>
              <p14:cNvContentPartPr/>
              <p14:nvPr/>
            </p14:nvContentPartPr>
            <p14:xfrm>
              <a:off x="993037" y="4884469"/>
              <a:ext cx="42480" cy="90720"/>
            </p14:xfrm>
          </p:contentPart>
        </mc:Choice>
        <mc:Fallback>
          <p:pic>
            <p:nvPicPr>
              <p:cNvPr id="1101" name="Ink 1100">
                <a:extLst>
                  <a:ext uri="{FF2B5EF4-FFF2-40B4-BE49-F238E27FC236}">
                    <a16:creationId xmlns:a16="http://schemas.microsoft.com/office/drawing/2014/main" id="{8033DC15-4201-41ED-9B3E-AE6214BCBA0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84037" y="4875469"/>
                <a:ext cx="601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02" name="Ink 1101">
                <a:extLst>
                  <a:ext uri="{FF2B5EF4-FFF2-40B4-BE49-F238E27FC236}">
                    <a16:creationId xmlns:a16="http://schemas.microsoft.com/office/drawing/2014/main" id="{467FBBC6-85CB-4C7B-A413-7C7BBD7D270E}"/>
                  </a:ext>
                </a:extLst>
              </p14:cNvPr>
              <p14:cNvContentPartPr/>
              <p14:nvPr/>
            </p14:nvContentPartPr>
            <p14:xfrm>
              <a:off x="1095997" y="4833709"/>
              <a:ext cx="125280" cy="97200"/>
            </p14:xfrm>
          </p:contentPart>
        </mc:Choice>
        <mc:Fallback>
          <p:pic>
            <p:nvPicPr>
              <p:cNvPr id="1102" name="Ink 1101">
                <a:extLst>
                  <a:ext uri="{FF2B5EF4-FFF2-40B4-BE49-F238E27FC236}">
                    <a16:creationId xmlns:a16="http://schemas.microsoft.com/office/drawing/2014/main" id="{467FBBC6-85CB-4C7B-A413-7C7BBD7D270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6997" y="4824709"/>
                <a:ext cx="1429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103" name="Ink 1102">
                <a:extLst>
                  <a:ext uri="{FF2B5EF4-FFF2-40B4-BE49-F238E27FC236}">
                    <a16:creationId xmlns:a16="http://schemas.microsoft.com/office/drawing/2014/main" id="{33CAE82B-D7DB-47ED-BA56-0D5A1FA56D59}"/>
                  </a:ext>
                </a:extLst>
              </p14:cNvPr>
              <p14:cNvContentPartPr/>
              <p14:nvPr/>
            </p14:nvContentPartPr>
            <p14:xfrm>
              <a:off x="1225237" y="4782949"/>
              <a:ext cx="59760" cy="209520"/>
            </p14:xfrm>
          </p:contentPart>
        </mc:Choice>
        <mc:Fallback>
          <p:pic>
            <p:nvPicPr>
              <p:cNvPr id="1103" name="Ink 1102">
                <a:extLst>
                  <a:ext uri="{FF2B5EF4-FFF2-40B4-BE49-F238E27FC236}">
                    <a16:creationId xmlns:a16="http://schemas.microsoft.com/office/drawing/2014/main" id="{33CAE82B-D7DB-47ED-BA56-0D5A1FA56D5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216597" y="4774309"/>
                <a:ext cx="77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105" name="Ink 1104">
                <a:extLst>
                  <a:ext uri="{FF2B5EF4-FFF2-40B4-BE49-F238E27FC236}">
                    <a16:creationId xmlns:a16="http://schemas.microsoft.com/office/drawing/2014/main" id="{5518E8D4-7C5E-454D-936A-682826E687F2}"/>
                  </a:ext>
                </a:extLst>
              </p14:cNvPr>
              <p14:cNvContentPartPr/>
              <p14:nvPr/>
            </p14:nvContentPartPr>
            <p14:xfrm>
              <a:off x="1375357" y="4867909"/>
              <a:ext cx="112320" cy="8640"/>
            </p14:xfrm>
          </p:contentPart>
        </mc:Choice>
        <mc:Fallback>
          <p:pic>
            <p:nvPicPr>
              <p:cNvPr id="1105" name="Ink 1104">
                <a:extLst>
                  <a:ext uri="{FF2B5EF4-FFF2-40B4-BE49-F238E27FC236}">
                    <a16:creationId xmlns:a16="http://schemas.microsoft.com/office/drawing/2014/main" id="{5518E8D4-7C5E-454D-936A-682826E687F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66357" y="4858909"/>
                <a:ext cx="129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106" name="Ink 1105">
                <a:extLst>
                  <a:ext uri="{FF2B5EF4-FFF2-40B4-BE49-F238E27FC236}">
                    <a16:creationId xmlns:a16="http://schemas.microsoft.com/office/drawing/2014/main" id="{8076B84F-4161-429A-AFA2-17741EADF484}"/>
                  </a:ext>
                </a:extLst>
              </p14:cNvPr>
              <p14:cNvContentPartPr/>
              <p14:nvPr/>
            </p14:nvContentPartPr>
            <p14:xfrm>
              <a:off x="1376437" y="4903549"/>
              <a:ext cx="120960" cy="28080"/>
            </p14:xfrm>
          </p:contentPart>
        </mc:Choice>
        <mc:Fallback>
          <p:pic>
            <p:nvPicPr>
              <p:cNvPr id="1106" name="Ink 1105">
                <a:extLst>
                  <a:ext uri="{FF2B5EF4-FFF2-40B4-BE49-F238E27FC236}">
                    <a16:creationId xmlns:a16="http://schemas.microsoft.com/office/drawing/2014/main" id="{8076B84F-4161-429A-AFA2-17741EADF48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67437" y="4894549"/>
                <a:ext cx="138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107" name="Ink 1106">
                <a:extLst>
                  <a:ext uri="{FF2B5EF4-FFF2-40B4-BE49-F238E27FC236}">
                    <a16:creationId xmlns:a16="http://schemas.microsoft.com/office/drawing/2014/main" id="{EA09AB16-DCDA-476C-8923-4DA1C8C75BCA}"/>
                  </a:ext>
                </a:extLst>
              </p14:cNvPr>
              <p14:cNvContentPartPr/>
              <p14:nvPr/>
            </p14:nvContentPartPr>
            <p14:xfrm>
              <a:off x="1637077" y="4817509"/>
              <a:ext cx="86040" cy="86400"/>
            </p14:xfrm>
          </p:contentPart>
        </mc:Choice>
        <mc:Fallback>
          <p:pic>
            <p:nvPicPr>
              <p:cNvPr id="1107" name="Ink 1106">
                <a:extLst>
                  <a:ext uri="{FF2B5EF4-FFF2-40B4-BE49-F238E27FC236}">
                    <a16:creationId xmlns:a16="http://schemas.microsoft.com/office/drawing/2014/main" id="{EA09AB16-DCDA-476C-8923-4DA1C8C75BC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28437" y="4808869"/>
                <a:ext cx="1036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11" name="Ink 1110">
                <a:extLst>
                  <a:ext uri="{FF2B5EF4-FFF2-40B4-BE49-F238E27FC236}">
                    <a16:creationId xmlns:a16="http://schemas.microsoft.com/office/drawing/2014/main" id="{668DFB05-4E0A-4B5D-94EC-6BCC3212A646}"/>
                  </a:ext>
                </a:extLst>
              </p14:cNvPr>
              <p14:cNvContentPartPr/>
              <p14:nvPr/>
            </p14:nvContentPartPr>
            <p14:xfrm>
              <a:off x="843997" y="4481989"/>
              <a:ext cx="376920" cy="114120"/>
            </p14:xfrm>
          </p:contentPart>
        </mc:Choice>
        <mc:Fallback>
          <p:pic>
            <p:nvPicPr>
              <p:cNvPr id="1111" name="Ink 1110">
                <a:extLst>
                  <a:ext uri="{FF2B5EF4-FFF2-40B4-BE49-F238E27FC236}">
                    <a16:creationId xmlns:a16="http://schemas.microsoft.com/office/drawing/2014/main" id="{668DFB05-4E0A-4B5D-94EC-6BCC3212A64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35357" y="4473349"/>
                <a:ext cx="3945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08" name="Ink 1107">
                <a:extLst>
                  <a:ext uri="{FF2B5EF4-FFF2-40B4-BE49-F238E27FC236}">
                    <a16:creationId xmlns:a16="http://schemas.microsoft.com/office/drawing/2014/main" id="{8D4E6563-6111-4C6E-9877-02C953E45C0B}"/>
                  </a:ext>
                </a:extLst>
              </p14:cNvPr>
              <p14:cNvContentPartPr/>
              <p14:nvPr/>
            </p14:nvContentPartPr>
            <p14:xfrm>
              <a:off x="381397" y="5299189"/>
              <a:ext cx="117360" cy="432720"/>
            </p14:xfrm>
          </p:contentPart>
        </mc:Choice>
        <mc:Fallback>
          <p:pic>
            <p:nvPicPr>
              <p:cNvPr id="1108" name="Ink 1107">
                <a:extLst>
                  <a:ext uri="{FF2B5EF4-FFF2-40B4-BE49-F238E27FC236}">
                    <a16:creationId xmlns:a16="http://schemas.microsoft.com/office/drawing/2014/main" id="{8D4E6563-6111-4C6E-9877-02C953E45C0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72397" y="5290189"/>
                <a:ext cx="13500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109" name="Ink 1108">
                <a:extLst>
                  <a:ext uri="{FF2B5EF4-FFF2-40B4-BE49-F238E27FC236}">
                    <a16:creationId xmlns:a16="http://schemas.microsoft.com/office/drawing/2014/main" id="{8DC30452-2FD7-4DEC-9B2D-ACB8D187BCEB}"/>
                  </a:ext>
                </a:extLst>
              </p14:cNvPr>
              <p14:cNvContentPartPr/>
              <p14:nvPr/>
            </p14:nvContentPartPr>
            <p14:xfrm>
              <a:off x="531157" y="5459749"/>
              <a:ext cx="59760" cy="105840"/>
            </p14:xfrm>
          </p:contentPart>
        </mc:Choice>
        <mc:Fallback>
          <p:pic>
            <p:nvPicPr>
              <p:cNvPr id="1109" name="Ink 1108">
                <a:extLst>
                  <a:ext uri="{FF2B5EF4-FFF2-40B4-BE49-F238E27FC236}">
                    <a16:creationId xmlns:a16="http://schemas.microsoft.com/office/drawing/2014/main" id="{8DC30452-2FD7-4DEC-9B2D-ACB8D187BCE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2157" y="5451109"/>
                <a:ext cx="774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10" name="Ink 1109">
                <a:extLst>
                  <a:ext uri="{FF2B5EF4-FFF2-40B4-BE49-F238E27FC236}">
                    <a16:creationId xmlns:a16="http://schemas.microsoft.com/office/drawing/2014/main" id="{256D4E71-EFFD-4163-9EEB-BF6FB0724280}"/>
                  </a:ext>
                </a:extLst>
              </p14:cNvPr>
              <p14:cNvContentPartPr/>
              <p14:nvPr/>
            </p14:nvContentPartPr>
            <p14:xfrm>
              <a:off x="675877" y="5384869"/>
              <a:ext cx="148680" cy="122760"/>
            </p14:xfrm>
          </p:contentPart>
        </mc:Choice>
        <mc:Fallback>
          <p:pic>
            <p:nvPicPr>
              <p:cNvPr id="1110" name="Ink 1109">
                <a:extLst>
                  <a:ext uri="{FF2B5EF4-FFF2-40B4-BE49-F238E27FC236}">
                    <a16:creationId xmlns:a16="http://schemas.microsoft.com/office/drawing/2014/main" id="{256D4E71-EFFD-4163-9EEB-BF6FB072428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66877" y="5376229"/>
                <a:ext cx="166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12" name="Ink 1111">
                <a:extLst>
                  <a:ext uri="{FF2B5EF4-FFF2-40B4-BE49-F238E27FC236}">
                    <a16:creationId xmlns:a16="http://schemas.microsoft.com/office/drawing/2014/main" id="{CBE3D029-EF59-4D86-961C-A5C5BC7202F6}"/>
                  </a:ext>
                </a:extLst>
              </p14:cNvPr>
              <p14:cNvContentPartPr/>
              <p14:nvPr/>
            </p14:nvContentPartPr>
            <p14:xfrm>
              <a:off x="919237" y="5375149"/>
              <a:ext cx="99000" cy="22320"/>
            </p14:xfrm>
          </p:contentPart>
        </mc:Choice>
        <mc:Fallback>
          <p:pic>
            <p:nvPicPr>
              <p:cNvPr id="1112" name="Ink 1111">
                <a:extLst>
                  <a:ext uri="{FF2B5EF4-FFF2-40B4-BE49-F238E27FC236}">
                    <a16:creationId xmlns:a16="http://schemas.microsoft.com/office/drawing/2014/main" id="{CBE3D029-EF59-4D86-961C-A5C5BC7202F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10237" y="5366509"/>
                <a:ext cx="116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13" name="Ink 1112">
                <a:extLst>
                  <a:ext uri="{FF2B5EF4-FFF2-40B4-BE49-F238E27FC236}">
                    <a16:creationId xmlns:a16="http://schemas.microsoft.com/office/drawing/2014/main" id="{D3703067-F92A-4AE4-B26B-60BBAC1431E9}"/>
                  </a:ext>
                </a:extLst>
              </p14:cNvPr>
              <p14:cNvContentPartPr/>
              <p14:nvPr/>
            </p14:nvContentPartPr>
            <p14:xfrm>
              <a:off x="945517" y="5433469"/>
              <a:ext cx="77040" cy="10080"/>
            </p14:xfrm>
          </p:contentPart>
        </mc:Choice>
        <mc:Fallback>
          <p:pic>
            <p:nvPicPr>
              <p:cNvPr id="1113" name="Ink 1112">
                <a:extLst>
                  <a:ext uri="{FF2B5EF4-FFF2-40B4-BE49-F238E27FC236}">
                    <a16:creationId xmlns:a16="http://schemas.microsoft.com/office/drawing/2014/main" id="{D3703067-F92A-4AE4-B26B-60BBAC1431E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36877" y="5424469"/>
                <a:ext cx="94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116" name="Ink 1115">
                <a:extLst>
                  <a:ext uri="{FF2B5EF4-FFF2-40B4-BE49-F238E27FC236}">
                    <a16:creationId xmlns:a16="http://schemas.microsoft.com/office/drawing/2014/main" id="{F667E702-649C-44A5-A762-E40EC57E91EE}"/>
                  </a:ext>
                </a:extLst>
              </p14:cNvPr>
              <p14:cNvContentPartPr/>
              <p14:nvPr/>
            </p14:nvContentPartPr>
            <p14:xfrm>
              <a:off x="1162957" y="5295949"/>
              <a:ext cx="75240" cy="171000"/>
            </p14:xfrm>
          </p:contentPart>
        </mc:Choice>
        <mc:Fallback>
          <p:pic>
            <p:nvPicPr>
              <p:cNvPr id="1116" name="Ink 1115">
                <a:extLst>
                  <a:ext uri="{FF2B5EF4-FFF2-40B4-BE49-F238E27FC236}">
                    <a16:creationId xmlns:a16="http://schemas.microsoft.com/office/drawing/2014/main" id="{F667E702-649C-44A5-A762-E40EC57E91E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54317" y="5286949"/>
                <a:ext cx="928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117" name="Ink 1116">
                <a:extLst>
                  <a:ext uri="{FF2B5EF4-FFF2-40B4-BE49-F238E27FC236}">
                    <a16:creationId xmlns:a16="http://schemas.microsoft.com/office/drawing/2014/main" id="{EE88A73D-7868-46DC-B7AF-90E126B086BB}"/>
                  </a:ext>
                </a:extLst>
              </p14:cNvPr>
              <p14:cNvContentPartPr/>
              <p14:nvPr/>
            </p14:nvContentPartPr>
            <p14:xfrm>
              <a:off x="1324957" y="5474869"/>
              <a:ext cx="22320" cy="19800"/>
            </p14:xfrm>
          </p:contentPart>
        </mc:Choice>
        <mc:Fallback>
          <p:pic>
            <p:nvPicPr>
              <p:cNvPr id="1117" name="Ink 1116">
                <a:extLst>
                  <a:ext uri="{FF2B5EF4-FFF2-40B4-BE49-F238E27FC236}">
                    <a16:creationId xmlns:a16="http://schemas.microsoft.com/office/drawing/2014/main" id="{EE88A73D-7868-46DC-B7AF-90E126B086B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316317" y="5466229"/>
                <a:ext cx="399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118" name="Ink 1117">
                <a:extLst>
                  <a:ext uri="{FF2B5EF4-FFF2-40B4-BE49-F238E27FC236}">
                    <a16:creationId xmlns:a16="http://schemas.microsoft.com/office/drawing/2014/main" id="{1C1CAB0B-A4E9-4101-A183-350ADAD01AD6}"/>
                  </a:ext>
                </a:extLst>
              </p14:cNvPr>
              <p14:cNvContentPartPr/>
              <p14:nvPr/>
            </p14:nvContentPartPr>
            <p14:xfrm>
              <a:off x="1413877" y="5325109"/>
              <a:ext cx="72360" cy="142200"/>
            </p14:xfrm>
          </p:contentPart>
        </mc:Choice>
        <mc:Fallback>
          <p:pic>
            <p:nvPicPr>
              <p:cNvPr id="1118" name="Ink 1117">
                <a:extLst>
                  <a:ext uri="{FF2B5EF4-FFF2-40B4-BE49-F238E27FC236}">
                    <a16:creationId xmlns:a16="http://schemas.microsoft.com/office/drawing/2014/main" id="{1C1CAB0B-A4E9-4101-A183-350ADAD01AD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404877" y="5316109"/>
                <a:ext cx="90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120" name="Ink 1119">
                <a:extLst>
                  <a:ext uri="{FF2B5EF4-FFF2-40B4-BE49-F238E27FC236}">
                    <a16:creationId xmlns:a16="http://schemas.microsoft.com/office/drawing/2014/main" id="{0F95E569-5072-4F93-9921-AFAAC3913798}"/>
                  </a:ext>
                </a:extLst>
              </p14:cNvPr>
              <p14:cNvContentPartPr/>
              <p14:nvPr/>
            </p14:nvContentPartPr>
            <p14:xfrm>
              <a:off x="1538437" y="5328349"/>
              <a:ext cx="72720" cy="155520"/>
            </p14:xfrm>
          </p:contentPart>
        </mc:Choice>
        <mc:Fallback>
          <p:pic>
            <p:nvPicPr>
              <p:cNvPr id="1120" name="Ink 1119">
                <a:extLst>
                  <a:ext uri="{FF2B5EF4-FFF2-40B4-BE49-F238E27FC236}">
                    <a16:creationId xmlns:a16="http://schemas.microsoft.com/office/drawing/2014/main" id="{0F95E569-5072-4F93-9921-AFAAC391379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529437" y="5319709"/>
                <a:ext cx="90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121" name="Ink 1120">
                <a:extLst>
                  <a:ext uri="{FF2B5EF4-FFF2-40B4-BE49-F238E27FC236}">
                    <a16:creationId xmlns:a16="http://schemas.microsoft.com/office/drawing/2014/main" id="{47C22B34-87BC-48D6-9B75-AE6F5D64F95B}"/>
                  </a:ext>
                </a:extLst>
              </p14:cNvPr>
              <p14:cNvContentPartPr/>
              <p14:nvPr/>
            </p14:nvContentPartPr>
            <p14:xfrm>
              <a:off x="1661917" y="5332669"/>
              <a:ext cx="90360" cy="116280"/>
            </p14:xfrm>
          </p:contentPart>
        </mc:Choice>
        <mc:Fallback>
          <p:pic>
            <p:nvPicPr>
              <p:cNvPr id="1121" name="Ink 1120">
                <a:extLst>
                  <a:ext uri="{FF2B5EF4-FFF2-40B4-BE49-F238E27FC236}">
                    <a16:creationId xmlns:a16="http://schemas.microsoft.com/office/drawing/2014/main" id="{47C22B34-87BC-48D6-9B75-AE6F5D64F95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652917" y="5323669"/>
                <a:ext cx="108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23" name="Ink 1122">
                <a:extLst>
                  <a:ext uri="{FF2B5EF4-FFF2-40B4-BE49-F238E27FC236}">
                    <a16:creationId xmlns:a16="http://schemas.microsoft.com/office/drawing/2014/main" id="{A2D88C7E-AD68-48CE-BF55-E977EC940A00}"/>
                  </a:ext>
                </a:extLst>
              </p14:cNvPr>
              <p14:cNvContentPartPr/>
              <p14:nvPr/>
            </p14:nvContentPartPr>
            <p14:xfrm>
              <a:off x="1083037" y="5696989"/>
              <a:ext cx="129960" cy="164160"/>
            </p14:xfrm>
          </p:contentPart>
        </mc:Choice>
        <mc:Fallback>
          <p:pic>
            <p:nvPicPr>
              <p:cNvPr id="1123" name="Ink 1122">
                <a:extLst>
                  <a:ext uri="{FF2B5EF4-FFF2-40B4-BE49-F238E27FC236}">
                    <a16:creationId xmlns:a16="http://schemas.microsoft.com/office/drawing/2014/main" id="{A2D88C7E-AD68-48CE-BF55-E977EC940A0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74037" y="5687989"/>
                <a:ext cx="147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24" name="Ink 1123">
                <a:extLst>
                  <a:ext uri="{FF2B5EF4-FFF2-40B4-BE49-F238E27FC236}">
                    <a16:creationId xmlns:a16="http://schemas.microsoft.com/office/drawing/2014/main" id="{A598D8C9-1746-48D5-8F90-98DC01A7DD61}"/>
                  </a:ext>
                </a:extLst>
              </p14:cNvPr>
              <p14:cNvContentPartPr/>
              <p14:nvPr/>
            </p14:nvContentPartPr>
            <p14:xfrm>
              <a:off x="1137397" y="5752429"/>
              <a:ext cx="88560" cy="47520"/>
            </p14:xfrm>
          </p:contentPart>
        </mc:Choice>
        <mc:Fallback>
          <p:pic>
            <p:nvPicPr>
              <p:cNvPr id="1124" name="Ink 1123">
                <a:extLst>
                  <a:ext uri="{FF2B5EF4-FFF2-40B4-BE49-F238E27FC236}">
                    <a16:creationId xmlns:a16="http://schemas.microsoft.com/office/drawing/2014/main" id="{A598D8C9-1746-48D5-8F90-98DC01A7DD6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28757" y="5743429"/>
                <a:ext cx="106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25" name="Ink 1124">
                <a:extLst>
                  <a:ext uri="{FF2B5EF4-FFF2-40B4-BE49-F238E27FC236}">
                    <a16:creationId xmlns:a16="http://schemas.microsoft.com/office/drawing/2014/main" id="{BDDF3DB6-66F9-4C9E-96B5-B660F38A2375}"/>
                  </a:ext>
                </a:extLst>
              </p14:cNvPr>
              <p14:cNvContentPartPr/>
              <p14:nvPr/>
            </p14:nvContentPartPr>
            <p14:xfrm>
              <a:off x="1338997" y="5800669"/>
              <a:ext cx="8640" cy="27000"/>
            </p14:xfrm>
          </p:contentPart>
        </mc:Choice>
        <mc:Fallback>
          <p:pic>
            <p:nvPicPr>
              <p:cNvPr id="1125" name="Ink 1124">
                <a:extLst>
                  <a:ext uri="{FF2B5EF4-FFF2-40B4-BE49-F238E27FC236}">
                    <a16:creationId xmlns:a16="http://schemas.microsoft.com/office/drawing/2014/main" id="{BDDF3DB6-66F9-4C9E-96B5-B660F38A237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329997" y="5792029"/>
                <a:ext cx="26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26" name="Ink 1125">
                <a:extLst>
                  <a:ext uri="{FF2B5EF4-FFF2-40B4-BE49-F238E27FC236}">
                    <a16:creationId xmlns:a16="http://schemas.microsoft.com/office/drawing/2014/main" id="{0E645814-8BE5-45FB-AD17-C4058362284E}"/>
                  </a:ext>
                </a:extLst>
              </p14:cNvPr>
              <p14:cNvContentPartPr/>
              <p14:nvPr/>
            </p14:nvContentPartPr>
            <p14:xfrm>
              <a:off x="1427557" y="5723629"/>
              <a:ext cx="71640" cy="95040"/>
            </p14:xfrm>
          </p:contentPart>
        </mc:Choice>
        <mc:Fallback>
          <p:pic>
            <p:nvPicPr>
              <p:cNvPr id="1126" name="Ink 1125">
                <a:extLst>
                  <a:ext uri="{FF2B5EF4-FFF2-40B4-BE49-F238E27FC236}">
                    <a16:creationId xmlns:a16="http://schemas.microsoft.com/office/drawing/2014/main" id="{0E645814-8BE5-45FB-AD17-C4058362284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418557" y="5714629"/>
                <a:ext cx="89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27" name="Ink 1126">
                <a:extLst>
                  <a:ext uri="{FF2B5EF4-FFF2-40B4-BE49-F238E27FC236}">
                    <a16:creationId xmlns:a16="http://schemas.microsoft.com/office/drawing/2014/main" id="{A1A921FE-7BD5-4FA4-AB6E-8C72D764A1C9}"/>
                  </a:ext>
                </a:extLst>
              </p14:cNvPr>
              <p14:cNvContentPartPr/>
              <p14:nvPr/>
            </p14:nvContentPartPr>
            <p14:xfrm>
              <a:off x="1580917" y="5687269"/>
              <a:ext cx="11160" cy="133560"/>
            </p14:xfrm>
          </p:contentPart>
        </mc:Choice>
        <mc:Fallback>
          <p:pic>
            <p:nvPicPr>
              <p:cNvPr id="1127" name="Ink 1126">
                <a:extLst>
                  <a:ext uri="{FF2B5EF4-FFF2-40B4-BE49-F238E27FC236}">
                    <a16:creationId xmlns:a16="http://schemas.microsoft.com/office/drawing/2014/main" id="{A1A921FE-7BD5-4FA4-AB6E-8C72D764A1C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572277" y="5678269"/>
                <a:ext cx="28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28" name="Ink 1127">
                <a:extLst>
                  <a:ext uri="{FF2B5EF4-FFF2-40B4-BE49-F238E27FC236}">
                    <a16:creationId xmlns:a16="http://schemas.microsoft.com/office/drawing/2014/main" id="{285B62E8-782E-4487-8A47-2A17EA5B0D85}"/>
                  </a:ext>
                </a:extLst>
              </p14:cNvPr>
              <p14:cNvContentPartPr/>
              <p14:nvPr/>
            </p14:nvContentPartPr>
            <p14:xfrm>
              <a:off x="1665157" y="5662429"/>
              <a:ext cx="61560" cy="177840"/>
            </p14:xfrm>
          </p:contentPart>
        </mc:Choice>
        <mc:Fallback>
          <p:pic>
            <p:nvPicPr>
              <p:cNvPr id="1128" name="Ink 1127">
                <a:extLst>
                  <a:ext uri="{FF2B5EF4-FFF2-40B4-BE49-F238E27FC236}">
                    <a16:creationId xmlns:a16="http://schemas.microsoft.com/office/drawing/2014/main" id="{285B62E8-782E-4487-8A47-2A17EA5B0D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656517" y="5653429"/>
                <a:ext cx="792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34" name="Ink 1133">
                <a:extLst>
                  <a:ext uri="{FF2B5EF4-FFF2-40B4-BE49-F238E27FC236}">
                    <a16:creationId xmlns:a16="http://schemas.microsoft.com/office/drawing/2014/main" id="{B6C4DE94-563C-4679-B805-76B460D0BDC2}"/>
                  </a:ext>
                </a:extLst>
              </p14:cNvPr>
              <p14:cNvContentPartPr/>
              <p14:nvPr/>
            </p14:nvContentPartPr>
            <p14:xfrm>
              <a:off x="354757" y="5785549"/>
              <a:ext cx="246600" cy="44640"/>
            </p14:xfrm>
          </p:contentPart>
        </mc:Choice>
        <mc:Fallback>
          <p:pic>
            <p:nvPicPr>
              <p:cNvPr id="1134" name="Ink 1133">
                <a:extLst>
                  <a:ext uri="{FF2B5EF4-FFF2-40B4-BE49-F238E27FC236}">
                    <a16:creationId xmlns:a16="http://schemas.microsoft.com/office/drawing/2014/main" id="{B6C4DE94-563C-4679-B805-76B460D0BDC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45757" y="5776909"/>
                <a:ext cx="264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52" name="Ink 1151">
                <a:extLst>
                  <a:ext uri="{FF2B5EF4-FFF2-40B4-BE49-F238E27FC236}">
                    <a16:creationId xmlns:a16="http://schemas.microsoft.com/office/drawing/2014/main" id="{DB48D2B1-439B-4147-BA0D-F60C886A5379}"/>
                  </a:ext>
                </a:extLst>
              </p14:cNvPr>
              <p14:cNvContentPartPr/>
              <p14:nvPr/>
            </p14:nvContentPartPr>
            <p14:xfrm>
              <a:off x="2703037" y="5223949"/>
              <a:ext cx="112320" cy="239760"/>
            </p14:xfrm>
          </p:contentPart>
        </mc:Choice>
        <mc:Fallback>
          <p:pic>
            <p:nvPicPr>
              <p:cNvPr id="1152" name="Ink 1151">
                <a:extLst>
                  <a:ext uri="{FF2B5EF4-FFF2-40B4-BE49-F238E27FC236}">
                    <a16:creationId xmlns:a16="http://schemas.microsoft.com/office/drawing/2014/main" id="{DB48D2B1-439B-4147-BA0D-F60C886A537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694037" y="5215309"/>
                <a:ext cx="1299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59" name="Ink 1158">
                <a:extLst>
                  <a:ext uri="{FF2B5EF4-FFF2-40B4-BE49-F238E27FC236}">
                    <a16:creationId xmlns:a16="http://schemas.microsoft.com/office/drawing/2014/main" id="{BCA1CB88-90CA-4A5A-A0DD-87F2B48F86DF}"/>
                  </a:ext>
                </a:extLst>
              </p14:cNvPr>
              <p14:cNvContentPartPr/>
              <p14:nvPr/>
            </p14:nvContentPartPr>
            <p14:xfrm>
              <a:off x="2101837" y="5376229"/>
              <a:ext cx="95760" cy="194400"/>
            </p14:xfrm>
          </p:contentPart>
        </mc:Choice>
        <mc:Fallback>
          <p:pic>
            <p:nvPicPr>
              <p:cNvPr id="1159" name="Ink 1158">
                <a:extLst>
                  <a:ext uri="{FF2B5EF4-FFF2-40B4-BE49-F238E27FC236}">
                    <a16:creationId xmlns:a16="http://schemas.microsoft.com/office/drawing/2014/main" id="{BCA1CB88-90CA-4A5A-A0DD-87F2B48F86D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93197" y="5367589"/>
                <a:ext cx="1134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60" name="Ink 1159">
                <a:extLst>
                  <a:ext uri="{FF2B5EF4-FFF2-40B4-BE49-F238E27FC236}">
                    <a16:creationId xmlns:a16="http://schemas.microsoft.com/office/drawing/2014/main" id="{BC26FE24-0B15-4C0F-90E9-CA1B9E51D1DF}"/>
                  </a:ext>
                </a:extLst>
              </p14:cNvPr>
              <p14:cNvContentPartPr/>
              <p14:nvPr/>
            </p14:nvContentPartPr>
            <p14:xfrm>
              <a:off x="2164477" y="5531389"/>
              <a:ext cx="44640" cy="99720"/>
            </p14:xfrm>
          </p:contentPart>
        </mc:Choice>
        <mc:Fallback>
          <p:pic>
            <p:nvPicPr>
              <p:cNvPr id="1160" name="Ink 1159">
                <a:extLst>
                  <a:ext uri="{FF2B5EF4-FFF2-40B4-BE49-F238E27FC236}">
                    <a16:creationId xmlns:a16="http://schemas.microsoft.com/office/drawing/2014/main" id="{BC26FE24-0B15-4C0F-90E9-CA1B9E51D1D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155837" y="5522389"/>
                <a:ext cx="62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72" name="Ink 1171">
                <a:extLst>
                  <a:ext uri="{FF2B5EF4-FFF2-40B4-BE49-F238E27FC236}">
                    <a16:creationId xmlns:a16="http://schemas.microsoft.com/office/drawing/2014/main" id="{45652F9B-C022-470F-AC37-CEB796F01915}"/>
                  </a:ext>
                </a:extLst>
              </p14:cNvPr>
              <p14:cNvContentPartPr/>
              <p14:nvPr/>
            </p14:nvContentPartPr>
            <p14:xfrm>
              <a:off x="1025437" y="3246469"/>
              <a:ext cx="1823400" cy="2217960"/>
            </p14:xfrm>
          </p:contentPart>
        </mc:Choice>
        <mc:Fallback>
          <p:pic>
            <p:nvPicPr>
              <p:cNvPr id="1172" name="Ink 1171">
                <a:extLst>
                  <a:ext uri="{FF2B5EF4-FFF2-40B4-BE49-F238E27FC236}">
                    <a16:creationId xmlns:a16="http://schemas.microsoft.com/office/drawing/2014/main" id="{45652F9B-C022-470F-AC37-CEB796F0191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16797" y="3237469"/>
                <a:ext cx="1841040" cy="223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7" name="Group 1186">
            <a:extLst>
              <a:ext uri="{FF2B5EF4-FFF2-40B4-BE49-F238E27FC236}">
                <a16:creationId xmlns:a16="http://schemas.microsoft.com/office/drawing/2014/main" id="{C5B8DE0F-22DA-44C8-A20F-E83116C9FA90}"/>
              </a:ext>
            </a:extLst>
          </p:cNvPr>
          <p:cNvGrpSpPr/>
          <p:nvPr/>
        </p:nvGrpSpPr>
        <p:grpSpPr>
          <a:xfrm>
            <a:off x="224797" y="2565709"/>
            <a:ext cx="1677600" cy="388080"/>
            <a:chOff x="224797" y="2565709"/>
            <a:chExt cx="167760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3" name="Ink 1172">
                  <a:extLst>
                    <a:ext uri="{FF2B5EF4-FFF2-40B4-BE49-F238E27FC236}">
                      <a16:creationId xmlns:a16="http://schemas.microsoft.com/office/drawing/2014/main" id="{5D37D0FD-38E1-435B-B970-9DAD2BD69878}"/>
                    </a:ext>
                  </a:extLst>
                </p14:cNvPr>
                <p14:cNvContentPartPr/>
                <p14:nvPr/>
              </p14:nvContentPartPr>
              <p14:xfrm>
                <a:off x="224797" y="2565709"/>
                <a:ext cx="354240" cy="65160"/>
              </p14:xfrm>
            </p:contentPart>
          </mc:Choice>
          <mc:Fallback>
            <p:pic>
              <p:nvPicPr>
                <p:cNvPr id="1173" name="Ink 1172">
                  <a:extLst>
                    <a:ext uri="{FF2B5EF4-FFF2-40B4-BE49-F238E27FC236}">
                      <a16:creationId xmlns:a16="http://schemas.microsoft.com/office/drawing/2014/main" id="{5D37D0FD-38E1-435B-B970-9DAD2BD6987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6157" y="2557069"/>
                  <a:ext cx="371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4" name="Ink 1173">
                  <a:extLst>
                    <a:ext uri="{FF2B5EF4-FFF2-40B4-BE49-F238E27FC236}">
                      <a16:creationId xmlns:a16="http://schemas.microsoft.com/office/drawing/2014/main" id="{45CC370B-FD63-4F50-924B-79606E1E08AC}"/>
                    </a:ext>
                  </a:extLst>
                </p14:cNvPr>
                <p14:cNvContentPartPr/>
                <p14:nvPr/>
              </p14:nvContentPartPr>
              <p14:xfrm>
                <a:off x="402997" y="2602789"/>
                <a:ext cx="22320" cy="343440"/>
              </p14:xfrm>
            </p:contentPart>
          </mc:Choice>
          <mc:Fallback>
            <p:pic>
              <p:nvPicPr>
                <p:cNvPr id="1174" name="Ink 1173">
                  <a:extLst>
                    <a:ext uri="{FF2B5EF4-FFF2-40B4-BE49-F238E27FC236}">
                      <a16:creationId xmlns:a16="http://schemas.microsoft.com/office/drawing/2014/main" id="{45CC370B-FD63-4F50-924B-79606E1E08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3997" y="2594149"/>
                  <a:ext cx="399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5" name="Ink 1174">
                  <a:extLst>
                    <a:ext uri="{FF2B5EF4-FFF2-40B4-BE49-F238E27FC236}">
                      <a16:creationId xmlns:a16="http://schemas.microsoft.com/office/drawing/2014/main" id="{D8343B27-DE7C-4CD3-9FED-57F26346AE61}"/>
                    </a:ext>
                  </a:extLst>
                </p14:cNvPr>
                <p14:cNvContentPartPr/>
                <p14:nvPr/>
              </p14:nvContentPartPr>
              <p14:xfrm>
                <a:off x="663637" y="2589109"/>
                <a:ext cx="179640" cy="295560"/>
              </p14:xfrm>
            </p:contentPart>
          </mc:Choice>
          <mc:Fallback>
            <p:pic>
              <p:nvPicPr>
                <p:cNvPr id="1175" name="Ink 1174">
                  <a:extLst>
                    <a:ext uri="{FF2B5EF4-FFF2-40B4-BE49-F238E27FC236}">
                      <a16:creationId xmlns:a16="http://schemas.microsoft.com/office/drawing/2014/main" id="{D8343B27-DE7C-4CD3-9FED-57F26346AE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4997" y="2580469"/>
                  <a:ext cx="1972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6" name="Ink 1175">
                  <a:extLst>
                    <a:ext uri="{FF2B5EF4-FFF2-40B4-BE49-F238E27FC236}">
                      <a16:creationId xmlns:a16="http://schemas.microsoft.com/office/drawing/2014/main" id="{F6435458-6BBB-476D-9E2D-687423BEB74D}"/>
                    </a:ext>
                  </a:extLst>
                </p14:cNvPr>
                <p14:cNvContentPartPr/>
                <p14:nvPr/>
              </p14:nvContentPartPr>
              <p14:xfrm>
                <a:off x="633757" y="2742829"/>
                <a:ext cx="217080" cy="46800"/>
              </p14:xfrm>
            </p:contentPart>
          </mc:Choice>
          <mc:Fallback>
            <p:pic>
              <p:nvPicPr>
                <p:cNvPr id="1176" name="Ink 1175">
                  <a:extLst>
                    <a:ext uri="{FF2B5EF4-FFF2-40B4-BE49-F238E27FC236}">
                      <a16:creationId xmlns:a16="http://schemas.microsoft.com/office/drawing/2014/main" id="{F6435458-6BBB-476D-9E2D-687423BEB7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4757" y="2734189"/>
                  <a:ext cx="234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7" name="Ink 1176">
                  <a:extLst>
                    <a:ext uri="{FF2B5EF4-FFF2-40B4-BE49-F238E27FC236}">
                      <a16:creationId xmlns:a16="http://schemas.microsoft.com/office/drawing/2014/main" id="{6F05A90B-D86F-4229-ADF7-32E333FBF2DA}"/>
                    </a:ext>
                  </a:extLst>
                </p14:cNvPr>
                <p14:cNvContentPartPr/>
                <p14:nvPr/>
              </p14:nvContentPartPr>
              <p14:xfrm>
                <a:off x="964957" y="2801149"/>
                <a:ext cx="74880" cy="148320"/>
              </p14:xfrm>
            </p:contentPart>
          </mc:Choice>
          <mc:Fallback>
            <p:pic>
              <p:nvPicPr>
                <p:cNvPr id="1177" name="Ink 1176">
                  <a:extLst>
                    <a:ext uri="{FF2B5EF4-FFF2-40B4-BE49-F238E27FC236}">
                      <a16:creationId xmlns:a16="http://schemas.microsoft.com/office/drawing/2014/main" id="{6F05A90B-D86F-4229-ADF7-32E333FBF2D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6317" y="2792509"/>
                  <a:ext cx="92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8" name="Ink 1177">
                  <a:extLst>
                    <a:ext uri="{FF2B5EF4-FFF2-40B4-BE49-F238E27FC236}">
                      <a16:creationId xmlns:a16="http://schemas.microsoft.com/office/drawing/2014/main" id="{41B4CA0A-1A93-4E17-BD42-827ABA2ECEBD}"/>
                    </a:ext>
                  </a:extLst>
                </p14:cNvPr>
                <p14:cNvContentPartPr/>
                <p14:nvPr/>
              </p14:nvContentPartPr>
              <p14:xfrm>
                <a:off x="1108237" y="2837149"/>
                <a:ext cx="69120" cy="6120"/>
              </p14:xfrm>
            </p:contentPart>
          </mc:Choice>
          <mc:Fallback>
            <p:pic>
              <p:nvPicPr>
                <p:cNvPr id="1178" name="Ink 1177">
                  <a:extLst>
                    <a:ext uri="{FF2B5EF4-FFF2-40B4-BE49-F238E27FC236}">
                      <a16:creationId xmlns:a16="http://schemas.microsoft.com/office/drawing/2014/main" id="{41B4CA0A-1A93-4E17-BD42-827ABA2ECEB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9237" y="2828149"/>
                  <a:ext cx="86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9" name="Ink 1178">
                  <a:extLst>
                    <a:ext uri="{FF2B5EF4-FFF2-40B4-BE49-F238E27FC236}">
                      <a16:creationId xmlns:a16="http://schemas.microsoft.com/office/drawing/2014/main" id="{2BDCC3A7-D23C-4FEC-8F1D-8376FE23433A}"/>
                    </a:ext>
                  </a:extLst>
                </p14:cNvPr>
                <p14:cNvContentPartPr/>
                <p14:nvPr/>
              </p14:nvContentPartPr>
              <p14:xfrm>
                <a:off x="1108237" y="2870269"/>
                <a:ext cx="69120" cy="9000"/>
              </p14:xfrm>
            </p:contentPart>
          </mc:Choice>
          <mc:Fallback>
            <p:pic>
              <p:nvPicPr>
                <p:cNvPr id="1179" name="Ink 1178">
                  <a:extLst>
                    <a:ext uri="{FF2B5EF4-FFF2-40B4-BE49-F238E27FC236}">
                      <a16:creationId xmlns:a16="http://schemas.microsoft.com/office/drawing/2014/main" id="{2BDCC3A7-D23C-4FEC-8F1D-8376FE23433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9597" y="2861629"/>
                  <a:ext cx="86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0" name="Ink 1179">
                  <a:extLst>
                    <a:ext uri="{FF2B5EF4-FFF2-40B4-BE49-F238E27FC236}">
                      <a16:creationId xmlns:a16="http://schemas.microsoft.com/office/drawing/2014/main" id="{BC6C519A-90E6-4F46-9E51-9C66FF07A105}"/>
                    </a:ext>
                  </a:extLst>
                </p14:cNvPr>
                <p14:cNvContentPartPr/>
                <p14:nvPr/>
              </p14:nvContentPartPr>
              <p14:xfrm>
                <a:off x="1237477" y="2799349"/>
                <a:ext cx="67320" cy="120240"/>
              </p14:xfrm>
            </p:contentPart>
          </mc:Choice>
          <mc:Fallback>
            <p:pic>
              <p:nvPicPr>
                <p:cNvPr id="1180" name="Ink 1179">
                  <a:extLst>
                    <a:ext uri="{FF2B5EF4-FFF2-40B4-BE49-F238E27FC236}">
                      <a16:creationId xmlns:a16="http://schemas.microsoft.com/office/drawing/2014/main" id="{BC6C519A-90E6-4F46-9E51-9C66FF07A10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28477" y="2790709"/>
                  <a:ext cx="84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1" name="Ink 1180">
                  <a:extLst>
                    <a:ext uri="{FF2B5EF4-FFF2-40B4-BE49-F238E27FC236}">
                      <a16:creationId xmlns:a16="http://schemas.microsoft.com/office/drawing/2014/main" id="{9F0FD3CC-E66E-45DA-82F4-FC94361EF95F}"/>
                    </a:ext>
                  </a:extLst>
                </p14:cNvPr>
                <p14:cNvContentPartPr/>
                <p14:nvPr/>
              </p14:nvContentPartPr>
              <p14:xfrm>
                <a:off x="1365637" y="2883229"/>
                <a:ext cx="28440" cy="70560"/>
              </p14:xfrm>
            </p:contentPart>
          </mc:Choice>
          <mc:Fallback>
            <p:pic>
              <p:nvPicPr>
                <p:cNvPr id="1181" name="Ink 1180">
                  <a:extLst>
                    <a:ext uri="{FF2B5EF4-FFF2-40B4-BE49-F238E27FC236}">
                      <a16:creationId xmlns:a16="http://schemas.microsoft.com/office/drawing/2014/main" id="{9F0FD3CC-E66E-45DA-82F4-FC94361EF95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56997" y="2874229"/>
                  <a:ext cx="46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2" name="Ink 1181">
                  <a:extLst>
                    <a:ext uri="{FF2B5EF4-FFF2-40B4-BE49-F238E27FC236}">
                      <a16:creationId xmlns:a16="http://schemas.microsoft.com/office/drawing/2014/main" id="{7F8CA2A4-AB61-4CEB-A180-11A7FD7240D5}"/>
                    </a:ext>
                  </a:extLst>
                </p14:cNvPr>
                <p14:cNvContentPartPr/>
                <p14:nvPr/>
              </p14:nvContentPartPr>
              <p14:xfrm>
                <a:off x="1476157" y="2788549"/>
                <a:ext cx="105480" cy="117720"/>
              </p14:xfrm>
            </p:contentPart>
          </mc:Choice>
          <mc:Fallback>
            <p:pic>
              <p:nvPicPr>
                <p:cNvPr id="1182" name="Ink 1181">
                  <a:extLst>
                    <a:ext uri="{FF2B5EF4-FFF2-40B4-BE49-F238E27FC236}">
                      <a16:creationId xmlns:a16="http://schemas.microsoft.com/office/drawing/2014/main" id="{7F8CA2A4-AB61-4CEB-A180-11A7FD7240D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67157" y="2779549"/>
                  <a:ext cx="123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3" name="Ink 1182">
                  <a:extLst>
                    <a:ext uri="{FF2B5EF4-FFF2-40B4-BE49-F238E27FC236}">
                      <a16:creationId xmlns:a16="http://schemas.microsoft.com/office/drawing/2014/main" id="{E4CB9821-DE4F-4A33-A270-D3941350A510}"/>
                    </a:ext>
                  </a:extLst>
                </p14:cNvPr>
                <p14:cNvContentPartPr/>
                <p14:nvPr/>
              </p14:nvContentPartPr>
              <p14:xfrm>
                <a:off x="1632397" y="2806189"/>
                <a:ext cx="76320" cy="9720"/>
              </p14:xfrm>
            </p:contentPart>
          </mc:Choice>
          <mc:Fallback>
            <p:pic>
              <p:nvPicPr>
                <p:cNvPr id="1183" name="Ink 1182">
                  <a:extLst>
                    <a:ext uri="{FF2B5EF4-FFF2-40B4-BE49-F238E27FC236}">
                      <a16:creationId xmlns:a16="http://schemas.microsoft.com/office/drawing/2014/main" id="{E4CB9821-DE4F-4A33-A270-D3941350A51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23397" y="2797549"/>
                  <a:ext cx="93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4" name="Ink 1183">
                  <a:extLst>
                    <a:ext uri="{FF2B5EF4-FFF2-40B4-BE49-F238E27FC236}">
                      <a16:creationId xmlns:a16="http://schemas.microsoft.com/office/drawing/2014/main" id="{867D3BAF-7611-4A0C-A36F-2B3DE4A6C457}"/>
                    </a:ext>
                  </a:extLst>
                </p14:cNvPr>
                <p14:cNvContentPartPr/>
                <p14:nvPr/>
              </p14:nvContentPartPr>
              <p14:xfrm>
                <a:off x="1627717" y="2846869"/>
                <a:ext cx="88920" cy="8280"/>
              </p14:xfrm>
            </p:contentPart>
          </mc:Choice>
          <mc:Fallback>
            <p:pic>
              <p:nvPicPr>
                <p:cNvPr id="1184" name="Ink 1183">
                  <a:extLst>
                    <a:ext uri="{FF2B5EF4-FFF2-40B4-BE49-F238E27FC236}">
                      <a16:creationId xmlns:a16="http://schemas.microsoft.com/office/drawing/2014/main" id="{867D3BAF-7611-4A0C-A36F-2B3DE4A6C45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19077" y="2837869"/>
                  <a:ext cx="106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5" name="Ink 1184">
                  <a:extLst>
                    <a:ext uri="{FF2B5EF4-FFF2-40B4-BE49-F238E27FC236}">
                      <a16:creationId xmlns:a16="http://schemas.microsoft.com/office/drawing/2014/main" id="{3A44343A-907F-4D27-BB46-361773977ABC}"/>
                    </a:ext>
                  </a:extLst>
                </p14:cNvPr>
                <p14:cNvContentPartPr/>
                <p14:nvPr/>
              </p14:nvContentPartPr>
              <p14:xfrm>
                <a:off x="1794397" y="2737069"/>
                <a:ext cx="41040" cy="137880"/>
              </p14:xfrm>
            </p:contentPart>
          </mc:Choice>
          <mc:Fallback>
            <p:pic>
              <p:nvPicPr>
                <p:cNvPr id="1185" name="Ink 1184">
                  <a:extLst>
                    <a:ext uri="{FF2B5EF4-FFF2-40B4-BE49-F238E27FC236}">
                      <a16:creationId xmlns:a16="http://schemas.microsoft.com/office/drawing/2014/main" id="{3A44343A-907F-4D27-BB46-361773977A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85757" y="2728429"/>
                  <a:ext cx="58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6" name="Ink 1185">
                  <a:extLst>
                    <a:ext uri="{FF2B5EF4-FFF2-40B4-BE49-F238E27FC236}">
                      <a16:creationId xmlns:a16="http://schemas.microsoft.com/office/drawing/2014/main" id="{D77F3E43-ED14-42BF-B1AE-4B2BB3CB06FB}"/>
                    </a:ext>
                  </a:extLst>
                </p14:cNvPr>
                <p14:cNvContentPartPr/>
                <p14:nvPr/>
              </p14:nvContentPartPr>
              <p14:xfrm>
                <a:off x="1782157" y="2900869"/>
                <a:ext cx="120240" cy="10440"/>
              </p14:xfrm>
            </p:contentPart>
          </mc:Choice>
          <mc:Fallback>
            <p:pic>
              <p:nvPicPr>
                <p:cNvPr id="1186" name="Ink 1185">
                  <a:extLst>
                    <a:ext uri="{FF2B5EF4-FFF2-40B4-BE49-F238E27FC236}">
                      <a16:creationId xmlns:a16="http://schemas.microsoft.com/office/drawing/2014/main" id="{D77F3E43-ED14-42BF-B1AE-4B2BB3CB06F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73517" y="2892229"/>
                  <a:ext cx="1378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7" name="Group 1196">
            <a:extLst>
              <a:ext uri="{FF2B5EF4-FFF2-40B4-BE49-F238E27FC236}">
                <a16:creationId xmlns:a16="http://schemas.microsoft.com/office/drawing/2014/main" id="{5C31E006-32AF-42C1-9336-120221D9F6EE}"/>
              </a:ext>
            </a:extLst>
          </p:cNvPr>
          <p:cNvGrpSpPr/>
          <p:nvPr/>
        </p:nvGrpSpPr>
        <p:grpSpPr>
          <a:xfrm>
            <a:off x="4086517" y="4541749"/>
            <a:ext cx="1039680" cy="925560"/>
            <a:chOff x="4086517" y="4541749"/>
            <a:chExt cx="1039680" cy="92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6" name="Ink 1155">
                  <a:extLst>
                    <a:ext uri="{FF2B5EF4-FFF2-40B4-BE49-F238E27FC236}">
                      <a16:creationId xmlns:a16="http://schemas.microsoft.com/office/drawing/2014/main" id="{893BCBB7-DE5C-4FBB-93D4-D1A75FC54DF4}"/>
                    </a:ext>
                  </a:extLst>
                </p14:cNvPr>
                <p14:cNvContentPartPr/>
                <p14:nvPr/>
              </p14:nvContentPartPr>
              <p14:xfrm>
                <a:off x="4885717" y="4876909"/>
                <a:ext cx="126360" cy="139320"/>
              </p14:xfrm>
            </p:contentPart>
          </mc:Choice>
          <mc:Fallback>
            <p:pic>
              <p:nvPicPr>
                <p:cNvPr id="1156" name="Ink 1155">
                  <a:extLst>
                    <a:ext uri="{FF2B5EF4-FFF2-40B4-BE49-F238E27FC236}">
                      <a16:creationId xmlns:a16="http://schemas.microsoft.com/office/drawing/2014/main" id="{893BCBB7-DE5C-4FBB-93D4-D1A75FC54D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76717" y="4868269"/>
                  <a:ext cx="144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57" name="Ink 1156">
                  <a:extLst>
                    <a:ext uri="{FF2B5EF4-FFF2-40B4-BE49-F238E27FC236}">
                      <a16:creationId xmlns:a16="http://schemas.microsoft.com/office/drawing/2014/main" id="{AECF7E2E-A8B2-490D-BB3F-D5660C74C8A7}"/>
                    </a:ext>
                  </a:extLst>
                </p14:cNvPr>
                <p14:cNvContentPartPr/>
                <p14:nvPr/>
              </p14:nvContentPartPr>
              <p14:xfrm>
                <a:off x="4810837" y="4781869"/>
                <a:ext cx="315360" cy="324360"/>
              </p14:xfrm>
            </p:contentPart>
          </mc:Choice>
          <mc:Fallback>
            <p:pic>
              <p:nvPicPr>
                <p:cNvPr id="1157" name="Ink 1156">
                  <a:extLst>
                    <a:ext uri="{FF2B5EF4-FFF2-40B4-BE49-F238E27FC236}">
                      <a16:creationId xmlns:a16="http://schemas.microsoft.com/office/drawing/2014/main" id="{AECF7E2E-A8B2-490D-BB3F-D5660C74C8A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01837" y="4772869"/>
                  <a:ext cx="3330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54" name="Ink 1153">
                  <a:extLst>
                    <a:ext uri="{FF2B5EF4-FFF2-40B4-BE49-F238E27FC236}">
                      <a16:creationId xmlns:a16="http://schemas.microsoft.com/office/drawing/2014/main" id="{6FA0B54A-51A1-4348-B437-F7D5BEDC7F12}"/>
                    </a:ext>
                  </a:extLst>
                </p14:cNvPr>
                <p14:cNvContentPartPr/>
                <p14:nvPr/>
              </p14:nvContentPartPr>
              <p14:xfrm>
                <a:off x="4086517" y="5240869"/>
                <a:ext cx="65880" cy="226440"/>
              </p14:xfrm>
            </p:contentPart>
          </mc:Choice>
          <mc:Fallback>
            <p:pic>
              <p:nvPicPr>
                <p:cNvPr id="1154" name="Ink 1153">
                  <a:extLst>
                    <a:ext uri="{FF2B5EF4-FFF2-40B4-BE49-F238E27FC236}">
                      <a16:creationId xmlns:a16="http://schemas.microsoft.com/office/drawing/2014/main" id="{6FA0B54A-51A1-4348-B437-F7D5BEDC7F1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77877" y="5231869"/>
                  <a:ext cx="83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55" name="Ink 1154">
                  <a:extLst>
                    <a:ext uri="{FF2B5EF4-FFF2-40B4-BE49-F238E27FC236}">
                      <a16:creationId xmlns:a16="http://schemas.microsoft.com/office/drawing/2014/main" id="{00990214-DF81-48A7-8C75-7DFA42D04479}"/>
                    </a:ext>
                  </a:extLst>
                </p14:cNvPr>
                <p14:cNvContentPartPr/>
                <p14:nvPr/>
              </p14:nvContentPartPr>
              <p14:xfrm>
                <a:off x="4798597" y="5213149"/>
                <a:ext cx="60840" cy="237600"/>
              </p14:xfrm>
            </p:contentPart>
          </mc:Choice>
          <mc:Fallback>
            <p:pic>
              <p:nvPicPr>
                <p:cNvPr id="1155" name="Ink 1154">
                  <a:extLst>
                    <a:ext uri="{FF2B5EF4-FFF2-40B4-BE49-F238E27FC236}">
                      <a16:creationId xmlns:a16="http://schemas.microsoft.com/office/drawing/2014/main" id="{00990214-DF81-48A7-8C75-7DFA42D044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89597" y="5204149"/>
                  <a:ext cx="78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90" name="Ink 1189">
                  <a:extLst>
                    <a:ext uri="{FF2B5EF4-FFF2-40B4-BE49-F238E27FC236}">
                      <a16:creationId xmlns:a16="http://schemas.microsoft.com/office/drawing/2014/main" id="{68A5D95C-5492-4088-918B-004803D4E2F0}"/>
                    </a:ext>
                  </a:extLst>
                </p14:cNvPr>
                <p14:cNvContentPartPr/>
                <p14:nvPr/>
              </p14:nvContentPartPr>
              <p14:xfrm>
                <a:off x="4586197" y="4636069"/>
                <a:ext cx="53280" cy="146880"/>
              </p14:xfrm>
            </p:contentPart>
          </mc:Choice>
          <mc:Fallback>
            <p:pic>
              <p:nvPicPr>
                <p:cNvPr id="1190" name="Ink 1189">
                  <a:extLst>
                    <a:ext uri="{FF2B5EF4-FFF2-40B4-BE49-F238E27FC236}">
                      <a16:creationId xmlns:a16="http://schemas.microsoft.com/office/drawing/2014/main" id="{68A5D95C-5492-4088-918B-004803D4E2F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77557" y="4627069"/>
                  <a:ext cx="70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91" name="Ink 1190">
                  <a:extLst>
                    <a:ext uri="{FF2B5EF4-FFF2-40B4-BE49-F238E27FC236}">
                      <a16:creationId xmlns:a16="http://schemas.microsoft.com/office/drawing/2014/main" id="{1460BBA0-C2ED-4BF3-B86E-2BA508583B6B}"/>
                    </a:ext>
                  </a:extLst>
                </p14:cNvPr>
                <p14:cNvContentPartPr/>
                <p14:nvPr/>
              </p14:nvContentPartPr>
              <p14:xfrm>
                <a:off x="4659637" y="4541749"/>
                <a:ext cx="101160" cy="15480"/>
              </p14:xfrm>
            </p:contentPart>
          </mc:Choice>
          <mc:Fallback>
            <p:pic>
              <p:nvPicPr>
                <p:cNvPr id="1191" name="Ink 1190">
                  <a:extLst>
                    <a:ext uri="{FF2B5EF4-FFF2-40B4-BE49-F238E27FC236}">
                      <a16:creationId xmlns:a16="http://schemas.microsoft.com/office/drawing/2014/main" id="{1460BBA0-C2ED-4BF3-B86E-2BA508583B6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50637" y="4533109"/>
                  <a:ext cx="11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92" name="Ink 1191">
                  <a:extLst>
                    <a:ext uri="{FF2B5EF4-FFF2-40B4-BE49-F238E27FC236}">
                      <a16:creationId xmlns:a16="http://schemas.microsoft.com/office/drawing/2014/main" id="{6B0110D3-A281-475D-80AF-90EA54B8EC62}"/>
                    </a:ext>
                  </a:extLst>
                </p14:cNvPr>
                <p14:cNvContentPartPr/>
                <p14:nvPr/>
              </p14:nvContentPartPr>
              <p14:xfrm>
                <a:off x="4701757" y="4560829"/>
                <a:ext cx="12240" cy="145080"/>
              </p14:xfrm>
            </p:contentPart>
          </mc:Choice>
          <mc:Fallback>
            <p:pic>
              <p:nvPicPr>
                <p:cNvPr id="1192" name="Ink 1191">
                  <a:extLst>
                    <a:ext uri="{FF2B5EF4-FFF2-40B4-BE49-F238E27FC236}">
                      <a16:creationId xmlns:a16="http://schemas.microsoft.com/office/drawing/2014/main" id="{6B0110D3-A281-475D-80AF-90EA54B8EC6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92757" y="4552189"/>
                  <a:ext cx="29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93" name="Ink 1192">
                  <a:extLst>
                    <a:ext uri="{FF2B5EF4-FFF2-40B4-BE49-F238E27FC236}">
                      <a16:creationId xmlns:a16="http://schemas.microsoft.com/office/drawing/2014/main" id="{6C6B61F6-6612-4F51-B255-087679E67075}"/>
                    </a:ext>
                  </a:extLst>
                </p14:cNvPr>
                <p14:cNvContentPartPr/>
                <p14:nvPr/>
              </p14:nvContentPartPr>
              <p14:xfrm>
                <a:off x="4778797" y="4555429"/>
                <a:ext cx="66600" cy="137880"/>
              </p14:xfrm>
            </p:contentPart>
          </mc:Choice>
          <mc:Fallback>
            <p:pic>
              <p:nvPicPr>
                <p:cNvPr id="1193" name="Ink 1192">
                  <a:extLst>
                    <a:ext uri="{FF2B5EF4-FFF2-40B4-BE49-F238E27FC236}">
                      <a16:creationId xmlns:a16="http://schemas.microsoft.com/office/drawing/2014/main" id="{6C6B61F6-6612-4F51-B255-087679E6707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70157" y="4546789"/>
                  <a:ext cx="84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94" name="Ink 1193">
                  <a:extLst>
                    <a:ext uri="{FF2B5EF4-FFF2-40B4-BE49-F238E27FC236}">
                      <a16:creationId xmlns:a16="http://schemas.microsoft.com/office/drawing/2014/main" id="{870C3CC6-71D4-428D-A70C-203365CA5507}"/>
                    </a:ext>
                  </a:extLst>
                </p14:cNvPr>
                <p14:cNvContentPartPr/>
                <p14:nvPr/>
              </p14:nvContentPartPr>
              <p14:xfrm>
                <a:off x="4773757" y="4624909"/>
                <a:ext cx="82800" cy="10440"/>
              </p14:xfrm>
            </p:contentPart>
          </mc:Choice>
          <mc:Fallback>
            <p:pic>
              <p:nvPicPr>
                <p:cNvPr id="1194" name="Ink 1193">
                  <a:extLst>
                    <a:ext uri="{FF2B5EF4-FFF2-40B4-BE49-F238E27FC236}">
                      <a16:creationId xmlns:a16="http://schemas.microsoft.com/office/drawing/2014/main" id="{870C3CC6-71D4-428D-A70C-203365CA55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64757" y="4616269"/>
                  <a:ext cx="100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95" name="Ink 1194">
                  <a:extLst>
                    <a:ext uri="{FF2B5EF4-FFF2-40B4-BE49-F238E27FC236}">
                      <a16:creationId xmlns:a16="http://schemas.microsoft.com/office/drawing/2014/main" id="{36A9E2AD-0BE6-44F5-88D5-705FAB961281}"/>
                    </a:ext>
                  </a:extLst>
                </p14:cNvPr>
                <p14:cNvContentPartPr/>
                <p14:nvPr/>
              </p14:nvContentPartPr>
              <p14:xfrm>
                <a:off x="4879237" y="4670629"/>
                <a:ext cx="53280" cy="55800"/>
              </p14:xfrm>
            </p:contentPart>
          </mc:Choice>
          <mc:Fallback>
            <p:pic>
              <p:nvPicPr>
                <p:cNvPr id="1195" name="Ink 1194">
                  <a:extLst>
                    <a:ext uri="{FF2B5EF4-FFF2-40B4-BE49-F238E27FC236}">
                      <a16:creationId xmlns:a16="http://schemas.microsoft.com/office/drawing/2014/main" id="{36A9E2AD-0BE6-44F5-88D5-705FAB96128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70597" y="4661629"/>
                  <a:ext cx="70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96" name="Ink 1195">
                  <a:extLst>
                    <a:ext uri="{FF2B5EF4-FFF2-40B4-BE49-F238E27FC236}">
                      <a16:creationId xmlns:a16="http://schemas.microsoft.com/office/drawing/2014/main" id="{EDAC7AFA-9F47-4243-BAB0-7F9E929DAE59}"/>
                    </a:ext>
                  </a:extLst>
                </p14:cNvPr>
                <p14:cNvContentPartPr/>
                <p14:nvPr/>
              </p14:nvContentPartPr>
              <p14:xfrm>
                <a:off x="4946557" y="4670629"/>
                <a:ext cx="65520" cy="50760"/>
              </p14:xfrm>
            </p:contentPart>
          </mc:Choice>
          <mc:Fallback>
            <p:pic>
              <p:nvPicPr>
                <p:cNvPr id="1196" name="Ink 1195">
                  <a:extLst>
                    <a:ext uri="{FF2B5EF4-FFF2-40B4-BE49-F238E27FC236}">
                      <a16:creationId xmlns:a16="http://schemas.microsoft.com/office/drawing/2014/main" id="{EDAC7AFA-9F47-4243-BAB0-7F9E929DAE5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37917" y="4661629"/>
                  <a:ext cx="831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3" name="Group 1202">
            <a:extLst>
              <a:ext uri="{FF2B5EF4-FFF2-40B4-BE49-F238E27FC236}">
                <a16:creationId xmlns:a16="http://schemas.microsoft.com/office/drawing/2014/main" id="{89E7C849-0D4D-47B8-9591-9E118D8A7378}"/>
              </a:ext>
            </a:extLst>
          </p:cNvPr>
          <p:cNvGrpSpPr/>
          <p:nvPr/>
        </p:nvGrpSpPr>
        <p:grpSpPr>
          <a:xfrm>
            <a:off x="1156477" y="2426389"/>
            <a:ext cx="153360" cy="243000"/>
            <a:chOff x="1156477" y="2426389"/>
            <a:chExt cx="15336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98" name="Ink 1197">
                  <a:extLst>
                    <a:ext uri="{FF2B5EF4-FFF2-40B4-BE49-F238E27FC236}">
                      <a16:creationId xmlns:a16="http://schemas.microsoft.com/office/drawing/2014/main" id="{6D59797E-9F6A-4B23-B51D-9EC62F49D340}"/>
                    </a:ext>
                  </a:extLst>
                </p14:cNvPr>
                <p14:cNvContentPartPr/>
                <p14:nvPr/>
              </p14:nvContentPartPr>
              <p14:xfrm>
                <a:off x="1190677" y="2426389"/>
                <a:ext cx="119160" cy="194400"/>
              </p14:xfrm>
            </p:contentPart>
          </mc:Choice>
          <mc:Fallback>
            <p:pic>
              <p:nvPicPr>
                <p:cNvPr id="1198" name="Ink 1197">
                  <a:extLst>
                    <a:ext uri="{FF2B5EF4-FFF2-40B4-BE49-F238E27FC236}">
                      <a16:creationId xmlns:a16="http://schemas.microsoft.com/office/drawing/2014/main" id="{6D59797E-9F6A-4B23-B51D-9EC62F49D3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82037" y="2417749"/>
                  <a:ext cx="136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99" name="Ink 1198">
                  <a:extLst>
                    <a:ext uri="{FF2B5EF4-FFF2-40B4-BE49-F238E27FC236}">
                      <a16:creationId xmlns:a16="http://schemas.microsoft.com/office/drawing/2014/main" id="{C265F2E2-571C-4989-B472-6940F3BF7EF1}"/>
                    </a:ext>
                  </a:extLst>
                </p14:cNvPr>
                <p14:cNvContentPartPr/>
                <p14:nvPr/>
              </p14:nvContentPartPr>
              <p14:xfrm>
                <a:off x="1156477" y="2540149"/>
                <a:ext cx="149760" cy="129240"/>
              </p14:xfrm>
            </p:contentPart>
          </mc:Choice>
          <mc:Fallback>
            <p:pic>
              <p:nvPicPr>
                <p:cNvPr id="1199" name="Ink 1198">
                  <a:extLst>
                    <a:ext uri="{FF2B5EF4-FFF2-40B4-BE49-F238E27FC236}">
                      <a16:creationId xmlns:a16="http://schemas.microsoft.com/office/drawing/2014/main" id="{C265F2E2-571C-4989-B472-6940F3BF7EF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47837" y="2531149"/>
                  <a:ext cx="1674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2" name="Group 1201">
            <a:extLst>
              <a:ext uri="{FF2B5EF4-FFF2-40B4-BE49-F238E27FC236}">
                <a16:creationId xmlns:a16="http://schemas.microsoft.com/office/drawing/2014/main" id="{22E7715C-CC7D-4BAD-BE40-BD94F1AD78E2}"/>
              </a:ext>
            </a:extLst>
          </p:cNvPr>
          <p:cNvGrpSpPr/>
          <p:nvPr/>
        </p:nvGrpSpPr>
        <p:grpSpPr>
          <a:xfrm>
            <a:off x="1615117" y="2412709"/>
            <a:ext cx="128160" cy="210240"/>
            <a:chOff x="1615117" y="2412709"/>
            <a:chExt cx="12816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00" name="Ink 1199">
                  <a:extLst>
                    <a:ext uri="{FF2B5EF4-FFF2-40B4-BE49-F238E27FC236}">
                      <a16:creationId xmlns:a16="http://schemas.microsoft.com/office/drawing/2014/main" id="{39F3FA70-803E-4177-BD50-51918BCCE53B}"/>
                    </a:ext>
                  </a:extLst>
                </p14:cNvPr>
                <p14:cNvContentPartPr/>
                <p14:nvPr/>
              </p14:nvContentPartPr>
              <p14:xfrm>
                <a:off x="1615117" y="2412709"/>
                <a:ext cx="100080" cy="185040"/>
              </p14:xfrm>
            </p:contentPart>
          </mc:Choice>
          <mc:Fallback>
            <p:pic>
              <p:nvPicPr>
                <p:cNvPr id="1200" name="Ink 1199">
                  <a:extLst>
                    <a:ext uri="{FF2B5EF4-FFF2-40B4-BE49-F238E27FC236}">
                      <a16:creationId xmlns:a16="http://schemas.microsoft.com/office/drawing/2014/main" id="{39F3FA70-803E-4177-BD50-51918BCCE53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06117" y="2403709"/>
                  <a:ext cx="117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01" name="Ink 1200">
                  <a:extLst>
                    <a:ext uri="{FF2B5EF4-FFF2-40B4-BE49-F238E27FC236}">
                      <a16:creationId xmlns:a16="http://schemas.microsoft.com/office/drawing/2014/main" id="{010A053D-8D1B-4336-90DF-651DF1A45619}"/>
                    </a:ext>
                  </a:extLst>
                </p14:cNvPr>
                <p14:cNvContentPartPr/>
                <p14:nvPr/>
              </p14:nvContentPartPr>
              <p14:xfrm>
                <a:off x="1618717" y="2534749"/>
                <a:ext cx="124560" cy="88200"/>
              </p14:xfrm>
            </p:contentPart>
          </mc:Choice>
          <mc:Fallback>
            <p:pic>
              <p:nvPicPr>
                <p:cNvPr id="1201" name="Ink 1200">
                  <a:extLst>
                    <a:ext uri="{FF2B5EF4-FFF2-40B4-BE49-F238E27FC236}">
                      <a16:creationId xmlns:a16="http://schemas.microsoft.com/office/drawing/2014/main" id="{010A053D-8D1B-4336-90DF-651DF1A4561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10077" y="2526109"/>
                  <a:ext cx="14220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204" name="Ink 1203">
                <a:extLst>
                  <a:ext uri="{FF2B5EF4-FFF2-40B4-BE49-F238E27FC236}">
                    <a16:creationId xmlns:a16="http://schemas.microsoft.com/office/drawing/2014/main" id="{5BBD6647-1D7E-4E80-81F5-6C3DBFEBE2C4}"/>
                  </a:ext>
                </a:extLst>
              </p14:cNvPr>
              <p14:cNvContentPartPr/>
              <p14:nvPr/>
            </p14:nvContentPartPr>
            <p14:xfrm>
              <a:off x="2591797" y="2049469"/>
              <a:ext cx="176040" cy="140760"/>
            </p14:xfrm>
          </p:contentPart>
        </mc:Choice>
        <mc:Fallback>
          <p:pic>
            <p:nvPicPr>
              <p:cNvPr id="1204" name="Ink 1203">
                <a:extLst>
                  <a:ext uri="{FF2B5EF4-FFF2-40B4-BE49-F238E27FC236}">
                    <a16:creationId xmlns:a16="http://schemas.microsoft.com/office/drawing/2014/main" id="{5BBD6647-1D7E-4E80-81F5-6C3DBFEBE2C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583157" y="2040469"/>
                <a:ext cx="19368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8" name="Group 1207">
            <a:extLst>
              <a:ext uri="{FF2B5EF4-FFF2-40B4-BE49-F238E27FC236}">
                <a16:creationId xmlns:a16="http://schemas.microsoft.com/office/drawing/2014/main" id="{3882438A-8322-46CE-8AC8-4C99A8A52D4F}"/>
              </a:ext>
            </a:extLst>
          </p:cNvPr>
          <p:cNvGrpSpPr/>
          <p:nvPr/>
        </p:nvGrpSpPr>
        <p:grpSpPr>
          <a:xfrm>
            <a:off x="2840557" y="1827349"/>
            <a:ext cx="542880" cy="249120"/>
            <a:chOff x="2840557" y="1827349"/>
            <a:chExt cx="54288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05" name="Ink 1204">
                  <a:extLst>
                    <a:ext uri="{FF2B5EF4-FFF2-40B4-BE49-F238E27FC236}">
                      <a16:creationId xmlns:a16="http://schemas.microsoft.com/office/drawing/2014/main" id="{BA755682-607F-444B-AE4F-92798AEA1508}"/>
                    </a:ext>
                  </a:extLst>
                </p14:cNvPr>
                <p14:cNvContentPartPr/>
                <p14:nvPr/>
              </p14:nvContentPartPr>
              <p14:xfrm>
                <a:off x="2840557" y="1961629"/>
                <a:ext cx="198000" cy="96120"/>
              </p14:xfrm>
            </p:contentPart>
          </mc:Choice>
          <mc:Fallback>
            <p:pic>
              <p:nvPicPr>
                <p:cNvPr id="1205" name="Ink 1204">
                  <a:extLst>
                    <a:ext uri="{FF2B5EF4-FFF2-40B4-BE49-F238E27FC236}">
                      <a16:creationId xmlns:a16="http://schemas.microsoft.com/office/drawing/2014/main" id="{BA755682-607F-444B-AE4F-92798AEA150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31557" y="1952989"/>
                  <a:ext cx="215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06" name="Ink 1205">
                  <a:extLst>
                    <a:ext uri="{FF2B5EF4-FFF2-40B4-BE49-F238E27FC236}">
                      <a16:creationId xmlns:a16="http://schemas.microsoft.com/office/drawing/2014/main" id="{72690643-4114-4A2D-B555-A74F534F6982}"/>
                    </a:ext>
                  </a:extLst>
                </p14:cNvPr>
                <p14:cNvContentPartPr/>
                <p14:nvPr/>
              </p14:nvContentPartPr>
              <p14:xfrm>
                <a:off x="2999677" y="1956589"/>
                <a:ext cx="69120" cy="119880"/>
              </p14:xfrm>
            </p:contentPart>
          </mc:Choice>
          <mc:Fallback>
            <p:pic>
              <p:nvPicPr>
                <p:cNvPr id="1206" name="Ink 1205">
                  <a:extLst>
                    <a:ext uri="{FF2B5EF4-FFF2-40B4-BE49-F238E27FC236}">
                      <a16:creationId xmlns:a16="http://schemas.microsoft.com/office/drawing/2014/main" id="{72690643-4114-4A2D-B555-A74F534F69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90677" y="1947589"/>
                  <a:ext cx="86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07" name="Ink 1206">
                  <a:extLst>
                    <a:ext uri="{FF2B5EF4-FFF2-40B4-BE49-F238E27FC236}">
                      <a16:creationId xmlns:a16="http://schemas.microsoft.com/office/drawing/2014/main" id="{B366A025-DC2C-4C87-B036-DADA5C044CC5}"/>
                    </a:ext>
                  </a:extLst>
                </p14:cNvPr>
                <p14:cNvContentPartPr/>
                <p14:nvPr/>
              </p14:nvContentPartPr>
              <p14:xfrm>
                <a:off x="3192637" y="1827349"/>
                <a:ext cx="190800" cy="146880"/>
              </p14:xfrm>
            </p:contentPart>
          </mc:Choice>
          <mc:Fallback>
            <p:pic>
              <p:nvPicPr>
                <p:cNvPr id="1207" name="Ink 1206">
                  <a:extLst>
                    <a:ext uri="{FF2B5EF4-FFF2-40B4-BE49-F238E27FC236}">
                      <a16:creationId xmlns:a16="http://schemas.microsoft.com/office/drawing/2014/main" id="{B366A025-DC2C-4C87-B036-DADA5C044CC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83997" y="1818349"/>
                  <a:ext cx="20844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209" name="Ink 1208">
                <a:extLst>
                  <a:ext uri="{FF2B5EF4-FFF2-40B4-BE49-F238E27FC236}">
                    <a16:creationId xmlns:a16="http://schemas.microsoft.com/office/drawing/2014/main" id="{19CCB7B1-F581-4F5D-8172-20FA61E279D5}"/>
                  </a:ext>
                </a:extLst>
              </p14:cNvPr>
              <p14:cNvContentPartPr/>
              <p14:nvPr/>
            </p14:nvContentPartPr>
            <p14:xfrm>
              <a:off x="3091117" y="5415469"/>
              <a:ext cx="126720" cy="62640"/>
            </p14:xfrm>
          </p:contentPart>
        </mc:Choice>
        <mc:Fallback>
          <p:pic>
            <p:nvPicPr>
              <p:cNvPr id="1209" name="Ink 1208">
                <a:extLst>
                  <a:ext uri="{FF2B5EF4-FFF2-40B4-BE49-F238E27FC236}">
                    <a16:creationId xmlns:a16="http://schemas.microsoft.com/office/drawing/2014/main" id="{19CCB7B1-F581-4F5D-8172-20FA61E279D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082477" y="5406829"/>
                <a:ext cx="1443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210" name="Ink 1209">
                <a:extLst>
                  <a:ext uri="{FF2B5EF4-FFF2-40B4-BE49-F238E27FC236}">
                    <a16:creationId xmlns:a16="http://schemas.microsoft.com/office/drawing/2014/main" id="{BDFEAE4B-15B4-4104-ADF5-67795A51981C}"/>
                  </a:ext>
                </a:extLst>
              </p14:cNvPr>
              <p14:cNvContentPartPr/>
              <p14:nvPr/>
            </p14:nvContentPartPr>
            <p14:xfrm>
              <a:off x="3783397" y="5412589"/>
              <a:ext cx="141120" cy="82080"/>
            </p14:xfrm>
          </p:contentPart>
        </mc:Choice>
        <mc:Fallback>
          <p:pic>
            <p:nvPicPr>
              <p:cNvPr id="1210" name="Ink 1209">
                <a:extLst>
                  <a:ext uri="{FF2B5EF4-FFF2-40B4-BE49-F238E27FC236}">
                    <a16:creationId xmlns:a16="http://schemas.microsoft.com/office/drawing/2014/main" id="{BDFEAE4B-15B4-4104-ADF5-67795A51981C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774757" y="5403949"/>
                <a:ext cx="158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212" name="Ink 1211">
                <a:extLst>
                  <a:ext uri="{FF2B5EF4-FFF2-40B4-BE49-F238E27FC236}">
                    <a16:creationId xmlns:a16="http://schemas.microsoft.com/office/drawing/2014/main" id="{3A9044CC-9CD8-4025-BA0E-D3A411EFEA5E}"/>
                  </a:ext>
                </a:extLst>
              </p14:cNvPr>
              <p14:cNvContentPartPr/>
              <p14:nvPr/>
            </p14:nvContentPartPr>
            <p14:xfrm>
              <a:off x="3158797" y="5477749"/>
              <a:ext cx="1440" cy="1440"/>
            </p14:xfrm>
          </p:contentPart>
        </mc:Choice>
        <mc:Fallback>
          <p:pic>
            <p:nvPicPr>
              <p:cNvPr id="1212" name="Ink 1211">
                <a:extLst>
                  <a:ext uri="{FF2B5EF4-FFF2-40B4-BE49-F238E27FC236}">
                    <a16:creationId xmlns:a16="http://schemas.microsoft.com/office/drawing/2014/main" id="{3A9044CC-9CD8-4025-BA0E-D3A411EFEA5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149797" y="5469109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213" name="Ink 1212">
                <a:extLst>
                  <a:ext uri="{FF2B5EF4-FFF2-40B4-BE49-F238E27FC236}">
                    <a16:creationId xmlns:a16="http://schemas.microsoft.com/office/drawing/2014/main" id="{09511631-7CDB-4C3F-A8D0-2FD3853B8C46}"/>
                  </a:ext>
                </a:extLst>
              </p14:cNvPr>
              <p14:cNvContentPartPr/>
              <p14:nvPr/>
            </p14:nvContentPartPr>
            <p14:xfrm>
              <a:off x="3880597" y="5473789"/>
              <a:ext cx="5400" cy="8280"/>
            </p14:xfrm>
          </p:contentPart>
        </mc:Choice>
        <mc:Fallback>
          <p:pic>
            <p:nvPicPr>
              <p:cNvPr id="1213" name="Ink 1212">
                <a:extLst>
                  <a:ext uri="{FF2B5EF4-FFF2-40B4-BE49-F238E27FC236}">
                    <a16:creationId xmlns:a16="http://schemas.microsoft.com/office/drawing/2014/main" id="{09511631-7CDB-4C3F-A8D0-2FD3853B8C4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871597" y="5464789"/>
                <a:ext cx="23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214" name="Ink 1213">
                <a:extLst>
                  <a:ext uri="{FF2B5EF4-FFF2-40B4-BE49-F238E27FC236}">
                    <a16:creationId xmlns:a16="http://schemas.microsoft.com/office/drawing/2014/main" id="{3B1E8D93-1240-4903-B9EA-2C523A84E22D}"/>
                  </a:ext>
                </a:extLst>
              </p14:cNvPr>
              <p14:cNvContentPartPr/>
              <p14:nvPr/>
            </p14:nvContentPartPr>
            <p14:xfrm>
              <a:off x="4427437" y="5507269"/>
              <a:ext cx="2880" cy="4320"/>
            </p14:xfrm>
          </p:contentPart>
        </mc:Choice>
        <mc:Fallback>
          <p:pic>
            <p:nvPicPr>
              <p:cNvPr id="1214" name="Ink 1213">
                <a:extLst>
                  <a:ext uri="{FF2B5EF4-FFF2-40B4-BE49-F238E27FC236}">
                    <a16:creationId xmlns:a16="http://schemas.microsoft.com/office/drawing/2014/main" id="{3B1E8D93-1240-4903-B9EA-2C523A84E22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418797" y="5498269"/>
                <a:ext cx="20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215" name="Ink 1214">
                <a:extLst>
                  <a:ext uri="{FF2B5EF4-FFF2-40B4-BE49-F238E27FC236}">
                    <a16:creationId xmlns:a16="http://schemas.microsoft.com/office/drawing/2014/main" id="{B21A8F2A-02AD-48FF-A82B-5165472CD243}"/>
                  </a:ext>
                </a:extLst>
              </p14:cNvPr>
              <p14:cNvContentPartPr/>
              <p14:nvPr/>
            </p14:nvContentPartPr>
            <p14:xfrm>
              <a:off x="5110357" y="5483509"/>
              <a:ext cx="3240" cy="1440"/>
            </p14:xfrm>
          </p:contentPart>
        </mc:Choice>
        <mc:Fallback>
          <p:pic>
            <p:nvPicPr>
              <p:cNvPr id="1215" name="Ink 1214">
                <a:extLst>
                  <a:ext uri="{FF2B5EF4-FFF2-40B4-BE49-F238E27FC236}">
                    <a16:creationId xmlns:a16="http://schemas.microsoft.com/office/drawing/2014/main" id="{B21A8F2A-02AD-48FF-A82B-5165472CD24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101717" y="5474869"/>
                <a:ext cx="208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8" name="Group 1217">
            <a:extLst>
              <a:ext uri="{FF2B5EF4-FFF2-40B4-BE49-F238E27FC236}">
                <a16:creationId xmlns:a16="http://schemas.microsoft.com/office/drawing/2014/main" id="{F2CB99CA-FB6F-4EB0-87D2-0BCF69416431}"/>
              </a:ext>
            </a:extLst>
          </p:cNvPr>
          <p:cNvGrpSpPr/>
          <p:nvPr/>
        </p:nvGrpSpPr>
        <p:grpSpPr>
          <a:xfrm>
            <a:off x="5316997" y="5182549"/>
            <a:ext cx="462960" cy="342360"/>
            <a:chOff x="5316997" y="5182549"/>
            <a:chExt cx="46296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16" name="Ink 1215">
                  <a:extLst>
                    <a:ext uri="{FF2B5EF4-FFF2-40B4-BE49-F238E27FC236}">
                      <a16:creationId xmlns:a16="http://schemas.microsoft.com/office/drawing/2014/main" id="{945B5595-4555-4F77-9324-09CA320FF56E}"/>
                    </a:ext>
                  </a:extLst>
                </p14:cNvPr>
                <p14:cNvContentPartPr/>
                <p14:nvPr/>
              </p14:nvContentPartPr>
              <p14:xfrm>
                <a:off x="5450917" y="5289829"/>
                <a:ext cx="140040" cy="115920"/>
              </p14:xfrm>
            </p:contentPart>
          </mc:Choice>
          <mc:Fallback>
            <p:pic>
              <p:nvPicPr>
                <p:cNvPr id="1216" name="Ink 1215">
                  <a:extLst>
                    <a:ext uri="{FF2B5EF4-FFF2-40B4-BE49-F238E27FC236}">
                      <a16:creationId xmlns:a16="http://schemas.microsoft.com/office/drawing/2014/main" id="{945B5595-4555-4F77-9324-09CA320FF56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42277" y="5281189"/>
                  <a:ext cx="15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217" name="Ink 1216">
                  <a:extLst>
                    <a:ext uri="{FF2B5EF4-FFF2-40B4-BE49-F238E27FC236}">
                      <a16:creationId xmlns:a16="http://schemas.microsoft.com/office/drawing/2014/main" id="{3E0D55DE-E051-4C54-9F1C-B9DBECCC40CA}"/>
                    </a:ext>
                  </a:extLst>
                </p14:cNvPr>
                <p14:cNvContentPartPr/>
                <p14:nvPr/>
              </p14:nvContentPartPr>
              <p14:xfrm>
                <a:off x="5316997" y="5182549"/>
                <a:ext cx="462960" cy="342360"/>
              </p14:xfrm>
            </p:contentPart>
          </mc:Choice>
          <mc:Fallback>
            <p:pic>
              <p:nvPicPr>
                <p:cNvPr id="1217" name="Ink 1216">
                  <a:extLst>
                    <a:ext uri="{FF2B5EF4-FFF2-40B4-BE49-F238E27FC236}">
                      <a16:creationId xmlns:a16="http://schemas.microsoft.com/office/drawing/2014/main" id="{3E0D55DE-E051-4C54-9F1C-B9DBECCC40C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08357" y="5173909"/>
                  <a:ext cx="480600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219" name="Ink 1218">
                <a:extLst>
                  <a:ext uri="{FF2B5EF4-FFF2-40B4-BE49-F238E27FC236}">
                    <a16:creationId xmlns:a16="http://schemas.microsoft.com/office/drawing/2014/main" id="{03D82763-533B-45AD-B1E0-7683153DED4A}"/>
                  </a:ext>
                </a:extLst>
              </p14:cNvPr>
              <p14:cNvContentPartPr/>
              <p14:nvPr/>
            </p14:nvContentPartPr>
            <p14:xfrm>
              <a:off x="2861797" y="3790429"/>
              <a:ext cx="336240" cy="313200"/>
            </p14:xfrm>
          </p:contentPart>
        </mc:Choice>
        <mc:Fallback>
          <p:pic>
            <p:nvPicPr>
              <p:cNvPr id="1219" name="Ink 1218">
                <a:extLst>
                  <a:ext uri="{FF2B5EF4-FFF2-40B4-BE49-F238E27FC236}">
                    <a16:creationId xmlns:a16="http://schemas.microsoft.com/office/drawing/2014/main" id="{03D82763-533B-45AD-B1E0-7683153DED4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853157" y="3781789"/>
                <a:ext cx="3538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220" name="Ink 1219">
                <a:extLst>
                  <a:ext uri="{FF2B5EF4-FFF2-40B4-BE49-F238E27FC236}">
                    <a16:creationId xmlns:a16="http://schemas.microsoft.com/office/drawing/2014/main" id="{EC913CBE-DF7F-4B4B-B72E-70B73D08C2A1}"/>
                  </a:ext>
                </a:extLst>
              </p14:cNvPr>
              <p14:cNvContentPartPr/>
              <p14:nvPr/>
            </p14:nvContentPartPr>
            <p14:xfrm>
              <a:off x="2795197" y="2984389"/>
              <a:ext cx="60840" cy="66960"/>
            </p14:xfrm>
          </p:contentPart>
        </mc:Choice>
        <mc:Fallback>
          <p:pic>
            <p:nvPicPr>
              <p:cNvPr id="1220" name="Ink 1219">
                <a:extLst>
                  <a:ext uri="{FF2B5EF4-FFF2-40B4-BE49-F238E27FC236}">
                    <a16:creationId xmlns:a16="http://schemas.microsoft.com/office/drawing/2014/main" id="{EC913CBE-DF7F-4B4B-B72E-70B73D08C2A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786197" y="2975749"/>
                <a:ext cx="784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4" name="Group 1223">
            <a:extLst>
              <a:ext uri="{FF2B5EF4-FFF2-40B4-BE49-F238E27FC236}">
                <a16:creationId xmlns:a16="http://schemas.microsoft.com/office/drawing/2014/main" id="{2258EFB8-734A-48A2-AB3F-AD9F59449565}"/>
              </a:ext>
            </a:extLst>
          </p:cNvPr>
          <p:cNvGrpSpPr/>
          <p:nvPr/>
        </p:nvGrpSpPr>
        <p:grpSpPr>
          <a:xfrm>
            <a:off x="2746237" y="2753989"/>
            <a:ext cx="252000" cy="112680"/>
            <a:chOff x="2746237" y="2753989"/>
            <a:chExt cx="25200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21" name="Ink 1220">
                  <a:extLst>
                    <a:ext uri="{FF2B5EF4-FFF2-40B4-BE49-F238E27FC236}">
                      <a16:creationId xmlns:a16="http://schemas.microsoft.com/office/drawing/2014/main" id="{F0CC3B42-67B5-444A-9284-A1CE76A7985B}"/>
                    </a:ext>
                  </a:extLst>
                </p14:cNvPr>
                <p14:cNvContentPartPr/>
                <p14:nvPr/>
              </p14:nvContentPartPr>
              <p14:xfrm>
                <a:off x="2746237" y="2784589"/>
                <a:ext cx="83520" cy="74520"/>
              </p14:xfrm>
            </p:contentPart>
          </mc:Choice>
          <mc:Fallback>
            <p:pic>
              <p:nvPicPr>
                <p:cNvPr id="1221" name="Ink 1220">
                  <a:extLst>
                    <a:ext uri="{FF2B5EF4-FFF2-40B4-BE49-F238E27FC236}">
                      <a16:creationId xmlns:a16="http://schemas.microsoft.com/office/drawing/2014/main" id="{F0CC3B42-67B5-444A-9284-A1CE76A7985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37597" y="2775589"/>
                  <a:ext cx="101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22" name="Ink 1221">
                  <a:extLst>
                    <a:ext uri="{FF2B5EF4-FFF2-40B4-BE49-F238E27FC236}">
                      <a16:creationId xmlns:a16="http://schemas.microsoft.com/office/drawing/2014/main" id="{A35F749E-E30F-445D-B078-199CAC101889}"/>
                    </a:ext>
                  </a:extLst>
                </p14:cNvPr>
                <p14:cNvContentPartPr/>
                <p14:nvPr/>
              </p14:nvContentPartPr>
              <p14:xfrm>
                <a:off x="2874397" y="2788549"/>
                <a:ext cx="50040" cy="5400"/>
              </p14:xfrm>
            </p:contentPart>
          </mc:Choice>
          <mc:Fallback>
            <p:pic>
              <p:nvPicPr>
                <p:cNvPr id="1222" name="Ink 1221">
                  <a:extLst>
                    <a:ext uri="{FF2B5EF4-FFF2-40B4-BE49-F238E27FC236}">
                      <a16:creationId xmlns:a16="http://schemas.microsoft.com/office/drawing/2014/main" id="{A35F749E-E30F-445D-B078-199CAC10188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65757" y="2779549"/>
                  <a:ext cx="67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223" name="Ink 1222">
                  <a:extLst>
                    <a:ext uri="{FF2B5EF4-FFF2-40B4-BE49-F238E27FC236}">
                      <a16:creationId xmlns:a16="http://schemas.microsoft.com/office/drawing/2014/main" id="{1F78D780-87BF-40CA-9788-A5846F81A188}"/>
                    </a:ext>
                  </a:extLst>
                </p14:cNvPr>
                <p14:cNvContentPartPr/>
                <p14:nvPr/>
              </p14:nvContentPartPr>
              <p14:xfrm>
                <a:off x="2886997" y="2753989"/>
                <a:ext cx="111240" cy="112680"/>
              </p14:xfrm>
            </p:contentPart>
          </mc:Choice>
          <mc:Fallback>
            <p:pic>
              <p:nvPicPr>
                <p:cNvPr id="1223" name="Ink 1222">
                  <a:extLst>
                    <a:ext uri="{FF2B5EF4-FFF2-40B4-BE49-F238E27FC236}">
                      <a16:creationId xmlns:a16="http://schemas.microsoft.com/office/drawing/2014/main" id="{1F78D780-87BF-40CA-9788-A5846F81A18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78357" y="2744989"/>
                  <a:ext cx="1288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" name="Group 1230">
            <a:extLst>
              <a:ext uri="{FF2B5EF4-FFF2-40B4-BE49-F238E27FC236}">
                <a16:creationId xmlns:a16="http://schemas.microsoft.com/office/drawing/2014/main" id="{2E5B0C28-BAD0-4150-8552-3849FE99D4A7}"/>
              </a:ext>
            </a:extLst>
          </p:cNvPr>
          <p:cNvGrpSpPr/>
          <p:nvPr/>
        </p:nvGrpSpPr>
        <p:grpSpPr>
          <a:xfrm>
            <a:off x="3274357" y="2852629"/>
            <a:ext cx="477720" cy="201600"/>
            <a:chOff x="3274357" y="2852629"/>
            <a:chExt cx="47772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225" name="Ink 1224">
                  <a:extLst>
                    <a:ext uri="{FF2B5EF4-FFF2-40B4-BE49-F238E27FC236}">
                      <a16:creationId xmlns:a16="http://schemas.microsoft.com/office/drawing/2014/main" id="{E45FC739-27FC-46B4-952C-A01CF5AA8AEF}"/>
                    </a:ext>
                  </a:extLst>
                </p14:cNvPr>
                <p14:cNvContentPartPr/>
                <p14:nvPr/>
              </p14:nvContentPartPr>
              <p14:xfrm>
                <a:off x="3274357" y="2998069"/>
                <a:ext cx="44640" cy="56160"/>
              </p14:xfrm>
            </p:contentPart>
          </mc:Choice>
          <mc:Fallback>
            <p:pic>
              <p:nvPicPr>
                <p:cNvPr id="1225" name="Ink 1224">
                  <a:extLst>
                    <a:ext uri="{FF2B5EF4-FFF2-40B4-BE49-F238E27FC236}">
                      <a16:creationId xmlns:a16="http://schemas.microsoft.com/office/drawing/2014/main" id="{E45FC739-27FC-46B4-952C-A01CF5AA8AE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65717" y="2989429"/>
                  <a:ext cx="62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226" name="Ink 1225">
                  <a:extLst>
                    <a:ext uri="{FF2B5EF4-FFF2-40B4-BE49-F238E27FC236}">
                      <a16:creationId xmlns:a16="http://schemas.microsoft.com/office/drawing/2014/main" id="{895CC281-39DB-4C1E-BFB2-4B26D7618257}"/>
                    </a:ext>
                  </a:extLst>
                </p14:cNvPr>
                <p14:cNvContentPartPr/>
                <p14:nvPr/>
              </p14:nvContentPartPr>
              <p14:xfrm>
                <a:off x="3344197" y="2895109"/>
                <a:ext cx="84600" cy="68400"/>
              </p14:xfrm>
            </p:contentPart>
          </mc:Choice>
          <mc:Fallback>
            <p:pic>
              <p:nvPicPr>
                <p:cNvPr id="1226" name="Ink 1225">
                  <a:extLst>
                    <a:ext uri="{FF2B5EF4-FFF2-40B4-BE49-F238E27FC236}">
                      <a16:creationId xmlns:a16="http://schemas.microsoft.com/office/drawing/2014/main" id="{895CC281-39DB-4C1E-BFB2-4B26D76182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35557" y="2886469"/>
                  <a:ext cx="102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227" name="Ink 1226">
                  <a:extLst>
                    <a:ext uri="{FF2B5EF4-FFF2-40B4-BE49-F238E27FC236}">
                      <a16:creationId xmlns:a16="http://schemas.microsoft.com/office/drawing/2014/main" id="{D822803A-5B77-46D4-B54F-C4A13576763C}"/>
                    </a:ext>
                  </a:extLst>
                </p14:cNvPr>
                <p14:cNvContentPartPr/>
                <p14:nvPr/>
              </p14:nvContentPartPr>
              <p14:xfrm>
                <a:off x="3451477" y="2880349"/>
                <a:ext cx="79920" cy="42120"/>
              </p14:xfrm>
            </p:contentPart>
          </mc:Choice>
          <mc:Fallback>
            <p:pic>
              <p:nvPicPr>
                <p:cNvPr id="1227" name="Ink 1226">
                  <a:extLst>
                    <a:ext uri="{FF2B5EF4-FFF2-40B4-BE49-F238E27FC236}">
                      <a16:creationId xmlns:a16="http://schemas.microsoft.com/office/drawing/2014/main" id="{D822803A-5B77-46D4-B54F-C4A13576763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42837" y="2871349"/>
                  <a:ext cx="97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228" name="Ink 1227">
                  <a:extLst>
                    <a:ext uri="{FF2B5EF4-FFF2-40B4-BE49-F238E27FC236}">
                      <a16:creationId xmlns:a16="http://schemas.microsoft.com/office/drawing/2014/main" id="{60B5BCE7-A7DB-4C75-A4D1-4E7C686AFD40}"/>
                    </a:ext>
                  </a:extLst>
                </p14:cNvPr>
                <p14:cNvContentPartPr/>
                <p14:nvPr/>
              </p14:nvContentPartPr>
              <p14:xfrm>
                <a:off x="3552997" y="2852629"/>
                <a:ext cx="97200" cy="77400"/>
              </p14:xfrm>
            </p:contentPart>
          </mc:Choice>
          <mc:Fallback>
            <p:pic>
              <p:nvPicPr>
                <p:cNvPr id="1228" name="Ink 1227">
                  <a:extLst>
                    <a:ext uri="{FF2B5EF4-FFF2-40B4-BE49-F238E27FC236}">
                      <a16:creationId xmlns:a16="http://schemas.microsoft.com/office/drawing/2014/main" id="{60B5BCE7-A7DB-4C75-A4D1-4E7C686AFD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44357" y="2843989"/>
                  <a:ext cx="114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230" name="Ink 1229">
                  <a:extLst>
                    <a:ext uri="{FF2B5EF4-FFF2-40B4-BE49-F238E27FC236}">
                      <a16:creationId xmlns:a16="http://schemas.microsoft.com/office/drawing/2014/main" id="{EC595AB8-069E-4526-B7D3-9EF5B62DD4D7}"/>
                    </a:ext>
                  </a:extLst>
                </p14:cNvPr>
                <p14:cNvContentPartPr/>
                <p14:nvPr/>
              </p14:nvContentPartPr>
              <p14:xfrm>
                <a:off x="3709237" y="2982949"/>
                <a:ext cx="42840" cy="62280"/>
              </p14:xfrm>
            </p:contentPart>
          </mc:Choice>
          <mc:Fallback>
            <p:pic>
              <p:nvPicPr>
                <p:cNvPr id="1230" name="Ink 1229">
                  <a:extLst>
                    <a:ext uri="{FF2B5EF4-FFF2-40B4-BE49-F238E27FC236}">
                      <a16:creationId xmlns:a16="http://schemas.microsoft.com/office/drawing/2014/main" id="{EC595AB8-069E-4526-B7D3-9EF5B62DD4D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700597" y="2973949"/>
                  <a:ext cx="6048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232" name="Ink 1231">
                <a:extLst>
                  <a:ext uri="{FF2B5EF4-FFF2-40B4-BE49-F238E27FC236}">
                    <a16:creationId xmlns:a16="http://schemas.microsoft.com/office/drawing/2014/main" id="{D63796B7-E285-437B-BECE-AD2EFACB0353}"/>
                  </a:ext>
                </a:extLst>
              </p14:cNvPr>
              <p14:cNvContentPartPr/>
              <p14:nvPr/>
            </p14:nvContentPartPr>
            <p14:xfrm>
              <a:off x="4146277" y="2997709"/>
              <a:ext cx="50040" cy="56880"/>
            </p14:xfrm>
          </p:contentPart>
        </mc:Choice>
        <mc:Fallback>
          <p:pic>
            <p:nvPicPr>
              <p:cNvPr id="1232" name="Ink 1231">
                <a:extLst>
                  <a:ext uri="{FF2B5EF4-FFF2-40B4-BE49-F238E27FC236}">
                    <a16:creationId xmlns:a16="http://schemas.microsoft.com/office/drawing/2014/main" id="{D63796B7-E285-437B-BECE-AD2EFACB035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137637" y="2989069"/>
                <a:ext cx="6768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5" name="Group 1234">
            <a:extLst>
              <a:ext uri="{FF2B5EF4-FFF2-40B4-BE49-F238E27FC236}">
                <a16:creationId xmlns:a16="http://schemas.microsoft.com/office/drawing/2014/main" id="{080D9E6D-CD8A-4C6B-9A23-1DE413DF12E8}"/>
              </a:ext>
            </a:extLst>
          </p:cNvPr>
          <p:cNvGrpSpPr/>
          <p:nvPr/>
        </p:nvGrpSpPr>
        <p:grpSpPr>
          <a:xfrm>
            <a:off x="4512397" y="2859469"/>
            <a:ext cx="147600" cy="15480"/>
            <a:chOff x="4512397" y="2859469"/>
            <a:chExt cx="147600" cy="1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33" name="Ink 1232">
                  <a:extLst>
                    <a:ext uri="{FF2B5EF4-FFF2-40B4-BE49-F238E27FC236}">
                      <a16:creationId xmlns:a16="http://schemas.microsoft.com/office/drawing/2014/main" id="{D07C64D0-659C-4C61-AEBD-924960B9C9AE}"/>
                    </a:ext>
                  </a:extLst>
                </p14:cNvPr>
                <p14:cNvContentPartPr/>
                <p14:nvPr/>
              </p14:nvContentPartPr>
              <p14:xfrm>
                <a:off x="4512397" y="2874589"/>
                <a:ext cx="360" cy="360"/>
              </p14:xfrm>
            </p:contentPart>
          </mc:Choice>
          <mc:Fallback>
            <p:pic>
              <p:nvPicPr>
                <p:cNvPr id="1233" name="Ink 1232">
                  <a:extLst>
                    <a:ext uri="{FF2B5EF4-FFF2-40B4-BE49-F238E27FC236}">
                      <a16:creationId xmlns:a16="http://schemas.microsoft.com/office/drawing/2014/main" id="{D07C64D0-659C-4C61-AEBD-924960B9C9A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03757" y="28655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234" name="Ink 1233">
                  <a:extLst>
                    <a:ext uri="{FF2B5EF4-FFF2-40B4-BE49-F238E27FC236}">
                      <a16:creationId xmlns:a16="http://schemas.microsoft.com/office/drawing/2014/main" id="{CC74696A-2A82-4BC9-8ADC-F40D1C9904A8}"/>
                    </a:ext>
                  </a:extLst>
                </p14:cNvPr>
                <p14:cNvContentPartPr/>
                <p14:nvPr/>
              </p14:nvContentPartPr>
              <p14:xfrm>
                <a:off x="4576477" y="2859469"/>
                <a:ext cx="83520" cy="12600"/>
              </p14:xfrm>
            </p:contentPart>
          </mc:Choice>
          <mc:Fallback>
            <p:pic>
              <p:nvPicPr>
                <p:cNvPr id="1234" name="Ink 1233">
                  <a:extLst>
                    <a:ext uri="{FF2B5EF4-FFF2-40B4-BE49-F238E27FC236}">
                      <a16:creationId xmlns:a16="http://schemas.microsoft.com/office/drawing/2014/main" id="{CC74696A-2A82-4BC9-8ADC-F40D1C9904A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67837" y="2850469"/>
                  <a:ext cx="1011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236" name="Ink 1235">
                <a:extLst>
                  <a:ext uri="{FF2B5EF4-FFF2-40B4-BE49-F238E27FC236}">
                    <a16:creationId xmlns:a16="http://schemas.microsoft.com/office/drawing/2014/main" id="{AB94E30C-0429-456E-B839-FC13D684203B}"/>
                  </a:ext>
                </a:extLst>
              </p14:cNvPr>
              <p14:cNvContentPartPr/>
              <p14:nvPr/>
            </p14:nvContentPartPr>
            <p14:xfrm>
              <a:off x="202837" y="6626509"/>
              <a:ext cx="911880" cy="93240"/>
            </p14:xfrm>
          </p:contentPart>
        </mc:Choice>
        <mc:Fallback>
          <p:pic>
            <p:nvPicPr>
              <p:cNvPr id="1236" name="Ink 1235">
                <a:extLst>
                  <a:ext uri="{FF2B5EF4-FFF2-40B4-BE49-F238E27FC236}">
                    <a16:creationId xmlns:a16="http://schemas.microsoft.com/office/drawing/2014/main" id="{AB94E30C-0429-456E-B839-FC13D684203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94197" y="6617509"/>
                <a:ext cx="92952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9" name="Group 1238">
            <a:extLst>
              <a:ext uri="{FF2B5EF4-FFF2-40B4-BE49-F238E27FC236}">
                <a16:creationId xmlns:a16="http://schemas.microsoft.com/office/drawing/2014/main" id="{B638CDA7-FEE0-47C7-977B-674B833E6528}"/>
              </a:ext>
            </a:extLst>
          </p:cNvPr>
          <p:cNvGrpSpPr/>
          <p:nvPr/>
        </p:nvGrpSpPr>
        <p:grpSpPr>
          <a:xfrm>
            <a:off x="789997" y="663109"/>
            <a:ext cx="367200" cy="696960"/>
            <a:chOff x="789997" y="663109"/>
            <a:chExt cx="367200" cy="69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237" name="Ink 1236">
                  <a:extLst>
                    <a:ext uri="{FF2B5EF4-FFF2-40B4-BE49-F238E27FC236}">
                      <a16:creationId xmlns:a16="http://schemas.microsoft.com/office/drawing/2014/main" id="{602ED718-681A-427A-8C7B-4F3DB7626772}"/>
                    </a:ext>
                  </a:extLst>
                </p14:cNvPr>
                <p14:cNvContentPartPr/>
                <p14:nvPr/>
              </p14:nvContentPartPr>
              <p14:xfrm>
                <a:off x="789997" y="825469"/>
                <a:ext cx="203040" cy="534600"/>
              </p14:xfrm>
            </p:contentPart>
          </mc:Choice>
          <mc:Fallback>
            <p:pic>
              <p:nvPicPr>
                <p:cNvPr id="1237" name="Ink 1236">
                  <a:extLst>
                    <a:ext uri="{FF2B5EF4-FFF2-40B4-BE49-F238E27FC236}">
                      <a16:creationId xmlns:a16="http://schemas.microsoft.com/office/drawing/2014/main" id="{602ED718-681A-427A-8C7B-4F3DB762677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0997" y="816829"/>
                  <a:ext cx="22068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238" name="Ink 1237">
                  <a:extLst>
                    <a:ext uri="{FF2B5EF4-FFF2-40B4-BE49-F238E27FC236}">
                      <a16:creationId xmlns:a16="http://schemas.microsoft.com/office/drawing/2014/main" id="{CE57E323-9376-491B-9533-2F8FFDAA3045}"/>
                    </a:ext>
                  </a:extLst>
                </p14:cNvPr>
                <p14:cNvContentPartPr/>
                <p14:nvPr/>
              </p14:nvContentPartPr>
              <p14:xfrm>
                <a:off x="1003477" y="663109"/>
                <a:ext cx="153720" cy="105480"/>
              </p14:xfrm>
            </p:contentPart>
          </mc:Choice>
          <mc:Fallback>
            <p:pic>
              <p:nvPicPr>
                <p:cNvPr id="1238" name="Ink 1237">
                  <a:extLst>
                    <a:ext uri="{FF2B5EF4-FFF2-40B4-BE49-F238E27FC236}">
                      <a16:creationId xmlns:a16="http://schemas.microsoft.com/office/drawing/2014/main" id="{CE57E323-9376-491B-9533-2F8FFDAA304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94477" y="654469"/>
                  <a:ext cx="1713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6B5686B7-6749-4BB7-9F18-E4B29E10F831}"/>
              </a:ext>
            </a:extLst>
          </p:cNvPr>
          <p:cNvGrpSpPr/>
          <p:nvPr/>
        </p:nvGrpSpPr>
        <p:grpSpPr>
          <a:xfrm>
            <a:off x="1221997" y="734749"/>
            <a:ext cx="1126800" cy="417960"/>
            <a:chOff x="1221997" y="734749"/>
            <a:chExt cx="112680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240" name="Ink 1239">
                  <a:extLst>
                    <a:ext uri="{FF2B5EF4-FFF2-40B4-BE49-F238E27FC236}">
                      <a16:creationId xmlns:a16="http://schemas.microsoft.com/office/drawing/2014/main" id="{1CB39405-BCE8-470F-9646-F6669AD00EBC}"/>
                    </a:ext>
                  </a:extLst>
                </p14:cNvPr>
                <p14:cNvContentPartPr/>
                <p14:nvPr/>
              </p14:nvContentPartPr>
              <p14:xfrm>
                <a:off x="1221997" y="923389"/>
                <a:ext cx="132840" cy="8280"/>
              </p14:xfrm>
            </p:contentPart>
          </mc:Choice>
          <mc:Fallback>
            <p:pic>
              <p:nvPicPr>
                <p:cNvPr id="1240" name="Ink 1239">
                  <a:extLst>
                    <a:ext uri="{FF2B5EF4-FFF2-40B4-BE49-F238E27FC236}">
                      <a16:creationId xmlns:a16="http://schemas.microsoft.com/office/drawing/2014/main" id="{1CB39405-BCE8-470F-9646-F6669AD00EB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212997" y="914389"/>
                  <a:ext cx="150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241" name="Ink 1240">
                  <a:extLst>
                    <a:ext uri="{FF2B5EF4-FFF2-40B4-BE49-F238E27FC236}">
                      <a16:creationId xmlns:a16="http://schemas.microsoft.com/office/drawing/2014/main" id="{1EDF6108-7F8C-43D1-8741-1443A3D39CAF}"/>
                    </a:ext>
                  </a:extLst>
                </p14:cNvPr>
                <p14:cNvContentPartPr/>
                <p14:nvPr/>
              </p14:nvContentPartPr>
              <p14:xfrm>
                <a:off x="1229917" y="941029"/>
                <a:ext cx="155880" cy="29880"/>
              </p14:xfrm>
            </p:contentPart>
          </mc:Choice>
          <mc:Fallback>
            <p:pic>
              <p:nvPicPr>
                <p:cNvPr id="1241" name="Ink 1240">
                  <a:extLst>
                    <a:ext uri="{FF2B5EF4-FFF2-40B4-BE49-F238E27FC236}">
                      <a16:creationId xmlns:a16="http://schemas.microsoft.com/office/drawing/2014/main" id="{1EDF6108-7F8C-43D1-8741-1443A3D39CA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221277" y="932389"/>
                  <a:ext cx="173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242" name="Ink 1241">
                  <a:extLst>
                    <a:ext uri="{FF2B5EF4-FFF2-40B4-BE49-F238E27FC236}">
                      <a16:creationId xmlns:a16="http://schemas.microsoft.com/office/drawing/2014/main" id="{D1D483C6-CCE0-4C9B-ABFC-29C7528B219F}"/>
                    </a:ext>
                  </a:extLst>
                </p14:cNvPr>
                <p14:cNvContentPartPr/>
                <p14:nvPr/>
              </p14:nvContentPartPr>
              <p14:xfrm>
                <a:off x="1513237" y="816469"/>
                <a:ext cx="241560" cy="191880"/>
              </p14:xfrm>
            </p:contentPart>
          </mc:Choice>
          <mc:Fallback>
            <p:pic>
              <p:nvPicPr>
                <p:cNvPr id="1242" name="Ink 1241">
                  <a:extLst>
                    <a:ext uri="{FF2B5EF4-FFF2-40B4-BE49-F238E27FC236}">
                      <a16:creationId xmlns:a16="http://schemas.microsoft.com/office/drawing/2014/main" id="{D1D483C6-CCE0-4C9B-ABFC-29C7528B219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504237" y="807829"/>
                  <a:ext cx="259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243" name="Ink 1242">
                  <a:extLst>
                    <a:ext uri="{FF2B5EF4-FFF2-40B4-BE49-F238E27FC236}">
                      <a16:creationId xmlns:a16="http://schemas.microsoft.com/office/drawing/2014/main" id="{C3A2D521-F320-4D8E-A138-C9A2F90A6737}"/>
                    </a:ext>
                  </a:extLst>
                </p14:cNvPr>
                <p14:cNvContentPartPr/>
                <p14:nvPr/>
              </p14:nvContentPartPr>
              <p14:xfrm>
                <a:off x="1811317" y="734749"/>
                <a:ext cx="110160" cy="86040"/>
              </p14:xfrm>
            </p:contentPart>
          </mc:Choice>
          <mc:Fallback>
            <p:pic>
              <p:nvPicPr>
                <p:cNvPr id="1243" name="Ink 1242">
                  <a:extLst>
                    <a:ext uri="{FF2B5EF4-FFF2-40B4-BE49-F238E27FC236}">
                      <a16:creationId xmlns:a16="http://schemas.microsoft.com/office/drawing/2014/main" id="{C3A2D521-F320-4D8E-A138-C9A2F90A673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802677" y="726109"/>
                  <a:ext cx="127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244" name="Ink 1243">
                  <a:extLst>
                    <a:ext uri="{FF2B5EF4-FFF2-40B4-BE49-F238E27FC236}">
                      <a16:creationId xmlns:a16="http://schemas.microsoft.com/office/drawing/2014/main" id="{F5E3DA67-C955-4355-939B-74258F64AC87}"/>
                    </a:ext>
                  </a:extLst>
                </p14:cNvPr>
                <p14:cNvContentPartPr/>
                <p14:nvPr/>
              </p14:nvContentPartPr>
              <p14:xfrm>
                <a:off x="1828957" y="864709"/>
                <a:ext cx="327960" cy="288000"/>
              </p14:xfrm>
            </p:contentPart>
          </mc:Choice>
          <mc:Fallback>
            <p:pic>
              <p:nvPicPr>
                <p:cNvPr id="1244" name="Ink 1243">
                  <a:extLst>
                    <a:ext uri="{FF2B5EF4-FFF2-40B4-BE49-F238E27FC236}">
                      <a16:creationId xmlns:a16="http://schemas.microsoft.com/office/drawing/2014/main" id="{F5E3DA67-C955-4355-939B-74258F64AC8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820317" y="855709"/>
                  <a:ext cx="3456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245" name="Ink 1244">
                  <a:extLst>
                    <a:ext uri="{FF2B5EF4-FFF2-40B4-BE49-F238E27FC236}">
                      <a16:creationId xmlns:a16="http://schemas.microsoft.com/office/drawing/2014/main" id="{024C3076-2411-4438-91A1-33B2690588D8}"/>
                    </a:ext>
                  </a:extLst>
                </p14:cNvPr>
                <p14:cNvContentPartPr/>
                <p14:nvPr/>
              </p14:nvContentPartPr>
              <p14:xfrm>
                <a:off x="2222437" y="832669"/>
                <a:ext cx="113760" cy="147600"/>
              </p14:xfrm>
            </p:contentPart>
          </mc:Choice>
          <mc:Fallback>
            <p:pic>
              <p:nvPicPr>
                <p:cNvPr id="1245" name="Ink 1244">
                  <a:extLst>
                    <a:ext uri="{FF2B5EF4-FFF2-40B4-BE49-F238E27FC236}">
                      <a16:creationId xmlns:a16="http://schemas.microsoft.com/office/drawing/2014/main" id="{024C3076-2411-4438-91A1-33B2690588D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213437" y="824029"/>
                  <a:ext cx="131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246" name="Ink 1245">
                  <a:extLst>
                    <a:ext uri="{FF2B5EF4-FFF2-40B4-BE49-F238E27FC236}">
                      <a16:creationId xmlns:a16="http://schemas.microsoft.com/office/drawing/2014/main" id="{D357FEDF-F90D-4A98-BAE1-12DDDCB27FAB}"/>
                    </a:ext>
                  </a:extLst>
                </p14:cNvPr>
                <p14:cNvContentPartPr/>
                <p14:nvPr/>
              </p14:nvContentPartPr>
              <p14:xfrm>
                <a:off x="2231437" y="912229"/>
                <a:ext cx="117360" cy="20520"/>
              </p14:xfrm>
            </p:contentPart>
          </mc:Choice>
          <mc:Fallback>
            <p:pic>
              <p:nvPicPr>
                <p:cNvPr id="1246" name="Ink 1245">
                  <a:extLst>
                    <a:ext uri="{FF2B5EF4-FFF2-40B4-BE49-F238E27FC236}">
                      <a16:creationId xmlns:a16="http://schemas.microsoft.com/office/drawing/2014/main" id="{D357FEDF-F90D-4A98-BAE1-12DDDCB27FA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222797" y="903589"/>
                  <a:ext cx="1350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A3B13E02-B5CE-4DF0-A888-E878A4EB0ACF}"/>
              </a:ext>
            </a:extLst>
          </p:cNvPr>
          <p:cNvGrpSpPr/>
          <p:nvPr/>
        </p:nvGrpSpPr>
        <p:grpSpPr>
          <a:xfrm>
            <a:off x="2598277" y="838429"/>
            <a:ext cx="149760" cy="60840"/>
            <a:chOff x="2598277" y="838429"/>
            <a:chExt cx="149760" cy="6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247" name="Ink 1246">
                  <a:extLst>
                    <a:ext uri="{FF2B5EF4-FFF2-40B4-BE49-F238E27FC236}">
                      <a16:creationId xmlns:a16="http://schemas.microsoft.com/office/drawing/2014/main" id="{974BE77A-D385-47A6-8E9C-41AD7D705C6C}"/>
                    </a:ext>
                  </a:extLst>
                </p14:cNvPr>
                <p14:cNvContentPartPr/>
                <p14:nvPr/>
              </p14:nvContentPartPr>
              <p14:xfrm>
                <a:off x="2598277" y="838429"/>
                <a:ext cx="144000" cy="10080"/>
              </p14:xfrm>
            </p:contentPart>
          </mc:Choice>
          <mc:Fallback>
            <p:pic>
              <p:nvPicPr>
                <p:cNvPr id="1247" name="Ink 1246">
                  <a:extLst>
                    <a:ext uri="{FF2B5EF4-FFF2-40B4-BE49-F238E27FC236}">
                      <a16:creationId xmlns:a16="http://schemas.microsoft.com/office/drawing/2014/main" id="{974BE77A-D385-47A6-8E9C-41AD7D705C6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89277" y="829789"/>
                  <a:ext cx="161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248" name="Ink 1247">
                  <a:extLst>
                    <a:ext uri="{FF2B5EF4-FFF2-40B4-BE49-F238E27FC236}">
                      <a16:creationId xmlns:a16="http://schemas.microsoft.com/office/drawing/2014/main" id="{5F336431-B897-4FF0-8789-78D0FAEB3B1F}"/>
                    </a:ext>
                  </a:extLst>
                </p14:cNvPr>
                <p14:cNvContentPartPr/>
                <p14:nvPr/>
              </p14:nvContentPartPr>
              <p14:xfrm>
                <a:off x="2615917" y="884149"/>
                <a:ext cx="132120" cy="15120"/>
              </p14:xfrm>
            </p:contentPart>
          </mc:Choice>
          <mc:Fallback>
            <p:pic>
              <p:nvPicPr>
                <p:cNvPr id="1248" name="Ink 1247">
                  <a:extLst>
                    <a:ext uri="{FF2B5EF4-FFF2-40B4-BE49-F238E27FC236}">
                      <a16:creationId xmlns:a16="http://schemas.microsoft.com/office/drawing/2014/main" id="{5F336431-B897-4FF0-8789-78D0FAEB3B1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606917" y="875149"/>
                  <a:ext cx="1497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0CC021C6-DEC5-406D-AA2D-21A03E9A731E}"/>
              </a:ext>
            </a:extLst>
          </p:cNvPr>
          <p:cNvGrpSpPr/>
          <p:nvPr/>
        </p:nvGrpSpPr>
        <p:grpSpPr>
          <a:xfrm>
            <a:off x="3021997" y="586789"/>
            <a:ext cx="356400" cy="561240"/>
            <a:chOff x="3021997" y="586789"/>
            <a:chExt cx="356400" cy="56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49" name="Ink 1248">
                  <a:extLst>
                    <a:ext uri="{FF2B5EF4-FFF2-40B4-BE49-F238E27FC236}">
                      <a16:creationId xmlns:a16="http://schemas.microsoft.com/office/drawing/2014/main" id="{AC993406-8878-4C77-95C3-1D37136CAF0C}"/>
                    </a:ext>
                  </a:extLst>
                </p14:cNvPr>
                <p14:cNvContentPartPr/>
                <p14:nvPr/>
              </p14:nvContentPartPr>
              <p14:xfrm>
                <a:off x="3021997" y="667429"/>
                <a:ext cx="163080" cy="480600"/>
              </p14:xfrm>
            </p:contentPart>
          </mc:Choice>
          <mc:Fallback>
            <p:pic>
              <p:nvPicPr>
                <p:cNvPr id="1249" name="Ink 1248">
                  <a:extLst>
                    <a:ext uri="{FF2B5EF4-FFF2-40B4-BE49-F238E27FC236}">
                      <a16:creationId xmlns:a16="http://schemas.microsoft.com/office/drawing/2014/main" id="{AC993406-8878-4C77-95C3-1D37136CAF0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13357" y="658429"/>
                  <a:ext cx="1807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50" name="Ink 1249">
                  <a:extLst>
                    <a:ext uri="{FF2B5EF4-FFF2-40B4-BE49-F238E27FC236}">
                      <a16:creationId xmlns:a16="http://schemas.microsoft.com/office/drawing/2014/main" id="{68E38242-D455-46CF-BBA0-8EF7433D6EF9}"/>
                    </a:ext>
                  </a:extLst>
                </p14:cNvPr>
                <p14:cNvContentPartPr/>
                <p14:nvPr/>
              </p14:nvContentPartPr>
              <p14:xfrm>
                <a:off x="3219277" y="851029"/>
                <a:ext cx="72000" cy="108000"/>
              </p14:xfrm>
            </p:contentPart>
          </mc:Choice>
          <mc:Fallback>
            <p:pic>
              <p:nvPicPr>
                <p:cNvPr id="1250" name="Ink 1249">
                  <a:extLst>
                    <a:ext uri="{FF2B5EF4-FFF2-40B4-BE49-F238E27FC236}">
                      <a16:creationId xmlns:a16="http://schemas.microsoft.com/office/drawing/2014/main" id="{68E38242-D455-46CF-BBA0-8EF7433D6EF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10277" y="842389"/>
                  <a:ext cx="89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51" name="Ink 1250">
                  <a:extLst>
                    <a:ext uri="{FF2B5EF4-FFF2-40B4-BE49-F238E27FC236}">
                      <a16:creationId xmlns:a16="http://schemas.microsoft.com/office/drawing/2014/main" id="{51C28336-B4F1-4438-8A3A-60601FF8D359}"/>
                    </a:ext>
                  </a:extLst>
                </p14:cNvPr>
                <p14:cNvContentPartPr/>
                <p14:nvPr/>
              </p14:nvContentPartPr>
              <p14:xfrm>
                <a:off x="3283357" y="586789"/>
                <a:ext cx="95040" cy="73440"/>
              </p14:xfrm>
            </p:contentPart>
          </mc:Choice>
          <mc:Fallback>
            <p:pic>
              <p:nvPicPr>
                <p:cNvPr id="1251" name="Ink 1250">
                  <a:extLst>
                    <a:ext uri="{FF2B5EF4-FFF2-40B4-BE49-F238E27FC236}">
                      <a16:creationId xmlns:a16="http://schemas.microsoft.com/office/drawing/2014/main" id="{51C28336-B4F1-4438-8A3A-60601FF8D35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74357" y="577789"/>
                  <a:ext cx="1126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5" name="Group 1254">
            <a:extLst>
              <a:ext uri="{FF2B5EF4-FFF2-40B4-BE49-F238E27FC236}">
                <a16:creationId xmlns:a16="http://schemas.microsoft.com/office/drawing/2014/main" id="{078C5E52-7946-43F7-920F-149C48337056}"/>
              </a:ext>
            </a:extLst>
          </p:cNvPr>
          <p:cNvGrpSpPr/>
          <p:nvPr/>
        </p:nvGrpSpPr>
        <p:grpSpPr>
          <a:xfrm>
            <a:off x="3543997" y="728989"/>
            <a:ext cx="167400" cy="124920"/>
            <a:chOff x="3543997" y="728989"/>
            <a:chExt cx="16740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52" name="Ink 1251">
                  <a:extLst>
                    <a:ext uri="{FF2B5EF4-FFF2-40B4-BE49-F238E27FC236}">
                      <a16:creationId xmlns:a16="http://schemas.microsoft.com/office/drawing/2014/main" id="{04F8322C-2EC9-47A1-B09C-11AD6B1260F7}"/>
                    </a:ext>
                  </a:extLst>
                </p14:cNvPr>
                <p14:cNvContentPartPr/>
                <p14:nvPr/>
              </p14:nvContentPartPr>
              <p14:xfrm>
                <a:off x="3612397" y="728989"/>
                <a:ext cx="12960" cy="124920"/>
              </p14:xfrm>
            </p:contentPart>
          </mc:Choice>
          <mc:Fallback>
            <p:pic>
              <p:nvPicPr>
                <p:cNvPr id="1252" name="Ink 1251">
                  <a:extLst>
                    <a:ext uri="{FF2B5EF4-FFF2-40B4-BE49-F238E27FC236}">
                      <a16:creationId xmlns:a16="http://schemas.microsoft.com/office/drawing/2014/main" id="{04F8322C-2EC9-47A1-B09C-11AD6B1260F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03757" y="719989"/>
                  <a:ext cx="30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253" name="Ink 1252">
                  <a:extLst>
                    <a:ext uri="{FF2B5EF4-FFF2-40B4-BE49-F238E27FC236}">
                      <a16:creationId xmlns:a16="http://schemas.microsoft.com/office/drawing/2014/main" id="{25F6DF27-E8F3-4340-9EE1-9FC62E5C2EDE}"/>
                    </a:ext>
                  </a:extLst>
                </p14:cNvPr>
                <p14:cNvContentPartPr/>
                <p14:nvPr/>
              </p14:nvContentPartPr>
              <p14:xfrm>
                <a:off x="3543997" y="774349"/>
                <a:ext cx="167400" cy="42480"/>
              </p14:xfrm>
            </p:contentPart>
          </mc:Choice>
          <mc:Fallback>
            <p:pic>
              <p:nvPicPr>
                <p:cNvPr id="1253" name="Ink 1252">
                  <a:extLst>
                    <a:ext uri="{FF2B5EF4-FFF2-40B4-BE49-F238E27FC236}">
                      <a16:creationId xmlns:a16="http://schemas.microsoft.com/office/drawing/2014/main" id="{25F6DF27-E8F3-4340-9EE1-9FC62E5C2ED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34997" y="765709"/>
                  <a:ext cx="1850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857D07DE-8874-495E-AC4F-B75A0B9EF718}"/>
              </a:ext>
            </a:extLst>
          </p:cNvPr>
          <p:cNvGrpSpPr/>
          <p:nvPr/>
        </p:nvGrpSpPr>
        <p:grpSpPr>
          <a:xfrm>
            <a:off x="3923077" y="565189"/>
            <a:ext cx="387720" cy="542880"/>
            <a:chOff x="3923077" y="565189"/>
            <a:chExt cx="38772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254" name="Ink 1253">
                  <a:extLst>
                    <a:ext uri="{FF2B5EF4-FFF2-40B4-BE49-F238E27FC236}">
                      <a16:creationId xmlns:a16="http://schemas.microsoft.com/office/drawing/2014/main" id="{0E43B3A6-BE95-4660-95C2-73D595A5E847}"/>
                    </a:ext>
                  </a:extLst>
                </p14:cNvPr>
                <p14:cNvContentPartPr/>
                <p14:nvPr/>
              </p14:nvContentPartPr>
              <p14:xfrm>
                <a:off x="3923077" y="650509"/>
                <a:ext cx="153000" cy="457560"/>
              </p14:xfrm>
            </p:contentPart>
          </mc:Choice>
          <mc:Fallback>
            <p:pic>
              <p:nvPicPr>
                <p:cNvPr id="1254" name="Ink 1253">
                  <a:extLst>
                    <a:ext uri="{FF2B5EF4-FFF2-40B4-BE49-F238E27FC236}">
                      <a16:creationId xmlns:a16="http://schemas.microsoft.com/office/drawing/2014/main" id="{0E43B3A6-BE95-4660-95C2-73D595A5E84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914437" y="641869"/>
                  <a:ext cx="1706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259" name="Ink 1258">
                  <a:extLst>
                    <a:ext uri="{FF2B5EF4-FFF2-40B4-BE49-F238E27FC236}">
                      <a16:creationId xmlns:a16="http://schemas.microsoft.com/office/drawing/2014/main" id="{5962409C-E9F8-49D5-9DE5-7D45DB5939E4}"/>
                    </a:ext>
                  </a:extLst>
                </p14:cNvPr>
                <p14:cNvContentPartPr/>
                <p14:nvPr/>
              </p14:nvContentPartPr>
              <p14:xfrm>
                <a:off x="4111717" y="835549"/>
                <a:ext cx="120240" cy="121320"/>
              </p14:xfrm>
            </p:contentPart>
          </mc:Choice>
          <mc:Fallback>
            <p:pic>
              <p:nvPicPr>
                <p:cNvPr id="1259" name="Ink 1258">
                  <a:extLst>
                    <a:ext uri="{FF2B5EF4-FFF2-40B4-BE49-F238E27FC236}">
                      <a16:creationId xmlns:a16="http://schemas.microsoft.com/office/drawing/2014/main" id="{5962409C-E9F8-49D5-9DE5-7D45DB5939E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03077" y="826909"/>
                  <a:ext cx="137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260" name="Ink 1259">
                  <a:extLst>
                    <a:ext uri="{FF2B5EF4-FFF2-40B4-BE49-F238E27FC236}">
                      <a16:creationId xmlns:a16="http://schemas.microsoft.com/office/drawing/2014/main" id="{D33FF8F6-BED2-4FA8-B7AD-FA2D8BFCAE54}"/>
                    </a:ext>
                  </a:extLst>
                </p14:cNvPr>
                <p14:cNvContentPartPr/>
                <p14:nvPr/>
              </p14:nvContentPartPr>
              <p14:xfrm>
                <a:off x="4130077" y="865069"/>
                <a:ext cx="87840" cy="58680"/>
              </p14:xfrm>
            </p:contentPart>
          </mc:Choice>
          <mc:Fallback>
            <p:pic>
              <p:nvPicPr>
                <p:cNvPr id="1260" name="Ink 1259">
                  <a:extLst>
                    <a:ext uri="{FF2B5EF4-FFF2-40B4-BE49-F238E27FC236}">
                      <a16:creationId xmlns:a16="http://schemas.microsoft.com/office/drawing/2014/main" id="{D33FF8F6-BED2-4FA8-B7AD-FA2D8BFCAE5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121437" y="856069"/>
                  <a:ext cx="105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261" name="Ink 1260">
                  <a:extLst>
                    <a:ext uri="{FF2B5EF4-FFF2-40B4-BE49-F238E27FC236}">
                      <a16:creationId xmlns:a16="http://schemas.microsoft.com/office/drawing/2014/main" id="{A9FCFA98-593E-45FC-BD72-7F1EC848537A}"/>
                    </a:ext>
                  </a:extLst>
                </p14:cNvPr>
                <p14:cNvContentPartPr/>
                <p14:nvPr/>
              </p14:nvContentPartPr>
              <p14:xfrm>
                <a:off x="4189477" y="565189"/>
                <a:ext cx="121320" cy="74160"/>
              </p14:xfrm>
            </p:contentPart>
          </mc:Choice>
          <mc:Fallback>
            <p:pic>
              <p:nvPicPr>
                <p:cNvPr id="1261" name="Ink 1260">
                  <a:extLst>
                    <a:ext uri="{FF2B5EF4-FFF2-40B4-BE49-F238E27FC236}">
                      <a16:creationId xmlns:a16="http://schemas.microsoft.com/office/drawing/2014/main" id="{A9FCFA98-593E-45FC-BD72-7F1EC848537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80837" y="556189"/>
                  <a:ext cx="1389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4" name="Group 1273">
            <a:extLst>
              <a:ext uri="{FF2B5EF4-FFF2-40B4-BE49-F238E27FC236}">
                <a16:creationId xmlns:a16="http://schemas.microsoft.com/office/drawing/2014/main" id="{277992A3-52C9-4C72-AEE2-683776C5000D}"/>
              </a:ext>
            </a:extLst>
          </p:cNvPr>
          <p:cNvGrpSpPr/>
          <p:nvPr/>
        </p:nvGrpSpPr>
        <p:grpSpPr>
          <a:xfrm>
            <a:off x="561757" y="5940709"/>
            <a:ext cx="1598400" cy="730080"/>
            <a:chOff x="561757" y="5940709"/>
            <a:chExt cx="1598400" cy="73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263" name="Ink 1262">
                  <a:extLst>
                    <a:ext uri="{FF2B5EF4-FFF2-40B4-BE49-F238E27FC236}">
                      <a16:creationId xmlns:a16="http://schemas.microsoft.com/office/drawing/2014/main" id="{35213816-322F-417C-9B3A-DC201FF81689}"/>
                    </a:ext>
                  </a:extLst>
                </p14:cNvPr>
                <p14:cNvContentPartPr/>
                <p14:nvPr/>
              </p14:nvContentPartPr>
              <p14:xfrm>
                <a:off x="561757" y="5973109"/>
                <a:ext cx="679320" cy="697680"/>
              </p14:xfrm>
            </p:contentPart>
          </mc:Choice>
          <mc:Fallback>
            <p:pic>
              <p:nvPicPr>
                <p:cNvPr id="1263" name="Ink 1262">
                  <a:extLst>
                    <a:ext uri="{FF2B5EF4-FFF2-40B4-BE49-F238E27FC236}">
                      <a16:creationId xmlns:a16="http://schemas.microsoft.com/office/drawing/2014/main" id="{35213816-322F-417C-9B3A-DC201FF8168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53117" y="5964109"/>
                  <a:ext cx="69696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264" name="Ink 1263">
                  <a:extLst>
                    <a:ext uri="{FF2B5EF4-FFF2-40B4-BE49-F238E27FC236}">
                      <a16:creationId xmlns:a16="http://schemas.microsoft.com/office/drawing/2014/main" id="{4FFE675A-83A6-4807-A8B1-FAA516134495}"/>
                    </a:ext>
                  </a:extLst>
                </p14:cNvPr>
                <p14:cNvContentPartPr/>
                <p14:nvPr/>
              </p14:nvContentPartPr>
              <p14:xfrm>
                <a:off x="1146757" y="6148789"/>
                <a:ext cx="459360" cy="89640"/>
              </p14:xfrm>
            </p:contentPart>
          </mc:Choice>
          <mc:Fallback>
            <p:pic>
              <p:nvPicPr>
                <p:cNvPr id="1264" name="Ink 1263">
                  <a:extLst>
                    <a:ext uri="{FF2B5EF4-FFF2-40B4-BE49-F238E27FC236}">
                      <a16:creationId xmlns:a16="http://schemas.microsoft.com/office/drawing/2014/main" id="{4FFE675A-83A6-4807-A8B1-FAA51613449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38117" y="6140149"/>
                  <a:ext cx="477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265" name="Ink 1264">
                  <a:extLst>
                    <a:ext uri="{FF2B5EF4-FFF2-40B4-BE49-F238E27FC236}">
                      <a16:creationId xmlns:a16="http://schemas.microsoft.com/office/drawing/2014/main" id="{1066236B-35DE-4656-BD77-E315604F1E4D}"/>
                    </a:ext>
                  </a:extLst>
                </p14:cNvPr>
                <p14:cNvContentPartPr/>
                <p14:nvPr/>
              </p14:nvContentPartPr>
              <p14:xfrm>
                <a:off x="1572997" y="6131149"/>
                <a:ext cx="65520" cy="119880"/>
              </p14:xfrm>
            </p:contentPart>
          </mc:Choice>
          <mc:Fallback>
            <p:pic>
              <p:nvPicPr>
                <p:cNvPr id="1265" name="Ink 1264">
                  <a:extLst>
                    <a:ext uri="{FF2B5EF4-FFF2-40B4-BE49-F238E27FC236}">
                      <a16:creationId xmlns:a16="http://schemas.microsoft.com/office/drawing/2014/main" id="{1066236B-35DE-4656-BD77-E315604F1E4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564357" y="6122149"/>
                  <a:ext cx="83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267" name="Ink 1266">
                  <a:extLst>
                    <a:ext uri="{FF2B5EF4-FFF2-40B4-BE49-F238E27FC236}">
                      <a16:creationId xmlns:a16="http://schemas.microsoft.com/office/drawing/2014/main" id="{2A7591AC-2DEC-4912-9B30-FFF73152E3BE}"/>
                    </a:ext>
                  </a:extLst>
                </p14:cNvPr>
                <p14:cNvContentPartPr/>
                <p14:nvPr/>
              </p14:nvContentPartPr>
              <p14:xfrm>
                <a:off x="1735717" y="6064189"/>
                <a:ext cx="193680" cy="142200"/>
              </p14:xfrm>
            </p:contentPart>
          </mc:Choice>
          <mc:Fallback>
            <p:pic>
              <p:nvPicPr>
                <p:cNvPr id="1267" name="Ink 1266">
                  <a:extLst>
                    <a:ext uri="{FF2B5EF4-FFF2-40B4-BE49-F238E27FC236}">
                      <a16:creationId xmlns:a16="http://schemas.microsoft.com/office/drawing/2014/main" id="{2A7591AC-2DEC-4912-9B30-FFF73152E3B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726717" y="6055189"/>
                  <a:ext cx="211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268" name="Ink 1267">
                  <a:extLst>
                    <a:ext uri="{FF2B5EF4-FFF2-40B4-BE49-F238E27FC236}">
                      <a16:creationId xmlns:a16="http://schemas.microsoft.com/office/drawing/2014/main" id="{08CDE5F6-E400-4E5F-A992-F6F02EF2DEDD}"/>
                    </a:ext>
                  </a:extLst>
                </p14:cNvPr>
                <p14:cNvContentPartPr/>
                <p14:nvPr/>
              </p14:nvContentPartPr>
              <p14:xfrm>
                <a:off x="1766677" y="5940709"/>
                <a:ext cx="179640" cy="327960"/>
              </p14:xfrm>
            </p:contentPart>
          </mc:Choice>
          <mc:Fallback>
            <p:pic>
              <p:nvPicPr>
                <p:cNvPr id="1268" name="Ink 1267">
                  <a:extLst>
                    <a:ext uri="{FF2B5EF4-FFF2-40B4-BE49-F238E27FC236}">
                      <a16:creationId xmlns:a16="http://schemas.microsoft.com/office/drawing/2014/main" id="{08CDE5F6-E400-4E5F-A992-F6F02EF2DED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758037" y="5932069"/>
                  <a:ext cx="197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269" name="Ink 1268">
                  <a:extLst>
                    <a:ext uri="{FF2B5EF4-FFF2-40B4-BE49-F238E27FC236}">
                      <a16:creationId xmlns:a16="http://schemas.microsoft.com/office/drawing/2014/main" id="{A3950051-94FD-4F72-A2D8-FFA4E1A63BC5}"/>
                    </a:ext>
                  </a:extLst>
                </p14:cNvPr>
                <p14:cNvContentPartPr/>
                <p14:nvPr/>
              </p14:nvContentPartPr>
              <p14:xfrm>
                <a:off x="1657237" y="6332389"/>
                <a:ext cx="320400" cy="37800"/>
              </p14:xfrm>
            </p:contentPart>
          </mc:Choice>
          <mc:Fallback>
            <p:pic>
              <p:nvPicPr>
                <p:cNvPr id="1269" name="Ink 1268">
                  <a:extLst>
                    <a:ext uri="{FF2B5EF4-FFF2-40B4-BE49-F238E27FC236}">
                      <a16:creationId xmlns:a16="http://schemas.microsoft.com/office/drawing/2014/main" id="{A3950051-94FD-4F72-A2D8-FFA4E1A63BC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648237" y="6323389"/>
                  <a:ext cx="338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270" name="Ink 1269">
                  <a:extLst>
                    <a:ext uri="{FF2B5EF4-FFF2-40B4-BE49-F238E27FC236}">
                      <a16:creationId xmlns:a16="http://schemas.microsoft.com/office/drawing/2014/main" id="{9721BEAD-D468-4DEA-B410-44DC0E26622A}"/>
                    </a:ext>
                  </a:extLst>
                </p14:cNvPr>
                <p14:cNvContentPartPr/>
                <p14:nvPr/>
              </p14:nvContentPartPr>
              <p14:xfrm>
                <a:off x="1779637" y="6459829"/>
                <a:ext cx="154080" cy="90360"/>
              </p14:xfrm>
            </p:contentPart>
          </mc:Choice>
          <mc:Fallback>
            <p:pic>
              <p:nvPicPr>
                <p:cNvPr id="1270" name="Ink 1269">
                  <a:extLst>
                    <a:ext uri="{FF2B5EF4-FFF2-40B4-BE49-F238E27FC236}">
                      <a16:creationId xmlns:a16="http://schemas.microsoft.com/office/drawing/2014/main" id="{9721BEAD-D468-4DEA-B410-44DC0E26622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770637" y="6450829"/>
                  <a:ext cx="171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272" name="Ink 1271">
                  <a:extLst>
                    <a:ext uri="{FF2B5EF4-FFF2-40B4-BE49-F238E27FC236}">
                      <a16:creationId xmlns:a16="http://schemas.microsoft.com/office/drawing/2014/main" id="{1AFDD48D-5529-4B45-959D-4024DFFE0F10}"/>
                    </a:ext>
                  </a:extLst>
                </p14:cNvPr>
                <p14:cNvContentPartPr/>
                <p14:nvPr/>
              </p14:nvContentPartPr>
              <p14:xfrm>
                <a:off x="1939837" y="6168589"/>
                <a:ext cx="57600" cy="91440"/>
              </p14:xfrm>
            </p:contentPart>
          </mc:Choice>
          <mc:Fallback>
            <p:pic>
              <p:nvPicPr>
                <p:cNvPr id="1272" name="Ink 1271">
                  <a:extLst>
                    <a:ext uri="{FF2B5EF4-FFF2-40B4-BE49-F238E27FC236}">
                      <a16:creationId xmlns:a16="http://schemas.microsoft.com/office/drawing/2014/main" id="{1AFDD48D-5529-4B45-959D-4024DFFE0F1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930837" y="6159589"/>
                  <a:ext cx="75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273" name="Ink 1272">
                  <a:extLst>
                    <a:ext uri="{FF2B5EF4-FFF2-40B4-BE49-F238E27FC236}">
                      <a16:creationId xmlns:a16="http://schemas.microsoft.com/office/drawing/2014/main" id="{D8DFC476-0EEB-4957-B785-C80374DB5828}"/>
                    </a:ext>
                  </a:extLst>
                </p14:cNvPr>
                <p14:cNvContentPartPr/>
                <p14:nvPr/>
              </p14:nvContentPartPr>
              <p14:xfrm>
                <a:off x="2042797" y="6179389"/>
                <a:ext cx="117360" cy="109800"/>
              </p14:xfrm>
            </p:contentPart>
          </mc:Choice>
          <mc:Fallback>
            <p:pic>
              <p:nvPicPr>
                <p:cNvPr id="1273" name="Ink 1272">
                  <a:extLst>
                    <a:ext uri="{FF2B5EF4-FFF2-40B4-BE49-F238E27FC236}">
                      <a16:creationId xmlns:a16="http://schemas.microsoft.com/office/drawing/2014/main" id="{D8DFC476-0EEB-4957-B785-C80374DB582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34157" y="6170749"/>
                  <a:ext cx="13500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297" name="Ink 1296">
                <a:extLst>
                  <a:ext uri="{FF2B5EF4-FFF2-40B4-BE49-F238E27FC236}">
                    <a16:creationId xmlns:a16="http://schemas.microsoft.com/office/drawing/2014/main" id="{9CA231A5-F699-440C-B73C-DF00968450F6}"/>
                  </a:ext>
                </a:extLst>
              </p14:cNvPr>
              <p14:cNvContentPartPr/>
              <p14:nvPr/>
            </p14:nvContentPartPr>
            <p14:xfrm>
              <a:off x="1963597" y="5734429"/>
              <a:ext cx="168480" cy="160560"/>
            </p14:xfrm>
          </p:contentPart>
        </mc:Choice>
        <mc:Fallback>
          <p:pic>
            <p:nvPicPr>
              <p:cNvPr id="1297" name="Ink 1296">
                <a:extLst>
                  <a:ext uri="{FF2B5EF4-FFF2-40B4-BE49-F238E27FC236}">
                    <a16:creationId xmlns:a16="http://schemas.microsoft.com/office/drawing/2014/main" id="{9CA231A5-F699-440C-B73C-DF00968450F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954597" y="5725429"/>
                <a:ext cx="18612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3" name="Group 1342">
            <a:extLst>
              <a:ext uri="{FF2B5EF4-FFF2-40B4-BE49-F238E27FC236}">
                <a16:creationId xmlns:a16="http://schemas.microsoft.com/office/drawing/2014/main" id="{6F1CA9FD-EAE8-4758-8351-3D9CB820F133}"/>
              </a:ext>
            </a:extLst>
          </p:cNvPr>
          <p:cNvGrpSpPr/>
          <p:nvPr/>
        </p:nvGrpSpPr>
        <p:grpSpPr>
          <a:xfrm>
            <a:off x="4833157" y="140749"/>
            <a:ext cx="3356280" cy="2214000"/>
            <a:chOff x="4833157" y="140749"/>
            <a:chExt cx="3356280" cy="22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F1D3B36-5FF2-4366-9663-3DC77F520BCB}"/>
                    </a:ext>
                  </a:extLst>
                </p14:cNvPr>
                <p14:cNvContentPartPr/>
                <p14:nvPr/>
              </p14:nvContentPartPr>
              <p14:xfrm>
                <a:off x="6953197" y="356029"/>
                <a:ext cx="231120" cy="24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F1D3B36-5FF2-4366-9663-3DC77F520BC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944557" y="347029"/>
                  <a:ext cx="24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056F9E3-485D-494F-9DC5-C7A2DF23C0A3}"/>
                    </a:ext>
                  </a:extLst>
                </p14:cNvPr>
                <p14:cNvContentPartPr/>
                <p14:nvPr/>
              </p14:nvContentPartPr>
              <p14:xfrm>
                <a:off x="6990637" y="359989"/>
                <a:ext cx="99360" cy="246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056F9E3-485D-494F-9DC5-C7A2DF23C0A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981637" y="350989"/>
                  <a:ext cx="117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CADD70-6745-4DC0-974F-EA8FD3E1C9D7}"/>
                    </a:ext>
                  </a:extLst>
                </p14:cNvPr>
                <p14:cNvContentPartPr/>
                <p14:nvPr/>
              </p14:nvContentPartPr>
              <p14:xfrm>
                <a:off x="6832597" y="250189"/>
                <a:ext cx="492480" cy="447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CADD70-6745-4DC0-974F-EA8FD3E1C9D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823597" y="241189"/>
                  <a:ext cx="5101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E32F12-D772-4FCF-B1BC-804E01152CDC}"/>
                    </a:ext>
                  </a:extLst>
                </p14:cNvPr>
                <p14:cNvContentPartPr/>
                <p14:nvPr/>
              </p14:nvContentPartPr>
              <p14:xfrm>
                <a:off x="7508677" y="195109"/>
                <a:ext cx="26280" cy="144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E32F12-D772-4FCF-B1BC-804E01152CD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499677" y="186109"/>
                  <a:ext cx="43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927843A-5D93-4797-90D0-75646266875A}"/>
                    </a:ext>
                  </a:extLst>
                </p14:cNvPr>
                <p14:cNvContentPartPr/>
                <p14:nvPr/>
              </p14:nvContentPartPr>
              <p14:xfrm>
                <a:off x="7513357" y="182149"/>
                <a:ext cx="84600" cy="154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927843A-5D93-4797-90D0-75646266875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04357" y="173509"/>
                  <a:ext cx="102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23C579-DD46-4FA5-ACE3-DD726E94D169}"/>
                    </a:ext>
                  </a:extLst>
                </p14:cNvPr>
                <p14:cNvContentPartPr/>
                <p14:nvPr/>
              </p14:nvContentPartPr>
              <p14:xfrm>
                <a:off x="7705237" y="312469"/>
                <a:ext cx="2160" cy="18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23C579-DD46-4FA5-ACE3-DD726E94D16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696237" y="303829"/>
                  <a:ext cx="19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9294BB-16C7-4494-B845-8B92AE3EB644}"/>
                    </a:ext>
                  </a:extLst>
                </p14:cNvPr>
                <p14:cNvContentPartPr/>
                <p14:nvPr/>
              </p14:nvContentPartPr>
              <p14:xfrm>
                <a:off x="7848877" y="140749"/>
                <a:ext cx="90000" cy="214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9294BB-16C7-4494-B845-8B92AE3EB64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39877" y="131749"/>
                  <a:ext cx="107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96E2D5-E7CC-4D6F-AAFC-CF5E9515E8FC}"/>
                    </a:ext>
                  </a:extLst>
                </p14:cNvPr>
                <p14:cNvContentPartPr/>
                <p14:nvPr/>
              </p14:nvContentPartPr>
              <p14:xfrm>
                <a:off x="7804597" y="207709"/>
                <a:ext cx="142920" cy="59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96E2D5-E7CC-4D6F-AAFC-CF5E9515E8F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795957" y="198709"/>
                  <a:ext cx="160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3B84D8-9BD5-42B5-A87C-38BEA17BB2CD}"/>
                    </a:ext>
                  </a:extLst>
                </p14:cNvPr>
                <p14:cNvContentPartPr/>
                <p14:nvPr/>
              </p14:nvContentPartPr>
              <p14:xfrm>
                <a:off x="7928437" y="264229"/>
                <a:ext cx="22320" cy="43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3B84D8-9BD5-42B5-A87C-38BEA17BB2C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919437" y="255229"/>
                  <a:ext cx="39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2A689B-7B5E-4662-8B23-D1F29324E21B}"/>
                    </a:ext>
                  </a:extLst>
                </p14:cNvPr>
                <p14:cNvContentPartPr/>
                <p14:nvPr/>
              </p14:nvContentPartPr>
              <p14:xfrm>
                <a:off x="7967677" y="225709"/>
                <a:ext cx="115920" cy="89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2A689B-7B5E-4662-8B23-D1F29324E21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58677" y="216709"/>
                  <a:ext cx="133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019C1A-22C1-402E-9127-9E34C45C0D3C}"/>
                    </a:ext>
                  </a:extLst>
                </p14:cNvPr>
                <p14:cNvContentPartPr/>
                <p14:nvPr/>
              </p14:nvContentPartPr>
              <p14:xfrm>
                <a:off x="8074957" y="177109"/>
                <a:ext cx="111600" cy="172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019C1A-22C1-402E-9127-9E34C45C0D3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065957" y="168469"/>
                  <a:ext cx="129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DC9F9C-C7A6-45C5-9203-BDE3E741F1BA}"/>
                    </a:ext>
                  </a:extLst>
                </p14:cNvPr>
                <p14:cNvContentPartPr/>
                <p14:nvPr/>
              </p14:nvContentPartPr>
              <p14:xfrm>
                <a:off x="7824397" y="451429"/>
                <a:ext cx="38880" cy="136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DC9F9C-C7A6-45C5-9203-BDE3E741F1B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15397" y="442789"/>
                  <a:ext cx="56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255494-4D5E-4C7F-9223-05DB5917333B}"/>
                    </a:ext>
                  </a:extLst>
                </p14:cNvPr>
                <p14:cNvContentPartPr/>
                <p14:nvPr/>
              </p14:nvContentPartPr>
              <p14:xfrm>
                <a:off x="7858597" y="486349"/>
                <a:ext cx="98280" cy="74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255494-4D5E-4C7F-9223-05DB5917333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849597" y="477349"/>
                  <a:ext cx="115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EF2BFC-2BB9-44DE-8B93-2ABC151ED32B}"/>
                    </a:ext>
                  </a:extLst>
                </p14:cNvPr>
                <p14:cNvContentPartPr/>
                <p14:nvPr/>
              </p14:nvContentPartPr>
              <p14:xfrm>
                <a:off x="7936717" y="510829"/>
                <a:ext cx="77040" cy="63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EF2BFC-2BB9-44DE-8B93-2ABC151ED32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927717" y="502189"/>
                  <a:ext cx="94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E7063F5-4ED5-43A5-A6BD-D6900DDD8CCE}"/>
                    </a:ext>
                  </a:extLst>
                </p14:cNvPr>
                <p14:cNvContentPartPr/>
                <p14:nvPr/>
              </p14:nvContentPartPr>
              <p14:xfrm>
                <a:off x="8050117" y="443509"/>
                <a:ext cx="139320" cy="126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E7063F5-4ED5-43A5-A6BD-D6900DDD8CC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041117" y="434869"/>
                  <a:ext cx="156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275" name="Ink 1274">
                  <a:extLst>
                    <a:ext uri="{FF2B5EF4-FFF2-40B4-BE49-F238E27FC236}">
                      <a16:creationId xmlns:a16="http://schemas.microsoft.com/office/drawing/2014/main" id="{C7D7E9F8-6DAA-4951-B0B4-A2036F3AABB4}"/>
                    </a:ext>
                  </a:extLst>
                </p14:cNvPr>
                <p14:cNvContentPartPr/>
                <p14:nvPr/>
              </p14:nvContentPartPr>
              <p14:xfrm>
                <a:off x="4833157" y="586429"/>
                <a:ext cx="144360" cy="470160"/>
              </p14:xfrm>
            </p:contentPart>
          </mc:Choice>
          <mc:Fallback>
            <p:pic>
              <p:nvPicPr>
                <p:cNvPr id="1275" name="Ink 1274">
                  <a:extLst>
                    <a:ext uri="{FF2B5EF4-FFF2-40B4-BE49-F238E27FC236}">
                      <a16:creationId xmlns:a16="http://schemas.microsoft.com/office/drawing/2014/main" id="{C7D7E9F8-6DAA-4951-B0B4-A2036F3AABB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824517" y="577789"/>
                  <a:ext cx="162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276" name="Ink 1275">
                  <a:extLst>
                    <a:ext uri="{FF2B5EF4-FFF2-40B4-BE49-F238E27FC236}">
                      <a16:creationId xmlns:a16="http://schemas.microsoft.com/office/drawing/2014/main" id="{D1D4A630-AF18-4800-B2C5-FF39C0F3151D}"/>
                    </a:ext>
                  </a:extLst>
                </p14:cNvPr>
                <p14:cNvContentPartPr/>
                <p14:nvPr/>
              </p14:nvContentPartPr>
              <p14:xfrm>
                <a:off x="4947997" y="838429"/>
                <a:ext cx="97920" cy="111240"/>
              </p14:xfrm>
            </p:contentPart>
          </mc:Choice>
          <mc:Fallback>
            <p:pic>
              <p:nvPicPr>
                <p:cNvPr id="1276" name="Ink 1275">
                  <a:extLst>
                    <a:ext uri="{FF2B5EF4-FFF2-40B4-BE49-F238E27FC236}">
                      <a16:creationId xmlns:a16="http://schemas.microsoft.com/office/drawing/2014/main" id="{D1D4A630-AF18-4800-B2C5-FF39C0F3151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38997" y="829789"/>
                  <a:ext cx="115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277" name="Ink 1276">
                  <a:extLst>
                    <a:ext uri="{FF2B5EF4-FFF2-40B4-BE49-F238E27FC236}">
                      <a16:creationId xmlns:a16="http://schemas.microsoft.com/office/drawing/2014/main" id="{F0EAC4BE-A9F1-4EE4-8F98-B188F125A02C}"/>
                    </a:ext>
                  </a:extLst>
                </p14:cNvPr>
                <p14:cNvContentPartPr/>
                <p14:nvPr/>
              </p14:nvContentPartPr>
              <p14:xfrm>
                <a:off x="4936837" y="887029"/>
                <a:ext cx="133560" cy="15120"/>
              </p14:xfrm>
            </p:contentPart>
          </mc:Choice>
          <mc:Fallback>
            <p:pic>
              <p:nvPicPr>
                <p:cNvPr id="1277" name="Ink 1276">
                  <a:extLst>
                    <a:ext uri="{FF2B5EF4-FFF2-40B4-BE49-F238E27FC236}">
                      <a16:creationId xmlns:a16="http://schemas.microsoft.com/office/drawing/2014/main" id="{F0EAC4BE-A9F1-4EE4-8F98-B188F125A02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928197" y="878029"/>
                  <a:ext cx="151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278" name="Ink 1277">
                  <a:extLst>
                    <a:ext uri="{FF2B5EF4-FFF2-40B4-BE49-F238E27FC236}">
                      <a16:creationId xmlns:a16="http://schemas.microsoft.com/office/drawing/2014/main" id="{CF6CC7A1-4A5E-429B-8F77-71E00CC67A77}"/>
                    </a:ext>
                  </a:extLst>
                </p14:cNvPr>
                <p14:cNvContentPartPr/>
                <p14:nvPr/>
              </p14:nvContentPartPr>
              <p14:xfrm>
                <a:off x="5149597" y="707029"/>
                <a:ext cx="102960" cy="14400"/>
              </p14:xfrm>
            </p:contentPart>
          </mc:Choice>
          <mc:Fallback>
            <p:pic>
              <p:nvPicPr>
                <p:cNvPr id="1278" name="Ink 1277">
                  <a:extLst>
                    <a:ext uri="{FF2B5EF4-FFF2-40B4-BE49-F238E27FC236}">
                      <a16:creationId xmlns:a16="http://schemas.microsoft.com/office/drawing/2014/main" id="{CF6CC7A1-4A5E-429B-8F77-71E00CC67A7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40957" y="698029"/>
                  <a:ext cx="12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279" name="Ink 1278">
                  <a:extLst>
                    <a:ext uri="{FF2B5EF4-FFF2-40B4-BE49-F238E27FC236}">
                      <a16:creationId xmlns:a16="http://schemas.microsoft.com/office/drawing/2014/main" id="{A37C1C18-C86D-4EEC-99E9-39086EBB3336}"/>
                    </a:ext>
                  </a:extLst>
                </p14:cNvPr>
                <p14:cNvContentPartPr/>
                <p14:nvPr/>
              </p14:nvContentPartPr>
              <p14:xfrm>
                <a:off x="5134837" y="753829"/>
                <a:ext cx="118800" cy="17280"/>
              </p14:xfrm>
            </p:contentPart>
          </mc:Choice>
          <mc:Fallback>
            <p:pic>
              <p:nvPicPr>
                <p:cNvPr id="1279" name="Ink 1278">
                  <a:extLst>
                    <a:ext uri="{FF2B5EF4-FFF2-40B4-BE49-F238E27FC236}">
                      <a16:creationId xmlns:a16="http://schemas.microsoft.com/office/drawing/2014/main" id="{A37C1C18-C86D-4EEC-99E9-39086EBB333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126197" y="744829"/>
                  <a:ext cx="136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280" name="Ink 1279">
                  <a:extLst>
                    <a:ext uri="{FF2B5EF4-FFF2-40B4-BE49-F238E27FC236}">
                      <a16:creationId xmlns:a16="http://schemas.microsoft.com/office/drawing/2014/main" id="{BC82C7BE-1E41-4CBC-885F-141A711BDF5D}"/>
                    </a:ext>
                  </a:extLst>
                </p14:cNvPr>
                <p14:cNvContentPartPr/>
                <p14:nvPr/>
              </p14:nvContentPartPr>
              <p14:xfrm>
                <a:off x="5336437" y="469429"/>
                <a:ext cx="136440" cy="586080"/>
              </p14:xfrm>
            </p:contentPart>
          </mc:Choice>
          <mc:Fallback>
            <p:pic>
              <p:nvPicPr>
                <p:cNvPr id="1280" name="Ink 1279">
                  <a:extLst>
                    <a:ext uri="{FF2B5EF4-FFF2-40B4-BE49-F238E27FC236}">
                      <a16:creationId xmlns:a16="http://schemas.microsoft.com/office/drawing/2014/main" id="{BC82C7BE-1E41-4CBC-885F-141A711BDF5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327797" y="460789"/>
                  <a:ext cx="15408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281" name="Ink 1280">
                  <a:extLst>
                    <a:ext uri="{FF2B5EF4-FFF2-40B4-BE49-F238E27FC236}">
                      <a16:creationId xmlns:a16="http://schemas.microsoft.com/office/drawing/2014/main" id="{6DE48E78-8F84-4763-BDBF-C3362C9B88BB}"/>
                    </a:ext>
                  </a:extLst>
                </p14:cNvPr>
                <p14:cNvContentPartPr/>
                <p14:nvPr/>
              </p14:nvContentPartPr>
              <p14:xfrm>
                <a:off x="5440477" y="344869"/>
                <a:ext cx="1255320" cy="111240"/>
              </p14:xfrm>
            </p:contentPart>
          </mc:Choice>
          <mc:Fallback>
            <p:pic>
              <p:nvPicPr>
                <p:cNvPr id="1281" name="Ink 1280">
                  <a:extLst>
                    <a:ext uri="{FF2B5EF4-FFF2-40B4-BE49-F238E27FC236}">
                      <a16:creationId xmlns:a16="http://schemas.microsoft.com/office/drawing/2014/main" id="{6DE48E78-8F84-4763-BDBF-C3362C9B88B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431837" y="336229"/>
                  <a:ext cx="1272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283" name="Ink 1282">
                  <a:extLst>
                    <a:ext uri="{FF2B5EF4-FFF2-40B4-BE49-F238E27FC236}">
                      <a16:creationId xmlns:a16="http://schemas.microsoft.com/office/drawing/2014/main" id="{629B9037-1768-445A-96B9-12C472798B67}"/>
                    </a:ext>
                  </a:extLst>
                </p14:cNvPr>
                <p14:cNvContentPartPr/>
                <p14:nvPr/>
              </p14:nvContentPartPr>
              <p14:xfrm>
                <a:off x="5567557" y="669589"/>
                <a:ext cx="206640" cy="150480"/>
              </p14:xfrm>
            </p:contentPart>
          </mc:Choice>
          <mc:Fallback>
            <p:pic>
              <p:nvPicPr>
                <p:cNvPr id="1283" name="Ink 1282">
                  <a:extLst>
                    <a:ext uri="{FF2B5EF4-FFF2-40B4-BE49-F238E27FC236}">
                      <a16:creationId xmlns:a16="http://schemas.microsoft.com/office/drawing/2014/main" id="{629B9037-1768-445A-96B9-12C472798B6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58917" y="660589"/>
                  <a:ext cx="224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284" name="Ink 1283">
                  <a:extLst>
                    <a:ext uri="{FF2B5EF4-FFF2-40B4-BE49-F238E27FC236}">
                      <a16:creationId xmlns:a16="http://schemas.microsoft.com/office/drawing/2014/main" id="{CF790306-567E-4FD0-AFB1-FDEEEB956C6E}"/>
                    </a:ext>
                  </a:extLst>
                </p14:cNvPr>
                <p14:cNvContentPartPr/>
                <p14:nvPr/>
              </p14:nvContentPartPr>
              <p14:xfrm>
                <a:off x="5759077" y="558349"/>
                <a:ext cx="65160" cy="49680"/>
              </p14:xfrm>
            </p:contentPart>
          </mc:Choice>
          <mc:Fallback>
            <p:pic>
              <p:nvPicPr>
                <p:cNvPr id="1284" name="Ink 1283">
                  <a:extLst>
                    <a:ext uri="{FF2B5EF4-FFF2-40B4-BE49-F238E27FC236}">
                      <a16:creationId xmlns:a16="http://schemas.microsoft.com/office/drawing/2014/main" id="{CF790306-567E-4FD0-AFB1-FDEEEB956C6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50077" y="549349"/>
                  <a:ext cx="82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285" name="Ink 1284">
                  <a:extLst>
                    <a:ext uri="{FF2B5EF4-FFF2-40B4-BE49-F238E27FC236}">
                      <a16:creationId xmlns:a16="http://schemas.microsoft.com/office/drawing/2014/main" id="{498E65DD-AE46-4FA7-BFBE-F44B240F2729}"/>
                    </a:ext>
                  </a:extLst>
                </p14:cNvPr>
                <p14:cNvContentPartPr/>
                <p14:nvPr/>
              </p14:nvContentPartPr>
              <p14:xfrm>
                <a:off x="5747197" y="683269"/>
                <a:ext cx="177480" cy="234360"/>
              </p14:xfrm>
            </p:contentPart>
          </mc:Choice>
          <mc:Fallback>
            <p:pic>
              <p:nvPicPr>
                <p:cNvPr id="1285" name="Ink 1284">
                  <a:extLst>
                    <a:ext uri="{FF2B5EF4-FFF2-40B4-BE49-F238E27FC236}">
                      <a16:creationId xmlns:a16="http://schemas.microsoft.com/office/drawing/2014/main" id="{498E65DD-AE46-4FA7-BFBE-F44B240F272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738197" y="674629"/>
                  <a:ext cx="195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286" name="Ink 1285">
                  <a:extLst>
                    <a:ext uri="{FF2B5EF4-FFF2-40B4-BE49-F238E27FC236}">
                      <a16:creationId xmlns:a16="http://schemas.microsoft.com/office/drawing/2014/main" id="{90661442-70B5-454B-8B23-E195B14CFF23}"/>
                    </a:ext>
                  </a:extLst>
                </p14:cNvPr>
                <p14:cNvContentPartPr/>
                <p14:nvPr/>
              </p14:nvContentPartPr>
              <p14:xfrm>
                <a:off x="5957437" y="660949"/>
                <a:ext cx="81720" cy="136080"/>
              </p14:xfrm>
            </p:contentPart>
          </mc:Choice>
          <mc:Fallback>
            <p:pic>
              <p:nvPicPr>
                <p:cNvPr id="1286" name="Ink 1285">
                  <a:extLst>
                    <a:ext uri="{FF2B5EF4-FFF2-40B4-BE49-F238E27FC236}">
                      <a16:creationId xmlns:a16="http://schemas.microsoft.com/office/drawing/2014/main" id="{90661442-70B5-454B-8B23-E195B14CFF2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948797" y="651949"/>
                  <a:ext cx="99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287" name="Ink 1286">
                  <a:extLst>
                    <a:ext uri="{FF2B5EF4-FFF2-40B4-BE49-F238E27FC236}">
                      <a16:creationId xmlns:a16="http://schemas.microsoft.com/office/drawing/2014/main" id="{E3A64E39-5D9F-483D-A9D7-C6CE69D58385}"/>
                    </a:ext>
                  </a:extLst>
                </p14:cNvPr>
                <p14:cNvContentPartPr/>
                <p14:nvPr/>
              </p14:nvContentPartPr>
              <p14:xfrm>
                <a:off x="5974717" y="730069"/>
                <a:ext cx="73080" cy="12600"/>
              </p14:xfrm>
            </p:contentPart>
          </mc:Choice>
          <mc:Fallback>
            <p:pic>
              <p:nvPicPr>
                <p:cNvPr id="1287" name="Ink 1286">
                  <a:extLst>
                    <a:ext uri="{FF2B5EF4-FFF2-40B4-BE49-F238E27FC236}">
                      <a16:creationId xmlns:a16="http://schemas.microsoft.com/office/drawing/2014/main" id="{E3A64E39-5D9F-483D-A9D7-C6CE69D5838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966077" y="721429"/>
                  <a:ext cx="90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288" name="Ink 1287">
                  <a:extLst>
                    <a:ext uri="{FF2B5EF4-FFF2-40B4-BE49-F238E27FC236}">
                      <a16:creationId xmlns:a16="http://schemas.microsoft.com/office/drawing/2014/main" id="{A777F348-A95A-44E9-A58B-78BAF6FE7973}"/>
                    </a:ext>
                  </a:extLst>
                </p14:cNvPr>
                <p14:cNvContentPartPr/>
                <p14:nvPr/>
              </p14:nvContentPartPr>
              <p14:xfrm>
                <a:off x="6143197" y="722149"/>
                <a:ext cx="92520" cy="10440"/>
              </p14:xfrm>
            </p:contentPart>
          </mc:Choice>
          <mc:Fallback>
            <p:pic>
              <p:nvPicPr>
                <p:cNvPr id="1288" name="Ink 1287">
                  <a:extLst>
                    <a:ext uri="{FF2B5EF4-FFF2-40B4-BE49-F238E27FC236}">
                      <a16:creationId xmlns:a16="http://schemas.microsoft.com/office/drawing/2014/main" id="{A777F348-A95A-44E9-A58B-78BAF6FE797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134197" y="713149"/>
                  <a:ext cx="110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289" name="Ink 1288">
                  <a:extLst>
                    <a:ext uri="{FF2B5EF4-FFF2-40B4-BE49-F238E27FC236}">
                      <a16:creationId xmlns:a16="http://schemas.microsoft.com/office/drawing/2014/main" id="{85C8CC32-2E76-42FF-BE69-FA4E4640BE59}"/>
                    </a:ext>
                  </a:extLst>
                </p14:cNvPr>
                <p14:cNvContentPartPr/>
                <p14:nvPr/>
              </p14:nvContentPartPr>
              <p14:xfrm>
                <a:off x="6375397" y="504349"/>
                <a:ext cx="72720" cy="434160"/>
              </p14:xfrm>
            </p:contentPart>
          </mc:Choice>
          <mc:Fallback>
            <p:pic>
              <p:nvPicPr>
                <p:cNvPr id="1289" name="Ink 1288">
                  <a:extLst>
                    <a:ext uri="{FF2B5EF4-FFF2-40B4-BE49-F238E27FC236}">
                      <a16:creationId xmlns:a16="http://schemas.microsoft.com/office/drawing/2014/main" id="{85C8CC32-2E76-42FF-BE69-FA4E4640BE5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366757" y="495709"/>
                  <a:ext cx="903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290" name="Ink 1289">
                  <a:extLst>
                    <a:ext uri="{FF2B5EF4-FFF2-40B4-BE49-F238E27FC236}">
                      <a16:creationId xmlns:a16="http://schemas.microsoft.com/office/drawing/2014/main" id="{EF1F4860-CEFE-4E96-AAC6-4C7B03DC9295}"/>
                    </a:ext>
                  </a:extLst>
                </p14:cNvPr>
                <p14:cNvContentPartPr/>
                <p14:nvPr/>
              </p14:nvContentPartPr>
              <p14:xfrm>
                <a:off x="6475837" y="666709"/>
                <a:ext cx="38880" cy="105840"/>
              </p14:xfrm>
            </p:contentPart>
          </mc:Choice>
          <mc:Fallback>
            <p:pic>
              <p:nvPicPr>
                <p:cNvPr id="1290" name="Ink 1289">
                  <a:extLst>
                    <a:ext uri="{FF2B5EF4-FFF2-40B4-BE49-F238E27FC236}">
                      <a16:creationId xmlns:a16="http://schemas.microsoft.com/office/drawing/2014/main" id="{EF1F4860-CEFE-4E96-AAC6-4C7B03DC929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467197" y="657709"/>
                  <a:ext cx="56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291" name="Ink 1290">
                  <a:extLst>
                    <a:ext uri="{FF2B5EF4-FFF2-40B4-BE49-F238E27FC236}">
                      <a16:creationId xmlns:a16="http://schemas.microsoft.com/office/drawing/2014/main" id="{66D03577-2190-4FBE-8421-A48C8413DA5E}"/>
                    </a:ext>
                  </a:extLst>
                </p14:cNvPr>
                <p14:cNvContentPartPr/>
                <p14:nvPr/>
              </p14:nvContentPartPr>
              <p14:xfrm>
                <a:off x="6495997" y="480229"/>
                <a:ext cx="75240" cy="77400"/>
              </p14:xfrm>
            </p:contentPart>
          </mc:Choice>
          <mc:Fallback>
            <p:pic>
              <p:nvPicPr>
                <p:cNvPr id="1291" name="Ink 1290">
                  <a:extLst>
                    <a:ext uri="{FF2B5EF4-FFF2-40B4-BE49-F238E27FC236}">
                      <a16:creationId xmlns:a16="http://schemas.microsoft.com/office/drawing/2014/main" id="{66D03577-2190-4FBE-8421-A48C8413DA5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487357" y="471589"/>
                  <a:ext cx="92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292" name="Ink 1291">
                  <a:extLst>
                    <a:ext uri="{FF2B5EF4-FFF2-40B4-BE49-F238E27FC236}">
                      <a16:creationId xmlns:a16="http://schemas.microsoft.com/office/drawing/2014/main" id="{DFDDDD64-EBEC-4593-95C0-2186AE6A096A}"/>
                    </a:ext>
                  </a:extLst>
                </p14:cNvPr>
                <p14:cNvContentPartPr/>
                <p14:nvPr/>
              </p14:nvContentPartPr>
              <p14:xfrm>
                <a:off x="5183797" y="1381309"/>
                <a:ext cx="87840" cy="9360"/>
              </p14:xfrm>
            </p:contentPart>
          </mc:Choice>
          <mc:Fallback>
            <p:pic>
              <p:nvPicPr>
                <p:cNvPr id="1292" name="Ink 1291">
                  <a:extLst>
                    <a:ext uri="{FF2B5EF4-FFF2-40B4-BE49-F238E27FC236}">
                      <a16:creationId xmlns:a16="http://schemas.microsoft.com/office/drawing/2014/main" id="{DFDDDD64-EBEC-4593-95C0-2186AE6A096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174797" y="1372669"/>
                  <a:ext cx="105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293" name="Ink 1292">
                  <a:extLst>
                    <a:ext uri="{FF2B5EF4-FFF2-40B4-BE49-F238E27FC236}">
                      <a16:creationId xmlns:a16="http://schemas.microsoft.com/office/drawing/2014/main" id="{C889EAA5-A140-48AE-8A50-6A0DE45EF4A3}"/>
                    </a:ext>
                  </a:extLst>
                </p14:cNvPr>
                <p14:cNvContentPartPr/>
                <p14:nvPr/>
              </p14:nvContentPartPr>
              <p14:xfrm>
                <a:off x="5177317" y="1418389"/>
                <a:ext cx="79920" cy="7200"/>
              </p14:xfrm>
            </p:contentPart>
          </mc:Choice>
          <mc:Fallback>
            <p:pic>
              <p:nvPicPr>
                <p:cNvPr id="1293" name="Ink 1292">
                  <a:extLst>
                    <a:ext uri="{FF2B5EF4-FFF2-40B4-BE49-F238E27FC236}">
                      <a16:creationId xmlns:a16="http://schemas.microsoft.com/office/drawing/2014/main" id="{C889EAA5-A140-48AE-8A50-6A0DE45EF4A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168677" y="1409749"/>
                  <a:ext cx="97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294" name="Ink 1293">
                  <a:extLst>
                    <a:ext uri="{FF2B5EF4-FFF2-40B4-BE49-F238E27FC236}">
                      <a16:creationId xmlns:a16="http://schemas.microsoft.com/office/drawing/2014/main" id="{B79EA7EE-1A15-41FF-890B-D5BD7F8D4362}"/>
                    </a:ext>
                  </a:extLst>
                </p14:cNvPr>
                <p14:cNvContentPartPr/>
                <p14:nvPr/>
              </p14:nvContentPartPr>
              <p14:xfrm>
                <a:off x="5390077" y="1175749"/>
                <a:ext cx="123120" cy="433800"/>
              </p14:xfrm>
            </p:contentPart>
          </mc:Choice>
          <mc:Fallback>
            <p:pic>
              <p:nvPicPr>
                <p:cNvPr id="1294" name="Ink 1293">
                  <a:extLst>
                    <a:ext uri="{FF2B5EF4-FFF2-40B4-BE49-F238E27FC236}">
                      <a16:creationId xmlns:a16="http://schemas.microsoft.com/office/drawing/2014/main" id="{B79EA7EE-1A15-41FF-890B-D5BD7F8D436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381437" y="1167109"/>
                  <a:ext cx="1407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295" name="Ink 1294">
                  <a:extLst>
                    <a:ext uri="{FF2B5EF4-FFF2-40B4-BE49-F238E27FC236}">
                      <a16:creationId xmlns:a16="http://schemas.microsoft.com/office/drawing/2014/main" id="{E69B23C9-F095-46C3-8777-84C57D69BD46}"/>
                    </a:ext>
                  </a:extLst>
                </p14:cNvPr>
                <p14:cNvContentPartPr/>
                <p14:nvPr/>
              </p14:nvContentPartPr>
              <p14:xfrm>
                <a:off x="5552077" y="1009069"/>
                <a:ext cx="1621080" cy="164160"/>
              </p14:xfrm>
            </p:contentPart>
          </mc:Choice>
          <mc:Fallback>
            <p:pic>
              <p:nvPicPr>
                <p:cNvPr id="1295" name="Ink 1294">
                  <a:extLst>
                    <a:ext uri="{FF2B5EF4-FFF2-40B4-BE49-F238E27FC236}">
                      <a16:creationId xmlns:a16="http://schemas.microsoft.com/office/drawing/2014/main" id="{E69B23C9-F095-46C3-8777-84C57D69BD4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543437" y="1000069"/>
                  <a:ext cx="1638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298" name="Ink 1297">
                  <a:extLst>
                    <a:ext uri="{FF2B5EF4-FFF2-40B4-BE49-F238E27FC236}">
                      <a16:creationId xmlns:a16="http://schemas.microsoft.com/office/drawing/2014/main" id="{2CA6A957-5869-458E-844E-6EF8FBA09395}"/>
                    </a:ext>
                  </a:extLst>
                </p14:cNvPr>
                <p14:cNvContentPartPr/>
                <p14:nvPr/>
              </p14:nvContentPartPr>
              <p14:xfrm>
                <a:off x="5610037" y="1306069"/>
                <a:ext cx="155520" cy="144000"/>
              </p14:xfrm>
            </p:contentPart>
          </mc:Choice>
          <mc:Fallback>
            <p:pic>
              <p:nvPicPr>
                <p:cNvPr id="1298" name="Ink 1297">
                  <a:extLst>
                    <a:ext uri="{FF2B5EF4-FFF2-40B4-BE49-F238E27FC236}">
                      <a16:creationId xmlns:a16="http://schemas.microsoft.com/office/drawing/2014/main" id="{2CA6A957-5869-458E-844E-6EF8FBA0939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01037" y="1297429"/>
                  <a:ext cx="173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299" name="Ink 1298">
                  <a:extLst>
                    <a:ext uri="{FF2B5EF4-FFF2-40B4-BE49-F238E27FC236}">
                      <a16:creationId xmlns:a16="http://schemas.microsoft.com/office/drawing/2014/main" id="{83D7B8F9-1085-4C63-86AB-7DF270E886C5}"/>
                    </a:ext>
                  </a:extLst>
                </p14:cNvPr>
                <p14:cNvContentPartPr/>
                <p14:nvPr/>
              </p14:nvContentPartPr>
              <p14:xfrm>
                <a:off x="5795437" y="1239109"/>
                <a:ext cx="100080" cy="79560"/>
              </p14:xfrm>
            </p:contentPart>
          </mc:Choice>
          <mc:Fallback>
            <p:pic>
              <p:nvPicPr>
                <p:cNvPr id="1299" name="Ink 1298">
                  <a:extLst>
                    <a:ext uri="{FF2B5EF4-FFF2-40B4-BE49-F238E27FC236}">
                      <a16:creationId xmlns:a16="http://schemas.microsoft.com/office/drawing/2014/main" id="{83D7B8F9-1085-4C63-86AB-7DF270E886C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786797" y="1230469"/>
                  <a:ext cx="117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300" name="Ink 1299">
                  <a:extLst>
                    <a:ext uri="{FF2B5EF4-FFF2-40B4-BE49-F238E27FC236}">
                      <a16:creationId xmlns:a16="http://schemas.microsoft.com/office/drawing/2014/main" id="{76ABC64F-40D9-4820-A0AB-67E8526EA707}"/>
                    </a:ext>
                  </a:extLst>
                </p14:cNvPr>
                <p14:cNvContentPartPr/>
                <p14:nvPr/>
              </p14:nvContentPartPr>
              <p14:xfrm>
                <a:off x="5756197" y="1347829"/>
                <a:ext cx="214560" cy="257040"/>
              </p14:xfrm>
            </p:contentPart>
          </mc:Choice>
          <mc:Fallback>
            <p:pic>
              <p:nvPicPr>
                <p:cNvPr id="1300" name="Ink 1299">
                  <a:extLst>
                    <a:ext uri="{FF2B5EF4-FFF2-40B4-BE49-F238E27FC236}">
                      <a16:creationId xmlns:a16="http://schemas.microsoft.com/office/drawing/2014/main" id="{76ABC64F-40D9-4820-A0AB-67E8526EA70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47557" y="1338829"/>
                  <a:ext cx="232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301" name="Ink 1300">
                  <a:extLst>
                    <a:ext uri="{FF2B5EF4-FFF2-40B4-BE49-F238E27FC236}">
                      <a16:creationId xmlns:a16="http://schemas.microsoft.com/office/drawing/2014/main" id="{DF5ABED1-F9DE-418D-A451-2B042510D44D}"/>
                    </a:ext>
                  </a:extLst>
                </p14:cNvPr>
                <p14:cNvContentPartPr/>
                <p14:nvPr/>
              </p14:nvContentPartPr>
              <p14:xfrm>
                <a:off x="6038797" y="1300309"/>
                <a:ext cx="77040" cy="151560"/>
              </p14:xfrm>
            </p:contentPart>
          </mc:Choice>
          <mc:Fallback>
            <p:pic>
              <p:nvPicPr>
                <p:cNvPr id="1301" name="Ink 1300">
                  <a:extLst>
                    <a:ext uri="{FF2B5EF4-FFF2-40B4-BE49-F238E27FC236}">
                      <a16:creationId xmlns:a16="http://schemas.microsoft.com/office/drawing/2014/main" id="{DF5ABED1-F9DE-418D-A451-2B042510D44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030157" y="1291669"/>
                  <a:ext cx="94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302" name="Ink 1301">
                  <a:extLst>
                    <a:ext uri="{FF2B5EF4-FFF2-40B4-BE49-F238E27FC236}">
                      <a16:creationId xmlns:a16="http://schemas.microsoft.com/office/drawing/2014/main" id="{CF1596D7-FA9C-4A18-BE5F-32DEBBD3F0E5}"/>
                    </a:ext>
                  </a:extLst>
                </p14:cNvPr>
                <p14:cNvContentPartPr/>
                <p14:nvPr/>
              </p14:nvContentPartPr>
              <p14:xfrm>
                <a:off x="6025117" y="1369429"/>
                <a:ext cx="112320" cy="32760"/>
              </p14:xfrm>
            </p:contentPart>
          </mc:Choice>
          <mc:Fallback>
            <p:pic>
              <p:nvPicPr>
                <p:cNvPr id="1302" name="Ink 1301">
                  <a:extLst>
                    <a:ext uri="{FF2B5EF4-FFF2-40B4-BE49-F238E27FC236}">
                      <a16:creationId xmlns:a16="http://schemas.microsoft.com/office/drawing/2014/main" id="{CF1596D7-FA9C-4A18-BE5F-32DEBBD3F0E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016117" y="1360789"/>
                  <a:ext cx="129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303" name="Ink 1302">
                  <a:extLst>
                    <a:ext uri="{FF2B5EF4-FFF2-40B4-BE49-F238E27FC236}">
                      <a16:creationId xmlns:a16="http://schemas.microsoft.com/office/drawing/2014/main" id="{7549BA0C-0597-4107-93B3-2AB7917E34E5}"/>
                    </a:ext>
                  </a:extLst>
                </p14:cNvPr>
                <p14:cNvContentPartPr/>
                <p14:nvPr/>
              </p14:nvContentPartPr>
              <p14:xfrm>
                <a:off x="6213397" y="1348549"/>
                <a:ext cx="92520" cy="25920"/>
              </p14:xfrm>
            </p:contentPart>
          </mc:Choice>
          <mc:Fallback>
            <p:pic>
              <p:nvPicPr>
                <p:cNvPr id="1303" name="Ink 1302">
                  <a:extLst>
                    <a:ext uri="{FF2B5EF4-FFF2-40B4-BE49-F238E27FC236}">
                      <a16:creationId xmlns:a16="http://schemas.microsoft.com/office/drawing/2014/main" id="{7549BA0C-0597-4107-93B3-2AB7917E34E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204757" y="1339909"/>
                  <a:ext cx="110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304" name="Ink 1303">
                  <a:extLst>
                    <a:ext uri="{FF2B5EF4-FFF2-40B4-BE49-F238E27FC236}">
                      <a16:creationId xmlns:a16="http://schemas.microsoft.com/office/drawing/2014/main" id="{243E20CD-E9FD-4761-B78F-BC4A93A171CB}"/>
                    </a:ext>
                  </a:extLst>
                </p14:cNvPr>
                <p14:cNvContentPartPr/>
                <p14:nvPr/>
              </p14:nvContentPartPr>
              <p14:xfrm>
                <a:off x="6425797" y="1317229"/>
                <a:ext cx="245520" cy="41760"/>
              </p14:xfrm>
            </p:contentPart>
          </mc:Choice>
          <mc:Fallback>
            <p:pic>
              <p:nvPicPr>
                <p:cNvPr id="1304" name="Ink 1303">
                  <a:extLst>
                    <a:ext uri="{FF2B5EF4-FFF2-40B4-BE49-F238E27FC236}">
                      <a16:creationId xmlns:a16="http://schemas.microsoft.com/office/drawing/2014/main" id="{243E20CD-E9FD-4761-B78F-BC4A93A171C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416797" y="1308229"/>
                  <a:ext cx="263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306" name="Ink 1305">
                  <a:extLst>
                    <a:ext uri="{FF2B5EF4-FFF2-40B4-BE49-F238E27FC236}">
                      <a16:creationId xmlns:a16="http://schemas.microsoft.com/office/drawing/2014/main" id="{F5F95932-F3B4-4792-A1A2-917601E2DC4D}"/>
                    </a:ext>
                  </a:extLst>
                </p14:cNvPr>
                <p14:cNvContentPartPr/>
                <p14:nvPr/>
              </p14:nvContentPartPr>
              <p14:xfrm>
                <a:off x="6476197" y="1437109"/>
                <a:ext cx="168120" cy="93960"/>
              </p14:xfrm>
            </p:contentPart>
          </mc:Choice>
          <mc:Fallback>
            <p:pic>
              <p:nvPicPr>
                <p:cNvPr id="1306" name="Ink 1305">
                  <a:extLst>
                    <a:ext uri="{FF2B5EF4-FFF2-40B4-BE49-F238E27FC236}">
                      <a16:creationId xmlns:a16="http://schemas.microsoft.com/office/drawing/2014/main" id="{F5F95932-F3B4-4792-A1A2-917601E2DC4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467197" y="1428109"/>
                  <a:ext cx="185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308" name="Ink 1307">
                  <a:extLst>
                    <a:ext uri="{FF2B5EF4-FFF2-40B4-BE49-F238E27FC236}">
                      <a16:creationId xmlns:a16="http://schemas.microsoft.com/office/drawing/2014/main" id="{D7967E58-5AEE-4686-A4DE-5C9595604ED7}"/>
                    </a:ext>
                  </a:extLst>
                </p14:cNvPr>
                <p14:cNvContentPartPr/>
                <p14:nvPr/>
              </p14:nvContentPartPr>
              <p14:xfrm>
                <a:off x="6472597" y="1107709"/>
                <a:ext cx="136440" cy="111960"/>
              </p14:xfrm>
            </p:contentPart>
          </mc:Choice>
          <mc:Fallback>
            <p:pic>
              <p:nvPicPr>
                <p:cNvPr id="1308" name="Ink 1307">
                  <a:extLst>
                    <a:ext uri="{FF2B5EF4-FFF2-40B4-BE49-F238E27FC236}">
                      <a16:creationId xmlns:a16="http://schemas.microsoft.com/office/drawing/2014/main" id="{D7967E58-5AEE-4686-A4DE-5C9595604ED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463597" y="1099069"/>
                  <a:ext cx="154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309" name="Ink 1308">
                  <a:extLst>
                    <a:ext uri="{FF2B5EF4-FFF2-40B4-BE49-F238E27FC236}">
                      <a16:creationId xmlns:a16="http://schemas.microsoft.com/office/drawing/2014/main" id="{C7886B8B-5B69-421E-B7DA-F475A79BBAB8}"/>
                    </a:ext>
                  </a:extLst>
                </p14:cNvPr>
                <p14:cNvContentPartPr/>
                <p14:nvPr/>
              </p14:nvContentPartPr>
              <p14:xfrm>
                <a:off x="6472597" y="1073149"/>
                <a:ext cx="147240" cy="223560"/>
              </p14:xfrm>
            </p:contentPart>
          </mc:Choice>
          <mc:Fallback>
            <p:pic>
              <p:nvPicPr>
                <p:cNvPr id="1309" name="Ink 1308">
                  <a:extLst>
                    <a:ext uri="{FF2B5EF4-FFF2-40B4-BE49-F238E27FC236}">
                      <a16:creationId xmlns:a16="http://schemas.microsoft.com/office/drawing/2014/main" id="{C7886B8B-5B69-421E-B7DA-F475A79BBAB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463597" y="1064509"/>
                  <a:ext cx="164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310" name="Ink 1309">
                  <a:extLst>
                    <a:ext uri="{FF2B5EF4-FFF2-40B4-BE49-F238E27FC236}">
                      <a16:creationId xmlns:a16="http://schemas.microsoft.com/office/drawing/2014/main" id="{6C2F0A94-F0E8-47B6-8CCC-159E399D0ED1}"/>
                    </a:ext>
                  </a:extLst>
                </p14:cNvPr>
                <p14:cNvContentPartPr/>
                <p14:nvPr/>
              </p14:nvContentPartPr>
              <p14:xfrm>
                <a:off x="6634957" y="1208869"/>
                <a:ext cx="59760" cy="81000"/>
              </p14:xfrm>
            </p:contentPart>
          </mc:Choice>
          <mc:Fallback>
            <p:pic>
              <p:nvPicPr>
                <p:cNvPr id="1310" name="Ink 1309">
                  <a:extLst>
                    <a:ext uri="{FF2B5EF4-FFF2-40B4-BE49-F238E27FC236}">
                      <a16:creationId xmlns:a16="http://schemas.microsoft.com/office/drawing/2014/main" id="{6C2F0A94-F0E8-47B6-8CCC-159E399D0ED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626317" y="1199869"/>
                  <a:ext cx="77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311" name="Ink 1310">
                  <a:extLst>
                    <a:ext uri="{FF2B5EF4-FFF2-40B4-BE49-F238E27FC236}">
                      <a16:creationId xmlns:a16="http://schemas.microsoft.com/office/drawing/2014/main" id="{CB0C1DA0-F26E-4C12-B0AB-14B687FD0E24}"/>
                    </a:ext>
                  </a:extLst>
                </p14:cNvPr>
                <p14:cNvContentPartPr/>
                <p14:nvPr/>
              </p14:nvContentPartPr>
              <p14:xfrm>
                <a:off x="6729997" y="1222549"/>
                <a:ext cx="148680" cy="73440"/>
              </p14:xfrm>
            </p:contentPart>
          </mc:Choice>
          <mc:Fallback>
            <p:pic>
              <p:nvPicPr>
                <p:cNvPr id="1311" name="Ink 1310">
                  <a:extLst>
                    <a:ext uri="{FF2B5EF4-FFF2-40B4-BE49-F238E27FC236}">
                      <a16:creationId xmlns:a16="http://schemas.microsoft.com/office/drawing/2014/main" id="{CB0C1DA0-F26E-4C12-B0AB-14B687FD0E2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721357" y="1213549"/>
                  <a:ext cx="166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315" name="Ink 1314">
                  <a:extLst>
                    <a:ext uri="{FF2B5EF4-FFF2-40B4-BE49-F238E27FC236}">
                      <a16:creationId xmlns:a16="http://schemas.microsoft.com/office/drawing/2014/main" id="{A4648A65-7B61-4E7E-9340-68138FBB329D}"/>
                    </a:ext>
                  </a:extLst>
                </p14:cNvPr>
                <p14:cNvContentPartPr/>
                <p14:nvPr/>
              </p14:nvContentPartPr>
              <p14:xfrm>
                <a:off x="6382237" y="1140469"/>
                <a:ext cx="68400" cy="431640"/>
              </p14:xfrm>
            </p:contentPart>
          </mc:Choice>
          <mc:Fallback>
            <p:pic>
              <p:nvPicPr>
                <p:cNvPr id="1315" name="Ink 1314">
                  <a:extLst>
                    <a:ext uri="{FF2B5EF4-FFF2-40B4-BE49-F238E27FC236}">
                      <a16:creationId xmlns:a16="http://schemas.microsoft.com/office/drawing/2014/main" id="{A4648A65-7B61-4E7E-9340-68138FBB329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373597" y="1131829"/>
                  <a:ext cx="860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316" name="Ink 1315">
                  <a:extLst>
                    <a:ext uri="{FF2B5EF4-FFF2-40B4-BE49-F238E27FC236}">
                      <a16:creationId xmlns:a16="http://schemas.microsoft.com/office/drawing/2014/main" id="{83301436-2D45-4638-9BE6-8252FEC2E110}"/>
                    </a:ext>
                  </a:extLst>
                </p14:cNvPr>
                <p14:cNvContentPartPr/>
                <p14:nvPr/>
              </p14:nvContentPartPr>
              <p14:xfrm>
                <a:off x="6858157" y="1114549"/>
                <a:ext cx="65520" cy="434520"/>
              </p14:xfrm>
            </p:contentPart>
          </mc:Choice>
          <mc:Fallback>
            <p:pic>
              <p:nvPicPr>
                <p:cNvPr id="1316" name="Ink 1315">
                  <a:extLst>
                    <a:ext uri="{FF2B5EF4-FFF2-40B4-BE49-F238E27FC236}">
                      <a16:creationId xmlns:a16="http://schemas.microsoft.com/office/drawing/2014/main" id="{83301436-2D45-4638-9BE6-8252FEC2E11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49517" y="1105909"/>
                  <a:ext cx="831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317" name="Ink 1316">
                  <a:extLst>
                    <a:ext uri="{FF2B5EF4-FFF2-40B4-BE49-F238E27FC236}">
                      <a16:creationId xmlns:a16="http://schemas.microsoft.com/office/drawing/2014/main" id="{8E220719-35A0-4EF7-993F-0000490C1D52}"/>
                    </a:ext>
                  </a:extLst>
                </p14:cNvPr>
                <p14:cNvContentPartPr/>
                <p14:nvPr/>
              </p14:nvContentPartPr>
              <p14:xfrm>
                <a:off x="6911077" y="1081069"/>
                <a:ext cx="104760" cy="64800"/>
              </p14:xfrm>
            </p:contentPart>
          </mc:Choice>
          <mc:Fallback>
            <p:pic>
              <p:nvPicPr>
                <p:cNvPr id="1317" name="Ink 1316">
                  <a:extLst>
                    <a:ext uri="{FF2B5EF4-FFF2-40B4-BE49-F238E27FC236}">
                      <a16:creationId xmlns:a16="http://schemas.microsoft.com/office/drawing/2014/main" id="{8E220719-35A0-4EF7-993F-0000490C1D5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02437" y="1072069"/>
                  <a:ext cx="122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319" name="Ink 1318">
                  <a:extLst>
                    <a:ext uri="{FF2B5EF4-FFF2-40B4-BE49-F238E27FC236}">
                      <a16:creationId xmlns:a16="http://schemas.microsoft.com/office/drawing/2014/main" id="{1373F82B-1FA0-414E-AEAF-0C3811ECDC0D}"/>
                    </a:ext>
                  </a:extLst>
                </p14:cNvPr>
                <p14:cNvContentPartPr/>
                <p14:nvPr/>
              </p14:nvContentPartPr>
              <p14:xfrm>
                <a:off x="5191717" y="1902589"/>
                <a:ext cx="229680" cy="153720"/>
              </p14:xfrm>
            </p:contentPart>
          </mc:Choice>
          <mc:Fallback>
            <p:pic>
              <p:nvPicPr>
                <p:cNvPr id="1319" name="Ink 1318">
                  <a:extLst>
                    <a:ext uri="{FF2B5EF4-FFF2-40B4-BE49-F238E27FC236}">
                      <a16:creationId xmlns:a16="http://schemas.microsoft.com/office/drawing/2014/main" id="{1373F82B-1FA0-414E-AEAF-0C3811ECDC0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182717" y="1893949"/>
                  <a:ext cx="247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320" name="Ink 1319">
                  <a:extLst>
                    <a:ext uri="{FF2B5EF4-FFF2-40B4-BE49-F238E27FC236}">
                      <a16:creationId xmlns:a16="http://schemas.microsoft.com/office/drawing/2014/main" id="{82A1C1E5-5912-4CC6-BFD8-A775D3CC1B7A}"/>
                    </a:ext>
                  </a:extLst>
                </p14:cNvPr>
                <p14:cNvContentPartPr/>
                <p14:nvPr/>
              </p14:nvContentPartPr>
              <p14:xfrm>
                <a:off x="5427157" y="2010589"/>
                <a:ext cx="70200" cy="80280"/>
              </p14:xfrm>
            </p:contentPart>
          </mc:Choice>
          <mc:Fallback>
            <p:pic>
              <p:nvPicPr>
                <p:cNvPr id="1320" name="Ink 1319">
                  <a:extLst>
                    <a:ext uri="{FF2B5EF4-FFF2-40B4-BE49-F238E27FC236}">
                      <a16:creationId xmlns:a16="http://schemas.microsoft.com/office/drawing/2014/main" id="{82A1C1E5-5912-4CC6-BFD8-A775D3CC1B7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418517" y="2001949"/>
                  <a:ext cx="87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322" name="Ink 1321">
                  <a:extLst>
                    <a:ext uri="{FF2B5EF4-FFF2-40B4-BE49-F238E27FC236}">
                      <a16:creationId xmlns:a16="http://schemas.microsoft.com/office/drawing/2014/main" id="{8F6BDA9D-1E0E-4C22-9765-8F6C790C7F4A}"/>
                    </a:ext>
                  </a:extLst>
                </p14:cNvPr>
                <p14:cNvContentPartPr/>
                <p14:nvPr/>
              </p14:nvContentPartPr>
              <p14:xfrm>
                <a:off x="5526877" y="2087629"/>
                <a:ext cx="22320" cy="63360"/>
              </p14:xfrm>
            </p:contentPart>
          </mc:Choice>
          <mc:Fallback>
            <p:pic>
              <p:nvPicPr>
                <p:cNvPr id="1322" name="Ink 1321">
                  <a:extLst>
                    <a:ext uri="{FF2B5EF4-FFF2-40B4-BE49-F238E27FC236}">
                      <a16:creationId xmlns:a16="http://schemas.microsoft.com/office/drawing/2014/main" id="{8F6BDA9D-1E0E-4C22-9765-8F6C790C7F4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517877" y="2078989"/>
                  <a:ext cx="39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323" name="Ink 1322">
                  <a:extLst>
                    <a:ext uri="{FF2B5EF4-FFF2-40B4-BE49-F238E27FC236}">
                      <a16:creationId xmlns:a16="http://schemas.microsoft.com/office/drawing/2014/main" id="{20EE213A-BAC4-4158-A770-0263E34F8776}"/>
                    </a:ext>
                  </a:extLst>
                </p14:cNvPr>
                <p14:cNvContentPartPr/>
                <p14:nvPr/>
              </p14:nvContentPartPr>
              <p14:xfrm>
                <a:off x="5616157" y="2022829"/>
                <a:ext cx="72360" cy="87480"/>
              </p14:xfrm>
            </p:contentPart>
          </mc:Choice>
          <mc:Fallback>
            <p:pic>
              <p:nvPicPr>
                <p:cNvPr id="1323" name="Ink 1322">
                  <a:extLst>
                    <a:ext uri="{FF2B5EF4-FFF2-40B4-BE49-F238E27FC236}">
                      <a16:creationId xmlns:a16="http://schemas.microsoft.com/office/drawing/2014/main" id="{20EE213A-BAC4-4158-A770-0263E34F877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607517" y="2013829"/>
                  <a:ext cx="90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324" name="Ink 1323">
                  <a:extLst>
                    <a:ext uri="{FF2B5EF4-FFF2-40B4-BE49-F238E27FC236}">
                      <a16:creationId xmlns:a16="http://schemas.microsoft.com/office/drawing/2014/main" id="{2BD4C569-BB83-4483-B4DB-D06A410FDD62}"/>
                    </a:ext>
                  </a:extLst>
                </p14:cNvPr>
                <p14:cNvContentPartPr/>
                <p14:nvPr/>
              </p14:nvContentPartPr>
              <p14:xfrm>
                <a:off x="5714077" y="2035789"/>
                <a:ext cx="144000" cy="88920"/>
              </p14:xfrm>
            </p:contentPart>
          </mc:Choice>
          <mc:Fallback>
            <p:pic>
              <p:nvPicPr>
                <p:cNvPr id="1324" name="Ink 1323">
                  <a:extLst>
                    <a:ext uri="{FF2B5EF4-FFF2-40B4-BE49-F238E27FC236}">
                      <a16:creationId xmlns:a16="http://schemas.microsoft.com/office/drawing/2014/main" id="{2BD4C569-BB83-4483-B4DB-D06A410FDD6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705437" y="2026789"/>
                  <a:ext cx="161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325" name="Ink 1324">
                  <a:extLst>
                    <a:ext uri="{FF2B5EF4-FFF2-40B4-BE49-F238E27FC236}">
                      <a16:creationId xmlns:a16="http://schemas.microsoft.com/office/drawing/2014/main" id="{84ADEC34-D717-4CBD-9E76-6D4C20C0FACF}"/>
                    </a:ext>
                  </a:extLst>
                </p14:cNvPr>
                <p14:cNvContentPartPr/>
                <p14:nvPr/>
              </p14:nvContentPartPr>
              <p14:xfrm>
                <a:off x="5915317" y="1873069"/>
                <a:ext cx="106560" cy="27000"/>
              </p14:xfrm>
            </p:contentPart>
          </mc:Choice>
          <mc:Fallback>
            <p:pic>
              <p:nvPicPr>
                <p:cNvPr id="1325" name="Ink 1324">
                  <a:extLst>
                    <a:ext uri="{FF2B5EF4-FFF2-40B4-BE49-F238E27FC236}">
                      <a16:creationId xmlns:a16="http://schemas.microsoft.com/office/drawing/2014/main" id="{84ADEC34-D717-4CBD-9E76-6D4C20C0FAC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906677" y="1864069"/>
                  <a:ext cx="124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326" name="Ink 1325">
                  <a:extLst>
                    <a:ext uri="{FF2B5EF4-FFF2-40B4-BE49-F238E27FC236}">
                      <a16:creationId xmlns:a16="http://schemas.microsoft.com/office/drawing/2014/main" id="{61B886C7-7548-4FAB-B8A1-729C4404B65C}"/>
                    </a:ext>
                  </a:extLst>
                </p14:cNvPr>
                <p14:cNvContentPartPr/>
                <p14:nvPr/>
              </p14:nvContentPartPr>
              <p14:xfrm>
                <a:off x="5932597" y="1923109"/>
                <a:ext cx="111240" cy="11160"/>
              </p14:xfrm>
            </p:contentPart>
          </mc:Choice>
          <mc:Fallback>
            <p:pic>
              <p:nvPicPr>
                <p:cNvPr id="1326" name="Ink 1325">
                  <a:extLst>
                    <a:ext uri="{FF2B5EF4-FFF2-40B4-BE49-F238E27FC236}">
                      <a16:creationId xmlns:a16="http://schemas.microsoft.com/office/drawing/2014/main" id="{61B886C7-7548-4FAB-B8A1-729C4404B65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23957" y="1914109"/>
                  <a:ext cx="128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329" name="Ink 1328">
                  <a:extLst>
                    <a:ext uri="{FF2B5EF4-FFF2-40B4-BE49-F238E27FC236}">
                      <a16:creationId xmlns:a16="http://schemas.microsoft.com/office/drawing/2014/main" id="{51341814-3DDD-4D3E-9F39-C60052D187FB}"/>
                    </a:ext>
                  </a:extLst>
                </p14:cNvPr>
                <p14:cNvContentPartPr/>
                <p14:nvPr/>
              </p14:nvContentPartPr>
              <p14:xfrm>
                <a:off x="6252637" y="1766149"/>
                <a:ext cx="6840" cy="123120"/>
              </p14:xfrm>
            </p:contentPart>
          </mc:Choice>
          <mc:Fallback>
            <p:pic>
              <p:nvPicPr>
                <p:cNvPr id="1329" name="Ink 1328">
                  <a:extLst>
                    <a:ext uri="{FF2B5EF4-FFF2-40B4-BE49-F238E27FC236}">
                      <a16:creationId xmlns:a16="http://schemas.microsoft.com/office/drawing/2014/main" id="{51341814-3DDD-4D3E-9F39-C60052D187F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43637" y="1757509"/>
                  <a:ext cx="24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330" name="Ink 1329">
                  <a:extLst>
                    <a:ext uri="{FF2B5EF4-FFF2-40B4-BE49-F238E27FC236}">
                      <a16:creationId xmlns:a16="http://schemas.microsoft.com/office/drawing/2014/main" id="{13059147-74FA-4BF1-811A-259FA506E87C}"/>
                    </a:ext>
                  </a:extLst>
                </p14:cNvPr>
                <p14:cNvContentPartPr/>
                <p14:nvPr/>
              </p14:nvContentPartPr>
              <p14:xfrm>
                <a:off x="6153997" y="1915189"/>
                <a:ext cx="178920" cy="49680"/>
              </p14:xfrm>
            </p:contentPart>
          </mc:Choice>
          <mc:Fallback>
            <p:pic>
              <p:nvPicPr>
                <p:cNvPr id="1330" name="Ink 1329">
                  <a:extLst>
                    <a:ext uri="{FF2B5EF4-FFF2-40B4-BE49-F238E27FC236}">
                      <a16:creationId xmlns:a16="http://schemas.microsoft.com/office/drawing/2014/main" id="{13059147-74FA-4BF1-811A-259FA506E87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145357" y="1906549"/>
                  <a:ext cx="196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331" name="Ink 1330">
                  <a:extLst>
                    <a:ext uri="{FF2B5EF4-FFF2-40B4-BE49-F238E27FC236}">
                      <a16:creationId xmlns:a16="http://schemas.microsoft.com/office/drawing/2014/main" id="{56C5CFCA-1686-4FFD-AF2D-F45668ADC746}"/>
                    </a:ext>
                  </a:extLst>
                </p14:cNvPr>
                <p14:cNvContentPartPr/>
                <p14:nvPr/>
              </p14:nvContentPartPr>
              <p14:xfrm>
                <a:off x="6087397" y="2033269"/>
                <a:ext cx="302760" cy="268920"/>
              </p14:xfrm>
            </p:contentPart>
          </mc:Choice>
          <mc:Fallback>
            <p:pic>
              <p:nvPicPr>
                <p:cNvPr id="1331" name="Ink 1330">
                  <a:extLst>
                    <a:ext uri="{FF2B5EF4-FFF2-40B4-BE49-F238E27FC236}">
                      <a16:creationId xmlns:a16="http://schemas.microsoft.com/office/drawing/2014/main" id="{56C5CFCA-1686-4FFD-AF2D-F45668ADC74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78397" y="2024629"/>
                  <a:ext cx="3204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332" name="Ink 1331">
                  <a:extLst>
                    <a:ext uri="{FF2B5EF4-FFF2-40B4-BE49-F238E27FC236}">
                      <a16:creationId xmlns:a16="http://schemas.microsoft.com/office/drawing/2014/main" id="{B872C13F-4B83-44CF-857D-BB2C7B46E066}"/>
                    </a:ext>
                  </a:extLst>
                </p14:cNvPr>
                <p14:cNvContentPartPr/>
                <p14:nvPr/>
              </p14:nvContentPartPr>
              <p14:xfrm>
                <a:off x="6163717" y="2154949"/>
                <a:ext cx="123480" cy="199800"/>
              </p14:xfrm>
            </p:contentPart>
          </mc:Choice>
          <mc:Fallback>
            <p:pic>
              <p:nvPicPr>
                <p:cNvPr id="1332" name="Ink 1331">
                  <a:extLst>
                    <a:ext uri="{FF2B5EF4-FFF2-40B4-BE49-F238E27FC236}">
                      <a16:creationId xmlns:a16="http://schemas.microsoft.com/office/drawing/2014/main" id="{B872C13F-4B83-44CF-857D-BB2C7B46E06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154717" y="2145949"/>
                  <a:ext cx="141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333" name="Ink 1332">
                  <a:extLst>
                    <a:ext uri="{FF2B5EF4-FFF2-40B4-BE49-F238E27FC236}">
                      <a16:creationId xmlns:a16="http://schemas.microsoft.com/office/drawing/2014/main" id="{12662D64-36CC-4FDF-AC76-7BBA5C180A27}"/>
                    </a:ext>
                  </a:extLst>
                </p14:cNvPr>
                <p14:cNvContentPartPr/>
                <p14:nvPr/>
              </p14:nvContentPartPr>
              <p14:xfrm>
                <a:off x="6336877" y="2121469"/>
                <a:ext cx="63720" cy="94680"/>
              </p14:xfrm>
            </p:contentPart>
          </mc:Choice>
          <mc:Fallback>
            <p:pic>
              <p:nvPicPr>
                <p:cNvPr id="1333" name="Ink 1332">
                  <a:extLst>
                    <a:ext uri="{FF2B5EF4-FFF2-40B4-BE49-F238E27FC236}">
                      <a16:creationId xmlns:a16="http://schemas.microsoft.com/office/drawing/2014/main" id="{12662D64-36CC-4FDF-AC76-7BBA5C180A2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328237" y="2112469"/>
                  <a:ext cx="81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334" name="Ink 1333">
                  <a:extLst>
                    <a:ext uri="{FF2B5EF4-FFF2-40B4-BE49-F238E27FC236}">
                      <a16:creationId xmlns:a16="http://schemas.microsoft.com/office/drawing/2014/main" id="{C01FB726-CCDF-49EE-BEF2-39935904B1CB}"/>
                    </a:ext>
                  </a:extLst>
                </p14:cNvPr>
                <p14:cNvContentPartPr/>
                <p14:nvPr/>
              </p14:nvContentPartPr>
              <p14:xfrm>
                <a:off x="6338677" y="2156029"/>
                <a:ext cx="78120" cy="29880"/>
              </p14:xfrm>
            </p:contentPart>
          </mc:Choice>
          <mc:Fallback>
            <p:pic>
              <p:nvPicPr>
                <p:cNvPr id="1334" name="Ink 1333">
                  <a:extLst>
                    <a:ext uri="{FF2B5EF4-FFF2-40B4-BE49-F238E27FC236}">
                      <a16:creationId xmlns:a16="http://schemas.microsoft.com/office/drawing/2014/main" id="{C01FB726-CCDF-49EE-BEF2-39935904B1C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329677" y="2147029"/>
                  <a:ext cx="95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336" name="Ink 1335">
                  <a:extLst>
                    <a:ext uri="{FF2B5EF4-FFF2-40B4-BE49-F238E27FC236}">
                      <a16:creationId xmlns:a16="http://schemas.microsoft.com/office/drawing/2014/main" id="{15AEB69F-D603-4793-AD85-ADF335290BC1}"/>
                    </a:ext>
                  </a:extLst>
                </p14:cNvPr>
                <p14:cNvContentPartPr/>
                <p14:nvPr/>
              </p14:nvContentPartPr>
              <p14:xfrm>
                <a:off x="6520837" y="1895389"/>
                <a:ext cx="421920" cy="61560"/>
              </p14:xfrm>
            </p:contentPart>
          </mc:Choice>
          <mc:Fallback>
            <p:pic>
              <p:nvPicPr>
                <p:cNvPr id="1336" name="Ink 1335">
                  <a:extLst>
                    <a:ext uri="{FF2B5EF4-FFF2-40B4-BE49-F238E27FC236}">
                      <a16:creationId xmlns:a16="http://schemas.microsoft.com/office/drawing/2014/main" id="{15AEB69F-D603-4793-AD85-ADF335290BC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12197" y="1886749"/>
                  <a:ext cx="439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337" name="Ink 1336">
                  <a:extLst>
                    <a:ext uri="{FF2B5EF4-FFF2-40B4-BE49-F238E27FC236}">
                      <a16:creationId xmlns:a16="http://schemas.microsoft.com/office/drawing/2014/main" id="{67CE5BBD-B1EE-4C7E-8687-7189F856DA71}"/>
                    </a:ext>
                  </a:extLst>
                </p14:cNvPr>
                <p14:cNvContentPartPr/>
                <p14:nvPr/>
              </p14:nvContentPartPr>
              <p14:xfrm>
                <a:off x="6642517" y="2033629"/>
                <a:ext cx="145800" cy="96480"/>
              </p14:xfrm>
            </p:contentPart>
          </mc:Choice>
          <mc:Fallback>
            <p:pic>
              <p:nvPicPr>
                <p:cNvPr id="1337" name="Ink 1336">
                  <a:extLst>
                    <a:ext uri="{FF2B5EF4-FFF2-40B4-BE49-F238E27FC236}">
                      <a16:creationId xmlns:a16="http://schemas.microsoft.com/office/drawing/2014/main" id="{67CE5BBD-B1EE-4C7E-8687-7189F856DA7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633877" y="2024989"/>
                  <a:ext cx="163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338" name="Ink 1337">
                  <a:extLst>
                    <a:ext uri="{FF2B5EF4-FFF2-40B4-BE49-F238E27FC236}">
                      <a16:creationId xmlns:a16="http://schemas.microsoft.com/office/drawing/2014/main" id="{C9E41395-BF91-46DB-825C-CCF8F6D5D62C}"/>
                    </a:ext>
                  </a:extLst>
                </p14:cNvPr>
                <p14:cNvContentPartPr/>
                <p14:nvPr/>
              </p14:nvContentPartPr>
              <p14:xfrm>
                <a:off x="6566557" y="1742749"/>
                <a:ext cx="155880" cy="101160"/>
              </p14:xfrm>
            </p:contentPart>
          </mc:Choice>
          <mc:Fallback>
            <p:pic>
              <p:nvPicPr>
                <p:cNvPr id="1338" name="Ink 1337">
                  <a:extLst>
                    <a:ext uri="{FF2B5EF4-FFF2-40B4-BE49-F238E27FC236}">
                      <a16:creationId xmlns:a16="http://schemas.microsoft.com/office/drawing/2014/main" id="{C9E41395-BF91-46DB-825C-CCF8F6D5D62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557917" y="1733749"/>
                  <a:ext cx="173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339" name="Ink 1338">
                  <a:extLst>
                    <a:ext uri="{FF2B5EF4-FFF2-40B4-BE49-F238E27FC236}">
                      <a16:creationId xmlns:a16="http://schemas.microsoft.com/office/drawing/2014/main" id="{0619561E-9659-47F5-8E54-A2235126BBAA}"/>
                    </a:ext>
                  </a:extLst>
                </p14:cNvPr>
                <p14:cNvContentPartPr/>
                <p14:nvPr/>
              </p14:nvContentPartPr>
              <p14:xfrm>
                <a:off x="6561877" y="1632949"/>
                <a:ext cx="153000" cy="280440"/>
              </p14:xfrm>
            </p:contentPart>
          </mc:Choice>
          <mc:Fallback>
            <p:pic>
              <p:nvPicPr>
                <p:cNvPr id="1339" name="Ink 1338">
                  <a:extLst>
                    <a:ext uri="{FF2B5EF4-FFF2-40B4-BE49-F238E27FC236}">
                      <a16:creationId xmlns:a16="http://schemas.microsoft.com/office/drawing/2014/main" id="{0619561E-9659-47F5-8E54-A2235126BBA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52877" y="1624309"/>
                  <a:ext cx="170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341" name="Ink 1340">
                  <a:extLst>
                    <a:ext uri="{FF2B5EF4-FFF2-40B4-BE49-F238E27FC236}">
                      <a16:creationId xmlns:a16="http://schemas.microsoft.com/office/drawing/2014/main" id="{AB5D2428-E2CE-4DC8-9585-CA285357D55F}"/>
                    </a:ext>
                  </a:extLst>
                </p14:cNvPr>
                <p14:cNvContentPartPr/>
                <p14:nvPr/>
              </p14:nvContentPartPr>
              <p14:xfrm>
                <a:off x="6742237" y="1798549"/>
                <a:ext cx="70560" cy="74880"/>
              </p14:xfrm>
            </p:contentPart>
          </mc:Choice>
          <mc:Fallback>
            <p:pic>
              <p:nvPicPr>
                <p:cNvPr id="1341" name="Ink 1340">
                  <a:extLst>
                    <a:ext uri="{FF2B5EF4-FFF2-40B4-BE49-F238E27FC236}">
                      <a16:creationId xmlns:a16="http://schemas.microsoft.com/office/drawing/2014/main" id="{AB5D2428-E2CE-4DC8-9585-CA285357D55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733597" y="1789549"/>
                  <a:ext cx="88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342" name="Ink 1341">
                  <a:extLst>
                    <a:ext uri="{FF2B5EF4-FFF2-40B4-BE49-F238E27FC236}">
                      <a16:creationId xmlns:a16="http://schemas.microsoft.com/office/drawing/2014/main" id="{54F9B8C1-D1A4-4464-862C-FFD989249EDF}"/>
                    </a:ext>
                  </a:extLst>
                </p14:cNvPr>
                <p14:cNvContentPartPr/>
                <p14:nvPr/>
              </p14:nvContentPartPr>
              <p14:xfrm>
                <a:off x="6845557" y="1790989"/>
                <a:ext cx="178560" cy="81000"/>
              </p14:xfrm>
            </p:contentPart>
          </mc:Choice>
          <mc:Fallback>
            <p:pic>
              <p:nvPicPr>
                <p:cNvPr id="1342" name="Ink 1341">
                  <a:extLst>
                    <a:ext uri="{FF2B5EF4-FFF2-40B4-BE49-F238E27FC236}">
                      <a16:creationId xmlns:a16="http://schemas.microsoft.com/office/drawing/2014/main" id="{54F9B8C1-D1A4-4464-862C-FFD989249ED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836557" y="1781989"/>
                  <a:ext cx="1962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2" name="Group 1351">
            <a:extLst>
              <a:ext uri="{FF2B5EF4-FFF2-40B4-BE49-F238E27FC236}">
                <a16:creationId xmlns:a16="http://schemas.microsoft.com/office/drawing/2014/main" id="{A71FD129-317E-4FB6-BC98-92153508AE4D}"/>
              </a:ext>
            </a:extLst>
          </p:cNvPr>
          <p:cNvGrpSpPr/>
          <p:nvPr/>
        </p:nvGrpSpPr>
        <p:grpSpPr>
          <a:xfrm>
            <a:off x="5523997" y="5907949"/>
            <a:ext cx="264600" cy="180360"/>
            <a:chOff x="5523997" y="5907949"/>
            <a:chExt cx="26460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347" name="Ink 1346">
                  <a:extLst>
                    <a:ext uri="{FF2B5EF4-FFF2-40B4-BE49-F238E27FC236}">
                      <a16:creationId xmlns:a16="http://schemas.microsoft.com/office/drawing/2014/main" id="{72BF38E8-F7E6-4F6F-9F3B-C307C1FDA965}"/>
                    </a:ext>
                  </a:extLst>
                </p14:cNvPr>
                <p14:cNvContentPartPr/>
                <p14:nvPr/>
              </p14:nvContentPartPr>
              <p14:xfrm>
                <a:off x="5547397" y="5973109"/>
                <a:ext cx="241200" cy="59760"/>
              </p14:xfrm>
            </p:contentPart>
          </mc:Choice>
          <mc:Fallback>
            <p:pic>
              <p:nvPicPr>
                <p:cNvPr id="1347" name="Ink 1346">
                  <a:extLst>
                    <a:ext uri="{FF2B5EF4-FFF2-40B4-BE49-F238E27FC236}">
                      <a16:creationId xmlns:a16="http://schemas.microsoft.com/office/drawing/2014/main" id="{72BF38E8-F7E6-4F6F-9F3B-C307C1FDA96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538757" y="5964109"/>
                  <a:ext cx="258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348" name="Ink 1347">
                  <a:extLst>
                    <a:ext uri="{FF2B5EF4-FFF2-40B4-BE49-F238E27FC236}">
                      <a16:creationId xmlns:a16="http://schemas.microsoft.com/office/drawing/2014/main" id="{92F6991A-B9AD-40A2-A79F-870249C1154F}"/>
                    </a:ext>
                  </a:extLst>
                </p14:cNvPr>
                <p14:cNvContentPartPr/>
                <p14:nvPr/>
              </p14:nvContentPartPr>
              <p14:xfrm>
                <a:off x="5523997" y="5907949"/>
                <a:ext cx="90720" cy="180360"/>
              </p14:xfrm>
            </p:contentPart>
          </mc:Choice>
          <mc:Fallback>
            <p:pic>
              <p:nvPicPr>
                <p:cNvPr id="1348" name="Ink 1347">
                  <a:extLst>
                    <a:ext uri="{FF2B5EF4-FFF2-40B4-BE49-F238E27FC236}">
                      <a16:creationId xmlns:a16="http://schemas.microsoft.com/office/drawing/2014/main" id="{92F6991A-B9AD-40A2-A79F-870249C1154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514997" y="5898949"/>
                  <a:ext cx="1083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1" name="Group 1350">
            <a:extLst>
              <a:ext uri="{FF2B5EF4-FFF2-40B4-BE49-F238E27FC236}">
                <a16:creationId xmlns:a16="http://schemas.microsoft.com/office/drawing/2014/main" id="{5D150A4D-A0E3-4054-97AC-7C3CF20E6D7B}"/>
              </a:ext>
            </a:extLst>
          </p:cNvPr>
          <p:cNvGrpSpPr/>
          <p:nvPr/>
        </p:nvGrpSpPr>
        <p:grpSpPr>
          <a:xfrm>
            <a:off x="10348357" y="5839909"/>
            <a:ext cx="370080" cy="192960"/>
            <a:chOff x="10348357" y="5839909"/>
            <a:chExt cx="37008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349" name="Ink 1348">
                  <a:extLst>
                    <a:ext uri="{FF2B5EF4-FFF2-40B4-BE49-F238E27FC236}">
                      <a16:creationId xmlns:a16="http://schemas.microsoft.com/office/drawing/2014/main" id="{3D14333D-5591-4FD9-888B-FB9A08D0B73C}"/>
                    </a:ext>
                  </a:extLst>
                </p14:cNvPr>
                <p14:cNvContentPartPr/>
                <p14:nvPr/>
              </p14:nvContentPartPr>
              <p14:xfrm>
                <a:off x="10365637" y="5898229"/>
                <a:ext cx="352800" cy="72360"/>
              </p14:xfrm>
            </p:contentPart>
          </mc:Choice>
          <mc:Fallback>
            <p:pic>
              <p:nvPicPr>
                <p:cNvPr id="1349" name="Ink 1348">
                  <a:extLst>
                    <a:ext uri="{FF2B5EF4-FFF2-40B4-BE49-F238E27FC236}">
                      <a16:creationId xmlns:a16="http://schemas.microsoft.com/office/drawing/2014/main" id="{3D14333D-5591-4FD9-888B-FB9A08D0B73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356997" y="5889229"/>
                  <a:ext cx="370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350" name="Ink 1349">
                  <a:extLst>
                    <a:ext uri="{FF2B5EF4-FFF2-40B4-BE49-F238E27FC236}">
                      <a16:creationId xmlns:a16="http://schemas.microsoft.com/office/drawing/2014/main" id="{609E7FDF-E20A-4517-BAC5-39F89C6D62CD}"/>
                    </a:ext>
                  </a:extLst>
                </p14:cNvPr>
                <p14:cNvContentPartPr/>
                <p14:nvPr/>
              </p14:nvContentPartPr>
              <p14:xfrm>
                <a:off x="10348357" y="5839909"/>
                <a:ext cx="136440" cy="192960"/>
              </p14:xfrm>
            </p:contentPart>
          </mc:Choice>
          <mc:Fallback>
            <p:pic>
              <p:nvPicPr>
                <p:cNvPr id="1350" name="Ink 1349">
                  <a:extLst>
                    <a:ext uri="{FF2B5EF4-FFF2-40B4-BE49-F238E27FC236}">
                      <a16:creationId xmlns:a16="http://schemas.microsoft.com/office/drawing/2014/main" id="{609E7FDF-E20A-4517-BAC5-39F89C6D62C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339717" y="5830909"/>
                  <a:ext cx="1540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5" name="Group 1354">
            <a:extLst>
              <a:ext uri="{FF2B5EF4-FFF2-40B4-BE49-F238E27FC236}">
                <a16:creationId xmlns:a16="http://schemas.microsoft.com/office/drawing/2014/main" id="{905EB8C0-CF10-47F7-A64F-40A575F575CF}"/>
              </a:ext>
            </a:extLst>
          </p:cNvPr>
          <p:cNvGrpSpPr/>
          <p:nvPr/>
        </p:nvGrpSpPr>
        <p:grpSpPr>
          <a:xfrm>
            <a:off x="5583397" y="2437549"/>
            <a:ext cx="357120" cy="311040"/>
            <a:chOff x="5583397" y="2437549"/>
            <a:chExt cx="35712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353" name="Ink 1352">
                  <a:extLst>
                    <a:ext uri="{FF2B5EF4-FFF2-40B4-BE49-F238E27FC236}">
                      <a16:creationId xmlns:a16="http://schemas.microsoft.com/office/drawing/2014/main" id="{BB66C8F4-6A6B-449F-B5D7-6A3653C72710}"/>
                    </a:ext>
                  </a:extLst>
                </p14:cNvPr>
                <p14:cNvContentPartPr/>
                <p14:nvPr/>
              </p14:nvContentPartPr>
              <p14:xfrm>
                <a:off x="5583397" y="2481829"/>
                <a:ext cx="252720" cy="266760"/>
              </p14:xfrm>
            </p:contentPart>
          </mc:Choice>
          <mc:Fallback>
            <p:pic>
              <p:nvPicPr>
                <p:cNvPr id="1353" name="Ink 1352">
                  <a:extLst>
                    <a:ext uri="{FF2B5EF4-FFF2-40B4-BE49-F238E27FC236}">
                      <a16:creationId xmlns:a16="http://schemas.microsoft.com/office/drawing/2014/main" id="{BB66C8F4-6A6B-449F-B5D7-6A3653C7271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574757" y="2472829"/>
                  <a:ext cx="270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354" name="Ink 1353">
                  <a:extLst>
                    <a:ext uri="{FF2B5EF4-FFF2-40B4-BE49-F238E27FC236}">
                      <a16:creationId xmlns:a16="http://schemas.microsoft.com/office/drawing/2014/main" id="{D76B2E62-CC49-4772-A8CA-39CEEA605E3F}"/>
                    </a:ext>
                  </a:extLst>
                </p14:cNvPr>
                <p14:cNvContentPartPr/>
                <p14:nvPr/>
              </p14:nvContentPartPr>
              <p14:xfrm>
                <a:off x="5748637" y="2437549"/>
                <a:ext cx="191880" cy="128520"/>
              </p14:xfrm>
            </p:contentPart>
          </mc:Choice>
          <mc:Fallback>
            <p:pic>
              <p:nvPicPr>
                <p:cNvPr id="1354" name="Ink 1353">
                  <a:extLst>
                    <a:ext uri="{FF2B5EF4-FFF2-40B4-BE49-F238E27FC236}">
                      <a16:creationId xmlns:a16="http://schemas.microsoft.com/office/drawing/2014/main" id="{D76B2E62-CC49-4772-A8CA-39CEEA605E3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739997" y="2428549"/>
                  <a:ext cx="2095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5" name="Group 1364">
            <a:extLst>
              <a:ext uri="{FF2B5EF4-FFF2-40B4-BE49-F238E27FC236}">
                <a16:creationId xmlns:a16="http://schemas.microsoft.com/office/drawing/2014/main" id="{380D6283-CB12-4FF7-ACC5-9D9ADF9BDA1F}"/>
              </a:ext>
            </a:extLst>
          </p:cNvPr>
          <p:cNvGrpSpPr/>
          <p:nvPr/>
        </p:nvGrpSpPr>
        <p:grpSpPr>
          <a:xfrm>
            <a:off x="5603557" y="6406189"/>
            <a:ext cx="418320" cy="238680"/>
            <a:chOff x="5603557" y="6406189"/>
            <a:chExt cx="41832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356" name="Ink 1355">
                  <a:extLst>
                    <a:ext uri="{FF2B5EF4-FFF2-40B4-BE49-F238E27FC236}">
                      <a16:creationId xmlns:a16="http://schemas.microsoft.com/office/drawing/2014/main" id="{1FB6E579-B4C8-43F9-9AE2-B644C9ECEF02}"/>
                    </a:ext>
                  </a:extLst>
                </p14:cNvPr>
                <p14:cNvContentPartPr/>
                <p14:nvPr/>
              </p14:nvContentPartPr>
              <p14:xfrm>
                <a:off x="5603557" y="6406189"/>
                <a:ext cx="217080" cy="26280"/>
              </p14:xfrm>
            </p:contentPart>
          </mc:Choice>
          <mc:Fallback>
            <p:pic>
              <p:nvPicPr>
                <p:cNvPr id="1356" name="Ink 1355">
                  <a:extLst>
                    <a:ext uri="{FF2B5EF4-FFF2-40B4-BE49-F238E27FC236}">
                      <a16:creationId xmlns:a16="http://schemas.microsoft.com/office/drawing/2014/main" id="{1FB6E579-B4C8-43F9-9AE2-B644C9ECEF0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594557" y="6397189"/>
                  <a:ext cx="234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357" name="Ink 1356">
                  <a:extLst>
                    <a:ext uri="{FF2B5EF4-FFF2-40B4-BE49-F238E27FC236}">
                      <a16:creationId xmlns:a16="http://schemas.microsoft.com/office/drawing/2014/main" id="{F60ABE6F-5E83-4356-B911-6081E4137270}"/>
                    </a:ext>
                  </a:extLst>
                </p14:cNvPr>
                <p14:cNvContentPartPr/>
                <p14:nvPr/>
              </p14:nvContentPartPr>
              <p14:xfrm>
                <a:off x="5707957" y="6415189"/>
                <a:ext cx="36720" cy="176760"/>
              </p14:xfrm>
            </p:contentPart>
          </mc:Choice>
          <mc:Fallback>
            <p:pic>
              <p:nvPicPr>
                <p:cNvPr id="1357" name="Ink 1356">
                  <a:extLst>
                    <a:ext uri="{FF2B5EF4-FFF2-40B4-BE49-F238E27FC236}">
                      <a16:creationId xmlns:a16="http://schemas.microsoft.com/office/drawing/2014/main" id="{F60ABE6F-5E83-4356-B911-6081E413727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698957" y="6406549"/>
                  <a:ext cx="54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358" name="Ink 1357">
                  <a:extLst>
                    <a:ext uri="{FF2B5EF4-FFF2-40B4-BE49-F238E27FC236}">
                      <a16:creationId xmlns:a16="http://schemas.microsoft.com/office/drawing/2014/main" id="{9AB92C9D-850D-4159-810F-A4647F8E851A}"/>
                    </a:ext>
                  </a:extLst>
                </p14:cNvPr>
                <p14:cNvContentPartPr/>
                <p14:nvPr/>
              </p14:nvContentPartPr>
              <p14:xfrm>
                <a:off x="5822077" y="6428149"/>
                <a:ext cx="199800" cy="216720"/>
              </p14:xfrm>
            </p:contentPart>
          </mc:Choice>
          <mc:Fallback>
            <p:pic>
              <p:nvPicPr>
                <p:cNvPr id="1358" name="Ink 1357">
                  <a:extLst>
                    <a:ext uri="{FF2B5EF4-FFF2-40B4-BE49-F238E27FC236}">
                      <a16:creationId xmlns:a16="http://schemas.microsoft.com/office/drawing/2014/main" id="{9AB92C9D-850D-4159-810F-A4647F8E851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13077" y="6419149"/>
                  <a:ext cx="217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359" name="Ink 1358">
                  <a:extLst>
                    <a:ext uri="{FF2B5EF4-FFF2-40B4-BE49-F238E27FC236}">
                      <a16:creationId xmlns:a16="http://schemas.microsoft.com/office/drawing/2014/main" id="{B20E04F1-7936-4F49-B50F-7E43FD1E5D6B}"/>
                    </a:ext>
                  </a:extLst>
                </p14:cNvPr>
                <p14:cNvContentPartPr/>
                <p14:nvPr/>
              </p14:nvContentPartPr>
              <p14:xfrm>
                <a:off x="5802997" y="6528949"/>
                <a:ext cx="214200" cy="37800"/>
              </p14:xfrm>
            </p:contentPart>
          </mc:Choice>
          <mc:Fallback>
            <p:pic>
              <p:nvPicPr>
                <p:cNvPr id="1359" name="Ink 1358">
                  <a:extLst>
                    <a:ext uri="{FF2B5EF4-FFF2-40B4-BE49-F238E27FC236}">
                      <a16:creationId xmlns:a16="http://schemas.microsoft.com/office/drawing/2014/main" id="{B20E04F1-7936-4F49-B50F-7E43FD1E5D6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793997" y="6520309"/>
                  <a:ext cx="23184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4" name="Group 1363">
            <a:extLst>
              <a:ext uri="{FF2B5EF4-FFF2-40B4-BE49-F238E27FC236}">
                <a16:creationId xmlns:a16="http://schemas.microsoft.com/office/drawing/2014/main" id="{2538EFF4-AE66-4410-B116-CB78614ECDF1}"/>
              </a:ext>
            </a:extLst>
          </p:cNvPr>
          <p:cNvGrpSpPr/>
          <p:nvPr/>
        </p:nvGrpSpPr>
        <p:grpSpPr>
          <a:xfrm>
            <a:off x="10331077" y="6433189"/>
            <a:ext cx="432720" cy="213840"/>
            <a:chOff x="10331077" y="6433189"/>
            <a:chExt cx="43272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360" name="Ink 1359">
                  <a:extLst>
                    <a:ext uri="{FF2B5EF4-FFF2-40B4-BE49-F238E27FC236}">
                      <a16:creationId xmlns:a16="http://schemas.microsoft.com/office/drawing/2014/main" id="{506995BD-F991-48D8-A005-CB39747F6665}"/>
                    </a:ext>
                  </a:extLst>
                </p14:cNvPr>
                <p14:cNvContentPartPr/>
                <p14:nvPr/>
              </p14:nvContentPartPr>
              <p14:xfrm>
                <a:off x="10331077" y="6435349"/>
                <a:ext cx="174960" cy="27720"/>
              </p14:xfrm>
            </p:contentPart>
          </mc:Choice>
          <mc:Fallback>
            <p:pic>
              <p:nvPicPr>
                <p:cNvPr id="1360" name="Ink 1359">
                  <a:extLst>
                    <a:ext uri="{FF2B5EF4-FFF2-40B4-BE49-F238E27FC236}">
                      <a16:creationId xmlns:a16="http://schemas.microsoft.com/office/drawing/2014/main" id="{506995BD-F991-48D8-A005-CB39747F666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322437" y="6426349"/>
                  <a:ext cx="192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361" name="Ink 1360">
                  <a:extLst>
                    <a:ext uri="{FF2B5EF4-FFF2-40B4-BE49-F238E27FC236}">
                      <a16:creationId xmlns:a16="http://schemas.microsoft.com/office/drawing/2014/main" id="{FE898F0E-BCEF-43D5-BDD7-269E65F00609}"/>
                    </a:ext>
                  </a:extLst>
                </p14:cNvPr>
                <p14:cNvContentPartPr/>
                <p14:nvPr/>
              </p14:nvContentPartPr>
              <p14:xfrm>
                <a:off x="10367437" y="6437869"/>
                <a:ext cx="64440" cy="190080"/>
              </p14:xfrm>
            </p:contentPart>
          </mc:Choice>
          <mc:Fallback>
            <p:pic>
              <p:nvPicPr>
                <p:cNvPr id="1361" name="Ink 1360">
                  <a:extLst>
                    <a:ext uri="{FF2B5EF4-FFF2-40B4-BE49-F238E27FC236}">
                      <a16:creationId xmlns:a16="http://schemas.microsoft.com/office/drawing/2014/main" id="{FE898F0E-BCEF-43D5-BDD7-269E65F0060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358437" y="6428869"/>
                  <a:ext cx="82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362" name="Ink 1361">
                  <a:extLst>
                    <a:ext uri="{FF2B5EF4-FFF2-40B4-BE49-F238E27FC236}">
                      <a16:creationId xmlns:a16="http://schemas.microsoft.com/office/drawing/2014/main" id="{6181CB6C-9FB0-40EA-99DB-B2C688A94EF8}"/>
                    </a:ext>
                  </a:extLst>
                </p14:cNvPr>
                <p14:cNvContentPartPr/>
                <p14:nvPr/>
              </p14:nvContentPartPr>
              <p14:xfrm>
                <a:off x="10527637" y="6433189"/>
                <a:ext cx="59760" cy="197640"/>
              </p14:xfrm>
            </p:contentPart>
          </mc:Choice>
          <mc:Fallback>
            <p:pic>
              <p:nvPicPr>
                <p:cNvPr id="1362" name="Ink 1361">
                  <a:extLst>
                    <a:ext uri="{FF2B5EF4-FFF2-40B4-BE49-F238E27FC236}">
                      <a16:creationId xmlns:a16="http://schemas.microsoft.com/office/drawing/2014/main" id="{6181CB6C-9FB0-40EA-99DB-B2C688A94EF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518997" y="6424549"/>
                  <a:ext cx="77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363" name="Ink 1362">
                  <a:extLst>
                    <a:ext uri="{FF2B5EF4-FFF2-40B4-BE49-F238E27FC236}">
                      <a16:creationId xmlns:a16="http://schemas.microsoft.com/office/drawing/2014/main" id="{1980A683-77BE-498D-B0D1-C921700773B4}"/>
                    </a:ext>
                  </a:extLst>
                </p14:cNvPr>
                <p14:cNvContentPartPr/>
                <p14:nvPr/>
              </p14:nvContentPartPr>
              <p14:xfrm>
                <a:off x="10566877" y="6462709"/>
                <a:ext cx="196920" cy="184320"/>
              </p14:xfrm>
            </p:contentPart>
          </mc:Choice>
          <mc:Fallback>
            <p:pic>
              <p:nvPicPr>
                <p:cNvPr id="1363" name="Ink 1362">
                  <a:extLst>
                    <a:ext uri="{FF2B5EF4-FFF2-40B4-BE49-F238E27FC236}">
                      <a16:creationId xmlns:a16="http://schemas.microsoft.com/office/drawing/2014/main" id="{1980A683-77BE-498D-B0D1-C921700773B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558237" y="6453709"/>
                  <a:ext cx="21456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1366" name="Ink 1365">
                <a:extLst>
                  <a:ext uri="{FF2B5EF4-FFF2-40B4-BE49-F238E27FC236}">
                    <a16:creationId xmlns:a16="http://schemas.microsoft.com/office/drawing/2014/main" id="{4983F32F-B99A-48E6-9283-5C123610F9BC}"/>
                  </a:ext>
                </a:extLst>
              </p14:cNvPr>
              <p14:cNvContentPartPr/>
              <p14:nvPr/>
            </p14:nvContentPartPr>
            <p14:xfrm>
              <a:off x="2649397" y="5637949"/>
              <a:ext cx="518760" cy="222840"/>
            </p14:xfrm>
          </p:contentPart>
        </mc:Choice>
        <mc:Fallback>
          <p:pic>
            <p:nvPicPr>
              <p:cNvPr id="1366" name="Ink 1365">
                <a:extLst>
                  <a:ext uri="{FF2B5EF4-FFF2-40B4-BE49-F238E27FC236}">
                    <a16:creationId xmlns:a16="http://schemas.microsoft.com/office/drawing/2014/main" id="{4983F32F-B99A-48E6-9283-5C123610F9BC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2640757" y="5628949"/>
                <a:ext cx="5364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1367" name="Ink 1366">
                <a:extLst>
                  <a:ext uri="{FF2B5EF4-FFF2-40B4-BE49-F238E27FC236}">
                    <a16:creationId xmlns:a16="http://schemas.microsoft.com/office/drawing/2014/main" id="{6865B41E-8DB8-4DF5-929B-49E0AB1849DB}"/>
                  </a:ext>
                </a:extLst>
              </p14:cNvPr>
              <p14:cNvContentPartPr/>
              <p14:nvPr/>
            </p14:nvContentPartPr>
            <p14:xfrm>
              <a:off x="2256277" y="5665669"/>
              <a:ext cx="275400" cy="172440"/>
            </p14:xfrm>
          </p:contentPart>
        </mc:Choice>
        <mc:Fallback>
          <p:pic>
            <p:nvPicPr>
              <p:cNvPr id="1367" name="Ink 1366">
                <a:extLst>
                  <a:ext uri="{FF2B5EF4-FFF2-40B4-BE49-F238E27FC236}">
                    <a16:creationId xmlns:a16="http://schemas.microsoft.com/office/drawing/2014/main" id="{6865B41E-8DB8-4DF5-929B-49E0AB1849DB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2247637" y="5656669"/>
                <a:ext cx="29304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5" name="Group 1374">
            <a:extLst>
              <a:ext uri="{FF2B5EF4-FFF2-40B4-BE49-F238E27FC236}">
                <a16:creationId xmlns:a16="http://schemas.microsoft.com/office/drawing/2014/main" id="{E7ABFDF4-4D7F-4EC4-822D-31F0B6CC0FEE}"/>
              </a:ext>
            </a:extLst>
          </p:cNvPr>
          <p:cNvGrpSpPr/>
          <p:nvPr/>
        </p:nvGrpSpPr>
        <p:grpSpPr>
          <a:xfrm>
            <a:off x="2985277" y="5176069"/>
            <a:ext cx="313920" cy="464040"/>
            <a:chOff x="2985277" y="5176069"/>
            <a:chExt cx="31392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368" name="Ink 1367">
                  <a:extLst>
                    <a:ext uri="{FF2B5EF4-FFF2-40B4-BE49-F238E27FC236}">
                      <a16:creationId xmlns:a16="http://schemas.microsoft.com/office/drawing/2014/main" id="{8DFD5A0D-5B74-4A6D-B262-61D466853BE0}"/>
                    </a:ext>
                  </a:extLst>
                </p14:cNvPr>
                <p14:cNvContentPartPr/>
                <p14:nvPr/>
              </p14:nvContentPartPr>
              <p14:xfrm>
                <a:off x="2985277" y="5176069"/>
                <a:ext cx="114840" cy="95040"/>
              </p14:xfrm>
            </p:contentPart>
          </mc:Choice>
          <mc:Fallback>
            <p:pic>
              <p:nvPicPr>
                <p:cNvPr id="1368" name="Ink 1367">
                  <a:extLst>
                    <a:ext uri="{FF2B5EF4-FFF2-40B4-BE49-F238E27FC236}">
                      <a16:creationId xmlns:a16="http://schemas.microsoft.com/office/drawing/2014/main" id="{8DFD5A0D-5B74-4A6D-B262-61D466853BE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976277" y="5167429"/>
                  <a:ext cx="132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369" name="Ink 1368">
                  <a:extLst>
                    <a:ext uri="{FF2B5EF4-FFF2-40B4-BE49-F238E27FC236}">
                      <a16:creationId xmlns:a16="http://schemas.microsoft.com/office/drawing/2014/main" id="{556828C8-A15F-4CE6-842F-4D4FF8A837E1}"/>
                    </a:ext>
                  </a:extLst>
                </p14:cNvPr>
                <p14:cNvContentPartPr/>
                <p14:nvPr/>
              </p14:nvContentPartPr>
              <p14:xfrm>
                <a:off x="3113077" y="5234029"/>
                <a:ext cx="67320" cy="4320"/>
              </p14:xfrm>
            </p:contentPart>
          </mc:Choice>
          <mc:Fallback>
            <p:pic>
              <p:nvPicPr>
                <p:cNvPr id="1369" name="Ink 1368">
                  <a:extLst>
                    <a:ext uri="{FF2B5EF4-FFF2-40B4-BE49-F238E27FC236}">
                      <a16:creationId xmlns:a16="http://schemas.microsoft.com/office/drawing/2014/main" id="{556828C8-A15F-4CE6-842F-4D4FF8A837E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104437" y="5225029"/>
                  <a:ext cx="84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370" name="Ink 1369">
                  <a:extLst>
                    <a:ext uri="{FF2B5EF4-FFF2-40B4-BE49-F238E27FC236}">
                      <a16:creationId xmlns:a16="http://schemas.microsoft.com/office/drawing/2014/main" id="{6EA50FD1-F1B2-4C19-9485-4D30F569A8E7}"/>
                    </a:ext>
                  </a:extLst>
                </p14:cNvPr>
                <p14:cNvContentPartPr/>
                <p14:nvPr/>
              </p14:nvContentPartPr>
              <p14:xfrm>
                <a:off x="3128557" y="5252749"/>
                <a:ext cx="94320" cy="13680"/>
              </p14:xfrm>
            </p:contentPart>
          </mc:Choice>
          <mc:Fallback>
            <p:pic>
              <p:nvPicPr>
                <p:cNvPr id="1370" name="Ink 1369">
                  <a:extLst>
                    <a:ext uri="{FF2B5EF4-FFF2-40B4-BE49-F238E27FC236}">
                      <a16:creationId xmlns:a16="http://schemas.microsoft.com/office/drawing/2014/main" id="{6EA50FD1-F1B2-4C19-9485-4D30F569A8E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119917" y="5244109"/>
                  <a:ext cx="11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371" name="Ink 1370">
                  <a:extLst>
                    <a:ext uri="{FF2B5EF4-FFF2-40B4-BE49-F238E27FC236}">
                      <a16:creationId xmlns:a16="http://schemas.microsoft.com/office/drawing/2014/main" id="{358DB153-48E1-45D6-B8BF-5483AE3BABDC}"/>
                    </a:ext>
                  </a:extLst>
                </p14:cNvPr>
                <p14:cNvContentPartPr/>
                <p14:nvPr/>
              </p14:nvContentPartPr>
              <p14:xfrm>
                <a:off x="3253837" y="5176789"/>
                <a:ext cx="45360" cy="109440"/>
              </p14:xfrm>
            </p:contentPart>
          </mc:Choice>
          <mc:Fallback>
            <p:pic>
              <p:nvPicPr>
                <p:cNvPr id="1371" name="Ink 1370">
                  <a:extLst>
                    <a:ext uri="{FF2B5EF4-FFF2-40B4-BE49-F238E27FC236}">
                      <a16:creationId xmlns:a16="http://schemas.microsoft.com/office/drawing/2014/main" id="{358DB153-48E1-45D6-B8BF-5483AE3BABD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244837" y="5168149"/>
                  <a:ext cx="63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373" name="Ink 1372">
                  <a:extLst>
                    <a:ext uri="{FF2B5EF4-FFF2-40B4-BE49-F238E27FC236}">
                      <a16:creationId xmlns:a16="http://schemas.microsoft.com/office/drawing/2014/main" id="{D5D48152-98F9-4637-B96C-9937304D2B4C}"/>
                    </a:ext>
                  </a:extLst>
                </p14:cNvPr>
                <p14:cNvContentPartPr/>
                <p14:nvPr/>
              </p14:nvContentPartPr>
              <p14:xfrm>
                <a:off x="3192637" y="5344549"/>
                <a:ext cx="99720" cy="288720"/>
              </p14:xfrm>
            </p:contentPart>
          </mc:Choice>
          <mc:Fallback>
            <p:pic>
              <p:nvPicPr>
                <p:cNvPr id="1373" name="Ink 1372">
                  <a:extLst>
                    <a:ext uri="{FF2B5EF4-FFF2-40B4-BE49-F238E27FC236}">
                      <a16:creationId xmlns:a16="http://schemas.microsoft.com/office/drawing/2014/main" id="{D5D48152-98F9-4637-B96C-9937304D2B4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83997" y="5335909"/>
                  <a:ext cx="117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374" name="Ink 1373">
                  <a:extLst>
                    <a:ext uri="{FF2B5EF4-FFF2-40B4-BE49-F238E27FC236}">
                      <a16:creationId xmlns:a16="http://schemas.microsoft.com/office/drawing/2014/main" id="{6E5BC222-ABF9-4753-892C-82D6881156B9}"/>
                    </a:ext>
                  </a:extLst>
                </p14:cNvPr>
                <p14:cNvContentPartPr/>
                <p14:nvPr/>
              </p14:nvContentPartPr>
              <p14:xfrm>
                <a:off x="3187957" y="5586109"/>
                <a:ext cx="69120" cy="54000"/>
              </p14:xfrm>
            </p:contentPart>
          </mc:Choice>
          <mc:Fallback>
            <p:pic>
              <p:nvPicPr>
                <p:cNvPr id="1374" name="Ink 1373">
                  <a:extLst>
                    <a:ext uri="{FF2B5EF4-FFF2-40B4-BE49-F238E27FC236}">
                      <a16:creationId xmlns:a16="http://schemas.microsoft.com/office/drawing/2014/main" id="{6E5BC222-ABF9-4753-892C-82D6881156B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179317" y="5577469"/>
                  <a:ext cx="86760" cy="7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890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3299F08-B456-40DF-8399-036695C6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455705"/>
            <a:ext cx="3251225" cy="5528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FB49B-AF82-42B4-B2D7-0BF0ACDD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4" y="1008517"/>
            <a:ext cx="6358849" cy="48409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B2D366-00E1-4FD4-B44C-1E8742D00353}"/>
                  </a:ext>
                </a:extLst>
              </p14:cNvPr>
              <p14:cNvContentPartPr/>
              <p14:nvPr/>
            </p14:nvContentPartPr>
            <p14:xfrm>
              <a:off x="1293997" y="1214989"/>
              <a:ext cx="537840" cy="45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B2D366-00E1-4FD4-B44C-1E8742D003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5357" y="1206349"/>
                <a:ext cx="555480" cy="4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DC21360-1135-40BC-B953-331981F11AE9}"/>
              </a:ext>
            </a:extLst>
          </p:cNvPr>
          <p:cNvGrpSpPr/>
          <p:nvPr/>
        </p:nvGrpSpPr>
        <p:grpSpPr>
          <a:xfrm>
            <a:off x="1634197" y="881629"/>
            <a:ext cx="181080" cy="402480"/>
            <a:chOff x="1634197" y="881629"/>
            <a:chExt cx="18108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EE4BAF-2974-46DC-A358-CD701BC3626D}"/>
                    </a:ext>
                  </a:extLst>
                </p14:cNvPr>
                <p14:cNvContentPartPr/>
                <p14:nvPr/>
              </p14:nvContentPartPr>
              <p14:xfrm>
                <a:off x="1646077" y="881629"/>
                <a:ext cx="169200" cy="372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EE4BAF-2974-46DC-A358-CD701BC362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7437" y="872989"/>
                  <a:ext cx="1868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C5E8C8C-FDB2-44FC-A06D-17067FCAFE0F}"/>
                    </a:ext>
                  </a:extLst>
                </p14:cNvPr>
                <p14:cNvContentPartPr/>
                <p14:nvPr/>
              </p14:nvContentPartPr>
              <p14:xfrm>
                <a:off x="1634197" y="1184029"/>
                <a:ext cx="165960" cy="100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C5E8C8C-FDB2-44FC-A06D-17067FCAFE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25197" y="1175029"/>
                  <a:ext cx="1836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3366775-99F1-45AE-8DFD-4FB48CE51DF4}"/>
              </a:ext>
            </a:extLst>
          </p:cNvPr>
          <p:cNvGrpSpPr/>
          <p:nvPr/>
        </p:nvGrpSpPr>
        <p:grpSpPr>
          <a:xfrm>
            <a:off x="2439157" y="909349"/>
            <a:ext cx="201600" cy="298440"/>
            <a:chOff x="2439157" y="909349"/>
            <a:chExt cx="20160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8497FA-3205-482F-A3E2-91C45CF46288}"/>
                    </a:ext>
                  </a:extLst>
                </p14:cNvPr>
                <p14:cNvContentPartPr/>
                <p14:nvPr/>
              </p14:nvContentPartPr>
              <p14:xfrm>
                <a:off x="2449957" y="909349"/>
                <a:ext cx="190800" cy="298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8497FA-3205-482F-A3E2-91C45CF462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1317" y="900709"/>
                  <a:ext cx="208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7C5128-2516-4439-8161-F29206E2DC65}"/>
                    </a:ext>
                  </a:extLst>
                </p14:cNvPr>
                <p14:cNvContentPartPr/>
                <p14:nvPr/>
              </p14:nvContentPartPr>
              <p14:xfrm>
                <a:off x="2439157" y="1083949"/>
                <a:ext cx="163080" cy="109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7C5128-2516-4439-8161-F29206E2DC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0157" y="1075309"/>
                  <a:ext cx="1807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9622D3-CA47-4787-93F8-B31B366B58C1}"/>
              </a:ext>
            </a:extLst>
          </p:cNvPr>
          <p:cNvGrpSpPr/>
          <p:nvPr/>
        </p:nvGrpSpPr>
        <p:grpSpPr>
          <a:xfrm>
            <a:off x="2905717" y="1932829"/>
            <a:ext cx="312120" cy="27000"/>
            <a:chOff x="2905717" y="1932829"/>
            <a:chExt cx="312120" cy="2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F3D2A4-253C-4F64-9510-52DBC7FDE307}"/>
                    </a:ext>
                  </a:extLst>
                </p14:cNvPr>
                <p14:cNvContentPartPr/>
                <p14:nvPr/>
              </p14:nvContentPartPr>
              <p14:xfrm>
                <a:off x="2905717" y="1959469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F3D2A4-253C-4F64-9510-52DBC7FDE3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96717" y="19504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F53FD0F-A9DA-4FFB-9E6E-0D0E4C603345}"/>
                    </a:ext>
                  </a:extLst>
                </p14:cNvPr>
                <p14:cNvContentPartPr/>
                <p14:nvPr/>
              </p14:nvContentPartPr>
              <p14:xfrm>
                <a:off x="3079237" y="1932829"/>
                <a:ext cx="138600" cy="19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F53FD0F-A9DA-4FFB-9E6E-0D0E4C60334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70237" y="1924189"/>
                  <a:ext cx="1562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4575FE-38DB-43AB-836B-A91942A9668E}"/>
                  </a:ext>
                </a:extLst>
              </p14:cNvPr>
              <p14:cNvContentPartPr/>
              <p14:nvPr/>
            </p14:nvContentPartPr>
            <p14:xfrm>
              <a:off x="7442797" y="910429"/>
              <a:ext cx="21960" cy="286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4575FE-38DB-43AB-836B-A91942A966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34157" y="901789"/>
                <a:ext cx="396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B56211-2967-4126-97B4-FC83B2783FF6}"/>
                  </a:ext>
                </a:extLst>
              </p14:cNvPr>
              <p14:cNvContentPartPr/>
              <p14:nvPr/>
            </p14:nvContentPartPr>
            <p14:xfrm>
              <a:off x="7393477" y="1117429"/>
              <a:ext cx="145440" cy="10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B56211-2967-4126-97B4-FC83B2783F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84477" y="1108789"/>
                <a:ext cx="16308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8F42992-9EAC-42FA-8684-FB22C57AECD8}"/>
              </a:ext>
            </a:extLst>
          </p:cNvPr>
          <p:cNvGrpSpPr/>
          <p:nvPr/>
        </p:nvGrpSpPr>
        <p:grpSpPr>
          <a:xfrm>
            <a:off x="5369557" y="1619989"/>
            <a:ext cx="4104360" cy="3644640"/>
            <a:chOff x="5369557" y="1619989"/>
            <a:chExt cx="4104360" cy="364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5CF75B0-9EC9-45ED-8C05-6C887F0156C2}"/>
                    </a:ext>
                  </a:extLst>
                </p14:cNvPr>
                <p14:cNvContentPartPr/>
                <p14:nvPr/>
              </p14:nvContentPartPr>
              <p14:xfrm>
                <a:off x="5369557" y="1735549"/>
                <a:ext cx="3536280" cy="3529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5CF75B0-9EC9-45ED-8C05-6C887F0156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60557" y="1726909"/>
                  <a:ext cx="3553920" cy="354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1F5AD8B-FB16-41D9-8AE8-9D9B9776F9C1}"/>
                    </a:ext>
                  </a:extLst>
                </p14:cNvPr>
                <p14:cNvContentPartPr/>
                <p14:nvPr/>
              </p14:nvContentPartPr>
              <p14:xfrm>
                <a:off x="8916637" y="1619989"/>
                <a:ext cx="557280" cy="317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1F5AD8B-FB16-41D9-8AE8-9D9B9776F9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07997" y="1611349"/>
                  <a:ext cx="57492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C4F62-EA79-4825-BF27-333CAEBC6722}"/>
              </a:ext>
            </a:extLst>
          </p:cNvPr>
          <p:cNvGrpSpPr/>
          <p:nvPr/>
        </p:nvGrpSpPr>
        <p:grpSpPr>
          <a:xfrm>
            <a:off x="6712717" y="5274709"/>
            <a:ext cx="771480" cy="141120"/>
            <a:chOff x="6712717" y="5274709"/>
            <a:chExt cx="77148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30BADA-9496-4CDA-80BD-4F880B464CB8}"/>
                    </a:ext>
                  </a:extLst>
                </p14:cNvPr>
                <p14:cNvContentPartPr/>
                <p14:nvPr/>
              </p14:nvContentPartPr>
              <p14:xfrm>
                <a:off x="6712717" y="5274709"/>
                <a:ext cx="48600" cy="66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30BADA-9496-4CDA-80BD-4F880B464C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04077" y="5265709"/>
                  <a:ext cx="66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C23C4A-966E-46C0-8ED9-C5C7608FF4C3}"/>
                    </a:ext>
                  </a:extLst>
                </p14:cNvPr>
                <p14:cNvContentPartPr/>
                <p14:nvPr/>
              </p14:nvContentPartPr>
              <p14:xfrm>
                <a:off x="7241557" y="5412589"/>
                <a:ext cx="6840" cy="3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C23C4A-966E-46C0-8ED9-C5C7608FF4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32917" y="5403949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1FEE6F-BD1D-4256-9F5C-B5001273A32E}"/>
                    </a:ext>
                  </a:extLst>
                </p14:cNvPr>
                <p14:cNvContentPartPr/>
                <p14:nvPr/>
              </p14:nvContentPartPr>
              <p14:xfrm>
                <a:off x="7309237" y="5381989"/>
                <a:ext cx="112680" cy="21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1FEE6F-BD1D-4256-9F5C-B5001273A3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00237" y="5373349"/>
                  <a:ext cx="130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B0F38A-1310-49EF-8BF4-D46F4A81A1BD}"/>
                    </a:ext>
                  </a:extLst>
                </p14:cNvPr>
                <p14:cNvContentPartPr/>
                <p14:nvPr/>
              </p14:nvContentPartPr>
              <p14:xfrm>
                <a:off x="7460077" y="5378029"/>
                <a:ext cx="24120" cy="7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B0F38A-1310-49EF-8BF4-D46F4A81A1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51437" y="5369389"/>
                  <a:ext cx="417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094FD5-DF7C-4074-BBAC-E272C4B47173}"/>
              </a:ext>
            </a:extLst>
          </p:cNvPr>
          <p:cNvGrpSpPr/>
          <p:nvPr/>
        </p:nvGrpSpPr>
        <p:grpSpPr>
          <a:xfrm>
            <a:off x="586957" y="6230869"/>
            <a:ext cx="425160" cy="371160"/>
            <a:chOff x="586957" y="6230869"/>
            <a:chExt cx="42516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67215AA-59FF-4A49-B023-46CC9CFE1911}"/>
                    </a:ext>
                  </a:extLst>
                </p14:cNvPr>
                <p14:cNvContentPartPr/>
                <p14:nvPr/>
              </p14:nvContentPartPr>
              <p14:xfrm>
                <a:off x="626197" y="6230869"/>
                <a:ext cx="142200" cy="43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67215AA-59FF-4A49-B023-46CC9CFE19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7557" y="6221869"/>
                  <a:ext cx="159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7C97306-A9E0-4074-A62D-35E76ED7BA76}"/>
                    </a:ext>
                  </a:extLst>
                </p14:cNvPr>
                <p14:cNvContentPartPr/>
                <p14:nvPr/>
              </p14:nvContentPartPr>
              <p14:xfrm>
                <a:off x="668317" y="6255709"/>
                <a:ext cx="47160" cy="282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7C97306-A9E0-4074-A62D-35E76ED7BA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9317" y="6246709"/>
                  <a:ext cx="648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473E76-645D-4758-B8E3-8DB46738699C}"/>
                    </a:ext>
                  </a:extLst>
                </p14:cNvPr>
                <p14:cNvContentPartPr/>
                <p14:nvPr/>
              </p14:nvContentPartPr>
              <p14:xfrm>
                <a:off x="593437" y="6528949"/>
                <a:ext cx="155520" cy="32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473E76-645D-4758-B8E3-8DB4673869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437" y="6519949"/>
                  <a:ext cx="173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F10381-8FE9-4EF7-AD22-091376C47955}"/>
                    </a:ext>
                  </a:extLst>
                </p14:cNvPr>
                <p14:cNvContentPartPr/>
                <p14:nvPr/>
              </p14:nvContentPartPr>
              <p14:xfrm>
                <a:off x="586957" y="6372709"/>
                <a:ext cx="174960" cy="54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F10381-8FE9-4EF7-AD22-091376C479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8317" y="6363709"/>
                  <a:ext cx="192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E237C95-863E-4197-B287-FC2CB32008BD}"/>
                    </a:ext>
                  </a:extLst>
                </p14:cNvPr>
                <p14:cNvContentPartPr/>
                <p14:nvPr/>
              </p14:nvContentPartPr>
              <p14:xfrm>
                <a:off x="852277" y="6428149"/>
                <a:ext cx="61560" cy="169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E237C95-863E-4197-B287-FC2CB32008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3277" y="6419149"/>
                  <a:ext cx="79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814B952-D321-4D67-BC71-E75F30AABEF2}"/>
                    </a:ext>
                  </a:extLst>
                </p14:cNvPr>
                <p14:cNvContentPartPr/>
                <p14:nvPr/>
              </p14:nvContentPartPr>
              <p14:xfrm>
                <a:off x="951997" y="6493309"/>
                <a:ext cx="60120" cy="108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814B952-D321-4D67-BC71-E75F30AABE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2997" y="6484309"/>
                  <a:ext cx="777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215A90-3402-4143-989F-C2E942DAB2E4}"/>
              </a:ext>
            </a:extLst>
          </p:cNvPr>
          <p:cNvGrpSpPr/>
          <p:nvPr/>
        </p:nvGrpSpPr>
        <p:grpSpPr>
          <a:xfrm>
            <a:off x="1184197" y="6244189"/>
            <a:ext cx="556200" cy="270000"/>
            <a:chOff x="1184197" y="6244189"/>
            <a:chExt cx="55620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6B24EE-D060-4C5A-A607-8327686E0BA5}"/>
                    </a:ext>
                  </a:extLst>
                </p14:cNvPr>
                <p14:cNvContentPartPr/>
                <p14:nvPr/>
              </p14:nvContentPartPr>
              <p14:xfrm>
                <a:off x="1184197" y="6335269"/>
                <a:ext cx="47520" cy="149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6B24EE-D060-4C5A-A607-8327686E0B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5557" y="6326269"/>
                  <a:ext cx="65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6AC8D76-11EE-4729-85BC-144E62D76433}"/>
                    </a:ext>
                  </a:extLst>
                </p14:cNvPr>
                <p14:cNvContentPartPr/>
                <p14:nvPr/>
              </p14:nvContentPartPr>
              <p14:xfrm>
                <a:off x="1353397" y="6328069"/>
                <a:ext cx="117360" cy="111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6AC8D76-11EE-4729-85BC-144E62D764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44397" y="6319429"/>
                  <a:ext cx="13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B4AD80-D199-415C-8DA5-6ACE2075FD22}"/>
                    </a:ext>
                  </a:extLst>
                </p14:cNvPr>
                <p14:cNvContentPartPr/>
                <p14:nvPr/>
              </p14:nvContentPartPr>
              <p14:xfrm>
                <a:off x="1340797" y="6244189"/>
                <a:ext cx="143640" cy="16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B4AD80-D199-415C-8DA5-6ACE2075FD2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31797" y="6235189"/>
                  <a:ext cx="161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B65801B-4884-4B7A-BFEE-8676704DE463}"/>
                    </a:ext>
                  </a:extLst>
                </p14:cNvPr>
                <p14:cNvContentPartPr/>
                <p14:nvPr/>
              </p14:nvContentPartPr>
              <p14:xfrm>
                <a:off x="1462117" y="6408349"/>
                <a:ext cx="73440" cy="91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B65801B-4884-4B7A-BFEE-8676704DE4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53477" y="6399709"/>
                  <a:ext cx="91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0BC8428-B51E-4AD0-B631-F67470596CA5}"/>
                    </a:ext>
                  </a:extLst>
                </p14:cNvPr>
                <p14:cNvContentPartPr/>
                <p14:nvPr/>
              </p14:nvContentPartPr>
              <p14:xfrm>
                <a:off x="1666957" y="6287749"/>
                <a:ext cx="73440" cy="226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0BC8428-B51E-4AD0-B631-F67470596C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58317" y="6279109"/>
                  <a:ext cx="9108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B351CDC-0318-4A4B-9666-4826D0D0AEC2}"/>
                  </a:ext>
                </a:extLst>
              </p14:cNvPr>
              <p14:cNvContentPartPr/>
              <p14:nvPr/>
            </p14:nvContentPartPr>
            <p14:xfrm>
              <a:off x="1948837" y="6539389"/>
              <a:ext cx="56880" cy="96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B351CDC-0318-4A4B-9666-4826D0D0AE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40197" y="6530389"/>
                <a:ext cx="7452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1CE46F9-D5C7-4F71-A32D-30FDCE6494CC}"/>
              </a:ext>
            </a:extLst>
          </p:cNvPr>
          <p:cNvGrpSpPr/>
          <p:nvPr/>
        </p:nvGrpSpPr>
        <p:grpSpPr>
          <a:xfrm>
            <a:off x="2352037" y="6158869"/>
            <a:ext cx="229320" cy="299880"/>
            <a:chOff x="2352037" y="6158869"/>
            <a:chExt cx="22932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471F27-5F3C-4501-B47A-B0DC9B4DDCAF}"/>
                    </a:ext>
                  </a:extLst>
                </p14:cNvPr>
                <p14:cNvContentPartPr/>
                <p14:nvPr/>
              </p14:nvContentPartPr>
              <p14:xfrm>
                <a:off x="2390557" y="6220069"/>
                <a:ext cx="167400" cy="37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471F27-5F3C-4501-B47A-B0DC9B4DDC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1917" y="6211069"/>
                  <a:ext cx="185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5ED8BF-2E89-437C-81FD-FF6FA7CDAC48}"/>
                    </a:ext>
                  </a:extLst>
                </p14:cNvPr>
                <p14:cNvContentPartPr/>
                <p14:nvPr/>
              </p14:nvContentPartPr>
              <p14:xfrm>
                <a:off x="2399917" y="6247429"/>
                <a:ext cx="141480" cy="211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5ED8BF-2E89-437C-81FD-FF6FA7CDAC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90917" y="6238789"/>
                  <a:ext cx="159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17B7F29-95FD-43EC-BBE3-339C8B4F53F5}"/>
                    </a:ext>
                  </a:extLst>
                </p14:cNvPr>
                <p14:cNvContentPartPr/>
                <p14:nvPr/>
              </p14:nvContentPartPr>
              <p14:xfrm>
                <a:off x="2417197" y="6323749"/>
                <a:ext cx="139320" cy="18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17B7F29-95FD-43EC-BBE3-339C8B4F53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08197" y="6314749"/>
                  <a:ext cx="156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34EB096-EA39-4213-90E3-6DC90E9DE6AE}"/>
                    </a:ext>
                  </a:extLst>
                </p14:cNvPr>
                <p14:cNvContentPartPr/>
                <p14:nvPr/>
              </p14:nvContentPartPr>
              <p14:xfrm>
                <a:off x="2352037" y="6158869"/>
                <a:ext cx="229320" cy="16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34EB096-EA39-4213-90E3-6DC90E9DE6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43037" y="6149869"/>
                  <a:ext cx="24696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EFEFF07-694E-4DE4-9D64-DB35C63438C9}"/>
                  </a:ext>
                </a:extLst>
              </p14:cNvPr>
              <p14:cNvContentPartPr/>
              <p14:nvPr/>
            </p14:nvContentPartPr>
            <p14:xfrm>
              <a:off x="2802757" y="6263269"/>
              <a:ext cx="118440" cy="4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EFEFF07-694E-4DE4-9D64-DB35C63438C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94117" y="6254629"/>
                <a:ext cx="1360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9178342-62C2-4E7F-92FD-14D796E760EF}"/>
                  </a:ext>
                </a:extLst>
              </p14:cNvPr>
              <p14:cNvContentPartPr/>
              <p14:nvPr/>
            </p14:nvContentPartPr>
            <p14:xfrm>
              <a:off x="2801317" y="6339229"/>
              <a:ext cx="11736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9178342-62C2-4E7F-92FD-14D796E760E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92317" y="6330229"/>
                <a:ext cx="1350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2F6307F1-2CC6-45D5-BB92-88757DC04E26}"/>
              </a:ext>
            </a:extLst>
          </p:cNvPr>
          <p:cNvGrpSpPr/>
          <p:nvPr/>
        </p:nvGrpSpPr>
        <p:grpSpPr>
          <a:xfrm>
            <a:off x="3194437" y="6186589"/>
            <a:ext cx="454320" cy="191520"/>
            <a:chOff x="3194437" y="6186589"/>
            <a:chExt cx="45432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D7935D2-E61B-4F07-A57F-7A8F964B02E4}"/>
                    </a:ext>
                  </a:extLst>
                </p14:cNvPr>
                <p14:cNvContentPartPr/>
                <p14:nvPr/>
              </p14:nvContentPartPr>
              <p14:xfrm>
                <a:off x="3194437" y="6186589"/>
                <a:ext cx="218160" cy="191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D7935D2-E61B-4F07-A57F-7A8F964B02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85437" y="6177589"/>
                  <a:ext cx="235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7622E91-B0FB-4C99-9476-DD60913FBA00}"/>
                    </a:ext>
                  </a:extLst>
                </p14:cNvPr>
                <p14:cNvContentPartPr/>
                <p14:nvPr/>
              </p14:nvContentPartPr>
              <p14:xfrm>
                <a:off x="3524917" y="6215749"/>
                <a:ext cx="123840" cy="131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7622E91-B0FB-4C99-9476-DD60913FBA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15917" y="6207109"/>
                  <a:ext cx="141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8592BB1-10B8-47C4-B981-964337811800}"/>
                    </a:ext>
                  </a:extLst>
                </p14:cNvPr>
                <p14:cNvContentPartPr/>
                <p14:nvPr/>
              </p14:nvContentPartPr>
              <p14:xfrm>
                <a:off x="3517357" y="6237709"/>
                <a:ext cx="120240" cy="102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8592BB1-10B8-47C4-B981-9643378118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08357" y="6229069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CEC29B5-FB82-4749-91EE-9133FB6AE141}"/>
              </a:ext>
            </a:extLst>
          </p:cNvPr>
          <p:cNvGrpSpPr/>
          <p:nvPr/>
        </p:nvGrpSpPr>
        <p:grpSpPr>
          <a:xfrm>
            <a:off x="3890317" y="6089389"/>
            <a:ext cx="156240" cy="222840"/>
            <a:chOff x="3890317" y="6089389"/>
            <a:chExt cx="15624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EEF0E9A-F6A4-431A-A340-EECEE0B75C83}"/>
                    </a:ext>
                  </a:extLst>
                </p14:cNvPr>
                <p14:cNvContentPartPr/>
                <p14:nvPr/>
              </p14:nvContentPartPr>
              <p14:xfrm>
                <a:off x="3907237" y="6186589"/>
                <a:ext cx="97200" cy="125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EEF0E9A-F6A4-431A-A340-EECEE0B75C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98237" y="6177589"/>
                  <a:ext cx="114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53CA65-8501-4E04-B5F3-A137CC610505}"/>
                    </a:ext>
                  </a:extLst>
                </p14:cNvPr>
                <p14:cNvContentPartPr/>
                <p14:nvPr/>
              </p14:nvContentPartPr>
              <p14:xfrm>
                <a:off x="3890317" y="6224029"/>
                <a:ext cx="102960" cy="35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53CA65-8501-4E04-B5F3-A137CC61050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81677" y="6215029"/>
                  <a:ext cx="120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E448916-A7FE-4CC4-9703-E025E8DE9A5D}"/>
                    </a:ext>
                  </a:extLst>
                </p14:cNvPr>
                <p14:cNvContentPartPr/>
                <p14:nvPr/>
              </p14:nvContentPartPr>
              <p14:xfrm>
                <a:off x="3899677" y="6089389"/>
                <a:ext cx="146880" cy="55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E448916-A7FE-4CC4-9703-E025E8DE9A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90677" y="6080749"/>
                  <a:ext cx="16452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5FE8275-0C5B-4969-9025-A685C74AE919}"/>
              </a:ext>
            </a:extLst>
          </p:cNvPr>
          <p:cNvGrpSpPr/>
          <p:nvPr/>
        </p:nvGrpSpPr>
        <p:grpSpPr>
          <a:xfrm>
            <a:off x="4239877" y="5720389"/>
            <a:ext cx="1922760" cy="698400"/>
            <a:chOff x="4239877" y="5720389"/>
            <a:chExt cx="1922760" cy="69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81F0480-052B-4D49-9C75-26CBEA7F11DA}"/>
                    </a:ext>
                  </a:extLst>
                </p14:cNvPr>
                <p14:cNvContentPartPr/>
                <p14:nvPr/>
              </p14:nvContentPartPr>
              <p14:xfrm>
                <a:off x="4269397" y="6046189"/>
                <a:ext cx="105480" cy="28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81F0480-052B-4D49-9C75-26CBEA7F11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60397" y="6037549"/>
                  <a:ext cx="123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57F0B06-7649-4FFF-A99D-5BA0FBFBB042}"/>
                    </a:ext>
                  </a:extLst>
                </p14:cNvPr>
                <p14:cNvContentPartPr/>
                <p14:nvPr/>
              </p14:nvContentPartPr>
              <p14:xfrm>
                <a:off x="4267957" y="6079669"/>
                <a:ext cx="96480" cy="236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57F0B06-7649-4FFF-A99D-5BA0FBFBB0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59317" y="6071029"/>
                  <a:ext cx="114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600A1B0-6063-4368-AF53-6D9949E2D7ED}"/>
                    </a:ext>
                  </a:extLst>
                </p14:cNvPr>
                <p14:cNvContentPartPr/>
                <p14:nvPr/>
              </p14:nvContentPartPr>
              <p14:xfrm>
                <a:off x="4239877" y="6158869"/>
                <a:ext cx="153360" cy="47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600A1B0-6063-4368-AF53-6D9949E2D7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30877" y="6149869"/>
                  <a:ext cx="171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8B47271-7839-4B5E-BA10-00F88CED7DE8}"/>
                    </a:ext>
                  </a:extLst>
                </p14:cNvPr>
                <p14:cNvContentPartPr/>
                <p14:nvPr/>
              </p14:nvContentPartPr>
              <p14:xfrm>
                <a:off x="4433917" y="6216829"/>
                <a:ext cx="65160" cy="130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8B47271-7839-4B5E-BA10-00F88CED7D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24917" y="6208189"/>
                  <a:ext cx="82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45B9E7-D4C1-4F4C-8968-BF6A5A84FC73}"/>
                    </a:ext>
                  </a:extLst>
                </p14:cNvPr>
                <p14:cNvContentPartPr/>
                <p14:nvPr/>
              </p14:nvContentPartPr>
              <p14:xfrm>
                <a:off x="4534357" y="6244549"/>
                <a:ext cx="60480" cy="101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45B9E7-D4C1-4F4C-8968-BF6A5A84FC7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25717" y="6235909"/>
                  <a:ext cx="78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DC5BF53-A4D2-4FCE-8924-50F2B419C413}"/>
                    </a:ext>
                  </a:extLst>
                </p14:cNvPr>
                <p14:cNvContentPartPr/>
                <p14:nvPr/>
              </p14:nvContentPartPr>
              <p14:xfrm>
                <a:off x="4692397" y="6130069"/>
                <a:ext cx="54720" cy="123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DC5BF53-A4D2-4FCE-8924-50F2B419C4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83397" y="6121069"/>
                  <a:ext cx="72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9A34EBD-CA7A-4231-B9C9-7D9EB5A5DF09}"/>
                    </a:ext>
                  </a:extLst>
                </p14:cNvPr>
                <p14:cNvContentPartPr/>
                <p14:nvPr/>
              </p14:nvContentPartPr>
              <p14:xfrm>
                <a:off x="4794997" y="6178309"/>
                <a:ext cx="73440" cy="54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9A34EBD-CA7A-4231-B9C9-7D9EB5A5DF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86357" y="6169669"/>
                  <a:ext cx="91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34FF7F-7AE8-4576-8851-5129014B4CA0}"/>
                    </a:ext>
                  </a:extLst>
                </p14:cNvPr>
                <p14:cNvContentPartPr/>
                <p14:nvPr/>
              </p14:nvContentPartPr>
              <p14:xfrm>
                <a:off x="4770157" y="6076789"/>
                <a:ext cx="109080" cy="9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34FF7F-7AE8-4576-8851-5129014B4CA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61517" y="6068149"/>
                  <a:ext cx="12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B95548E-0C9F-4E93-BE03-8149D9DDA0CE}"/>
                    </a:ext>
                  </a:extLst>
                </p14:cNvPr>
                <p14:cNvContentPartPr/>
                <p14:nvPr/>
              </p14:nvContentPartPr>
              <p14:xfrm>
                <a:off x="4913797" y="6211069"/>
                <a:ext cx="50040" cy="77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B95548E-0C9F-4E93-BE03-8149D9DDA0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4797" y="6202429"/>
                  <a:ext cx="67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E26649-1AE3-486C-BFB9-6B474B7605A2}"/>
                    </a:ext>
                  </a:extLst>
                </p14:cNvPr>
                <p14:cNvContentPartPr/>
                <p14:nvPr/>
              </p14:nvContentPartPr>
              <p14:xfrm>
                <a:off x="5027557" y="6121789"/>
                <a:ext cx="77040" cy="150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E26649-1AE3-486C-BFB9-6B474B7605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18557" y="6112789"/>
                  <a:ext cx="94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1B13CC-588E-44DA-976F-67D2A978A62F}"/>
                    </a:ext>
                  </a:extLst>
                </p14:cNvPr>
                <p14:cNvContentPartPr/>
                <p14:nvPr/>
              </p14:nvContentPartPr>
              <p14:xfrm>
                <a:off x="5207197" y="6112429"/>
                <a:ext cx="111240" cy="121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1B13CC-588E-44DA-976F-67D2A978A62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98557" y="6103429"/>
                  <a:ext cx="128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2D6769-CC5D-44FA-AA1D-8C21FC5D1E53}"/>
                    </a:ext>
                  </a:extLst>
                </p14:cNvPr>
                <p14:cNvContentPartPr/>
                <p14:nvPr/>
              </p14:nvContentPartPr>
              <p14:xfrm>
                <a:off x="5444437" y="5821909"/>
                <a:ext cx="24120" cy="10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2D6769-CC5D-44FA-AA1D-8C21FC5D1E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35437" y="5813269"/>
                  <a:ext cx="41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5DCA2CA-6C46-4945-B149-60C2605401CC}"/>
                    </a:ext>
                  </a:extLst>
                </p14:cNvPr>
                <p14:cNvContentPartPr/>
                <p14:nvPr/>
              </p14:nvContentPartPr>
              <p14:xfrm>
                <a:off x="5413117" y="5870509"/>
                <a:ext cx="84240" cy="6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5DCA2CA-6C46-4945-B149-60C2605401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04477" y="5861509"/>
                  <a:ext cx="101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63EB7C9-F686-41DF-9D82-AF5B320E1998}"/>
                    </a:ext>
                  </a:extLst>
                </p14:cNvPr>
                <p14:cNvContentPartPr/>
                <p14:nvPr/>
              </p14:nvContentPartPr>
              <p14:xfrm>
                <a:off x="5428597" y="5925949"/>
                <a:ext cx="95400" cy="11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63EB7C9-F686-41DF-9D82-AF5B320E19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19957" y="5916949"/>
                  <a:ext cx="11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5FDBB2-7C69-4B99-ACD0-B735AC3B8E00}"/>
                    </a:ext>
                  </a:extLst>
                </p14:cNvPr>
                <p14:cNvContentPartPr/>
                <p14:nvPr/>
              </p14:nvContentPartPr>
              <p14:xfrm>
                <a:off x="5567917" y="5893909"/>
                <a:ext cx="67680" cy="96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5FDBB2-7C69-4B99-ACD0-B735AC3B8E0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58917" y="5885269"/>
                  <a:ext cx="85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1FDE1D-5322-4D30-961F-9150FC02E939}"/>
                    </a:ext>
                  </a:extLst>
                </p14:cNvPr>
                <p14:cNvContentPartPr/>
                <p14:nvPr/>
              </p14:nvContentPartPr>
              <p14:xfrm>
                <a:off x="5594197" y="5807509"/>
                <a:ext cx="360" cy="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1FDE1D-5322-4D30-961F-9150FC02E9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85557" y="57988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456432-7E5E-4EA5-9F21-E7F61CCF75AD}"/>
                    </a:ext>
                  </a:extLst>
                </p14:cNvPr>
                <p14:cNvContentPartPr/>
                <p14:nvPr/>
              </p14:nvContentPartPr>
              <p14:xfrm>
                <a:off x="5662957" y="5720389"/>
                <a:ext cx="79560" cy="341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456432-7E5E-4EA5-9F21-E7F61CCF75A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53957" y="5711749"/>
                  <a:ext cx="972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C2CD9E-9856-4522-A900-A21764BA90B4}"/>
                    </a:ext>
                  </a:extLst>
                </p14:cNvPr>
                <p14:cNvContentPartPr/>
                <p14:nvPr/>
              </p14:nvContentPartPr>
              <p14:xfrm>
                <a:off x="5795437" y="5884189"/>
                <a:ext cx="65520" cy="77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C2CD9E-9856-4522-A900-A21764BA90B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86797" y="5875189"/>
                  <a:ext cx="83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E0053EF-5612-4886-BA7B-AD9C5C0E911B}"/>
                    </a:ext>
                  </a:extLst>
                </p14:cNvPr>
                <p14:cNvContentPartPr/>
                <p14:nvPr/>
              </p14:nvContentPartPr>
              <p14:xfrm>
                <a:off x="5764477" y="5905069"/>
                <a:ext cx="89280" cy="19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E0053EF-5612-4886-BA7B-AD9C5C0E911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55477" y="5896069"/>
                  <a:ext cx="106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D8FB9D-8362-4F52-BCAC-720A2D3FC0B6}"/>
                    </a:ext>
                  </a:extLst>
                </p14:cNvPr>
                <p14:cNvContentPartPr/>
                <p14:nvPr/>
              </p14:nvContentPartPr>
              <p14:xfrm>
                <a:off x="5879677" y="5778709"/>
                <a:ext cx="135720" cy="110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D8FB9D-8362-4F52-BCAC-720A2D3FC0B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71037" y="5769709"/>
                  <a:ext cx="15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6B78A29-BCD8-4CCA-A448-DBB80715545D}"/>
                    </a:ext>
                  </a:extLst>
                </p14:cNvPr>
                <p14:cNvContentPartPr/>
                <p14:nvPr/>
              </p14:nvContentPartPr>
              <p14:xfrm>
                <a:off x="5890477" y="5824429"/>
                <a:ext cx="164160" cy="12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6B78A29-BCD8-4CCA-A448-DBB80715545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81837" y="5815429"/>
                  <a:ext cx="181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8878C5E-5A25-483F-ACB1-5B4D81EE6712}"/>
                    </a:ext>
                  </a:extLst>
                </p14:cNvPr>
                <p14:cNvContentPartPr/>
                <p14:nvPr/>
              </p14:nvContentPartPr>
              <p14:xfrm>
                <a:off x="6101077" y="6335269"/>
                <a:ext cx="61560" cy="83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8878C5E-5A25-483F-ACB1-5B4D81EE67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92437" y="6326269"/>
                  <a:ext cx="792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BAEB651-FF16-4D96-876D-E8ECB367867C}"/>
              </a:ext>
            </a:extLst>
          </p:cNvPr>
          <p:cNvGrpSpPr/>
          <p:nvPr/>
        </p:nvGrpSpPr>
        <p:grpSpPr>
          <a:xfrm>
            <a:off x="6670957" y="6051949"/>
            <a:ext cx="207360" cy="240480"/>
            <a:chOff x="6670957" y="6051949"/>
            <a:chExt cx="20736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46CD1C-DC44-4E0C-8645-2F0E2585694A}"/>
                    </a:ext>
                  </a:extLst>
                </p14:cNvPr>
                <p14:cNvContentPartPr/>
                <p14:nvPr/>
              </p14:nvContentPartPr>
              <p14:xfrm>
                <a:off x="6692557" y="6059149"/>
                <a:ext cx="22320" cy="233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46CD1C-DC44-4E0C-8645-2F0E2585694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83917" y="6050149"/>
                  <a:ext cx="39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C4E9DB8-4884-46CC-9FC7-97476B279C51}"/>
                    </a:ext>
                  </a:extLst>
                </p14:cNvPr>
                <p14:cNvContentPartPr/>
                <p14:nvPr/>
              </p14:nvContentPartPr>
              <p14:xfrm>
                <a:off x="6670957" y="6158869"/>
                <a:ext cx="181440" cy="47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C4E9DB8-4884-46CC-9FC7-97476B279C5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61957" y="6149869"/>
                  <a:ext cx="19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21D3CA3-BD2C-4FCD-8359-F424C46B33AF}"/>
                    </a:ext>
                  </a:extLst>
                </p14:cNvPr>
                <p14:cNvContentPartPr/>
                <p14:nvPr/>
              </p14:nvContentPartPr>
              <p14:xfrm>
                <a:off x="6859237" y="6051949"/>
                <a:ext cx="19080" cy="222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21D3CA3-BD2C-4FCD-8359-F424C46B33A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50597" y="6043309"/>
                  <a:ext cx="3672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E271CA6-66DA-4273-A27C-635DFD542E9B}"/>
                  </a:ext>
                </a:extLst>
              </p14:cNvPr>
              <p14:cNvContentPartPr/>
              <p14:nvPr/>
            </p14:nvContentPartPr>
            <p14:xfrm>
              <a:off x="6715597" y="5939269"/>
              <a:ext cx="208080" cy="352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E271CA6-66DA-4273-A27C-635DFD542E9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06957" y="5930629"/>
                <a:ext cx="22572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A046E5A4-D802-4DC8-9244-20653DD988FA}"/>
              </a:ext>
            </a:extLst>
          </p:cNvPr>
          <p:cNvGrpSpPr/>
          <p:nvPr/>
        </p:nvGrpSpPr>
        <p:grpSpPr>
          <a:xfrm>
            <a:off x="7122757" y="6107389"/>
            <a:ext cx="163080" cy="68760"/>
            <a:chOff x="7122757" y="6107389"/>
            <a:chExt cx="163080" cy="6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149D89-47D5-453E-B32F-A08105A606D1}"/>
                    </a:ext>
                  </a:extLst>
                </p14:cNvPr>
                <p14:cNvContentPartPr/>
                <p14:nvPr/>
              </p14:nvContentPartPr>
              <p14:xfrm>
                <a:off x="7129597" y="6107389"/>
                <a:ext cx="137880" cy="17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149D89-47D5-453E-B32F-A08105A606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20597" y="6098389"/>
                  <a:ext cx="155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696492-44C5-4115-9928-7C09CD89C1E1}"/>
                    </a:ext>
                  </a:extLst>
                </p14:cNvPr>
                <p14:cNvContentPartPr/>
                <p14:nvPr/>
              </p14:nvContentPartPr>
              <p14:xfrm>
                <a:off x="7122757" y="6164629"/>
                <a:ext cx="163080" cy="11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696492-44C5-4115-9928-7C09CD89C1E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13757" y="6155629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8207D91-FC5E-4238-87FA-9AB288AEEE84}"/>
              </a:ext>
            </a:extLst>
          </p:cNvPr>
          <p:cNvGrpSpPr/>
          <p:nvPr/>
        </p:nvGrpSpPr>
        <p:grpSpPr>
          <a:xfrm>
            <a:off x="7526317" y="5888149"/>
            <a:ext cx="1631880" cy="553680"/>
            <a:chOff x="7526317" y="5888149"/>
            <a:chExt cx="1631880" cy="55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9F18B72-7103-4619-AFAB-96826BA52D00}"/>
                    </a:ext>
                  </a:extLst>
                </p14:cNvPr>
                <p14:cNvContentPartPr/>
                <p14:nvPr/>
              </p14:nvContentPartPr>
              <p14:xfrm>
                <a:off x="7526317" y="6021349"/>
                <a:ext cx="207360" cy="176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9F18B72-7103-4619-AFAB-96826BA52D0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17677" y="6012709"/>
                  <a:ext cx="225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F1B3438-6928-43BB-AD7D-0E43C9A8E999}"/>
                    </a:ext>
                  </a:extLst>
                </p14:cNvPr>
                <p14:cNvContentPartPr/>
                <p14:nvPr/>
              </p14:nvContentPartPr>
              <p14:xfrm>
                <a:off x="7803877" y="6041149"/>
                <a:ext cx="140400" cy="120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F1B3438-6928-43BB-AD7D-0E43C9A8E9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94877" y="6032149"/>
                  <a:ext cx="158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1C78D3-879F-4027-8969-16A268A32C54}"/>
                    </a:ext>
                  </a:extLst>
                </p14:cNvPr>
                <p14:cNvContentPartPr/>
                <p14:nvPr/>
              </p14:nvContentPartPr>
              <p14:xfrm>
                <a:off x="7830517" y="6073909"/>
                <a:ext cx="102960" cy="75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1C78D3-879F-4027-8969-16A268A32C5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21517" y="6065269"/>
                  <a:ext cx="120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1B8D1C7-96D2-407C-A68E-6E90715B5BF9}"/>
                    </a:ext>
                  </a:extLst>
                </p14:cNvPr>
                <p14:cNvContentPartPr/>
                <p14:nvPr/>
              </p14:nvContentPartPr>
              <p14:xfrm>
                <a:off x="8043637" y="5988229"/>
                <a:ext cx="111960" cy="182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1B8D1C7-96D2-407C-A68E-6E90715B5BF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34997" y="5979229"/>
                  <a:ext cx="129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3DD6076-D6F8-41BC-9963-EFADF05D2EF5}"/>
                    </a:ext>
                  </a:extLst>
                </p14:cNvPr>
                <p14:cNvContentPartPr/>
                <p14:nvPr/>
              </p14:nvContentPartPr>
              <p14:xfrm>
                <a:off x="8056237" y="6102349"/>
                <a:ext cx="123120" cy="30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3DD6076-D6F8-41BC-9963-EFADF05D2E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47597" y="6093349"/>
                  <a:ext cx="140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BC1B3E-E02F-49A5-A5FB-431E6E01ADD7}"/>
                    </a:ext>
                  </a:extLst>
                </p14:cNvPr>
                <p14:cNvContentPartPr/>
                <p14:nvPr/>
              </p14:nvContentPartPr>
              <p14:xfrm>
                <a:off x="8015917" y="5932789"/>
                <a:ext cx="179640" cy="21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BC1B3E-E02F-49A5-A5FB-431E6E01AD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07277" y="5923789"/>
                  <a:ext cx="197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22BE47-CCEB-4BF4-A52D-E5840C7A58E3}"/>
                    </a:ext>
                  </a:extLst>
                </p14:cNvPr>
                <p14:cNvContentPartPr/>
                <p14:nvPr/>
              </p14:nvContentPartPr>
              <p14:xfrm>
                <a:off x="8260357" y="5888149"/>
                <a:ext cx="393480" cy="452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22BE47-CCEB-4BF4-A52D-E5840C7A58E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51717" y="5879509"/>
                  <a:ext cx="4111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DCF62BA-74E9-4A97-9F40-5A6023F1B397}"/>
                    </a:ext>
                  </a:extLst>
                </p14:cNvPr>
                <p14:cNvContentPartPr/>
                <p14:nvPr/>
              </p14:nvContentPartPr>
              <p14:xfrm>
                <a:off x="8560237" y="6278029"/>
                <a:ext cx="66960" cy="117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DCF62BA-74E9-4A97-9F40-5A6023F1B39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51597" y="6269389"/>
                  <a:ext cx="84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81F5F42-32F4-4B8D-9C3D-F09F6B789521}"/>
                    </a:ext>
                  </a:extLst>
                </p14:cNvPr>
                <p14:cNvContentPartPr/>
                <p14:nvPr/>
              </p14:nvContentPartPr>
              <p14:xfrm>
                <a:off x="8621437" y="6157429"/>
                <a:ext cx="7920" cy="29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81F5F42-32F4-4B8D-9C3D-F09F6B78952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12797" y="6148789"/>
                  <a:ext cx="25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C98C9E-C708-433F-94D7-1E3DF9704408}"/>
                    </a:ext>
                  </a:extLst>
                </p14:cNvPr>
                <p14:cNvContentPartPr/>
                <p14:nvPr/>
              </p14:nvContentPartPr>
              <p14:xfrm>
                <a:off x="8689117" y="6185509"/>
                <a:ext cx="225000" cy="110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C98C9E-C708-433F-94D7-1E3DF970440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80117" y="6176509"/>
                  <a:ext cx="242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6956176-A892-4583-B9B0-E1368EE710ED}"/>
                    </a:ext>
                  </a:extLst>
                </p14:cNvPr>
                <p14:cNvContentPartPr/>
                <p14:nvPr/>
              </p14:nvContentPartPr>
              <p14:xfrm>
                <a:off x="8827357" y="6178669"/>
                <a:ext cx="330840" cy="263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6956176-A892-4583-B9B0-E1368EE710E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18357" y="6170029"/>
                  <a:ext cx="348480" cy="28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609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A1FDC5-D52B-4C37-B8A7-F1634746F506}"/>
              </a:ext>
            </a:extLst>
          </p:cNvPr>
          <p:cNvSpPr txBox="1"/>
          <p:nvPr/>
        </p:nvSpPr>
        <p:spPr>
          <a:xfrm>
            <a:off x="272562" y="149525"/>
            <a:ext cx="91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Field Configurations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DF7838-95F3-49DC-B972-8EE981E20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" b="67836"/>
          <a:stretch/>
        </p:blipFill>
        <p:spPr>
          <a:xfrm>
            <a:off x="2040433" y="649842"/>
            <a:ext cx="8111133" cy="252686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14E87AD-7793-4366-9E4E-747CD7A8B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487"/>
          <a:stretch/>
        </p:blipFill>
        <p:spPr>
          <a:xfrm>
            <a:off x="2631491" y="3581400"/>
            <a:ext cx="6929016" cy="31216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06DC9B-38DC-41C4-B114-6D77F88E43CF}"/>
              </a:ext>
            </a:extLst>
          </p:cNvPr>
          <p:cNvGrpSpPr/>
          <p:nvPr/>
        </p:nvGrpSpPr>
        <p:grpSpPr>
          <a:xfrm>
            <a:off x="764437" y="1615669"/>
            <a:ext cx="517320" cy="304920"/>
            <a:chOff x="764437" y="1615669"/>
            <a:chExt cx="51732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E2B34ED-A21E-492D-8C57-5F6491E0D72A}"/>
                    </a:ext>
                  </a:extLst>
                </p14:cNvPr>
                <p14:cNvContentPartPr/>
                <p14:nvPr/>
              </p14:nvContentPartPr>
              <p14:xfrm>
                <a:off x="764437" y="1749589"/>
                <a:ext cx="39600" cy="171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E2B34ED-A21E-492D-8C57-5F6491E0D7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5797" y="1740589"/>
                  <a:ext cx="57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BB4259-8E2D-441C-96E5-02BEC9E84460}"/>
                    </a:ext>
                  </a:extLst>
                </p14:cNvPr>
                <p14:cNvContentPartPr/>
                <p14:nvPr/>
              </p14:nvContentPartPr>
              <p14:xfrm>
                <a:off x="784237" y="1615669"/>
                <a:ext cx="99720" cy="238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BB4259-8E2D-441C-96E5-02BEC9E844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5237" y="1606669"/>
                  <a:ext cx="117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52E092-4B93-477D-B6E9-8312D9765195}"/>
                    </a:ext>
                  </a:extLst>
                </p14:cNvPr>
                <p14:cNvContentPartPr/>
                <p14:nvPr/>
              </p14:nvContentPartPr>
              <p14:xfrm>
                <a:off x="890797" y="1732309"/>
                <a:ext cx="120960" cy="114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52E092-4B93-477D-B6E9-8312D97651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1797" y="1723669"/>
                  <a:ext cx="138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69FD34A-B994-4D45-B9B4-5C0C0CAE0BED}"/>
                    </a:ext>
                  </a:extLst>
                </p14:cNvPr>
                <p14:cNvContentPartPr/>
                <p14:nvPr/>
              </p14:nvContentPartPr>
              <p14:xfrm>
                <a:off x="1036597" y="1691269"/>
                <a:ext cx="146880" cy="126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69FD34A-B994-4D45-B9B4-5C0C0CAE0B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7597" y="1682629"/>
                  <a:ext cx="164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6421AB-E32B-4533-B246-863A9DA6D207}"/>
                    </a:ext>
                  </a:extLst>
                </p14:cNvPr>
                <p14:cNvContentPartPr/>
                <p14:nvPr/>
              </p14:nvContentPartPr>
              <p14:xfrm>
                <a:off x="1274917" y="1754269"/>
                <a:ext cx="6840" cy="5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6421AB-E32B-4533-B246-863A9DA6D2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5917" y="1745269"/>
                  <a:ext cx="244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C87492-125C-4040-9C7C-4EF761CB9926}"/>
              </a:ext>
            </a:extLst>
          </p:cNvPr>
          <p:cNvGrpSpPr/>
          <p:nvPr/>
        </p:nvGrpSpPr>
        <p:grpSpPr>
          <a:xfrm>
            <a:off x="968557" y="4804909"/>
            <a:ext cx="573480" cy="322200"/>
            <a:chOff x="968557" y="4804909"/>
            <a:chExt cx="57348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430076-1ECC-48D0-AB33-2E1BC8C9A3FB}"/>
                    </a:ext>
                  </a:extLst>
                </p14:cNvPr>
                <p14:cNvContentPartPr/>
                <p14:nvPr/>
              </p14:nvContentPartPr>
              <p14:xfrm>
                <a:off x="968557" y="4804909"/>
                <a:ext cx="120960" cy="322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430076-1ECC-48D0-AB33-2E1BC8C9A3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9917" y="4796269"/>
                  <a:ext cx="138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3E8F5D-0D66-431F-B11A-1FB77C268BB6}"/>
                    </a:ext>
                  </a:extLst>
                </p14:cNvPr>
                <p14:cNvContentPartPr/>
                <p14:nvPr/>
              </p14:nvContentPartPr>
              <p14:xfrm>
                <a:off x="1100317" y="4882669"/>
                <a:ext cx="92520" cy="157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3E8F5D-0D66-431F-B11A-1FB77C268B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1317" y="4874029"/>
                  <a:ext cx="110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EED0A1-CE97-4827-A3AF-29B574A56DAB}"/>
                    </a:ext>
                  </a:extLst>
                </p14:cNvPr>
                <p14:cNvContentPartPr/>
                <p14:nvPr/>
              </p14:nvContentPartPr>
              <p14:xfrm>
                <a:off x="1201837" y="4928389"/>
                <a:ext cx="81720" cy="128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EED0A1-CE97-4827-A3AF-29B574A56D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92837" y="4919389"/>
                  <a:ext cx="99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E8B57E-ED6B-40F1-8A12-5C064FFB3C9A}"/>
                    </a:ext>
                  </a:extLst>
                </p14:cNvPr>
                <p14:cNvContentPartPr/>
                <p14:nvPr/>
              </p14:nvContentPartPr>
              <p14:xfrm>
                <a:off x="1347997" y="4847029"/>
                <a:ext cx="101160" cy="168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E8B57E-ED6B-40F1-8A12-5C064FFB3C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38997" y="4838029"/>
                  <a:ext cx="118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5F5485-8F99-4769-9938-446029D2301A}"/>
                    </a:ext>
                  </a:extLst>
                </p14:cNvPr>
                <p14:cNvContentPartPr/>
                <p14:nvPr/>
              </p14:nvContentPartPr>
              <p14:xfrm>
                <a:off x="1521517" y="4968709"/>
                <a:ext cx="20520" cy="4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5F5485-8F99-4769-9938-446029D230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12877" y="4959709"/>
                  <a:ext cx="381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CB5F40-B680-43D7-8478-5971BE8FD1A2}"/>
              </a:ext>
            </a:extLst>
          </p:cNvPr>
          <p:cNvGrpSpPr/>
          <p:nvPr/>
        </p:nvGrpSpPr>
        <p:grpSpPr>
          <a:xfrm>
            <a:off x="3053677" y="109069"/>
            <a:ext cx="1019520" cy="695160"/>
            <a:chOff x="3053677" y="109069"/>
            <a:chExt cx="1019520" cy="69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2FAE93-E99F-4635-8166-6C65E24969A8}"/>
                    </a:ext>
                  </a:extLst>
                </p14:cNvPr>
                <p14:cNvContentPartPr/>
                <p14:nvPr/>
              </p14:nvContentPartPr>
              <p14:xfrm>
                <a:off x="3053677" y="518029"/>
                <a:ext cx="195840" cy="285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2FAE93-E99F-4635-8166-6C65E24969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45037" y="509029"/>
                  <a:ext cx="213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2D9356-57F9-42F6-AC96-3F6CECA9DAA6}"/>
                    </a:ext>
                  </a:extLst>
                </p14:cNvPr>
                <p14:cNvContentPartPr/>
                <p14:nvPr/>
              </p14:nvContentPartPr>
              <p14:xfrm>
                <a:off x="3232957" y="456829"/>
                <a:ext cx="62640" cy="111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2D9356-57F9-42F6-AC96-3F6CECA9DA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4317" y="448189"/>
                  <a:ext cx="80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131CA4-CF7C-4AF9-96B8-3F782FC30905}"/>
                    </a:ext>
                  </a:extLst>
                </p14:cNvPr>
                <p14:cNvContentPartPr/>
                <p14:nvPr/>
              </p14:nvContentPartPr>
              <p14:xfrm>
                <a:off x="3364357" y="343069"/>
                <a:ext cx="34560" cy="109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131CA4-CF7C-4AF9-96B8-3F782FC309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55717" y="334429"/>
                  <a:ext cx="52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511381-8882-4676-BB3C-C88845F39EF6}"/>
                    </a:ext>
                  </a:extLst>
                </p14:cNvPr>
                <p14:cNvContentPartPr/>
                <p14:nvPr/>
              </p14:nvContentPartPr>
              <p14:xfrm>
                <a:off x="3429517" y="341989"/>
                <a:ext cx="53280" cy="63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2511381-8882-4676-BB3C-C88845F39E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0877" y="333349"/>
                  <a:ext cx="70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9A5BF7-3F7A-49BA-B7BE-8B3FCCEB226E}"/>
                    </a:ext>
                  </a:extLst>
                </p14:cNvPr>
                <p14:cNvContentPartPr/>
                <p14:nvPr/>
              </p14:nvContentPartPr>
              <p14:xfrm>
                <a:off x="3503317" y="238309"/>
                <a:ext cx="7560" cy="167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9A5BF7-3F7A-49BA-B7BE-8B3FCCEB22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94677" y="229309"/>
                  <a:ext cx="25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4C8477-CD13-4B31-9829-11B34805F2D0}"/>
                    </a:ext>
                  </a:extLst>
                </p14:cNvPr>
                <p14:cNvContentPartPr/>
                <p14:nvPr/>
              </p14:nvContentPartPr>
              <p14:xfrm>
                <a:off x="3537517" y="283669"/>
                <a:ext cx="28440" cy="83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4C8477-CD13-4B31-9829-11B34805F2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8517" y="275029"/>
                  <a:ext cx="46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66CF87-1299-4F6A-A013-E5E89EF9919F}"/>
                    </a:ext>
                  </a:extLst>
                </p14:cNvPr>
                <p14:cNvContentPartPr/>
                <p14:nvPr/>
              </p14:nvContentPartPr>
              <p14:xfrm>
                <a:off x="3595117" y="221389"/>
                <a:ext cx="114840" cy="140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66CF87-1299-4F6A-A013-E5E89EF9919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6117" y="212749"/>
                  <a:ext cx="132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C9BBB7-FC57-47D5-A041-80A6FE586D48}"/>
                    </a:ext>
                  </a:extLst>
                </p14:cNvPr>
                <p14:cNvContentPartPr/>
                <p14:nvPr/>
              </p14:nvContentPartPr>
              <p14:xfrm>
                <a:off x="3903637" y="158029"/>
                <a:ext cx="90720" cy="39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C9BBB7-FC57-47D5-A041-80A6FE586D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94997" y="149389"/>
                  <a:ext cx="108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6B2954-92A0-40E3-AC60-79E159E71F6A}"/>
                    </a:ext>
                  </a:extLst>
                </p14:cNvPr>
                <p14:cNvContentPartPr/>
                <p14:nvPr/>
              </p14:nvContentPartPr>
              <p14:xfrm>
                <a:off x="3905077" y="188269"/>
                <a:ext cx="107280" cy="144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6B2954-92A0-40E3-AC60-79E159E71F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96437" y="179269"/>
                  <a:ext cx="124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713351-4AFA-49E2-8C7D-758F536ABCB4}"/>
                    </a:ext>
                  </a:extLst>
                </p14:cNvPr>
                <p14:cNvContentPartPr/>
                <p14:nvPr/>
              </p14:nvContentPartPr>
              <p14:xfrm>
                <a:off x="3921637" y="231829"/>
                <a:ext cx="87120" cy="55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713351-4AFA-49E2-8C7D-758F536ABC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12637" y="222829"/>
                  <a:ext cx="104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C9971A5-1AFD-4A77-B6CA-8333A1B2D1E2}"/>
                    </a:ext>
                  </a:extLst>
                </p14:cNvPr>
                <p14:cNvContentPartPr/>
                <p14:nvPr/>
              </p14:nvContentPartPr>
              <p14:xfrm>
                <a:off x="3910477" y="109069"/>
                <a:ext cx="100440" cy="27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C9971A5-1AFD-4A77-B6CA-8333A1B2D1E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01837" y="100429"/>
                  <a:ext cx="118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4A1536-7C9D-4833-8950-72216C2FDE19}"/>
                    </a:ext>
                  </a:extLst>
                </p14:cNvPr>
                <p14:cNvContentPartPr/>
                <p14:nvPr/>
              </p14:nvContentPartPr>
              <p14:xfrm>
                <a:off x="3223957" y="594709"/>
                <a:ext cx="296640" cy="209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4A1536-7C9D-4833-8950-72216C2FDE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14957" y="585709"/>
                  <a:ext cx="314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6574B8-55DF-4208-B95C-0220E7A30D00}"/>
                    </a:ext>
                  </a:extLst>
                </p14:cNvPr>
                <p14:cNvContentPartPr/>
                <p14:nvPr/>
              </p14:nvContentPartPr>
              <p14:xfrm>
                <a:off x="3503317" y="550069"/>
                <a:ext cx="22320" cy="87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6574B8-55DF-4208-B95C-0220E7A30D0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4677" y="541429"/>
                  <a:ext cx="39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C511C8-9A5C-4505-A80E-B54A582C2086}"/>
                    </a:ext>
                  </a:extLst>
                </p14:cNvPr>
                <p14:cNvContentPartPr/>
                <p14:nvPr/>
              </p14:nvContentPartPr>
              <p14:xfrm>
                <a:off x="3606277" y="488869"/>
                <a:ext cx="79920" cy="113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C511C8-9A5C-4505-A80E-B54A582C20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97277" y="479869"/>
                  <a:ext cx="97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B5AD585-6FA7-4C33-A600-124A0AFBBDC0}"/>
                    </a:ext>
                  </a:extLst>
                </p14:cNvPr>
                <p14:cNvContentPartPr/>
                <p14:nvPr/>
              </p14:nvContentPartPr>
              <p14:xfrm>
                <a:off x="3705997" y="493189"/>
                <a:ext cx="53280" cy="78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B5AD585-6FA7-4C33-A600-124A0AFBBD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96997" y="484189"/>
                  <a:ext cx="70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87E7D6D-A64F-4CD3-868C-86796F2F5C18}"/>
                    </a:ext>
                  </a:extLst>
                </p14:cNvPr>
                <p14:cNvContentPartPr/>
                <p14:nvPr/>
              </p14:nvContentPartPr>
              <p14:xfrm>
                <a:off x="3794557" y="480589"/>
                <a:ext cx="19800" cy="72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87E7D6D-A64F-4CD3-868C-86796F2F5C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85917" y="471589"/>
                  <a:ext cx="37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8A3B5BC-E72A-4EBD-B94A-C268B4625ADF}"/>
                    </a:ext>
                  </a:extLst>
                </p14:cNvPr>
                <p14:cNvContentPartPr/>
                <p14:nvPr/>
              </p14:nvContentPartPr>
              <p14:xfrm>
                <a:off x="3840277" y="434869"/>
                <a:ext cx="165960" cy="92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8A3B5BC-E72A-4EBD-B94A-C268B4625A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31277" y="426229"/>
                  <a:ext cx="183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3F03D2E-2692-44C6-BD66-DB458BA7F9B1}"/>
                    </a:ext>
                  </a:extLst>
                </p14:cNvPr>
                <p14:cNvContentPartPr/>
                <p14:nvPr/>
              </p14:nvContentPartPr>
              <p14:xfrm>
                <a:off x="3977797" y="392389"/>
                <a:ext cx="95400" cy="93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F03D2E-2692-44C6-BD66-DB458BA7F9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68797" y="383389"/>
                  <a:ext cx="1130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23B9DB-BF5D-4D7E-9C66-5882B402E480}"/>
              </a:ext>
            </a:extLst>
          </p:cNvPr>
          <p:cNvGrpSpPr/>
          <p:nvPr/>
        </p:nvGrpSpPr>
        <p:grpSpPr>
          <a:xfrm>
            <a:off x="4228717" y="229669"/>
            <a:ext cx="142560" cy="218160"/>
            <a:chOff x="4228717" y="229669"/>
            <a:chExt cx="14256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5040DC-A093-4E17-8302-7B8200AD9AD8}"/>
                    </a:ext>
                  </a:extLst>
                </p14:cNvPr>
                <p14:cNvContentPartPr/>
                <p14:nvPr/>
              </p14:nvContentPartPr>
              <p14:xfrm>
                <a:off x="4228717" y="308509"/>
                <a:ext cx="39960" cy="139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5040DC-A093-4E17-8302-7B8200AD9A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20077" y="299869"/>
                  <a:ext cx="57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DE48A2-1DF7-4746-8FC6-CDF9BA8FF3EB}"/>
                    </a:ext>
                  </a:extLst>
                </p14:cNvPr>
                <p14:cNvContentPartPr/>
                <p14:nvPr/>
              </p14:nvContentPartPr>
              <p14:xfrm>
                <a:off x="4250677" y="307429"/>
                <a:ext cx="87120" cy="122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DE48A2-1DF7-4746-8FC6-CDF9BA8FF3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42037" y="298789"/>
                  <a:ext cx="104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488D69-3407-49CF-80FD-D43CD9F76A0C}"/>
                    </a:ext>
                  </a:extLst>
                </p14:cNvPr>
                <p14:cNvContentPartPr/>
                <p14:nvPr/>
              </p14:nvContentPartPr>
              <p14:xfrm>
                <a:off x="4257157" y="229669"/>
                <a:ext cx="114120" cy="36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488D69-3407-49CF-80FD-D43CD9F76A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48157" y="220669"/>
                  <a:ext cx="13176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31671B3-318C-47A8-9F81-E63279EF5453}"/>
                  </a:ext>
                </a:extLst>
              </p14:cNvPr>
              <p14:cNvContentPartPr/>
              <p14:nvPr/>
            </p14:nvContentPartPr>
            <p14:xfrm>
              <a:off x="3015157" y="1758949"/>
              <a:ext cx="1440" cy="25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31671B3-318C-47A8-9F81-E63279EF545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06157" y="1749949"/>
                <a:ext cx="190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40E9C33-D4FD-4A00-91A1-44FDF7AA14FC}"/>
                  </a:ext>
                </a:extLst>
              </p14:cNvPr>
              <p14:cNvContentPartPr/>
              <p14:nvPr/>
            </p14:nvContentPartPr>
            <p14:xfrm>
              <a:off x="4322317" y="1770109"/>
              <a:ext cx="3960" cy="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40E9C33-D4FD-4A00-91A1-44FDF7AA14F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3317" y="1761469"/>
                <a:ext cx="216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7B627381-A6E9-4773-B9AA-119328B7A5E6}"/>
              </a:ext>
            </a:extLst>
          </p:cNvPr>
          <p:cNvGrpSpPr/>
          <p:nvPr/>
        </p:nvGrpSpPr>
        <p:grpSpPr>
          <a:xfrm>
            <a:off x="514957" y="2237749"/>
            <a:ext cx="560520" cy="382320"/>
            <a:chOff x="514957" y="2237749"/>
            <a:chExt cx="56052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EB03BE-84D9-4950-8BBD-0C51AC6C029C}"/>
                    </a:ext>
                  </a:extLst>
                </p14:cNvPr>
                <p14:cNvContentPartPr/>
                <p14:nvPr/>
              </p14:nvContentPartPr>
              <p14:xfrm>
                <a:off x="514957" y="2243509"/>
                <a:ext cx="359640" cy="146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EB03BE-84D9-4950-8BBD-0C51AC6C02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5957" y="2234509"/>
                  <a:ext cx="377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9246708-42C6-4C4D-A416-CB5E1FD0872A}"/>
                    </a:ext>
                  </a:extLst>
                </p14:cNvPr>
                <p14:cNvContentPartPr/>
                <p14:nvPr/>
              </p14:nvContentPartPr>
              <p14:xfrm>
                <a:off x="684877" y="2320909"/>
                <a:ext cx="22680" cy="299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9246708-42C6-4C4D-A416-CB5E1FD087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5877" y="2312269"/>
                  <a:ext cx="40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177D0A-A8FF-4B10-ABA1-DE54665F24B1}"/>
                    </a:ext>
                  </a:extLst>
                </p14:cNvPr>
                <p14:cNvContentPartPr/>
                <p14:nvPr/>
              </p14:nvContentPartPr>
              <p14:xfrm>
                <a:off x="877117" y="2237749"/>
                <a:ext cx="190440" cy="329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177D0A-A8FF-4B10-ABA1-DE54665F24B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8117" y="2229109"/>
                  <a:ext cx="2080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37F81A-D33D-4D49-BE88-4ECD5DA577FD}"/>
                    </a:ext>
                  </a:extLst>
                </p14:cNvPr>
                <p14:cNvContentPartPr/>
                <p14:nvPr/>
              </p14:nvContentPartPr>
              <p14:xfrm>
                <a:off x="856957" y="2392189"/>
                <a:ext cx="218520" cy="106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37F81A-D33D-4D49-BE88-4ECD5DA577F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7957" y="2383189"/>
                  <a:ext cx="2361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CA5F27-4B9E-40BC-A8DC-DC8EEFF364F4}"/>
              </a:ext>
            </a:extLst>
          </p:cNvPr>
          <p:cNvGrpSpPr/>
          <p:nvPr/>
        </p:nvGrpSpPr>
        <p:grpSpPr>
          <a:xfrm>
            <a:off x="1238557" y="2337109"/>
            <a:ext cx="354240" cy="201240"/>
            <a:chOff x="1238557" y="2337109"/>
            <a:chExt cx="35424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1A3F70B-0C03-43AA-B2A6-4CA2DCA57A31}"/>
                    </a:ext>
                  </a:extLst>
                </p14:cNvPr>
                <p14:cNvContentPartPr/>
                <p14:nvPr/>
              </p14:nvContentPartPr>
              <p14:xfrm>
                <a:off x="1238557" y="2383909"/>
                <a:ext cx="161280" cy="154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1A3F70B-0C03-43AA-B2A6-4CA2DCA57A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29917" y="2374909"/>
                  <a:ext cx="178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20B475-2696-48F8-BA3C-3A09CCC365ED}"/>
                    </a:ext>
                  </a:extLst>
                </p14:cNvPr>
                <p14:cNvContentPartPr/>
                <p14:nvPr/>
              </p14:nvContentPartPr>
              <p14:xfrm>
                <a:off x="1473277" y="2337109"/>
                <a:ext cx="119520" cy="138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20B475-2696-48F8-BA3C-3A09CCC365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64277" y="2328469"/>
                  <a:ext cx="1371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C185A51-E7C5-4B0F-9430-049C7FF254CB}"/>
              </a:ext>
            </a:extLst>
          </p:cNvPr>
          <p:cNvGrpSpPr/>
          <p:nvPr/>
        </p:nvGrpSpPr>
        <p:grpSpPr>
          <a:xfrm>
            <a:off x="630877" y="2867389"/>
            <a:ext cx="1002960" cy="399240"/>
            <a:chOff x="630877" y="2867389"/>
            <a:chExt cx="100296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EFE5BB-72C2-4D54-A27D-101B13FAC841}"/>
                    </a:ext>
                  </a:extLst>
                </p14:cNvPr>
                <p14:cNvContentPartPr/>
                <p14:nvPr/>
              </p14:nvContentPartPr>
              <p14:xfrm>
                <a:off x="630877" y="2943709"/>
                <a:ext cx="316440" cy="143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EFE5BB-72C2-4D54-A27D-101B13FAC84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1877" y="2934709"/>
                  <a:ext cx="334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F96605D-0B29-4BA9-9E49-5708AFE43E2C}"/>
                    </a:ext>
                  </a:extLst>
                </p14:cNvPr>
                <p14:cNvContentPartPr/>
                <p14:nvPr/>
              </p14:nvContentPartPr>
              <p14:xfrm>
                <a:off x="803677" y="2997709"/>
                <a:ext cx="22320" cy="268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F96605D-0B29-4BA9-9E49-5708AFE43E2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4677" y="2989069"/>
                  <a:ext cx="39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8133980-FA89-4EE5-919C-475A0BDC6BB0}"/>
                    </a:ext>
                  </a:extLst>
                </p14:cNvPr>
                <p14:cNvContentPartPr/>
                <p14:nvPr/>
              </p14:nvContentPartPr>
              <p14:xfrm>
                <a:off x="994117" y="2888269"/>
                <a:ext cx="135000" cy="335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8133980-FA89-4EE5-919C-475A0BDC6BB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5117" y="2879629"/>
                  <a:ext cx="1526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AA7E09-2D69-403C-9818-4630EB95B342}"/>
                    </a:ext>
                  </a:extLst>
                </p14:cNvPr>
                <p14:cNvContentPartPr/>
                <p14:nvPr/>
              </p14:nvContentPartPr>
              <p14:xfrm>
                <a:off x="1004917" y="2867389"/>
                <a:ext cx="187920" cy="329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AA7E09-2D69-403C-9818-4630EB95B34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6277" y="2858749"/>
                  <a:ext cx="2055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0182995-0188-41A4-9A2E-311E0D10D65F}"/>
                    </a:ext>
                  </a:extLst>
                </p14:cNvPr>
                <p14:cNvContentPartPr/>
                <p14:nvPr/>
              </p14:nvContentPartPr>
              <p14:xfrm>
                <a:off x="1323517" y="3035149"/>
                <a:ext cx="152280" cy="145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0182995-0188-41A4-9A2E-311E0D10D65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14517" y="3026509"/>
                  <a:ext cx="169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344BF8-13B4-4773-9110-9FCA09346D52}"/>
                    </a:ext>
                  </a:extLst>
                </p14:cNvPr>
                <p14:cNvContentPartPr/>
                <p14:nvPr/>
              </p14:nvContentPartPr>
              <p14:xfrm>
                <a:off x="1569397" y="3002389"/>
                <a:ext cx="64440" cy="135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344BF8-13B4-4773-9110-9FCA09346D5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60757" y="2993749"/>
                  <a:ext cx="820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6486055-9F7C-4DF1-A1AC-F822BB912F79}"/>
              </a:ext>
            </a:extLst>
          </p:cNvPr>
          <p:cNvGrpSpPr/>
          <p:nvPr/>
        </p:nvGrpSpPr>
        <p:grpSpPr>
          <a:xfrm>
            <a:off x="710437" y="5490709"/>
            <a:ext cx="1069200" cy="336600"/>
            <a:chOff x="710437" y="5490709"/>
            <a:chExt cx="106920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D67E58-6739-441D-A6E6-DCE12261E6B6}"/>
                    </a:ext>
                  </a:extLst>
                </p14:cNvPr>
                <p14:cNvContentPartPr/>
                <p14:nvPr/>
              </p14:nvContentPartPr>
              <p14:xfrm>
                <a:off x="710437" y="5499709"/>
                <a:ext cx="321480" cy="86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D67E58-6739-441D-A6E6-DCE12261E6B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1437" y="5490709"/>
                  <a:ext cx="339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53121F-F4E9-4095-8373-CF975C5D5934}"/>
                    </a:ext>
                  </a:extLst>
                </p14:cNvPr>
                <p14:cNvContentPartPr/>
                <p14:nvPr/>
              </p14:nvContentPartPr>
              <p14:xfrm>
                <a:off x="881797" y="5590069"/>
                <a:ext cx="11160" cy="237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53121F-F4E9-4095-8373-CF975C5D593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2797" y="5581429"/>
                  <a:ext cx="28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028BF9-DEAD-42F5-888C-AA189C376E25}"/>
                    </a:ext>
                  </a:extLst>
                </p14:cNvPr>
                <p14:cNvContentPartPr/>
                <p14:nvPr/>
              </p14:nvContentPartPr>
              <p14:xfrm>
                <a:off x="1077997" y="5490709"/>
                <a:ext cx="192600" cy="295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028BF9-DEAD-42F5-888C-AA189C376E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9357" y="5481709"/>
                  <a:ext cx="210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5154332-E336-4ACB-8B12-669F0F681D14}"/>
                    </a:ext>
                  </a:extLst>
                </p14:cNvPr>
                <p14:cNvContentPartPr/>
                <p14:nvPr/>
              </p14:nvContentPartPr>
              <p14:xfrm>
                <a:off x="1079437" y="5610589"/>
                <a:ext cx="213480" cy="82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5154332-E336-4ACB-8B12-669F0F681D1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0797" y="5601949"/>
                  <a:ext cx="231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005840A-12B3-4550-A48F-A3B540E645F2}"/>
                    </a:ext>
                  </a:extLst>
                </p14:cNvPr>
                <p14:cNvContentPartPr/>
                <p14:nvPr/>
              </p14:nvContentPartPr>
              <p14:xfrm>
                <a:off x="1424677" y="5680429"/>
                <a:ext cx="93960" cy="143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005840A-12B3-4550-A48F-A3B540E645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15677" y="5671429"/>
                  <a:ext cx="111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272A78-843C-4856-921F-C77742521E1A}"/>
                    </a:ext>
                  </a:extLst>
                </p14:cNvPr>
                <p14:cNvContentPartPr/>
                <p14:nvPr/>
              </p14:nvContentPartPr>
              <p14:xfrm>
                <a:off x="1621597" y="5648749"/>
                <a:ext cx="158040" cy="145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272A78-843C-4856-921F-C77742521E1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12597" y="5639749"/>
                  <a:ext cx="1756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E5BAEA9-5725-48D2-99B4-7B1B16EB2091}"/>
              </a:ext>
            </a:extLst>
          </p:cNvPr>
          <p:cNvGrpSpPr/>
          <p:nvPr/>
        </p:nvGrpSpPr>
        <p:grpSpPr>
          <a:xfrm>
            <a:off x="715117" y="6096949"/>
            <a:ext cx="585720" cy="417600"/>
            <a:chOff x="715117" y="6096949"/>
            <a:chExt cx="58572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23D715A-6DDE-4D31-8D9F-2E89D2C88216}"/>
                    </a:ext>
                  </a:extLst>
                </p14:cNvPr>
                <p14:cNvContentPartPr/>
                <p14:nvPr/>
              </p14:nvContentPartPr>
              <p14:xfrm>
                <a:off x="715117" y="6155989"/>
                <a:ext cx="341640" cy="114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23D715A-6DDE-4D31-8D9F-2E89D2C882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6117" y="6146989"/>
                  <a:ext cx="35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8CE54A-08E1-4FD7-9689-EB8173D405EF}"/>
                    </a:ext>
                  </a:extLst>
                </p14:cNvPr>
                <p14:cNvContentPartPr/>
                <p14:nvPr/>
              </p14:nvContentPartPr>
              <p14:xfrm>
                <a:off x="905197" y="6257509"/>
                <a:ext cx="37800" cy="257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8CE54A-08E1-4FD7-9689-EB8173D405E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6557" y="6248509"/>
                  <a:ext cx="55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BA16017-1EF4-416E-9879-A4F6320A1366}"/>
                    </a:ext>
                  </a:extLst>
                </p14:cNvPr>
                <p14:cNvContentPartPr/>
                <p14:nvPr/>
              </p14:nvContentPartPr>
              <p14:xfrm>
                <a:off x="1067917" y="6176509"/>
                <a:ext cx="12600" cy="248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BA16017-1EF4-416E-9879-A4F6320A13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8917" y="6167869"/>
                  <a:ext cx="30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CB0ACA1-E8DB-4BCB-9AA3-E3BF722EDCB9}"/>
                    </a:ext>
                  </a:extLst>
                </p14:cNvPr>
                <p14:cNvContentPartPr/>
                <p14:nvPr/>
              </p14:nvContentPartPr>
              <p14:xfrm>
                <a:off x="1078357" y="6096949"/>
                <a:ext cx="222480" cy="326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CB0ACA1-E8DB-4BCB-9AA3-E3BF722EDCB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9357" y="6087949"/>
                  <a:ext cx="24012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73DA0EF-5E55-435F-9A9E-E43687FF7020}"/>
              </a:ext>
            </a:extLst>
          </p:cNvPr>
          <p:cNvGrpSpPr/>
          <p:nvPr/>
        </p:nvGrpSpPr>
        <p:grpSpPr>
          <a:xfrm>
            <a:off x="1498117" y="6291709"/>
            <a:ext cx="333000" cy="173160"/>
            <a:chOff x="1498117" y="6291709"/>
            <a:chExt cx="33300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1063664-1CD7-4CD7-9C9A-9F74117F25E4}"/>
                    </a:ext>
                  </a:extLst>
                </p14:cNvPr>
                <p14:cNvContentPartPr/>
                <p14:nvPr/>
              </p14:nvContentPartPr>
              <p14:xfrm>
                <a:off x="1498117" y="6316909"/>
                <a:ext cx="90720" cy="147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1063664-1CD7-4CD7-9C9A-9F74117F25E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89477" y="6308269"/>
                  <a:ext cx="108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BE74B31-42A2-463F-ADF6-BE47336E6652}"/>
                    </a:ext>
                  </a:extLst>
                </p14:cNvPr>
                <p14:cNvContentPartPr/>
                <p14:nvPr/>
              </p14:nvContentPartPr>
              <p14:xfrm>
                <a:off x="1678117" y="6291709"/>
                <a:ext cx="153000" cy="158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BE74B31-42A2-463F-ADF6-BE47336E66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69117" y="6282709"/>
                  <a:ext cx="17064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175E718-2B74-4134-88ED-A85093A21E98}"/>
                  </a:ext>
                </a:extLst>
              </p14:cNvPr>
              <p14:cNvContentPartPr/>
              <p14:nvPr/>
            </p14:nvContentPartPr>
            <p14:xfrm>
              <a:off x="1320277" y="2616829"/>
              <a:ext cx="174960" cy="66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175E718-2B74-4134-88ED-A85093A21E9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311637" y="2607829"/>
                <a:ext cx="192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2E2BDE0-715A-4E6E-A248-6E96027F2B0F}"/>
                  </a:ext>
                </a:extLst>
              </p14:cNvPr>
              <p14:cNvContentPartPr/>
              <p14:nvPr/>
            </p14:nvContentPartPr>
            <p14:xfrm>
              <a:off x="8500837" y="1350709"/>
              <a:ext cx="952200" cy="122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2E2BDE0-715A-4E6E-A248-6E96027F2B0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492197" y="1341709"/>
                <a:ext cx="969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862625C-3740-42EE-9DC5-F400DC8EB58E}"/>
                  </a:ext>
                </a:extLst>
              </p14:cNvPr>
              <p14:cNvContentPartPr/>
              <p14:nvPr/>
            </p14:nvContentPartPr>
            <p14:xfrm>
              <a:off x="5010637" y="3384709"/>
              <a:ext cx="239040" cy="117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862625C-3740-42EE-9DC5-F400DC8EB5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001997" y="3376069"/>
                <a:ext cx="25668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709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physics}&#10;\usepackage{amsmath}&#10;\usepackage{amssymb}&#10;\usepackage{color}&#10;\usepackage{xcolor}&#10;\pagestyle{empty}&#10;\begin{document}&#10;$&#10;\displaystyle&#10;J_{0}(\rho)&#10;$&#10;\end{document}"/>
  <p:tag name="IGUANATEXSIZE" val="20"/>
  <p:tag name="IGUANATEXCURSOR" val="187"/>
  <p:tag name="TRANSPARENCY" val="True"/>
  <p:tag name="FILENAME" val=""/>
  <p:tag name="LATEXENGINEID" val="0"/>
  <p:tag name="TEMPFOLDER" val="C:\Users\na94\OneDrive\Desktop\Iguana_PPT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724.4094"/>
  <p:tag name="LATEXADDIN" val="\documentclass{article}&#10;\usepackage{physics}&#10;\usepackage{amsmath}&#10;\usepackage{amssymb}&#10;\usepackage{color}&#10;\usepackage{xcolor}&#10;\pagestyle{empty}&#10;\begin{document}&#10;$&#10;\displaystyle&#10;P_{d}\propto \mathcal{O}(\omega^{-\frac{3}{2}})&#10;$&#10;\end{document}"/>
  <p:tag name="IGUANATEXSIZE" val="20"/>
  <p:tag name="IGUANATEXCURSOR" val="218"/>
  <p:tag name="TRANSPARENCY" val="True"/>
  <p:tag name="FILENAME" val=""/>
  <p:tag name="LATEXENGINEID" val="0"/>
  <p:tag name="TEMPFOLDER" val="C:\Users\na94\OneDrive\Desktop\Iguana_PPT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37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Dongyeop Na</dc:creator>
  <cp:lastModifiedBy>Dongyeop Na</cp:lastModifiedBy>
  <cp:revision>76</cp:revision>
  <dcterms:created xsi:type="dcterms:W3CDTF">2020-10-03T20:37:32Z</dcterms:created>
  <dcterms:modified xsi:type="dcterms:W3CDTF">2020-10-06T19:09:19Z</dcterms:modified>
</cp:coreProperties>
</file>