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ink/ink1655.xml" ContentType="application/inkml+xml"/>
  <Override PartName="/ppt/ink/ink1656.xml" ContentType="application/inkml+xml"/>
  <Override PartName="/ppt/ink/ink1657.xml" ContentType="application/inkml+xml"/>
  <Override PartName="/ppt/ink/ink1658.xml" ContentType="application/inkml+xml"/>
  <Override PartName="/ppt/ink/ink1659.xml" ContentType="application/inkml+xml"/>
  <Override PartName="/ppt/ink/ink1660.xml" ContentType="application/inkml+xml"/>
  <Override PartName="/ppt/ink/ink1661.xml" ContentType="application/inkml+xml"/>
  <Override PartName="/ppt/ink/ink1662.xml" ContentType="application/inkml+xml"/>
  <Override PartName="/ppt/ink/ink1663.xml" ContentType="application/inkml+xml"/>
  <Override PartName="/ppt/ink/ink1664.xml" ContentType="application/inkml+xml"/>
  <Override PartName="/ppt/ink/ink1665.xml" ContentType="application/inkml+xml"/>
  <Override PartName="/ppt/ink/ink1666.xml" ContentType="application/inkml+xml"/>
  <Override PartName="/ppt/ink/ink1667.xml" ContentType="application/inkml+xml"/>
  <Override PartName="/ppt/ink/ink1668.xml" ContentType="application/inkml+xml"/>
  <Override PartName="/ppt/ink/ink1669.xml" ContentType="application/inkml+xml"/>
  <Override PartName="/ppt/ink/ink1670.xml" ContentType="application/inkml+xml"/>
  <Override PartName="/ppt/ink/ink1671.xml" ContentType="application/inkml+xml"/>
  <Override PartName="/ppt/ink/ink1672.xml" ContentType="application/inkml+xml"/>
  <Override PartName="/ppt/ink/ink1673.xml" ContentType="application/inkml+xml"/>
  <Override PartName="/ppt/ink/ink1674.xml" ContentType="application/inkml+xml"/>
  <Override PartName="/ppt/ink/ink1675.xml" ContentType="application/inkml+xml"/>
  <Override PartName="/ppt/ink/ink1676.xml" ContentType="application/inkml+xml"/>
  <Override PartName="/ppt/ink/ink1677.xml" ContentType="application/inkml+xml"/>
  <Override PartName="/ppt/ink/ink1678.xml" ContentType="application/inkml+xml"/>
  <Override PartName="/ppt/ink/ink1679.xml" ContentType="application/inkml+xml"/>
  <Override PartName="/ppt/ink/ink1680.xml" ContentType="application/inkml+xml"/>
  <Override PartName="/ppt/ink/ink1681.xml" ContentType="application/inkml+xml"/>
  <Override PartName="/ppt/ink/ink1682.xml" ContentType="application/inkml+xml"/>
  <Override PartName="/ppt/ink/ink1683.xml" ContentType="application/inkml+xml"/>
  <Override PartName="/ppt/ink/ink1684.xml" ContentType="application/inkml+xml"/>
  <Override PartName="/ppt/ink/ink1685.xml" ContentType="application/inkml+xml"/>
  <Override PartName="/ppt/ink/ink1686.xml" ContentType="application/inkml+xml"/>
  <Override PartName="/ppt/ink/ink1687.xml" ContentType="application/inkml+xml"/>
  <Override PartName="/ppt/ink/ink1688.xml" ContentType="application/inkml+xml"/>
  <Override PartName="/ppt/ink/ink1689.xml" ContentType="application/inkml+xml"/>
  <Override PartName="/ppt/ink/ink1690.xml" ContentType="application/inkml+xml"/>
  <Override PartName="/ppt/ink/ink1691.xml" ContentType="application/inkml+xml"/>
  <Override PartName="/ppt/ink/ink1692.xml" ContentType="application/inkml+xml"/>
  <Override PartName="/ppt/ink/ink1693.xml" ContentType="application/inkml+xml"/>
  <Override PartName="/ppt/ink/ink1694.xml" ContentType="application/inkml+xml"/>
  <Override PartName="/ppt/ink/ink1695.xml" ContentType="application/inkml+xml"/>
  <Override PartName="/ppt/ink/ink1696.xml" ContentType="application/inkml+xml"/>
  <Override PartName="/ppt/ink/ink1697.xml" ContentType="application/inkml+xml"/>
  <Override PartName="/ppt/ink/ink1698.xml" ContentType="application/inkml+xml"/>
  <Override PartName="/ppt/ink/ink1699.xml" ContentType="application/inkml+xml"/>
  <Override PartName="/ppt/ink/ink1700.xml" ContentType="application/inkml+xml"/>
  <Override PartName="/ppt/ink/ink1701.xml" ContentType="application/inkml+xml"/>
  <Override PartName="/ppt/ink/ink1702.xml" ContentType="application/inkml+xml"/>
  <Override PartName="/ppt/ink/ink1703.xml" ContentType="application/inkml+xml"/>
  <Override PartName="/ppt/ink/ink1704.xml" ContentType="application/inkml+xml"/>
  <Override PartName="/ppt/ink/ink1705.xml" ContentType="application/inkml+xml"/>
  <Override PartName="/ppt/ink/ink1706.xml" ContentType="application/inkml+xml"/>
  <Override PartName="/ppt/ink/ink1707.xml" ContentType="application/inkml+xml"/>
  <Override PartName="/ppt/ink/ink1708.xml" ContentType="application/inkml+xml"/>
  <Override PartName="/ppt/ink/ink1709.xml" ContentType="application/inkml+xml"/>
  <Override PartName="/ppt/ink/ink1710.xml" ContentType="application/inkml+xml"/>
  <Override PartName="/ppt/ink/ink1711.xml" ContentType="application/inkml+xml"/>
  <Override PartName="/ppt/ink/ink1712.xml" ContentType="application/inkml+xml"/>
  <Override PartName="/ppt/ink/ink1713.xml" ContentType="application/inkml+xml"/>
  <Override PartName="/ppt/ink/ink1714.xml" ContentType="application/inkml+xml"/>
  <Override PartName="/ppt/ink/ink1715.xml" ContentType="application/inkml+xml"/>
  <Override PartName="/ppt/ink/ink1716.xml" ContentType="application/inkml+xml"/>
  <Override PartName="/ppt/ink/ink1717.xml" ContentType="application/inkml+xml"/>
  <Override PartName="/ppt/ink/ink1718.xml" ContentType="application/inkml+xml"/>
  <Override PartName="/ppt/ink/ink1719.xml" ContentType="application/inkml+xml"/>
  <Override PartName="/ppt/ink/ink1720.xml" ContentType="application/inkml+xml"/>
  <Override PartName="/ppt/ink/ink1721.xml" ContentType="application/inkml+xml"/>
  <Override PartName="/ppt/ink/ink1722.xml" ContentType="application/inkml+xml"/>
  <Override PartName="/ppt/ink/ink1723.xml" ContentType="application/inkml+xml"/>
  <Override PartName="/ppt/ink/ink1724.xml" ContentType="application/inkml+xml"/>
  <Override PartName="/ppt/ink/ink1725.xml" ContentType="application/inkml+xml"/>
  <Override PartName="/ppt/ink/ink1726.xml" ContentType="application/inkml+xml"/>
  <Override PartName="/ppt/ink/ink1727.xml" ContentType="application/inkml+xml"/>
  <Override PartName="/ppt/ink/ink1728.xml" ContentType="application/inkml+xml"/>
  <Override PartName="/ppt/ink/ink1729.xml" ContentType="application/inkml+xml"/>
  <Override PartName="/ppt/ink/ink1730.xml" ContentType="application/inkml+xml"/>
  <Override PartName="/ppt/ink/ink1731.xml" ContentType="application/inkml+xml"/>
  <Override PartName="/ppt/ink/ink1732.xml" ContentType="application/inkml+xml"/>
  <Override PartName="/ppt/ink/ink1733.xml" ContentType="application/inkml+xml"/>
  <Override PartName="/ppt/ink/ink1734.xml" ContentType="application/inkml+xml"/>
  <Override PartName="/ppt/ink/ink1735.xml" ContentType="application/inkml+xml"/>
  <Override PartName="/ppt/ink/ink1736.xml" ContentType="application/inkml+xml"/>
  <Override PartName="/ppt/ink/ink1737.xml" ContentType="application/inkml+xml"/>
  <Override PartName="/ppt/ink/ink1738.xml" ContentType="application/inkml+xml"/>
  <Override PartName="/ppt/ink/ink1739.xml" ContentType="application/inkml+xml"/>
  <Override PartName="/ppt/ink/ink1740.xml" ContentType="application/inkml+xml"/>
  <Override PartName="/ppt/ink/ink1741.xml" ContentType="application/inkml+xml"/>
  <Override PartName="/ppt/ink/ink1742.xml" ContentType="application/inkml+xml"/>
  <Override PartName="/ppt/ink/ink1743.xml" ContentType="application/inkml+xml"/>
  <Override PartName="/ppt/ink/ink1744.xml" ContentType="application/inkml+xml"/>
  <Override PartName="/ppt/ink/ink1745.xml" ContentType="application/inkml+xml"/>
  <Override PartName="/ppt/ink/ink1746.xml" ContentType="application/inkml+xml"/>
  <Override PartName="/ppt/ink/ink1747.xml" ContentType="application/inkml+xml"/>
  <Override PartName="/ppt/ink/ink1748.xml" ContentType="application/inkml+xml"/>
  <Override PartName="/ppt/ink/ink1749.xml" ContentType="application/inkml+xml"/>
  <Override PartName="/ppt/ink/ink1750.xml" ContentType="application/inkml+xml"/>
  <Override PartName="/ppt/ink/ink1751.xml" ContentType="application/inkml+xml"/>
  <Override PartName="/ppt/ink/ink1752.xml" ContentType="application/inkml+xml"/>
  <Override PartName="/ppt/ink/ink1753.xml" ContentType="application/inkml+xml"/>
  <Override PartName="/ppt/ink/ink1754.xml" ContentType="application/inkml+xml"/>
  <Override PartName="/ppt/ink/ink1755.xml" ContentType="application/inkml+xml"/>
  <Override PartName="/ppt/ink/ink1756.xml" ContentType="application/inkml+xml"/>
  <Override PartName="/ppt/ink/ink1757.xml" ContentType="application/inkml+xml"/>
  <Override PartName="/ppt/ink/ink1758.xml" ContentType="application/inkml+xml"/>
  <Override PartName="/ppt/ink/ink1759.xml" ContentType="application/inkml+xml"/>
  <Override PartName="/ppt/ink/ink1760.xml" ContentType="application/inkml+xml"/>
  <Override PartName="/ppt/ink/ink1761.xml" ContentType="application/inkml+xml"/>
  <Override PartName="/ppt/ink/ink1762.xml" ContentType="application/inkml+xml"/>
  <Override PartName="/ppt/ink/ink1763.xml" ContentType="application/inkml+xml"/>
  <Override PartName="/ppt/ink/ink1764.xml" ContentType="application/inkml+xml"/>
  <Override PartName="/ppt/ink/ink1765.xml" ContentType="application/inkml+xml"/>
  <Override PartName="/ppt/ink/ink1766.xml" ContentType="application/inkml+xml"/>
  <Override PartName="/ppt/ink/ink1767.xml" ContentType="application/inkml+xml"/>
  <Override PartName="/ppt/ink/ink1768.xml" ContentType="application/inkml+xml"/>
  <Override PartName="/ppt/ink/ink1769.xml" ContentType="application/inkml+xml"/>
  <Override PartName="/ppt/ink/ink1770.xml" ContentType="application/inkml+xml"/>
  <Override PartName="/ppt/ink/ink1771.xml" ContentType="application/inkml+xml"/>
  <Override PartName="/ppt/ink/ink1772.xml" ContentType="application/inkml+xml"/>
  <Override PartName="/ppt/ink/ink1773.xml" ContentType="application/inkml+xml"/>
  <Override PartName="/ppt/ink/ink1774.xml" ContentType="application/inkml+xml"/>
  <Override PartName="/ppt/ink/ink1775.xml" ContentType="application/inkml+xml"/>
  <Override PartName="/ppt/ink/ink1776.xml" ContentType="application/inkml+xml"/>
  <Override PartName="/ppt/ink/ink1777.xml" ContentType="application/inkml+xml"/>
  <Override PartName="/ppt/ink/ink1778.xml" ContentType="application/inkml+xml"/>
  <Override PartName="/ppt/ink/ink1779.xml" ContentType="application/inkml+xml"/>
  <Override PartName="/ppt/ink/ink1780.xml" ContentType="application/inkml+xml"/>
  <Override PartName="/ppt/ink/ink1781.xml" ContentType="application/inkml+xml"/>
  <Override PartName="/ppt/ink/ink1782.xml" ContentType="application/inkml+xml"/>
  <Override PartName="/ppt/ink/ink1783.xml" ContentType="application/inkml+xml"/>
  <Override PartName="/ppt/ink/ink1784.xml" ContentType="application/inkml+xml"/>
  <Override PartName="/ppt/ink/ink1785.xml" ContentType="application/inkml+xml"/>
  <Override PartName="/ppt/ink/ink1786.xml" ContentType="application/inkml+xml"/>
  <Override PartName="/ppt/ink/ink1787.xml" ContentType="application/inkml+xml"/>
  <Override PartName="/ppt/ink/ink1788.xml" ContentType="application/inkml+xml"/>
  <Override PartName="/ppt/ink/ink1789.xml" ContentType="application/inkml+xml"/>
  <Override PartName="/ppt/ink/ink1790.xml" ContentType="application/inkml+xml"/>
  <Override PartName="/ppt/ink/ink1791.xml" ContentType="application/inkml+xml"/>
  <Override PartName="/ppt/ink/ink1792.xml" ContentType="application/inkml+xml"/>
  <Override PartName="/ppt/ink/ink1793.xml" ContentType="application/inkml+xml"/>
  <Override PartName="/ppt/ink/ink1794.xml" ContentType="application/inkml+xml"/>
  <Override PartName="/ppt/ink/ink1795.xml" ContentType="application/inkml+xml"/>
  <Override PartName="/ppt/ink/ink1796.xml" ContentType="application/inkml+xml"/>
  <Override PartName="/ppt/ink/ink1797.xml" ContentType="application/inkml+xml"/>
  <Override PartName="/ppt/ink/ink1798.xml" ContentType="application/inkml+xml"/>
  <Override PartName="/ppt/ink/ink1799.xml" ContentType="application/inkml+xml"/>
  <Override PartName="/ppt/ink/ink1800.xml" ContentType="application/inkml+xml"/>
  <Override PartName="/ppt/ink/ink1801.xml" ContentType="application/inkml+xml"/>
  <Override PartName="/ppt/ink/ink1802.xml" ContentType="application/inkml+xml"/>
  <Override PartName="/ppt/ink/ink1803.xml" ContentType="application/inkml+xml"/>
  <Override PartName="/ppt/ink/ink1804.xml" ContentType="application/inkml+xml"/>
  <Override PartName="/ppt/ink/ink1805.xml" ContentType="application/inkml+xml"/>
  <Override PartName="/ppt/ink/ink1806.xml" ContentType="application/inkml+xml"/>
  <Override PartName="/ppt/ink/ink1807.xml" ContentType="application/inkml+xml"/>
  <Override PartName="/ppt/ink/ink1808.xml" ContentType="application/inkml+xml"/>
  <Override PartName="/ppt/ink/ink1809.xml" ContentType="application/inkml+xml"/>
  <Override PartName="/ppt/ink/ink1810.xml" ContentType="application/inkml+xml"/>
  <Override PartName="/ppt/ink/ink1811.xml" ContentType="application/inkml+xml"/>
  <Override PartName="/ppt/ink/ink1812.xml" ContentType="application/inkml+xml"/>
  <Override PartName="/ppt/ink/ink1813.xml" ContentType="application/inkml+xml"/>
  <Override PartName="/ppt/ink/ink1814.xml" ContentType="application/inkml+xml"/>
  <Override PartName="/ppt/ink/ink1815.xml" ContentType="application/inkml+xml"/>
  <Override PartName="/ppt/ink/ink1816.xml" ContentType="application/inkml+xml"/>
  <Override PartName="/ppt/ink/ink1817.xml" ContentType="application/inkml+xml"/>
  <Override PartName="/ppt/ink/ink1818.xml" ContentType="application/inkml+xml"/>
  <Override PartName="/ppt/ink/ink1819.xml" ContentType="application/inkml+xml"/>
  <Override PartName="/ppt/ink/ink1820.xml" ContentType="application/inkml+xml"/>
  <Override PartName="/ppt/ink/ink1821.xml" ContentType="application/inkml+xml"/>
  <Override PartName="/ppt/ink/ink1822.xml" ContentType="application/inkml+xml"/>
  <Override PartName="/ppt/ink/ink1823.xml" ContentType="application/inkml+xml"/>
  <Override PartName="/ppt/ink/ink1824.xml" ContentType="application/inkml+xml"/>
  <Override PartName="/ppt/ink/ink1825.xml" ContentType="application/inkml+xml"/>
  <Override PartName="/ppt/ink/ink1826.xml" ContentType="application/inkml+xml"/>
  <Override PartName="/ppt/ink/ink1827.xml" ContentType="application/inkml+xml"/>
  <Override PartName="/ppt/ink/ink1828.xml" ContentType="application/inkml+xml"/>
  <Override PartName="/ppt/ink/ink1829.xml" ContentType="application/inkml+xml"/>
  <Override PartName="/ppt/ink/ink1830.xml" ContentType="application/inkml+xml"/>
  <Override PartName="/ppt/ink/ink1831.xml" ContentType="application/inkml+xml"/>
  <Override PartName="/ppt/ink/ink1832.xml" ContentType="application/inkml+xml"/>
  <Override PartName="/ppt/ink/ink1833.xml" ContentType="application/inkml+xml"/>
  <Override PartName="/ppt/ink/ink1834.xml" ContentType="application/inkml+xml"/>
  <Override PartName="/ppt/ink/ink1835.xml" ContentType="application/inkml+xml"/>
  <Override PartName="/ppt/ink/ink1836.xml" ContentType="application/inkml+xml"/>
  <Override PartName="/ppt/ink/ink1837.xml" ContentType="application/inkml+xml"/>
  <Override PartName="/ppt/ink/ink1838.xml" ContentType="application/inkml+xml"/>
  <Override PartName="/ppt/ink/ink1839.xml" ContentType="application/inkml+xml"/>
  <Override PartName="/ppt/ink/ink1840.xml" ContentType="application/inkml+xml"/>
  <Override PartName="/ppt/ink/ink1841.xml" ContentType="application/inkml+xml"/>
  <Override PartName="/ppt/ink/ink1842.xml" ContentType="application/inkml+xml"/>
  <Override PartName="/ppt/ink/ink1843.xml" ContentType="application/inkml+xml"/>
  <Override PartName="/ppt/ink/ink1844.xml" ContentType="application/inkml+xml"/>
  <Override PartName="/ppt/ink/ink1845.xml" ContentType="application/inkml+xml"/>
  <Override PartName="/ppt/ink/ink1846.xml" ContentType="application/inkml+xml"/>
  <Override PartName="/ppt/ink/ink1847.xml" ContentType="application/inkml+xml"/>
  <Override PartName="/ppt/ink/ink1848.xml" ContentType="application/inkml+xml"/>
  <Override PartName="/ppt/ink/ink1849.xml" ContentType="application/inkml+xml"/>
  <Override PartName="/ppt/ink/ink1850.xml" ContentType="application/inkml+xml"/>
  <Override PartName="/ppt/ink/ink1851.xml" ContentType="application/inkml+xml"/>
  <Override PartName="/ppt/ink/ink1852.xml" ContentType="application/inkml+xml"/>
  <Override PartName="/ppt/ink/ink1853.xml" ContentType="application/inkml+xml"/>
  <Override PartName="/ppt/ink/ink1854.xml" ContentType="application/inkml+xml"/>
  <Override PartName="/ppt/ink/ink1855.xml" ContentType="application/inkml+xml"/>
  <Override PartName="/ppt/ink/ink1856.xml" ContentType="application/inkml+xml"/>
  <Override PartName="/ppt/ink/ink1857.xml" ContentType="application/inkml+xml"/>
  <Override PartName="/ppt/ink/ink1858.xml" ContentType="application/inkml+xml"/>
  <Override PartName="/ppt/ink/ink1859.xml" ContentType="application/inkml+xml"/>
  <Override PartName="/ppt/ink/ink1860.xml" ContentType="application/inkml+xml"/>
  <Override PartName="/ppt/ink/ink1861.xml" ContentType="application/inkml+xml"/>
  <Override PartName="/ppt/ink/ink1862.xml" ContentType="application/inkml+xml"/>
  <Override PartName="/ppt/ink/ink1863.xml" ContentType="application/inkml+xml"/>
  <Override PartName="/ppt/ink/ink1864.xml" ContentType="application/inkml+xml"/>
  <Override PartName="/ppt/ink/ink1865.xml" ContentType="application/inkml+xml"/>
  <Override PartName="/ppt/ink/ink1866.xml" ContentType="application/inkml+xml"/>
  <Override PartName="/ppt/ink/ink1867.xml" ContentType="application/inkml+xml"/>
  <Override PartName="/ppt/ink/ink1868.xml" ContentType="application/inkml+xml"/>
  <Override PartName="/ppt/ink/ink1869.xml" ContentType="application/inkml+xml"/>
  <Override PartName="/ppt/ink/ink1870.xml" ContentType="application/inkml+xml"/>
  <Override PartName="/ppt/ink/ink1871.xml" ContentType="application/inkml+xml"/>
  <Override PartName="/ppt/ink/ink1872.xml" ContentType="application/inkml+xml"/>
  <Override PartName="/ppt/ink/ink1873.xml" ContentType="application/inkml+xml"/>
  <Override PartName="/ppt/ink/ink1874.xml" ContentType="application/inkml+xml"/>
  <Override PartName="/ppt/ink/ink1875.xml" ContentType="application/inkml+xml"/>
  <Override PartName="/ppt/ink/ink1876.xml" ContentType="application/inkml+xml"/>
  <Override PartName="/ppt/ink/ink1877.xml" ContentType="application/inkml+xml"/>
  <Override PartName="/ppt/ink/ink1878.xml" ContentType="application/inkml+xml"/>
  <Override PartName="/ppt/ink/ink1879.xml" ContentType="application/inkml+xml"/>
  <Override PartName="/ppt/ink/ink1880.xml" ContentType="application/inkml+xml"/>
  <Override PartName="/ppt/ink/ink1881.xml" ContentType="application/inkml+xml"/>
  <Override PartName="/ppt/ink/ink1882.xml" ContentType="application/inkml+xml"/>
  <Override PartName="/ppt/ink/ink1883.xml" ContentType="application/inkml+xml"/>
  <Override PartName="/ppt/ink/ink1884.xml" ContentType="application/inkml+xml"/>
  <Override PartName="/ppt/ink/ink1885.xml" ContentType="application/inkml+xml"/>
  <Override PartName="/ppt/ink/ink1886.xml" ContentType="application/inkml+xml"/>
  <Override PartName="/ppt/ink/ink1887.xml" ContentType="application/inkml+xml"/>
  <Override PartName="/ppt/ink/ink1888.xml" ContentType="application/inkml+xml"/>
  <Override PartName="/ppt/ink/ink1889.xml" ContentType="application/inkml+xml"/>
  <Override PartName="/ppt/ink/ink1890.xml" ContentType="application/inkml+xml"/>
  <Override PartName="/ppt/ink/ink1891.xml" ContentType="application/inkml+xml"/>
  <Override PartName="/ppt/ink/ink1892.xml" ContentType="application/inkml+xml"/>
  <Override PartName="/ppt/ink/ink1893.xml" ContentType="application/inkml+xml"/>
  <Override PartName="/ppt/ink/ink1894.xml" ContentType="application/inkml+xml"/>
  <Override PartName="/ppt/ink/ink1895.xml" ContentType="application/inkml+xml"/>
  <Override PartName="/ppt/ink/ink1896.xml" ContentType="application/inkml+xml"/>
  <Override PartName="/ppt/ink/ink1897.xml" ContentType="application/inkml+xml"/>
  <Override PartName="/ppt/ink/ink1898.xml" ContentType="application/inkml+xml"/>
  <Override PartName="/ppt/ink/ink1899.xml" ContentType="application/inkml+xml"/>
  <Override PartName="/ppt/ink/ink1900.xml" ContentType="application/inkml+xml"/>
  <Override PartName="/ppt/ink/ink1901.xml" ContentType="application/inkml+xml"/>
  <Override PartName="/ppt/ink/ink1902.xml" ContentType="application/inkml+xml"/>
  <Override PartName="/ppt/ink/ink1903.xml" ContentType="application/inkml+xml"/>
  <Override PartName="/ppt/ink/ink1904.xml" ContentType="application/inkml+xml"/>
  <Override PartName="/ppt/ink/ink1905.xml" ContentType="application/inkml+xml"/>
  <Override PartName="/ppt/ink/ink1906.xml" ContentType="application/inkml+xml"/>
  <Override PartName="/ppt/ink/ink1907.xml" ContentType="application/inkml+xml"/>
  <Override PartName="/ppt/ink/ink1908.xml" ContentType="application/inkml+xml"/>
  <Override PartName="/ppt/ink/ink1909.xml" ContentType="application/inkml+xml"/>
  <Override PartName="/ppt/ink/ink1910.xml" ContentType="application/inkml+xml"/>
  <Override PartName="/ppt/ink/ink1911.xml" ContentType="application/inkml+xml"/>
  <Override PartName="/ppt/ink/ink1912.xml" ContentType="application/inkml+xml"/>
  <Override PartName="/ppt/ink/ink1913.xml" ContentType="application/inkml+xml"/>
  <Override PartName="/ppt/ink/ink1914.xml" ContentType="application/inkml+xml"/>
  <Override PartName="/ppt/ink/ink1915.xml" ContentType="application/inkml+xml"/>
  <Override PartName="/ppt/ink/ink1916.xml" ContentType="application/inkml+xml"/>
  <Override PartName="/ppt/ink/ink1917.xml" ContentType="application/inkml+xml"/>
  <Override PartName="/ppt/ink/ink1918.xml" ContentType="application/inkml+xml"/>
  <Override PartName="/ppt/ink/ink1919.xml" ContentType="application/inkml+xml"/>
  <Override PartName="/ppt/ink/ink1920.xml" ContentType="application/inkml+xml"/>
  <Override PartName="/ppt/ink/ink1921.xml" ContentType="application/inkml+xml"/>
  <Override PartName="/ppt/ink/ink1922.xml" ContentType="application/inkml+xml"/>
  <Override PartName="/ppt/ink/ink1923.xml" ContentType="application/inkml+xml"/>
  <Override PartName="/ppt/ink/ink1924.xml" ContentType="application/inkml+xml"/>
  <Override PartName="/ppt/ink/ink1925.xml" ContentType="application/inkml+xml"/>
  <Override PartName="/ppt/ink/ink1926.xml" ContentType="application/inkml+xml"/>
  <Override PartName="/ppt/ink/ink1927.xml" ContentType="application/inkml+xml"/>
  <Override PartName="/ppt/ink/ink1928.xml" ContentType="application/inkml+xml"/>
  <Override PartName="/ppt/ink/ink1929.xml" ContentType="application/inkml+xml"/>
  <Override PartName="/ppt/ink/ink1930.xml" ContentType="application/inkml+xml"/>
  <Override PartName="/ppt/ink/ink1931.xml" ContentType="application/inkml+xml"/>
  <Override PartName="/ppt/ink/ink1932.xml" ContentType="application/inkml+xml"/>
  <Override PartName="/ppt/ink/ink1933.xml" ContentType="application/inkml+xml"/>
  <Override PartName="/ppt/ink/ink1934.xml" ContentType="application/inkml+xml"/>
  <Override PartName="/ppt/ink/ink1935.xml" ContentType="application/inkml+xml"/>
  <Override PartName="/ppt/ink/ink1936.xml" ContentType="application/inkml+xml"/>
  <Override PartName="/ppt/ink/ink1937.xml" ContentType="application/inkml+xml"/>
  <Override PartName="/ppt/ink/ink1938.xml" ContentType="application/inkml+xml"/>
  <Override PartName="/ppt/ink/ink1939.xml" ContentType="application/inkml+xml"/>
  <Override PartName="/ppt/ink/ink1940.xml" ContentType="application/inkml+xml"/>
  <Override PartName="/ppt/ink/ink1941.xml" ContentType="application/inkml+xml"/>
  <Override PartName="/ppt/ink/ink1942.xml" ContentType="application/inkml+xml"/>
  <Override PartName="/ppt/ink/ink1943.xml" ContentType="application/inkml+xml"/>
  <Override PartName="/ppt/ink/ink1944.xml" ContentType="application/inkml+xml"/>
  <Override PartName="/ppt/ink/ink1945.xml" ContentType="application/inkml+xml"/>
  <Override PartName="/ppt/ink/ink1946.xml" ContentType="application/inkml+xml"/>
  <Override PartName="/ppt/ink/ink1947.xml" ContentType="application/inkml+xml"/>
  <Override PartName="/ppt/ink/ink1948.xml" ContentType="application/inkml+xml"/>
  <Override PartName="/ppt/ink/ink1949.xml" ContentType="application/inkml+xml"/>
  <Override PartName="/ppt/ink/ink1950.xml" ContentType="application/inkml+xml"/>
  <Override PartName="/ppt/ink/ink1951.xml" ContentType="application/inkml+xml"/>
  <Override PartName="/ppt/ink/ink1952.xml" ContentType="application/inkml+xml"/>
  <Override PartName="/ppt/ink/ink1953.xml" ContentType="application/inkml+xml"/>
  <Override PartName="/ppt/ink/ink1954.xml" ContentType="application/inkml+xml"/>
  <Override PartName="/ppt/ink/ink1955.xml" ContentType="application/inkml+xml"/>
  <Override PartName="/ppt/ink/ink1956.xml" ContentType="application/inkml+xml"/>
  <Override PartName="/ppt/ink/ink1957.xml" ContentType="application/inkml+xml"/>
  <Override PartName="/ppt/ink/ink1958.xml" ContentType="application/inkml+xml"/>
  <Override PartName="/ppt/ink/ink1959.xml" ContentType="application/inkml+xml"/>
  <Override PartName="/ppt/ink/ink1960.xml" ContentType="application/inkml+xml"/>
  <Override PartName="/ppt/ink/ink1961.xml" ContentType="application/inkml+xml"/>
  <Override PartName="/ppt/ink/ink1962.xml" ContentType="application/inkml+xml"/>
  <Override PartName="/ppt/ink/ink1963.xml" ContentType="application/inkml+xml"/>
  <Override PartName="/ppt/ink/ink1964.xml" ContentType="application/inkml+xml"/>
  <Override PartName="/ppt/ink/ink1965.xml" ContentType="application/inkml+xml"/>
  <Override PartName="/ppt/ink/ink1966.xml" ContentType="application/inkml+xml"/>
  <Override PartName="/ppt/ink/ink1967.xml" ContentType="application/inkml+xml"/>
  <Override PartName="/ppt/ink/ink1968.xml" ContentType="application/inkml+xml"/>
  <Override PartName="/ppt/ink/ink1969.xml" ContentType="application/inkml+xml"/>
  <Override PartName="/ppt/ink/ink1970.xml" ContentType="application/inkml+xml"/>
  <Override PartName="/ppt/ink/ink1971.xml" ContentType="application/inkml+xml"/>
  <Override PartName="/ppt/ink/ink1972.xml" ContentType="application/inkml+xml"/>
  <Override PartName="/ppt/ink/ink1973.xml" ContentType="application/inkml+xml"/>
  <Override PartName="/ppt/ink/ink1974.xml" ContentType="application/inkml+xml"/>
  <Override PartName="/ppt/ink/ink1975.xml" ContentType="application/inkml+xml"/>
  <Override PartName="/ppt/ink/ink1976.xml" ContentType="application/inkml+xml"/>
  <Override PartName="/ppt/ink/ink1977.xml" ContentType="application/inkml+xml"/>
  <Override PartName="/ppt/ink/ink1978.xml" ContentType="application/inkml+xml"/>
  <Override PartName="/ppt/ink/ink1979.xml" ContentType="application/inkml+xml"/>
  <Override PartName="/ppt/ink/ink1980.xml" ContentType="application/inkml+xml"/>
  <Override PartName="/ppt/ink/ink1981.xml" ContentType="application/inkml+xml"/>
  <Override PartName="/ppt/ink/ink1982.xml" ContentType="application/inkml+xml"/>
  <Override PartName="/ppt/ink/ink1983.xml" ContentType="application/inkml+xml"/>
  <Override PartName="/ppt/ink/ink1984.xml" ContentType="application/inkml+xml"/>
  <Override PartName="/ppt/ink/ink1985.xml" ContentType="application/inkml+xml"/>
  <Override PartName="/ppt/ink/ink1986.xml" ContentType="application/inkml+xml"/>
  <Override PartName="/ppt/ink/ink1987.xml" ContentType="application/inkml+xml"/>
  <Override PartName="/ppt/ink/ink1988.xml" ContentType="application/inkml+xml"/>
  <Override PartName="/ppt/ink/ink1989.xml" ContentType="application/inkml+xml"/>
  <Override PartName="/ppt/ink/ink1990.xml" ContentType="application/inkml+xml"/>
  <Override PartName="/ppt/ink/ink1991.xml" ContentType="application/inkml+xml"/>
  <Override PartName="/ppt/ink/ink1992.xml" ContentType="application/inkml+xml"/>
  <Override PartName="/ppt/ink/ink1993.xml" ContentType="application/inkml+xml"/>
  <Override PartName="/ppt/ink/ink1994.xml" ContentType="application/inkml+xml"/>
  <Override PartName="/ppt/ink/ink1995.xml" ContentType="application/inkml+xml"/>
  <Override PartName="/ppt/ink/ink1996.xml" ContentType="application/inkml+xml"/>
  <Override PartName="/ppt/ink/ink1997.xml" ContentType="application/inkml+xml"/>
  <Override PartName="/ppt/ink/ink1998.xml" ContentType="application/inkml+xml"/>
  <Override PartName="/ppt/ink/ink1999.xml" ContentType="application/inkml+xml"/>
  <Override PartName="/ppt/ink/ink2000.xml" ContentType="application/inkml+xml"/>
  <Override PartName="/ppt/ink/ink2001.xml" ContentType="application/inkml+xml"/>
  <Override PartName="/ppt/ink/ink2002.xml" ContentType="application/inkml+xml"/>
  <Override PartName="/ppt/ink/ink2003.xml" ContentType="application/inkml+xml"/>
  <Override PartName="/ppt/ink/ink2004.xml" ContentType="application/inkml+xml"/>
  <Override PartName="/ppt/ink/ink2005.xml" ContentType="application/inkml+xml"/>
  <Override PartName="/ppt/ink/ink2006.xml" ContentType="application/inkml+xml"/>
  <Override PartName="/ppt/ink/ink2007.xml" ContentType="application/inkml+xml"/>
  <Override PartName="/ppt/ink/ink2008.xml" ContentType="application/inkml+xml"/>
  <Override PartName="/ppt/ink/ink2009.xml" ContentType="application/inkml+xml"/>
  <Override PartName="/ppt/ink/ink2010.xml" ContentType="application/inkml+xml"/>
  <Override PartName="/ppt/ink/ink2011.xml" ContentType="application/inkml+xml"/>
  <Override PartName="/ppt/ink/ink2012.xml" ContentType="application/inkml+xml"/>
  <Override PartName="/ppt/ink/ink2013.xml" ContentType="application/inkml+xml"/>
  <Override PartName="/ppt/ink/ink2014.xml" ContentType="application/inkml+xml"/>
  <Override PartName="/ppt/ink/ink2015.xml" ContentType="application/inkml+xml"/>
  <Override PartName="/ppt/ink/ink2016.xml" ContentType="application/inkml+xml"/>
  <Override PartName="/ppt/ink/ink2017.xml" ContentType="application/inkml+xml"/>
  <Override PartName="/ppt/ink/ink2018.xml" ContentType="application/inkml+xml"/>
  <Override PartName="/ppt/ink/ink2019.xml" ContentType="application/inkml+xml"/>
  <Override PartName="/ppt/ink/ink2020.xml" ContentType="application/inkml+xml"/>
  <Override PartName="/ppt/ink/ink2021.xml" ContentType="application/inkml+xml"/>
  <Override PartName="/ppt/ink/ink2022.xml" ContentType="application/inkml+xml"/>
  <Override PartName="/ppt/ink/ink2023.xml" ContentType="application/inkml+xml"/>
  <Override PartName="/ppt/ink/ink2024.xml" ContentType="application/inkml+xml"/>
  <Override PartName="/ppt/ink/ink2025.xml" ContentType="application/inkml+xml"/>
  <Override PartName="/ppt/ink/ink2026.xml" ContentType="application/inkml+xml"/>
  <Override PartName="/ppt/ink/ink2027.xml" ContentType="application/inkml+xml"/>
  <Override PartName="/ppt/ink/ink2028.xml" ContentType="application/inkml+xml"/>
  <Override PartName="/ppt/ink/ink2029.xml" ContentType="application/inkml+xml"/>
  <Override PartName="/ppt/ink/ink2030.xml" ContentType="application/inkml+xml"/>
  <Override PartName="/ppt/ink/ink2031.xml" ContentType="application/inkml+xml"/>
  <Override PartName="/ppt/ink/ink2032.xml" ContentType="application/inkml+xml"/>
  <Override PartName="/ppt/ink/ink2033.xml" ContentType="application/inkml+xml"/>
  <Override PartName="/ppt/ink/ink2034.xml" ContentType="application/inkml+xml"/>
  <Override PartName="/ppt/ink/ink2035.xml" ContentType="application/inkml+xml"/>
  <Override PartName="/ppt/ink/ink2036.xml" ContentType="application/inkml+xml"/>
  <Override PartName="/ppt/ink/ink2037.xml" ContentType="application/inkml+xml"/>
  <Override PartName="/ppt/ink/ink2038.xml" ContentType="application/inkml+xml"/>
  <Override PartName="/ppt/ink/ink2039.xml" ContentType="application/inkml+xml"/>
  <Override PartName="/ppt/ink/ink2040.xml" ContentType="application/inkml+xml"/>
  <Override PartName="/ppt/ink/ink2041.xml" ContentType="application/inkml+xml"/>
  <Override PartName="/ppt/ink/ink2042.xml" ContentType="application/inkml+xml"/>
  <Override PartName="/ppt/ink/ink2043.xml" ContentType="application/inkml+xml"/>
  <Override PartName="/ppt/ink/ink2044.xml" ContentType="application/inkml+xml"/>
  <Override PartName="/ppt/ink/ink2045.xml" ContentType="application/inkml+xml"/>
  <Override PartName="/ppt/ink/ink2046.xml" ContentType="application/inkml+xml"/>
  <Override PartName="/ppt/ink/ink2047.xml" ContentType="application/inkml+xml"/>
  <Override PartName="/ppt/ink/ink2048.xml" ContentType="application/inkml+xml"/>
  <Override PartName="/ppt/ink/ink2049.xml" ContentType="application/inkml+xml"/>
  <Override PartName="/ppt/ink/ink2050.xml" ContentType="application/inkml+xml"/>
  <Override PartName="/ppt/ink/ink2051.xml" ContentType="application/inkml+xml"/>
  <Override PartName="/ppt/ink/ink2052.xml" ContentType="application/inkml+xml"/>
  <Override PartName="/ppt/ink/ink2053.xml" ContentType="application/inkml+xml"/>
  <Override PartName="/ppt/ink/ink2054.xml" ContentType="application/inkml+xml"/>
  <Override PartName="/ppt/ink/ink2055.xml" ContentType="application/inkml+xml"/>
  <Override PartName="/ppt/ink/ink2056.xml" ContentType="application/inkml+xml"/>
  <Override PartName="/ppt/ink/ink2057.xml" ContentType="application/inkml+xml"/>
  <Override PartName="/ppt/ink/ink2058.xml" ContentType="application/inkml+xml"/>
  <Override PartName="/ppt/ink/ink2059.xml" ContentType="application/inkml+xml"/>
  <Override PartName="/ppt/ink/ink2060.xml" ContentType="application/inkml+xml"/>
  <Override PartName="/ppt/ink/ink2061.xml" ContentType="application/inkml+xml"/>
  <Override PartName="/ppt/ink/ink2062.xml" ContentType="application/inkml+xml"/>
  <Override PartName="/ppt/ink/ink2063.xml" ContentType="application/inkml+xml"/>
  <Override PartName="/ppt/ink/ink2064.xml" ContentType="application/inkml+xml"/>
  <Override PartName="/ppt/ink/ink2065.xml" ContentType="application/inkml+xml"/>
  <Override PartName="/ppt/ink/ink2066.xml" ContentType="application/inkml+xml"/>
  <Override PartName="/ppt/ink/ink2067.xml" ContentType="application/inkml+xml"/>
  <Override PartName="/ppt/ink/ink2068.xml" ContentType="application/inkml+xml"/>
  <Override PartName="/ppt/ink/ink2069.xml" ContentType="application/inkml+xml"/>
  <Override PartName="/ppt/ink/ink2070.xml" ContentType="application/inkml+xml"/>
  <Override PartName="/ppt/ink/ink2071.xml" ContentType="application/inkml+xml"/>
  <Override PartName="/ppt/ink/ink2072.xml" ContentType="application/inkml+xml"/>
  <Override PartName="/ppt/ink/ink2073.xml" ContentType="application/inkml+xml"/>
  <Override PartName="/ppt/ink/ink2074.xml" ContentType="application/inkml+xml"/>
  <Override PartName="/ppt/ink/ink2075.xml" ContentType="application/inkml+xml"/>
  <Override PartName="/ppt/ink/ink2076.xml" ContentType="application/inkml+xml"/>
  <Override PartName="/ppt/ink/ink2077.xml" ContentType="application/inkml+xml"/>
  <Override PartName="/ppt/ink/ink2078.xml" ContentType="application/inkml+xml"/>
  <Override PartName="/ppt/ink/ink2079.xml" ContentType="application/inkml+xml"/>
  <Override PartName="/ppt/ink/ink2080.xml" ContentType="application/inkml+xml"/>
  <Override PartName="/ppt/ink/ink2081.xml" ContentType="application/inkml+xml"/>
  <Override PartName="/ppt/ink/ink2082.xml" ContentType="application/inkml+xml"/>
  <Override PartName="/ppt/ink/ink2083.xml" ContentType="application/inkml+xml"/>
  <Override PartName="/ppt/ink/ink2084.xml" ContentType="application/inkml+xml"/>
  <Override PartName="/ppt/ink/ink2085.xml" ContentType="application/inkml+xml"/>
  <Override PartName="/ppt/ink/ink2086.xml" ContentType="application/inkml+xml"/>
  <Override PartName="/ppt/ink/ink2087.xml" ContentType="application/inkml+xml"/>
  <Override PartName="/ppt/ink/ink2088.xml" ContentType="application/inkml+xml"/>
  <Override PartName="/ppt/ink/ink2089.xml" ContentType="application/inkml+xml"/>
  <Override PartName="/ppt/ink/ink2090.xml" ContentType="application/inkml+xml"/>
  <Override PartName="/ppt/ink/ink2091.xml" ContentType="application/inkml+xml"/>
  <Override PartName="/ppt/ink/ink2092.xml" ContentType="application/inkml+xml"/>
  <Override PartName="/ppt/ink/ink2093.xml" ContentType="application/inkml+xml"/>
  <Override PartName="/ppt/ink/ink2094.xml" ContentType="application/inkml+xml"/>
  <Override PartName="/ppt/ink/ink2095.xml" ContentType="application/inkml+xml"/>
  <Override PartName="/ppt/ink/ink2096.xml" ContentType="application/inkml+xml"/>
  <Override PartName="/ppt/ink/ink2097.xml" ContentType="application/inkml+xml"/>
  <Override PartName="/ppt/ink/ink2098.xml" ContentType="application/inkml+xml"/>
  <Override PartName="/ppt/ink/ink2099.xml" ContentType="application/inkml+xml"/>
  <Override PartName="/ppt/ink/ink2100.xml" ContentType="application/inkml+xml"/>
  <Override PartName="/ppt/ink/ink2101.xml" ContentType="application/inkml+xml"/>
  <Override PartName="/ppt/ink/ink2102.xml" ContentType="application/inkml+xml"/>
  <Override PartName="/ppt/ink/ink2103.xml" ContentType="application/inkml+xml"/>
  <Override PartName="/ppt/ink/ink2104.xml" ContentType="application/inkml+xml"/>
  <Override PartName="/ppt/ink/ink2105.xml" ContentType="application/inkml+xml"/>
  <Override PartName="/ppt/ink/ink2106.xml" ContentType="application/inkml+xml"/>
  <Override PartName="/ppt/ink/ink2107.xml" ContentType="application/inkml+xml"/>
  <Override PartName="/ppt/ink/ink2108.xml" ContentType="application/inkml+xml"/>
  <Override PartName="/ppt/ink/ink2109.xml" ContentType="application/inkml+xml"/>
  <Override PartName="/ppt/ink/ink2110.xml" ContentType="application/inkml+xml"/>
  <Override PartName="/ppt/ink/ink2111.xml" ContentType="application/inkml+xml"/>
  <Override PartName="/ppt/ink/ink2112.xml" ContentType="application/inkml+xml"/>
  <Override PartName="/ppt/ink/ink2113.xml" ContentType="application/inkml+xml"/>
  <Override PartName="/ppt/ink/ink2114.xml" ContentType="application/inkml+xml"/>
  <Override PartName="/ppt/ink/ink2115.xml" ContentType="application/inkml+xml"/>
  <Override PartName="/ppt/ink/ink2116.xml" ContentType="application/inkml+xml"/>
  <Override PartName="/ppt/ink/ink2117.xml" ContentType="application/inkml+xml"/>
  <Override PartName="/ppt/ink/ink2118.xml" ContentType="application/inkml+xml"/>
  <Override PartName="/ppt/ink/ink2119.xml" ContentType="application/inkml+xml"/>
  <Override PartName="/ppt/ink/ink2120.xml" ContentType="application/inkml+xml"/>
  <Override PartName="/ppt/ink/ink2121.xml" ContentType="application/inkml+xml"/>
  <Override PartName="/ppt/ink/ink2122.xml" ContentType="application/inkml+xml"/>
  <Override PartName="/ppt/ink/ink2123.xml" ContentType="application/inkml+xml"/>
  <Override PartName="/ppt/ink/ink2124.xml" ContentType="application/inkml+xml"/>
  <Override PartName="/ppt/ink/ink2125.xml" ContentType="application/inkml+xml"/>
  <Override PartName="/ppt/ink/ink2126.xml" ContentType="application/inkml+xml"/>
  <Override PartName="/ppt/ink/ink2127.xml" ContentType="application/inkml+xml"/>
  <Override PartName="/ppt/ink/ink2128.xml" ContentType="application/inkml+xml"/>
  <Override PartName="/ppt/ink/ink2129.xml" ContentType="application/inkml+xml"/>
  <Override PartName="/ppt/ink/ink2130.xml" ContentType="application/inkml+xml"/>
  <Override PartName="/ppt/ink/ink2131.xml" ContentType="application/inkml+xml"/>
  <Override PartName="/ppt/ink/ink2132.xml" ContentType="application/inkml+xml"/>
  <Override PartName="/ppt/ink/ink2133.xml" ContentType="application/inkml+xml"/>
  <Override PartName="/ppt/ink/ink2134.xml" ContentType="application/inkml+xml"/>
  <Override PartName="/ppt/ink/ink2135.xml" ContentType="application/inkml+xml"/>
  <Override PartName="/ppt/ink/ink2136.xml" ContentType="application/inkml+xml"/>
  <Override PartName="/ppt/ink/ink2137.xml" ContentType="application/inkml+xml"/>
  <Override PartName="/ppt/ink/ink2138.xml" ContentType="application/inkml+xml"/>
  <Override PartName="/ppt/ink/ink2139.xml" ContentType="application/inkml+xml"/>
  <Override PartName="/ppt/ink/ink2140.xml" ContentType="application/inkml+xml"/>
  <Override PartName="/ppt/ink/ink2141.xml" ContentType="application/inkml+xml"/>
  <Override PartName="/ppt/ink/ink2142.xml" ContentType="application/inkml+xml"/>
  <Override PartName="/ppt/ink/ink2143.xml" ContentType="application/inkml+xml"/>
  <Override PartName="/ppt/ink/ink2144.xml" ContentType="application/inkml+xml"/>
  <Override PartName="/ppt/ink/ink2145.xml" ContentType="application/inkml+xml"/>
  <Override PartName="/ppt/ink/ink2146.xml" ContentType="application/inkml+xml"/>
  <Override PartName="/ppt/ink/ink2147.xml" ContentType="application/inkml+xml"/>
  <Override PartName="/ppt/ink/ink2148.xml" ContentType="application/inkml+xml"/>
  <Override PartName="/ppt/ink/ink2149.xml" ContentType="application/inkml+xml"/>
  <Override PartName="/ppt/ink/ink2150.xml" ContentType="application/inkml+xml"/>
  <Override PartName="/ppt/ink/ink2151.xml" ContentType="application/inkml+xml"/>
  <Override PartName="/ppt/ink/ink2152.xml" ContentType="application/inkml+xml"/>
  <Override PartName="/ppt/ink/ink2153.xml" ContentType="application/inkml+xml"/>
  <Override PartName="/ppt/ink/ink2154.xml" ContentType="application/inkml+xml"/>
  <Override PartName="/ppt/ink/ink2155.xml" ContentType="application/inkml+xml"/>
  <Override PartName="/ppt/ink/ink2156.xml" ContentType="application/inkml+xml"/>
  <Override PartName="/ppt/ink/ink2157.xml" ContentType="application/inkml+xml"/>
  <Override PartName="/ppt/ink/ink2158.xml" ContentType="application/inkml+xml"/>
  <Override PartName="/ppt/ink/ink2159.xml" ContentType="application/inkml+xml"/>
  <Override PartName="/ppt/ink/ink2160.xml" ContentType="application/inkml+xml"/>
  <Override PartName="/ppt/ink/ink2161.xml" ContentType="application/inkml+xml"/>
  <Override PartName="/ppt/ink/ink2162.xml" ContentType="application/inkml+xml"/>
  <Override PartName="/ppt/ink/ink2163.xml" ContentType="application/inkml+xml"/>
  <Override PartName="/ppt/ink/ink2164.xml" ContentType="application/inkml+xml"/>
  <Override PartName="/ppt/ink/ink2165.xml" ContentType="application/inkml+xml"/>
  <Override PartName="/ppt/ink/ink2166.xml" ContentType="application/inkml+xml"/>
  <Override PartName="/ppt/ink/ink2167.xml" ContentType="application/inkml+xml"/>
  <Override PartName="/ppt/ink/ink2168.xml" ContentType="application/inkml+xml"/>
  <Override PartName="/ppt/ink/ink2169.xml" ContentType="application/inkml+xml"/>
  <Override PartName="/ppt/ink/ink2170.xml" ContentType="application/inkml+xml"/>
  <Override PartName="/ppt/ink/ink2171.xml" ContentType="application/inkml+xml"/>
  <Override PartName="/ppt/ink/ink2172.xml" ContentType="application/inkml+xml"/>
  <Override PartName="/ppt/ink/ink2173.xml" ContentType="application/inkml+xml"/>
  <Override PartName="/ppt/ink/ink2174.xml" ContentType="application/inkml+xml"/>
  <Override PartName="/ppt/ink/ink2175.xml" ContentType="application/inkml+xml"/>
  <Override PartName="/ppt/ink/ink2176.xml" ContentType="application/inkml+xml"/>
  <Override PartName="/ppt/ink/ink2177.xml" ContentType="application/inkml+xml"/>
  <Override PartName="/ppt/ink/ink2178.xml" ContentType="application/inkml+xml"/>
  <Override PartName="/ppt/ink/ink2179.xml" ContentType="application/inkml+xml"/>
  <Override PartName="/ppt/ink/ink2180.xml" ContentType="application/inkml+xml"/>
  <Override PartName="/ppt/ink/ink2181.xml" ContentType="application/inkml+xml"/>
  <Override PartName="/ppt/ink/ink2182.xml" ContentType="application/inkml+xml"/>
  <Override PartName="/ppt/ink/ink2183.xml" ContentType="application/inkml+xml"/>
  <Override PartName="/ppt/ink/ink2184.xml" ContentType="application/inkml+xml"/>
  <Override PartName="/ppt/ink/ink2185.xml" ContentType="application/inkml+xml"/>
  <Override PartName="/ppt/ink/ink2186.xml" ContentType="application/inkml+xml"/>
  <Override PartName="/ppt/ink/ink2187.xml" ContentType="application/inkml+xml"/>
  <Override PartName="/ppt/ink/ink2188.xml" ContentType="application/inkml+xml"/>
  <Override PartName="/ppt/ink/ink2189.xml" ContentType="application/inkml+xml"/>
  <Override PartName="/ppt/ink/ink2190.xml" ContentType="application/inkml+xml"/>
  <Override PartName="/ppt/ink/ink2191.xml" ContentType="application/inkml+xml"/>
  <Override PartName="/ppt/ink/ink2192.xml" ContentType="application/inkml+xml"/>
  <Override PartName="/ppt/ink/ink2193.xml" ContentType="application/inkml+xml"/>
  <Override PartName="/ppt/ink/ink2194.xml" ContentType="application/inkml+xml"/>
  <Override PartName="/ppt/ink/ink2195.xml" ContentType="application/inkml+xml"/>
  <Override PartName="/ppt/ink/ink2196.xml" ContentType="application/inkml+xml"/>
  <Override PartName="/ppt/ink/ink2197.xml" ContentType="application/inkml+xml"/>
  <Override PartName="/ppt/ink/ink2198.xml" ContentType="application/inkml+xml"/>
  <Override PartName="/ppt/ink/ink2199.xml" ContentType="application/inkml+xml"/>
  <Override PartName="/ppt/ink/ink2200.xml" ContentType="application/inkml+xml"/>
  <Override PartName="/ppt/ink/ink2201.xml" ContentType="application/inkml+xml"/>
  <Override PartName="/ppt/ink/ink2202.xml" ContentType="application/inkml+xml"/>
  <Override PartName="/ppt/ink/ink2203.xml" ContentType="application/inkml+xml"/>
  <Override PartName="/ppt/ink/ink2204.xml" ContentType="application/inkml+xml"/>
  <Override PartName="/ppt/ink/ink2205.xml" ContentType="application/inkml+xml"/>
  <Override PartName="/ppt/ink/ink2206.xml" ContentType="application/inkml+xml"/>
  <Override PartName="/ppt/ink/ink2207.xml" ContentType="application/inkml+xml"/>
  <Override PartName="/ppt/ink/ink2208.xml" ContentType="application/inkml+xml"/>
  <Override PartName="/ppt/ink/ink2209.xml" ContentType="application/inkml+xml"/>
  <Override PartName="/ppt/ink/ink2210.xml" ContentType="application/inkml+xml"/>
  <Override PartName="/ppt/ink/ink2211.xml" ContentType="application/inkml+xml"/>
  <Override PartName="/ppt/ink/ink2212.xml" ContentType="application/inkml+xml"/>
  <Override PartName="/ppt/ink/ink2213.xml" ContentType="application/inkml+xml"/>
  <Override PartName="/ppt/ink/ink2214.xml" ContentType="application/inkml+xml"/>
  <Override PartName="/ppt/ink/ink2215.xml" ContentType="application/inkml+xml"/>
  <Override PartName="/ppt/ink/ink2216.xml" ContentType="application/inkml+xml"/>
  <Override PartName="/ppt/ink/ink2217.xml" ContentType="application/inkml+xml"/>
  <Override PartName="/ppt/ink/ink2218.xml" ContentType="application/inkml+xml"/>
  <Override PartName="/ppt/ink/ink2219.xml" ContentType="application/inkml+xml"/>
  <Override PartName="/ppt/ink/ink2220.xml" ContentType="application/inkml+xml"/>
  <Override PartName="/ppt/ink/ink2221.xml" ContentType="application/inkml+xml"/>
  <Override PartName="/ppt/ink/ink2222.xml" ContentType="application/inkml+xml"/>
  <Override PartName="/ppt/ink/ink2223.xml" ContentType="application/inkml+xml"/>
  <Override PartName="/ppt/ink/ink2224.xml" ContentType="application/inkml+xml"/>
  <Override PartName="/ppt/ink/ink2225.xml" ContentType="application/inkml+xml"/>
  <Override PartName="/ppt/ink/ink2226.xml" ContentType="application/inkml+xml"/>
  <Override PartName="/ppt/ink/ink2227.xml" ContentType="application/inkml+xml"/>
  <Override PartName="/ppt/ink/ink2228.xml" ContentType="application/inkml+xml"/>
  <Override PartName="/ppt/ink/ink2229.xml" ContentType="application/inkml+xml"/>
  <Override PartName="/ppt/ink/ink2230.xml" ContentType="application/inkml+xml"/>
  <Override PartName="/ppt/ink/ink2231.xml" ContentType="application/inkml+xml"/>
  <Override PartName="/ppt/ink/ink2232.xml" ContentType="application/inkml+xml"/>
  <Override PartName="/ppt/ink/ink2233.xml" ContentType="application/inkml+xml"/>
  <Override PartName="/ppt/ink/ink2234.xml" ContentType="application/inkml+xml"/>
  <Override PartName="/ppt/ink/ink2235.xml" ContentType="application/inkml+xml"/>
  <Override PartName="/ppt/ink/ink2236.xml" ContentType="application/inkml+xml"/>
  <Override PartName="/ppt/ink/ink2237.xml" ContentType="application/inkml+xml"/>
  <Override PartName="/ppt/ink/ink2238.xml" ContentType="application/inkml+xml"/>
  <Override PartName="/ppt/ink/ink2239.xml" ContentType="application/inkml+xml"/>
  <Override PartName="/ppt/ink/ink2240.xml" ContentType="application/inkml+xml"/>
  <Override PartName="/ppt/ink/ink2241.xml" ContentType="application/inkml+xml"/>
  <Override PartName="/ppt/ink/ink2242.xml" ContentType="application/inkml+xml"/>
  <Override PartName="/ppt/ink/ink2243.xml" ContentType="application/inkml+xml"/>
  <Override PartName="/ppt/ink/ink2244.xml" ContentType="application/inkml+xml"/>
  <Override PartName="/ppt/ink/ink2245.xml" ContentType="application/inkml+xml"/>
  <Override PartName="/ppt/ink/ink2246.xml" ContentType="application/inkml+xml"/>
  <Override PartName="/ppt/ink/ink2247.xml" ContentType="application/inkml+xml"/>
  <Override PartName="/ppt/ink/ink2248.xml" ContentType="application/inkml+xml"/>
  <Override PartName="/ppt/ink/ink2249.xml" ContentType="application/inkml+xml"/>
  <Override PartName="/ppt/ink/ink2250.xml" ContentType="application/inkml+xml"/>
  <Override PartName="/ppt/ink/ink2251.xml" ContentType="application/inkml+xml"/>
  <Override PartName="/ppt/ink/ink2252.xml" ContentType="application/inkml+xml"/>
  <Override PartName="/ppt/ink/ink2253.xml" ContentType="application/inkml+xml"/>
  <Override PartName="/ppt/ink/ink2254.xml" ContentType="application/inkml+xml"/>
  <Override PartName="/ppt/ink/ink2255.xml" ContentType="application/inkml+xml"/>
  <Override PartName="/ppt/ink/ink2256.xml" ContentType="application/inkml+xml"/>
  <Override PartName="/ppt/ink/ink2257.xml" ContentType="application/inkml+xml"/>
  <Override PartName="/ppt/ink/ink2258.xml" ContentType="application/inkml+xml"/>
  <Override PartName="/ppt/ink/ink2259.xml" ContentType="application/inkml+xml"/>
  <Override PartName="/ppt/ink/ink2260.xml" ContentType="application/inkml+xml"/>
  <Override PartName="/ppt/ink/ink2261.xml" ContentType="application/inkml+xml"/>
  <Override PartName="/ppt/ink/ink2262.xml" ContentType="application/inkml+xml"/>
  <Override PartName="/ppt/ink/ink2263.xml" ContentType="application/inkml+xml"/>
  <Override PartName="/ppt/ink/ink2264.xml" ContentType="application/inkml+xml"/>
  <Override PartName="/ppt/ink/ink2265.xml" ContentType="application/inkml+xml"/>
  <Override PartName="/ppt/ink/ink2266.xml" ContentType="application/inkml+xml"/>
  <Override PartName="/ppt/ink/ink2267.xml" ContentType="application/inkml+xml"/>
  <Override PartName="/ppt/ink/ink2268.xml" ContentType="application/inkml+xml"/>
  <Override PartName="/ppt/ink/ink2269.xml" ContentType="application/inkml+xml"/>
  <Override PartName="/ppt/ink/ink2270.xml" ContentType="application/inkml+xml"/>
  <Override PartName="/ppt/ink/ink2271.xml" ContentType="application/inkml+xml"/>
  <Override PartName="/ppt/ink/ink2272.xml" ContentType="application/inkml+xml"/>
  <Override PartName="/ppt/ink/ink2273.xml" ContentType="application/inkml+xml"/>
  <Override PartName="/ppt/ink/ink2274.xml" ContentType="application/inkml+xml"/>
  <Override PartName="/ppt/ink/ink2275.xml" ContentType="application/inkml+xml"/>
  <Override PartName="/ppt/ink/ink2276.xml" ContentType="application/inkml+xml"/>
  <Override PartName="/ppt/ink/ink2277.xml" ContentType="application/inkml+xml"/>
  <Override PartName="/ppt/ink/ink2278.xml" ContentType="application/inkml+xml"/>
  <Override PartName="/ppt/ink/ink2279.xml" ContentType="application/inkml+xml"/>
  <Override PartName="/ppt/ink/ink2280.xml" ContentType="application/inkml+xml"/>
  <Override PartName="/ppt/ink/ink2281.xml" ContentType="application/inkml+xml"/>
  <Override PartName="/ppt/ink/ink2282.xml" ContentType="application/inkml+xml"/>
  <Override PartName="/ppt/ink/ink228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21" r:id="rId2"/>
    <p:sldId id="333" r:id="rId3"/>
    <p:sldId id="312" r:id="rId4"/>
    <p:sldId id="327" r:id="rId5"/>
    <p:sldId id="322" r:id="rId6"/>
    <p:sldId id="323" r:id="rId7"/>
    <p:sldId id="324" r:id="rId8"/>
    <p:sldId id="314" r:id="rId9"/>
    <p:sldId id="325" r:id="rId10"/>
    <p:sldId id="334" r:id="rId11"/>
    <p:sldId id="315" r:id="rId12"/>
    <p:sldId id="316" r:id="rId13"/>
    <p:sldId id="326" r:id="rId14"/>
    <p:sldId id="335" r:id="rId15"/>
    <p:sldId id="328" r:id="rId16"/>
    <p:sldId id="336" r:id="rId17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33203" autoAdjust="0"/>
    <p:restoredTop sz="94660"/>
  </p:normalViewPr>
  <p:slideViewPr>
    <p:cSldViewPr snapToGrid="0">
      <p:cViewPr varScale="1">
        <p:scale>
          <a:sx n="86" d="100"/>
          <a:sy n="86" d="100"/>
        </p:scale>
        <p:origin x="33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32:57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312 63 1664,'16'-16'731,"-16"16"-507,0-1-122,-1 0 1,1 0 0,0 0 0,0 0 0,0 0-1,0 0 1,0 0 0,0 0 0,0 0-1,1-2 1,1-2 521,-1 5-576,9-12 254,-10 12-287,0-1 1,1 0-1,-1 1 0,1-1 1,-1 0-1,0 1 1,0-1-1,1 0 0,-1 1 1,0-1-1,0 0 0,0 0 1,0 1-1,0-1 1,0 0-1,0 0 0,0 1 1,0-1-1,0 0 0,0 0 1,-1-1-1,4 2-47,3 0 12,-6 1 82,-1 0-46,0 0 0,0 0 0,0 0 0,0 0 0,0 1 0,0-1 0,0 0 0,0 1 1,1-1-1,-1 0 0,0 4 0,-3 5-4,-1 0 0,0 0-1,0 0 1,-12 15 0,-32 37 181,40-52-168,-10 13 31,-37 48 80,40-47-101,-93 154 367,107-173-397,-14 23 125,15-27-116,0 0-1,0 0 1,0 0-1,0 0 1,0 0-1,0 0 1,0 0-1,-1 0 1,1 0-1,0-1 1,0 1 0,-1 0-1,1-1 1,0 1-1,-1-1 1,1 0-1,0 1 1,-1-1-1,-1 0 1,3 0-11,0 0-1,0 0 1,0 0 0,0 0 0,0 0 0,0 0-1,0 0 1,0 0 0,-1 0 0,1 0 0,0 0-1,0 0 1,0 0 0,0 0 0,0 0 0,0 0 0,0 0-1,0 0 1,0 0 0,0 0 0,-1 0 0,1 0-1,0 0 1,0 0 0,0 0 0,0 0 0,0 0-1,0 0 1,0 0 0,0 0 0,0 0 0,0 0-1,0-1 1,0 1 0,0 0 0,0 0 0,0 0-1,0 0 1,0 0 0,-1 0 0,1 0 0,0 0 0,0 0-1,0 0 1,0 0 0,0-1 0,0 1 0,0 0-1,0 0 1,0 0 0,0 0 0,0 0 0,0 0-1,1 0 1,-1 0 0,0 0 0,0-9 21,0 1 1,1 0-1,0 0 1,1-1-1,0 1 0,0 0 1,1 0-1,0 1 1,0-1-1,1 1 1,8-15-1,11-17 45,-12 17-88,1 0 1,1 2-1,19-25 1,-3 19-57,-8-13 43,-16 31-10,2 0 1,-1 0-1,1 1 0,0 0 1,0 0-1,1 0 0,16-9 0,-4 1-83,-9 7 24,2-2-89,25-15 1,-32 22 167,-1 1 0,0-1 0,0 2 1,1-1-1,-1 0 0,1 1 0,-1 0 0,1 0 1,7 1-1,-4-1 15,-1 1 0,0 0 0,0 1 0,1 0 0,-1 0 0,0 0 0,0 1 0,0 1 0,12 4 0,-15-4 10,4 1-27,0 0-1,0 1 0,0 0 1,-1 0-1,0 1 1,0 1-1,0-1 0,10 12 1,31 46 157,-43-55-81,0 0 0,0 1 0,-1-1 0,8 21-1,10 42 212,-20-60-214,4 12 19,36 144 205,-30-124-198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33:05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0 3072,'-15'16'1120,"15"-16"-864,0 47-64,-16 0 256,16-16-288,0 31 288,0 0-256,-16 1 160,16-17-192,0 1-1120,0 0 512,-15-16-1760,-1-15 1248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35:22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1 187 1408,'8'-9'139,"-6"7"-101,0-1-1,1 1 1,-1 0 0,1 0-1,-1 0 1,1 0 0,0 0 0,0 1-1,0-1 1,0 1 0,0 0 0,6-2-1,14-7 107,-12 7 219,-6 3-261,0-1 0,1 0 0,-1-1 0,5-1 0,-4 1 22,0 0 0,0 1 0,0 0 1,9-1-1,-14 2-99,1 0 1,-1 0-1,1 0 1,-1 0 0,0 0-1,1 1 1,-1-1 0,1 0-1,-1 1 1,0 0 0,1-1-1,-1 1 1,0 0 0,1-1-1,-1 1 1,0 0-1,0 0 1,0 0 0,0 0-1,1 2 1,1 1 5,-1-1-1,0 1 1,0 0-1,-1 0 1,2 6-1,5 10 38,-5-13-20,0 1-1,0 0 1,-1-1 0,0 1-1,0 0 1,-1 0 0,0 0-1,-1 0 1,0 0 0,0 0 0,0 0-1,-1 0 1,0 0 0,-1 0-1,0 0 1,0 0 0,-7 14 0,6-15-32,0 0 0,1 1 0,-1-1 0,2 1 0,-3 10 0,3-11-14,0 1-1,-1-1 1,0 1 0,0-1-1,-5 10 1,-11 30 339,18-47-339,-5 9 132,1 0 0,-2 0 1,-5 8-1,11-18-123,-1 1-1,1 0 0,0-1 1,0 1-1,0-1 1,0 1-1,0-1 0,0 1 1,0-1-1,-1 1 1,1-1-1,1 1 1,-1-1-1,0 1 0,0-1 1,0 1-1,0 0 1,0-1-1,0 1 0,1-2 1,5-2-4,-5 3-4,-1 1 0,1-1-1,0 0 1,0 1 0,-1-1-1,1 0 1,-1 0 0,1 1 0,-1-1-1,1 0 1,-1 0 0,1 0-1,-1 1 1,0-1 0,1 0-1,-1 0 1,0 0 0,0-1-1,4-6 8,0 0-1,1 1 1,-1-1-1,10-10 0,-6 8-30,0 0 0,5-12 0,-11 17 17,0 1 0,1 0-1,-1 0 1,1 0-1,3-4 1,18-13 46,-14-5-31,11 6-102,-14 1 31,-7 18 52,0 0 1,0 0-1,0 0 0,1 0 0,-1-1 0,0 1 1,1 0-1,-1 0 0,1 0 0,-1 0 0,1 0 1,-1 0-1,1 0 0,0 0 0,-1 0 0,1 1 0,0-1 1,0 0-1,0 0 0,0 0 0,0 1 0,0-1 1,0 1-1,0-1 0,0 1 0,0-1 0,0 1 1,0-1-1,0 1 0,0 0 0,0 0 0,0 0 1,1-1-1,-1 1 0,2 0 0,-2 0 40,1 1 0,-1-1 0,0 0 0,1 0 0,-1 0 0,0 1 0,0-1-1,1 0 1,-1 1 0,0-1 0,0 1 0,0 0 0,0-1 0,0 1 0,0 0 0,0 0 0,0 0 0,0-1-1,0 1 1,0 0 0,0 0 0,0 0 0,-1 1 0,1-1 0,0 0 0,-1 0 0,1 0 0,-1 0 0,1 1-1,-1-1 1,0 0 0,1 2 0,0 5-24,0-1 1,-1 1-1,0 0 0,-1 10 1,0-3 107,1 4-1,0-13-68,0 1-1,0-1 1,0 0-1,1 0 1,1 7-1,4 2 98,-5-12-119,0 0-1,0 1 1,0-1 0,0 0 0,0 1-1,-1-1 1,1 5 0,-1-7 8,0 0 0,0-1 0,-1 1 0,1 0 1,0-1-1,0 1 0,0 0 0,0-1 0,1 1 1,-1 0-1,0-1 0,0 1 0,0 0 0,0-1 0,1 1 1,-1-1-1,0 1 0,1 0 0,-1-1 0,1 1 0,7-7 751,-3 1-979,-3 2 156,1 0 1,-1 0-1,0 0 1,0 0-1,2-5 0,-2 4 12,0 1 0,0 0 0,0-1 0,0 1 0,4-4-1,-2 3 33,0 0 0,-1-1-1,1 0 1,3-6-1,-3 5 5,0 0-1,0 0 0,0 1 0,7-8 0,-8 11-33,4-5-71,0 0-1,0-1 1,0 0 0,-1 0 0,0 0 0,8-16 0,-14 23 92,1 0 0,-1 0 0,1-1 0,-1 1 0,1 1 0,-1-1 0,1 0 0,-1 0 0,1 0 0,0 0 0,0 0 0,-1 0 0,1 1 0,0-1 0,0 0 1,0 1-1,0-1 0,0 1 0,0-1 0,0 1 0,0-1 0,1 0 0,2 1-15,0-1-1,0 1 1,0 0 0,0 0 0,5 1-1,9-1-189,-17 0 203,-1 0 1,1 0-1,-1 0 1,1 0 0,-1 0-1,1 0 1,-1 0-1,1 0 1,-1 0-1,0 0 1,1 0 0,-1 0-1,1 1 1,-1-1-1,1 0 1,-1 0-1,1 0 1,-1 1-1,1-1 1,-1 0 0,0 0-1,1 1 1,-1-1-1,1 0 1,-1 1-1,0-1 1,0 1 0,1-1-1,-1 0 1,0 1-1,1 0 1,3 5-51,3-1 27,-7-5 28,1 0 1,-1 1 0,1-1-1,-1 0 1,0 0-1,1 1 1,-1-1 0,0 0-1,1 1 1,-1-1-1,0 0 1,1 1 0,-1-1-1,0 1 1,0-1-1,1 1 1,-1-1-1,0 0 1,0 1 0,0-1-1,1 1 1,-1-1-1,0 1 1,0-1 0,0 1-1,0-1 1,0 1-1,0-1 1,0 1 0,0-1-1,-1 2 1,1 12-4,1-7 52,-1 0-1,0 0 1,-1 0 0,-1 10-1,-24 35 353,21-26-224,-2-13-104,6-11-80,0-1 1,1 0-1,-1 1 1,0-1-1,1 1 0,-1-1 1,1 1-1,-1-1 1,1 1-1,0-1 1,0 1-1,0 1 1,0 13 12,2-16 75,0 0-53,0 0-16,0 0 0,0 0-1,1 0 1,-1 0 0,0-1-1,0 1 1,0 0 0,1-1-1,-1 0 1,0 1-1,0-1 1,0 0 0,0 0-1,0 0 1,0 0 0,-1-1-1,1 1 1,0 0-1,-1-1 1,4-3 0,2-2-123,1 1 0,0-1 0,0 1 0,0 0 0,13-6 0,-8 4-99,1-1 1,-1 0-1,0-2 1,-1 1-1,0-1 1,10-13-1,3-3 207,-12 12 79,-8 2 10,2 8-50,-6 5-40,-1 0 1,0-1-1,1 1 1,-1 0-1,0 0 1,1 0-1,-1-1 1,0 1-1,1 0 0,-1-1 1,0 1-1,1 0 1,-1-1-1,0 1 1,0 0-1,0-1 1,1 1-1,-1 0 0,0-1 1,0 1-1,0-1 1,0 1-1,0 0 1,1-1-1,-1 1 1,0-1-1,0 1 0,0 0 1,0-1-1,-1 0 1,1-2-66,0 6 172,0 85 602,0-86-678,0 0 1,1-1-1,-1 1 0,0 0 1,0-1-1,1 1 1,-1 0-1,1-1 0,-1 1 1,1-1-1,0 1 1,-1-1-1,2 2 1,4 10 93,-5-8-78,0 1 0,0-1-1,-1 1 1,0 8 0,0-8 14,0-1 1,0 1-1,0-1 1,3 9-1,3 1 65,-5-14-105,0 0 0,0 0 0,-1 1 0,1-1 1,0 0-1,-1 1 0,0-1 0,1 1 0,-1-1 1,1 3-1,1 1 90,9 5 70,-11-10-175,0 0 0,0 1-1,0-1 1,0 0-1,0 0 1,0 0-1,0 0 1,0 0-1,0 0 1,0 0 0,0 0-1,0 1 1,0-1-1,1 0 1,-1 0-1,0 0 1,0 0 0,0 0-1,0 0 1,0 0-1,0 0 1,0 0-1,1 0 1,-1 0-1,0 0 1,0 0 0,0 0-1,0 0 1,0 0-1,0 0 1,0 0-1,1 0 1,-1 0-1,0 0 1,0 0 0,0 0-1,0 0 1,0 0-1,0 0 1,0 0-1,1 0 1,-1 0 0,0 0-1,0 0 1,0 0-1,0-1 1,0 1-1,0 0 1,0 0-1,0 0 1,0 0 0,0 0-1,1 0 1,-1 0-1,0 0 1,0-1-1,16-8-328,-14 8 246,0 0 1,0 0-1,0 0 1,0-1-1,1 1 1,-2 0-1,1-1 1,0 1-1,0-1 1,0 0-1,1-2 1,13-28-607,-11 1 357,6 18 208,-9 11 11,-2 2 118,0 0 292,3 2-36,-2-1-234,0 1 1,0-1-1,0 0 1,0 0-1,0 1 0,0-1 1,0 1-1,0-1 1,-1 1-1,1-1 1,0 1-1,-1-1 1,1 1-1,-1-1 0,0 1 1,0 0-1,1 2 1,-1 1-2,1-1 1,0 1 0,0 0 0,0-1-1,0 1 1,1-1 0,0 1-1,0-1 1,4 7 0,5 12 121,-10-19-117,0-1 0,1 0-1,-1 1 1,0-1 0,1 0-1,0 0 1,0 0-1,0 0 1,4 4 0,3 4 83,-8-9-99,0 0 0,0 0-1,1-1 1,-1 1 0,1 0-1,-1-1 1,4 3-1,-4-3-20,0-1 0,0 0-1,0 1 1,0-1 0,0 0-1,0 0 1,0 0 0,0 0 0,0 1-1,0-2 1,2 1 0,3 0-9,-1 0-148,1-1-1,-1 0 1,1 0-1,-1 0 1,1-1-1,-1 0 0,0 0 1,0 0-1,0-1 1,0 0-1,0 0 1,0 0-1,6-6 0,8-5-547,7-4 251,-2-10 321,51-37 239,-60 49-73,0 0 0,-1-1 0,20-30 0,4-14 40,46-73 418,-6 9 373,-65 110-512,-13 14-341,0 1 1,0 0-1,0 0 1,0 0-1,0 0 1,0 0-1,0 0 0,0 0 1,0 0-1,0-1 1,1 1-1,-1 0 1,0 0-1,0 0 1,0 0-1,0 0 1,0 0-1,0 0 0,0 0 1,0 0-1,1 0 1,-1 0-1,0 0 1,0 0-1,0 0 1,0 0-1,0 0 1,0 0-1,0 0 0,1 0 1,-1 0-1,0 0 1,0 0-1,0 0 1,0 0-1,0 0 1,0 0-1,1 0 1,-1 0-1,0 0 0,0 0 1,0 0-1,0 0 1,0 0-1,0 0 1,0 0-1,0 0 1,0 1-1,1-1 1,-1 0-1,0 0 0,0 0 1,0 0-1,0 0 1,0 0-1,0 1 1,2 0 33,-2 0-22,1-1 0,0 1 0,0 0 1,0 0-1,-1 0 0,1 0 0,0 0 0,-1-1 0,1 1 1,-1 0-1,1 0 0,-1 0 0,1 0 0,-1 1 1,0-1-1,1 0 0,-1 0 0,0 0 0,0 0 1,0 0-1,0 0 0,0 0 0,0 0 0,0 1 1,0-1-1,-1 0 0,0 2 0,-10 30 87,-3-1 0,-20 38 0,18-42-36,2 2 0,-19 55 1,31-80-47,1 0 1,-1 1-1,1-1 1,0 1-1,0-1 1,1 1-1,0 0 0,0-1 1,0 1-1,0 0 1,1-1-1,0 1 1,0-1-1,4 11 1,5 16 117,-6-18-67,0-1 0,1 1 0,1-1 1,12 23-1,-16-33-66,1 0 0,-1 0 0,0-1-1,1 1 1,0-1 0,0 0 0,0 0 0,0 0 0,0 0 0,3 2 0,5 2-165,-9-4 8,1-1-1,-1 1 0,0-1 1,1 0-1,-1 0 0,1 0 1,-1 0-1,1 0 0,-1 0 1,1-1-1,0 1 0,-1-1 1,1 0-1,0 0 0,-1 0 1,1 0-1,0 0 1,0 0-1,-1-1 0,1 1 1,-1-1-1,1 0 0,0 0 1,3-2-1,4 0-818,8-3-829,-2-7 245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9:54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104 718 1984,'-54'-42'640,"43"33"-522,10 8-105,0 0 0,0 0 0,0 0 0,-1 0 0,1 0 0,0 0 0,0 1-1,-1-1 1,1 0 0,-1 1 0,1-1 0,-1 1 0,1-1 0,0 1 0,-1 0 0,1-1 0,-1 1 0,0 0-1,1 0 1,-3 0 0,-3 2-169,9 4 29,3 5 58,13 51-80,-3-26-36,33 94 562,-46-121-247,2 0 1,0-1-1,0 1 0,0-1 1,1 0-1,7 10 0,15 25 793,-26-40-785,1 0 0,0 0 1,-1 0-1,1-1 1,0 1-1,1 0 1,2 2-1,-5-5-107,1 1-1,0 0 0,-1-1 1,1 0-1,0 1 0,0-1 0,0 1 1,-1-1-1,1 0 0,0 1 1,0-1-1,0 0 0,0 0 1,0 0-1,-1 0 0,1 0 1,0 0-1,0 0 0,0 0 1,0 0-1,0 0 0,0 0 1,-1-1-1,1 1 0,0 0 1,0-1-1,0 1 0,0-1 1,-1 1-1,2-1 0,24-28 829,-10 14-640,23-22 159,31-51 444,-5 16-407,-27 32-20,51-69 0,-32 18-130,-31 47-183,62-96 110,-10 10-80,34-34-267,-105 154-66,22-30-488,-26 37 521,0 0 1,0 0-1,0 0 1,0 1-1,0-1 1,0 1-1,1 0 1,-1 0-1,8-2 1,7 1-3861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9:52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1 105 416,'13'-39'112,"-13"37"-83,1 0 0,0 0-1,-1 0 1,0 0 0,1 0 0,-1 0-1,0 0 1,0 0 0,0 0 0,-1-3 0,1 5 1,0-1 0,0 1 0,0-1 0,0 1 0,0-1 0,0 1 0,0-1 0,0 1 0,0-1 0,0 1 0,0 0 0,0-1 0,0 1 0,0-1 0,0 1 0,1-1 0,-1 1 0,0 0 0,0-1 0,0 1 0,1-1 0,-1 1 0,0 0 0,1-1 0,5-3 381,-1 0-78,-3-9 240,0 4-515,3 12 54,-3 1-58,0 0 1,-1 0-1,1 0 0,-1 0 1,2 6-1,13 83 714,-11-65-599,11 36-1,4 18 44,13 182 583,-14-84-518,-13-137-230,32 265 151,-18-132-109,4 76 62,-20-33 163,-5-126-489,0-62-58,-2 0 0,-6 32 0,6-17-81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9:53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1 992,'156'0'309,"-91"0"-175,350 0 298,242 0 26,-413 0-470,346 3 46,-151 18 264,13 0 470,-161-16-368,20 5-202,14-7-124,-70-2-64,311-5 108,-314-9-48,-21 0-33,-18 8 0,-28-9 29,37-1-537,-45 15 535,-146 0-1520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9:57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1312,'16'0'480,"-16"0"-352,16 0-64,-1 0 256,-15-16-192,16 16 160,-1-16-160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9:57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1888,'0'0'704,"0"0"-544,0 16-32,0-32-160,16 16 0,0 0 320,-1-15-192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9:58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0 328 2304,'0'0'752,"0"2"-453,0 11 1343,3-13-1215,-1 0-394,0 0 0,0-1 0,1 1 0,-1-1 0,0 1 0,0-1 0,0 0 0,0 0 0,3-2 0,18-7 37,14 0-200,-24 8-270,1-2 1,-1 0-1,16-7 1,-6-1-103,45-20-468,-26 13 581,-34 14 367,0 1 0,1 1 0,-1-1 0,0 2 0,1-1 1,0 1-1,0 0 0,-1 1 0,1 0 0,10 0 1,38 1 3930,-52 3-3691,-5-3-211,1 1-1,-1-1 1,1 1-1,-1-1 1,1 1-1,0-1 1,-1 1-1,1-1 1,0 0-1,-1 1 1,1-1-1,0 0 0,-1 0 1,1 1-1,0-1 1,0 0-1,-1 0 1,2 0-1,14-5 280,2-2-92,-3 1-255,0-1-1,23-15 1,0 0-539,105-37-1215,-55 25 1241,-68 25 480,1 2-1,32-8 1,-49 14 110,1 0 0,-1 1 0,0 0 0,1 0 0,-1 0 0,1 1 0,-1-1 0,0 1 0,1 0 0,-1 0 1,0 1-1,8 2 0,7 3 277,-14-5-139,1 0 96,0 0 0,0 0 0,0 0 0,-1 1 0,1 0 0,-1 0 0,10 7 0,-13-8-175,1 1-1,0-1 1,0 0 0,0 0-1,0 0 1,0 0 0,0-1-1,1 1 1,-1-1-1,1 0 1,-1 0 0,1 0-1,-1 0 1,1-1 0,-1 0-1,1 1 1,0-1 0,5-1-1,5-1 36,-1 0 0,0-1 0,21-9 0,-21 8-64,10-4-5,-5 1 18,35-7 1,-29 10-36,-1 1-73,26-8-1,-46 10 45,9-3-22,0 1 1,1 1-1,-1 0 0,1 0 1,13 0-1,-18 3-20,-1 0 1,1 0-1,0 1 0,-1 0 1,1 0-1,-1 0 0,0 1 1,0 1-1,0-1 0,0 1 1,0 0-1,-1 0 0,1 1 1,-1 0-1,-1 0 0,1 1 1,-1-1-1,0 1 0,7 10 1,-5-5-27,-4-5 55,1-1-1,-1 0 0,1 0 1,0 0-1,0 0 1,0-1-1,1 0 0,6 6 1,3-2 173,-1 0 1,17 7 0,-23-12-129,0 0 1,-1-1 0,2 0-1,-1 0 1,0-1-1,0 0 1,10 0 0,94-1 286,-108 0-304,0 0-1,-1 1 0,1-1 0,0 0 0,-1 1 0,1-1 0,-1 1 0,1 0 0,-1 0 1,1 0-1,-1 0 0,1 0 0,-1 0 0,0 1 0,0 0 0,1-1 0,-1 1 0,0 0 1,0 0-1,-1 0 0,1 0 0,0 0 0,1 4 0,2 4-74,-4-8 26,0 0 0,0 1 0,0-1 0,1 0 0,-1 0 0,0 0 0,1 0 0,2 2 0,7 8-815,-9-9 685,1 1 1,0-1 0,0 0-1,1 1 1,-1-2-1,1 1 1,-1 0-1,1-1 1,5 3 0,19 0-190,-11 0 224,-11-3 102,0-1 0,1 1 0,-1-1 0,1 0 1,9 0-1,-3 0 61,0 0 1,0 1-1,20 6 1,-29-7-25,26 2 33,-25-4-40,-1 1 0,0 1-1,0-1 1,8 2-1,9 11-157,8 3 64,-27-15 95,0 0 7,0 0-1,0 0 0,0 0 1,0 0-1,0 0 1,0 0-1,0 1 0,0-1 1,-1 1-1,1-1 0,-1 1 1,1 0-1,-1 0 1,1-1-1,-1 1 0,0 0 1,2 4-1,9 14 34,2 4-30,-14-21 17,1 0-165,0-1 1,-1 0-1,1 1 1,0-1-1,0 0 0,1 1 1,-1-1-1,0 0 1,1 0-1,-1 0 0,1 0 1,2 2-1,11 12-938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9:58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1888,'-13'13'613,"13"-12"-603,-1-1 1,1 0-1,0 1 0,0-1 0,-1 0 1,1 1-1,0-1 0,0 0 0,0 1 0,-1-1 1,1 1-1,0-1 0,0 1 0,0-1 1,0 0-1,0 1 0,0-1 0,0 1 0,0-1 1,0 1-1,0-1 0,0 0 0,0 2 1,1 5 211,0 0 0,0 0 0,0 0 0,1 0 1,0 0-1,0-1 0,1 1 0,0-1 1,0 1-1,0-1 0,7 8 0,-7-9-109,1 1-1,0-1 1,1 0 0,-1-1-1,1 1 1,0-1 0,9 6-1,-10-8-66,0 1 0,0-1 0,0-1-1,0 1 1,0 0 0,0-1 0,1 0-1,-1 0 1,7 0 0,4 0 52,23-2 0,-28 0-184,1 0-1,-1 1 0,0 0 0,1 1 1,10 2-1,-15-1 24,6 1-14,-1 0 0,1-1 0,0 0 0,13-1 0,-20-1 58,0 0 0,1 0 0,-1 1 0,0-1 0,0 1 0,8 2-1,23 18-161,-5-13 79,-24-7 64,0 1-1,0-1 1,-1 1 0,11 5 0,30 12-99,-36-15 109,0 0-1,0 1 1,16 10-1,-25-13 39,1-1 0,-1 1-1,1 0 1,0-1 0,-1 0-1,1 1 1,0-1 0,0 0-1,0-1 1,0 1 0,0 0-1,0-1 1,0 0 0,0 1-1,4-2 1,24 4 374,1 10-112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9:59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2720,'15'0'1024,"-15"0"-800,16 16-64,0-16-64,-1 15-96,1-15 64,15 16-32,-16-16 128,17 16-96,-1-1-448,-16 1 192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9:59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1 896,'15'15'352,"-15"-15"-288,16 16 0,0-1 160,-1-15-128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9:59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0 141 2816,'18'54'1269,"-5"-20"-1109,-9-27-123,-1 1-1,5 14 0,-4-9-17,-3-11-10,0 0 1,0 0-1,1 0 0,-1 0 0,1 0 1,0 0-1,-1-1 0,1 1 0,0 0 1,0-1-1,0 1 0,0-1 0,0 0 1,1 0-1,2 2 0,5 2 19,-7-3-21,-1 0 1,1 0-1,-1-1 0,1 1 0,0-1 0,0 0 1,-1 0-1,1 0 0,0 0 0,0 0 1,0-1-1,0 1 0,1-1 0,-1 0 0,0 0 1,3 0-1,7 1-47,0 0 1,0 1-1,20 6 1,-30-7 32,6 0-19,1 1 1,-1-2-1,0 1 1,13-2-1,-8 0 10,-11 1 15,0 0 0,0 0 0,0 0 1,-1 1-1,1-1 0,0 1 1,0-1-1,0 1 0,-1 0 1,1 0-1,0 0 0,-1 0 1,1 1-1,-1-1 0,3 3 1,-2-2 0,1 0-5,-1 1 0,-1-1-1,1 1 1,0-1 0,-1 1 0,1 0 0,-1 0 0,0 0-1,0 0 1,2 5 0,-1-4-12,-1 0-1,1 1 1,0-1-1,6 6 1,1 2-35,-8-9 61,1 0 1,-1 0 0,1 0-1,0 0 1,0-1 0,0 0-1,0 1 1,0-1 0,0 0-1,0 0 1,8 3 0,28 0 374,-6 3-160,1-16-240,-4 2-71,-17 5-101,0-1 0,-1-1 0,1 0 0,-1-1 0,0 0 0,18-10 0,-15 5 0,-11 6 123,1 0-1,0 1 0,0-1 1,0 1-1,0 0 1,0 0-1,0 0 0,9-1 1,4-1-40,-8 1 47,0 1 0,0 1 0,17-2 1,-12 3 35,-7 0 34,-1-1 0,1 2-1,0-1 1,8 3 0,-7-1 304,0 1 1,-1 0-1,1 1 1,-1-1-1,14 10 1,-18-10-212,0-1 0,0-1 0,0 1 0,0 0 0,0-1 1,0 0-1,0 0 0,8 1 0,36-1 332,-33-1-365,-7 0-12,1 0 0,0 0 0,-1-1-1,1 0 1,-1-1 0,0 0 0,1 0-1,-1-1 1,9-4 0,33-19-2,-30 18-71,17-8-320,-28 11-61,-1-2 0,14-11 0,-9 7 8,-1 0 114,14-12-344,2 1 0,0 1 0,47-27 0,-18 17 280,-18 2 171,-29 24 374,1 0 0,-1 1 0,1-1-1,0 2 1,1 0 0,-1 0 0,0 1 0,1 0 0,0 1 0,12 1 0,6 1 1448,-20-1-1468,0 1 0,-1-2 0,1 1 1,17-4-1,4-6 413,-18 6-551,0 0 0,-1 0-1,22-13 1,-28 15-67,9-5-190,22-6-1,7-4-575,16-11 164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35:23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1 2080,'0'31'768,"0"-31"-608,-31 94-32,31-48 896,-16 1-576,1 0 480,-17 15-576,17-15-224,-1 0-128,-15-1 352,16 1-192,-1-16 64,16 16-128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00:00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1 109 2912,'62'0'1056,"-62"0"-800,62-15-96,-30 15 64,14-16-160,1 0 128,0 16-128,0-15 128,-1-1-128,1 1-96,-16 15 0,0-16-608,-15 16 352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00:03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46 159 4800,'-39'-52'1557,"33"43"-1162,7 5-187,1 3-187,-1 0 1,1 0-1,-1-1 0,1 1 1,0 0-1,-1 0 0,1 1 1,0-1-1,0 0 1,-1 1-1,1-1 0,0 1 1,2-1-1,31 0-61,-15 1 5,49-6-123,-11-1 97,49 2 72,-53 1 3,156-5-114,20 1 9,-2 1 86,-152 7 30,128-3 78,-87-7 116,2 4-48,-53 1-59,74-3 37,-101 7-203,-21 0-148,-1 1-1,0 0 1,29 5-1,-40-4-467,-1 1 0,1 0 1,-1 0-1,7 4 0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00:04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63 1984,'-31'-16'736,"31"16"-576,31-15-32,-31 15-640,16 0 256</inkml:trace>
  <inkml:trace contextRef="#ctx0" brushRef="#br0" timeOffset="1">313 1 2976,'77'0'1120,"-77"0"-896,63 31-32,-32-16 448,0-15-384,0 16-32,-15 15-128,-1-15 64,1 15-96,-16 0 128,-16 16-128,-46 15 320,-31 16-192,-16-16-448,15 16 128,16-16-2016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00:04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31 125 3232,'-31'-15'1456,"39"14"-1271,-3-1-226,3-11-28,-5 11 59,0 0 1,0 1 0,-1-1 0,2 0 0,-1 1 0,0 0 0,0 0 0,0 0 0,0 0 0,1 0 0,-1 1 0,6-1 0,7-1 15,-6 0 17,18-2 85,-1 0-1,36 1 1,76-5 576,-63 3-461,62 0 107,15-6-138,3 6-69,-3-5-43,-13 5 0,-66-1-73,55-1-606,-49 7-451,-72 1 580,-11 3-59,-20 6-547,-21 6 100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00:05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1 2560,'-94'46'960,"94"-46"-768,-31 16-32,31 0 768,0-1-544,16 1-96,15-1-160,47-15 32,15 0-96,32-31 320,0 16-192,31-17-448,-16-14 128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00:05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16 1664,'-62'-15'731,"63"14"-711,0 1 0,0 0 1,1 0-1,-1 0 1,0 0-1,0 0 0,0 1 1,0-1-1,0 0 1,0 0-1,0 1 0,0-1 1,0 1-1,0-1 1,0 1-1,0-1 0,0 1 1,2 1-1,9 5 3,19-2-124,107 23-32,-45-13 306,104 20 1174,-113-9-398,-9-6-240,-13 6 134,-58-24-769,1-1 1,-1 1-1,0 0 0,-1 0 1,1 1-1,0-1 0,-1 1 1,6 4-1,-8-5-6,1 1-1,-1-1 1,0 1 0,0-1-1,0 1 1,0-1 0,-1 1-1,1 0 1,-1-1-1,1 1 1,-1 0 0,0-1-1,0 6 1,0-2-13,0 0 0,-1-1 0,1 1 1,-1-1-1,0 1 0,-1-1 0,1 1 0,-1-1 1,0 0-1,0 1 0,-1-1 0,1 0 1,-1 0-1,0-1 0,-1 1 0,-3 4 0,-37 38 111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00:10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2080,'0'0'667,"0"0"-411,0 0-54,0 0 220,0 0-124,0 0-4,0 0-12,0 3 358,0 57-1157,0-58 510,0 0 0,0 1 0,1-1 0,-1 1 1,0-1-1,1 0 0,0 1 0,-1-1 0,1 0 0,0 0 0,2 3 1,-2-3 3,0 1 0,0-1 0,0 1 0,0-1 0,0 1 0,-1 0 0,1-1 0,-1 1 0,1 0 0,-1 0 0,0 3 1,-1 3-94,2 1 1,-1 0 0,1 0-1,1 0 1,0-1 0,0 1-1,6 15 1,-4-15-193,-1 1 0,2 13 0,1 6-928,7 2 320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00:10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3506 1 736,'-13'39'224,"11"-24"-128,2 42-91,-1-47-20,1-7 19,0 1 0,-1 0 0,1-1 0,1 1 0,-1-1 0,1 1 1,-1 0-1,2 4 0,24 80-282,-25-84 246,0-1 0,0 1 0,0-1 0,-1 1 0,0-1-1,1 1 1,-2 0 0,1 4 0,-1 5 33,2-1 61,-1-8-28,0-1 0,1 1 0,-2-1 0,1 1 0,0-1 0,-1 1 0,1 0 0,-3 4 0,-5 21 55,5-15 180,-1-1 0,-9 22 0,10-29-171,0 1 0,1 0 0,0-1-1,0 1 1,0 0 0,1 0 0,0 0 0,0 0-1,1 0 1,0 0 0,1 8 0,-1 9 72,2 3-157,8 40 0,-9-57-49,1 5-69,-1-10 50,-1 0 1,1 0-1,0 0 0,2 4 0,-1-5 21,1 0 0,-1 0 0,1 0 0,0 0 0,0 0 0,0-1 0,4 4 0</inkml:trace>
  <inkml:trace contextRef="#ctx0" brushRef="#br0" timeOffset="1">3522 1154 3488,'0'52'1115,"0"-50"-1066,0 1 0,0-1 0,1 1 0,-1-1 0,0 0 1,1 1-1,0-1 0,1 5 0,19 63 255,-15-36-3,-5-27-220,0-1 0,1 1 1,-1-1-1,1 1 0,0-1 0,4 7 0,41 96 757,-44-102-828,-1 0-1,1 0 1,-1 0 0,2 9 0,0 2-38,-2-9 29,-1-7-77,-1 0 0,1-1 0,-1 1 0,1 0 0,-1-1 0,0 1 0,0 0 0,1 0 0,-1 0 0,-1-1 0,1 1 0,0 0 0,0 0-1,-1 0 1,1-1 0,-1 1 0,1 0 0,-1-1 0,-1 4 0,1-3-46,0 0-1,0 0 0,1 1 1,-1-1-1,1 0 1,0 1-1,-1-1 0,1 0 1,1 5-1,-2 10-315,-1-13 346,0 1 0,0-1-1,-1 0 1,-3 6 0,-8 15-33,8-12 6,1 1 1,0 0 0,1 0 0,0 1 0,1-1 0,-1 24 0,3 1 348,0-19-348,1 0 1,4 38-1,-2-52 37,-1-1 1,1 1-1,0-1 0,4 7 0,-6-12 80</inkml:trace>
  <inkml:trace contextRef="#ctx0" brushRef="#br0" timeOffset="2">0 1559 640,'13'-13'224,"-12"13"-220,-1-1 0,0 1-1,1 0 1,-1 0 0,0-1 0,1 1-1,-1 0 1,0 0 0,1 0 0,-1-1 0,1 1-1,-1 0 1,1 0 0,-1 0 0,0 0-1,1 0 1,-1 0 0,1 0 0,-1 0 0,1 0-1,-1 0 1,0 0 0,2 0 0,55 0 60,93 0-22,385 0-132,-426 8-285,-7 0 120,477-8 645,-474 8-511,-5-1 34,-37-7 76</inkml:trace>
  <inkml:trace contextRef="#ctx0" brushRef="#br0" timeOffset="3">2899 1606 576,'109'0'192,"-109"0"-128,62 15-32</inkml:trace>
  <inkml:trace contextRef="#ctx0" brushRef="#br0" timeOffset="4">4317 1559 1824,'65'0'587,"-34"3"-353,-28-3-227,43 6 390,61 0-1,-96-6-333,409-15 685,-205 0-780,-150 12 32,16-2-2,121-3-81,-11-1-77,-107 3 352,124 8 0,-157 3 40,67 3 778,-95-7-683,0 0 0,27 7-1,-34-5-106,31-1 175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00:14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1216 1056,'78'0'1653,"-76"0"-1641,0 0 0,1 0 0,-1 0 0,1-1 0,-1 1 0,0-1 0,1 0 0,-1 1 0,0-1 0,0 0 0,1 0 0,-1-1 1,0 1-1,0 0 0,2-3 0,-1 2 9,0 0 0,0 0 0,1 0 1,-1 0-1,8-2 0,10-2 95,-14 4-87,0 0-1,0 0 0,10-5 1,12-6 8,-26 12-34,1 0 1,-1 0-1,0 0 1,1-1-1,-1 0 1,0 1-1,0-1 1,5-5-1,-6 5-1,1 0 1,0 0-1,0 0 1,0 0-1,0 0 1,1 1-1,-1-1 1,6-1-1,-2 0 52,-1 0 0,0 0 0,0-1-1,0 0 1,0 0 0,0-1 0,-1 1-1,0-1 1,0 0 0,-1 0 0,7-10 0,-8 10 33,1-4 36,0 0 0,1 1 1,0-1-1,8-8 1,0 7 9,-9-3-141,-3 9 2,1 0 1,-1-1-1,1 1 0,0 0 0,4-6 0,3-4 63,1 0 0,18-18 0,-27 30-55,1 1 1,-1-1-1,0 0 0,1 0 0,-1 1 1,0-1-1,0 0 0,0 0 1,0 0-1,-1 0 0,2-4 1,-2 5-2,0-1 1,0 1 0,1 0-1,-1 0 1,1-1 0,-1 1-1,1 0 1,-1 0 0,1 0-1,0 0 1,0 0-1,-1 0 1,1 0 0,0 0-1,0 0 1,0 0 0,0 0-1,0 0 1,0 1 0,0-1-1,2 0 1,0-2 21,0 0 0,-1 0 0,1 0 0,-1 0 0,0 0 0,0 0 1,0 0-1,0-1 0,2-6 0,0 3-62,1-24-52,5 13 86,-5-8 5,1 11 0,-5 12 0,1-1 0,-1 1 0,0 0 0,-1-1 0,1 1 0,0 0 0,-1-6 0,0 0 26,1 0 1,0-1 0,0 1-1,1 0 1,3-11-1,-2 6 2,2-48 20,6 30-112,-6 1 37,0 15 45,-3 10-9,-1-1 1,1 1-1,-1-1 1,0 0-1,0-6 1,-1 9-6,0 0 1,1 0 0,-1 1 0,1-1 0,0 0 0,0 0-1,0 1 1,1-1 0,-1 1 0,4-7 0,-4 7 9,0 1-1,0-1 1,-1 0 0,1 0 0,-1 0-1,0 0 1,0 0 0,0 0 0,0 0-1,-1-3 1,1-3 5,0-27 45,0 7-48,0 26-15,0 1 0,0-1-1,1 1 1,-1-1 0,1 1-1,0-1 1,-1 1 0,1 0-1,0-1 1,1 1-1,-1 0 1,0 0 0,1-1-1,-1 1 1,4-3 0,6-11-161,-10 15 154,-1-1-1,1 1 1,0 0 0,-1-1-1,1 1 1,0 0 0,0 0-1,0 0 1,0 0 0,0 0-1,1-1 1,3-4 50,-4 4-37,0 0-1,0-1 1,1 1-1,-1 0 1,1 0 0,-1 0-1,1 1 1,0-1-1,0 0 1,2-1-1,5-5-8,-8 8 1,-1-1 0,0 1 0,0 0 1,1 0-1,-1-1 0,0 1 1,0 0-1,1-1 0,-1 1 1,0 0-1,0-1 0,0 1 1,0 0-1,0-1 0,0 1 1,0-1-1,0 1 0,0 0 1,0-1-1,0 0 0,0 1 6,0-1 0,0 1 0,0-1 0,1 1 0,-1-1 0,0 1 0,0-1 0,0 1 0,0-1 0,0 1 0,1-1 0,-1 1 0,0-1 0,0 1 0,1-1 0,-1 1 0,0-1 0,1 1 0,-1 0 0,1-1 0,10-10 64,-11 11-66,0-1-1,1 1 0,-1-1 0,1 1 0,-1-1 0,0 0 0,0 1 0,1-1 0,-1 1 0,0-1 0,0 0 0,0 1 0,0-1 0,0 0 0,1 1 0,-1-1 0,0 0 1,-1 1-1,1-1 0,0 0 0,0 1 0,0-1 0,0 0 0,-1-2-4,1 1-4,0 1 3,0 0 0,0 1 0,0-1 0,0 0-1,0 0 1,0 1 0,0-1 0,1 0-1,-1 1 1,0-1 0,0 0 0,1 1 0,-1-1-1,0 0 1,1 1 0,-1-1 0,0 0 0,1 1-1,-1-1 1,1 1 0,-1-1 0,1 1-1,-1-1 1,1 1 0,0-1 0,0 1 0,8-9-1,2 3 52,-6-4-26,23-6-65,4 11 267,-24 0-231,-7 4 4,0 1-1,1-1 0,-1 0 1,1 0-1,-1 0 0,1 1 0,-1-1 1,1 1-1,-1-1 0,1 1 1,0 0-1,-1-1 0,3 1 0,-2 0 18,-1 0 0,1 0 0,0 0-1,0-1 1,-1 1 0,1-1-1,0 1 1,-1-1 0,1 0-1,0 0 1,-1 1 0,2-3-1,-1 2-1,-1 1 0,1-1 0,-1 0-1,1 0 1,0 0 0,-1 1 0,1-1-1,0 1 1,-1-1 0,1 1 0,0 0-1,2 0 1,24 0 399,-25 0-251,-3 0-59,5 0-58,36 0-11,1 0-22,-32 2 38,11 11-26,-14-3-51,-6-10 29,-1 1-1,0-1 0,0 1 0,1-1 1,-1 0-1,0 1 0,0-1 0,1 0 0,-1 1 1,1-1-1,-1 0 0,0 1 0,1-1 1,-1 0-1,1 0 0,-1 1 0,1-1 0,-1 0 1,0 0-1,1 0 0,-1 0 0,1 0 0,-1 0 1,1 0-1,-1 0 0,1 0 0,-1 0 1,1 0-1,-1 0 0,1 0 0,0 0 0,0 0 11,0 0-1,1 0 0,-1 0 1,0 0-1,1 0 0,-1 1 0,0-1 1,0 0-1,0 1 0,1-1 1,-1 1-1,0 0 0,0-1 0,0 1 1,0 0-1,0-1 0,0 1 1,0 0-1,0 0 0,0 0 0,-1 0 1,1 0-1,0 0 0,0 0 0,-1 0 1,1 0-1,-1 0 0,1 1 1,-1-1-1,1 2 0,-1-2 6,1 1 0,0-1 0,-1 1 0,1-1 0,0 1 0,0-1 0,0 0 0,0 1 0,0-1 0,0 0 0,0 0 0,0 0 0,1 0-1,2 2 1,9 2 49,-8 6-32,5-6-26,-5 5 4,8-5 38,-9-2-65,0 0 0,-1 0 0,1 0 0,4 6 0,-5-6 9,1 1 1,-1-1 0,1 0-1,6 5 1,3-3 23,-8 6-59,2-7 23,-2-1 25,-4 10 90,-1-11-82,1-1 1,-1 1-1,0-1 1,0 0-1,1 1 0,-1-1 1,1 0-1,-1 1 1,1-1-1,0 0 0,1 3 1,-1-2-26,0-1 1,0 1-1,0 0 1,0 0-1,0 0 0,0 0 1,-1 0-1,1 0 1,-1 0-1,0 0 1,1 0-1,-1 3 1,0 3 147,-1-5-122,1 1 1,0-1-1,0 1 1,0-1-1,0 1 1,1-1-1,-1 1 1,3 4-1,1 0-53,-3-7 32,0 1 1,0-1 0,0 1 0,0-1-1,-1 1 1,1-1 0,0 1-1,-1-1 1,1 1 0,-1 0-1,0-1 1,0 1 0,1 1-1,-1 171 87,0-168-122,1 0 1,0-1-1,0 1 0,3 8 0,-2-9 56,0 0 0,-1 1 0,0-1 1,1 10-1,-3 0 44,1-12-66,0 0 0,0 0 0,0 0 0,0 0 0,0 0 0,0 0 0,1-1 0,-1 1 0,3 5 0,2 0 31,-4-6-14,-1-1-1,1 0 0,0 1 1,0-1-1,0 1 0,-1-1 0,1 1 1,-1 0-1,1-1 0,-1 1 0,0-1 1,1 1-1,-1 2 0,-1 7 61,1-8-67,-1 1 1,1-1 0,0 0 0,0 0-1,1 0 1,-1 0 0,1 1 0,-1-1-1,2 3 1,3 2-21,-4-6 29,0-1 1,0 0-1,0 1 0,-1-1 0,1 1 0,0-1 1,-1 1-1,1-1 0,-1 1 0,1 0 0,-1-1 0,0 1 1,0 2-1,0 89 143,0-91-160,0-1-1,1 1 1,-1 0-1,0-1 1,1 1-1,-1-1 1,1 1-1,-1 0 1,1-1-1,0 1 1,-1-1-1,1 0 1,0 1-1,0-1 1,0 0-1,0 1 1,2 1-1,-2-3-2,-1 0 0,0 0 0,0 0 0,1 0 1,-1 1-1,0-1 0,0 0 0,0 0 0,1 1 0,-1-1 0,0 0 0,0 0 0,0 1 1,0-1-1,1 0 0,-1 0 0,0 1 0,0-1 0,0 0 0,0 1 0,0-1 0,0 0 0,0 1 1,0-1-1,0 0 0,0 1 0,0-1 0,0 0 0,0 0 0,0 1 0,0-1 0,0 0 0,0 1 1,-1-1-1,1 0 0,0 1 0,0-1 12,0 0 1,-1 1 0,1-1-1,0 0 1,0 1-1,0-1 1,0 0-1,0 1 1,0-1 0,0 0-1,0 0 1,0 1-1,0-1 1,0 0-1,0 1 1,0-1-1,0 0 1,0 1 0,0-1-1,0 0 1,0 1-1,0-1 1,0 0-1,0 0 1,1 1 0,-1-1-1,0 0 1,0 0-1,0 1 1,1-1-1,-1 0 1,0 0-1,0 1 1,0-1 0,1 0-1,-1 0 1,11 13 70,-6 0-154,5-7-26,-8-4 71,-1 0 0,1 0 0,-1 0 1,0 0-1,0 1 0,0-1 0,1 3 0,-1-2 51,-1-1 1,1 1-1,0-1 0,0 0 0,1 0 0,-1 1 0,2 1 0,8 3 128,-10-7-129,0 0 0,0 1-1,0-1 1,0 1 0,0-1-1,0 1 1,0-1 0,0 1-1,0 0 1,0 0 0,0-1-1,-1 1 1,1 0 0,0 0-1,0 1 1,2 3 34,-3-4-40,0-1-1,0 1 1,1 0 0,-1-1 0,0 1 0,1-1-1,-1 1 1,0 0 0,1-1 0,-1 1 0,1-1-1,-1 1 1,1-1 0,-1 0 0,1 1 0,-1-1-1,1 1 1,0-1 0,-1 0 0,1 0-1,0 1 1,4 1 21,27 24-14,43 6-427,-39-17 459,-10-10-26,-5 6-65,-9-8 22,-8-2 19,0 0 0,0 1 0,0-1 0,0 1 0,0-1 0,-1 1 0,5 3 0,-4-3-8,0 0-1,0 0 1,1 0 0,-1-1 0,1 1 0,6 0 0,9 3-63,1 5 35,-1-4 110,-16-6-55,1 2 1,-1-1-1,1 0 0,-1 1 0,1 0 0,5 3 0,-3-1-22,1 0 0,0 0 0,0-1 0,0 0 0,0-1 0,0 0 0,16 3 0,8 1-45,36 10-244,-50-13 307,2 1 29,-1-1 0,33 0 0,158-3-63,-176-1-2,34-6 0,-27 2-17,37 0 24,0-6 107,3 6-11,7-5 5,-18 4-18,81-9 154,-120 11-13,-3 0 51,37-1 0,133 5 157,-179-1-335,29-4 0,-4 1 45,6 9 12,-6-10 65,-38 5-167,0 1-1,0 0 1,10 2-1,12 2 122,-23-5-131,-1-1 1,1 1 0,-1 0-1,1 1 1,-1-1 0,1 1-1,-1 0 1,1 0 0,-1 0-1,0 1 1,1-1 0,6 5-1,23 7 549,-24-10-467,-4-2-32,-1 0 0,1 0-1,-1 0 1,1-1 0,-1 0 0,1 0 0,6-1-1,0 0 34,-10 1-97,-1 0 1,1 0 0,0 0 0,0-1-1,0 1 1,0 0 0,0-1 0,0 0-1,-1 1 1,1-1 0,0 0-1,3-2 1,-4 2-9,0 0 0,1 0 0,-1 1 1,1-1-1,-1 0 0,1 1 0,-1-1 0,1 1 0,-1-1 0,1 1 0,-1 0 0,4 0 0,7-1-25,-6 1 60,-1-1 0,0 1-1,0 0 1,1 1-1,-1-1 1,0 1 0,6 1-1,-7 5 19,-4-7-48,0 1 0,1-1-1,-1 0 1,0 1-1,1-1 1,-1 1-1,0-1 1,1 0-1,-1 1 1,0-1-1,1 0 1,-1 1 0,0-1-1,1 0 1,-1 0-1,1 1 1,-1-1-1,1 0 1,-1 0-1,1 0 1,-1 0-1,1 1 1,-1-1 0,1 0-1,-1 0 1,1 0-1,-1 0 1,1 0-1,-1 0 1,0 0-1,2-1 1,156 1 871,-152 1-782,-1-1 0,1 1 1,0 1-1,8 2 0,-9-2-21,0-1 0,1 1-1,-1-1 1,10 1 0,32-2 221,-45 0-290,0 0 0,0 0 0,-1-1 0,1 1 0,0 0 0,0-1 0,0 1 0,0-1 0,0 0 0,-1 0 0,1 1 0,3-3 0,-4 2 32,0 0 0,1 0 0,-1 0 0,1 0 0,-1 1 0,1-1 0,-1 1 0,1-1 0,-1 1 0,1 0 0,0-1 0,2 1 0,-4 0-2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00:14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4384,'0'0'1424,"3"3"-854,-2-2-545,0 0-1,0 0 0,0 0 0,0 0 0,1 0 0,-1-1 0,0 1 0,1 0 0,-1-1 0,1 1 0,-1-1 0,0 1 0,1-1 0,-1 1 0,1-1 0,-1 0 0,1 0 0,0 0 0,2 0 0,2 0 84,0 0 0,0 1 0,11 2-1,11 6 357,-14-4-245,1 0 0,19 2-1,-14-5-91,19 4 66,3 9-68,-21-7-74,1 1 43,-5-4 43,-1 1 0,0 1 1,0 1-1,-1 0 0,23 17 1,-35-23-63,0 1 0,0 0 0,0 0 0,-1 0 0,1 0 0,-1 0 0,1 1 0,-1-1 0,0 1 0,1 4 0,-2-6-23,0 0 1,-1 0-1,1 0 0,0 1 0,-1-1 0,0 0 1,0 0-1,1 1 0,-1-1 0,-1 0 1,1 0-1,0 1 0,0-1 0,-1 0 0,0 0 1,1 0-1,-1 1 0,0-1 0,0 0 1,0 0-1,0 0 0,-2 2 0,-4 4 125,-1 0 0,-1 0-1,1-1 1,-20 13 0,-42 22 267,49-30-390,-1-1 0,-33 11 1,8-4-175,38-15-111,-26 13 23,32-15-128,0 1 1,1-1 0,-1 1-1,1 0 1,0 0-1,0 0 1,0 0 0,0 1-1,0-1 1,0 1-1,-2 2 1,2 11-1894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35:23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0 125 3072,'0'-13'976,"0"13"-969,0 0 0,0 0 1,0-1-1,0 1 0,0 0 0,0 0 0,0 0 1,0 0-1,0 0 0,1-1 0,-1 1 0,0 0 1,0 0-1,0 0 0,0 0 0,0 0 0,0 0 1,0 0-1,0-1 0,0 1 0,0 0 0,0 0 1,1 0-1,-1 0 0,0 0 0,0 0 1,0 0-1,0 0 0,0 0 0,0 0 0,1 0 1,-1 0-1,0 0 0,0 0 0,0 0 0,0-1 1,0 1-1,0 0 0,1 0 0,-1 1 0,0-1 1,0 0-1,0 0 0,0 0 0,0 0 1,1 0-1,-1 0 0,0 0 0,0 0 0,0 0 1,0 0-1,0 0 0,1 0 0,19 1 250,-3 0-10,1-1 0,33-4 0,-27-1-224,0 1 0,32 0 0,-44 4-98,0-1 1,0 0-1,0-1 0,0 0 1,-1 0-1,14-6 0,-9 4-115,30-5 0,-17 4 58,-25 4 137,0 0-1,-1 0 1,1-1-1,0 1 1,-1-1-1,1 0 1,-1 0-1,1 0 1,-1 0-1,0-1 1,0 1-1,4-6 1,9-5 123,-9 10-47,-7 3-74,1 0 1,-1 0-1,1 0 1,-1 0-1,1-1 0,-1 1 1,1 0-1,-1 0 1,0-1-1,1 1 0,-1 0 1,1-1-1,-1 1 1,0 0-1,1-1 1,-1 1-1,0-1 0,0 1 1,1 0-1,-1-1 1,0 1-1,0-1 0,0 1 1,1-1-1,-1 1 1,0-1-1,0 1 0,0-1 1,0 1-1,0-1 1,0 1-1,0-1 0,0 1 1,0-1-1,0 1 1,0-1-1,-1 0 1,-1 1-78,-9 0-490,11 0 547,0 0 1,0 0-1,0 0 0,0 0 1,0 0-1,0 0 0,0 0 0,0 0 1,0 0-1,0 0 0,-1 0 1,1 0-1,0 0 0,0 0 0,0 0 1,0 0-1,0 0 0,0 0 0,0 0 1,0 0-1,0 0 0,0 0 1,-1 0-1,1 0 0,0 0 0,0 0 1,0 0-1,0 1 0,0-1 0,0 0 1,0 0-1,0 0 0,0 0 1,0 0-1,0 0 0,0 0 0,0 0 1,0 0-1,0 0 0,0 0 0,0 0 1,0 1-1,0-1 0,0 0 1,0 0-1,0 0 0,0 0 0,0 0 1,0 0-1,0 0 0,0 0 1,0 0-1,0 0 0,0 1 0,0-1 1,0 0-1,0 13-1859</inkml:trace>
  <inkml:trace contextRef="#ctx0" brushRef="#br0" timeOffset="1">421 250 4736,'0'31'1760,"-16"-31"-1376,16 0-96,0 15 672,0-15-576,-15 16 256,15-16-352,0 0-96,0 15-128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00:15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 4064,'-15'0'1813,"15"2"-1488,0 0-242,-1 0 0,1 0 0,-1-1 0,1 1 0,-1 0-1,1 0 1,-1-1 0,0 1 0,0-1 0,0 1 0,0-1-1,0 1 1,0-1 0,0 1 0,0-1 0,-3 2-1,2-1-41,1 0 0,-1 1 1,0-1-1,1 0 0,0 1 0,-1 0 0,1-1 0,0 1 0,0-1 0,1 1 0,-1 0 0,1 0 0,-1 3 0,0 6 58,2 23-1,0-15-64,-1-17-24,0-1 1,0 0-1,1 0 1,-1 0-1,1 0 0,-1 0 1,1 0-1,0-1 1,0 1-1,0 0 1,0 0-1,0 0 1,0-1-1,1 1 1,-1-1-1,0 1 1,1-1-1,-1 1 0,1-1 1,0 0-1,-1 0 1,1 0-1,0 0 1,0 0-1,0 0 1,2 1-1,7 4 1,-8-4-13,1 0 0,0 0-1,-1 0 1,1 0 0,0 0 0,0-1 0,0 0-1,1 0 1,-1 0 0,0 0 0,0-1 0,1 0-1,-1 1 1,0-2 0,8 0 0,14 0 106,99 1-125,-122 0 47,-1 0-1,1 1 1,0-1 0,-1 0 0,1 1-1,-1 0 1,1-1 0,-1 1-1,1 0 1,2 2 0,1 0 212,-2 1-1,1 0 1,0 0 0,4 5 0,-2-2 231,-4-3-287,0-1-1,0 0 0,1 0 1,-1 0-1,5 2 0,-2-2-77,0 0-1,0 1 1,0 0-1,5 4 1,1 1 18,-9-6-66,0-1-1,1 0 0,-1 0 1,1 0-1,-1-1 1,1 1-1,0-1 0,0 0 1,6 1-1,0-1 36,0 0 0,14-2 1,-1 0 14,-13 1-60,0-1 1,0 0-1,17-5 1,-9 2 23,-14 3-40,0 0 0,-1 0 0,1 0 0,0 0 0,-1 0 0,7-4 0,-8 3 20,0 0-1,0 0 1,0 0 0,0 0-1,0-1 1,0 1 0,1-4 0,0 3-9,-1-1 1,0 1 0,-1-1-1,1 0 1,-1 0 0,1 1-1,-1-1 1,0 0 0,-1 0-1,1 0 1,-1 0 0,0-1-1,0 1 1,0 0 0,0 0-1,-1 0 1,-1-7 0,-2-2-56,-1 0 0,0 0 0,-13-23 0,6 14-72,-3-9 6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00:16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1 224,'-34'0'2530,"27"0"-2865,17 0 641,-10 0-343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00:21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10 578 2496,'-4'-11'183,"3"8"-111,0 1 1,0-1-1,0 0 1,1 1-1,-1-1 0,0-5 1,2 3-14,0 1 0,-1-1 0,2 1 0,-1 0 1,0-1-1,3-3 0,9-39 42,-12 39-106,6-13-70,34-51 177,-39 67-51,0 1 0,1 0 0,-1 1 0,1-1 0,-1 0 0,8-6 0,-8 9 22,0-1 0,0 1 0,0 0 0,0-1 0,0 1 0,0 0 0,1 0 0,-1 1 0,0-1 0,1 0 0,-1 1 0,1-1 0,-1 1 0,0 0 0,4 0 0,-5 0 11,1 0 0,-1 0 1,1 0-1,0 1 0,-1-1 0,1 0 1,-1 1-1,1-1 0,0 1 0,-1 0 1,1-1-1,-1 1 0,0 0 0,1 0 1,1 2-1,15 19 225,-16-18-228,61 100 538,-18-23-415,-15-24 227,-27-52-367,0-1 1,0 1-1,0-1 1,1 1-1,-1-1 1,1 0-1,0 0 1,1-1-1,-1 1 1,7 3-1,-10-6-11,1 1 0,0-1 1,-1 1-1,0 0 0,1-1 0,-1 1 1,0 0-1,2 3 0,5 5 730,-8-9-759,1-1 1,-1 0-1,0 0 1,1 0-1,-1 1 1,1-1 0,-1 0-1,0 0 1,1 0-1,-1 0 1,1 0 0,-1 0-1,1 0 1,-1 0-1,0 0 1,1 0-1,-1 0 1,1 0 0,-1 0-1,1 0 1,-1 0-1,0 0 1,1 0 0,-1-1-1,1 1 1,-1 0-1,4-2 38,-1 0-1,0 0 0,0-1 1,0 1-1,-1 0 1,1-1-1,-1 0 0,1 0 1,-1 1-1,0-2 0,0 1 1,0 0-1,2-4 1,1-6 53,0-1 1,4-15 0,-1 1-21,0 5-10,33-92 204,-33 96-204,1 1 0,1 0 0,23-33 0,-10 24-23,0 2 0,47-41 0,58-33-86,-83 67 38,1-2-296,-45 33 192,-1 1 1,1-1-1,-1 1 1,1-1-1,-1 0 1,1 1-1,-1-1 1,0 0-1,1 1 1,-1-1-1,0 0 1,0 1-1,0-1 1,0 0-1,1 0 1,-1 1-1,0-2 1,0 2 89,0 0-34,0 0 0,0 0-1,0-1 1,0 1 0,0 0 0,0 0-1,0 0 1,0 0 0,0 0 0,0 0-1,0 0 1,0 0 0,0 0 0,0 0-1,0-1 1,0 1 0,0 0 0,0 0-1,0 0 1,0 0 0,0 0 0,0 0-1,0 0 1,0 0 0,0 0 0,-1 0-1,1 0 1,0 0 0,0-1 0,0 1-1,0 0 1,0 0 0,0 0 0,0 0-1,0 0 1,0 0 0,0 0 0,0 0-1,0 0 1,0 0 0,-1 0 0,1 0-1,0 0 1,0 0 0,0 0 0,0 0 0,0 0-1,0 0 1,0 0 0,0 0 0,0 0-1,0 0 1,-1 0 0,1 0 0,0 0-1,0 0 1,-13 0-4771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00:22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1 640,'-11'-1'279,"19"5"-195,-3 9-10,5 3 32,-8-13-55,1 0 0,-1 0 0,-1 0 0,1 1 0,0-1 0,-1 0 0,0 1 1,1 3-1,3 23 218,8 34 555,-2-23-462,12 40 289,-11-50-475,-5-15-69,0 0 0,-2 1-1,6 25 1,-8-20-31,-2-10 134,1 0 1,0 1-1,8 21 0,8 15 1321,-18-48-1506,0 0 0,1-1 0,-1 1 0,0-1 0,0 1 1,1-1-1,-1 1 0,0-1 0,1 1 0,-1-1 0,1 1 0,-1-1 1,1 0-1,-1 1 0,0-1 0,1 1 0,0-1 0,-1 0 0,1 0 0,-1 1 1,1-1-1,-1 0 0,1 0 0,-1 0 0,1 0 0,0 1 0,1-2 15,-1 1 0,0-1 0,1 0 0,-1 1 0,0-1 0,0 0 0,0 0 0,1 1 0,-1-1 0,0 0 0,0 0-1,0 0 1,-1-1 0,1 1 0,1-2 0,84-94 632,-34 41-528,-31 32-54,59-68 191,-61 68-130,30-49-1,13-46-1739,-60 115 1381,1 0 0,-1 0 0,1 1 0,5-6 0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00:23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63 1056,'0'-2'40,"0"0"-1,1 1 1,-1-1-1,0 0 1,1 0-1,-1 1 1,1-1 0,-1 1-1,1-1 1,0 0-1,0 1 1,0 0-1,1-2 1,2-4-29,-1-1 32,1 2-68,10 4 370,-13 2-329,-1 0-1,1 0 1,0 0 0,-1 0 0,1-1-1,-1 1 1,1 0 0,0 0 0,-1 0-1,1-1 1,-1 1 0,1 0-1,0-1 1,-1 1 0,1-1 0,-1 1-1,1-1 1,-1 1 0,0 0 0,1-1-1,-1 0 1,1 0 0,-1 1 3,1-1 1,-1 1-1,0-1 1,1 1-1,-1-1 1,1 1-1,-1-1 1,1 1-1,-1-1 1,1 1-1,-1 0 1,1-1-1,-1 1 1,1 0-1,0-1 1,-1 1 0,1 0-1,0 0 1,-1 0-1,1 0 1,-1-1-1,2 1 1,3 3 598,21 23 300,-21-16-641,1 4-178,-2-5-62,0-1 0,-1 0-1,-1 1 1,1 0 0,1 15 0,1 59 54,11 48 24,-3-23-17,7 140 135,12 114 206,4-107-194,-2 241-96,-33-305 265,-33 257-1,-3-230 125,13-91-308,14-75-152,-34 177 127,41-225-202,-57 303-28,53-244-812,2-52-386,1 1 0,-6 14 0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00:23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1 140 1312,'0'-1'19,"1"-1"-1,0 0 1,0 0 0,-1 1-1,1-1 1,0 0 0,0 1-1,1-1 1,-1 1 0,0-1-1,0 1 1,1 0 0,-1 0-1,1-1 1,-1 1 0,1 0-1,-1 0 1,1 0 0,0 1-1,-1-1 1,1 0 0,0 1-1,0-1 1,0 1 0,0-1-1,-1 1 1,1 0 0,0 0-1,0 0 1,0 0 0,3 0-1,21 1 161,-11 0-11,1-1 1,-1 0 0,22-4 0,-23 1-191,1 0-32,1 0-1,0 1 0,17 0 1,111 0 552,210 6 545,-213 7-776,15-6-273,12 5 60,12-5 319,6 7-81,46 2 152,-1-8-183,151 14-55,28 1-33,-124-16-109,25 6-80,430-8 53,-464-4 11,79-1 75,-190-2-83,421-5 170,481 9 478,-94 0 0,-725 1-586,369-5 63,-351-9-149,-27 0 48,1 8 133,338-52 417,-420 39-281,-62 8-729,115-27 0,-167 24-1303,-43 13 1541,1-1-1,-1 0 1,0 0-1,1 0 1,-1 0-1,0 0 0,0-1 1,0 1-1,0 0 1,0-1-1,0 0 1,2-2-1,-4 3 55,0 0 0,0 1 1,0-1-1,0 0 0,0 1 0,0-1 0,0 0 0,0 1 0,0-1 0,-1 0 1,1 1-1,0-1 0,0 1 0,-1-1 0,1 0 0,-1 1 0,1-1 0,0 1 1,-1-1-1,1 1 0,-1-1 0,1 1 0,-1-1 0,1 1 0,-2-1 0,2 1 96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00:26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1185 1472,'0'0'475,"0"0"-283,0 0-54,0 0 113,0 0-6,0 0 251,0 0-122,3 0-1,0 0-293,0 0-12,-1 0 0,0 0-1,0 0 1,0 0 0,0 0-1,0 0 1,0-1 0,0 1 0,2-2-1,1-4 91,-5 5-151,0 1-1,0 0 1,0-1 0,1 1-1,-1-1 1,0 1-1,0 0 1,1-1 0,-1 1-1,0 0 1,0 0-1,1-1 1,-1 1 0,0 0-1,1 0 1,-1-1-1,1 1 1,-1 0 0,0 0-1,1 0 1,-1 0-1,1 0 1,-1-1 0,0 1-1,1 0 1,-1 0-1,1 0 1,-1 0 0,0 0-1,2 0 1,-2 1-6,0-1 0,0 0 0,0 0 0,0 0 0,0 0 0,0 0 0,0 0 0,0 0 0,0 0 0,0 0 0,0 0 0,1 0 0,-1 0 0,0 0 0,0 0 0,0 0 0,0 0 0,0 0 0,0 0 0,0 0 0,0 0 0,0-1 1,0 1-1,1 0 0,-1 0 0,0 0 0,0 0 0,0 0 0,0 0 0,0 0 0,0 0 0,0 0 0,0 0 0,0 0 0,0 0 0,0 0 0,0 0 0,0-1 0,0 1 0,0 0 0,0 0 0,0 0 0,0 0 0,0 0 0,0 0 0,0 0 0,0 0 0,0 0 0,0 0 0,0 0 0,0-1 0,0 1 0,0 0 0,0 0 0,0 0 0,0 0 1,0-2-7,0 1 1,1-1 0,-1 1 0,1-1-1,-1 0 1,1 1 0,-1-1 0,1 1 0,0 0-1,-1-1 1,2-1 0,-1 2 29,0-1-1,0 0 1,0 1 0,0-1-1,0 0 1,-1 0 0,1 0-1,0 0 1,-1 0 0,0 1-1,1-4 1,-2-2 74,1 5-58,0-1 0,0 1 1,0 0-1,0 0 0,0 0 1,1 0-1,-1 0 0,1 0 1,0-3-1,4-3 61,-4 6-83,0 1 1,0 0-1,0-1 1,0 1-1,-1-1 1,1 1-1,-1-1 1,1 0-1,-1 1 1,1-1-1,-1 1 1,0-1-1,0 0 1,0-2-1,0-134 984,1 130-992,-1 1 0,2-1-1,-1 0 1,3-8 0,-2 9-7,0-1 0,0 1 0,-1-1 1,0-8-1,-1 9 2,1 0-1,0 1 1,0-1 0,0 0-1,3-5 1,1-5 18,0-14-2,5 0-65,-6 13 23,-2 11 28,0-1 0,0 1 1,0 0-1,5-8 0,-1 2-11,0 0-1,-1 0 1,0-1-1,-1 0 1,3-15-1,19-94 191,-22 99-220,-2 7 13,1 1 1,7-20 0,6-12-101,30-60 0,-35 85 143,10-20-251,-19 40 234,0 0 1,0 1-1,0-1 1,0 0-1,0 1 1,1-1 0,-1 1-1,1 0 1,0 0-1,4-3 1,-3 3 24,0-1 1,0 0-1,0 0 0,0 0 1,-1-1-1,4-3 0,-5 5-2,0 0 0,-1 0 0,1 0 1,-1 0-1,1-1 0,-1 1 0,0 0 0,0 0 0,0-1 0,0 1 0,0-1 0,0-2 0,-1 5-26,0 0-1,0 0 0,0 0 1,0 0-1,0-1 1,0 1-1,0 0 1,0 0-1,0 0 0,0 0 1,0 0-1,0 0 1,0 0-1,0 0 1,0 0-1,0 0 0,0-1 1,0 1-1,0 0 1,0 0-1,0 0 1,0 0-1,0 0 0,0 0 1,0 0-1,0 0 1,0 0-1,0 0 1,0 0-1,0 0 1,0 0-1,1-1 0,-1 1 1,0 0-1,0 0 1,0 0-1,0 0 1,0 0-1,0 0 0,0 0 1,0 0-1,0 0 1,0 0-1,0 0 1,1 0-1,-1 0 0,0 0 1,0 0-1,0 0 1,0 0-1,0 0 1,0 0-1,0 0 0,0 0 1,0 0-1,1 0 1,3 0 21,-2 1-26,0-1 1,0 0-1,1 0 1,-1 0-1,0-1 1,1 1-1,-1 0 1,4-2-1,2-3-22,-7 4 20,0 0 0,1 0 0,-1 1 0,0-1 0,1 0-1,-1 0 1,1 1 0,-1-1 0,1 1 0,0-1 0,-1 1 0,1 0 0,-1 0 0,1-1 0,0 1 0,-1 0-1,1 0 1,0 1 0,-1-1 0,1 0 0,-1 0 0,1 1 0,2 0 0,4 4 16,-7-4-5,1 0 1,-1 0-1,0 0 1,1 0-1,-1-1 1,1 1 0,-1-1-1,1 1 1,0-1-1,-1 1 1,1-1-1,0 0 1,1 0-1,3 0 29,-4 0-30,0 0 0,-1 0 0,1 0-1,0 0 1,-1 0 0,1 0 0,-1 0 0,1 0 0,0 1 0,-1-1 0,4 2 0,0 8 42,5-4 53,-5 4 38,2-6 81,-7-4-208,1 1 0,-1-1 0,1 0 0,-1 0 0,0 1 0,1-1 0,-1 0 0,1 1 0,-1-1 0,0 0 0,1 1 0,-1-1 0,0 1-1,0-1 1,1 1 0,-1-1 0,0 0 0,0 1 0,0-1 0,0 1 0,1-1 0,-1 1 0,0-1 0,0 1 0,0-1 0,0 1 0,0-1 0,0 1 0,0-1 0,0 1-1,-1 0 1,1 74 340,0-73-365,0 0 0,0-1 0,1 1-1,-1 0 1,0-1 0,1 1-1,-1 0 1,1-1 0,-1 1-1,1-1 1,0 1 0,-1-1 0,2 2-1,4 10-34,-5-9 45,0 0 1,0 0 0,-1 1 0,0 6-1,0-6 11,0-1 0,0 0-1,0 0 1,3 8-1,2 3 45,-4-12-41,1 0 0,-1 1 0,0-1 0,0 0-1,-1 1 1,1-1 0,-1 1 0,1 3 0,-1 209-619,-1-214 627,2-1 0,-1 1 0,0 0 0,0 0 0,0 0 0,1-1 0,-1 1 0,1 0 0,0-1 0,-1 1 0,1 0 0,0-1 1,1 3-1,-1-3-3,0 1 0,0-1 1,0 1-1,0 0 0,-1-1 1,1 1-1,0 0 1,-1-1-1,0 1 0,1 0 1,-1 0-1,0-1 0,0 4 1,0 29-55,0 51 310,0-83-272,0 0 0,0 0 0,1 0-1,-1 0 1,0 0 0,1 0-1,-1-1 1,1 1 0,0 0 0,0 0-1,-1-1 1,3 4 0,-2-3-24,0-1 0,0 0 0,0 1 0,-1-1 0,1 1 0,0-1 0,-1 1 0,1-1 0,-1 1 1,0-1-1,0 1 0,1 3 0,-1 70 173,0-72-157,0 0 0,0 1 0,1-1 0,-1 0 0,1 0 0,0 0 0,0 0 0,2 6 0,3 6-80,-5-6 66,0 0 0,0-1 0,-1 1 0,-1 11 0,1-11 55,0-1 1,0 1 0,0 0 0,3 10 0,7 12 40,-9-29-71,1 6 21,0 1-1,0-1 0,7 12 0,-7-16 8,1 0-1,-1 0 1,1-1-1,0 1 0,0-1 1,1 0-1,-1 0 1,8 5-1,35 19 107,-39-24-82,0-1-1,0 1 1,0-1-1,0-1 1,0 1-1,12 0 1,45-1-118,-33-2 0,203 1 68,-232 0 16,-1 0-1,1 0 0,0 1 0,-1-1 0,1 0 0,-1 1 0,1-1 1,-1 1-1,1 0 0,-1-1 0,1 1 0,-1 0 0,1 0 0,-1 0 1,0 0-1,1 0 0,1 2 0,-3-2-11,1-1 0,-1 0 0,1 1-1,-1-1 1,1 0 0,-1 1 0,1-1 0,0 0 0,-1 0 0,1 1-1,0-1 1,-1 0 0,1 0 0,0 0 0,-1 0 0,1 0-1,0 0 1,-1 0 0,1 0 0,0 0 0,-1 0 0,1 0 0,0-1-1,2 1-1,10 0-45,-11 0-127,-2 0-592,0 0-2539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00:27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1061 1312,'1'0'13,"-1"-1"0,1 1 0,-1 0 0,1 0 0,-1 0 0,1 0 0,-1 0 0,1 0 0,-1 0 0,1 0 0,-1 0 0,1 0 0,-1 0 0,1 1 0,-1-1 0,1 0 0,-1 0 0,1 0 0,-1 1 0,1-1 0,-1 0 0,1 1 0,-1-1 0,0 0 0,1 1 0,-1-1 0,0 0 0,1 1 0,-1-1 0,0 1-1,1-1 1,-1 0 0,0 1 0,0-1 0,0 1 0,1-1 0,-1 1 0,0-1 0,0 1 0,0-1 0,0 1 0,0-1 0,0 1 0,0-1 0,0 2 0,3 3 201,10 16 688,-11-18-856,-1 0 0,1 0 1,0 0-1,0 0 0,0 0 0,0 0 0,0-1 0,1 1 0,-1-1 0,1 0 0,5 4 1,23 10 86,-28-15-83,1-1 0,-1 1 1,0-1-1,1 1 0,-1-1 0,1 0 0,-1 0 1,0-1-1,1 1 0,-1-1 0,4 0 1,-5 0-28,0 0 0,0-1 1,0 1-1,0 0 1,0-1-1,0 1 1,0-1-1,3-2 1,8-7 133,-3 6-79,-8 4-78,1 0 1,-1 0 0,0 0 0,0-1 0,0 1-1,0 0 1,0-1 0,2-2 0,6-6 49,0 0 0,-1-1 0,0-1 0,-1 1 0,0-1-1,-1-1 1,0 0 0,-1 0 0,-1 0 0,7-22 0,-8 12-62,-1 6 114,8-23 0,20-51 165,-27 81-242,-1 0-1,2-15 1,4-8-14,12-1-6,-15 13-45,-4 11 16,4-11 58,1-1-1,2 2 0,13-26 1,-19 39-38,-1 0-1,1 0 1,-1 0 0,0 0 0,1-14 0,0 2 34,7-18 173,-5-4-113,6 4-170,-6-4-16,5 7-58,-6 17 87,-2 9 53,0 0 0,0 1-1,0 0 1,5-8-1,0 0 10,-2 6-16,0 0-1,-1 0 1,3-12-1,-5 11 5,4-11 8,23-26 73,-28 46-69,0-1 1,0 1-1,1-1 1,-1 1-1,1-1 1,-1 1-1,1 0 1,0 0-1,-1 0 0,1 0 1,0 0-1,3-1 1,-2 0 10,0 1 0,0-1 1,0 0-1,-1 0 0,5-3 0,6-8 64,-13 13-61,0 0 1,1-1-1,-1 1 1,0 0-1,1 0 1,-1-1-1,0 1 1,0 0-1,1-1 0,-1 1 1,0-1-1,0 1 1,0 0-1,1-1 1,-1 1-1,0-1 1,0 1-1,0 0 1,0-1-1,0 1 1,0-1-1,0 1 1,0-1-1,0 1 0,0 0 1,0-2-1,1-2 29,1 3-14,0 0-1,0 1 1,0-1-1,0 1 1,0 0-1,0 0 1,1-1 0,-1 2-1,4-1 1,-5 0-25,1 0 102,-2 3-5,0-3-90,0 1-1,0-1 1,0 1-1,0-1 0,0 1 1,0-1-1,0 1 1,1-1-1,-1 1 1,0-1-1,0 0 1,0 1-1,0-1 1,1 1-1,-1-1 1,0 1-1,0-1 0,1 0 1,-1 1-1,0-1 1,1 1-1,-1-1 1,0 0-1,1 1 1,-1-1-1,1 0 1,-1 0-1,0 1 0,1-1 1,-1 0-1,1 0 1,-1 0-1,1 0 1,-1 1-1,1-1 1,-1 0-1,1 0 1,-1 0-1,1 0 1,-1 0-1,1 0 0,-1 0-4,1 0 0,-1 0-1,0 0 1,0 0 0,0-1-1,0 1 1,0 0 0,0 0-1,0 0 1,0 0 0,0 0-1,0 0 1,1 0 0,-1 0-1,0 0 1,0 0 0,0 1-1,0-1 1,0 0 0,0 0-1,0 0 1,0 0 0,0 0-1,0 0 1,0 0-1,1 0 1,-1 0 0,0 0-1,0 0 1,0 0 0,0 0-1,0 0 1,0 0 0,0 0-1,0 0 1,0 1 0,0-1-1,0 0 1,0 0 0,0 0-1,0 0 1,0 0 0,0 0-1,0 0 1,0 0 0,0 0-1,0 0 1,0 0 0,0 1-1,0-1 1,0 0 0,0 0-1,0 0 1,0 0-1,0 0 1,0 0 0,0 4 12,0-1-20,-1-1-1,1 0 1,1 1 0,-1-1-1,0 0 1,0 0-1,1 1 1,1 3-1,2 2-16,-3-7 13,0 0 0,0 1 0,0-1 1,0 1-1,0-1 0,-1 1 0,1-1 0,-1 1 1,1 0-1,-1-1 0,0 1 0,0 0 0,1-1 1,-1 4-1,-1 9-42,1-4 157,0-1 1,0 1-1,0-1 1,3 11-1,3-5-59,-5-12-45,0 1 1,1-1-1,-2 0 0,1 1 1,0-1-1,0 1 0,-1-1 1,0 5-1,0 67-117,0-72 111,0 0 1,1 1-1,-1-1 1,1 0 0,-1 0-1,1 0 1,0 0-1,3 6 1,1 6-32,-4 4 15,-1-16 38,0-1-1,0 0 1,0 1-1,0-1 1,1 1 0,-1-1-1,0 0 1,1 1-1,1 3 1,0-3 5,0 1-1,0-1 1,-1 1 0,1-1 0,-1 1 0,0 0 0,0 0 0,-1-1-1,1 1 1,-1 7 0,0 163-69,1-169 32,-1 0-1,1 0 1,0 0 0,4 10-1,-3-10 18,-1 1-1,1-1 0,-1 1 1,0 0-1,0 6 0,-2 23 98,0-23-38,1 0 1,0 0-1,0 0 1,5 17-1,-3-17-19,2 4 45,-2 1 0,3 29 0,-4-27 106,1-1 1,0 1-1,10 31 0,-11-47-172,4 11 31,0 1 0,2-1 1,-1-1-1,15 22 0,-18-31-34,0 0 0,1-1 0,0 1 0,-1-1 0,1 0 1,0 0-1,1 0 0,-1 0 0,1-1 0,-1 0 0,1 1 0,5 0 0,10 6 54,-7-3-1,0-1 0,0 0 0,0-1 0,1 0 0,27 3 0,-24-4 49,30 7-247,3-2-1243,9 15-186,4-4-1920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00:29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1 468 2304,'5'-3'4,"0"1"0,1 0 0,-1 0 1,1 0-1,-1 1 0,1 0 0,-1 0 0,12-1 0,-14 2 44,0 0-1,1 0 1,-1-1-1,1 1 1,-1-1-1,1 0 1,3-2 0,-6 3-37,1-1 0,-1 1 0,0-1 0,1 1 0,-1 0 0,0-1 0,1 1 0,-1 0 0,0 0 0,1 0 0,-1 0 0,0 0 0,1 0 0,-1 1 0,0-1 0,1 0 0,-1 1 0,0-1 0,0 1 0,1-1 0,-1 1 0,0 0 0,0-1 0,0 1 0,0 0 0,2 1 0,-2-1-3,74 53 872,-66-46-745,-1 0-1,1 1 1,-1 0-1,-1 0 1,14 21 0,28 63 249,-33-58-310,2-1-1,2-1 1,1-1-1,29 34 1,-21-33 293,48 41 1,-73-71-249,0 0-1,-1 0 0,1 0 0,1 0 1,-1-1-1,0 1 0,1-1 0,-1 0 0,1 0 1,0-1-1,-1 0 0,1 1 0,0-2 1,0 1-1,0 0 0,0-1 0,0 0 0,0 0 1,0-1-1,0 1 0,-1-1 0,1 0 1,0 0-1,0-1 0,-1 1 0,1-1 0,0 0 1,-1 0-1,6-4 0,6-6 287,-1 1 1,0-2-1,0 0 0,-1-1 0,16-20 1,-10 11-161,113-106 1000,-61 63-1012,67-69-56,70-66-5,12 20-820,-97 98-2035,-12 5 721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00:29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1 717 480,'0'3'165,"1"3"-69,0 1-1,0 0 1,1-1-1,1 1 1,-1-1 0,1 0-1,0 0 1,7 11-1,10 24 715,-13-23-653,0 0-1,2 0 1,0-1 0,1 0 0,0 0 0,16 18 0,-19-26-36,-1 0 0,10 17 0,-13-20-16,-1 0 42,0-1 0,1 0-1,0 0 1,0-1 0,0 1 0,1-1 0,-1 1-1,1-1 1,0 0 0,0 0 0,7 4-1,-5-4 204,-1 1-1,1-2 1,0 1-1,12 5 1,-14-8-203,0 0 0,-1 0 1,1-1-1,0 1 0,0-1 0,-1 0 1,1 0-1,0 0 0,0 0 0,0-1 1,7-1-1,-7 1-55,0-1 0,0 1-1,0-1 1,0 0 0,-1 0 0,1 0-1,0-1 1,6-5 0,22-26 419,-28 29-435,62-84 578,-17 22-262,47-45-30,36-28-58,11-24-480,10 6-1158,-2 2-532,-22 1-2756,-128 154 4594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35:23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3488,'0'-15'1280,"0"15"-992,63 0-64,-48 0 288,16 0-320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5T15:59:46.175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5979E28C-F832-4F16-B347-7AFAC4708F9A}" emma:medium="tactile" emma:mode="ink">
          <msink:context xmlns:msink="http://schemas.microsoft.com/ink/2010/main" type="inkDrawing" rotatedBoundingBox="15915,6358 19209,1484 19412,1620 16117,6495" semanticType="callout" shapeName="Other">
            <msink:sourceLink direction="with" ref="{86C1F357-D2B3-425E-A627-F9C0C4086E71}"/>
            <msink:sourceLink direction="with" ref="{472CA466-DC71-4D8E-B167-03329E4B8CAC}"/>
          </msink:context>
        </emma:interpretation>
      </emma:emma>
    </inkml:annotationXML>
    <inkml:trace contextRef="#ctx0" brushRef="#br0">3384-3 384 0,'-46'-28'140'0,"46"28"-108"0,-77 36-8 0,22 5-24 15,5-5-4-15,-68 73-4 16,9 13 0-16,-69 92 0 15,9 9 0-15,-81 145 88 16,22-16-48-16,-54 85 44 16,41-44-44-16,0 12 24 15,36-65-28-15,-9-9 16 0,22-68-24 16,24-24 16-16,27-32-20 16,27-33 36-16,23-33-28 15,23-48-40 1,13-4 8-16,14-24-8 0,9-20 8 15,14-5-100-15,9-12 60 0,9-3-120 16,9-5 92-16,5-4-252 16</inkml:trace>
  </inkml:traceGroup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5T15:59:47.496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323B7DCA-F953-4A11-8C2F-B25AF8B01925}" emma:medium="tactile" emma:mode="ink">
          <msink:context xmlns:msink="http://schemas.microsoft.com/ink/2010/main" type="inkDrawing" rotatedBoundingBox="15141,7478 15983,6409 16017,6436 15175,7504" semanticType="callout" shapeName="Other">
            <msink:sourceLink direction="with" ref="{472CA466-DC71-4D8E-B167-03329E4B8CAC}"/>
          </msink:context>
        </emma:interpretation>
      </emma:emma>
    </inkml:annotationXML>
    <inkml:trace contextRef="#ctx0" brushRef="#br0">831 0 184 0,'-9'8'68'0,"0"0"-52"0,-5 8-4 0,10-4 28 16,-5 9-24-16,-5 7 4 15,-13 8-12-15,-1 21-8 16,-17 16 4-16,-10 0 28 15,-13 4-16-15,-1 4-4 16,6-9-8-16,-6 1 56 16,15 8-32-16,-14-4 8 15,4-4-24-15,9-8 0 16,10-9-4-16,13-19-16 16,9-9 4-16,14-12-4 15,4-12 0-15,10-8-100 0</inkml:trace>
  </inkml:traceGroup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5T15:59:48.202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7A81D5CB-A59F-49A3-B119-FDC25FD51F5B}" emma:medium="tactile" emma:mode="ink">
          <msink:context xmlns:msink="http://schemas.microsoft.com/ink/2010/main" type="inkDrawing" rotatedBoundingBox="14823,7724 15185,7128 15558,7355 15196,7950" semanticType="callout" shapeName="Other">
            <msink:sourceLink direction="with" ref="{472CA466-DC71-4D8E-B167-03329E4B8CAC}"/>
          </msink:context>
        </emma:interpretation>
      </emma:emma>
    </inkml:annotationXML>
    <inkml:trace contextRef="#ctx0" brushRef="#br0">396 0 312 0,'-23'25'112'0,"14"-9"-84"0,-5 20-12 15,5-7 40-15,-14 15-36 16,0 13 36-16,-8 8-32 16,-15-1 32-16,5-3-32 15,5-12 32-15,-5-9-32 16,18-8 12-16,0-7-20 16,0-9 0-16,1-8-8 15,13 0-16-15,9-8 4 16,9-4 20-16,13-4-8 0,1 4 4 15,18 0-4-15,5 0-16 16,8 0 4-16,5 0 4 16,5 4 0-16,-18 4-12 15,8-4 8-15,-22 4 20 0,0-4-8 16,-9 4 16 0,-9-4-16-16,-5-8 48 0,-9 0-28 15,-9-5 48-15,-14-3-44 16,-9-8 28-16,0-12-32 15,-4-13-28-15,-5-12 0 16,13 13-44-16,10 3 24 16,4 5-240-16,19 7 144 15,22 9-312 1</inkml:trace>
  </inkml:traceGroup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5T15:59:50.153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4ED2C415-EC23-4C55-BE0B-D9147325D66C}" emma:medium="tactile" emma:mode="ink">
          <msink:context xmlns:msink="http://schemas.microsoft.com/ink/2010/main" type="writingRegion" rotatedBoundingBox="20047,1062 23159,1109 23148,1862 20036,1816"/>
        </emma:interpretation>
      </emma:emma>
    </inkml:annotationXML>
    <inkml:traceGroup>
      <inkml:annotationXML>
        <emma:emma xmlns:emma="http://www.w3.org/2003/04/emma" version="1.0">
          <emma:interpretation id="{738EE71A-EFBA-4AE4-86D5-F2BBCAD8A79D}" emma:medium="tactile" emma:mode="ink">
            <msink:context xmlns:msink="http://schemas.microsoft.com/ink/2010/main" type="paragraph" rotatedBoundingBox="20047,1062 23159,1109 23148,1862 20036,181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635F8CC-9FEC-4725-8AE2-E9A6D5886A20}" emma:medium="tactile" emma:mode="ink">
              <msink:context xmlns:msink="http://schemas.microsoft.com/ink/2010/main" type="line" rotatedBoundingBox="20047,1062 23159,1109 23148,1862 20036,1816"/>
            </emma:interpretation>
          </emma:emma>
        </inkml:annotationXML>
        <inkml:traceGroup>
          <inkml:annotationXML>
            <emma:emma xmlns:emma="http://www.w3.org/2003/04/emma" version="1.0">
              <emma:interpretation id="{86C1F357-D2B3-425E-A627-F9C0C4086E71}" emma:medium="tactile" emma:mode="ink">
                <msink:context xmlns:msink="http://schemas.microsoft.com/ink/2010/main" type="inkWord" rotatedBoundingBox="20047,1062 22272,1095 22260,1849 20036,1816">
                  <msink:destinationLink direction="with" ref="{5979E28C-F832-4F16-B347-7AFAC4708F9A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431 132 184 0,'0'-40'68'0,"0"28"-52"0,0-9-4 0,-10 13 108 15,6-4-68-15,-5 0 52 16,0 4-64-16,-5 0-4 16,-9 0-20-16,5 4-4 15,-5 4-4-15,-4 8-24 0,9 4 8 16,-5 4-4-16,-13 4 4 15,8 5 24-15,-4 3-8 16,1 4 48-16,-6 5-28 16,5 3 48-16,5 5-44 15,4-1 12-15,14 1-28 16,18-1 8-16,14 5-12 16,9-1-16-16,4-3 0 0,5-17 4 15,28-8 0-15,12-12 24 16,15-8-12-16,0-8-76 15,4 0 36-15,-23-4-36 16,-4-8 40-16,-18 0 28 16,-19-9 0-16,5-3-8 15,-18 4 0-15,-9-1 20 16,-5 1-8-16,4 0-20 16,-4-1 4-16,-18 13 12 0,9-4 0 15,-9-4 8-15,5 11-8 16,-15-3-12-16,-3 0 4 15,8 8 4-15,-9-4 0 16,-9 4-12-16,1 8 8 16,-1 8 4-16,-5 4 0 15,5 8 0-15,-13 9 0 16,4 3 0-16,9 0 0 16,9 1 16-16,10-1-8 15,13-4 4-15,13-3-4 0,19-1 12 16,0-4-12-16,9-4-4 15,4-8 0-15,-8-3-4 16,8-5 0-16,-13-9-80 16,0 1 44-16,0-4-20 15,-9 0 32-15,-10 4 12 16,6 4 12-16,-6 0-20 16,-4 0 12-1,5 4 76-15,4 0-40 16,5 0 8-16,0-4-20 15,22-4-20 1,1 0 0-16,-1 0 28 0,5-1-12 16,-4-3-4-16,-5 0-4 15,-9-4 12-15,-14 4-8 16,0 0-4-16,-4 0 0 0,-14 7-32 16,-5 14 16-16,-13 3 40 0,-5 8-16 15,5 4 44-15,5-4-32 16,8 1-4-16,5-1-12 15,9-4 20-15,0 0-16 16,9-8 32-16,-4-4-28 16,0-4 12-16,-1-8-16 15,-8 0 0-15,-5-4-4 16,0-4-16-16,9-8 4 16,-9-5-48-16,5-3 24 15,8-4-64-15,1-1 52 16,0 5-8-16,-1 11 28 0,5 1 4 15,5 8 8-15,0 12 32 16,-5 4-12-16,0 4 24 16,1 4-24-16,-6 1 48 15,-4-1-32-15,0-4-16 16,-4 4-4-16,-5 4-20 16,0 4 8-16,0 1 12 15,-5-1-4-15,5 0 8 16,0 4-8-16,0-7-12 31,0-1 4-31,0 0 20 0,0-4-8 16,0-4 16-16,0-8-16 15,0 0-4-15,0 0 0 16,0 0-4-16,5-8 0 0,0-4 0 16,-1-4 0-16,10-9 0 0,-1-7 0 15,6-8-12-15,-6-1 8 16,1 9-4-16,0 3 0 15,-10 9-20-15,10 8 16 16,-5 4 4-16,-9 8 8 16,9 4 76-16,0 0-40 15,0 4-4-15,5-4-20 16,0 4-12-16,-1-4 4 16,1 0 20-16,4-4-12 15,0 4-120-15,5 0 60 16,0-4-372-1,18-8 236-15,-5-8-64 0</inkml:trace>
          <inkml:trace contextRef="#ctx0" brushRef="#br0" timeOffset="130.89">2183-115 320 0,'-18'-12'120'0,"5"16"-96"0,-10 4-4 16,14 0-44-1,-5 9 8-15,14 3-144 0</inkml:trace>
          <inkml:trace contextRef="#ctx0" brushRef="#br0" timeOffset="319.15">2224 290 404 0,'-9'49'148'0,"-4"-25"-112"0,-10 0-12 15,9-4 84-15,-4 1-64 16,4 7 16-16,5 0-36 0,0 1-12 15,0-1-8-15,9 0 20 16,0-8-12-16,0-3 12 16,0-5-12-16,0-4-120 0,0-8 56 15,0-4-244 1,9-4 168-16,0 0-76 16</inkml:trace>
        </inkml:traceGroup>
        <inkml:traceGroup>
          <inkml:annotationXML>
            <emma:emma xmlns:emma="http://www.w3.org/2003/04/emma" version="1.0">
              <emma:interpretation id="{299AC0E0-45F6-4D71-BEEC-930EEB4D7EC3}" emma:medium="tactile" emma:mode="ink">
                <msink:context xmlns:msink="http://schemas.microsoft.com/ink/2010/main" type="inkWord" rotatedBoundingBox="22288,1349 23155,1362 23149,1742 22283,1729"/>
              </emma:interpretation>
              <emma:one-of disjunction-type="recognition" id="oneOf1">
                <emma:interpretation id="interp1" emma:lang="" emma:confidence="0">
                  <emma:literal>or</emma:literal>
                </emma:interpretation>
                <emma:interpretation id="interp2" emma:lang="" emma:confidence="0">
                  <emma:literal>on</emma:literal>
                </emma:interpretation>
                <emma:interpretation id="interp3" emma:lang="" emma:confidence="0">
                  <emma:literal>an</emma:literal>
                </emma:interpretation>
                <emma:interpretation id="interp4" emma:lang="" emma:confidence="0">
                  <emma:literal>cr</emma:literal>
                </emma:interpretation>
                <emma:interpretation id="interp5" emma:lang="" emma:confidence="0">
                  <emma:literal>en</emma:literal>
                </emma:interpretation>
              </emma:one-of>
            </emma:emma>
          </inkml:annotationXML>
          <inkml:trace contextRef="#ctx0" brushRef="#br0" timeOffset="976.47">2370 440 488 0,'0'-12'180'0,"0"8"-140"0,0-5-12 0,9 5 12 0,-4-8-28 15,8 0 32-15,-8 0-28 16,9-8-12-16,-1 4-8 16,6-5 12-16,-6-3-4 15,1 4-4-15,-10-5 4 0,-4-3-4 16,-4 8 0-16,-10-4 0 15,-4 7 0-15,-9 5 0 16,8 12 0-16,-8 0 32 16,13 8-16-16,-4 1-12 15,0 11-8-15,13-4-4 16,-4 4 0-16,-4-4 16 16,8 5-4-16,-4 3 16 15,-9 4-12-15,13 9-12 0,-4-13 0 16,5 0-16-16,4 0 12 15,0 1 20-15,4-1-4 16,10-4-12-16,4-4 0 16,5-12 12-16,0-4-4 15,18-4-72-15,-5 0 36 16,10-4-48-16,-1 0 44 16,-4-8 4-16,-5 4 16 15,-4 0 12-15,0-4 4 16,-9-1 0-16,-5 1 0 15,-13 4-12 1,13 4 8-16,-9 8-4 0,-4 8 0 16,8 0 76-16,1 4-36 15,4 4 24-15,9 1-36 16,-8 3 8-16,8-4-16 16,-4 8 12-16,-10-12-16 15,10-3 32-15,-18-9-24 0,8-9 40 16,-8 1-32-16,-5-12 4 15,0-4-16-15,0-4-32 16,14-17 8-16,-5-8 24 16,0 5-8-16,4-5 8 15,6 9-4-15,8 15 28 16,5 13-20-16,-5 16 20 16,0 12-20-16,-8 13-44 15,-15 3 16-15,-4 8-288 16</inkml:trace>
        </inkml:traceGroup>
      </inkml:traceGroup>
    </inkml:traceGroup>
  </inkml:traceGroup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5T15:59:54.283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63C16417-65AD-42C3-8699-B05217DF75D3}" emma:medium="tactile" emma:mode="ink">
          <msink:context xmlns:msink="http://schemas.microsoft.com/ink/2010/main" type="writingRegion" rotatedBoundingBox="21074,12294 24341,12507 24225,14298 20957,14085"/>
        </emma:interpretation>
      </emma:emma>
    </inkml:annotationXML>
    <inkml:traceGroup>
      <inkml:annotationXML>
        <emma:emma xmlns:emma="http://www.w3.org/2003/04/emma" version="1.0">
          <emma:interpretation id="{D3E4F6C3-5BAD-4453-AAE3-51061AF03232}" emma:medium="tactile" emma:mode="ink">
            <msink:context xmlns:msink="http://schemas.microsoft.com/ink/2010/main" type="paragraph" rotatedBoundingBox="21074,12294 24341,12507 24225,14298 20957,1408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B29C28F-C8E3-4457-AEC2-1C68F18A8656}" emma:medium="tactile" emma:mode="ink">
              <msink:context xmlns:msink="http://schemas.microsoft.com/ink/2010/main" type="line" rotatedBoundingBox="21074,12294 24341,12507 24225,14298 20957,14085"/>
            </emma:interpretation>
          </emma:emma>
        </inkml:annotationXML>
        <inkml:traceGroup>
          <inkml:annotationXML>
            <emma:emma xmlns:emma="http://www.w3.org/2003/04/emma" version="1.0">
              <emma:interpretation id="{98C001DF-244B-4C30-8DD6-E8734CA40A19}" emma:medium="tactile" emma:mode="ink">
                <msink:context xmlns:msink="http://schemas.microsoft.com/ink/2010/main" type="inkWord" rotatedBoundingBox="21074,12294 23443,12448 23355,13800 20986,1364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101 1096 332 0,'-5'-12'120'15,"19"16"-92"-15,18 0-8 0,-10-4 24 16,10 0-28-16,0-4-4 0,5-4-8 16,4 0 40-16,-5-8-24 15,-4 0-8-15,-5-4-8 16,-9 3 4-16,5-7-4 16,-9 0 16-16,-10 0-12 15,-4-5 4-15,-9-3-4 16,-9 8-32-16,-5 7 12 15,-13 9 12-15,-10 8 4 16,-4 21 60-16,5-5-36 16,8 16 60-16,10 5-52 15,9 3 36-15,13 5-40 16,10 7 8-16,17 1-24 16,6-5 8-16,13-3-12 0,-5-5 28 0,14-7-24 15,-4-9-4-15,-5-16-8 16,-5 4-236-16,1-16 128 15,-15-8-256 1</inkml:trace>
          <inkml:trace contextRef="#ctx0" brushRef="#br0" timeOffset="-1726.68">929 0 28 0,'-100'24'12'0,"45"-16"-8"16,-36 0-4-16,46 4-16 0,-23-4 44 31,-224 17-16-15,14-9-12-1</inkml:trace>
          <inkml:trace contextRef="#ctx0" brushRef="#br0" timeOffset="840.73">752 886 352 0,'0'-8'132'0,"4"8"-104"0,-4 0-8 16,0 0 88-16,0 12-64 15,0 4 60-15,0 5-60 16,-4 7 40-16,-5 0-48 0,9 5 16 16,-5 3-32-16,-4-4 16 0,4-3-20 15,5-5 20-15,0-8-24 16,5-8 4-16,9-8-8 15,4-12 4-15,5-8-8 16,8-4 16-16,1-5-12 16,-9 1-48-16,4-4 24 15,-8 3-60-15,-6 5 44 16,-4 4 0-16,-9 4 16 16,0 3 4-16,9 9 4 15,-9 4 76-15,0 12-36 16,5 9 40-16,4 3-40 0,5 4-28 15,4 9-4-15,5-1 16 16,0-3-8-16,8-1 16 16,-8-8-16-16,0-8 24 15,-9-8-20-15,4-8-12 16,-5-8-4-16,-3-4-16 16,-1-8 12-16,4-4-56 15,-4-5 32-15,-4 5-36 16,9 0 36-16,-14 8 0 31,4 4 20-31,-4-1-20 0,9 9 20 16,-9 4 48-16,5 8-16 15,4 5 44-15,-5-1-36 16,-4 4 12-16,5 0-24 0,4 0 0 0,-4 0-8 16,8-3 20-16,1-1-16 15,0-4-4-15,-1 0-4 16,6-8 12-16,-6-8-8 15,5-8 4-15,-13-5-4 16,4-7 4-16,-9 0-8 16,0-5 8-16,0-11-8 15,0 7-20-15,0-7 8 16,0 16-12-16,5-1 8 16,-5 9-44-16,0 4 28 15</inkml:trace>
          <inkml:trace contextRef="#ctx0" brushRef="#br0" timeOffset="1771.27">1653 943 476 0,'-14'-4'176'0,"10"12"-136"16,4-8-12-16,0 0 40 0,0 0-44 15,4 8 16-15,6 0-24 16,8 0 20-16,5-4-24 16,-1 0-4-16,1-4-4 0,9 0 12 15,-5-4-8-15,-9-4 4 16,10 4-4-16,-10-12-24 15,0 4 8-15,-9-5 4 16,-4 1 4-16,-5-4-12 16,0 0 8-16,-14 4 4 15,10 7 0-15,-15 5-20 16,-3 13 12-16,-1 3 12 16,5 0 0-16,-5 4 8 15,5 4-8-15,4 5 32 0,14-1-20 16,0 0 12-16,14 0-16 15,4 1 0-15,-4-5-4 16,17-4 12-16,-3-4-12 16,4-8-64-16,-5-4 28 15,9-8-68-15,5-4 56 16,-4 0-44-16,4-12 48 16,-5-1 12-16,5-3 12 15,-9-4-24 1,-9-5 20-16,-10-7 16 15,6-1 0-15,-15 9 56 16,-4 3-32-16,0 9 60 0,-4 8-48 16,-1 16 64-16,-9 16-60 15,1 12 64-15,-5 9-64 16,4 3-8-16,5-3-20 0,4 3-20 16,5-3 4-16,0-1 40 15,9 0-24-15,-4 1 36 16,9-5-32-16,4-3-112 15,14 3 52-15,-10-12-300 16,10-8 188 0,5-4-200-16</inkml:trace>
        </inkml:traceGroup>
        <inkml:traceGroup>
          <inkml:annotationXML>
            <emma:emma xmlns:emma="http://www.w3.org/2003/04/emma" version="1.0">
              <emma:interpretation id="{02DAE78C-61D2-4A51-8165-7B1C565D720B}" emma:medium="tactile" emma:mode="ink">
                <msink:context xmlns:msink="http://schemas.microsoft.com/ink/2010/main" type="inkWord" rotatedBoundingBox="23582,13182 24294,13228 24225,14298 23513,14252"/>
              </emma:interpretation>
              <emma:one-of disjunction-type="recognition" id="oneOf1">
                <emma:interpretation id="interp1" emma:lang="" emma:confidence="0">
                  <emma:literal>%</emma:literal>
                </emma:interpretation>
                <emma:interpretation id="interp2" emma:lang="" emma:confidence="0">
                  <emma:literal>F</emma:literal>
                </emma:interpretation>
                <emma:interpretation id="interp3" emma:lang="" emma:confidence="0">
                  <emma:literal>Y</emma:literal>
                </emma:interpretation>
                <emma:interpretation id="interp4" emma:lang="" emma:confidence="0">
                  <emma:literal>?</emma:literal>
                </emma:interpretation>
                <emma:interpretation id="interp5" emma:lang="" emma:confidence="0">
                  <emma:literal>y</emma:literal>
                </emma:interpretation>
              </emma:one-of>
            </emma:emma>
          </inkml:annotationXML>
          <inkml:trace contextRef="#ctx0" brushRef="#br0" timeOffset="2371.85">2568 975 456 0,'-18'-8'168'0,"9"8"-128"0,-5 0-16 0,10 4 24 16,-10 4-32-16,14 0 4 16,0 4-12-16,0 5 28 15,0-1-20-15,0 4 4 16,14 0-12-16,-10-4-8 16,10 1 4-16,0-5 28 0,4-4-16 15,-5-8-24-15,6-4 4 16,-6-4-88-16,1 0 52 15,0-5-84 1,-14-7 72-16,4 0-24 16,-4 0 40-16,0 0 4 15,-9 3 20-15,0 1 44 0,4 4-20 16,-4 4 52-16,9 0-36 16,0 8 20-16,0 0-28 15,0 0 16-15,14 0-20 16,0 4-24-16,4 0 0 15,0-4 48-15,9-4-20 16,1 4-36-16,-6-4 8 16,6 4-8-16,4-4 8 15,0-4 8-15,-1 0 0 16,1-5 0-16,5 1 0 16,-5-4-28-16,-10 4 16 15,-8 4 40-15,4 0-16 16,-9 16 68-16,-9 4-44 0,5 4 36 15,4 4-40-15,-9 13-8 16,0 15-16-16,-9 17 4 0,-5 20-8 16,-4-8 24-1,18 4-16-15,-27 0-20 16,8-8 0-16,1-9 20 16,-9-3-4-16,-5 4-40 15,-13-4 20-15,13-5-148 16,9-7 88-16,0-9-72 15,9 1 80-15,10-21-220 16</inkml:trace>
          <inkml:trace contextRef="#ctx0" brushRef="#br0" timeOffset="2660.64">3005 971 320 0,'9'-20'120'0,"5"20"-96"0,4-4-4 15,-4 8 68-15,9 4-52 16,0 8-4-16,8 8-20 16,-8 9-20-16,0 11 4 15,-14 5 20-15,5-1-8 16,-14-3 24-16,0-9-20 15,-23-3 40-15,-4-9-28 16,-14-12 32-16,4-8-32 0,10-4-32 16,-5-4 4-16,18-4-456 15</inkml:trace>
        </inkml:traceGroup>
      </inkml:traceGroup>
    </inkml:traceGroup>
  </inkml:traceGroup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5T15:59:53.442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60E71D6D-4AE5-4A84-9541-8A512C46AC61}" emma:medium="tactile" emma:mode="ink">
          <msink:context xmlns:msink="http://schemas.microsoft.com/ink/2010/main" type="inkDrawing" rotatedBoundingBox="14478,11897 15546,11580 15739,12231 14670,12548" shapeName="Other">
            <msink:destinationLink direction="with" ref="{7B47B7EB-AE6F-4785-B678-BF8EF951DDFD}"/>
          </msink:context>
        </emma:interpretation>
      </emma:emma>
    </inkml:annotationXML>
    <inkml:trace contextRef="#ctx0" brushRef="#br0">-5472-603 156 0,'0'-16'56'0,"-9"16"-44"0,-5 0-4 0,1 8 16 16,-10-8-16-16,-14 16-12 15,-8-4 0-15,-10 12 12 0,-13-8-4 16,-14-3 112-16,-14-13-64 15,-4 8 60-15,9-8-68 16,5 0 4-16,17 0-28 16,6 8-4-16,8-8-8 15,0 12-16-15,1 12 4 16,22-8 48-16,5 13-24 16,8-1 68-16,24 8-48 15,18 9 20-15,8 0-40 16,15 11-8-16,22-3-8 15,14-9 20-15,0-7-12 0,-4-5 24 16,-6 0-24-16,-12-15 4 16,-10 3-8-16,-14-4-228 15,-4 4 124-15</inkml:trace>
  </inkml:traceGroup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5T15:59:52.736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7B47B7EB-AE6F-4785-B678-BF8EF951DDFD}" emma:medium="tactile" emma:mode="ink">
          <msink:context xmlns:msink="http://schemas.microsoft.com/ink/2010/main" type="inkDrawing" rotatedBoundingBox="15272,12036 16375,12346 16365,12381 15262,12072" semanticType="callout" shapeName="Other">
            <msink:sourceLink direction="with" ref="{60E71D6D-4AE5-4A84-9541-8A512C46AC61}"/>
          </msink:context>
        </emma:interpretation>
      </emma:emma>
    </inkml:annotationXML>
    <inkml:trace contextRef="#ctx0" brushRef="#br0">-4689-8 60 0,'-282'-41'24'0,"200"17"-20"0,-55-25 0 15,46 25 0-15,-14-8-4 0,5 3 44 16,5 5-24-16,13 0-72 16,13-5 28-16,6 9-20 15</inkml:trace>
  </inkml:traceGroup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5T16:00:02.525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0A266E63-F871-4D00-9598-09ABE08875B6}" emma:medium="tactile" emma:mode="ink">
          <msink:context xmlns:msink="http://schemas.microsoft.com/ink/2010/main" type="writingRegion" rotatedBoundingBox="10083,5875 13657,5875 13657,6008 10083,6008"/>
        </emma:interpretation>
      </emma:emma>
    </inkml:annotationXML>
    <inkml:traceGroup>
      <inkml:annotationXML>
        <emma:emma xmlns:emma="http://www.w3.org/2003/04/emma" version="1.0">
          <emma:interpretation id="{76A16440-6DD3-476B-8F7F-15B1D4330DFF}" emma:medium="tactile" emma:mode="ink">
            <msink:context xmlns:msink="http://schemas.microsoft.com/ink/2010/main" type="paragraph" rotatedBoundingBox="10083,5875 13657,5875 13657,6008 10083,600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A315F28-EE54-4BC2-8EC4-A12A022CBFA8}" emma:medium="tactile" emma:mode="ink">
              <msink:context xmlns:msink="http://schemas.microsoft.com/ink/2010/main" type="line" rotatedBoundingBox="10083,5875 13657,5875 13657,6008 10083,6008"/>
            </emma:interpretation>
          </emma:emma>
        </inkml:annotationXML>
        <inkml:traceGroup>
          <inkml:annotationXML>
            <emma:emma xmlns:emma="http://www.w3.org/2003/04/emma" version="1.0">
              <emma:interpretation id="{4F950EF5-0676-415A-B99C-4D6C4BFA4653}" emma:medium="tactile" emma:mode="ink">
                <msink:context xmlns:msink="http://schemas.microsoft.com/ink/2010/main" type="inkWord" rotatedBoundingBox="10083,5943 11139,5943 11139,6008 10083,6008"/>
              </emma:interpretation>
              <emma:one-of disjunction-type="recognition" id="oneOf0">
                <emma:interpretation id="interp0" emma:lang="" emma:confidence="0">
                  <emma:literal>=</emma:literal>
                </emma:interpretation>
                <emma:interpretation id="interp1" emma:lang="" emma:confidence="0">
                  <emma:literal>+</emma:literal>
                </emma:interpretation>
                <emma:interpretation id="interp2" emma:lang="" emma:confidence="0">
                  <emma:literal>X</emma:literal>
                </emma:interpretation>
                <emma:interpretation id="interp3" emma:lang="" emma:confidence="0">
                  <emma:literal>x</emma:literal>
                </emma:interpretation>
                <emma:interpretation id="interp4" emma:lang="" emma:confidence="0">
                  <emma:literal>F</emma:literal>
                </emma:interpretation>
              </emma:one-of>
            </emma:emma>
          </inkml:annotationXML>
          <inkml:trace contextRef="#ctx0" brushRef="#br0">0 0 184 0,'0'0'68'0,"5"0"-52"0,8 0-4 0,-4 0 56 16,10 0-40-16,3 5 8 15,15-5-24-15,8 8-8 16,14-8 0-16,14-8 12 15,23 3-8-15,13 5-12 16,0 5 0-16,-8-5 20 16,-15 8-8-16,-13 0 4 15,-14-8-4-15,-4 8-16 16,-23-8 4-16,0 0 20 0,-10 0-8 16,-22 0-4-16,-9 8 0 15,0-4-16-15,-5-4 8 16,-17 8-156-16,8-8 88 15,-14 0-76-15</inkml:trace>
          <inkml:trace contextRef="#ctx0" brushRef="#br0" timeOffset="270.2">5 57 80 0,'72'-8'32'0,"-26"8"-24"0,27-8-4 0,-28 8 32 15,28-12-20-15,23 4 32 16,18 0-32-16,-5 8 4 16,-9 0-12-16,-13 0-24 15,-15-8 8-15,-17 8 32 16,-14-5-16-16,-5-3 8 15,-26 8-8-15,-15 8-40 16,-18-3 16-16,-4 11-116 16</inkml:trace>
        </inkml:traceGroup>
        <inkml:traceGroup>
          <inkml:annotationXML>
            <emma:emma xmlns:emma="http://www.w3.org/2003/04/emma" version="1.0">
              <emma:interpretation id="{472CA466-DC71-4D8E-B167-03329E4B8CAC}" emma:medium="tactile" emma:mode="ink">
                <msink:context xmlns:msink="http://schemas.microsoft.com/ink/2010/main" type="inkWord" rotatedBoundingBox="12337,5875 13657,5875 13657,5891 12337,5891">
                  <msink:destinationLink direction="with" ref="{323B7DCA-F953-4A11-8C2F-B25AF8B01925}"/>
                  <msink:destinationLink direction="with" ref="{7A81D5CB-A59F-49A3-B119-FDC25FD51F5B}"/>
                  <msink:destinationLink direction="with" ref="{5979E28C-F832-4F16-B347-7AFAC4708F9A}"/>
                </msink:context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-1456.33">2254-72 52 0,'45'4'16'0,"-22"4"-12"16,23-8 0-16,-19 0-12 0,5 0 4 16,18 0 12-16,14 0-4 15,13 0 24-15,9 0-16 16,-4 0-32-16,0 0 12 15,5 0-16-15,13-4 12 16,0 0 24-16,9 0-4 16,1 4 4-16,-1 4-4 15,-18-12-52-15</inkml:trace>
        </inkml:traceGroup>
      </inkml:traceGroup>
    </inkml:traceGroup>
  </inkml:traceGroup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03:03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 2304,'0'0'752,"0"-2"-453,0-9-11,0 11-276,0 0 0,0 0 0,0 0 0,0 0 0,0 0 0,0 0 0,0 0 0,0 0 0,0 0 0,0-1 0,0 1 0,0 0 0,0 0 1,0 0-1,0 0 0,0 0 0,0 0 0,0 0 0,0 0 0,0 0 0,0 0 0,0-1 0,0 1 0,0 0 0,0 0 0,0 0 0,0 0 1,0 0-1,0 0 0,0 0 0,0 0 0,0 0 0,0 0 0,1 0 0,-1 0 0,0 0 0,0 0 0,0 0 0,0 0 0,0 0 0,0 0 0,0 0 1,0 0-1,0 0 0,0-1 0,1 1 0,-1 0 0,0 0 0,0 1 0,0-1 0,0 0 0,0 0 0,0 0 0,0 0 0,0 0 0,0 0 1,1 0 14,-1 0 0,1 0 0,-1 0 0,1 0 0,-1 0 0,0 0 0,1 0 0,-1 0 0,1 0 0,-1-1 0,0 1 1,1 0-1,-1 0 0,1 0 0,-1 0 0,0-1 0,1 1 0,-1 0 0,0 0 0,1-1 0,-1 1 0,0 0 0,1 0 1,-1-1-1,0 1 0,0 0 0,1-1 0,-1 1 0,0-1 0,0 0 0,5-5 584,0 3-368,0 0 1,0 0-1,0 1 0,6-3 0,18 0 248,-13 0-84,-10 3-257,0 1 1,1-1 0,-1 1-1,1 0 1,0 0-1,8 1 1,31-1 424,118 5 370,-133-1-891,107 7 276,-95-9-171,78 12 0,-15 1 35,-14-13 64,-62-2 21,59 6 0,-84-4-240,0 1 0,0-1 0,-1 1 0,1 0 1,7 3-1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06: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79 1888,'0'0'613,"0"0"-367,0 0-6,3 2 346,3 4-376,-4-5-147,-1 1 1,1-1 0,0 1-1,-1-1 1,1 1 0,-1 0-1,1-1 1,-1 1 0,0 0-1,0 0 1,0 0 0,0 0-1,0 0 1,0 0 0,-1 1-1,1-1 1,-1 0 0,1 0-1,-1 4 1,2 8 91,-1-1 0,2 1 0,0 0 0,6 17 0,2 5-45,-6-7 157,1-13-91,-5-13-99,0 0 0,1 0 0,-2 0 0,1 1 0,0-1 0,0 6-1,-1-9-61,0 0 0,0 1 0,0-1 0,0 0-1,0 1 1,0-1 0,0 0 0,0 1-1,0-1 1,0 0 0,0 0 0,0 1-1,0-1 1,0 0 0,0 1 0,0-1 0,1 0-1,-1 1 1,0-1 0,0 0 0,0 0-1,1 1 1,-1-1 0,0 0 0,1 0-1,17 12 668,-17-11-653,0-1 0,-1 0 1,1 1-1,0-1 0,0 0 0,0 0 0,0 1 0,0-1 1,-1 0-1,1 0 0,0 0 0,0 0 0,0 0 0,0 0 1,0 0-1,0 0 0,0-1 0,0 1 0,-1 0 0,1 0 1,0-1-1,0 1 0,0-1 0,0 1 0,0-1 0,4-12 291,-2 9-268,0 0-1,-1 0 0,2 0 1,-1 0-1,0 1 0,4-4 1,10-10 63,37-66 448,-41 60-422,-1 5-83,22-25 1,-20 26-85,33-33-53,-32 35 67,17-16 7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35:24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2 1056,'0'0'357,"0"0"-229,0 0-48,-2 0-21,-9 0 42,9 0 17,-1 0 127,-4 0-132,6 0-88,1 0 1,-1 0 0,0-1-1,1 1 1,-1 0-1,0 0 1,1 0-1,-1 0 1,0 0-1,1 0 1,-1 0 0,0 0-1,1 0 1,-1 0-1,0 1 1,1-1-1,-1 0 1,0 0-1,1 1 1,-1-1 0,0 0-1,1 1 1,-1-1-1,1 1 1,-1-1-1,1 1 1,-1-1-1,1 1 1,-1-1 0,1 1-1,0-1 1,-1 1-1,1-1 1,0 1-1,-1 0 1,1-1 0,0 1-1,0 0 1,-1-1-1,1 1 1,0 0-1,0-1 1,0 1-1,0 0 1,0-1 0,0 1-1,0 0 1,0 1-1,-2 8 189,-2-7-128,1 2 59,10 2-68,-7-6-76,0-1 5,1 1 1,-1-1 0,0 1-1,1-1 1,-1 1-1,0 0 1,1-1-1,-1 1 1,0-1 0,0 1-1,1 0 1,-1-1-1,0 1 1,0 0-1,0-1 1,0 1-1,0 0 1,0-1 0,0 1-1,0 0 1,-1-1-1,1 1 1,0 0-1,-1 2 34,2-1-18,-1 0-1,0 0 1,0 0 0,1 0-1,-1 0 1,1 0 0,0-1-1,0 1 1,-1 0 0,1 0-1,0 0 1,1-1 0,-1 1-1,2 1 1,23 22-20,1 0-28,-26-23 43,1-1-1,-1 1 1,0 0-1,0-1 1,0 1 0,0 0-1,0 0 1,0 0-1,-1 0 1,1-1-1,-1 1 1,1 0-1,-1 0 1,0 3 0,0-3-4,0-1 0,0 1 0,0 0 0,-1-1 0,1 1 0,0-1 0,-1 1 0,0-1 0,1 1 0,-1-1 0,0 1 0,0-1 0,0 1 0,0-1 0,0 0 0,0 1 0,-2 0 0,3-1-10,0-1 0,0 0 0,0 0 0,-1 1 1,1-1-1,0 0 0,0 0 0,-1 0 0,1 1 0,0-1 0,-1 0 0,1 0 0,0 0 0,-1 0 0,1 0 0,0 0 0,0 0 1,-1 0-1,1 0 0,0 0 0,-1 0 0,1 0 0,0 0 0,-1 0 0,1 0 0,-13 1 54,5 0-62,1-1 0,-1 0 0,1 0 0,-1 0 0,0-1 0,-9-3 0,7 0-16,6 3 17,1-1 0,0 1 0,0 0 0,-1 0-1,1 0 1,0 0 0,-5 0 0,5 1 255,3 0-70,140 0 192,-122 0-463,35-7 0,-36 4-94,36-2-1,-30 5 74,-7 1-13,1-2-1,20-2 0,45-16 180,-55 12 61,-1 2 17,-15-5-48,-5 8-54,8-2 14,-13 4-43,-1 0 0,0 0-1,1 0 1,-1-1 0,0 1 0,0 0 0,1 0-1,-1-1 1,0 1 0,0 0 0,1-1 0,-1 1-1,0 0 1,0-1 0,0 1 0,0 0 0,0-1-1,1 1 1,-1 0 0,0-1 0,0 1-1,0-1 1,0 1 0,0 0 0,0-1 0,0 1-1,0 0 1,0-1 0,0 1 0,-1-1 0,1 1-1,0 0 1,0-1 0,0 1 0,0 0 0,0-1-1,-1 1 1,0-1 6,1 0 0,-1 0 0,0 0 0,1 0 0,-1 0 0,0 0 0,0 1 0,0-1 0,0 0 0,0 1 0,0-1 0,0 1 0,0-1 0,0 1 0,-1-1 0,-9-6 51,3-6-75,4 10 63,-1-1 0,0 1 0,0 0 0,0 0-1,0 1 1,-1-1 0,1 1 0,-1 0 0,1 1 0,-1-1 0,0 1 0,1 0 0,-1 1 0,-11-1 0,9 1-128,4 0 35,0 0 1,0 0 0,0 0-1,-1 1 1,1-1 0,-5 2 0,8-1 42,0-1 0,0 1 0,0-1 0,0 1 1,0 0-1,0-1 0,0 1 0,0 0 0,0-1 0,0 1 1,1 0-1,-1 0 0,0 0 0,1 0 0,-1 0 0,0 0 1,1 0-1,-1 0 0,1 0 0,0 0 0,-1 0 1,1 0-1,0 1 0,0-1 0,-1 0 0,1 0 0,0 0 1,1 2-1,-2 7 19,1-7 7,0 1 0,0-1 0,0 0 1,0 0-1,1 0 0,-1 1 0,1-1 1,0 0-1,0 0 0,0 0 0,0 0 0,0 0 1,1 0-1,-1 0 0,1-1 0,2 4 0,-3-5-8,27 38 258,-25-35-301,0 0 0,0 0 0,1-1 0,0 0 0,0 1 0,0-1 0,4 2 0,15 1-309,-12-4-56,33 11-2359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06:36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 2144,'-13'0'699,"10"0"-417,3 0-52,0 0 287,0 0-112,0 0 91,0 0-149,0 0 31,0 0-79,0 0 69,-2 2-128,-9 9-43,11-11-186,0 0-1,0 1 0,-1-1 0,1 0 0,0 1 0,-1-1 0,1 0 0,0 0 0,-1 1 0,1-1 0,0 0 0,-1 0 0,1 1 0,-1-1 0,1 0 0,0 0 0,-1 0 0,1 0 0,-1 0 0,1 0 0,-1 0 0,1 0 1,0 0-1,-1 0 0,1 0 0,-1 0 0,-4 1 65,4 0-58,1 0 1,-1 0-1,1 1 0,-1-1 1,1 0-1,0 0 0,-1 1 1,1-1-1,0 0 0,0 0 1,0 1-1,0-1 0,0 0 1,0 0-1,1 2 0,-1-1 10,0 0-1,0 0 0,0 0 0,0 0 0,0 1 0,0-1 0,-1 0 0,1 0 1,-1 2-1,-10 14 182,8-15-180,1 0 0,0 1 1,0-1-1,0 1 0,1 0 0,-2 4 0,-3 23 297,2-15-199,2-9-118,0-1-1,1 1 1,-1-1-1,1 1 1,0 6-1,1-1 10,1 0 0,-1 0 0,6 22 0,-6-31 5,1 0 1,0 1-1,1-1 0,-1 0 0,1 0 1,-1 0-1,1 0 0,0 0 0,0-1 1,0 1-1,0 0 0,0-1 0,1 0 1,-1 1-1,1-1 0,0 0 0,0 0 0,3 1 1,-3-2 9,0 0 0,0 0 1,1-1-1,-1 1 0,0-1 0,0 0 1,0 0-1,0 0 0,4 0 0,5-1 88,-10 1-112,-1 0-1,1 0 0,0-1 0,-1 1 0,1 0 1,-1-1-1,1 1 0,-1-1 0,1 0 1,-1 1-1,1-1 0,-1 0 0,2-1 0,5-3 10,-1 2-3,0-1 81,-5-10 62,-2-74-551,0 90 354,0-1 1,1 1 0,-1 0 0,0-1-1,1 1 1,0-1 0,-1 1 0,1-1-1,0 1 1,2 2 0,2 4-73,-1 3-86,-3-9 171,0 0 0,0 1 0,1-1-1,-1 0 1,0 0 0,1 0 0,-1 0-1,3 2 1,4 4 63,0-1 1,0 0-1,1 0 1,14 8-1,-17-12 0,-1 0 0,1-1 1,0 0-1,-1 0 0,1 0 0,0-1 0,0 0 1,0 0-1,11 0 0,0 0 48,-10-1 21,-1 0 0,1 0 1,0 0-1,-1-1 0,8-1 1,-12 2-83,-1 0-1,0-1 1,0 1 0,1-1 0,-1 1 0,0-1-1,0 0 1,0 1 0,0-1 0,0 0 0,0 0-1,0 0 1,0 0 0,0 0 0,0 0 0,0 0-1,-1 0 1,1 0 0,0 0 0,-1 0 0,1-1-1,-1 1 1,1 0 0,-1 0 0,0-1 0,1 1-1,-1 0 1,0 0 0,0-1 0,0 1 0,0-2-1,0 2-17,0 0 0,0 0-1,0 0 1,0 0 0,-1 0-1,1 0 1,0 0 0,-1 0-1,1 0 1,0 0 0,-1 0-1,1 0 1,-1 0 0,1 0-1,-1 1 1,0-1 0,1 0-1,-1 0 1,0 1 0,0-1 0,1 0-1,-1 1 1,0-1 0,-1 0-1,-11-11 71,-5-14 32,6 11-70,7 10-79,1 0 1,0 0-1,0-1 0,0 0 0,-5-11 1,7-1-119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07:34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0 480,'0'0'165,"0"0"-106,-2 0-27,1 0-30,1 0 0,-1 0 0,1 0 1,-1 0-1,1 0 0,-1 0 0,1 0 0,-1 1 0,1-1 1,-1 0-1,1 0 0,-1 0 0,1 0 0,-1 1 0,1-1 1,0 0-1,-1 0 0,1 1 0,-1-1 0,1 0 0,0 1 0,-1-1 1,1 0-1,0 1 0,-1-1 0,1 1 0,0-1 0,0 0 1,-1 1-1,1-1 0,0 1 0,0-1 0,0 1 0,0-1 1,0 1-1,0-1 0,-1 1 0,1-1 0,0 1 0,0-1 0,1 1 1,-1 2 258,0-3-21,-3 3 117,1-1-347,-3 2 168,1 0 1,0 0-1,1 0 0,-5 6 1,6-5-99,1-4-64,1-1 0,0 1 0,0 0 0,-1-1-1,1 1 1,0-1 0,-1 1 0,1 0 0,-1-1 0,1 1 0,0-1 0,-1 1-1,0-1 1,1 0 0,-1 1 0,1-1 0,-1 1 0,1-1 0,-1 0 0,0 0 0,0 1-1,-4 1 4,-24 24 93,29-25-106,0-1 0,0 0 0,-1 1 0,1-1 0,0 0 0,-1 1 0,1-1 0,0 0 0,-1 0 0,1 1 0,-1-1 0,1 0 0,0 0 0,-1 0 0,1 0 1,-1 1-1,1-1 0,0 0 0,-1 0 0,1 0 0,-1 0 0,1 0 0,-1 0 0,1 0 0,0 0 0,-1 0 0,-4 1 33,0 9 25,-6-5-48,6 6 64,-8-6 187,0 5-64,13-10-193,-1 1 0,1-1 1,0 0-1,0 1 1,-1-1-1,1 0 1,0 1-1,-1-1 1,1 0-1,0 0 1,-1 1-1,1-1 0,-1 0 1,1 0-1,0 0 1,-1 0-1,1 0 1,-1 0-1,1 1 1,-1-1-1,1 0 0,0 0 1,-1 0-1,1 0 1,-1-1-1,0 1 1,-4 1 43,5 1-28,-1-1 1,1 0 0,-1 1-1,1-1 1,0 1 0,-1-1 0,1 0-1,0 1 1,0-1 0,0 1-1,0-1 1,1 4 0,-1-4 2,0 0 0,0 1 0,0-1 0,0 1 0,0-1 0,0 0 0,0 1 0,0-1 1,-1 1-1,1-1 0,0 0 0,-2 3 0,-5-1 73,19-4 708,30 1-602,-37-2-288,-4 1 78,0 0 0,0 1 0,0-1 0,1 1 1,-1-1-1,0 1 0,0-1 0,0 1 0,0 0 0,1 0 1,-1-1-1,0 1 0,0 0 0,1 0 0,-1 0 0,0 0 1,0 1-1,1-1 0,-1 0 0,0 0 0,0 1 0,1-1 1,1 2-1,1-1 19,1 0 0,0 0 1,0 0-1,5-1 0,10 1 72,20-2 118,-38 1-210,0 0-1,1-1 1,-1 1 0,0-1 0,0 1 0,0-1-1,0 0 1,0 0 0,0 0 0,0 0 0,0 0 0,0 0-1,2-3 1,-4 4 0,1 0-1,-1-1 0,1 1 1,-1 0-1,1-1 0,0 1 1,-1 0-1,1-1 0,0 1 1,-1 0-1,1 0 1,-1 0-1,1 0 0,0 0 1,-1-1-1,1 1 0,0 0 1,-1 1-1,1-1 1,0 0-1,-1 0 0,1 0 1,0 0-1,2 1-5,13-1 4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01:52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 2656,'0'0'837,"0"0"-501,0 0 43,0 0 688,0 0-246,0 0 80,0 0-346,0 0-150,3-3-96,-2 2-252,0 0 0,0 0 0,0 0-1,1 0 1,-1 0 0,0 0-1,1 1 1,-1-1 0,1 0-1,2 0 1,25-2 695,31-7-272,-26 18-368,-10-5 19,-1-2 0,48-1 0,-20-2 164,-36 2-321,-15 3-673,-2 7-2117,1-9 2668,0-1 0,0 1 1,1-1-1,-1 0 0,0 0 0,0 1 0,0-1 1,0 0-1,1 0 0,-1 0 0,0 0 0,0 0 1,-1 0-1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01:53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3072,'-10'0'683,"4"0"2575,6 3-2463,0 7-267,0-10-516,0 0 0,0 0-1,0 0 1,0 0 0,0 1 0,0-1 0,0 0 0,0 0 0,0 0 0,0 0-1,0 0 1,0 0 0,0 0 0,0 0 0,0 0 0,0 0 0,0 1 0,0-1 0,0 0-1,0 0 1,0 0 0,0 0 0,0 0 0,0 0 0,0 0 0,0 0 0,0 0-1,0 0 1,0 0 0,0 0 0,0 1 0,0-1 0,1 0 0,-1 0 0,0 0 0,0 0-1,0 0 1,0 0 0,0 0 0,0 0 0,0 0 0,0 0 0,0 0 0,0 0-1,0 0 1,1 0 0,-1 0 0,0 0 0,0 0 0,0 0 0,0 0 0,0 0 0,0 0-1,0 0 1,0 0 0,1 0 0,39 1 784,-10 0-574,-1-1-1,38-5 1,-43-1-158,-18 4-54,0 1 1,0-1 0,0 1 0,8 0 0,48 1 303,-59 0 145,-3 0-123,0 0-16,0 0-267,0 0-458,-3 0-480,-7 0-1905,7 0 812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01:54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15 249 2912,'-13'-26'923,"13"26"-915,0 0 1,0 0 0,0 0-1,-1-1 1,1 1 0,0 0-1,0 0 1,0 0 0,0 0-1,0-1 1,0 1 0,0 0-1,-1 0 1,1 0 0,0-1-1,0 1 1,0 0 0,0 0 0,0 0-1,0-1 1,0 1 0,0 0-1,0 0 1,0 0 0,0-1-1,0 1 1,0 0 0,0 0-1,0 0 1,1-1 0,-1 1-1,0 0 1,0 0 0,0 0-1,0 0 1,0-1 0,0 1-1,0 0 1,1 0 0,-1 0 0,0 0-1,0-1 1,2 0 58,-1 0 1,0-1 0,0 1-1,0 0 1,0-1-1,0 0 1,0 1-1,0-1 1,-1 1-1,1-1 1,0 0 0,-1 0-1,1 1 1,-1-4-1,3 0 477,7-5 107,-7 7-230,-3 3-42,2 5-113,3 4-101,0 1 11,0-1 1,6 20-1,2 43 312,-11-54-337,1 0 1,1 0-1,8 25 0,6-2-143,-11-25 80,-1-1 0,7 25 0,-10-27-14,-3-10-28,0-1-1,1 0 0,-1 0 1,1 1-1,0-1 0,-1 0 0,1 0 1,2 4-1,-2-5-11,0 0-1,0-1 1,0 1 0,0 0 0,0 0-1,0 0 1,0-1 0,0 1-1,1-1 1,-1 1 0,0-1-1,0 1 1,1-1 0,-1 0-1,0 1 1,0-1 0,1 0-1,-1 0 1,0 0 0,3 0-1,5 0 190,-5 1-138,-1-1 0,1 0-1,0 0 1,-1 0 0,1 0 0,-1-1 0,1 0 0,4-1 0,-2 1-18,-1-1 0,0 0 0,0-1 0,0 1 0,0-1-1,0 0 1,-1 0 0,1 0 0,-1-1 0,5-4 0,14-31 301,-8 24-253,9-11-1,-8-2-46,-1 0 1,18-47-1,-1 1-102,-3 19 2,-8-3 27,7-16 122,-24 66-79,-1 1-115,0 0 0,1 1 0,0-1 0,6-8 0,-10 15 70,1 0 0,-1 0 1,0 0-1,0 0 0,0 0 0,0 0 0,0-1 0,0 1 0,0 0 0,0 0 0,0 0 0,0 0 0,0 0 0,0 0 0,1 0 0,-1 0 1,0 0-1,0 0 0,0 0 0,0 0 0,0 0 0,0-1 0,0 1 0,1 0 0,-1 0 0,0 0 0,0 0 0,0 0 0,0 0 1,0 0-1,0 0 0,0 0 0,1 0 0,-1 0 0,0 0 0,0 1 0,0-1 0,0 0 0,0 0 0,0 0 0,0 0 0,1 0 1,-1 0-1,0 0 0,0 0 0,0 0 0,0 0 0,0 0 0,0 0 0,0 0 0,0 1 0,0-1 0,0 0 0,0 0 0,1 0 1,-1 0-1,4 4-77,0 0-831,-1-1-1,1 1 1,-1 0-1,5 6 0,-6 5-1702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01:54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0 3072,'-13'13'976,"13"-13"-961,0 0 0,0 1 0,-1-1 0,1 0 0,0 0 0,0 1 0,0-1 0,-1 0 0,1 0 0,0 1 0,0-1 0,0 0 0,0 1 0,0-1-1,0 0 1,0 1 0,-1-1 0,1 0 0,0 1 0,0-1 0,0 0 0,0 0 0,0 1 0,1-1 0,-1 1 0,0 7-22,1-2 334,-1-1 1,0 1 0,0 0 0,0 0 0,-1 0 0,-2 11 0,-1-7 25,2-7-254,1 0-1,0 0 1,0 0 0,0 0-1,0 0 1,0 0-1,1 0 1,-1 0-1,1 6 1,0 51 503,0-58-589,0-1 0,1 1 0,-1 0-1,0 0 1,1-1 0,-1 1-1,1-1 1,-1 1 0,1 0 0,0-1-1,0 1 1,1 2 0,-1-4-5,-1 1 1,1 0-1,-1-1 1,1 1-1,0-1 1,-1 1-1,1-1 1,-1 0-1,1 1 1,0-1-1,-1 0 1,1 1-1,0-1 1,0 0-1,-1 0 1,1 1-1,0-1 1,0 0-1,-1 0 1,1 0-1,0 0 1,0 0-1,-1 0 1,1 0-1,0 0 1,0-1-1,-1 1 1,1 0-1,0 0 1,0 0-1,0-1 1,17-10 177,-5 8-122,-10 3-58,-1-1 0,0 1 0,0-1 1,1 0-1,-1 1 0,0-1 0,0 0 0,0 0 0,0-1 0,0 1 0,0 0 0,0-1 1,2-1-1,0-1 61,0-1 1,0 1-1,0-1 1,3-5-1,-6 7-29,1 1-1,-1 0 0,-1-1 0,1 1 0,0-1 0,0 0 1,-1 1-1,0-1 0,1 1 0,-1-5 0,0 6-9,0-1-1,0 1 0,0 0 0,0-1 0,0 1 1,0-1-1,0 1 0,-1 0 0,1-1 0,-1 1 1,1-1-1,-1 1 0,1 0 0,-1 0 1,0-1-1,1 1 0,-1 0 0,0 0 0,0 0 1,0 0-1,0 0 0,0 0 0,-2-1 0,-1-3 62,-7-5 71,11 9-184,-1 1 0,1-1 0,0 1 0,-1-1 0,1 1 0,0-1 0,0 1 0,-1-1 0,1 0 0,0 1 0,0-1 0,0 1 0,-1-1 0,1 0 0,0 1 0,0-1 0,0 1 0,0-1 0,0 0 0,0 1 0,1-1 0,-1 1 0,0-1 0,0 1 0,1-2 0,-1 2-30,0-3-436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01:55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375 1 4576,'-47'0'2517,"0"0"758,45 0-3221,0 0 0,-1 0 1,1 1-1,0-1 0,0 1 1,-1 0-1,1-1 0,0 1 1,0 0-1,-3 2 0,-17 7 191,15-8-232,0 1-1,0 0 0,0 0 0,1 1 0,-1 0 0,-9 8 1,-8 19 19,15-19 26,2-4 8,1-1 0,-8 13 0,-12 40 147,-10 2 27,20-22-139,8-18-69,1-4-17,3-8-17,1-1 1,-1 0 0,2 1 0,-1 0 0,1 0 0,1 0 0,-1 14 0,1-2 13,3 39 108,-2-56-78,1-1 1,-1 1 0,1-1 0,1 1 0,-1-1-1,0 0 1,1 0 0,0 1 0,0-1-1,3 4 1,21 15 213,-13-9-252,-12-11-41,1-1 1,0 0 0,0 0 0,0 0 0,0 0 0,0 0 0,0 0 0,1 0-1,-1-1 1,1 1 0,-1-1 0,1 0 0,-1 0 0,4 2 0,25-1-2204,1-2 592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01:55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47 3232,'-8'-7'702,"6"6"-524,0-1-1,1 1 0,-1-1 0,0 0 1,0 0-1,1 1 0,-1-1 1,1 0-1,0 0 0,0 0 0,0-1 1,0 1-1,0 0 0,0 0 0,0-1 1,1 1-1,-2-5 0,0 7 778,1 0-939,1 0 0,0 0-1,-1 0 1,1 0 0,-1 0 0,1 0 0,-1 0 0,1 0 0,0 0 0,-1 0 0,1 1-1,-1-1 1,1 0 0,-1 0 0,1 0 0,0 0 0,-1 1 0,1-1 0,0 0-1,-1 0 1,1 1 0,0-1 0,-1 0 0,1 1 0,0-1 0,-1 0 0,1 1 0,0-1-1,0 0 1,0 1 0,-1-1 0,1 1 0,0-1 0,0 0 0,0 1 0,0-1 0,0 1-1,0-1 1,0 1 0,0-1 0,0 0 0,0 1 0,0-1 0,0 1 0,0-1 0,0 1-1,0 1-8,0 0-1,0 0 1,0-1 0,-1 1-1,1 0 1,0 0-1,-1-1 1,-1 4-1,0-1-17,0 0 0,0 0 0,1 0 0,-1 1 0,1-1 0,0 1 0,0-1-1,0 1 1,1-1 0,0 1 0,0-1 0,0 6 0,0 52 539,0-60-517,0-1 0,0 0 0,1 1 0,-1-1 0,0 0 0,1 0 0,-1 1 0,0-1 0,1 0 0,0 0 0,-1 0 0,1 1 0,0-1 0,-1 0 0,1 0 0,0 0 0,0 0 0,0 0 0,0 0 0,0-1 0,0 1 0,0 0 0,0 0 0,0-1 0,0 1 0,1-1 0,-1 1 0,0-1 0,0 1 0,1-1 0,-1 0 0,2 1 0,4 0 84,1 0 1,0-1-1,-1 0 0,11-1 1,-5 0-221,-3-1-387,11-11 122,-15 3 163,-2 6 79,9 2-101,-9 2 197,-1 0 54,-1 0 0,1 0 0,0 0 0,0 0-1,-1 1 1,1-1 0,3 2 0,7 5 289,-8-4-197,0 0-1,1 0 0,0-1 0,-1 0 1,1 0-1,0 0 0,0 0 0,11 0 1,-3-1 135,-12-1-198,1 0-1,0 0 1,0 0-1,0 0 1,0 0-1,-1-1 1,1 1-1,0-1 1,0 0 0,4-2-1,40-25 322,-42 24-290,1 0 0,-2 0 0,1 0 0,0 0 0,-1-1 0,0 0 0,7-9 0,-8-2-25,-3 14-29,0 1 0,0-1-1,-1 1 1,1-1 0,0 0 0,-1 1-1,1-1 1,-1 1 0,0-1-1,1 1 1,-1-1 0,-1-1 0,0 1 1,1 0 1,0 1 0,1-1 0,-1 0 0,0 0 0,0 1 0,1-1 0,-1 0 0,1 0 0,0 0 0,-1 0 0,1-3 0,0 1-28,0 2-18,0 1 1,0-1-1,0 0 0,0 0 0,0 0 1,0 1-1,0-1 0,1 0 0,-1 0 1,2-2-1,-1 3 22,-1 1 0,1-1 0,0 1 0,0 0 0,-1 0-1,1-1 1,0 1 0,0 0 0,0 0 0,0 0 0,0 0 0,-1 0 0,3 0 0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01:56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0 4896,'0'0'1584,"2"0"-976,0 1-505,0-1 1,0 1 0,0-1-1,0 1 1,0 0 0,0 0-1,0 0 1,0 0-1,-1 0 1,1 0 0,0 0-1,-1 0 1,1 1-1,-1-1 1,1 1 0,-1-1-1,0 1 1,0-1 0,0 1-1,0 0 1,0 0-1,0 0 1,1 2 0,4 9 137,-1 0 0,4 19 0,-7-26-129,45 179 923,-47-184-1036,16 75 267,-15-68-192,-1 0 1,1 0-1,-1 0 0,-1 0 0,0 0 0,0 0 0,-4 15 1,2-16 30,-1 0 1,0 1-1,0-1 1,0-1-1,-1 1 1,-10 10-1,-3 4 85,2 0 2,-32 38-47,43-55-300,0 1-1,0-1 1,0 1-1,0-1 1,0-1 0,-1 1-1,0-1 1,-10 5-1,-5-3-2905,-7 8 864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01:57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49 3328,'-13'13'1061,"13"-13"-1044,-1 0-1,1 0 0,0 0 1,0 1-1,0-1 1,-1 0-1,1 1 0,0-1 1,0 0-1,0 0 1,0 1-1,0-1 1,-1 0-1,1 1 0,0-1 1,0 0-1,0 0 1,0 1-1,0-1 0,0 0 1,0 1-1,0-1 1,0 0-1,0 1 0,0-1 1,0 6 60,-1-3 17,1 0-1,0 0 0,0 0 1,0 0-1,0 0 0,0 0 0,1 0 1,-1 0-1,1 0 0,1 3 1,27 38 967,-29-42-1035,1-1-1,0 0 1,0 0 0,1 1-1,-1-1 1,0 0 0,0 0-1,1 0 1,-1 0-1,0 0 1,1 0 0,-1-1-1,1 1 1,-1 0 0,1-1-1,-1 1 1,1-1-1,0 1 1,2-1 0,16 5 181,-5 3-104,17 5 23,-13-9-70,0-2 0,1 0 0,0-2 0,27-1-1,-4-1 40,64 2 214,-102 0-270,0 0-1,-1-1 1,1 0 0,0 0-1,0 0 1,-1 0 0,1-1-1,-1 0 1,1 0 0,-1 0-1,0 0 1,0-1 0,0 0-1,0 1 1,4-6 0,-7 8-32,-1-1 1,1 1-1,0-1 1,-1 0-1,1 1 1,-1-1-1,1 1 1,-1-1 0,0 0-1,1 0 1,-1 1-1,0-1 1,1 0-1,-1 0 1,0 1-1,0-1 1,0 0-1,0 0 1,0 0-1,0 1 1,0-1 0,0 0-1,0 0 1,0 0-1,0 1 1,0-1-1,-1 0 1,1 0-1,0 1 1,0-1-1,-1 0 1,1 0-1,-1 1 1,1-1 0,-1 0-1,0 0 1,-1-2 0,-1 1 1,1-1-1,-1 1 1,0 0-1,-6-3 1,6 3-3,-4-4 10,-1 1 0,2-1 0,-1 0 0,-8-10 0,9 9-12,0 0 0,0 1 0,-1 0 1,-11-7-1,13 9-15,-4-2-13,1 0-1,-1 1 0,0 0 1,0 1-1,-1 0 0,1 0 1,-14-3-1,15 6-15,0 0-1,0 0 1,-1 1 0,1 0 0,0 0-1,-1 0 1,1 2 0,-14 2-1,18-2 51,0 0 0,0 0-1,1 1 1,-8 5 0,3-2 16,2-1 20,-1 0 0,1 0 0,0 1 0,0 0 0,1 0 0,-1 0 0,1 0 0,1 1 0,-1 0 0,1 0 0,0 0 0,1 0 0,0 1 0,0 0 0,-2 8 0,1-5 52,2-6-44,1 0-1,-1 0 0,0 0 0,1 0 0,0 0 0,1 0 0,-1 1 0,1-1 1,0 0-1,0 0 0,1 9 0,1-6 14,1 1-1,0-1 1,0 1-1,1-1 1,0 0-1,0 0 1,1-1 0,0 1-1,0-1 1,1 0-1,-1 0 1,13 9-1,-11-9-8,1-1 0,0 0-1,0-1 1,1 0 0,-1 0-1,1-1 1,0 0 0,0 0-1,1-1 1,-1-1 0,12 3-1,0-3 152,0-1-1,21-1 0,-17-1 21,25 1 91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35:24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1 2144,'-11'0'781,"22"0"689,-11 0-798,0 3-139,1 10 315,-2 9-117,1-22-731,-1 1 0,1-1 0,0 1 0,-1 0 0,1-1 0,0 0 0,-1 1 0,1-1 0,0 1 0,-1-1 0,1 1 0,-1-1 0,1 0 0,-1 1 0,1-1 0,-1 0 0,1 1 0,-1-1 0,0 0 0,1 0 0,-1 0 0,1 1 0,-1-1 0,1 0 0,-1 0 0,0 0 0,1 0-1,-1 0 1,-1 0 0,-5 0-38,5-1 17,0 1 0,0 0 0,0 0-1,0 0 1,0 0 0,0 1 0,-1-1-1,1 1 1,-3 0 0,-41 25-65,38-23 29,2 2-52,4 8-18,2-10 90,2 33-272,-1-33 316,-1 0-1,1-1 1,0 1-1,-1-1 1,1 1-1,1-1 1,-1 1-1,0-1 1,1 0-1,-1 1 1,1-1-1,1 2 1,57 45-130,-54-43 39,0-1 0,0-1 0,0 1-1,1-1 1,0 0 0,0 0 0,0-1 0,1 0 0,12 4-1,3-2-471,42 5-1,-64-10 550,64 2-2148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01:57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5728,'-15'0'2112,"15"0"-1632,0 0-128,0 0 160,0 16-352,15-16 288,1 0-256,15 0 320,0 15-288,16-15 160,-16 0-224,16 0-2464,15-15 1248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01:58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312 219 3808,'0'0'1227,"0"8"-742,0 124 1024,1-87-1262,1-18 116,-5 45-1,2-64-213,0 0 0,-1 0 0,0-1-1,0 1 1,-1 0 0,0-1-1,0 1 1,0-1 0,-1 0-1,-5 7 1,-17 17 507,23-27-587,0 0 1,-1 0-1,1 0 0,-1 0 1,0-1-1,0 1 0,0-1 1,0 0-1,0-1 0,-1 1 1,1-1-1,-1 1 0,-7 1 1,9-2-64,-1-1 0,0 0 0,0 1 0,0-1 1,0-1-1,0 1 0,0-1 0,-1 1 0,1-1 0,0 0 1,0 0-1,0-1 0,0 1 0,0-1 0,0 0 0,0 0 1,0-1-1,-4-1 0,2 1-126,-1-1-1,1 0 1,1 0-1,-1 0 1,0 0 0,1-1-1,0 0 1,-1-1 0,2 1-1,-1-1 1,0 1-1,1-2 1,-4-5 0,-23-23-808</inkml:trace>
  <inkml:trace contextRef="#ctx0" brushRef="#br0" timeOffset="1">375 1 6048,'0'0'2240,"0"0"-1728,0 15-160,0-15 256,0 16-416,15-16 128,-15 16-192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01:58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1 4224,'-13'0'1365,"11"1"-1014,2 5-163,0-1-165,-1 0 1,1 0-1,-1 0 1,0 0-1,0-1 1,0 1-1,0 0 1,-1-1-1,-3 8 0,4-10 0,0 0-1,0 1 0,1-1 0,-1 0 0,1 1 1,-1-1-1,1 1 0,0-1 0,1 5 0,-3 14 311,-23 55 334,19-35-513,1-10-108,2-16-12,1 1 0,0 0 0,1 18 0,1-31-17,0 0 1,0 0-1,0 0 1,-1 0 0,1 0-1,-1-1 1,0 1-1,0 0 1,0 0-1,-2 3 1,-2 5 61,5-10-47,-6 14 293,6-15-320,-1 0 0,1 0-1,0 0 1,0 1 0,0-1 0,0 0 0,-1 0 0,1 0 0,0 0 0,0 0 0,0 0 0,0 1 0,-1-1 0,1 0 0,0 0 0,0 0 0,0 0-1,-1 0 1,1 0 0,0 0 0,0 0 0,0 0 0,-1 0 0,1 0 0,0 0 0,0 0 0,-1 0 0,1 0 0,0 0 0,0 0 0,0 0-1,-1 0 1,1-1 0,0 1 0,0 0 0,0 0 0,0 0 0,-1 0 0,1 0 0,0 0 0,0-1 0,0 1 0,0 0 0,0 0 0,-1 0-1,1 0 1,0-1 0,0 1 0,0 0 0,0 0 0,0-1 0,-1-2 29,0-1 0,0 1 1,1-1-1,-1 1 0,1-1 0,0 0 0,1-6 1,-1 5-112,0 3 77,0 0-1,0 0 0,1 0 0,-1 1 0,0-1 0,1 0 0,-1 0 1,1 1-1,0-1 0,-1 0 0,1 1 0,0-1 0,0 1 0,0-1 1,0 1-1,1-1 0,-1 1 0,0 0 0,3-2 0,10-14-8,-9 10-54,0 0 0,1 1 0,0 0 0,-1 0 1,2 0-1,-1 1 0,1 0 0,11-7 0,-14 10 30,0 0 0,0 0-1,1 0 1,-1 1 0,0-1-1,1 1 1,-1 0 0,8 0 0,37-1-167,-40 2 246,4 2-1,-9 3 56,0 1 25,-4-5-120,0-1 0,0 0-1,1 0 1,-1 0 0,0 1-1,0-1 1,0 0 0,0 0 0,1 0-1,-1 0 1,0 1 0,0-1 0,1 0-1,-1 0 1,0 0 0,0 0 0,1 0-1,-1 0 1,0 0 0,0 0-1,1 0 1,-1 0 0,0 0 0,0 0-1,1 0 1,-1 0 0,0 0 0,0 0-1,1 0 1,-11 3 259,-49 23 141,49-23-340,2 0-59,0 0 0,0-1 1,-1 0-1,1 0 0,-1-1 1,-9 1-1,16-2-2,1-1 0,0 1 1,-1 0-1,1 1 0,-1-1 0,1 0 1,0 0-1,-1 1 0,1-1 0,0 0 1,0 1-1,-1-1 0,1 1 0,0 0 0,0-1 1,0 1-1,0 0 0,-1 0 0,1 0 1,0 0-1,1 0 0,-1 0 0,0 0 0,0 0 1,0 0-1,0 0 0,1 0 0,-1 1 1,1-1-1,-1 0 0,1 0 0,-1 1 0,1-1 1,0 0-1,0 1 0,-1-1 0,1 1 1,0-1-1,0 0 0,0 1 0,1-1 0,-1 0 1,0 1-1,0-1 0,1 0 0,-1 1 1,1-1-1,1 2 0,-2-2 0,0-1 0,0 1 0,0-1 0,0 1 0,0-1 0,1 1 0,-1-1 0,0 1 0,0-1 0,1 0 0,-1 1 1,0-1-1,1 1 0,-1-1 0,0 0 0,1 0 0,-1 1 0,1-1 0,-1 0 0,0 1 0,1-1 0,-1 0 0,1 0 0,-1 0 0,1 0 0,-1 1 0,1-1 0,-1 0 0,1 0 0,-1 0 0,1 0 0,-1 0 0,1 0 0,-1 0 0,1 0 0,-1 0 1,0-1-1,1 1 0,-1 0 0,1 0 0,1-1 8,-1 1 1,1 0 0,-1 0-1,1 0 1,-1-1 0,1 1 0,-1 1-1,1-1 1,-1 0 0,2 0-1,6 4 45,0-1 0,-1 2 0,0-1 0,0 1 0,0 0 0,12 11 0,4 10 118,9-7 0,-24-15-116,-1 0-1,1 1 1,-1 0 0,8 7-1,-9-2-148,-7-10 30,0 1-1,1-1 1,-1 0 0,0 1 0,1-1 0,-1 1-1,0-1 1,1 0 0,-1 1 0,0-1 0,1 0-1,-1 0 1,0 1 0,1-1 0,-1 0 0,1 0-1,-1 0 1,1 1 0,-1-1 0,1 0 0,-1 0-1,1 0 1,-1 0 0,1 0 0,-1 0 0,1 0-1,-1 0 1,0 0 0,1 0 0,-1 0 0,2 0-1,13 0-1198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01:59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 4480,'-11'0'1782,"19"0"-1170,-8 0-600,1-1-1,-1 1 1,0 0-1,0 0 1,0 0 0,0 0-1,0 0 1,0 0-1,0 0 1,0 0-1,0 0 1,0 0-1,1 0 1,-1 0-1,0 0 1,0 0-1,0 0 1,0 0-1,0 0 1,0 0-1,0 1 1,0-1-1,0 0 1,0 0-1,0 0 1,1 0-1,-1 0 1,0 0-1,0 0 1,0 0-1,0 0 1,0 0-1,0 0 1,0 0-1,0 0 1,0 0-1,0 0 1,0 1-1,0-1 1,0 0-1,0 0 1,0 0-1,0 0 1,0 0-1,0 0 1,0 0-1,0 0 1,0 0-1,0 0 1,0 1-1,0-1 1,0 0-1,0 0 1,0 0-1,0 0 1,0 0-1,0 11 491,0-11-490,0 0 1,0 0-1,0 0 1,0 0-1,0 0 1,0 0 0,0 0-1,0 0 1,0 0-1,0 0 1,0 1-1,0-1 1,0 0-1,0 0 1,0 0-1,0 0 1,0 0-1,0 0 1,0 0 0,0 0-1,0 0 1,0 0-1,0 0 1,0 1-1,0-1 1,0 0-1,0 0 1,0 0-1,0 0 1,0 0-1,0 0 1,1 0 0,-1 0-1,0 0 1,0 0-1,0 0 1,0 0-1,0 0 1,0 0-1,0 0 1,0 0-1,0 0 1,0 0-1,0 0 1,1 0-1,-1 0 1,0 0 0,0 0-1,0 0 1,0 0-1,0 0 1,0 0-1,0 0 1,0 0-1,0 0 1,1 0-1,1 0 41,0 0-1,1 1 0,-1-1 0,0 0 0,0 1 0,1 0 0,-1-1 1,0 1-1,0 0 0,3 2 0,-3-2-36,1 0-1,-1 0 1,1 0 0,-1 0 0,1 0-1,0-1 1,-1 1 0,1-1 0,0 1-1,3-1 1,-2 0 8,-1 0 0,1 1 0,-1-1 0,0 1 0,0 0-1,1 0 1,-1 0 0,0 0 0,0 0 0,6 4 0,-8-4-13,1 0-1,-1 0 1,1 0-1,-1 1 1,0-1 0,1 0-1,-1 0 1,0 1-1,0-1 1,0 1 0,0-1-1,0 1 1,0 0-1,-1-1 1,1 1-1,0 0 1,-1-1 0,1 1-1,-1 0 1,0 0-1,1 1 1,-1 0 31,0 0 1,0 0-1,-1 0 1,1 0-1,0 0 0,-1-1 1,0 1-1,1 0 1,-1 0-1,-2 2 0,0 0 26,-1 0-1,0 0 0,0 0 1,-6 4-1,8-7-49,-8 9 75,5-5-39,-1 0 0,1-1 0,-1 0 0,-9 7 0,-6 1 40,8-6-35,1 1 1,-12 10-1,16-5-32,1-8-54,7-5 25,0 0 1,-1 1 0,1-1 0,0 0 0,-1 0-1,1 0 1,0 1 0,-1-1 0,1 0 0,0 1-1,-1-1 1,1 0 0,0 0 0,0 1 0,-1-1-1,1 1 1,0-1 0,0 0 0,0 1 0,0-1 0,-1 0-1,1 1 1,0-1 0,0 1 0,0-1 0,0 1-1,0-1 1,0 0 0,0 1 0,0 0 0,0-1 2,0 0 0,0 1 0,0-1 1,0 0-1,0 0 0,0 0 0,1 1 0,-1-1 1,0 0-1,0 0 0,0 0 0,0 1 0,0-1 1,0 0-1,0 0 0,1 0 0,-1 1 1,0-1-1,0 0 0,0 0 0,0 0 0,1 0 1,-1 0-1,0 0 0,0 1 0,0-1 1,0 0-1,1 0 0,-1 0 0,0 0 0,0 0 1,1 0-1,-1 0 0,0 0 0,5 3 13,-3-2-5,-1 0-1,1 0 0,0 0 1,0 0-1,0 0 0,0 0 1,-1-1-1,1 1 1,0-1-1,0 1 0,1-1 1,-1 0-1,0 0 0,0 0 1,0 0-1,0 0 1,0 0-1,0 0 0,3-2 1,5 0 15,0-1 58,0 1-1,0 0 1,1 0-1,11 0 1,40 2-616,-31 0 76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01:59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4640,'0'0'1728,"0"0"-1344,0 0-96,0 0 1024,0 0-768,16 0 544,0 0-608,15 0-128,0 0-224,0 0 320,16 16-224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02:04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0 142 2656,'0'-13'837,"0"11"-501,0 2-26,3 0 447,-2-1-689,1 1 0,-1 0 0,1 0-1,0-1 1,-1 1 0,1-1 0,-1 0 0,1 1 0,-1-1 0,0 0 0,2-1 0,-1 1-13,-1 0 0,1 0 0,0 0 1,0 1-1,-1-1 0,1 0 0,0 1 0,0-1 1,0 1-1,0-1 0,3 1 0,2 0-21,0-1-1,-1 0 1,1 0-1,0-1 0,0 0 1,6-2-1,-8 2-86,-2 1 45,0 1 0,0-1-1,-1 1 1,1-1 0,0 1-1,4 0 1,-7 0 8,104 0 778,-98 0-731,0-1 0,0 1-1,10-4 1,12-1 209,-8 10-98,-17-4-112,0 0 0,0 0 0,0 0 0,0-1 0,0 1 0,6-1 0,2-1 702,-25 5-365,9-2-360,-1 0 6,-1 0 0,0 0 0,0 0 0,0-1 0,-13 1 0,4-2-4,9-1-5,-1 1 1,1 0 0,-1 1-1,-9 2 1,5 0-2,2-1-38,1 1 0,-1-1 1,0-1-1,-17 1 0,27-2 14,-1 0 0,1 0 0,-1 0 0,1 0 0,-1 0 0,1 0 0,-1 0 0,1 0-1,-1 0 1,1 0 0,-1 0 0,1 0 0,-1 0 0,1 0 0,-1-1 0,1 1 0,-1 0 0,1 0-1,-1 0 1,1-1 0,-1 1 0,1 0 0,0-1 0,-1 1 0,1 0 0,0-1 0,-1 1 0,1 0-1,0-1 1,-1 1 0,1-1 0,0 1 0,0-1 0,-1 1 0,1-1 0,0 1 0,0-1 0,0 1-1,0-1 1,0 1 0,0-1 0,0 1 0,0-1 0,0 1 0,0-1 0,2-5-193,2 2 144,-2 2 27,0-1 0,1 1 0,-1 0-1,1 0 1,-1-1 0,1 2 0,0-1 0,4-3 0,22 0-96,-13 1 53,-10 2 41,1 0 0,-1 0 0,1 1-1,-1 0 1,11 0 0,56 1-131,-71 0 151,1 0 1,0 0-1,0 1 1,-1-1-1,1 0 1,0 1-1,-1 0 1,1 0-1,-1 0 1,1 0-1,2 1 1,-3 0 27,1-1 0,-1 0 0,0-1 0,0 1 0,0 0 1,1-1-1,-1 1 0,1-1 0,-1 1 0,0-1 1,4 0-1,-6 0-2,1 0 0,-1-1 0,1 1 0,-1 0 1,1 0-1,-1 0 0,1 0 0,-1 0 0,1 0 0,-1 0 0,1 0 1,-1 0-1,1 1 0,-1-1 0,1 0 0,-1 0 0,1 0 1,-1 0-1,0 1 0,1-1 0,-1 0 0,1 1 0,-1-1 1,1 0-1,-1 1 0,0-1 0,1 0 0,-1 1 0,0-1 1,1 1-1,-1-1 0,0 1 0,0-1 0,0 0 0,1 1 0,-1-1 1,0 1-1,0-1 0,0 1 0,0-1 0,0 1 0,0-1 1,0 1-1,0 0 0,0 0 0,0-1-10,0 0-1,0 0 1,0 0 0,0 0-1,0 0 1,0 0 0,0 0-1,0 1 1,0-1-1,0 0 1,0 0 0,0 0-1,0 0 1,0 0 0,0 0-1,0 0 1,0 0 0,0 0-1,0 0 1,0 0 0,0 1-1,0-1 1,0 0-1,0 0 1,0 0 0,0 0-1,0 0 1,0 0 0,0 0-1,0 0 1,0 0 0,0 0-1,0 0 1,-1 0 0,1 0-1,0 0 1,0 0-1,0 0 1,0 1 0,0-1-1,0 0 1,0 0 0,0 0-1,0 0 1,0 0 0,0 0-1,-1 0 1,1 0 0,0 0-1,0 0 1,0 0 0,0 0-1,0 0 1,0 0-1,0-1 1,0 1 0,-4 0 122,1 1-57,0-1 0,1 0 0,-1 0-1,0-1 1,0 1 0,1-1 0,-4 0 0,-12-10 8,5 8-99,11 3 11,-1-1 1,1 1 0,0-1-1,0 1 1,-1-1-1,1 0 1,0 0-1,0 0 1,0 0 0,0-1-1,0 1 1,0 0-1,-1-3 1,1 3 4,0-1 1,1 1-1,-1 0 0,0-1 1,0 1-1,0 0 0,0 0 1,0 0-1,0 0 0,0 1 1,-3-2-1,3 2-4,1 0 0,0 0 1,0-1-1,-1 1 0,1-1 0,0 1 0,0-1 1,0 1-1,0-1 0,-1 0 0,1 1 1,0-1-1,0 0 0,1 0 0,-1 0 0,0 0 1,0 0-1,0 0 0,0 0 0,1 0 0,-2-2 1,-8-10-149,10 13 148,0 0 0,0 0 0,-1 0 0,1 0 0,0 0 0,0 0 1,0 0-1,0 0 0,0 0 0,0-1 0,0 1 0,0 0 0,0 0 0,0 0 0,-1 0 0,1 0 0,0 0 0,0 0 0,0 0 1,0-1-1,0 1 0,0 0 0,0 0 0,0 0 0,0 0 0,0 0 0,0 0 0,0 0 0,0-1 0,0 1 0,0 0 0,0 0 1,0 0-1,0 0 0,0 0 0,0 0 0,0-1 0,0 1 0,0 0 0,0 0 0,0 0 0,0 0 0,1 0 0,-1 0 0,0 0 1,0 0-1,0 0 0,0-1 0,0 1 0,0 0 0,0 0 0,0 0 0,0 0 0,0 0 0,1 0 0,-1 0 0,2-2-26,0 1-1,0-1 1,0 1-1,1 0 0,-1-1 1,0 1-1,1 0 0,-1 1 1,1-1-1,-1 0 1,1 1-1,-1-1 0,1 1 1,0 0-1,-1 0 0,1 0 1,-1 0-1,1 0 1,-1 0-1,1 1 0,0 0 1,3 0-1,56 31 242,-46-19-357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02:06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39 2816,'-13'-26'917,"10"21"-565,3-2-199,0 8-68,0 18-16,0 32 387,-1-30-158,-6 31-1,2-18-7,0 11-9,-8 48 361,-16 60 312,29-146-900,-3 22 299,-7 33 0,7-52-152,0 0 0,-1 0-1,0 0 1,0 0 0,-1 0 0,-8 11 0,0 2 231,13-22-426,0-1 0,-1 1 0,1-1 0,0 0 0,0 1 0,-1-1 1,1 0-1,0 0 0,-1 1 0,1-1 0,0 0 0,-1 1 0,1-1 0,-1 0 1,1 0-1,0 0 0,-1 0 0,1 1 0,-1-1 0,1 0 0,-1 0 0,1 0 1,0 0-1,-1 0 0,1 0 0,-1 0 0,1 0 0,-1 0 0,1 0 0,-1 0 1,1 0-1,0-1 0,-1 1 0,1 0 0,-1 0 0,1 0 0,0-1 1,-1 1-1,1 0 0,0 0 0,-1-1 0,1 1 0,0 0 0,-1-1 0,1 1 1,0 0-1,-1-1 0,1 1 0,0-1 3,-2 0 5,1-1-1,0 0 1,0 1-1,0-1 1,-1 0-1,2 0 1,-1 0 0,0 0-1,0 0 1,0-4-1,-1-1 1,1-1-1,1 1 0,-1-9 1,1 7-62,0 0 0,1-1 0,0 1 0,0 0 0,1 0 0,0 0 0,0 0 0,5-9 0,2-4-220,2 0 0,0 1 1,1 1-1,23-30 0,-32 46 228,0 0 0,1 0 0,-1 1 0,1-1 0,0 1 0,0 0 0,0 0 0,1 0 0,-1 1 0,1-1 0,7-2 0,-2 3-5,0 0-1,-1 0 1,1 1 0,0 0-1,13 1 1,-22 0 46,1-1-1,-1 1 1,1 0 0,-1 0-1,1 1 1,-1-1-1,1 0 1,-1 0 0,0 1-1,1-1 1,-1 1 0,0-1-1,1 1 1,1 0-1,-3 1 8,1-1-1,0 0 0,0 1 0,-1-1 0,1 1 0,-1-1 0,1 1 0,-1-1 0,1 1 0,-1-1 0,0 1 0,0 0 1,0-1-1,0 1 0,0 2 0,0-2 13,0 1 0,-1-1-1,1 1 1,0-1 0,-1 0 0,1 1 0,-1-1 0,0 0 0,0 1 0,0-1-1,0 0 1,0 0 0,0 0 0,-3 3 0,0-1 44,0 0-1,0 0 1,0-1-1,-8 5 1,8-6-14,-2 2 10,-1 0 1,0 0-1,-1-1 0,1-1 0,-1 1 0,-15 2 0,9-1-22,8-3-21,1 0 0,-1-1 0,1 1 0,-9-1 1,3-1-67,-2 5-295,13-4 338,0 0 0,0 0 0,-1 0 0,1 1 0,0-1 0,0 0 0,0 0 0,0 0-1,-1 1 1,1-1 0,0 0 0,0 0 0,0 0 0,0 1 0,0-1 0,0 0 0,0 0 0,0 1 0,0-1 0,-1 0-1,1 0 1,0 0 0,0 1 0,0-1 0,0 0 0,1 0 0,-1 1 0,0-1 0,0 0 0,0 0 0,0 1 0,0-1-1,0 0 1,0 0 0,0 0 0,0 1 0,1-1 0,-1 0 0,0 0 0,0 0 0,0 1 0,0-1 0,1 0 0,-1 0-1,0 0 1,13 8-223,-8-3 217,-1 1-1,0-1 1,5 10-1,-7-10 55,1 0 0,1 0 1,-1 0-1,1-1 0,8 9 0,14 2 111,-11-7-72,63 49 298,-47-40-156,-24-14-93,-1 0 1,0 0-1,0 1 1,0 0-1,0 0 1,7 8-1,-12-11-107,0 0 0,0 1 1,1-1-1,-1 0 0,0 0 0,1 0 1,-1 0-1,1 0 0,0 0 0,-1 0 0,1-1 1,0 1-1,-1 0 0,1-1 0,0 1 0,2-1 1,-4 0-31,0 0 0,0 0 1,0 0-1,0 0 0,1 0 1,-1 0-1,0 0 1,0 0-1,0 0 0,0 0 1,0 0-1,0 0 0,0 0 1,0 0-1,0 0 0,0 0 1,1 0-1,-1 0 0,0 0 1,0 0-1,0 0 1,0 0-1,0 0 0,0 0 1,0 0-1,0 0 0,0 0 1,0 0-1,0 0 0,0 0 1,0 0-1,1 0 0,-1 0 1,0-1-1,0 1 1,0 0-1,0 0 0,0 0 1,0 0-1,0 0 0,0 0 1,0 0-1,0 0 0,0 0 1,0 0-1,0 0 0,0-1 1,0 1-1,0 0 0,0 0 1,0 0-1,0 0 1,0 0-1,0 0 0,0 0 1,0 0-1,0-11-1561,0 9 443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02:07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283 16 3136,'0'-13'1029,"0"13"-1022,0 0 0,0 0 0,0 0 0,0 0 0,0 0 0,0 0 0,0 0 0,0 0 0,0 0 0,0-1 0,0 1 0,0 0 0,0 0 0,0 0 0,0 0 0,0 0 1,0 0-1,0 0 0,0 0 0,0 0 0,0 0 0,0 0 0,0-1 0,0 1 0,0 0 0,0 0 0,0 0 0,0 0 0,0 0 0,0 0 0,1 0 0,-1 0 0,0 0 0,0 0 0,0 0 0,0 0 0,0 0 0,0 0 0,0 0 0,0 0 0,0 0 0,0 0 0,0 0 0,1 0 0,-1 0 0,0 0 0,0 0 0,0 0 0,0 0 0,0 0 0,0 0 0,0 0 0,0 0 0,0 0 0,0 0 0,1 0 0,9 0 377,-7 0 592,-6 0-251,-7 0 22,7 0-299,3 0-112,-5 0-139,-2 1-149,0 1-1,1 0 1,-1 0-1,0 1 1,1-1-1,0 1 1,0 1-1,0-1 1,-6 6-1,-2 0 14,-22 13 214,30-18-241,0-1 0,-1 1 0,1 1 0,1-1-1,-1 1 1,1 0 0,-7 8 0,0 3 141,-15 23 1,10-12 103,11-18-228,0 0 0,1 0-1,0 1 1,1 0 0,0 0-1,0 0 1,1 0 0,0 1-1,1-1 1,0 1 0,1 0-1,0 0 1,1 16 0,-1-4-24,0-14-14,0 1 0,1-1 0,1 0 0,-1 0-1,1 0 1,5 17 0,-1-17 61,0 0 1,0 0-1,13 15 1,-7-10 48,-8-10-76,0 0 0,1 0 0,-1 0-1,1-1 1,0 1 0,0-1 0,0 0-1,0 0 1,1-1 0,-1 1 0,1-1 0,8 3-1,18 0-483,-15 0 205,-9-3-203,0 0 0,-1-1 1,1 1-1,10-1 1,1-1-766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02:08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12 3072,'0'-12'1745,"0"24"-306,-3-10-1002,-1 5-227,0-1 0,0 1-1,0 0 1,1-1 0,0 2 0,1-1 0,0 0-1,-3 14 1,0-5-24,3-10-130,1 1 0,-1-1 0,1 1 0,0 0 1,0 6-1,1 2-12,-1-9-34,1 1 0,0-1 1,1 0-1,-1 1 1,3 6-1,-1-7 30,1 0 0,-1 0 0,2 0 0,-1 0 0,9 10 0,-12-15-29,1-1 0,-1 1-1,1-1 1,-1 0 0,1 1-1,-1-1 1,1 0 0,0 1-1,-1-1 1,1 0 0,0 0-1,-1 0 1,1 0 0,0 0-1,-1 0 1,1 0 0,0 0-1,-1 0 1,1 0-1,0 0 1,-1 0 0,1 0-1,0 0 1,2-1 27,-2 1-35,0 0 0,0 0 1,0 0-1,0-1 1,-1 1-1,1 0 0,0-1 1,0 1-1,0 0 0,0-1 1,0 1-1,0-1 0,-1 1 1,1-1-1,0 0 1,0 1-1,-1-1 0,1 0 1,-1 0-1,1 1 0,0-1 1,-1 0-1,1 0 0,-1 0 1,0 0-1,1-1 1,10-13-47,2-1-213,-8 3 74,2 9 112,-7 4 66,0 0 0,1-1 0,-1 1-1,1 0 1,-1-1 0,0 1-1,1 0 1,-1 0 0,1-1-1,-1 1 1,0-1 0,1 1-1,-1 0 1,0-1 0,0 1-1,0-1 1,1 1 0,-1-1-1,0 1 1,0-1 0,0 1 0,0-1-1,0 1 1,1 0 0,-1-1-1,0 1 1,0-1 0,0 1-1,-1-1 1,1 1 0,0-2-1,0 2-8,0-1 0,0 1 0,0-1-1,0 1 1,0-1 0,0 1 0,0-1-1,0 1 1,0-1 0,0 1-1,0-1 1,0 1 0,0-1 0,0 1-1,0-1 1,1 1 0,-1 0 0,0-1-1,0 1 1,1-1 0,-1 1-1,0 0 1,1-1 0,-1 1 0,0-1-1,1 1 1,-1 0 0,0 0 0,1-1-1,-1 1 1,1 0 0,-1 0 0,1-1-1,0 1 1,-1 0 3,1 0 0,-1 0-1,1 0 1,-1 1 0,0-1 0,1 0 0,-1 0 0,1 1-1,-1-1 1,0 0 0,1 0 0,-1 1 0,0-1 0,0 0-1,1 1 1,-1-1 0,0 1 0,0-1 0,1 0 0,-1 1-1,0-1 1,0 1 0,0-1 0,0 0 0,1 1 0,-1-1-1,0 1 1,0-1 0,0 1 0,0-1 0,0 1 0,0 0-1,2 4-63,10 14 243,-11-17-137,0 1 0,1 0 0,-1-1 0,0 1 0,1-1 0,0 1 0,0-1 0,-1 0 1,1 0-1,1 0 0,-1 0 0,0 0 0,0 0 0,1-1 0,-1 1 0,4 1 0,-1-2 6,-1 0 0,1 0 0,0-1 0,0 1 0,-1-1 0,1-1 0,0 1 0,0 0 0,0-1 0,8-2 0,5-3 78,24-10 1,-28 10-74,-9 4-21,0 0 1,0-1 0,0 1 0,0-1-1,-1-1 1,1 1 0,-1 0 0,7-8 0,-5 4 84,1 1 1,14-10 0,-17 14-91,-1 0 21,0 0 0,0 0 0,0 0 0,-1 0 0,6-5-1,-8 6-28,1 0 0,-1 1-1,1-1 1,-1 0 0,0 1-1,1-1 1,-1 0 0,0 0-1,1 1 1,-1-1 0,0 0-1,0 0 1,0 1 0,1-1-1,-1 0 1,0 0 0,0 0-1,0 0 1,0 1 0,-1-1-1,1 0 1,0 0 0,0 1-1,0-1 1,-1 0 0,1 0-1,0 1 1,-1-1 0,1 0-1,-1 0 1,1 1 0,0-1-1,-1 1 1,0-1 0,1 0-1,-1 0 1,-8-6 27,7 5-30,0 1 0,0-1 0,0 0 0,0 0 0,0 1 0,1-1 0,-1 0 0,1 0 0,0-1-1,-2-2 1,2 4-5,1 0-1,-1 0 1,0 0-1,1 1 1,-1-1-1,0 0 1,0 0-1,0 1 1,0-1-1,0 0 1,0 1-1,0-1 1,0 1-1,0-1 0,-1 0 1,-9-5-41,-2-10-669,21 6-1280,-6 7 533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02:08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0 2976,'26'0'971,"-26"0"-957,1 0 0,-1 0 0,0 0 0,1 0 0,-1 0 0,0 0 1,1 0-1,-1 0 0,0 0 0,1 0 0,-1 0 0,0 0 1,1 1-1,-1-1 0,0 0 0,0 0 0,1 0 0,-1 0 0,0 0 1,0 1-1,1-1 0,-1 0 0,0 0 0,0 0 0,1 1 1,15 15 768,-5-7-77,0 2-1,-1 0 0,15 20 1,-17-14-368,0 0 0,-1 1 1,7 28-1,-2-6 58,-8-30-247,0 3 4,1 1 0,-1-1 0,-1 1 0,-1-1 0,2 19 0,-9 10 286,2-22-238,0 12 40,2-17-47,-1 0 0,0 0-1,-1-1 1,-7 20 0,4-20-192,-1 1 0,0-1 0,-1 0-1,-1-1 1,0 0 0,-1-1 0,0 1 0,-17 14-1,22-24-365,0 0 0,0 0 0,-1 0 0,1-1 0,-1 0 0,-6 2 0,12-4 352,-47 16-1870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35:25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32 2656,'-15'-32'960,"15"32"-736,0 0-64,-16 0 288,16 0-288,0 0 352,0 16-288,-16 0 320,1-1-320,-16 32 32,15-31-160,1 30 96,15-15-128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02:14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1 4480,'31'0'1664,"-31"0"-1312,31 15-64,-16 1 544,1-1-512,-16 1 224,-16 15-320,-15 0 128,-15 0-192,-17 1-576,1 14 224,-16-15-2624,31 16 1568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02:17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328 32 3072,'0'-15'2805,"-2"15"-2549,-56 0 123,52 0-355,-1-1 1,1 0-1,-1 1 1,0-2-1,-9-2 1,10 2-9,-1 0 0,1 1 1,-1 0-1,1 0 1,-11 0-1,-121 1-235,138 0 216,-1 0 0,1 0-1,-1-1 1,1 1 0,-1 0-1,1 0 1,-1 0 0,0 0-1,1 0 1,-1 0-1,1 1 1,-1-1 0,1 0-1,-1 0 1,1 0 0,0 0-1,-1 0 1,1 1 0,-1-1-1,1 0 1,-1 1-1,1-1 1,-1 0 0,1 0-1,0 1 1,-1-1 0,1 1-1,0-1 1,-1 0 0,1 1-1,0-1 1,0 1 0,-1-1-1,1 1 1,0-1-1,0 1 1,0-1 0,0 1-1,-1-1 1,1 1 0,0-1-1,0 1 1,0-1 0,0 1-1,0 0 1,3 4-93,28 19-97,-24-19 201,-1-1-1,1 2 0,-1-1 0,0 1 0,6 7 0,22 28 95,8-5 95,-24-14-146,0 1 1,-2 0-1,17 31 0,-25-41-43,-5-7-15,4 4 50,-1 1 0,8 20 0,-13-28 49,0 1 0,0 0 0,0-1 0,0 1-1,-1 0 1,0 0 0,1-1 0,-1 1 0,-1 0 0,1 0 0,-1-1 0,1 1 0,-3 5-1,3-7-55,-1 1 0,0 0 0,0-1 0,0 1 0,0-1 0,-1 1-1,1-1 1,-1 0 0,1 1 0,-1-1 0,0 0 0,0 0-1,0 0 1,0 0 0,0-1 0,0 1 0,-4 1 0,-22 3 390,11-2-277,10-2-84,-1 0 0,1 0 0,-1-1 0,0 0 0,0 0 0,0 0 0,0-1 0,0-1 0,1 1 0,-11-3 0,-24-7 127,38 9-186,0 0 0,0 0-1,-1 0 1,1 0 0,0 0-1,0-1 1,0 0 0,1 0 0,-1 0-1,0 0 1,1-1 0,-1 1-1,1-1 1,-5-5 0,7 7-23,-1 0 0,1 0 0,0 0 1,-1 0-1,1-1 0,0 1 0,0 0 1,0-1-1,0 1 0,0-1 0,0 0 1,0 1-1,1-1 0,-1 1 0,1-1 1,-1 0-1,1 0 0,-1 1 0,1-1 0,0-2 1,0-12-176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02:17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1 2560,'0'0'832,"0"0"-517,0 0-22,0 0 416,0 0-223,0 0-97,-2 0-187,-9 0-79,11 0-121,0 0-1,0 0 0,0 0 1,0 0-1,0 0 1,0 0-1,0 0 0,-1 0 1,1 0-1,0 0 1,0 0-1,0 0 0,0 0 1,0 0-1,0 0 1,0 0-1,0 0 0,0 0 1,0 0-1,0 0 1,-1 0-1,1 0 0,0 0 1,0 0-1,0 0 1,0 0-1,0 0 0,0 0 1,0 0-1,0 0 1,0 0-1,0 1 0,0-1 1,0 0-1,0 0 1,0 0-1,0 0 0,0 0 1,-1 0-1,1 0 1,0 0-1,0 0 0,0 0 1,0 0-1,0 1 1,0-1-1,0 0 1,0 0-1,0 0 0,0 0 1,0 0-1,0 0 1,0 0-1,0 0 0,1 0 1,-1 1-1,-1 1 15,1 1-1,-1-1 1,0 1-1,1-1 1,-1 1-1,0-1 0,-1 0 1,1 1-1,0-1 1,-4 4-1,3-3 16,0 1-1,0-1 1,0 1 0,0 0-1,1-1 1,-3 8-1,-1 36 151,-21 137 267,23-158-431,2-10 3,-2 0 0,1 0 0,-7 19-1,-3-4 7,-5 16-9,12-24 23,4-17 61,0 0 1,0 0-1,0 0 0,-1-1 0,0 1 0,-1 0 0,1-1 0,-1 1 0,0-1 0,-4 6 0,4-8-485,3-3-1787,0 0 561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02:18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32 1312,'13'-13'421,"-13"13"-413,1-1 0,-1 1-1,1 0 1,-1 0 0,1-1-1,-1 1 1,1 0-1,-1 0 1,1-1 0,-1 1-1,1 0 1,-1 0 0,1 0-1,0 0 1,-1 0 0,1 0-1,-1 0 1,1 0 0,-1 0-1,1 0 1,0 0 0,0 1-1,15-3 360,1 1 0,-1-2-1,18-4 1,-28 6-210,0 0 0,0 0-1,0 1 1,0 0 0,-1 0 0,1 1 0,0-1 0,0 1 0,0 1 0,7 1-1,11 3 98,-2-2-78,31 6 233,-49-9-374,0 0 0,1 1 0,-2-1 1,1 1-1,0 0 0,0-1 0,0 2 0,6 4 0,-9-7-18,-1 1 1,1 0 0,-1-1-1,1 1 1,-1 0-1,1 0 1,-1 0-1,1-1 1,-1 1 0,0 0-1,1 0 1,-1 0-1,0 0 1,0 0-1,0-1 1,1 1 0,-1 0-1,0 0 1,0 0-1,0 0 1,-1 0-1,1 0 1,0 0 0,-1 1-1,-11 20 444,9-17-311,-1 0-88,0 0 0,0-1-1,0 1 1,-1-1 0,1 0-1,-1 0 1,0-1-1,-11 6 1,-5 2 79,-24 8 0,-10 4 68,30-9-148,20-10-34,-1-1 0,0 0 0,0 0 0,0 0-1,0-1 1,0 1 0,-1-2 0,1 1 0,-1-1 0,1 0 0,-11 1 0,-56-2 218,73 0-248,0 0 0,0 0 0,0 0-1,0 0 1,-1 0 0,1 0 0,0 0 0,0 0-1,0 0 1,0 0 0,-1 0 0,1 0 0,0 0 0,0 0-1,0 0 1,0 0 0,-1 0 0,1 0 0,0 0-1,0 0 1,0 0 0,0 0 0,-1 0 0,1 0 0,0-1-1,0 1 1,0 0 0,0 0 0,0 0 0,0 0-1,-1 0 1,1 0 0,0 0 0,0-1 0,0 1 0,0 0-1,0 0 1,0 0 0,0 0 0,0-1 0,0 1-1,0 0 1,0 0 0,0 0 0,0 0 0,0-1 0,0 1-1,0 0 1,0 0 0,0 0 0,0 0 0,0-1-1,0 1 1,0 0 0,0 0 0,0 0 0,3-24-1080,-3 22 1003,1 0-1,0 1 1,0-1-1,0 0 0,1 1 1,-1-1-1,0 0 1,1 1-1,1-2 1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02:18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1 2560,'0'0'832,"0"0"-517,0 0-22,0 2 416,0-1-676,0 0 0,0-1 0,0 1 0,0-1 0,0 1 0,0-1 1,0 1-1,0 0 0,-1-1 0,1 1 0,0-1 0,0 1 0,-1-1 0,1 1 0,0-1 0,-1 1 0,1-1 0,0 0 0,-1 1 0,1-1 0,-1 1 0,1-1 0,-2 1 0,2-1-4,-1 1 0,0-1 0,1 0 1,-1 1-1,1-1 0,-1 1 0,1-1 0,-1 1 0,1 0 0,-1-1 0,1 1 0,0 0 0,-1-1 0,1 1 0,0 0 0,0-1 1,-1 1-1,1 0 0,0-1 0,0 1 0,0 0 0,0 0 0,0-1 0,0 2 0,0 4 128,-1 1-1,0-1 1,0 0-1,-4 12 1,0 4 137,-2 20 13,4-21-148,-5 20-1,-1-12-53,3-8-16,-8 40 0,11-35-55,2-10 12,-1 0 0,-1 0 1,-6 20-1,4-18 46,-5 29 0,9-35 17,-1-1 0,0 0 0,-1 0 0,0 0 0,-1-1 0,0 1 0,-9 15 0,8-18-26,4-7-60,0 0 1,0 1 0,0-1-1,0 1 1,0-1-1,0 1 1,1 0-1,-1-1 1,0 1-1,1 0 1,-1-1-1,1 5 1,0-6-23,0 0 0,0 0 1,0 0-1,0 0 0,0 0 0,0 0 1,0 0-1,0 0 0,0 0 0,0 0 0,0 1 1,0-1-1,0 0 0,0 0 0,0 0 0,0 0 1,0 0-1,0 0 0,0 0 0,0 0 1,0 0-1,0 0 0,0 0 0,0 1 0,-1-1 1,1 0-1,0 0 0,0 0 0,0 0 1,0 0-1,0 0 0,0 0 0,0 0 0,0 0 1,0 0-1,0 0 0,0 0 0,0 0 0,0 0 1,-1 0-1,1 0 0,0 0 0,0 0 1,0 0-1,0 0 0,0 0 0,0 0 0,0 0 1,0 0-1,0 0 0,0 0 0,-1 0 1,1 0-1,0 0 0,0 0 0,0 0 0,-4 0 17,-14-1-2047,17 1 1955,1 0 0,0 0 0,-1 0-1,1-1 1,0 1 0,-1 0 0,1 0 0,0 0-1,-1-1 1,1 1 0,0 0 0,0-1 0,-1 1 0,1 0-1,0 0 1,0-1 0,0 1 0,-1 0 0,1-1-1,0 1 1,0-1 0,0 1 0,0 0 0,0-1-1,0 1 1,0 0 0,-1-1 0,1 1 0,0-1 0,1 1-1,-1 0 1,0-1 0,0 1 0,0 0 0,0-1-1,0 1 1,0-1 0,0 1 0,0 0 0,1-1-1,-1 1 1,0 0 0,0-1 0,0 1 0,1 0 0,12-16-1889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02:18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2816,'6'-1'254,"-1"1"0,1-1 1,0 0-1,0 0 0,10-4 0,-12 3-153,1 1 0,-1-1 0,1 1 0,-1 0 0,1 1 0,0-1 0,-1 1 0,1 0 0,0 0 0,-1 0 0,1 1 0,0-1 0,4 3-1,14 2 379,0 0-62,38 13-1,-22-2-346,-16-3 218,-20-12-261,-1-1 6,0 1-1,-1-1 0,1 1 1,0 0-1,0-1 0,0 1 1,-1 0-1,1 0 0,-1 0 1,1 1-1,-1-1 1,3 2-1,-4-1 8,1-1 1,0 1-1,-1 0 1,1 0 0,-1-1-1,0 1 1,1 0-1,-1 0 1,0 0-1,0-1 1,0 1-1,0 0 1,-1 0-1,1 0 1,0 0-1,-1-1 1,0 1-1,1 0 1,-2 2-1,0 0 34,1 0 0,-1 0 0,0 0 0,-1 0 0,1-1-1,-1 1 1,1-1 0,-1 1 0,0-1 0,-1 0-1,-6 5 1,-3 1 60,0-1 0,-16 8 0,-17 9 29,33-16-138,0-1 0,-18 9 0,24-15 1,0 1 0,0-1 0,0 0 0,0-1 0,0 0 0,0 0 0,-11 0 0,-26-1-240,41 0-4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02:21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0 3232,'0'16'1184,"0"-16"-896,-15 31-96,-1-31 32,16 31-160,-31 0-320,15 1 160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03:11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1 2400,'-12'0'779,"9"0"-481,3 2-106,0 196 1632,-1-174-1693,-6 38-1,2-21-44,1-1-19,-10 76 468,9-90-431,-1 3 206,0 0 1,-11 27-1,-27 53 639,41-100-835,0 0 0,0-1 0,-1 1 0,-1-1-1,-8 14 1,0 2 115,13-24-225,-1 0 0,1 1 0,0-1-1,0 0 1,0 0 0,0 1-1,-1-1 1,1 0 0,0 1 0,0-1-1,-1 0 1,1 0 0,0 1-1,0-1 1,-1 0 0,1 0 0,0 0-1,-1 0 1,1 1 0,0-1-1,-1 0 1,1 0 0,0 0 0,-1 0-1,1 0 1,0 0 0,-1 0-1,1 0 1,-1 0 0,1 0 0,0 0-1,-1 0 1,1 0 0,0 0-1,-1 0 1,1 0 0,0 0 0,-1-1-1,1 1 1,0 0 0,-1 0-1,1 0 1,0-1 0,0 1 0,-1 0-1,1 0 1,0-1 0,0 1-1,-1 0 1,1 0 0,0-1-1,0 1 1,0 0 0,-1-1 0,1 1-1,0-3-6,-1 0-1,1 0 0,0 1 1,0-1-1,0 0 1,0 0-1,0 1 0,0-1 1,1 0-1,0 1 0,-1-1 1,1 0-1,0 1 0,0-1 1,2-2-1,3-12-34,4-13-13,-3 5-169,2 0-1,0 1 1,21-38-1,45-45-606,-67 98 801,0 1-1,1-1 0,0 1 1,0 1-1,1-1 0,0 1 1,0 1-1,0 0 0,16-6 1,-21 9 18,0 1 1,0 0 0,0 0-1,0 0 1,10-1 0,-13 2 2,0 1 0,0 0 0,0 0 0,0 1 0,0-1 0,0 0 0,0 0 0,0 1 0,-1 0 0,1-1 0,0 1 0,0 0 0,0 0 0,-1 0 0,1 0 0,-1 0 0,1 0 0,-1 0 0,3 3 0,5 3-39,8 11 119,-17-17-65,1 0-1,0 0 1,-1 0 0,1 0-1,-1 0 1,0 0 0,1 1-1,-1-1 1,0 0-1,0 0 1,0 0 0,0 0-1,0 1 1,0-1 0,0 0-1,0 0 1,0 0 0,0 0-1,-1 2 1,-9 23 256,9-23-251,0 0-1,-1-1 0,1 1 1,0-1-1,-1 0 0,1 1 1,-1-1-1,0 0 0,1 0 1,-1 0-1,0 0 0,0 0 1,-1 0-1,1-1 0,0 1 1,-1-1-1,-3 3 0,-10 6 27,10-8-38,1 1-1,0-1 1,-1 0 0,1 0-1,-1-1 1,0 0 0,0 0-1,1 0 1,-1 0 0,0-1-1,-8-1 1,10 1-19,1 1-1,-1-1 1,0 0-1,0 1 1,0 0-1,1 0 1,-1 0-1,0 1 1,1-1-1,-7 4 1,-2-3-36,11-2 53,1 0 1,-1 0 0,1 0 0,-1 0 0,1 0 0,0 0 0,-1 0 0,1 0 0,-1 0 0,1 0 0,-1 0 0,1 0 0,-1 0 0,1 0 0,-1 1 0,1-1 0,0 0 0,-1 0 0,1 0 0,-1 1 0,1-1 0,0 0 0,-1 1 0,1-1 0,-1 0 0,1 1 0,0-1 0,0 0 0,-1 1-1,1-1 1,0 1 0,1 5 65,1 0 0,0 0 0,0 0 0,0 0 0,1 0 0,6 10-1,11 23 394,-7-9-51,2 0 0,22 35 0,-30-53-356,-5-8-23,0 0 0,0 1 0,1-1 0,0 0 0,0 0 1,0-1-1,0 1 0,1-1 0,0 1 0,7 4 0,15 10 178,-8 6 144,-5-14-101,-11-1-153,-2-8-94,0-1-1,0 1 1,0 0 0,0-1 0,0 1-1,0 0 1,0-1 0,0 1 0,0 0-1,1-1 1,-1 1 0,0 0 0,0-1-1,1 1 1,-1-1 0,1 1 0,-1 0-1,0-1 1,1 1 0,-1-1 0,1 1-1,-1-1 1,1 0 0,-1 1 0,1-1 0,0 1-1,-1-1 1,1 0 0,-1 0 0,1 1-1,0-1 1,-1 0 0,1 0 0,0 0-1,-1 0 1,1 1 0,0-1 0,-1 0-1,1 0 1,0 0 0,1-1 0,11 1-84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03:11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487 32 3328,'-8'-8'733,"7"6"-605,-1 0 0,1 0 0,-1 1-1,1-1 1,-1 0 0,0 1 0,0 0 0,0-1 0,0 1 0,0 0 0,0 0-1,0 0 1,0 0 0,0 0 0,0 1 0,0-1 0,0 1 0,-1-1 0,-3 1-1,-4 0 45,1 0-1,-1 1 0,0 0 0,1 1 0,-1 0 0,1 1 0,-1 0 0,1 0 0,0 1 1,0 0-1,-9 6 0,2 4-5,1 1 1,1 0-1,-19 25 0,-11 11 246,32-39-312,1 1-1,1 0 1,0 0-1,1 1 1,-12 22 0,16-27-58,-55 107 445,51-92-376,0 0 1,-9 48-1,18-70-115,-7 33-25,-4 47 0,11-74 44,-1 1 1,1 0-1,1 0 1,-1-1-1,1 1 0,1 0 1,0-1-1,0 1 1,1-1-1,0 0 1,5 10-1,-4-12-59,1 1 0,0-1 0,9 9 0,17 16-105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03:12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32 2144,'0'0'699,"0"-3"-417,0-7-26,0 7 379,0 3-171,0 0 0,0 0-128,3 0 37,-3 0-365,1 0 0,-1 0-1,0 1 1,0-1 0,1 0 0,-1 0-1,0 0 1,1 0 0,-1 0 0,0 0-1,1 0 1,-1 0 0,0 0 0,0 0-1,1 0 1,-1 0 0,0-1 0,1 1-1,-1 0 1,0 0 0,0 0 0,1 0-1,-1 0 1,0-1 0,0 1 0,1 0-1,-1 0 1,0 0 0,0-1 0,0 1-1,1 0 1,-1 0 0,0-1 0,0 1-1,0 0 1,0 0 0,1-1 0,-1 1-1,0 0 1,0-1 0,0 1 0,0 0-1,0-1 1,3-8 1075,-10 18-671,-4 0-8,7-5-324,0-1-10,0 1 1,1 0-1,-1-1 1,-3 7-1,-11 24 202,9-21-72,2 0-1,-1 1 0,2 0 1,-9 23-1,0 23 143,14-58-340,0 1 0,1-1 1,-1 1-1,0-1 0,1 1 1,0-1-1,0 1 0,0 0 1,0-1-1,0 1 0,0-1 1,1 1-1,-1 0 0,1-1 1,0 1-1,1 2 0,1 0 3,-1-1 0,1 0 0,0 0 0,1 0 0,6 7 0,-10-11 1,1 0-1,-1 1 1,1-1-1,-1 0 1,1 1-1,-1-1 1,1 0-1,-1 0 1,1 0-1,-1 1 1,1-1 0,0 0-1,-1 0 1,1 0-1,-1 0 1,1 0-1,0 0 1,-1 0-1,1 0 1,-1 0-1,1 0 1,-1 0-1,1-1 1,0 1 0,-1 0-1,1 0 1,-1-1-1,1 1 1,-1 0-1,1-1 1,0 1 14,40-24 151,-37 21-185,0 0 1,-1 0-1,1 0 0,-1 0 1,0 0-1,0-1 0,0 1 1,4-8-1,-2 1-3,-4 7-4,0 1 0,0 0-1,0 0 1,1 0 0,-1-1 0,0 1 0,1 1-1,2-3 1,-2 0-1,1 1 0,0-1 1,-1 0-1,4-7 0,6-7-2,-9 15-163,-2 3 212,1 0 0,-1 0 0,0 0-1,1 1 1,-1-1 0,0 0 0,1 1 0,-1-1 0,0 1-1,1-1 1,-1 1 0,0-1 0,0 1 0,0 0 0,1 0-1,-1 0 1,0 0 0,0 0 0,0 0 0,0 0 0,-1 0-1,1 0 1,0 0 0,0 0 0,-1 1 0,1-1 0,0 0-1,0 3 1,1-1 19,0 1-1,0 0 1,0-1-1,0 0 1,5 5-1,3 2 41,0 0-1,1-1 0,0 0 0,22 13 0,-24-17-50,-7-4-14,1 1-1,0-1 1,0 0 0,0 0-1,0 0 1,0 0-1,0 0 1,0 0 0,0-1-1,0 0 1,6 1-1,1-1 9,-5 1 32,-1-1 0,1 1 1,0-1-1,0 0 0,-1-1 1,1 1-1,0-1 0,6-2 0,2-7 176,-12 9-229,-1 1 0,0 0 0,0 0 0,1 0 0,-1-1 0,0 1 0,0 0 0,0 0 0,0-1-1,1 1 1,-1 0 0,0-1 0,0 1 0,0 0 0,0-1 0,0 1 0,0 0 0,0-1 0,0 1 0,0 0 0,0 0 0,0-1 0,0 1 0,0 0 0,0-1 0,0-30 202,0-58 522,0 88-762,0 0-1,0 0 1,0 0-1,0 0 0,0 0 1,0-1-1,0 1 1,1 0-1,-1 0 0,0 0 1,1 0-1,-1 0 1,1 0-1,-1 0 1,1 0-1,0 0 0,-1 0 1,1 0-1,0 0 1,0 0-1,-1 1 0,1-1 1,0 0-1,0 0 1,0 1-1,0-1 1,0 1-1,0-1 0,0 1 1,0-1-1,0 1 1,2-1-1,7-3-998,6-9-9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35:25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0 111 2656,'60'0'1173,"-3"2"-991,-16 9 4,-21-9-143,1 0-1,37-3 1,-19 0 21,-15 0 101,33-6-1,-36 4 16,30-1-1,-35 3 81,0 0-1,0-1 1,16-5 0,-18 5 93,-8 0-143,-1 1 0,1 0 1,0-1-1,0 0 0,-1-1 0,0 1 0,10-7 0,11-6 989,-25 15-1153,1-1 0,-1 0 0,0 0 0,0 1-1,0-1 1,0 0 0,-1 0 0,1 0 0,0 0 0,0 0 0,-1 0-1,1 0 1,0 0 0,-1-1 0,1 1 0,-1 0 0,1 0 0,-1 0-1,0-1 1,1 1 0,-1 0 0,0 0 0,0-1 0,0-1 0,0 2-34,0 0 1,0 0-1,0 0 1,0 0 0,0 1-1,0-1 1,0 0-1,0 0 1,0 0-1,1 0 1,-1 1 0,0-1-1,1-1 1,3-2 25,-1 0-55,-9-4-66,5 8 81,-1-3-132,-5 3-222,6 0 135,-1 0 1,1 0 0,-1 0-1,0 0 1,1 0 0,-1 0-1,1 0 1,-1 0 0,1 1-1,-1-1 1,1 1-1,-3 0 1,-1 9-1657,-8-4-470,6-2 1947,1 1 0,-1 0-1,1 1 1,0 0 0,-7 9 0,-4 3 2097,7-7-1236,1 0 0,0 0 0,1 0 0,0 1 0,1 1 0,0-1 0,1 1 0,-5 15 0,2-4-94,7-20-339,1-1-1,-1 1 1,1 0-1,0 0 1,0 0-1,0 1 1,0 6-1,1-10-93,0 0 1,0 1-1,0-1 0,0 0 1,0 0-1,0 1 0,0-1 0,1 0 1,-1 1-1,0-1 0,1 0 1,-1 0-1,1 0 0,-1 0 0,1 1 1,0-1-1,-1 0 0,1 0 1,0 0-1,0 0 0,0 0 0,0 0 1,0-1-1,0 1 0,0 0 1,0 0-1,1 0 0,13 2-1059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03:12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24 2080,'0'-13'667,"0"13"-663,0 0 1,0-1 0,0 1 0,0 0-1,0 0 1,0 0 0,0 0 0,0 0-1,0 0 1,0-1 0,0 1-1,0 0 1,0 0 0,0 0 0,0 0-1,0 0 1,0 0 0,1-1 0,-1 1-1,0 0 1,0 0 0,0 0 0,0 0-1,0 0 1,0 0 0,0 0 0,0 0-1,1 0 1,-1 0 0,0 0 0,0 0-1,0-1 1,0 1 0,0 0 0,0 0-1,1 0 1,-1 0 0,0 0-1,0 0 1,0 0 0,0 0 0,0 0-1,1 0 1,-1 1 0,0-1 0,0 0-1,0 0 1,0 0 0,0 0 0,0 0-1,1 0 1,-1 0 0,0 0 0,2 0 52,1 0 0,-1 0 0,1 0 0,-1 0 0,1-1 0,3 0 1,1-4 829,-3 5 40,8 5-315,0-2 112,-4 0-80,-1-1 0,15 8 0,-12-6-357,-5-2-94,0 1-1,0-1 0,9 8 0,23 29 464,-16-20-345,-14-13-231,0 0-1,-1 0 1,0 1 0,0 0 0,-1 0 0,0 0-1,7 13 1,-8-11-14,3 4 39,0 0 0,-1 1 0,-1-1-1,-1 1 1,0 0 0,3 21 0,-4-17 29,-2 0-1,0 0 0,-1 1 1,-1-1-1,-1 0 0,-5 26 1,0-23 24,-1-1 0,-13 25 0,10-26-103,0 0-1,0-1 1,-2-1-1,0 0 1,-17 17-1,12-15-45,1 0-23,6-6-347,-18 17 0,13-17-910,-22 13 0,22-16 512,-49 37-1662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02:34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0 3552,'-16'16'1312,"16"-16"-992,-15 47-128,15-32 1056,-16 17-736,16-17-64,-15 16-288,-17 16 224,17-16-192,-32 0-1664,0 1 800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02:35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110 141 3328,'-13'-26'1061,"10"16"-634,3 4-348,1 1-32,0 0 0,-1 0 0,0-1 0,0 1 0,-1 0 0,1 0-1,-1 0 1,-2-5 0,3 10-42,-4-10 387,-1 1 0,0 1 0,-7-9 0,10 14-56,-1 3-357,3 0 20,-1 0-1,1 0 1,-1 0-1,1 0 1,-1 0 0,1 0-1,0 0 1,-1 0-1,1 0 1,-1 0 0,1 0-1,-1 0 1,1 1-1,0-1 1,-1 0-1,1 0 1,-1 1 0,1-1-1,0 0 1,-1 0-1,1 1 1,0-1 0,-1 0-1,1 1 1,0-1-1,0 0 1,-1 1 0,1-1-1,0 1 1,-2 20 76,2-12-44,3 30 161,7 0-64,-6-11-66,-2-12-15,0 0 0,8 28 0,0-12 43,-5-16-32,0-1-1,1 1 1,0-1 0,12 18-1,5 6 199,-22-37-207,-1 0 0,1-1 0,0 1 0,-1-1 0,0 1 0,1 0 0,-1-1 0,0 1 0,0 0 0,0 0 0,0-1-1,0 1 1,0 0 0,-1-1 0,1 1 0,0 0 0,-1-1 0,1 1 0,-1 0 0,0-1 0,0 1 0,1-1 0,-1 1-1,0-1 1,0 0 0,-2 3 0,0 0 65,0-1-42,1 1 0,-1-1-1,0 1 1,0-1 0,0 0 0,0 0-1,0 0 1,-1-1 0,1 1 0,-1-1-1,0 0 1,-6 4 0,2-4-29,1 0 1,-1-1-1,0 1 1,1-2-1,-1 1 1,-10-1-1,-11 0-5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02:35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 5632,'-16'31'2112,"16"-31"-1664,-15 93-96,-1-46 160,16-16-352,-16 47 192,16-31-192,0 15 128,0-15-160,0 0 224,0-1-224,0-14-1440,0-17 704,0 1-3648,0-16 2368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02:35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3648,'62'-16'1344,"-62"16"-1024,78 0-128,-47 0 832,16 0-608,0 32 320,0-17-416,-1 16 160,-30 1-256,-16-1 576,0 0-448,-31 0 192,0 0-320,-32-31 64,32 31-160,0-46-1472,15 15 736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02:36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232 0 5568,'-39'13'1786,"38"-12"-1748,0-1 0,0 0-1,0 1 1,1-1 0,-1 1-1,0-1 1,0 1-1,0-1 1,0 1 0,1 0-1,-1-1 1,0 1-1,0 0 1,1-1 0,-1 1-1,1 0 1,-1 0-1,0 1 1,-33 45 303,31-43-314,1 0-1,-1 1 0,1-1 1,0 0-1,0 1 0,0-1 1,1 1-1,0 0 0,0 0 1,0-1-1,0 1 0,1 5 1,-2 12 41,-26 111 340,11-64-731,12-41 467,1 0 0,-2 51 0,6-67-16,-1-1 0,-1 0 0,1 0 0,-6 16 0,5-18-58,1-6-83,0 0 0,1 0 0,-1 0 0,1 0 1,0 0-1,0 4 0,0 2-495,-3 1-359,3-10 825,0 0 1,0 1-1,-1-1 1,1 0-1,0 0 1,0 0-1,0 0 0,-1 1 1,1-1-1,0 0 1,0 0-1,0 0 1,-1 0-1,1 0 1,0 0-1,0 1 1,-1-1-1,1 0 0,0 0 1,0 0-1,0 0 1,-1 0-1,1 0 1,0 0-1,0 0 1,-1 0-1,1 0 1,0 0-1,0 0 0,-1-1 1,1 1-1,0 0 1,0 0-1,-1 0 1,1 0-1,0 0 1,0 0-1,0 0 1,-1-1-1,1 1 1,0 0-1,0 0 0,0 0 1,0 0-1,-1-1 1,-2-4-637,0 0 1,1 0 0,-1 0 0,-1-6-1,-1-18-500,1 15 767,2 9 314,0-1-1,1 0 0,0 0 0,0 0 0,0 0 0,1 0 1,0 0-1,1-11 0,10-32 226,-10 39-126,0 0 198,0 0 0,1 0 1,0 1-1,0-1 0,1 1 1,0-1-1,1 1 1,0 0-1,9-14 0,-5 11 212,2 0-1,-1 1 0,1 1 1,1-1-1,0 2 1,23-17-1,-25 21-141,1 1-1,13-4 1,-5 1 36,-5 3-86,-5 0-85,1 0 0,0 1 0,0 0 0,0 1 1,0 0-1,0 0 0,0 1 0,1 0 0,-1 1 0,10 0 0,-7 2 1,-1 0 0,1 1 0,-1 1 0,14 5 0,-20-7-49,0 1 0,1-1-1,-1 1 1,0 1 0,-1-1-1,1 1 1,-1 0 0,1 0-1,5 7 1,-9-9-48,1 0 0,-1 0 1,0 0-1,0 0 0,0 0 0,0 0 0,0 1 1,0-1-1,0 0 0,-1 1 0,1-1 1,-1 0-1,0 1 0,0-1 0,0 0 0,0 1 1,0-1-1,0 1 0,0-1 0,-1 0 0,0 1 1,1-1-1,-1 0 0,0 0 0,0 1 0,0-1 1,0 0-1,0 0 0,-1 0 0,1 0 0,-1 0 1,1-1-1,-3 3 0,-5 4 73,0 0 0,0-1 0,0 0 0,-1 0 0,-11 5 0,-28 19 102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02:23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1145 2912,'-11'0'1073,"22"0"281,-11-2-725,0-4-149,0 2-374,-1 1 1,1 0 0,0 0-1,0 0 1,0 0 0,1 0-1,-1-1 1,1 1 0,1-4-1,2 5-14,2-3 94,-5 0-88,0 1 1,0 0 0,-1 0-1,1 0 1,-1-1 0,-1-4-1,1 3 7,0 1 0,0-1 1,1 0-1,1-7 0,3-2 73,-3 12-117,-1 0 1,0-1 0,0 1 0,0 0-1,-1-1 1,1 1 0,0-5 0,-1 4-22,0 1 1,0 0 0,0 0-1,1 0 1,0-1 0,-1 1-1,1 0 1,3-6 0,2-6 35,-5 8-55,0-1-1,0 1 1,-1-15-1,2-9-11,11-17 31,-9 39-25,-1-1 0,3-19 0,-1-16 3,8-48-116,18-29-1,-23 98 68,1 1 0,21-41 0,50-66-11,-60 103 61,0 2 0,43-42 0,-62 66-18,10-10 76,19-26-1,-20 23 131,22-22-1,-28 32-186,0 0 0,0 0 0,0 1 1,9-6-1,15 1-57,-25 7-15,-1 0 0,1 1 0,-1-1 0,0 1 0,1-1 0,-1 1 0,5-1 0,-3 2 77,-1 0 0,1 0 0,-1 1-1,1-1 1,4 4 0,-6-4 5,0 0-1,1 1 1,-1 0-1,0-1 1,0 1 0,0 0-1,0 0 1,-1 0-1,1 0 1,0 1 0,-1-1-1,0 0 1,1 1-1,-1-1 1,0 1-1,0-1 1,-1 1 0,1 0-1,0-1 1,-1 1-1,0 0 1,1 4 0,-1-2 18,0 0 0,0 0 0,-1-1 0,0 1 0,1 0 1,-2 0-1,1-1 0,0 1 0,-1-1 0,0 1 0,-5 7 1,-2 2 76,0 0 1,-19 19-1,24-30-135,1 1 0,-1-1 0,0 0 0,0 0 0,-1-1 0,1 1 0,0-1 0,-1 0 0,0 0 0,1 0 0,-10 1 0,-35 6-159,-14 3-313,54-9 405,7-3 57,1 1-1,-1 0 0,0-1 1,0 0-1,1 1 0,-1-1 0,0 0 1,0 0-1,0 0 0,1 0 1,-1 0-1,0 0 0,0-1 1,1 1-1,-1-1 0,0 1 0,0-1 1,1 1-1,-4-3 0,-8 1-448,17 2 428,-1 0 0,0 1 0,0 0 1,0-1-1,0 1 0,6 3 0,8 2-41,14-1-41,0 5-101,-19-7 160,-8-2 45,-1-1 0,1 2 0,0-1 0,-1 0 0,1 1 0,-1-1 1,1 1-1,4 3 0,4 3 25,-5-4 31,-1 0-1,13 10 0,-18-13-3,1 1 0,-1-1 0,0 0 0,1 1 0,-1 0 0,0-1 0,0 1 0,0 0 0,0-1 0,0 1 0,-1 0 0,1 0 0,-1 0 0,1 0 0,-1 0 0,1 0 0,-1 2 0,0-3-11,0 0-1,0 1 1,-1-1-1,1 0 1,0 0-1,-1 1 1,1-1-1,-1 0 1,1 0 0,-1 0-1,0 0 1,1 0-1,-1 0 1,0 0-1,0 0 1,0 0-1,0 0 1,0 0-1,0 0 1,0 0 0,0-1-1,0 1 1,0 0-1,0-1 1,-3 1-1,-4 4 96,5-3-84,0 0-1,0 0 1,0-1-1,-1 1 0,1-1 1,-1 1-1,1-1 1,-1 0-1,1-1 0,-1 1 1,-4 0-1,-9 1 43,-74 24 75,77-24-114,0-1 0,0 0 0,-16-2 0,4 1-1268,26 0 432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02:23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3328,'0'0'1061,"2"3"-634,1-1-557,3 4 673,-1-1 0,0 1 0,5 6 0,8 14 391,8-5-300,-5 5-15,7-3-246,4 14-69,-15-21-192,-14-14-86,1 2-1,-1-1 1,0 0-1,0 1 1,0-1-1,0 1 1,0 0-1,1 4 1,-1-1 51,1-1 0,-1 0 1,1 0-1,0 0 0,10 10 1,-13-14-172,10 11 583,-10-12-575,-1-1 0,1 1-1,-1-1 1,0 1 0,1 0-1,-1-1 1,0 1 0,1 0 0,-1-1-1,0 1 1,0 0 0,0 0-1,0-1 1,0 1 0,0 0-1,0-1 1,0 1 0,0 0 0,0 0-1,0-1 1,0 1 0,-1 0-1,1-1-1139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02:23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343 1 4576,'-31'0'1664,"31"0"-1280,-31 31-96,16-15 1088,-1-1-800,-31 16 256,32 1-480,-32 14 0,31 1-224,-30-16 64,30 0-96,0-15-768,1 0 384,-1-1-3232,1-15 1952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02:24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0 5568,'16'0'2048,"-16"0"-1568,15 0-160,1 0 544,-1 16-544,1-16 288,0 0-352,15 0-160,-16 0-32</inkml:trace>
  <inkml:trace contextRef="#ctx0" brushRef="#br0" timeOffset="1">1 172 5216,'16'0'1952,"-16"0"-1536,46 0-96,-15 0 320,1 0-416,14-16-288,-14 16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35:25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48 3232,'13'-13'1035,"-12"12"-1007,-1 1 0,0 0 0,1-1 0,-1 1 0,0-1-1,1 0 1,-1 1 0,0-1 0,0 1 0,1-1 0,-1 1 0,0-1 0,0 0 0,0 1 0,0-1 0,0 1 0,0-1 0,0 0 0,0 1 0,0-1 0,0 1 0,0-1 0,0 0 0,-1 1 0,1-1 0,0 0 55,0 1-66,0 0 0,0 0 1,0 0-1,0 0 0,0 0 0,0 0 0,0 0 0,0 0 0,0 0 0,0-1 1,0 1-1,0 0 0,0 0 0,0 0 0,0 0 0,0 0 0,0 0 0,0 0 1,0 0-1,0 0 0,0 0 0,0 0 0,0-1 0,0 1 0,0 0 0,0 0 0,0 0 1,0 0-1,-1 0 0,1 0 0,0 0 0,0 0 0,0 0 0,0 0 0,0 0 1,0 0-1,0 0 0,0 0 0,0 0 0,0 0 0,0 0 0,0 0 0,-1 0 1,1 0-1,0 0 0,0 0 0,0 0 0,0 0 0,0 0 0,0 0 0,0 0 1,0 0-1,0 0 0,0 0 0,-1 0 0,1 0 0,-2 0 89,1 0 1,-1 1-1,0-1 0,0 1 1,1-1-1,-1 1 0,0 0 1,1 0-1,-1-1 0,1 1 1,-1 0-1,1 0 0,-1 1 0,-1 1 1,3-3-76,-1 1 1,1-1 0,0 1-1,-1-1 1,1 1 0,0-1 0,-1 1-1,1-1 1,0 1 0,0-1-1,-1 1 1,1-1 0,0 1-1,0 0 1,0-1 0,0 1-1,0-1 1,0 1 0,0 0-1,0 0 1,-1 5 17,-1-2-49,0 0 0,0 0-1,0 0 1,1 1 0,0-1-1,0 0 1,0 1 0,0-1-1,1 1 1,-1-1 0,1 1-1,0-1 1,1 1 0,-1-1-1,3 9 1,2 4 98,1 0 0,11 22-1,-14-35-53,-1 0-1,1 1 1,0-1-1,0 0 0,1 0 1,-1-1-1,1 1 1,5 4-1,1 1 20,-6-6-36,-1 1 0,1-1 0,0 0 1,0 0-1,0 0 0,0 0 0,0-1 0,0 0 1,8 3-1,-11-5-30,0 1 0,0-1-1,0 0 1,0 1 0,-1-1 0,1 0 0,0 0 0,0 0 0,0 0 0,0 0 0,0 0-1,0 0 1,0 0 0,0 0 0,0 0 0,0 0 0,0-1 0,0 1 0,-1 0 0,1-1 0,0 1-1,0-1 1,1 0 0,-1 0-13,0-1 0,0 1 0,0-1 0,0 1 0,0-1 0,0 0 0,0 1 0,1-4 0,1-5-43,-2 9 55,0-1 0,0 1 0,0-1 0,-1 0 0,1 1 0,-1-1 0,1 0 0,-1 0-1,0 1 1,0-1 0,0 0 0,0 0 0,0 0 0,0 1 0,0-1 0,0 0 0,-1 0-1,1 1 1,-2-4 0,-1-4 12,2-2 19,-1 0 1,1-1 0,1 1-1,1-20 1,0-5-124,-1 34 85,0-1-1,0 1 0,0 0 0,0-1 0,0 1 1,1 0-1,-1-1 0,1 1 0,0 0 1,-1-1-1,1 1 0,0 0 0,0 0 0,1 0 1,-1 0-1,0 0 0,1 0 0,1-2 0,10-12-94,-10 11 79,-3 5 21,0-1 0,1 1 1,-1-1-1,0 0 1,0 1-1,1-1 0,-1 1 1,1-1-1,-1 0 1,1 1-1,-1-1 0,0 1 1,1 0-1,0-1 1,-1 1-1,1-1 0,-1 1 1,1 0-1,0-1 1,-1 1-1,2 0 0,3-3-19,3-2-37,-7 4 51,0 0 0,1 1 0,-1-1 0,1 0 1,-1 0-1,1 1 0,-1-1 0,1 1 0,-1-1 1,1 1-1,0 0 0,-1-1 0,3 1 0,2 0-25,-4 0 27,-1 0 0,1-1 0,0 1 0,-1 0 0,1 1 0,0-1 0,-1 0 0,1 0 0,-1 1 0,1-1 0,2 2 0,2 8-1,4-5-28,-5 8-127,0-7 110,-4-5 57,0 0 0,0 0 0,0 0 0,0 0 0,0 0 0,0 0-1,-1 0 1,1 0 0,0 1 0,0-1 0,0 2 0,1 2 6,0 0-1,0 0 0,0 1 1,-1-1-1,0 0 1,0 1-1,0-1 1,0 1-1,-1 6 1,0 61-227,0-70 287,0 0 1,0 0-1,1 0 0,-1 1 0,1-1 1,0 0-1,0 0 0,0 0 0,2 5 0,2 2 87,-4-7-109,-1 0 0,2 0 0,-1 0 0,0-1-1,0 1 1,1 0 0,0-1 0,-1 1-1,4 3 1,-4-6-48,0 1-1,0 0 0,0-1 1,0 1-1,1-1 0,-1 1 1,0-1-1,0 1 0,0-1 1,0 0-1,0 0 1,1 0-1,-1 0 0,0 1 1,0-1-1,0-1 0,1 1 1,-1 0-1,0 0 0,0 0 1,0-1-1,0 1 1,0 0-1,1-1 0,-1 1 1,0-1-1,1-1 0,1 0 3,1 0-1,-1 0 0,0-1 1,0 0-1,0 1 1,2-5-1,-1 3-37,1-1 1,-1 1-1,8-6 1,0 0-42,0 0 1,-1-1 0,-1 0-1,0-1 1,0 0-1,13-23 1,-20 30 77,-1 3-5,-1 0 0,1 0 0,0 0 0,0 0-1,0 1 1,0-1 0,0 1 0,0-1 0,0 1-1,0 0 1,4-2 0,-3 2-10,-1 0 0,1-1 0,0 0 0,-1 1 0,5-5 0,6-7-155,-13 13 172,1-1 0,-1 1-1,0 0 1,1 0 0,-1-1 0,1 1-1,-1 0 1,0 0 0,1-1-1,-1 1 1,1 0 0,-1 0 0,1 0-1,-1 0 1,1 0 0,-1 0 0,0 0-1,1 0 1,-1 0 0,1 0 0,-1 0-1,1 0 1,-1 0 0,1 0 0,-1 0-1,1 0 1,-1 1 0,0-1 0,1 0-1,-1 0 1,1 0 0,-1 1 0,0-1-1,1 0 1,0 1 0,-1-1-1,5 13 197,5 3 306,-8-13-444,0 0 0,0 0 0,0 1 0,0-1 0,-1 0 0,1 1 0,-1-1 1,1 4-1,1 13 160,0-5 50,9 31 0,-5-25-236,20 56 590,-23-69-724,0 1-1,0-1 1,1 0 0,0 0-1,0-1 1,9 11 0,-10-15-613,-1 0 1,1 1-1,-1 0 0,0 0 1,-1 0-1,1 0 1,-1 0-1,1 1 0,1 6 1,-1 7-1239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02:25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16 2560,'0'0'832,"0"-3"-517,0-10 1205,-3 13-982,1 0-492,0 1-1,1-1 0,-1 0 1,0 1-1,0-1 1,0 1-1,0 0 1,1 0-1,-1-1 1,0 1-1,0 0 0,1 1 1,-1-1-1,1 0 1,-1 0-1,1 1 1,0-1-1,-3 4 1,-2 3 103,0 1 0,-7 15 1,-6 9 117,7-19-102,9-10-115,-1 0-1,1 0 0,0 0 0,0 1 0,0-1 0,0 1 0,1 0 1,-3 8-1,0 18 196,1-18-172,2-4-25,0 1 1,0-1-1,0 1 0,1 17 1,1-27-39,-1 1 1,1-1-1,0 1 0,0-1 1,0 1-1,0 0 1,0-1-1,0 1 0,0-1 1,0 1-1,0-1 1,0 1-1,0-1 0,1 1 1,-1-1-1,0 0 1,0 1-1,0-1 0,1 1 1,-1-1-1,0 1 1,1-1-1,-1 1 0,0-1 1,1 0-1,-1 1 1,0-1-1,1 0 0,-1 1 1,1-1-1,-1 0 1,1 0-1,-1 1 0,0-1 1,1 0-1,-1 0 1,1 0-1,-1 0 0,1 0 1,-1 0-1,1 1 1,-1-1-1,1 0 1,-1 0-1,1-1 0,-1 1 1,2 0-1,17 3 3,-13-1-20,-3-1 15,0 0 0,-1 0 0,1 0-1,0 0 1,0-1 0,3 1 0,54-11 536,-55 9-553,0 1 0,0-1 0,0 0 1,0 0-1,0-1 0,0 1 0,-1-1 1,1 0-1,-1 0 0,1-1 0,4-2 1,9-6-21,29-17-67,-16 12-330,-31 16 420,1 0 1,-1 0 0,0-1-1,1 1 1,-1 0-1,0 0 1,1 0 0,-1-1-1,0 1 1,1 0 0,-1 0-1,0 0 1,1 0-1,-1 0 1,1 0 0,-1 0-1,0 0 1,1 0 0,-1 0-1,0 0 1,1 0-1,-1 0 1,1 0 0,-1 0-1,0 0 1,1 0 0,-1 0-1,0 1 1,1-1-1,-1 0 1,0 0 0,1 0-1,-1 1 1,0-1 0,0 0-1,1 0 1,-1 1-1,0-1 1,0 0 0,1 1-1,-1-1 1,0 0 0,0 1-1,0-1 1,0 0-1,1 1 1,-1-1 0,0 1-1,3 5-13,3-2 29,-5-3 6,0-1 1,0 1-1,-1 0 0,1-1 0,0 1 1,-1 0-1,1 0 0,-1-1 1,1 1-1,-1 0 0,1 0 1,-1 0-1,1 0 0,-1-1 1,0 1-1,0 0 0,1 0 1,-1 1-1,2 4 23,0-1 0,1-1 0,0 1 0,0 0 1,0-1-1,0 1 0,1-1 0,0 0 0,0 0 0,7 5 0,-5-4 38,0-1 0,0 1 0,1-2 0,-1 1 0,1-1 0,0 0-1,12 4 1,10-2 105,-21-1-133,5 0 24,18-12 61,-11 5-96,-15 2-4,-1 1 1,1-1-1,0 0 0,-1 0 1,1 0-1,-1-1 1,1 1-1,-1-1 1,0 0-1,0-1 1,0 1-1,0-1 0,0 1 1,6-7-1,3-2 160,-11 9-173,1 0-1,-1 0 1,1 0 0,-1-1-1,0 1 1,1 0 0,-1-1-1,0 1 1,-1-1 0,1 0 0,0 0-1,-1 0 1,0 0 0,1 0-1,-1 0 1,0 0 0,-1 0-1,2-4 1,-2-71-368,2 65-549,11-2 246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02:25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17 733 2912,'0'59'1296,"0"35"-224,0-91-949,0 0 0,0 1 1,0-1-1,-1 0 0,0 0 1,1 0-1,-1 0 0,-3 6 1,-2 6 344,5-6-185,0 1 0,0-1 0,1 0 0,0 12 0,1 2 329,-1-13-329,0-7 218,0-3-165,2-3-123,0 2-195,-1-1-1,0 0 0,0 0 0,0 1 1,0-1-1,0 0 0,0 0 1,0 0-1,-1 0 0,1-3 0,7-16 113,12-13-39,-9-10-128,12-5-33,-13 23 10,6-31 0,-9 30 11,12-29 0,7 4-15,-15 22 16,0 1 0,-3-2 0,9-48 0,-14 46 19,-1 14 17,0 1 0,9-32 1,20-43-75,-18 56 12,-12 33 53,0-1 0,0 1 0,1-1 0,0 1 0,-1-1 0,2 1 0,-1 0 0,0 0 0,1 0 0,0 0 1,-1 0-1,6-4 0,3-3-14,-1 0 0,-1-1 0,9-14 0,-16 23 15,0 1 12,0 0 0,0-1 0,1 1 0,-1 0 0,1 0 0,0 0 0,-1 0 1,1 1-1,0-1 0,0 1 0,0 0 0,6-2 0,10-5 15,-10 2-17,-8 5 8,0 0 0,0 0 0,1 0 0,-1 0 0,1 0 0,-1 0 0,1 1 0,-1-1 0,1 1 0,-1-1 1,1 1-1,-1-1 0,1 1 0,0 0 0,-1 0 0,4 0 0,8 1 77,-8-1-6,-1 1-1,1-1 1,0 0 0,0-1-1,0 1 1,0-1-1,8-2 1,-13 3-61,1 0 18,-1-1 0,1 0-1,0 1 1,0-1 0,0 1 0,0 0-1,-1-1 1,1 1 0,0 0-1,0-1 1,0 1 0,0 0 0,0 0-1,0 0 1,0 0 0,0 0-1,0 0 1,0 0 0,-1 0 0,1 0-1,0 0 1,0 1 0,0-1-1,0 0 1,0 0 0,1 1 0,6 2 55,-4-2-39,-1 0 0,1 0 0,-1-1 0,1 1 0,-1-1 0,7-1 0,9 1 37,129 0 92,-111 0-37,66-3 63,-58-1-148,81-5 67,-1 1-73,-19 1 5,71 7 656,-176 0-700,-1 0 1,1 0-1,-1 0 1,1 0-1,-1 0 1,1 0-1,-1 0 1,1 0-1,-1 0 1,0 0 0,1 0-1,-1 0 1,1 0-1,-1 0 1,1-1-1,-1 1 1,1 0-1,-1 0 1,1 0-1,-1-1 1,0 1-1,1 0 1,-1-1-1,1 1 1,-1 0 0,0-1-1,0 1 1,1-1-1,-1 1 1,0 0-1,1-2 1,3-4 52,-3 5-52,0 1 0,0 0 0,-1-1 0,1 1 0,0 0 0,0 0 0,0-1 0,-1 1 0,1 0 0,0 0 0,0 0 0,0 0 0,1 0 0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02:27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0 663 3136,'0'13'1029,"0"-10"-629,0-5-221,0 1 0,1-1-1,-1 1 1,0-1 0,0 0 0,1 1 0,-1-1-1,1 1 1,0-1 0,-1 1 0,1-1-1,0 1 1,0-1 0,0 1 0,0 0-1,0 0 1,0-1 0,0 1 0,2-2 0,-2 3-235,9-13 104,0 0 0,-1 0-1,-1-1 1,0-1 0,9-22 0,-8 18 14,13-23 0,-2 14 17,-11 14-29,0 0 0,13-26 0,-20 35-45,4-10 61,0 1 0,1-1 1,1 1-1,12-17 0,-12 23-22,-5 4-18,0 0-1,-1 1 1,1-1-1,0 0 1,1-5-1,-2 4 17,-1 0-1,0 0 0,0 1 0,0-6 0,1-5 52,1 1 6,1 1 0,0 0 1,7-16-1,-4 12 110,6-22 1,-11 29-144,-2 8-49,0 0-1,1 0 0,-1 0 1,1 0-1,-1 0 1,1 0-1,2-3 0,17-15 102,-19 18-111,0 0 1,0 1-1,-1-1 1,1 0-1,-1 0 1,1 0 0,-1 1-1,0-1 1,1 0-1,-1 0 1,0-2-1,0 4-7,-1 0 3,1 0-1,0-1 0,0 1 0,0 0 1,0-1-1,0 1 0,0 0 0,0-1 1,0 1-1,0 0 0,1-1 0,-1 1 1,0 0-1,0 0 0,0-1 0,0 1 1,0 0-1,0-1 0,1 1 0,-1 0 1,0 0-1,0-1 0,0 1 0,1 0 1,-1-1-1,0 1-1,1 0 0,-1-1-1,0 1 1,0-1 0,1 1 0,-1 0-1,0-1 1,1 1 0,-1 0 0,0-1-1,1 1 1,-1 0 0,1 0 0,-1-1-1,0 1 1,1 0 0,-1 0 0,1 0-1,-1-1 1,1 1 0,-1 0 0,1 0-1,-1 0 1,1 0 0,-1 0 0,0 0-1,1 0 1,-1 0 0,1 0 0,0 1 0,-1 0-1,0 0 1,1-1 0,-1 1 0,0 0-1,0 0 1,1-1 0,-1 1 0,0 0-1,0 0 1,0 0 0,0 0 0,0-1-1,-1 1 1,1 1 0,-11 45-39,8-37-2,2 10 25,1-17 51,0 0 1,0 1 0,0-1-1,-1 0 1,1 1-1,-1-1 1,-1 4 0,-9 11 109,8-14-120,1 1 0,-1-1 1,1 0-1,-3 7 0,4-4 7,0 0-1,0 0 1,1 0-1,0 10 1,0-2 81,0-14-103,0-1 0,0 1 0,0 0 0,0-1 0,0 1 0,0-1 0,1 1 0,-1 0-1,0-1 1,0 1 0,0-1 0,1 1 0,-1-1 0,0 1 0,1 0 0,-1-1 0,0 1 0,1-1-1,-1 0 1,0 1 0,1-1 0,-1 1 0,1-1 0,-1 0 0,1 1 0,-1-1 0,1 0 0,-1 1-1,1-1 1,0 0 0,0 1 0,23-1 43,-12 0-201,-8-1 27,0 1-1,-1-1 0,1 1 1,-1-1-1,1 0 1,0 0-1,-1-1 0,0 1 1,5-3-1,28-20-585,-21 13 469,-8 7 160,-2 1 37,0 0 1,0 0 0,0-1 0,-1 0 0,1 1 0,-1-2-1,0 1 1,0 0 0,0-1 0,-1 0 0,1 0 0,2-5-1,1-4 123,0 1 0,0-1-1,2 2 1,0-1 0,12-12-1,-21 25-65,0-1-1,1 1 1,-1 0-1,0 0 1,0-1-1,1 1 1,-1 0-1,0-1 1,0 1-1,1 0 1,-1-1-1,0 1 1,0 0-1,0-1 1,0 1-1,0 0 1,0-1-1,1 1 1,-1 0-1,0-1 1,0 1-1,0-1 1,0 1 0,0 0-1,0-1 1,0 1-1,-1 0 1,1-1-1,0 1 1,0 0-1,0-1 1,0 1-16,0 0 1,0 0 0,0 0 0,0 0-1,0-1 1,0 1 0,0 0 0,0 0-1,0 0 1,-1 0 0,1 0 0,0 0-1,0 0 1,0 0 0,0 0 0,0 0-1,0 0 1,0 0 0,0 0 0,0 0-1,0 0 1,0-1 0,0 1 0,1 0-1,-1 0 1,0 0 0,0 0 0,0 0-1,0 0 1,0 0 0,0 0 0,0 0-1,0 0 1,0 0 0,0 0 0,0 0-1,0 0 1,0 0 0,0 0 0,0 0-1,0 0 1,0 0 0,0-1 0,0 1-1,0 0 1,0 0 0,1 0 0,-1 0-1,0 0 1,0 0 0,0 0 0,0 0-1,0 0 1,0 0 0,0 0-1,0 0 1,0 0 0,0 0 0,0 0-1,0 0 1,0 0 0,0 0 0,0 1-1,1-1 1,-1 0 0,0 0 0,0 0-1,0 0 1,0 0 0,0 0 3,0 0-1,0 0 1,1 0 0,-1-1-1,0 1 1,0 0 0,1 0-1,-1 0 1,0 0 0,0 0-1,0 0 1,1 0 0,-1 0-1,0 1 1,0-1 0,0 0-1,1 0 1,-1 0 0,0 0-1,0 0 1,0 0 0,1 0-1,-1 0 1,0 0 0,0 1-1,0-1 1,0 0 0,1 0-1,-1 0 1,0 0 0,0 1-1,0-1 1,0 0 0,0 0-1,0 0 1,0 1 0,1-1-1,-5 7 372,1-2-1,-2 8-101,4-9-234,0 1-1,-1-1 1,1 0 0,-1 0-1,-4 7 1,2-4 19,0 1 0,0 0 0,-2 10 0,-7 16 180,2-14-45,8-16-141,0 0 0,1 1 0,0-1 1,0 1-1,0-1 0,0 1 0,1 0 0,0 0 0,-2 9 0,3 20-1642,0-18 549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02:27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283 63 2912,'0'-3'139,"0"1"0,1 0 0,-1 0 0,1-1-1,0 1 1,-1 0 0,1 0 0,0 0 0,2-3 0,-2 4-1,0-1 0,0 0-1,0 1 1,0-1 0,-1 0 0,1 0 0,-1 0-1,1-4 1,-3 1 657,-9-5 261,11 10-1044,0 0 0,0 0-1,0-1 1,0 1 0,0 0 0,0 0 0,0 0 0,0 0 0,0 0 0,0 0-1,0 0 1,-1 0 0,1 0 0,0-1 0,0 1 0,0 0 0,0 0 0,0 0 0,0 0-1,0 0 1,0 0 0,-1 0 0,1 0 0,0 0 0,0 0 0,0 0 0,0 0-1,0 0 1,0 0 0,0 0 0,-1 0 0,1 0 0,0 0 0,0 0 0,0 0 0,0 0-1,0 0 1,0 0 0,-1 0 0,1 0 0,0 0 0,0 0 0,0 0 0,0 1-1,0-1 1,0 0 0,0 0 0,0 0 0,0 0 0,0 0 0,-1 0 0,1 0 0,0 0-1,0 0 1,0 1 0,0-1 0,-2 1 44,1 1 0,-1 0 0,0-1-1,0 0 1,0 0 0,0 1 0,0-1 0,-1 0-1,1-1 1,0 1 0,0 0 0,-1-1 0,1 1 0,-3-1-1,0 2 32,-1 1 1,1-1-1,-1 1 0,1 0 0,0 0 0,0 1 0,-7 6 0,-37 35 391,46-42-458,-33 39 177,-3-6 33,35-31-206,1 0 0,0 1 1,-4 9-1,0-2 1,-7 11 13,10-18-34,0 0 0,1-1 0,-1 1 0,1 0 0,1 1 0,-1-1 0,-1 9 0,2-7-23,1 0 0,0 0 1,1 0-1,0 1 0,0-1 1,1 0-1,2 10 0,7 13 147,-10-28-298,1 0 0,-1-1-1,1 1 1,0-1-1,0 0 1,-1 1-1,2-1 1,-1 0 0,0 1-1,0-1 1,1 0-1,-1 0 1,1 0 0,-1 0-1,1 0 1,0 0-1,0-1 1,0 1 0,0-1-1,4 3 1,13 12-2022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02:27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63 6048,'0'-16'2240,"0"16"-1728,78-15-160,-15 15 544,-17 0-576,32-16 0,0 0-192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02:29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3712,'0'0'1221,"2"0"-757,11 0 1147,-13 3-726,1 19 101,0-13-804,-1 1 1,0-1-1,0 0 0,-1 1 1,-2 9-1,-3-4 3,5-12-167,0 1 1,0-1-1,0 0 1,0 1 0,0-1-1,1 1 1,-1-1-1,1 5 1,0 70-1635,0-78 235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02:30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1792 3072,'0'26'976,"3"-13"-587,1 2-77,-1 0 0,-1 0 0,0 0 0,-1 0 0,0 17 0,-1 10 143,2 1 0,11 67 0,-1-36-175,-10-53-210,2 0 1,10 37-1,-9-41 5,2 0 0,9 17 0,-14-29 9,1 0 0,0-1 0,0 1 0,0-1 0,0 0-1,1 0 1,0 0 0,0 0 0,0-1 0,0 0 0,9 6 0,-13-9-77,1 0 1,-1 0-1,1 1 0,-1-1 0,1 0 1,-1 0-1,1 0 0,-1 0 0,1 0 0,0 0 1,-1 0-1,1 0 0,-1 0 0,1 0 1,-1 0-1,1 0 0,0 0 0,-1 0 1,1-1-1,-1 1 0,1 0 0,-1 0 1,1-1-1,-1 1 0,1 0 0,-1-1 1,1 0-1,10-13 45,-4 5-19,3 0-12,9-8 27,-8 0-24,0 0-1,-1 0 1,9-21-1,21-57-860,-38 89 738,76-186-2648,1-59-93,-33 94 1771,31-108 788,-32 104 1229,20-73 817,-52 197-1337,30-62 0,-24 59-260,59-116 216,-36 65-159,-34 70-143,2 0 1,0 0-1,19-28 0,5 7-3,7-12-19,19-24 73,-56 72-70,1 0-1,0 1 1,0-1-1,0 1 1,1 0-1,11-8 1,-11 8 54,0 0 0,0 0 0,0 0 1,7-9-1,-4 4-5,-7 8-82,0 0 0,-1 1 0,1-1 0,0 1-1,0-1 1,0 1 0,0 0 0,0 0-1,0 0 1,1 0 0,-1 0 0,0 0 0,0 1-1,5-1 1,5-2 78,9-8 196,10 6-59,40-12 353,-41 9-361,53-8 0,1 10-82,-45 3-122,124-7 35,219 10 55,-200-7-7,-3-1 40,-97 9 16,116-5 179,-155-1-289,-20 1 208,33 0 0,-22 4 40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02:31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17 1824,'0'0'587,"0"-3"-353,0-7 54,0 7 603,-2 3-230,-3 0-247,1 0-267,1-1-1,-1 1 1,0 0-1,0 0 1,1 1 0,-1-1-1,1 1 1,-5 1-1,3 11 9,-24 21 320,23-23-308,2-5-55,0-1-1,1 1 1,-2-1 0,-6 8-1,4-5 10,1-1 0,1 1 0,-1 1 0,-5 11 0,-1 1 53,-5 2 140,14-20-257,0 1 0,0 0 0,0 0 0,1 0 0,-1 0 0,1 1 0,0-1 0,-2 6-1,-1 21 291,2-21-263,-2 11 72,10 0 55,-2-11-118,-1 4-6,-1-13-71,-1 1-1,0 0 1,0 0 0,0-1-1,1 1 1,-1 0 0,1-1-1,0 1 1,-1-1 0,1 1 0,0-1-1,0 1 1,0-1 0,0 1-1,0-1 1,0 0 0,0 1-1,0-1 1,1 0 0,-1 0-1,2 1 1,10 7 74,-5-3-23,0 0-1,1-1 1,-1 0 0,1 0 0,11 3 0,11-2 237,-16-3-224,-6 0-326,0-1 1,0 0 0,0-1-1,1 0 1,10 0 0,3-1-1883,-17 0 624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02:31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32 3552,'-15'0'1312,"15"0"-992,15-16-128,-15 16 992,0 16-704,0-16 512,16 0-576,0 0 192,-1 0-352,1 0 128,15 0-224,0 0 128,0 0-160,0-16 0,1 16-64,-1-15-2432,-16 15 1280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02:31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2240,'0'-13'720,"0"13"-715,0 0-1,0 0 1,0-1 0,0 1 0,0 0 0,0 0-1,0 0 1,0 0 0,0 0 0,0 0-1,0 0 1,0 0 0,0 0 0,0 0-1,0 0 1,0-1 0,0 1 0,0 0 0,0 0-1,0 0 1,0 0 0,0 0 0,0 0-1,1 0 1,-1 0 0,0 0 0,0 0 0,0 0-1,0-1 1,0 1 0,0 0 0,0 0-1,0 0 1,0 0 0,0 0 0,0 0-1,0 0 1,0 0 0,1 0 0,-1 0 0,0 0-1,0 0 1,0 0 0,0 0 0,0 0-1,0 0 1,0 0 0,0 0 0,0 0 0,0 0-1,0 0 1,1 0 0,-1 0 0,0 0-1,0 0 1,0 0 0,4 0 73,-1 0 245,-1 0 1,1 0 0,0 0-1,0 0 1,-1 1-1,1-1 1,3 2-1,2 3 63,-7-4-331,0 0 1,1-1-1,-1 1 1,1 0-1,-1 0 1,1-1 0,-1 1-1,1-1 1,-1 1-1,1-1 1,0 0-1,-1 1 1,3-1-1,-2 0-26,0-1-1,0 1 0,0 0 1,-1 0-1,1 1 0,0-1 1,0 0-1,0 1 1,0-1-1,0 1 0,0-1 1,0 1-1,-1 0 1,1 0-1,0 0 0,-1 0 1,1 0-1,-1 0 0,1 0 1,-1 1-1,1-1 1,-1 1-1,0-1 0,0 1 1,1-1-1,-1 1 1,0 0-1,-1-1 0,1 1 1,1 3-1,9 8 127,-11-13-149,0 1 0,1-1 1,-1 1-1,0-1 0,0 1 1,1-1-1,-1 1 0,0-1 0,0 1 1,1 0-1,-1-1 0,0 1 1,0-1-1,0 1 0,0-1 1,0 1-1,0 0 0,0-1 0,0 1 1,0-1-1,0 1 0,-1-1 1,1 1-1,0 0 0,0-1 0,0 1 1,-1-1-1,1 1 0,0-1 1,-1 1-1,1 0 17,-2 2 6,0-1-1,1 0 0,-1 1 1,0-1-1,0 0 0,0 0 1,0 0-1,0 0 0,-1 0 0,1-1 1,0 1-1,-6 2 0,-3-2 138,10-2-146,0 0 1,0 1-1,0-1 0,0 0 1,0 0-1,0 1 0,1-1 1,-1 0-1,0 1 0,0-1 1,0 1-1,0-1 0,1 1 1,-1-1-1,0 1 0,1 0 1,-1-1-1,0 1 0,1 0 1,-1 0-1,1-1 0,-1 1 1,1 0-1,-1 0 0,1 0 1,-1 1-1,1-1-4,-1 0-1,0 0 1,0 0-1,0 0 1,0 1-1,0-2 1,0 1-1,0 0 1,0 0 0,0 0-1,-2 1 1,-7 0 186,20 1 230,-2 2-270,-7-4-148,1 0 0,-1 0 0,1 0 1,-1-1-1,1 1 0,-1 0 0,1-1 1,0 1-1,-1-1 0,1 1 0,0-1 1,-1 0-1,1 0 0,0 0 0,3 0 1,19 1 18,25 6 0,-26-4-77,26 2 0,-49-5 44,6-1-141,1 2 0,-1-1-1,11 2 1,15 11-280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35:26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3136,'0'0'1184,"15"0"-928,1 0-64,15 0 512,0 15-416,32-15 96,-1 0-224,0 16-32,-15-16-64,0 15 160,-1-15-128,-30 16-1440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02:32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94 3136,'0'0'1029,"3"0"-629,54 0 1125,-52 0-1371,-1 0 0,1 0 0,0 1 0,0-1 0,-1 1 0,8 3 0,21 3 107,16-4 208,91-6 1,328-23 996,-414 24-1357,58-4 22,67-15-93,-67 15-25,-55 4 22,156-20 248,-128 11-78,87 0 0,-68 11 56,-96 0-810,-14 0-379,-22 3-1643,-16 10 753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02:32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420 0 3808,'0'0'1227,"-2"0"-742,-61 0 1899,54 1-2242,-1 1 0,0-1 0,0 2 1,1-1-1,-1 2 0,-9 4 0,-10 2 319,-53 22 426,72-27-774,0 0-1,1 1 1,-1 0-1,1 0 1,-14 15-1,7-4 28,2 1 0,0 0 0,-18 33 0,30-46-102,-1 0 1,0 0-1,1 0 0,0 0 0,0 1 0,1-1 0,-1 1 0,1-1 1,0 1-1,1-1 0,-1 1 0,1 0 0,0-1 0,1 1 0,-1 0 0,1-1 1,0 1-1,1-1 0,-1 1 0,4 5 0,-2-4 24,1 0 0,0-1 0,0 0 0,1 0 0,-1 0 0,1 0 0,1-1 0,-1 0 0,1 0 0,0 0 1,0-1-1,0 0 0,12 6 0,3-1-87,0-2 0,0 0 0,1-1 0,37 5 0,-18-4-1952,-8-4 399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02:32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63 5056,'-16'-16'1888,"16"16"-1472,16 0-128,-16-16 416,16 16-448,15 0 480,0 0-448,0 0 0,16-15-160,0-1 64,-1 16-128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02:33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63 187 5216,'-16'31'1952,"16"-31"-1536,0 31-96,0 0 896,0-15-736,-15 15 224,15 0-416,-16 1-192,16-17-32,-16 16-64,16-15 0,0-1 0,0 1 0,0-16-2560,0 0 1408</inkml:trace>
  <inkml:trace contextRef="#ctx0" brushRef="#br0" timeOffset="1">437 47 4640,'-16'0'1728,"16"0"-1344,47-16-96,-32 16 1152,1 0-832,15 0 256,-15 0-512,15 0-512,0-15 96,0 15 256,-15-16-96,15 16-2272,-15 0 1184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02:33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1 2912,'-16'0'1056,"16"0"-800,0 31-96,0 0 1600,-15 0-992,15 16 608,-32 15-800,32-15 96,-15 15-384,-1-30-96,16 14-128,-15-15 32,15 1-64,0-17-2848,15 1 1568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02:33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249 32 4800,'0'-13'1557,"0"13"-1546,0 0-1,0 0 1,0 0-1,1 0 1,-1-1 0,0 1-1,0 0 1,0 0-1,0 0 1,0 0-1,0 0 1,0 0 0,0 0-1,0 0 1,0 0-1,0 0 1,0-1-1,-1 1 1,1 0 0,0 0-1,0 0 1,0 0-1,0 0 1,0 0-1,0 0 1,0 0 0,0 0-1,0 0 1,0 0-1,0 0 1,0 0-1,0-1 1,0 1 0,0 0-1,0 0 1,0 0-1,-1 0 1,1 0-1,0 0 1,0 0 0,0 0-1,0 0 1,0 0-1,0 0 1,0 0-1,0 0 1,0 0 0,0 0-1,-1 0 1,1 0-1,0 0 1,0 0 0,0 0-1,0 0 1,0 0-1,0 0 1,-1 0 28,1 0 0,-1 0-1,1 1 1,-1-2 0,1 1 0,-1 0 0,1 0 0,-1 0-1,1 0 1,-1 0 0,1 0 0,-1 0 0,1-1 0,0 1 0,-1 0-1,1 0 1,-1-1 0,1 1 0,0 0 0,-1 0 0,1-1 0,0 1-1,-1-1 1,1 1 0,0 0 0,-1-1 0,1 1 0,0-1 0,0 1-1,-1 0 1,1-1 0,0 1 0,0-1 0,0 1 0,0-1 0,0 1-1,0-1 1,0 1 0,0-1 0,0 1 0,0-2 0,0 2-24,0 0 1,0 0-1,0 0 0,0 0 1,0 0-1,0 0 1,0 0-1,0 0 1,0 0-1,0-1 1,0 1-1,0 0 0,0 0 1,0 0-1,0 0 1,0 0-1,0 0 1,0 0-1,0 0 0,0 0 1,0 0-1,0 0 1,0-1-1,0 1 1,0 0-1,0 0 1,0 0-1,-1 0 0,1 0 1,0 0-1,0 0 1,0 0-1,0 0 1,0 0-1,0 0 1,0 0-1,0 0 0,0 0 1,0 0-1,0 0 1,0 0-1,-1 0 1,1 0-1,0 0 0,0 0 1,0 0-1,0 0 1,0 0-1,0 0 1,0 0-1,0 0 1,0 0-1,0 0 0,-1 0 1,1 0-1,0 0 1,-4 0 115,0 0 1,0 0 0,0 0 0,0 1-1,0-1 1,0 1 0,0 0 0,0 1-1,0-1 1,1 0 0,-1 1-1,0 0 1,1 0 0,-1 0 0,1 1-1,0-1 1,0 1 0,0-1 0,-5 7-1,-42 52-126,25-29 118,16-19-59,1 1 0,0 0 0,1 1-1,0-1 1,-4 19 0,-1-1 7,10-28-70,0 0 0,1 0 0,0 0 1,0 0-1,0 0 0,0 6 0,1-7 2,0 0 0,0 0 0,1-1 0,0 1 0,-1 0-1,1 0 1,0-1 0,0 1 0,3 3 0,27 54 376,-30-59-371,1 1 1,-1 0 0,1-1-1,0 1 1,-1-1 0,1 0 0,0 1-1,0-1 1,0 0 0,0 0-1,0 0 1,0 0 0,0-1-1,1 1 1,-1-1 0,0 1 0,4-1-1,5 1-653,0-1 0,16-1 0,-8 0-691,-1 1-1811,-2 0 1009</inkml:trace>
  <inkml:trace contextRef="#ctx0" brushRef="#br0" timeOffset="1">31 266 4384,'-31'-16'1632,"31"16"-1248,0 0-128,16 0 992,-16 0-736,15 0 640,1 0-672,-1 0-192,1 0-160,15-16-32,0 16-64,-15 0-1440,-1 0 800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02:34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2912,'4'4'207,"0"0"1,1-1-1,-1 0 0,1 1 1,0-1-1,0-1 0,7 3 1,25 6 1382,40 6 1,27 7 187,-104-24-1757,1 1-1,0-1 0,-1 0 1,1 0-1,-1 0 0,1 1 1,0-1-1,-1 0 0,1 1 1,-1-1-1,1 0 0,-1 1 1,1-1-1,-1 1 1,1-1-1,-1 1 0,0-1 1,1 1-1,-1-1 0,0 1 1,1-1-1,-1 1 0,0 0 1,0-1-1,1 2 0,-1-1 62,0 0 1,0 0-1,-1 0 0,1 0 0,0 0 0,0 0 0,-1 0 0,1 0 1,-1 0-1,1 0 0,-1 0 0,1 0 0,-1 0 0,-1 1 1,-2 3 260,-1 1 0,-1-1 0,1-1 0,-11 8 1,4-5-174,-18 15 198,30-22-366,0 0 0,-1 0 0,1 1 0,0-1 0,-1 0-1,1 1 1,0-1 0,0 0 0,0 1 0,0-1 0,-1 1 0,1-1-1,0 0 1,0 1 0,0-1 0,0 0 0,0 1 0,0-1 0,0 1-1,0-1 1,0 0 0,0 1 0,0-1 0,0 1 0,0-1-1,0 0 1,0 1 0,1-1 0,-1 1 0,0-1 0,0 0 0,0 1-1,0-1 1,1 0 0,-1 1 0,0-1 0,0 0 0,1 0 0,-1 1-1,0-1 1,1 0 0,-1 0 0,0 1 0,1-1 0,0 0 0,25 5 254,-20-3-213,6 1 16,-1 0-1,1-1 1,0 0-1,13-1 1,68-1-3035,-46 0 1136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02:39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77 3232,'15'-31'1456,"-15"31"-1416,0-1 0,0 1 1,0-1-1,0 1 0,0-1 0,0 1 0,-1-1 1,1 1-1,1-1 0,-1 1 0,0-1 1,0 1-1,0 0 0,0-1 0,0 1 0,0-1 1,0 1-1,1-1 0,-1 1 0,0-1 1,0 1-1,1 0 0,-1-1 0,0 1 0,1 0 1,-1-1-1,0 1 0,1 0 0,0-1 1,15-9 530,-8 4-168,-8 6-385,1 0 0,-1 0 0,0-1 0,0 1 0,1 0 0,-1-1 0,0 1 0,1 0 0,-1-1 0,0 1 0,0 0 0,0-1 0,1 1 0,-1-1 0,0 1 0,0 0 0,0-1 0,0 1 0,0-1 0,0 1 0,0 0 0,0-1 0,0 1 0,0-1 0,0 1 0,0-1 0,1-4 35,-1 5-51,1 0 1,-1-1 0,0 1 0,1 0-1,-1 0 1,1 0 0,-1 0-1,0 0 1,1 0 0,-1 0 0,1 0-1,-1 0 1,0 0 0,1 0-1,-1 0 1,0 0 0,1 0 0,-1 0-1,1 0 1,-1 0 0,0 1-1,1-1 1,-1 0 0,0 0 0,1 0-1,-1 1 1,0-1 0,1 0-1,-1 0 1,0 1 0,0-1 0,1 0-1,-1 1 1,0-1 0,0 0-1,1 1 1,-1-1 0,0 0 0,0 1-1,0-1 1,11 20 39,-9-17-14,-1 1-2,0-1 0,0 0 0,-1 0 0,1 0 0,-1 1 0,0-1 0,0 0 0,0 0 0,0 1 0,-1-1 0,1 0 0,-2 5 0,1-3-1,-9 53 161,8-39-139,-4 24 61,-15 19 143,14-17-118,5-34-75,1-1-1,-1 1 0,-7 19 0,-22 48 231,29-75-263,1 1 0,-1-1 0,0 1 0,0-1-1,-1 1 1,1-1 0,-1 0 0,0 0 0,1-1 0,-7 5-1,-1 3 141,2 0 11,8-10-166,0 0-1,0 1 1,-1-1 0,1 1-1,0-1 1,0 0 0,-1 1-1,1-1 1,0 0-1,-1 1 1,1-1 0,-1 0-1,1 1 1,0-1 0,-1 0-1,1 0 1,-1 0 0,1 1-1,-1-1 1,1 0 0,-1 0-1,1 0 1,-1 0 0,1 0-1,-1 0 1,1 0 0,-1 0-1,1 0 1,-1 0 0,1 0-1,-1 0 1,-1 0-13,0-1 1,1 1-1,-1 0 0,1 0 1,-1-1-1,0 1 0,1-1 1,-1 1-1,1-1 0,-1 0 1,1 0-1,-1 1 0,1-1 1,0 0-1,-1 0 0,1 0 1,-2-2-1,3 2-2,0 1 0,0 0 0,-1 0 0,1-1 0,0 1 0,0 0 0,0 0 0,0-1 0,-1 1 0,1 0 0,0-1 0,0 1 0,0 0 0,0-1 0,0 1 0,0 0 0,0 0 0,0-1-1,0 1 1,0 0 0,0-1 0,0 1 0,0 0 0,0-1 0,0 1 0,0 0 0,1-1 0,-1 1 0,0 0 0,0 0 0,0-1 0,0 1 0,1 0 0,-1-1 0,7-16-219,0 0 0,1 0 0,20-31 0,-16 35 81,2 1-1,29-22 1,-40 31 114,3-1-8,0 0 0,1 0 0,-1 0 0,1 1 0,0 0-1,0 0 1,0 1 0,0 0 0,11-2 0,-16 4 42,1-1-1,0 1 1,-1 0 0,1 0 0,-1 0 0,1 0 0,-1 0 0,1 1 0,0-1 0,-1 1-1,1 0 1,-1-1 0,0 1 0,1 0 0,-1 1 0,0-1 0,1 0 0,-1 1 0,0-1 0,0 1-1,0-1 1,0 1 0,-1 0 0,1 0 0,0 0 0,-1 0 0,3 5 0,-1-3 16,-3-3-15,0-1 0,1 1-1,-1 0 1,1-1 0,-1 1-1,0 0 1,1-1 0,-1 1 0,0 0-1,0 0 1,0-1 0,1 1 0,-1 0-1,0-1 1,0 1 0,0 0 0,0 0-1,0-1 1,0 1 0,-1 0-1,1 0 1,0-1 0,0 1 0,0 0-1,-1-1 1,1 1 0,0 0 0,-1-1-1,1 1 1,-1 0 0,1-1 0,0 1-1,-1-1 1,0 1 0,1-1-1,-1 1 1,1-1 0,-1 1 0,-1 0-1,-3 4 24,2-2-3,1 0 1,-1 0-1,0-1 1,0 1-1,0-1 1,0 0-1,-1 0 1,1 0-1,0 0 1,-1-1 0,-6 2-1,4-1-15,0 1 1,-1-1 0,1 0 1,-1-1-1,0 1 0,0-1 0,-7-1 0,13 1-32,-1-1 0,0 0 1,1 0-1,-1 0 0,1 1 0,-1-1 0,0 1 0,1-1 0,-1 1 1,1 0-1,-1 0 0,1-1 0,0 1 0,-1 0 0,1 0 0,0 0 1,-2 2-1,2-2 13,1-1 1,0 1-1,-1-1 1,1 1-1,0-1 0,0 1 1,-1-1-1,1 1 1,0 0-1,0-1 1,0 1-1,0-1 1,0 1-1,-1-1 1,1 1-1,0 0 0,0-1 1,0 1-1,1-1 1,-1 1-1,0-1 1,0 1-1,0 0 1,0-1-1,1 1 0,-1-1 1,0 1-1,0-1 1,1 1-1,-1 0 1,1 0-10,9 14 107,-9-12-36,1-1 1,-1 0 0,0 0 0,1 1-1,-1-1 1,1 0 0,0 0-1,0 0 1,0-1 0,0 1 0,0 0-1,4 1 1,20 19 537,-17-15-499,-1 1 1,1-1-1,1-1 1,0 0-1,-1 0 0,2-1 1,-1 0-1,1-1 1,11 4-1,4 2 29,-25-10-104,0 1 0,0-1 0,0 0-1,0 0 1,0 1 0,0-1 0,-1 0 0,1 1 0,0-1 0,0 1 0,0-1 0,0 1 0,-1-1 0,1 1 0,0 0 0,-1-1 0,1 1 0,0 1 0,4 4-17,-5-6-114,1 1-1,-1-1 0,1 0 0,-1 0 1,1 1-1,-1-1 0,1 0 0,0 0 1,-1 0-1,1 1 0,-1-1 0,1 0 1,-1 0-1,1 0 0,0 0 1,-1 0-1,1 0 0,0-1 0,1 1-1643,-2 0-100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02:39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4576,'0'15'1664,"0"-15"-1280,16 16-96,-16-16 1024,0 15-768,0 1 192,15 0-416,1 15 0,-16-16-192,15-15 288,-15 16-224,0 0-1024,16-16 448,-16 0-4032,0 0 2464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02:39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265 16 4640,'0'-15'1728,"0"15"-1344,0 15-96,-15 1 1376,15-16-960,-31 31 352,15-15-640,-31 15 128,32 0-320,-32 0 224,16 16-256,0-16-1600,-1 0 768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33:05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78 2240,'-22'0'589,"18"0"-152,17 0 297,7 1-327,-9-1-301,1 0 1,-1 0-1,15-3 0,174-26 193,-24 8-429,-108 14 153,114 3 574,-114 5 1440,-66-1-1338,-2 0-43,0 0-256,-2 3-91,-2-1-208,1 1-122,0-1 0,1 0 0,-1 1-1,0-1 1,1 1 0,-1 0-1,1 0 1,0 0 0,-2 4-1,-7 14 22,10-19 2,1-1-1,-1 1 0,1 0 0,-1-1 1,1 1-1,-1 0 0,1 0 0,0-1 1,0 1-1,0 0 0,0 0 0,0-1 1,0 1-1,0 0 0,1 0 0,-1-1 1,1 1-1,-1 0 0,1-1 0,0 1 1,-1-1-1,3 3 0,-1-1 7,-1-1 0,1 1 0,0-1-1,0 0 1,1 0 0,-1 0 0,0 0-1,1 0 1,4 2 0,24 1 237,-31-4-242,1-1 1,0 1-1,0-1 1,-1 1 0,1-1 0,0 1 0,0-1 0,0 1-1,0-1 1,0 0 0,-1 0 0,1 1 0,0-1 0,0 0-1,0 0 1,0 0 0,0 0 0,0 0 0,0 0 0,0 0-1,0 0 1,0-1 0,0 1 0,-1 0 0,1 0 0,0-1-1,1 0 1,7-2 8,-5 2-3,0 1 0,1-1 0,-1 1 0,1-1 0,6 2 1,0-1 25,-11 0-31,1 0 0,0 0 0,-1 0-1,1 0 1,-1 0 0,1 0-1,0 0 1,-1 0 0,1 0 0,-1-1-1,1 1 1,-1 0 0,1 0-1,-1-1 1,1 1 0,0 0 0,-1 0-1,0-1 1,1 1 0,-1-1-1,1 1 1,-1 0 0,1-1 0,-1 1-1,0-1 1,1 0 0,1-16 257,-3 10-191,2 6-65,-1 0 0,0 0-1,0 0 1,0 0-1,0 0 1,-1 0 0,1 0-1,0 0 1,0 0-1,0 1 1,-1-1 0,1 0-1,-1 0 1,1 0-1,0 0 1,-1 1 0,1-1-1,-1 0 1,-1-1-1,-10-16 32,5 7-137,4 8-175,1 0 1,0-1-1,0 1 1,-1-1 0,2 0-1,-1 1 1,0-1 0,1 0-1,0 0 1,-1-6 0,2-5-1533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35:26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0 2912,'-31'47'1056,"31"-32"-800,-16 17-96,1-17 832,15 16-576,-16-15 64,16 15-320,0 0 128,-16 0-192,16 1 192,0-17-192,0 1-1728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02:43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377 203 1312,'6'-5'199,"-2"1"-58,-1 1 1,1-1-1,-1 1 1,6-9 0,-4-1 956,-1 11-749,2-4 198,0-15 552,4 11-353,-9 8-661,0-1-1,-1 0 0,1 1 0,-1-1 0,0 1 1,1-1-1,-1 0 0,0 1 0,-1-1 0,1 0 1,0 1-1,-1-1 0,-1-4 0,-2-2 130,0 2-1,-1-1 0,0 0 1,-10-12-1,12 18-192,1-1 0,-1 1 0,0 0 0,0 0 0,0 0 0,0 0 0,0 0 0,0 0 0,0 1 0,0 0 0,-1 0 0,1 0 0,0 0 0,-1 0 0,1 0 0,-1 1 0,-3 0 0,-2 0 43,0 2-1,1-1 1,0 1-1,-1 0 1,1 1-1,0 0 1,0 0-1,-10 7 0,-62 39 248,76-46-297,-12 7 96,1 2 0,0 0 1,1 1-1,0 0 0,1 1 0,0 0 0,1 1 0,1 1 0,1 0 0,-11 20 0,18-28-77,-1 1-1,1 0 1,1 0 0,-1 0-1,-1 16 1,3-18-15,1-1 1,0 1 0,0-1-1,0 1 1,1-1-1,0 0 1,0 1-1,4 10 1,-3-13 15,0 0 1,1 1 0,0-1-1,0 0 1,1 0 0,-1 0-1,5 3 1,-8-7-35,15 15 49,36 35 570,-45-44-527,1-1 0,0 1 1,1-1-1,-1-1 0,12 6 0,14 1 100,-17-2-158,-13-7-132,0 0 0,-1 0 0,1 0 0,0-1 0,0 0 0,0 1 0,0-1 0,1 0 0,-1 0 0,0-1 0,0 1 0,1-1 0,3 1 0,24-1-750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02:44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0 6400,'-31'0'2368,"31"0"-1856,0 0-128,0 0 288,15 0-448,1 0 480,30 16-416,1-16 0,-16 0-160,32 0 64,-17 15-128,-14-15-3904,14 0 2112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02:44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1 188 4480,'0'-1'151,"0"-7"500,0 8-627,0 0-1,0-1 1,0 1-1,0 0 1,0 0 0,0 0-1,0 0 1,0-1-1,0 1 1,0 0-1,0 0 1,0 0 0,0 0-1,0 0 1,0-1-1,0 1 1,0 0 0,1 0-1,-1 0 1,0 0-1,0 0 1,0-1 0,0 1-1,0 0 1,0 0-1,0 0 1,1 0 0,-1 0-1,0 0 1,0 0-1,0 0 1,0 0-1,0 0 1,1-1 0,-1 1-1,0 0 1,0 0-1,0 0 1,0 0 0,1 0-1,-1 0 1,0 0-1,0 0 1,0 0 0,0 0-1,0 0 1,1 0-1,-1 0 1,0 1 0,0-1-1,21 10 350,-11-7 214,-8-3-546,0 0-5,0-1 1,0 1-1,0 0 0,-1 1 1,1-1-1,0 0 0,0 0 0,0 1 1,-1-1-1,1 1 0,0 0 1,-1-1-1,1 1 0,0 0 0,-1 0 1,1 0-1,-1 0 0,0 0 1,1 1-1,-1-1 0,0 0 1,1 1-1,0 1 0,4 7 66,0 0 0,0 0 0,-1 0-1,0 1 1,-1 0 0,-1 0 0,1 0 0,-2 0-1,1 1 1,0 16 0,-3-2 45,1-16-44,-1 0-1,-2 14 1,2-20-61,-1 0 0,0 0 0,0 0 0,-1-1 0,1 1 0,-1-1 0,0 1 0,0-1 0,-3 6 0,-19 22 630,18-12-334,5-17-290,1 1-1,-1-1 1,0 0 0,0 0 0,1 0 0,-1 0 0,0 0-1,-1 0 1,1 0 0,0-1 0,-1 1 0,-1 2 0,-10 9 240,13-13-281,0 0 1,-1 1 0,1-1 0,0 1-1,0-1 1,-1 1 0,1-1-1,0 1 1,0 0 0,-1-1 0,1 1-1,0-1 1,0 1 0,0-1 0,0 1-1,0 0 1,0-1 0,0 1 0,0-1-1,0 1 1,0-1 0,1 1 0,-1 0-1,0-1 1,0 1 0,0-1-1,1 1 1,-1-1 0,0 1 0,1 0-1,-1 0 20,1 0-16,-1 0-1,1-1 1,-1 1 0,1 0-1,0 0 1,-1 0-1,1 0 1,0-1-1,-1 1 1,1 0 0,0-1-1,0 1 1,1 0-1,0 0 14,0 0-1,0 0 0,0-1 0,1 1 1,-1-1-1,0 0 0,0 0 0,4 0 1,33 3 349,-26 0-277,11 2-261,20-13-1131,2 3-544,1-6-2688,0 9 1328</inkml:trace>
  <inkml:trace contextRef="#ctx0" brushRef="#br0" timeOffset="1">734 1 5728,'0'15'2112,"0"-15"-1632,46 0-128,-15 0 704,-15 0-640,31 0-160,-16 16-160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02:44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0 5568,'-31'16'2048,"31"-16"-1568,15 0-160,1 0 544,0 16-544,15-16 0,0 15-192,16-15-992,15 0 448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02:45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430 73 2912,'-12'-26'923,"11"25"-889,0 1 0,1-1 0,0 0 1,-1 0-1,1 0 0,0 1 0,-1-1 1,1 0-1,0 0 0,0 0 0,0 0 1,-1 0-1,1 0 0,0 0 0,1 0 1,-3-6 211,-8-6 986,10 13-1196,0 0 0,-1 0-1,1-1 1,0 1 0,0 0-1,-1 0 1,1 0 0,0-1-1,-1 1 1,1 0 0,0 0-1,0 0 1,-1 0 0,1 0 0,0 0-1,-1 0 1,1-1 0,0 1-1,-1 0 1,1 0 0,0 0-1,-1 0 1,1 0 0,0 1-1,-1-1 1,-22-3 908,16 0-706,5 2-194,1 1 0,0-1 0,-1 0 0,1 1 0,0 0 0,-1-1 0,1 1 0,-1 0 0,-2-1-1,-35 9 795,27-5-653,0 1 0,0 0 0,0 1 0,0 0 0,1 1 0,-20 12 0,-54 49 280,73-56-396,0 1 0,0 0 1,1 1-1,1 0 0,0 1 1,1 0-1,1 1 0,0 0 1,-9 22-1,14-28-22,1 1 0,0-1 0,0 1 0,1 0 1,0 0-1,1 0 0,0 0 0,0 0 0,1 0 0,1-1 0,-1 1 0,2 0 0,-1-1 1,1 1-1,1-1 0,0 0 0,6 11 0,0-6-22,0 0 0,2-1 0,0 0 0,0-1-1,20 16 1,-25-23-318,1 1 0,0-1-1,1 0 1,-1 0 0,1-1-1,0-1 1,-1 1 0,2-1-1,-1-1 1,10 2 0,17-1-1627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02:45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0 4640,'-62'0'1728,"62"0"-1344,0 0-96,15 0 192,1 0-320,15 16 480,0-16-352,32 0-64,-1 15-128,0-15 128,0 0-128,-15 16-2976,16-16 1536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02:45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0 3904,'-13'13'1253,"12"-13"-1234,1 1 0,0-1 0,0 0 0,0 0 0,-1 0-1,1 1 1,0-1 0,0 0 0,0 1 0,-1-1 0,1 0 0,0 0 0,0 1-1,0-1 1,0 0 0,0 1 0,0-1 0,0 0 0,0 1 0,0-1-1,0 0 1,0 1 0,0-1 0,0 0 0,0 1 0,0 5 166,-1 1 1,0-1-1,-4 11 0,3-8 67,0 0 0,0 0-1,1 0 1,-1 10 0,3 2-59,1-1 0,1 1 0,5 19 0,-3-18-85,-4-14-62,1 0-1,1 0 1,-1 0 0,7 13 0,-7-19-25,-1 1 1,1-1-1,-1 1 0,1-1 1,0 1-1,0-1 0,0 0 1,0 0-1,0 0 0,1 0 1,-1 0-1,1-1 0,-1 1 1,1-1-1,0 0 0,-1 1 1,4 0-1,2-1 105,0 0-1,0 0 1,16-1 0,-12-1-37,-10 1-68,0 0-1,0 0 1,0-1-1,0 1 1,0-1 0,0 1-1,0-1 1,0 0 0,0 0-1,0 0 1,-1 0-1,1 0 1,0 0 0,-1-1-1,1 1 1,-1 0-1,1-1 1,-1 1 0,1-1-1,-1 0 1,0 1 0,0-1-1,0 0 1,0 0-1,0 0 1,0-2 0,5-7 147,-5 10-159,0 0 1,0 0-1,0-1 0,0 1 0,0 0 0,-1-1 0,1 1 0,0 0 0,-1-1 1,0 1-1,1-1 0,-1 1 0,0-1 0,1 1 0,-1-1 0,0 1 0,0-1 0,0 1 1,-1-1-1,1 1 0,0-1 0,0 1 0,-1 0 0,1-1 0,-2-1 0,-1-8-16,1 1-4,-4-11-21,-22-26-144,17 31 0,9 1 59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02:46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670 62 3552,'-13'-26'1147,"7"10"-344,6 16-772,0 0 0,0-1 0,0 1 1,0 0-1,0 0 0,-1-1 0,1 1 1,0 0-1,0 0 0,0-1 0,0 1 1,0 0-1,0 0 0,-1-1 0,1 1 0,0 0 1,0 0-1,0 0 0,-1 0 0,1-1 1,0 1-1,0 0 0,-1 0 0,1 0 1,0 0-1,0 0 0,-1 0 0,1-1 0,0 1 1,0 0-1,-1 0 0,1 0 0,0 0 1,-1 0-1,1 0 0,0 0 0,0 0 1,-1 0-1,1 1 0,0-1 0,-1 0 1,1 0-1,0 0 0,0 0 0,-1 0 0,-7-2 919,5-1-726,1 2-164,0 0 0,1 0 0,-1 0-1,0 0 1,0 0 0,1 1-1,-1-1 1,0 0 0,0 1-1,0-1 1,0 1 0,0 0 0,0 0-1,0 0 1,0 0 0,0 0-1,0 0 1,0 0 0,-3 1-1,-23 10 544,20-9-551,0 0 1,0 0-1,1 1 1,-1 0-1,1 1 1,0 0-1,0 0 1,0 1-1,-10 7 1,7-4-13,-17 14 171,1 1 0,1 2-1,-37 45 1,43-47-46,1 0 1,-20 35-1,-19 65 382,49-103-470,-101 276 579,102-276-629,-28 103 143,21-46 118,-6 93 0,19-141-181,1 1 0,1 0-1,2-1 1,7 37 0,-7-51-130,1 1 0,6 16 0,-9-28-36,1-1 0,0 1 1,0 0-1,0 0 0,0-1 1,1 0-1,-1 1 0,1-1 0,0 0 1,0 0-1,0 0 0,4 2 1,0-1-446,0-1 1,0 0 0,0 0 0,14 3-1,-15-4 226,43 14-1759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02:46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 4736,'-16'15'1760,"16"-15"-1376,-15 47-96,-1-16 448,16 0-448,0 32 192,0-17-320,-15 17 224,15-17-256,0 1 32,0 0-96</inkml:trace>
  <inkml:trace contextRef="#ctx0" brushRef="#br0" timeOffset="1">157 281 5728,'46'-31'2112,"-46"31"-1632,109 0-128,-62 0 416,-16 0-480,32-16 256,-1 16-320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02:46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1 4576,'-44'0'2997,"44"0"-2985,0 0 0,-1 0 0,1 0 0,0 0 0,0 0-1,-1 0 1,1 0 0,0 0 0,0 0 0,0 0 0,-1 0 0,1 0 0,0 1-1,0-1 1,0 0 0,0 0 0,-1 0 0,1 0 0,0 0 0,0 1 0,0-1 0,0 0-1,0 0 1,-1 0 0,1 1 0,0-1 0,0 0 0,0 0 0,0 0 0,0 1 0,0-1-1,0 0 1,0 0 0,0 1 0,-44 72 1209,35-57-1153,1 2-1,1-1 1,1 1 0,0 0-1,-2 19 1,2 10 33,1-23-60,4-17-41,-1 0 0,1 0 0,0 0 1,0 1-1,1-1 0,0 0 0,1 10 1,0-10 71,1-1 1,-1 1-1,2-1 1,-1 1-1,6 10 1,-8-16-58,1 0 1,0 0-1,-1 0 0,1 0 1,0 0-1,0 0 0,0 0 1,0 0-1,0 0 0,0 0 1,0 0-1,0-1 0,0 1 1,0 0-1,0-1 0,0 1 1,1-1-1,-1 0 0,0 1 1,0-1-1,1 0 0,-1 1 1,0-1-1,1 0 0,-1 0 1,0 0-1,1 0 0,-1 0 1,0-1-1,0 1 0,1 0 1,-1-1-1,0 1 0,0 0 1,0-1-1,3-1 0,-2 0-1,1 1 0,-1-2 0,0 1 0,0 0 0,0 0 0,0-1 0,0 1 0,0-1 0,0 1 0,2-7 0,2-1 8,-5 7-17,22-35 41,-22 35-54,1-1 0,-1 0-1,0 1 1,0-1-1,-1 0 1,1 0 0,-1-7-1,0 10 1,0 0 0,0 0 0,0 0 0,0 0 0,0-1-1,0 1 1,0 0 0,1 0 0,-1 0 0,0 0 0,1 0-1,-1 0 1,1-1 0,0 2-8,-1 0-1,0-1 1,1 1-1,-1 0 1,1 0-1,-1-1 1,1 1 0,-1 0-1,1 0 1,-1 0-1,1 0 1,-1 0-1,1 0 1,-1-1-1,1 1 1,-1 0 0,1 1-1,0-1 1,4 2-219,8 11 314,-1-1 0,2-1 0,0 0 0,24 15 0,-24-20 45,0 0 1,1-1 0,-1 0-1,29 5 1,-33-9-49,1 1 0,-1-2 0,0 1 0,1-2 0,-1 1 1,0-1-1,18-4 0,-21 2-21,1 1 0,-1-1 0,0 0 1,-1-1-1,1 1 0,-1-2 0,1 1 0,7-7 1,-10 7 12,0 0 0,0 0 0,-1 0 0,0 0 0,1-1 0,-1 0 0,-1 1 0,1-1 0,-1 0 0,0 0 0,0-1 0,2-8 0,-3 4-63,0-1 0,0 1-1,-1 0 1,-1-1 0,0 1 0,0-1 0,-1 1-1,-1 0 1,-5-16 0,2 11-35,0 1-1,-13-20 1,17 32-58,0-1-1,1 1 1,-1-1-1,1 1 1,-1-1-1,1 0 1,0 0-1,0 0 0,0 0 1,1 1-1,-1-1 1,1 0-1,0 0 1,-1-6-1,4 4-2556,10-8 752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35:31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0 1664,'0'3'528,"1"13"518,-1-10-909,1-1 0,-1 0 0,0 0 0,-1 0 0,1 1 0,-1-1 0,0 0 1,0 0-1,-1 0 0,1 0 0,-1 0 0,0-1 0,-4 7 0,-2 0-43,1 0-1,1 1 0,0 0 1,0 0-1,-5 19 0,4-1-39,3-14 1,1 1 0,-2 26 0,6-40-58,-1 0-1,0 0 1,-1 0 0,1 0 0,-1 0 0,1-1-1,-1 1 1,0 0 0,0 0 0,0-1 0,-2 5 0,2-5 38,0 0 1,0 0-1,0 0 1,0 0 0,1 1-1,-1-1 1,1 0 0,-1 0-1,1 1 1,0-1 0,0 4-1,-1 4 170,2 15 246,-1-25-450,0 1 0,0-1 0,0 1 0,1-1-1,-1 1 1,0-1 0,0 1 0,0-1 0,1 1-1,-1-1 1,0 1 0,1-1 0,-1 1 0,0-1-1,1 1 1,-1-1 0,0 0 0,1 1 0,-1-1-1,1 0 1,-1 1 0,1-1 0,-1 0 0,1 0-1,-1 1 1,1-1 0,-1 0 0,1 0 0,-1 0-1,1 0 1,-1 0 0,2 0 0,3 3-172,5 7 96,-9-9 79,-1-1 0,0 0 0,0 0 0,1 1 0,-1-1 0,0 0 0,0 0 0,1 0 0,-1 1-1,0-1 1,0 0 0,1 0 0,-1 0 0,0 0 0,1 0 0,-1 0 0,0 0 0,1 0 0,-1 0-1,0 0 1,1 0 0,-1 0 0,0 0 0,0 0 0,1 0 0,3 0 24,0 1 1,1 0-1,-1 0 1,0 0-1,0 0 0,0 1 1,-1-1-1,7 4 1,-8-4-20,0 0 1,1-1 0,-1 1-1,0 0 1,1-1 0,-1 0-1,0 0 1,1 1 0,4-2-1,14 2-25,-3 5 10,-13-5 58,-1 1 0,0-1 1,0 0-1,1 0 0,-1 0 0,1-1 0,-1 0 1,5 0-1,80 0 1505,-89 0-1555,0 0 0,0 0 0,0 0 0,0 0-1,0 0 1,0 0 0,0 0 0,0 0 0,1 0 0,-1 0 0,0 0 0,0 0-1,0 0 1,0 0 0,0 0 0,0 0 0,0 0 0,0 0 0,0 0-1,0 0 1,0 0 0,1 0 0,-1 0 0,0 0 0,0 0 0,0 0 0,0 0-1,0 0 1,0 0 0,0 0 0,0 0 0,0 0 0,0 0 0,0 0 0,0-1-1,0 1 1,0 0 0,0 0 0,0 0 0,0 0 0,0 0 0,1 0 0,-1 0-1,0 0 1,0 0 0,0 0 0,0 0 0,0-1 0,0 1 0,0 0-1,0 0 1,-1 0 0,1 0 0,0 0 0,0 0 0,0 0 0,1-2-64,-2-9-1082,1 11 414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02:47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 4480,'0'0'1445,"0"0"-885,-3 0-197,3 0-338,-1 0 0,1 0 1,-1 0-1,1 0 0,-1 0 0,0 1 1,1-1-1,-1 0 0,1 0 1,-1 0-1,1 1 0,-1-1 0,1 0 1,0 1-1,-1-1 0,1 0 0,-1 1 1,1-1-1,0 1 0,-1-1 1,1 1-1,0-1 0,-1 1 0,1-1 1,0 1-1,0-1 0,-1 1 0,1-1 1,0 1-1,0-1 0,0 1 1,0 0-1,-1 23 593,1-16-364,1 49 494,0-22-364,-5 60-1,-1-65-209,2-8 78,-2 35-1,4-41-92,0 0-1,-1 0 1,-4 16-1,3-18-8,-13 48 277,15-58-526,0 0 1,1 0-1,-1 1 1,1-1-1,0 0 1,0 0-1,0 5 1,1 0-2511,-1-22 1057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02:47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1 110 4320,'0'-39'1392,"0"39"-1378,0-1 0,0 1 1,0 0-1,-1-1 0,1 1 1,0 0-1,0-1 0,0 1 1,0 0-1,0-1 0,0 1 1,0 0-1,1-1 0,-1 1 1,0 0-1,0-1 0,0 1 1,0 0-1,0 0 0,0-1 0,1 1 1,-1 0-1,0-1 0,0 1 1,0 0-1,1 0 0,-1-1 1,0 1-1,0 0 0,1 0 1,-1 0-1,0-1 0,0 1 1,1 0-1,-1 0 0,0 0 1,1 0-1,20-11 412,-11 9 486,-3 3-706,-1 0 0,1 1 0,-1 0 0,0 0 0,1 1 0,-1 0 0,0 0 0,-1 0 0,1 1 0,-1 0 0,1 0 0,7 8 0,-8-7-111,0-1 0,-1 2 1,0-1-1,0 0 1,0 1-1,-1 0 0,1 0 1,-2 0-1,1 0 0,0 1 1,-1-1-1,0 1 0,-1-1 1,0 1-1,0 0 1,0 7-1,-1-11-45,0 0 0,0 0 1,0 0-1,-1 0 0,1 0 0,-1 0 0,0-1 1,0 1-1,0 0 0,0 0 0,0-1 1,-1 1-1,1 0 0,-3 2 0,3-3-14,0-1-11,0 0 0,0 1 1,0-1-1,0 0 0,0 0 0,0 1 0,-1-1 0,1 0 0,0 0 0,-1 0 0,1-1 0,-1 1 1,1 0-1,-1 0 0,-1 0 0,-1 0 27,1-1 1,-1 0-1,0 1 1,0-1-1,-4-1 1,-8 1 105,13 0-179,0 0 0,0 0 0,1-1 0,-1 1 0,0-1 1,0 1-1,1-1 0,-1 0 0,0 0 0,1 0 0,-1 0 0,1-1 0,-1 1 0,1-1 1,0 1-1,-1-1 0,1 0 0,0 0 0,0 0 0,0 0 0,1 0 0,-1-1 0,-2-3 1,0-1-307,0 0 1,0-1-1,1 1 1,0-1-1,1 0 1,-1 1-1,2-1 1,-3-12-1,2-7-1857,1-31 1,1 41 1217,0-32-1258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02:48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 5408,'26'-26'1728,"-25"26"-1699,-1-1 1,0 1 0,0 0 0,0-1-1,1 1 1,-1 0 0,0 0-1,1-1 1,-1 1 0,0 0-1,0 0 1,1-1 0,-1 1-1,1 0 1,-1 0 0,0 0-1,1-1 1,-1 1 0,0 0-1,1 0 1,-1 0 0,1 0-1,1 0 58,-1 0 0,1-1-1,-1 1 1,1 0 0,0-1-1,-1 1 1,1-1 0,-1 0-1,0 0 1,1 1 0,1-2-1,-2 1 44,1 0 0,0 0 0,-1 0 0,1 0-1,0 0 1,0 1 0,0-1 0,0 1-1,0-1 1,-1 1 0,4-1 0,2 1 231,-6 0-286,1 0 0,0 0 0,-1 0 1,1 0-1,-1 0 0,1 0 0,0 0 1,-1 0-1,1 1 0,-1-1 0,4 2 1,0 8 265,1-5-219,-1-2-10,-3 10 1,-2 78 777,0-90-869,0-1-1,0 1 1,0-1 0,0 1-1,0 0 1,0-1 0,0 1-1,0-1 1,0 1-1,0 0 1,0-1 0,1 1-1,-1-1 1,0 1-1,0-1 1,1 1 0,-1-1-1,0 1 1,1-1 0,-1 1-1,0-1 1,1 1-1,-1-1 1,1 0 0,0 1-1,17 1 308,-8-2-258,18 0 42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02:48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31 4160,'0'0'1333,"-3"0"-821,-6 0 47,14 0 1391,17 0-80,-3 0-1203,56-2 164,93-11-292,-66 14-333,111-5 356,-166 0-462,93-5-93,-63 9-708,53 0-1402,-41 0-2400,-74 0 3026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02:48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0 4992,'-39'13'1589,"38"-13"-1547,0 0 0,1 1 0,-1-1 0,0 0 0,0 1 0,0-1 0,0 1 0,0-1 0,1 1 0,-1-1 0,0 1 0,0 0 0,1-1-1,-2 2 1,-4 4 82,1-2 84,1-1 0,-1 1-1,1 1 1,1-1 0,-1 1 0,-4 5 0,-10 37 1461,8-29-1304,7-13-296,1-1 0,-1 0 0,1 1 0,0 0 1,0-1-1,0 1 0,1 0 0,0 0 0,0 0 1,0 0-1,0 6 0,1 46 272,0-56-316,0 0 0,0 1-1,-1-1 1,1 1-1,1-1 1,-1 0 0,0 1-1,0-1 1,0 1-1,1-1 1,-1 0 0,1 0-1,-1 1 1,1-1-1,-1 0 1,1 0 0,0 1-1,0-1 1,-1 0-1,1 0 1,0 0 0,0 0-1,0 0 1,0 0-1,0 0 1,0-1 0,1 1-1,-1 0 1,0 0-1,3 0 1,-2 0 2,0 0 0,0 0-1,0-1 1,0 1 0,1-1 0,-1 1 0,0-1-1,0 0 1,0 0 0,1 0 0,1 0 0,31-8 93,-25 6-178,-4-1-103,1 0 0,0-1 0,-1 1 0,0-1 0,0-1-1,0 1 1,0-1 0,-1 0 0,8-9 0,-6 7 17,-7 6 121,1 1-1,-1-1 0,0 1 1,1-1-1,-1 1 0,0-1 0,1 1 1,-1-1-1,0 1 0,0-1 1,0 0-1,1 1 0,-1-1 1,0 1-1,0-1 0,0 0 0,0 1 1,0-1-1,0 1 0,0-1 1,0 0-1,-1 1 0,1-1 1,0 1-1,0-2 0,-1 2-181,1 4 253,0-3-16,0 1 0,0 0 0,0 0 0,0 0 0,0-1 0,0 1 0,1 0 0,-1 0 0,0 0 0,2 2 0,14 4 464,-9-2-371,-3-3-87,-1-1 0,1 0 0,-1 1 0,7 2 0,-5-4-20,-1 1 0,1-1 0,0-1 1,5 2-1,5 0 3,78 23 693,-76-23-425,0-1-1,20-1 1,-14 0 83,-19 0-319,4 0 49,0 0-1,0 0 1,0-1-1,8-2 1,-13 2-79,0 0 0,0 0 0,-1 0 0,1 0 0,0-1-1,0 1 1,-1-1 0,1 0 0,-1 1 0,0-1 0,0 0 0,1-1 0,-1 1 0,0 0 0,1-4 0,10-17 25,-10 13-38,-2 3-40,-1 3 0,0 1-1,0-1 1,0 0 0,0 1-1,0-1 1,-1 1-1,1-1 1,-3-5-1,-23-50-4118,24 43 2608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02:49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4896,'1'0'252,"1"0"0,-1 0 0,0 0 0,1 0 0,-1 0 1,0 1-1,1-1 0,-1 1 0,0-1 0,0 1 0,1-1 0,-1 1 0,0 0 0,0 0 0,0-1 1,0 1-1,0 0 0,0 0 0,0 0 0,0 0 0,1 2 0,0 1-249,0 0-1,0 0 0,0 0 0,2 8 1,1 3 364,-2-5-207,-3-5-95,1 1 1,0-1-1,1 0 0,1 6 1,-1-5 3,0 0 0,-1 0 0,0 0 0,1 8 0,-1 1 91,-2 9 301,1-23-453,0-1 1,0 1 0,-1-1-1,1 1 1,0-1 0,0 1-1,0-1 1,-1 1 0,1-1-1,0 1 1,0-1 0,-1 0-1,1 1 1,0-1 0,-1 1-1,1-1 1,-1 0 0,1 0-1,0 1 1,-1-1 0,1 0-1,-1 1 1,1-1 0,-1 0-1,1 0 1,-1 0 0,1 0-1,-1 0 1,1 1 0,-1-1-1,1 0 1,-2 0 0,0-1 33,4-1-36,29-16-444,-2-8-852,2-5 362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02:49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250 127 2912,'13'-39'923,"-5"23"-550,-4 10-180,0 1-1,1-1 1,-1 1 0,1 0 0,1 0-1,-1 0 1,1 1 0,-1-1 0,1 1-1,1 1 1,-1-1 0,0 1 0,13-4-1,-10 5 122,-1 1-1,1 0 0,-1 1 1,1 0-1,0 0 0,-1 1 1,10 2-1,-12-2-211,0 0-1,0 0 1,-1 1 0,1 0-1,0 0 1,-1 0 0,0 1-1,1 0 1,-1 0-1,0 0 1,0 1 0,-1-1-1,1 1 1,-1 0 0,0 1-1,4 4 1,-1 3 118,0 0 0,8 20 1,-10-21-109,11 27 471,-2 1 0,18 76 1,-17-51-222,-3 0 1,-3 0 0,-3 1-1,-3 0 1,-6 97 0,-23 17 410,19-142-602,-1 0 1,-2 0-1,-2 0 1,-1-2-1,-1 0 0,-34 58 1,7-32-93,-93 105 1,112-141-143,18-21 54,-23 28-635,-44 39 1,-26-1-3503,77-57 3300,-91 65-2775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03:27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49 437 2720,'13'-13'891,"-13"12"-868,1 1 0,-1-1 0,1 1 0,-1 0 0,1-1 0,-1 1 1,1 0-1,-1-1 0,1 1 0,-1 0 0,1 0 0,0 0 1,-1-1-1,1 1 0,-1 0 0,1 0 0,0 0 0,-1 0 0,1 0 1,0 0-1,5 0 99,25-26 1589,-21 21-1368,-9 5-297,0 0-1,0-1 1,0 1-1,1-1 1,-1 1-1,0-1 1,0 1-1,0-1 1,0 1 0,-1-1-1,1 0 1,0 0-1,0 1 1,0-1-1,0 0 1,-1 0-1,1 0 1,0 0-1,-1 0 1,1 0-1,-1 0 1,1 0-1,-1 0 1,0 0 0,1 0-1,-1 0 1,0 0-1,0-1 1,0 1-1,1 0 1,-1 0-1,-1-2 1,1 1-11,0 1 1,1-1-1,-1 1 0,0-1 1,1 0-1,-1 1 1,1-1-1,-1 1 1,1 0-1,-1-1 1,1 1-1,1-2 0,4-10 134,-4 5-36,-1 1-1,0-1 1,-1 0 0,0 1-1,0-1 1,-1 0 0,-2-11-1,-7-4 177,9 22-304,1 1 0,0-1 0,-1 1 0,1-1 0,0 1-1,-1-1 1,1 1 0,0-1 0,-1 1 0,1-1 0,-1 1 0,1 0 0,-1-1 0,1 1-1,-1 0 1,1-1 0,-1 1 0,1 0 0,-1 0 0,0 0 0,1 0 0,-1-1-1,1 1 1,-1 0 0,0 0 0,1 0 0,-1 0 0,1 0 0,-1 0 0,0 0-1,1 1 1,-1-1 0,0 0 0,-3 2-1,1 1 0,0-1 0,0 1 1,0-1-1,-4 6 0,-4 3 8,5-4-8,0 0-1,1 0 0,0 1 0,0-1 1,-5 13-1,-18 48 116,18-41-76,5-17-49,2 1 1,-5 18 0,8-28 10,-1 1 0,1 0 0,0 0 0,0 0 0,0 0 0,0 0 0,0-1 0,1 1 0,0 3 0,-1-4 0,0 0 0,1-1 0,-1 1 0,0-1 0,1 1 0,-1-1 0,0 1 0,1-1 0,-1 1 0,1-1 1,-1 0-1,1 1 0,-1-1 0,1 0 0,-1 1 0,1-1 0,-1 0 0,1 1 0,0-1 0,-1 0 0,1 0 0,-1 0 0,1 0 0,0 0 0,-1 1 1,1-1-1,1-1 0,8 2 121,-7-1-114,0 0-1,0 0 1,0 0 0,0 0 0,0-1 0,0 1-1,0-1 1,0 1 0,0-1 0,3-2 0,10-6-158,-2-1 0,19-15 0,-31 23 120,3-2-38,4-3-59,0 0-1,-1-1 1,1 0-1,-2 0 1,1-1 0,-1 0-1,7-12 1,17-44-240,-20 45 313,-1 0-1,-1-1 0,-1 0 1,-1 0-1,8-37 0,-14 48 161,0-1 0,0 1 0,-1 0 0,-1-16 0,1 23-72,-1 0 0,1 0 1,-1 0-1,1 0 0,-1 0 1,0 1-1,0-1 0,0 0 1,0 0-1,-1 1 0,1-1 1,-1 1-1,1-1 1,-1 1-1,0 0 0,0 0 1,0 0-1,0 0 0,-1 0 1,-2-2-1,4 4-15,0-1-1,0 1 1,-1 0-1,1-1 1,0 1 0,0 0-1,0 0 1,-1 0-1,1 0 1,0 0-1,0 0 1,-1 0 0,1 0-1,0 1 1,0-1-1,0 0 1,0 1 0,-1-1-1,0 2 1,-17 12 133,15-10-119,0 1 0,1 0 0,-1 0 0,1 1 0,0-1 0,-2 8 0,-6 9 8,4-7-33,0 0-1,0 1 1,1 0-1,1 1 1,-4 23-1,6-10 0,3 40-1,0-30 92,1-36-80,-1 0 0,0 0-1,1-1 1,0 1 0,0 0 0,0-1 0,0 1-1,1 0 1,-1-1 0,1 0 0,0 1 0,0-1-1,0 0 1,1 0 0,-1 0 0,1 0 0,0 0-1,-1-1 1,1 1 0,0-1 0,0 0 0,5 3-1,-6-5-58,0 0 0,-1 1-1,1-1 1,0 0-1,0 0 1,-1 0 0,1 0-1,0 0 1,0 0-1,-1 0 1,1-1 0,0 1-1,-1-1 1,1 1-1,0-1 1,-1 0 0,1 1-1,2-3 1,8-2-415,-4 4 223,-6 0 145,0 1 0,0-1 0,0 1 1,0-1-1,1 0 0,-1 0 0,0 1 1,0-2-1,2 0 0,30-35-1932,-25 29 1561,1 0 0,15-9 0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03:28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32 4640,'13'-13'1504,"-12"13"-1494,-1 0 1,0 0-1,0 0 0,0 0 1,0 0-1,0 0 1,0 0-1,0-1 0,0 1 1,1 0-1,-1 0 0,0 0 1,0 0-1,0 0 1,0 0-1,0 0 0,0 0 1,0 0-1,0-1 1,0 1-1,0 0 0,0 0 1,0 0-1,0 0 0,0 0 1,0 0-1,0 0 1,0-1-1,0 1 0,0 0 1,0 0-1,0 0 1,0 0-1,0 0 0,0 0 1,0-1-1,0 1 0,0 0 1,0 0-1,0 0 1,0 0-1,0 0 0,0 0 1,0 0-1,0 0 1,0-1-1,0 1 0,-1 0 1,1 0-1,0 0 0,0 0 1,0 0-1,0 0 1,0 0-1,0 0 0,-1 0 1,-9-11 511,7 9 705,3 7-1054,0 1-1,-1 0 1,0-1 0,0 1-1,0-1 1,-1 1 0,0-1-1,0 1 1,-4 5 0,-9 26-1,-19 86 158,24-92-236,-4 10 3,1 0-1,-7 43 1,15-37-6,-5-14 176,9-31-253,-1 6 31,0 0-1,0 1 0,-7 11 1,9-20-46,0 1 0,-1-1 0,1 0 1,0 0-1,0 1 0,0-1 0,0 0 0,-1 0 1,1 1-1,0-1 0,0 0 0,0 1 1,0-1-1,0 0 0,0 1 0,0-1 1,0 0-1,0 1 0,0-1 0,0 0 0,0 1 1,0-1-1,0 0 0,0 1 0,0-1 1,0 0-1,0 1 0,1-1 0,7-3-59,-6 1 41,0 0-1,0 1 1,0-1-1,0 0 1,-1 0-1,1 0 1,0-1-1,-1 1 1,2-4-1,15-56-566,-1 12-24,-13 34 385,2 0 0,0-1 0,11-19 0,27-27-239,-43 61 449,0-1 0,1 1 0,0 0 0,-1 0-1,1 0 1,0 0 0,0 0 0,0 0 0,0 0-1,0 0 1,0 1 0,1-1 0,-1 1 0,0 0-1,1 0 1,-1 0 0,1 0 0,0 0 0,2 0-1,-5 0 18,0 1-1,0 0 0,0 0 0,0 0 0,0 0 0,1 0 0,-1 0 0,0 0 1,0 0-1,0 0 0,0 0 0,0 0 0,0 0 0,0 0 0,0 0 0,0 0 1,0 0-1,1 0 0,-1 0 0,0 0 0,0 0 0,0 1 0,0-1 0,0 0 0,0 0 1,0 0-1,0 0 0,0 0 0,0 0 0,0 0 0,0 0 0,0 0 0,0 0 1,1 0-1,-1 0 0,0 0 0,0 0 0,0 0 0,0 1 0,0-1 0,0 0 1,0 0-1,0 0 0,0 0 0,0 0 0,0 0 0,0 0 0,0 0 0,0 0 1,0 0-1,0 1 0,0-1 0,0 0 0,0 0 0,0 0 0,0 0 0,0 3 82,0 0 0,0 1 0,0-1 0,-1 0 0,1 0 0,-1 0 1,0 0-1,-1 4 0,2-6-72,-1-1 1,0 1 0,0 0-1,1 0 1,-1 0 0,0 0-1,0 0 1,0-1 0,0 1-1,0 0 1,0-1 0,0 1-1,0-1 1,0 1 0,0-1-1,0 0 1,0 1 0,0-1-1,0 0 1,0 0 0,-1 0-1,1 1 1,0-1 0,0 0-1,-2-1 1,0 1-26,-1 0-1,0 1 1,0-1 0,1 1-1,-1-1 1,0 1-1,-5 2 1,7-2 2,0 0 0,1 0 0,-1 0 0,0 0 0,1 1 0,0-1 0,-1 0 0,1 0 0,-1 1 0,1-1 0,0 1 0,0 0 0,0-1 0,0 1 0,0 0 0,0-1 0,0 4 0,-1 3 43,1 0 0,0 0-1,1 0 1,0 0 0,0 0-1,1 0 1,2 11 0,7 28 241,-8-32-124,-2-10-77,1 0-1,0 0 1,0 0-1,2 4 1,10 13 167,-3-7-103,8 24 216,-16-31-264,1-1 0,0 1-1,0-1 1,1 0 0,0-1 0,0 1 0,7 7 0,1-3 77,-10-10-46,0 1 0,0-1 0,0 1 0,-1 0 0,1 0 0,0 0-1,-1 0 1,0 0 0,1 0 0,0 3 0,9 8 389,-9-10-849,-2-3-324,0-3-977,0-10 486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03:28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390 17 4064,'-13'-13'1307,"12"13"-1277,1-1 1,-1 1-1,1-1 1,-1 1-1,1 0 1,-1-1-1,1 1 1,-1 0-1,1 0 1,-1 0-1,1-1 1,-1 1-1,0 0 1,1 0-1,-1 0 1,1 0 0,-1 0-1,0 0 1,1 0-1,-1 0 1,1 0-1,-1 0 1,0 1-1,1-1 1,-2 0-1,2 0 46,-5 1 136,-1-1 0,1 1 0,0 0 0,0 1 1,-1-1-1,1 1 0,0 0 0,-7 4 0,-37 24 345,28-16-207,11-8-243,-1 0-27,1 0 0,0 0 0,0 1 0,0 1-1,1-1 1,-12 15 0,13-12-33,1 0-1,-7 12 0,4-5 7,-10 14 65,2 0-1,-17 42 0,28-57-69,1 0 0,1 0 0,1 1 0,0 0 0,1-1 0,-2 29 0,5-41-46,0-1-1,1 0 1,-1 1-1,1-1 1,-1 0-1,1 0 1,0 0-1,0 1 1,0-1-1,1 0 1,-1 0-1,1 0 1,0-1-1,0 1 1,2 3-1,3 4-51,-6-9 42,0 0 0,-1 0 0,1 0 0,-1 0 0,1 0 0,-1 0 0,0 0 0,1 1 0,-1-1 0,0 0 0,0 0 0,0 0 0,0 3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35:31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1 416,'2'0'112,"11"0"315,-13 3-150,1 6 54,-1 1-1,-1-1 1,0 1 0,0 0-1,-1-1 1,0 0 0,-7 18-1,-3 8-182,2 0-1,-7 38 0,9-34-55,-2 7 254,-2 0 1,-26 64 0,35-100-292,-1 1 0,2-1 0,-1 0 0,-1 13 1,0 4-29,-7-3-373,8-11-398,2-11 555,1 1 0,-1-1 0,1 0 0,-1 1 1,0-1-1,0 0 0,0 0 0,0 0 0,0 0 0,-3 4 1,1-3-1279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03:29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2 2912,'0'0'923,"-3"0"-550,-1 0-298,0-1 356,-1 1 0,1 0 1,0 0-1,-1 0 0,1 1 0,-7 1 0,3 11-79,-3-3-142,7-7-152,0 1 1,1-1-1,-1 1 1,1 0-1,0 0 1,0 0-1,-4 7 0,-55 129 353,60-137-394,0 1-1,1-1 1,-1 0 0,1 1-1,-1-1 1,1 1 0,0-1-1,1 1 1,-1-1 0,0 1-1,1 0 1,0-1 0,0 1-1,0-1 1,1 5 0,0-4 8,1 0 0,-1 0 1,1 0-1,0 0 0,0-1 1,0 1-1,0-1 0,1 1 1,-1-1-1,1 0 0,4 4 1,-5-6-7,1-1 0,0 1 0,0 0 0,0-1 0,0 0 0,0 1 0,0-1 0,-1-1 0,1 1 0,0 0 0,0-1 0,0 1 0,4-2 0,-2 0-4,1 0 0,-1-1-1,0 1 1,0-1 0,0 0-1,0 0 1,8-8 0,-12 10-33,1 0 1,-1 0 0,0-1 0,1 1-1,-1-1 1,0 1 0,0-1 0,0 1-1,-1-1 1,1 1 0,0-1 0,0 0-1,-1 0 1,1 1 0,-1-1 0,1-2-1,-1 4 16,0 0 0,0-1 0,0 1 1,-1 0-1,1 0 0,0 0 0,0 0 0,0 0 0,0 0 0,0 0 0,0 0 0,0 0 0,0 0 0,0-1 0,0 1 0,0 0 0,0 0 0,1 0 0,-1 0 0,0 0 0,0 0 0,0 0 0,0 0 0,0 0 0,0 0 0,0 0 0,0-1 0,0 1 0,0 0 0,0 0 0,0 0 1,0 0-1,0 0 0,0 0 0,0 0 0,0 0 0,1 0 0,-1 0 0,0 0 0,0 0 0,0 0 0,0 0 0,0 0 0,0 0 0,0 0 0,0 0 0,0 0 0,0 0 0,1 0 0,-1 0 0,0 0 0,0 0 0,0 0 0,0 0 0,0 0 0,0 0 0,11 0-110,-9 0-112,-2 2 210,0-1-1,0 0 0,0 1 0,1-1 0,-1 1 0,0-1 0,1 1 0,-1-1 1,1 0-1,-1 1 0,1-1 0,0 0 0,-1 1 0,1-1 0,1 1 0,3 6 45,0 2 87,-5-9-97,1 1 0,0-1 1,-1 0-1,1 1 0,0-1 0,0 0 1,0 0-1,0 1 0,1 0 0,21 8 344,-16-6-284,-5-3-54,-1 0 0,1 0 0,-1-1 0,1 1 0,0 0 0,-1 0 0,1-1 1,0 1-1,0-1 0,0 0 0,-1 1 0,1-1 0,0 0 0,0 0 1,0 0-1,0 0 0,0 0 0,3-2 0,3-1 97,-5 1-83,1 1-1,-1-1 0,1 0 0,-1 0 0,0 0 1,0 0-1,0-1 0,0 1 0,0-1 0,3-4 1,-4 5-30,0 0 3,-1 0 0,1-1 1,-1 0-1,1 1 0,-1-1 0,0 0 0,0 0 0,0 1 1,-1-1-1,1 0 0,-1 0 0,1 0 0,-1 0 1,0-4-1,10-52 467,-14 39-401,3 17-74,0 0-1,0 0 1,0 0 0,0 0-1,1 0 1,-1-6 0,1-20-251,0 29 241,0 0 0,0 0 0,0 0 0,0 0 0,0 0-1,0 0 1,0 0 0,0 0 0,0 0 0,0 0 0,0-1 0,0 1-1,0 0 1,0 0 0,0 0 0,0 0 0,0 0 0,0 0 0,0 0-1,0 0 1,0 0 0,0 0 0,0 0 0,0-1 0,0 1 0,0 0-1,0 0 1,0 0 0,0 0 0,0 0 0,1 0 0,-1 0-1,0 0 1,0 0 0,0 0 0,0 0 0,0 0 0,0 0 0,0 0-1,0 0 1,0 0 0,0 0 0,0 0 0,1 0 0,-1 0 0,0 0-1,0 0 1,0 0 0,0 0 0,0 0 0,0 0 0,0 0 0,0 0-1,0 0 1,0 0 0,1 0 0,12 0-192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03:29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2240,'0'0'720,"0"2"-448,0 9 48,0-9 533,0 1-207,0 72 2025,-1-73-2643,1 0 0,0 0 0,0-1-1,-1 1 1,1 0 0,-1 0 0,1-1-1,-1 1 1,0-1 0,1 1 0,-1 0-1,-1 1 1,1-2-6,0 1-1,0-1 1,0 1-1,0-1 1,1 1-1,-1 0 1,1-1-1,-1 1 0,1 0 1,-1 0-1,1-1 1,0 3-1,0 2 54,0-4-59,-1 0 1,1-1 0,0 1 0,0 0 0,0-1 0,0 1 0,1-1 0,-1 1 0,0 0 0,1-1 0,1 4 0,5 0 54,-7-5-67,1 0-1,-1 0 0,0 0 0,0 0 0,1 1 1,-1-1-1,0 0 0,1 0 0,-1 0 1,0 1-1,0-1 0,1 0 0,-1 0 1,0 1-1,0-1 0,0 0 0,1 1 1,-1-1-1,0 0 0,0 0 0,0 1 0,0-1 1,0 0-1,0 1 0,0-1 0,1 0 1,-1 1-1,0 0 0,0-9 77,0 8-79,-1 0 1,1 0-1,0 0 0,0-1 1,0 1-1,0 0 0,0 0 1,0 0-1,0 0 0,0 0 0,0 0 1,0 0-1,0 0 0,0 0 1,0 0-1,0-1 0,0 1 1,0 0-1,0 0 0,0 0 1,1 0-1,-1 0 0,0 0 0,0 0 1,0 0-1,0 0 0,0 0 1,0 0-1,0 0 0,0-1 1,0 1-1,0 0 0,0 0 1,0 0-1,0 0 0,0 0 1,0 0-1,1 0 0,-1 0 0,0 0 1,0 0-1,0 0 0,0 0 1,0 0-1,0 0 0,0 0 1,0 0-1,0 0 0,0 0 1,1 0-1,-1 0 0,0 0 0,0 0 1,0 0-1,0 0 0,0 0 1,1 0 9,0 0 0,1 0 1,-1 0-1,0 0 0,0 0 0,0-1 1,0 1-1,0 0 0,0-1 0,0 1 1,0-1-1,0 1 0,0-1 0,0 1 1,0-1-1,0 0 0,0 0 1,0 1-1,-1-1 0,1 0 0,0 0 1,-1 0-1,1 0 0,0 0 0,-1 0 1,1 0-1,-1 0 0,0 0 0,1 0 1,-1 0-1,1-2 0,0-3 38,0 0-1,-1-1 1,1 1-1,-2-10 0,1 4-37,0 9 16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03:29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1 3488,'-2'0'119,"-5"0"902,9 1-59,0 0-885,0 0 1,0 0-1,0 0 0,-1 0 0,1 0 1,0 0-1,0 0 0,-1 1 0,1-1 1,-1 0-1,3 4 0,9 14 144,-1-1 81,0-1-1,16 38 0,-15-24-62,-1 1 0,-1 1-1,10 53 1,-20-76-169,-1 1 0,0-1 0,0 1 0,-1 0-1,-1-1 1,1 1 0,-2-1 0,-4 13 0,7-21-59,-3 6 42,0 0 1,0 0-1,-1 0 0,0 0 1,0 0-1,-1-1 0,0 0 1,0 0-1,-1 0 0,0-1 1,-8 8-1,5-5-110,0 0-1,-1-1 1,-14 10 0,-44 18-1837,58-28 1540,0-1-1,0 1 0,-12 13 1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03:30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 4384,'0'0'1424,"3"0"-854,26 0 490,2 1-283,38-5 0,-57 3-702,166-11 692,274 12 689,2 0-538,-388 0-838,118-3 138,-78-7 246,21-6-533,-114 14-2,-11 2-158,1 0 0,-1-1 0,1 1 0,-1-1-1,1 1 1,-1-1 0,0 0 0,1 0-1,-1 0 1,0 0 0,0-1 0,4-2-1,-3 1-1428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03:30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494 234 3232,'-13'-13'1035,"12"13"-1019,1 0 0,0 0 0,0-1 0,0 1 1,-1 0-1,1 0 0,0 0 0,0-1 0,-1 1 1,1 0-1,0 0 0,-1 0 0,1 0 0,0 0 1,-1 0-1,1-1 0,0 1 0,-1 0 0,1 0 1,0 0-1,0 0 0,-1 0 0,1 0 0,0 0 1,-1 1-1,-3-2 123,0 1-1,0-1 1,-1 0 0,1 0-1,0 0 1,1-1-1,-1 0 1,-6-2 0,8 3-38,-1 0 0,0 0 0,0 0 1,0 1-1,1 0 0,-1-1 0,0 1 0,0 0 1,0 0-1,-4 1 0,-4 0 188,-13-1 119,-83 4 1073,94-2-1340,0 0 0,0 1-1,0 0 1,0 1 0,0 1 0,-12 6 0,20-9-116,0 1-1,0 0 1,1 0 0,0 0-1,-1 0 1,1 1 0,-6 6-1,-16 34 62,7-20-53,13-18-25,1 0 0,1 0 0,-1 0 1,1 1-1,0-1 0,-6 14 0,9-17-7,-4 8 6,0 1 0,1 0 0,1 0 0,0 0 0,-2 14 0,5-21 11,1 0 0,0 0-1,-1-1 1,2 1 0,-1 0 0,0 0-1,1-1 1,3 7 0,-4-10-1,-1 0-1,1 0 1,0 0 0,-1 0-1,1 0 1,0 0-1,0 0 1,0 0 0,0 0-1,0 0 1,0-1 0,0 1-1,0 0 1,0-1 0,0 1-1,0-1 1,0 1-1,0-1 1,0 0 0,1 1-1,-1-1 1,0 0 0,0 0-1,1 0 1,-1 0 0,0 0-1,0 0 1,2 0-1,4-2-3,0 1 0,-1-1-1,1 0 1,6-4-1,-6 3-18,7-2-249,-1-1 0,0 0 0,-1-1 0,0-1 0,0 0 0,0-1 0,-1 0 0,0 0 0,14-17 0,89-114-2337,-112 137 2570,8-8-69,-1 0-1,0-1 1,-1 0 0,-1 0-1,11-24 1,7-25 190,25-57 2207,-37 100-1538,-10 15-123,-6 6-197,-1 2-347,0 0 0,1 0-1,0 0 1,0 1 0,0-1-1,1 1 1,-1 0-1,1 0 1,-1 7 0,-1-1 137,-9 21 0,-13 16 119,6 11-53,9-34-235,-30 99 385,38-114-409,0 0 0,1 1 0,1-1 0,0 0 0,0 1 0,1-1 0,1 1 0,3 21 0,-3-31-115,-1-1-1,1 1 0,0 0 1,0-1-1,-1 1 0,1-1 1,0 1-1,0-1 0,1 1 1,-1-1-1,2 3 0,13 11-579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03:33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1 2656,'0'0'837,"-2"0"-501,-2 0-235,1 0 99,1 0-1,-1 0 0,0 0 1,0 0-1,1 1 0,-1-1 1,-3 2-1,-13 8 262,-1 2 0,2 0 0,0 2-1,-31 28 1,33-27-331,8-8-16,0 1 0,1 0-1,0 0 1,-7 11 0,8-9-72,2 0-1,-1 1 1,1-1 0,0 1 0,1-1-1,1 1 1,0 0 0,0 0 0,1 0 0,0 1-1,1 11 1,0 0 155,0-23-193,0 0-1,0 0 1,0 0 0,0 1-1,0-1 1,0 0-1,-1 0 1,1 0-1,0 0 1,0 0-1,0 0 1,0 1 0,0-1-1,0 0 1,0 0-1,0 0 1,0 0-1,0 0 1,0 0-1,0 1 1,0-1 0,0 0-1,0 0 1,0 0-1,0 0 1,0 0-1,1 1 1,-1-1-1,0 0 1,0 0 0,0 0-1,0 0 1,0 0-1,0 0 1,0 0-1,0 0 1,0 1-1,1-1 1,-1 0 0,0 0-1,0 0 1,0 0-1,0 0 1,0 0-1,0 0 1,0 0-1,1 0 1,-1 0 0,0 0-1,0 0 1,0 0-1,0 0 1,1 0-1,4-1 30,1 0 0,-1 0-1,1 0 1,-1-1 0,0 0 0,0 0-1,0-1 1,0 1 0,5-4-1,8-4-1,-4 2-57,0 0 0,18-16 1,-1 2-208,-29 20 211,1 0-1,-1-1 1,1 1-1,-1 0 1,0-1-1,0 1 0,0-1 1,2-5-1,-3 7 15,-1 0 0,1 0 0,-1-1 0,1 1 0,-1 0 0,1 0 0,0 0 0,0 0 0,0 0-1,-1 0 1,1 0 0,0 1 0,0-1 0,0 0 0,0 0 0,1 1 0,-1-1 0,0 0 0,0 1 0,0 0-1,0-1 1,1 1 0,-1-1 0,2 1 0,-1 0-168,-2 34 108,-1-15 346,1 0 1,4 31 0,-2-43-231,0-1 0,0 1 0,1-1 0,0 0 0,0 1 0,1-1 0,0-1 0,0 1 0,0-1 0,9 9 0,-8-9 9,0-1 0,0-1 0,0 1 0,1-1 0,-1 1 0,11 3 1,-1 0 86,-11-5-96,0 0 0,0-1 0,0 1 0,0-1 0,0 1 0,1-1 0,-1 0 0,0-1 0,0 1 0,1-1 0,-1 0 0,0 0 0,1 0 0,-1-1 0,0 1 0,1-1 0,-1 0 0,0 0 0,0-1 0,0 1 0,0-1 0,0 0 0,4-3 0,-5 3-30,-1 0 0,1-1 0,-1 1 0,0-1 0,4-5 0,0 0 29,6-7 60,-7 9-52,-1 0 0,1 0 0,-1-1 0,0 1 0,6-13 0,-4 4 78,-2 8-70,-1 0-1,0 0 1,-1 0-1,1 0 1,-2-1-1,3-10 1,-4 16-54,-1 0 1,1 0-1,0 0 1,-1 0-1,1 0 1,-1 0-1,-1-3 1,1 2-5,0 0 1,0 0 0,0 0 0,1 0 0,-1-1 0,1 1-1,-1-5 1,-1-21-70,-11-2 22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03:35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78 3712,'-13'-13'1221,"24"8"-330,-6-5 159,0 7-705,0 0 0,0 0-1,0 1 1,6-3-1,-3 4-111,0-1 0,0 1 0,-1 1-1,1-1 1,12 2 0,-9 0-53,0-1-1,15-2 1,-3-2-109,-8 1-51,1 0 0,-1 1 1,1 1-1,0 0 1,0 1-1,23 4 0,-16 0 19,-7-1 47,-1-1 1,24 2 0,52-4 169,-86-3-59,6-7-618,-9 4-2006,-2-7 625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03:35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0 4224,'0'0'1568,"0"0"-1216,-16 16-96,0 15 704,16-16-576,-15 32 768,-1 16-672,1-1-160,15-15-192,-31-1 96,31 1-128,-16-16 192,16 0-192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03:35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374 1 4736,'0'0'1760,"0"0"-1376,-15 31-96,-1-15 608,16 15-544,-16 0 64,16 0-256,0 0 192,0-15-224</inkml:trace>
  <inkml:trace contextRef="#ctx0" brushRef="#br0" timeOffset="1">0 359 6240,'31'0'2304,"-31"0"-1792,78 0-160,-31-15 544,0 15-576,-1 0 128,1-16-256,0 0-32,-16 16-96,16 0-416,-32 0 224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03:36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 4064,'12'13'1307,"-11"-13"-1288,-1 0 0,0 0 1,0 1-1,1-1 1,-1 0-1,0 0 1,0 0-1,1 1 1,-1-1-1,0 0 1,0 0-1,1 0 1,-1 0-1,0 0 1,1 0-1,-1 0 1,0 1-1,1-1 1,-1 0-1,0 0 1,1 0-1,-1 0 1,0 0-1,1-1 1,-1 1-1,7 2 175,0-1 0,0 1 1,-1 1-1,1-1 0,-1 1 0,0 0 0,0 0 0,0 1 0,6 4 0,-8-5-83,0-1 0,0 0-1,0 0 1,8 2 0,7 4 130,-16-5-179,0 0-1,0-1 1,0 2-1,0-1 1,-1 0-1,1 0 1,3 7-1,-5-8-27,0 0 0,0 0 0,0 0 0,0-1 0,-1 1 0,1 0 1,-1 0-1,1 0 0,-1 0 0,1 0 0,-1 1 0,0-1 0,0 0 0,0 0 0,0 0 0,-1 0 0,1 0 0,-1 0 0,0 2 0,-1 0 18,-1-1 1,0 0-1,0 1 0,0-1 0,0 0 0,0-1 0,-1 1 0,1 0 0,-1-1 0,0 0 0,0 0 0,0 0 0,-5 2 0,-11 5-13,5 1-6,-7 4 62,-19-4 225,37-8-283,0 0-1,0 0 0,1 0 0,-6 5 0,2-1 45,-4-1 101,11-5-173,0 0 0,-1 1 0,1-1-1,0 0 1,-1 0 0,1 0 0,-1 0-1,1 0 1,0 0 0,-1 1 0,1-1-1,0 0 1,-1 0 0,1 1 0,0-1-1,0 0 1,-1 0 0,1 1 0,0-1 0,0 0-1,-1 1 1,1-1 0,0 0 0,0 1-1,0-1 1,0 0 0,0 1 0,-1-1-1,1 1 1,0-1 0,0 0 0,0 1-1,0-1 1,0 0 0,0 1 0,0-1-1,0 1 1,0-1 0,0 0 0,1 1-1,-1-1 1,0 0 0,0 1 0,0-1-1,0 1 1,0-1 0,1 0 0,-1 0-1,0 1 1,1 0 0,0 1 49,1 0 1,-1 0-1,0 0 0,1-1 1,0 1-1,-1 0 0,1-1 1,0 1-1,0-1 0,0 1 1,0-1-1,0 0 0,0 0 1,1 0-1,-1 0 0,0 0 1,1 0-1,3 0 0,4 1 69,0-1 0,0 0 0,10-1-1,-19 0-114,152 0-439,-135 0-570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35:32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1248,'0'-1'10,"0"1"-1,0-1 1,0 0 0,0 1-1,1-1 1,-1 0 0,0 1 0,0-1-1,0 0 1,1 1 0,-1-1-1,0 1 1,1-1 0,-1 1-1,0-1 1,1 0 0,-1 1 0,1 0-1,-1-1 1,1 1 0,-1-1-1,1 1 1,-1-1 0,1 1-1,0 0 1,-1 0 0,1-1 0,-1 1-1,2 0 1,1-1 66,0 0 1,0 1-1,0 0 1,-1 0-1,1 0 0,0 0 1,5 1-1,-2 0 130,1 0-1,-1 0 1,1 1 0,-1 0-1,0 1 1,7 3-1,-6-1 76,0 1 0,0-1 0,9 12 0,-4-3 131,-10-13-387,0 1-1,-1 0 1,0 0-1,1 0 1,-1 0-1,0 0 0,0 0 1,0 0-1,0 0 1,-1 0-1,1 1 1,0-1-1,-1 3 1,4 8 0,-1-5-14,1 5 37,-5-2 53,-1-1 0,-1 1 1,-4 11-1,7-21-85,0-1 0,-1 0-1,1 1 1,-1-1 0,1 1 0,0-1-1,-1 1 1,1-1 0,-1 0 0,1 1-1,-1-1 1,1 0 0,-1 0-1,0 1 1,1-1 0,-1 0 0,1 0-1,-2 0 1,-3 2 80,-14 9 121,15-9-160,0 1 0,0 0-1,-1-1 1,-6 3 0,3-4-9,1 0 0,-1 0 0,0-1 0,1 1 0,-1-2 0,0 1 0,-11-3 0,18 2-41,0 1-1,-1-1 1,1 0-1,0 1 1,0-1-1,0 0 1,0 0 0,0 0-1,0 0 1,0 0-1,-1-2 1,1 3-7,1 0 0,0-1 0,-1 1 1,1 0-1,0-1 0,0 1 0,-1-1 0,1 1 1,0-1-1,0 1 0,0 0 0,0-1 1,0 1-1,-1-1 0,1 1 0,0-1 0,0 1 1,0-1-1,0 1 0,0-1 0,1 1 0,-1-1 1,0 1-1,0-1 0,0 1 0,0 0 0,0-1 1,1 1-1,-1-1 0,0 1 0,1-1 0,12-4-245,-9 2 79,0 0-1,0 0 1,0 0-1,-1 0 1,1 0-1,2-5 1,11-8-925,12-2-317,-11 2-469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03:38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421 16 3072,'-13'0'976,"13"0"-969,0 0 0,0 0-1,0 0 1,0 0 0,0 0 0,0 0 0,0 0 0,-1 0-1,1 0 1,0 0 0,0 0 0,0 0 0,0 0 0,0 0-1,0 0 1,0 0 0,0 0 0,0 0 0,0 0-1,-1 0 1,1 0 0,0 0 0,0 0 0,0 0 0,0 0-1,0 0 1,0 0 0,0 0 0,0 0 0,0 0 0,0 0-1,0 0 1,0 0 0,0 0 0,0-1 0,0 1 0,-1 0-1,1 0 1,0 0 0,0 0 0,0 0 0,0 0 0,0 0-1,0 0 1,0 0 0,0 0 0,0 0 0,0-1 0,0 1-1,0 0 1,0 0 0,0 0 0,0 0 0,0 0 0,0 0-1,1 0 1,-1-1 36,0 1 1,-1-1-1,1 0 0,0 1 0,0-1 0,0 1 0,0-1 1,0 1-1,-1-1 0,1 1 0,0-1 0,0 1 1,-1-1-1,1 1 0,0 0 0,-1-1 0,1 1 1,0-1-1,-1 1 0,1 0 0,-1-1 0,1 1 0,-1 0 1,1-1-1,-1 1 0,1 0 0,-1 0 0,1 0 1,-1-1-1,1 1 0,-1 0 0,0 0 0,-24-1 2070,15 2-1971,5-1-75,0 1 1,0-1-1,0 2 0,0-1 0,0 0 1,0 1-1,1 0 0,-1 0 1,1 0-1,-8 5 0,4-1-12,1-1-1,0 1 0,0 0 1,0 0-1,-6 10 1,-1 1 19,-12 14 77,2 2 0,-24 41 1,27-35 29,2 1 0,-16 50 1,15-36-34,9-27-67,2 1-1,-8 37 0,14-44-57,1 1 0,1 21 0,1-32-10,0-1 0,1 1 0,0-1 0,3 13-1,-2-16 15,1 0-1,0 0 1,5 8-1,-1-2 18,-1 1-9,-3-9-47,-1 1 1,1-1-1,6 9 1,-4-8-75,1-1 0,-1 0 0,9 6 0,-5-4-29,25 24-231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03:39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2 3392,'-8'0'573,"4"-1"-225,1 1 1,-1 0-1,0 0 0,0 0 1,1 0-1,-1 1 0,-6 1 1,2 11 24,-5-4-162,10-7-169,0 0 1,0 0-1,1 0 0,-1 0 1,0 0-1,1 1 0,-1-1 1,-3 6-1,-41 67 459,39-63-434,1 0 0,0 0-1,1 0 1,0 1 0,-7 23-1,4-8 27,4-13-34,1 0 0,0 0 0,1 0 1,0 1-1,0 17 0,3-23-49,-1-5 41,1 0 0,0 0 0,0-1 1,2 7-1,-2-10-39,0 0 1,1 0-1,-1 0 0,0 0 1,1 0-1,-1 0 0,1 0 1,-1 0-1,1 0 0,0 0 1,-1 0-1,1 0 0,0-1 1,0 1-1,-1 0 0,1 0 1,0-1-1,0 1 0,0 0 1,0-1-1,0 1 0,2 0 1,1 0 3,0-1 0,0 1 0,0-1 0,0 0 0,1 0 0,-1 0 0,0 0 0,0-1 0,0 0 0,0 0 0,0 0 0,0 0 0,0-1 0,-1 1 0,1-1 0,5-3 0,-3 0-64,0 1 0,0-2 0,0 1 0,7-9 0,-3 4-64,-3 2 72,1 0 1,-1 0 0,0-1 0,-1 0-1,0 0 1,0-1 0,6-14-1,-7 13 3,16-23-164,-16 27 150,0-1 0,0 0 0,4-11-1,-9 18 58,0 0 0,0 0 0,1 0 0,-1 0 0,1 0 0,-1 0-1,1 0 1,-1 0 0,1 0 0,-1 0 0,1 1 0,0-1 0,-1 0 0,1 0-1,0 0 1,0 1 0,1-2 0,-2 2 0,1 0 1,-1 0-1,0 0 0,0 0 0,0 0 0,1 0 1,-1 0-1,0 0 0,0 0 0,0 1 0,1-1 1,-1 0-1,0 0 0,0 0 0,0 0 1,0 0-1,0 0 0,1 0 0,-1 1 0,0-1 1,0 0-1,0 0 0,0 0 0,0 0 1,0 0-1,1 1 0,-1-1 0,0 0 0,0 0 1,0 0-1,0 1 0,2 12 159,-3 17 154,0-14-227,1 0 0,0 1 0,4 21 0,-4-35-62,1 1-1,0 0 1,0-1 0,0 1-1,1 0 1,-1-1-1,1 0 1,-1 1 0,1-1-1,0 0 1,1 0 0,-1 0-1,1 0 1,-1 0 0,1 0-1,0-1 1,0 0-1,0 1 1,6 2 0,-8-4 0,0 0 0,1-1 1,-1 1-1,0-1 0,1 1 0,-1-1 1,1 0-1,-1 0 0,0 1 1,1-1-1,-1 0 0,1 0 0,-1 0 1,1-1-1,-1 1 0,1 0 1,-1-1-1,1 1 0,1-1 0,-1 0 12,0-1-1,0 1 0,0-1 1,0 1-1,0-1 0,0 1 0,0-1 1,-1 0-1,1 0 0,1-3 1,1-3 44,0 1 1,0-1-1,-1 0 0,0 0 1,2-9-1,-3 8-77,-1-1 0,0 1-1,0 0 1,-1 0 0,-1-1-1,1 1 1,-4-17 0,1 18-2,2 7-7,1 0 0,0 0 0,-1 0 0,1 0 0,0 0 0,0 0 0,-1 0 0,1 1 1,0-1-1,0 0 0,0 0 0,0 0 0,0 0 0,0 0 0,1 0 0,-1 0 0,0 0 0,0 0 0,1 0 0,-1 1 0,0-1 0,1 0 0,-1 0 0,1 0 0,-1 0 0,2 0 0,-2 0-3,2-14-301,-2-1 75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03:39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5216,'-15'15'1952,"15"-15"-1536,31 0-96,-15 0 1440,-1 16-1024,32-16 192,-16 0-544,0 0 256,16 16-384,-16-32-2240,16 16 1088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03:40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1 4736,'0'0'1530,"-5"3"-932,1-2-537,2 0 12,-1 0 0,1 0 0,0 0-1,-1 1 1,1-1 0,0 1 0,0-1 0,-1 1 0,2 0-1,-1-1 1,0 1 0,0 0 0,0 0 0,1 1 0,-3 3-1,-4 22 499,-15 6 42,17-22-493,1 0-1,0 0 0,1 0 0,1 0 0,0 1 0,-2 19 1,-1-2-11,2-6-71,1-14-22,1 1 0,-1 19 0,2-28 1,1-1 1,0 1 0,0-1-1,0 1 1,0-1 0,1 0 0,-1 1-1,0-1 1,1 1 0,-1-1-1,1 0 1,-1 1 0,1-1-1,0 0 1,-1 1 0,1-1 0,0 0-1,0 0 1,0 0 0,0 0-1,0 0 1,0 0 0,0 0-1,0 0 1,0 0 0,1-1 0,-1 1-1,0 0 1,2 0 0,0 0 1,-1-1 1,1 1-1,0-1 0,0 0 1,-1 0-1,1 0 1,0 0-1,0 0 1,-1-1-1,1 1 1,0-1-1,2-1 1,1 0 5,-1-1 0,1 0 1,-1 0-1,0 0 0,0-1 1,0 0-1,5-5 0,11-17-137,23-8-112,-16 6 86,-27 28 96,-1 1 0,1 0 0,-1 0 0,0 0 0,1-1 0,-1 1 0,0 0 0,0 0 1,0 0-1,0 0 0,0-1 0,0 1 0,0 2 0,0 0 15,0 0 0,1 0 1,-1 0-1,1 1 0,0-1 0,0 0 0,0 0 0,2 3 1,2 9 75,-3-5-20,-2-8-19,1 0 0,-1 0 1,1 0-1,-1 0 1,1 0-1,0 0 1,1 3-1,21 16 214,-11-9-135,-6-5 46,1 0 1,10 8-1,-15-13-104,1-1 0,-1 1 0,1-1 0,-1 0-1,1 0 1,-1 0 0,1 0 0,0 0 0,0 0 0,-1-1-1,1 1 1,5-1 0,12-4 219,-9 1-127,-7 2-54,1 0-1,-1 0 1,1 0-1,-1 0 1,0-1-1,0 0 1,0 0 0,0 0-1,0 0 1,0-1-1,0 1 1,-1-1-1,0 0 1,1 0-1,-1 0 1,0 0-1,0-1 1,0 1-1,3-7 1,-1-1-41,-1 0 0,0 0 0,0 0 0,-1 0 0,2-22 0,-2 17-25,-1 6-27,-1 1 0,-1 0 0,0-14 1,0 11-26,0 10 41,0-1 0,0 0 0,0 1 1,-1-1-1,1 0 0,-1 0 1,0 1-1,1-1 0,-1 1 0,0-1 1,-2-2-1,2 3 0,0 0 0,0-1 0,0 1 1,0 0-1,0 0 0,1-1 0,-1 1 0,1 0 0,0-1 1,-1 1-1,1-4 0,0-7-323,0 13 326,0 0-1,0 0 0,0 0 0,0 0 1,0 0-1,0 0 0,0 0 1,0 0-1,0 0 0,0 0 0,0 0 1,0-1-1,0 1 0,0 0 1,0 0-1,0 0 0,0 0 1,0 0-1,0 0 0,0 0 0,0 0 1,0 0-1,0 0 0,0 0 1,1-1-1,-1 1 0,0 0 0,0 0 1,0 0-1,0 0 0,0 0 1,0 0-1,0 0 0,0 0 1,0 0-1,0 0 0,0 0 0,0 0 1,0 0-1,1 0 0,-1 0 1,0 0-1,0 0 0,0 0 0,0 0 1,0 0-1,0 0 0,0 0 1,0 0-1,0 0 0,0 0 0,1 0 1,-1 0-1,0 0 0,0 0 1,0 0-1,8 0-335,-5-1-194,1 1 1,-1 0-1,1 0 1,-1 0-1,1 0 1,-1 1-1,1-1 1,4 2-1,8 11-1966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03:40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3328,'0'36'1488,"0"34"314,0-60-1376,0-8-346,1 0 1,-1 0-1,0 0 1,-1 0 0,1 0-1,0 0 1,0 0 0,-1 0-1,1 0 1,-2 2-1,0 0-16,0-1-1,1 1 1,-1 0-1,1 0 0,-1 0 1,1 0-1,1 0 1,-2 7-1,2-11-54,0 0 0,0 1 0,0-1 0,0 0 0,0 1 0,0-1 0,0 0 0,0 0 0,0 1 0,0-1 0,0 0 0,0 1 0,0-1 0,0 0 0,1 1 0,-1-1 1,0 0-1,0 0 0,0 1 0,0-1 0,1 0 0,-1 0 0,0 1 0,0-1 0,1 0 0,9 11 151,-7-9 64,-3-2-32,0 0 181,0-2-298,1-1 0,-1 1 0,1-1 0,0 1 0,0-1 0,0 1-1,2-4 1,5-14 49,-7 20-114,-1-1 0,0 0 0,0 1 0,0-1 0,0 0 0,0 0 1,0 1-1,0-1 0,0 0 0,0 0 0,0 1 0,0-1 0,0 0 0,-1 1 0,1-1 0,0 0 0,0 1 0,-1-1 0,1 0 0,-1 1 1,1-1-1,-1 0 0,-6-4 253,7 5-250,-1 0 0,1 0 0,0-1 0,-1 1 1,1 0-1,-1-1 0,1 1 0,0 0 0,-1-1 0,1 1 0,0 0 0,-1-1 0,1 1 0,0-1 1,0 1-1,-1 0 0,1-1 0,0 1 0,0-1 0,0 1 0,0-1 0,0 1 0,-1-1 1,1 1-1,0-1 0,0 1 0,0-1 0,0 1 0,0-1 0,0 1 0,1-2 0,-1-11 169,0 11-129,2-1-229,2-1 157,-2 2-458,0-1 1,1 1-1,-1 0 0,1-1 1,-1 1-1,1 0 0,0 1 0,5-4 1,-4 4-23,0 1-1,0-1 1,0 1 0,8 0 0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03:40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32 2656,'10'-6'316,"-7"4"-173,1 0 0,0 0 0,0 0 0,0 1-1,6-2 1,0-1-33,-7 2 17,1 1 1,0-1 0,0 1 0,0 0-1,0 0 1,0 1 0,1-1-1,-1 1 1,7 0 0,-6 0 65,0 1 1,0 0-1,0 0 1,-1 1-1,1-1 0,0 1 1,0 0-1,-1 0 1,0 0-1,1 1 0,-1 0 1,0 0-1,0 0 1,5 5-1,11 20 762,-14-20-780,0 0 1,-1 0-1,0 0 1,-1 1-1,0 0 0,0-1 1,-1 1-1,0 1 1,2 9-1,-1 6 25,0-1 0,-1 1-1,-1 0 1,-2-1 0,0 1 0,-2 0-1,-1 0 1,-5 24 0,1-11-9,4-20-89,0 1-1,-2-1 0,0 0 1,-9 22-1,8-30 57,-1 1-1,-1-1 0,0 0 0,0-1 1,-1 0-1,-11 9 0,-2 3 118,14-13-159,1 0-24,0 0 0,-1-1 0,0 0 0,-1 0 0,1-1 0,-1 0 0,0 0 0,-12 4 0,-10-4-526,16-4 164,-7 3-74,18-3 35,0-1 0,0 0 0,0 0-1,0 0 1,0-1 0,-1 1 0,1-1 0,0 0 0,0 0 0,0 0 0,-5-2 0,7 1 104,1 1-1,-1-1 1,0 0 0,0 0-1,1-1 1,-1 1 0,1 0-1,-1-1 1,-1-1 0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03:41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 5408,'39'-26'1728,"-38"25"-1682,-1 1 0,1-1 1,0 1-1,-1-1 0,1 1 1,0-1-1,-1 1 0,1-1 1,0 1-1,0-1 0,-1 1 0,1 0 1,0 0-1,0-1 0,0 1 1,0 0-1,0 0 0,-1 0 1,1 0-1,2 0 0,2-1 235,-3 0-156,-1 1 0,0-1 0,1 0 0,-1 1 0,1-1 0,-1 1 0,1 0 0,-1-1 0,0 1 0,1 0 0,-1 0 0,4 0 0,20 10 991,-9 1-801,-14-11-288,-1 1 0,1 0-1,0 0 1,-1 0 0,1 0 0,-1 0 0,1 0-1,-1 0 1,0 0 0,1 1 0,-1-1 0,0 0 0,0 1-1,0-1 1,2 4 0,-3-3 0,0-1 0,0 1 1,0 0-1,0-1 0,0 1 0,0 0 0,0-1 0,0 1 1,-1 0-1,1-1 0,-1 1 0,1-1 0,-1 1 1,0-1-1,-1 3 0,1-2 17,0 1 0,1-1 1,-1 0-1,1 0 0,-1 1 0,1-1 0,0 1 1,0-1-1,0 5 0,-1 9 213,-6-2-27,6-12-182,0-1 1,1 0-1,-1 1 0,0-1 1,1 0-1,-1 1 1,1-1-1,0 0 0,-1 1 1,1 1-1,0 0 176,1 4-298,-1-7 73,0 0 1,0 0-1,0 0 1,0 0-1,0 0 1,0 0-1,0 0 1,0 1-1,0-1 0,0 0 1,0 0-1,0 0 1,0 0-1,0 0 1,0 0-1,0 1 1,0-1-1,0 0 1,0 0-1,0 0 0,0 0 1,0 0-1,0 0 1,0 1-1,0-1 1,0 0-1,0 0 1,0 0-1,0 0 0,1 0 1,-1 0-1,0 0 1,0 0-1,0 0 1,0 0-1,0 1 1,0-1-1,0 0 1,0 0-1,1 0 0,-1 0 1,0 0-1,0 0 1,0 0-1,0 0 1,0 0-1,0 0 1,1 0-1,-1 0 1,0 0-1,0 0 0,0 0 1,0 0-1,0 0 1,0 0-1,1 0 1,-1 0-1,0-1 1,13-2 13,-1 0 0,0-1 1,24-12-1,-5 1 62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03:41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11 2400,'0'0'779,"0"0"-481,0-3-15,0-4 398,0 17 568,0-10-774,0 0 197,0 0-187,0 0-21,-3 0-165,-1 0-184,-12 1 507,15-1-612,1 1 0,-1-1 0,1 0 0,-1 0 0,1 0 0,0 1 1,-1-1-1,1 0 0,-1 1 0,1-1 0,0 0 0,-1 1 0,1-1 0,0 0 0,0 1 1,-1-1-1,1 1 0,0-1 0,0 0 0,0 1 0,-1-1 0,1 1 0,0-1 0,0 1 1,0-1-1,0 1 0,0-1 0,0 1 0,0 0 0,0-1-7,0 0 0,0 0 0,0 0 0,0 0 0,0 0 1,0 0-1,0 1 0,0-1 0,0 0 0,0 0 0,0 0 0,0 0 0,0 0 0,0 0 0,0 0 0,0 0 1,0 0-1,0 0 0,0 0 0,0 1 0,0-1 0,0 0 0,0 0 0,0 0 0,0 0 0,0 0 0,0 0 1,0 0-1,0 0 0,-1 0 0,1 0 0,0 0 0,0 0 0,0 0 0,0 0 0,0 1 0,0-1 0,0 0 0,0 0 1,0 0-1,0 0 0,0 0 0,0 0 0,-1 0 0,1 0 0,0 0 0,0 0 0,0 0 0,0 0 0,0 0 1,0 0-1,0 0 0,0 0 0,0 0 0,0 0 0,-1-1 0,1 1 11,-1 0 0,1 0 0,-1 0-1,1 0 1,-1 0 0,1 0 0,-1 0 0,1 1 0,-1-1-1,1 0 1,0 0 0,-1 0 0,1 0 0,-1 1 0,1-1-1,-1 0 1,1 0 0,0 1 0,-1-1 0,1 0 0,-1 1 0,1-1-1,0 0 1,-1 1 0,1-1 0,0 1 0,0-1 0,-1 0-1,1 1 1,0-1 0,0 1 0,0-1 0,0 1 0,-1-1-1,1 1 1,0-1 0,0 1 0,0-1 0,0 1 0,0-1 0,0 1-1,-2 5 281,1-5-269,-1 0 0,1 0 0,0 0 0,0 1 1,0-1-1,0 1 0,0-1 0,1 0 0,-1 1 1,0-1-1,1 1 0,-1 0 0,1-1 0,-1 1 0,1-1 1,0 1-1,0 2 0,0-2-11,0 0 1,-1 0-1,1-1 1,0 1-1,-1 0 1,1-1-1,-1 1 0,0 0 1,1-1-1,-1 1 1,0 0-1,-1 1 1,1-2-10,0 1 0,0-1 0,0 1 1,1-1-1,-1 1 0,0 0 0,1-1 1,-1 1-1,1 0 0,0 0 0,-1-1 1,1 3-1,0 43 448,0-47-439,0 1-1,0 0 0,0-1 0,0 1 1,0-1-1,0 1 0,1 0 0,-1-1 1,0 1-1,0-1 0,0 1 0,1 0 1,-1-1-1,0 1 0,1-1 1,-1 1-1,0-1 0,1 1 0,-1-1 1,1 1-1,-1-1 0,1 0 0,-1 1 1,1-1-1,-1 0 0,1 1 0,-1-1 1,1 0-1,-1 0 0,1 1 0,1-1 1,22 1 568,-13-2-378,-11 1-197,1 1 0,-1-1 0,1 0 0,-1 0 0,1 0 0,-1 0 0,1 0 0,-1 0 0,1 0 0,-1 0 0,1 0 0,-1-1 0,1 1 0,-1 0 0,1 0 0,-1 0 0,1-1 0,-1 1 0,0 0 0,1 0 0,-1-1 0,1 1 0,-1 0 0,0-1 0,1 1 0,-1 0 0,0-1 0,1 1 0,-1-1 0,0 1 0,1-1 0,3-6 100,3 3-25,-7 4-76,0 0 0,1-1 1,-1 1-1,1 0 0,-1-1 0,1 1 1,-1 0-1,0-1 0,1 1 1,-1 0-1,0-1 0,1 1 0,-1 0 1,0-1-1,0 1 0,0-1 0,1 1 1,-1-1-1,0 1 0,0-1 0,0 1 1,0-1-1,0 1 0,1-1 0,-1 1 1,0-1-1,0 1 0,0-1 0,-1 1 1,1 0-1,0-2 0,0-78-352,0 79 260,0 1 0,0-1 1,0 1-1,0-1 0,0 1 1,0-1-1,0 1 0,0-1 1,0 1-1,1-1 0,-1 1 0,0-1 1,0 1-1,0-1 0,1 1 1,-1-1-1,0 1 0,0-1 1,1 1-1,-1 0 0,0-1 1,1 1-1,-1 0 0,1-1 1,-1 1-1,1 0 0,-1-1 1,0 1-1,1 0 0,-1 0 1,1 0-1,-1-1 0,1 1 1,-1 0-1,1 0 0,-1 0 1,1 0-1,-1 0 0,1 0 0,-1 0 1,1 0-1,-1 0 0,1 0 1,-1 0-1,2 1 0,13-1-2260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03:44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173 383 2656,'0'-13'837,"0"13"-822,0-1-1,0 1 1,0 0 0,0-1-1,1 1 1,-1 0-1,0-1 1,0 1 0,0-1-1,0 1 1,1 0 0,-1-1-1,0 1 1,0 0-1,1-1 1,-1 1 0,0 0-1,0 0 1,1-1-1,-1 1 1,0 0 0,1-1-1,38-38 2167,-38 39-2124,-1-1 0,1 1 0,-1-1 0,0 1 0,1-1 0,-1 1 0,0-1-1,0 0 1,1 1 0,-1-1 0,0 0 0,0 1 0,0-1 0,0 0-1,0 1 1,0-1 0,0 0 0,0 1 0,0-1 0,0 0 0,0 1 0,0-1-1,-1 0 1,1-2 146,0-75 2027,0 75-2184,-1 0 0,1 0 0,-1-1 0,1 1 0,-1 0 0,0 0 0,0 0 1,-3-5-1,0-3 40,2 5-47,1 4-23,1 0 1,-1 0-1,0 0 0,0 0 0,0 0 1,0 0-1,0 0 0,-2-3 1,2 4-14,0 0 0,-1 1 0,1-1 0,0 0 1,-1 1-1,1-1 0,0 1 0,-1-1 0,1 1 1,0 0-1,-1-1 0,1 1 0,-1 0 0,1 0 1,-1 0-1,0 0 0,-3 1-20,0 0-1,0 0 1,0 0 0,0 0-1,0 1 1,1-1 0,-1 1-1,0 1 1,1-1 0,-5 4-1,2-2 37,1 1-1,-1 0 1,1 0-1,0 0 1,-9 13-1,4-5 81,1 0-31,1 0 1,-11 20 0,18-28-69,-1 1 1,1 0-1,0 1 1,0-1-1,1 0 1,0 0-1,0 1 1,0 12-1,0-3 58,0-10-34,1 0 0,0 0 0,2 10 0,-2-14 6,0 0-1,1-1 1,-1 1-1,1 0 1,0 0-1,0-1 1,0 1-1,-1-1 1,1 1-1,0-1 1,1 1 0,-1-1-1,0 0 1,0 1-1,1-1 1,2 2-1,-3-2-9,1 0-1,-1 0 0,1 0 0,-1 0 1,1-1-1,-1 1 0,1 0 0,-1-1 1,1 1-1,0-1 0,2 1 0,0-2 9,-1 1-1,1-1 0,-1 0 0,1 0 1,4-1-1,4-1 14,-10 3-39,-1 0 0,1-1-1,0 1 1,-1 0-1,1-1 1,0 1-1,-1-1 1,1 0 0,-1 1-1,1-1 1,-1 0-1,1 0 1,-1 0 0,1 0-1,-1 0 1,0 0-1,0-1 1,1 1-1,-1 0 1,1-2 0,6-10-27,1 1-72,-1-1 1,14-27-1,-16 26 75,-1 0 0,0 0 0,-1 0 0,-1 0 0,0-1-1,2-22 1,-4 15-54,1 1 0,5-23 0,-4 27 0,12-61-158,-12 57 218,-3 12 25,0 9-4,2 40 157,2-29-118,0 10 56,-12 15 124,7-20-97,0 27 0,2-23 127,-5 36 0,0-32-87,1-10 29,0 0-1,2 0 1,-1 16 0,2-1 76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03:44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16 3648,'0'-13'1173,"0"10"-703,2 3-49,0 0-311,-1 1 1,0-1 0,0 0-1,1 0 1,-1 1 0,0-1-1,0 1 1,1-1-1,-1 1 1,0-1 0,0 1-1,0 0 1,0-1-1,0 1 1,0 0 0,0 0-1,0 0 1,0 0 0,0 0-1,-1 0 1,1 0-1,0 0 1,-1 0 0,1 0-1,-1 1 1,1-1 0,-1 0-1,1 0 1,-1 1-1,0-1 1,0 0 0,1 3-1,0 7-118,0 0 0,-1 0 0,-1 13 0,0-2 384,1-20-353,0 0 0,-1 0 0,1-1 0,0 1 0,-1 0 0,1-1 0,-1 1 0,0 0 0,1-1 0,-1 1 0,0-1 0,0 1 0,0-1-1,0 1 1,0-1 0,-1 0 0,1 1 0,-2 0 0,-10 14 208,8-3-98,-5-8-117,5 2-58,5-7 39,0 1 0,-1-1 1,1 1-1,0-1 0,0 0 0,0 1 0,-1-1 0,1 0 0,0 1 0,-1-1 0,1 0 0,0 0 0,0 1 0,-1-1 0,1 0 0,-1 0 0,1 1 0,0-1 0,-1 0 0,1 0 0,0 0 1,-1 0-1,1 0 0,-1 0 0,1 0 0,-1 0 0,1 0 0,0 0 0,-1 0 0,0 0 0,45 0 19,-13 0-53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35:32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32 3808,'0'2'112,"0"0"0,0-1 0,0 1 0,-1 0 0,1-1 0,0 1 0,-1-1 0,0 1 0,1-1 0,-1 1 0,0-1 0,0 1 0,1-1 0,-1 0 0,0 0 0,0 1 0,-3 1 0,4-3-78,-1 1-1,1-1 1,0 1 0,-1-1 0,1 1 0,0-1-1,-1 1 1,1-1 0,0 1 0,-1 0 0,1-1-1,0 1 1,0-1 0,0 1 0,0-1 0,0 1 0,0 0-1,0-1 1,0 1 0,0 0 0,-1 5 104,-3 0 88,3-5-204,1-1 1,-1 1-1,0 0 1,1-1-1,-1 1 0,1-1 1,-1 1-1,1 0 1,0 0-1,-1-1 0,1 1 1,-1 0-1,1 0 1,0 0-1,0-1 0,0 1 1,-1 0-1,1 0 1,0 0-1,0-1 0,0 1 1,0 0-1,0 0 1,1 0-1,-1 0 0,0-1 1,1 3-1,5 1-6,-5-3-6,-1-1 0,1 0-1,-1 1 1,1-1 0,-1 0 0,0 1-1,1-1 1,-1 1 0,0-1-1,1 0 1,-1 1 0,0-1 0,1 1-1,-1-1 1,0 1 0,0-1-1,0 1 1,0-1 0,1 1-1,-1-1 1,0 1 0,0-1 0,0 1-1,0 0 1,0-1 0,0 1-1,0 0 1,2-1 241,-1 0-239,-1 0 1,0 0-1,1 0 1,-1 0-1,1 0 1,-1 0-1,1 0 1,-1 0-1,0 0 0,1 0 1,-1 0-1,1-1 1,-1 1-1,0 0 1,1 0-1,-1 0 1,0-1-1,1 1 1,-1 0-1,0 0 1,1-1-1,-1 1 1,0 0-1,1-1 1,-1 1-1,0 0 0,0-1 1,0 1-1,1 0 1,-1-1-1,5-6 92,1 3-65,-5 3-40,-1 1 1,1 0 0,-1 0-1,0-1 1,1 1 0,-1 0-1,1-1 1,-1 1-1,0 0 1,1-1 0,-1 1-1,0 0 1,0-1 0,1 1-1,-1-1 1,0 1 0,0-1-1,1 1 1,-1 0-1,0-1 1,0 1 0,0-1-1,0 1 1,0-1 0,0 1-1,0-1 1,0 1 0,0-1-1,0 1 1,0-1-1,0 0 1,0 0-1,0 0 0,0 0 0,0 0 0,1 0 0,-1 0 0,0 0 0,0 0 0,1 0 0,-1 0 0,1 1-1,-1-1 1,1 0 0,-1 0 0,1 0 0,0 1 0,-1-1 0,1 0 0,0 1 0,-1-1 0,1 0 0,0 1 0,0-1 0,0 1 0,0-1 0,0 1 0,1-1 0,13-9-62,-10 5 44,1 0-1,-1 1 0,12-7 1,-6 4-9,-5 3-43,1 1 1,-1-1-1,1 1 1,0 0-1,0 0 1,0 1-1,13-3 1,-4 3-123,0 1 0,19 0 0,-29 1 141,5 0-23,-10 0 49,1 0 1,-1-1-1,1 1 0,-1 0 0,1 1 1,-1-1-1,1 0 0,-1 0 0,3 2 0,-3-2 28,-1 1 0,1-1 0,-1 1 0,1-1 0,-1 1 0,1-1 0,-1 1 0,0 0 0,1-1 0,-1 1 0,0 0 0,1 0 0,-1-1 0,0 1 0,0 0 0,0 0-1,0-1 1,0 1 0,0 0 0,0 0 0,0-1 0,0 2 0,0-1 3,0-1 0,0 1 0,0-1 0,0 1 0,0-1 0,0 0 0,0 1 0,0-1 0,0 1-1,0-1 1,0 0 0,0 1 0,-1-1 0,1 1 0,0-1 0,0 0 0,0 1 0,-1-1 0,1 0 0,0 1 0,0-1 0,-1 0 0,1 1-1,0-1 1,-1 0 0,1 0 0,0 0 0,-1 1 0,1-1 0,-1 0 0,-6 5 77,2 5 115,-2-5-92,7-5-96,-1 0-1,1 1 1,0-1 0,-1 0 0,1 0 0,0 0 0,-1 1-1,1-1 1,0 0 0,-1 1 0,1-1 0,0 0 0,0 1-1,-1-1 1,1 0 0,0 1 0,0-1 0,0 0 0,-1 1 0,1-1-1,0 1 1,0-1 0,0 0 0,0 1 0,0-1 0,0 1-1,0-1 1,0 0 0,0 1 0,0 0 0,0-1-7,0 0 0,0 0 0,0 0 0,0 0 0,0 0 0,0 1 0,0-1-1,0 0 1,0 0 0,0 0 0,0 0 0,0 0 0,0 0 0,0 0 0,0 0 0,0 0 0,0 0 0,0 1 0,0-1 0,0 0 0,0 0 0,0 0 0,0 0 0,0 0 0,0 0 0,0 0 0,0 0 0,0 0 0,0 0 0,0 0 0,-1 0 0,1 0 0,0 0 0,0 1 0,0-1-1,0 0 1,0 0 0,0 0 0,0 0 0,0 0 0,0 0 0,0 0 0,0 0 0,-1 0 0,1 0 0,0 0 0,0 0 0,0 0 0,0 0 0,0 0 0,0 0 0,0 0 0,0 0 0,0 0 0,0 0 0,-1 0 0,-9 3 9,10-3-12,0 0 0,-1 0 1,1 1-1,0-1 0,0 0 1,0 0-1,0 0 0,-1 0 1,1 1-1,0-1 0,0 0 0,0 0 1,0 0-1,0 1 0,0-1 1,0 0-1,-1 0 0,1 1 0,0-1 1,0 0-1,0 0 0,0 1 1,0-1-1,0 0 0,0 0 1,0 1-1,0-1 0,0 0 0,0 0 1,1 1-1,-1-1 0,0 0 1,0 0-1,0 0 0,0 1 0,0-1 1,0 0-1,0 0 0,1 0 1,-1 1-1,0-1 0,0 0 1,0 0-1,1 0 0,-1 1 0,6 3-38,-5-4 37,-1 0 0,1 1 0,-1-1 0,1 0 0,-1 0 0,0 1 0,1-1 0,-1 0 1,0 1-1,1-1 0,-1 0 0,0 1 0,1-1 0,-1 1 0,0-1 0,0 1 0,1-1 0,-1 1 0,0-1 0,0 0 0,0 1 0,0-1 0,0 1 1,0-1-1,0 1 0,0-1 0,0 1 0,0-1 0,0 1 0,0-1 0,0 2 0,0-2 10,0 1 0,0 0 0,0-1-1,0 1 1,0-1 0,0 1 0,0 0 0,1-1 0,-1 1-1,0-1 1,0 1 0,0 0 0,1-1 0,-1 1 0,0-1-1,1 1 1,-1-1 0,1 1 0,-1-1 0,1 1 0,-1-1-1,0 0 1,1 1 0,-1-1 0,1 0 0,0 1 0,-1-1-1,1 0 1,-1 1 0,1-1 0,1 0 0,22 1 434,-13-2-303,-10 1-135,0 0 0,0 0 0,0 0 0,0-1 0,0 1 0,0 0 0,0-1 0,0 1 0,0-1 0,0 1 0,-1-1 0,1 0 1,0 1-1,0-1 0,0 0 0,-1 1 0,1-1 0,0 0 0,-1 0 0,1 0 0,0 0 0,-1 0 0,1 0 0,-1 0 0,1-1 0,6-9-45,-6 11 36,-1-1 1,0 1-1,1 0 1,-1-1-1,0 1 1,1 0-1,-1-1 0,0 1 1,0 0-1,0-1 1,1 1-1,-1 0 0,0-1 1,0 1-1,0-1 1,0 1-1,1-1 0,-1 1 1,0 0-1,0-1 1,0 1-1,0-1 0,0 1 1,0-1-1,0 1 1,-1-1-1,2-4-10,10 0-11,-9-5-44,-2 10 69,0-1-1,0 1 0,0 0 1,0 0-1,0 0 0,0 0 1,0 0-1,0 0 0,0 0 1,0 0-1,0 0 0,0 0 1,0-1-1,0 1 0,0 0 0,0 0 1,0 0-1,0 0 0,0 0 1,0 0-1,0 0 0,0 0 1,0 0-1,1 0 0,-1 0 1,0-1-1,0 1 0,0 0 1,0 0-1,0 0 0,0 0 1,0 0-1,0 0 0,0 0 0,0 0 1,0 0-1,0 0 0,0 0 1,1 0-1,-1 0 0,0 0 1,0 0-1,0 0 0,0 0 1,0 0-1,0 0 0,0 0 1,0 0-1,0 0 0,0 0 1,0 0-1,1 0 0,-1 0 0,0 0 1,0 0-1,0 0 0,2 0-30,-1 0 0,1-1 0,-1 1 1,1 0-1,-1-1 0,1 1 0,-1-1 0,1 0 0,-1 1 0,1-1 0,1-1 0,-2 1-180,1 0 0,0 0 0,-1 0 0,1 0 0,0 0 0,0 1 0,0-1 0,0 1 0,-1-1 0,1 1 0,3-1 0,13-1-1426,11-11-431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03:44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16 4800,'0'-16'1792,"0"16"-1408,0 0-96,0 0 352,0 16-416,0 15 128,0 15-224,0 1 64,0 0-96,0 15 96,-16-15-128,1 15 128,15 1-128,-16-32 256,16 16-192,0-16-96,0-16-64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03:45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1 5056,'-4'0'249,"0"0"-1,0 0 1,0 0 0,0 0 0,0 0-1,-1 1 1,1 0 0,0 0 0,0 0-1,0 0 1,1 1 0,-1-1 0,-6 4-1,8-4-184,0 0 0,-1 0-1,1-1 1,0 1 0,-1-1-1,1 1 1,0-1-1,-1 0 1,-4 0 0,-9 1 126,14-1-168,0 1 0,0 0 0,1 0 0,-1 0 0,0 1 0,1-1 0,-1 0 0,1 1 0,-2 1 0,1-2 9,1 1-1,-1-1 0,1 0 0,-1 1 1,1-1-1,-1 0 0,0 0 0,0 0 0,-1 1 1,-10 1 83,10-3-129,1 1 0,0-1 0,0 1 0,-1-1 0,1 1 0,0 0 0,0 0 0,0 0 0,0 0 0,0 1 0,0-1 0,0 0 0,-2 3 0,-2 2-63,3-3 37,-1 1 1,1-1-1,0 1 0,-5 7 1,7-10 43,0 0 1,1 0-1,-1 1 1,1-1 0,-1 0-1,1 1 1,0-1-1,-1 0 1,1 1-1,0-1 1,0 0-1,0 1 1,0-1 0,0 1-1,0-1 1,1 0-1,-1 1 1,0-1-1,1 0 1,-1 1-1,2 1 1,24 44 593,-24-42-477,-2-5-93,1 1 0,-1 0 0,0-1 0,0 1 0,1 0 0,-1-1 0,1 1 0,-1-1 0,0 1 0,1-1 0,-1 1 0,1-1 0,-1 1 0,1-1 0,-1 1 0,1-1 0,0 0 0,-1 1 0,1-1 0,-1 0 0,2 1 0,3 1 54,-4-1-48,0 0-1,0-1 1,1 1-1,-1 0 1,0 0 0,0 0-1,0 0 1,-1 0-1,1 0 1,0 1 0,0-1-1,-1 0 1,2 2-1,-2-2-14,0-1-1,0 1 1,1 0-1,-1-1 1,0 1-1,1 0 1,-1-1-1,1 1 1,-1 0-1,0-1 1,1 1-1,-1-1 0,1 1 1,0-1-1,-1 1 1,1-1-1,-1 0 1,1 1-1,0-1 1,-1 0-1,1 1 1,0-1-1,-1 0 1,1 0-1,0 0 1,1 1-1,0-1 138,-2 0-38,0 0-48,3 0-229,7 0-688,-7 0 230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03:45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236 1 3552,'0'0'1147,"-3"0"-683,2 0-401,-1 0 1,0 0-1,1 1 1,-1-1-1,1 1 1,-1-1-1,1 1 1,-1 0-1,1-1 1,-1 1-1,0 1 1,0-1 50,0 0 0,1 0-1,-1 0 1,0 0 0,0 0 0,0-1-1,1 1 1,-1-1 0,0 1 0,0-1 0,-3 0-1,5 0-69,-1 0 0,1 0 0,-1 0 0,1 0-1,-1 0 1,1 0 0,-1 0 0,1 0-1,-1 0 1,1 0 0,-1 0 0,1 0-1,-1 0 1,1 0 0,-1 1 0,1-1-1,-1 0 1,1 0 0,0 1 0,-1-1 0,1 0-1,-1 0 1,1 1 0,0-1 0,-1 0-1,1 1 1,0-1 0,-1 0 0,1 1-1,0-1 1,-1 1 0,-6 9 502,-16 8 238,17-11-617,0 0 0,1 1-1,-9 14 1,-5 7 131,2-7-3,-24 37 0,35-49-238,1 1 1,1-1-1,0 1 1,0-1-1,1 1 1,-3 21-1,4-18 72,0-1-1,2 1 0,1 25 0,-1-34-161,1 1-1,0-1 1,1 0-1,-1 1 0,1-1 1,0 0-1,0 0 1,0 0-1,1 0 0,0 0 1,0-1-1,0 1 1,6 5-1,19 19-467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03:45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1 2304,'-16'0'1269,"16"3"-890,0 54 1295,1-56-1624,-1 1-1,-1 0 0,1-1 0,0 1 1,0 0-1,-1-1 0,1 1 0,-1-1 0,1 1 1,-1 0-1,0-1 0,1 1 0,-1-1 0,-2 3 1,-1 3 209,-12 25 407,15-30-647,0 1-1,0 0 1,1 0-1,-1 0 1,1 0-1,0 0 1,0 0-1,0 0 1,0 0-1,1 4 1,-1-2 1,0-5-18,1 0 0,-1 0-1,0 1 1,0-1 0,0 0 0,0 0-1,0 0 1,0 0 0,0 0-1,0 0 1,0 1 0,0-1-1,0 0 1,0 0 0,0 0-1,0 0 1,0 0 0,0 0-1,0 1 1,0-1 0,0 0-1,0 0 1,0 0 0,0 0-1,0 0 1,0 1 0,0-1-1,0 0 1,0 0 0,0 0-1,0 0 1,-1 0 0,1 0 0,0 0-1,0 0 1,0 1 0,0-1-1,0 0 1,0 0 0,0 0-1,0 0 1,-1 0 0,1 0-1,0 0 1,0 0 0,0 0-1,0 0 1,0 0 0,0 0-1,-1 0 1,1 0 0,0 0-1,0 0 1,0 0 4,-1 0 0,1 0-1,0 0 1,0 0 0,0 0 0,-1 0-1,1 0 1,0 0 0,0 0 0,0 0 0,-1 0-1,1 0 1,0 0 0,0 0 0,-1 0-1,1 0 1,0 0 0,0 0 0,0 0-1,-1 0 1,1 0 0,0 0 0,0 1 0,0-1-1,0 0 1,-1 0 0,1 0 0,0 0-1,0 0 1,0 1 0,0-1 0,0 0-1,-1 0 1,1 0 0,0 0 0,0 1 0,0-1-1,0 0 1,0 0 0,0 0 0,0 1-1,0-1 1,0 0 0,0 0 0,0 0-1,0 1 1,0-1 0,0 0 0,0 0 0,0 0-1,0 1 1,0-1 0,0 0 0,0 0-1,0 0 1,0 1 0,0-1 0,0 0-1,0 0 1,1 0 0,-1 1 0,0-1 0,0 0-1,0 0 1,1 0 0,4 1 74,-5-1-81,0 0 1,0-1-1,1 1 0,-1 0 1,0-1-1,0 1 0,1-1 1,-1 1-1,0 0 1,0-1-1,0 1 0,0-1 1,0 1-1,0-1 0,0 1 1,0-1-1,0 1 0,0 0 1,0-2-1,3 2-586,-2 0 551,0 0 0,0-1 0,0 1 0,0 0 0,0-1-1,0 1 1,0-1 0,0 0 0,-1 1 0,1-1 0,0 0 0,0 1-1,0-1 1,-1 0 0,1 0 0,-1 0 0,1 1 0,0-1-1,-1 0 1,1 0 0,-1 0 0,1-1 0,7-10-119,-6 9 165,14 3 1500,-16 3-945,0-2-522,0-1 0,1 1 0,-1 0 0,0 0 0,0 0 0,1-1 0,-1 1 0,1 0 0,-1-1 0,0 1 0,1 0 0,-1-1 0,1 1 0,0 0 0,-1-1 0,1 1 0,-1-1 0,1 1 0,1 0 0,17 9 491,-17-8-461,3-1 47,0 0 0,-1 0 0,1-1 1,0 1-1,0-1 0,-1 0 0,1 0 1,0-1-1,0 0 0,7-1 0,-10 1-55,0 0-1,0 0 1,0-1-1,0 1 1,0 0-1,0-1 1,0 0-1,3-2 1,8-7 266,-6 8-125,-7 3-191,1-1 0,-1 1 0,1 0 0,-1 0 0,0 0 0,1 0 0,-1-1 0,1 1 0,-1 0 1,1-1-1,-1 1 0,0 0 0,1-1 0,-1 1 0,0 0 0,1-1 0,-1 1 0,0-1 0,1 1 0,-1-1 0,0 1 1,0 0-1,0-1 0,0 1 0,1-1 0,-1 1 0,0-1 0,0 1 0,0-1 0,0 1 0,0-1 0,0 1 1,0-1-1,0 1 0,0-1 0,0 1 0,-1-1 0,1-1 33,0 0 0,0 0-1,-1 0 1,1 0 0,-1 0 0,0 0 0,1 0-1,-1 0 1,0 1 0,-1-3 0,1 2-41,0 0 1,0 0-1,0 1 1,0-1-1,0 0 1,1 0-1,-1 0 1,1-1-1,-1 1 0,1-2 1,0-9-168,0 13 154,0 0 1,0 0-1,0 0 0,0-1 1,0 1-1,0 0 1,0 0-1,0 0 0,0 0 1,0 0-1,0 0 1,0 0-1,0 0 0,0 0 1,0 0-1,0-1 0,0 1 1,0 0-1,0 0 1,0 0-1,0 0 0,0 0 1,0 0-1,0 0 1,0 0-1,0 0 0,0 0 1,0 0-1,0 0 1,0-1-1,0 1 0,0 0 1,0 0-1,0 0 0,0 0 1,1 0-1,-1 0 1,0 0-1,0 0 0,0 0 1,0 0-1,0 0 1,0 0-1,0 0 0,0 0 1,0 0-1,0 0 0,1 0 1,-1 0-1,0 0 1,0 0-1,0 0 0,0 0 1,0 0-1,0 0 1,0 0-1,3 0 167,0 0-1113,0 0-1,1 0 0,-1 0 1,0 0-1,0 1 1,6 1-1,20 11-1873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03:46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 2976,'16'15'1339,"-16"-15"-982,0 0 523,0 0-144,0 0 336,-1 2-931,-1-1-1,1 0 1,0 0 0,-1 0 0,1 0 0,-1 0-1,1-1 1,-1 1 0,-2 1 0,-5 3 227,3 5 99,4-5-246,-27 29 995,28-32-1180,-2 3 44,-1 0 0,1-1 0,0 2 0,0-1 0,1 0 0,-1 0 0,1 1 1,1 0-1,-1-1 0,1 1 0,-2 10 0,3 30 251,1-44-310,-1-1-1,0 1 1,1-1 0,-1 1 0,1-1 0,0 1 0,0-1 0,-1 0 0,1 1-1,0-1 1,0 0 0,0 0 0,0 1 0,0-1 0,1 0 0,-1 0 0,0 0 0,0 0-1,1-1 1,-1 1 0,1 0 0,-1 0 0,0-1 0,1 1 0,2 0 0,-1 0 22,0-1 0,0 1 0,-1 0 0,1-1 0,0 1 0,0-1 0,0 0 0,0 0 0,0 0 0,0-1 0,0 1 0,0-1 0,0 1 0,-1-1 1,4-1-1,-2 0-13,0-1 0,0 1 1,-1-1-1,1 0 1,-1 0-1,5-6 1,-6 7-10,0 0 1,-1 0 0,1 0 0,-1-1-1,1 1 1,-1 0 0,0-1-1,0 1 1,0-1 0,0 1 0,-1-1-1,1 0 1,0-3 0,0-4 21,-1 6-31,0 1 1,0-1-1,0 1 0,0-1 1,0 0-1,-1 1 1,1-1-1,-3-4 1,-7-16-99,-2 7-171,11 16 247,1 0-1,-1 0 0,1 1 1,-1-1-1,1 0 1,-1 0-1,1 1 0,-1-1 1,1 0-1,0 0 0,-1 0 1,1 0-1,0 0 1,0 0-1,0 0 0,0 1 1,0-1-1,0 0 1,0-2-1,0-10-261,0 10-133,2 3-779,11 0 336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03:46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4320,'0'-16'1600,"0"16"-1248,0-16-96,15 16 352,1 0-384,-1 0 480,-15 0-416,16 16 448,15 0-448,-31 15 224,31-16-288,-31 32 416,0 0-352,0 15 288,-15 1-320,-1-1 480,1-15-416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03:46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48 3072,'-16'0'1365,"16"-2"-901,0-6 841,0 16-301,0-8-988,0 0-1,0 0 1,0 0-1,0 0 1,0 0-1,0 0 1,0 0-1,0 0 0,0 0 1,0 0-1,0 0 1,0 1-1,0-1 1,0 0-1,0 0 0,0 0 1,0 0-1,0 0 1,0 0-1,0 0 1,0 0-1,0 0 1,0 0-1,0 1 0,0-1 1,0 0-1,0 0 1,0 0-1,0 0 1,0 0-1,0 0 0,1 0 1,-1 0-1,0 0 1,0 0-1,0 0 1,0 0-1,0 0 1,0 0-1,0 0 0,0 0 1,0 0-1,0 0 1,0 0-1,1 0 1,-1 0-1,0 0 0,0 0 1,0 0-1,0 0 1,0 0-1,0 0 1,0 0-1,0 0 1,0 0-1,1 0 0,48 0 1601,-37 1-1290,24 4-1,12 2 11,1-4 53,92-6 1,-114 1-277,257-9 707,-108 12-611,336-4 147,-254-8-244,-11 9-52,28-1-13,-47-7 6,-36 4 17,-25-4 100,67 7 632,-154 3-788,-76 1-206,-6 1-512,1-1 337,0 0-1,0 1 1,-1-1 0,1 0-1,-1 0 1,1 0-1,-1-1 1,-2 2 0,0-1-116,0 0-1,-1 0 1,1-1 0,-8 0 0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03:47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297 250 1888,'-13'-13'613,"10"10"-367,3 3 191,0 0-351,0-1 1,0 1-1,1-1 0,-1 1 0,0 0 1,0-1-1,0 1 0,0-1 1,0 1-1,0-1 0,-1 1 1,1-1-1,0 1 0,0-1 1,0 1-1,0-1 0,0 1 0,-1-1 1,1 1-1,0 0 0,0-1 1,-1 1-1,1-1 0,0 1 1,-1 0-1,1-1 0,-1 1 1,1 0-1,0 0 0,-1-1 0,1 1 1,-1 0-1,-6-5 495,5 1-355,-4-2 81,-1 4-157,-1 1-1,1 0 1,-1 0-1,0 1 1,1 0 0,-12 1-1,-5 0 351,19-1-434,-1 1 0,1-1 0,0 1 0,0 0 0,-1 1 0,1-1 0,0 1 0,0 0 0,1 0 0,-1 0 0,0 1 0,1 0 0,-6 4 0,-24 13 269,28-17-292,1 1 0,-1-1 0,1 1 0,0 0 0,1 1 1,-6 4-1,8-7-26,0 1-1,0-1 1,0 1 0,0-1 0,0 1 0,1 0 0,-1-1 0,1 1 0,0 0 0,0 0 0,0 0 0,0 0-1,0 5 1,1-8-12,0 1 0,0-1 0,0 0 0,0 0 0,0 1 1,0-1-1,0 0 0,0 0 0,0 0 0,0 1 0,0-1 0,0 0 0,0 0 0,1 0 0,-1 1 0,0-1 0,0 0 0,0 0 0,0 0 0,1 0 0,-1 0 0,0 1 0,0-1 0,0 0 0,0 0 0,1 0 0,-1 0 0,0 0 0,0 0 0,0 0 0,1 0 0,-1 0 0,0 0 0,1 0 0,5 3 35,-1-1 0,1 0 0,0 0-1,1-1 1,-1 0 0,0 0 0,0-1 0,0 1-1,8-2 1,59-7 276,-51 4-288,-21 4-26,26-3-250,41-12 0,-61 13 195,1-1 0,-1 0 0,0 0 0,0 0 0,-1-1 0,1 0 0,-1-1 0,1 1 0,7-9 0,-12 11 60,-1 0 0,1 1 0,0-1 0,-1-1 0,1 1 0,-1 0 0,0 0 0,0-1 0,1 1 0,-2 0 0,1-1 0,0 1 0,0-1 0,-1 1 0,1-1 0,-1 1 0,0-6 0,2-8 80,3-7 14,-3 13-66,0-1-1,0 1 1,0-17 0,-2 20 7,0 1 0,-1-1 0,1 0 1,-1 0-1,0 0 0,-1 1 0,0-1 0,0 0 0,-5-10 0,-6-11 246,11 22-165,-3-5 233,5 11-348,-1 0-1,1 0 1,0-1 0,-1 1-1,1 0 1,-1 0-1,1 0 1,-1 0 0,1 0-1,0 0 1,-1 0 0,1 0-1,-1 0 1,1 0 0,-1 0-1,1 0 1,0 0-1,-1 0 1,1 1 0,-1-1-1,1 0 1,0 0 0,-1 0-1,1 1 1,-1-1 0,-2 2-3,0 0 1,1 0-1,-1 0 1,1 1-1,0-1 1,0 1-1,0-1 1,0 1 0,0 0-1,0 0 1,1 0-1,-1 0 1,-1 5-1,-1 3 10,1-1 0,-3 19 0,1 18 113,-2-17 151,5-22-198,0 0-1,1 0 0,0 1 1,0-1-1,0 0 1,1 1-1,0-1 0,1 1 1,2 11-1,8 8-448,-10-22-131,-1-5 350,1 0 1,-1 0-1,0 0 0,1 0 1,-1 0-1,0 0 1,1 0-1,0 0 0,-1 0 1,1-1-1,0 2 0,3 1-187,0 0-1,0 0 0,1-1 1,4 3-1,-9-5 330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03:47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12 4736,'-2'-11'1422,"1"11"-1398,1 0-1,0 0 1,0 0-1,0 0 1,-1 0 0,1 0-1,0 0 1,0 0-1,0 0 1,-1 0-1,1 0 1,0 0-1,0 0 1,0 0-1,-1 0 1,1 0-1,0 0 1,0 1 0,0-1-1,0 0 1,0 0-1,-1 0 1,1 0-1,0 0 1,0 1-1,0-1 1,0 0-1,0 0 1,0 0-1,-1 0 1,1 1-1,0-1 1,-1 2 57,0-1 1,0 1-1,0 0 0,0 0 0,1 0 1,-1 0-1,1 0 0,-1 0 1,1 0-1,-1 3 0,1-4-34,0 1 0,0-1 0,0 1 0,0 0 0,-1-1 0,1 1 0,-1-1 0,1 1 0,-1-1 0,0 0 1,1 1-1,-2 0 0,-5 11 312,2 16-7,-5 2-96,5 0-102,-6 1 49,11-31-195,-2 7 50,0 1 0,-1-1 0,-5 12 0,7-18-42,1 0 1,-1-1-1,1 1 1,-1 0-1,1-1 0,0 1 1,0 0-1,0-1 1,0 1-1,0 0 1,0 0-1,1-1 0,-1 1 1,0 0-1,1-1 1,-1 1-1,1 0 0,0-1 1,0 1-1,-1-1 1,1 1-1,0-1 0,0 0 1,0 1-1,3 1 1,-3-2-5,-1-1 1,1 1 0,-1-1 0,1 0 0,-1 1-1,1-1 1,0 0 0,-1 1 0,1-1-1,-1 0 1,1 0 0,0 0 0,-1 0 0,1 0-1,0 0 1,-1 0 0,1 0 0,0 0-1,-1 0 1,1 0 0,0 0 0,-1 0 0,2-1-1,0 1 18,0 0-28,-1 0 1,0 0 0,0 0 0,1 0 0,-1 0-1,0-1 1,0 1 0,1 0 0,-1-1-1,0 1 1,0-1 0,0 1 0,1-1-1,-1 1 1,0-1 0,0 0 0,0 0 0,0 0-1,0 0 1,0 1 0,-1-1 0,1 0-1,0 0 1,1-3 0,-2 4 16,0-1 0,1 0 0,-1 0 0,1 0 1,-1 0-1,1 1 0,-1-1 0,1 0 0,-1 0 0,1 1 0,0-1 0,-1 0 0,1 1 1,0-1-1,-1 1 0,1-1 0,0 1 0,0-1 0,0 1 0,0 0 0,-1-1 0,1 1 1,0 0-1,0 0 0,1-1 0,8-2 17,1-10-217,10-2-16,-11-1-17,-8 14 235,0 1 1,0-1-1,0 1 0,1-1 0,-1 1 0,0 0 0,1 0 0,-1 0 0,1 0 0,-1 1 0,1-1 0,-1 1 1,1-1-1,-1 1 0,1 0 0,0 0 0,-1 0 0,1 0 0,-1 0 0,1 1 0,3 0 0,41 28 1067,62 17 144,-101-42-1077,-1-1 1,1-1-1,0 0 0,0 0 0,1-1 0,-1 1 1,0-2-1,0 1 0,13-2 0,-18 1-111,-1 0 1,1 1-1,-1-1 0,0-1 1,1 1-1,-1 0 0,1-1 0,-1 1 1,0-1-1,1 0 0,-1 1 0,0-1 1,0 0-1,0-1 0,0 1 0,0 0 1,0-1-1,0 1 0,2-3 1,12-9 333,-15 13-358,0 0-1,0-1 1,0 0 0,0 1-1,0-1 1,0 1-1,0-1 1,0 0 0,0 0-1,-1 0 1,1 0-1,0 1 1,0-1 0,-1 0-1,2-2 1,-2 1-8,1 0-1,-1 0 1,0-1 0,0 1 0,0 0 0,0 0 0,0-3-1,-1-13 82,1 12-61,-1 0-1,0 1 0,0-1 1,-3-8-1,2 9-51,0-1 1,1 1-1,0-1 1,-1-8-1,1-10-1268,1 17-30,-1-1 1,1 1-1,1-1 0,0 0 0,1-8 1,-1 14 1029,0 0 0,0 0 0,0 1 0,0-1 0,0 0 0,1 1 0,-1-1 0,0 1 0,2-2 0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03:48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4480,'13'-13'1445,"-12"13"-1415,-1-1 1,0 1-1,1 0 0,-1 0 0,0-1 0,1 1 1,-1 0-1,0-1 0,0 1 0,1-1 1,-1 1-1,0 0 0,0-1 0,0 1 0,0-1 1,1 1-1,-1 0 0,0-1 0,0 1 1,0-1-1,0 1 0,0-1 0,0 1 0,0 0 1,0-1-1,0 0 0,1-4 263,0 5-99,1-1 0,0 1 0,-1-1 0,1 1-1,0-1 1,0 1 0,0 0 0,-1 0-1,1 0 1,3 1 0,-1-1 192,1 2 1230,9 6-570,-12-7-979,0 0 0,-1 0 0,1 0 0,0 0 0,0 0-1,0 0 1,-1 0 0,1 0 0,-1 1 0,1-1 0,-1 1 0,1-1 0,-1 1 0,0-1 0,2 4 0,2 24 104,1-14-120,-5-12-8,1 0 1,-1 0-1,0 0 0,-1 0 1,1 0-1,0 1 1,-1-1-1,0 0 1,0 6-1,0 51 362,0-44-315,-1-9-18,1 0 0,0-1 0,1 11 0,-1-15-56,0-1-1,1 0 0,-1 0 1,0 0-1,1 1 1,-1-1-1,1 0 0,-1 0 1,1 0-1,-1 0 1,1 0-1,0 0 0,0 0 1,-1 0-1,1 0 0,0 0 1,0 0-1,0-1 1,0 1-1,0 0 0,0 0 1,0-1-1,0 1 0,2 0 1,1 0 15,-2 0-64,-1 0 0,1-1 1,0 1-1,-1-1 0,1 1 0,0-1 0,0 0 0,0 0 1,-1 0-1,1 0 0,3 0 0,32-18-2153,-29 16 1862,0 0 1,1 1 0,-1 1 0,16-1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35:32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0 2912,'-1'0'39,"0"0"0,1 0 1,-1 0-1,0 0 0,1 1 0,-1-1 1,0 0-1,1 0 0,-1 1 0,0-1 1,1 0-1,-1 1 0,1-1 0,-1 0 1,0 1-1,1-1 0,-1 1 1,1-1-1,-1 1 0,1-1 0,0 1 1,-1 0-1,1-1 0,0 1 0,-1-1 1,1 1-1,0 0 0,-1-1 0,1 1 1,0 0-1,0-1 0,0 1 0,0 1 1,0 30 464,0-18-92,0 5-131,1-3 144,-4 30-1,-1-23-254,0 10 108,-1-2-1,-11 35 1,-10 44 91,24-98-312,-4 19 151,-4-10 278,5 3-86,-3-16 128,8-8-524,-1 0 1,1 0 0,0 1-1,-1-1 1,1 0-1,0 0 1,-1 1-1,1-1 1,0 0 0,0 1-1,-1-1 1,1 0-1,0 1 1,0-1-1,0 0 1,-1 1-1,1-1 1,0 0 0,0 1-1,0-1 1,0 1-1,0-1 1,0 0-1,0 1 1,0-1 0,0 1-1,0 0 1,0-2-39,0 0 1,0 0 0,1 0 0,-1 0 0,0 0-1,1 1 1,-1-1 0,1 0 0,-1 0-1,1 0 1,-1 1 0,1-1 0,0 0-1,-1 1 1,1-1 0,0 0 0,-1 1 0,1-1-1,0 1 1,0-1 0,0 1 0,0 0-1,1-1 1,14-11-337,-11 8 231,1 0 1,-1 0-1,1 0 0,0 1 1,7-4-1,-7 5 133,-4 1-25,1 0-1,0 0 1,0 0-1,0 1 1,-1 0-1,1-1 1,0 1-1,0 0 1,0 0-1,4 1 1,4 0-129,15-1-107,-15 3 86,10 7 74,-20-9 110,1 0 0,-1-1 0,0 1 0,1 0-1,-1 1 1,0-1 0,0 0 0,1 0 0,-1 0 0,0 1-1,0-1 1,0 0 0,-1 1 0,1-1 0,0 1 0,0-1 0,-1 1-1,1 0 1,-1-1 0,0 1 0,1 0 0,-1-1 0,0 1 0,0 0-1,0-1 1,0 1 0,0 0 0,0 1 0,-1 2 37,2-1 12,-1 0 0,0-1 0,-1 1 0,1 0 0,-1 0 0,0 0 0,0 0 0,0-1 0,0 1 0,0 0 0,-4 4 0,3-5 3,0 0-1,-1 0 1,0-1 0,0 1 0,1-1 0,-1 0-1,-1 0 1,1 0 0,0 0 0,-4 2-1,4-4 12,1 1-1,0 0 1,0-1-1,-1 0 1,1 1-1,0-1 1,-1 0-1,-3-1 1,2 1-165,1 0-978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03:48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16 235 5056,'-16'0'1888,"16"0"-1472,0 0-128,0-16 1824,0 16-1216,16 0 480,-1 0-800,1-16 0,0 16-320,15 0-384,0 0 64,16-15 224,-1 15-96,1 0-768,0 0 352,-16 0-3008,-15-16 1856</inkml:trace>
  <inkml:trace contextRef="#ctx0" brushRef="#br0" timeOffset="1">203 16 4320,'0'-15'1600,"0"15"-1248,0 0-96,0 15 352,0 1-384,0 15 416,0 0-384,-16 16 288,16 0-288,0-16 0,0 0-160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03:48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 5056,'-13'0'1642,"13"0"-1630,0 0-1,-1 0 0,1 0 0,0 0 1,0 0-1,0 0 0,0 0 0,0 0 1,0 0-1,0 0 0,0 0 0,0 0 0,0 0 1,-1 0-1,1 0 0,0 0 0,0 0 1,0 0-1,0 0 0,0 0 0,0 0 0,0 0 1,0 0-1,0 0 0,0 0 0,0 0 1,-1 0-1,1 0 0,0 0 0,0 0 1,0 0-1,0 0 0,0 1 0,0-1 0,0 0 1,0 0-1,0 0 0,0 0 0,0 0 1,0 0-1,0 0 0,0 0 0,0 0 0,0 0 1,0 0-1,0 1 0,0-1 0,0 0 1,0 0-1,0 0 0,0 0 0,0 0 1,0 0-1,0 0 0,0 0 0,0 0 0,-10 29 1509,15-13-832,-9-5-270,3-9-377,0-1 1,0 1-1,0 0 1,1-1-1,-1 1 0,1 0 1,-1-1-1,1 1 1,-1 3-1,1-2 20,0 1 1,0-1-1,1 1 0,-1-1 0,1 1 0,-1-1 0,3 6 0,-3-8-45,1 0 0,0 0-1,-1-1 1,1 1 0,0 0-1,0 0 1,-1 0 0,1 0-1,0-1 1,0 1 0,0 0-1,0-1 1,0 1 0,0-1-1,0 1 1,0-1 0,0 1-1,0-1 1,0 0 0,0 0-1,1 1 1,-1-1 0,0 0-1,0 0 1,0 0 0,2 0-1,4 0 96,-5 0-84,0 0 1,0 0 0,0 0 0,0 0 0,0 0 0,1 0 0,-1-1 0,0 1 0,3-2 0,13-8 89,-7 7-80,-10 3-28,0 0 0,0 0 0,0-1 0,0 1 0,0 0 0,0 0 0,0-1-1,0 1 1,-1-1 0,1 1 0,0 0 0,0-1 0,0 0 0,-1 1 0,1-1 0,0 1-1,-1-1 1,1 0 0,0 0 0,-1 1 0,1-1 0,-1 0 0,1 0 0,-1 0 0,0 1-1,1-3 1,12-12 269,-12 14-266,0 0-1,0 0 1,0 0-1,0 0 1,-1 0-1,1 0 0,0 0 1,0 0-1,-1 0 1,1-1-1,-1 1 1,2-2-1,-13-25-502,11 25 225,13 3-70,-10 0 224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03:49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47 7136,'-15'0'2656,"15"0"-2080,0 16-160,0-1 640,0 1-672,0 0-224,0-1-128,0 1 320,0-1-192,15 1-352,-15-16 96,31 0-2944,-15 0 1664</inkml:trace>
  <inkml:trace contextRef="#ctx0" brushRef="#br0" timeOffset="1">484 1 6048,'15'0'2240,"-15"0"-1728,16 0-160,-16 15 1088,15-15-864,-15 0 256,0 16-480,-15-16 128,15-16-256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05:07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1 191 2304,'0'-20'1058,"0"16"-871,-1 0-1,1 0 0,0 0 1,1 0-1,-1 0 0,1 1 1,1-8-1,5 4 576,-6 7-714,-1-1-1,1 1 1,-1 0-1,0-1 1,1 1-1,-1 0 1,0-1-1,1 1 1,-1-1-1,0 1 0,1 0 1,-1-1-1,0 1 1,0-1-1,1 1 1,-1-1-1,0 1 1,0-1-1,0 1 1,0-1-1,0 1 1,0-1-1,0 1 0,0-1 1,0 1-1,0-1 1,0 1-1,0-1 1,0-2 67,0 1 0,0-1 0,-1 1 0,1-1 0,0 1 0,-1-1 0,0 1 0,0-1 0,0 1 0,-2-4 0,2 3-38,0 1 0,0 0 0,0-1 0,0 1 0,0 0 0,1-1 0,-1 1 0,1-1 0,0 1 0,-1-6 0,1 3 127,1-26 260,3 21-361,-3 10-100,-1 0-1,0 0 0,0 0 0,0-1 0,1 1 1,-1 0-1,0 0 0,0 0 0,1 0 0,-1 0 1,0 0-1,0 0 0,1 0 0,-1 0 0,0 0 1,0 0-1,1 0 0,-1 0 0,0 0 1,0 0-1,1 1 0,-1-1 0,0 0 0,0 0 1,0 0-1,1 0 0,-1 0 0,0 0 0,0 1 1,0-1-1,1 0 0,-1 0 0,0 0 0,0 1 1,0-1-1,0 0 0,6 16 78,-2-2-31,-1 0 1,3 30-1,-4-25-10,9 51 73,-6 31 85,5 8-69,-5-2-16,6-14-69,-9-60-67,0-10-3,0 0-1,10 38 0,-5-35 193,17 39 1,-21-60-127,-1-1-1,1 0 1,0 0 0,0 0 0,0 0 0,1 0 0,-1-1-1,1 1 1,0-1 0,7 4 0,-10-6-24,1 0 20,1 0-1,-1 0 0,0 0 1,1 0-1,-1-1 1,0 1-1,1-1 0,-1 1 1,0-1-1,1 0 0,-1 0 1,1 0-1,-1 0 1,1-1-1,-1 1 0,0-1 1,5-1-1,-4 2-13,9-5 19,0 1 0,0-2 0,0 1 0,-1-2 0,0 0 0,0 0 0,-1-1 0,1 0 0,11-13 0,3-8 7,-1-1 0,-2-1 0,29-51-1,-35 54 34,-13 23-53,-1 0 0,1 0 0,-1 0 1,0-1-1,-1 1 0,1-1 0,-1 1 0,1-12 0,1-2 92,7-15 67,-5 3 49,0 15-143,-3 9-4,0 0 1,-1 0-1,1 1 0,-1-11 0,-1 15-68,0-1 0,0 1 0,0-1 0,1 0-1,-1 1 1,1-1 0,-1 1 0,1-1 0,0 1 0,0-1-1,2-2 1,-2 2-21,0 1-1,0 0 0,0-1 1,0 1-1,0-1 1,0 1-1,-1-1 0,0 1 1,1-1-1,-1 0 1,0-3-1,1-1-17,0-1 0,1 1 0,0 0-1,0 0 1,1 0 0,4-9 0,3-11-28,-4 9 47,0 0 0,2 0 0,17-32 0,-15 33-108,-2 0-1,7-19 0,-14 33-45,0 1 0,0-1 0,0 0 0,0 0-1,0 1 1,0-1 0,1 1 0,-1-1 0,1 1-1,2-3 1,-4 5 73,1-1-1,-1 1 1,0-1-1,1 1 0,-1-1 1,0 0-1,1 1 1,-1-1-1,0 1 1,0-1-1,0 1 1,1-1-1,-1 0 0,0 1 1,0-1-1,0 1 1,0-1-1,0 0 1,0 1-1,0-1 0,0 1 1,-1-1-1,1 0 1,0 1-1,0-1 1,0 0-76,-1-4-867,1 5 946,0-1 0,0 1 0,0 0 0,0-1 0,0 1 0,0-1 1,0 1-1,0-1 0,0 1 0,0-1 0,0 1 0,0-1 0,1 1 0,-1-1 0,0 1 0,0 0 1,0-1-1,1 1 0,-1-1 0,0 1 0,0 0 0,1-1 0,0 0-8,0 1 0,-1 0 0,1-1 0,0 1 0,0 0 0,0 0-1,-1-1 1,1 1 0,0 0 0,0 0 0,0 0 0,0 0 0,1 0 0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05:08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467 0 3392,'0'0'1088,"-2"0"-651,0 0-362,0 1 0,0-1-1,1 0 1,-1 1 0,0-1-1,1 1 1,-1 0-1,0 0 1,1 0 0,-1-1-1,1 1 1,-1 1 0,1-1-1,0 0 1,-1 0 0,-1 3-1,-59 56 749,-79 85 904,119-116-1388,0 0 0,1 2 0,2 1 0,2 0 0,-25 63 0,20-32-139,3 1 0,-15 85 0,28-114-120,2 0 1,-1 63-1,6-79-49,1 0 0,0-1 0,1 1 0,1-1 1,1 1-1,12 29 0,-12-38-226,1 1 1,0-1-1,0 0 0,1 0 1,1-1-1,0 0 0,0 0 1,1-1-1,0 0 0,0-1 1,1 0-1,0 0 0,11 5 1,10 4-1230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05:08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25 3136,'0'0'1029,"0"0"-629,0-3-64,0-7 427,0 10-753,0 0 1,0 0-1,0 0 0,0-1 1,0 1-1,0 0 1,0 0-1,0 0 0,0 0 1,0 0-1,0 0 0,0 0 1,0 0-1,0 0 1,0 0-1,0-1 0,0 1 1,0 0-1,0 0 1,0 0-1,0 0 0,0 0 1,0 0-1,0 0 0,0 0 1,0 0-1,0 0 1,0 0-1,0 0 0,0-1 1,1 1-1,-1 0 1,0 0-1,0 0 0,0 0 1,0 0-1,0 0 0,0 0 1,0 0-1,0 0 1,0 0-1,0 0 0,0 0 1,1 0-1,-1 0 1,0 0-1,0 0 0,0 0 1,0 0-1,0 0 0,0 0 1,0 0-1,0 0 1,0 0-1,0 0 0,1 0 1,3 0 275,-2 1-191,0-1 0,1 0 0,-1 0 0,0 0 0,1-1 0,-1 1 0,0-1 0,4 0 0,-5 0-82,0 0-5,0 1-1,0-1 1,-1 1 0,1-1 0,0 1 0,0 0 0,0-1 0,0 1 0,0 0-1,0-1 1,0 1 0,0 0 0,-1 0 0,1 0 0,0 0 0,0 0-1,0 0 1,0 0 0,0 0 0,0 0 0,0 0 0,0 1 0,0-1-1,0 0 1,0 1 0,0-1 0,-1 0 0,1 1 0,0-1 0,1 2-1,-1-1-7,15 1-57,-15-2 58,-1 0-1,1 0 1,0 0 0,0 0-1,0 0 1,0 0-1,-1 0 1,1 0 0,0 1-1,0-1 1,0 0-1,-1 1 1,1-1 0,1 1-1,1 4 73,0 0-1,0 0 1,-1 0-1,3 6 1,-5-8-35,1 1 1,0-1 0,-1 1 0,1-1-1,-1 1 1,-1 6 0,1 8 111,0-18-150,0 5 40,0 0-1,0-1 1,-1 1 0,1 0-1,-1-1 1,-2 7-1,-11 11 87,5-7-33,6-10-38,1 0-1,-1 1 1,2 0 0,-1-1-1,1 1 1,-2 11-1,2-9 8,0-1 0,-1 0 0,-3 9-1,2-10 26,0 0-1,-1 0 0,-7 9 1,-9 17 207,17-26-203,-1 1 0,1-1-1,-1 0 1,0 0 0,-10 10-1,13-15-96,-1 1 0,1 0-1,-1 0 1,1 0 0,0-1-1,0 1 1,0 1 0,0-1-1,0 0 1,0 0 0,0 0-1,1 0 1,-1 1-1,1-1 1,0 0 0,-1 1-1,1-1 1,0 0 0,0 0-1,1 3 1,-1-4 13,0 0 0,0 0 0,1 0-1,-1-1 1,0 1 0,0 0 0,1 0 0,-1-1 0,1 1-1,-1 0 1,1-1 0,-1 1 0,1 0 0,-1-1 0,1 1-1,-1-1 1,1 1 0,0-1 0,-1 1 0,1-1 0,0 1-1,-1-1 1,1 1 0,0-1 0,0 0 0,0 0 0,-1 1-1,1-1 1,0 0 0,0 0 0,0 0 0,-1 0 0,2 0 0,7 1 22,0-1 0,13-1 1,-4 0 97,29 1-559,-47 0 312,1 0 1,0 0-1,0 0 1,0 0-1,0 0 0,-1 0 1,1 0-1,0 0 0,0-1 1,0 1-1,0 0 1,-1 0-1,3-2 0,-3 2 33,0-1-1,1 0 1,-1 0-1,0 1 0,1-1 1,-1 0-1,0 0 0,0 0 1,0 0-1,0 1 1,0-1-1,0 0 0,0-2 1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05:09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78 5312,'-15'0'1952,"15"0"-1504,0 0-128,0 0 1664,0 0-1152,0-15-128,15 15-448,16-16-64,-15 16-96,0-16 96,-1 1-128,16-1-2784,1 16 1504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05:09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110 125 2496,'0'16'896,"0"-16"-672,16 31-96,-16 0 1632,15-15-992,-15 30 64,0-14-512,0 14 192,0-14-288,-15 14 160,15-15-224,-32 1 224,17-1-256,-1-16 32,-15 1-96,16 0-2432,-1-1 1280</inkml:trace>
  <inkml:trace contextRef="#ctx0" brushRef="#br0" timeOffset="1">391 16 4896,'0'-15'1824,"0"15"-1440,0 0-96,15 15 1184,-15-15-864,16 0-32,-1 16-352,16-16 64,1 0-192,14 0 32,1 0-64,-16 0 96,16 0-96,-16 0-320,-15 0 160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05:09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0 3392,'-2'0'99,"1"0"0,-1 1 0,0-1 1,1 0-1,-1 1 0,0-1 0,1 1 0,-1-1 0,1 1 1,-1 0-1,1-1 0,-1 1 0,1 0 0,0 0 0,-1 0 1,1 0-1,0 0 0,0 1 0,-2 1 0,3-3-98,-4 4 366,0 1 0,1-1 1,-1 1-1,1 0 0,0 0 1,0 0-1,-2 6 0,0 4 61,-5 22 270,8-23-551,-4 14 90,-15 8 168,20-31-366,-1 0 0,1 0 0,0 0 0,0 6 0,-1 5 22,-24 134 179,25-140-176,-1-1 0,1 1 0,1 0 0,-1-1 0,2 1 0,-1 0 0,4 16 0,7-5-37,-8-9-21,-3-9-2,1-1-1,-1 0 1,1 1 0,0-1 0,-1 0-1,1 0 1,0 0 0,0 0 0,1 0-1,-1 0 1,0 0 0,1 0 0,1 2-1,1 0-35,0 0 1,1 0-1,-1 0 0,7 3 0,-8-5-28,-1-1 1,1 0-1,0 0 0,0 0 1,-1-1-1,1 1 0,0-1 0,0 1 1,0-1-1,3 0 0,28 0-1716,10 0 502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05:10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1 1728,'6'0'301,"-3"-1"-194,-1 1 0,1 0 0,-1 0 0,1 1 0,-1-1 0,1 0 0,4 2 0,9 9 1141,-14-10-1106,1 1 0,0 0 0,0 0-1,-1 0 1,1 0 0,-1 0 0,0 1 0,0-1-1,0 1 1,0 0 0,0-1 0,0 1 0,-1 0-1,1 0 1,1 4 0,10 18 368,-4-10-214,2 3-30,-1-1 0,0 2 0,7 21 0,-10-18 9,-1 0 0,-1 1 0,-1-1 1,3 43-1,-12-13 476,2-27-372,1 2-73,-4 24 55,1-32-310,-7 20 1,6-21-54,-4 10 64,-1 0 0,-1 0 0,-2-1 0,0-1 0,-2 0 0,-1-1-1,-1-1 1,0-1 0,-24 22 0,-54 51 29,85-85-239,-20 16 0,27-24-34,-1 0 0,0 0-1,1-1 1,-1 1-1,0-1 1,0 0-1,-11 2 1,-17-1-847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35:33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3648,'-6'9'409,"5"-6"-321,-1 0 1,1-1-1,0 1 0,0 0 0,0 0 0,0 0 0,0 0 0,1 0 0,-1 0 0,1 0 0,0 0 0,0 0 0,0 4 1,0 157 2364,1-147-2302,0 0 1,5 17-1,-3-16-41,-1 1 0,1 19 0,-3 206 1052,0-242-2010,0-2-704,0 0 502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05:10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6464,'0'16'2400,"0"-16"-1856,0-16-160,0 16 1216,0 0-960,0 0-64,16 16-352,15-16 128,0 0-224,-16 0-32,32 0-64,-16 15-192,16-15 96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05:10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3488,'15'15'1280,"-15"-15"-992,16 0-64,-1 0 1984,1 0-1248,-1-15 800,17 30-1024,-1-30-128,0 15-384,-16 0 64,17 15-160,-17-15 64,1 0-96,-1 0-2176,-15 0 1152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03:15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3808,'0'0'1408,"0"0"-1088,16 0-96,-16 0 608,15 0-512,17 0 224,-1 0-320,0 0-128,0 0-64,0 0 96,0 16-64,-15-16 32,0 0-32,-16 15 96,15-15-96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03:16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4480,'-16'0'1664,"16"0"-1312,0 0-64,0 15 1248,16-15-896,-16 0 576,31 16-704,0-16 288,-15 0-480,31 0-288,-16 0-64,0 0 0,-15 0 32,15 0-928,0 0 512,-16 0-2656,1 0 1728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03:16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16 2720,'-13'-13'891,"10"10"-545,3 3-84,0 0 282,1 53 2499,1-27-2511,-2 0 0,-5 41 0,0-43-325,2-8-23,1 0-1,-1 19 1,2-25-133,1-1 1,-2 1 0,1 0-1,-4 11 1,1-3-17,1-5 0,0 3 112,0 0-1,-1-1 1,-1 1-1,-9 19 1,12-20 15,-2 0-69,4-15-93,0 0 1,0 0-1,0 1 1,0-1-1,0 0 0,-1 0 1,1 0-1,0 0 1,0 1-1,0-1 1,-1 0-1,1 0 0,0 0 1,0 0-1,0 0 1,-1 0-1,1 0 1,0 0-1,0 0 0,0 1 1,-1-1-1,1 0 1,0 0-1,0 0 1,-1 0-1,1 0 1,0 0-1,0 0 0,0-1 1,-1 1-1,1 0 1,0 0-1,0 0 1,0 0-1,-1 0 0,1 0 1,0 0-1,0 0 1,0-1-1,-1 1 1,1 0-1,0 0 0,0 0 1,0 0-1,0 0 1,-1-1-1,1 1 1,0 0-1,0 0 0,0 0 1,0-1-1,-1 0-7,1-1-1,-1 1 1,1-1-1,-1 1 0,1-1 1,0 1-1,0 0 1,-1-1-1,1 1 1,0-1-1,0 1 0,1-4 1,-1-4-44,0-1-34,-1 5 25,1 1-1,0-1 1,0 1 0,1 0 0,-1-1 0,3-8-1,7-26-648,-9 36 649,-1 0 0,1-1-1,0 1 1,0-1 0,0 1 0,1 0 0,-1 0-1,5-6 1,-3 5 22,1 0-1,0 1 1,0 0-1,0 0 1,6-3 0,-1 0-17,1-1-12,1 1-1,-1 0 0,1 1 0,0 0 1,0 1-1,1 1 0,-1-1 1,1 2-1,22-3 0,-33 5 70,1 0 0,0 0 0,-1 0 0,1 0 0,0 0 0,0 0 0,-1 1 0,1-1 0,0 1 0,-1-1 0,1 1 0,-1 0 0,1-1 0,-1 1 0,3 2 0,4 2 30,-2-2 20,-5-3-47,-1 0-1,1 0 1,-1 0 0,1 0 0,-1 1 0,1-1-1,-1 0 1,0 0 0,1 0 0,-1 1-1,1-1 1,-1 0 0,0 1 0,1-1 0,-1 0-1,0 1 1,1-1 0,-1 0 0,0 1 0,0-1-1,1 1 1,-1-1 0,0 0 0,0 1-1,0-1 1,0 1 0,0-1 0,1 1 0,-1-1-1,0 1 1,0-1 0,0 0 0,0 1-1,0-1 1,0 1 0,-3 5 144,-3-2-114,-1 0-1,1 0 0,-1-1 1,0 0-1,0 0 1,0 0-1,-1-1 0,-12 3 1,7-2-50,4 0 6,-1-1 0,0 0 1,1-1-1,-18 1 0,25-2-3,0 0-1,1 0 1,-1 0-1,1 1 1,-1-1 0,0 1-1,1-1 1,-1 1-1,1-1 1,-1 1 0,1 0-1,-1 0 1,0 1-1,-6 3-64,2-3 24,-4 3-306,10-5 398,0 1 0,0 0 0,-1 0 0,1-1 0,0 1 0,0 0-1,0-1 1,0 1 0,0 0 0,0 0 0,0-1 0,0 1-1,1 0 1,-1-1 0,0 1 0,0 0 0,0-1 0,1 1 0,-1 0-1,0-1 1,2 2 0,4 11 284,-3-5-61,1-1 1,0 1-1,0-1 1,0 0-1,1 0 1,11 11-1,41 31 75,11 11 19,-60-51-658,14 14 1338,-20-22-1414,0 1 0,-1-1 0,1 0 0,0 0-1,0 0 1,0 0 0,0 0 0,0 0 0,0 0 0,0-1 0,0 1 0,0-1 0,3 1-1,-5-1-1599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03:17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385 48 3072,'-13'-13'1032,"9"8"-790,0 0-1,-1 0 0,0 1 1,-7-5-1,11 8-169,0 0 0,0 0 0,-1 1 0,1-1 0,0 0 0,-1 1 0,1 0 0,-1-1 0,1 1 0,-1 0 0,1-1 0,-1 1 0,1 0 0,-1 0 0,1 0 1,-1 0-1,1 1 0,-1-1 0,1 0 0,0 1 0,-1-1 0,1 1 0,-2 0 0,-4 3 120,0 0 0,0 1 0,0 0 1,1 0-1,-9 10 0,-27 34 364,26-29-340,0 1 116,1 1 0,1 1 0,1 1 0,-17 42 0,22-48-232,-11 26 165,1 1 1,3 1-1,-11 50 0,17-55-212,4-23-44,1 1 1,0 0-1,0 21 1,5-25-54,1 0 0,0-1 0,6 23 0,-7-33-321,1 0 1,0 0-1,-1 0 1,1 0-1,1 0 0,-1 0 1,0-1-1,1 1 1,0-1-1,5 6 0,7 6-1949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03:19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31 1472,'0'0'475,"0"-2"-283,0-5 290,-3 5 879,-11 15 406,13-12-1815,-13 13 929,-15 20-1,25-28-747,0 0 1,0 0-1,0 0 0,1 1 0,0-1 0,0 1 1,-2 7-1,-10 62 256,13-70-374,1 0 0,0 0 0,0 0 0,1 1 0,0-1 0,0 0 0,0 1 0,1-1 0,0 0 0,0 0 0,0 0 0,1 0 0,0 0 0,0 0 0,6 11 0,-6-13-3,1-1 0,-1 1 0,1 0 0,0-1 0,0 0 0,0 0 0,1 0 0,-1 0 0,1 0 0,-1 0 0,1-1 0,0 0 0,0 0 0,0 0 0,0 0 0,1-1 0,-1 1 0,0-1 0,8 1 0,16 5 63,-15-11 29,-5 1-38,1 1-17,8-4 4,-15 4-51,0 1 0,-1-1 0,1 1-1,-1-1 1,1 0 0,-1 0 0,2-3 0,-1 3-9,-1-1 0,1 0 0,0 0 0,1 1 0,-1-1 0,0 1 0,1 0 0,2-3 0,-2 4-8,0-1-4,0 1 1,-1-1-1,1 0 1,0 0-1,-1 0 1,1-1-1,-1 1 0,1-1 1,-1 1-1,0-1 1,0 0-1,0 1 0,-1-1 1,1 0-1,-1 0 1,2-4-1,0-7-91,-3 12 90,0 0-1,1 0 1,-1-1 0,1 1-1,0 0 1,-1 0-1,1-1 1,0 1 0,0 0-1,1 0 1,-1 0-1,0 1 1,1-1-1,1-2 1,-1 2 8,-1 0 0,1 1-1,-1-1 1,1 0 0,-1 0 0,0 0 0,0 0 0,0 0-1,0 0 1,0 0 0,-1-1 0,1 1 0,-1 0-1,1 0 1,-1-1 0,0 1 0,0 0 0,0-1-1,0 1 1,0-3 0,3-8-145,-3 13 154,1 0 0,-1-1 0,0 1 0,0 0 0,0 0 0,0 0 1,0 0-1,1-1 0,-1 1 0,0 0 0,0 0 0,1 0 0,-1 0 0,0 0 0,0 0 0,0 0 0,1 0 0,-1-1 0,0 1 0,0 0 0,1 0 0,-1 0 0,0 0 0,0 0 0,1 0 0,-1 0 0,0 0 0,0 0 0,1 1 0,-1-1 0,0 0 0,0 0 0,0 0 0,1 0 0,-1 0 0,0 0 0,0 0 0,0 1 1,1-1-1,-1 0 0,0 0 0,0 0 0,0 0 0,0 1 0,1-1 0,5 11-45,-5-10 53,-1 0 1,0 0-1,1 0 0,-1 0 0,1 0 1,0 0-1,-1 0 0,1 0 1,0 0-1,-1 0 0,1-1 1,0 1-1,0 0 0,0 0 1,1 0-1,29 15 240,-26-15-207,-1 0 0,1 0 0,0 0 0,-1-1 0,1 0 0,0 0 0,0 0 0,7-1 0,-2 0 52,2 1 185,-9 1-249,0-1 0,0 0 0,1 0 0,-1 0-1,0-1 1,0 1 0,0-1 0,0 1 0,0-1 0,0 0 0,0 0 0,0-1 0,0 1-1,-1 0 1,1-1 0,4-3 0,0 0-34,-5 4 16,0 0 1,0 0-1,0-1 0,0 1 0,0-1 0,-1 1 0,1-1 1,-1 0-1,1 0 0,-1 0 0,0 1 0,1-1 1,1-5-1,1 2 35,-4 5-29,1-1 0,0 0 0,0 0 0,-1 0 0,1 1-1,0-1 1,-1 0 0,1 0 0,-1 0 0,1 0 0,-1 0-1,1 0 1,-1 0 0,0 0 0,0 0 0,1 0 0,-1 0-1,0-1 1,0 1 0,0 0 0,0 0 0,0 0 0,0 0-1,-1 0 1,1 0 0,0 0 0,-1 0 0,1 0 0,-1-2-1,-15-38 35,12 33-137,3 6 69,0 1 0,0 0 0,0-1 0,0 1 0,0-1 0,1 1 0,-1-1 0,1 0 0,-1 1 0,1-1 0,0 1 0,-1-1 0,1 0 0,0-2 0,0 4 20,0-3-33,0 0-1,0 0 0,1 1 1,-1-1-1,0 0 1,2-4-1,5 2-173,-4 3-151,3-11-1589,7-3 529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03:19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12 2656,'1'-12'3681,"-4"24"-2194,-26 34-442,21-31-816,4-8-145,1 0-1,0 0 1,0 0 0,0 0-1,-1 8 1,1 24 118,3-35-196,0-1 0,0 0-1,-1 1 1,1-1 0,-1 0-1,0 1 1,0-1 0,-1 4-1,1-6-15,0 1 0,1 0-1,-1 0 1,1 0-1,-1 0 1,1 0 0,0 3-1,0-2 10,0-1-1,1 1 0,-1 0 0,1-1 0,0 1 1,0-1-1,0 1 0,1 2 0,-1-3 29,0-1 0,0 0 0,0 1 0,0-1 0,0 0-1,0 1 1,0-1 0,0 0 0,1 0 0,-1 0 0,0 0 0,1 0-1,-1 0 1,1 0 0,-1-1 0,1 1 0,-1 0 0,1-1 0,0 1-1,-1-1 1,1 0 0,0 1 0,-1-1 0,1 0 0,0 0-1,-1 0 1,1 0 0,2-1 0,0 1 58,0 0-65,-1 0 1,1-1-1,-1 1 0,1-1 0,-1 0 0,0 0 0,1 0 0,-1 0 0,0 0 0,0-1 1,0 0-1,0 1 0,0-1 0,0 0 0,0-1 0,-1 1 0,1 0 0,-1-1 1,1 1-1,-1-1 0,0 0 0,0 0 0,0 0 0,-1 0 0,1 0 0,-1 0 0,1-1 1,-1 1-1,0 0 0,0-1 0,-1 1 0,1 0 0,-1-1 0,1-4 0,-1 4-12,0-2-16,0-1 1,0 0-1,0 0 1,-1 1-1,0-1 1,0 1 0,0-1-1,-1 1 1,0-1-1,-6-11 1,-20-26-361,27 43 166,0-1 1,1 1-1,-1 0 1,0-1-1,0 1 1,0 0-1,0 0 1,1 0-1,-2 0 1,0-1-1,2 1 154,0 1 0,-1 0 0,1 0 0,0 0 0,0 0 0,0-1 0,-1 1 0,1 0-1,0 0 1,0 0 0,0-1 0,0 1 0,0 0 0,0 0 0,0-1 0,0 1 0,-1 0 0,1 0 0,0-1 0,0 1 0,0 0 0,0 0-1,0-1 1,0 1 0,0 0 0,0 0 0,1-1 0,-1 0-83,0 0 1,1 0-1,-1 0 0,0 0 0,1 0 1,-1 0-1,1 0 0,0 0 0,-1 0 1,1 0-1,0 0 0,0 1 1,-1-1-1,2-1 0,-1 2 55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03:20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0 4480,'31'0'1664,"-31"0"-1312,15 47-64,1 0 1664,15-1-1120,0 17 1056,1-1-1056,-17 47-32,1 0-480,-32 16 288,1-16-352,-17-16 224,1 1-256,-47-1 576,16-30-448,-16-1-3264,0 0 1568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03:22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4160,'0'-13'1333,"0"13"-1324,0 0 0,0 0 0,0 0 0,0 0 0,0 0 0,0 0 0,0-1 0,0 1 0,0 0 0,0 0 0,0 0 0,0 0 0,0 0 0,0 0 0,0 0 0,0 0 0,0 0 0,0 0 0,0-1 0,0 1 0,0 0 0,0 0 0,0 0 0,0 0 0,0 0 0,0 0 0,0 0 0,0 0 0,0 0 0,0 0 0,0 0 0,1 0 0,-1 0 0,0 0 0,0-1 0,0 1 0,0 0-1,0 0 1,0 0 0,0 0 0,0 0 0,0 0 0,0 0 0,0 0 0,1 0 0,-1 0 0,0 0 0,0 0 0,0 0 0,0 0 0,0 0 0,0 0 0,0 0 0,0 0 0,0 0 0,1 0 0,16 1 990,-10 0-444,0 0 0,0-1 0,0 0 1,0-1-1,0 0 0,11-2 0,-13 1-405,2 0 39,0 0-1,0 0 0,0 0 1,0 1-1,13-1 0,320 2 474,-337 0-2262,-3 0 384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35:33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79 2720,'0'0'6,"35"-1"1173,-33 0-1102,-1 1 0,1 0 0,0-1 1,0 1-1,0-1 0,0 0 0,-1 0 0,1 0 0,0 0 0,-1 0 0,1 0 0,2-2 0,-2 1 419,1 2 79,-2 0-558,-1 0 0,1 0 0,-1 0 0,0 0 0,1 0 0,-1-1 0,1 1 0,-1 0-1,1 0 1,-1 0 0,1 0 0,-1 0 0,1-1 0,-1 1 0,0 0 0,1 0 0,-1-1-1,0 1 1,1 0 0,-1-1 0,1 1 0,-1 0 0,0-1 0,0 1 0,1-1 0,-1 1-1,0 0 1,0-1 0,1 0 0,0-16 574,-1 13-473,-3-1 117,-1 0-141,2 3-80,1 0 0,-1 0-1,0 0 1,0 1-1,0-1 1,0 0-1,0 1 1,0-1 0,0 1-1,0 0 1,0 0-1,-1 0 1,1 0 0,-1 0-1,1 1 1,-5-2-1,-1 2-113,5 0 69,0-1 1,0 1-1,1 0 0,-1 0 1,0 1-1,0-1 0,1 0 1,-1 1-1,0 0 1,0-1-1,1 1 0,-1 0 1,1 0-1,-1 1 0,1-1 1,-1 1-1,1-1 0,-4 4 1,-3 3-20,7-7 48,1 1-1,-1-1 1,0 0-1,1 1 1,-1 0-1,1-1 1,0 1-1,-1 0 1,1 0 0,0-1-1,0 1 1,0 0-1,0 0 1,1 0-1,-1 0 1,0 1-1,1-1 1,-1 0-1,1 0 1,0 3-1,0 1 36,0 0 0,0 0 0,0 0 0,1 0 0,0-1 0,0 1 0,1 0 0,0 0 0,0-1 0,4 10 0,-4-12-89,1 1 1,-1-1-1,0 1 0,1-1 0,0 0 0,-1 0 1,1 0-1,1-1 0,-1 1 0,0-1 0,1 0 1,-1 1-1,1-1 0,-1-1 0,1 1 0,0-1 1,0 1-1,0-1 0,0 0 0,0 0 0,0-1 1,0 1-1,0-1 0,0 0 0,6-1 0,-10 1 12,1 0 0,-1 1-1,1-1 1,-1 0-1,1 0 1,-1 0-1,1 0 1,-1 0-1,1 0 1,-1 0-1,1-1 1,-1 1-1,1 0 1,-1 0-1,1 0 1,-1 0-1,1-1 1,-1 1-1,0 0 1,1 0-1,-1-1 1,1 1-1,-1 0 1,0-1-1,1 1 1,-1 0-1,0-1 1,1 1-1,-1-1 1,0 1-1,1-1 1,3-6-698,9-1 65,3-12 298,-3 12 166,2-21-70,-14 27 304,0 0-1,-1 0 0,1 0 1,-1 0-1,0 0 1,1 0-1,-1-1 0,0 1 1,0 0-1,-1-3 1,2-9 92,-1 13-107,1 1 0,-1-1 0,0 1 0,0 0-1,1-1 1,-1 1 0,0 0 0,1-1 0,-1 1 0,0 0-1,1-1 1,-1 1 0,1 0 0,-1 0 0,0-1-1,1 1 1,-1 0 0,1 0 0,-1 0 0,1 0-1,-1 0 1,0-1 0,1 1 0,-1 0 0,1 0-1,-1 0 1,1 0 0,0 1 0,1-1 522,-2 0-85,0 1-357,1 1 1,-1 0-1,0 0 1,1-1 0,-1 1-1,0 0 1,1-1 0,0 1-1,-1 0 1,1-1-1,0 1 1,1 1 0,-1-2-65,0 1 1,0-1-1,0 1 1,0 0-1,-1-1 1,1 1-1,-1 0 1,1-1-1,-1 1 1,1 0-1,-1 0 1,0 1-1,0-1 4,0 0 0,0-1 0,1 1 0,-1 0 1,0-1-1,1 1 0,-1-1 0,1 1 0,0-1 0,-1 1 0,1-1 0,0 1 0,0-1 0,0 0 0,0 1 0,0-1 0,2 2 0,-3-3-12,1 0-1,-1 1 0,0-1 0,1 0 0,-1 1 0,0-1 1,0 0-1,1 1 0,-1-1 0,0 0 0,0 1 0,1-1 0,-1 1 1,0-1-1,0 0 0,0 1 0,0-1 0,0 1 0,0-1 0,0 0 1,0 1-1,0-1 0,0 1 0,0-1 0,0 1 0,0 0 1,1 3 68,15 9 483,-6-20-368,-9 6-198,-1 1 0,0-1 0,1 1 0,-1-1 0,0 1 0,1-1 0,-1 1 0,0-1 0,0 1 0,0-1 0,1 0 0,-1 1 0,0-1 0,0 1 0,0-1 0,0 0 0,0 1 0,0-1 0,0 1 0,0-1-1,0 0 1,0 1 0,0-1 0,-1 1 0,1-2 0,0 2-4,0-1-22,-1 1 0,1-1-1,0 0 1,0 1 0,0-1-1,0 0 1,0 0 0,0 1-1,1-1 1,-1 0-1,0 1 1,0-1 0,0 0-1,1 1 1,-1-1 0,0 0-1,1 1 1,-1-1-1,1 0 1,-1 1 0,0-1-1,1 1 1,-1-1 0,1 1-1,-1-1 1,1 1 0,1-1-1,-2 1-2,1-1 0,-1 1 0,1-1 0,-1 1-1,1-1 1,-1 1 0,1-1 0,-1 1 0,1-1 0,-1 0-1,1 1 1,-1-1 0,0 1 0,1-1 0,-1 0 0,0 1 0,0-1-1,0 0 1,1 0 0,-1 1 0,0-1 0,0 0 0,0 1-1,0-1 1,0 0 0,0 0 0,-1 0 0,1-19-329,0 16 822,0 17 905,0-11-1303,1 0 1,-1-1 0,0 1-1,1-1 1,-1 1-1,1-1 1,-1 1 0,1-1-1,0 1 1,0-1 0,0 2-1,1-2-22,-1 1 1,0 0-1,-1 0 0,1-1 1,0 1-1,0 0 0,-1 0 0,1 0 1,-1 0-1,0 0 0,1 2 0,-1-2 8,0 0 0,0-1-1,0 1 1,1 0 0,-1-1-1,1 1 1,-1-1 0,1 1-1,-1-1 1,1 1 0,0-1-1,0 1 1,0-1 0,-1 0-1,1 1 1,1-1 0,1 2-1,-1 0 62,-2-3-42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03:22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13 2720,'13'-13'891,"-13"14"-772,1 0 0,-1 0 1,0 0-1,1 0 0,-1 0 1,0-1-1,0 1 0,1 0 1,-1 0-1,0 0 0,0 0 1,0 0-1,0 0 0,0 0 1,-1 1-1,2 7 676,-1-5-564,0 0 0,0 0 1,0 0-1,0 1 0,-1-1 0,1 0 1,-2 5-1,-9 35 389,8-30-434,0 1 1,-9 21-1,8-25-120,1 1 0,0 0 0,-1 18 0,0-4-21,-6 20-2,8-34-35,-1 6 4,-8 28 0,10-43-61,0 1-1,0-1 1,1 1 0,-1-1 0,1 1 0,0 0 0,0-1 0,1 6 0,-1 0-235,0-7 205,0-1 0,0 0 0,0 0 0,0 0-1,0 0 1,1 0 0,-1 0 0,0 0 0,0 0-1,1 0 1,-1 0 0,0 0 0,2 1 0,-2-2-77,0 1 1,1-1 0,-1 0 0,1 0-1,-1 1 1,1-1 0,-1 0 0,1 0-1,-1 0 1,1 0 0,-1 1 0,1-1-1,-1 0 1,1 0 0,-1 0 0,1 0-1,-1 0 1,1 0 0,2 0-2005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03:23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327 1 4064,'-62'31'1504,"62"-31"-1184,-62 93-64,31-46 1056,-1 0-768,1 31 768,0 0-768,0 15-256,0 1-192,15-16-96,16 0 0,0-16 128,16-15-64,15-1-1728,-15-30 928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03:23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0 2560,'-26'13'832,"25"-13"-823,1 0 0,0 0 0,0 0 0,0 0 0,-1 0 0,1 0 0,0 0 0,0 0 0,-1 0 0,1 1 0,0-1 0,0 0 0,0 0 0,0 0 0,-1 0 0,1 0 0,0 0 0,0 1 0,0-1 0,0 0 0,-1 0 0,1 0 0,0 1 0,0-1 0,0 0 0,0 0 0,0 0 0,0 1 0,0-1 0,0 0 0,0 0 0,-1 0 0,1 1 0,0-1 0,0 2 30,0-1 0,0 1 1,-1-1-1,1 1 1,0-1-1,-1 0 0,0 1 1,1-1-1,-1 0 1,-1 2-1,-5 11 413,4-2-238,1-4 31,-1 0 0,-7 14 0,4-3 18,0 1-1,-7 38 0,10-38-201,2-13-56,0 0 0,0 1 0,1-1 0,0 0-1,1 1 1,0-1 0,0 0 0,0 1 0,1-1 0,5 13-1,-6-17 12,0 0-1,0-1 0,0 1 0,0 0 0,1-1 0,-1 1 0,1-1 0,-1 0 0,1 0 0,3 3 0,-5-4-8,1 0 0,1-1 1,-1 1-1,0-1 0,0 1 1,0-1-1,0 1 0,0-1 1,0 0-1,0 1 0,1-1 1,-1 0-1,0 0 0,0 0 0,0 0 1,1 0-1,-1 0 0,0 0 1,0-1-1,0 1 0,0 0 1,1-1-1,-1 1 0,0-1 1,0 1-1,1-2 0,2 0-118,-1 0 0,0 0-1,0 0 1,0-1 0,0 1 0,0-1-1,0 0 1,-1 0 0,1 0-1,-1 0 1,0-1 0,0 1 0,0 0-1,0-1 1,-1 0 0,0 1 0,1-1-1,-1 0 1,0 1 0,-1-1-1,1-4 1,-1 6 80,0-1 0,1 1 1,-1 0-1,0 0 0,1 0 0,-1 0 0,1 0 0,0 0 0,-1 0 0,1 1 0,0-1 0,2-3 1,-2 4 27,0 0 0,-1 0 0,1 0 0,0-1 0,-1 1 0,1 0 0,-1-1 0,1 1 0,-1-1 0,0 1 0,1-3 0,-1 4 8,0 0 0,0 0 1,0 0-1,0-1 0,0 1 0,0 0 1,0 0-1,0 0 0,0 0 0,0 0 1,0 0-1,0 0 0,0 0 0,0 0 0,0 0 1,0-1-1,0 1 0,0 0 0,0 0 1,0 0-1,0 0 0,0 0 0,0 0 1,0 0-1,0 0 0,0 0 0,0 0 1,0 0-1,0 0 0,0-1 0,0 1 1,0 0-1,0 0 0,0 0 0,1 0 1,-1 0-1,0 0 0,0 0 0,0 0 0,0 0 1,0 0-1,0 0 0,0 0 0,0 0 1,0 0-1,0 0 0,0 0 0,1 0 1,-1 0-1,0 0 0,0 0 0,0 0 1,0 0-1,0 0 0,0 0 0,0 0 1,1 0 47,0 0 0,0 0 0,0 0 0,0 0 0,0 0 0,0 1 0,0-1 0,0 0 1,0 0-1,0 1 0,0-1 0,0 0 0,0 1 0,0-1 0,0 1 0,0 0 0,-1-1 1,1 1-1,1 1 0,0 1 154,0-1 0,-1 1 0,0 0 1,1 0-1,-1 0 0,0 1 0,1 4 0,5 14 238,1 0 0,1 0 0,1-1 0,15 24-1,-23-42-424,0-1 0,-1 1 0,1-1-1,0 0 1,1 0 0,-1 0 0,0 0 0,1 0-1,-1 0 1,1 0 0,-1-1 0,1 1-1,0-1 1,-1 0 0,1 0 0,0 0 0,0 0-1,0 0 1,0-1 0,0 1 0,0-1-1,0 0 1,4 0 0,-5 0-11,0 0 0,0 0 0,0-1 1,0 1-1,0 0 0,-1-1 0,1 1 0,0-1 0,0 0 0,-1 1 0,1-1 1,0 0-1,-1 0 0,1 0 0,0 0 0,-1 0 0,0-1 0,1 1 1,-1 0-1,0-1 0,2-2 0,6-5 30,14-12 84,-17 4 52,-4 8-73,4-5 51,-5 10-130,0 1 1,0 0-1,0-1 0,0 1 1,0-1-1,-1 1 0,1-1 0,-1-3 1,0-1 10,-1 0-1,0 0 1,-5-16 0,4 17-25,0-1 0,1 1 0,-1-14-1,1 6-108,0 12-34,1 0-1,0 0 1,0 0-1,0 0 1,0 1-1,1-1 1,-1 0-1,1 0 1,1-5-1,11-8-590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03:23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3552,'0'-16'1312,"0"16"-992,15 0-128,1 0 1600,-16 0-1024,15 0 128,16 16-544,-15-16-256,15 0-32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03:24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0 3904,'0'3'146,"0"0"0,-1 0 1,1 0-1,-1 0 0,0 0 1,0 0-1,0 0 0,0-1 0,0 1 1,-1 0-1,1-1 0,-1 1 1,-2 2-1,-9 5 334,8 16-102,-10 26 630,-11 65-416,20-83-634,3-23-51,-1 9-140,9 2 94,-4-20 204,0 1 1,0 0 0,-1 0-1,1-1 1,-1 1 0,1 3-1,-1-6-60,0 0 0,0 1-1,0-1 1,0 0 0,0 0-1,0 0 1,0 0 0,0 0 0,0 0-1,0 0 1,0 0 0,0 0-1,0 0 1,0 1 0,0-1-1,0 0 1,0 0 0,0 0-1,0 0 1,0 0 0,0 0-1,0 0 1,0 0 0,0 0-1,0 0 1,0 0 0,0 0-1,0 1 1,0-1 0,0 0-1,1 0 1,-1 0 0,0 0-1,0 0 1,0 0 0,0 0 0,0 0-1,0 0 1,0 0 0,0 0-1,0 0 1,0 0 0,0 0-1,1 0 1,-1 0 0,0 0-1,0 0 1,0 0 0,0 0-1,0 0 1,0 0 0,0 0-1,0 0 1,0 0 0,0 0-1,1 0 1,2 0-69,1 0 0,-1 0-1,1 0 1,-1 0 0,1 0 0,-1-1-1,1 0 1,-1 0 0,0 0 0,1 0 0,-1 0-1,0-1 1,0 1 0,0-1 0,0 0-1,0 0 1,0 0 0,0 0 0,-1-1-1,1 1 1,-1-1 0,4-4 0,3-7-222,1 1-1,18-20 1,-15 18 190,-13 14 101,0 0-1,1 0 1,-1 0-1,1 0 1,-1 1-1,1-1 1,-1 0-1,1 0 1,-1 0-1,1 1 1,0-1-1,-1 0 1,1 1-1,0-1 1,0 1-1,-1-1 1,1 1-1,0-1 1,0 1-1,0-1 1,0 1-1,0 0 1,0-1-1,0 1 1,0 0-1,0 0 1,0 0-1,0 0 1,-1 0-1,1 0 1,2 0-1,0 0 55,-3 0-45,0 0-1,1 0 1,-1 0 0,0 0-1,0 0 1,0 0 0,0 0 0,0 0-1,0 0 1,1 0 0,-1-1 0,0 1-1,0 0 1,0 0 0,0 0-1,0 0 1,1 0 0,-1 0 0,0 0-1,0 0 1,0 0 0,0 0 0,0 1-1,0-1 1,1 0 0,-1 0-1,0 0 1,0 0 0,0 0 0,0 0-1,0 0 1,0 0 0,0 0 0,1 0-1,-1 0 1,0 0 0,0 1-1,0-1 1,0 0 0,0 0 0,0 0-1,0 0 1,0 0 0,0 0 0,0 1-1,0-1 1,0 0 0,0 0-1,0 0 1,0 0 0,0 0 0,1 0-1,-2 1 1,3 6 219,-1 0-1,1-1 1,0 1-1,1 0 1,-1-1-1,1 1 1,1-1-1,-1 0 1,7 8-1,-6-8-161,1 0 1,-1 0-1,1-1 0,1 1 0,-1-1 0,1 0 0,0 0 0,0-1 0,1 0 0,-1 0 1,12 4-1,-15-6-51,0 0 1,1-1 0,0 0-1,-1 0 1,1 0 0,0-1-1,-1 1 1,1-1 0,0 0-1,0 1 1,-1-2 0,1 1-1,0 0 1,0-1 0,5-1-1,4-1 50,2 1-7,-10 2-43,0-1 1,0 0-1,0 0 1,5-2-1,-6 1 1,0 0 1,-1 0-1,1-1 0,6-5 0,-2 2 12,21-15 95,-8-5 149,-13 18-207,-6 6-42,0 1 1,0-1-1,-1 0 0,1 1 0,-1-1 0,1 0 0,-1 0 0,0 0 1,2-3-1,-2-1 31,0 1 1,0-1 0,-1 0-1,1 0 1,-2-6-1,1-24-16,0 34-47,0 0 1,0-1-1,0 1 0,0 0 1,-1 0-1,1 0 0,-1 0 1,1 0-1,-1 0 0,0 1 1,0-1-1,1 0 0,-3-3 1,2 4-9,0 0 1,0 0 0,0-1 0,1 1 0,-1 0-1,1-1 1,-1 1 0,1-1 0,-1 1 0,1-1 0,0 1-1,0-1 1,0-1 0,0-10-314,0 10-27,2 3-278,2 0 488,-1 0-365,-1 0 1,0 0 0,1 0 0,-1 0 0,0 0-1,0 0 1,1 1 0,3 1 0,9 11-2038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03:24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3232,'0'39'1456,"0"28"-208,0-64-1156,0 1 0,0-1 0,-1 0 0,1 0 0,-1 0 0,0 0 1,0 1-1,-2 4 0,-3 7 103,5-7-128,0 0 0,0 0 0,0 0 0,2 15-1,0 0 48,-1-19-97,0-1-1,0 0 1,1 0 0,0 1 0,0-1-1,0 0 1,0 0 0,0 0 0,0 0-1,3 3 1,-2-2-9,-2-4-9,0 0 1,0 1-1,0-1 1,0 0-1,0 0 1,0 0 0,0 1-1,0-1 1,0 0-1,0 0 1,0 0-1,0 1 1,0-1-1,1 0 1,-1 0-1,0 0 1,0 0 0,0 1-1,0-1 1,0 0-1,1 0 1,-1 0-1,0 0 1,0 0-1,0 1 1,1-1-1,-1 0 1,0 0 0,0 0-1,0 0 1,1 0-1,-1 0 1,0 0-1,1 0 1,5 0-15,-3 1 43,0-1 1,0 0 0,1 0-1,-1 0 1,0 0 0,0 0 0,0-1-1,0 0 1,4-1 0,9-26 259,-15 23-264,0 1 1,0-1 0,-1 0 0,1 0-1,-1 1 1,0-1 0,0 0 0,-1 0-1,1 1 1,-3-9 0,2 11-23,0 0 1,0 1 0,0-1-1,0 0 1,0 1 0,0-1-1,-1 0 1,1 1 0,-2-2-1,-10-10-23,10 10-96,6 1-379,10-9-1419,2 9 502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03:25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265 16 3808,'0'-15'1408,"0"15"-1088,31 31-96,-15-16 1792,0 17-1152,-1 14 1344,1 32-1280,-1 0 320,-15 31-736,0 0 192,0-15-416,-31-1 64,0 1-224,-31-16 224,-16 0-224,-16-16-3264,16 0 1664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05:36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79 2912,'0'0'923,"3"0"-550,20 0 974,-9 1-911,1-1 1,-1-1-1,16-2 1,-21 1-303,19-2 205,0 0 1,34 1-1,631 3 642,-439-10-827,-201 7-94,74-2 25,-18-6-122,-39 6 45,161-8 810,-231 13-818,7 0 74,-1 0-1,1 0 0,10-2 1,-17 2-75,1-1 0,-1 1 0,0 0 0,1 0 1,-1 0-1,1 0 0,-1-1 0,0 1 0,1 0 0,-1 0 1,0-1-1,1 1 0,-1 0 0,0 0 0,0-1 0,1 1 1,-1 0-1,0-1 0,0 1 0,1-1 0,-1 1 0,0 0 1,0-1-1,0 1 0,0-1 0,0 1 0,1 0 0,-1-1 1,0 1-1,0-1 0,0 0 0,0 1 1,0-2-69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05:36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94 3712,'-78'13'1221,"63"-10"-757,126-2 1772,173-5-1443,-146-3-148,212-14 401,-239 10-844,92-7 252,-146 16-348,136-14 167,-103 3-71,-55 10 337,39-9 0,-53 9-11,-5 3-208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05:28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32 226 1888,'1'5'140,"0"-1"0,-1 1-1,2-1 1,-1 1 0,0-1 0,1 0 0,3 6-1,-5-9-126,1 0 46,-1 0 1,1 0 0,-1 1 0,1-1 0,0 0 0,-1 0 0,1 0 0,0 0 0,0 0-1,0 0 1,0 0 0,0-1 0,0 1 0,0 0 0,0 0 0,0-1 0,0 1-1,0-1 1,0 1 0,1-1 0,-1 1 0,2 0 0,8 2 285,-4 1-226,0 0 0,1-1 1,-1 0-1,1-1 0,0 0 0,0 0 0,0-1 0,11 2 0,70-14 820,-82 11-916,1 0 0,-1-1 0,1 0 0,-1-1 1,1 1-1,-1-1 0,14-6 0,17-5 128,-9 7-23,-8-4 32,-8 7-101,-11 3-53,0-1 0,0 1 0,1-1 0,-1 0 0,0 0 0,0 1 0,0-1 0,1-1 0,-1 1 1,-1 0-1,1 0 0,0-1 0,2-1 0,9-9 52,-8 8 23,0-1 0,-1 1 0,0-1 0,0 0 0,5-7 0,-6 5-5,0 0 1,0 0 0,-1-1-1,1 1 1,-2-1-1,1 1 1,-1-1 0,-1 0-1,1 1 1,-2-12-1,1 17-76,0 0-1,0 0 0,0 1 1,-1-1-1,1 0 0,-1 0 1,1 1-1,-1-1 0,0 1 1,0-1-1,1 0 0,-2-1 0,0 2-18,2-1 0,-1 1 0,0-1 0,0 1 0,0-1 0,1 0 0,-1 1 0,1-1 0,-1 0 0,1 0 0,0 1 0,0-3 0,0 3 12,0 1 0,0-1 0,0 1 0,0-1 0,0 1 0,0-1 0,0 1 0,0 0 0,0-1 0,0 1-1,0-1 1,0 1 0,0-1 0,-1 1 0,1-1 0,0 1 0,0-1 0,0 1 0,-1-1 0,1 1 0,0 0 0,-1-1-1,1 1 1,0 0 0,-1-1 0,1 1 0,0 0 0,-1-1 0,1 1 0,-1 0 0,0-1 0,-5-3 15,1-7 264,-24-4 122,27 14-381,1 0-1,-1 1 0,0-1 0,0 1 1,0 0-1,0-1 0,1 1 0,-1 0 1,0 0-1,-4 1 0,4-1 1,-1 0-1,0 0 1,1 0-1,-1 0 1,0 0-1,0-1 1,-3 0-1,4 0-7,0 0 5,0 0-1,-1 0 1,1 1-1,0-1 1,0 1-1,0 0 1,-1-1 0,1 1-1,0 0 1,0 0-1,-1 0 1,1 1-1,0-1 1,0 0-1,0 1 1,-1 0 0,1-1-1,-3 3 1,1-3-14,0 1 1,0 0 0,-1-1 0,-7 0 0,-19 3-24,0 7 22,23-8-21,0 0 1,0 0 0,1 1-1,-1 0 1,1 0 0,0 1-1,-13 8 1,9-4 83,-1 0 1,-14 7-1,19-12 14,1 1 1,-1-1-1,1 2 0,0-1 0,-11 11 0,9-6-37,1-1 0,0 1 1,0 1-1,1-1 0,0 1 0,1 0 0,0 0 1,1 1-1,-4 12 0,-18 69 189,24-81-185,0 1 1,1-1 0,1 0-1,-1 1 1,2-1 0,2 16-1,1-6 66,2-1 0,12 30 0,-14-41-74,1-1 0,-1 0 0,1 0 0,1 0-1,0-1 1,0 0 0,0 0 0,13 10 0,-2 0 11,-10-11-25,0 0 0,0-1-1,0 0 1,1 0 0,-1-1 0,1 0 0,1 0-1,11 3 1,25 12 99,-33-12-91,-3-3-11,-1 0 1,1 0-1,0-1 1,0 0-1,15 3 1,-5-1 0,-10-3 84,1 0 0,0 0 0,18 0-1,-14-1 26,-7-1-68,-1 0 0,1 0-1,-1 0 1,0-1 0,7-1 0,3-4-37,-13 5-138,0 0 1,0-1 0,1 1-1,-1 1 1,0-1 0,1 0-1,4 1 1,-6 0-80,-1 0 0,1 0 1,0 0-1,-1 0 0,1-1 0,-1 1 1,1 0-1,0-1 0,-1 1 0,1-1 1,-1 0-1,1 1 0,-1-1 0,0 0 1,1 0-1,1-2 0,5-3-1208,21-9-1031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35:37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1028 63 3488,'-2'-1'170,"1"0"-90,0 0 0,0-1 0,0 1 0,-1 0 0,2 0 0,-1 0 0,0-1 0,0 1 0,0 0 0,1-1 0,-1 1 0,0-1 0,1 1 0,-1 0 0,1-1 0,0 1 0,0-1 0,-1 0 0,1 1 0,0-1 0,0-1 1,1 2-54,-1 1 1,0-1 0,0 1 0,0 0 0,0-1 0,0 1-1,0-1 1,0 1 0,0-1 0,-1 1 0,1 0 0,0-1 0,0 1-1,0-1 1,0 1 0,-1 0 0,1-1 0,0 1 0,0-1 0,0 1-1,-1 0 1,1-1 0,0 1 0,-1 0 0,1 0 0,0-1 0,-1 1-1,1 0 1,0 0 0,-1-1 0,1 1 0,-1 0 0,1 0 0,0 0-1,-1 0 1,1 0 0,-1 0 0,1-1 0,-1 1 0,1 0 0,0 0-1,-1 0 1,1 0 0,-1 1 0,1-1 0,-1 0 0,-1 0 48,0 0 1,0 0 0,1 0 0,-1-1-1,0 1 1,0-1 0,1 1 0,-4-2-1,-3-3 128,7 4-162,0 0 1,-1 0-1,1 1 0,0-1 0,-1 0 1,1 1-1,-1-1 0,1 1 0,-1-1 1,0 1-1,1-1 0,-1 1 1,1 0-1,-1 0 0,-1 0 0,-8 0 1,11 0-43,0 0 0,0 0 0,0 0 0,0 0 0,0 0 0,0 0-1,-1 0 1,1 0 0,0 0 0,0 0 0,0 0 0,0 0 0,0 0 0,0 0 0,0 0 0,0 0-1,0 0 1,0 0 0,0 0 0,-1 0 0,1 0 0,0 0 0,0 0 0,0 0 0,0 0 0,0 0 0,0 0-1,0 0 1,0 0 0,0 1 0,0-1 0,0 0 0,0 0 0,0 0 0,0 0 0,-1 0 0,1 0 0,0 0-1,0 0 1,0 0 0,0 0 0,0 0 0,0 1 0,0-1 0,0 0 0,0 0 0,0 0 0,0 0-1,0 0 1,0 0 0,0 0 0,0 0 0,0 0 0,0 0 0,0 1 0,1-1 0,-2 1 4,1-1 0,0 1 0,0 0 0,0 0 0,-1 0-1,1-1 1,-1 1 0,1 0 0,0-1 0,-1 1 0,1 0 0,-1-1 0,1 1 0,-1 0 0,0-1 0,1 1 0,-1-1 0,1 1 0,-2 0 0,-17 9 168,16-8-141,2-2-12,-1 1 0,0 0 0,0-1 0,0 0 0,0 1 0,0-1 0,0 0 0,0 0 0,0 0 0,-2 0 0,-6-1 66,3 2-62,1-1 1,0 1 0,0 1 0,-7 1-1,-12 3 3,-19-1 11,14 0-46,1 1 0,-34 12 0,52-14 1,-1 0-1,-22 4 0,22-6 48,0 0 0,-21 9 0,21-7-9,0-1-1,0 0 1,-18 2-1,5-2-3,-22 8-10,0-6 27,-2 5 58,-8-4-21,24-1-24,18-2-41,1-1 0,-18 1 0,26-3-59,-1 0 0,1 1-1,-1 0 1,1 0-1,-10 4 1,-1 0-15,-2-1-17,17-4 59,0 0 0,-1 0-1,1 0 1,0 1 0,0-1 0,0 1-1,0-1 1,0 1 0,0 0 0,0 0 0,0 0-1,0 0 1,1 0 0,-1 1 0,0-1-1,1 0 1,-1 1 0,0-1 0,1 1 0,0 0-1,-1 0 1,1-1 0,0 1 0,-1 3-1,-1 1-69,1-4 74,1 0 0,0 0 0,0 0 0,0 0 0,1 0 0,-1 0 1,0 0-1,1 0 0,-1 0 0,1 0 0,0 1 0,0-1 0,0 0 0,0 0 0,0 0 0,0 0 0,1 4 0,2 2-7,0 0-1,1 0 0,-1 0 1,2-1-1,-1 1 0,8 8 0,-2-1-20,22 33 23,2-1 0,72 76 0,-26-32 141,-58-70-95,-13-13 4,0 0 0,-1 1-1,0 0 1,9 14 0,-10-12-4,0 0 0,1 0 0,17 18 0,-22-25 6,0-1 1,0 1 0,-1 0 0,1 0-1,3 7 1,5 6 199,-11-17-218,1 1-1,-1-1 1,1 1-1,-1-1 0,1 0 1,-1 0-1,1 1 1,-1-1-1,1 0 1,0 0-1,-1 1 0,1-1 1,-1 0-1,1 0 1,0 0-1,-1 0 0,1 0 1,-1 0-1,1 0 1,0 0-1,-1 0 1,1 0-1,-1-1 0,1 1 1,0 0-1,-1 0 22,16 0 528,-11-3-368,-4 2-185,1 0-1,-1 0 1,0-1 0,0 1-1,0 0 1,0-1-1,-1 1 1,1-1-1,0 1 1,0-1-1,-1 1 1,1-1 0,-1 0-1,0 1 1,1-1-1,-1 1 1,0-4-1,0 2-14,0 0-1,0 0 1,1 0 0,-1 0-1,1 0 1,-1 0-1,1 0 1,0 0-1,2-4 1,8-26-304,5-20-451,-7 26 244,8-41-1,-15 50 292,-1-26 0,1-3 13,4 17 111,-4 21 63,0 0-1,-1 0 1,1-17-1,-2 18 28,0 0 0,3-15 0,4 1 120,-6 21-102,0 0 0,-1 0 0,1 0 0,-1 0 0,1 0 0,-1 0 0,0 0 0,1 0 0,-1 0 0,0-1 0,0 1-1,0 0 1,0 0 0,0 0 0,0 0 0,0 0 0,0-1 0,-1 1 0,1 0 0,-1-2 0,-9-7 316,9 7-288,0 1 0,1-1-1,0 1 1,-1-1-1,1 1 1,0-4-1,0 1 258,0 5-278,-1 0-1,0 0 1,1 0 0,-1 0 0,1 0-1,-1 0 1,0 0 0,1 0 0,-1 0-1,1 0 1,-1 1 0,1-1 0,-1 0 0,0 0-1,1 1 1,-1-1 0,1 0 0,0 1-1,-1-1 1,1 1 0,-1-1 0,1 1 0,0-1-1,-1 1 1,1-1 0,0 1 0,-1-1-1,1 2 1,-3 17 19,2-1-47,-12 21 50,10-32 7,0 0 1,1 0-1,0 1 0,0-1 0,1 0 0,0 1 1,-1 14-1,3-5 64,0-8-86,-1 0 0,0 0 0,-1 0 0,-2 13 0,2-18-135,-3 8-441,2 1-1,-1 0 1,0 21-1,3-1-3280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05:28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1 1248,'0'0'389,"3"3"-239,7 7 154,-9-10-229,-1 1 0,1 0 0,-1-1 0,0 1 0,1-1 0,-1 1 0,0 0 0,0-1 0,1 1 0,-1 0 0,0 0 0,0-1 0,0 1 0,0 0 0,0-1 0,0 1 0,0 0 0,0 0 0,0-1 0,0 1 0,-1 1 0,1 3 152,0 161 1714,0-140-1536,1-10-69,-2 0 0,-2 22 0,2-28-144,-1 2 56,0 0-1,0 1 1,-1-2 0,-1 1-1,0 0 1,-6 12 0,9-23-240,-3 7 131,-1-1-1,-1 1 1,0-1 0,0 0 0,-11 9 0,15-14-122,-1 0 0,1-1 1,-1 0-1,0 1 0,1-1 0,-1 0 1,0 0-1,0 0 0,0-1 1,0 1-1,0-1 0,0 1 0,0-1 1,0 0-1,0 0 0,0 0 1,0-1-1,0 1 0,1-1 0,-1 0 1,-5-1-1,-18-11-337,8-3 59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05:29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5472,'0'0'2016,"0"0"-1536,0 0-160,0 0 1088,0 15-832,0-15-160,0 0-256,16 0-64,-16 0-64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05:31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212 126 1248,'0'0'389,"0"-2"-239,0-6-88,0 3 2580,2 5-2024,-2 0-607,0 0 0,1 0-1,-1 0 1,0 0 0,0 0-1,0 0 1,1 0 0,-1 0 0,0 0-1,0 0 1,0 0 0,1 0 0,-1 0-1,0 0 1,0 0 0,0 0-1,1 0 1,-1 0 0,0 0 0,0 0-1,0 0 1,1 0 0,-1 0-1,0 0 1,0 0 0,0-1 0,0 1-1,1 0 1,-1 0 0,0 0-1,0 0 1,0 0 0,0-1 0,0 1-1,0 0 1,1 0 0,-1 0 0,0 0-1,0-1 1,0 1 0,0 0-1,0 0 1,0 0 0,0-1 0,0 1-1,0 0 1,0-1 0,-7-7 418,7 7-407,-1 1 0,1-1 0,-1 0 0,1 1 0,0-1 0,0 1 0,-1-1 0,1 0 0,0 1-1,0-1 1,-1 1 0,1-1 0,0 0 0,0 1 0,0-1 0,0 0 0,0 1 0,0-1 0,0 0 0,0 1 0,0-1 0,1 0-1,-1 0 1,1-2 55,-1-12 200,-3 15-197,-41 0 240,43 0-306,1 0-1,-1 0 1,1-1-1,-1 1 1,1 0 0,-1 0-1,1 0 1,-1 0-1,1 0 1,-1 1-1,1-1 1,-1 0-1,1 0 1,-1 0 0,1 0-1,0 0 1,-1 1-1,1-1 1,-1 0-1,1 0 1,-1 1 0,1-1-1,0 0 1,-1 1-1,1-1 1,0 0-1,-1 1 1,1-1 0,0 1-1,0-1 1,-1 1-1,-3 6 134,-25 8 232,19-10-208,7-4-145,1 0 0,0 0 0,0 0 0,0 1 0,0-1 0,0 1 0,0-1 0,-2 3 0,-18 12 73,20-15-102,0 0 0,0 0 1,0 1-1,0-1 0,1 0 0,-1 1 0,0 0 0,1-1 1,-1 1-1,1 0 0,0 0 0,-1 0 0,1 0 1,0 0-1,0 0 0,0 0 0,0 3 0,-10 14-24,8-15 36,0 0-1,1 0 1,-1 1 0,-1 6-1,-2 15 51,3-18-17,3-7-36,0 0 1,-1 0 0,1 0-1,0-1 1,-1 1 0,1 0 0,0 0-1,0 0 1,0 0 0,0 0-1,0 0 1,0 0 0,0 0-1,0 0 1,0 0 0,0 0-1,0-1 1,1 1 0,-1 0-1,0 0 1,1 0 0,-1 0-1,1 0 1,-1-1 0,1 1 0,0 1-1,-1-2-4,1 2 14,0 0 0,-1 0 0,1 0 0,-1-1 0,1 1 0,-1 0 0,0 0 0,0 0 0,0 0 0,0 3 0,0-4-13,0 0 0,0 0 0,-1 0-1,1 0 1,0 0 0,1-1 0,-1 1 0,0 0-1,0 0 1,0 0 0,0 0 0,1 0 0,-1 0-1,0 0 1,1 0 0,-1-1 0,1 1 0,0 1-1,12 4 24,-5-4-14,2 8 46,-7-9-42,-1 0-1,1 0 0,-1-1 0,1 1 0,-1-1 1,1 0-1,-1 0 0,1 0 0,0 0 1,-1 0-1,4-1 0,33-8 128,-23 5-90,-5 1-24,-7 2-1,0 1-1,0-2 1,-1 1 0,1 0-1,0-1 1,-1 1-1,1-1 1,4-3-1,-1 1 10,0 1-1,0 0 1,8-3 0,-7 4-19,-1-1 0,0 0 0,8-5 0,3-5 35,-16 13-57,0-1-1,0 0 1,0 0-1,-1-1 1,1 1-1,0 0 1,0 0-1,-1-1 1,1 1-1,-1-1 1,1 0 0,-1 1-1,0-1 1,0 0-1,0 0 1,2-3-1,-3 4 1,1 0 1,-1 1 0,1-1 0,-1 0 0,0 1 0,1-1 0,-1 0 0,0 1 0,0-1 0,1 0 0,-1 1 0,0-1 0,0 0 0,0 1 0,0-1 0,0 0 0,0 0 0,0 1 0,0-2 0,2-2 18,4-1 3,-5 5-43,-1 0 1,1-1-1,-1 1 1,0 0-1,1 0 1,-1 0-1,0-1 1,1 1-1,-1 0 1,0-1-1,0 1 1,1 0-1,-1 0 1,0-1-1,0 1 1,1-1-1,-1 1 1,0 0-1,0-1 1,0 1-1,0-1 1,1 1-1,-1 0 1,0-1-1,0 1 1,0-1-1,0 1 1,0 0-1,0-1 1,0 0-1,-1 3-17,1 1 52,0-1 0,0 1 0,0-1 0,0 1 0,1 0 0,-1-1 0,1 1 0,0 3 0,25 40 177,-23-41-129,-3-4-49,0 0 0,0-1 0,1 1-1,-1-1 1,0 1 0,1 0 0,-1-1 0,0 1-1,1-1 1,-1 1 0,1-1 0,-1 1 0,1-1-1,-1 1 1,1-1 0,-1 0 0,1 1 0,0-1-1,-1 0 1,1 1 0,0-1 0,4 3 11,11 9 28,-15-10-42,0-1-1,0 0 1,1 0-1,-1 1 1,0-1 0,1 0-1,-1 0 1,1 0-1,0 0 1,-1-1 0,1 1-1,-1 0 1,1-1-1,0 1 1,0-1 0,-1 1-1,1-1 1,0 0-1,3 0 1,-3 0 4,0 0 0,1 0-1,-1 0 1,1 0 0,-1 0 0,0-1 0,1 1 0,-1-1-1,0 1 1,0-1 0,0 0 0,1 0 0,-1 0 0,0 0-1,0-1 1,0 1 0,0-1 0,2-1 0,-2 1-13,-1 0 1,1 1 0,0 0-1,0-1 1,0 1 0,0 0-1,1 0 1,-1 0 0,0 0-1,0 1 1,5-2 0,5-2 8,-1-9 85,7 0-15,-13 10-40,-1-1 0,1 1-1,0-1 1,-1 0 0,0 0 0,0 0 0,4-6 0,-7 8-13,1 0 8,0-1 1,-1 1 0,1-1 0,-1 1 0,0-1 0,0 0 0,0 0 0,0 0 0,0 0-1,-1 1 1,1-1 0,-1 0 0,0 0 0,0-4 0,1 2 220,0-1 1,0 0-1,0 0 1,4-8-1,-4 9-91,1 0-1,-1-1 0,0 1 1,1-9-1,-2 11-137,0 1 0,0 0 0,-1 0 0,1-1 0,0 1 0,-1 0 0,0 0 0,0 0 0,-1-4 0,2 6-28,-1-1 1,1 1 0,0-1-1,-1 0 1,1 1 0,0-1-1,0 0 1,-1 0 0,1 1-1,0-1 1,0 0 0,0 1-1,0-1 1,0 0 0,0 0-1,0 1 1,0-1 0,1 0-1,-1 1 1,0-1 0,0 0-1,0 1 1,1-1 0,-1 0-1,0 1 1,1-1 0,-1 0-1,1 1 1,-1-1 0,1 1-1,-1-1 1,1 1 0,-1-1-1,1 1 1,-1-1 0,2 0-1,4-5-63,-1 2 26,-1 0 1,0-1-1,6-7 1,-7 5 59,-3 7-60,0-1 1,0 1-1,0-1 1,0 1-1,1-1 0,-1 1 1,0-1-1,0 1 1,1 0-1,-1-1 0,0 1 1,1-1-1,-1 1 1,0 0-1,1-1 0,-1 1 1,1 0-1,-1 0 0,0-1 1,1 1-1,-1 0 1,1 0-1,-1 0 0,1-1 1,-1 1-1,1 0 1,-1 0-1,1 0 0,-1 0 1,1 0-1,-1 0 1,1 0-1,-1 0 0,1 0 1,-1 0-1,1 0 1,0 1-1,12-1-1361,-13-1 1355,0 1-1,0 0 0,0 0 0,0 0 1,0 0-1,0 0 0,0 0 0,1 0 1,-1 0-1,0 0 0,0 0 0,0 0 1,0 0-1,0 0 0,0 0 0,0 0 1,0 0-1,0 0 0,0 0 0,1 0 1,-1 0-1,0 1 0,0-1 0,0 0 1,0 0-1,0 0 0,0 0 0,0 0 1,0 0-1,0 0 0,0 0 0,0 0 1,0 0-1,0 0 0,0 0 0,0 0 1,0 0-1,1 1 0,-1-1 0,0 0 1,0 0-1,0 0 0,0 0 1,0 0-1,0 0 0,0 0 0,0 0 1,0 0-1,0 0 0,0 0 0,0 1 1,0-1-1,0 0 0,0 0 0,0 0 1,-1 0-1,1 13-1855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05:32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48 2976,'0'0'971,"2"0"-603,11 0 608,-13-3-470,0-3 337,0-17 2319,-2 23-3055,-1 1-98,0 0 0,1 0-1,-1 0 1,1 0 0,-1 0 0,1 0 0,0 0-1,-1 1 1,1 0 0,0-1 0,0 1 0,0 0-1,0 0 1,0 0 0,-1 2 0,-4 3-17,6-6-5,-1 1 0,1 0-1,0 0 1,-1 0-1,1 0 1,0 0-1,0 0 1,0 0 0,0 0-1,0 0 1,1 0-1,-1 1 1,1-1-1,-1 3 1,-2 8 17,-2 2 58,3-12-42,1 0-1,0 0 1,0 0 0,0 1 0,1-1 0,-1 0-1,1 0 1,-1 7 0,1 47-68,0-55 62,0 0 0,0-1 1,1 1-1,-1 0 0,0 0 0,1 0 0,-1 0 0,1-1 1,-1 1-1,1 0 0,0-1 0,0 1 0,0 0 0,0-1 1,0 1-1,0-1 0,0 1 0,1-1 0,-1 0 0,0 0 1,1 1-1,-1-1 0,1 0 0,-1 0 0,1 0 1,0-1-1,2 2 0,1 0 66,0-1-1,0 1 1,0-1 0,0-1-1,1 1 1,7-1 0,-13 0-79,1 0 1,-1 0-1,0 0 0,1 0 1,-1 0-1,0 0 1,1 0-1,-1 0 1,0 0-1,1 0 0,-1 0 1,0 0-1,0 0 1,1 0-1,-1 0 1,0 0-1,1-1 1,-1 1-1,0 0 0,0 0 1,1 0-1,-1 0 1,0-1-1,0 1 1,1 0-1,8-9 30,-4 5 15,1-1 0,-1-1 0,0 1 0,6-11 0,-8 12-31,0-1-1,-1 0 1,0 0 0,0 0-1,0 0 1,-1-1-1,0 1 1,0 0-1,0-1 1,0-5-1,-1 7-10,0 0 0,0 1 0,1-1 0,0 0 0,-1 0 0,1 1-1,1-1 1,-1 0 0,1 1 0,3-7 0,-4 6-14,0 0 0,0 0 0,-1 0 0,1-1 1,-1 1-1,0 0 0,0-1 0,-1-7 0,0-4 56,1 3 13,0 10 64,0-10-134,0 11-64,0 2-10,0 0-363,0 0-1296,0 0 475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05:32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16 4064,'-15'-15'1813,"16"15"-1705,0 0 0,0 0 1,0 0-1,0 1 0,0-1 0,0 0 0,0-1 0,0 1 0,0 0 0,2 0 0,-1 0 479,-2 0 90,3 0-191,101 0 1706,161 0 85,-276 0-3168,9 0 209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05:32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0 2912,'0'0'923,"0"3"-550,0 38 1664,-3-36-1509,-1 3-305,0-1 1,0 0-1,0 1 1,1-1-1,-3 13 0,5-19-203,1 1 21,-1 0 1,0 1-1,1-1 0,-1 0 0,1 1 1,0-1-1,-1 1 0,1-1 0,0 1 1,1-1-1,0 5 0,-1-4-15,1-1 0,-1 1 0,0-1 0,0 1-1,0-1 1,0 0 0,0 1 0,0-1 0,-1 1 0,0-1 0,-1 5-1,-9 16 230,9-19-216,-1 0-1,1 0 0,0 0 1,1 1-1,-1-1 1,1 1-1,-1-1 0,1 1 1,1-1-1,-1 8 1,1-2-12,1-5 15,-1 0 0,1-1 0,-1 1 0,0 0 0,-1 0 0,1-1 0,-1 1 0,-2 7 0,2-10-25,0-1-13,1 0 1,-1-1-1,1 1 1,-1-1 0,1 1-1,0 0 1,-1-1 0,1 1-1,0 0 1,-1-1-1,1 1 1,0 0 0,0 0-1,0-1 1,0 1-1,-1 0 1,1 0 0,0-1-1,1 1 1,-1 0 0,0 0-1,0-1 1,0 1-1,0 0 1,0-1 0,1 1-1,-1 0 1,0-1-1,1 1 1,-1 0 0,0-1-1,1 1 1,-1 0 0,1-1-1,-1 1 1,1-1-1,0 1 1,-1 0-1,1-1 1,-1 1-1,1-1 1,-1 1-1,0 0 1,1-1-1,-1 1 1,0-1-1,0 1 1,1 0-1,-1-1 1,0 1-1,0 0 1,0-1-1,0 1 0,0 0 1,0-1-1,0 1 1,0 0-1,0-1 1,0 1-1,0 0 1,-1 0-1,1 2 6,0 43 193,0-45-206,-1-1 0,1 1 1,0-1-1,0 1 0,0-1 0,0 1 0,0-1 1,0 1-1,0-1 0,0 1 0,0-1 0,1 1 1,-1-1-1,0 1 0,0-1 0,0 0 1,0 1-1,1-1 0,-1 1 0,0-1 0,1 1 1,-1-1-1,0 0 0,1 1 0,-1-1 0,0 0 1,1 1-1,-1-1 0,0 0 0,1 0 0,0 1 1,6 3-26,-3 3 39,-1-2-11,13-4 362,-5 0-263,1-1-9,0 0 0,-1 0 0,16-3 0,1-8-1157,-10 9 262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05:35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4160,'0'0'1536,"0"0"-1216,0 0-64,16 0 1184,-16 0-832,15-16 416,16 16-640,-15 0 96,-1 0-320,17-16 64,-1 16-128,-16 0 0,1 0-32,0 0 96,-1 0-96,-15 0 128,0 0-128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05:37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344 1 1248,'0'0'389,"0"0"-239,0 0 20,0 2 337,1 82 1285,-5 123-267,-3-164-665,-23 78 1,23-98-390,2-8-133,-1 0 1,0 0-1,-1-1 0,-12 18 0,18-29-290,-3 3 83,0 1 1,-1-1 0,1 0-1,-1 0 1,0 0-1,-9 7 1,6-7-11,-1-1 0,1 0-1,-1-1 1,-15 6 0,19-7-88,-1-1-1,0 0 1,0 0-1,1-1 1,-1 1-1,0-1 1,0-1-1,0 1 1,0-1 0,-1 0-1,1 0 1,0-1-1,0 1 1,0-2-1,1 1 1,-1 0 0,0-1-1,-10-5 1,-15-9 79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05:38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4896,'0'0'1824,"0"0"-1440,15 0-96,-15 0 480,0 16-480,16-1 256,0-15-320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05:40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283 94 2304,'-13'-13'752,"13"13"-741,0 0 1,0-1-1,-1 1 1,1 0-1,0 0 1,0-1-1,0 1 1,-1 0-1,1 0 1,0-1-1,0 1 1,0 0-1,0-1 1,0 1-1,0 0 1,0-1-1,0 1 1,0 0-1,-1-1 1,1 1-1,0 0 1,1-1-1,-1 1 1,0 0-1,0-1 1,0-40 1678,0 35-1532,-2-12 448,2 17-607,0 1 0,0-1 0,0 1 0,-1 0 0,1-1 0,0 1 0,0-1-1,-1 1 1,1 0 0,0-1 0,-1 1 0,1 0 0,0-1 0,-1 1 0,1 0-1,-1 0 1,1-1 0,0 1 0,-1 0 0,1 0 0,-1 0 0,1 0 0,-1 0 0,1-1-1,-1 1 1,1 0 0,0 0 0,-1 0 0,0 0 0,-2 0 17,3 7 88,0 0 0,0 0 0,-1 0 0,0-1 0,0 1 0,0 0 0,-1-1 0,0 1 0,-5 10 0,3-9-42,1 0-1,1 0 1,-1 0 0,1 0 0,-1 14 0,2-13-5,-1-1 0,1 1 1,-1-1-1,-1 0 0,-5 13 0,-65 104 637,52-81-401,-5-8 0,11-2-130,12-26-57,-1 1 0,-7 13-1,2-8 48,-8 10 164,17-23-294,-1 0-1,0 0 1,0 0 0,1 0 0,-1-1 0,0 1-1,0 0 1,0-1 0,0 1 0,0-1 0,0 1 0,0-1-1,0 1 1,0-1 0,0 1 0,-1-1 0,-1 0-1,1 0 90,2-2-32,-1-13 30,0 12-102,1 1 0,0-1 0,-1 0 0,1 1 0,0-1 0,0 0 0,1 1 0,-1-1 0,0 0 0,1 1 0,0-1 0,-1 1 0,1-1 0,0 0 0,0 1 0,1 0 0,-1-1 0,0 1 0,1 0 0,0 0 0,-1 0 0,1 0 0,0 0 0,3-2 0,31-25-94,-10-2-20,-17 23 59,1 0 1,-1 0-1,1 1 1,1 1-1,-1 0 1,19-8-1,5 6-38,-24 6 39,0 0 0,17-7-1,-15 5-27,1 1-1,-1 0 0,1 1 1,0 0-1,-1 1 0,17 1 1,-28-1 72,1 1 0,0 1 0,-1-1 1,1 0-1,0 0 0,-1 1 0,1-1 1,-1 1-1,1-1 0,0 1 0,-1 0 0,1-1 1,1 2-1,9 4 64,-1-3-25,-11-3-30,1 0 1,0-1-1,-1 1 1,1 0-1,0 0 0,-1 1 1,1-1-1,0 0 1,-1 0-1,1 0 1,-1 0-1,1 1 0,0-1 1,-1 0-1,1 0 1,-1 1-1,1-1 0,0 1 1,-1-1-1,1 0 1,-1 1-1,1-1 1,-1 1-1,0-1 0,1 1 1,-1-1-1,1 1 1,-1 0-1,0-1 1,0 1-1,1-1 0,-1 1 1,0 0-1,0-1 1,1 2-1,-1-2-5,0 0-1,0 0 0,0 1 1,0-1-1,0 0 1,0 0-1,0 0 1,-1 0-1,1 0 1,0 1-1,0-1 1,0 0-1,0 0 1,0 0-1,0 0 1,0 0-1,0 0 1,0 0-1,0 1 1,0-1-1,0 0 1,-1 0-1,1 0 1,0 0-1,0 0 1,0 0-1,0 0 1,0 0-1,0 0 0,0 0 1,-1 0-1,1 0 1,0 0-1,0 0 1,0 1-1,0-1 1,0 0-1,-1 0 1,1 0-1,0 0 1,0-1-1,0 1 1,0 0-1,0 0 1,0 0-1,-1 0 1,1 0-1,0 0 1,0 0-1,0 0 1,0 0-1,0 0 1,-1 0-1,1 0-1,-1 0-8,-1 0-1,0 0 1,0 0-1,0 0 1,0 0-1,0 1 1,1-1-1,-1 1 1,0-1 0,0 1-1,-1 1 1,-10 9-56,11-9 39,1-1-1,0 0 0,-1 0 1,1 0-1,-1 1 1,1-1-1,-1 0 0,0-1 1,1 1-1,-1 0 0,0 0 1,0-1-1,1 1 1,-1-1-1,0 0 0,0 1 1,0-1-1,0 0 0,-2 0 1,-4 0-94,1 1 0,0 0 0,0 0 0,-10 3-1,10-1 3,-1-2-1,0 1 0,0-1 0,-11 0 1,-54-1-209,71 0 310,1 0 0,-1 0-1,0 1 1,1-1-1,-1 0 1,0 1-1,1-1 1,-1 0 0,0 1-1,1 0 1,-1-1-1,1 1 1,-1 0-1,-1 2 1,-5 1 6,2-1 54,-2 2 33,8-5-63,-1 1 0,1 0 0,0 0 0,0 0 0,0-1 0,0 1 1,0 0-1,0 0 0,0 0 0,0-1 0,1 1 0,-1 0 1,0 0-1,0-1 0,1 2 0,3 7 247,0 0-1,0 0 1,1 0-1,1-1 1,-1 0-1,9 9 1,45 46 543,-53-57-755,6 5 85,1 0-1,21 14 0,-28-21-65,0 1-1,0-1 0,7 9 1,3 2 132,-5-8-35,-10-7-147,-1 0 0,0 0 0,1 0 1,-1 0-1,1 1 0,-1-1 1,0 0-1,1 0 0,-1 0 1,0 1-1,1-1 0,-1 0 0,0 1 1,0-1-1,1 0 0,-1 1 1,0-1-1,0 0 0,1 1 1,-1-1-1,0 0 0,0 1 0,0-1 1,0 1-1,0-1 0,0 0 1,0 1-1,1-1 0,-1 1 0,0-1 1,0 0-1,0 1 0,-1-1 1,1 1-1,0 2 131,0-3-767,0 0 122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35:38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2240,'1'-1'50,"0"0"-1,0 0 1,0-1-1,0 1 1,1 0 0,-1 0-1,1 0 1,-1 0-1,0 0 1,1 1 0,0-1-1,-1 0 1,1 1-1,-1-1 1,1 1 0,0-1-1,-1 1 1,1 0-1,2 0 1,-2 0-7,1 0 1,-1 0-1,0-1 0,1 1 0,-1 0 1,0-1-1,1 0 0,-1 1 1,0-1-1,0 0 0,3-2 1,-3 2 21,1 0 1,-1 0-1,1 0 1,0 0-1,-1 0 1,1 1 0,0-1-1,-1 1 1,1-1-1,0 1 1,3 0 0,72-1 876,124 5-322,-168-1-600,111 7 3,-39-2 88,-25-1 82,47-7 921,-126 0-1136,-4-2-452,-9-9-2059,11 11 2460,0 0 1,0 0-1,-1-1 0,1 1 0,0 0 0,0 0 0,-1 0 1,1 0-1,0-1 0,0 1 0,-1 0 0,1 0 1,0 0-1,-1 0 0,1 0 0,0 0 0,-1 0 0,1 0 1,0 0-1,-1 0 0,1 0 0,0 0 0,0 0 1,-1 0-1,0 0 0,-24 0-1575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05:41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265 47 2816,'0'-26'917,"0"26"-903,1 0-1,-1-1 1,0 1-1,0 0 1,0-1-1,0 1 1,0 0 0,0-1-1,0 1 1,0 0-1,-1-1 1,1 1-1,0 0 1,0 0-1,0-1 1,0 1-1,0 0 1,0-1-1,-1 1 1,1 0 0,0 0-1,0-1 1,0 1-1,-1 0 1,1 0-1,-2-2 111,1 2-22,0-1 0,0 1-1,0-1 1,1 0-1,-1 1 1,0-1 0,0 0-1,0 0 1,1 0 0,-1 0-1,0 0 1,0-1-1,-2 4 673,-38 29 431,20-2-394,2-6-380,11-12-144,-1-1-1,-12 24 0,-2 16 169,-4 6-40,16-33-268,0 0 1,1 0 0,-9 33-1,8-22-39,7-20-27,0 1 0,1 0 0,1 0-1,0 0 1,1 1 0,2 16 0,-2-31-175,1 0-1,0 1 1,0-1 0,0 0 0,0 0 0,0 1 0,1-1 0,-1 0 0,0 0 0,0 1 0,1-1 0,-1 0-1,1 0 1,-1 0 0,1 1 0,0-1 0,-1 0 0,1 0 0,0 0 0,0 0 0,0 0 0,0 0 0,0-1-1,0 1 1,0 0 0,0 0 0,1 0 0,14 1-1591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05:41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1 3904,'-28'0'2048,"28"0"-2040,-1 0 1,1 0-1,0 0 1,0 0-1,0 0 0,0 0 1,0 0-1,0 0 1,0 0-1,0 0 0,0 0 1,0 0-1,-1 0 1,1 0-1,0 0 1,0 0-1,0 0 0,0 0 1,0 0-1,0 0 1,0 0-1,0 0 0,0 0 1,0 0-1,0 0 1,-1 0-1,1 0 1,0 0-1,0 0 0,0 0 1,0 0-1,0 0 1,0 1-1,0-1 1,0 0-1,0 0 0,0 0 1,0 0-1,0 0 1,0 0-1,0 0 0,0 0 1,0 0-1,0 0 1,0 0-1,0 1 1,0-1-1,0 0 0,0 0 1,0 0-1,0 0 1,0 0-1,0 0 1,0 0-1,0 0 0,0 1 1,0-1 5,0 0 1,0 1-1,0-1 1,0 1-1,0-1 1,0 0-1,0 1 1,0-1-1,0 1 0,0-1 1,0 0-1,-1 1 1,1-1-1,0 1 1,0-1-1,0 0 1,0 1-1,-1-1 1,1 0-1,0 1 1,-1-1-1,1 0 0,0 1 1,0-1-1,-1 0 1,1 0-1,-1 1 1,1-1-1,0 0 1,-1 0-1,-6 5 263,-9 24 571,-17 30-75,31-56-756,0-1 0,0 1 0,1 0-1,-1-1 1,1 1 0,0 0 0,-1 0-1,1 0 1,1 0 0,-1 0 0,0 0-1,1 0 1,0 0 0,-1 1 0,1-1-1,1 6 1,-1 3 34,0 32 163,0-43-209,0-1 1,0 1 0,0-1 0,0 1-1,-1-1 1,1 1 0,0-1 0,0 1-1,1-1 1,-1 1 0,0-1-1,0 1 1,0-1 0,0 1 0,0-1-1,0 1 1,1-1 0,-1 0 0,0 1-1,0-1 1,1 1 0,-1-1-1,0 1 1,1-1 0,-1 0 0,0 1-1,1-1 1,-1 0 0,1 1 0,-1-1-1,0 0 1,1 0 0,-1 0-1,1 1 1,-1-1 0,1 0 0,0 0-1,6 3 87,-6-2-77,0 0 0,1-1 0,-1 1 0,0 0 1,1-1-1,-1 0 0,1 1 0,-1-1 0,1 0 0,-1 0 0,1 1 0,2-2 1,21-9 198,-20 8-202,0 0 22,0 0 1,-1-1-1,1 1 1,-1-1 0,1 0-1,-1 0 1,0 0-1,0-1 1,0 0-1,-1 1 1,5-7-1,-5 5-67,-3 4 23,0 1 0,0-1 0,0 0 0,1 1 0,-1-1 0,1 1 0,-1-1-1,0 1 1,1-1 0,-1 1 0,1-1 0,-1 1 0,1-1 0,-1 1 0,1-1 0,-1 1 0,1 0 0,0-1 0,-1 1 0,1 0 0,0-1 0,4-1-24,-4 1 21,1 0 0,-1 1 0,0-1 0,0 0 0,0 0 0,0 0 0,-1 0 0,1 0 0,0 0 1,0 0-1,0 0 0,-1 0 0,1 0 0,-1-1 0,1 1 0,-1 0 0,1 0 0,-1-1 0,0 1 0,1 0 0,-1 0 0,0-2 0,0 3 11,0 0 1,0 0-1,0-1 0,0 1 1,0 0-1,0 0 1,0 0-1,0 0 0,0 0 1,0 0-1,0 0 1,0 0-1,0 0 0,0 0 1,0-1-1,0 1 1,0 0-1,0 0 0,0 0 1,0 0-1,0 0 1,0 0-1,0 0 1,0 0-1,0 0 0,0 0 1,0 0-1,0 0 1,0-1-1,0 1 0,0 0 1,0 0-1,1 0 1,-1 0-1,0 0 0,0 0 1,0 0-1,0 0 1,0 0-1,0 0 0,0 0 1,0 0-1,0 0 1,0 0-1,0 0 1,1 0-1,-1 0 0,0 0 1,0 0-1,0 0 1,0 0-1,0 0 0,0 0 1,0 0-1,0 0 1,1 0-1,1 0 6,0 0-25,1 0-1,-1 0 1,1 0 0,-1 0 0,1 0 0,0 1 0,-1-1 0,4 2-1,41 24 438,-44-25-394,-1 0-1,1-1 0,0 1 1,0-1-1,0 1 1,0-1-1,0 0 0,0 0 1,0 0-1,3-1 1,3 0 36,-5 1-24,0-1 1,0 0 0,-1 0-1,1 0 1,0 0 0,-1-1-1,1 1 1,-1-1 0,1 0-1,-1 0 1,6-5-1,2 0 9,-10 6-32,1 0 1,-1 1-1,0-1 0,1 0 0,-1 0 0,0 0 0,0 0 1,0 0-1,0 0 0,0-1 0,0 1 0,0 0 0,0 0 0,0-1 1,0 1-1,-1-1 0,1 1 0,0-2 0,0-1 32,-1 1-1,1-1 1,-1 0-1,0 1 1,-1-7-1,0-2-162,-1 5 24,-8-14 219,9 20-115,1 1-1,-1-1 1,1 1 0,-1-1 0,1 0 0,0 1 0,0-1 0,-1 0-1,1 1 1,0-1 0,0 0 0,0 0 0,0 1 0,-1-1 0,1 0-1,0 1 1,0-1 0,1 0 0,-1 0 0,0 1 0,0-2 0,1 0 16,-1-1-45,0 0-235,0-7-70,0 10 313,0 0 1,0 0-1,0 0 0,0 0 0,0 0 0,0 0 0,0-1 0,0 1 0,0 0 0,0 0 0,0 0 0,0 0 0,0 0 1,0 0-1,0 0 0,0 0 0,0 0 0,0 0 0,0-1 0,0 1 0,0 0 0,0 0 0,0 0 0,0 0 1,0 0-1,0 0 0,0 0 0,0 0 0,0 0 0,0 0 0,0 0 0,0 0 0,1 0 0,-1 0 0,0 0 1,0-1-1,0 1 0,0 0 0,0 0 0,0 0 0,0 0 0,0 0 0,0 0 0,0 0 0,0 0 0,1 0 0,-1 0 1,0 0-1,0 0 0,0 0 0,0 0 0,0 0 0,0 0 0,0 0 0,0 0 0,1 1 0,1-1-272,11 0-2496,0 0 1245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05:42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 3552,'0'0'1147,"0"0"-683,0 0-145,0 2 321,0 105 651,0-61-918,0-45-362,0 0 0,0-1 0,0 1 0,0-1 0,0 1 0,0-1 0,0 1 0,0 0 0,0-1 0,0 1 0,0-1 0,1 1 0,-1-1 0,0 1 0,0 0 0,1-1-1,-1 1 1,0-1 0,1 1 0,-1-1 0,1 0 0,-1 1 0,1-1 0,-1 1 0,0-1 0,2 1 0,13 0 220,-9-1-150,0-3 53,7-7 20,-9 8-123,-3 1-30,0 1 1,-1 0-1,1 0 1,0-1-1,-1 1 0,1 0 1,-1-1-1,1 1 1,-1-1-1,1 1 1,-1-1-1,1 1 1,-1-1-1,1 1 0,-1-1 1,1 1-1,-1-1 1,0 1-1,1-1 1,-1 0-1,0 0 1,3-4-11,2-3-4,-4 6 30,-1 1 0,1 0 0,0-1 0,0 1 0,0-1 0,-1 1-1,1-1 1,-1 1 0,1-1 0,-1 0 0,0 1 0,1-1 0,-1-1 0,0-4 52,0 4-54,0 1-1,0 0 0,0 0 1,0 0-1,0 0 1,0 0-1,-1 0 0,1-1 1,-2-2-1,-3-3 13,4 7-3,0 0 0,1-1 0,-1 1 0,0-1 0,0 1 0,1-1 0,-1 1 0,1-1 0,-1 1 0,1-1 0,0 0 0,-1 1 0,1-3 0,0 3-5,0-1 1,0 0-1,0 1 0,-1-1 1,1 0-1,-1 1 1,1-1-1,-1 1 1,0-1-1,1 1 0,-1-1 1,0 1-1,-1-2 1,-3-5 44,0-5 5,0 10-60,5 3-10,-1 0 0,1 0 0,0 0 0,-1 0 0,1 0 0,0 0 1,-1 0-1,1 0 0,0-1 0,-1 1 0,1 0 0,0 0 0,0 0 1,-1 0-1,1-1 0,0 1 0,0 0 0,-1 0 0,1 0 1,0-1-1,0 1 0,0 0 0,-1 0 0,1-1 0,0 1 0,0 0 1,0 0-1,0-1 0,0 1 0,0 0 0,-1-1 0,1 1 1,0 0-1,0-1 0,0 1 0,0 0 0,0-1 0,0 1 0,0 0 1,0 0-1,1-1 0,-1 1 0,0 0 0,0-1 0,0 1 0,0 0 1,0-1-1,0 1 0,0 0 0,1 0 0,-1-1 0,0 1 1,1 0-1,9-6-325,-4-5-611,-5 10 712,-1 0-1,1 0 1,-1 0 0,1 0-1,-1 0 1,1 0-1,-1 0 1,1 0 0,0 1-1,0-1 1,-1 0-1,1 0 1,0 0-1,0 1 1,1-2 0,14 0-2378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05:42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27 3072,'-16'-16'1365,"16"16"-1335,0 0 0,1-1 0,-1 1 0,0 0 1,0 0-1,0 0 0,0-1 0,0 1 0,0 0 0,0 0 0,1-1 0,-1 1 0,0 0 0,0 0 0,0-1 0,0 1 0,0 0 0,0 0 0,0-1 0,0 1 0,-1 0 1,1-1-1,0 1 0,0 0 0,0 0 0,0 0 0,0-1 0,0 1 0,0 0 0,-1 0 0,1-1 0,0-1 368,3 10 301,2-5-481,0 0 1,0-1 0,0 1-1,6 1 1,7 1 189,-14-5-341,0 1 0,0 0 1,0 0-1,0 1 0,0-1 1,0 1-1,-1 0 0,8 4 0,-1 2 23,0 0-1,-1 0 0,0 1 0,0 1 0,-1-1 0,0 2 0,-1-1 1,0 1-1,-1 0 0,0 0 0,0 1 0,-1-1 0,4 16 0,-5-11-33,2 0-2,-2 1 0,0 1 0,-1-1 0,2 21 0,-7-17 111,-1-1 0,-1 1 1,-1-1-1,0 1 0,-2-2 1,0 1-1,-17 33 0,0-21 65,16-23-161,0 2 23,0-1-1,-1 0 1,0-1-1,-1 0 1,-21 15-1,16-14 64,11-7-96,-1 0 1,1 0-1,-10 3 0,13-5-134,0-1 1,1 0-1,-1 0 0,1 1 1,-1-1-1,0 0 1,1 0-1,-1 0 1,0 0-1,1 0 0,-1 0 1,1 0-1,-1 0 1,0 0-1,1 0 0,-1-1 1,0 1-1,1 0 1,-1 0-1,1-1 1,-1 1-1,1 0 0,-1-1 1,1 1-1,-1 0 1,1-1-1,-1 1 1,1-1-1,-1 1 0,1 0 1,-1-1-1,1 1 1,0-1-1,-1 0 1,1 0-1,-3-15-1722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05:42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 4064,'0'-2'157,"0"1"0,0-1 0,1 0 0,-1 1 0,0-1 0,1 1 0,-1-1 0,1 1 0,0-1 0,-1 1 0,1-1 0,0 1 0,0-1 0,0 1 0,0 0 0,0 0 0,2-3 0,-3 4-138,0 0 0,1 0-1,-1-1 1,0 1-1,0 0 1,0 0-1,1-1 1,-1 1-1,0 0 1,0 0-1,1 0 1,-1-1-1,0 1 1,0 0-1,1 0 1,-1 0-1,0 0 1,1 0 0,-1 0-1,0 0 1,1 0-1,-1 0 1,0 0-1,0 0 1,1 0-1,-1 0 1,0 0-1,1 0 1,-1 0-1,0 0 1,1 0-1,-1 0 1,0 0-1,0 0 1,1 0 0,0 1-1,-1-1-3,0 0-1,0 0 0,1 0 1,-1 0-1,0 1 1,0-1-1,1 0 1,-1 0-1,0 0 1,1 0-1,-1 0 1,0 0-1,1 0 1,-1 0-1,0 0 1,1 0-1,-1 0 1,0 0-1,0 0 1,1 0-1,-1 0 1,0-1-1,1 1 1,-1 0-1,0 0 0,0 0 1,1 0-1,-1 0 1,0-1-1,0 1 1,1 0-1,-1 0 1,0-1-1,0 1 1,0 0-1,1-1 1,2-1 53,0 1 0,0-1 0,0 0 0,0 1 0,1 0 0,-1 0 0,0 0 0,1 0 0,-1 0 0,0 1 0,1 0-1,-1-1 1,1 1 0,5 1 0,-7-1-53,27 2 365,-27-1-353,0 0-1,-1-1 1,1 1-1,0 0 1,0 0-1,-1 0 1,1 1 0,-1-1-1,1 0 1,1 3-1,13 9 353,-15-13-357,0 0 0,0 0 0,0 1 0,-1-1 0,1 1 0,0-1-1,0 0 1,0 1 0,-1-1 0,1 1 0,0 0 0,0-1 0,-1 1 0,1 0 0,-1-1 0,1 1 0,0 0 0,-1 0 0,1-1 0,-1 1-1,0 0 1,1 0 0,-1 0 0,0 0 0,1 0 0,-1 0 0,0-1 0,0 1 0,0 0 0,0 0 0,0 0 0,0 0 0,0 0-1,0 0 1,0 0 0,0 0 0,-1 0 0,1 0 0,0-1 0,-1 1 0,1 0 0,0 0 0,-1 0 0,0 1 0,-2 3 52,-1 0 1,0 0-1,0-1 1,0 1 0,-1-1-1,-8 7 1,8-7-29,1-1 1,-1 1-1,1 1 1,0-1 0,0 1-1,-6 8 1,6-2-74,3-9 1,0 0 0,-1 0 0,1 1 0,0-1 0,0 0 0,-1 0 0,1 0-1,-3 2 1,-9 9-123,23-8 48,-5 1 116,-5-5-12,0-1 1,0 1-1,1-1 0,-1 0 0,0 1 0,1-1 0,-1 1 1,0-1-1,1 0 0,-1 1 0,0-1 0,1 0 1,-1 0-1,1 1 0,-1-1 0,0 0 0,1 0 0,-1 1 1,1-1-1,-1 0 0,1 0 0,-1 0 0,1 0 1,-1 0-1,1 0 0,-1 0 0,1 0 0,-1 0 0,1 0 1,-1 0-1,2 0 0,14-1 70,-12 0-46,0 1 0,0 0 0,1 0 0,-1 0-1,0 0 1,1 1 0,-1-1 0,8 3 0,1 8-145,-10-9-815,-3-2-443,0 0-2181,0 0 1045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05:43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16 4800,'-15'-16'1792,"15"16"-1408,0 16-96,0-16 1536,15 0-1056,-15 0 704,32 0-896,-17-16 0,16 16-384,1 0 256,14 0-256,-15 0 32,1 0-128,-17 0-480,1 16 192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05:46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1029 227 2720,'-13'-26'891,"12"26"-867,1-1 1,-1 0 0,1 0 0,0 1-1,-1-1 1,1 0 0,0 0 0,0 0-1,0 0 1,0 1 0,0-1 0,0 0-1,0-2 1,0-1 108,0-1 0,-1 0 0,1 0-1,-1 0 1,0 0 0,-1 1 0,1-1 0,-1 0-1,-3-6 1,4 9-26,1 0 0,-1 1 0,1-1 0,-1 0 0,1 0 0,0 0 0,0 1 0,-1-1 0,1 0 0,1-4 0,-1 4 0,0-1-1,0 0 0,0 0 0,0 1 0,0-1 0,-1 0 1,0-3-1,-1 1-43,0 0 1,0 1 0,-1-1-1,1 1 1,-1 0-1,0-1 1,0 1-1,-1 1 1,1-1 0,-1 0-1,1 1 1,-7-5-1,-24-10 225,31 17-281,0-1 0,-1 1 0,1 0 0,0 0 0,-1 0 0,1 0 0,-1 1 0,1 0-1,0-1 1,-1 1 0,1 0 0,-1 1 0,1-1 0,-1 0 0,1 1 0,-1 0 0,1 0 0,0 0-1,-6 3 1,3-2-7,1 1 0,0-1-1,0 1 1,0 0-1,0 1 1,1-1 0,-1 1-1,1 0 1,0 0 0,0 0-1,-6 10 1,4-2-19,0 0 0,2 1 0,-1 0 1,1 0-1,-3 25 0,5-28 14,-14 130-91,14-106 91,-1-5 9,-2 59 29,10 39 26,-10 6 64,10-14-38,-10-29-26,2-50-33,1 6-3,-14 132 605,10-136-459,-21 120 765,21-140-736,-1 0 1,0-1-1,-1 1 0,-2-2 1,-15 27-1,-33 34 460,28-40-206,24-33-376,-1 2 86,-16 19 0,-19 7 126,6 3-118,31-35-140,0-1-1,-1 0 1,-9 4 0,1-1 11,-40 23 97,-76 33 354,123-58-474,0-2 0,0 1 0,0-1 1,0 0-1,0 0 0,-1-1 1,1 0-1,0 0 0,-1-1 0,1 0 1,-1-1-1,1 1 0,-13-4 1,12 3-146,1-1 0,0-1 1,-10-4-1,14 6 76,0-1 0,1 1 0,-1-1 0,1 0 0,-1 0 0,-2-3 0,5 5 51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05:47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2720,'0'-13'891,"0"11"-545,0 2-84,0 0 282,0 0-144,0 0 47,0 0-159,2 0-37,201 0 1376,-195 0-1609,0 0 1,0 1 0,1 0-1,-1 0 1,0 1 0,0 0-1,13 6 1,-6-3 7,1 0-1,0-1 0,16 1 1,32 7-11,323 59 57,-341-64-10,53 7 60,161 3 1,-53-9-13,4 0-12,259-8 94,-306 3-69,-76 1-72,122 5 10,247-9 99,-161-16 133,-117 3-163,45-5-68,161 2-163,-383 16 101,24 1-3,36 6 0,-37-3 17,36 0-1,-38-3 66,33 6-1,-35-4 4,32 1-1,-29-4-56,-11 0-3410,0 0 1348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05:49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63 992,'-13'-13'309,"11"10"-175,2 3-38,0 0 80,2-2 42,9-9 316,-11 11-506,1-1 0,-1 1 1,0-1-1,1 1 1,-1 0-1,1-1 1,0 1-1,-1 0 1,1 0-1,-1-1 0,1 1 1,-1 0-1,1 0 1,0 0-1,-1 0 1,1 0-1,-1 0 0,1 0 1,0 0-1,0 0 1,5-1 78,12-11 87,-15 10-181,-1 0 1,0 0 0,1 1-1,-1-1 1,1 1 0,-1 0-1,1 0 1,-1 0 0,1 0-1,0 0 1,0 0 0,-1 1-1,1 0 1,0-1 0,0 1 0,4 0-1,271 0 958,-215 4-759,93 15 0,12 3 207,-79-17-277,100 8-55,1273 111 355,-1153-109-265,11 2 94,-123-2-180,-20 1-48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05:51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323 1 2656,'-6'6'341,"1"1"0,-1 0 0,-3 8 0,3-6-292,-2 5 291,0 0-1,-7 19 1,0 2-111,-1 0 46,-2 6-91,4-21 34,0 0 1,-31 33 0,42-50-169,0 1-1,-1-1 1,1-1 0,-1 1-1,0 0 1,1-1 0,-1 0-1,0 0 1,-9 4 0,5-5 25,1 0 0,-1 0 1,0 0-1,-11-1 0,18 0-68,0 0-6,0 0 1,0 0 0,0 0-1,0 0 1,0 0 0,0-1-1,0 1 1,0 0 0,0 0-1,0-1 1,0 1 0,0 0-1,1-1 1,-1 1 0,0-1-1,0 0 1,0 1 0,0-1-1,1 1 1,-1-1 0,-1-1-1,1-1-12,0 1-1,0-1 0,-1 0 1,1 1-1,1-1 0,-2-4 1,-3-11-51,3 12 50,-4-14-8,14-3 25,-7 16 11,0-1 0,0-13 0,-1 19-26,0 0 0,0 0 0,0 0-1,0 0 1,1 0 0,-1 1 0,1-1 0,-1 0-1,1 0 1,0 0 0,-1 1 0,3-4-1,-3 5-14,1-1-1,0 0 1,0 0-1,-1 1 0,1-1 1,0 0-1,0 1 1,0-1-1,0 1 1,0-1-1,0 1 0,-1-1 1,1 1-1,0 0 1,0-1-1,3 1 0,-2 0-8,0 0-1,0 0 0,0 0 0,0 0 0,1 1 1,-1-1-1,0 1 0,0 0 0,0-1 0,0 1 1,0 0-1,0 0 0,0 0 0,-1 0 0,1 1 0,0-1 1,2 3-1,1 1 61,-1 0 1,0 0 0,5 9-1,3 4 92,14 13 298,-22-25-371,0-1 0,1 0 1,-1 0-1,1 0 0,1 0 1,-1-1-1,0 1 0,1-1 1,0-1-1,0 1 0,0-1 1,1 0-1,7 2 0,-4-1 32,0-1-1,0-1 0,0 1 1,0-2-1,1 1 0,-1-2 0,0 1 1,1-1-1,16-3 0,-19 2 70,0-1 0,-1 0 0,1-1 1,11-4-1,-18 6-123,0 0 0,0 1 0,0-1 0,0 0 0,0 0 0,-1 1 0,1-1 0,0 0 0,0 0 0,-1 0 0,1 0 0,0 0 0,-1 0 0,1 0 0,-1 0 0,0 0 0,1 0 0,-1-2 0,2-20 380,-2 23-401,0-2 18,0 0-1,0 0 0,0 0 1,0 0-1,-1 0 0,1 0 1,-1 0-1,0 0 0,1 0 0,-1 0 1,0 1-1,0-1 0,0 0 1,0 0-1,-1 1 0,1-1 1,0 1-1,-1-1 0,1 1 1,-1-1-1,-2-1 0,-3-3 36,1 0-21,0 0-1,-1 1 0,0-1 1,-9-4-1,9 5-3,0 0-1,0 0 1,1-1-1,-8-7 1,13 12-29,-3-3 5,0 0 0,0 1-1,0-1 1,0 1 0,0 0 0,-1 1 0,0-1 0,-4-1-1,-4-7-399,10 9 90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33:06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2560,'26'-13'832,"-26"12"-811,1 1 1,-1 0-1,1-1 1,0 1-1,-1-1 1,1 1-1,0 0 0,-1 0 1,1-1-1,0 1 1,-1 0-1,1 0 1,0 0-1,0 0 1,-1 0-1,1 0 0,0 0 1,-1 0-1,1 0 1,0 0-1,1 1 1,0-1 103,0 0 537,1 0-204,7 0-47,-9 0-406,-1 0 0,0 0 0,0 0 0,0 0 0,0 0 0,0 0 0,0 0 0,0 0-1,0 0 1,0 0 0,0 0 0,0 0 0,1 0 0,-1 0 0,0 0 0,0 0 0,0 0 0,0 0 0,0 0 0,0 0 0,0 0 0,0 0 0,0 0 0,0 0 0,0 0 0,1 0 0,-1 1 0,0-1 0,0 0 0,0 0 0,0 0 0,0 0-1,0 0 1,0 0 0,0 0 0,0 0 0,0 0 0,0 0 0,0 0 0,0 0 0,0 0 0,0 1 0,0-1 0,0 0 0,0 0 0,0 0 0,0 0 0,0 0 0,0 0 0,0 0 0,0 0 0,0 0 0,0 0 0,0 1 0,0-1 0,0 0-1,1 45 685,0-15-497,-1 0 0,-5 34-1,-5-18-127,5-1-21,-1-21-6,4-18-24,0 0 0,1 0 0,0 0 0,0 8-1,1 38 431,0-45-216,0-14-33,0 7-192,0 0 1,0 0-1,0 0 0,0-1 0,0 1 0,0 0 0,0 0 0,0 0 0,0 0 0,0 0 0,0 0 0,0 0 0,0 0 0,0 0 0,0 0 0,0-1 0,0 1 0,0 0 1,0 0-1,0 0 0,0 0 0,0 0 0,0 0 0,0 0 0,0 0 0,0 0 0,0 0 0,0 0 0,0 0 0,0 0 0,0-1 0,0 1 0,0 0 0,1 0 0,-1 0 1,0 0-1,0 0 0,0 0 0,0 0 0,0 0 0,0 0 0,0 0 0,0 0 0,0 0 0,0 0 0,0 0 0,1 0 0,-1 0 0,0 0 0,0 0 0,0 0 0,0 0 1,0 0-1,0 0 0,0 0 0,0 0 0,1 0 5,0 0 1,0 0 0,0-1-1,0 1 1,0 0-1,0-1 1,-1 1-1,1-1 1,0 1 0,0-1-1,0 1 1,-1-1-1,1 0 1,0 1 0,-1-1-1,1 0 1,-1 1-1,1-1 1,-1 0 0,1 0-1,-1 0 1,1 0-1,-1-1 1,12-14 114,-5 9-89,0-1 1,0 0 0,6-11-1,-3 4 3,40-55-308,-46 63 198,-3 5 40,0 0 0,1 0 0,-1 0 0,0 0 0,1 1 0,0-1 1,-1 0-1,1 1 0,0-1 0,0 1 0,0 0 0,0 0 0,4-2 0,-4 2 8,-2 0 10,1 1 0,-1-1 1,1 1-1,0 0 0,-1-1 0,1 1 1,0 0-1,-1 0 0,1-1 1,-1 1-1,1 0 0,0 0 1,0 0-1,-1 0 0,1 0 0,1 0 1,-1 14-154,-1-5 156,0 51-109,0-57 129,0 0 1,0 0-1,-1 1 0,1-1 1,-1 0-1,0 0 0,0 0 1,-2 6-1,-3 6 28,6-12-20,-1-1 1,0 1-1,1 0 0,0-1 0,-1 1 1,2 4-1,-1 6 75,0-11-82,1 14 12,-1-16-17,0 1 0,1-1-1,-1 0 1,0 1 0,0-1-1,0 1 1,1-1-1,-1 1 1,0-1 0,1 0-1,-1 1 1,0-1 0,1 0-1,-1 1 1,0-1-1,1 0 1,-1 1 0,1-1-1,-1 0 1,1 0-1,-1 0 1,0 1 0,1-1-1,-1 0 1,1 0 0,-1 0-1,1 0 1,-1 0-1,2 0 1,3 3 194,-5-3-187,1 1 0,-1-1 0,0 0 0,1 1 0,-1-1 0,0 0 0,1 1 0,-1-1 0,1 0 0,-1 1 0,1-1 0,-1 0 0,1 0 0,-1 0 0,1 1 0,-1-1 0,1 0 0,-1 0 1,1 0-1,-1 0 0,1 0 0,0 0 0,-1 0 0,1 0 0,-1 0 0,1 0 0,-1-1 0,1 1 0,-1 0 0,1 0 0,-1 0 0,1-1 0,0 1 0,1-1 10,1 0 0,0 0 0,0 0 0,-1 0 0,1 1 0,0 0 1,5-1-1,-7 1-17,0 0-1,1 0 1,-1 0 0,0-1 0,0 1-1,0 0 1,1-1 0,-1 1 0,0-1-1,0 1 1,0-1 0,0 0 0,0 1 0,0-1-1,0 0 1,0 0 0,0 0 0,-1 0-1,1 0 1,0 1 0,0-2 0,-1 1 0,1 0-1,0-1 1,5-7 18,10-1 27,15-32 32,-23 35-141,-4 3 12,1-1 0,-1 0 1,6-7-1,6-12-63,-3 16 0,-9 2-32,-4 6 136,0-1 0,1 1 0,-1-1 0,0 1 1,1-1-1,-1 1 0,0 0 0,0-1 0,1 1 1,-1 0-1,1-1 0,-1 1 0,0 0 0,1-1 1,-1 1-1,1 0 0,-1 0 0,1 0 0,-1-1 0,1 1 1,-1 0-1,1 0 0,-1 0 0,1 0 0,-1 0 1,0 0-1,1 0 0,-1 0 0,1 0 0,-1 0 1,2 0-1,-2 0 3,1 0-1,-1 0 1,1 0 0,-1 0 0,1 0 0,-1 0 0,1 0 0,-1 0-1,1 0 1,-1 0 0,1 0 0,-1 0 0,1 0 0,-1 0-1,0 0 1,1 1 0,-1-1 0,1 0 0,-1 0 0,1 0 0,-1 1-1,0-1 1,1 0 0,-1 1 0,1-1 0,-1 0 0,0 1 0,1-1-1,-1 0 1,0 1 0,0-1 0,1 1 0,-1-1 0,0 1-1,0-1 1,0 0 0,1 1 0,-1-1 0,0 1 0,0-1 0,0 1-1,0-1 1,0 1 0,0-1 0,0 1 0,0-1 0,0 1 0,0 0-1,0 1 18,0-1 0,0 1 0,0-1 0,0 1 0,0 0 0,1-1 0,-1 1 0,1-1 0,0 3-1,4 4 39,-4-7-39,0 0 0,0 1 0,-1-1 0,1 1 0,0-1 0,0 1 0,-1-1-1,1 1 1,-1-1 0,0 1 0,1 0 0,-1-1 0,0 3 0,0 30 266,3-6-181,2-12-90,-3-13 5,-1 0 0,0 0 1,0 0-1,0 0 0,-1 0 0,1 0 1,-1 0-1,1 4 0,-1-6-2,0-1 0,0 1 0,0 0 0,0 0 0,0-1 0,0 1 0,0 0 1,0-1-1,1 1 0,-1 0 0,0-1 0,0 1 0,1 0 0,-1-1 0,1 1 0,-1 0 0,0-1 0,1 1 0,-1-1 0,1 1 0,0-1 0,-1 1 0,1-1 0,0 1 1,0-1-4,-1 1 0,1-1 0,-1 0 0,0 1 0,1-1 0,-1 1 0,1-1 0,-1 0 1,0 1-1,1-1 0,-1 1 0,0-1 0,1 1 0,-1-1 0,0 1 0,0-1 1,1 1-1,-1-1 0,0 1 0,0 0 0,0-1 0,0 1 0,0 0 0,3 5-155,-2-5 107,1 0 1,-1 0-1,1 0 0,-1 0 0,1 0 1,-1 0-1,1 0 0,0 0 0,-1-1 1,1 1-1,0-1 0,0 1 0,0-1 1,0 0-1,-1 1 0,1-1 1,0 0-1,0 0 0,0-1 0,0 1 1,0 0-1,1-1 0,18-9-641,41-9-1455,-13 1 724,-23 10 1238,-1-2 0,0-1 0,32-19 1,-54 28 341,-1 1-1,0 0 1,0-1 0,0 0 0,0 1 0,0-1 0,0 0 0,0 0 0,0 0 0,-1 0 0,1 0 0,-1-1 0,1 1 0,-1 0 0,0-1 0,0 1 0,0-1 0,0 1 0,-1-1-1,1 1 1,0-1 0,-1 0 0,0 1 0,0-1 0,0-3 0,0 4 129,-3 4-19,-17 11 300,15-11-448,1 1-1,-1 0 0,-7 7 1,10-9-117,1 0 1,0 0 0,0 0-1,0 1 1,0-1 0,0 1-1,0-1 1,0 1 0,1-1-1,-1 1 1,1-1 0,-1 1-1,1-1 1,-1 1 0,1 0-1,0-1 1,0 4 0,0-1 23,-1-2-20,1 0 1,0-1-1,0 1 1,0 0-1,0 0 1,0-1-1,0 1 1,1 0-1,-1 0 1,0-1-1,1 1 0,-1 0 1,1-1-1,0 1 1,0-1-1,0 1 1,-1-1-1,1 1 1,1-1-1,-1 0 1,0 1-1,0-1 1,0 0-1,1 0 1,2 2-1,17 6 88,2 0 34,-21-8-128,-1 0 1,1 0-1,0 0 0,-1-1 0,1 1 1,0-1-1,0 1 0,-1-1 1,1 0-1,0 0 0,0 0 1,0 0-1,-1 0 0,1 0 0,0 0 1,0-1-1,0 1 0,-1 0 1,1-1-1,0 0 0,1 0 0,1-1 6,5 0 24,-7 1-24,0 1-1,0-1 1,0 0 0,0 0 0,0 0-1,0 0 1,-1 0 0,1 0-1,0-1 1,-1 1 0,1 0 0,0-1-1,2-2 1,-4 3-17,1 1 1,-1-1-1,1 1 0,-1-1 1,1 1-1,-1-1 0,1 0 0,-1 1 1,1-1-1,-1 0 0,0 1 1,1-1-1,-1 0 0,0 1 1,0-1-1,1 0 0,-1-1 0,-1 1 19,1-1-1,-1 1 0,1 0 1,-1-1-1,1 1 0,-1 0 0,0-1 1,0 1-1,0 0 0,0 0 1,0 0-1,0 0 0,-2-1 0,-8-15 129,9 12-198,0 1 1,0 0-1,-1 1 1,1-1-1,-7-6 1,-1-1-1628,7 9 448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35:38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14 2912,'-13'-13'923,"13"13"-893,0 1-1,-1-1 1,1 0 0,0 1 0,0-1 0,0 1 0,0-1 0,0 1 0,0-1 0,0 1 0,0-1 0,0 1 0,0-1 0,0 1 0,0-1 0,0 1 0,0-1 0,0 0 0,0 1 0,1 0 0,15 4 466,5 2-270,1-1 0,0-1 0,0-1 0,44 3 0,321-7 457,-362-1-625,38-6 0,-38 3 41,36 0 1,-49 4-68,0-1 0,-1-1 0,1 0 0,12-4 0,-17 4-22,-1 1-103,0 0 0,0 1-1,12 0 1,-10 0-339,-6 0-69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05:51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142 368 3552,'0'-1'89,"0"0"0,0 0 0,0-1-1,0 1 1,0 0 0,0 0 0,-1 0 0,1 0 0,0 0 0,-1 0 0,1 0 0,-1 0-1,1 0 1,-1 0 0,0 0 0,1 0 0,-1 0 0,-1-1 0,-5-8 851,7 5-439,0-2-289,1 2-90,-1 0-1,1 0 1,-1 0 0,-1 0-1,1 0 1,-1 0 0,1 0-1,-3-6 1,-2 3-3,4 7-93,0-1 0,0 1 0,0-1 0,1 1 0,-1-1 0,0 1 0,1-1 0,-1 1 0,1-1 0,-1-3 0,1 3 41,-3 4-16,-7 9 33,1 1 1,0 1 0,0-1 0,1 1-1,-11 25 1,7-12 91,2 1-1,-7 31 0,16-55-162,0 0-1,0 0 1,0-1 0,1 1-1,0 0 1,-1 0-1,1 0 1,0 0-1,0 0 1,1-1 0,-1 1-1,1 0 1,-1 0-1,1 0 1,0-1-1,0 1 1,0 0 0,0-1-1,3 5 1,0 1 39,-4-7-33,1 0-1,-1 0 0,1 0 0,0 1 0,-1-1 1,1 0-1,0 0 0,0 0 0,-1 0 1,1-1-1,2 3 0,15-2 173,-10-1-131,-5 0-85,-1 0 1,1 0-1,0 0 1,-1 0-1,1-1 1,-1 1-1,0-1 1,1 0-1,-1 0 1,5-2-1,-2-1-270,1 0 0,-1-1-1,10-8 1,-10 7 40,1 1 1,-1-1-1,0 0 0,-1 0 1,1-1-1,-1 1 0,6-15 1,34-75-792,-35 68 944,5-30-1,-3 9 122,0-13 319,-4 18 102,-5 38-235,-1 0-1,1 0 1,1 0-1,3-7 1,6-15 511,-7 2 180,2 20-510,-4 4-201,1-5 288,-5 17-130,1-3-276,-1 1 1,0 0 0,-1 0 0,0 0 0,0-1-1,-6 15 1,-7 24 66,2 12-19,4-16 137,-18 55-1,11-60-114,10-24-79,0 1 0,1 0-1,-4 15 1,7-17 6,0-4-47,1-1 0,-1 1 0,0-1 0,-1 1 0,-3 7 0,3-10-355,1 0 1,0 0 0,0 1 0,0-1 0,1 1 0,-1 0-1,2-1 1,-2 11 0,2-15 310,0-1-1,0 0 1,0 0-1,0 0 1,0 0-1,0 0 1,0 0-1,0 1 1,0-1-1,0 0 1,0 0 0,1 0-1,-1 0 1,0 0-1,0 0 1,0 1-1,0-1 1,0 0-1,0 0 1,0 0-1,0 0 1,0 0 0,0 0-1,1 0 1,-1 0-1,0 0 1,0 0-1,0 1 1,0-1-1,0 0 1,0 0-1,1 0 1,-1 0 0,0 0-1,0 0 1,0 0-1,0 0 1,0 0-1,1 0 1,-1 0-1,0 0 1,0 0-1,0 0 1,0 0 0,0 0-1,0 0 1,1 0-1,-1 0 1,0-1-1,0 1 1,0 0-1,0 0 1,0 0-1,24 0-2281,-6 0 784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05:52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78 187 3904,'13'-13'1253,"-13"14"-1209,0-1-1,0 0 0,1 1 1,-1-1-1,0 1 1,0-1-1,0 1 1,0-1-1,0 1 0,0-1 1,0 1-1,0-1 1,0 1-1,0-1 1,0 1-1,0-1 0,0 0 1,0 1-1,-1-1 1,1 2-1,-5-1 308,5-2-299,-1 1 1,1 0-1,-1 0 1,1 0-1,0 0 0,-1 0 1,1 0-1,-1 0 0,1 0 1,-1 1-1,1-1 1,0 0-1,-1 0 0,1 0 1,-1 0-1,1 0 1,0 1-1,-1-1 0,1 0 1,0 0-1,-1 1 0,1-1 1,0 0-1,-1 1 1,1-1-1,-1 1 0,-1 3 195,-1 0-1,0 0 0,1 0 0,0 0 1,-3 8-1,-6 13 68,-9 2-164,14-19-148,1 0-1,-8 14 1,12-21 9,1-1 0,0 1 0,-1 0 0,1 0 0,0 0 1,0 0-1,0 0 0,0 0 0,0-1 0,0 1 0,0 0 0,0 0 0,0 0 0,0 0 0,1 0 0,-1 0 1,0-1-1,0 1 0,1 0 0,-1 0 0,1 0 0,-1-1 0,2 2 0,16 17 96,-11-12-64,-4-5-33,-1-1-1,1 1 1,-1 0-1,1 0 1,0-1 0,0 0-1,0 1 1,0-1-1,0 0 1,0-1 0,0 1-1,0 0 1,0-1 0,0 0-1,1 0 1,-1 0-1,0 0 1,0 0 0,0-1-1,0 1 1,5-2-1,1 0-2,0-1-1,-1 0 1,1-1-1,-1 0 0,0 0 1,9-6-1,32-19-401,-48 29 365,0-1 1,0 1-1,0-1 0,0 1 0,0 0 0,0-1 0,0 1 0,0 0 0,0 0 0,0 0 1,0 0-1,0 0 0,0 0 0,0 0 0,0 0 0,0 0 0,0 0 0,0 0 0,0 0 1,-1 1-1,3 0 0,-2 0 55,1 0 1,-1 0 0,1 1-1,-1-1 1,1 0-1,-1 1 1,0 0-1,1 1 1,-1-2 3,-1 1 0,1-1 1,-1 0-1,1 0 0,0 0 0,-1 0 1,1 0-1,0-1 0,0 1 0,0 0 0,0 0 1,0 0-1,0-1 0,0 1 0,0 0 1,0-1-1,0 1 0,0-1 0,0 1 0,0-1 1,0 0-1,1 1 0,-1-1 0,0 0 0,0 0 1,0 0-1,1 0 0,-1 0 0,0 0 1,0 0-1,0 0 0,0 0 0,1-1 0,-1 1 1,0 0-1,0-1 0,0 1 0,0-1 0,2-1 1,5-1 145,0 0 1,0 0 0,13-3-1,-19 6-163,7-3 54,-1-1 0,1 0 0,-1 0 0,0-1 0,0 0 0,0-1 0,9-7 0,-4 2 39,-1-1 0,0 0-1,-1 0 1,15-23 0,-17 23 33,-4 6-82,-3 3-40,0 1 1,0 0 0,0-1 0,-1 1 0,1-1 0,-1 1 0,0-1 0,2-5 0,-3 5-6,0-1 0,0 1 1,0-1-1,0 1 1,-1 0-1,1-1 1,-3-6-1,2 5-1,-1-2-94,1-1 0,-1 0 0,-1 1 0,0-1-1,0 1 1,0 0 0,-1 0 0,0 0 0,0 0 0,0 1 0,-1-1 0,-7-5 0,-3-4-316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05:55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47 2240,'-7'0'641,"8"0"-255,18 0-145,33 0-234,8 1 24,-9 0 265,56-6 1,-29-5 135,13 5 224,-52 1-462,124-5 507,-113 9-553,90-3 563,-106 0-560,114-7 509,161 10 1174,-304 0-1444,-5 0 4,-3 0-180,-5 0 69,-20 1-1394,27 0 987,0-1 0,0 0 0,0 1 0,-1-1 0,1 0 1,0 1-1,0-1 0,0 1 0,0 0 0,0-1 0,0 1 0,0 0 0,0 0 0,0 0 0,0-1 0,0 1 0,1 0 0,-1 0 0,-1 2 0,0 12-3737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05:57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31 2816,'13'-13'917,"-13"13"-896,1 0-1,-1-1 1,0 1-1,1-1 1,-1 1-1,0-1 0,0 0 1,1 1-1,-1-1 1,0 1-1,0-1 1,0 1-1,1-1 1,-1 0-1,0 1 1,0-1-1,0 1 0,0-1 1,0 0-1,0 1 1,-1-1-1,1 1 1,0-1-1,0 0 1,-1 0-1,1 1 30,0-3 350,0 3-96,0 0 128,0 0-139,0 0-21,0 0-123,0 3-80,1 3-43,-1 0 0,0 1 0,-1-1-1,0 0 1,0 0 0,0 0-1,-3 9 1,-2 2 126,-22 147 649,10-50-589,16-102-176,0 0 1,1-1-1,1 1 0,1 18 1,0 5 80,-1-32-90,0 1 1,1-1 0,-1 1 0,1-1-1,0 1 1,0-1 0,0 0-1,2 4 1,2 8 85,-3-5 13,-2-9-108,0 0 0,0-1 0,0 1 0,0 0 0,0-1 0,0 1 1,0 0-1,0-1 0,0 1 0,0 0 0,1-1 0,-1 1 0,0 0 0,0-1 0,1 1 0,-1 0 0,0-1 0,1 1 0,-1-1 0,1 1 0,-1-1 0,1 1 0,-1-1 0,1 1 0,-1-1 0,1 0 0,0 1 0,-1-1 0,1 0 0,0 1 0,-1-1 0,1 0 0,0 0 0,-1 1 0,1-1 0,0 0 1,-1 0-1,1 0 0,0 0 0,-1 0 0,1 0 0,1 0 0,-1-1 3,0 1 0,0 0-1,-1 0 1,1-1 0,0 1 0,0 0 0,0-1 0,0 1 0,-1-1 0,1 1 0,0-1 0,0 0 0,-1 1 0,1-1-1,0 0 1,-1 1 0,1-1 0,-1 0 0,1 0 0,-1 1 0,1-1 0,-1 0 0,1-1 0,10-15 90,-6 13-97,-1-1 0,0-1 0,5-7 0,3-5 21,0 3 9,-7 9-24,0 0-1,-1 0 0,1 0 0,-1-1 0,5-12 1,0-1-31,0 0 0,20-31 1,16-30 115,-15 24 195,-5 9 74,0 3 41,3-5 353,-24 39-1249,-5 25-355,1 12-1345,0-8 629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05:57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16 3072,'0'-13'976,"0"13"-969,0 0 0,0 0-1,0 0 1,0 0 0,0 0 0,0 0 0,0 0 0,0 0-1,0 0 1,0 0 0,0 0 0,0-1 0,0 1 0,0 0-1,0 0 1,0 0 0,0 0 0,0 0 0,0 0-1,0 0 1,0 0 0,0 0 0,0 0 0,1-1 0,-1 1-1,0 0 1,0 0 0,0 0 0,0 0 0,0 0 0,0 0-1,0 0 1,0 0 0,0 0 0,0 0 0,0 0 0,0 0-1,0 0 1,1 0 0,-1 0 0,0 0 0,0 0 0,0 0-1,0 0 1,0 0 0,0 0 0,0 0 0,0 0 0,0 0-1,0 0 1,1 0 0,-1 0 0,0 0 0,0 0 0,0 0-1,0 0 1,10 0 1252,-10 0-1237,-1 0 1,1 0-1,-1 0 0,1 0 1,0 0-1,-1 0 0,1 0 1,-1 0-1,1 0 0,-1 0 1,1 0-1,-1 1 0,1-1 1,-1 0-1,1 0 0,-1 1 1,1-1-1,0 0 0,-1 0 1,1 1-1,0-1 0,-1 0 1,1 1-1,0-1 1,-1 1-1,1-1 0,0 0 1,0 1-1,-1-1 0,1 1 1,0-1-1,0 1 0,0-1 1,0 1-1,-1-1 0,1 1 1,0-1-1,0 1 0,0-1 1,0 1-1,0 0 0,-2 4 432,-8 5-342,1 1 1,1 0 0,0 0 0,0 1-1,1-1 1,0 2 0,1-1-1,1 1 1,0 0 0,1 0 0,0 1-1,1-1 1,0 1 0,-1 25-1,4-37-85,0 0 0,0 0 0,0 0 0,1-1 0,-1 1 0,1 0 0,-1 0 0,1-1-1,-1 1 1,1-1 0,0 1 0,0 0 0,0-1 0,0 1 0,0-1 0,0 0 0,0 1 0,1-1-1,-1 0 1,0 0 0,1 0 0,-1 0 0,4 2 0,-2-2 1,0 1 1,0-1-1,1 0 1,-1 0-1,0 0 0,1 0 1,-1-1-1,8 1 1,-7-2-6,-1 0 0,1 0 0,0-1 0,0 0 1,-1 0-1,1 0 0,-1 0 0,1 0 0,3-4 0,-1 1 18,-3 3-23,-1 1 1,1-1-1,-1 0 1,0-1-1,0 1 1,0 0-1,0-1 1,0 1-1,0-1 1,-1 1-1,1-1 1,-1 0-1,0 0 1,0 0-1,0 0 1,0 1-1,0-1 1,-1-1-1,1-2 1,4-15 107,1 6-40,-5 13-75,0 0 1,-1 1-1,1-1 1,0 0-1,-1 0 1,1 0 0,-1 0-1,0 0 1,1 1-1,-1-1 1,0 0-1,0 0 1,0 0 0,-1 0-1,1 0 1,-1-2-1,-9-28 69,5 4-42,-1 12-28,4 13-28,1-1 1,0 1-1,0 0 1,0 0 0,1-1-1,-1-4 1,1 2-63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05:58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420 32 2912,'-13'-26'923,"10"21"-550,3 5-69,0 0 405,-2 0-612,1 0 0,-1 0 0,1 0 0,-1 1-1,1-1 1,-1 1 0,0-1 0,1 1 0,-1-1 0,1 1-1,0 0 1,-1-1 0,1 1 0,0 0 0,-3 2 0,-4 3 134,-57 43 1028,56-41-1138,-2 1 57,0 0 1,-10 12-1,14-11-55,-1 0 1,-10 22-1,13-22-72,-84 130 445,52-63-170,9-16-134,-18 45-32,43-101-144,1 0 1,0 0 0,0 1 0,1-1 0,-1 0 0,1 0-1,0 1 1,1-1 0,-1 1 0,1-1 0,0 1 0,2 6-1,8 11 230,-8-17-172,-2-5-112,0 0 0,0 0-1,0 0 1,1 0 0,-1 0 0,0 0-1,1 0 1,-1 0 0,0 0-1,1 0 1,-1 0 0,1 0 0,0 0-1,-1-1 1,1 1 0,0 0-1,-1 0 1,1-1 0,0 1 0,0 0-1,0-1 1,-1 1 0,1-1-1,0 1 1,0-1 0,0 1 0,0-1-1,0 0 1,0 1 0,0-1-1,0 0 1,0 0 0,0 0-1,0 0 1,0 0 0,0 0 0,0 0-1,2 0 1,15 0-943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05:58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48 125 2400,'-26'-26'1936,"31"34"-1499,-13-3 177,9-4-610,-1 0 0,1 0 0,0 0 0,-1 0 0,1 0 0,-1 0 0,0 0 1,1 1-1,-1-1 0,0 0 0,1 0 0,-1 0 0,0 0 0,0 1 0,0-1 1,0 0-1,0 0 0,-1 0 0,1 0 0,0 1 0,0-1 0,-1 0 0,1 0 1,-1 2-1,-1 2 156,1 0 1,0 0 0,0 1-1,0 6 1,2-1 27,-1-3-73,0 1 1,0-1 0,-3 15 0,-2-7-35,3-10-25,1 0 1,-1 1 0,1-1 0,0 1-1,0 8 1,0-3 8,2 12 59,-1-24-119,0 1-1,0-1 0,1 1 1,-1-1-1,0 1 1,0-1-1,0 1 1,1-1-1,-1 1 1,0-1-1,0 0 1,1 1-1,-1-1 0,0 1 1,1-1-1,-1 0 1,1 1-1,-1-1 1,1 0-1,-1 1 1,0-1-1,1 0 1,-1 0-1,1 1 0,-1-1 1,1 0-1,-1 0 1,1 0-1,-1 0 1,1 0-1,-1 0 1,2 0-1,3 3 268,-5-3-267,8 7 129,-4-11-163,0 1-38,6-2-8,-5-6 155,8 4-16,3-14-59,-7 14-29,-4 3-34,-4-9-142,-1 13 194,0-1 0,0 1-1,0 0 1,0-1 0,0 1 0,0-1 0,0 1 0,0-1 0,1 1 0,-1-1 0,0 1 0,0-1 0,0 1-1,0-1 1,1 1 0,-1-1 0,0 1 0,1 0 0,-1-1 0,0 1 0,1 0 0,-1-1 0,0 1-1,1 0 1,-1-1 0,0 1 0,1 0 0,-1 0 0,1-1 0,-1 1 0,1 0 0,-1 0 0,1 0 0,-1 0-1,1-1 1,-1 1 0,0 0 0,1 0 0,-1 0 0,1 0 0,0 0 0,-1 0 9,0 0 1,1 0-1,-1 0 1,0 0 0,0 0-1,0 0 1,0 0-1,0 0 1,0 0-1,0 0 1,0 0-1,0 0 1,0 0 0,1 0-1,-1 0 1,0 0-1,0 0 1,0 0-1,0 0 1,0 0-1,0 0 1,0 0 0,0 1-1,0-1 1,0 0-1,0 0 1,1 0-1,-1 0 1,0 0-1,0 0 1,0 0 0,0 0-1,0 0 1,0 0-1,0 0 1,0 0-1,0 0 1,0 0-1,0 1 1,0-1 0,0 0-1,0 0 1,0 0-1,0 0 1,0 0-1,0 0 1,0 0-1,0 0 1,0 0 0,0 0-1,0 1 1,0-1-1,0 0 1,0 0-1,0 0 1,0 0-1,0 10 227,0-9-224,0-1 0,0 0 1,0 0-1,0 0 0,0 0 0,0 0 1,0 0-1,0 0 0,0 0 0,0 0 1,0 0-1,0 1 0,0-1 1,0 0-1,0 0 0,0 0 0,0 0 1,0 0-1,0 0 0,0 0 0,0 0 1,0 0-1,0 0 0,0 0 0,0 1 1,0-1-1,0 0 0,0 0 1,0 0-1,0 0 0,0 0 0,0 0 1,1 0-1,-1 0 0,0 0 0,0 0 1,0 0-1,0 0 0,0 0 1,0 0-1,0 0 0,0 0 0,0 0 1,0 0-1,0 0 0,1 0 0,-1 0 1,0 0-1,0 0 0,0 0 0,0 0 1,0 0-1,0 0 0,0 0 1,0 0-1,1 0 0,0 0 37,1 1-1,0-1 1,0 0 0,-1 1-1,1 0 1,0-1 0,-1 1-1,1 0 1,-1 0 0,1 0-1,-1 0 1,1 0 0,-1 0-1,2 2 1,-2-3-33,0 1-1,-1-1 1,1 1-1,-1-1 1,1 0 0,-1 1-1,1-1 1,0 0-1,-1 0 1,1 1-1,0-1 1,-1 0 0,1 0-1,0 0 1,-1 0-1,1 0 1,0 0 0,-1 0-1,1 0 1,0 0-1,-1 0 1,1-1-1,0 1 1,2 0-5,3 0 11,-4 0 4,-1 0 0,1 0 0,0 0 0,-1 0 0,1 0 0,-1 0 0,1 0 0,0 0 0,-1-1 0,1 1 0,2-2 0,1-4 74,-5 5-92,0 1-1,0-1 1,1 1 0,-1-1-1,0 1 1,0 0 0,1-1 0,-1 1-1,0 0 1,1-1 0,-1 1 0,1 0-1,-1-1 1,0 1 0,1 0-1,-1 0 1,1-1 0,-1 1 0,1 0-1,-1 0 1,1 0 0,-1 0 0,1 0-1,-1 0 1,1 0 0,-1 0-1,1 0 1,-1 0 0,1 0 0,-1 0-1,1 0 1,1 0 20,-1-1 0,1 1 1,-1-1-1,1 1 0,-1-1 0,0 0 1,0 0-1,1 1 0,-1-1 0,0 0 0,0 0 1,0 0-1,0 0 0,0 0 0,0-1 1,0 1-1,0 0 0,0 0 0,-1-1 0,1 1 1,0 0-1,-1-1 0,2-2 0,0-1 53,-1 0-7,0 1 1,0-1-1,0 0 1,-1 1-1,1-1 1,-1 0-1,0 0 1,-2-7-1,2 2 57,0-9 23,0 13-146,0 0 0,0 0 0,0 0 0,-1-1 0,-1-5 0,-4-1-36,5 12 28,0 0 1,0-1-1,1 1 0,-1-1 1,0 1-1,1-1 1,-1 0-1,1 1 1,0-1-1,-1 0 1,1 1-1,0-1 1,0-2-1,0-48-92,0 14-4230,0 38 2856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05:59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 3328,'16'0'1216,"-16"0"-928,31 0-96,-15 15 1088,15 1-736,-16 15 704,16 16-736,1 31 736,-17 0-736,1 0 192,-1 15-416,-30-15 448,-1 0-416,-31 15 576,-15 1-512,-31-16-3360,15-16 1600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06:02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0 2560,'-26'13'832,"26"-13"-825,0 0 1,0 0-1,0 1 1,0-1-1,0 0 1,-1 0-1,1 0 1,0 0-1,0 0 1,0 0-1,0 0 0,-1 0 1,1 0-1,0 0 1,0 0-1,0-1 1,0 1-1,-1 0 1,1 0-1,0 0 1,0 0-1,0 0 1,0 0-1,-1 0 1,1 0-1,0 0 0,0 0 1,0-1-1,0 1 1,0 0-1,0 0 1,0 0-1,-1 0 1,1 0-1,0-1 1,0 1-1,0 0 1,0 0-1,0 0 1,0 0-1,0-1 0,0 1 1,0 0-1,0 0 1,0 0-1,0 0 1,0-1-1,0 1 1,0 0-1,0 0 1,0-6 928,0 6-911,0 1-1,0-1 1,0 1 0,0-1-1,0 0 1,0 1 0,0-1-1,0 1 1,0-1 0,0 0-1,0 1 1,0-1 0,0 1-1,-1-1 1,1 0 0,0 1-1,0-1 1,0 0 0,-1 1-1,1-1 1,0 0-1,-1 1 1,1-1 0,0 0-1,-1 1 1,1-1 0,0 0-1,-1 0 1,1 0 0,-1 1-1,-6 3 465,2 7 13,-1-7-103,5-4-380,1 1-1,-1-1 0,1 0 1,-1 0-1,1 1 0,0-1 1,-1 0-1,1 1 0,0-1 1,-1 0-1,1 1 0,0-1 1,-1 1-1,1-1 0,0 0 1,0 1-1,0-1 1,-1 1-1,1-1 0,0 1 1,0-1-1,0 1 0,0-1 1,0 1-1,0-1 0,0 1 1,0-1-1,0 1 0,0-1 1,0 1-1,0 0 0,0 8 108,0-7-84,-1 1-1,1 0 0,0 0 1,0-1-1,0 1 1,1 0-1,-1 0 0,1 0 1,-1-1-1,1 1 0,0 0 1,0-1-1,0 1 1,1-1-1,-1 1 0,0-1 1,1 0-1,3 4 0,-1-1 42,1 0 0,0 0 0,1-1 0,-1 1 0,1-1 0,11 5 0,-10-6-21,0-1 0,0-1 0,-1 1 1,1-1-1,1 0 0,-1-1 0,10 0 0,131 0 588,-141 0-634,0-1 0,-1 1-1,1-1 1,-1-1-1,1 1 1,9-5-1,-10 4-6,31-3 343,-14-5-139,-23 10-206,1 0 0,-1 0 0,0 0-1,0-1 1,0 1 0,1 0 0,-1 0 0,0 0 0,0 0 0,0 0-1,1 0 1,-1 0 0,0 0 0,0 0 0,0-1 0,1 1 0,-1 0-1,0 0 1,0 0 0,0 0 0,0-1 0,0 1 0,1 0 0,-1 0-1,0 0 1,0 0 0,0-1 0,0 1 0,0 0 0,0 0 0,0-1-1,0 1 1,0 0 0,0-1 0,1-8 103,0-19-153,-1 27 33,0-1-1,0 1 0,0-1 0,0 1 0,-1-1 0,1 1 0,0-1 0,-1 1 0,1-1 0,-1 1 0,0-3 0,-10-2-36,10 5 50,0 1-1,0 0 0,0-1 0,0 1 1,0-1-1,0 0 0,0 1 0,0-1 1,0 0-1,0 1 0,0-1 0,1 0 1,-1 0-1,0 0 0,0-1 0,-3-9 19,4 10-25,0 0 0,-1 0 1,1-1-1,-1 1 0,1 0 1,-1 0-1,1 0 0,-1 0 1,0 0-1,0-1 0,1 1 1,-1 0-1,0 1 0,0-1 1,0 0-1,0 0 0,0 0 1,0 0-1,0 1 0,0-1 1,0 1-1,-3-2 0,-1 0-9,0 0-1,-1 0 0,1 0 1,-1 1-1,0 0 1,1 0-1,-1 0 0,-7 0 1,-34 1 13,47 0-2,-1 0 0,0 0 1,1 0-1,-1 0 0,0 0 1,1 0-1,-1 1 0,0-1 0,1 0 1,-1 0-1,0 0 0,1 1 1,-1-1-1,1 0 0,-1 1 1,1-1-1,-1 0 0,0 1 1,1-1-1,-1 1 0,1-1 0,0 1 1,-1-1-1,1 1 0,-1 0 1,1 0-3,-1-1 0,1 1 0,-1-1 0,1 1 0,-1-1 1,1 1-1,-1-1 0,1 1 0,-1-1 0,1 0 0,-1 1 1,1-1-1,-1 0 0,0 1 0,1-1 0,-1 0 0,1 0 0,-1 1 1,0-1-1,1 0 0,-1 0 0,0 0 0,0 0 0,1 0 1,-2 0-1,0 0-11,-1 1 0,1-1 0,-1 1 0,1 0 0,0 0 0,-1 0 0,1 0 0,0 0 0,0 0 0,0 1 0,0-1 0,0 1 0,0-1 0,0 1 0,0 0 1,0 0-1,-2 3 0,2-2 1,0 0-1,-1-1 1,0 1 0,1-1 0,-1 0 0,-3 2 0,1-2 15,4-1-1,1-1-1,-1 0 0,1 0 1,-1 1-1,0-1 0,1 0 1,-1 1-1,1-1 0,-1 1 1,1-1-1,-1 1 0,1-1 1,-1 1-1,1-1 0,-1 1 1,1-1-1,0 1 0,-1-1 1,1 1-1,0 0 0,-1 0 1,-1 4-25,-1 0 0,0-1 0,0 0 0,0 0 0,-1 0 0,1-1 0,-7 6 0,4-4 118,0 0 0,1 0 0,-9 12 1,1 7 150,-8 12 2,11-21-166,0 0 0,0 1 0,2 0 0,-13 34 0,17-41-88,1 0 0,1 1 0,0 0 0,-2 18 0,3 45-85,1-41 274,0-32-181,0 4 33,0 0 0,0 0-1,0 0 1,1 1 0,-1-1-1,1 0 1,2 6 0,-2-8 4,1 0 0,-1-1 0,0 1 0,1 0 0,-1-1 0,1 1 0,-1-1 0,3 2 0,5 4 131,3 7 42,-8-10-167,-1 0-1,0-1 0,1 0 1,-1 1-1,1-1 1,0 0-1,8 3 0,3 2 23,-7-3-16,1-1 0,0 0 1,12 4-1,10-3 63,1 6 85,-4-6-58,-13 0-30,-12-3-91,1-1 0,-1 0 0,0 0 0,1 0 0,-1 0 0,1-1 1,-1 0-1,4 1 0,8-1 22,-8 1-51,-1-1 0,0 0-1,1-1 1,-1 0 0,7-1 0,8-8-757,5 5-133,-5-6-1067,0 6 545,-14 3 359,0 0-1,1 0 1,8-5 0,16-9-1464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06:04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266 1 2912,'0'62'1056,"0"-62"-800,0 78-96,-16-47 768,16 0-544,-15 0 768,-1 1-672,0-1 416,1-16-544,-16 16 608,0-15-544,-1-16 0,1 0-256,-16 0 128,32 0-192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35:40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0 234 640,'0'-15'293,"3"15"-117,7 0 747,-10-1-910,0 1 1,0 0-1,0 0 1,0 0-1,0 0 1,1 0-1,-1 0 1,0 0-1,0 0 1,0 0-1,0 0 1,0 0-1,0 0 1,0 0-1,0 0 1,0 0-1,0 0 0,1 0 1,-1 0-1,0 0 1,0 0-1,0 1 1,0-1-1,0 0 1,0 0-1,0 0 1,0 0-1,0 0 1,0 0-1,0 0 1,0 0-1,0 0 1,1 0-1,-1 0 1,0 0-1,0 0 0,0 0 1,0 1-1,0-1 1,0 0-1,0 0 1,0 0-1,0 0 1,0 0-1,0 0 1,0 0-1,0 0 1,0 0-1,0 0 1,0 1-1,0-1 1,0 0-1,0 0 0,0 0 1,0 0-1,0 0 1,0 2 82,0-1 1,0 1 0,1-1-1,-1 0 1,0 1-1,1-1 1,0 1-1,-1-1 1,1 0-1,1 2 1,5 11 265,-6-10-293,-1 0 0,1 0 0,-1 0 0,1 0 0,-1 6 0,2 25 173,24 69 147,-23-79-343,-2-18-25,-1 0 1,1 0 0,1 0-1,-1-1 1,1 1 0,0 0-1,7 11 1,16 16 506,-20-28-463,-4-4-9,0 0 0,0-1 0,0 1 0,0-1 0,1 1 0,-1-1 0,0 1 0,1-1 0,-1 0 0,1 1 0,-1-1 0,1 0-1,0 0 1,-1 0 0,1 0 0,0-1 0,0 1 0,0 0 0,0-1 0,0 1 0,-1-1 0,1 0 0,0 0 0,0 0 0,0 0 0,0 0 0,2 0 0,12 0 182,1 0 1,-1-2 0,-1 0-1,1 0 1,0-2 0,0 0-1,-1 0 1,0-2 0,0 0-1,-1 0 1,15-10 0,55-39 950,-3 15-578,-56 29-497,28-14 71,245-117 190,-28 12-1383,-176 77-2597,-35 18 1578,6 1-1535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06:04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5408,'-16'15'1984,"16"-15"-1536,16 0-128,-16 0 384,0 0-448,0 0 32,0 16-160,16-16-2272,-1 0 1152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06:05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502 33 2912,'15'-15'1296,"-28"2"240,13 12-1467,-1 1 1,1 0-1,-1-1 1,1 1-1,-1 0 1,1-1-1,-1 1 1,1 0-1,-1 0 1,1 0-1,-1-1 1,0 1-1,1 0 1,-1 0-1,1 0 1,-1 0-1,0 0 1,1 0-1,-1 0 1,1 0-1,-1 0 1,0 0-1,1 0 1,-1 1-1,0-1 1,1 0 64,-6 0 157,0 1 1,0-1-1,0 1 1,0 0-1,-9 3 0,-8 2 25,9-4-145,-13 4 127,-15 20-31,0-7-159,29-14-84,0 1-1,0 1 1,0 0 0,1 0 0,-12 10 0,13-7 23,-15 20 0,11-13-13,11-13-26,-12 14-12,1 1 1,0 0-1,1 1 0,-13 24 0,9-9-36,9-20 32,1 0 0,0 1-1,-8 27 1,15-38 30,0-1 1,0 1-1,0 0 0,0-1 1,1 1-1,0 0 1,0-1-1,0 1 0,1 0 1,0-1-1,0 1 0,0 0 1,0-1-1,0 1 0,1-1 1,0 0-1,0 0 1,4 6-1,-5-8-108,1 1-1,0-1 1,0 1-1,0-1 1,1 0-1,-1 0 1,0 0-1,1-1 1,0 1-1,-1 0 1,1-1-1,0 0 1,-1 1 0,1-1-1,4 1 1,0-1-609,1 0 0,-1 0 0,1 0 0,7-1 0,-11 0 321,29 0-2175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06:05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16 2496,'-15'0'1104,"15"3"-885,-1-2-146,1 0 0,0 0 0,0 0 0,0 0 1,0 0-1,0 0 0,0 0 0,0 0 0,0 0 1,1 2-1,-1-3-44,0 0 1,0 0-1,0 0 0,1 0 1,-1 0-1,0 1 0,0-1 1,1 0-1,-1 0 0,0 0 1,0 0-1,1 0 0,-1 0 1,0 0-1,0 0 0,1 0 1,-1 0-1,0 0 0,0 0 1,1 0-1,-1 0 1,0 0-1,0 0 0,1 0 1,-1 0-1,0 0 0,1-1 1,-1 1-27,0 0-1,0 0 1,0 0 0,0 0 0,0 0 0,0 0 0,0 0 0,0 0 0,0 0 0,0 0 0,1 0 0,-1 0-1,0 0 1,0 0 0,0 0 0,0 0 0,0 0 0,0 0 0,0 0 0,0 0 0,0 0 0,0 0 0,0 0-1,1 0 1,-1 0 0,0 0 0,0 0 0,0 0 0,0 0 0,0 0 0,0 0 0,0 0 0,0 0 0,0 0-1,0 0 1,0 0 0,1 0 0,-1 0 0,0 0 0,0 0 0,0 0 0,0 0 0,0 0 0,0 0 0,0 1-1,0-1 1,0 0 0,0 0 0,0 0 0,0 0 0,0 0 0,0 0 0,0 0 0,0 0 0,0 0 0,0 0-1,0 1 1,0-1 0,0 0 0,0 0 0,0 0 0,0 0 0,0 0 0,-8 10 685,8-9-654,-1 0 0,1-1 1,0 1-1,-1-1 0,1 1 0,0 0 1,-1-1-1,1 1 0,0 0 0,0-1 1,-1 1-1,1 0 0,0 0 0,0-1 1,0 1-1,0 0 0,0-1 0,0 1 1,0 0-1,0 0 0,1 1 0,0 2 82,-1-1-48,0 0 0,-1 0 0,1 0 0,0 0 0,-1 0 0,0 0-1,0 0 1,0 0 0,0 0 0,0 0 0,0 0 0,-1-1 0,1 1 0,-4 3 0,1 2 107,0-1 0,1 1 0,-4 10 0,-6 16 63,10-26-196,0-1-1,0 1 1,1 0-1,0 0 1,1 0-1,0 0 0,0 0 1,1 0-1,0 14 1,0-21-35,0-1 2,0 1 0,0 0 0,0-1 0,0 1 0,0-1 0,0 1 0,0 0 0,0-1 0,0 1 0,1-1 0,-1 1 0,0-1 0,0 1 0,0 0 0,1-1 0,-1 1 0,0-1 0,1 1 0,-1-1 0,0 0 0,1 1 0,-1-1 0,1 1 0,-1-1 0,2 1 0,15 1 146,-10-3-107,-5 1-36,0 0 0,0 0 0,0-1 0,0 1 1,0-1-1,0 1 0,0-1 0,0 0 0,-1 0 0,1 0 0,0 0 0,-1 0 0,1 0 0,0 0 0,-1-1 1,0 1-1,2-2 0,2-3 23,0 0 1,8-14 0,-6 9-30,24-36 26,-29 44-32,0-1 0,0 0 0,0 1 0,0-1 0,-1 0 0,0 0 0,2-4 0,0-5 0,8-10-43,-10 22 36,-1 0 0,1 1 0,-1-1 0,1 0 0,-1 1 0,1-1 0,0 0 1,-1 1-1,1-1 0,0 1 0,-1-1 0,1 1 0,0-1 0,0 1 0,0 0 0,-1-1 0,1 1 0,0 0 0,1-1 0,1 1-259,-3 3 143,0 54 438,0-50-310,0-1 1,1 1 0,0-1 0,0 1 0,4 9-1,0 0 19,-2 2 4,-3-15-13,1 0 0,-1 0 0,1 0 1,0 0-1,0 0 0,0 0 0,0 0 0,0-1 0,1 1 1,-1 0-1,1-1 0,-1 1 0,3 2 0,2-1 40,-1 0 0,1 0 0,0 0 0,0-1-1,10 5 1,-1-1 112,-11-6-142,-1 1-1,1-1 0,-1 0 1,1 0-1,0 0 0,0-1 1,0 1-1,-1-1 1,1 0-1,0 0 0,4 0 1,-5-1 9,-1 1 1,1-1 0,0 1 0,-1-1-1,1 0 1,-1 0 0,1 0-1,-1 0 1,0-1 0,1 1 0,-1 0-1,0-1 1,0 0 0,0 0-1,0 1 1,0-1 0,3-5 0,-1 2 23,-1-1 1,1 0 0,-1-1-1,0 1 1,0-1 0,-1 1-1,0-1 1,0 0 0,0 0-1,-1 0 1,0 0 0,0-8-1,-1-24 108,0 35-156,0 0 0,0 0 1,0 0-1,-1 0 0,0 0 1,1 0-1,-1 0 0,-1 0 0,-1-5 1,1 6-19,1-1 1,0 1-1,0-1 0,0 1 1,0-1-1,1 1 0,-1-1 1,1 0-1,0-5 0,0 1-41,-1 5 23,1 0 0,0 0 0,0 0 0,0 0 0,0 0 0,0 0 0,1 0 0,-1 0-1,1 0 1,1-3 0,8-9-630,-9 13 465,0 0 0,-1 0 0,1 0 0,0 1 0,0-1 0,0 1 0,1-1 0,-1 1 0,0-1 1,1 1-1,-1 0 0,0-1 0,1 1 0,0 0 0,-1 0 0,1 0 0,0 0 0,-1 0 0,1 1 0,3-2 0,14-1-1921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06:06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4480,'0'0'1664,"0"0"-1312,31 15-64,-16-15 1152,1 0-832,-1 0 128,1 0-448,15-15 0,0 15-160,1 0-832,14-16 352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06:06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 3232,'0'0'1035,"0"0"-614,-3 0-138,-7 0 218,10 0-495,0 0 1,0 0-1,0 0 0,0 0 1,0 0-1,-1 0 0,1 0 1,0 0-1,0 0 0,0 0 1,0 0-1,0 0 1,0 0-1,0 0 0,0 0 1,0 0-1,0 0 0,-1 0 1,1 0-1,0 0 0,0 0 1,0 0-1,0 0 1,0 0-1,0 0 0,0 0 1,0 0-1,0 0 0,0 0 1,0 0-1,0 0 0,0 0 1,-1 0-1,1 0 1,0 1-1,0-1 0,0 0 1,0 0-1,0 0 0,0 0 1,0 0-1,0 0 0,0 0 1,0 0-1,0 0 1,0 0-1,0 0 0,0 1 1,0-1-1,0 0 0,0 0 1,0 0-1,0 0 0,0 0 1,0 0-1,0 0 0,0 6 204,0 0-1,-1 0 1,0 0-1,0 0 0,-1-1 1,-3 9-1,2-6-112,2-4-33,1-1 0,-1 0 0,0 0 0,1 1 0,0-1 0,-1 0 1,2 4-1,-3 13 90,-8 11 48,5 0-68,0-15-52,3-9-50,0-1-1,1 1 1,0-1-1,0 1 1,0 7 0,0 2 91,2 13 11,-1-28-109,0 0 0,1 0 0,-1 0 0,1 0 0,-1 0 0,1 1 0,-1-1 0,1 0 0,0 0 0,-1 0 0,1-1 0,0 1 0,0 0 0,0 0 0,-1 0 0,1 0 0,0-1 0,0 1 0,2 0 0,5 4 116,-6-4-128,-1 0 0,1 0 0,0 0 0,-1 0 0,1 0 0,0-1 0,-1 1 0,1-1 0,0 1 0,0-1 0,-1 0 0,1 1 0,0-1 0,0 0 0,0 0 0,-1 0 0,1 0 0,0-1 0,0 1 0,0-1 0,3 0 0,13-7 35,1-1 1,29-20-1,-30 18-12,-1 0-35,-1 0-1,-1-1 1,0 0-1,-1-2 1,0 1 0,-1-2-1,-1 0 1,15-23-1,-14 20 262,-8 5-12,11 0 364,-6 21-700,-9-7 90,-1-1 0,1 1 0,-1-1-1,0 1 1,1-1 0,-1 1 0,0 0 0,1-1-1,-1 1 1,0 0 0,0-1 0,0 1-1,0-1 1,0 1 0,0 0 0,0-1 0,0 1-1,0 0 1,0-1 0,0 1 0,0 0 0,0-1-1,-1 2 1,1 0 39,0 7-11,1 1 0,0-1 0,0 0 0,1 0 0,0 0 0,4 12 0,-5-18-4,0 1 1,1 0 0,-1-1 0,1 1-1,0 0 1,0-1 0,0 0 0,0 0-1,1 1 1,-1-1 0,1-1 0,0 1-1,4 3 1,9 10 246,-14-15-244,-1 0-1,0 0 1,0 1-1,1-1 1,-1 0 0,0 0-1,1 0 1,-1 0 0,1-1-1,0 1 1,-1 0 0,1-1-1,-1 1 1,1-1-1,0 1 1,0-1 0,-1 0-1,1 0 1,0 0 0,0 0-1,-1 0 1,1 0-1,0 0 1,0 0 0,-1-1-1,1 1 1,0-1 0,-1 1-1,1-1 1,-1 0 0,1 0-1,0 0 1,-1 1-1,0-1 1,1-1 0,-1 1-1,0 0 1,3-2 0,-3 1-13,1 0 0,-1 0 1,1 0-1,-1 0 0,0 0 1,0 0-1,0 0 1,0 0-1,0 0 0,0 0 1,-1-1-1,1 1 1,0-3-1,2-8 61,2-2 6,-3 12-64,-1 0 1,0 0 0,0-1 0,0 1 0,0-1 0,-1 1 0,1-1 0,-1-3 0,0-120-608,0 126 560,0 1 1,0-1 0,0 1 0,0-1 0,0 1-1,0 0 1,0-1 0,0 1 0,0-1-1,0 1 1,0-1 0,1 1 0,-1-1 0,0 1-1,0 0 1,1-1 0,-1 1 0,0-1 0,0 1-1,1 0 1,-1-1 0,0 1 0,1 0 0,-1 0-1,1-1 1,-1 1 0,0 0 0,1 0-1,0-1 1,17 0-2133,-12 1 1067,10 0-695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06:06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32 4480,'-11'9'542,"8"-6"-359,0-1 0,0 1 0,0 0 0,0 0-1,1 0 1,-1 0 0,-3 7 0,6-10-183,-5 9 144,-2-1 0,-7 9 0,0-6 241,12-10-333,1 0 0,0 0 0,-1 0 0,1 0 0,0 0 0,0 1 0,-1-1 0,1 0 0,0 1-1,0-1 1,1 0 0,-1 1 0,0-1 0,0 1 0,1 0 0,-1-1 0,1 1 0,-1-1 0,1 4 0,-11 26 352,7-22-313,1 0 0,0 0 0,1 1-1,-1-1 1,0 16 0,3-24-72,0 1-1,0 0 0,0 0 0,0 0 0,1 0 0,-1-1 0,1 1 1,-1 0-1,1 0 0,0-1 0,-1 1 0,1 0 0,0-1 0,0 1 1,0-1-1,0 1 0,0-1 0,1 0 0,-1 1 0,0-1 0,1 0 1,-1 0-1,1 0 0,-1 0 0,1 0 0,0 0 0,2 1 0,1 0 11,1-1 0,-1 0 0,1 0-1,-1 0 1,1 0 0,8-1 0,-6 0-1,-1 0 0,0-1 0,0 0 0,0 0 0,0-1 0,0 0 0,0 0 0,13-6 0,-7 1 57,-1-1 0,21-17 0,-9 7 64,-14 10-101,-8 7-30,1-1 0,-1 1-1,1-1 1,-1 0 0,0 1-1,0-1 1,0 0 0,0-1-1,0 1 1,-1 0 0,1 0-1,-1-1 1,1 1-1,-1-1 1,0 1 0,0-1-1,0 0 1,1-3 0,-1-8 34,0 1 0,0-19 0,-2 18-22,1 12-39,0 0 0,0 0 0,0 0 1,0 0-1,-1 0 0,1 0 0,-1 0 0,1 1 0,-1-1 0,0 0 0,0 0 0,0 0 0,0 1 0,0-1 0,0 0 0,0 1 0,0-1 0,-1 1 0,1 0 0,-1-1 0,1 1 0,-1 0 0,-1-1 0,1 0-17,-1 0-1,1 0 1,0 0-1,0 0 1,0 0-1,0 0 1,0-1-1,-3-4 1,0-9-22,-8 1 43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06:07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32 4224,'-13'-26'1365,"13"26"-1356,0 0 0,0 0-1,0 0 1,0 0 0,0 0-1,0 0 1,1 0 0,-1 0-1,0 0 1,0 0 0,0 0-1,0 0 1,0 0 0,0 0-1,1 0 1,-1 0 0,0 0 0,0 0-1,0 0 1,0 0 0,0-1-1,0 1 1,0 0 0,1 0-1,-1 0 1,0 0 0,0 0-1,0 0 1,0 0 0,0 0-1,0-1 1,0 1 0,0 0 0,0 0-1,0 0 1,0 0 0,0 0-1,0 0 1,0-1 0,0 1-1,0 0 1,0 0 0,0 0-1,0 0 1,0 0 0,0 0-1,0-1 1,0 1 0,0 0 0,0 0-1,0 0 1,0 0 0,0 0-1,0 0 1,0 0 0,0-1-1,0 1 1,0 0 0,-1 0-1,1 0 1,0 0 0,21 0 359,-21 0-356,0 0 0,0 0 0,0 0 0,0-1 0,1 1 0,-1 0 0,0 0 0,0 0 0,0 0 0,0 0 0,0 0 0,0 0 0,1 0 0,-1 0 1,0 0-1,0 0 0,0 0 0,0 0 0,0 0 0,1 0 0,-1 0 0,0 0 0,0 0 0,0 0 0,0 0 0,0 0 0,0 0 0,1 0 0,-1 0 0,0 1 0,0-1 0,0 0 0,0 0 0,0 0 1,0 0-1,0 0 0,0 0 0,1 0 0,-1 0 0,0 1 0,0-1 0,0 0 0,0 0 0,0 0 0,0 0 0,0 0 0,0 0 0,0 1 0,0-1 0,0 0 0,0 0 0,0 0 0,0 0 0,1 2 25,-1 0 0,1-1 0,-1 1 1,1 0-1,0-1 0,0 1 0,0-1 0,0 1 0,0-1 0,0 0 0,0 1 0,0-1 0,0 0 0,1 0 0,-1 0 0,0 0 0,1 0 0,-1 0 0,1 0 0,2 1 0,18 14 247,-19-13-242,0 0 1,0 0-1,-1 0 1,1 1-1,-1-1 1,0 1 0,0 0-1,0 0 1,-1 0-1,1 0 1,-1 0-1,0 0 1,2 8-1,1 7 200,-2-11-153,-1-4-55,0-1 0,0 1 0,0 0 0,0-1 0,-1 7 0,-7 47 286,4-30-236,-7 39 353,8-58-376,0 0 0,-1-1 0,0 1 1,0 0-1,-1-1 0,-5 10 1,-30 30 210,26-31-207,10-12-38,0 0 0,0 0 0,0 0 0,-1 0 0,0-1 0,1 1 0,-1-1 0,-1 0 0,1 0 0,0 0 0,-1-1 0,-5 3 0,-1-1-83,-1 0 1,-15 2-1,23-5-83,0 0-1,0 0 1,0-1-1,0 0 1,1 0-1,-1 0 1,0 0-1,0 0 1,0-1 0,0 0-1,-4-1 1,7 2 18,1-1 0,0 1 0,-1 0 0,1-1 0,-1 1 0,1-1 0,0 1 0,-1-1 0,1 1-1,0 0 1,0-1 0,-1 1 0,1-1 0,0 1 0,0-1 0,0 1 0,0-1 0,0 1 0,-1-1 0,1 0 0,0 1 0,0-1 0,0 1 0,0-1 0,1 0 0,-1-15-2092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06:07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63 4480,'7'-8'866,"-5"6"-703,-1 0 1,1 1-1,-1-1 0,1 0 1,0 0-1,0 1 1,0-1-1,0 1 1,0 0-1,0 0 1,0 0-1,0 0 1,0 0-1,1 0 0,-1 0 1,0 1-1,5-2 1,9 3 816,0-1-339,30-3-1,-31 0-486,17-2 135,12 10-35,-31-3-173,23 1 0,55-3 404,-85 0-417,0 0 1,0-1-1,0 0 0,0-1 0,8-2 1,-9 2-91,-1 1 1,1 0 0,0 0 0,-1 0 0,7 0 0,-4 1-426,13-2-1283,-20 2 1613,1 0-1,-1 0 1,1 0-1,-1-1 1,0 1-1,1 0 1,-1 0-1,1-1 1,-1 1-1,0 0 1,0-1-1,1 1 1,-1 0-1,0-1 1,0 1-1,1-1 1,-1 1-1,0 0 1,0-1-1,0 1 1,0-1-1,1 1 1,-1-1-1,0 1 1,0-1-1,0 1 1,0-1-1,0 1 1,0-1-1,0-2-1940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06:07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15 3808,'-13'-13'1227,"13"13"-1219,0 0 1,0 0-1,0 0 1,0 0-1,0 0 1,0-1-1,0 1 1,-1 0-1,1 0 1,0 0-1,0 0 1,0 0-1,0 0 1,0 0-1,0 0 1,0 0-1,0 0 1,0 0-1,-1-1 1,1 1-1,0 0 1,0 0-1,0 0 1,0 0-1,0 0 1,0 0-1,0 0 1,-1 0-1,1 0 1,0 0-1,0 0 1,0 0-1,0 0 1,0 0 0,0 0-1,-1 0 1,1 0-1,0 0 1,0 1-1,0-1 1,0 0-1,0 0 1,0 0-1,0 0 1,0 0-1,-1 0 1,1 0-1,0 0 1,0 0-1,0 0 1,0 0-1,0 1 1,0-1-1,0 0 1,0 0-1,0 0 1,-11 11 364,9-9 416,-1 1-218,-8 15 200,9-14-586,-1 0 0,1 0 0,0 0 0,-6 6 0,3-5 7,0 1-1,1 0 1,-1 0 0,2 0-1,-7 13 1,-5 8 274,8-17-166,-1 2-109,-1 0 0,2 1 0,0 0 0,0 0-1,-8 26 1,10-11 119,4-24-256,-1-1 1,1 1 0,1-1 0,-1 1-1,0 4 1,1-7-30,0 1 0,1 0 0,-1 0 0,1-1 0,-1 1 1,1-1-1,-1 1 0,1 0 0,0-1 0,0 1 0,2 1 0,0 3 71,1-1-1,0 1 1,1-1-1,-1 0 1,1 0 0,0-1-1,1 1 1,6 3-1,-8-5-40,1-1 0,-1 0-1,1 0 1,0 0-1,-1-1 1,1 0 0,0 0-1,0 0 1,0 0 0,9-1-1,77 0-1206,-58 0 278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06:09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1472,'0'0'475,"2"-3"-283,9-7 53,-11 9-201,0 1 1,1-1 0,-1 1-1,1 0 1,-1 0-1,1-1 1,0 1-1,-1 0 1,1 0-1,-1-1 1,1 1-1,-1 0 1,1 0-1,0 0 1,-1 0-1,1 0 1,-1 0-1,1 0 1,0 0-1,-1 0 1,1 0 0,-1 0-1,1 0 1,0 0-1,0 1 1,-1-1 40,3 0 331,-2 0-380,0-1 0,0 0 1,0 1-1,0-1 0,0 0 1,-1 0-1,1 0 0,0 0 1,0 0-1,1-1 0,0-1 34,0 0 111,1 6 145,-2-1-163,-1-1-54,1 0 1,0-1-1,-1 1 0,1 0 0,0 0 1,0 0-1,-1 0 0,1-1 0,0 1 1,0 0-1,0-1 0,2 2 0,10-2 606,-11 0-416,1 0-70,1 0-105,-2 0-79,1 0 0,-1 0 0,0 0-1,1 0 1,-1 0 0,0 0 0,0 1 0,5 1 0,-4 0 11,0-1 0,1 1-1,-1 0 1,1-1 0,0 0 0,-1 0-1,1 0 1,0 0 0,0-1 0,6 1-1,0-1 42,-1 1-1,0 0 0,14 4 0,7 1 63,-3-4 127,46-1-1,-30-2-141,357 1 752,-116-8-670,-23 1-100,300 7-83,-470 2-1,-11 11-4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34:57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1824,'13'-24'587,"-10"26"-364,-3-8-104,0 5-115,0-1 54,3 4-9,-1 1 4,-2-2 23,1 0 0,0 0 0,0 0 0,-1 0 1,1 0-1,0-1 0,0 1 0,0 0 0,0 0 0,2 0 1,-1-3 515,0-1-366,-1 2-136,0 0 1,-1 0-1,1 0 1,0 0-1,0 0 1,0 0-1,0 1 0,-1-1 1,1 0-1,2 0 1,6 8 10,1 1-79,-10-8-20,1 0 0,-1 0 1,0 0-1,1 0 0,-1 0 0,0 0 0,1 0 0,-1 0 0,0 0 0,1 0 0,-1 0 1,0 0-1,1 0 0,-1 0 0,0 0 0,1 0 0,-1 0 0,0 0 0,1 0 0,-1 0 1,0 0-1,1-1 0,-1 1 0,0 0 0,0 0 0,1 0 0,-1-1 0,0 1 0,1 0 0,3-7 45,0 2 8,8 4 3,124 1 2678,-147 0-2640,11 0-96,0 0 0,0 0 0,0 0 0,0 0-1,0-1 1,0 1 0,0 0 0,-1 0 0,1 0 0,0 0-1,0 0 1,0 0 0,0 0 0,0 0 0,0 0-1,0 0 1,0 1 0,0-1 0,0 0 0,-1 0-1,1 0 1,0 0 0,0 0 0,0 0 0,0 0 0,0 0-1,0 0 1,0 0 0,0 0 0,0 0 0,0 0-1,0 0 1,0 0 0,0 0 0,0 0 0,0 0-1,-1 1 1,1-1 0,0 0 0,0 0 0,0 0 0,0 0-1,0 0 1,0 0 0,0 0 0,0 0 0,0 0-1,0 0 1,0 1 0,0-1 0,0 0 0,0 0-1,0 0 1,0 0 0,0 0 0,1 0 0,-1 26-822,0-23-3124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06:24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3488,'15'0'1280,"-15"0"-992,0 0-64,16 0 992,-1 16-704,17-16 288,-17 0-480,1 0 320,15 16-384,-15-16 96,15 0-224,0 0 160,-16 0-192,1 0 320,-16 0-224,16-16-1088,-1 32 480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06:24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281 0 1248,'-26'13'389,"25"-12"-344,-1 0-1,1-1 1,0 1-1,-1 0 0,1 0 1,0 0-1,0 0 1,0 0-1,0 0 1,0 1-1,0-1 0,0 0 1,0 1-1,0-1 1,0 0-1,1 1 1,-1-1-1,0 3 0,0 1 159,1-1-1,-1 0 0,1 0 0,0 0 1,1 6-1,-1 3-25,0 330 2591,1-331-2552,-2 0 0,0 0 0,0 0 0,-1 1 0,-1-1 0,0 0 0,-1-1 0,0 1 0,-9 17 0,12-26-157,-1 1 1,0-1 0,-1 0-1,1 0 1,0-1 0,-1 1-1,1 0 1,-1-1 0,0 0-1,0 1 1,0-1 0,0 0-1,-4 1 1,-11 9 193,-5 11 77,21-22-305,0 0 0,0 0 0,0-1 0,0 1-1,0-1 1,0 1 0,-3 0 0,-5 1 54,0 1-17,-11 1 25,0-8-35,11 1-35,-21 0 21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06:25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 3968,'-16'0'1472,"16"0"-1120,-16 0-128,16 15 96,0-15-224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06:25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1 3328,'-1'0'82,"0"0"1,0 0-1,0 0 1,0 0 0,0 0-1,0 1 1,-1-1-1,1 0 1,0 1-1,0-1 1,0 1-1,0-1 1,0 1-1,0-1 1,0 1-1,0 0 1,1-1-1,-2 2 1,-9 6 679,11-7-701,1 0-1,-1 0 0,0 0 1,0 0-1,-1 0 0,1 0 1,0 0-1,0 0 0,0 0 1,-1 0-1,1 0 0,-1 2 0,-4 4 116,0 0 0,0 0 0,-1-1-1,0 0 1,-10 8 0,-14 17 449,-1 17-162,13-18-307,2-7-73,5-9-89,2 1-1,-15 29 1,17-25 53,0 1 1,2 0-1,0 0 0,1 1 0,1-1 0,0 24 1,3-38 25,0 1 0,0-1 1,3 11-1,10 14 98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06:26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17 1888,'-15'0'859,"15"-3"-587,0-3 443,0 10-172,2-12-79,9 5-149,-9 3 143,-2 0-143,0 0-64,0 0-166,0 0-192,0 0 33,0 0 127,0 0 27,0 1-68,0-1 0,1 1 1,-1-1-1,0 1 0,0-1 0,0 1 0,0-1 0,0 1 0,0-1 1,0 1-1,0-1 0,0 1 0,0-1 0,-1 1 0,1-1 0,0 1 1,0-1-1,0 1 0,-1-1 0,1 0 0,0 1 0,0-1 0,-1 1 1,1-1-1,0 0 0,-1 1 0,1-1 0,-1 0 0,1 1 0,0-1 1,-1 0-1,1 1 0,-1-1 0,1 0 0,-1 0 0,1 0 0,-1 1 1,1-1-1,-1 0 0,1 0 0,-1 0 0,1 0 0,-1 0 0,1 0 1,-1 0-1,0 0 0,1 0-9,0 0-1,0 0 1,0 0 0,0 0 0,0 0 0,0 0-1,0 0 1,-1 0 0,1 0 0,0 0 0,0 0-1,0 0 1,0 0 0,0 0 0,0 0 0,0 0 0,0 0-1,0 0 1,0 0 0,-1 0 0,1 0 0,0 0-1,0 0 1,0 0 0,0 0 0,0 0 0,0 0-1,0 0 1,0 0 0,0 0 0,0 0 0,0 0-1,0 0 1,0 0 0,0 1 0,0-1 0,-1 0-1,1 0 1,0 0 0,0 0 0,0 0 0,0 0-1,0 0 1,0 0 0,0 0 0,0 0 0,0 0 0,0 1-1,0-1 1,0 0 0,0 0 0,0 0 0,0 0-1,0 0 1,0 0 0,1 0 0,-1 4 86,0-1-58,0-1 0,0 0 0,0 1 0,0-1 0,0 0 0,-1 1 0,1-1 0,-2 4 0,-24 41 331,25-45-346,0 0 0,1 0 0,-1 1 0,1-1 0,-1 0 0,1 1 0,0-1 1,0 0-1,0 5 0,-1 10 95,-5-2-29,5-12-78,0 1 0,-1-1-1,1 0 1,1 0 0,-1 1 0,0-1 0,1 6-1,-1 6-22,1-12 15,-1 0 1,1 0 0,0-1-1,0 1 1,1 0 0,-1 0-1,0 0 1,1 0-1,1 5 1,1-3-27,-3-4 38,1 1 0,-1-1 0,1 1-1,-1-1 1,1 0 0,0 1-1,-1-1 1,1 0 0,0 1-1,0-1 1,0 0 0,0 0-1,0 0 1,0 0 0,1 0-1,-1 0 1,0 0 0,0-1-1,1 1 1,-1 0 0,0-1-1,1 1 1,2 0 0,17 0 177,18-2 30,-36 1-198,-1-1-1,1 1 0,-1-1 1,0 0-1,1 1 0,-1-1 1,0 0-1,0-1 0,1 1 1,-1 0-1,0-1 0,0 1 1,1-2-1,-1 1-13,0 0-1,0 1 1,0 0-1,0 0 1,0-1-1,0 1 1,0 0-1,0 0 1,0 1-1,0-1 1,3 0 0,13-6 30,-16 5-7,0-1 0,1 1 1,-1 0-1,0-1 0,0 1 0,2-5 0,12-14 122,-3 9-73,-8 8-81,0 0 1,-1-1 0,1 0-1,-1 0 1,5-7-1,-5 2-17,-3 8 34,0 0 0,0-1 0,0 1 0,1 0 0,-1 0-1,1 0 1,-1 0 0,3-2 0,9-11 10,-10 7-117,1 2 4,9 4-338,-11 2 420,-1 0 1,0 0-1,1 1 1,-1-1-1,0 0 0,0 0 1,0 1-1,1-1 1,-1 1-1,0-1 1,0 1-1,0 0 1,0-1-1,0 1 0,0 0 1,0 0-1,0 0 1,0-1-1,0 1 1,0 0-1,-1 0 1,1 0-1,0 2 0,4 7 51,-4-8-13,0 0 1,0 1 0,0-1-1,1 0 1,-1 0 0,1 0 0,-1 0-1,3 2 1,10 12 124,16 15 4,-28-30-136,0 1 0,0 0 0,0-1 0,0 0-1,0 0 1,0 1 0,0-1 0,0-1 0,0 1 0,1 0 0,-1 0 0,0-1 0,5 1 0,37-1 645,-39-2-495,-3-1-144,-1 1 1,1 0-1,-1-1 0,0 1 1,1-1-1,-1 0 0,0 1 1,0-1-1,-1 0 0,1 1 1,-1-1-1,1 0 1,-1-4-1,0-46 332,-1 25-504,1-1 140,2 24 80,9-6-17,-11 11-69,1 0 0,-1 0 0,0-1 0,1 1-1,-1 0 1,0-1 0,0 1 0,1 0 0,-1-1-1,0 1 1,0 0 0,0-1 0,1 1-1,-1-1 1,0 1 0,0 0 0,0-1 0,0 1-1,0-1 1,0 1 0,0-1 0,0 1 0,0 0-1,0-1 1,0 1 0,0-1 0,1-4-172,0 4 161,0 1 0,-1 0 0,1-1 0,0 1 0,0 0-1,0 0 1,-1-1 0,1 1 0,0 0 0,0 0 0,0 0 0,0 0 0,1 0 0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06:26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 5216,'0'0'1952,"0"0"-1536,15 0-96,1 0 32,-16 0-256,16-15-32,15 15-32,0 0 224,0-16-128,0 16-2080,0 0 1056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06:27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79 1888,'-12'0'694,"24"0"473,-12 0-607,0 0 54,0 0-209,0 0-48,-3 0-176,2 0-176,0 0-1,0 0 0,0 1 1,0-1-1,1 0 0,-1 1 0,0-1 1,0 1-1,0-1 0,1 1 0,-1-1 1,0 1-1,0 0 0,1-1 0,-1 1 1,1 0-1,-1 0 0,0-1 0,1 1 1,0 0-1,-1 0 0,1 0 1,-1 1-1,-11 14 235,-34 31 379,44-45-596,0 0-1,0 1 0,1-1 0,-1 1 1,1 0-1,0-1 0,0 1 0,0 0 1,0 0-1,0 0 0,1 0 0,-1 0 1,1 3-1,-1 41 276,2-31-188,-1-16-106,0 0 0,0 1-1,0-1 1,0 0 0,0 1-1,0-1 1,0 0 0,0 1-1,0-1 1,0 0 0,0 0-1,0 1 1,0-1 0,0 0-1,0 1 1,1-1 0,-1 0-1,0 0 1,0 1 0,0-1-1,0 0 1,1 1 0,-1-1-1,0 0 1,1 0 0,0 2-5,0-1 0,0 0 0,0 0 0,1 0 1,-1 0-1,1-1 0,-1 1 0,1 0 0,-1 0 1,3 0-1,25 1 411,-19-1-293,-7-1-93,1 1-1,0-1 1,-1 0 0,1 0-1,-1-1 1,1 1 0,0-1-1,4-1 1,1-1-16,4-1-2,0-1 0,25-12-1,-26 8 45,-1-1 0,1 0 0,12-17 0,-5 8-26,-19 18-27,1 1 0,-1 0-1,0-1 1,1 1 0,-1-1-1,0 0 1,0 1 0,1-1 0,-1 1-1,0-1 1,0 1 0,0-1-1,0 0 1,1 1 0,-1-1 0,0 1-1,0-1 1,0 0 0,0 1-1,0-1 1,-1 1 0,1-1 0,0 0-1,0 1 1,-1-1 0,1 0 24,0 8 84,0-3-74,-1 0 1,1 0-1,0 0 1,1 0-1,-1 0 0,1 0 1,1 6-1,2-3-50,-2-1 51,1-1 0,-1 0 0,1 0 0,1 0 0,-1-1 0,7 8 0,0-2 140,-9-9-150,0-1-1,-1 0 1,1 1 0,-1-1-1,1 1 1,-1-1 0,1 0 0,0 0-1,-1 1 1,1-1 0,0 0-1,-1 0 1,1 0 0,0 0-1,-1 0 1,1 0 0,0 0-1,-1 0 1,1 0 0,0 0 0,-1 0-1,1 0 1,0-1 0,2 1 53,-2 0-37,1 0 1,0-1 0,0 1-1,-1 0 1,1-1 0,0 1 0,-1-1-1,1 1 1,-1-1 0,1 0-1,-1 0 1,1 0 0,1-1-1,4-2 12,-2 1-14,-5 3-30,1 0-1,0 0 1,-1 0-1,1-1 1,-1 1-1,1 0 1,0-1 0,-1 1-1,1-1 1,-1 1-1,1-1 1,-1 1-1,1-1 1,-1 1-1,0-1 1,1 1-1,-1-1 1,1 0 0,-1 1-1,0-1 1,1 0-1,1-4 5,8-14 60,-6 7 17,-3 8-63,0 0 0,0 0 1,1 0-1,-1 1 0,1-1 0,0 0 1,3-3-1,1-2-85,-2 4-4,0-1 1,-1 1-1,0-1 1,5-10 0,-3-10 107,6 5 6,-6-5-90,1 13 1,-5 12 37,0 0 0,0-1 1,-1 1-1,1-1 0,0 1 0,-1-1 0,1 1 0,-1-1 0,0 1 1,1-1-1,-1 1 0,0-2 0,2-9-30,5 9-182,0 2-30,-7 4 203,0 12-2058,0-2 832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06:27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2496,'0'169'4069,"0"-169"-4057,0 1 0,0 0 1,0 0-1,0-1 0,0 1 0,0 0 0,0 0 0,0-1 0,0 1 0,0 0 0,1 0 1,-1-1-1,0 1 0,0 0 0,1 0 0,-1-1 0,1 1 0,-1-1 0,1 1 1,-1 0-1,1-1 0,0 2 0,0-2 27,1 0 0,-1 1 0,0-1-1,1 0 1,-1 0 0,0 1 0,1-1 0,-1 0 0,0 0 0,2-1 0,6 1 59,-6-1-67,0 1-1,0-1 1,0 0-1,0 0 1,0-1-1,0 1 0,0 0 1,-1-1-1,1 0 1,-1 0-1,1 1 0,-1-1 1,1-1-1,-1 1 1,0 0-1,2-4 1,0 1 18,1 0 1,-1-1 0,-1 0 0,1 0 0,4-11-1,-7 13-42,0 1 0,0 0 0,-1 0 0,1 0 0,-1-1 0,0 1 0,0-4 0,2-10 60,1 8-38,-3 8-26,0 1 0,1-1-1,-1 0 1,0 0 0,1 0 0,-1 0 0,0 0 0,0 0 0,0 0-1,0 0 1,0 1 0,0-1 0,0 0 0,0 0 0,0 0 0,0 0 0,-1 0-1,1 0 1,0 0 0,0 0 0,-1 0 0,1 1 0,-1-1 0,1 0-1,-1 0 1,0-1 0,1 2-2,-1-3-29,0 1 1,1-1 0,-1 0 0,1 1-1,0-1 1,0 0 0,0-3 0,0 2-97,0 4 112,0 0-1,0 0 1,0 0-1,0 0 0,0 0 1,0 0-1,0 0 0,0 0 1,0 0-1,0 0 0,0-1 1,0 1-1,0 0 1,0 0-1,0 0 0,0 0 1,0 0-1,0 0 0,0 0 1,0 0-1,0 0 1,0 0-1,0 0 0,0-1 1,0 1-1,0 0 0,0 0 1,0 0-1,0 0 0,0 0 1,0 0-1,1 0 1,-1 0-1,0 0 0,0 0 1,0 0-1,0 0 0,0 0 1,0 0-1,0 0 1,0 0-1,0 0 0,0 0 1,0 0-1,1 0 0,-1 0 1,0 0-1,0 0 1,0 0-1,0 0 0,0 0 1,0 0-1,0 0 0,0 0 1,0 0-1,1 0 0,12 0-493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06:28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266 1 3712,'0'0'1221,"2"5"-757,15 29 1342,17 53 1,-28-67-1487,-1 0 1,0 0-1,-2 1 1,0-1-1,0 23 1,-1 27 234,2-46-406,0 20 123,-5-30-140,0 1 1,-1 0-1,-1 0 1,0-1-1,-9 24 1,3-16 43,0-1 0,-21 35 0,22-44-205,0-1 1,-1 0 0,0 0-1,0-1 1,-1 0 0,-1-1-1,-21 15 1,32-23 25,-30 19-1128,0-2-1,-39 18 1,63-32 797,-12 5-703,-16 13 0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06:30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201 232 2976,'45'-44'2288,"-45"43"-2282,0 1 0,1-1 0,-1 0 0,1 1 0,-1-1 0,0 1 0,0-1 0,1 0 0,-1 1 0,0-1 0,0 1 0,0-1 0,0 0 0,1 1 0,-1-1 0,0 0 0,0 1 0,0-1 0,-1 0 0,1 1 0,0-1 0,0 0 0,0 0 0,-1-2 15,1-43 523,0 45-538,0 1-1,1-1 1,-1 1-1,0-1 1,0 1 0,0-1-1,0 1 1,0-1-1,0 1 1,0-1 0,-1 1-1,1-1 1,0 1-1,0-1 1,0 1-1,0-1 1,-1 1 0,1 0-1,0-1 1,0 1-1,-1-1 1,1 1-1,0 0 1,-1-1 0,1 1-1,0 0 1,-1-1-1,1 1 1,-1 0 0,1 0-1,-1-1 1,-6-3 178,5 0-99,-4-3 54,-1 6-54,0 0 0,-1 0 1,1 1-1,0-1 0,-1 2 1,1-1-1,-12 3 0,-4 10 49,-16 5 20,5 8-106,30-22-63,-1-1-1,1 1 1,0 0-1,0 0 1,0 0-1,1 1 0,-1 0 1,1-1-1,0 1 1,-4 9-1,5-10 22,0-1 14,0 1 1,1 0-1,-1-1 1,1 1-1,-1 0 0,1 0 1,0 0-1,0 0 0,1 0 1,-1 0-1,1 5 0,1-7-9,-1 0-1,1-1 0,0 1 0,0 0 1,-1 0-1,1 0 0,0-1 0,1 1 1,-1-1-1,0 1 0,0-1 0,1 1 0,-1-1 1,1 0-1,-1 1 0,1-1 0,0 0 1,0 0-1,-1 0 0,1 0 0,2 0 0,4 2 26,0 0 0,1 0 0,-1-1-1,1 0 1,0 0 0,-1-1-1,1 0 1,0-1 0,16-1-1,-2 1 35,-8-1 67,-1 0 0,29-5 0,-36 4-130,0 0 0,0 0-1,0 0 1,0-1-1,0 0 1,-1 0-1,9-6 1,-13 7-10,1-1-1,-1 1 1,1-1 0,-1 1-1,3-6 1,1-1 7,18-16 51,-19 20-44,0 0 1,0 0-1,-1-1 1,8-10-1,-5-13-75,-1 15 24,-5 10 47,1 1 0,-1 0 0,0-1-1,0 1 1,-1-1 0,1 1 0,-1-1 0,0-3-1,-1-4-42,-1 1-1,-1-1 1,0 1-1,0-1 1,-1 1-1,-8-15 0,11 24 18,1 1-1,0-1 0,-1 0 0,1 1 1,0-1-1,-1 1 0,1-1 0,0 0 0,-1 1 1,1-1-1,0 0 0,0 0 0,0 1 1,0-1-1,0 0 0,0 1 0,0-1 0,0 0 1,0 0-1,0 1 0,1-2 0,-1 0-611,1 31 407,0-9 238,-1 1 0,-4 28 0,-22 63 184,24-105-198,2 0 0,-1 1-1,1 11 1,0 5 230,0 48-193,0-69-335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34:59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1 736,'3'0'224,"4"0"-194,-17 0 943,10 0-403,0 0 108,0 0-300,0 0-207,0 0-80,0 0 15,0 0 12,0 0 127,3 2-21,-2 0-179,1 0 0,-1 0 0,0-1 1,0 1-1,0 0 0,0 0 0,0 0 0,0 0 1,0 1-1,-1-1 0,1 0 0,-1 0 0,1 3 1,-1 35 480,0-32-425,-1 0 0,1 1 0,1-1 0,1 10 0,3-1 7,-3-11-60,0 0 0,-1 1-1,0 0 1,0-1 0,0 8-1,-1-10-20,1-1-1,-1 1 0,1 0 0,-1 0 0,1 0 1,0-1-1,0 1 0,1-1 0,-1 1 0,4 5 0,-4-5 65,0 0-1,0 0 1,-1 0-1,1 1 1,-1-1-1,0 0 1,-1 5-1,1-2 184,0-5 3,0-2-53,0 0-144,0 0-187,-3 0-687,-7 0-4550,23 0 3856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06:30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0 1248,'0'13'389,"0"-10"-239,0-3-22,0 0 186,0 3-4,0-2-244,1 1 0,-1 0 0,0 0 1,1-1-1,0 1 0,-1 0 0,1-1 1,0 1-1,0-1 0,0 1 0,0-1 1,0 1-1,0-1 0,0 1 0,3 1 1,-3-2-27,1 1 1,-1-1-1,0 1 1,1-1-1,-1 1 1,0 0-1,0-1 1,0 1-1,0 0 1,0 0 0,0 0-1,-1 0 1,1 0-1,-1 0 1,1 0-1,-1 2 1,0-2 4,0-1 0,1 1 0,-1 0 0,0-1 0,0 1 0,1-1 0,-1 1 0,1-1 0,0 1 0,-1-1 0,1 0 0,1 2 0,4 10 186,-5-8-158,0-1 0,0 1 0,-1 0 0,1 0 0,-1 0 0,0-1 0,-1 1-1,1 0 1,-1 0 0,-2 8 0,-3 6 170,-10 22 0,11-27-129,-8 19 442,-21 46-40,31-75-491,1 1-1,-1-1 0,0 0 0,-1 0 0,1 0 1,-1-1-1,-5 6 0,-2 1 140,4 0 27,7-10-180,-1 0-1,1 1 0,0-1 1,0 0-1,0 1 0,-1-1 1,1 0-1,0 1 0,0-1 1,-1 0-1,1 0 0,0 1 1,-1-1-1,1 0 0,0 0 1,-1 0-1,1 1 0,0-1 1,-1 0-1,1 0 0,-1 0 1,1 0-1,0 0 0,-1 0 1,1 0-1,-1 0 0,1 0 1,0 0-1,-1 0 0,0 0 1,1 0-8,0 0-1,0 0 1,0 0 0,0 0 0,0 0 0,0 0-1,0 0 1,-1 0 0,1 0 0,0 0 0,0 0-1,0 0 1,0 0 0,0 0 0,0 0 0,0 0-1,0 0 1,0 0 0,0 0 0,-1 0 0,1 0-1,0 0 1,0 0 0,0 0 0,0 0 0,0 0 0,0 0-1,0 0 1,0 0 0,0 0 0,0 0 0,0 0-1,0-1 1,0 1 0,0 0 0,0 0 0,-1 0-1,1 0 1,0 0 0,0 0 0,0 0 0,0 0-1,0 0 1,0 0 0,0 0 0,0-1 0,0 1-1,0 0 1,0 0 0,0 0 0,0 0 0,0 0-1,0 0 1,0 0 0,0 0 0,1 0 0,-1-6 15,1 0 1,1 1 0,-1 0-1,1-1 1,0 1 0,0 0-1,0 0 1,1 0 0,3-5-1,4-8-7,-5 9-6,1 0 0,0 0 0,1 0 0,-1 1-1,10-8 1,13-17-45,-22 23-9,1 1-1,0 0 0,0 1 0,1 0 1,11-8-1,-18 14 29,1 0 0,0 0 0,0 0 0,0 0 0,0 1 0,0-1 0,0 1 0,0 0 0,1 0 0,3-1 0,5-1-47,-1-3-47,-11 6 108,1-1 0,-1 1-1,1-1 1,0 1-1,-1-1 1,1 1-1,-1-1 1,1 1-1,0 0 1,-1-1-1,1 1 1,0 0 0,-1 0-1,1 0 1,0-1-1,0 1 1,-1 0-1,1 0 1,0 0-1,0 0 1,-1 0 0,1 0-1,0 0 1,0 1-1,-1-1 1,1 0-1,0 0 1,0 1-1,12 14-136,-14-13 160,0-1 0,0 0 0,0 0 0,0 1 0,0-1 0,0 0 0,0 0-1,-1 0 1,1-1 0,-1 1 0,1 0 0,0 0 0,-4 0 0,-16 13 183,15-9-175,1 0-1,-1 0 1,0-1 0,0 0 0,0 0-1,-1-1 1,0 1 0,1-1 0,-1-1-1,-9 3 1,8-4-23,1 1-1,-1 0 1,1 0-1,0 1 1,0 0 0,0 0-1,0 1 1,-11 7-1,16-8-165,-1-1-6,3-1 159,-1-1 0,1 1 0,-1-1 0,1 0 0,-1 1 0,1-1 0,0 1 0,-1-1 0,1 1 0,0-1 0,-1 1 0,1-1-1,0 1 1,0 0 0,-1-1 0,1 1 0,0-1 0,0 1 0,0 0 0,0-1 0,0 1 0,0-1 0,0 1 0,0 0 0,0-1 0,0 1-1,0-1 1,0 1 0,0 0 0,1-1 0,-1 1 0,0-1 0,0 1 0,1-1 0,0 2 0,0 0-14,0 0 0,0 1 0,-1-1 0,1 0 0,0 1 1,-1-1-1,0 0 0,1 1 0,-1 2 0,-1 17 64,0-6 175,2 23-1,-1-36-200,0 0-1,0 0 1,1 1-1,0-1 1,0 0-1,-1 0 1,2 0-1,-1 0 1,0 0-1,1 0 1,-1-1-1,1 1 1,2 3-1,9 7 298,-12-12-281,-1-1 0,1 0 0,-1 1 0,0-1 0,1 1 0,-1-1 0,0 1 0,0-1 0,1 1 0,-1-1 0,0 1 0,0-1 0,0 1 0,0 0 0,0-1 0,1 1 0,-1-1 0,0 1 0,0-1 0,0 1 0,-1 0 1,1-1-1,0 1 0,0-1 0,0 1 0,-1 3-1034,1-4-23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06:32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2080,'11'0'751,"-22"0"423,11 0-624,0 0 15,0 0-208,2 0-74,-1 0-269,-1 0 1,1 0-1,-1 0 0,1 0 1,-1 0-1,1 0 1,-1 1-1,1-1 0,-1 0 1,1 0-1,-1 0 1,1 0-1,-1 1 0,1-1 1,-1 0-1,1 1 1,-1-1-1,0 0 0,1 1 1,-1-1-1,0 0 1,1 1-1,-1-1 0,0 1 1,1 0-1,-1 0 10,1-1 0,-1 1 0,1-1 0,-1 1 0,1 0 0,0-1 0,-1 1 0,1-1 0,0 1 0,-1-1 0,1 1 0,0-1 0,-1 0 0,1 1 0,0-1 0,0 0 0,0 0-1,-1 1 1,1-1 0,0 0 0,0 0 0,0 0 0,-1 0 0,1 0 0,1 0 0,10 0 165,-2-1-58,-1 1 1,1 1-1,12 1 1,1 3 110,0-1-1,37 0 1,340-4 942,-397 1-1126,0-1-1,0-1 1,0 1 0,-1 0-1,1-1 1,0 1 0,0-1-1,0 0 1,-1 0 0,1 0-1,4-2 1,-5 2-270,0 0 0,0 0 0,0 0 0,0 0 0,0 1 0,0-1 0,0 1 0,0-1 0,0 1 0,1 0 0,-1 0 0,3 0 0,-5 0-1441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06:33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249 111 2080,'-5'0'153,"1"1"0,-1 0 1,1 0-1,-1 0 0,1 0 1,-5 3-1,0-1-53,6-1 19,0-1 0,0 0 0,-1 1 1,1-1-1,0 1 0,0 0 0,0 0 0,1 0 0,-4 3 0,-12 9 573,13-11-587,-3 2 52,1 0-1,-1 1 1,1-1 0,1 1-1,-11 11 1,4 1 54,4-5 86,-15 16 0,19-24-231,0 0 0,1 0-1,0 0 1,-5 10-1,2-4-25,1-3-12,5-7-20,1-1 0,-1 1-1,0 0 1,1 0 0,-1-1 0,0 1 0,1 0-1,-1 0 1,1 0 0,-1 0 0,1-1-1,0 1 1,-1 0 0,1 0 0,0 0-1,0 0 1,0 0 0,-1 0 0,1 0 0,0 0-1,0 0 1,0 0 0,1 0 0,-1 0-1,0 0 1,0 0 0,1 1 0,0 0 11,0 1 31,1 1-1,0-1 1,-1 0 0,1 0 0,0 0 0,5 5 0,-5-8-45,0 1 1,0 0-1,-1-1 1,1 0-1,0 1 1,0-1-1,0 0 1,0 0-1,0 0 0,0 0 1,4-1-1,24-7-146,-14 3 51,2 2-112,-14 2 160,0 0-1,0 1 1,0-1 0,-1-1 0,1 1 0,0-1 0,0 1 0,0-1 0,5-4-1,-2 0-5,0 0-1,0 0 1,-1 0-1,0-1 1,0 0-1,0 0 1,-1-1 0,6-12-1,-8 14 65,0 0 1,-1 0-1,0-1 0,0 1 1,0-1-1,-1 1 0,0-1 1,0 1-1,-1-1 0,0 0 1,0 1-1,0-1 0,-3-8 0,-1-3 156,2 8-85,0 0-1,0 1 0,-1-19 1,3 10-134,1-23-235,-1 38 270,0 1 0,1 0 0,-1 0 0,1-1 0,-1 1 0,1 0 0,0 0 0,0 0 0,0 0 1,0 0-1,0 0 0,0 0 0,2-2 0,-2 4 19,-1-1 0,1 1 0,0-1 0,-1 1 0,1 0-1,-1-1 1,1 1 0,0 0 0,-1 0 0,1 0 0,0-1 0,-1 1 0,1 0 0,0 0 0,-1 0 0,1 0 0,0 0 0,-1 0 0,1 0 0,0 0 0,-1 0 0,1 1 0,0-1 0,2 0-4,-2 1-10,1-1-1,-1 1 0,0-1 0,1 1 0,-1 0 0,0-1 0,1 1 0,-1 0 0,0 0 0,0 0 1,0 0-1,1 0 0,-1 0 0,0 0 0,-1 0 0,1 0 0,0 1 0,0-1 0,0 0 0,-1 1 1,1-1-1,0 0 0,0 3 0,1 2 16,-1-4 10,0 1-1,0 0 0,-1-1 1,1 1-1,-1 0 1,0 0-1,1 0 1,-1-1-1,-1 1 0,1 5 1,-1 6 78,0 1-17,0-1-1,-1 1 1,-1-1-1,0 0 1,-6 17 0,-2-2 42,-19 39 1,29-65-194,0 0 1,1 0-1,-1 0 1,0 0-1,1 0 0,0 0 1,0 0-1,0 0 1,0 0-1,1 3 1,-1-1-252,0 1-407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06:41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 3072,'0'0'976,"0"0"-587,0 0-101,0 0 262,0 0-220,3 0-149,2 0-59,0 1-44,0-1 0,-1 0 0,1 0-1,0-1 1,0 0 0,5-1 0,3-4-13,-8 2-32,1 1-1,-1 1 1,1-1-1,0 1 1,0 0-1,0 0 0,0 1 1,10-2-1,-12 3-23,-1 0 0,0-1 0,0 1-1,0 0 1,0-1 0,1 0 0,-1 0-1,0 0 1,5-3 0,2 0 53,-9 3-44,1 1 0,-1 0 1,0 0-1,1-1 0,-1 1 0,0 0 1,1 0-1,-1 0 0,0 1 1,1-1-1,-1 0 0,0 0 0,1 1 1,-1-1-1,0 1 0,1-1 1,-1 1-1,0-1 0,0 1 0,0 0 1,2 1-1,-2-1 12,0 0 0,1-1 0,-1 1 0,0 0 0,0-1 0,0 1 0,0-1 0,1 1 0,-1-1 0,0 0 0,3 1 0,-4-1-23,0 0-1,0 0 1,0 0-1,0 0 0,0 0 1,0 0-1,0 0 0,1 0 1,-1 0-1,0 0 0,0 0 1,0 0-1,0 0 1,0 0-1,0 0 0,0 0 1,0 0-1,0 0 0,0 0 1,1 0-1,-1 0 0,0 0 1,0 0-1,0 0 0,0 0 1,0 0-1,0 0 1,0 0-1,0 0 0,0 0 1,0 0-1,0 0 0,0 0 1,0 1-1,0-1 0,0 0 1,1 0-1,-1 0 1,0 0-1,0 0 0,0 0 1,0 0-1,0 0 0,0 0 1,0 0-1,0 0 0,0 1 1,0-1-1,0 0 1,0 0-1,0 0 0,0 0 1,0 0-1,0 0 0,0 0 1,-1 0-1,1 7 110,1-4-76,-1 0 1,0-1-1,0 1 0,0 0 1,0 0-1,-1 0 1,1 0-1,-1 0 0,1-1 1,-1 1-1,0 0 0,0-1 1,-1 1-1,1 0 1,0-1-1,-1 0 0,-3 5 1,4-6-36,-1 0 0,1 1 0,0-1 0,0 0 0,0 0 0,0 1 0,0-1 0,0 1 0,0-1 0,0 1 0,0-1 1,1 1-1,-1-1 0,1 1 0,-1 0 0,1-1 0,0 1 0,-1 0 0,1 1 0,0-1-2,0 0 0,0 0-1,-1-1 1,1 1 0,0 0-1,-1-1 1,0 1 0,1 0 0,-1-1-1,0 1 1,0-1 0,0 1-1,0-1 1,0 1 0,0-1 0,0 0-1,0 0 1,-2 2 0,-10 13 41,4 7-124,0-2 80,-4-3 176,11-15-153,1-1-1,0 0 1,-1 1-1,1-1 1,-1 0-1,1 0 1,-1 0-1,-4 3 0,4-3-8,0 0-1,0 0 1,0 0-1,0 0 0,1 0 1,-1 0-1,1 0 0,-1 0 1,-1 4-1,2-4-3,0 1-1,-1-1 1,0 0-1,1 0 1,-1 0-1,0 0 1,0 0-1,0 0 1,0-1-1,0 1 1,0-1 0,0 1-1,-1-1 1,1 0-1,-1 0 1,1 0-1,-1 0 1,-2 0-1,-1 2-185,-4 7 43,7-7 0,3-3 26,2 0 84,0 0 0,-1 0 1,1 0-1,0 1 0,-1-1 0,1 1 0,-1-1 1,1 1-1,-1-1 0,1 1 0,-1 0 0,1 0 0,-1 0 1,0 0-1,1 0 0,-1 0 0,2 2 0,-3-3 19,1 1 0,-1-1 0,0 0-1,0 1 1,1-1 0,-1 0-1,0 0 1,1 1 0,-1-1 0,0 0-1,1 0 1,-1 1 0,1-1-1,-1 0 1,0 0 0,1 0 0,-1 0-1,1 0 1,-1 0 0,1 0-1,-1 0 1,0 0 0,1 0 0,-1 0-1,1 0 1,0 0 0,4 1-19,-1 6 2,-1-3 104,10-2 244,16-2 270,-26-3-442,7-7-315,-10 10 104,0-1 0,1 1 0,-1 0-1,0-1 1,1 1 0,-1 0 0,0 0 0,1-1 0,-1 1 0,0 0-1,1 0 1,-1 0 0,1-1 0,-1 1 0,0 0 0,1 0-1,-1 0 1,1 0 0,-1 0 0,0 0 0,1 0 0,-1 0 0,1 0-1,-1 0 1,1 0 0,0 0 0,4-1-668,-5 0 636,0 0-1,1 1 1,-1-1 0,0 0-1,1 0 1,-1 0-1,0 1 1,0-1 0,0 0-1,0 0 1,0 0 0,0 0-1,0-1 1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06:41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16 2656,'-15'-16'960,"15"32"-736,15-16-64,-15 0 1344,0 0-864,0 0 448,16 0-640,-1 0-128,1 0-192,0 0 544,-1-16-384,16 16 192,-15 0-320,-1 0-928,1 0 416,-16 0-4096,16 0 2464,-1 16 544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01:49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63 736,'0'0'224,"0"0"-128,3 2-16,7 9 48,-9-11-120,-1 0 1,0 1-1,0-1 1,0 0-1,1 0 0,-1 0 1,0 1-1,0-1 1,0 0-1,0 1 0,1-1 1,-1 0-1,0 0 1,0 1-1,0-1 1,0 0-1,0 1 0,0-1 1,0 0-1,0 1 1,0-1-1,0 0 0,0 1 1,0-1-1,0 1 1,1 6 147,0 0 0,0 0 0,1-1 0,0 1 0,0 0 0,1 0 0,4 8 0,5 13 137,-6-15-200,0 0 0,1-1-1,1 0 1,9 13 0,-12-19-39,-1 1 0,-1 0 0,1 0-1,3 11 1,7 12 184,-10-23-138,1 0 1,0 0 0,1-1-1,-1 0 1,1 0-1,0 0 1,10 6 0,2 0 389,33 15 1,-5 2 528,-44-29-987,-1 1 0,0-1 1,0 0-1,0 1 0,0-1 1,1 0-1,-1 0 0,0 0 1,0 0-1,0 0 0,1 0 1,-1 0-1,0-1 0,0 1 1,0 0-1,1-1 0,0 0 0,17-10 225,-16 10-199,33-30 443,-26 23-461,0 0 0,-1 0 0,0-1 0,-1 0 0,10-12 0,36-58-32,-34 49 5,17-37 59,-28 48 36,20-30 0,-13 28 24,-10 13-36,1 0 1,-1-1-1,6-12 1,-12 19-71,1-1 0,0 1 0,-1 0 0,0-1 0,1 1-1,-1 0 1,0-1 0,-1-3 0,1 2 2,0 2 15,0 2-251,3 2-832,10 11 272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01:49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307 1 2304,'-6'0'229,"1"0"0,-1 0 0,1 0 0,0 0 0,-1 1-1,1 0 1,-1 0 0,1 1 0,0-1 0,0 1 0,0 0 0,-6 4 0,8-4-180,1-1-1,-1 1 1,0-1 0,0 1 0,1-1 0,-1 0-1,0 0 1,0 0 0,0 0 0,0-1 0,0 1-1,-4-1 1,4 1-1,0-1 0,0 1 0,0-1 0,0 1 0,0 0 0,0 0 0,0 0 0,0 1 0,0-1 0,0 1 0,0-1 0,1 1 0,-5 4 0,2-3 5,-1 2 15,0-1 0,0 1-1,0 1 1,0-1-1,1 1 1,0 0 0,0 1-1,-5 8 1,9-13-45,-7 11 150,0 1-1,1 0 0,0 1 1,-6 20-1,5-10 20,2-3 51,-9 40-1,10-2-135,2-38-88,-2 16 10,6-30-15,0 1 0,3 13 0,-3-13 13,1-1 0,0 16 0,-2-15 10,1-1 0,0 0 0,0 1 0,1-1 0,0 0 0,0 0 1,1 0-1,0 0 0,1-1 0,5 11 0,-3-7 24,-6-10-60,1 0 0,-1 0 0,1-1 0,0 1 0,0 0 0,-1 0 0,1 0 0,0 0 0,0-1 0,0 1 0,0 0 0,0-1 0,0 1 0,0-1 0,2 2 0,1-2 4,1 1 1,-1 0-1,0-1 0,8 0 1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01:49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33 2240,'-13'-13'720,"13"13"-715,0 0-1,0 0 1,-1-1 0,1 1 0,0 0 0,0 0-1,0 0 1,0 0 0,0 0 0,0 0-1,0 0 1,0 0 0,0 0 0,0 0-1,-1 0 1,1-1 0,0 1 0,0 0 0,0 0-1,0 0 1,0 0 0,0 0 0,0 0-1,0 0 1,0-1 0,0 1 0,0 0 0,0 0-1,0 0 1,0 0 0,0 0 0,0 0-1,0 0 1,0-1 0,0 1 0,0 0-1,0 0 1,0 0 0,0 0 0,0 0 0,0 0-1,0 0 1,1-1 0,-1 1 0,0 0-1,0 0 1,0 0 0,0 0 0,0 0 0,0 0-1,0 0 1,0 0 0,0 0 0,0 0-1,1 0 1,-1-1 0,10-9 288,-9 10-245,-1-1-1,1 1 0,-1-1 1,1 1-1,0 0 0,-1-1 1,1 1-1,-1 0 0,1 0 1,0 0-1,-1-1 0,1 1 1,0 0-1,-1 0 0,1 0 1,0 0-1,-1 0 0,1 0 1,0 0-1,-1 0 0,1 0 1,0 1-1,0-1 0,2 0 140,-1 0-80,1 0 1,0 0-1,0 0 0,0 1 1,0-1-1,0 1 0,0 0 0,0-1 1,0 1-1,-1 0 0,1 1 1,0-1-1,-1 0 0,1 1 1,4 3-1,15 8 150,-18-11-221,1 1 0,-1-1 0,0 1 0,0-1 0,0 1 0,0 1 1,-1-1-1,1 0 0,-1 1 0,0 0 0,0 0 0,0 0 1,2 4-1,3 7 27,-4-8-34,-1 0 1,1 0-1,-1 0 1,-1 0-1,3 8 1,-3 24 247,-2-36-245,1 0-1,-2 0 0,1 1 1,0-1-1,-1 0 1,1 0-1,-1 0 0,0-1 1,0 1-1,0 0 1,0 0-1,-3 4 1,-1 2 39,0-1-22,0-1-1,-1 0 1,0 0-1,0 0 1,-1-1-1,1 0 1,-1 0-1,-13 8 1,10-6 5,3-3 15,2-1 12,-1 0 0,1 0 0,-1-1 0,0 1 0,-9 3-1,2-4 71,11-2-127,-1-1 0,1 1 0,0-1 0,-1 1 1,1 0-1,0 0 0,0 0 0,0 0 0,0 0 0,-4 3 0,6-3-33,-1-1-1,1 0 1,0 1-1,-1-1 0,1 0 1,0 1-1,0-1 0,0 1 1,-1-1-1,1 1 1,0-1-1,0 0 0,0 1 1,0-1-1,0 1 1,0-1-1,0 1 0,0-1 1,0 1-1,0-1 1,0 1-1,0-1 0,0 0 1,0 1-1,0-1 1,0 1-1,0-1 0,1 1 1,-1-1-1,0 0 0,0 1 1,1-1-1,-1 1 1,0-1-1,1 1 0,-1-1 10,1 0-27,1 1 1,-1 0-1,1-1 1,-1 0-1,0 1 0,1-1 1,-1 0-1,1 0 1,-1 0-1,1 0 1,-1 0-1,4 0 1,4-1 3,98 1 337,-103 0-350,0 0 0,0 1 0,1-1-1,6 2 1,-9-1 21,0 0 0,0 0 0,-1 0 0,1 0 0,0 0 0,-1 0 1,1 1-1,-1-1 0,2 2 0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01:50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 3648,'-31'0'1344,"31"0"-1024,16 31-128,-16-31 1120,15 0-768,-15 0 128,32 15-384,-1-15-352,0 0 32,0 0-352,0 0 224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01:50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0 1984,'0'16'736,"0"-16"-576,-16 31-32,16-31 416,0 16-320,-16 15 192,1-16-256,-1 17 64,1-1-128,-1 0 96,0 0-128,1-15-320,-1-1 160,1-15-2016,15-15 1152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35:01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 1472,'0'0'475,"0"0"-283,0 0-16,0 0 240,0 0-38,0 0 278,0 0-245,0 0-278,3 0-63,23 0 863,-26 0-929,0 0 0,0 0 0,0 0 0,0 0-1,0 0 1,0 0 0,0 0 0,0 0 0,0 0 0,1 0 0,-1 0 0,0 0 0,0 0 0,0 0 0,0 0 0,0 0 0,0 0 0,0 0 0,0 0-1,0 0 1,0 0 0,1 0 0,-1 0 0,0 1 0,0-1 0,0 0 0,0 0 0,0 0 0,0 0 0,0 0 0,0 0 0,0 0 0,0 0-1,0 0 1,0 0 0,0 0 0,0 0 0,0 0 0,0 0 0,0 1 0,0-1 0,0 0 0,1 0 0,-1 0 0,0 0 0,0 0 0,0 0-1,0 0 1,0 0 0,0 0 0,-1 0 0,1 1 0,0-1 0,0 0 0,0 0 0,0 0 0,0 13 1164,12-13-971,-11 0-165,2 0 91,-1 0 154,16 1 36,-13-1-275,1 1 1,-1-1-1,1 0 0,-1-1 1,1 0-1,8-2 0,17-2 100,-1 1-1,1 1 0,44 2 1,4-5-87,29-3-81,-83 8 120,34-6 0,-33 3 4,35 0 0,30 4 375,-137 0-529,26 0 52,18 0-44,8 0-52,-4 0 152,-2 0 0,0 0 27,0 0-48,0 0-70,0 0-16,0 0-63,0 0 58,0 0 80,0 0 26,0 0 33,0 0-32,0 0-6,0 0 16,0 0-15,0 0-38,0 0-112,0 0 48,0 0 80,3 0 26,72 0-442,-59 3 294,-10 1 94,-5-3 23,0 0 1,-1-1 0,1 1 0,0 0 0,0-1 0,-1 1 0,1-1 0,0 1 0,0-1 0,0 0 0,0 1-1,0-1 1,0 0 0,0 0 0,0 1 0,-1-1 0,1 0 0,0 0 0,0 0 0,0 0 0,0 0 0,0 0-1,0-1 1,0 1 0,0 0 0,1-1 0,5-3 91,-7 3-107,1 0 0,0 1-1,-1-1 1,1 1-1,0-1 1,0 0-1,-1 1 1,1 0 0,0-1-1,0 1 1,0-1-1,0 1 1,0 0 0,0 0-1,0 0 1,0-1-1,0 1 1,0 0-1,-1 0 1,1 0 0,0 0-1,0 1 1,0-1-1,0 0 1,0 0-1,1 1 1,6 4-74,-7-4 71,1 0 0,-1-1 0,1 1 0,-1 0 0,0 0 0,1-1 0,0 1 0,-1-1 0,1 1 0,-1-1 0,1 0 0,0 1 0,1-1 0,41 0 268,-41 0-143,-3 0-145,3-3-32,-2 2 46,0 0 0,1 0-1,-1 0 1,1 0-1,0 0 1,-1 0 0,1 0-1,0 0 1,-1 1 0,1-1-1,0 1 1,3-1-1,28-1-38,-31 2 49,58 0 35,-57 0-123,-1 0 22,1 1 72,-1-1 0,0 0-1,1 0 1,-1 0 0,0 0-1,1-1 1,-1 1 0,0-1 0,1 1-1,-1-1 1,0 0 0,0 0 0,0 0-1,0 0 1,3-2 0,-4 2-8,0 1 0,1-1 1,-1 0-1,0 1 0,0-1 0,1 1 1,-1-1-1,0 1 0,1-1 0,-1 1 1,0 0-1,1 0 0,-1 0 1,1-1-1,2 2 0,68-1 330,-69 0-447,-3 0 10,2 0 32,30 0 181,-27-1-63,-2 1-69,1 0 1,0 0 0,-1 0 0,1 0-1,0 0 1,-1 1 0,1-1 0,3 2-1,-2 5-38,-5-7 69,0 1-1,0-1 1,1 1 0,-1-1 0,0 0 0,0 1 0,1-1-1,-1 0 1,0 1 0,0-1 0,1 0 0,-1 0 0,0 1-1,1-1 1,-1 0 0,0 0 0,1 0 0,-1 1 0,1-1-1,-1 0 1,0 0 0,1 0 0,-1 0 0,1 0 0,-1 0 0,0 0-1,1 0 1,-1 0 0,1 0 0,0 0 0,1 0 42,-2 0 33,0 0-22,0 0 22,0 0-11,3 0 59,-3 0-124,1 0 1,-1 0 0,1 0 0,-1 0-1,1 0 1,-1 0 0,1 0 0,-1 0-1,1 0 1,-1 0 0,1 0 0,-1 0-1,1-1 1,-1 1 0,1 0 0,-1 0-1,0-1 1,1 1 0,-1 0 0,0-1-1,1 1 1,-1 0 0,0-1 0,1 1-1,-1 0 1,0-1 0,1 1 0,-1-1-1,0 1 1,0-1 0,0 1 0,1 0-1,-1-1 1,0 1 0,0-1 0,0 1-1,0-1 1,0 1 0,0-1 0,0 1-1,0-2 1,0 2-1,0 0 0,0 0 0,0 0 0,0 0-1,0 0 1,0 0 0,0 0 0,0 0 0,0-1 0,0 1 0,0 0 0,0 0-1,0 0 1,0 0 0,0 0 0,0 0 0,0 0 0,0 0 0,0 0 0,0 0-1,0 0 1,0-1 0,0 1 0,0 0 0,0 0 0,0 0 0,0 0 0,0 0-1,0 0 1,0 0 0,0 0 0,0 0 0,1 0 0,-1 0 0,0 0 0,0 0 0,0 0-1,0 0 1,0 0 0,0 0 0,0-1 0,0 1 0,0 0 0,0 0 0,0 0-1,1 0 1,-1 0 0,0 0 0,0 0 0,0 0 0,0 0 0,0 0 0,0 1-1,0-1 1,0 0 0,1 0 0,118 0 60,-116 0-107,-6 0 64,-7 0-411,7 0-1706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01:50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63 1312,'0'0'421,"0"0"-245,-3 0 27,-5 0 421,14 0-123,-14 2 123,7-1-589,1 0-1,0-1 1,-1 1-1,1 0 1,0 0-1,-1 0 1,1-1 0,0 1-1,0 0 1,0 0-1,0 0 1,0 0-1,0-1 1,0 2-1,-2 14 627,-3-8-404,4-7-185,0 0 1,0 1 0,0-1-1,0 1 1,1-1 0,-1 1 0,0-1-1,1 1 1,0-1 0,-1 1-1,1 0 1,0-1 0,0 3-1,-1 0 57,0 1 0,-1-1 0,1 0 0,-1 0-1,0 0 1,1 0 0,-2 0 0,1 0-1,0 0 1,-6 6 0,1-1-26,6-7-74,-1 0-1,0 1 0,1-1 1,-1 1-1,1 0 0,0-1 1,0 1-1,0 0 0,0 0 1,0-1-1,1 1 0,-1 0 1,1 0-1,0 0 0,0 6 1,0-9-27,0 1 1,-1-1 0,1 1-1,0-1 1,0 1 0,0-1-1,0 1 1,0-1 0,0 1 0,0-1-1,0 1 1,1-1 0,-1 1-1,0-1 1,0 1 0,0-1-1,0 1 1,1-1 0,-1 1-1,0-1 1,0 1 0,1-1-1,-1 0 1,0 1 0,1-1-1,-1 0 1,1 1 0,-1-1-1,0 0 1,1 1 0,-1-1-1,1 0 1,-1 0 0,1 1-1,-1-1 1,1 0 0,0 0-1,5 3 46,-5-3-47,0 1 6,-1 0 1,1-1-1,0 1 0,0-1 0,0 1 0,-1-1 0,1 0 0,0 1 0,0-1 0,0 0 1,0 0-1,0 1 0,0-1 0,0 0 0,0 0 0,-1 0 0,1 0 0,0 0 0,0 0 0,0-1 1,0 1-1,0 0 0,0 0 0,0-1 0,0 1 0,1-1 0,6-2 45,9 2 4,-13 1-63,-1 0-1,0 0 0,0-1 1,1 1-1,-1 0 0,0-1 1,4-1-1,6-3 5,0 0-1,0-2 0,0 1 1,-1-1-1,0-1 1,0 0-1,-1-1 1,12-11-1,-7 7-87,-3 7 11,-13 6 78,0 0 0,0 0 0,0 0 0,0 0 0,1 0 0,-1 0 0,0 0 0,0 0 0,0 0 0,0 0 0,1-1 0,-1 1 0,0 0 0,0 0 0,0 0 0,0 0 0,0 0 0,0-1 0,0 1 0,1 0 0,-1 0 0,0 0 0,0 0 0,0-1 0,0 1 0,0 0 0,0 0 0,0 0 0,0-1 0,0 1 0,0 0 0,0 0 0,0 0 0,0 0 0,0-1 0,0 1 0,0 0 0,0 0 0,0 0 0,0-1 0,0 1 0,-1 0 0,1 0 0,0 0 3,0 0-1,0 0 0,0 0 1,0 1-1,0-1 0,0 0 0,-1 0 1,1 0-1,0 0 0,0 1 1,0-1-1,0 0 0,0 0 1,0 0-1,0 1 0,0-1 0,0 0 1,0 0-1,0 0 0,0 0 1,1 1-1,-1-1 0,0 0 1,0 0-1,0 0 0,0 0 1,0 1-1,0-1 0,0 0 0,0 0 1,1 0-1,-1 0 0,0 0 1,0 1-1,0-1 0,0 0 1,0 0-1,1 0 0,-1 0 1,0 0-1,0 0 0,0 0 0,1 0 1,5 5 183,-5-5-173,-1 0 0,1 0 0,-1 1 0,0-1 0,1 0 1,-1 1-1,1-1 0,-1 0 0,0 1 0,1-1 0,-1 0 0,0 1 0,0-1 0,1 1 0,-1-1 0,0 0 0,0 1 0,1-1 0,-1 1 1,0-1-1,0 1 0,0-1 0,0 1 0,0-1 0,0 1 0,0-1 0,0 1 0,0-1 0,0 1 0,0-1 0,0 2 0,0-1 1,0 0-1,0 0 0,0 0 0,0 0 1,0 1-1,0-1 0,0 0 0,0 0 1,1 0-1,-1 0 0,1 0 0,-1 0 1,1 0-1,-1 0 0,1 0 0,-1 0 1,1 0-1,0 0 0,-1 0 0,1 0 1,0-1-1,0 1 0,0 0 0,0 0 1,0-1-1,0 1 0,0-1 0,0 1 1,0-1-1,0 1 0,0-1 0,2 1 1,7 3 48,-6-1-43,0-1 0,0-1 0,0 1 0,1-1-1,-1 1 1,0-1 0,1 0 0,-1-1 0,1 1 0,-1-1-1,1 0 1,8-1 0,0 0 64,0 0 0,0-2 0,20-5 0,-14 3 86,-10 2-95,0 0 1,0-1-1,0 0 1,14-10-1,-21 13-60,-1 0-1,0 0 1,1 0-1,-1 0 1,0 0-1,0 0 1,0 0-1,0 0 1,0 0-1,0-1 1,0 1-1,0 0 1,0-1-1,-1 1 0,1-1 1,-1 1-1,1 0 1,-1-1-1,1 1 1,-1-1-1,0 0 1,0 1-1,0-1 1,0 1-1,0-1 1,0 1-1,0-1 1,0 1-1,0-1 1,-1 1-1,1-1 1,-2-2-1,-1-2 22,0 0-32,0 0-1,0 0 1,-1 0 0,0 0 0,-5-5-1,-4-4-117,8 2-128,2 11 161,3 1 64,0 1-1,-1 0 0,1 0 0,0 0 0,0 0 0,-1 0 1,1 0-1,0-1 0,0 1 0,0 0 0,-1 0 0,1 0 1,0 0-1,0-1 0,0 1 0,-1 0 0,1 0 0,0-1 1,0 1-1,0 0 0,0 0 0,0-1 0,0 1 0,0 0 1,0 0-1,0-1 0,-1 1 0,2-3-243,0 1 1,0-1-1,-1 1 0,1 0 1,0-1-1,1 1 0,-1 0 0,2-3 1,12-13-1465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01:51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0 2656,'-22'0'739,"18"0"-303,12 0-118,-3 3 488,8 12 260,0 1 0,18 31 1,-13-19-619,5 8 23,30 63-1,-42-76-344,-2 1 0,-1 0 1,10 51-1,-16-68-87,-1 1 0,0 0 0,-1 0 1,0 0-1,0 0 0,-1 0 0,0 0 0,0-1 1,-1 1-1,0 0 0,0-1 0,-1 1 0,0-1 1,0 0-1,0 0 0,-8 11 0,-4 3 24,-1 0-1,-31 30 0,0-4-83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05:50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16 4320,'-15'-16'1600,"15"16"-1248,-16 0-96,16 0 1120,0 0-800,0 0 416,16 0-608,-1 16 96,-15-1-320,32-15 352,-1 16-288,31-16 384,-15 0-352,15-16-1312,-15 16 544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05:50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436 0 5056,'-18'37'2282,"11"-26"-2113,3-7-114,1 1 0,0 0-1,0 1 1,-3 7 0,-2 16 4,-15 2 85,15-22-138,1 1 0,-2-1 0,1 0 0,-2-1 0,1 0 0,-1-1 0,-12 8 0,12-9 63,0-1 0,0 0 1,-1-1-1,1 0 0,-17 3 1,-12-2 74,13 6-59,19-10-72,0 0 1,-1 0-1,1-1 0,0 0 1,0 0-1,-1 0 0,-11-3 1,15 1-29,0 0 1,0 0-1,0 0 1,1 0-1,-1-1 0,1 1 1,-1-1-1,1 0 1,0 0-1,0 0 1,0 0-1,1-1 1,-1 1-1,1-1 1,-1 0-1,1 1 0,1-1 1,-1 0-1,0 0 1,1-1-1,-2-6 1,3 8-2,-1-1 1,1 1 0,0-1 0,0 1-1,0-1 1,0 1 0,1-1 0,0 1-1,-1-1 1,1 1 0,0-1 0,2-2-1,1-4-47,1 2-1,9-16 0,-12 21 36,0 0 0,1 0 0,-1 1 0,1-1-1,0 1 1,-1 0 0,1 0 0,0 0 0,0 0 0,0 0-1,1 1 1,-1-1 0,5-1 0,-7 3 22,0 0 0,0-1 0,0 1 0,-1 0 0,1 0 0,0 0 0,0 0 0,0 0 0,0 0-1,0 0 1,0 0 0,-1 0 0,1 0 0,0 0 0,0 0 0,0 1 0,0-1 0,0 0 0,-1 1 0,1-1 0,0 1 0,1 0 0,14 9 95,-1 1-1,0 1 1,-1 0-1,17 18 1,3 12 177,-21-29-178,1-1 0,1 0 0,21 13 0,5-4 259,-26-12-251,-11-6-26,1 0 0,-1 0 0,1-1 0,0 1 0,0-1 0,1-1 0,-1 1-1,9 1 1,25 8 245,-37-11-288,0 1 0,0-1-1,0 0 1,0 0 0,0 0 0,0 0 0,0 0-1,0 0 1,0 0 0,0 0 0,0-1 0,0 1-1,0-1 1,0 0 0,0 1 0,0-1 0,0 0-1,-1 0 1,1 0 0,0 0 0,2-2 0,0 0 28,-1 1-31,-1 0-1,0 0 0,1 0 1,-1-1-1,0 1 0,0 0 1,0-1-1,0 1 1,0-1-1,-1 0 0,1 0 1,-1 1-1,0-1 0,0 0 1,0 0-1,0 0 0,0 0 1,0-1-1,-1-5 0,4-10 92,-2 14-101,-1 0 1,0 0-1,0 0 1,-1 0-1,1 0 1,-1 0-1,0 0 0,-1 0 1,1 0-1,-1 0 1,0 0-1,0 0 1,-3-8-1,-4-6 21,-16-33 0,12 29-30,-7-24 22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08:03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 1248,'31'0'1813,"-28"-2"-1605,7-9 70,-10 11-269,1 0 0,-1-1 0,1 1 0,-1 0 0,1-1 0,-1 1 0,1 0 0,0 0 0,-1-1 0,1 1 0,-1 0 0,1 0 0,-1 0 0,1 0 0,0 0 0,-1 0 0,1 0 0,-1 0 0,1 0 0,0 0 0,-1 0 0,1 0 0,-1 0 0,1 0 0,0 1 0,0-1 7,53 0 704,1265 0 1909,-1315 0-2606,-1 0-1,0 0 0,0 0 0,0-1 0,0 1 0,4-2 0,0-5 89,-1 1-45,-6 6-66,0 0 1,0 0 0,0 0-1,0 0 1,0 0 0,0 0-1,0 1 1,0-1 0,0 0-1,0 0 1,0 0 0,0 0-1,0 0 1,0 0 0,1 0 0,-1 0-1,0 0 1,0 0 0,0 0-1,0 0 1,0 0 0,0 0-1,0 0 1,0 0 0,0 0-1,0 0 1,0 0 0,0 0-1,0 0 1,0 0 0,0 0-1,0 0 1,0 0 0,0 0-1,1 1 1,-1-1 0,0 0-1,0 0 1,0 0 0,0-1-1,0 1 1,0 0 0,0 0-1,0 0 1,0 0 0,0 0 0,0 0-1,0 0 1,0 0 0,0 0-1,0 0 1,0 0 0,1 0-1,-1 0 1,0 0 0,0 0-1,0 0 1,0 0 0,0 0-1,0 0 1,0 0 0,0 0-1,0 0 1,0 0 0,0 0-1,0 0 1,0-1 0,0 1-1,0 0 1,-1 0 26,-2 0-68,0 0 1,0 0 0,0 0-1,0 1 1,0-1-1,-4 2 1,-11 8-563,-8-5-1231,24-4 1703,0 0-1,0 0 1,1 0 0,-1 0 0,0 0 0,1 1-1,-1-1 1,1 0 0,-2 2 0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08:03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32 320,'-16'0'128,"16"0"-96,16 0-32,15 0 288,-15 0-160,46 0 512,0 0-352,16 0 224,16-16-288,15 16 64,0 0-160,16-15 0,-32 15-64,1 15-1024,-17-15 512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08:16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1 160,'-47'0'64,"32"0"-64,-1 0 0,16 15 96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08:17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0 344 832,'12'13'221,"-8"-9"-173,1 1 1,-1 0-1,1-1 1,0 0-1,7 5 1,11 4 658,32 24-1,-36-23-551,0-1 0,39 19-1,-11-16 232,-26-11-203,20 10 0,-22-6-156,0-2 0,1 0-1,-1-1 1,42 7 0,65-10 44,-78-4-46,7 1 17,0-3 1,66-12 0,8-13 31,4-1-47,17 8-76,-30 6 23,-69 7 24,350-41 116,-304 44-53,133-9 241,139-1-57,-105 6-141,-167 5-48,85-1-56,-84 0-153,121-3-110,212 8 626,-388 0-313,-1 2-1,1 2 1,-1 2 0,0 2 0,57 18 0,-93-24-35,0 0 1,0 1-1,-1 0 1,0 0-1,1 0 1,-1 0-1,0 1 1,-1-1-1,1 1 1,0 1-1,5 7 1,6 4 59,-15-15-59,1 1-1,0-1 1,0 1 0,0-1-1,-1 0 1,2 0 0,-1 0 0,0 0-1,0 0 1,0 0 0,0 0-1,0-1 1,1 1 0,-1-1 0,0 0-1,1 1 1,-1-1 0,5-1-1,-5 1 119,-2 0 207,0 0-122,0 0-113,0 0-4,-2-2 100,0 0-202,1 0-1,0 0 0,0 1 0,-1-1 0,1 0 0,0 0 0,1 0 0,-1 0 0,0 0 0,1-1 0,-1 1 0,0-2 0,1 3-16,0 0 0,0-1-1,0 1 1,0 0 0,0 0 0,0 0-1,0-1 1,1 1 0,-1 0 0,0 0-1,1 0 1,-1 0 0,1 0-1,-1 0 1,1 0 0,-1 0 0,1 0-1,0 0 1,-1 0 0,1 0-1,0 0 1,0 0 0,0 0 0,0 1-1,0-1 1,0 0 0,1 0-1,19-5-408,7-2 218,-8 3 163,39-8-1,0 9 41,64 5 1,-40 0-8,12-2 51,178 4 7,-128 10-29,17 0-7,30-7-10,5 4 0,-121-8 0,74 4 0,92 17 0,36-5 42,-102-9 65,281 19 144,-122 11-65,24-3-90,2 10-108,-31-4-2,156 5 75,-287-29-32,469 29 131,-654-46-152,291 8 203,15-19 29,272-52 619,-330 10-534,-91-1-176,-116 36-101,155-48 182,-152 47-9,-2-3 0,0-1 1,76-45-1,-26-5 184,-88 58-369,0 0-1,24-26 1,-16 7 44,39-64 0,-60 89-59,29-54-485,-3 0-2218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08:29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16 3488,'-15'-16'1813,"27"17"-1374,-6-2-334,-1 1 4,0 1-1,1 0 0,-1 0 1,6 2-1,24 4 299,-2-4 96,41-3-1,-25 0-248,252 13 644,-223-8-756,-5 0-45,106 3 137,242-8 608,-405 0-612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08:30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 1888,'195'0'5559,"90"0"-3902,-40-7-1098,1-1-308,-164 8-200,174-3 112,-202 0-76,43-2 103,16 11-33,-6-1-213,-70-6 23,-20 0 104,-1 1 0,1 0 0,21 4 0,-32-2-27,-1-1-1,0 1 1,1 0 0,6 4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35:02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0 198 2720,'0'0'891,"0"0"-545,0 0-84,0 0 282,0 0-86,0 0 251,0 0-213,0 0-32,0 0-165,0 0 0,3 0-70,-1 0-180,0-1 0,-1 1 0,1 0 0,0-1 0,-1 1 0,1-1 1,0 0-1,-1 0 0,1 1 0,-1-1 0,1 0 0,-1 0 0,0-1 0,3-1 0,-3 2-30,-1 1-1,1 0 1,-1-1 0,1 1 0,-1 0-1,1-1 1,0 1 0,-1 0-1,1 0 1,-1-1 0,1 1-1,0 0 1,-1 0 0,1 0-1,0 0 1,-1 0 0,1 0 0,0 0-1,-1 0 1,1 0 0,0 0-1,-1 0 1,2 1 0,0-1 65,5 0-1,-1 0 0,0-1 0,1 0-1,10-4 1,5-1-6,-5 4-4,0 1 0,-1 0-1,22 2 1,-4 0-28,1041-1 862,-1073 0-910,0 0 0,-1-1 0,1 1 0,0 0 0,-1-1 0,1 1 0,-1-1 0,1 1 0,-1-1 0,1 0 0,-1 1 0,1-1 0,-1 0 0,1 0 0,-1 0 0,0 0 0,2-2 0,-3 3 2,0 0 1,0-1-1,0 1 0,0 0 0,0 0 0,0 0 0,0 0 1,0 0-1,1 0 0,-1 0 0,0 0 0,0-1 0,0 1 1,0 0-1,0 0 0,0 0 0,0 0 0,0 0 0,1 0 1,-1 0-1,0 0 0,0 0 0,0 0 0,0 0 0,0 0 0,0 0 1,0 0-1,1 0 0,-1 0 0,0 0 0,0 0 0,0 0 1,0 0-1,0 0 0,0 0 0,0 0 0,1 0 0,-1 0 1,0 0-1,0 0 0,0 0 0,0 0 0,0 0 0,0 0 0,0 0 1,0 1-1,1-1 0,-1 0 0,0 0 0,0 0 0,0 0 1,0 0-1,0 0 0,0 0 0,0 0 0,0 1 0,1 0-4,0 0 2,-1-1-1,1 1 0,0 0 0,0 0 0,-1-1 0,1 1 1,0 0-1,0-1 0,0 1 0,0-1 0,0 1 1,0-1-1,0 1 0,0-1 0,0 0 0,0 1 0,0-1 1,0 0-1,0 0 0,0 0 0,0 0 0,0 0 0,0 0 1,0 0-1,0 0 0,0 0 0,2-1 0,31-13-8,-19 14 12,-2 1 2,78-1-216,-88 0 348,-3 0-17,0 0-5,0 0-69,0 0-129,0 0 54,0 0 160,0 0-21,0 0 48,0-2-17,0-58-106,0 58-22,-1 1 0,1-1 0,0 0 0,0 1-1,-1-1 1,1 1 0,-1-1 0,1 1-1,-1-1 1,1 1 0,-1-1 0,-2-2 0,2 3-16,0-1 0,0 1 1,0-1-1,1 0 0,-1 0 1,0 1-1,1-1 0,-1 0 0,1 0 1,-1 0-1,1 0 0,0-4 1,0-32-587,-3 45-651,3-6 904,-1-1 1,0 0-1,0 1 0,1-1 1,-1 0-1,0 1 0,0-1 1,0 0-1,0 0 0,1 0 1,-1 0-1,0 0 1,-2 0-1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08:34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47 2656,'-29'-28'1451,"40"22"-417,-9-4-650,-2 7-96,7 4-152,-1-1 0,0 1 0,1 0-1,-1 1 1,8 2 0,3 0 20,-11-2-110,-1 0 1,1-1 0,-1 2-1,1-1 1,-1 1-1,0 0 1,0 0 0,0 0-1,0 0 1,-1 1-1,7 6 1,1 1 50,8 6 2,-2 1 1,0 0 0,-2 1-1,17 24 1,49 99 148,-48-79-41,-3 2-1,39 121 0,-25-3-1,-40-161-186,-1-4-5,33 175 121,-26-90-34,-5 0-1,-4 0 0,-5 1 0,-23 145 1,-10-58 81,25-148-42,-2 0 0,-23 51 0,12-43-26,-2-2-1,-2 0 0,-66 83 1,-4-20 67,48-52 68,28-32-195,-49 50 0,63-71-288,0-1-1,-1 0 0,1 0 1,-11 5-1,-28 7-650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08:35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 1408,'0'0'448,"2"0"-267,15 1 1284,-12 0-1312,-1-1 0,1 0 0,-1 0 1,1 0-1,-1-1 0,1 1 0,-1-1 0,6-1 0,4-2 20,0 1 1,1 0 0,-1 1-1,1 1 1,22 0-1,28-1 55,298-24 119,-95 23-115,-159 3-59,-62 0-117,-7-1-7,42 5 1,-47 2 13,-26-3-12,0-2 0,0 1 0,12-1-1,-17-1-2,-1 0-1,1 1 1,0-1-1,0 1 1,0 0 0,-1 0-1,1 0 1,0 0-1,-1 1 1,7 3-1,3-2-932,-11-3 197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08:40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0 359 736,'13'0'224,"-13"0"-222,0 0-1,1 0 1,-1 0 0,0 0-1,0 0 1,0 0 0,0 0-1,0 0 1,0 0 0,0 0-1,0 0 1,0 0 0,0 0 0,0 0-1,1 0 1,-1 0 0,0 0-1,0 0 1,0 0 0,0 0-1,0 0 1,0 0 0,0 0-1,0 0 1,0 0 0,0 0-1,0 0 1,1 0 0,-1 0-1,0 0 1,0 0 0,0 0 0,0 0-1,0 0 1,0 1 0,0-1-1,0 0 1,0 0 0,0 0-1,0 0 1,0 0 0,0 0-1,0 0 1,0 0 0,0 0-1,0 0 1,0 1 0,0-1-1,0 0 1,0 0 0,0 0 0,0 0-1,0 0 1,0 0 0,0 0-1,0 0 1,0 7 210,0 0 0,0 0 1,1-1-1,0 1 0,0-1 1,1 1-1,0-1 0,0 1 0,4 9 1,2 2-54,-1 0 1,-1 1-1,0 0 1,4 34 0,-7-30-10,2-1 0,13 37 0,-13-47 34,0 0 1,1 0 0,7 11-1,-11-21-111,-1 1-1,1-1 0,-1 0 0,1 0 1,0 0-1,0 0 0,0 0 0,0 0 1,0-1-1,0 1 0,0-1 0,1 0 1,-1 1-1,1-1 0,-1 0 0,1 0 0,-1 0 1,1-1-1,-1 1 0,5 0 0,-6-1-46,1 0 0,-1 0 0,0-1 0,1 1 0,-1 0 0,0-1 0,1 1 0,-1 0 0,0-1 0,1 0 0,-1 1 0,0-1 0,0 0 0,1 0 0,-1 1 0,0-1 0,0 0 0,0 0 0,1-1 0,1-3 56,0 0 0,0 1 0,4-11 0,3-4 78,4-3-57,2 1-1,1 0 0,0 1 0,24-20 0,22-26 49,42-67 15,-69 85-76,34-46 251,-27 24-161,10-13-99,-22 36-545,-13 13-1882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08:56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64 2080,'0'0'667,"0"-3"-411,0-10 2197,3 13-2181,-3 0-253,1 0 1,0 0-1,-1 0 1,1 0-1,0-1 0,-1 1 1,1 0-1,-1 0 1,1-1-1,0 1 1,-1 0-1,1 0 0,-1-1 1,1 1-1,-1-1 1,1 1-1,-1-1 1,1 1-1,-1-1 0,1 1 1,-1-1-1,1 0 1,-1 1-2,0-1 0,1 0 0,-1 1 0,1-1 0,-1 1 0,1 0 1,-1-1-1,0 1 0,1-1 0,0 1 0,-1 0 0,1-1 0,-1 1 1,1 0-1,-1-1 0,1 1 0,0 0 0,-1 0 0,1 0 0,0 0 1,-1-1-1,2 1 0,-2 0-14,0 0 1,0 0 0,0 0-1,0 1 1,0-1-1,0 0 1,0 0-1,0 0 1,1 0 0,-1 0-1,0 0 1,0 0-1,0 0 1,0 0 0,0 0-1,0 0 1,0 0-1,0-1 1,0 1-1,0 0 1,0 0 0,1 0-1,-1 0 1,0 0-1,0 0 1,0 0 0,0 0-1,0 0 1,0 0-1,0 0 1,0 0 0,0 0-1,0 0 1,0 0-1,0 0 1,0 0-1,0-1 1,0 1 0,0 0-1,0 0 1,0 0-1,1 0 1,-1 0 0,0 0-1,0 0 1,0 0-1,0 0 1,0 0-1,0-1 1,0 1 0,0 0-1,-1 0 1,1 0-1,0 0 1,0 0 0,0 0-1,0-1 15,0 1 0,0-1 0,0 1 0,0-1-1,0 1 1,0-1 0,0 1 0,1 0 0,-1-1 0,0 1 0,0-1-1,0 1 1,0-1 0,1 1 0,-1 0 0,0-1 0,1 1 0,-1-1-1,0 1 1,0 0 0,1-1 0,-1 1 0,1 0 0,-1-1 0,0 1 0,1 0-1,-1 0 1,1 0 0,0-1 0,15 0 396,-11 1-319,-5 0-91,0 0-1,0 0 1,0 0-1,0 0 0,0 0 1,0 0-1,1 0 1,-1 0-1,0 0 0,0 0 1,0 0-1,0 0 1,0 0-1,0 0 0,0 0 1,0 0-1,0 0 1,0 0-1,0 0 0,1 0 1,-1 0-1,0 0 1,0 0-1,0 0 0,0 0 1,0 0-1,0 0 1,0-1-1,0 1 0,0 0 1,0 0-1,0 0 1,0 0-1,0 0 0,0 0 1,1 0-1,-1 0 1,0 0-1,0 0 0,0 0 1,0 0-1,0-1 1,0 1-1,0 0 0,0 0 1,0 0-1,0 0 0,0 0 1,0 0-1,0 0 1,0 0-1,0 0 0,0 0 1,0-1-1,0 1 1,-1 0-1,1 0 17,0-1 0,0 1 1,0-1-1,0 1 0,0-1 0,0 1 1,0-1-1,1 1 0,-1-1 0,0 1 0,0-1 1,0 1-1,0-1 0,1 1 0,-1 0 0,0-1 1,0 1-1,1-1 0,-1 1 0,0 0 0,1-1 1,-1 1-1,0 0 0,1-1 0,-1 1 0,1 0 1,-1 0-1,0-1 0,1 1 0,-1 0 0,1 0 1,-1 0-1,1-1 0,-1 1 0,1 0 0,-1 0 1,1 0-1,-1 0 0,1 0 0,-1 0 1,1 0-1,2 0 560,-3 0-192,0 0-15,-3 0-129,-10 0 90,12 0-332,-1 0 1,1-1-1,0 1 1,-1 0-1,1 0 1,-1 0 0,1 0-1,0 1 1,-1-1-1,1 0 1,0 1-1,-1-1 1,1 1-1,0-1 1,-1 1-1,1-1 1,0 1-1,0 0 1,0 0-1,0 0 1,0 0 0,0-1-1,0 1 1,0 0-1,-1 2 1,-11 2 177,-21 24 86,29-26-254,-7 5-56,1 0-1,-1 1 1,-10 12 0,20-20 22,1 0 0,0 1 1,-1-1-1,1 0 1,-1 0-1,1 0 0,-1-1 1,1 1-1,-1 0 0,0 0 1,1-1-1,-1 1 1,0-1-1,-2 1 0,4-1 19,0 0 0,-1 0 0,1 0 0,0 0 0,0 0 0,0 0 0,0 0 0,0 0 0,0 0 0,0 0 0,0 0 0,0 0 0,0 0 0,-1 0-1,1 0 1,0 0 0,0 0 0,0 0 0,0 0 0,0 0 0,0 0 0,0 0 0,0 0 0,0 0 0,0 0 0,0 0 0,-1 0 0,1 0 0,0 0 0,0 0 0,0 0-1,0 0 1,0 0 0,0 0 0,0 1 0,0-1 0,0 0 0,0 0 0,0 0 0,0 0 0,0 0 0,0 0 0,0 0 0,0 0 0,0 0 0,0 0 0,0 1 0,0-1-1,0 0 1,0 0 0,0 0 0,0 0 0,0 0 0,0 0 0,0 0 0,0 0 0,0 11-46,0-9 85,-3-2-15,3 0-25,-1 0 0,1 0-1,-1 0 1,1 0 0,-1 0 0,1 0 0,-1 0 0,1 0 0,-1 1 0,1-1 0,-1 0 0,1 0 0,-1 0 0,1 1 0,-1-1 0,1 0-1,-1 1 1,0 0 14,1 0 0,-1 0 0,1 0 0,-1 0-1,1 0 1,0 0 0,0 0 0,-1 0 0,1 0-1,0 0 1,0 0 0,0 0 0,0 2 0,-2 7 74,-5-7-109,16-3-203,-9 2 131,1-1 95,-1-1-1,0 1 0,0 0 0,0-1 1,0 1-1,0 0 0,0-1 1,1 1-1,-1-1 0,0 1 0,1 0 1,-1-1-1,0 1 0,1-1 0,-1 1 1,1-1-1,-1 1 0,0-1 0,1 1 1,-1-1-1,1 0 0,0 1 1,0-1 3,-1 1 0,1-1 1,-1 1-1,1-1 1,-1 0-1,1 1 1,-1-1-1,1 1 0,-1-1 1,1 1-1,-1-1 1,0 1-1,1 0 1,-1-1-1,0 1 0,0-1 1,0 1-1,1 0 1,-1-1-1,0 1 0,0 0 1,0 0-1,3 4 30,1-1-27,0 0 5,-1-1-1,1 1 1,-1 0 0,5 6 0,-4 0 58,-3-8-59,0 1 0,0-1 0,1 0 0,-1 0 0,0 0 0,1 0 0,-1 0 0,3 2 0,7 8-23,0 1 0,14 22-1,-24-33 36,1 0-1,-1 0 0,1 0 0,0-1 0,0 1 1,0 0-1,0-1 0,0 0 0,0 1 0,1-1 1,2 1-1,-2 0 15,0-1 0,-1 1 0,1-1 0,-1 1 1,5 4-1,22 22 370,-29-27-384,1-1 1,-1 0-1,1 1 1,-1-1-1,1 0 1,-1 1 0,1-1-1,-1 0 1,1 0-1,0 0 1,-1 1-1,1-1 1,-1 0-1,1 0 1,0 0-1,-1 0 1,1 0-1,-1 0 1,1 0-1,0 0 1,-1 0-1,1 0 1,-1-1-1,1 1 1,0 0-1,-1 0 28,3 0 362,-3 0-193,0 0-255,0 0 5,0 0 139,-3 0 10,-7 0 102,10 0-218,0 0 1,0 0 0,0 0 0,0 0 0,0 0 0,0 0 0,-1 0 0,1-1-1,0 1 1,0 0 0,0 0 0,0 0 0,0 0 0,0 1 0,0-1 0,0 0-1,0 0 1,0 0 0,-1 0 0,1 0 0,0 0 0,0 0 0,0 0-1,0 0 1,0 0 0,0 0 0,0 0 0,0 0 0,0 0 0,0 0 0,0 0-1,0 0 1,0 0 0,0 0 0,-1 0 0,1 1 0,0-1 0,0 0 0,0 0-1,0 0 1,0 0 0,0 0 0,0 0 0,0 0 0,0 0 0,0 0 0,0 0-1,0 1 1,0-1 0,0 0 0,0 0 0,0 0 0,0 0 0,0 0-1,0 0 1,0 0 0,0 11-44,0-9-129,0-2-245,0 0-1003,0 0 385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09:46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47 640,'0'0'224,"3"0"-133,10 0 810,-13-2-533,0-40 1365,0 40-1637,0 2-16,0 0 118,0 0-54,0 0-54,0 0-20,0 0 95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08:18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32 2304,'-12'0'1223,"21"0"888,28-3-875,-24 0-1120,3 0 23,0 0 0,0 1 0,17 0 0,335 2 853,-338-1-919,32-6 0,-36 3 14,28 1 0,55 3 1273,-125 0-2992,-12 0 406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08:19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265 17 1984,'0'-13'640,"0"13"-636,0 0 1,0 0-1,0 0 1,0-1-1,0 1 0,0 0 1,0 0-1,0 0 0,0 0 1,0 0-1,0 0 1,0 0-1,0 0 0,0 0 1,0 0-1,0-1 1,0 1-1,0 0 0,0 0 1,0 0-1,0 0 1,0 0-1,0 0 0,0 0 1,0 0-1,0 0 1,0 0-1,0 0 0,0 0 1,0-1-1,0 1 1,0 0-1,0 0 0,-1 0 1,1 0-1,0 0 1,0 0-1,0 0 0,0 0 1,0 0-1,0 0 1,0 0-1,0 0 0,0 0 1,0 0-1,0 0 1,-1 0-1,1 0 0,0 0 1,0 0-1,0 0 1,0 0-1,0 0 0,0 0 1,0 0-1,0 0 1,-2 0 102,1 0 0,0 0 1,0 0-1,0 1 0,0-1 1,0 0-1,0 0 0,0 1 0,0-1 1,-1 1-1,0 0 0,-15 13 910,16-12-983,-1 0 0,1 0 1,-1 0-1,1 0 1,0 0-1,0 0 1,0 0-1,0 0 1,0 0-1,0 0 1,0 1-1,1-1 1,-1 0-1,1 3 1,-16 78 664,3-10-177,-33 184 331,43-244-864,-88 410 972,84-403-788,-12 26 0,1-2 259,15-26-202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08:19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14 1824,'-13'-13'821,"14"14"-760,0 0 1,1 0-1,-1 0 0,1 0 0,-1 0 0,1 0 0,-1 0 0,1 0 1,0 0-1,-1-1 0,1 1 0,0-1 0,-1 1 0,4 0 1,0 1 567,-4-1-576,0 0 36,0 0 0,0 0 0,0 0 1,0 0-1,1 0 0,-1 0 0,0 0 0,1-1 0,-1 1 0,1 0 0,-1-1 0,1 1 0,-1-1 0,1 1 0,-1-1 0,1 0 0,0 0 0,-1 0 0,3 0 0,2 1 92,1-1-1,-1 1 1,0 0-1,7 3 1,12 2 154,-3-3 32,1-2 0,42-1-1,-22-1-106,318 1 2316,-361 0-2569,1 0 1,-1 0 0,0 0 0,1 0-1,-1 0 1,1 0 0,-1 0 0,1 0-1,-1 0 1,0-1 0,1 1 0,-1 0-1,0 0 1,1 0 0,-1 0 0,1-1 0,-1 1-1,0 0 1,1 0 0,-1-1 0,0 1-1,1 0 1,-1 0 0,0-1 0,0 1-1,1 0 1,-1-1 0,0 1 0,0-1-1,1 0 1,3-5 88,-3 5-91,0 1 1,0 0 0,-1-1 0,1 1-1,0 0 1,0-1 0,0 1-1,-1 0 1,1 0 0,0 0 0,0 0-1,0 0 1,1 0 0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08:20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638 110 1472,'0'0'475,"0"-3"-283,0-41 2650,1 44-2827,-1-1 0,0 1 0,0-1 0,0 1 0,0-1 0,0 1 0,0-1 0,0 1 0,0-1 0,0 1 1,0-1-1,0 1 0,-1-1 0,1 1 0,0-1 0,0 1 0,0-1 0,-1 1 0,1 0 0,0-1 0,0 1 0,-1-1 0,1 1 0,0 0 0,-1-1 0,1 1 0,-1 0 0,1-1 0,0 1 0,-1 0 0,0-1 0,-6-3 293,-8-25 258,14 28-552,1 0 0,-1 0 1,0 0-1,0 0 1,0 0-1,0 0 0,0 0 1,0 0-1,0 0 0,0 1 1,0-1-1,0 0 0,0 1 1,0-1-1,0 1 0,-1-1 1,1 1-1,0-1 0,0 1 1,-3 0-1,-33-1 103,15 2-199,12-1 103,1 0 0,-1 1-1,1 0 1,0 0 0,-1 1 0,1 0 0,0 1 0,0 0 0,0 1 0,1-1 0,-16 10-1,7-1 38,5-5-10,-1 1 1,-23 10-1,29-16-43,1 0-2,1 1 0,-1-1-1,-9 7 1,-8 17-30,-3-5-181,5 5 86,9-17 124,11-9 1,0 1 1,0-1-1,0 1 0,0 0 0,0-1 1,0 1-1,0 0 0,0 0 1,0 0-1,1 0 0,-1 0 1,0 0-1,1 0 0,-1 0 0,0 0 1,1 0-1,-1 0 0,1 0 1,0 0-1,-1 0 0,1 3 0,0-2 77,0-2-5,0 0 5,28 0 139,-25 0-177,-3 0 17,0 0 64,0 0-1,0 0 124,0 0-129,0 0-192,0 0 17,-3 3 84,-44 44 524,36-29-421,9-14-102,0 0 1,-1 0-1,1 0 1,-6 6-1,0-3 10,5-4 12,0 0 0,-1 0 0,1 1 0,1-1 0,-4 5 0,-12 26 191,13-26-209,0 1 0,1 0 0,0 0 0,0 0 1,-4 18-1,-6 50 216,9-41-158,-6 13 108,6 9-80,0-26-72,2-18-25,1 1 1,-1 20 0,3 123 155,0 123 80,-7-161-173,2-74-25,3-1-1,3 53 1,25 104 262,-24-181-229,4 21 117,-1-27-156,0 0 0,2 0 0,-1 0 0,2-1 0,0 0 0,1 0 0,16 19 0,-21-29 0,1-1 1,0 1 0,0-1-1,0 0 1,1 0 0,-1 0-1,1-1 1,-1 0 0,1 0-1,0 0 1,0-1 0,0 1-1,10-1 1,4 3 100,5 2-9,-19-5-116,0 1-1,0-1 1,0 0 0,7 1 0,-3-3-26,-8 1-162,0 0 0,0 0 0,0 0-1,0 0 1,0 0 0,0 0 0,0 1 0,0-1-1,0 1 1,2 0 0,4 4-447,-6-4 352,-1 0 0,0 0-1,1 0 1,-1-1 0,1 1-1,-1 0 1,1-1 0,-1 1-1,1-1 1,0 0 0,-1 1-1,1-1 1,1 0 0,13 0-1569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08:21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94 2304,'-44'0'4437,"42"0"-3765,4 0-229,48 0 389,-14 0-294,91-3 454,-57-7-714,13 5-76,-12-6-95,1 6-64,-4-5 5,2 4 53,-30 0-13,-26 3 44,-1 2 1,16-2-1,-11 4 24,-12-1-3,0 0 0,0 0-1,0 0 1,0-1 0,8-1-1,-13 2-132,0-1-1,0 1 0,-1 0 1,1 0-1,0-1 0,0 1 0,-1 0 1,1-1-1,0 1 0,-1-1 1,1 1-1,0-1 0,-1 1 1,1-1-1,-1 1 0,1-1 1,0-1-1,-1 2-21,0 0 0,0 0 0,0-1 0,0 1 0,0 0 0,-1 0 0,1 0-1,0-1 1,0 1 0,0 0 0,0 0 0,0 0 0,0-1 0,0 1 0,-1 0 0,1 0 0,0 0 0,0 0 0,0-1 0,0 1 0,-1 0 0,1 0 0,0 0 0,0 0 0,0 0-1,-1 0 1,1 0 0,0 0 0,0 0 0,-1-1 0,1 1 0,0 0 0,0 0 0,0 0 0,-1 0 0,1 0 0,0 0 0,0 0 0,-1 1 0,1-1 0,0 0 0,-8-3-702,-16-7-1904,6 7 720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35:06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2656,'149'0'3379,"76"0"-2518,-224 0-849,-1 0 1,1 0-1,0 0 0,-1 0 1,1 0-1,-1 0 0,1 0 1,0 0-1,-1-1 0,1 1 1,0 0-1,-1 0 1,1-1-1,-1 1 0,1 0 1,-1-1-1,1 1 0,-1-1 1,1 1-1,-1 0 1,1-1-1,-1 1 0,1-1 1,-1 1-1,0-1 0,1 0 1,-1 1-1,1-2 0,-1 2 46,-1 7-90,1-4-411,-2-3-442,-11 0-2123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08:22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0 2496,'0'0'784,"2"0"-464,-1 0-302,-1 0 1,1 0-1,0 0 1,-1 0-1,1 0 0,-1 0 1,1 1-1,-1-1 1,1 0-1,-1 0 0,1 0 1,-1 0-1,1 1 1,-1-1-1,1 0 0,-1 1 1,0-1-1,1 0 1,-1 1-1,1-1 0,-1 1 1,0-1-1,1 0 1,-1 1-1,0 0 0,1 0 54,-1 0 0,1 1 0,-1-1 0,0 0 0,1 1 0,-1-1 0,0 0 0,0 1 0,0-1 0,-1 2 0,0 6 387,-1 0 1,-5 15-1,3-11-398,0 4 132,2-5 41,-10 24 0,5-15-67,0 1 0,2-1 0,0 1 0,-1 26 0,2-26-63,0 3 45,-2-1 0,-12 33 1,-25 54 456,24-63-428,15-38-159,1 0 1,1 1-1,0-1 1,-1 19-1,1 45 113,2-68-132,0-1 6,0 0-1,1 0 0,0 0 1,-1 0-1,2 0 0,-1 0 1,1 0-1,-1 0 0,1-1 0,1 1 1,-1-1-1,1 1 0,-1-1 1,1 0-1,0 0 0,4 4 1,4 5 207,-6-5-127,1-2-1,0 1 0,0-1 1,0 0-1,0 0 0,8 5 1,20 18 109,-27-21-137,1-1 0,0 0 0,1-1 0,0 1 1,10 4-1,-4-3 54,-7-3-53,1-1-1,0 0 1,12 4-1,10-3 6,-21-2-69,-7-2-99,0 0 0,0 0 0,1-1 0,-1 1 0,5 0 0,21-6-1898,-16 2 1065,21 0-1217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08:22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16 2720,'0'0'891,"-3"0"-545,-5 0 257,12 0 960,21 0 1167,-23 0-2661,0 0-1,-1 1 1,1-1 0,0 0-1,-1 1 1,1 0-1,0-1 1,-1 1 0,1 0-1,-1 0 1,1 0 0,-1 0-1,0 0 1,3 3-1,-1-2 226,-3-2-65,0 0 75,0 0-107,0 0 38,0 0-70,0 0 1,0 0-54,0 0-22,0 0-26,0 0 27,0 0 176,0 0-75,2 0-48,445 0 282,-436 0-397,1-1 1,-1 0-1,0-1 0,16-5 0,-19 5 7,0 1 54,-1 0 0,1 0 0,-1 0 1,0 1-1,10 1 0,10 0 899,-20-1-770,-10 0-49,-17 0 39,15-3-119,4 2-108,-1 0-1,1-1 1,-1 1 0,0 0-1,1 0 1,-1 1 0,0-1-1,0 0 1,0 0 0,1 1-1,-1 0 1,-3-1 0,-27-1-3383,32 2 3376,-5 3-2327,-8 10 822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08:24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259 342 1568,'0'-13'501,"0"13"-497,0 0-1,0 0 1,0 0-1,0 0 1,0 0-1,0-1 1,0 1-1,0 0 0,0 0 1,0 0-1,0 0 1,0 0-1,0 0 1,0 0-1,0 0 1,0 0-1,0 0 1,0-1-1,0 1 1,0 0-1,0 0 0,0 0 1,0 0-1,0 0 1,0 0-1,0 0 1,0 0-1,1 0 1,-1 0-1,0 0 1,0 0-1,0 0 1,0-1-1,0 1 0,0 0 1,0 0-1,0 0 1,0 0-1,0 0 1,0 0-1,0 0 1,1 0-1,-1 0 1,0 0-1,0 0 1,0 0-1,0 0 0,0 0 1,0 0-1,0 0 1,0 0-1,0 0 1,0 0-1,1 0 1,-1 0-1,0 0 1,1 0 2,-1 0 1,1 0-1,-1 0 1,1 0-1,0 0 1,-1 0 0,1-1-1,0 1 1,-1 0-1,1 0 1,-1-1 0,1 1-1,-1 0 1,1-1-1,-1 1 1,1-1-1,-1 1 1,1-1 0,-1 1-1,1-1 1,-1 1-1,1-1 1,-1 0 4,1 0 0,-1 1 1,0-1-1,1 1 0,-1-1 1,1 1-1,-1 0 0,1-1 0,-1 1 1,1-1-1,-1 1 0,1 0 0,-1-1 1,1 1-1,0 0 0,-1 0 1,1-1-1,-1 1 0,1 0 0,0 0 1,-1 0-1,2 0 0,-2 0 1,0 0 1,0 0-1,0 0 0,0 0 0,0 0 0,0 0 0,0 0 1,1 0-1,-1 0 0,0 0 0,0 0 0,0 0 0,0 0 1,0 0-1,0 0 0,0 0 0,0 0 0,0 0 0,0 0 1,1 0-1,-1 0 0,0 0 0,0 0 0,0 0 0,0 0 1,0 0-1,0 0 0,0 0 0,0-1 0,0 1 0,0 0 0,0 0 1,0 0-1,0 0 0,0 0 0,0 0 0,0 0 0,1 0 1,-1 0-1,0 0 0,0 0 0,0 0 0,0-1 0,0 1 1,0 0-1,0 0 0,0 0 0,0 0 0,0 0 0,0 0 1,0 0-1,0 0 0,0 0 0,0 0 0,0-1 0,-1 1 1,2-18 882,0 6-533,-1-1-1,-1 1 0,-2-21 1,1 27-282,0 1 0,-1 0 0,0 0 0,-3-5 0,-22-6 21,27 16-100,-1-1 0,1 1 0,0 0 0,0-1 0,0 1 0,-1 0 0,1 0 0,0 0 0,0 0 0,0 0 0,-1 0 0,1 0 0,0 1 0,0-1 0,0 0 0,0 1 0,-2 0 0,-16 10 99,17-10-85,-16 10 91,2 1-1,0 0 0,-15 15 1,-5 4 202,29-26-271,1-1-1,1 1 0,-1 0 1,1 0-1,0 1 0,0 0 1,0 0-1,1 0 0,-5 9 1,3-4 6,3-6-38,0 1-1,0-1 1,1 1-1,0 0 1,0 0 0,-2 11-1,4-15 7,0 0 0,0 0 0,0 1 0,1-1-1,-1 0 1,0 0 0,1 0 0,0 0 0,0 0 0,-1 0-1,1 0 1,0 0 0,1 0 0,-1 0 0,0 0 0,0-1 0,1 1-1,-1 0 1,1-1 0,0 1 0,-1-1 0,1 0 0,0 1 0,2 0-1,-1-1 8,-1 1 0,1-1 0,-1 0 0,1 0 0,0 0 0,-1-1 0,1 1 0,0-1 0,0 1 0,0-1 0,-1 0 0,6 0 0,38-8 175,-25 4-161,8-2-1,1-2 0,-1-2 0,43-19 0,-64 25-22,6-2-2,-1 0 0,-1-1 0,1-1 0,-1 0 0,18-17 0,-27 23-6,8-7 4,-1 0-1,1 0 0,-1-1 1,-1 0-1,15-21 1,-21 26 2,-1 0 1,1-1-1,-1 1 1,0-1-1,0 0 1,-1 0-1,0 1 1,0-1-1,0 0 1,-1 0-1,1 0 1,-2 0 0,1 0-1,-2-8 1,-2-4 19,0 0 1,-2 1 0,-8-20-1,13 34-26,-1-2-17,0 0 1,-1 0-1,0 0 1,1 0 0,-2 0-1,1 0 1,0 1-1,-1 0 1,-8-8-1,11 11-2,-1 0-1,1 0 1,-1 0 0,0 0-1,1 1 1,-1-1-1,0 1 1,1-1-1,-1 1 1,0-1-1,0 1 1,1 0 0,-1 0-1,0 0 1,0 0-1,1 0 1,-1 0-1,0 0 1,0 0-1,0 1 1,1-1 0,-1 1-1,0 0 1,1-1-1,-1 1 1,1 0-1,-1 0 1,1 0-1,-1 0 1,1 0 0,-1 0-1,1 0 1,0 1-1,-2 1 1,-3 4-43,0 0 0,1 0-1,0 0 1,0 1 0,1-1 0,0 1 0,0 0 0,1 0 0,-3 12 0,-2 11 167,-5 40 1,4-16-120,2-27 120,5-22-78,1 1 0,-1 0 0,1-1 0,0 1 0,1 0 0,-1-1 0,1 1 1,1 0-1,-1-1 0,3 12 0,8 13 83,-10-24-70,1 0 0,0 0 0,1 0 0,-1-1 0,1 1 1,0-1-1,1 0 0,0 1 0,6 6 0,0-7 77,-5-4-57,2 2 38,-6-3-91,0 0-1,-1 0 0,1-1 1,0 1-1,0-1 1,0 1-1,0 0 0,0-1 1,0 0-1,0 1 0,0-1 1,0 0-1,0 1 1,0-1-1,0 0 0,0 0 1,0 0-1,1 0 0,-1 0 1,0 0-1,0 0 1,0-1-1,0 1 0,2-1 1,26-12-255,2-2 28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08:25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26 3648,'0'-18'1643,"0"11"-1396,0 22 391,0 325 956,-2-308-1420,-6 37 0,5-50-95,-12 74 134,14-88-164,0 0 0,-1 1-1,1-2 1,-1 1-1,0 0 1,0 0 0,-1 0-1,1-1 1,-1 0-1,-6 9 1,5-9 8,-6 13 156,-8 10-71,17-26-140,0 0 0,0 0-1,0 0 1,0 0 0,1 0 0,-1 0 0,-1 0 0,1-1 0,0 1 0,0 0 0,0-1 0,0 1 0,0-1 0,-1 1 0,1-1 0,0 1 0,-2-1 0,2 0 2,0 0-1,-1 0 1,1-1 0,0 1 0,0 0 0,0-1 0,-1 1 0,1-1 0,0 0 0,0 1-1,0-1 1,0 0 0,0 0 0,0 0 0,1 1 0,-1-1 0,0 0 0,0 0-1,0 0 1,1 0 0,-1 0 0,1-1 0,-1 1 0,1 0 0,-1-2 0,-1-1-20,1-1 1,0 1 0,0 0 0,0-1 0,0 1 0,1-6-1,0-7-69,-1 10-72,1 1 0,0-1 0,0 0 0,1 0 0,0 1 0,3-12 0,-2 14 72,0 0 0,1 0 0,-1 0 0,1 0 0,4-4 0,0 0-23,55-89-406,-49 74 484,1-3 5,-12 21 5,1 0 0,-1 0 0,1 0 0,0 1 1,7-8-1,34-22-87,-31 21 123,-13 14-7,0-1 1,1 1-1,-1-1 0,0 1 0,0 0 1,0-1-1,0 1 0,0 0 0,0-1 1,0 1-1,0 0 0,0-1 1,0 1-1,0-1 0,0 1 0,0 0 1,-1-1-1,1 2 0,-4 6 28,2-3-8,-1 0 0,0 0 0,0 1 0,0-2 0,-1 1 0,-5 6 0,9-11-29,-4 4 11,0 0-1,0 0 1,1 0 0,-6 9-1,3 6 40,5-17-44,1 1 1,-1-1 0,0 0 0,1 0 0,-1 0 0,0 0 0,0 0 0,-1 0 0,1 0-1,0 0 1,0-1 0,-3 3 0,3-2 10,-1 0 1,0 0-1,1 1 0,-1-1 1,1 0-1,0 1 1,0 0-1,0-1 0,0 1 1,0-1-1,0 1 0,1 0 1,-1 4-1,0 4 176,2 24 1,0-14 29,2-16-68,-2-3-128,0-1 0,0 1 0,0-1 0,0 1 0,0-1 0,0 1 1,0 0-1,-1 0 0,1-1 0,0 1 0,-1 0 0,1 3 0,0 27 49,-1-29-88,0 7 6,0-7 12,-1 0-1,1-1 0,0 1 1,0 0-1,0 0 1,1 0-1,-1-1 0,0 1 1,1 0-1,1 3 0,5-1 36,-7-5-31,0 0 0,1 0 0,-1 0 0,1 1 0,-1-1 0,0 0 1,1 1-1,-1-1 0,1 0 0,-1 1 0,0-1 0,1 1 0,-1-1 0,0 0 0,0 1 0,0-1 0,1 1 0,-1-1 0,0 1 0,0-1 0,0 1 0,0-1 1,0 1-1,1-1 0,-1 1 0,0-1 0,0 1 0,0-1 0,-1 1 0,1-1 0,0 1 0,0 9 8,0-1-2495,0 4 867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08:26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48 2080,'0'0'667,"0"0"-411,-3 0 26,-3 0 323,6 0-412,1 0-145,-1-1 0,1 1 0,-1 0 0,1-1 0,-1 1 0,1 0 0,-1-1-1,1 1 1,-1-1 0,1 1 0,-1-1 0,1 1 0,-1-1 0,0 1 0,1-1-1,-1 0 1,0 1 0,0-1 0,1 1 0,-1-1 0,0 0 0,0 1 0,0-1-1,0 0 1,0 1 0,0-1 0,0 1 0,0-2 0,3 2 165,25 10 448,-10-17-154,-11 5-386,0 1 0,0 0 0,0 1 0,-1-1 0,15 2 0,5 0 161,84 0 353,177-5 277,-175-6-747,0 5 86,-55 1-164,112-5 71,181 9 839,-337 0-927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08:27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172 323 1056,'0'-29'587,"0"27"-454,0-1 118,-1 1-96,1 1 0,0-1 0,-1 0 0,1 1 0,-1-1 0,1 0 0,-1 1 0,0-1 0,0 1 0,0-1 0,0 1 0,0-1 0,0 1 0,-2-3 0,2 4-121,1 0 0,0-1 0,-1 1 1,1 0-1,0 0 0,-1-1 0,1 1 0,0-1 0,0 1 1,-1 0-1,1-1 0,0 1 0,0 0 0,0-1 0,0 1 1,0-1-1,-1 1 0,1 0 0,0-1 0,0 1 0,0-1 1,0 1-1,0-1 0,0 1 0,0-1 0,1 0 0,-3-3 164,0 3-115,-1 0 1,1 0 0,-1 1-1,0-1 1,1 1 0,-1-1-1,0 1 1,1 0 0,-1 0-1,0 1 1,-3 0 0,0-1 160,5 0-209,-1 0 1,1 0-1,0 0 0,0 0 1,-1 1-1,1-1 1,0 0-1,0 1 1,-1-1-1,1 1 0,0-1 1,0 1-1,0-1 1,0 1-1,0 0 1,0 0-1,0 0 0,0-1 1,0 1-1,0 0 1,0 0-1,1 0 0,-1 0 1,0 0-1,1 1 1,-1-1-1,1 0 1,-1 2-1,-4 5 170,-16 26 185,-19 41 1,39-73-404,-2 4 56,1 0 0,0 0 0,0 0 0,0 0 0,1 0 0,0 0 0,-1 7 0,2-10-18,0 0 1,0 0 0,0-1-1,0 1 1,0 0-1,1 0 1,-1-1-1,1 1 1,0 0-1,0-1 1,0 1 0,0-1-1,0 1 1,1-1-1,-1 1 1,4 3-1,-2-3 13,0-1-1,1 1 0,0-1 1,-1 0-1,1 0 0,0-1 1,5 2-1,-6-2-39,0 0 0,1-1 0,-1 1 0,1-1 0,-1 0 0,1 0 0,-1 0 0,0-1 0,1 1 0,-1-1 0,1 0 0,4-1 0,6-4-538,21-10 0,-27 12 201,-2 1 189,-1-1 1,0 0 0,0 0-1,0 0 1,0 0 0,0-1-1,-1 1 1,0-1 0,0-1-1,-1 1 1,5-7 0,3-9-419,14-37 0,-13 28 243,-6 16 276,0 0 0,-1-1 1,-1 0-1,0 0 1,-1 0-1,-1 0 0,0 0 1,-1-28-1,0 28 355,0-1 0,1 1 1,0 0-1,5-15 0,-3 7 617,-4 22-848,0-1 0,0 1 0,0 0 0,0-1 0,0 1 0,0 0 0,0-1 0,0 1 0,0 0 0,-1-1 0,1 1 0,-1 0 0,1 0 0,-2-2 0,-1 1 257,-6-5 120,7 4-266,3 2-15,-3 14 426,-16 34-15,-8 31-145,25-75-430,-43 175 445,41-154-393,-4 20 61,-1 78-1,8-106-1953,0-1 490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08:27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1 2720,'-2'0'64,"1"0"0,-1 0 0,1 0 0,-1 0 1,1 1-1,-1-1 0,1 1 0,-1-1 0,1 1 0,-1-1 0,1 1 1,-1 0-1,1 0 0,0-1 0,-1 1 0,1 0 0,0 0 0,0 1 1,0-1-1,0 0 0,0 0 0,0 0 0,0 1 0,0-1 0,-1 2 0,0 4 20,-1 0-1,1 0 0,0 0 1,-1 11-1,1-5 201,-3 5 288,-9 23-1,8-24-218,0 0 0,-5 31 0,6 9-38,-1-27-257,4-21-46,0 0 0,1 1 1,-1 12-1,2-11 46,0 0-1,0 0 0,0 0 0,3 11 0,-2-20-43,-1 1 1,1-1-1,-1 0 0,1 1 0,0-1 0,0 0 1,0 0-1,0 0 0,1 0 0,-1 0 1,0 0-1,1 0 0,0 0 0,-1 0 0,1-1 1,0 1-1,0-1 0,0 1 0,2 1 0,22 7 223,-25-10-279,1 0-1,-1 0 0,1 0 0,-1 0 0,1 0 0,-1-1 0,1 1 1,-1 0-1,0-1 0,1 0 0,-1 1 0,3-2 0,16-6-711,-18 8 640,0-1 0,0 0 1,0 1-1,0-1 0,0 0 0,0 0 1,0 0-1,-1-1 0,1 1 1,3-3-1,2-4-401,0-1-1,0 0 1,-1-1-1,0 1 0,8-19 1,-14 26 546,1-1 1,0 0-1,0 0 1,0 1-1,0-1 1,1 1 0,-1-1-1,1 1 1,-1-1-1,3-2 1,-3 5 18,-1 0 1,0-1 0,1 1-1,-1 0 1,0-1 0,1 1 0,-1 0-1,1 0 1,-1 0 0,1-1-1,-1 1 1,0 0 0,1 0-1,-1 0 1,1 0 0,-1 0 0,1 0-1,-1 0 1,1 0 0,-1 0-1,1 0 1,-1 0 0,1 0 0,-1 0-1,0 0 1,1 0 0,-1 1-1,1-1 1,-1 0 0,1 0-1,-1 1 1,0-1 0,1 0 0,-1 0-1,1 1 1,-1-1-47,1 2 108,0 0 0,-1 0 0,1 0 0,-1 0 0,1 0 0,-1-1 0,0 1 0,1 0 0,-1 0 0,0 0 0,-1 4 0,2 9 208,2-10-216,-1 1 0,1-1 0,0 1 0,1-1 0,-1 0 0,1-1 0,5 7 0,-5-8-56,-1 0 0,1 0 1,-1 0-1,1 0 0,0-1 1,0 1-1,0-1 0,0 0 1,1 0-1,-1-1 0,1 1 1,-1-1-1,1 0 0,-1 0 0,1 0 1,7-1-1,-4 0 29,2 1-16,-1-1-1,0 0 1,0-1 0,1 0 0,-1-1 0,0 1-1,0-2 1,16-5 0,-18 4-15,-4 3-26,-1 0 0,1 0-1,-1 0 1,0 0-1,1 0 1,-1-1-1,0 1 1,0-1-1,0 0 1,0 1-1,0-1 1,0 0 0,-1 0-1,1 0 1,-1 0-1,3-4 1,-3 1 65,0 0 0,0-1 0,0 1 0,-1 0-1,0-1 1,0 1 0,0 0 0,-1-1 0,1 1 0,-3-5 0,-2-12-73,-10-22 0,6 20-5,1 2 19,5 13-20,-1 0-1,1 0 1,1-1-1,0 1 0,-2-17 1,5 20-38,-1 0-1,1 0 1,2-9 0,0 4-21,-2 5-80,0 0-1,1 0 1,0 0-1,3-8 0,-3 12 13,-1 0 0,1-1 0,-1 1-1,1 0 1,0 0 0,0 0 0,0 1 0,0-1-1,0 0 1,0 1 0,3-2 0,4-2-269,0 1 1,18-5 0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08:28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32 5472,'-13'-13'1760,"12"10"-1300,7 1-211,5-2-360,0 2-1,1-1 1,-1 1-1,0 1 1,1 0 0,0 1-1,-1 0 1,15 2-1,8 9 96,-20-9 62,13 4 68,-23-4-91,0 0 0,0 0-1,0 0 1,6 6 0,-2-1 34,1 0-2,-1 0-1,1 0 1,-2 1 0,1 0-1,-1 0 1,0 1 0,11 17-1,-17-22-31,0 1 0,0-1 0,0 0 0,0 0 0,0 0 0,-1 1 0,0-1 0,0 0 0,-1 7 0,1 3 195,0-11-177,0 1-1,-1-1 1,1 0-1,-1 1 0,0-1 1,0 0-1,0 0 0,0 1 1,-1-1-1,1 0 0,-1 0 1,0 0-1,1-1 1,-1 1-1,-4 4 0,-1 1 50,-2 5 8,-1-1 0,0-1 0,-1 1 0,0-2 0,-19 15 0,-6 4 93,-16 15 161,14 0-101,15-23-111,16-15-100,0 1-1,0 0 1,1 0 0,0 0 0,-9 13-1,14-18-37,1 0-1,-1 0 0,0 0 1,1 0-1,-1 0 0,1 0 1,-1 0-1,1 0 0,0 0 1,0 0-1,0 2 0,0-4-1,0 7 3,0-5 14,-1 1 0,1-1 0,0 0 0,0 0 0,0 0 0,0 1 0,0-1 0,1 0 0,-1 0 0,1 0 0,-1 0 0,1 0 0,0 0 0,0 0 0,0 0 0,0 0 0,0 0 0,0 0 0,1 0 0,-1-1 0,0 1 0,1 0 0,2 2 0,8 1-39,-1-1-1,1 0 1,-1 0 0,1-1 0,0 0-1,15 0 1,-17-1 18,-5-1-107,0 1 0,1-2 0,-1 1 0,0-1 0,1 1 0,-1-2 0,0 1 0,1 0 0,-1-1-1,0 0 1,1 0 0,-1-1 0,0 1 0,0-1 0,0-1 0,7-3 0,17-9-998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08:28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4640,'0'-16'1728,"0"16"-1344,0 0-96,16 0 448,0 0-448,15 0 544,0 0-512,16 0-416,15 0 32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09:05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15 1824,'-26'-13'587,"21"12"-434,4 7-72,1 52 1039,1-52-951,0 0-1,0 0 0,0 0 0,2 7 1,3 12 269,-3-6-230,-2-13-146,-1 0 1,1-1-1,1 1 0,-1-1 0,1 1 1,0-1-1,0 0 0,5 10 0,3 0 185,0-1-1,1 0 1,18 18 0,-26-29-178,0 0-1,1 0 1,-1 0 0,1-1 0,-1 1 0,1-1-1,0 0 1,0 0 0,0-1 0,0 1 0,8 1-1,-1-1 154,0-1 0,1-1-1,14 0 1,5-1 151,-30 1-361,8 1 144,1-1 1,0-1-1,0 1 0,-1-2 0,1 1 0,0-1 0,-1-1 0,1 0 0,8-4 0,29-19 532,-35 20-556,-8 5-94,0-1 1,0 0-1,-1 0 0,1 0 1,0-1-1,3-2 0,-5 2-6,1-1-1,-1 1 1,0-1-1,1 1 1,1-6 0,3-4 45,-3 6-38,1 1-1,0 0 1,10-9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35:06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2304,'0'16'864,"0"-16"-672,0 16-32,0-16 384,0 15-320,0 1 128,0-1-224,0 1 224,0 15-224,0-15 160,0-16-160,0 15 0,0 1-64,0-16 224,0 0-160,-15 15 32,15-15-96,0 0-1184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09:11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 1728,'0'-16'912,"2"16"-757,-1 0-133,0 0 0,-1 0 0,1 0 1,-1 0-1,1-1 0,0 1 1,-1 0-1,1 0 0,-1 0 1,1-1-1,-1 1 0,1 0 0,-1-1 1,1 1-1,-1 0 0,1-1 1,-1 1-1,0-1 0,1 1 1,-1-1-1,0 1 0,1-1 0,-1 1 1,0-1-1,1 0 0,-1 3 679,0 5-504,2 25 572,5 35 0,-3-26-467,0-1 60,11 76 326,-8-76-609,-3-12 95,2-1-1,1 1 1,18 46 0,1-35 258,-15-13-124,-10-22-259,0 0 0,0-1 0,1 1 0,-1 0 0,1-1 0,0 1 0,0-1 0,1 0 0,-1 0 0,1 0 0,2 3 0,-3-4 4,0-2 0,0 1 0,0 0 0,0 0 0,1-1 0,-1 1 0,4 0 0,4 0 109,3 2-20,16 2 95,-26-5-207,1 0 0,-1-1 0,0 0 0,0 1 0,5-3 0,2 0 30,-2 2-20,-6 0-31,0 1 0,0-1 1,0 1-1,0-1 0,1 0 1,-1 1-1,0-1 1,0 0-1,2-2 0,27-31 125,-19 23-97,7-6 0,-8-1-18,0 0 0,-1 0 0,-1-1-1,10-32 1,2-2 74,5 1-56,-8-3-149,-13 40 96,4-26-1,-5 20 88,6-3-39,-4 1-187,1 15 31,-6 7 117,-1 1 0,0 0 0,1 0 0,-1 0 0,0-1 0,1 1 0,-1 0 0,0-1 0,1 1 0,-1 0 0,0 0 0,0-1 0,1 1 0,-1-1 0,0 1 0,0 0 0,0-1 0,0 1 0,0 0 0,1-1 0,-1 1 0,0-1 0,0 1 0,0-1 0,0 1 0,0 0 0,0-1 0,0-2-110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09:11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16 2496,'-15'15'1104,"15"-14"-986,0 0 0,0 0 1,0 0-1,0 1 0,1-1 1,-1 0-1,-1 0 0,1 0 1,0 0-1,0 1 0,-3 3 597,2-3-639,0-1 0,0 0 0,0 0-1,0 1 1,0-1 0,0 0 0,0 1 0,1-1 0,-1 1 0,0 2 0,-2 25 369,5 3-258,-2-30-176,0 0 0,1 0-1,-1 0 1,1-1-1,0 1 1,-1 0 0,1 0-1,0 0 1,0 0-1,0-1 1,0 1 0,2 1-1,-3-3-8,0 1-1,0-1 1,1 0-1,-1 0 1,0 0-1,0 0 1,0 1-1,0-1 1,1 0-1,-1 0 0,0 0 1,0 0-1,0 0 1,0 0-1,1 0 1,-1 0-1,0 0 1,0 0-1,0 0 1,1 0-1,-1 0 1,0 0-1,0 0 1,1 0-1,-1 0 1,0 0-1,0 0 1,0 0-1,1 0 1,-1 0-1,0 0 1,0 0-1,0 0 1,0 0-1,1 0 1,-1-1-1,0 1 1,0 0-1,0 0 1,0 0-1,1 0 1,-1-1-1,4-1 21,-1 1-7,-1-1 0,1 1 0,1-1 0,-1 1 0,0 0 0,0 0 0,0 1 0,0-1 0,1 1 0,2-1 0,-2 1 8,-1-1 0,0 0 0,0 0-1,1-1 1,-1 1 0,0-1 0,0 1 0,0-1 0,-1 0 0,1 0 0,0 0 0,-1-1 0,1 1 0,-1 0-1,0-1 1,0 0 0,0 1 0,0-1 0,0 0 0,-1 0 0,1 0 0,-1 0 0,0-1 0,0 1 0,0 0 0,1-5-1,-2 7-17,-1 1 0,1-1-1,0 0 1,-1 0-1,1 0 1,0 0-1,-1 0 1,1 1-1,-1-1 1,1 0 0,-1 0-1,0 1 1,1-1-1,-1 0 1,0 1-1,1-1 1,-1 0-1,0 1 1,0-1 0,1 1-1,-1 0 1,0-1-1,-1 0 1,-14-10 45,3-2-39,12 13-16,1-1-1,0 1 0,0 0 1,-1-1-1,1 1 1,0 0-1,0 0 1,-1-1-1,1 1 0,0 0 1,-1 0-1,1 0 1,0 0-1,-1-1 1,1 1-1,0 0 1,-1 0-1,1 0 0,-1 0 1,1 0-1,0 0 1,-1 0-1,1 0 1,0 0-1,-1 0 0,1 0 1,-1 0-1,1 0 1,0 0-1,-1 0 1,1 1-1,0-1 4,0 0-1,-1 0 1,1 0-1,0 0 1,0 0 0,0 0-1,0 0 1,0 0-1,0 0 1,0 0 0,0 0-1,0 0 1,0 0-1,0 0 1,0 0 0,0 0-1,0 0 1,0 0-1,-1 0 1,1 0-1,0 0 1,0 0 0,0 0-1,0 0 1,0 0-1,0 0 1,0 0 0,0 0-1,0 0 1,0 0-1,0 0 1,0 0 0,0 0-1,0 0 1,0 0-1,0 0 1,-1 0 0,1 0-1,0-1 1,0 1-1,0 0 1,0 0-1,0 0 1,0 0 0,0 0-1,0 0 1,0 0-1,0 0 1,0 0 0,0 0-1,0 0 1,0 0-1,0 0 1,0 0 0,0 0-1,0-1 1,0 1-1,0 0 1,0 0 0,0 0-1,0 0 1,0 0-1,0 0 1,0 0-1,0 0 1,0 0 0,0 0-1,0 0 1,1 0-1,9-13-866,6-3 224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09:11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342 63 480,'0'-44'416,"0"42"325,0-1-101,0-7 214,0 9-844,0 1 0,0 0 0,0 0 0,0 0 1,0 0-1,0 0 0,0 0 0,0 0 0,0 0 1,0 0-1,0 0 0,0 0 0,0-1 0,0 1 1,0 0-1,0 0 0,0 0 0,0 0 0,0 0 1,0 0-1,0 0 0,0 0 0,0 0 0,0 0 1,-1 0-1,1-1 0,0 1 0,0 0 0,0 0 1,0 0-1,0 0 0,0 0 0,0 0 0,0 0 1,0 0-1,0 0 0,0 0 0,0 0 0,0 0 1,-1 0-1,1 0 0,0 0 0,0 0 0,0 0 1,0 0-1,0 0 0,0 0 0,0 0 0,0 0 0,0 0 1,0 0-1,0 0 0,-1 0 0,1 0 0,0 0 1,0 0-1,-1 0 29,0 0 1,0 1-1,0-1 1,1 0-1,-1 1 1,0-1 0,0 0-1,0 1 1,0-1-1,1 1 1,-1 0-1,0-1 1,1 1-1,-1 0 1,0-1-1,1 1 1,-1 0-1,1-1 1,-1 1-1,1 0 1,-1 0-1,1 0 1,-1 1-1,-11 14 426,-1-2-127,0 1 0,1 0 0,-11 18 0,-14 20 331,30-43-543,-8 8 264,-15 29 1,-9 39 201,30-70-446,-1 0-1,-14 18 1,15-22-82,0 0 0,0 1 0,-7 16 0,7-3-14,2-1-1,0 1 0,-4 30 1,11-52-70,-1-1 1,1 1 0,0 0 0,0-1-1,0 1 1,1 0 0,-1-1 0,1 1-1,0-1 1,0 1 0,0-1-1,1 1 1,-1-1 0,1 1 0,0-1-1,-1 0 1,1 0 0,1 0-1,2 4 1,-1-2-139,-2-3-3,-1 0 1,1 0-1,0 0 1,0 0-1,-1 0 1,1-1-1,0 1 1,0-1-1,1 1 1,2 1-1,36 12-1113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09:12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14 832,'-13'-13'251,"13"14"-233,0-1 1,-1 1 0,1 0-1,0 0 1,-1 0 0,1-1-1,0 1 1,0 0 0,0 0-1,0 0 1,0 0 0,0-1-1,0 3 1,0-1 55,0 0-1,0 0 1,0 1-1,0-1 1,-1 0-1,1 0 1,-1 0 0,1 0-1,-1 0 1,0 0-1,1 0 1,-1 0 0,-2 3-1,2-3-45,0 0 0,0 0-1,0 0 1,0 0 0,0 0 0,1 0-1,-1 0 1,1 1 0,-1-1 0,1 0-1,0 0 1,0 1 0,0 2 0,0 101 1742,0-104-1756,0 0-1,1-1 1,-1 1 0,0 0-1,1-1 1,-1 1 0,1-1-1,-1 1 1,1-1-1,0 1 1,-1-1 0,1 1-1,0-1 1,0 0 0,0 1-1,0-1 1,2 2 0,-3-3-12,0 0 0,0 0 0,0 0 0,0 0 0,0 1 0,1-1 1,-1 0-1,0 0 0,0 0 0,0 0 0,0 0 0,0 0 0,0 0 1,0 0-1,0 0 0,0 0 0,1 1 0,-1-1 0,0 0 1,0 0-1,0 0 0,0 0 0,0 0 0,0 0 0,0 0 0,1 0 1,-1 0-1,0 0 0,0 0 0,0 0 0,0 0 0,0 0 1,0 0-1,0 0 0,1 0 0,-1 0 0,0 0 0,0 0 0,0 0 1,0 0-1,0-1 0,0 1 0,0 0 0,0 0 0,1 0 1,-1 0-1,0 0 0,0 0 0,0 0 0,0 0 0,0 0 0,0 0 1,0-1-1,0 1 0,0 0 0,0 0 0,26-26 9,-20 21-456,-1 0-1,0-1 1,6-9 0,-10 13 402,0 0 0,0-1-1,0 1 1,0 0 0,0-1 0,-1 1 0,1-1-1,-1 1 1,0-1 0,0-4 0,0 4 384,0 3 134,0 3 650,0 0-817,0-1-124,0 0 0,0 0 0,0 0 0,0 0 1,0 0-1,0 0 0,1 0 0,-1 0 0,2 3 0,26 10 771,-25-14-925,-1 0 0,1 0 1,-1-1-1,1 1 0,0-1 0,-1 1 0,1-1 0,-1 0 0,1 0 0,0 0 1,-1-1-1,1 1 0,4-2 0,-2 1-3,0-1 1,0 0-1,0 0 1,-1 0-1,7-4 1,0 0 78,-9 5-80,0 0-1,0 0 1,0-1-1,0 1 1,0 0-1,0-1 1,0 0-1,2-2 1,-3-1 18,0-1 0,0 0-1,-1 0 1,0 0 0,0-7 0,-1-2-3,2 15-40,-1-1 0,0 1-1,0-1 1,0 1 0,0-1 0,0 1 0,0-1 0,0 1 0,0-1 0,0 1 0,0-1-1,-1 1 1,1-1 0,0 1 0,0 0 0,0-1 0,0 1 0,-1-1 0,1 1 0,0-1-1,-1 1 1,1 0 0,0-1 0,-1 1 0,1 0 0,0-1 0,-1 1 0,1 0 0,0-1 0,-1 1-1,0-1 1,-6-3 3,3-3-18,4 7 12,-1 0-1,1-1 1,0 1 0,0-1-1,0 1 1,-1 0 0,1-1 0,0 1-1,-1 0 1,1 0 0,0-1-1,0 1 1,-1 0 0,1-1-1,0 1 1,-1 0 0,1 0-1,-1 0 1,1 0 0,0-1-1,-1 1 1,1 0 0,-1 0 0,1 0-1,0 0 1,-1 0 0,1 0-1,-1 0 1,1 0 0,-1 0-1,-2 0-39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09:12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3 3232,'5'-2'353,"0"2"-14,11 7 425,-6-2-667,0 0 1,-1 1-1,9 6 0,-12-6 112,0-1 0,-1 1 0,8 11 0,-9-12-69,0 1 37,13 19 462,0 16 9,-1 0 0,-2 0 0,14 73 0,-14 5 180,-10-80-424,-2-19-247,0-9-56,-1 0-1,0 1 1,-2 12 0,-1-12 56,0 1 0,-8 21 1,4-15-22,-2 7 13,-8 26 75,7-31-235,-2-1 0,0-1 0,-1 1-1,-1-2 1,-1 0 0,-1 0 0,0-1 0,-1-1-1,-18 14 1,12-16-889,0 0 0,0-2 0,-35 13 0,8-7-1030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09:15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1 220 1664,'0'0'528,"0"0"-325,0 0-6,0 0 315,0 0-128,3 0 11,24 1 69,-14 0-370,-1-1 0,1 0-1,0-1 1,15-3 0,-12 0-34,-10 2-57,1 0 1,-1 0-1,1 1 0,-1 0 1,11 0-1,-1 0-3,0 0 0,19-5 0,-11 1 27,20 0 5,-8-5-22,-16 6 2,33-8 179,-51 12-173,0-1 0,-1 1 0,1-1 1,0 0-1,-1 0 0,1 1 0,-1-1 0,1 0 1,-1 0-1,1-1 0,-1 1 0,0 0 0,1 0 0,-1-1 1,0 1-1,2-3 0,4-5 99,6-2 33,-12 9-148,-1-1 0,1 0 1,0 1-1,-1-1 0,0 1 1,0-1-1,0 0 0,0 1 0,0-1 1,0 0-1,-1 1 0,1-1 1,-2-4-1,-1 2 4,2 0 10,-2 0-1,1 1 1,-1-1-1,1 1 1,-1-1-1,0 1 0,-1 0 1,1 0-1,-1 0 1,0 1-1,-5-5 1,2 5-22,0 0 0,1 0 1,-1 1-1,0 0 0,0 0 1,0 0-1,-1 1 0,1 0 0,0 1 1,0 0-1,-1 0 0,1 0 1,-13 3-1,6 0 8,-49 12 58,55-13-28,0 1-1,0 0 0,0 1 1,0 0-1,-13 9 0,6-1 91,6-5 7,0 0 1,0-1 0,-11 6-1,6-5 4,9-6-41,1 1-1,0 0 0,-1 0 0,1 1 1,0-1-1,0 1 0,0 0 0,1 0 1,-6 6-1,6-4 25,-1 1 1,1 0 0,0 0 0,0 1-1,1-1 1,-3 11 0,-7 44 723,11-56-807,-2 10 135,-1 8 50,1 1 0,0 23 0,3-28-170,1 0 0,1 0 0,0 0 0,2 0 0,0 0 0,1-1 0,8 19 0,-10-30-40,1 0 0,-1-1 0,1 1 1,0-1-1,1 0 0,0 0 0,0 0 1,0 0-1,1-1 0,10 8 0,-11-9 1,1 0 0,-1 0 0,1-1-1,0 0 1,0 0 0,1-1-1,-1 1 1,1-1 0,6 1 0,16 5 26,-9 0-16,22 8 37,0-11 56,-21-3-54,12 3 15,-14-1 37,38 0 1,-31-3-243,-11 0 176,24-1 0,-36 0-319,0-1 0,0 1 0,1-1 0,-1 1 0,0-1 0,0 0 0,-1 0 0,1 0 0,0-1 0,0 1 0,-1-1 0,1 1 0,3-4 0,10-11-1767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09:15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3072,'0'-11'1210,"0"20"-767,0-9-433,0 0-1,0 0 1,0 0 0,-1 0-1,1 0 1,0 0 0,0 0-1,0 0 1,0 1 0,0-1-1,0 0 1,0 0-1,0 0 1,0 0 0,0 0-1,0 0 1,0 0 0,1 0-1,-1 0 1,0 0 0,0 0-1,0 1 1,0-1-1,0 0 1,0 0 0,0 0-1,0 0 1,0 0 0,0 0-1,0 0 1,0 0 0,0 0-1,0 0 1,0 0-1,0 0 1,0 0 0,1 0-1,-1 0 1,0 0 0,0 0-1,0 0 1,0 1 0,0-1-1,0 0 1,0 0-1,0 0 1,0 0 0,0 0-1,1 0 1,-1 0 0,0 0-1,0-1 1,0 1 0,0 0-1,0 0 1,0 0 0,4 0 140,-1 0-24,-1 0 1,0 0-1,0 0 0,1 0 0,-1 0 0,0 1 0,1-1 0,3 2 0,-3 0-29,1 0 0,-1-1 0,1 1 0,-1-1 0,1 0 0,0 0 0,-1 0 0,1 0-1,0-1 1,7 1 0,-2-1-18,0 1 0,0 0 0,0 1 0,9 2 0,-9-2-50,0 0 0,0-1-1,0 0 1,10 0 0,87-1 675,-103 0-992,-6 0-389,-7 0-1489,7 0 620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09:16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0 1728,'0'0'640,"0"0"-480,0 0-64,0 16 1280,0 0-768,0-1 256,-16 16-512,16-15-64,-15 31-192,-1-16-128,16 0 0,0 0 224,0-15-96,-15-1-448,15 1 160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09:16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266 1 1984,'0'47'736,"0"-47"-576,0 109-32,0-62 832,0-1-544,-16 1 1120,16 15-896,-16-15 544,1-16-672,-1 0 288,1-15-480,-17 0-160,1-1-96,-15-15-64,30 0 0,-31-31-1760,32 15 960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09:17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2560,'0'-31'960,"0"31"-768,16 15-32,-16-15 544,0 0-416,0 0-512,15 16 64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35:06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0 203 2560,'0'0'832,"0"0"-517,3-3-70,-2 2-189,0-1 0,1 1-1,-1 0 1,1 0 0,-1 0 0,1 0 0,-1 0-1,1 1 1,0-1 0,-1 0 0,1 1 0,0-1 0,-1 1-1,4-1 1,0-2 264,0 0-221,0 0-1,1 0 1,-1 0-1,1 0 1,-1 1 0,1 0-1,0 0 1,0 0-1,0 1 1,6-1 0,11-3 43,65-11 359,-15 4-186,-54 8-246,67-13 301,89-6 1,-34 17-136,97-14 30,33-1 14,-89 16-151,-83-1-57,100-1 50,-26-1-23,0 0 12,-33 8-126,-34 0 160,-103 0-80,-6 3 59,-13 6-62,14-8-123,0 0 0,0 0 0,0 0 0,0 0 0,0 1 0,0-1 0,0 1 0,0-1 0,0 1 0,0 0 0,-1 2 0,-2 6-1755,4-7 1474,0-1 1,0 0-1,0 0 0,0 1 1,-1-1-1,1 0 0,-1 0 1,-1 1-1,-13 13-1993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09:17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297 11 1664,'0'0'528,"0"-2"-325,-1-5 251,-1 5 744,-12 15 290,13-12-1535,-4 3 169,1 1 141,-1 0 0,0 0-1,-7 4 1,6-5-99,1 1 1,0-1-1,1 0 0,-1 1 0,1 0 1,0 0-1,0 1 0,-5 9 1,0-1 237,-14 18 0,21-30-367,-13 16 291,1 0 0,0 1 0,-17 33-1,-31 86 566,56-122-864,0 1-1,1 0 1,0 0 0,2 1-1,0-1 1,1 1 0,1 0-1,0 0 1,1-1 0,1 1-1,1 0 1,1-1 0,8 30-1,-9-41-117,1 1-1,0 0 1,0-1-1,1 1 0,0-1 1,0 0-1,0-1 1,11 11-1,-9-10-746,1 0 0,0-1 0,11 8 0,-9-9 46,0 0-1,17 6 0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09:18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0 992,'-28'29'1179,"27"-29"-1133,1 1 0,-1 0 0,1-1 1,0 1-1,-1-1 0,1 1 0,0-1 1,0 1-1,-1 0 0,1-1 0,0 1 1,0 0-1,0-1 0,0 1 0,0 0 1,0-1-1,0 1 0,0 0 1,0-1-1,0 1 0,0 0 0,0-1 1,1 2-1,-1 0 161,0 1-77,0 0 0,0 0 0,0 0 0,0 0 0,-1 0 0,1 0 0,-1 0 0,0-1 0,0 1 0,0 0 0,0 0 0,0-1 0,-1 1 0,1-1 0,-5 5 0,4-2-68,0-1 1,0 1-1,0-1 1,1 1-1,-1 0 1,1-1-1,0 1 1,0 0-1,0 5 1,0 51 298,2-36-163,-1-19-174,1-1 0,-1 0 0,1 0 0,1 1 0,-1-1 0,1 0 0,0 0 0,0 0 0,0 0 0,0 0 0,1-1 0,0 1 0,4 4 0,-7-8-23,1-1 0,-1 0 0,0 0 1,0 0-1,0 0 0,0 0 0,0 0 1,0 0-1,0 0 0,0 1 0,0-1 0,0 0 1,0 0-1,0 0 0,1 0 0,-1 0 0,0 0 1,0 0-1,0 0 0,0 0 0,0 0 1,0 0-1,0 0 0,1 0 0,-1 0 0,0 0 1,0 0-1,0 0 0,0 0 0,0 0 0,0 0 1,0 0-1,1 0 0,-1 0 0,0 0 1,0 0-1,0 0 0,0 0 0,0 0 0,0 0 1,0 0-1,1 0 0,-1 0 0,0 0 1,0 0-1,0 0 0,0 0 0,0-1 0,0 1 1,0 0-1,0 0 0,0 0 0,0 0 0,0 0 1,1 0-1,-1-1 0,18-10-151,-14 9 17,0 0 0,0-1-1,0 1 1,6-6 0,3-4-261,-8 8 116,-1-1 0,1 1-1,-1-1 1,0 0 0,5-7-1,-5 3-52,0 0 0,4-16 0,-3 8 364,-5 16-27,1-1-1,0 1 0,0-1 1,0 1-1,0-1 0,0 1 1,0-1-1,2-1 0,-3 3-5,1-1 14,-1 1 0,0-1 0,1 1 0,-1-1-1,0 1 1,1-1 0,-1 1 0,0-1 0,0 1 0,0-1-1,1 1 1,-1-1 0,0 0 0,0 1 0,0-1 0,0 1 0,0-1-1,0 0 1,0 1 0,0-1 0,0 1 0,0-1 0,-1 0-1,1 1 1,0-2 0,0 2 154,0 42 1166,0-39-1278,0 0 1,0 0-1,0-1 1,0 1 0,1 0-1,0 0 1,-1 0 0,1 0-1,0-1 1,0 1 0,1 0-1,-1-1 1,0 1 0,1-1-1,0 1 1,3 3-1,8 11 133,-10-11-156,-2-4-20,1 0 0,-1 0 1,1 0-1,-1 0 0,1 0 1,0 0-1,2 2 0,13 1 106,-8-3-57,6 4 25,-12-5-70,0 1-1,1-1 0,-1 0 1,1 0-1,-1-1 1,1 1-1,-1-1 1,4 0-1,-1 1 2,0-2 0,-1 1 0,1-1 0,-1 1 0,10-4 0,-13 3-9,1 0 0,0 0 0,0-1 1,-1 1-1,1-1 0,-1 0 0,1 0 0,-1 0 0,0 0 0,0 0 0,0 0 0,0 0 0,2-4 0,25-38 295,-28 41-285,0 0 1,-1 0-1,1 0 0,-1 0 1,0 0-1,1 1 1,-1-1-1,-1 0 1,1 0-1,0 0 0,-1 0 1,1 0-1,-2-4 1,-9-13 70,6-6-52,-5 5-124,5-2-42,-2 16-76,6 7 188,1 0-1,0 0 1,-1 0 0,1 0 0,0 0-1,0-1 1,-1 1 0,1 0 0,0 0-1,0 0 1,-1 0 0,1 0 0,0-1-1,0 1 1,0 0 0,-1 0-1,1 0 1,0-1 0,0 1 0,0 0-1,0 0 1,-1-1 0,1 1 0,0 0-1,0 0 1,0-1 0,0 1 0,0 0-1,0-1 1,0 1 0,0 0-1,0 0 1,0-1 0,0 1 0,0 0-1,0-1 1,0 1 0,0 0 0,0 0-1,0-1 1,0 1 0,0 0-1,0 0 1,1-1 0,-1 1 0,0 0-1,0 0 1,0-1 0,0 1 0,1 0-1,-1 0 1,0-1 0,1 1-178,0 0 1,0-1-1,-1 1 1,1 0-1,0-1 1,0 1-1,0 0 1,-1 0-1,1 0 1,0 0-1,0 0 1,0 0-1,1 0 1,14 0-1770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09:18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4576,'16'0'1664,"-16"0"-1280,0 0-96,0 0 384,15 16-416,-15-16-96,16 0-96,15 0 64,-15 0-64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09:19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1 1472,'0'0'475,"-3"2"-283,-1 2-158,0 0 141,1-1 1,-1 1 0,1 0-1,-5 6 1,7-8-82,0 0 0,0 1 1,0-1-1,-1 0 1,1 0-1,-1 0 1,0 0-1,0-1 1,1 1-1,-4 1 1,-7 8 316,4-1 69,0 0 0,-13 22 0,9-12-128,10-17-331,-20 35 392,20-35-388,1 1 1,0 0 0,0 0 0,0-1 0,1 1-1,-1 0 1,1 7 0,0-9-18,0 1-1,0-1 0,0 0 1,1 0-1,-1 0 1,1 0-1,-1 0 1,1 0-1,0-1 1,0 1-1,0 0 0,0 0 1,0 0-1,0-1 1,0 1-1,1 0 1,-1-1-1,1 1 1,-1-1-1,1 0 0,-1 0 1,1 1-1,3 1 1,-2-2 1,0 0 1,0 0-1,-1 0 1,1 0 0,0 0-1,0-1 1,1 1-1,-1-1 1,0 0-1,0 0 1,0 0 0,0 0-1,0-1 1,0 1-1,0-1 1,3-1-1,24-6-70,-17 5-2,1-1 0,20-9 0,-21 7-148,0-1 0,-1 0 1,0-1-1,0 0 0,20-19 1,-4-1 252,-25 25 65,-6 3 16,3 0-117,0 0 1,0 0-1,0 0 0,-1 0 1,1 0-1,0 0 0,0-1 1,0 1-1,-1 0 1,1 0-1,0 0 0,0 0 1,0 0-1,-1 0 0,1 0 1,0 0-1,0 0 1,0 1-1,-1-1 0,1 0 1,0 0-1,0 0 0,0 0 1,-1 0-1,1 0 1,0 0-1,0 0 0,0 0 1,0 1-1,0-1 0,-1 0 1,1 0-1,0 0 1,0 0-1,0 1 0,0-1 1,0 0-1,0 0 0,0 0 1,-1 0-1,1 1 1,0-1-1,0 0 0,0 0 1,0 0-1,0 1 0,0-1 1,7 9 236,-6-8-218,-1-1 1,0 1-1,1-1 0,-1 1 0,1-1 1,-1 1-1,0 0 0,0-1 0,1 1 1,-1-1-1,0 1 0,0 0 0,0-1 1,0 1-1,0 0 0,0-1 0,0 1 1,0 0-1,0-1 0,0 1 0,0 0 1,0-1-1,-1 2 0,1 0 57,0 0-63,0 1-1,1-1 0,-1 0 1,1 0-1,-1 0 1,1 0-1,0 0 1,0 0-1,0 0 0,0 0 1,0 0-1,0-1 1,0 1-1,1 0 0,-1-1 1,1 1-1,-1-1 1,1 1-1,0-1 1,0 0-1,-1 1 0,1-1 1,0 0-1,0 0 1,0-1-1,0 1 1,0 0-1,0-1 0,0 1 1,1-1-1,-1 1 1,3-1-1,-5 0-18,4 0 17,0 0 0,0 0 0,0 1 0,6 1 0,-8-1 3,1-1-1,-1 1 0,1 0 0,-1-1 0,1 1 0,-1-1 0,5 1 1,-3-2 26,-1 0 1,0 0-1,1-1 0,-1 1 1,5-4-1,-5 4-28,-1 0 0,0-1 0,0 1 0,0-1 0,0 0 0,0 1 0,0-1 0,0 0 0,0 0 0,-1 0 0,1-1 0,-1 1 0,0 0 0,0-1 0,0 1 0,0 0 0,0-1 0,0 1 0,0-1 0,-1 0 0,1 1 0,-1-1 0,0 1 0,0-1 0,0 0 0,0 1 0,0-1 0,-1 0 0,1 1 0,-1-1 0,-1-3 0,-3-2-23,4 7-6,0-1 0,0 1 0,1 0 0,-1-1 0,0 1 0,1-1 0,-1 0 0,1 1 0,-1-1-1,1 1 1,-1-1 0,1 0 0,0-1 0,0-26-895,0 27-1089,0 2 566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09:19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78 2656,'0'26'837,"-2"-13"-501,-1-3-112,0 0 0,1 0 0,0 0 0,-1 20 0,3 33 843,0-63-1057,0 1 0,-1-1 1,1 1-1,0-1 0,0 1 1,0-1-1,0 1 0,0-1 1,0 1-1,0-1 0,0 1 1,0-1-1,1 1 0,-1-1 1,0 1-1,0-1 0,0 1 1,1-1-1,-1 1 0,0-1 1,0 0-1,1 1 0,-1-1 0,0 1 1,1-1-1,-1 0 0,0 1 1,1-1-1,-1 0 0,1 1 1,-1-1-1,1 0 0,-1 0 1,0 0-1,1 1 0,-1-1 1,1 0-1,-1 0 0,1 0 1,-1 0-1,1 0 0,-1 0 1,1 0-1,0 0 0,0 0 0,4-2 140,-1-3-118,0-1 0,0 1 0,0-1 0,-1 1 0,4-10 0,-6 12-11,0-1 0,0 1-1,-1-1 1,1 0 0,-1 1 0,0-1 0,0 1 0,-1-6 0,1-1 20,0-73 146,0 10-1547,0 55 592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09:19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0 1888,'-16'0'704,"16"0"-544,16 47-32,15-16 832,-16 0-544,17 16 1024,-17 0-800,1 31 544,-1-1-704,-15 17 96,0-16-320,-31 0 32,16 0-160,-32-16 288,0 0-224,-15-30 32,15 14-128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09:20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96 736,'0'-50'3605,"0"50"-3583,0-1-1,0 1 1,0-1 0,0 1-1,0-1 1,0 1-1,0-1 1,0 1-1,0-1 1,1 1 0,-1-1-1,0 1 1,0 0-1,0-1 1,1 1 0,-1-1-1,0 1 1,0 0-1,1-1 1,-1 1 0,0-1-1,1 1 1,-1 0-1,1-1 1,-1 1-1,0 0 1,1 0 0,-1-1-1,1 1 1,-1 0-1,1 0 1,-1 0 0,0 0-1,1-1 1,-1 1-1,1 0 1,-1 0-1,1 0 1,-1 0 0,1 0-1,0 0 1,-1 0-14,0 0-1,0 0 1,1 0 0,-1 0 0,0 0-1,0 1 1,0-1 0,0 0 0,0 0 0,0 0-1,0 0 1,0 0 0,0 0 0,0 0-1,1 0 1,-1-1 0,0 1 0,0 0-1,0 0 1,0 0 0,0 0 0,0 0-1,0 0 1,0 0 0,0 0 0,0 0 0,0 0-1,0 0 1,1 0 0,-1 0 0,0 0-1,0 0 1,0 0 0,0 0 0,0 0-1,0-1 1,0 1 0,0 0 0,0 0-1,0 0 1,0 0 0,0 0 0,0 0 0,0 0-1,0 0 1,0 0 0,0 0 0,0 0-1,0-1 1,0 1 0,0 0 0,0 0-1,0 0 1,0 0 0,0 0 0,0 0-1,0-1 11,0 1 0,0-1 0,0 1 0,0-1 0,0 1-1,0-1 1,0 1 0,0-1 0,0 1 0,0-1-1,0 1 1,1-1 0,-1 1 0,0-1 0,0 1 0,0-1-1,1 1 1,-1 0 0,0-1 0,1 1 0,-1-1-1,0 1 1,1 0 0,-1-1 0,1 1 0,-1 0-1,0 0 1,1-1 0,-1 1 0,1 0 0,-1 0 0,1 0-1,-1-1 1,1 1 0,-1 0 0,1 0 0,-1 0-1,1 0 1,-1 0 0,1 0 0,-1 0 0,1 0 0,-1 0-1,1 0 1,-1 0 0,1 1 0,2-4-104,7-7-68,-9 9 158,-1 1 0,1 0 0,-1-1 0,1 1 0,-1 0 1,1-1-1,-1 1 0,1 0 0,0 0 0,-1-1 0,1 1 0,-1 0 0,1 0 0,-1 0 1,1 0-1,0 0 0,-1 0 0,1 0 0,-1 0 0,1 0 0,0 0 0,-1 0 1,1 0-1,-1 1 0,2-1 0,-2 0 6,16 0 315,-14 0-218,1 3-64,7 7 5,-7-7 53,-1-1-21,0 0-71,-1-1 0,0 0 0,0 1 0,0-1 0,0 1-1,0-1 1,0 1 0,0-1 0,-1 1 0,1 0 0,0-1 0,-1 1 0,1 0 0,-1 2-1,3 1-45,-2-3 38,0-1 0,0 0 1,1 0-1,-1 1 0,-1-1 0,1 0 0,0 1 1,0-1-1,0 1 0,-1-1 0,1 1 0,-1-1 1,1 1-1,-1 0 0,0-1 0,1 1 0,-1 2 0,0-2 2,0 0 0,0-1 0,1 1 0,-1 0 0,0 0 0,1-1 0,0 1-1,-1 0 1,1-1 0,0 1 0,0-1 0,1 2 0,-1-1 0,0-1 0,0 1-1,-1 0 1,1-1 0,0 1 0,-1-1 0,1 1 0,-1 0 0,1 0-1,-1-1 1,0 1 0,0 2 0,0 107 322,0-109-328,0 0-1,0-1 0,-1 1 0,1 0 1,-1-1-1,1 1 0,-1-1 0,0 1 0,0-1 1,-2 4-1,-2 3 29,-10 23 98,12-24-102,3-7-17,0 1 1,0-1 0,-1 1-1,1-1 1,0 0-1,0 1 1,0-1 0,0 1-1,-1-1 1,1 0-1,0 1 1,-1-1 0,1 1-1,0-1 1,0 0 0,-1 1-1,1-1 1,-1 0-1,1 0 1,0 1 0,-1-1-1,1 0 1,-1 0-1,1 0 1,-1 1 0,1-1-1,0 0 1,-1 0-1,1 0 1,-1 0 0,1 0-1,-1 0 1,1 0 0,-1 0-1,0 0 1,-4 2 96,-21 24 224,26-25-338,-1-1 0,1 1 0,-1-1 0,1 0 0,-1 1 0,1-1 0,-1 0 0,1 0 0,-1 1 0,0-1 0,1 0 0,-1 0 0,1 0 0,-1 0 0,0 0 0,1 0 0,-1 0 0,1 0 0,-1 0 0,0 0 0,1 0 0,-1 0 0,1 0 0,-1 0 0,0-1 0,1 1-17,-3 0-770,3 0-1781,0 0 704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09:22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337 94 1472,'60'0'2768,"-60"0"-2758,0 0-1,0 0 1,0 0-1,0 0 1,0 0 0,0 0-1,0 0 1,0 0 0,1 0-1,-1 0 1,0 0 0,0 0-1,0 0 1,0 0-1,0 0 1,0 0 0,0 0-1,0 0 1,0 0 0,0 0-1,1 0 1,-1 0 0,0 0-1,0 0 1,0 0-1,0 0 1,0 0 0,0 0-1,0 0 1,0 0 0,0 0-1,0 0 1,0 0 0,0-1-1,0 1 1,0 0-1,0 0 1,0 0 0,1 0-1,-1 0 1,0 0 0,0 0-1,0 0 1,0 0 0,0 0-1,0 0 1,0-1-1,0 1 1,0 0 0,0 0-1,0 0 1,0 0 0,0 0-1,0 0 1,-1 0 0,1 0-1,0-2 77,1 0 39,-1 0 1,0 0 0,0 0 0,0 0 0,0-1 0,-1 1 0,1 0-1,0 0 1,-2-3 0,-3 1-68,0 2-1,0-1 1,0 0 0,-6-1-1,-18-1 34,-75-21 287,72 15-279,29 10-94,0-1 0,0 1 0,0 0 0,0 0 0,0 1 1,0-1-1,-1 1 0,1 0 0,0-1 0,-4 2 0,-50-1-378,57 0 371,0 0 1,0 0 0,0 0-1,0-1 1,-1 1-1,1 0 1,0 0 0,0 0-1,0 0 1,0 0-1,0 0 1,0 0 0,0 0-1,0 0 1,0 0-1,0 0 1,-1 0 0,1 1-1,0-1 1,0 0-1,0 0 1,0 0 0,0 0-1,0 0 1,0 0-1,0 0 1,0 0 0,0 0-1,0 0 1,0 0-1,-1 0 1,1 0-1,0 0 1,0 0 0,0 0-1,0 0 1,0 1-1,0-1 1,0 0 0,0 0-1,0 0 1,0 0-1,0 0 1,0 0 0,0 0-1,0 0 1,0 0-1,0 0 1,0 1 0,0-1-1,0 0 1,0 0-1,0 0 1,0 0 0,0 0-1,0 0 1,1 17 27,-1-4 27,0 1 1,-3 23-1,-1-19-48,1 1-1,0 1 0,0 32-1,3 0-13,-2 0-1,-12 72 0,-11 81 349,22-163-270,-13 114 124,14-105-259,2-36 42,-3 31-1,-2-22 98,2-10 58,1-1 0,0 1 0,1 17 0,1-27-92,0-1-1,0 1 0,-1 0 1,-1 7-1,-1-2-32,2-8-7,1-1 0,0 1 1,-1-1-1,1 1 0,0 0 0,-1-1 0,1 1 0,0 0 0,0-1 0,0 1 0,0-1 0,0 1 0,0 0 0,0-1 0,0 1 1,0 0-1,0-1 0,0 1 0,0 0 0,0-1 0,0 1 0,1 0 0,-1-1 0,0 1 0,0-1 0,1 1 0,-1 0 0,0-1 1,1 1-1,-1-1 0,1 1 0,-1-1 0,1 1 0,-1-1 0,1 1 0,0-1-3,-1 1-1,0-1 1,1 1-1,-1 0 1,0-1 0,1 1-1,-1-1 1,0 1 0,1 0-1,-1-1 1,0 1-1,0 0 1,0-1 0,0 1-1,0 0 1,0-1-1,0 1 1,0 0 0,0-1-1,0 1 1,0 0-1,0-1 1,-1 2 0,1 0-15,0 11-44,0-10 21,0-1 80,0 9 70,0-11-101,0 0 0,0 0 0,0 0 0,0 0 0,0 0-1,0 0 1,0 0 0,0 0 0,0 0 0,0 0 0,0 1 0,0-1 0,0 0 0,0 0 0,0 0-1,0 0 1,0 0 0,0 0 0,0 0 0,0 0 0,0 0 0,0 0 0,0 1 0,0-1-1,0 0 1,0 0 0,0 0 0,0 0 0,0 0 0,0 0 0,0 0 0,0 0 0,0 0 0,0 0-1,1 0 1,-1 0 0,0 0 0,0 0 0,0 0 0,0 0 0,0 0 0,0 0 0,0 0-1,0 0 1,0 0 0,0 0 0,1 0 0,-1 0 0,0 0 0,0 0 0,0 0 0,0 0-1,0 0 1,0 0 0,0 0 0,0 0 0,2 0 26,-1 0 1,1 0-1,-1-1 1,0 1-1,1 0 0,-1-1 1,1 1-1,-1-1 1,0 1-1,0-1 0,3-1 1,-2 0 0,-1 1 1,1 0 0,0 0-1,0 0 1,0 1 0,0-1 0,0 0-1,0 1 1,0-1 0,0 1-1,0 0 1,3 0 0,55 0 440,-45 0-548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09:22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1888,'0'0'613,"5"0"-367,50-2 3157,-19 1-2360,-1 1 1,39 5-1,-48 0-814,-6-2 62,40 2-1,-28-5-433,107 0 1275,-45 0-4873,-78 0 1779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09:22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1 1664,'1'4'155,"-1"1"0,1-1 0,0 0-1,3 7 1,0 5 26,-4-15-138,-1 0 1,1 1 0,0-1 0,0 0 0,-1 0 0,1 1-1,0-1 1,-1 0 0,0 0 0,0 2 0,0-2 18,0 1 0,1-1 1,-1 1-1,0 0 0,1-1 1,-1 1-1,1 0 0,0 0 1,-1 0-1,1 2 1,0 69 1990,0-68-1904,-1 0-1,1 0 1,-1 0 0,-1 0 0,1 0 0,-1 0-1,1-1 1,-1 1 0,-1 0 0,1-1 0,-4 5 0,-4 9 209,-22 49 951,-29 85 0,49-124-1242,7-15-18,0-1 0,-3 19 1,7-27-30,0 0 0,0 1 0,1-1 0,0 0-1,0 1 1,0-1 0,1 1 0,-1-1 0,1 0 0,0 1 0,3 5 0,-4-8-11,2 3 11,0-1 0,0 1 0,0-1 0,0 0 0,1 1 0,-1-1 0,1-1-1,0 1 1,1 0 0,-1-1 0,0 1 0,1-1 0,5 3 0,-3-1 19,1-1-1,1 0 1,-1 0 0,0-1 0,1 0 0,11 3 0,23-1 158,-37-4-172,1 1-1,-1 0 1,0 0-1,7 4 1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35:07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1152,'0'0'363,"0"0"-214,0 0 38,0 0 303,0 0-79,0 0 133,0 0-171,0 0-21,2 0-53,47 1 2306,94-4-794,-36-8-1470,36 9-16,157-6-36,18 0-140,161 8-710,0 0-3785,-287 0 1557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09:23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3232,'0'0'1035,"2"0"-614,4 0 123,0 0 1,0 1-1,0 0 0,0 0 1,-1 1-1,9 3 1,-6-2-20,-5-3-385,0 1 0,0 0 0,-1-1 0,1 0 1,0 0-1,4 0 0,-7 0-140,14 1 261,-3-1-113,-1 0 0,1 0 0,18-3 0,-17 0-44,5 0 64,-1 0 0,30-1 0,-26 4-108,-11 1-31,0-1-1,-1 0 1,1-1-1,14-2 1,-10 0 49,-4 0 35,1 1 1,-1 0-1,1 1 1,17-1-1,-25 2-103,-1 0-1,1 0 1,0 0-1,-1-1 1,1 1-1,-1-1 1,1 1-1,-1-1 1,1 1-1,-1-1 1,1 0-1,-1 0 1,1 0-1,-1 0 1,0 0-1,1 0 0,0-2 1,1 1-47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09:24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236 235 1312,'13'-13'421,"-13"13"-414,0-1 0,0 1 0,1 0-1,-1 0 1,0-1 0,0 1 0,1 0-1,-1 0 1,0 0 0,1 0 0,-1 0 0,0-1-1,0 1 1,1 0 0,-1 0 0,0 0-1,1 0 1,-1 0 0,0 0 0,1 0-1,-1 0 1,0 0 0,1 0 0,-1 0 0,1 0-1,3 0 44,0-1 0,0 1 0,0-1-1,0-1 1,0 1 0,0 0 0,0-1-1,5-3 1,4 0 185,-11 1-130,4-2 78,15 0 116,-11-7 319,0 5-402,-9 7-174,1 0-1,-1 0 0,0 0 0,0 0 0,0 0 0,0 0 0,0 0 1,2-3-1,-2 2 57,-1 0 1,1-1-1,0 1 0,-1-1 1,1 1-1,-1-1 0,0 1 1,0-5-1,1-3 64,-1 8-160,0 0-1,1 0 1,-1 0-1,0-1 1,0 1-1,0 0 1,0 0 0,-1 0-1,1 0 1,-1 0-1,1-1 1,-1 1-1,0 0 1,1 0-1,-3-3 1,2 4 11,-1 0 1,1-1 0,0 1-1,-1 0 1,1 0-1,0 0 1,-1 1 0,0-1-1,-1-1 1,-12-5 202,10 4-153,2 2-31,1-1 0,-1 1 1,0 0-1,0 0 0,0 0 0,0 0 0,0 0 0,0 1 0,0-1 0,0 1 0,-4 0 0,-4-1-6,7 1-22,0 0 0,-1 0-1,1 0 1,-1 0 0,1 1 0,-9 1 0,-10 6 153,-1 0 1,1 1-1,-39 24 0,53-28-102,1 1 0,0 0 0,0 1 0,1 0 0,0 0-1,0 1 1,1 0 0,0 0 0,0 0 0,-8 17 0,6-11-13,5-10-21,1 1 1,-1 0 0,1 1-1,0-1 1,0 0 0,1 1-1,0-1 1,-1 1 0,2-1-1,-1 8 1,1-11-13,0 0 0,0 0 0,0-1 0,0 1 0,0 0 0,1 0 0,-1-1 0,1 1 0,0 0 0,-1 0 1,1-1-1,0 1 0,0-1 0,0 1 0,0-1 0,0 1 0,0-1 0,0 0 0,1 1 0,-1-1 0,0 0 0,1 0 0,-1 0 0,1 0 0,-1 0 0,1 0 0,0 0 1,-1-1-1,1 1 0,0 0 0,3 0 0,11 1 11,0-1 0,0 0 0,1-1 0,-1-1 0,0-1 1,0 0-1,0-1 0,21-6 0,-15 2-104,0-2 1,-1 0-1,0-1 1,34-21-1,-40 21 27,-6 5-11,-1 0-1,0-1 1,0 0-1,0-1 0,-1 1 1,0-2-1,8-9 1,-12 12 49,0 0 0,0 0 0,0 0 0,-1-1 0,1 1 0,-1-1 0,0 1 0,-1-1 0,0 0 1,0 0-1,0 0 0,0-10 0,-1-44 29,0 59-10,0-1 0,0 1-1,1 0 1,-1 0 0,0-1-1,-1 1 1,1 0-1,0 0 1,0 0 0,-1-1-1,1 1 1,0 0 0,-1 0-1,1 0 1,-1 0-1,1 0 1,-1 0 0,0 0-1,0 0 1,1 0-1,-1 0 1,0 0 0,0 0-1,0 0 1,0 0 0,0 1-1,0-1 1,0 0-1,0 1 1,0-1 0,0 1-1,0-1 1,-1 1 0,1 0-1,0-1 1,0 1-1,0 0 1,-1 0 0,1 0-1,0 0 1,-2 0-1,2 0-5,0 0-1,0 0 1,1 0-1,-1 1 0,0-1 1,0 0-1,0 0 0,1 1 1,-1-1-1,0 1 0,1-1 1,-1 0-1,0 1 1,1-1-1,-1 1 0,0-1 1,1 1-1,-1 0 0,1-1 1,-1 1-1,1 0 1,-1 0-1,-8 21 53,3-7 28,0-3-38,-2 2 27,1 0 0,1 0 1,0 1-1,-6 25 0,7 7-73,1-23-5,1-9 49,0 0-1,0 24 0,2-12 22,0-15-32,1 1 0,0-1 0,2 15 1,-1-24 7,-1-1 1,1 1 0,-1-1 0,1 1 0,0-1 0,0 1-1,0-1 1,0 0 0,1 1 0,-1-1 0,1 0 0,-1 0-1,1 0 1,0 0 0,-1 0 0,1 0 0,0 0 0,0-1-1,1 1 1,1 1 0,-3-3-38,0 0-1,-1 1 1,1-1 0,0 0-1,0 0 1,-1 0 0,1 1-1,0-1 1,-1 0 0,1 0-1,0 0 1,0 0 0,-1 0-1,1 0 1,0-1-1,-1 1 1,1 0 0,0 0-1,-1 0 1,2-1 0,3-3-369,-1 1 0,1-1-1,-1 0 1,0-1 0,0 1 0,-1-1 0,1 1 0,-1-1 0,0 0 0,0 0 0,2-7 0,10-19-1300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09:25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16 1824,'0'-15'821,"-3"15"-618,-3-1 180,8 2-46,-2-1-302,1 1 0,-1-1 1,1 1-1,0 0 0,-1-1 0,1 1 1,-1 0-1,1-1 0,-1 1 0,0 0 1,1 0-1,-1-1 0,0 1 0,0 0 1,1 0-1,-1 0 0,0-1 0,0 1 1,0 0-1,0 0 0,0 0 0,0 1 1,0 4 75,-1 0 1,0 0 0,0 0 0,-3 8 0,-2 10 182,4-10-140,1-1 1,0 1-1,2 14 0,0-10 145,-4 35 1,-23 95 313,24-139-583,0-1 1,0 1-1,0-1 0,-1 0 1,-5 9-1,-2 7 65,5 6-11,2-15-45,-7 18 73,7-21-82,3-8-9,-1 0 0,0-1 0,0 1 0,-1 0 0,1-1 0,-1 1 0,0-1 0,-3 6 0,-8 14 64,13-23-83,0 1 1,-1-1-1,1 1 0,0-1 0,0 0 0,0 1 1,-1-1-1,1 0 0,0 0 0,-1 1 0,1-1 1,0 0-1,-1 0 0,1 1 0,0-1 0,-1 0 1,1 0-1,0 0 0,-1 1 0,1-1 0,0 0 1,-1 0-1,1 0 0,-1 0 0,1 0 0,0 0 1,-1 0-1,1 0 0,-1 0 0,1 0 0,0 0 1,-1 0-1,1 0 0,-1 0 0,1-1 0,0 1 1,-1 0-1,1 0 0,0 0 0,-1-1 0,1 1 1,0 0-1,-1 0 0,1-1 0,-1 1 0,1-2-23,-1 1-1,1 0 1,-1-1-1,1 1 1,-1-1-1,1 1 1,0-1-1,0 1 1,0-1-1,0 1 1,0-1-1,0-2 1,1-5-94,-1 1-4,1 0 1,0 0-1,1 0 0,0 0 1,0 0-1,1 1 0,0-1 1,0 1-1,1-1 1,0 1-1,0 1 0,7-9 1,-4 5 23,2 0 1,-1 0 0,1 1-1,1 1 1,0-1 0,19-11-1,-15 12 68,0 1-1,0 1 0,28-9 1,-2 1 4,-36 13 22,2-2-15,1 1 0,0-1 0,14-2-1,-20 5 16,1 0-1,0 0 0,-1 0 0,1 0 1,0 0-1,-1 0 0,1 1 1,0-1-1,-1 0 0,1 1 1,-1-1-1,1 1 0,0 0 0,-1 0 1,0-1-1,1 1 0,-1 0 1,1 0-1,-1 0 0,1 2 1,-1-3 5,-1 1 1,0-1 0,1 1 0,-1-1-1,0 1 1,1-1 0,-1 1 0,0-1-1,0 1 1,0-1 0,0 1 0,1 0-1,-1-1 1,0 1 0,0-1 0,0 1-1,0-1 1,0 1 0,0 0 0,0-1-1,-1 1 1,1-1 0,0 1 0,0-1 0,0 1-1,-1 0 1,1-1 0,0 1 0,0-1-1,-1 1 1,0 0 8,0 2-6,0-1 1,-1 0-1,0 1 1,1-1-1,-1 0 1,0 0-1,0 0 1,0 0-1,0 0 1,-1 0 0,1 0-1,0-1 1,-1 1-1,-3 1 1,-2 0 46,0-1 0,-1 1 1,-12 1-1,-6 1 95,22-3-110,1 0-1,0 1 1,0-1-1,0 1 0,0-1 1,0 1-1,0 1 1,1-1-1,-1 0 0,1 1 1,0 0-1,0 0 1,-3 4-1,-17 21 320,21-28-336,1 1 0,-1 0 0,1 0 0,0 0 0,-1 0 0,1 0 0,0 0 0,0 0 0,0 1-1,1-1 1,-1 0 0,0 0 0,1 1 0,0-1 0,-1 0 0,1 1 0,0-1 0,0 4-1,0-4 5,1 0 0,-1 0 0,0 0 0,1 1 0,-1-1 0,1 0-1,-1 0 1,1 0 0,0 0 0,0 0 0,0 0 0,0-1 0,1 1-1,-1 0 1,0 0 0,1-1 0,-1 1 0,1-1 0,-1 1 0,1-1-1,0 0 1,0 1 0,-1-1 0,1 0 0,0 0 0,0 0 0,0-1-1,0 1 1,0 0 0,1-1 0,-1 1 0,3-1 0,-3 0-6,0 0 0,-1 1-1,1-1 1,0 0 0,0 1 0,-1-1 0,1 1 0,0-1 0,-1 1 0,1 0-1,-1 0 1,3 1 0,-3-1 6,0 0-1,1 0 1,0 0 0,-1-1-1,1 1 1,0 0 0,-1-1-1,1 1 1,0-1 0,-1 0-1,1 1 1,2-1 0,24 0 16,-25 0-116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09:25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1728,'0'-12'644,"0"24"301,0-12-481,0 3 134,0-3-577,0 1 1,0-1-1,0 0 1,0 1 0,0-1-1,0 1 1,0-1 0,0 1-1,0-1 1,0 1-1,0-1 1,1 1 0,-1-1-1,0 1 1,0-1 0,0 0-1,1 1 1,-1-1-1,0 1 1,1-1 0,-1 0-1,0 1 1,1-1 0,-1 0-1,0 1 1,1-1 0,-1 0-1,0 0 1,1 1-1,-1-1 1,1 0 0,-1 0-1,1 0 1,-1 0 0,1 0-1,-1 1 1,1-1-1,-1 0 1,1 0 0,-1 0-1,0 0 1,1 0 0,-1 0-1,1-1 1,-1 1-1,1 0 1,21 3 460,-6 1-221,-1-1 1,1 0-1,28 0 0,-5-1 29,66 11-1,-2 1-20,123-11 151,-122-4-269,311 1 617,-412 0-1291,-6 0-1738,-10 0 608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09:26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249 344 1824,'0'-29'1157,"0"29"-1154,0 0-1,0 0 1,0 0-1,0 0 0,0 0 1,0 0-1,0 0 1,0 0-1,0 0 1,0 0-1,0 0 0,0-1 1,0 1-1,0 0 1,0 0-1,0 0 1,0 0-1,0 0 0,0 0 1,0 0-1,0 0 1,0 0-1,0 0 1,0-1-1,0 1 0,0 0 1,-1 0-1,1 0 1,0 0-1,0 0 1,0 0-1,0 0 1,0 0-1,0 0 0,0 0 1,0 0-1,0 0 1,0 0-1,0 0 1,0 0-1,0 0 0,-1 0 1,1 0-1,0 0 1,0 0-1,0 0 1,0 0-1,0 0 0,0 0 1,0 0-1,0 0 1,0 0-1,0 0 1,-1 0-1,1 0 0,0 0 1,-10 0 157,10 0-158,0 0 1,0 0-1,-1 0 1,1 0-1,0 0 0,0 0 1,0 0-1,0 0 1,0 0-1,0 0 1,0 0-1,0 0 1,0 0-1,0 0 0,-1 0 1,1 0-1,0 0 1,0 0-1,0 0 1,0 0-1,0 0 0,0 0 1,0 0-1,0 0 1,0 0-1,0 0 1,0 0-1,0 0 0,-1 0 1,1-1-1,0 1 1,0 0-1,0 0 1,0 0-1,0 0 0,0 0 1,0 0-1,0 0 1,0 0-1,0 0 1,0 0-1,0 0 1,0-1-1,0 1 0,0 0 1,0 0-1,0 0 1,0 0-1,0 0 1,0 0-1,0 0 0,0 0 1,0 0-1,0 0 1,0 0-1,0-1 1,0 0 17,0 0 0,0 0 1,0 0-1,0 0 0,0 0 0,-1 0 1,1 0-1,0-1 0,-1 1 1,1 0-1,0 0 0,-1 0 1,1 0-1,-1 1 0,0-1 1,1 0-1,-1 0 0,0 0 0,0 0 1,1 1-1,-1-1 0,0 0 1,0 1-1,0-1 0,0 0 1,0 1-1,0-1 0,0 1 1,0 0-1,0-1 0,-2 1 1,-3-2 104,0 2 1,-1-1 0,1 1 0,-11 0-1,2 1 250,11-1-288,0 0-1,1 1 1,-1 0 0,0 0 0,0 0-1,1 0 1,-1 1 0,0-1 0,1 1-1,0 0 1,-1 0 0,1 0 0,0 1-1,0-1 1,0 1 0,0-1 0,-3 5-1,-4 6 314,0 0 0,-15 26 0,11-15-255,4-10-30,6-9-86,1-1-1,0 1 0,0 0 0,-3 9 0,6-13-29,-1 0 0,1 1 0,0-1 0,0 1 0,0-1 0,0 0 0,0 1 0,0-1 0,0 1 0,0-1 0,1 0 0,-1 1 0,1-1 0,-1 1 0,1-1 0,-1 0 0,1 0 0,0 1 0,0-1 0,-1 0 0,1 0 0,0 0 0,0 0 0,0 0 0,2 1 0,-2 0 12,1-1 1,0 1-1,0-1 1,0 0-1,0 1 0,0-1 1,0 0-1,0-1 1,0 1-1,1 0 0,-1 0 1,0-1-1,4 1 1,9-1 5,-1 0 1,1 0-1,-1-2 1,0 0-1,1 0 1,20-8-1,-21 5-71,0-1 0,0 0 0,-1-2 0,0 1 0,22-19 0,-30 22 44,0-1 0,0-1 0,-1 1 0,1 0 0,-1-1 0,-1 0 0,1 0 0,-1 0 0,0 0 0,-1-1 0,1 1 0,-1-1 0,0 0 0,1-11 0,1-30-116,-4-70 1,-1 55 194,1 61-78,0-1 0,0 0 0,-1 0 0,1 1 0,-1-1 0,1 0 0,-1 1 0,0-1 0,0 1 0,0-1 0,-1-2 0,0 3-3,1-1 0,0 1-1,0 0 1,1 0 0,-1-1-1,0 1 1,1 0 0,0-1-1,-1 1 1,1 0 0,0-4-1,0 6 10,0-1 0,0 1-1,0-1 1,0 1-1,0-1 1,0 1-1,0-1 1,0 1-1,0-1 1,0 1-1,0 0 1,0-1-1,0 1 1,0-1-1,0 1 1,1-1-1,-1 1 1,0-1 0,0 1-1,1-1 1,-1 1-1,0 0 1,1-1-1,-1 1 1,0 0-1,1-1 1,-1 1-1,0 0 1,1-1-1,-1 1 1,2 0-1,4-5-29,-2-1 23,-3 5 11,-1 1 0,0-1-1,0 1 1,1 0 0,-1-1-1,0 1 1,1-1-1,-1 1 1,0 0 0,1-1-1,-1 1 1,0 0 0,1 0-1,-1-1 1,1 1 0,-1 0-1,1 0 1,-1-1 0,0 1-1,1 0 1,-1 0 0,1 0-1,-1 0 1,1 0 0,-1 0-1,1 0 1,-1 0 0,1 0-1,-1 0 1,1 0-1,0 0 1,0 0 3,-1 0 0,1 0 0,-1 0 0,1 0 1,-1 0-1,1 0 0,-1 0 0,1 0 0,-1 0 0,1 0 0,-1 0 0,1 0 0,-1 0 0,1 0 0,-1 1 1,0-1-1,1 0 0,-1 0 0,1 1 0,-1-1 0,1 0 0,-1 0 0,0 1 0,1-1 0,-1 0 0,0 1 1,1-1-1,-1 1 0,0-1 0,0 0 0,1 2 0,3 4 148,0-4 34,3 4 188,-6-1-262,0 0 1,0 1 0,-1-1 0,0 0-1,0 0 1,0 7 0,-1 2 180,1-4-121,0-1 0,-1 1 0,-1 0 0,0-1-1,-5 16 1,-1-3 242,-12 21-1,-5 9 220,10-18-395,-15 32-4,27-58-211,0 0 1,1 1 0,0-1-1,0 0 1,0 17-1,1-7-22,1-16 18,0 1 0,0-1 0,0 0 0,0 0-1,0 1 1,0-1 0,1 3 0,0-4-53,-1 0-1,1 0 1,0 0-1,-1-1 1,1 1-1,0 0 1,0 0-1,0 0 1,0 0-1,0-1 1,0 1-1,0 0 1,0-1-1,0 1 1,1 0-1,14 9-2455,-1-7 650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09:27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0 1056,'-13'0'357,"13"0"-354,0 0-1,-1 0 0,1 0 1,0 0-1,0 0 1,0 0-1,0 0 0,0 0 1,-1 1-1,1-1 0,0 0 1,0 0-1,0 0 0,0 0 1,0 0-1,0 0 1,0 0-1,-1 0 0,1 0 1,0 0-1,0 0 0,0 1 1,0-1-1,0 0 1,0 0-1,0 0 0,0 0 1,0 0-1,0 0 0,0 0 1,0 1-1,-1-1 1,1 0-1,0 0 0,0 0 1,0 0-1,0 0 0,0 1 1,0-1-1,0 0 0,0 0 1,0 0-1,0 0 1,0 0-1,1 0 0,-1 1 1,0-1-1,0 0 0,0 0 1,0 0-1,0 0 1,0 0-1,0 1 0,0 10 35,1 0 326,-1 1-1,0 0 1,-3 14 0,-8 5 651,6 1-268,0-16-348,3-10-265,1 1 0,-1-1 0,1 1-1,0-1 1,0 8 0,1 64 331,0-78-458,0 1 0,0 0-1,0-1 1,0 1 0,0-1 0,0 1 0,0 0 0,0-1 0,0 1 0,0-1-1,1 1 1,-1-1 0,0 1 0,0-1 0,1 1 0,-1 0 0,0-1 0,1 0-1,-1 1 1,0-1 0,1 1 0,-1-1 0,1 1 0,-1-1 0,1 0 0,0 1-1,16 1 191,-10-3-161,-5 1-26,0 0 0,-1 0 0,1 0 0,-1 0 0,1-1-1,0 1 1,-1 0 0,1-1 0,-1 0 0,1 1 0,-1-1 0,1 0 0,-1 0 0,0 0 0,1 0-1,-1 0 1,0 0 0,2-1 0,0-2 1,0-1-1,0 1 0,-1-1 1,4-6-1,-3 6-49,7-13-45,-5-8-49,3 7 38,-8 18 93,-1 1-1,1-1 1,0 0-1,0 0 1,-1 0-1,1 0 1,-1 0-1,1 0 0,-1 1 1,1-1-1,-1 0 1,0 0-1,1 1 1,-2-2-1,2 3 8,-1 0 0,1 0 0,0-1-1,-1 1 1,1 0 0,0 0 0,0 0 0,0 0-1,-1-1 1,1 1 0,0 0 0,0 0 0,1 1-1,-2 8 391,1-7-319,0 0 0,0 1 0,0-1 0,0 0 0,1 0 0,-1 1 0,1-1 0,0 0 0,0 0 1,0 0-1,0 0 0,0 0 0,1 0 0,-1 0 0,1-1 0,2 4 0,1 2 8,-3-4-61,0-1 0,0 0-1,0 1 1,1-1 0,-1 0 0,1 0-1,-1 0 1,1 0 0,0-1-1,1 1 1,-1-1 0,0 0-1,1 0 1,-1 0 0,1 0 0,-1 0-1,1-1 1,4 1 0,36 4 319,-28-3-246,15 1 55,0-8 3,-15 1-87,-1 1-14,16-4 45,1-9 40,-17 6-71,-9 7-51,-1 0 15,-1 0 1,1-1-1,0 1 0,-1-1 1,0 0-1,1 0 0,-1 0 1,0-1-1,-1 1 0,1-1 0,6-8 1,-8 8-16,-1 1 1,1-1 0,0 1 0,-1-1 0,0 0-1,1 0 1,-2 0 0,1 1 0,0-1-1,-1 0 1,0 0 0,1 0 0,-2 0 0,1 0-1,0 0 1,-3-7 0,1 1-7,-1 0 1,-1 1-1,0-1 1,0 1-1,-8-12 1,7 14-5,0 0 0,-1 0 0,-11-10 0,-7-9 2,6-6-7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09:27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1 126 992,'0'-1'37,"0"-1"0,0 0 1,0 1-1,1-1 0,-1 0 1,1 1-1,-1-1 0,1 0 0,0 1 1,-1-1-1,1 1 0,0-1 0,1-1 1,3-4 48,-2 1 153,-2 3-142,0 0 1,0 0-1,1 0 1,-1 1-1,1-1 1,0 1-1,-1-1 1,1 1-1,0 0 1,1 0-1,-1 0 1,0 0-1,1 0 1,2-2-1,42-14 1306,-31 10-1083,-7 3-130,0 0 1,18-6-1,-24 10-136,1 0 0,-1 1-1,1-1 1,0 1 0,-1-1-1,1 1 1,-1 0 0,1 1-1,0-1 1,-1 1 0,1-1-1,4 2 1,-2 1 38,1 0 0,-1-1 0,0 2 0,0-1 0,0 1 0,-1 0-1,1 0 1,-1 1 0,8 8 0,-10-11-41,-1 1 0,0 0 0,0 0 0,0 0 0,0 0 0,0 1 0,0-1 0,-1 0 0,0 1 0,1 0 0,-1-1 0,-1 1 0,1-1 0,0 1 0,-1 0 0,0-1 0,0 1 0,0 0-1,0 0 1,-2 5 0,-14 56 509,15-58-531,-1 0 0,-1-1-1,0 0 1,0 0-1,0 1 1,0-2-1,-1 1 1,0 0 0,0-1-1,-1 0 1,1 0-1,-1 0 1,-10 8-1,-13 3 48,23-14-53,1 0 0,-1 1 0,1-1 0,0 1 0,-6 5 0,0 4 20,8-10-37,1 0 1,-1 0-1,0 0 0,0-1 0,1 1 1,-1-1-1,0 1 0,0-1 0,-1 1 0,-2 0 1,-8 9-18,13-11 4,0 0 0,-1 1-1,1-1 1,0 0 0,0 1 0,-1-1-1,1 1 1,0-1 0,0 0 0,0 1-1,-1-1 1,1 1 0,0-1 0,0 1-1,0-1 1,0 1 0,0-1 0,0 1-1,0-1 1,0 0 0,0 1 0,0-1-1,0 1 1,0-1 0,0 1 0,1-1-1,-1 1 1,0-1 0,0 0 0,0 1-1,1-1 1,-1 1 0,0-1 0,0 0-1,1 1 1,-1-1 7,1 1-1,0-1 0,-1 0 0,1 1 1,0-1-1,0 0 0,0 1 0,-1-1 1,1 0-1,0 0 0,0 0 0,0 0 1,-1 0-1,1 0 0,2 0 0,14 2 61,-12 0-38,2 1 4,0-1 0,0 0-1,0-1 1,0 0-1,13 1 1,11-2-437,1 0 102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09:28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16 2560,'-31'-15'960,"31"15"-768,15 0-32,1 0 704,0 0-512,30 0 352,1 0-416,0 0 0,0 0-192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09:28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48 2080,'0'-13'667,"1"11"-499,6 2-80,8-2-7,1 0 1,23-7 0,-32 7-44,0 1 1,-1 0-1,1 1 1,0 0-1,14 1 1,-13-1 36,1 1 1,-1-1-1,0-1 0,16-2 1,-6-1 40,25-4 116,-39 7-194,1 1 1,-1-1-1,0 1 1,1 1-1,-1-1 1,0 0-1,8 3 1,25 13 788,-14-6-273,-23-10-528,1 0 0,-1 0 0,0 0 0,0 0 0,0 0 0,1 0 1,-1 0-1,0 0 0,0 0 0,0 1 0,1-1 0,-1 0 0,0 0 0,0 0 0,0 0 0,1 0 0,-1 0 0,0 1 0,0-1 0,0 0 0,0 0 0,0 0 0,1 1 1,-1-1-1,0 0 0,0 0 0,0 0 0,0 1 0,0-1 0,0 0 0,0 0 0,0 0 0,0 1 0,0-1 0,1 12 653,0-7-496,-1 0 0,0-1 0,0 1 0,0 0 0,0-1 0,-1 1 0,0 0-1,-1 5 1,0-6-147,0 0 0,0 0-1,1 0 1,-1 0-1,1 0 1,0 1 0,1-1-1,-1 0 1,1 1-1,0 6 1,-4 37 63,-6 25 56,5 18 10,-6 2 160,6 3-127,-5 11-166,4 2 58,-4 0 316,7-66-272,1 1 241,-11 56 1,12-97-360,-29 132 811,26-124-707,0-1 0,-1 1 1,0-1-1,-1 0 0,0 0 0,-10 13 1,-1 1 135,15-21-214,0 0-1,-1-1 1,1 1-1,-1 0 1,0-1-1,0 0 0,0 0 1,0 1-1,0-2 1,0 1-1,-6 2 1,2 0 15,-9 2 62,1-1 0,-1 0 0,-30 4 0,32-6-99,8-2-129,-1 0 0,1 0 0,0 0 0,-1-1 0,1 0 0,-1-1 0,1 1 0,-8-3 0,-17-10-467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09:33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314 13 1824,'-1'-11'476,"1"11"-470,0 0-1,0 0 1,0 0-1,0 0 1,-1-1-1,1 1 1,0 0-1,0 0 1,0 0-1,0 0 0,0 0 1,0 0-1,0 0 1,0 0-1,0 0 1,0 0-1,0 0 1,0 0-1,-1 0 1,1 0-1,0 0 1,0 0-1,0 0 1,0 0-1,0 0 1,0 0-1,0 0 0,0 0 1,0 0-1,0 0 1,-1 0-1,1 0 1,0 0-1,0 0 1,0 0-1,0 0 1,0 0-1,0 0 1,0 0-1,0 0 1,0 0-1,0 1 1,0-1-1,0 0 1,0 0-1,0 0 0,-1 0 1,1 0-1,0 0 1,0 0-1,0 0 1,-9 18 489,5-10-130,-3 4-164,0-1-1,-1 0 1,0 0-1,-16 14 1,-10 14 92,28-31-226,1-2 0,-1 1 0,0-1 0,0 0 0,-1 0 0,-7 5 1,2-1 1,8-7-54,0 1-1,0-1 0,0 0 1,-1 0-1,1-1 0,-1 1 0,1-1 1,-1 0-1,0 0 0,0 0 1,0-1-1,0 0 0,0 0 1,0 0-1,-7 0 0,2-1 2,5 1-2,0-1 0,0 0 0,1-1-1,-7 0 1,10 1-7,0 0-1,0-1 1,0 1-1,0 0 1,0-1-1,0 1 1,0-1-1,0 1 1,0-1-1,0 0 1,0 1-1,0-1 1,1 0-1,-1 0 1,0 0-1,0 1 1,1-1-1,-1 0 1,0 0-1,1 0 1,-1 0-1,0-2 1,-1-6-6,1-1 0,0 1 1,0 0-1,1-1 0,0 1 1,1 0-1,3-17 0,6-5-59,-8 23 96,8-22-550,-9 28 465,0 0 1,0 0-1,0 1 1,1-1-1,-1 0 1,0 1-1,1-1 1,-1 1-1,1 0 1,0-1-1,-1 1 1,1 0-1,2-1 1,-3 2 51,0-1 1,0 1 0,0 0 0,0 0 0,0-1 0,0 1 0,-1 0 0,1 0-1,0 0 1,0 0 0,0 0 0,0 1 0,0-1 0,0 0 0,0 0 0,0 1-1,0-1 1,0 0 0,-1 1 0,1-1 0,0 1 0,0-1 0,0 1 0,-1-1-1,1 1 1,0-1 0,-1 1 0,1 0 0,0 0 0,-1-1 0,1 2 0,3 3 91,-1 0 1,0 0 0,4 10 0,-4-10 11,6 16 305,8 25 1,4 7 211,-19-49-537,1 0-1,0 1 0,0-1 1,0 0-1,0 0 0,0-1 1,1 1-1,6 4 0,0 1 51,-9-7-107,1-1 0,0 1 0,-1-1 1,1 1-1,0-1 0,0 0 0,0 0 1,0 1-1,0-1 0,0-1 0,0 1 0,0 0 1,0 0-1,0-1 0,0 1 0,1-1 1,-1 0-1,0 0 0,0 0 0,4 0 0,-4 0-15,0 0 16,0 0 0,1-1-1,-1 1 1,0-1 0,1 1-1,-1-1 1,0 0 0,0 0 0,0 0-1,1 0 1,-1 0 0,0-1-1,-1 1 1,4-3 0,19-24 86,-21 24-94,-1 1-20,0 0 0,0-1-1,0 0 1,0 1 0,0-1 0,-1 0 0,0 0 0,0 0 0,1-7 0,2-7-33,0 2 6,-2 9-4,0 1-1,0-1 0,-1 1 1,0-1-1,0-6 1,-1-18-54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33:07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60 2720,'1'-11'1015,"-1"15"304,0-1-1167,0-1 0,0 1 0,0-1 0,-1 1-1,1 0 1,-2 4 0,-5 8-44,1 0 0,1 0 0,-3 18 0,3-5-12,-1-13-43,5-11-46,-1-1-1,1 0 1,0 0 0,1 1 0,-1-1-1,0 0 1,1 6 0,0 22 985,0-31-990,0-1 0,0 1 0,-1-1 0,1 1 0,1-1 0,-1 1 0,0 0 0,0-1 0,0 1 0,0-1 0,0 1 0,0 0 0,0-1 0,1 1 0,-1 0 0,0-1 0,0 1 0,0-1 0,1 1 0,-1 0 0,0-1 0,0 1 0,1 0 0,-1 0 0,0-1 0,1 1 0,-1 0 0,1 0 0,-1 0 0,1-1 0,6-4 10,-2-8 36,23-31-5,-25 42-54,-1-1 0,0 1-1,1 0 1,-1 0 0,1 0 0,-1 0-1,1 0 1,0 1 0,0-1 0,0 1-1,0 0 1,6-2 0,10-5-83,-15 5 52,0 1 0,0 0-1,0 0 1,1 0 0,-1 1 0,0 0-1,1-1 1,-1 2 0,6-2 0,5 1 21,22 2 1,-10 0 158,114-1 171,-134-1-308,0 1 0,0-1 0,0-1 0,1 1 0,-1-1-1,-1-1 1,1 1 0,0-1 0,-1 0 0,1-1 0,8-5 0,-4 2-59,23-11 1,-15 9 70,-18 8-9,0 1-1,0-1 0,0 0 0,0 1 0,0-1 0,0 0 1,-1 0-1,1 0 0,0 0 0,-1 0 0,1 1 0,-1-1 1,1 0-1,-1-1 0,1 0 0,6-9 16,-1 7-44,-5 3 22,-1 1 1,0 0 0,1 0-1,-1-1 1,1 1-1,-1 0 1,0 0 0,1-1-1,-1 1 1,0-1 0,1 1-1,-1 0 1,0-1-1,1 1 1,-1-1 0,0 1-1,0 0 1,0-1-1,1 1 1,-1-1 0,0 1-1,0-1 1,0 1 0,0-1-1,0 1 1,0-1-1,0 1 1,0-1 0,0 1-1,0-1 1,0 0-1,0 0-3,0 0-1,0 1 0,0-1 1,0 0-1,0 0 0,0 1 1,0-1-1,0 0 0,1 1 1,-1-1-1,0 0 0,0 1 1,1-1-1,-1 0 0,1 1 1,-1-1-1,0 0 0,1 1 1,-1-1-1,1 1 0,0-1 1,-1 1-1,1-1 0,0 1 1,0-1-3,-1 1 0,1 0 0,-1-1 0,1 1 1,-1 0-1,0-1 0,1 1 0,-1-1 0,1 1 0,-1-1 1,0 1-1,0-1 0,1 1 0,-1-1 0,0 1 0,0-1 1,1 1-1,-1-1 0,0 1 0,0-1 0,0 1 0,0-1 1,0-1-1,1 39-247,0-13 156,-1-1 1,-4 31-1,-1-30 67,2-9 106,1 0 0,-1 27 1,-9 90 343,5-77-242,-3 18 155,5-11-175,-6-13-315,-4 42-16,14-84 39,0 0 1,0 0-1,1 11 0,0-7-596,0 4-8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34:56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281 48 1984,'0'0'640,"0"0"-389,0 0-49,0 0 220,0 0-113,0 0 32,0 0-149,0 0-96,0 0-16,0 0 118,0 0 15,0 0 187,0 0-134,0 0-90,0 0-85,0 0-11,0 3 16,0-3-83,0 1 1,0-1-1,1 1 0,-1-1 0,0 1 0,0-1 1,0 1-1,1-1 0,-1 1 0,0-1 0,0 0 1,1 1-1,-1-1 0,0 0 0,1 1 0,-1-1 1,1 0-1,-1 1 0,0-1 0,1 0 0,-1 1 1,1-1-1,-1 0 0,1 0 0,-1 0 1,1 1-1,22 3 222,35-5 2,-39 1-175,231 0 695,-233-1-790,34-6-1,-33 4-28,36-2-1,255 5 319,-294 0-279,0-2 0,27-4 1,-18 1 21,23 0 1,-32 3-1,8-3-4,0 2 0,25 0 0,39-5-79,-5 0 173,169 8-452,-243 1 382,0 0-1,0 0 0,-1 0 1,9 3-1,-8-2 5,-1 0 1,1 0-1,-1-1 0,10 0 0,219-1 63,-225 0-79,-1-1 0,0-1 0,1 1 0,-1-2 0,11-3 0,-17 5-4,-1 0-1,1 0 0,-1 1 0,1-1 1,-1 1-1,1 0 0,-1 0 0,6 1 1,1-1-8,42 0 16,-46 0 48,-5 0-74,-8 0-173,4 0 71,3 0 21,3 0-38,7 0 49,-10 0 85,0 0 0,0 0 1,0 0-1,1 0 0,-1 0 0,0 0 0,0 0 1,0 0-1,0 0 0,0 0 0,0 0 0,0 0 1,0 0-1,0 0 0,0 0 0,1 0 0,-1 0 0,0 0 1,0 0-1,0 0 0,0 0 0,0 0 0,0 1 1,0-1-1,0 0 0,0 0 0,0 0 0,0 0 1,0 0-1,0 0 0,1 0 0,-1 0 0,0 0 0,0 0 1,0 0-1,0 0 0,0 0 0,0 0 0,0 1 1,0-1-1,0 0 0,0 0 0,0 0 0,0 0 1,0 0-1,0 0 0,0 0 0,0 0 0,0 0 0,0 0 1,0 1-1,0-1 0,0 0 0,0 0 0,0 0 1,0 0-1,0 60-102,0-59 104,0 1 0,0 0-1,0-1 1,1 1-1,-1 0 1,1-1-1,-1 1 1,1-1-1,-1 1 1,1-1-1,0 1 1,0-1-1,1 2 1,3 5 8,-3 8-4,-2-11-6,0-4 0,13 24 0,-12-21 14,0 0 0,0 0 0,-1 0-1,1 0 1,-1 0 0,0 0 0,-1 6 0,1-4-24,0-4-17,13-2 219,-11 0-234,-2 3-6,0-2 49,0-1-1,0 1 1,0-1 0,0 0 0,0 1-1,0-1 1,0 1 0,1-1 0,-1 1-1,0-1 1,0 1 0,0-1 0,0 1-1,1-1 1,-1 1 0,0-1 0,0 0-1,1 1 1,-1-1 0,0 1 0,1-1 0,-1 0-1,0 1 1,1-1 0,-1 0 0,1 0-1,-1 1 1,0-1 0,1 0 0,-1 0-1,1 1 1,-1-1 0,1 0 0,-1 0-1,1 0 1,-1 0 0,1 0 0,-1 0-1,1 0 1,-1 0 0,1 0 0,2 0-44,-3 0 43,0 0 139,0 0-49,0 0-84,0 0 36,0 13 33,0-10-22,0-3-15,0 0-1,0 0 16,0 0-5,0-3 27,0-7-70,0 10-7,0-1 0,0 1-1,0 0 1,0 0-1,0 0 1,0 0-1,0 0 1,0 0 0,0 0-1,0 0 1,0 0-1,0 0 1,0 0-1,0-1 1,0 1 0,0 0-1,0 0 1,0 0-1,0 0 1,0 0-1,0 0 1,0 0-1,0 0 1,0 0 0,0 0-1,0 0 1,0-1-1,0 1 1,0 0-1,0 0 1,0 0 0,0 0-1,-1 0 1,1 0-1,0 0 1,0 0-1,0 0 1,0 0 0,0 0-1,0 0 1,0 0-1,0 0 1,0 0-1,0 0 1,0 0 0,-1 0-1,1 0 1,0 0-1,0 0 1,0 0-1,0 0 1,0 0 0,0 0-1,0 0 1,0 0-1,-1 0 1,-154 0-334,149 0 343,1 1 1,0 0-1,0 0 1,-9 3 0,8-2-4,1 0 0,-1-1 1,0 1-1,1-1 0,-8 0 1,-2-2-20,8 1 23,-1 0 1,0 0-1,1 1 0,-10 1 0,1 3 13,9-3-17,1 0-1,-1-1 1,1 0 0,-1 0-1,-6 0 1,-109-1-63,-86 0 326,183 2-307,-46 7 0,27-2-104,18-2-18,5-2-53,-39 2 0,42-4 381,-34 6-1,35-4-50,-36 2-1,-228-5 30,260 1-205,-39 6 0,30-2 60,-25 0 129,22 2-60,24-5-65,0-1 0,-1 1 0,-9-1 0,5 0-22,0 0 0,0 0 0,-13 5 0,15-4 4,1 0-1,-22 1 1,11-3 61,9 0-13,-1 0-1,-18-3 1,9-1-35,8 1-12,-1 0 1,-26 0-1,17 3 11,7-1 17,-1 1-1,-25 4 0,20 0 77,9-1-24,-1 0 0,-23 0 0,23-3-124,0 2-1,-19 3 0,17-2 52,0 0 0,-21-1 0,-19-2 348,53 3-298,-5 7 10,9-9-62,1-1-1,-1 0 0,1 1 0,-1-1 0,1 0 0,-1 1 0,1-1 1,-1 0-1,1 0 0,-1 1 0,1-1 0,-1 0 0,0 0 0,1 0 0,-1 0 1,1 0-1,-1 0 0,0 0 0,1 0 0,-1 0 0,1 0 0,-1 0 1,0 0-1,1-1 0,-2 1 0,2 0-11,-2 0-80,2 0 271,0 0-148,2 0-476,14 0-506,12 0-2394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09:38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1472,'9'0'328,"-6"-1"-267,0 1 0,1 0 0,-1 0 0,0 0 0,0 0 0,0 1 0,1-1 0,-1 1 1,3 1-1,-1 8 45,8-5 44,0 5-22,-13-9-119,0-1 0,1 0 1,-1 0-1,0 1 1,0-1-1,1 0 1,-1 0-1,0 0 1,1 1-1,-1-1 0,0 0 1,0 0-1,1 0 1,-1 0-1,0 0 1,1 0-1,-1 0 0,0 0 1,1 0-1,-1 0 1,0 0-1,1 0 1,-1 0-1,0 0 0,1 0 1,13 0 102,1 1-24,-1-1 0,1 0 0,15-4 0,4-6 29,10 5-5,-31 3-89,12-3 45,44-1 1,151 6 353,-204 1-389,0 0 0,22 6 1,-14-3 20,1 0-14,-13-3-69,0 1 1,0 1-1,18 5 1,-22-5 5,1 0 0,0-1 0,0 0 1,0 0-1,1-1 0,16 0 0,21 3 12,-34-2 10,12 3-12,43 1 0,138-6 584,-188 1-438,36 6 1,-37-4-137,34 2 0,-19-6-16,-7 1 103,45 3 1,99 23 160,-136-23-161,53-2 0,-31-2-76,-30 0-51,-9 1 2,1 0 0,29 4 1,-23 1 73,-13-3-15,1 0 1,-1 0-1,14 0 0,-6-2-43,-11 0 8,1 0 1,-1 0 0,0 0 0,11-3 0,-3-1 37,-1 1 0,2 1 0,-1 0 1,16 0-1,-2 2-51,-3 1-19,30-5 0,-24 0 28,-4 0 5,37-1 0,218 5 405,-266 0-326,32-7 0,-31 4 31,36-2 1,-31 5-35,-4-1-5,35 4 0,99 23-199,-135-23 185,-8-2-4,1 1 0,-1 1-1,0-1 1,12 6-1,22 4 75,-32-10-12,-1 1 0,0 0 0,17 8 0,-13-3 13,-6-4-180,-1 1 0,1-1 0,12 3 0,-3-3-69,-11-2 108,1 0 0,-1 0 0,1 0 0,7 5-1,-9-5 54,1 1 0,0 0-1,1-1 1,-1-1 0,13 3-1,0-1 86,16 7 3,-7-5-142,-13-3-24,30 9-1,-23-3 47,-5-1 28,35 7 0,-7-9 55,1 5-22,-28-7-17,-11-2-8,-1 0 0,0 0-1,0 1 1,1 0-1,-1 0 1,8 5 0,-9-5 49,1 1 0,-1-1 1,1 0-1,0 0 0,-1 0 1,1-1-1,0 0 0,0-1 1,8 0-1,-8 0-177,-1 1-1,0-1 1,1 1 0,-1 1 0,7 1-1,10 3-113,-4-3 103,0-2-1,1 0 0,19-2 1,4 0-8,391 1 807,-408-1-571,35-6 0,-36 3-157,34 0 0,-28 2-136,0-1-1,39-9 0,-4 1 169,-39 8-12,0 1 0,30 3 1,-5 0-24,-21-2 46,42-8-1,-18 1-545,89-19 601,34-3 630,-138 26-623,-14 3-76,0-2 0,40-10 0,-41 6-3,28-7-32,59-9 0,350-40 248,-249 48-80,-148 12 7,78-7 122,-73 6-88,146-10 196,16 0-107,-142 9-194,65-5 32,4 5 17,-86 1-9,189-5 199,-31 1-23,-26 0-15,32 8-19,-187 2-110,52 9-1,-96-11-111,17 2 78,26-1-1,-30-1 8,-18 0-232,1 0 1,-1 0 0,1 0-1,-1 0 1,1 0-1,-1 0 1,1 1 0,-1-1-1,1 1 1,-1-1 0,1 1-1,-1-1 1,2 2-1,-3-2 36,1 1-1,-1-1 1,0 0-1,1 1 0,-1-1 1,0 1-1,0-1 0,1 0 1,-1 1-1,0-1 1,0 1-1,0-1 0,0 1 1,0-1-1,1 1 1,-1-1-1,0 0 0,0 1 1,0-1-1,0 1 1,0-1-1,0 1 0,-1-1 1,1 1-1,0-1 0,0 1 1,0 0-1,-2 1-155,1 0 0,0 0 0,-1 1 0,1-1 0,-1 0 0,0 0-1,0 0 1,0 0 0,0-1 0,0 1 0,-4 2 0,-3 1-380,0-1-1,-17 5 1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09:39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73 1248,'93'0'560,"-91"0"-556,-1 0 1,1 1-1,-1-1 0,1 0 1,-1 0-1,1 1 0,-1-1 1,1 1-1,-1 0 0,1-1 1,-1 1-1,2 1 1,10 4 2,-8-5-13,1 0 0,-1 0 0,0-1-1,11 0 1,-9 0 74,0 0 0,0 0-1,10 2 1,-2 4 36,-12-5-94,0 0 0,0 1-1,0-2 1,0 1 0,1 0 0,-1 0-1,0-1 1,7 0 0,112 0 91,-109 1-78,0 0 0,24 5 0,-24-3-7,-1-1 0,24 1 1,12-4-4,-26 0-160,0 1 0,42 5 1,-40-1-2,-9-1 195,1-1 1,23 2 0,-16-4 46,-7 0-75,1 0-1,20-3 0,-13-1-32,-9 0 65,1 2 0,23-1 0,-14 3 1,0 1-6,31-5 0,-26 0-27,-8 0-10,38-1 0,-38 4 46,33-5 0,-33 2-75,35 0-1,46 4-683,-89-1 844,-1 1-1,1-2 0,15-3 1,-17 2-78,0 1 0,0 1 0,15-1 0,16 3-9,96-4-170,-101-2 50,64-3 32,1243 8 1971,-1103-16-1132,-8 0-221,-196 15-465,59-10 1,-90 10-106,13 0 117,35 0-1,-39 1-62,-14 0-50,-1 0 0,0 0 0,0 0 1,1 0-1,-1 0 0,0 0 0,0 0 1,0 0-1,1-1 0,-1 1 0,0 0 1,2-2-1,-2 2-24,-1 0 0,0 0-1,0 0 1,0 0 0,0 0 0,0-1 0,1 1 0,-1 0 0,0 0 0,0 0 0,0 0-1,0-1 1,0 1 0,0 0 0,0 0 0,0 0 0,0 0 0,0-1 0,0 1 0,0 0-1,0 0 1,0 0 0,0-1 0,0 1 0,0 0 0,0 0 0,0 0 0,0-1 0,0 1-1,0 0 1,0 0 0,0 0 0,0 0 0,0-1 0,0 1 0,-1 0 0,1 0 0,0 0-1,0 0 1,0 0 0,0-1 0,0 1 0,0 0 0,-1 0 0,1 0 0,0 0 0,0 0-1,0 0 1,0 0 0,-1 0 0,1 0 0,0 0 0,0 0 0,0 0 0,-1-1 0,1 1-1,-4 1-420,0 0 0,1 1-1,-1-1 1,1 1-1,-5 2 1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09:06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 2560,'0'0'832,"0"0"-517,-3 0-11,-4 0 436,14 0-158,-7 0-571,0 0 0,0 0-1,0 0 1,0 0 0,0 0 0,1 0-1,-1 0 1,0 0 0,0 0 0,0 0 0,0 0-1,0 0 1,0 0 0,0 0 0,0 0-1,0 0 1,0 0 0,1 0 0,-1 0-1,0 0 1,0 0 0,0 0 0,0 0-1,0 0 1,0 0 0,0 0 0,0 0-1,0 0 1,0 0 0,0 0 0,0 0-1,0 0 1,1 0 0,-1 0 0,0 1 0,0-1-1,0 0 1,0 0 0,0 0 0,0 0-1,0 0 1,0 0 0,0 0 0,0 0-1,0 0 1,0 0 0,0 1 0,0-1-1,0 0 1,0 0 0,0 0 0,0 0-1,0 0 1,0 0 0,0 0 0,0 0-1,0 11 433,0-11-434,0 0 0,0 0 1,-1 0-1,1 0 0,0 0 0,0 0 0,0 0 0,0 0 1,0 1-1,0-1 0,0 0 0,0 0 0,0 0 1,0 0-1,0 0 0,0 0 0,0 0 0,0 0 0,1 0 1,-1 0-1,0 1 0,0-1 0,0 0 0,0 0 0,0 0 1,0 0-1,0 0 0,0 0 0,0 0 0,0 0 0,0 0 1,0 0-1,0 0 0,0 0 0,0 0 0,0 0 0,1 0 1,-1 0-1,0 1 0,0-1 0,0 0 0,0 0 0,0 0 1,0 0-1,0 0 0,0 0 0,0 0 0,0 0 0,0 0 1,1 0-1,-1 0 0,0 0 0,0 0 0,0 0 0,0-1 1,0 1-1,50 0 1425,176 0 6,-223 0-1495,1 0-1,0 0 1,-1 0 0,1 0-1,0 1 1,0-1-1,-1 1 1,1 0-1,-1 0 1,1 0-1,-1 1 1,1-1-1,-1 1 1,6 4-1,-1 7-1144,2-8-2149,-9-4 3179,-1 0-1,1-1 0,-1 1 1,0 0-1,0 0 0,1 0 1,-1-1-1,0 1 0,0 0 1,0 0-1,0 0 0,0 0 1,0 1-1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09:06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2496,'-16'0'896,"16"0"-672,0 15-96,16-15 1376,-16 16-864,31-16 352,-15 0-576,15 0 128,16 0-320,-1 0-64,1 0-96,16 0-1024,-17-16 512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09:07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1294 49 1824,'-6'-6'309,"4"4"-233,0 0 1,0-1 0,1 2-1,-1-1 1,0 0 0,-1 0 0,1 1-1,0-1 1,0 1 0,-1-1-1,1 1 1,-1 0 0,1 0-1,-1 0 1,-3 0 0,6 1-70,0 0 1,0 0-1,0 0 1,0 0-1,0 0 1,0 0-1,0 0 1,0 0-1,0 0 1,0 0-1,0 0 1,-1 0-1,1 0 1,0 0-1,0 0 1,0 0-1,0 0 1,0 0-1,0 0 1,0 0-1,0 0 1,0 0-1,0 0 1,0 0-1,-1 0 1,1 0-1,0 0 0,0 0 1,0-1-1,0 1 1,0 0-1,0 0 1,0 0-1,0 0 1,0 0-1,0 0 1,0 0-1,0 0 1,0 0-1,0 0 1,0 0-1,0 0 1,0-1-1,0 1 1,0 0-1,0 0 1,0 0-1,0 0 1,0 0-1,0 0 1,0 0-1,0 0 1,0 0-1,0 0 1,0-1-1,0 1 1,0 0 16,0-1 1,0 0 0,0 1 0,0-1 0,-1 1 0,1-1-1,0 1 1,0-1 0,0 1 0,-1-1 0,1 1-1,0-1 1,-1 1 0,1-1 0,0 1 0,-1-1 0,1 1-1,-1-1 1,1 1 0,-1 0 0,1-1 0,-1 1 0,1 0-1,-1 0 1,1-1 0,-1 1 0,1 0 0,-1 0 0,1 0-1,-1-1 1,0 1 0,-2 0 25,-1-1 0,1 1 1,0 0-1,0 0 0,-1 0 0,-4 1 1,2 0-42,-1 0 1,0 1 0,1 0 0,-1 0 0,-11 6 0,1 3-5,10-7-20,1-1 0,0 2 0,0-1 0,0 0 0,1 1 0,-1 0 1,1 1-1,1-1 0,-6 8 0,-7 27-17,13-31 48,-45 147 411,13-52-235,10 13-97,-11 31-105,20-39-7,11-60 18,-20 120 41,19-114-27,-9 59 29,-21 42 79,9 2-8,15-80 35,-32 109 1,-74 135 1171,112-306-1238,-43 96 434,41-97-401,0 0-1,-1 0 1,0-1-1,-22 22 0,26-30-78,-1 0-1,1-1 0,-1 0 0,0 0 0,0-1 0,-1 0 0,1 0 0,-1 0 0,-10 2 0,13-4-35,-1-1 0,0 0 0,1 0-1,-1 0 1,0-1 0,0 1-1,0-1 1,1-1 0,-1 1-1,0-1 1,0 0 0,1-1-1,-9-2 1,0-2-56,0 0 0,1 0 0,-1-2 0,1 0 0,-17-14 0,21 16 21,-5-6-211,0-1 1,1 0-1,0-1 0,1 0 1,-11-17-1,14 19-54,-8-10-688,2-1 1,0 0 0,-14-31 0,11 4-738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09:08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279 203 896,'0'-13'304,"0"13"-302,0 0 0,0 0 0,0 0 0,0-1 0,0 1 0,1 0 0,-1 0 0,0 0 0,0 0 0,0 0 0,0 0 0,0 0 0,0 0-1,0 0 1,0 0 0,-1 0 0,1-1 0,0 1 0,0 0 0,0 0 0,0 0 0,0 0 0,0 0 0,0 0 0,0 0 0,0 0 0,0 0 0,0 0 0,0 0 0,0 0 0,0-1 0,0 1 0,0 0 0,0 0 0,0 0 0,-1 0 0,1 0 0,0 0 0,0 0 0,0 0 0,0 0-1,0 0 1,0 0 0,0 0 0,0 0 0,0 0 0,0 0 0,0 0 0,-1 0 0,1 0 0,0 0 0,0 0 0,0 0 0,0 0 0,0 0 0,0 0 0,-26 0 1465,21-2-1217,-6-9 134,11 11-362,-1-1 0,1 1 0,-1 0 0,0-1 0,1 1 0,-1 0 0,1-1 0,-1 1 0,0 0 0,1 0 0,-1 0 0,0 0 0,1-1 1,-1 1-1,0 0 0,1 0 0,-1 0 0,0 0 0,1 0 0,-1 1 0,0-1 0,1 0 0,-2 0 0,0 1 63,0-1-64,0-1 1,1 1 0,-1 0 0,0-1 0,1 1-1,-1-1 1,0 1 0,1-1 0,-3-1 0,-8-3 42,8 6-42,-1 1 1,1-1-1,0 1 0,0 0 0,1 0 1,-1 0-1,0 0 0,1 1 0,-1-1 0,1 1 1,-5 4-1,-14 14 440,10-11-199,1 1 0,0 1-1,0 0 1,-10 15 0,11-8-83,2 0 0,-1 0 1,2 0-1,-6 25 0,13-40-157,-1-1 0,1 1 0,0 0 0,0 0 0,0 0 0,1-1 0,-1 1 0,1 0 0,0 0 0,0-1 0,0 1 0,2 4 0,1 1 3,-3-7-16,0 0-1,0 0 1,0 1-1,0-2 1,0 1-1,1 0 1,-1 0-1,1 0 1,-1-1-1,1 1 1,0-1-1,0 1 1,0-1-1,0 0 1,0 1-1,0-1 0,0 0 1,0 0-1,0-1 1,0 1-1,0 0 1,1-1-1,-1 1 1,4-1-1,4 1 21,-1-1-1,1 0 1,-1 0-1,17-4 0,21-6-365,-32 8 231,-10 2 47,0-1 0,0 0 0,0 0 1,4-2-1,1-2-214,-1 0 0,-1 0-1,16-13 1,-10 7 49,-8 6 165,0 0-1,-1-1 1,0 1 0,0-1 0,-1-1-1,1 1 1,-1 0 0,-1-1 0,5-9 0,-3 3 58,0-1 0,-1 1 0,0-1 0,3-19 1,-2-24 9,0 24 16,-2 18 53,-1 1-1,1-17 0,-3-94 744,0 122-481,-3 8-64,-3 12-50,1 0-1,0 1 0,1-1 0,-3 35 0,3-19-45,-7 16 161,-22 65-1,18-75-293,11-30-30,1 1 0,-4 13-1,-8 39 106,14-60-117,1-1 1,-1 1-1,1-1 0,-1 1 0,1 0 0,0-1 1,0 1-1,0-1 0,0 1 0,0 0 1,0 2-1,1-3-2,-1 0 1,0 0 0,1 0-1,-1-1 1,1 1 0,-1 0-1,1 0 1,0-1 0,-1 1-1,1 0 1,0-1 0,0 1-1,4 4-43,-1 0-133,-4-4 157,0-1 0,0 0-1,0 1 1,0-1 0,0 0 0,0 1 0,1-1-1,-1 0 1,0 1 0,0-1 0,0 0-1,1 1 1,-1-1 0,0 0 0,0 0 0,1 1-1,-1-1 1,0 0 0,1 0 0,-1 0 0,0 1-1,1-1 1,-1 0 0,0 0 0,1 0 0,-1 0-1,1 0 1,-1 0 0,0 0 0,1 0 0,-1 0-1,0 0 1,1 0 0,-1 0 0,1 0-1,-1 0 1,0 0 0,1 0 0,-1 0 0,0 0-1,1 0 1,-1 0 0,0-1 0,1 1 0,-1 0-1,0 0 1,1 0 0,-1-1 0,25-13-3294,29-23-1,-26 18 2686,-10 8 219,0-12 224,8 2 122,-20 15 139,0-1 0,-1 0 0,0-1 0,4-8 0,-6 10 247,-3 5-295,0 1 0,1-1 0,-1 1 0,0-1 0,0 1 1,0-1-1,0 1 0,1 0 0,-1-1 0,0 1 0,0-1 0,1 1 0,-1 0 0,0-1 0,1 1 1,-1 0-1,0 0 0,1-1 0,-1 1 0,1 0 0,-1 0 0,0-1 0,1 1 0,-1 0 0,1 0 1,-1 0-1,1 0 0,-1-1 0,1 1 0,-1 0 0,0 0 0,1 0 0,-1 0 0,1 0 0,0 1 1,-1-2-16,0 1 1,0 0 0,0 0 0,0 0-1,0 0 1,0 0 0,0 0 0,1 0 0,-1 0-1,0 0 1,0 0 0,0 0 0,0 0-1,0 0 1,0 0 0,0 0 0,0 0 0,0 0-1,0 0 1,1 0 0,-1 0 0,0 1-1,0-1 1,0 0 0,0 0 0,0 0 0,0 0-1,0 0 1,0 0 0,0 0 0,0 0-1,0 0 1,0 0 0,0 0 0,0 0 0,1 0-1,-1 0 1,0 1 0,0-1 0,0 0-1,0 0 1,0 0 0,0 0 0,0 0 0,0 0-1,0 0 1,0 0 0,0 0 0,0 0-1,0 0 1,0 1 0,0-1 0,0 0 0,0 0-1,0 0 1,-1 0 0,2 9 497,-1-5-287,1 0 1,-1 0-1,-1 1 0,1-1 0,0 0 1,-1 0-1,-1 5 0,0-3-103,1-4-74,0 1-1,0 0 1,0 0 0,0-1 0,1 1-1,-1 3 1,11 54 541,-10-58-580,1 0 1,-1 0-1,0 0 1,0 0-1,1 0 0,-1 0 1,1 0-1,0 0 0,-1 0 1,1 0-1,0 0 0,0-1 1,0 1-1,0 0 0,1 0 1,-1-1-1,0 1 0,1-1 1,-1 0-1,1 1 0,2 1 1,3 3 30,-3-2-48,-1 0 1,1-1-1,1 0 1,-1 1-1,0-1 1,1-1 0,4 4-1,-5-5-8,-1 0 0,0-1 0,0 1 0,0 0 0,0-1 0,1 0 0,-1 0 0,0 0 0,0 0 0,1 0 0,5-2 0,35-8 2,-29 8 18,-10 1-1,0 1 0,0-1 0,0 0 0,4-2 0,14-11 41,-9 5-19,46-23 217,-53 29-47,-7 3-148,1 0 1,-1 0-1,1 0 1,-1 0-1,0-1 0,1 1 1,-1 0-1,1 0 0,-1-1 1,1 1-1,-1 0 1,0-1-1,1 1 0,-1 0 1,0-1-1,1 1 0,-1-1 1,0 1-1,0 0 1,1-1-1,-1 1 0,0-1 1,0 1-1,0-1 0,0 1 1,1-1-1,-1 1 1,0-1-1,0 1 0,0-1 1,0 1-1,0-1 0,0 1 1,0-1-1,0 1 1,-1-1-1,1 0 0,3 1 942,-2 0-923,1 0 0,-1 0 0,1-1 0,-1 1-1,0-1 1,1 1 0,-1-1 0,0 1 0,1-1 0,1-1-1,11-5 205,-2 4-165,-9 3-148,-1-1-1,0 1 1,1-1 0,-1 1 0,0-1-1,0 0 1,0 0 0,1 0-1,-1 0 1,0-1 0,0 1 0,-1-1-1,1 1 1,3-4 0,23-23-408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09:09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1 896,'0'0'304,"0"0"-192,3 0-21,-2 0-116,1 0 132,0 0 1,0 0-1,1 0 1,-1 0-1,0 0 1,0 0 0,0 0-1,0 1 1,4 1-1,-1 11 405,21 18 496,-24-27-878,0 0 0,-1 0 0,1 0 0,-1 1 0,1 5 0,-1-6-19,0 1 0,0-1 0,1 0 0,-1 1 0,4 4 0,-3-5-11,0 0 1,0 1-1,-1-1 1,1 0-1,-1 1 1,0-1-1,0 1 1,-1-1-1,1 1 1,-1-1-1,0 1 1,0 5-1,0 49 1313,0-56-1306,0-3-64,0 0 5,0 0 53,0 0-64,0 0-149,0 0 27,0 0 80,0 0-38,0 0-5,0 0-27,0 2 38,0 27 32,0 31-65,0-58 150,0-1-69,0-1 0,0 1 0,0-1-1,0 0 1,1 1 0,-1-1 0,0 1 0,0-1-1,0 1 1,0-1 0,0 1 0,0-1-1,0 1 1,0-1 0,-1 0 0,1 1-1,0-1 1,0 1 0,0-1 0,0 1-1,-1-1 1,1 0 0,0 1 0,0-1 0,-1 0-1,1 1 1,0-1 0,-1 0 0,1 1-1,0-1 1,-1 0 0,1 1 0,0-1-1,-1 0 1,1 0 0,-1 0 0,1 1-1,0-1 1,-1 0 0,-5 4 76,1 6 9,-2-5-6,6-5-86,1 0 1,0 0-1,-1 0 1,1 1-1,0-1 1,-1 0-1,1 0 1,0 1-1,-1-1 1,1 0-1,0 0 1,-1 1-1,1-1 1,0 0-1,0 1 1,-1-1-1,1 1 1,0-1-1,0 0 1,0 1-1,0-1 1,0 1-1,0-1 1,-1 0-1,1 1 1,0-1-1,0 1 1,0-1-1,0 0 1,1 2-1,-1-2-1,0 0-1,0 0 1,0 0 0,0 0-1,0 0 1,0 0-1,0 0 1,0 0 0,0 0-1,0 0 1,0 0 0,0 1-1,0-1 1,0 0-1,0 0 1,0 0 0,0 0-1,0 0 1,0 0-1,0 0 1,0 0 0,0 0-1,-1 0 1,1 0 0,0 1-1,0-1 1,0 0-1,0 0 1,0 0 0,0 0-1,0 0 1,0 0 0,0 0-1,0 0 1,0 0-1,0 0 1,0 0 0,0 0-1,-1 0 1,1 0-1,0 0 1,0 0 0,0 0-1,0 0 1,0 0 0,0 0-1,0 0 1,0 0-1,0 0 1,0 0 0,-1 0-1,1 0 1,0 0 0,0 0-1,0 0 1,0 0-1,-29 0 153,28 0-139,-1 0-1,0 0 1,0-1-1,1 1 1,-1 0-1,0-1 1,1 0-1,-1 1 1,1-1-1,-1 0 1,1 0-1,-1 1 1,-1-3-1,-4-1 61,-24-11 218,18 9-214,11 3-92,-4-4-35,-15 2-38,16-2 2,3 3 32,-9-2-31,10 6 82,0-1 1,0 1-1,0-1 1,0 1-1,0-1 1,0 1-1,0-1 1,0 0-1,0 1 1,0-1-1,0 0 1,1 0-1,-1 0 1,0 0-1,0-1 1,-4-11 25,-2 9-18,2 0-1,4-9 74,1 9-64,-2-13 96,2 17-116,0 0 1,0-1-1,-1 1 0,1-1 0,0 1 1,0-1-1,-1 1 0,1 0 1,0-1-1,0 1 0,-1 0 0,1-1 1,-1 1-1,1 0 0,0 0 1,-1-1-1,1 1 0,-1 0 0,1 0 1,0-1-1,-1 1 0,1 0 0,-1 0 1,1 0-1,-1 0 0,1 0 1,-1 0-1,1 0 0,-1 0 0,-2 0-66,3 0 0,3 0-102,10 0 54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09:32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1888,'19'-1'259,"-6"1"531,1 0 0,0 0 0,17 3 0,-17 4-360,-12-6-363,0 0 1,-1 0-1,1-1 0,0 1 0,0 0 1,0-1-1,0 1 0,0-1 1,-1 0-1,1 1 0,0-1 0,0 0 1,0 0-1,0 0 0,0-1 0,0 1 1,0 0-1,0-1 0,2 0 0,11-4 146,-11 3-146,0 1-1,0-1 1,0 1-1,0 0 0,1 1 1,-1-1-1,0 1 1,8 0-1,82 0 286,-53 0-256,-38 0-400,-3 0-448,-3 2-1754,-10 11 671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09:33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47 640,'0'0'224,"0"0"-133,0 0 63,0 0 396,0 5-113,0-3-382,-2 14 301,2-16-341,0 1 1,0-1-1,0 1 1,-1-1-1,1 0 1,0 1-1,0-1 1,-1 1-1,1-1 0,0 0 1,-1 1-1,1-1 1,0 1-1,-1-1 1,1 0-1,0 0 1,-1 1-1,1-1 1,-1 0-1,1 0 0,-1 1 1,1-1-1,-1 0 1,1 0-1,0 0 1,-1 0-1,1 0 1,-1 0-1,0 0 1,-5 3 474,-1 5-256,4-4-137,0 0 0,-1 0-1,1-1 1,-1 0 0,0 1-1,0-1 1,0-1 0,-6 5-1,8-7-80,0 1-1,1-1 1,-1 1 0,0-1-1,0 0 1,1 0-1,-1 0 1,0 1-1,-2-2 1,-10 1 111,-59 0 49,72 0-183,-1 0 0,1 0-1,-1 0 1,0-1 0,1 1 0,-1-1 0,1 1 0,-1-1 0,1 1 0,0-1 0,-1 0-1,0 0 1,-12-6-76,3 5 44,10 1 39,0 1 0,0 0-1,0 0 1,0 0 0,0 0-1,1-1 1,-1 1 0,0-1-1,0 1 1,0 0-1,0-1 1,1 1 0,-1-1-1,0 0 1,0 1 0,1-1-1,-1 0 1,0 1 0,1-1-1,-1 0 1,1 0 0,-1 1-1,1-1 1,-1 0 0,1 0-1,-1-1 1,-9-11 5,10 13-10,-1-1 0,1 1 0,0-1 0,-1 1 0,1-1 0,0 1 0,-1-1 0,1 0 0,0 1 0,0-1 0,0 1 0,0-1 0,0 1 0,0-1 0,0 0 0,0 1 0,0-1 0,0 1 0,0-1 0,0 1 0,0-1 0,0 0 0,0 1 0,0-1 0,1 1 0,-1-1 0,0 1 0,0-1 0,1 1 0,-1-1 0,1 0-10,0 0 9,-1 0 0,1 0 0,0 0 0,-1 0 0,1 0 0,0 0 0,0 0 0,0 0 1,0 1-1,0-1 0,0 0 0,0 1 0,0-1 0,0 1 0,0-1 0,0 1 0,0-1 1,0 1-1,2-1 0,27 0-17,-20 1 78,-9 0-25,1 0-1,0 1 1,-1-1 0,1 0-1,-1 0 1,1 1 0,0-1-1,-1 1 1,1 0-1,-1-1 1,1 1 0,-1 0-1,0 0 1,1 0 0,1 1-1,4 4 36,8 4 26,0 0-1,13 14 1,-26-22-78,1 1 0,0-1 0,0 0 0,0 0 0,0 0 0,0-1 0,0 1 0,1-1 0,-1 1 0,0-1 0,1 0 0,5 0 0,-5 0-27,-1 0 0,1 0 1,0 0-1,-1 0 0,1 1 0,-1-1 0,3 3 1,-3-2 40,-1-1 1,1 1 0,0 0-1,-1-1 1,1 0 0,0 0 0,0 1-1,0-2 1,0 1 0,-1 0 0,1-1-1,1 1 1,-1-1 0,4 0-1,-5 0 3,0 0-1,-1 0 0,1 0 1,0 0-1,-1 0 0,1-1 1,-1 1-1,1-1 0,0 1 1,-1-1-1,1 0 0,-1 1 1,1-1-1,1-2 0,5-2 70,-3 3-57,-4 2-38,-1 0 0,1-1 0,-1 1-1,1 0 1,0-1 0,-1 1 0,1 0-1,-1-1 1,1 1 0,-1-1 0,1 1 0,-1-1-1,1 1 1,-1-1 0,1 1 0,-1-1-1,0 1 1,1-1 0,-1 0 0,0 1-1,1-2 1,1-3-1,2-2-7,-2 5 27,-1 1-1,-1 0 1,1-1 0,0 1-1,0-1 1,0 1 0,-1-1-1,1 1 1,-1-1-1,1 1 1,-1-1 0,0 0-1,0 1 1,1-1-1,-1 1 1,0-1 0,-1 0-1,1 1 1,0-1-1,0 0 1,-1 1 0,1-1-1,-1-2 1,-4-5 39,0 0 0,-1 1 0,1 0 1,-1-1-1,-12-10 0,5 6 61,11 10-43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10:08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0 640,'0'0'224,"0"0"-133,0 0-54,0 0 22,2 3 90,11 10 171,-10-12-253,1-1 1,-1 0-1,0 0 1,0 0-1,1 0 0,4-1 1,-5 1-44,53 1 503,-23 0-345,65-6 0,-74 1-177,-9 1 11,0 1 0,27-2 0,48 12 118,5 0-183,-52-9 7,-17 0 97,-1 1 0,37 5 0,-38 0 49,-14-3-51,-1 0-1,1 0 1,15 0 0,71-2 1061,288 0-1423,-381 0 341,-3 0-43,-3 0-149,-41 0-208,13 0-1013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34:58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2080,'0'0'667,"2"0"-411,24 0 3180,42 0-2969,38 0 136,-46 0 1162,-60 0-1763,0 0-1,0 0 0,0 0 0,1 0 0,-1 0 1,0 0-1,0 0 0,0 0 0,0 0 1,0 0-1,0 0 0,0 0 0,0 0 0,0 0 1,0 0-1,1 0 0,-1 0 0,0 0 1,0 0-1,0 0 0,0 0 0,0 0 0,0 0 1,0 0-1,0 0 0,0 0 0,0-1 0,0 1 1,0 0-1,0 0 0,1 0 0,-1 0 1,0 0-1,0 0 0,0 0 0,0 0 0,0 0 1,0 0-1,0 0 0,0 0 0,0-1 0,0 1 1,0 0-1,0 0 0,0 0 0,0 0 1,0 0-1,0 0 0,0 0 0,0 0 0,0 0 1,0 0-1,0-1 0,0 1 0,0 0 1,0 0-1,0-10 57,0 10-57,0 0-1,0-1 1,0 1-1,0 0 0,0 0 1,0 0-1,0 0 0,-1 0 1,1 0-1,0 0 0,0 0 1,0 0-1,0 0 1,1 0-1,-1-1 0,0 1 1,0 0-1,0 0 0,0 0 1,0 0-1,0 0 1,0 0-1,0 0 0,0 0 1,0 0-1,0 0 0,0 0 1,0-1-1,0 1 1,0 0-1,0 0 0,0 0 1,0 0-1,0 0 0,0 0 1,1 0-1,-1 0 1,0 0-1,0 0 0,0 0 1,0 0-1,0 0 0,0 0 1,0 0-1,0 0 1,0 0-1,0 0 0,1 0 1,-1 0-1,0 0 0,0 0 1,0 0-1,0 0 1,0 0-1,0 0 0,0 0 1,11 0-44,-9 0-250,-2 0-875,0 0-219,0 0-2010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10:08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16 320,'0'-15'128,"-15"30"-96,-1-15-32,1 0 160,-16 0-96,-1 16-96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10:08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17 896,'109'0'352,"-47"0"-288,31 0 0,-61 0-32,14 15-32,-15-15 128,1 0-64,-17 0 1440,1-15-800,-32 15-96,1-16-384,-1 16 320,-31 0-288,1 0-672,-1 0 192,0 16-2400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10:13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826 198 1984,'0'-2'96,"1"-1"0,-1 1 0,1 0 0,-1 0 0,1 0 0,0-1 0,0 1 0,0 0 0,1-2 0,-1 2-5,0 0-1,0 1 1,0-1 0,0 0-1,0 0 1,-1 0 0,1 0-1,0-3 1,1-3 421,9-13 160,-11 21-647,1-1 0,-1 0 0,0 0 0,1 1 0,-1-1-1,0 0 1,1 0 0,-1 0 0,0 1 0,0-1 0,0 0 0,1 0 0,-1 0 0,0 1 0,0-1 0,0 0 0,0 0 0,-1 0 0,1-1 0,-1-2 15,1 1-25,0-1 1,-1 0 0,1 1 0,-1-1 0,0 0 0,0 1 0,-1-1 0,1 1-1,-1-1 1,1 1 0,-1 0 0,0 0 0,0 0 0,-1 0 0,1 0 0,-1 0 0,1 1-1,-1-1 1,-3-2 0,1 2-16,1 0 1,-1 0-1,0 0 0,0 1 0,0 0 0,0 0 0,0 0 1,-1 0-1,1 1 0,0 0 0,-1 0 0,-9 0 0,5 1-16,0 0 0,-12-3 0,9 0-3,-10-1-20,-9 8 18,23-2 92,0 0 0,-17 0 0,22-2-91,-1 0 1,0 0-1,1 1 0,-1 0 1,1 0-1,-1 0 1,1 0-1,-1 1 0,1 0 1,0 0-1,0 0 1,0 0-1,0 0 0,0 1 1,-4 3-1,1-1 14,4-3 5,0 0 0,0 0 0,0 0 0,0 1 0,1-1 0,-1 1 0,1-1 0,0 1 0,-1 0 0,1 0 0,-2 4 0,2 1-25,-1 0 1,1 0 0,0 1 0,-1 8 0,1-2-24,-3 15-21,2 1-1,0 0 0,4 46 1,2-27 61,7 146 151,-9-74-59,-1 72 30,-17 2 16,-14-12 116,27-165-84,-1 0 0,-1-1-1,0 0 1,-2 0-1,0-1 1,-1 0 0,0 0-1,-14 17 1,18-26-70,-1 0 0,-1 0 1,1-1-1,-1 1 0,0-1 1,-1-1-1,-8 7 0,9-8-16,4-2-34,0-1 0,-1 1 0,1-1 1,-1 0-1,1 0 0,-7 2 0,-6-1 85,0-1-1,0 0 1,0-2 0,0 1 0,0-2-1,-20-3 1,22 0-41,1 0 1,0 0-1,-22-13 0,32 16-71,1 0-1,0 0 0,0-1 1,0 1-1,-1-1 0,2 0 1,-1 0-1,0 1 0,0-1 1,1 0-1,-1 0 0,1-1 1,-1 1-1,1 0 0,0 0 0,-2-5 1,2 1-148,0 1 0,0-1 1,0 0-1,0 0 0,1-8 0,0-17-404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10:14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173 493 2144,'44'-44'1317,"-42"41"-325,-2 1-213,-2-21 856,2 22-1603,0 0-1,0-1 0,-1 1 0,1 0 1,-1 0-1,1 0 0,-1 0 0,0 0 1,1 0-1,-1 0 0,0 0 0,1 0 1,-1 0-1,0 1 0,0-1 0,0 0 1,0 0-1,-1 0 0,-11-4 337,11 1-266,-4-3-1,2 6-91,0 0 0,0 0 1,0 1-1,0-1 0,0 1 1,0 0-1,-1 0 1,1 0-1,0 0 0,-5 2 1,0-1 29,1 1 0,0 0 0,0 0 0,-13 6 0,8-1-8,4-3-15,1 0-1,-14 9 0,20-11-20,0 0-1,0-1 0,0 1 1,0 0-1,1 0 0,-1 0 1,0 1-1,1-1 1,0 0-1,-1 0 0,1 1 1,0-1-1,-1 6 0,1-5 5,0 1 0,1-1 1,-1 1-1,1-1 0,0 1 0,0-1 0,0 1 0,1-1 0,-1 1 0,2 5 0,-1-7 15,0 0 0,0 0 0,-1 0 0,1-1 0,0 1 0,1 0 0,-1 0 0,0-1-1,0 1 1,1-1 0,-1 1 0,1-1 0,-1 0 0,1 0 0,0 1 0,-1-1 0,1 0 0,0 0 0,0-1 0,2 2 0,0-1 14,1 0 0,-1-1 0,0 1 0,1-1 0,-1 0 1,1 0-1,-1-1 0,0 1 0,1-1 0,-1 0 0,0 0 0,0-1 0,1 1 0,-1-1 0,6-3 0,-3 1-6,0 0 1,-1 0-1,1-1 0,-1 1 0,0-2 0,0 1 1,9-12-1,-11 13-12,-1 0 1,0 0 0,0-1 0,0 1-1,0-1 1,-1 0 0,1 0 0,-1 0-1,0 0 1,-1 0 0,0 0 0,1 0-1,-1-1 1,0-7 0,0-49-15,-5-105 155,-2 126-128,3 23-73,-1-32-1,4 1-574,0 40 251,0 18 73,0 25 77,0 121 282,0 139 592,0-288-1081,-1 0 1,0 0 0,-2 10-1,-2 12-1090,5-25 1207,1 0 0,-1 0 0,1 0-1,0 0 1,0 0 0,0 0-1,0 0 1,2 3 0,-2-5 162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10:14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15 297 1728,'-4'7'172,"3"-5"-141,-1-1 0,1 1 0,0-1-1,0 1 1,1 0 0,-1-1 0,0 1 0,0 0 0,1 0 0,-1 0-1,1 0 1,0 0 0,0-1 0,-1 1 0,1 0 0,0 0 0,1 0 0,-1 0-1,1 4 1,4 2 118,0 1 1,10 12-1,4 5 225,-8-11-199,0 0 0,1-1 1,0-1-1,1 0 0,1-1 1,0 0-1,26 17 0,-28-22-92,18 14 485,-30-21-546,1 1-1,-1-1 1,1 1 0,-1-1 0,1 0 0,-1 0 0,1 1-1,-1-1 1,1 0 0,-1 0 0,1 0 0,0 0-1,-1 0 1,1 0 0,-1 1 0,1-1 0,-1-1 0,1 1-1,0 0 1,-1 0 0,1 0 0,-1 0 0,1 0 0,-1 0-1,1-1 1,0 1 0,-1 0 0,1 0 0,-1-1-1,1 1 1,0-1 43,0 1-50,0-1 0,0 0 0,0 0 0,0 1 1,0-1-1,0 0 0,0 0 0,-1 0 0,1 0 0,0 0 0,-1 0 0,1 0 0,0 0 0,-1 0 0,1 0 0,-1 0 0,0 0 0,1 0 1,-1-3-1,2-26 74,-2 19-80,-1-32 40,-1 12 22,3 0 0,3-33-1,17-17-329,-13 55 209,-3 11 5,0 1 0,2-1 0,0 1 0,12-19 0,-18 31 41,39-57-127,-15 24 603,-24 33-431,1 0 0,0-1 0,0 1 0,0 0 0,0 0 0,0 0 0,1 0 0,-1 0 0,1 0 0,-1 1 0,1-1 0,-1 1-1,5-2 1,-2 2 17,1-1-1,-1 1 0,1 0 1,0 1-1,9 0 0,-14 0-46,0 0 0,0 0 0,0 0-1,0 1 1,0-1 0,0 0 0,0 1-1,0-1 1,0 1 0,0-1-1,0 1 1,-1-1 0,1 1 0,0 0-1,0-1 1,0 1 0,-1 0 0,1 0-1,0 0 1,-1-1 0,1 1 0,-1 0-1,1 0 1,-1 0 0,1 1-1,9 32 386,-7-22-244,22 50 83,-19-30-225,4 1 38,-5 9-74,1-19-135,-4-17 135,-1 0-1,1 1 1,-1-1-1,0 11 0,0-5 148,-2 0-1,1-1 0,-2 1 0,1 0 1,-2 0-1,1-1 0,-2 1 0,0-1 1,0 0-1,-7 13 0,-5 13 62,11-25-179,0-1-1,-1 0 1,-9 14-1,2 2-145,12-26 129,1 0-1,-1 0 1,1 1 0,-1-1 0,1 0 0,0 1 0,0-1 0,-1 0 0,1 0 0,0 1 0,0-1 0,0 0-1,0 1 1,0-1 0,1 0 0,-1 1 0,0-1 0,1 0 0,-1 1 0,1-1 0,0 2 0,3 0 82,0-1 0,1 0 1,-1 0-1,8 2 0,6-12 28,11 3-37,-14 0-11,-12 3-32,0 1 1,0 0 0,0 0-1,0 0 1,0 1-1,0-1 1,0 1-1,7-1 1,-6 1 11,0 0-1,0-1 1,0 0 0,0 1 0,-1-1-1,1-1 1,0 1 0,-1-1 0,7-3-1,3 3 219,-10 2-209,-6 2-469,-7 9-400,6-5-2355,5 3 2561,-1-6-3,0 12-2118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10:16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1 188 2400,'0'-10'746,"0"20"-164,2-7 26,1 0-477,0-1 1,1 1-1,-1-1 1,0 0-1,1 0 0,-1 0 1,1 0-1,0-1 1,0 0-1,-1 1 1,7 0-1,2 0 245,1-1-1,21 0 1,91-1 285,-114 0-594,1-1 1,0-1-1,0 0 0,12-4 0,-18 4-3,25 0 136,-27 2-179,1 0 0,-1 0 0,0-1-1,8-1 1,-5-1 13,0 0-1,13-8 1,-4 2-12,-12 7-30,-3 2 6,0-1 0,-1 1-1,1 0 1,0 0-1,-1-1 1,1 1-1,-1-1 1,1 1 0,-1 0-1,1-1 1,-1 1-1,1-1 1,-1 1-1,1-1 1,-1 1-1,1-1 1,-1 0 0,0 1-1,1-1 1,-1 1-1,0-2 1,3-3 9,7-8 84,-9 13-85,-1-1 0,0 0 0,1 1 0,-1-1 0,0 1-1,1-1 1,-1 1 0,0-1 0,0 0 0,1 1 0,-1-1 0,0 0 0,0 1 0,0-1 0,0 0-1,0 1 1,0-1 0,0 0 0,0 1 0,0-1 0,0 0 0,0 1 0,-1-2 0,1 0 17,0-8-4,1 6-24,-1 1 0,0-1 0,0 0 0,0 1 0,-1-1 0,1 0 0,-1 1 0,-1-5 0,-3 0-26,4 6 10,0 1 0,0 0 0,0-1 0,1 1 0,-1-1 0,0 0 0,1 1 0,-1-1 0,1 1 0,-1-4 0,-1-1-80,-11-4 224,0 5-1,7-6 12,-22-4-172,26 14 27,1 1-1,-1-1 0,1 1 0,-1-1 0,0 1 0,1 0 0,-1 0 0,0 0 0,1 0 1,-1 0-1,1 0 0,-1 0 0,0 1 0,1-1 0,-1 0 0,1 1 0,-1-1 0,1 1 1,-1 0-1,1 0 0,-1-1 0,1 1 0,-2 2 0,-5 1-12,-15 5 40,2 0-5,17-6-20,1-1-1,-1 0 1,0-1 0,1 1 0,-8 1 0,-9 5-38,-7 10-54,-9 6-16,30-21 87,0 1 0,0 1 1,1-1-1,-1 1 0,1 0 1,0 0-1,1 0 0,-6 8 1,-15 16-94,19-22 145,-1 2-1,1-1 0,1 1 1,-1-1-1,1 2 0,1-1 1,0 0-1,0 1 0,1 0 1,0 0-1,1 0 0,-2 18 1,3-20 22,0 0 0,1 0 0,0 0 1,1 0-1,0 0 0,3 13 0,2 9 68,-4-10-18,4 15 89,-5-32-161,1 1-1,0 0 1,0 0-1,1 0 1,-1-1-1,6 6 0,-2-2 11,2 4 30,1 0 0,0-1 1,18 14-1,-20-19-4,1 0 0,0 0 0,0-1 1,1 0-1,-1 0 0,18 4 0,-1 0 52,56 13 89,10-5-156,-87-16-122,0 1 1,0-1-1,0 0 1,-1 0-1,1 0 1,0-1-1,0 1 1,0-1-1,-1 0 1,1 0-1,0 0 1,3-2-1,3-1-324,8 2-445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10:18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265 1 2496,'-1'23'434,"1"-2"-99,3 34 0,2-27-266,-2-3 198,2 41 0,-5 59 890,0-120-1072,0 0 0,0 0 0,-1 0 0,1 0 0,-1 0 0,-1 0 0,1 0 1,-1 0-1,0 0 0,0-1 0,0 1 0,-1-1 0,1 1 0,-5 4 0,2-3 78,0-1 0,-1 0 0,0 0 0,0-1 0,0 0 0,0 0 0,-1 0 0,1-1 0,-12 4 0,8-3-30,0-1-1,-15 2 1,-5 2-67,20-4-60,-11 1 36,0-8 80,11 1-57,-2 1 51,9 2-233,1-1-1,-1 1 1,1-1-1,-1 1 1,1-1-1,0 0 1,-1 0-1,-3-2 0,5 2 23,0 1 0,1-1 0,-1 0 0,0 0 0,1 0 0,-1 0 0,0 0-1,1 0 1,-1 0 0,1 0 0,0 0 0,-1 0 0,1 0 0,0 0 0,0 0-1,-1 0 1,1 0 0,0 0 0,0 0 0,0 0 0,0-1 0,0 1-1,1 0 1,-1 0 0,0 0 0,0 0 0,1-1 0,12-40-2801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10:18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3712,'15'-16'1408,"-15"16"-1120,0 0-64,0 0-256,0 0-32,16 16-32,-1-1 32,1 1-2816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10:19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1 126 1312,'0'4'111,"1"1"0,0-1 1,0 0-1,0 0 0,3 8 0,1 2-5,-3-2 201,-1 0-1,0 0 1,-2 19-1,1-19-97,0 0-1,2 19 0,3-8 51,-2-13-146,-1 1-1,-1-1 1,1 14-1,-2-18-27,1 1 0,0 0 0,0-1 0,0 1 0,4 9-1,-1 0 37,0 3 75,4 13 31,-7-30-214,0 0 1,-1 0 0,1-1 0,1 1-1,-1 0 1,0-1 0,0 1 0,1-1-1,-1 0 1,0 1 0,1-1 0,-1 0-1,1 0 1,3 2 0,26 13 71,-29-16-65,-1 1-1,1-1 1,-1 1 0,1-1-1,-1 0 1,1 1 0,0-1-1,-1 0 1,1 0 0,0 0-1,-1-1 1,1 1 0,-1 0-1,1 0 1,0-1 0,-1 1-1,1-1 1,-1 0 0,1 1-1,-1-1 1,0 0 0,1 0-1,1-1 1,5-3 20,-1 2-16,-7 3-24,1 0 0,0-1 0,-1 1 0,1 0 0,-1-1 0,1 1 1,-1-1-1,1 1 0,-1-1 0,1 1 0,-1-1 0,1 1 0,-1-1 0,1 1 1,-1-1-1,0 0 0,1 1 0,-1-1 0,0 0 0,1 1 0,-1-1 0,0 0 0,0 1 1,0-1-1,0 0 0,0 0 0,1-1 0,12-27 21,-11 24-3,1 0-1,-1 0 1,0 0 0,0-1-1,-1 1 1,0-1-1,0 1 1,0-1 0,0-8-1,0 3 29,0 0 0,1 1 0,0-1 0,1 1-1,0 0 1,9-19 0,-5 14 49,13-27-16,-15 33-132,0 0 0,-1-1 0,6-16 0,-8 16 23,-2 8 24,0 0-1,1 0 1,-1 0 0,1 0 0,0 0-1,-1 0 1,3-2 0,20-17-37,-5-3-74,-2 14 42,2-13 43,-6 12 30,-10 10 12,0-1 1,0 1-1,-1-1 0,1 0 1,0 0-1,-1 0 1,1 0-1,-1 0 0,0 0 1,2-3-1,0 2 20,-1 0 1,1 1-1,0-1 0,0 1 0,0 0 1,1-1-1,-1 1 0,1 1 1,6-4-1,-4 2-18,0 3-12,-5 0-1,-1 0-1,1 0 1,-1 0-1,1 0 0,0 0 1,-1 0-1,1-1 1,-1 1-1,1 0 1,0 0-1,-1 0 1,1-1-1,-1 1 1,1 0-1,-1 0 1,1-1-1,-1 1 0,1 0 1,-1-1-1,1 0 1,8-5 71,-1 1 0,1-1 0,9-3 0,-17 9-68,0-1 9,1 1-1,-1-1 1,1 1-1,0 0 0,0-1 1,-1 1-1,1 0 0,0 0 1,-1 0-1,1 0 0,0 0 1,0 0-1,-1 1 0,1-1 1,0 1-1,2 0 0,11 12 22,1 0 6,-11-11-1,-5-1-27,1-1 0,0 0-1,-1 0 1,1 1 0,0-1 0,-1 0-1,1 1 1,-1-1 0,1 1 0,-1-1-1,1 1 1,-1-1 0,1 1 0,-1-1 0,1 1-1,-1-1 1,0 1 0,1-1 0,-1 1-1,0 0 1,1 0 0,1 4 36,3 3 85,-4-6-108,0-1 0,0 0 0,0 1 0,-1-1 0,1 1 0,0-1 0,-1 1 0,1-1 0,-1 1 1,0 0-1,1-1 0,-1 1 0,0 1 0,0 171 702,-1-151-707,-10 43 1,5-33 29,-23 92 164,16-78-253,13-43 58,0 0 0,0 0 0,0 0-1,0 1 1,1-1 0,0 0 0,0 0 0,0 0 0,0 0-1,1-1 1,-1 1 0,1 0 0,0 0 0,0-1 0,0 1 0,1-1-1,-1 0 1,6 6 0,-7-8 5,1 1 0,-1-1-1,1 0 1,-1 1 0,1-1 0,0 0-1,-1 0 1,1 0 0,0 0 0,2 0-1,25 1 113,-20-1-84,-6-1-30,0 1-1,0-1 1,0 0 0,-1 0 0,1 0-1,0 0 1,0-1 0,0 1 0,0-1-1,3-1 1,-3 1-1,16-10 109,-18 10-118,-1 1-1,1-1 0,0 1 0,-1-1 0,1 1 0,0-1 1,-1 1-1,1-1 0,-1 0 0,1 1 0,-1-1 0,0 0 1,1 1-1,-1-1 0,0 0 0,1 0 0,-1 0 0,0 1 1,1-2-1,-1 2-8,0 0 0,0 0-1,0 0 1,0-1 0,0 1 0,0 0 0,0 0 0,0 0 0,0 0 0,0 0 0,0 0 0,0 0 0,0 0 0,0 0 0,0 0 0,0-1 0,0 1 0,0 0-1,0 0 1,0 0 0,0 0 0,0 0 0,0 0 0,-1 0 0,1 0 0,0 0 0,0 0 0,0 0 0,0 0 0,0-1 0,0 1 0,0 0 0,0 0-1,0 0 1,0 0 0,0 0 0,0 0 0,0 0 0,0 0 0,-1 0 0,1 0 0,0 0 0,0 0 0,0 0 0,0 0 0,0 0 0,0 0 0,0 0 0,0 0-1,0 0 1,0 0 0,-1 0 0,1 0 0,0 0 0,0 0 0,0 0 0,-10-2-65,9 1 59,1 0 0,-1 0 0,1 1 0,0-1 0,0 0 0,-1 0 0,1 0 0,0 0 0,0 1 0,0-1 1,0 0-1,0 0 0,0-1 0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10:21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18 3552,'-13'0'1147,"13"0"-1139,0 0 0,0 0 0,-1 0 0,1 0 0,0 0 0,0 0 1,0 0-1,0 0 0,0 0 0,0 0 0,0 0 0,0 0 0,0 0 0,0 0 1,-1 0-1,1 0 0,0 0 0,0 0 0,0 0 0,0 0 0,0 0 1,0 0-1,0 0 0,0 0 0,0 0 0,0 0 0,0 0 0,-1 0 1,1 0-1,0 0 0,0 0 0,0 0 0,0-1 0,0 1 0,0 0 1,0 0-1,0 0 0,0 0 0,0 0 0,0 0 0,0 0 0,0 0 1,0 0-1,0 0 0,0 0 0,0-1 0,0 1 0,0 0 0,0 0 1,0 0-1,0 0 0,0 0 0,0 0 0,0 0 0,0 0 0,0-1 1,0-9 1809,0 11-1783,1 0 1,-1 1-1,1-1 0,-1 0 0,1 0 1,-1 0-1,1 0 0,0 0 1,0 0-1,-1 0 0,1 0 0,0 0 1,0 0-1,0 0 0,0-1 0,0 1 1,0 0-1,0-1 0,0 1 1,0-1-1,0 1 0,1-1 0,-1 1 1,2-1-1,2 2 56,0 0 0,0-1 1,0 0-1,0 0 0,9 0 0,12-1 71,-13 1-119,-1-1-1,1 0 0,20-4 0,104-22 449,-112 23-397,0 2 0,36 2 0,-19 0 408,-42-2-484,-1 2 0,1-1 1,-1 0-1,1 0 0,-1 0 1,0 0-1,1 0 0,-1 0 0,1 1 1,-1-1-1,1 0 0,-1 0 1,1 1-1,-1-1 0,1 0 1,-1 1-1,1-1 0,0 0 0,-1 1 1,1-1-1,-1 1 0,1-1 1,-1 2-1,1-2-14,-1 1 0,1-1 1,-1 1-1,1 0 0,-1-1 0,1 1 0,-1-1 1,1 1-1,-1-1 0,1 0 0,-1 1 0,0-1 0,1 1 1,-1-1-1,0 0 0,1 0 0,-1 1 0,0-1 1,0 0-1,1 0 0,-1 0 0,0 0 0,1 0 0,-2 0 1,0 0-133,1 0 0,-1 0 1,0 1-1,1-1 0,-1 0 0,1 1 1,-1-1-1,1 1 0,-1-1 1,1 1-1,-1 0 0,1 0 1,-1 0-1,1 0 0,0 0 0,0 0 1,-3 2-1,-1 0-3413,-8-3 1029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35:02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32 2240,'0'0'20,"0"0"0,-1 0 1,1 0-1,0 0 0,-1 0 0,1 0 0,0 0 1,-1 0-1,1 0 0,0 0 0,-1 0 0,1 0 1,0 0-1,0 0 0,-1 0 0,1 0 0,0 0 1,-1 0-1,1 0 0,0 0 0,-1 0 0,1-1 0,0 1 1,0 0-1,-1 0 0,1 0 0,0-1 0,0 1 1,0 0-1,-1 0 0,1 0 0,0-1 0,0 1 1,0 0-1,-1-1 0,1 1 0,6-8 213,-4 7-221,-2 0 15,0 1 1,1-1-1,-1 1 1,1 0-1,-1-1 0,1 1 1,0 0-1,-1 0 1,1-1-1,-1 1 1,1 0-1,-1 0 0,1 0 1,0 0-1,-1 0 1,1 0-1,-1 0 0,1 0 1,0 0-1,-1 0 1,1 0-1,-1 0 1,1 0-1,0 0 0,0 1 1,-1-1 27,1 0 2,0 0 1,0 0-1,0 0 0,0 0 1,0 0-1,1 0 0,-1 0 1,0 0-1,0-1 0,0 1 1,0 0-1,0-1 0,1 0 0,-2 0-42,0 1 0,1 0 0,-1-1 0,0 1 0,0-1 0,1 1 0,-1-1 0,0 1 0,0-1 0,0 1 0,0-1 0,0 0 0,0 1 0,0-1 0,0 1 0,0-1 0,0 0 0,0-2 486,0 3-165,1 13-28,-2-10-253,1-1-28,1 0 1,-1-1-1,0 1 0,1 0 1,-1-1-1,1 1 1,-1 0-1,1-1 0,1 3 1,3 8 98,-10 6 60,10 11-68,-10 0-28,9-17-50,-1-4-32,-1 0 134,-1 1-1,0-1 0,-1 0 0,-1 15 0,1-3 55,0-20-192,0 1 1,0 0-1,0-1 1,0 1-1,0 0 0,0-1 1,0 1-1,0-1 1,1 1-1,-1 0 1,0-1-1,0 1 1,1 0-1,-1-1 1,0 1-1,1-1 1,-1 1-1,0-1 0,1 1 1,-1-1-1,1 1 1,-1-1-1,1 0 1,-1 1-1,1-1 1,0 0-1,-1 1 1,2-1-1,-2 0-174,-8 0-685,6 0-25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10:22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0 2080,'-16'16'768,"16"-16"-608,0 31-32,-16 0 896,16 0-576,0 0 320,0 16-448,0 0 320,0 0-384,0-16 288,0 0-288,0 0 352,0 0-352,0-15 96,16-1-224,0-15 160,15 0-192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10:23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514 0 2656,'-15'0'960,"15"0"-736,-31 47-64,0-31 480,15 15-384,-46 16 192,15-1-288,-15 32 64,15 0-128,-15-16 0,30 1-32,-14-1-64,14-31 32,17 16-1952,-1-31 1056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10:23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2720,'-15'47'1024,"15"-47"-800,15 46-64,-15-30 416,16 0-352,0-1 544,-1 1-448,32-16 224,0 0-320,15-16 128,0 1-192,16-1 0,-16-15-96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10:24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 1888,'0'0'704,"0"0"-544,47 0-32,-32 0 1408,16 0-864,-15 0-128,31 0-352,-1 0 1600,-14-16-960,30 16-1280,0-16 192,-15 16 224,15-15 32,-31 15 480,1 0-256,-17 0-192,1 0-32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10:24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1 2560,'-26'13'832,"26"-13"-824,-1 0 0,1 0 1,0 0-1,0 0 0,-1 0 1,1 0-1,0 0 0,0 0 0,-1 0 1,1 1-1,0-1 0,0 0 1,-1 0-1,1 0 0,0 1 0,0-1 1,0 0-1,0 0 0,-1 0 1,1 1-1,0-1 0,0 0 0,0 0 1,0 1-1,0-1 0,0 0 0,0 0 1,0 1-1,-1-1 0,1 0 1,0 0-1,0 1 0,0-1 0,0 0 1,0 0-1,0 1 0,1-1 1,-1 3 22,0-1 0,0 0 1,-1 1-1,1-1 1,0 0-1,-1 1 0,1-1 1,-1 0-1,0 0 1,0 1-1,0-1 0,0 0 1,0 0-1,0 0 1,-1 0-1,1 0 0,-3 2 1,0 0 67,1 0 0,0 0 0,0 1 1,0-1-1,0 1 0,1 0 0,0 0 0,0 0 0,0 0 0,0 0 1,1 0-1,0 0 0,-1 9 0,0-3 89,0 0 0,-8 19 0,7-18-81,-1 0 0,1 0 1,-1 18-1,0-5 109,-1-1-62,3-17-79,1 0 1,0 0-1,0 1 1,0-1-1,1 0 1,0 0-1,1 10 0,9 17 240,-8-21-157,-2-11-136,1-1 1,-1 1 0,0 0-1,0 0 1,1-1 0,-1 1-1,1 0 1,-1-1 0,1 1-1,0-1 1,0 1 0,0-1-1,0 1 1,0-1 0,0 1-1,0-1 1,0 0-1,0 0 1,1 0 0,-1 1-1,2 0 1,5 2 54,0 1 0,0-1 0,1-1 0,-1 1 0,1-1 0,0-1 0,0 0 0,0 0 0,0-1 0,0 0 0,0 0 0,0-1 0,0 0 0,0-1 0,13-2 0,98-23-18,-100 24-219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10:39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2400,'16'0'1232,"-16"3"-1051,0 46 598,1-29-521,2-1 0,8 35 0,-6-33-107,-1-1 0,3 41-1,-7-39-174,-1-11-73,2 1 1,2 21-1,2-10 5,-3-17 142,0 0 1,-1 1-1,0-1 0,1 11 1,-2-13-2,0-1 0,0 1 0,1 0 0,0 0 0,-1 0 0,1-1 0,1 1 0,-1 0 0,1-1 0,3 7-1,-2-4 47,-3-5-85,0-1 0,0 0 0,0 1 0,0-1 0,0 1 0,1-1 1,-1 1-1,0-1 0,0 0 0,0 1 0,1-1 0,-1 1 0,0-1 0,1 0 1,-1 1-1,0-1 0,1 0 0,-1 0 0,0 1 0,1-1 0,-1 0 0,1 0 1,-1 1-1,1-1 0,-1 0 0,0 0 0,1 0 0,-1 0 0,1 0 0,-1 0 1,1 0-1,-1 0 0,1 0 0,-1 0 0,1 0 0,4-2 182,8-11-45,-2 0-1,0 0 1,17-26 0,-2 0-46,-21 32-68,-1 0 0,1 0 0,-1 0 0,3-9 0,4-5 47,8-6-36,-13 18-107,0 1 1,7-13-1,-6 6-8,-4 8-19,1 0 0,-1 0-1,1 0 1,6-7 0,9-2-204,-9 24 316,-10-8-1,1 1 0,-1-1 1,1 1-1,-1 0 0,0-1 0,1 1 1,-1-1-1,0 1 0,1 0 0,-1-1 1,0 1-1,0 0 0,0-1 0,0 1 1,0 0-1,1 0 0,-1-1 1,-1 2-1,2 6 71,11 21 173,27 48 1,-15-30-72,-19-39-118,0 0 0,0 0 0,1 0 0,0 0 0,0-1 0,0 0 0,15 12 0,-5-12 351,-13-3-280,-2-4-142,-1 1 0,0-1 0,0 0 0,0 0 0,0 0 0,0 0 0,0 0 0,0 0 0,0 1 0,0-1 0,0 0 0,0 0 0,1 0-1,-1 0 1,0 0 0,0 0 0,0 0 0,0 0 0,0 0 0,0 1 0,1-1 0,-1 0 0,0 0 0,0 0 0,0 0 0,0 0 0,0 0 0,1 0 0,-1 0 0,0 0 0,0 0 0,0 0 0,0 0 0,0 0 0,1 0 0,-1 0 0,0 0 0,0 0 0,0-1 0,0 1 0,0 0 0,1 0 0,-1 0 0,0 0 0,0 0 0,0 0 0,0 0 0,0 0 0,0 0 0,0-1 0,9-4 74,-4 3-46,-5 2-25,1 0 1,0-1-1,-1 1 1,1 0-1,0-1 1,-1 1-1,1 0 1,-1-1-1,1 1 1,-1-1-1,1 1 1,-1-1-1,1 1 1,-1-1-1,1 1 1,-1-1-1,0 1 1,1-1-1,-1 0 1,0 1-1,1-2 1,1-3 27,10-15 74,2-4 30,-9 7-69,8-15-24,-10 25-47,0 0-1,-1 0 1,3-11 0,0-3-53,8-2-11,3-14-58,-3 14 84,-8-1 166,2 19-70,-3 3-41,0-5-39,-4 7-26,0 0-1,0-1 0,0 1 0,0-1 1,1 1-1,-1-1 0,0 1 1,0 0-1,1-1 0,-1 1 0,0 0 1,1-1-1,-1 1 0,0 0 1,1 0-1,-1-1 0,1 1 1,-1 0-1,0 0 0,1 0 0,-1-1 1,1 1-1,-1 0 0,1 0 1,-1 0-1,0 0 0,1 0 0,-1 0 1,1 0-1,-1 0 0,1 0 1,-1 0-1,1 0 0,-1 0 1,1 0-1,0 1 0,-1-1-1028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10:40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343 13 3136,'1'0'175,"-1"-8"121,0 8-257,0-1 0,0 1 0,0 0 0,0 0 1,0 0-1,0 0 0,0-1 0,0 1 0,0 0 0,0 0 0,0 0 0,0 0 0,-1-1 0,1 1 0,0 0 0,0 0 0,0 0 0,0 0 1,0 0-1,0-1 0,0 1 0,0 0 0,0 0 0,-1 0 0,1 0 0,0 0 0,0 0 0,0 0 0,0 0 0,0-1 0,0 1 0,-1 0 1,1 0-1,0 0 0,0 0 0,0 0 0,0 0 0,-1 0 0,1 0 0,0 0 0,0 0 0,0 0 0,0 0 0,-1 0 0,1 0 0,0 0 1,0 0-1,0 0 0,0 0 0,-1 0 0,-19 13 702,7 6-229,-21 9-117,5 6-107,-5-4 53,15-14-77,-29 31 0,26-19-74,2 1 0,1 0 0,1 2 0,-23 52-1,37-69-125,-1 0 0,2 0-1,0 0 1,0 1 0,2-1-1,0 1 1,0-1 0,1 1 0,1-1-1,0 1 1,1-1 0,1 0-1,0 0 1,1 0 0,1 0-1,10 23 1,-11-30-86,0-1 0,0 1-1,0-1 1,0 0 0,8 7 0,-3-5-682,0 0 0,17 9 0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10:40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17 157 2240,'0'0'720,"-3"3"-448,2-2-192,-1 1-1,1 0 1,0 0 0,0 0-1,0 0 1,0 0 0,0 0-1,0 1 1,0-1 0,1 0-1,-1 0 1,1 1 0,-1 1-1,1 37 978,0-23-1170,1-10 158,0 0 1,0 0 0,0-1 0,1 1 0,3 7 0,2 9 462,-5-19-475,-1-1-1,1 0 1,0 0-1,0 0 1,0 0-1,0-1 1,0 1-1,1-1 1,0 1-1,5 4 1,-7-7-27,1 1 1,-1-1 0,0 0-1,0 1 1,0-1-1,1 0 1,-1 1 0,-1 0-1,1-1 1,0 1-1,0-1 1,-1 1-1,1 0 1,-1 0 0,1-1-1,-1 4 1,1-3 56,1-4-4,11-9 75,-12 11-121,0-1 1,1 1 0,-1-1-1,0 1 1,0-1 0,0 0-1,0 0 1,0 1 0,0-1-1,0 0 1,1-2 0,0-15 194,-2 10-175,-1-4 19,1 2-24,0 1 1,1 0-1,1-13 0,3-3-33,1 1 0,12-29-1,-15 46-16,1 0 0,3-16 0,-3 11-50,-2 7 50,0 0 1,1 0-1,-1 0 0,6-6 1,4-7 22,16-29 228,-27 45-224,0 1-37,-1-1 0,1 0 0,0 1 1,0-1-1,0 0 0,0 1 0,0 0 0,0-1 1,0 1-1,0-1 0,1 1 0,-1 0 0,0 0 1,1 0-1,-1 0 0,1 0 0,-1 0 1,1 0-1,0 1 0,2-2 0,6-3-227,-5 3 353,-3 0-11,1 1 1,0-1-1,0 1 0,0 0 0,0 0 1,0 0-1,0 1 0,0-1 0,0 1 1,0-1-1,4 1 0,15-1 224,31 2 159,-48-1-435,0 1 0,-1 0 0,1 0 0,-1 0 0,1 0 0,-1 1 0,1 0 0,-1 0 0,5 3 0,17 8 6,-25-13-42,1 0 1,-1 0-1,1 1 1,-1-1-1,1 1 0,-1-1 1,0 1-1,1 0 0,-1-1 1,0 1-1,1 0 0,-1 0 1,0 0-1,0 0 1,0 0-1,0 0 0,0 0 1,0 1-1,0-1 0,0 0 1,0 0-1,-1 1 0,1-1 1,0 0-1,0 3 1,5 10 284,-4-11-251,0 0 1,-1 0-1,0 1 0,1-1 1,-1 1-1,0-1 0,-1 1 1,1-1-1,-1 1 0,0-1 1,1 1-1,-1 0 0,-1 5 1,-10 12 92,3 8 12,-10-3-49,-5 10 80,2-3-80,18-30-82,0 0-1,1 0 1,-1 1 0,1-1 0,0 1 0,0-1 0,1 1 0,-1 0 0,1 0 0,0 0 0,0 0 0,0 0 0,0 0-1,0 5 1,1 51-24,0-58 44,0 0 0,0 0-1,1 0 1,-1 0 0,1 0 0,-1 0 0,1 0 0,-1 0-1,1 0 1,0 0 0,0 0 0,0 0 0,0-1 0,0 1-1,1 0 1,-1-1 0,0 1 0,1-1 0,-1 1-1,1-1 1,0 0 0,-1 0 0,4 2 0,0 1 21,1 0-22,1 0 1,-1 0-1,1-1 1,0 1-1,0-2 0,0 1 1,0-1-1,0 0 0,13 2 1,2-2 216,42-2 0,-31 0-45,-12-3-482,8-10 59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10:41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 3232,'16'0'1184,"-1"0"-896,16 15-96,1 1 800,-1 15-576,15 0 320,-14 32-416,-1-32 320,0 31-384,-31 16 576,-31 0-448,0 0-64,-32-16-192,17 1-160,-17-1 0,-15-15-5312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10:41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 2080,'0'-8'362,"1"-9"317,-1 17-662,1-1-1,-1 1 1,0 0-1,1-1 1,-1 1-1,1-1 1,-1 1 0,0-1-1,1 1 1,-1 0-1,1-1 1,-1 1-1,1 0 1,-1 0-1,1-1 1,0 1-1,-1 0 1,1 0 0,-1 0-1,1 0 1,-1 0-1,1 0 1,0 0-1,-1 0 1,1 0-1,0 0 1,0 0-6,-1 0 1,1 0-1,-1 0 0,1 0 1,-1 0-1,1 0 1,-1 0-1,1 0 0,-1 0 1,1 0-1,-1 0 0,1 0 1,-1-1-1,1 1 1,-1 0-1,1 0 0,-1-1 1,1 1-1,-1 0 0,0 0 1,1-1-1,-1 1 1,0 0-1,1-1 0,-1 1 1,0-1-1,1 1 1,-1-1-1,8-6 246,-1 5-197,0 1-1,0 0 1,-1 1 0,1 0 0,13 1 0,1-1-19,0 1-40,-1 1 0,0 1 0,35 9 0,3 1 37,301 34 704,-164-34-567,62-8 33,44 6 395,60-9-166,-361-2-437,434 0 363,1062 0 240,-781 8-372,-33 0 162,-290-8-116,-47 0 134,-43 0-145,-76 0-90,-55 2-42,-81 5 45,38-1 239,-115-6-210,-1 0 0,15 3 0,-21-2-123,-1 1 1,1 0-1,-1 0 0,7 4 1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35:03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0 172 1888,'0'0'31,"0"-1"0,0 0 0,0 1 0,0-1 0,0 0 0,1 0 0,-1 1 1,0-1-1,0 0 0,0 0 0,1 1 0,-1-1 0,0 0 0,1 1 0,-1-1 0,1 1 0,-1-1 0,1 1 0,-1-1 0,1 0 0,-1 1 1,1 0-1,-1-1 0,2 0 0,-2 1-19,1 0 1,-1-1 0,1 1 0,-1 0-1,1-1 1,-1 1 0,0-1 0,1 1-1,-1-1 1,1 1 0,-1 0 0,0-1-1,0 1 1,1-1 0,-1 0 0,0 1-1,0-1 1,0 1 0,1-1 0,-1 1-1,0-1 1,0 1 0,0-2 0,0-1 504,15 3 326,126 0 991,-122 0-1703,34-7 1,-14 1 85,121 3 52,-13 1-213,-64-8-24,5 5-21,-40-1-1,-16 2-44,34 1-1,-36 3 15,-10 1 71,0-1 0,32-4 1,-28 0 14,-8 0 95,0 2 0,19-1 0,-17 3-9,-11 1-95,0-1 0,1 0 0,-1-1 0,11-2 0,-3-2-7,-12 4-46,0-1 1,0 1-1,0 0 1,0 0 0,0 1-1,0-1 1,0 1-1,7-1 1,-6 1-2,0 0-1,0-1 1,0 1 0,0-1-1,-1 0 1,1-1 0,0 1-1,-1-1 1,7-3 0,-7 4 14,0 1 1,-1-1-1,1 0 1,0 1-1,0 0 1,0-1 0,0 1-1,-1 0 1,1 0-1,3 1 1,9 0 87,-4-4 55,-8-4 57,-4 17 606,4-10-764,-2 0-59,-1 0-1,1 0 1,-1 0 0,1 0-1,-1 0 1,1 0 0,-1-1-1,1 1 1,-1 0 0,1 0-1,-1 0 1,1 0 0,-1-1-1,0 1 1,1 0-1,-1-1 1,1 1 0,-1 0-1,0-1 1,1 1 0,-1 0-1,0-1 1,1 1 0,-1-1-1,1 0 1,-1 0 2,1 1 1,-1-1-1,1 1 1,-1-1-1,1 0 0,-1 1 1,1-1-1,0 1 1,-1-1-1,1 1 0,0-1 1,-1 1-1,1 0 1,0-1-1,0 1 0,-1 0 1,1 0-1,0-1 1,0 1-1,0 0 0,-1 0 1,1 0-1,0 0 1,0 0-1,1 0 0,4 0 53,-2 1-64,-1-1 0,0 0 0,0 0-1,0 0 1,0 0 0,1 0 0,-1-1-1,0 1 1,4-2 0,-6 1 6,4-4-20,-3 5 14,8 3 17,1-7 30,-10 3-43,1 0-1,0 1 0,-1-1 0,1 0 0,0 1 0,-1-1 1,1 1-1,0-1 0,0 1 0,-1 0 0,4 0 0,-2 0-21,-1 0 7,0 0 1,0 0-1,0 0 0,0 0 1,1 0-1,-1-1 0,0 1 1,0-1-1,2 0 0,0-6 9,-4 7 9,0 0-1,1-1 1,-1 1 0,0-1-1,0 1 1,1 0-1,-1-1 1,0 1 0,1-1-1,-1 1 1,0 0-1,1 0 1,-1-1-1,1 1 1,-1 0 0,1 0-1,-1-1 1,0 1-1,1 0 1,-1 0 0,1 0-1,-1 0 1,1 0-1,-1 0 1,1-1 0,-1 1-1,1 0 1,-1 1-1,1-1 1,-1 0 0,1 0-1,0 0 1,-1 3-105,2 7 48,9-5 49,-10-2 1,0 0-1,-1-1 1,1 1 0,-1 0 0,1 0 0,-1-1-1,0 1 1,0 0 0,0 0 0,-1 3 0,0 4-24,1-7 25,0-1-1,0 1 1,0 0-1,-1-1 1,1 0-1,-1 1 1,1-1-1,-1 1 1,0-1-1,-2 5 1,1-5 16,1 0 0,0 0 0,0 1 0,1-1 0,-1 1 0,0-1 0,1 1 0,-1-1 0,1 1 0,0 4 0,0 0 30,0-5-25,0 0 0,1 0-1,-2 0 1,1 0 0,0 1-1,0-1 1,-1 0 0,1 0 0,-2 3-1,-3 3 24,4-7-28,1 1 1,-1-1-1,0 0 1,0 1-1,0-1 1,1 1-1,-1-1 1,1 1-1,-1 0 1,1-1-1,0 1 1,-1 0 0,1 1-1,0-1-7,0-1-1,0 1 1,0 0 0,-1-1-1,1 1 1,-1-1-1,1 1 1,-1 0 0,1-1-1,-1 1 1,0-1 0,0 0-1,-1 2 1,-3 5-26,5-7-35,0 0 0,-1 0-1,1 0 1,-1 0 0,1 0 0,-1-1-1,1 1 1,-1 0 0,1 0 0,-1-1-1,0 1 1,1 0 0,-1-1 0,0 1-1,0-1 1,1 1 0,-1-1 0,0 1-1,0-1 1,0 1 0,0-1 0,0 0-1,0 1 1,0-1 0,0 0-1,0 0 1,0 0 0,0 0 0,1 0-1,-1 0 1,-2 0 0,0 0-172,-2 0-1037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11:00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32 3328,'-16'-11'419,"11"6"-152,-1 1 0,0 0 1,-8-3-1,14 7 101,0 0 512,0 0-288,3 0-160,6 0-264,1 1 0,-1 0 0,1 0 0,-1 1 0,16 6 0,-22-8-156,0 1 0,0 0 0,-1-1 1,1 0-1,0 0 0,4 0 0,-7 0-12,166 0 1653,-153 0-2469,-26 0-2762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11:01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4064,'0'15'1504,"15"-15"-1184,17 0-64,-1 16 288,0-16-352,0 0 1408,16 0-896,-16 15-672,0-15-32,0 0-1600,-15 0 896,-1 16-3136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11:01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47 2720,'-4'-2'178,"-1"0"0,1-1 0,0 1 0,-5-4 1,2-4 107,7 10-273,0-1 1,-1 1 0,1-1 0,0 1-1,-1 0 1,1-1 0,0 1-1,-1-1 1,1 1 0,0 0 0,-1 0-1,1-1 1,0 1 0,-1 0 0,1 0-1,-1-1 1,1 1 0,-1 0-1,1 0 1,-1 0 0,1 0 0,-1 0-1,1 0 1,-1-1 0,1 1 0,-1 0-1,1 1 1,0-1 0,-1 0-1,1 0 1,-2 0 0,1 0 87,-1 0 0,0 0 0,1-1 0,-1 1 0,0 0 0,1-1 0,-1 1 0,1-1 0,-1 0 0,1 1 0,-1-1 0,1 0 0,0 0 0,-1 0 0,1 0 0,0 0 0,-2-2 0,3 3-35,1-1-1,0 1 0,0 0 0,0-1 0,-1 1 0,1 0 0,0 0 1,0-1-1,0 1 0,0 0 0,-1 0 0,1 0 0,2 0 0,-2 0-34,1 1 0,-1-1-1,1 0 1,-1 0-1,1 1 1,-1-1 0,1 1-1,-1-1 1,0 1-1,1-1 1,1 2 0,14 5 103,-3-5-86,1 0 0,-1-2 0,0 1 0,1-2 0,-1 0 0,27-6 0,-2 1 10,-6 4 159,0 1 0,0 2 0,60 9 0,-72-8-130,0 1 190,40-2 1,-28-2-1948,-23 1 60,-20 0-1670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11:01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281 0 2976,'0'78'1120,"-16"-31"-896,-15 62-32,16-47 256,-1 32-288,0-16 352,1-16-288,-16 0-32,15 1-128,-15-1 224,0-15-160,15-1 448,1-14-320,-1-32-2592</inkml:trace>
  <inkml:trace contextRef="#ctx0" brushRef="#br0" timeOffset="1">0 421 4320,'32'0'1600,"-1"15"-1248,0-15-96,0 0 1120,16 0-800,-16 0-352,16-15-192,-1 15 576,1 0-352,0-16 416,0 1-384,-1-1-1920,-14 16 896,-1-16-3840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11:02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329 57 1248,'-13'-39'389,"11"33"-290,4 5-48,8-2 157,-7-4 394,-3 19 598,0-10-1151,-1-1 0,1 1 0,0-1-1,-1 0 1,1 1 0,-1-1 0,1 1-1,-1-1 1,0 0 0,0 2 0,-6 11 273,-11 59 473,-27 23 148,22-31-516,-19 16 26,-12 56-60,28-64-188,-4-3-52,15-39-32,-13 42-1,19-40-1,1 1-1,2 0 1,1 0-1,-1 47 0,6-52-1,-1-11-7,1 0 0,1 0 0,1-1-1,0 1 1,1 0 0,6 20 0,-5-27-69,-2-3 3,0 0 0,1 0 0,0-1-1,1 1 1,-1-1 0,1 0 0,1 0 0,-1 0 0,9 8 0,-11-13-282,-1 0 0,1 0 0,-1 0 0,1 0 0,-1 0 1,0 0-1,0 0 0,1 3 0,3 5-1008,8 6-2391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11:02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31 2976,'0'-15'1339,"-2"15"-950,-5 0 616,14 0-309,-5 0-296,-2 0-128,3 0 181,116 0 561,-109 0-942,-1-1 0,1 0 0,-1-1 0,12-2 1,-13 2-8,1 0 0,-1 0 1,1 1-1,10 0 1,41 1 787,-58 0-752,-1 1-214,-1-1 0,0 1 0,0-1 1,0 1-1,0-1 0,0 1 0,0-1 0,0 1 0,0 0 0,0-1 0,0 1 0,0-1 0,0 1 0,-1-1 0,1 1 0,0-1 0,0 1 0,0-1 0,-1 1 0,1-1 0,0 0 0,-1 1 0,1-1 0,0 1 0,-1-1 0,1 0 1,0 1-1,-1-1 0,1 0 0,-1 1 0,1-1 0,-1 0 0,1 0 0,-1 1 0,1-1 0,-1 0 0,1 0 0,-1 0 0,1 0 0,-1 0 0,1 1 0,-1-1 0,1 0 0,-1 0 0,1 0 0,-1-1 0,1 1 0,-1 0 0,0 0 1,-15 0-2443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11:03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0 2912,'-13'13'923,"7"-3"-550,-1 9-257,-12 33 461,13-22-283,4-19-173,0-1 0,-6 14-1,-2 1 26,6-18-119,1 1 0,0 0 0,0-1 0,1 1 0,0 0 0,1 0 0,-1 0 0,2 0 0,-1 11 0,1 20-11,0-36-3,0 1-1,0-1 1,0 0 0,-1 1-1,1-1 1,-1 0 0,0 0-1,0 0 1,-3 5 0,-1 7 63,4-8 17,0 1 0,0-1 0,1 1 1,0 8-1,0 3 305,-2-9-313,-5-7-22,19-3 199,-8 0-199,-1 0-169,0 0 0,0 0 0,0 0 1,0 0-1,0-1 0,0 1 0,3-2 0,23-11-432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11:03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0 3488,'47'47'1280,"-47"-47"-992,15 78-64,1-16 576,-1-15-480,-15 47 224,0-1-320,0-15 128,-15-16-192,-16 1 640,-1 15-448,-14-16-2144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11:04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1 320,'6'0'64,"-3"-1"-35,-1 1-1,1 0 1,-1 0 0,1 1-1,-1-1 1,0 0 0,6 2-1,0 3 240,-7-4-208,0 0 0,1 0 0,-1 0 0,1 0 0,-1-1 1,1 1-1,-1-1 0,1 1 0,-1-1 0,1 1 0,0-1 0,-1 0 0,3 0 1,6 1 240,-1-1 1,1 1-1,0 1 1,16 4 0,-13-3-98,-5-1-113,0-1 1,0 0-1,1-1 1,15 0-1,2-1 49,32 0 36,115 5 304,-146-2-386,37 3 143,29-12-24,78 3-82,-108 5-102,688-1 392,-580-3-368,-113 0-29,69-1 27,-1 8-31,-68-1-35,47 2-61,164 8-82,38 4 171,-19-2 192,-82 0-102,224 19-67,-315-22 65,227 20 161,7-2 43,34 2-50,1-2 35,58 3 54,-146-15-408,-199-10 39,115 7 34,-2-9 121,-105-4-52,222 9 136,11-6 74,-1 5-38,454-6 504,-483-5-542,822 1 204,-589-9 73,-379 5-392,173-1 122,-2-6-11,-177 8 36,566-30 51,-592 21-384,246-20 354,6 0-1145,-224 17 224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11:27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1 361 896,'0'0'304,"0"0"-192,0 0 64,2 2 379,1 0-406,-1-1 0,0 1 0,0-1 0,1 0 0,-1 1 0,1-1 0,-1-1 0,1 1 0,-1 0 0,1-1 0,-1 1 0,1-1 0,0 0 0,-1 1 0,6-2 0,-6 1-120,0 0 1,1 1 0,-1-1-1,1 0 1,-1 1 0,0-1-1,1 1 1,-1 0 0,0 0-1,0 0 1,0 0 0,1 0-1,-1 0 1,0 1 0,2 1-1,-1-1 12,0 1 0,0-1 0,1 0 0,-1-1 0,7 4 0,19 0 193,2 5-101,0-4-117,1 4 43,-1-5 293,-15 0-203,-10-3-100,1 0 0,-1-1 0,1 0 0,0 0 0,6 0 0,78-1 841,-88 0-895,-3 0-48,2 0-49,9 0 60,-11 0 43,0 0 1,0 0-1,0 0 1,0 0-1,0 0 1,0 0-1,0 0 1,0 0-1,0 0 1,0 0-1,1 0 1,-1 0-1,0 0 1,0 0-1,0 0 1,0 0-1,0 0 1,0 0-1,0 0 1,0 0-1,0 0 1,0 0-1,0 0 1,1 0-1,-1 0 1,0 0-1,0 0 1,0 0-1,0 0 1,0 0-1,0 0 1,0 0-1,0 0 1,0 0-1,0-1 1,0 1-1,0 0 1,0 0-1,0 0 1,0 0-1,0 0 1,0 0-1,0 0 1,0 0-1,0 0 1,0 0-1,0-1 1,0 1-1,0 0 1,0 0-1,0 0 1,0 0-1,0 0 1,0 0-1,0 0 1,0 0-1,-1-44 601,0 17-569,1-1-1,5-40 0,5 32-32,-7 16-124,-2 13 62,0 0 0,1-1 0,0 1 0,0 0 0,5-12 0,-2 8 42,3-6 64,1 1 0,0 0 0,1 0 1,0 0-1,17-17 0,-22 28-23,1 1 1,0 0-1,-1-1 0,1 2 1,8-5-1,4-3-19,-18 10-5,1 0 0,0 1-1,-1-1 1,1 1 0,0-1 0,0 1 0,0-1 0,-1 1 0,1-1 0,0 1 0,0 0 0,0 0 0,0-1 0,0 1 0,0 0 0,0 0 0,0 0 0,0 0 0,1 0 0,14-1-71,-12 1 88,1-1 0,-1 1 1,0 0-1,1 0 0,-1 1 0,0-1 0,0 1 1,8 2-1,7 7-30,7-5 48,-19-2 103,0 0 0,12 8 0,-3-2-151,-9-5 11,-3-2 15,0 0 0,0 0 1,0 0-1,-1 0 0,6 5 1,-8-6 2,0 0 0,0 1 0,0-1 0,0 1 0,0-1 1,0 1-1,0 0 0,0-1 0,-1 1 0,1 0 0,-1-1 0,1 1 1,-1 0-1,0 0 0,1 0 0,-1-1 0,0 3 0,0 6 29,1-6-18,-1-1 0,0 1 0,0-1-1,0 1 1,0 0 0,-1-1 0,0 1 0,-1 4-1,-24 86 84,21-53-267,-1-17 85,4-18 84,1 0 0,-1 0-1,1 0 1,0 11-1,1-11-13,-1 0-1,2 0 1,-1-1 0,1 1-1,-1 0 1,2 0 0,-1-1-1,1 1 1,0 0 0,0-1-1,4 7 1,-5-9 30,1 0 0,0-1 0,0 1 0,0-1 0,1 0-1,-1 0 1,0 0 0,1 0 0,-1 0 0,1-1 0,0 1 0,0-1 0,0 1 0,-1-1-1,1 0 1,4 1 0,1-1 45,1 0-1,-1 0 0,1-1 0,11-1 0,5 0 53,-10 1-63,-6 1-38,1-1 1,-1-1-1,13-1 0,85-24 69,-94 23 7,-11 3-75,0-1 0,1 1 0,-1-1 0,0 1 0,0-1 0,1 0 0,-1 0 0,0 0 0,0 0 0,0 0 0,0 0 0,0-1 0,0 1 0,1-3 0,-1 3-51,0-1 0,0 1-1,-1-1 1,1 1 0,0 0 0,0 0 0,0 0-1,0 0 1,1 0 0,-1 0 0,0 0 0,0 1 0,1-1-1,-1 1 1,0 0 0,0 0 0,1 0 0,4 0-1,-5 0-967,-2 0-2544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35:04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63 1888,'3'0'613,"56"0"2784,-58 0-3390,-1 1-1,1-1 0,-1 0 0,1 0 0,-1 0 0,1 0 1,0 0-1,-1 0 0,1 0 0,-1-1 0,1 1 0,-1 0 1,0 0-1,1 0 0,-1 0 0,1-1 0,-1 1 0,1 0 0,-1 0 1,1-1-1,-1 1 0,0 0 0,1-1 0,-1 1 0,0-1 1,1 1-1,-1 0 0,1-1 0,6-7 226,0 7-165,0 0 0,0 0 0,0 0 0,0 1 0,12 1 0,3 0 22,365-1 1409,-264-8-1570,5 0-250,-89 9 242,-9 0 202,52-5 1,-49-2 14,-18 3-140,-1 1 0,18 0 0,66 2 1411,-97 0-1402,-1 0-1,1 0 1,-1 0-1,1 0 1,-1 0-1,1-1 1,-1 1-1,1 0 1,-1 0-1,1 0 1,-1 0-1,1-1 1,-1 1-1,1 0 1,-1 0-1,1-1 1,-1 1-1,0 0 1,1-1-1,-1 1 1,0 0-1,1-1 1,-1 1-1,0-1 1,1 0-1,-1 0-10,1 1 0,-1-1 0,1 0 0,-1 1 0,1-1 0,0 1 0,-1-1 0,1 1 0,0-1-1,-1 1 1,1-1 0,0 1 0,-1-1 0,1 1 0,0 0 0,0 0 0,-1-1 0,1 1-1,0 0 1,0 0 0,0 0 0,-1 0 0,1 0 0,0 0 0,1 0 0,24 0-6,-23 0 123,-3 0-80,0 0-309,0 0-891,0 0-256,0 0-2160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11:28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16 125 2496,'-15'0'1104,"15"-2"-827,0 1-233,0 0-1,0 1 1,0-1-1,0 1 1,0-1-1,0 0 1,0 1-1,1-1 1,-1 0-1,0 1 1,1-1-1,-1 1 1,0-1-1,1 1 1,-1-1-1,1 1 1,-1-1-1,0 1 1,1-1-1,0 1 1,-1 0-1,1-1 1,0 0 16,-1 1 1,1 0 0,-1-1 0,1 1 0,-1 0 0,1-1-1,-1 1 1,1-1 0,-1 1 0,1-1 0,-1 0 0,0 1 0,1-1-1,-1 1 1,0-1 0,0 1 0,1-1 0,-1 0 0,0 1 0,0-1-1,0 0 1,0 0 0,3-4 547,7-6-608,-10 11-2,1 0 1,-1-1-1,0 1 0,1 0 1,-1 0-1,0-1 0,1 1 0,-1 0 1,0-1-1,0 1 0,1-1 1,-1 1-1,0 0 0,0-1 0,0 1 1,0-1-1,0 1 0,0 0 1,0-1-1,1 1 0,-1-1 0,0 1 1,0-1-1,0 1 0,-1 0 1,1-2-1,1-2 37,10-2 24,-6-4-54,5 5 22,-5-6 176,8 6 5,6-7 233,-16 10-434,-1 0 0,0 1-1,0-1 1,1 1 0,-1 0 0,1-1-1,-1 1 1,1 0 0,0 0 0,-1 1-1,1-1 1,0 0 0,-1 1 0,1 0-1,5 0 1,83 0-455,-87 0 496,-1 1 0,0 0 0,0 0-1,0 1 1,1-1 0,-1 1 0,0-1 0,-1 1-1,1 0 1,0 0 0,0 0 0,-1 1 0,1-1-1,-1 1 1,0-1 0,0 1 0,0 0 0,0 0-1,0-1 1,-1 1 0,1 1 0,-1-1 0,0 0-1,0 0 1,0 0 0,1 5 0,-2-8-53,-1 0 0,1 1 0,0-1 1,0 1-1,0-1 0,0 1 0,1-1 1,-1 0-1,0 1 0,0-1 0,0 1 1,0-1-1,0 0 0,0 1 0,1-1 1,-1 1-1,0-1 0,0 0 0,1 1 1,-1-1-1,0 0 0,0 0 0,1 1 1,-1-1-1,0 0 0,1 0 0,-1 1 1,0-1-1,1 0 0,0 1 1,6 3 12,-3 3 174,-1-2-3,10-4 356,-6 0-418,2-2-15,20-12 4,2 8 17,-23 0-95,-7 4-44,0 0 0,1 0 0,-1 1 0,0-1 0,1 0-1,-1 0 1,1 1 0,-1-1 0,1 1 0,0 0 0,-1-1 0,1 1 0,-1 0 0,1 0 0,1 0 0,8 0-1088,-9 0 272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11:28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94 2912,'0'0'923,"0"0"-550,0 0-80,0 0 369,0 0-215,3-3-84,-1 1-297,2-2-18,1 0-1,-2 0 1,1-1 0,4-5-1,-6 6-34,-2 3-10,1 0 0,-1 1-1,0-1 1,0 0 0,1 1-1,-1-1 1,1 1-1,-1-1 1,0 1 0,1-1-1,-1 1 1,1-1 0,-1 1-1,1-1 1,-1 1-1,1-1 1,0 1 0,-1 0-1,1-1 1,0 1-1,0 0 1,4-3-10,3-1-37,-3 2 67,0-1 0,0 1 0,0-1 0,0-1 0,0 1 0,6-7 0,-9 9-50,-1 0 0,0-1 0,1 1 0,-1 0 0,1 0 0,-1 0 0,1 0 0,-1 1 0,1-1 0,0 0 0,-1 1 0,1-1 0,0 1 0,2-1 0,2 4 22,2 5 35,-2-3 15,-1 0 0,0 0 0,0 0 1,7 11-1,22 44 941,-33-58-965,1 0 0,-1 0 0,1 0 0,-1 0-1,1-1 1,0 1 0,0 0 0,0-1-1,0 1 1,0-1 0,0 1 0,0-1-1,1 0 1,-1 0 0,0 0 0,1 0-1,2 0 1,19 8 107,-20-7-104,-1 0 0,1-1 0,-1 1 0,1-1 0,0 0 0,0 0 0,0 0 0,-1 0 0,8 0 0,-9-1-6,0 0 1,-1 0-1,1 0 1,0-1-1,-1 1 1,1 0-1,0-1 0,-1 1 1,1-1-1,-1 1 1,1-1-1,-1 0 1,1 0-1,1-1 1,5-3 40,2 0 51,-7 4-89,-1 0 0,0 0 0,0 0 0,0 0 0,1-1-1,-1 1 1,-1-1 0,3-1 0,4-5 77,-5 5-77,0 0 0,1 0 0,-1 0 0,-1-1 0,4-3 0,-1-4-259,-5 9 160,1 0 1,1 0-1,-1-1 0,0 1 0,0 0 0,1 0 0,-1 0 1,3-2-1,9-11-1480,-8 2 103,-4 12 1266,0 1 1,-1 0 0,1-1 0,0 1 0,0 0-1,0 0 1,-1-1 0,1 1 0,0 0 0,0 0-1,0 0 1,0 0 0,1 0 0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11:29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31 2304,'0'-1'104,"0"0"0,0 0 0,0 0 1,0 0-1,0 0 0,0-1 0,1 1 0,-1 0 1,0 0-1,1 0 0,-1 0 0,1 0 0,-1 0 0,1 0 1,0 0-1,-1 0 0,1 0 0,1 0 0,5-10 904,-7 11-609,0 1-393,1-1-1,-1 1 0,0-1 0,0 0 0,0 1 0,0-1 0,0 1 1,0-1-1,0 1 0,0-1 0,0 1 0,0-1 0,0 1 0,0-1 1,0 1-1,0-1 0,0 0 0,0 1 0,-1-1 0,1 1 0,0-1 0,0 1 1,0-1-1,-1 0 0,1 1 0,0-1 0,-1 0 0,1 1 0,0-1 1,-1 0-1,1 1 0,0-1 0,-1 0 0,1 0 0,-1 1 0,1-1 0,0 0 1,-1 0-1,1 0 0,-1 0 0,1 1 0,-1-1 0,-4 2 185,0 9 71,-8-6 27,8-2-242,-1 1 0,1 0-1,0 0 1,1 1-1,-1-1 1,1 1-1,-6 8 1,4-5 17,0 0 1,1 0-1,-7 14 1,4 12 85,4-18-97,2-9-39,0-1 0,1 1-1,-1-1 1,1 1 0,1 6-1,0 47 15,0-56-7,0 0 0,1 1 0,0-1 0,0 0 0,0 0 0,1 0 0,-1 0 0,1-1 0,0 1 0,0 0 0,0-1 0,1 1 0,-1-1 0,1 0 0,0 0 0,0 0 0,0 0 0,0 0 0,6 3 0,7 1 72,-9-6-77,3 2 1,0 0-6,0-1 1,0 0 0,0 0-1,13-1 1,-5-1 182,-6 1-60,1-1 0,19-3 0,2-8-53,-16 7-76,-13 4-29,-1-1 1,1-1-1,0 1 1,-1 0-1,1-1 1,-1 0 0,6-3-1,-2 0-14,26-20 219,-32 23-154,0 0 0,0 0 0,0-1 0,0 1 0,0 0 0,-1-1 0,1 0 0,-1 1 0,1-1 0,0-3 0,2-6 88,-1 4-93,0 1 0,-1-1 0,0 0 0,-1 1 0,0-1 0,1-14 0,-1-6 203,0 16-81,-1 1 0,0-1 0,0 0 0,-5-20 0,4 27-234,-2-1 0,1 1 1,-1 0-1,1 0 0,-1 0 1,-1 0-1,-6-8 0,6 10 125,0-1 0,0 1 0,-1 0-1,1 0 1,-1 1 0,0 0 0,1-1 0,-1 2-1,0-1 1,0 0 0,0 1 0,0 0-1,-1 0 1,1 1 0,0-1 0,0 1 0,-8 1-1,11-1-38,-1 0-1,0 0 0,0 1 0,1-1 1,-1 1-1,0-1 0,1 1 0,-1 0 1,1 0-1,-1 1 0,1-1 0,-1 0 1,1 1-1,0-1 0,-3 3 0,-14 8 13,17-11 11,0 0-1,1-1 1,-1 1-1,0 0 1,0 0 0,1 0-1,-1 1 1,1-1-1,-1 0 1,1 0 0,0 1-1,-1-1 1,1 1-1,0-1 1,0 1 0,0 0-1,0-1 1,0 1-1,0 0 1,0 0 0,1 0-1,-1-1 1,1 1-1,-1 0 1,1 0 0,0 0-1,0 0 1,0 0-1,0 2 1,3 1-333,-3-4 233,1 0-77,0 0 0,0 0-1,1 0 1,-1 0 0,0 0 0,1 0 0,-1 0 0,0 0 0,1-1 0,-1 1 0,1-1 0,-1 1 0,1-1 0,-1 1 0,1-1 0,-1 0 0,1 0 0,0 0 0,2 0-1,24 0-3546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11:36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16 416,'0'-16'917,"2"16"-442,-1 0-451,-1 0 1,1 0 0,-1 0-1,1 0 1,-1 0-1,1 1 1,-1-1-1,1 0 1,-1 0-1,1 0 1,-1 0 0,1 1-1,-1-1 1,0 0-1,1 0 1,-1 1-1,1-1 1,-1 0-1,1 1 1,-1-1-1,0 0 1,1 1 0,-1-1-1,0 1 1,1 0-1,-1 0-5,1-1-1,-1 1 0,1 0 1,-1-1-1,1 1 0,-1-1 0,1 1 1,0-1-1,-1 1 0,1-1 1,0 1-1,-1-1 0,1 1 1,0-1-1,0 0 0,-1 0 1,1 1-1,0-1 0,0 0 1,0 0-1,-1 0 0,1 0 1,0 0-1,0 0 0,1 0 1,7 0 197,0 1 0,0 0 0,0 0 0,16 5 1,-10-2-136,-7-2-78,0-1-1,1 0 1,-1-1-1,15 0 0,17 1 18,-29 0-5,146 11 173,-64-11 0,144-5 120,-169 0-244,108-4 213,245 8 2507,-434 0-2629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11:38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282 1 896,'0'0'304,"0"0"-192,0 0 16,0 0 213,0 0-143,0 0-193,-3 0 0,2 0 22,-1 0-1,0 0 0,0 1 1,1-1-1,-1 1 0,0 0 0,1-1 1,-1 1-1,1 0 0,-1 0 1,1 0-1,-1 0 0,1 0 1,-3 3-1,4-4-15,-1 0 0,1 1 0,0-1 0,-1 1 0,1-1 0,-1 0 0,0 1 0,1-1 0,-1 0 0,1 0 0,-1 1 0,1-1 0,-1 0 0,0 0 0,1 0 0,-1 0 0,1 0 0,-1 0 0,0 0 0,0 0 0,-5 1 41,-7 9 54,11-7 44,-1-1-60,-11 6-8,12-7-69,0-1-1,-1 1 1,1 0-1,0 0 0,0 1 1,0-1-1,0 0 1,0 1-1,0-1 1,0 1-1,1 0 0,-1-1 1,1 1-1,-1 0 1,1 0-1,-2 2 1,-5 9 22,-1 0 0,-1-1 0,0 0 0,-13 11 1,19-18 17,-1 1 0,0 0 1,1 0-1,0 0 0,-5 13 1,-6 8 202,10-20-199,0 0-52,1-1 0,0 1-1,1-1 1,0 1 0,0 0-1,-4 14 1,-19 51 545,25-68-531,0 0 1,0 0 0,1 0 0,-1 0 0,1 0 0,0-1 0,1 7 0,-1 3-9,0-13 0,0 1-1,0-1 1,0 1-1,0-1 1,0 1-1,0-1 1,0 1 0,0-1-1,0 1 1,0-1-1,0 1 1,0-1-1,0 1 1,0-1-1,0 1 1,1-1 0,-1 1-1,0-1 1,0 1-1,1-1 1,-1 1-1,0-1 1,1 0-1,-1 1 1,0-1-1,1 0 1,-1 1 0,0-1-1,1 0 1,-1 1-1,1-1 1,-1 0-1,1 0 1,-1 1-1,1-1 1,-1 0 0,1 0-1,-1 0 1,1 0-1,-1 0 1,1 0-1,-1 0 1,1 0-1,-1 0 1,1 0 0,-1 0-8,1 0 1,-1 0 0,0 0 0,0 0 0,0 0 0,0 0-1,0 0 1,0 0 0,0 0 0,0 0 0,0 0 0,0 0-1,1 0 1,-1 0 0,0 0 0,0 0 0,0 0 0,0 0-1,0 0 1,0 0 0,0 0 0,0 0 0,0 0 0,0 0-1,0 0 1,1 0 0,-1 1 0,0-1 0,0 0 0,0 0-1,0 0 1,0 0 0,0 0 0,0 0 0,0 0 0,0 0-1,0 0 1,0 0 0,0 0 0,0 0 0,0 1 0,0-1-1,0 0 1,0 0 0,0 0 0,0 0 0,0 0 0,0 0-1,0 0 1,0 0 0,0 0 0,0 0 0,0 1 0,0-1 0,0 0-1,0 0 1,0 0-2,0 1-1,0-1 1,0 0 0,0 1-1,-1-1 1,1 1 0,0-1-1,0 0 1,0 1 0,0-1-1,1 0 1,-1 1 0,0-1-1,0 1 1,0-1 0,0 0-1,0 1 1,0-1 0,1 0-1,-1 1 1,0-1 0,0 0-1,0 1 1,1-1 0,-1 0-1,0 0 1,0 1-1,1-1 1,-1 0 0,0 0-1,1 1 1,-1-1 0,0 0-1,1 0 1,-1 0 0,1 0-1,13-5-130,0-1 106,-1 3 63,-11 2-29,0 1 0,0-1 0,1 1 0,-1-1-1,0 0 1,0 0 0,0 0 0,0 0 0,0 0 0,0 0 0,0-1 0,0 1 0,2-2-1,8-9 79,1 2 0,22-15 0,-14 5-76,-19 18-59,-1 0 0,1 0 0,0 0 0,-1 0 0,1 0 0,0 0 0,0 1 0,1-1 0,-1 1 0,0 0 0,0-1 0,1 1 0,-1 0 0,1 0 0,-1 1 0,1-1 0,-1 0 0,1 1 0,2-1 1,6 1-41,-9 0-132,1 3 36,1 2 214,0 0-1,0 1 0,-1 0 1,0 0-1,3 7 1,14 24 121,-5-11-356,1-8 144,-15-17 77,0 1 1,1-1-1,-1 0 0,0 0 0,1 0 0,-1 1 1,1-1-1,-1-1 0,1 1 0,0 0 0,-1 0 1,1-1-1,0 1 0,0-1 0,-1 1 0,4-1 1,0 3 253,-4-2-234,0 1 0,1-1 0,-1 0 0,1 0 0,-1 0 0,1 0 0,-1 0 0,1 0 0,0-1 0,-1 1 0,1-1 0,0 1 0,-1-1 0,4 1 0,-3-1 138,-2-10-307,0 6 144,-1 1 0,1-1-1,0 0 1,0 1 0,1-1 0,-1 1 0,1-1-1,1-4 1,3 1 10,-5 7-22,1-1 0,0 0 0,-1 0 0,1 0 0,0 0 0,-1 0 0,1 0 0,-1 0 0,1 0 0,-1 0 0,0 0 0,0 0 0,1 0 0,-1 0 0,0 0 0,0 0 0,0 0 0,0 0 0,0 0 0,0 0 0,0 0 0,0 0 0,-1 0 0,0-2 0,0-1 1,0 1 0,0 0-1,1-1 1,-1 1 0,0 0 0,1-1 0,0 1-1,0-1 1,0 1 0,1-1 0,-1 1-1,1 0 1,-1-1 0,3-6 0,-2 7 5,0 0 1,0-1-1,0 1 1,-1-1-1,0 0 1,0 1-1,0-1 1,0-5-1,-1-3 43,1-141-482,0 151 348,3 4-376,10 11-2105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11:38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1 157 576,'12'-13'147,"-8"8"-122,1 0 1,-1 1-1,1-1 0,0 1 0,7-4 1,-2 3 25,-8 4-40,1 0 0,-1 0 0,0 0 0,0-1 0,0 1-1,0 0 1,0-1 0,2-2 0,3-3 70,-4 4-48,0-1 1,0 1 0,1 0-1,-1 0 1,5-2 0,2 0 12,-7 4-38,-1 0 0,0 0 0,0 0 0,0 0 0,0-1-1,0 1 1,0-1 0,2-1 0,-2 1 3,0 1 1,0-1-1,-1 1 0,1 0 0,0-1 1,0 1-1,1 0 0,-1 0 0,0 0 1,0 1-1,0-1 0,1 1 1,2-1-1,7-2 98,-6 1 38,-1-1 0,0 1 0,0-1 0,6-3 1,-7 0-95,-4 5-53,0 1 1,1-1-1,-1 1 0,0-1 0,0 1 0,1 0 0,-1-1 0,0 1 1,1-1-1,-1 1 0,0 0 0,1 0 0,-1-1 0,1 1 1,-1 0-1,1 0 0,-1-1 0,0 1 0,1 0 0,-1 0 1,1 0-1,-1 0 0,1 0 0,-1 0 0,1-1 0,-1 1 0,1 0 1,-1 1-1,1-1 0,-1 0 0,2 0 0,-2 0 5,1 0 0,0 0-1,0 0 1,-1 0 0,1 0 0,0 0-1,0 0 1,-1 1 0,1-1 0,0 0-1,-1 0 1,1 1 0,0-1 0,-1 1-1,1-1 1,0 0 0,-1 1 0,1-1-1,-1 1 1,1-1 0,-1 1 0,1-1-1,-1 1 1,1 0 0,-1 0 3,1-1 0,-1 1 0,0-1 0,1 1 0,-1-1 0,0 1 0,1-1-1,-1 0 1,1 1 0,-1-1 0,1 1 0,-1-1 0,1 0 0,-1 0 0,1 1 0,-1-1 0,1 0 0,-1 0 0,1 0 0,-1 0 0,1 0 0,0 1 0,0-1 0,-1 0-7,0-1 0,1 1 1,-1 0-1,0 0 1,0 0-1,0 0 0,0 0 1,0 0-1,0 0 1,0 0-1,0 0 0,0 0 1,0 0-1,1 0 1,-1 0-1,0 0 0,0 0 1,0 0-1,0 0 1,0 0-1,0 1 0,0-1 1,0 0-1,0 0 1,0 0-1,0 0 0,0 0 1,1 0-1,-1 0 1,0 0-1,0 0 0,0 0 1,0 0-1,0 0 1,0 0-1,0 0 1,0 0-1,0 1 0,0-1 1,0 0-1,0 0 1,0 0-1,0 0 0,0 0 1,0 0-1,0 0 1,0 0-1,0 0 0,0 0 1,0 1-1,0-1 1,0 0-1,0 0 0,0 0 1,0 0-1,0 0 1,0 1 1,0 0 1,0 0 0,1-1 0,-1 1 0,0 0-1,0 0 1,1-1 0,-1 1 0,0 0 0,1 0 0,-1-1-1,1 1 1,-1 0 0,1-1 0,0 1 0,-1-1-1,1 1 1,-1-1 0,1 1 0,0-1 0,0 1 0,-1-1-1,1 0 1,1 1 0,-1 0 7,0-1-1,0 1 1,0-1 0,0 1-1,0 0 1,0 0 0,0 0-1,0-1 1,0 1 0,0 0 0,0 0-1,0 0 1,-1 0 0,1 1-1,0-1 1,-1 0 0,1 0-1,-1 0 1,1 0 0,-1 1-1,0-1 1,1 0 0,-1 0 0,0 1-1,0 1 1,0 91 1280,0-94-1254,0 0 0,0 0 17,0 0 26,3-3 138,3-4-91,0 1-94,0-1 1,1 1 0,12-9 0,-14 12-60,-5 3 27,1 0-1,0 0 1,-1-1 0,1 1 0,-1 0 0,1-1-1,0 1 1,-1 0 0,1-1 0,-1 1-1,1-1 1,-1 1 0,1-1 0,-1 1 0,0-1-1,1 0 1,-1 1 0,0-1 0,1 1-1,-1-1 1,1-1 0,1-3 24,11-12-71,-11 16 22,-1 0 1,0 0-1,0 0 0,1 0 1,-1-1-1,0 1 0,0-1 1,0 1-1,-1-1 0,1 1 1,0-1-1,-1 1 0,1-1 1,-1 0-1,1 1 0,0-4 1,-1 3 513,0-1-101,0-10-511,0 13-2102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11:39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1 109 1408,'2'0'448,"0"0"-428,0 0 0,-1-1 0,1 1 0,0-1-1,0 1 1,-1-1 0,1 0 0,0 0 0,-1 1 0,1-1 0,-1 0 0,1-1 0,-1 1 0,2-2 0,-2 3-4,-1-1 0,1 1 0,-1 0 1,1-1-1,-1 1 0,1 0 0,0-1 1,-1 1-1,1 0 0,0 0 0,-1 0 1,1-1-1,0 1 0,-1 0 0,1 0 1,0 0-1,-1 0 0,1 0 1,0 0-1,-1 0 0,1 1 0,0-1 1,0 0-1,1 1 63,0-2-44,0 1 0,0 0 0,0-1-1,0 1 1,0-1 0,0 1 0,0-1 0,0 0 0,-1 0 0,3-1-1,-2 1-12,0 0-1,-1 0 1,1 0-1,0 0 0,0 0 1,0 1-1,0-1 0,0 1 1,0 0-1,3-1 1,120 1 362,-124 0-387,1 0 0,0 0 1,-1 1-1,1-1 0,0 0 1,-1 1-1,1-1 0,-1 1 1,1 0-1,-1-1 0,1 1 1,-1 0-1,1 0 0,-1 0 1,0 0-1,0 0 0,2 2 1,0 0-57,-3-3 27,2 2 117,9 9 22,-9-9 90,-2-2-79,0 3-54,0 3-9,0-5-51,0 0 0,0 0-1,0 0 1,0 0 0,0-1 0,0 1 0,0 0 0,0 0-1,0 0 1,0 0 0,1 0 0,-1 0 0,0 0 0,1 0 0,-1 0-1,0-1 1,1 1 0,-1 0 0,1 1 0,2-1 109,-1-1 1,1 1 0,-1 0 0,1-1-1,-1 0 1,1 1 0,-1-1-1,1 0 1,4-1 0,-1 2-221,-2-1 105,-1 0-1,0 1 0,0-1 1,0 0-1,0-1 0,1 1 1,-1-1-1,0 1 0,4-2 1,-1-9 66,-5 10-60,-1 0 0,0 0 0,1 0 0,-1 0 0,1 0 0,0 0 0,-1 0 0,1 0 0,0 0 0,-1 0 0,1 0 0,0 1 0,0-1 0,0 0 0,1 0 0,3-2-7,-5 3 0,1 0 0,0 0 0,-1-1 0,1 1 1,0 0-1,-1-1 0,1 1 0,-1 0 0,1-1 0,-1 1 0,1-1 0,-1 1 0,1-1 0,-1 1 0,1-1 1,-1 1-1,0-1 0,1 0 0,-1 1 0,0-1 0,1 0 0,1-4-10,24-27-78,-10 1 256,-14 28-144,-1-4 16,-2-11 55,1 15-252,0 3-688,0 3-38,0 10-959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11:40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33 1152,'16'-16'512,"-16"16"-384,0 0 101,1 0-191,0 0 0,0 1 0,0-1 0,0 0-1,0 0 1,0 0 0,0 0 0,0 0 0,0 0-1,2-1 1,-3 1-35,0 0 0,0 0-1,0 0 1,0 0 0,0 0 0,0 0-1,0 0 1,1 0 0,-1 0-1,0 0 1,0 0 0,0 0 0,0 0-1,0 0 1,0 0 0,0 0-1,0 0 1,0 0 0,0 0 0,1 0-1,-1 0 1,0 0 0,0 0-1,0 0 1,0 0 0,0 0 0,0 0-1,0 0 1,0 0 0,0 0-1,0 0 1,0-1 0,0 1 0,0 0-1,0 0 1,0 0 0,1 0-1,-1 0 1,0 0 0,0 0 0,0 0-1,0 0 1,0 0 0,0 0-1,0-1 1,0 1 0,0 0-1,0 0 1,0 0 0,0 0 0,0 0-1,0 0 1,0 0 0,0 0-1,0 0 1,-1-1 0,1-9 114,0 7 43,-1 3-114,-1 0 0,1 1 0,-1-1 0,0 0 0,1 1 0,-1-1 0,1 0 1,-1 1-1,1 0 0,-1-1 0,1 1 0,0 0 0,-1 0 0,1 0 0,0 0 0,-1 0 0,1 0 0,-1 1 0,1-1-36,1-1 1,0 1-1,-1-1 0,1 1 1,0-1-1,-1 1 1,1-1-1,0 1 0,-1-1 1,1 1-1,0-1 0,0 1 1,0 0-1,-1-1 1,1 1-1,0-1 0,0 1 1,0 0-1,0-1 1,0 2-1,0 4 12,-6 2 60,1 1 1,-1-1-1,0 0 1,-1-1-1,-10 10 1,11-11 4,0-1 1,0 1-1,1 0 0,0 0 1,0 0-1,1 1 0,0-1 1,0 1-1,0 0 0,-4 14 1,3 7-285,-6-7 85,6 5 186,-1-15-25,5-10-41,1-1 0,-1 1-1,1 0 1,-1 0 0,1-1 0,-1 1-1,1 0 1,0 0 0,-1 0 0,1-1 0,0 1-1,-1 0 1,1 0 0,0 0 0,0 0-1,0 0 1,0 0 0,0-1 0,0 1-1,0 0 1,0 0 0,0 0 0,1 0-1,-1 0 1,1 1 0,0 0 27,0 0 0,0 0 0,0 0 0,0-1 0,0 1 1,1 0-1,-1-1 0,1 1 0,-1 0 0,1-1 0,0 0 0,0 1 0,-1-1 0,1 0 1,0 0-1,4 1 0,-1 0 13,0-1 0,0-1 0,0 1 0,0-1 0,8 0 0,-8 0-5,-3 0-15,0 0 1,-1 0-1,1 0 1,0 0-1,-1-1 1,1 1-1,0-1 1,-1 1-1,1-1 1,-1 1-1,1-1 1,-1 0-1,2-1 1,10-4 57,3 5-84,-13 1-6,-1 0-1,0 0 1,1 0-1,-1 0 1,0 0-1,1-1 1,-1 1-1,0-1 1,5-1-1,11-9 27,-6 9-7,-10 2-14,-1 0 0,1 0 0,-1-1 0,1 1 0,-1 0 0,1-1 0,-1 1 0,1-1 0,-1 1 0,0-1 0,1 0 0,-1 1 1,0-1-1,1 0 0,-1 0 0,0 0 0,0 0 0,0 0 0,0 0 0,2-3 0,1-6 6,-4 9-15,1-1 0,0 1 1,-1-1-1,1 1 0,0 0 0,0-1 1,0 1-1,-1 0 0,1-1 0,1 1 1,-1 0-1,0 0 0,0 0 0,0 0 1,2-1-1,21-11-67,-24 13 74,0 0 0,0 0 0,1 0 0,-1 0 1,0 0-1,0 0 0,1 0 0,-1 0 0,0 0 0,0 0 0,0 0 0,1-1 0,-1 1 0,0 0 0,0 0 1,0 0-1,0 0 0,1 0 0,-1-1 0,0 1 0,0 0 0,0 0 0,0 0 0,0 0 0,0-1 0,1 1 0,-1 0 1,0 0-1,0-1 0,0 1 0,0 0 0,0 0 0,0 0 0,0-1 0,0-1-9,0 0 0,1 1 0,-1-1 0,1 0 0,-1 0 0,1 1 0,0-1 0,0 1 1,0-1-1,0 0 0,0 1 0,0 0 0,0-1 0,2-1 0,0 0-124,-3 6-159,-1 9 88,0-7 155,1-1 0,0 1 0,0 0 0,0-1 0,0 1 0,1 0-1,0-1 1,1 7 0,2-3 1,-2-3 29,1 0-1,0 0 1,0 0 0,0 0-1,0 0 1,7 6-1,-6-7 51,-2-1 0,0-1 1,1 1-1,-1-1 1,1 0-1,-1 0 1,1 0-1,0 0 1,4 2-1,3-2 136,0-1 1,0-1-1,-1 1 0,11-2 0,-6 1-58,-9-3 46,-3 1-132,0-1-1,-1 1 1,1-1-1,-1 0 1,0 0-1,0 1 1,0-1-1,0 0 1,0 0-1,-1 0 1,1 0-1,-1-5 1,1 1-22,-1 0 1,0 0-1,-1 0 1,0 0 0,-1-8-1,-2 0-3,2 9-5,0 0 0,0 0 0,1-1 0,0 1 0,0 0 0,1-1 0,0 1 0,0-1 0,0 1 0,2-9 0,3-2-18,-3 11-1,0 0 1,-1-1-1,0 0 0,0 1 1,0-8-1,-1-32-21,0 44 46,1 0 1,-1 1-1,0-1 1,0 0-1,1 1 1,-1-1-1,1 1 1,-1-1-1,1 1 1,0-1 0,-1 1-1,1-1 1,0 1-1,0-1 1,0 1-1,0 0 1,2-2-1,0 0 2,-3 3 139,0 0-141,1 0 1,-1 0 0,1 0-1,-1 0 1,1 0-1,-1 0 1,1 0 0,-1 0-1,1 0 1,-1 0-1,1 0 1,-1 0 0,1 0-1,-1 0 1,1 0-1,-1 0 1,0 1-1,1-1 1,-1 0 0,1 0-1,-1 1 1,1-1-1,-1 0 1,0 1 0,1-1-1,-1 0 1,0 1-1,1-1 1,-1 0 0,0 1-1,1-1 1,-1 1-1,0-1 1,0 0 0,0 1-1,1-1 1,-1 1-1,0-1 1,0 1 0,0-1-1,0 1 1,0-1-1,0 1 1,0-1 0,0 1-1,0-1 1,0 1-1,0 0 1,0 0-152,0 1 1,0 0-1,0-1 1,0 1-1,0 0 0,1-1 1,-1 1-1,1-1 1,0 3-1,10 11-1159,-9 1-757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11:41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33 1824,'0'0'587,"0"0"-353,0 0-180,-3 0-209,-7 0 91,10 0 68,-1 0 0,1 0 1,0 0-1,0-1 0,0 1 0,0 0 0,0 0 1,0 0-1,0 0 0,0 0 0,0 0 0,0 0 1,-1 0-1,1 0 0,0 0 0,0 0 1,0 0-1,0 1 0,0-1 0,0 0 0,0 0 1,0 0-1,0 0 0,0 0 0,0 0 0,0 0 1,-1 0-1,1 0 0,0 0 0,0 0 0,0 0 1,0 0-1,0 0 0,0 0 0,0 0 0,0 0 1,0 1-1,0-1 0,0 0 0,0 0 1,0 0-1,0 0 0,0 0 0,0 0 0,0 0 1,0 0-1,0 0 0,0 0 0,0 1 0,0-1 1,0 0-1,0 0 0,0 0 0,0 0 0,0 0 1,0 0-1,0 1 6,0-1 1,0 1-1,0-1 1,0 1 0,0-1-1,0 1 1,0-1-1,0 1 1,-1-1-1,1 1 1,0-1-1,0 1 1,0-1-1,-1 1 1,1-1-1,0 0 1,-1 1-1,1-1 1,0 1-1,-1-1 1,1 0-1,0 1 1,-1-1-1,1 0 1,-2 1-1,2-1 10,-1 1-1,0-1 0,1 1 0,-1-1 1,1 1-1,-1 0 0,0-1 0,1 1 0,-1-1 1,1 1-1,0 0 0,-1 0 0,1-1 1,0 1-1,-1 0 0,1 0 0,0-1 0,0 1 1,-1 0-1,1 0 0,0 0 0,0-1 1,0 1-1,0 0 0,0 1 0,0 2 35,0-2-54,0 0 1,0 0-1,0 0 1,0 0-1,0 0 1,1 0-1,-1 0 1,1 0-1,0 2 1,9 2 228,-5 0-92,-2-1 0,10-3 229,-5-2-167,-5 0-185,1 1 0,0-1 0,-1 0 0,1 0 0,-1-1 0,1 1 0,-1-1 0,5-1 1,0-3-51,-7 4 61,1 0-1,-1 0 0,1 0 1,-1 1-1,1-1 1,-1 0-1,1 1 0,-1-1 1,1 1-1,0 0 1,-1-1-1,1 1 0,0 0 1,2 0-1,0 0 19,-3 0-32,0 0 1,0 0-1,0 1 0,0-1 0,0 0 0,0 0 0,0-1 0,0 1 0,0 0 1,0 0-1,0 0 0,0-1 0,0 1 0,0 0 0,0-1 0,0 1 1,0-1-1,-1 1 0,1-1 0,0 0 0,0 1 0,-1-1 0,1 0 1,0 1-1,-1-1 0,1 0 0,0 0 0,-1 0 0,1 1 0,-1-1 1,0 0-1,1-2 0,2-1 11,0 0 1,1 0 0,-1 0-1,6-4 1,-5 4-19,-3 3-10,-1 1 0,0-1-1,1 1 1,-1-1 0,0 1 0,1-1-1,-1 1 1,0-1 0,0 1 0,1-1 0,-1 1-1,0-1 1,0 0 0,0 1 0,0-1-1,0 1 1,0-1 0,0 0 0,0 1-1,0-1 1,0 1 0,0-1 0,0 0-1,-1 1 1,1-2 0,0 2-8,0-1 10,0-1 1,0 1-1,0-1 0,0 1 1,0-1-1,-1 1 0,1-1 1,0 1-1,-1-1 0,1 1 1,-1-1-1,0 1 0,1-1 0,-1 1 1,0 0-1,0 0 0,0-1 1,0 1-1,-2-2 0,2 2 4,0 1 3,1-1 0,-1 1 0,1 0 0,-1-1 0,1 1 0,-1 0 0,1-1 0,-1 1 0,1 0 0,-1 0 0,1 0 1,-1-1-1,0 1 0,1 0 0,-1 0 0,1 0 0,-1 0 0,0 0 0,1 0 0,-1 0 0,1 0 0,-1 1 1,0-1-1,1 0 0,-2 0 0,2 0-3,-62 0 549,59 0-576,1 0 0,-9 0 49,11 0-22,0 0 1,0 0-1,0 0 1,0 0-1,0 0 1,0 0-1,0 0 1,0 0-1,0 0 0,-1 0 1,1 0-1,0 0 1,0 0-1,0 0 1,0 0-1,0 0 1,0 0-1,0 0 1,0 0-1,0 0 1,0 0-1,0 0 1,-1 1-1,1-1 1,0 0-1,0 0 0,0 0 1,0 0-1,0 0 1,0 0-1,0 0 1,0 0-1,0 0 1,0 0-1,0 0 1,0 0-1,0 0 1,0 0-1,0 1 1,0-1-1,0 0 0,0 0 1,0 0-1,0 0 1,0 0-1,0 0 1,0 0-1,0 0 1,0 0-1,0 0 1,0 1-1,0-1 1,0 0-1,0 0 1,0 0-1,0 0 0,0 16-511,0-3-2204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11:47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11908 3351 896,'-2'-23'475,"2"17"-333,-1 0 1,1 0 0,0 0-1,0 0 1,1 0 0,0 0-1,2-9 1,1 4 91,-2 1-68,1 1-1,1 0 0,0 0 1,0 0-1,6-10 1,16-14 527,-5-11-261,2 2-347,-13 24-64,14-31 1,26-105 421,-29 98-433,-4 11 17,23-90 0,-33 97 9,31-167 159,-30 144-135,1-87 0,-9 101-54,2-90 42,3 94 3,-1 7-7,-2 1-1,-2-41 0,-4 21 2,-5-103 113,3 35 216,2 98-305,-1-1 0,-14-41 0,8 34-46,-22-75-3,2-6-104,0 0-40,23 79 129,1 7 7,1 0 0,1 0 0,-1-43 0,7 57-7,-2 0-1,0 0 0,-1 0 1,0 0-1,-8-25 1,5 21-141,1 0 0,1 0 0,1 0 0,0-1 0,2-30 0,0 49 136,-1-25 179,-2 0-1,-8-32 1,8 42-171,-7-19 8,6 16-16,3 13 0,0 1 0,0 0 0,0 0 0,0 0 0,-1 0 0,1 0 0,-1 0 0,0 0 0,0 1 0,0-1 0,-1 1 0,0-1 0,-5-5 0,-39-38-160,46 46 144,-1-1 0,0 1 0,0-1 0,0 1 0,0 0 0,0 0 0,0 0 0,0 0-1,0 0 1,0 0 0,-1 1 0,1-1 0,0 1 0,-3-1 0,-9-2 11,-2-1 48,10 2-20,-1 0 0,1 0 0,-1 1 1,1 0-1,-8 0 0,-98 1 190,95 1-211,-1 1 1,-24 6-1,31-6-25,-129 29-212,132-29 263,-1-1-1,1 0 0,-1-1 0,-12 0 1,-10-1 33,15 1-92,-5 1-26,-33-5 1,-2-5 74,6 1 10,-72-3 0,93 11-22,5 0-6,-32-3 0,23-2 5,19 2-16,-1 1 1,-19-1-1,17 3 60,0 0 0,0-1 0,0-1 0,0-1 0,-23-6-1,17 2-38,0 2-1,-32-4 0,34 7-59,0-1 1,0-2-1,-36-11 1,37 9 30,-1 2 0,-35-5 1,18 3-38,29 6 41,0 0-1,-19 0 1,-4-1 71,9-4-19,17 4-60,0 1-1,0 0 1,-1 0 0,-10-1-1,-1 2-36,6 1 46,-1-2 1,-19-2-1,9-1 33,13 1 19,0 1 0,-1 0 0,-16 1 0,12 0-28,-1-1 0,-22-4 1,14 2-53,-23-2-1,23 2 68,9 1 6,-1 0 0,-22 0 0,23 3-42,0-2 0,-18-3 0,19 2-15,-1 0-1,-18 1 1,17 1 42,1-1 1,-18-3-1,19 2 28,0 1 0,-16-1 0,-12 4-161,27 0 122,0-1 0,0 0 1,-23-4-1,27 1 11,-5 0-67,0 0 1,-1 1-1,-19 0 0,-400 2 94,335-8-44,-3 0 55,36 7-29,-121 5-44,141 1-146,-52 3-49,-1098-8 657,1104 7-503,1 1 8,-17 0 116,2 0-43,74-7-12,0 1 0,-47 10-1,-65 23-92,33-7 99,20-2 51,31-8-9,19-7-33,1 0-44,-42 16 0,57-16 8,-164 72-131,161-68 131,-1-1 0,-51 16-1,40-18-39,-88 26-67,122-35 125,-228 72 474,-47-18-218,-106 26-135,310-61-215,36-9 55,-69 12-1,64-20 71,23-3-26,0 1 0,1 1-1,-1 2 1,-31 10 0,25-4-1,1 0-74,-33 8 1,43-15 31,3-1 42,0 0 1,1 1 0,-24 11-1,12 0 34,16-8-24,1-2-1,-18 8 0,14-8 33,-92 35 7,82-32-130,0-2 0,-32 5 0,33-9 75,16-2 4,-1 0 0,1 0 0,-1 1-1,1 0 1,0 1 0,-14 5 0,-27 18-29,-1-8 6,32-12 52,0 0 0,-31 16 0,13 4 133,14-15 320,-44 15 0,34-14-318,15-5-427,-1-2 0,0 0-1,-31 3 1,24-4 114,-22 1-9,-2 6 76,22-8 45,6-1 100,-40 11-1,-61 9 34,80-16-123,29-4 18,1 0 1,-1-2-1,-21 0 0,10-1 9,-340 1-13,320 2 8,-47 9-1,64-8 20,-1-1 0,-38-3 0,11-1-61,-236 2 39,191 9 35,13-2 69,-194-7-99,278 0-8,0 0 1,0 0-1,-1-1 1,1 1-1,0-1 0,0 0 1,0 0-1,-6-2 1,-6-3-50,1 4 8,1 1-1,-1 0 0,-26 2 0,12-1 166,-47 0-180,72 0 30,0 0 0,1 0 0,-1 1 0,1-1 0,-1 0 0,1 1 0,-1 0 0,1-1 0,-1 1 0,1 0 0,-4 2 0,4-1 39,-1-1 0,1 0 0,-1 0-1,1-1 1,-1 1 0,1 0 0,-1-1 0,1 1 0,-1-1 0,1 0 0,-5 0 0,-50 0 304,54 0-320,0 0 0,1 0-1,-1 0 1,0 1-1,1-1 1,-1 1-1,0 0 1,1-1-1,-1 1 1,1 0 0,-4 2-1,4-2-22,0 0 1,0 0-1,0 0 0,-1 0 1,1 0-1,0-1 0,-1 1 1,1-1-1,0 0 0,-1 1 1,-2-1-1,-2 0 44,0 1-1,0 0 1,1 0 0,-1 0-1,0 1 1,-6 3-1,7-3 1,1-1-4,-1 0-1,1 0 1,-1 0-1,1-1 1,-1 0-1,1 0 1,-7-1-1,0 0 2,3 1-23,0 0 0,0 1-1,1 0 1,-1 1-1,0 0 1,-16 5-1,22-6 9,1 0-1,-1-1 0,0 1 0,0-1 0,0 0 1,-3 0-1,-8-1 16,5 1-2,-1 0 0,1 0 1,0 0-1,-13 3 1,-12 8-54,-2-6-3,21-3-20,0 1-1,-28 8 1,14-1 82,28-10-15,-7 2 28,-1 0 0,1 1 0,-12 6 0,18-9-26,1 1 0,-1 0 0,0-1 0,1 1 0,-1-1 0,0 1 0,1-1 1,-1 0-1,0 0 0,0 0 0,1 0 0,-1 0 0,0 0 0,-2 0 0,-7 0-3,10 1-1,0-1 0,0 1 0,0 0 0,1 0 0,-1 0 0,0 0 0,0 0-1,0 0 1,1 0 0,-1 0 0,1 0 0,-2 2 0,-8 10-159,10-13 156,-1 1 0,1-1 0,-1 0 0,1 1 0,-1-1 0,1 0 0,-1 0 0,0 1-1,1-1 1,-1 0 0,1 0 0,-1 0 0,1 0 0,-1 1 0,0-1 0,1 0 0,-1 0 0,1 0 0,-1 0 0,0-1-1,1 1 1,-1 0 0,1 0 0,-1 0 0,0-1 0,0 1-2,1 0 0,-1 0 1,0 0-1,0 0 1,0 0-1,0 0 0,0 0 1,0 0-1,1 1 0,-1-1 1,0 0-1,0 0 0,0 1 1,1-1-1,-1 0 0,0 1 1,-1 0-1,0 10 22,2-10-14,0 1 0,0-1-1,0 1 1,-1-1-1,1 1 1,0-1-1,-1 1 1,1-1 0,-1 2-1,-12 25-7,12-20 6,-1 1 1,-4 4-29,5-12 20,0 0-1,0 1 0,1-1 0,-1 1 0,0-1 0,1 1 0,-1-1 0,1 1 0,0-1 0,-1 1 0,1-1 0,0 2 0,0 371-338,0-368 320,-1 0-1,0 0 0,-2 10 1,-2 13 78,12 4 8,-4-7 6,-1 0 0,-3 44 0,0-23 55,1-24-173,-1-6-4,2 0 0,2 20 0,1-13 45,-1-9 30,0 0 0,0 24 0,-3 117 542,-1-150-537,1 0-1,-1 0 0,0-1 0,-1 1 0,-2 6 0,3-7-42,-1-1 0,1 1 0,0 1 0,-1 8-1,3-9-49,-1-1-1,0 1 1,0 0-1,-1-1 1,1 1-1,-1-1 1,0 1-1,0-1 0,0 0 1,-1 1-1,1-1 1,-5 7-1,-6 23 610,9-24-331,-13 37 346,15-43-541,0-1 0,0 1 0,1-1 0,-1 1 0,1-1 0,0 1 0,0-1 0,1 6 0,-1 4-7,0 101-1345,0-57-1583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35:05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1312,'2'0'421,"16"-1"-226,-11 0 118,0 0 1,-1 1 0,1 0-1,0 1 1,0 0-1,12 2 1,-12 0-264,-1-1 17,1 0 1,-1 0-1,0-1 1,0 0-1,1 0 1,10 0-1,43-1 840,-59 0-880,-1 1 0,1-1-1,-1 0 1,1 0 0,-1 0 0,1 0 0,-1 0 0,1 0 0,-1 0 0,1 0 0,-1 0-1,1 0 1,-1-1 0,1 1 0,-1 0 0,1 0 0,-1 0 0,1-1 0,-1 1-1,1 0 1,-1 0 0,1-1 0,-1 1 0,1 0 0,-1-1 0,0 1 0,1-1-1,-1 1 1,0 0 0,1-1 0,-1 1 0,0-1 0,0 1 0,0-1 0,1 1-1,-1-1 1,0 1 0,0-1 0,0 1 0,0-1 0,0 1 0,0-1 0,0 1 0,0-1-1,0 1 1,0-1 0,0 0 0,0 1 0,0-1 0,0 1 197,0 0-240,0 0-203,0 0-528,0-3-234,0-10-1680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16:38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57 1888,'-44'-45'1141,"41"43"-362,1 2-433,2 0-302,-1 0-1,1 0 1,-1 0 0,1 0 0,-1 0 0,0 0 0,1 0-1,-1 0 1,1 0 0,-1 0 0,1 0 0,-1-1 0,1 1-1,-1 0 1,0 0 0,1-1 0,0 1 0,-2-1 0,2-2 84,-2 0-27,2 14 112,0 57 278,6 12-175,1 1-94,-4 125 327,-4-116-394,8 181 234,-1 128 1,-10-276-300,-5 232 231,0-26 204,5-250-288,1 0-56,-12 182 284,-32 103-140,34-237-236,8-70-295,-5 8-829,7-16 294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16:39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48 312 2656,'-7'0'287,"-24"-1"597,22-2-493,9 2-380,-1 1 0,1 0 0,0-1 0,0 1-1,0 0 1,0 0 0,0-1 0,0 1 0,0 0 0,0 0-1,0-1 1,0 1 0,0 0 0,0-1 0,0 1 0,0 0-1,0 0 1,1-1 0,-1 1 0,0 0 0,0 0 0,0-1-1,0 1 1,0 0 0,1 0 0,-1 0 0,0-1 0,0 1 0,0 0-1,1 0 1,-1 0 0,0-1 0,4 0 134,1 0 1,-1 0-1,0 1 0,0-1 1,0 1-1,1 0 0,-1 0 0,7 1 1,9 0 226,-5-2-282,-1 1-18,0 0-1,24 3 0,35 8 131,25-6 49,37 5 309,32-7-123,565-3 886,-433-3-1115,476-29 325,-517 20-362,1 1-22,459-27 401,-414 9-150,433-64 37,-542 59-793,75-10-77,-190 30 332,-45 8-295,1 1-1,49-1 0,-82 6-472,-6 2-246,-10 11 406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16:40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79 1728,'0'-3'107,"0"1"-1,0-1 1,0 0 0,0 1-1,1-1 1,-1 1 0,1-1-1,0 0 1,-1 1 0,1-1-1,0 1 1,0-1 0,1 1-1,-1 0 1,3-4 0,-3 5-70,-1 1 1,0 0-1,1-1 1,-1 1 0,0-1-1,1 0 1,-1 1 0,0-1-1,0 1 1,1-1-1,-1 1 1,0-1 0,0 0-1,0 1 1,0-1 0,0 1-1,0-1 1,0 0-1,0 1 1,0-1 0,0 1-1,0-1 1,0 0 0,-1 1-1,1-1 1,0 0 34,0 0-6,0 0 0,0 0 0,0 0 0,0 0 0,0 0 0,0 0 0,0 0-1,0 0 1,1 0 0,-1 0 0,0 0 0,1 0 0,0-1 0,-1 1-49,1 1 0,-1 0 0,1-1-1,-1 1 1,1 0 0,-1 0 0,1 0 0,-1-1 0,1 1 0,-1 0 0,1 0 0,-1 0-1,1 0 1,0 0 0,-1 0 0,1 0 0,0 0 0,-1 0-12,0 0 0,0 0 1,0 0-1,0 0 0,0 0 0,0 0 1,0 0-1,1 0 0,-1 0 0,0 0 0,0 0 1,0 0-1,0 0 0,0 0 0,0 0 1,0 0-1,0 0 0,0 0 0,0 0 1,0 0-1,1 0 0,-1 0 0,0 0 1,0 0-1,0 0 0,0 0 0,0 0 1,0 0-1,0 1 0,0-1 0,0 0 0,0 0 1,0 0-1,0 0 0,0 0 0,0 0 1,0 0-1,1 0 0,-1 0 0,0 0 1,0 0-1,0 0 0,0 1 0,0-1 1,0 0-1,0 0 0,0 0 0,0 0 1,0 0-1,0 0 0,0 0 0,0 0 1,0 0-1,0 0 0,0 1 0,-1-1 0,1 2 25,0 0-1,-1 0 1,1 0 0,-1 1-1,1-1 1,-1 0-1,0 0 1,0 0-1,-2 3 1,-7 17 117,-16 80 104,-5 9 378,30-108-627,0 0-1,0 0 1,1 0-1,-1 0 1,1 0 0,0 0-1,0 0 1,0 0-1,0 0 1,0 0-1,1 0 1,-1 0 0,2 3-1,-2-5-1,1 0 0,-1 1 1,1-1-1,-1 0 0,1 0 0,0 0 0,0 0 0,-1 0 1,1 0-1,0 0 0,0 0 0,0 0 0,0 0 0,0-1 1,0 1-1,1 0 0,-1-1 0,0 1 0,0-1 0,0 1 1,1-1-1,-1 1 0,0-1 0,0 0 0,1 0 0,-1 0 1,3 0-1,13-1 9,-1 0 1,1-2-1,0 0 0,23-8 1,-7 2-79,-5 4 21,-20 1 28,5 0-18,1 6 33,-13-2 64,0 1 0,0-1 0,0 0 1,0 1-1,1-1 0,-1 0 0,0 0 0,0 0 0,0 0 0,0 0 0,0 0 0,0 0 0,0 0 0,1-1 0,-1 1 0,0 0 0,0-1 0,0 1 0,0-1 0,0 1 1,0-1-1,0 1 0,0-1 0,1-1 0,-3 2 66,0-1 1,1 1 0,-1 0 0,0-1-1,0 1 1,0 0 0,1 0-1,-1 0 1,0 0 0,0-1 0,0 1-1,0 0 1,-1 1 0,-1-1-8,0 0 0,0 0 1,0 0-1,0-1 0,0 1 1,0-1-1,0 1 0,1-1 1,-1 0-1,0 0 0,0 0 1,1-1-1,-1 1 0,1-1 1,-6-3-1,-15-6 248,20 10-350,0 1-1,0-1 1,0 0 0,0-1-1,0 1 1,1 0-1,-1-1 1,1 0-1,-1 1 1,1-1-1,-1 0 1,1 0-1,0 0 1,0-1 0,0 1-1,0 0 1,0-1-1,1 0 1,-2-2-1,2 1-27,0 1 0,0-1 0,1 1-1,0-1 1,0 1 0,0-7 0,0-9-228,0 13 142,2-50-1707,-1 50 1274,0 0 1,0 0-1,0 1 0,1-1 0,0 0 0,0 0 1,4-8-1,-1 8-103,-1 0-1,1 0 1,9-8 0,-13 13 547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16:40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78 3904,'-16'-16'1440,"16"16"-1120,0 0-96,0-15 448,16 15-416,-1-16 192,16 16-288,16-15 224,0 15-256,15-16-96,1 16-64,-17 0 224,1 0-96,-16 0 256,0 16-224,-15-16 160,-16 15-160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16:40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1728,'16'62'640,"-16"-62"-480,0 47-64,0-31 224,0-1-192,0 1 160,0 15-160,0 0 0,0-15-64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16:41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 2240,'0'15'832,"0"-15"-672,47 0 0,-16-15 960,-16 15-640,32 0 352,0-16-480,31 0 32,-31 1-256,15 15 0,-15 0-64,-16-16-2592,0 16 1376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16:41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 1728,'0'0'560,"-3"0"-331,-7 0-58,10 0-165,0 0 1,0 0-1,0 0 1,0 0-1,-1 0 1,1 0-1,0 0 1,0 0-1,0 0 0,0 0 1,0 0-1,0 0 1,0 0-1,0 0 1,0 0-1,0 0 1,-1 0-1,1 0 1,0 0-1,0 0 0,0 0 1,0 0-1,0 0 1,0 0-1,0 0 1,0 0-1,0 0 1,0 0-1,0 1 1,0-1-1,-1 0 1,1 0-1,0 0 0,0 0 1,0 0-1,0 0 1,0 0-1,0 0 1,0 0-1,0 0 1,0 0-1,0 0 1,0 1-1,0-1 0,0 0 1,0 0-1,0 0 1,0 0-1,0 0 1,0 0-1,0 0 1,0 0-1,0 0 1,0 0-1,0 1 0,0-1 1,1 8 202,-1-3-80,0-1-1,0 0 1,0 0-1,0 1 1,-1-1-1,1 0 1,-2 5-1,-6 23 625,1 1 0,-5 66-1,8-51-514,-7 17-67,-4 57 26,14-113-160,0-1 0,1 1 1,1-1-1,-1 1 0,2-1 0,-1 1 0,3 8 0,0 0 93,-3-10-306,1 0 0,-1 0 0,1-1 0,1 1 0,4 8 0,-5 1-592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16:41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47 2304,'-11'2'759,"14"4"-327,3 2-402,-6-7-9,1 1-1,-1 0 0,1 0 1,-1 0-1,1 0 0,-1 0 0,0 0 1,0 0-1,0 0 0,-1 2 1,1 6 59,1 2 41,1 0-1,0 0 1,0-1-1,7 18 0,4 20 14,-11-32-124,-2-14-5,1 1 0,-1 0 0,1-1 0,0 1 0,0 0 0,0-1 0,1 1 0,-1-1 0,1 0 0,0 1 0,2 2 0,24 49 320,-27-55-307,-1 1-1,0-1 1,0 1 0,0-1 0,1 1 0,-1-1-1,0 1 1,1-1 0,-1 0 0,0 1-1,1-1 1,-1 0 0,0 1 0,1-1 0,-1 0-1,1 1 1,-1-1 0,1 0 0,-1 0-1,1 1 1,5 1 55,0 1-1,0-1 1,0 0 0,13 2-1,-17-4-66,-1 1-1,1-1 1,0 0-1,-1 0 1,1 0-1,0 0 1,-1 0-1,1 0 1,0 0-1,-1 0 1,1-1-1,0 1 1,-1-1-1,1 1 1,-1-1-1,1 0 1,-1 0-1,1 1 1,-1-1-1,1 0 1,-1 0-1,0 0 1,1 0-1,-1-1 1,0 1-1,0 0 1,1-2-1,2-6-1,-4 8-5,1 0-1,-1 0 0,0 0 1,1 0-1,-1 0 0,1-1 1,-1 1-1,1 0 0,0 0 1,-1 1-1,1-1 0,0 0 1,0 0-1,-1 0 0,1 0 1,0 1-1,0-1 0,0 0 1,0 1-1,0-1 0,0 0 1,0 1-1,0 0 0,0-1 1,1 1-1,-1 0 0,0-1 1,0 1-1,0 0 0,2 0 0,-3 0 2,0 0 0,0 0-1,0 0 1,0 0-1,1 0 1,-1 0-1,0 0 1,0 0-1,0 0 1,0 0-1,0 0 1,0 0-1,0 0 1,0 0-1,0 0 1,0 0 0,1 0-1,-1 0 1,0 0-1,0 0 1,0 0-1,0 0 1,0 0-1,0 0 1,0 0-1,0 0 1,0 0-1,0 0 1,0 0-1,0 0 1,1-1 0,-1 1-1,0 0 1,0 0-1,0 0 1,0 0-1,0 0 1,0 0-1,0 0 1,0 0-1,0 0 1,0 0-1,0 0 1,0-1-1,0 1 1,0 0 0,0 0-1,0 0 1,0 0-1,0 0 1,0 0-1,0 0 1,0 0-1,0 0 1,0 0-1,0-1 1,0-9 42,0 10-39,0 0-1,0 0 1,0 0-1,0 0 1,0-1-1,0 1 1,-1 0-1,1 0 0,0 0 1,0 0-1,0 0 1,0 0-1,0 0 1,0 0-1,1 0 0,-1 0 1,0-1-1,0 1 1,0 0-1,0 0 1,0 0-1,0 0 0,0 0 1,0 0-1,0 0 1,0 0-1,0 0 1,0 0-1,0 0 0,0 0 1,0 0-1,0-1 1,0 1-1,0 0 1,0 0-1,1 0 0,-1 0 1,0 0-1,0 0 1,0 0-1,0 0 1,0 0-1,0 0 1,0 0-1,0 0 0,0 0 1,0 0-1,1 0 1,-1 0-1,0 0 1,0 0-1,0 0 0,0 0 1,0 0-1,0 0 1,0 0-1,8 0 321,-4 0-200,-1-1 1,1 1-1,-1 0 1,1 0-1,-1 1 1,1-1 0,-1 1-1,5 1 1,-7-2-116,0 1 11,-1-1 1,1 1-1,0-1 0,0 1 1,0-1-1,-1 1 0,1-1 0,0 0 1,0 1-1,0-1 0,0 0 1,0 0-1,0 0 0,0 1 1,0-1-1,0 0 0,-1 0 0,1 0 1,0-1-1,0 1 0,0 0 1,0 0-1,0 0 0,0-1 0,0 1 1,1-1-1,6-2 60,5-1-5,-9 3-31,0 0-1,0 0 1,-1 0 0,1-1 0,0 0-1,0 0 1,3-2 0,0-1 24,-1 0 0,1-1 0,-1 1 0,0-1 0,-1-1 0,1 1-1,-1-1 1,7-11 0,-10 12-23,1 0-1,-1 1 0,0-1 0,0 0 0,0 0 1,-1-1-1,0 1 0,0 0 0,-1 0 0,0-1 1,-1-9-1,1 8-23,0 6-18,0 1 0,0-1-1,0 0 1,-1 1 0,1-1-1,-1 1 1,1-1 0,-1 0 0,1 1-1,-1-1 1,0 1 0,0 0 0,-1-2-1,-3-5-4,1-3-40,3 10 41,1 0-1,0 0 0,-1 0 1,1-1-1,-1 1 0,1 0 1,-1 0-1,0 0 0,1 0 1,-1 1-1,0-1 1,0 0-1,1 0 0,-1 0 1,0 1-1,0-1 0,-2-1 1,-10-3 44,8-2-28,5 7-18,0-1-1,0 1 0,0 0 0,0-1 0,-1 1 0,1 0 0,0-1 0,-1 1 0,1 0 0,0-1 0,0 1 0,-1 0 0,1 0 0,0-1 1,-1 1-1,1 0 0,-1 0 0,1 0 0,0-1 0,-1 1 0,1 0 0,0 0 0,-1 0 0,1 0 0,-1 0 0,1 0 0,-1 0 0,1 0 1,0 0-1,-1 0 0,0 0 3,1 0 0,0 0 0,0 0 0,0 0 0,0 0 0,0 0 1,0 0-1,0 0 0,0 0 0,0 0 0,0 0 0,-1 0 0,1 0 1,0 0-1,0 0 0,0 0 0,0 0 0,0 0 0,0 0 0,0 0 0,0 0 1,0 0-1,0 0 0,0 0 0,-1 0 0,1 0 0,0 0 0,0 0 0,0 0 1,0 0-1,0 0 0,0-1 0,0 1 0,0 0 0,0 0 0,0 0 0,0 0 1,0 0-1,0 0 0,0 0 0,0 0 0,0 0 0,0 0 0,0 0 1,0-1-1,0 1 0,0 0 0,0 0 0,0 0 0,0 0 0,0 0 0,0 0 1,0 0-1,0 0 0,0 0 0,0-1 0,3-12-83,23-15-2971,-24 25 1360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16:42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1728,'31'0'640,"-31"0"-480,31 0-64,1 0 864,-1 15-544,0 1 256,16-1-384,-1 16 256,1 1-320,-16 14 160,-15 1-224,-16 0 416,0 0-320,-16 15 288,1-15-288,-32-1-928,16 1 352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16:44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1 686 992,'13'-13'309,"-13"12"-300,1 1 0,-1 0 0,1-1 0,-1 1 0,1 0-1,-1-1 1,1 1 0,0 0 0,-1 0 0,1-1 0,-1 1 0,1 0-1,-1 0 1,1 0 0,0 0 0,-1 0 0,1 0 0,-1 0 0,1 0 0,0 0-1,-1 0 1,1 0 0,-1 0 0,1 1 0,0-1 0,0 0 16,1 0 269,3 0-17,1 1-130,-3-1-80,0 0 1,0 1-1,0-1 0,0 0 0,0 0 0,0-1 0,0 1 0,0-1 0,0 1 0,3-2 0,2-3 140,-7 4-171,0 0 0,1 0 0,-1 0 0,1 0 0,-1 1 0,1-1 0,-1 0 0,1 1 0,0 0 0,-1-1 0,1 1 0,0 0 0,-1 0 0,4 0 0,3-1 112,0 0-1,0-1 1,-1 0 0,12-3-1,6-3 91,37-18-19,-31 21-187,1-5-27,-21 7-5,-7 2 0,0 1 0,0-1 0,-1-1 0,1 1 0,0 0 0,-1-1 0,1 0 0,4-3 0,2-1 2,1 1 1,-1 0 0,1 0-1,0 2 1,0-1-1,13-1 1,-21 4 0,4-1 25,1-1 0,-1 0-1,8-5 1,13-5 37,253-86 380,-253 89-474,29-4 47,-39 11 72,29-11-1,59-36 94,-70 31 3,58-21 0,-23 12-92,-48 17-13,42-12 0,-40 15-15,56-13 65,-37 16-243,-7-5 22,4 4 79,-7-4 32,-5 5-10,-14-1 26,-12 5 4,0 0 0,0-1 0,1 1 0,-1 1 0,1-1 0,-1 0 0,1 1 0,3 0-1,3-1-38,1 0-1,-1 0 1,0-1-1,11-3 1,13-3-111,104-18 120,-45 20 74,-69 1-44,-14 3-40,-1 0-1,1 0 0,18 0 1,-15 2-9,-1-2 0,1 0 0,20-6 0,-29 7 8,10-1 41,-1 1 1,1 0-1,0 0 1,20 3 0,2-1-42,-30-2-31,1 1 1,0-1-1,-1 0 0,1-1 1,7-2-1,19-5 28,-15 4 40,-8 3-11,-1 0-1,1 0 1,0 1 0,11 0-1,-1 1-4,-3 0 4,1 0 0,18-3 0,-12-2 50,-14 3-35,-1 0 0,0 0 0,19 0 0,809 2 88,-834 0-128,0 0 0,0 1 0,1-1 0,-1 1 0,0-1 0,0 1 0,0 0 0,6 3 0,6 1 37,-9-4 13,-1 0 0,1 0 0,-1-1 0,9 0-1,-3 0 28,-10 0-75,1 0 1,0 0 0,-1 0-1,1 1 1,-1-1-1,1 0 1,-1 1-1,1 0 1,-1-1 0,1 1-1,-1 0 1,2 0-1,10 6-41,-4-6 6,1 0-1,-1 0 1,1-1-1,10 0 0,-6-1 90,1 1-2,-11 0-39,0 0 0,0 0 1,0 0-1,0 0 0,0 1 0,4 1 0,7 4 31,-11-5-42,-1 0 0,0 0-1,0 0 1,1 0-1,-1 0 1,0-1-1,6 1 1,118-1 81,-119 0-14,-1 1 0,1 0 0,0 0-1,8 4 1,-9-3-75,1 0 1,-1-1-1,1 0 1,9 0-1,42-1-124,-55 0 127,-1 1 0,0-1 0,0 0 0,0 1 0,0-1 0,1 1 0,-1 0 0,0 0 0,5 3 0,2 0 1,37 12 0,-29-14-17,-17-2 10,1 0 0,-1 0 0,0 0 1,1 1-1,-1-1 0,1 0 0,-1 1 0,0-1 0,3 1 0,4 4-16,-7-4 30,0 0 0,1 0 0,-1 0 0,1-1 0,-1 1 0,1 0 0,-1-1 0,1 1 0,-1-1 0,1 1 0,0-1 0,-1 0 0,3 0 0,-2 0 0,-1 0 0,1 1 1,0-1-1,0 0 0,-1 1 0,1-1 0,0 1 0,-1 0 1,1-1-1,-1 1 0,1 0 0,1 1 0,-1-1-5,-1 0 0,1 0 0,-1 0 0,1-1-1,-1 1 1,1 0 0,0-1 0,0 1 0,-1-1 0,1 0 0,0 1 0,2-1-1,-3 0-7,1 0 0,-1 0 1,1 0-1,0 1 0,-1-1 0,1 1 0,-1-1 0,1 1 0,-1-1 0,1 1 0,-1 0 0,1 0 0,1 1 0,5 3 36,34 13 315,-26-11-423,1 0 1,14 10-1,-23-12 70,0-1-1,13 6 1,4 2 54,-9-1-23,-9-6-27,0 0 0,0-1 0,0 0 0,0 0 0,1-1 0,14 5 0,-5-4 113,-9-2-72,0 0 0,-1 0 0,0 0 0,8 5-1,-8-4-65,0-1 0,14 5-1,-15-6 33,0 1 0,-1 0-1,1 0 1,-1 0 0,1 1-1,6 4 1,29 14-75,-32-17 52,-1 0 0,1 1 0,-1 0 0,0 0 0,15 13 0,-17-13 16,-1-1 0,1 1 1,10 5-1,-5-3-50,-3-2 70,1 0 1,11 4-1,6 3 100,-10-1 3,-10-6-74,1 0 1,0-1-1,0 0 1,0 0-1,1 0 1,14 4-1,9-3 46,-7 1-15,-2 0-81,1-1-1,-1 0 0,43 1 0,-49-5-22,-1 0-1,24 6 0,-15-3 25,19 3 80,38 7 98,-76-13-163,8 3 35,-1-2 0,0 1 1,1-2-1,-1 1 0,18-2 0,88 0 138,-70 0-3477,-30 0 1416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35:08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 3072,'6'0'511,"-3"1"-426,-1-1 1,0 0-1,0 0 0,0 0 1,0-1-1,0 1 1,1 0-1,-1-1 1,3 0-1,2-4 18,-5 4-49,-1 0 1,1 0 0,-1 0-1,1 0 1,-1 1 0,1-1-1,-1 0 1,1 1 0,-1 0-1,1-1 1,0 1 0,-1 0-1,1 0 1,2 0 0,8-1 151,-4 1-20,0 0-1,0 0 1,16 3 0,-8 2-6,-9-3-100,-1 0 1,1-1-1,-1 0 0,1 0 0,7 0 0,95-1 518,-109 0-604,1 1 1,-1-1-1,1 0 1,-1 0 0,1 0-1,-1 0 1,1 0-1,-1 0 1,1 0-1,-1 0 1,1 0-1,-1 0 1,1-1 0,-1 1-1,1 0 1,-1 0-1,1 0 1,-1-1-1,1 1 1,-1 0 0,1 0-1,-1-1 1,1 1-1,-1 0 1,0-1-1,1 1 1,-1-1-1,0 1 1,1 0 0,-1-1-1,0 1 1,1-1-1,-1 1 1,0-1-1,0 1 1,0-1-1,0 1 1,1-1 0,-1 1-1,0-1 1,0 1-1,0-1 1,0 1-1,0-1 1,0 1 0,0-1-1,0 0 1,0 1-1,-1-1 1,-1-2-1334,2 3 1339,-1-1-87,0 1 1,0-1-1,1 0 0,-1 1 0,1-1 1,-1 0-1,1 0 0,-1 0 0,1 1 1,-1-1-1,1 0 0,0 0 0,-1 0 1,1-1-1,0 1-90,0 0 0,1 0-1,-1 0 1,1-1 0,-1 1 0,1 0 0,0 0 0,-1 0 0,1 0-1,0 0 1,0 1 0,-1-1 0,3-2 0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16:45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 1824,'-39'0'587,"38"0"-578,1 0 1,0 0 0,-1 0 0,1 0-1,-1 0 1,1 0 0,-1 0 0,1 0 0,0 0-1,-1 0 1,1 0 0,-1 0 0,1 0-1,-1 0 1,1 0 0,0 1 0,-1-1 0,1 0-1,-1 0 1,1 0 0,0 1 0,-1-1-1,0 1 1,0 0 83,1 0-14,-1 0 0,1 0 0,-1 0 0,0 0 0,1 0 0,-1 0 0,0-1 0,0 1 0,0 0 0,0 0 0,0-1 0,-2 2 0,-10-2 1260,11 0-881,2 0-20,2 2-166,-1-1-259,0 0 2,0 0 0,0 0 1,1 0-1,-1 0 0,0 0 1,1 0-1,-1 0 0,0 0 1,1-1-1,-1 1 1,1-1-1,-1 1 0,1-1 1,-1 1-1,1-1 0,-1 0 1,1 0-1,0 0 0,2 0 1,2 1 7,0-1 0,0 1-1,0 1 1,8 1 0,10 3 39,20 0 66,3 4-6,-4-4 52,39 9 79,-70-12-259,-2 0 54,-1-1 0,1 0 1,-1-1-1,18 1 0,-26-2-19,0-1 1,-1 1-1,1 0 1,-1 0-1,1 0 1,0 0-1,-1 1 1,1-1-1,-1 0 1,1 0-1,0 0 1,-1 0-1,1 0 1,-1 1-1,1-1 1,-1 0-1,1 1 1,-1-1-1,1 0 1,-1 1-1,1-1 1,-1 0-1,1 1 1,-1-1-1,0 1 1,1-1-1,-1 1 1,0-1-1,1 1 1,-1-1-1,0 1 1,0 0-1,0-1 1,1 1-1,-1-1 1,0 1-1,0-1 1,0 1-1,0 0 1,0-1-1,0 1 1,0-1-1,0 1 1,0 0-1,0-1 1,-1 1-1,1 2 29,-1 0 0,0 0 1,-1-1-1,1 1 0,0 0 0,-1-1 1,1 1-1,-1-1 0,0 0 0,-3 4 0,-21 23 444,20-22-447,1 0 1,-1-1-1,-1 1 1,1-1 0,-1 0-1,0-1 1,-14 9-1,4-3 11,-18 16 0,13-10 13,-44 41 162,49-42-312,-1 0-1,-23 14 1,26-17-94,12-10-187,8-6-443,19-10-1781,-6-2 726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16:45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 2912,'-26'12'923,"25"-11"-906,1-1 1,0 0 0,-1 0 0,1 1-1,-1-1 1,1 0 0,-1 0 0,1 1 0,0-1-1,-1 0 1,1 1 0,-1-1 0,1 0-1,0 1 1,0-1 0,-1 1 0,1-1 0,0 1-1,0-1 1,-1 1 0,-1 2 22,1-1-34,0-1 1,0 1-1,0 0 1,0-1-1,0 1 1,1 0 0,-1 0-1,0-1 1,1 1-1,-1 0 1,1 0-1,0 0 1,0 0-1,-1 0 1,1 0-1,1 0 1,-1-1-1,0 1 1,1 3 0,4 3-17,-4-7 17,0 0 0,-1 1-1,1-1 1,0 1 0,0-1-1,-1 1 1,1-1 0,-1 1-1,1 0 1,-1-1 0,0 1-1,1 0 1,-1-1 0,0 4-1,-1 15 91,0-8 88,2 23-1,-1-32-152,1-1 0,-1 1 0,1 0 0,-1 0-1,1-1 1,0 1 0,0 0 0,0-1 0,1 1 0,-1-1 0,1 1-1,-1-1 1,3 3 0,6 5 95,9 11 276,-18-20-381,0 0 0,1 0 0,-1 0 0,0 0 0,0 0 0,1 0 0,-1-1 0,0 1 0,1-1 0,-1 1 0,0-1 0,1 1 0,2 0-1,-3-2-12,1 1-1,0 0 0,0-1 0,-1 1 0,1-1 0,0 0 0,-1 1 0,1-1 0,0 0 0,-1 0 0,1 0 0,1-2 0,0 1 8,0 0-1,1 0 0,-1 0 0,7-3 1,3 2 13,-10 3-26,-1-1 0,0 1 0,0-1 0,1 0 0,-1 1-1,0-1 1,0 0 0,0 0 0,0-1 0,0 1 0,0 0-1,0-1 1,2-1 0,-3 1-14,1 1 0,0-1 0,0 1 0,0 0 0,0 0 0,0-1 0,0 1 0,0 0 0,0 1 1,0-1-1,1 0 0,-1 1 0,0-1 0,1 1 0,-1 0 0,0-1 0,4 2 0,-6-2 3,1 1 1,-1 0-1,0 0 0,1 0 1,-1 0-1,0 0 1,1 0-1,-1 0 1,0 0-1,1 0 0,-1 0 1,0 1-1,1-1 1,-1 0-1,0 0 0,0 0 1,1 0-1,-1 0 1,0 1-1,1-1 0,-1 0 1,0 0-1,0 0 1,0 1-1,1-1 0,4 4-55,0 1 209,-1 0 1,1 0-1,5 7 1,8 14 344,8-5 181,-5 5-248,-18-21-353,1 0-1,0 0 1,1 0 0,7 6 0,-4-5 15,0-1-1,0 0 0,1 0 1,-1-1-1,1 0 0,0 0 1,1-1-1,-1 0 0,0-1 1,10 1-1,-15-3-41,-1 0 0,0-1 0,1 1 0,-1-1 0,5-2 0,1 1 65,-5 1-55,0 0-1,0 0 1,0-1-1,0 1 0,5-3 1,-7 2-23,0 0 1,-1 1-1,1-1 1,0 0-1,-1 0 1,1 0-1,-1 0 1,0 0-1,1 0 1,0-3-1,6-10 98,-4 8-44,-1 0 0,1 0 0,-1 0 1,-1 0-1,3-8 0,-4 7-51,0 0 0,0-1 1,-1 1-1,1 0 0,-3-15 0,1 19-50,1 1-1,-1-1 1,0 1-1,0-1 1,0 1-1,0 0 1,-1-1 0,0 1-1,1 0 1,-1 0-1,0 0 1,0 0-1,-1 0 1,1 1 0,-1-1-1,1 1 1,-5-3-1,-2-2-76,6 4 27,0 1 1,-1-1 0,0 1 0,0-1 0,0 1 0,0 0-1,0 0 1,0 1 0,0 0 0,-8-2 0,-1 3-2202,10 0 614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16:48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1 1824,'0'0'587,"0"0"-353,0 0-31,0 0 309,-3 0-107,-7 0 433,10 0-836,-1 0 1,1 0-1,0 0 1,0 0-1,-1 0 1,1 0 0,0 0-1,0 0 1,0 0-1,-1 0 1,1 0 0,0 0-1,0 0 1,0 1-1,-1-1 1,1 0 0,0 0-1,0 0 1,0 0-1,0 1 1,0-1 0,-1 0-1,1 0 1,0 0-1,0 0 1,0 1-1,0-1 1,0 0 0,0 0-1,0 0 1,0 1-1,0-1 1,0 0 0,0 1-1,-3 3 32,1-1-18,1 0 0,0 0 1,-1 0-1,1-1 0,0 1 1,1 0-1,-1 0 0,0 1 1,1-1-1,0 0 0,0 4 1,0 8 5,0 4 34,-3 27-1,1-29 11,-1 0 58,0 25 1,8 56 125,-9 14-19,-2 44-9,7-26-39,-5 275 50,-6-197-142,5 15 176,-6-15-65,8-123-113,-12 206 206,2-111 121,8-19-106,0-80-125,-3 136 174,8 461-66,0-579-330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16:49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3072,'-1'1'41,"1"-1"-1,0 1 1,0 0 0,1-1-1,-1 1 1,0-1 0,0 1-1,0 0 1,0-1 0,0 1-1,1-1 1,-1 1 0,0-1-1,0 1 1,1-1 0,-1 1-1,0-1 1,1 1 0,-1-1-1,1 1 1,-1-1 0,1 0-1,-1 1 1,1-1 0,-1 0-1,1 1 1,-1-1 0,1 1-1,19 1 236,-4-1-179,4 10-1,56 7-283,-61-14 280,0 0 1,0-1-1,0-1 0,24 1 0,-8-1 167,-17-1-180,205 11 1173,-60-12-859,164-8-287,19 1 101,-208 7-138,290-3 4,-123-7-90,8 7 9,19 0 41,-6-7 110,-5 5 21,-1-6 160,291 8 183,-370 4-370,3-1-174,642 0-1816,-830 0 924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16:50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79 1312,'10'-1'413,"-10"1"-342,-1 1-17,1-1-1,-1 0 1,0 1 0,1-1 0,-1 1-1,0-1 1,1 1 0,-1-1 0,1 1-1,-1 0 1,1-1 0,0 1 0,-1 0-1,1-1 1,-1 1 0,1 0 0,0-1 0,0 1-1,-1 0 1,1 0 0,0-1 0,0 1-1,0 0 1,0 0 0,0 0 0,0-1-1,0 2 1,0 1-13,-1 1-1,1-1 1,-1 1-1,0-1 0,0 0 1,0 0-1,-2 5 1,-2 3 83,5-10-102,-1 1 1,1 0-1,-1-1 0,0 1 0,0 0 1,1-1-1,-1 1 0,0-1 0,0 1 1,-1-1-1,1 1 0,0-1 0,0 0 1,-1 0-1,1 0 0,-3 2 0,-5 4 80,-2 11 90,-4-2-14,10-10-111,0-1 1,0 1 0,-6 8-1,6-7-25,4-5-25,0 0 0,0 0 1,-1 0-1,1 0 0,-1-1 0,1 1 0,-1 0 1,0-1-1,0 1 0,0-1 0,0 0 0,0 0 1,-4 2-1,2 0 82,0 0 1,0 1-1,0-1 1,-4 6-1,4-5-47,5-3-62,-1-1 0,1 1-1,0-1 1,0 0 0,0 0-1,-1 1 1,1-1 0,0 0 0,0 0-1,0 0 1,0 0 0,-1 0-1,3 0 1,340 0 1274,-343 0-1230,1 0 1,-1 0-1,1 0 1,0 0-1,-1 0 0,1 0 1,-1 0-1,1 0 0,0 0 1,-1 0-1,1-1 0,-1 1 1,1 0-1,-1 0 0,1-1 1,-1 1-1,1 0 0,-1-1 1,1 1-1,-1 0 0,1-1 1,-1 1-1,1-1 0,-1 1 1,1-1-1,0-16 974,-1 9-765,0 4-137,-1 1 1,0 0-1,0-1 1,0 1-1,0 0 0,0 0 1,-1 0-1,1 0 0,-1 0 1,0 0-1,-2-3 0,-7-13 191,10 16-279,0 0 0,0 1-1,0-1 1,0 0-1,-1 1 1,1-1 0,-1 1-1,1 0 1,-1-1-1,0 1 1,0 0 0,0 0-1,-3-2 1,2 1-27,0 0 1,1 1 0,-1-1-1,0 0 1,1-1-1,0 1 1,-1 0-1,-2-7 1,2 3-39,1 4 18,0-1-1,0 0 1,1 1-1,0-1 1,0 0-1,0 0 1,0 0 0,0 1-1,1-1 1,0 0-1,0-8 1,0-58-1955,0 65 1051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16:50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 2560,'0'0'832,"0"0"-517,0 0 37,0 0 618,0 0-362,2 0-384,21 0-59,-10 1-33,0-1 0,0 0 0,19-4 0,-20 2-57,4-2 44,1 1 0,29-1 0,2 5 13,-23 0-53,0-1 0,35-4-1,-5-4-40,-49 8-33,0 1 0,0-1 0,0 1-1,6 2 1,-7-1-3,1-1 0,-1 0 0,10 0 0,61-1 830,-74 0-640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16:51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32 2304,'-26'-13'752,"16"10"-453,8 3-278,-13-1 129,14 1-134,1-1 0,-1 1 0,1 0 0,-1 0 1,1 0-1,0-1 0,-1 1 0,1 0 0,-1 0 0,1-1 0,0 1 1,-1 0-1,1-1 0,0 1 0,-1-1 0,1 1 0,0 0 1,0-1-1,-1 1 0,1-1 0,0 1 0,0-1 0,0 1 1,-1 0-1,1-1 0,0 1 0,0-1 0,0 1 0,0-2 1,0 2-12,0 0 0,0 0 1,0 0-1,0 0 1,0 0-1,0 0 1,0 0-1,0 0 0,0-1 1,0 1-1,0 0 1,0 0-1,0 0 1,0 0-1,0 0 0,0 0 1,0 0-1,0 0 1,0 0-1,0 0 1,0-1-1,0 1 0,0 0 1,0 0-1,0 0 1,0 0-1,0 0 0,0 0 1,0 0-1,0 0 1,0 0-1,0 0 1,0 0-1,-1 0 0,1 0 1,0 0-1,0 0 1,0 0-1,0-1 1,0 1-1,0 0 0,0 0 1,0 0-1,0 0 1,0 0-1,-1 0 1,1 0-1,0 0 0,0 0 1,0 0-1,0 0 1,0 0-1,0 0 1,0 0-1,0 1 0,0-1 1,-13 0 479,13 2-501,-1 2 37,1-2-10,0 1 1,0-1-1,0 0 0,0 1 1,0-1-1,1 0 0,-1 1 1,2 3-1,0-2-11,0-1-2,-1 0 1,1 0-1,-1 1 0,0-1 0,0 1 0,0-1 1,0 1-1,0-1 0,-1 1 0,0 0 0,0 6 1,3 33 67,2 1 1,19 75 0,-9-50-70,-6-30-70,19 45 0,-3-7 256,6 17 281,-27-85-308,-1 0 0,-1 1 0,1-1 0,-2 1 0,1 0 0,-1 0 0,-1 16 0,0-25-127,0 1 0,0-1 0,0 0 0,0 1 0,0-1 0,-1 0 0,1 1 0,0-1 0,-1 0-1,1 1 1,-1-1 0,1 0 0,-1 0 0,1 0 0,-1 1 0,0-1 0,0 0 0,0 0 0,0 0 0,0 0 0,0 0 0,0-1 0,0 1 0,0 0 0,0 0-1,0-1 1,0 1 0,-1 0 0,1-1 0,0 1 0,0-1 0,-1 0 0,1 1 0,0-1 0,-1 0 0,1 0 0,0 0 0,-1 0 0,1 0 0,0 0-1,-1 0 1,1 0 0,0-1 0,-1 1 0,1-1 0,-2 0 0,-21-9 312,4 6-141,9 2-110,0 0 0,1-1 0,-13-4 0,-16-6 102,36 12-201,1 1-1,-1-1 1,0 0 0,1 1-1,-1-1 1,1 0-1,-1-1 1,1 1-1,-1 0 1,1-1-1,0 1 1,0-1-1,0 0 1,0 0-1,-4-4 1,-1-2-74,5 7-11,1 0 1,0 0 0,-1 0-1,1-1 1,0 1 0,0 0-1,0-1 1,0 1 0,0-1-1,0 1 1,0-1 0,0 0-1,1 1 1,-1-1 0,1 0-1,-1 0 1,1 0 0,0 1-1,-1-1 1,1 0 0,0 0-1,0 0 1,0 1 0,1-1-1,-1 0 1,0 0 0,1-1-1,0 1-51,0 0 0,0 0 0,0 0 0,0 1 0,0-1 0,0 0 0,1 1 0,-1-1 0,2 0 0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16:51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0 3392,'0'0'1088,"0"3"-651,0-3-428,0 1 0,0-1 0,0 1 0,0-1 0,0 1 0,0-1-1,0 1 1,0-1 0,0 1 0,0-1 0,-1 1 0,1-1 0,0 1 0,0-1 0,0 0-1,-1 1 1,1-1 0,0 1 0,0-1 0,-1 0 0,1 1 0,0-1 0,-1 0 0,1 1-1,-1-1 1,1 0 0,0 0 0,-1 1 0,1-1 0,-1 0 0,1 0 0,-1 0 0,1 1-1,-1-1 1,1 0 0,-1 0 0,1 0 0,-1 0 0,1 0 0,-1 0 0,0 0 0,1 0-6,0 0 1,-1 0 0,1 0 0,0 0 0,0 0-1,-1 0 1,1 0 0,0 0 0,0 0 0,0 0-1,-1 0 1,1 1 0,0-1 0,0 0 0,0 0-1,0 0 1,-1 0 0,1 0 0,0 1 0,0-1 0,0 0-1,0 0 1,0 0 0,-1 0 0,1 1 0,0-1-1,0 0 1,0 0 0,0 0 0,0 1 0,0-1-1,0 0 1,0 0 0,0 1 0,-29 46 646,19-23-540,1 0-1,1 0 0,-9 52 1,13-48-65,0-4-73,-1 33 0,6-44 17,3 23-1,-2-24 74,2 23 0,-5-24-35,1-8-25,0-1 1,-1 1-1,1 0 1,0-1 0,1 1-1,-1-1 1,0 1-1,1-1 1,0 1-1,-1-1 1,1 1-1,0-1 1,0 1 0,0-1-1,1 0 1,-1 0-1,1 1 1,-1-1-1,1 0 1,3 3-1,2 2-113,1 0 0,-1-1 0,2 0 0,-1 0 0,12 6 0,12 4-273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16:51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16 3328,'-16'0'1216,"16"0"-928,16 16-96,-1-16 320,17 0-320,-1 0-288,0 0 32,16 0 512,-1 0-256,1 0 96,15-16-192,-30 1-1248,-1 15 608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16:52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0 1824,'0'0'672,"0"0"-512,0 31-64,0-15 1024,0 0-640,0 15 352,-15 0-480,15 0-64,0 16-160,-16-16-32,16 0-32,0 0 160,16 0-128,-16-31 32,15 16-64,-15-32-2304,31 16 1216</inkml:trace>
  <inkml:trace contextRef="#ctx0" brushRef="#br0" timeOffset="1">234 0 2976,'0'0'1120,"0"0"-896,15 47-32,1-31 256,0 15-288,15 15 416,-16 1-320,16 0 32,-15 15-192,0-15 96,-16 0-128,-16 0 320,0-16-192,-30 15-2912,15-14 1472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35:08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2144,'-16'0'1307,"16"3"-363,0 153 2079,1-148-2992,0 0-1,0 0 0,1 0 1,5 15-1,-6-21-22,7 20 187,-6-18-159,0 1 1,-1-1-1,1 0 0,-1 1 1,0-1-1,-1 0 0,1 9 1,-3-13 11,1 0-152,1 0 44,-1 0-1,1 1 1,-1-1-1,1 0 0,-1 0 1,0 0-1,1 0 0,-1 0 1,1 0-1,-1 0 0,0 0 1,1 0-1,-1 0 0,1 0 1,-1 0-1,0-1 1,1 1-1,-1 0 0,1 0 1,-1 0-1,1-1 0,-1 1 1,1 0-1,-1-1 0,0 0 1,-12-12-3236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16:54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1984,'0'39'640,"0"-5"-389,2 86-27,5-46 128,-1 39 208,8 152 64,-10-195-758,2-5 44,1 57 63,-7-91 48,-1-16 214,1 1 0,1-1-1,2 17 1,4-12 163,-7-20-391,0 0 0,0 0 0,0 0 0,0 0 0,0 0 0,0 1 0,0-1 0,0 0 0,1 0 0,-1 0 0,0 0 0,0 0 1,0 0-1,0 0 0,0 0 0,0 0 0,1 0 0,-1 0 0,0 0 0,0 0 0,0 0 0,0 0 0,1 0 0,-1 0 0,0 0 0,0 0 0,0 0 0,0 0 0,0 0 0,1 0 0,-1 0 0,0 0 0,0 0 0,0 0 0,0 0 0,0 0 0,0 0 0,1 0 0,-1 0 0,0-1 0,0 1 1,0 0-1,0 0 0,0 0 0,0 0 0,0 0 0,0 0 0,1 0 0,-1-1 0,0 1 0,0 0 0,0 0 0,3-6 103,-1-1 1,0 1-1,3-11 1,-1 2-119,-3 11 15,29-124-19,-15 19-858,1 10 220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16:56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30 1824,'-13'-26'587,"11"22"-434,-1 6-72,1 0-4,-1 1-1,1 0 1,-1 0 0,1 0-1,0 0 1,0 0 0,0 0-1,-2 6 1,2-3 64,1 1 0,0-1 0,0 1 0,0-1 0,1 13 0,0 139 915,0-101-803,-3 162 353,0-169-506,-2 61 98,11 37-22,-12 0-10,11-56-91,-2-57-60,2 71-25,6-25-6,-9-60 30,0-2 35,0 0-1,7 26 1,-6-38 131,-1-6 24,-2-1-204,1 0 9,0 0 0,-1 0 1,1 0-1,0-1 0,-1 1 1,1 0-1,-1 0 0,1 0 1,0-1-1,-1 1 0,1 0 1,-1 0-1,1-1 0,-1 1 1,1 0-1,-1-1 0,1 1 1,-1-1-1,0 1 0,1-1 1,-1 1-1,1-1 0,-1 0 1,6-11-47,0 0 1,-2 0-1,1 0 1,-2-1 0,5-22-1,36-298-3376,-41-7 349,-4 202 4853,2 129-1519,-1 0 1,-1 0-1,1 0 0,-2 0 0,1 0 1,-1 1-1,0-1 0,-6-13 0,0 10 87,8 12-350,0 0 0,0-1 1,0 1-1,0 0 0,0 0 0,0 0 0,0 0 0,0 0 1,0 0-1,-1 0 0,1 0 0,0 0 0,0-1 0,0 1 1,0 0-1,0 0 0,0 0 0,0 0 0,-1 0 0,1 0 1,0 0-1,0 0 0,0 0 0,0 0 0,0 0 0,0 0 1,-1 0-1,1 0 0,0 0 0,0 0 0,0 0 0,0 0 1,0 0-1,0 0 0,-1 0 0,1 0 0,0 0 0,0 0 1,0 1-1,-1 0 49,0 1 0,1 0 1,-1 0-1,0 0 0,1 0 1,0 0-1,-1 4 0,0 4 87,-7 49 97,4 1 0,2 65-1,3-76-174,6 150 139,1 2-72,5-1-57,-13-200-75,2 23 10,0-7-56,-1 0-1,2 0 1,7 27-1,3-4 52,-10-32 201,0-9 52,0-2-247,0 0-1,0 0 0,0 0 0,0 0 0,-1-1 0,0 0 1,1 1-1,1-10 0,10-47-450,-10 43 356,-3 11 11,11-51-624,3-66 1,-10-6-275,6-3 369,-11-126 223,-5 200 603,-3-82 416,8 5 592,0 230-651,0 298 102,0-313-605,2 141 30,4-137-85,1 83-8,-7-121-13,-1-16 114,5 53 0,-3-76-87,0-1 0,1 1 0,-1-1 0,1 0 0,0 1 0,0-1 0,5 7 0,1 3 150,-8-15-177,0 0 0,0 0 0,0 1 1,0-1-1,0 0 0,0 0 0,0 0 0,0 0 0,0 0 0,0 1 0,0-1 0,0 0 0,0 0 1,0 0-1,1 0 0,-1 1 0,0-1 0,0 0 0,0 0 0,0 0 0,0 0 0,0 0 0,0 0 1,0 0-1,1 1 0,-1-1 0,0 0 0,0 0 0,0 0 0,0 0 0,0 0 0,1 0 1,-1 0-1,0 0 0,0 0 0,0 0 0,0 0 0,1 0 0,-1 0 0,0 0 0,0 0 0,0 0 1,0 0-1,1 0 0,-1 0 0,0 0 0,0 0 0,0 0 0,0 0 0,0 0 0,1 0 1,-1 0-1,0-1 0,0 1 0,0 0 0,0 0 0,0 0 0,0 0 0,1 0 0,-1 0 0,0 0 1,0-1-1,7-15-25,0-4 4,-2 7 2,16-39-212,2-39-640,-10 55 599,11-42-239,-8-20-235,-9 51 406,19-101-435,-9-77-296,-13 141 916,6-62 303,-5 32 191,1 54 180,1-46 377,-7 101-842,0 1 0,0 0 0,0-1 0,1 1 0,1-8-1,-2 12-51,0-1 0,0 1 0,0 0 0,0 0 0,0 0 0,1-1 0,-1 1 0,0 0 0,0 0 0,0 0 0,0 0 0,1-1 0,-1 1 0,0 0 0,0 0 0,0 0 0,1 0 0,-1 0 0,0 0 0,0-1 0,0 1 0,1 0 0,-1 0 0,0 0-1,0 0 1,1 0 0,-1 0 0,0 0 0,0 0 0,1 0 0,-1 0 0,0 0 0,0 0 0,0 0 0,1 1 0,-1-1 0,0 0 0,0 0 0,1 0 0,-1 0 0,0 0 0,0 0 0,0 0 0,0 1 0,1-1 0,-1 0 0,0 0 0,0 0 0,0 1-1,0-1 1,1 0 0,-1 0 0,0 0 0,0 1 0,0-1 0,0 0 0,0 0 0,0 0 0,0 1 0,0-1 0,0 0 0,0 0 0,0 1 0,0-1 0,0 0 0,5 42 545,10 154 291,-16 5-577,0-92-171,1 471 377,13-412-229,-10-147-222,-3-15 8,0-1 0,1 0 0,-1 0 0,1 0 0,1 0 0,-1 0-1,1 0 1,0 0 0,5 9 0,-7-13-20,0-1-1,1 1 0,-1 0 0,1-1 0,-1 1 0,1 0 1,0-1-1,-1 1 0,1-1 0,-1 1 0,1-1 0,0 1 1,0-1-1,-1 0 0,2 1 0,-2-1-5,0 0 0,1 0-1,-1 0 1,1 0 0,-1 0-1,0 0 1,1 0 0,-1 0-1,0 0 1,1 0 0,-1 0 0,0-1-1,1 1 1,-1 0 0,0 0-1,0 0 1,1-1 0,-1 1-1,0 0 1,0 0 0,1 0 0,-1-1-1,0 1 1,1-1 0,1-2-22,-1-1 1,1 1-1,0-1 1,-1 1-1,1-6 1,1 1-11,29-103-974,-18 56 353,9-24-1037,14-96-1,10-147-581,-30 101 2265,-13 148 350,6-39 409,-5 32 902,3 23-572,-8 55-1041,0 0 0,0 1 0,0-1 0,-1 1 0,1-1-1,0 0 1,-1 1 0,1-1 0,-2-1 0,1 0 83,4 2 25,2 7-4,-4 2-48,0 0 0,-1 0 1,0 12-1,-7 110 356,1-62-266,3 150 168,4-143-246,-1 673 392,-1-744-500,1-1 0,0 1 0,1-1-1,-1 1 1,1-1 0,0 5 0,-1-8-2,0 0 0,1 0 0,-1 1 0,0-1 1,0 0-1,0 0 0,0 0 0,0 1 0,0-1 0,1 0 0,-1 0 1,0 0-1,0 0 0,0 1 0,0-1 0,1 0 0,-1 0 1,0 0-1,0 0 0,1 0 0,-1 0 0,0 0 0,0 0 1,0 0-1,1 1 0,-1-1 0,0 0 0,0 0 0,1 0 0,-1 0 1,0 0-1,0 0 0,1-1 0,-1 1 0,0 0 0,0 0 1,0 0-1,1 0 0,-1 0 0,0 0 0,0 0 0,1 0 1,-1 0-1,0-1 0,0 1 0,0 0 0,0 0 0,1 0 0,-1 0 1,0-1-1,0 1 0,0 0 0,0 0 0,0 0 0,0-1 1,1 1-1,4-29-213,1 4-107,11-29-1,1-5-352,29-174-2104,-27 75 1532,-3 22 678,-2 46 390,11-82 900,-23 135-527,-1-1 817,11-61 0,0 42-79,-6 35-531,-2 21-274,-1 8 78,-3-1-46,1 1 1,-2-1-1,1 1 0,-1-1 0,0 8 0,-4 50 383,4-62-538,-2 24 93,-20 343 466,27-264-488,-2-57-56,0 12-6,12 145-7,-2-96 132,-11-69-87,-2-26-27,1 0 1,0-1-1,1 1 0,0-1 0,1 1 1,7 20-1,-6-24-23,1 0 1,0 1-1,1-2 0,0 1 0,0-1 1,9 10-1,-14-19-6,-1 1-1,1 0 0,0 0 1,-1-1-1,1 1 1,0 0-1,0-1 1,-1 1-1,1-1 1,0 1-1,0-1 0,0 1 1,0-1-1,0 0 1,0 1-1,0-1 1,0 0-1,0 0 1,0 0-1,0 0 1,0 0-1,0 0 0,0 0 1,0 0-1,0 0 1,0 0-1,0 0 1,0-1-1,0 1 1,-1 0-1,1-1 0,0 1 1,0-1-1,1 0 1,2-2-40,-1-1-1,1 1 1,-1-1 0,0 0 0,0 0 0,2-4-1,-2 4 13,8-15-203,0 0 0,-1-1-1,-1 0 1,10-36 0,-17 50 184,20-63-746,16-80 0,-17 21 258,2-4 432,-14 29 167,3-10 312,-6 79 43,-2 0-1,0-1 1,-3-36 0,-1 71-407,0 0 0,0 0 0,0 0 1,0 0-1,0 0 0,0 0 0,0-1 0,0 1 1,0 0-1,0 0 0,0 0 0,-1 0 0,1 0 1,0 0-1,0-1 0,0 1 0,0 0 0,0 0 1,0 0-1,0 0 0,0 0 0,1-1 0,-1 1 1,0 0-1,0 0 0,0 0 0,0 0 0,0 0 1,0 0-1,0 0 0,0-1 0,0 1 0,0 0 1,0 0-1,0 0 0,0 0 0,1 0 0,-1 0 0,0 0 1,0 0-1,0 0 0,0-1 0,0 1 0,0 0 1,1 0-1,-1 0 0,0 0 0,0 0 0,0 0 1,0 0-1,0 0 0,0 0 0,1 0 0,-1 0 1,1 0 0,-1 0 0,1 0 0,-1 0 0,1 0-1,-1 1 1,0-1 0,1 0 0,-1 0 0,1 0 0,-1 0-1,0 1 1,1-1 0,-1 0 0,0 0 0,1 1 0,-1-1 0,0 0-1,1 1 1,-1-1 0,0 0 0,1 1 0,-1-1 0,0 0-1,0 1 1,0-1 0,1 1 0,-1-1 0,0 1 0,0-1-1,0 0 1,0 1 0,0-1 0,0 2 0,1 8 90,0 1 1,-1-1-1,0 1 1,-1 0-1,-3 18 1,-3 26 60,4 112 86,3-103-183,3 66 71,2-57-79,3 91 60,-6-58-40,9-25 5,-9-51-66,-1-18 21,0-1 0,3 17 0,-3-24-33,0 0 1,1 0-1,-1 0 0,1 0 0,0 0 1,0-1-1,0 1 0,1-1 1,-1 1-1,6 4 0,-8-7-31,1 0 0,0-1 0,-1 1 0,1 0 0,0 0 0,0-1 0,0 1-1,0 0 1,0-1 0,0 1 0,-1-1 0,1 0 0,0 1 0,1-1 0,0 1 0,-1-2-3,0 1-1,1 0 1,-1-1 0,0 0 0,0 1 0,0-1-1,0 0 1,0 1 0,0-1 0,0 0-1,0 0 1,0 0 0,0 0 0,0 0-1,-1 0 1,1 0 0,0-1 0,5-5-200,4-6-140,-1 0 0,0-1 1,-1 0-1,10-24 0,49-172-1385,-40 121 1296,-11 31 434,14-99 0,-5 41 489,-8 42 191,-9-1 45,-1 36 65,-5 31-235,-1-1 0,2-13 0,-3 100-43,0-44-420,-3 101 20,1-106-78,-9 170 18,11-141-11,3 97 148,7-85-18,-7-45-48,-2-10-35,1 0-1,0-1 1,6 19 0,-7-30-58,0 0 0,0 0 0,0 0-1,1 0 1,-1 0 0,1 0 0,0 0-1,0-1 1,0 1 0,0-1 0,0 1-1,1-1 1,-1 0 0,1 0 0,-1 0-1,1 0 1,0 0 0,0-1 0,5 3-1,-7-3-11,0-1 0,0 0 0,0 1 0,0-1 0,0 0 0,-1 0 0,1 0 0,0 0 0,0 0 0,0 0 0,0 0 0,0 0 0,0 0 0,-1 0 0,1-1 0,0 1 0,0 0 0,0 0 0,0-1 0,-1 1-1,1-1 1,1 0 0,1-1-19,0 0-1,-1-1 0,1 1 1,-1 0-1,0-1 0,0 0 0,0 1 1,0-1-1,0 0 0,2-6 0,13-40-489,-14 38 414,15-44-694,26-58 1,-35 94 623,21-53-287,-21 40 260,6-40-1,-2 9 136,-3 9 243,-8 43-17,-1 1 0,2-1 0,-1 1-1,8-18 1,-7 62 1472,-3 142-1083,0-156-497,2 0 0,5 23 0,-3-17 6,-2-5-22,-2-16-14,1 0-1,-1 0 0,1 0 1,0 1-1,1-1 1,-1 0-1,1 0 1,0-1-1,4 8 0,-6-11-14,1 0-1,0 0 1,-1 0-1,1 0 1,0 0-1,-1-1 0,1 1 1,0 0-1,0 0 1,0-1-1,0 1 1,0-1-1,0 1 0,0-1 1,0 1-1,0-1 1,0 1-1,0-1 1,0 0-1,0 0 0,0 1 1,2-1-1,-2 0 0,1-1 0,0 1 0,-1-1 0,1 1 0,-1-1 0,1 1 0,-1-1 0,1 0 0,-1 0 0,1 0 0,-1 0 0,0 0 0,2-1 0,2-4-207,0 1 1,0-1 0,-1 0-1,1 0 1,5-12 0,8-13-1176,11 0-2176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17:01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16 2496,'-16'-16'1104,"16"16"-907,0 0 150,0 13-100,0-10-169,0 0 11,1 0 0,-1 0 0,0 0 0,1 1 0,0-1 0,0 0 0,2 4 0,3 13 117,-4-4-92,0-1 0,-2 1 0,-1 15 0,1 0-32,8 78 157,-1-5-25,-7 130 21,0-231-286,0-1-1,0 1 1,1-1 0,-1 1-1,0 0 1,1-1 0,0 1-1,-1-1 1,1 1 0,0-1-1,0 0 1,0 1 0,1-1-1,-1 0 1,2 3 0,-3-5 25,1 0 0,-1 0 1,0 0-1,0 0 0,0 0 1,0 0-1,0 0 0,0 0 0,0 0 1,0 0-1,0 0 0,0 0 1,0 0-1,0 0 0,1 0 0,-1 0 1,0 0-1,0 0 0,0 0 1,0 0-1,0 0 0,0 0 1,0 0-1,0 0 0,0 0 0,0 0 1,0 0-1,1 0 0,-1 0 1,0 0-1,0 0 0,0 0 0,0 0 1,0 0-1,0 0 0,0 0 1,0 0-1,0 0 0,0-1 0,0 1 1,0 0-1,0 0 0,0 0 1,0 0-1,0 0 0,0 0 1,0 0-1,0 0 0,0 0 0,1 0 1,-1 0-1,0 0 0,0-1 1,0 1-1,0 0 0,0 0 0,-1 0 1,4-4-996,-3 4 889,1 0 1,0-1 0,0 1-1,-1 0 1,1-1-1,0 1 1,0 0 0,0 0-1,0 0 1,-1 0-1,1 0 1,0 0-1,2 0 1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17:01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2976,'0'-16'1120,"0"16"-896,0 0-32,0 0-32,0 16-128,0-1 608,0 16-352,0 32 96,0-16-224,0 15-32,0 0-64,0-15 96,0 0-96,0-1 32,0-14-32,0-17-1184,0 16 608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17:02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0 3072,'0'0'103,"-9"0"333,9 0-420,0 0 0,0 0 1,0 0-1,-1 0 0,1 0 0,0 0 0,0 0 1,0 0-1,0 0 0,-1 0 0,1 0 0,0 0 1,0 0-1,0 0 0,0 0 0,0 0 0,-1 1 1,1-1-1,0 0 0,0 0 0,0 0 0,0 0 1,0 0-1,-1 0 0,1 0 0,0 1 0,0-1 1,0 0-1,0 0 0,0 0 0,0 0 0,0 0 1,0 1-1,0-1 0,0 0 0,0 0 0,0 0 1,0 0-1,0 0 0,0 1 0,0-1 0,0 0 1,0 0-1,0 0 0,0 0 0,0 1 0,0-1 1,0 0-1,0 0 0,0 0 0,10 24 203,-9-22-198,-1-1-1,1 1 1,0 0 0,0 0 0,-1-1-1,1 1 1,0 0 0,0-1 0,1 1-1,-1-1 1,0 0 0,0 1 0,1-1-1,2 2 1,10 11 31,9 25 12,-17-33-49,1 1 0,0-1 1,0 0-1,1 0 1,8 4-1,21 16 106,64 72 590,-74-69-360,1-2 1,1-1 0,36 25-1,-51-40-234,17 10 94,-29-20-187,1 1 1,0-1-1,0 0 0,-1 0 0,1 0 1,0 0-1,0 0 0,0-1 0,4 1 1,14-6 213,-10 2-119,-4 2-46,-4 0-53,-1 1 1,0-1-1,0 1 1,0-1-1,0 0 1,0 0-1,0 0 1,0 0-1,3-1 0,26-32 343,-3 8-182,-4-16-245,-15 31 40,0 0-1,14-13 0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45:28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362 147 1472,'28'-14'475,"-23"11"-283,-5-27 1909,-2 22-1658,-9-14 37,9 19-388,0 0 0,1 0 1,-1 1-1,0-1 1,-1 0-1,1 1 0,0-1 1,-1 1-1,-4-3 1,-3-4 54,5 4-74,-1 1-1,0 0 1,0 0-1,-1 0 1,-6-2-1,7 3 16,4 2-75,0 1 1,0 0-1,0-1 0,0 1 1,0 0-1,0 0 0,1 0 1,-1 1-1,0-1 0,0 0 1,0 1-1,0-1 0,0 1 0,0-1 1,1 1-1,-1 0 0,0 0 1,-3 2-1,-2 1 33,-45 12-84,47-15 31,0 0-1,0 1 0,0-1 0,1 1 0,-1 0 1,1 0-1,-1 0 0,1 1 0,0 0 1,0 0-1,0 0 0,-5 5 0,-2 2 57,-17 14 0,22-21-10,1 2-1,0-1 0,0 1 0,0-1 1,1 2-1,-1-1 0,1 0 1,-6 11-1,4-5 53,0-3-21,1 1 0,0-1 0,1 1 0,0 0 0,1 0 0,-1 1 0,-2 16-1,4-10-34,0 0-1,2 0 0,0 0 0,4 29 0,-3-40-26,1-1 0,-1 1-1,1 0 1,0-1 0,1 1-1,-1-1 1,1 0 0,0 0-1,0 0 1,0 0 0,1 0 0,-1-1-1,1 0 1,0 1 0,6 3-1,-5-4 32,0 1-1,1-1 0,-1 0 0,1-1 0,0 0 0,0 1 1,0-2-1,0 1 0,1-1 0,-1 0 0,8 1 0,-6-3 65,-1 0 0,15-3 0,-10 1-6,-4 3-192,0-2 1,0 1-1,0-1 1,-1 0-1,1 0 0,-1-1 1,1 0-1,-1-1 1,0 1-1,13-10 1,15-20-706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45:28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0 1824,'-14'0'587,"12"0"-353,2 0-63,0 0 197,-3 3-96,-1 2-216,1 1-1,-1-1 1,2 1-1,-1 0 1,0 0 0,1 0-1,0 0 1,1 0-1,-1 0 1,0 8 0,-3 9-12,4-19-32,-3 9 42,1 1 1,1-1-1,-2 23 0,5-12 154,-3 24 87,2-43-248,-1-1 0,0 0 1,0 0-1,0 0 0,-1 0 0,1 0 1,-1 0-1,-4 5 0,4-6 12,0 0 0,0 0-1,0 0 1,1 0 0,-1 0-1,1 1 1,0-1 0,0 0-1,0 1 1,0-1 0,1 1-1,-1-1 1,1 1 0,0-1-1,1 6 1,-1-1 143,0-14-186,0 0 0,1 0 0,0 0 0,1 0 0,-1 0 0,1 0 0,0 0 0,5-9 0,-2 5 59,-1-1-1,5-22 0,6-14 23,1 1-18,10-24 145,-23 62-309,1 0 0,0 1 0,0 0-1,1 0 1,0 0 0,7-8 0,-12 15 78,1 0 0,-1-1-1,0 1 1,1 0 0,-1-1 0,1 1-1,-1 0 1,0 0 0,1 0 0,-1-1-1,1 1 1,-1 0 0,1 0 0,-1 0-1,1 0 1,-1 0 0,1 0-1,-1 0 1,1 0 0,-1 0 0,1 0-1,-1 0 1,1 0 0,-1 0 0,1 0-1,-1 0 1,1 1 0,-1-1 0,0 0-1,1 0 1,-1 1 0,1-1 0,-1 0-1,0 0 1,1 1 0,-1-1 7,2 3 120,0 1 1,0-1 0,0 0-1,-1 1 1,1-1 0,-1 1-1,1 5 1,-10 21 290,2 3-118,-5 2 118,7-5-221,2-18-127,0 1 0,-1-1 0,-5 14 0,5-19-19,1-1-1,-1 1 0,1 0 1,0 0-1,1-1 0,0 1 1,-1 14-1,1-13 11,1 0 0,-1-1 0,-1 1 0,1-1-1,-6 13 1,5-15-20,0 12 84,1-17-117,1 0 1,0 0-1,0 0 1,0 0 0,0 0-1,0 0 1,0 0-1,0 0 1,0 1 0,0-1-1,0 0 1,0 0-1,0 0 1,0 0 0,0 0-1,0 0 1,0 0-1,0 0 1,0 0 0,0 0-1,0 1 1,1-1-1,-1 0 1,0 0-1,0 0 1,0 0 0,0 0-1,0 0 1,0 0-1,0 0 1,0 0 0,0 0-1,0 0 1,0 0-1,0 0 1,0 0 0,0 0-1,1 1 1,-1-1-1,0 0 1,0 0 0,0 0-1,0 0 1,0 0-1,0 0 1,0 0-1,0 0 1,0 0 0,0 0-1,1 0 1,-1 0-1,0 0 1,0 0 0,0 0-1,0 0 1,0-1-1,1 1-8,-1 1-1,1-1 1,-1 0-1,0 0 1,1 0-1,-1 0 0,1-1 1,-1 1-1,1 0 1,-1 0-1,0 0 1,1 0-1,-1 0 0,1 0 1,-1-1-1,0 1 1,1 0-1,-1 0 1,1-1-1,-1 1 0,0 0 1,0-1-1,1 1 1,-1 0-1,0-1 1,1 1-1,-1 0 0,0-1 1,0 1-1,1-1 1,4-6-447,8-1-458,-10 3 439,0 1-1,0 0 1,0-1-1,2-5 0,11-23-1216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45:30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49 309 2976,'-2'0'59,"1"0"-1,0 0 1,-1 0 0,1 0-1,0 0 1,-1 1 0,1-1-1,0 0 1,0 1 0,-1-1-1,1 1 1,0-1 0,0 1-1,0 0 1,0-1 0,0 1-1,0 0 1,0 0 0,0 0-1,0 0 1,0 0 0,0 0-1,0 0 1,1 0 0,-1 0-1,0 0 1,1 0 0,-1 1-1,1-1 1,-1 0 0,1 0-1,0 1 1,-1-1 0,1 0-1,0 3 1,-3 1 304,2-3-299,0-1-42,0-1 0,0 1-1,0 0 1,0 0 0,0 0-1,1 0 1,-1 0 0,0 0-1,1 0 1,-1 0 0,1 0-1,-1 0 1,1 0 0,0 0 0,-1 0-1,1 0 1,0 1 0,0-1-1,0 0 1,-1 0 0,1 0-1,1 0 1,-1 1 0,0-1-1,0 0 1,0 0 0,1 2-1,4 8 34,-4-8-46,1 0 0,-1 0 0,0 1 0,0-1 0,0 0 0,0 0 0,-1 1 0,1-1 0,-1 6-1,0-3-6,0-1 0,1 1-1,0-1 1,0 1-1,0-1 1,1 0-1,0 1 1,3 6 0,4 4 39,14 22 1,-19-33-28,-2-1-1,1 1 0,-1-1 0,-1 1 0,1 0-1,-1 0 1,2 6 0,2 10 36,2-7 30,-6-13-66,0 1 0,-1-1-1,1 1 1,0-1 0,-1 1 0,1-1 0,-1 1-1,1-1 1,-1 1 0,0 0 0,1-1 0,-1 3-1,-1 7 223,1-15 20,0 0-230,0 0 0,1 0-1,-1 0 1,3-6 0,8-10-54,-8 16 18,0-1-1,-1 1 1,1-1 0,2-7-1,3-18-46,19-9-17,-10 16 22,-13 17 18,0 1 0,0 1 1,8-8-1,-9 9 18,0 1-1,0-1 1,0 0-1,0-1 1,-1 1-1,3-4 0,0-5 57,-4 10-39,0 0 1,0-1-1,0 1 1,1 0-1,-1 0 0,0 0 1,1 0-1,-1 0 0,1 1 1,2-3-1,-2 1-31,-1 2 5,0 0 0,-1 0 0,1 0 1,0 0-1,0 0 0,0 0 0,0 1 1,0-1-1,0 0 0,2-1 0,-3 2 26,0 0-1,1 0 0,-1 0 0,0-1 0,1 1 0,-1 0 1,0 0-1,1 0 0,-1 0 0,0-1 0,1 1 0,-1 0 0,0 0 1,1 0-1,-1 0 0,0 0 0,1 0 0,-1 0 0,1 0 1,-1 0-1,0 0 0,1 0 0,-1 1 0,0-1 0,1 0 0,-1 0 1,0 0-1,1 0 0,-1 0 0,0 1 0,1-1 0,-1 0 0,0 0 1,1 1-1,-1-1 0,0 0 0,0 0 0,1 1 0,2 15 51,0-4-40,10-6-101,-4-1 52,-8-4 35,1 0-1,-1 0 1,1 0-1,-1 0 1,1-1 0,-1 1-1,1 0 1,0-1-1,-1 1 1,1-1-1,0 0 1,0 0 0,1 1-1,30 0 33,-20 0 25,-1-1 0,1 0 0,-1-1 0,20-3 0,-19 0 26,1 0 0,-1 0 0,0-1 0,13-8 0,-7-1-36,-14 12-37,-4 1 0,0 1-1,-1 0 0,1 0 0,0-1 0,-1 1 0,1 0 0,0-1 1,-1 1-1,1-1 0,-1 1 0,1-1 0,-1 1 0,1-1 0,-1 1 0,1-1 1,-1 0-1,0 1 0,1-1 0,-1 1 0,0-1 0,1-1 0,1-3 25,-1 4-25,0 0-2,-1 0 0,1 0 0,-1 1 1,1-1-1,-1 0 0,1 0 0,-1 0 1,0 0-1,1 0 0,-1 0 0,0 0 1,0 0-1,1 0 0,-1 0 0,0 0 1,0 0-1,0 0 0,0 0 0,-1 0 1,1 0-1,0 0 0,0 0 0,-1 0 1,1 0-1,0 0 0,-1 0 0,1 1 0,-1-1 1,1 0-1,-2-2 0,1 2-1,1-1 7,-1 0 1,1 0 0,-1 0-1,1 0 1,0-1-1,0 1 1,0 0 0,0 0-1,0-3 1,0 4-5,1-1-1,-1 1 1,0 0 0,0-1-1,0 1 1,0 0-1,0-1 1,-1 1 0,1 0-1,0-1 1,0 1 0,-1 0-1,1 0 1,-1-1 0,0 0-1,-10-4-180,6-7 54,4 12 116,1 0 0,-1 0 0,1 1 0,-1-1 0,1 0 0,-1 0 0,1 1 0,-1-1 0,0 0 0,1 1 0,-1-1 0,0 1 0,0-1 0,1 1 0,-2-1 0,-18 28-144,17-23 119,0 0-1,0 0 1,0 0-1,1 0 0,-4 6 1,-6 12-9,10-18 53,0-1 1,0 1-1,0 0 0,0 0 0,1 0 0,0 0 1,0 0-1,-1 6 0,0 36 121,2-37-168,0-8 32,1 0 1,-1 1-1,0-1 1,0 0-1,1 1 1,-1-1-1,1 0 0,-1 0 1,1 1-1,0-1 1,-1 0-1,1 0 1,0 0-1,0 0 1,0 0-1,0 0 1,0 0-1,0 0 1,0 0-1,0 0 0,0-1 1,0 1-1,0 0 1,0-1-1,3 2 1,4 2 9,-3-1 1,-1-1-1,1 1 1,-1-1 0,1 0 0,0-1 0,0 1-1,0-1 1,-1 0 0,1 0 0,0-1 0,1 0-1,4 0 1,7-1-10,-1 0 0,22-6 0,-10 1-68,-12 4 41,17-4-13,12-14 18,-29 12-56,21-8 0,-27 14-39,-1-2 0,0 1 1,-1-1-1,1 0 0,-1-1 1,0 0-1,0 0 0,0-1 1,-1 0-1,0 0 0,0-1 1,0 0-1,-1 0 1,0 0-1,6-10 0,0-3-111,-1 2 179,0-1 1,-1 0 0,14-39 0,-13 28 140,-4 13 94,6-24 0,-12 36-129,0 1 0,-1-1 0,1 1 0,-1-1 0,0 0 0,0 1 0,0-1 0,-1 1 0,1-1 0,-3-6 0,-4-4 284,6 14-282,0 0 1,1-1-1,-1 1 0,0-1 0,1 1 1,-1 0-1,1-1 0,-1 1 1,1-1-1,-1-2 0,1 13-45,0-1 0,-1 0 0,-1 0 0,-2 11 0,1-9 21,1 0 0,1 0 0,-1 1 0,1 14 0,-1 11 208,-14 65 0,4-28-49,9-49-198,3-14-12,-2 1 0,1-1 0,-2 0 0,1 0 0,-6 13 0,4-13-5,1 0-1,1 0 0,-1 1 0,0 19 1,1 45 192,3-43 83,-2-31-248,1 0 1,0 0-1,1-1 0,-1 1 1,0 0-1,0 0 0,0 0 1,0 0-1,1 0 1,-1-1-1,0 1 0,1 0 1,0 1-1,-1-2-6,0 0 0,0 0 0,1 1 0,-1-1 0,0 0 0,0 0 0,1 0 0,-1 0 0,0 1 0,0-1 0,1 0 0,-1 0 0,0 0 0,1 0 0,-1 0 0,0 0 0,1 0 0,-1 0 0,0 0 0,1 0 0,-1 0 0,0 0 0,1 0 0,-1 0 0,1 0 0,1-1-8,1-1 0,-1 1 0,1-1 0,-1 1 0,0-1 0,1 0 0,-1 0 0,3-3 0,30-24 28,-4 6 20,-5 1 4,43-32 16,38-23-194,-83 58 46,-3 5 34,5-5 94,-38 31 17,1 1 1,1 0-1,0 0 0,1 1 1,0 0-1,-7 17 0,15-28-80,0 1-1,0 0 0,1-1 0,-1 1 0,1 0 0,0 0 0,0 0 0,1 5 0,0 1 9,-2-9 21,1 0-1,0 0 1,0 1-1,0-1 1,0 0-1,0 0 1,0 1-1,0-1 1,1 0-1,-1 0 1,0 0 0,1 0-1,-1 1 1,1-1-1,-1 0 1,1 0-1,-1 0 1,1 0-1,0 0 1,-1 0-1,1 0 1,0 0-1,0-1 1,0 1-1,0 0 1,0 0-1,0-1 1,0 1-1,0 0 1,0-1-1,0 1 1,0-1-1,0 0 1,2 1-1,8 4 137,-10-5-138,0 1 4,-1 0 1,1-1-1,0 1 1,0-1-1,0 1 0,0-1 1,-1 0-1,1 1 1,0-1-1,0 0 0,0 1 1,0-1-1,0 0 1,0 0-1,0 0 0,0 0 1,0 0-1,0 0 0,0 0 1,0 0-1,0-1 1,0 1-1,0 0 0,0 0 1,0-1-1,1 0 1,7-2 29,15 0-53,-23 3 3,-1 0-1,0 1 1,1-1 0,-1 0-1,0 0 1,1 0 0,-1 0-1,0 0 1,1 0 0,-1-1-1,0 1 1,1 0 0,-1 0-1,0 0 1,1 0 0,-1 0-1,0 0 1,1-1 0,-1 1-1,0 0 1,0 0 0,1 0-1,-1-1 1,0 1 0,1 0-1,59-60-604,-60 59 619,0 1 0,1 0 1,-1-1-1,0 1 0,1 0 0,-1-1 1,0 1-1,1 0 0,-1-1 0,0 1 1,0-1-1,0 1 0,1 0 0,-1-1 1,0 1-1,0-1 0,0 1 0,0-1 1,0 1-1,0 0 0,0-1 0,0 1 1,0-1-1,0 1 0,0-1 0,0 0 1,1-4 1,10 0-8,-5-6-107,4 5 26,-4-5 1,5 6 48,-6-6 122,2 7-34,-2 0-21,-3-10 33,-2 10-43,0 2-13,0 0 1,0 0 0,0 0-1,0 0 1,0-1-1,0 1 1,1 0 0,-1 0-1,2-2 1,5-1-10,-7 5-5,1 0-1,-1-1 1,0 1-1,1 0 1,-1 0-1,0-1 1,1 1-1,-1 0 0,0 0 1,1-1-1,-1 1 1,0 0-1,1-1 1,-1 1-1,0-1 1,0 1-1,1 0 1,-1-1-1,0 1 1,0-1-1,0 1 1,0 0-1,0-1 1,0 1-1,0-1 1,0 1-1,1-1 1,-2 1-1,1 0 1,0-2-1,0 2 5,0 0 0,0 0 0,0 0 0,0 0 0,0 0-1,0-1 1,0 1 0,0 0 0,0 0 0,1 0 0,-1 0 0,0 0-1,0-1 1,0 1 0,0 0 0,0 0 0,0 0 0,0 0-1,0 0 1,0 0 0,0 0 0,1 0 0,-1-1 0,0 1-1,0 0 1,0 0 0,0 0 0,0 0 0,0 0 0,0 0-1,1 0 1,-1 0 0,0 0 0,0 0 0,0 0 0,0 0 0,0 0-1,1 0 1,-1 0 0,0 0 0,0 0 0,0 0 0,0 0-1,0 0 1,1 0 0,-1 0 0,0 0 0,0 0 0,0 0-1,0 0 1,0 0 0,0 0 0,1 1 0,1-1-24,1 0 0,0 0 1,-1-1-1,1 1 0,-1 0 1,5-2-1,-2-5-45,-2 3 59,10-1 71,-6 1-15,13-6-82,-19 9 37,0 1 1,0 0-1,-1 0 0,1-1 1,0 1-1,0 0 1,0 0-1,-1 0 0,1 0 1,0 0-1,0 0 0,0 0 1,-1 0-1,1 1 0,0-1 1,0 0-1,-1 0 1,1 1-1,0-1 0,0 0 1,-1 1-1,1-1 0,0 1 1,0 0-1,4 12 178,6 1-101,-10-14-84,-1 1 1,1 0 0,-1-1-1,0 1 1,1-1-1,-1 1 1,0 0-1,1-1 1,-1 1 0,0 0-1,0-1 1,0 1-1,0 0 1,0-1 0,0 1-1,1 0 1,-2 0-1,1-1 1,0 1 0,0 0-1,0-1 1,0 1-1,-1 0 1,1 2-14,1 21 4,-1-15 47,1-1 0,-2 0 0,1 1 1,-4 15-1,-26 74 141,8 13 30,-8 24 91,6-56-152,13-10-11,-5-26 51,7-21-81,-16 56 211,-2 5 65,14-47-44,10-23-220,3-11-98,0 0 0,0-1 0,0 1 0,0 0 0,-1-1 0,1 1 0,0-1 0,-1 1 0,0-1 0,1 1 0,-1-1 0,0 1 0,0-1 0,0 1 0,0-1 0,0 0 0,0 0 0,0 1 0,0-1 0,0 0 0,-2 1 0,2-2-9,1 1 0,0-1 0,-1 0 0,1 0 0,-1 1 0,1-1-1,0 0 1,-1 0 0,1 0 0,-1 0 0,1 0 0,-1 0 0,1 0 0,0 0 0,-1 0 0,1 0 0,-1 0 0,1 0 0,-1 0 0,1 0 0,0 0 0,-1 0 0,1 0 0,-1-1 0,1 1 0,0 0 0,-1 0 0,1 0 0,-1-1 0,0 0 2,1 0 1,-1 0-1,1 0 0,0 0 1,-1 0-1,1 1 1,0-1-1,-1 0 1,1 0-1,0 0 0,0 0 1,0-2-1,0-2-8,0 0 0,0-1 0,1 1 0,1-6 0,0 4-58,0 0 1,1 1-1,4-8 1,9-23-333,-12 26 184,3-10-390,-1 0 1,7-41-1,-11 36 165,4-24-348,10-6 213,-7 30 375,13-54-286,5 12 246,-5 8 106,-17 51 122,0 1 0,9-11 0,8-16 205,-19 31-133,-1-1-1,1 1 1,0 0 0,0 0 0,0 0 0,1 0-1,-1 0 1,1 1 0,0 0 0,0 0-1,7-4 1,-9 5-19,1 0 1,0 0-1,-1 1 0,1-1 1,0 1-1,0 0 0,0 0 0,0 0 1,0 0-1,0 0 0,0 0 1,1 1-1,-1 0 0,5 0 0,-6 0-24,1 0 0,-1 0 0,1 1 0,-1 0 0,1-1-1,-1 1 1,1 0 0,-1 0 0,0 0 0,0 1-1,0-1 1,1 0 0,-1 1 0,0 0 0,-1-1 0,1 1-1,0 0 1,1 2 0,1 0 9,-1 1 0,0-1-1,0 1 1,-1 0 0,1 0 0,1 6-1,-3-7-9,0 0 0,0-1-1,0 1 1,-1 0 0,1-1-1,-1 1 1,0 0-1,-1 5 1,0 4 39,1-3-72,-1 21 360,1-30-329,-1 0-1,1 1 1,0-1-1,-1 0 0,1 0 1,-1 0-1,1 1 0,-1-1 1,1 0-1,-1 0 0,0 0 1,0 0-1,0 0 1,1 0-1,-1 0 0,0 0 1,0 0-1,0-1 0,-2 2 1,1-1-14,1-1 0,-1 1-1,1-1 1,0 0 0,-1 1 0,1-1 0,-1 0 0,1 0 0,-3 0-1,4 0-5,0 0 0,-1 0 0,1 0 0,-1 0 0,1 0 0,-1 0 0,1 0 0,-1 0 0,1 0 0,-1 0 0,1 0 0,-1 0 0,1 0 0,-1 0 0,1-1 0,-1 1 0,1 0-1,-1 0 1,1-1 0,0 1 0,-1 0 0,1-1 0,-1 1 0,1 0 0,0-1 0,-1 1 0,1 0 0,0-1 0,-1 1 0,1-1 0,0 1 0,0-1 0,-1 1 0,1-1-1,0 1 1,0 0 0,0-1 0,0 1 0,0-1 0,0 0 0,0 1 0,0-1 0,0-2-8,1-1 1,-1 1-1,1 0 1,0 0-1,3-5 0,1-5-24,-3 2 13,4-11-36,18-11-116,-22 31 164,2-4-36,0 1 1,0 0-1,0 0 1,0 1-1,1-1 1,0 1 0,0 0-1,0 0 1,8-4-1,9-5-48,53-31-174,-68 41 253,1-1 1,-1 1-1,1 0 1,0 1-1,0 0 1,0 0 0,16-1-1,-14 3 126,-9 1-83,1-1-1,-1 0 1,1 0-1,-1 0 1,1 0 0,0 0-1,-1 0 1,1-1 0,-1 1-1,1 0 1,-1-1 0,4-1-1,-2-5 415,-4 14-111,1-4-36,0-3-602,0 0-1669,0 0 512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45:31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0 2656,'-16'0'960,"16"0"-736,-17 16-64,17-16 640,-16 0-480,0 17 416,-1-1-416,-16-16 64,17 17-256,-17-1 0,17 0-64,0-16 224,-1 0-160,17 0 32,0-16-96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17:15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31 1568,'0'-31'795,"2"31"-737,0 1-2,-1-1-1,1 1 0,-1 0 0,1 0 0,-1 0 1,1 0-1,-1 0 0,0 0 0,1 1 1,-1-1-1,0 0 0,0 1 0,0-1 1,0 1-1,0-1 0,0 3 0,20 33 850,-20-34-861,6 12 190,-1 0-1,6 21 0,-3-6 6,-3-12-141,14 48 150,1 53 99,-15-84-279,14 86 147,-2 110 286,-8 39-176,-17 81-159,1 18-76,-9 20 17,0-149-44,-14 252 237,-2 160 62,12-382-170,-7-36 224,6-31-85,-25 111 330,27-189-805,-10-14 22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35:09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0 182 2496,'2'-1'81,"-1"-1"0,1 1 0,-1 0 0,1-1 1,-1 1-1,1 0 0,0 0 0,0 0 0,-1 0 0,4 0 0,24-1 408,-19 2-227,-4 1-112,-1-1 0,0 0 0,1-1 1,-1 1-1,10-3 0,125-13 250,-5 1-437,-21 2 164,203-18 1004,45 6-662,-288 21-383,67-1 31,-19-6-5,65-4-155,-134 13 12,-41 2 93,1 0 0,20-3 0,-8-3 18,-19 4-95,0 0 0,0 1 0,0 0 0,8 0 0,-13 1-21,0 0-1,0 0 0,0 0 0,0 0 0,0 0 0,0-1 0,0 1 0,0 0 1,0 0-1,1-1 0,-1 1 0,1-2 0,1-5-1595,-3 18 405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17:16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 1984,'0'0'640,"7"0"-389,534 0-267,-347-2 128,50-9 549,50 6-122,88-5 26,795 17 463,-962-4-920,273 2 164,26 8-112,1117 34 234,-1109-34-186,550-9 599,-643-5-728,49 1 17,387 0 560,-542-2-350,357 6 17,-444 9-275,-46 0 5,-32-8-53,-23 6-138,-39-6-252,-53 2-380,-31-5 117,-1 0-1,19 0 1,-12-2-2515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17:17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2354 896,'39'0'416,"-6"0"-277,-31 0-105,0 0 1,0 0-1,-1 0 1,1-1-1,0 1 1,0 0-1,-1-1 1,1 1 0,0-1-1,-1 1 1,1-1-1,0 0 1,-1 0-1,2 0 1,9-5 119,51-13 246,-22 6-198,-34 12-192,1-1 0,-1 0-1,0-1 1,0 0 0,-1 0-1,1 0 1,0-1 0,-1 0-1,0 0 1,8-8 0,0 1-10,-4 3 75,0-1 1,-1 0-1,-1 0 0,1-1 1,-2 0-1,1-1 0,7-13 1,21-70 436,-10 45-384,-5-15 18,-8 21-106,17-64-115,-14 45 246,-9 34-67,7-58 0,-3 11-56,-6 46-30,0-1 0,0-54 0,5-32-227,-7 94 199,2-37 63,-2 41-37,2-13 83,0-45 0,-5 30-119,1 1 0,14-85 1,-3 46 39,-10 59-9,2 0 0,0 1 0,1-1 0,17-44 0,-10 44-5,-6 13 2,0 0 0,-1-1 1,-1 0-1,5-18 1,-7 15 44,4-15 86,16-20 3,-3 11-114,-13 26-28,2-8-4,1-1-1,1 2 1,1 0 0,26-36 0,-10 21 17,37-50 91,-59 79-94,0 0-1,1 0 0,11-9 1,-4 3-42,3 0-27,-9 10 30,-7 3 33,1 0 0,-1 0 0,1 0-1,-1-1 1,1 1 0,-1 0-1,0 0 1,1 0 0,-1-1-1,1 1 1,-1 0 0,0-1-1,1 1 1,-1 0 0,1-1 0,-1 1-1,0-1 1,0 1 0,1-1-1,-1 1 1,0 0 0,0-1-1,0 1 1,1-1 0,-1 1 0,0-1-1,0 1 1,0-1 0,0 1-1,0-1 1,0 1 0,0-1-1,0 1 1,0-1 0,0 1-1,0-1 1,-1 0 0,1 1 4,0-1 0,0 0 0,0 1 0,0-1 1,0 1-1,0-1 0,0 0 0,1 1 0,-1-1 0,0 1 1,0-1-1,0 1 0,0-1 0,1 0 0,-1 1 0,0-1 1,1 1-1,-1-1 0,0 1 0,1 0 0,-1-1 0,1 1 1,-1-1-1,0 1 0,1 0 0,0-1 0,16-1 311,-9 3-304,-7-2 1,0 1 0,0 0 0,1 0 0,-1 1 0,0-1 0,0 0 0,1 0 0,-1 1 0,0-1 0,0 0 0,0 1 0,0-1 0,1 1 0,-1 0 0,0-1 0,0 1 0,0 0 0,0 0 0,0-1 0,-1 1 0,1 0 0,0 0 0,0 0 0,0 0 0,0 2 0,8 17 84,-7-15-59,0 0 0,0 0-1,1-1 1,-1 1 0,1-1 0,0 1 0,5 4 0,-5-6-32,0 1-1,0-1 1,-1 0 0,1 1-1,-1-1 1,0 1 0,0 0-1,0 0 1,-1 0 0,1 0 0,0 5-1,0 1-62,-1 0 0,0 0-1,-1 13 1,0-18 50,0-2 42,0 0 1,1 1-1,-1-1 0,1 0 1,-1 0-1,1 0 1,0 0-1,3 6 0,1 6 17,-4-8-56,0 0 0,0 0 0,-1 0 1,0 12-1,-1-12 29,1 0 1,0 0-1,1 0 1,1 12-1,2-5 15,-1-5-38,-1 0-1,-1 0 1,1 1-1,-1-1 0,-1 11 1,0 552 421,0-563-418,1 0-1,0 0 1,0 0-1,4 12 1,-3-12-1,0 0 1,0 0-1,-1 0 1,0 12-1,-1 397 452,1-401-491,5 33 0,-3-31-48,2 35 0,-5-34 39,-1-11 28,1 0 0,0 0-1,1-1 1,2 15 0,7 11 98,-4 8 321,9 25-81,-4-34-313,-7-23 7,0 0 0,3 15 0,-2 3 30,-4-16-21,1 0 0,1-1-1,4 14 1,40 84-17,-45-105 8,-1 0 0,1-1 0,0 1 0,0-1 0,1 0-1,-1 1 1,1-1 0,-1 0 0,1 0 0,0-1 0,0 1 0,0-1 0,1 1 0,4 2 0,-7-4-10,2 1 28,0 0-1,-1 0 0,0 0 1,1 1-1,-1-1 0,0 1 1,0-1-1,2 5 0,-3-5-16,0 0-1,0 0 0,1-1 0,-1 1 0,1 0 0,-1-1 0,4 3 0,-4-3 7,1 0 0,0 0 0,0 0 0,0-1 0,0 1 0,0-1 0,3 1 0,5 1 65,-6-1-68,8 2 64,1 0 1,-1 0 0,23 0-1,198-3 505,-219 0-599,-1-1 0,0-1 0,15-3-1,-16 2 14,-1 1 0,1 1 0,13-1 0,102 2 394,-100 3-599,52 10 0,-66-10-11,21 7-1305,-3-7 433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17:19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16 2496,'0'-13'784,"0"13"-778,1 0-1,-1 0 1,0 0-1,0-1 1,0 1 0,0 0-1,0 0 1,0 0-1,0 0 1,0 0 0,0 0-1,0 0 1,0 0-1,0 0 1,0 0 0,0-1-1,0 1 1,0 0 0,0 0-1,0 0 1,-1 0-1,1 0 1,0 0 0,0 0-1,0 0 1,0 0-1,0 0 1,0 0 0,0 0-1,0 0 1,0-1 0,0 1-1,0 0 1,0 0-1,0 0 1,0 0 0,0 0-1,-1 0 1,1 0-1,0 0 1,0 0 0,0 0-1,0 0 1,0 0 0,0 0-1,0 0 1,0 0-1,0 0 1,0 0 0,-1 0-1,1 0 1,0 0-1,0 0 1,0 0 0,0 0-1,0 0 1,0 0 107,-1 0-46,1 0 0,-1 0-1,0 0 1,1 0-1,-1 0 1,1 0-1,-1 0 1,1 0 0,-1 1-1,1-1 1,-1 0-1,1 0 1,-1 0 0,1 1-1,-1-1 1,1 0-1,-2 1 1,18 12 157,28 15 725,-38-25-893,1 1 1,-1-1-1,-1 1 0,7 5 1,-1 0 2,-8-7-31,1 0-1,-1 0 0,1 0 0,0 0 0,-1-1 0,1 1 0,0-1 1,0 0-1,0 0 0,7 0 0,6 2 37,105 23 160,-31-10-139,-76-14-6,1-1 0,0 0 0,21-2 0,-15 1 75,15 0 1728,-40 2-1604,-1 1-176,-1 0 1,1 0 0,-1-1 0,0 1-1,-10 2 1,-7 5 17,12-5-110,-1 1 1,1 1 0,-11 8-1,-82 76 220,30-28 458,57-46-454,13-14-174,0 1 1,0-1-1,-1 0 1,1 0-1,-1 0 1,0 0-1,0 0 1,-4 1-1,-39 15 559,46-19-603,0 1-12,0-1-1,1 1 1,-1-1-1,0 1 1,0-1-1,0 1 0,0-1 1,1 0-1,-1 1 1,0-1-1,0 0 1,0 0-1,0 0 1,0 1-1,0-1 1,0 0-1,0 0 0,0-1 1,0 1-1,0 0 1,0 0-1,0 0 1,0-1-1,1 1 1,-1 0-1,0-1 0,0 1 1,0-1-1,0 1 1,-1-2-1,1 2-9,0-1 2,0 1 1,0 0-1,0-1 0,1 1 0,-1 0 1,0-1-1,0 1 0,0-1 0,1 1 0,-1-1 1,0 0-1,0 1 0,1-1 0,-1 0 1,1 1-1,-1-1 0,1 0 0,-1 0 0,1 0 1,-1 1-1,1-1 0,0 0 0,-1 0 1,1 0-1,0 0 0,0 0 0,0 0 0,-1 0 1,1 0-1,0 0 0,0 0 0,0 1 0,1-1 1,-1 0-1,0-2 0,0-3 2,0-5 6,0 8-11,0-1-1,0 1 1,0-1-1,0 1 1,1-1-1,1-6 1,11 0-207,0-11-319,-13 21 481,0 0 1,0-1-1,0 1 1,0 0-1,0 0 1,0 0-1,0-1 1,0 1-1,0 0 1,0 0-1,1 0 1,-1-1-1,0 1 1,0 0-1,0 0 1,0 0-1,0-1 1,1 1-1,-1 0 1,0 0-1,0 0 1,0 0-1,0 0 1,1 0-1,-1-1 1,0 1-1,0 0 1,0 0-1,1 0 1,-1 0-1,0 0 1,0 0-1,0 0 1,1 0-1,1 0-252,0-1-1,-1 1 1,1 0 0,0-1-1,0 1 1,-1-1-1,1 0 1,-1 0-1,1 1 1,-1-1 0,1 0-1,2-3 1,3-1-810,22-10-1073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17:19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1 3072,'0'0'976,"0"0"-587,0 2-170,0 1-120,-1-1 1,1 1-1,-1-1 0,0 1 1,0-1-1,0 0 0,-2 5 1,-7 16 587,0 11 188,-6 39 0,11-29-673,0-23-125,3-13-52,0 0-1,1 0 1,-1 13 0,2-18-23,0 0 0,1 1 1,-1-1-1,1 0 0,0 0 0,0 1 1,0-1-1,0 0 0,1 0 1,-1 0-1,4 5 0,-1-3 41,1 1 0,-1-1 0,7 6 0,-6-7 46,-5-4-85,0 0-1,0 0 0,0 1 0,0-1 0,1 0 0,-1 0 0,0 0 0,0 0 0,0 0 0,0 0 1,1 0-1,-1 1 0,0-1 0,0 0 0,0 0 0,1 0 0,-1 0 0,0 0 0,0 0 0,0 0 1,1 0-1,-1 0 0,0 0 0,0 0 0,0 0 0,1 0 0,-1 0 0,0 0 0,0 0 0,0 0 1,1 0-1,-1-1 0,0 1 0,0 0 0,0 0 0,0 0 0,1 0 0,-1 0 0,0 0 0,0-1 1,0 1-1,1 0 0,7-4 23,4-2-24,-1 1 0,15-11 0,-13 6 11,13-10 93,28-26-1,-44 37-152,0 0 0,0 0-1,1 1 1,0 0 0,15-8 0,-26 15 55,1 1 0,-1 0 0,0 0 0,1-1 0,-1 1 0,0 0-1,1 0 1,-1 0 0,1 0 0,-1-1 0,0 1 0,1 0 0,-1 0 0,1 0 0,-1 0 0,0 0 0,1 0-1,-1 0 1,1 0 0,-1 0 0,1 0 0,-1 0 0,0 1 0,1-1 0,-1 0 0,1 0 0,-1 0-1,1 1 1,4 14 352,-4-11-266,5 18 641,1-1 0,18 39 1,-20-49-605,1 0-1,1-1 1,-1 0 0,2 0 0,-1 0 0,1-1 0,16 14 0,-13-16-36,0 0 0,0-1 1,0 0-1,1-1 0,0 0 0,24 6 1,-29-9-52,-1 0-3,1 0 1,0-1-1,-1 1 0,11-1 0,14-5 42,-16 1-54,-5 1-18,-6 2 5,0 0-1,0-1 1,-1 0-1,1 1 0,0-1 1,-1-1-1,1 1 1,0 0-1,-1-1 0,0 0 1,1 0-1,-1 0 1,0 0-1,0 0 1,0-1-1,0 1 0,-1-1 1,5-5-1,1-2 59,-1-1-1,0 0 0,-1-1 1,0 1-1,0-1 0,-2 0 0,1-1 1,-2 1-1,3-16 0,-4 17-52,0-1-1,-1 1 0,-1-1 0,0 1 0,0-1 0,-1 1 0,-1-1 0,0 1 1,0 0-1,-7-18 0,-22-46-377,29 72 329,1 0 1,-1 1-1,0-1 1,0 0-1,0 1 1,-3-3 0,5 5 27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17:20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72 2720,'0'-26'891,"0"26"-878,0 0 0,0-1 1,0 1-1,0 0 0,0-1 1,0 1-1,0 0 0,0-1 1,0 1-1,0 0 0,0-1 1,0 1-1,0 0 0,1 0 1,-1-1-1,0 1 0,0 0 1,0-1-1,0 1 0,1 0 1,-1 0-1,0-1 0,0 1 1,0 0-1,1-1 0,0 0 33,0 0 0,1 0 0,-1-1 0,0 1 0,0-1-1,0 1 1,0-1 0,-1 0 0,1 1 0,0-1 0,-1 0 0,1 1-1,-1-1 1,1-3 0,-1 5-40,0 0 1,0 0-1,0 0 0,0 0 0,0 0 0,0 0 0,0 0 1,0 0-1,0 0 0,0 0 0,0 0 0,0-1 0,0 1 1,0 0-1,0 0 0,0 0 0,0 0 0,0 0 1,0 0-1,0 0 0,0 0 0,0 0 0,0 0 0,0-1 1,0 1-1,0 0 0,0 0 0,0 0 0,0 0 0,0 0 1,0 0-1,0 0 0,1 0 0,-1 0 0,0 0 0,0 0 1,0 0-1,0 0 0,0 0 0,0 0 0,0 0 1,0 0-1,0 0 0,0 0 0,0 0 0,1 0 0,-1 0 1,0 0-1,0 0 0,0 0 0,0 0 0,0 0 0,0 0 1,0 0-1,0 0 0,0 0 0,1 0 46,0-1 0,0 1 0,0 0 1,0-1-1,0 1 0,0-1 0,0 1 0,0-1 0,-1 1 0,1-1 0,0 1 0,0-1 0,0-1 0,1 1 299,-6 10-194,-4 11-90,1 1-1,1 0 0,0 1 1,-2 26-1,1-11 72,5-23-98,0 0 1,2 0 0,-1 1-1,2 15 1,1 10 70,-2-40-108,-1 1-1,1-1 1,0 1-1,0 0 1,0-1-1,0 1 1,0-1-1,0 1 0,0-1 1,0 1-1,0-1 1,1 1-1,-1-1 1,0 1-1,0-1 1,0 1-1,1-1 0,-1 1 1,0-1-1,0 1 1,1-1-1,-1 0 1,0 1-1,1-1 1,-1 1-1,1-1 0,-1 0 1,0 1-1,1-1 1,-1 0-1,1 0 1,-1 1-1,1-1 1,-1 0-1,1 0 0,-1 0 1,1 0-1,0 1 1,2-2 3,0 1 1,0-1-1,0 1 0,-1-1 1,1 0-1,4-2 1,11-3 55,2 2-35,-9 2-22,0 0 0,-1-1 1,13-5-1,36-11 18,-42 15 1,0-2 1,-1 0-1,0 0 0,25-15 0,-37 19 133,-1-1-1,1 1 0,-1-1 1,0 0-1,0 0 0,0 0 1,3-5-1,-6 7-36,1-1-1,0 1 1,0 0-1,-1-1 1,1 1-1,-1 0 1,1-1-1,-1 1 1,0-1-1,1 1 1,-1-1-1,0 1 1,0-1-1,0 1 1,0-1-1,0 1 1,0-1-1,-1 1 1,1 0-1,0-1 1,-1 1-1,-1-3 1,-1-1 27,-1 0 1,1 0-1,-1 1 0,-1-1 1,1 1-1,0 0 0,-10-6 1,-7 0 140,13 3-129,0 0 1,-9-9 0,6 4-63,-5-1-247,15 13 122,1 0 1,-1 0-1,0-1 0,0 1 0,1 0 0,-1-1 1,0 1-1,0-1 0,1 1 0,-1-1 0,0 1 1,1-1-1,-1 1 0,1-1 0,-1 0 0,0 1 1,1-1-1,0 0 0,-1 0 0,1 1 0,-1-1 0,1 0 1,0 0-1,0 0 0,-1 1 0,1-1 0,0 0 1,0 0-1,0 0 0,0 0 0,0 1 0,0-1 1,0 0-1,0 0 0,0 0 0,0 0 0,1 1 1,-1-1-1,0 0 0,1 0 0,-1 0 0,1 0 5,-1 1-1,0-1 0,1 1 0,-1 0 0,0-1 1,1 1-1,-1 0 0,1-1 0,-1 1 0,1 0 1,-1-1-1,1 1 0,-1 0 0,1 0 0,-1 0 1,1 0-1,-1-1 0,1 1 0,-1 0 0,1 0 1,-1 0-1,1 0 0,-1 0 0,1 0 0,0 0 1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17:20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31 3072,'-6'-6'372,"-4"-4"3101,23 10-2367,-10 0-932,40 1 926,-16-1-877,43-4 1,-67 4-219,37-6 101,0 2 1,0 2 0,55 4 0,-54 3 21,-17-1-96,36 0 0,-48-3-58,0 0 1,-1 0 0,1 1 0,12 4-1,-17-4 9,19 1-586,-26-3 559,0-1 0,0 1 0,0 0-1,0 0 1,0 0 0,0 0 0,1 0 0,-1 0 0,0 0 0,0 0-1,0 0 1,0 0 0,0 0 0,0 0 0,1 0 0,-1 0 0,0 0-1,0 0 1,0 0 0,0 0 0,0 0 0,1 0 0,-1 0 0,0 0-1,0 0 1,0 0 0,0 0 0,0 0 0,0 0 0,1 0-1,-1 0 1,0 0 0,0 1 0,0-1 0,0 0 0,0 0 0,0 0-1,0 0 1,0 0 0,0 0 0,0 0 0,1 1 0,-1-1 0,0 0-1,0 0 1,0 0 0,0 0 0,0 0 0,0 0 0,0 1 0,0-1-1,0 0 1,0 0 0,0 13-1689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17:21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 1472,'-16'16'544,"16"-16"-416,16 77-32,-16-30 864,0-16-544,0 32 192,0-1-352,0-15-96,16 0-96,-16-1-64,0-15 32</inkml:trace>
  <inkml:trace contextRef="#ctx0" brushRef="#br0" timeOffset="1">1 297 3904,'31'0'1440,"-31"0"-1120,46 0-96,-14 0-448,-1 0 64,47 0 608,-16 0-224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17:21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17 2240,'0'-16'992,"-3"16"-672,2 0-286,1 0 1,0 0-1,-1 0 1,1 0-1,-1 0 1,1 0-1,0 0 1,-1 0-1,1 0 0,-1 0 1,1 0-1,0 1 1,-1-1-1,1 0 1,-1 0-1,1 0 1,0 1-1,-1-1 1,1 0-1,0 0 0,-1 1 1,1-1-1,0 0 1,0 1-1,-1-1 1,1 0-1,0 1 1,0-1-1,-1 0 1,1 1-1,-5 6 423,-8 1 354,-5 18-209,5-9-198,0-1-77,1 1-1,0 1 1,1 0 0,-16 36 0,12-14-28,-35 107 266,47-136-552,-10 52 30,12-56-31,0 1-1,1 0 1,0 0 0,1 0 0,-1 0 0,4 11-1,6 10 21,-9-27-86,0 0-1,0 0 0,-1 0 0,1-1 0,1 1 0,-1 0 0,0 0 1,0-1-1,1 1 0,-1-1 0,1 1 0,-1-1 0,1 0 0,-1 1 1,1-1-1,0 0 0,0 0 0,0 0 0,-1 0 0,1-1 0,0 1 1,0 0-1,0-1 0,0 0 0,0 1 0,1-1 0,2 0 0,5 0-761,-1-1 0,1 0 0,-1 0 0,15-5-1,-8 3-109,18 0-941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17:21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48 3712,'-26'0'1221,"22"1"-915,3 5-148,-2 28 247,-7-11 550,9-19-846,0-1-1,1 1 1,-1-1-1,1 1 1,0-1-1,0 7 1,0 9 283,0 17-99,0-33-265,0 0 0,0 0 0,1 0 0,-1 0 0,0 1 0,1-1 0,0-1 0,0 1 0,0 0-1,0 0 1,0 0 0,3 4 0,1 2 15,-2-4-23,0 0-1,0-1 1,1 1 0,-1-1 0,1 0-1,0 0 1,0 0 0,0 0 0,1-1-1,4 3 1,-1-1 20,0 0 1,1-1-1,-1 0 0,1-1 0,12 3 0,-17-4-15,0-1-1,0-1 1,-1 1 0,1-1-1,0 1 1,0-1-1,0 0 1,0-1-1,0 1 1,0-1-1,0 1 1,0-1-1,0 0 1,-1-1-1,1 1 1,0-1-1,-1 1 1,1-1 0,4-4-1,3 0 39,-7 4-148,-1 0-1,1 0 1,-1 0 0,1 0 0,-1-1-1,0 1 1,0-1 0,0 0 0,-1 0-1,1 0 1,0 0 0,-1 0 0,4-7-1,-5-5-156,-2 13 210,1 0-1,0 0 0,0 0 0,0 0 1,1 0-1,-1 0 0,0 0 1,1 0-1,-1 1 0,1-1 0,1-3 1,8-1-64,-10 6 96,1 0 1,-1 0 0,0 0 0,0 0-1,0 0 1,1 0 0,-1 0-1,0 0 1,0 0 0,0-1-1,0 1 1,0 0 0,1 0 0,-1 0-1,0 0 1,0 0 0,0 0-1,0-1 1,0 1 0,0 0-1,0 0 1,0 0 0,1 0 0,-1-1-1,0 1 1,0 0 0,0 0-1,0 0 1,0-1 0,0 1-1,0 0 1,0 0 0,0 0 0,0-1-1,0 1 1,0 0 0,0 0-1,-1 0 1,1 0 0,0-1-1,0 1 1,0 0 0,0 0 0,0 0 3,0 0 0,0 0 0,0 0 1,-1 0-1,1 1 0,0-1 0,0 0 1,0 0-1,0 0 0,0 1 0,0-1 1,0 0-1,0 0 0,0 0 1,0 0-1,0 1 0,0-1 0,0 0 1,0 0-1,0 0 0,0 1 0,0-1 1,0 0-1,1 0 0,-1 0 1,0 0-1,0 1 0,0-1 0,0 0 1,0 0-1,0 0 0,0 0 0,1 0 1,-1 1-1,0-1 0,0 0 1,0 0-1,0 0 0,0 0 0,1 0 1,-1 0-1,0 0 0,1 0 0,9 7 276,-8-7-232,-1 1 0,0-1 0,0 0 1,0 1-1,0 0 0,0-1 0,-1 1 0,1-1 1,0 1-1,0 0 0,0 0 0,0 0 0,-1-1 1,1 1-1,0 2 0,4 7 344,-5-9-349,1 1 1,-1-1-1,1 1 1,0-1-1,0 0 1,-1 1-1,1-1 1,0 0-1,0 0 1,0 1-1,0-1 1,1 0-1,-1 0 1,0 0 0,2 1-1,8 5 102,1 1 57,20 11 0,-27-17-167,-1 0 0,1 0 0,0-1 0,0 1 0,0-1 0,0 0 0,0 0 0,8-1 0,-7 0 3,2 1 87,0-1 0,0-1 0,14-2 0,-20 3-104,-1-1-1,0 1 1,0 0-1,0 0 1,0-1-1,1 1 1,-1-1-1,0 1 1,0-1-1,0 0 1,0 1-1,0-1 1,0 0-1,0 0 0,0 0 1,0 0-1,-1 0 1,1 0-1,0 0 1,0 0-1,-1 0 1,1 0-1,-1 0 1,1 0-1,-1 0 1,1 0-1,-1-1 1,0 1-1,0 0 1,1-3-1,-1 1 11,0 0-1,0 0 0,0 1 1,-1-1-1,1 0 0,-1 0 1,1 0-1,-1 0 0,0 0 1,0 1-1,0-1 0,-1 0 1,1 1-1,-1-1 0,-3-4 1,-29-55-154,25 48 99,6 8-8,-1 0 1,1 0-1,0-1 1,0 1-1,-3-12 1,-20-39-1863,26 56 1707,-1 0 0,1 0 0,0-1 0,0 1 0,-1 0 0,1 0 0,0-1 0,0 1 0,0 0 0,0 0 0,1-1 0,-1 1 0,0 0 0,1-3 0,12-24-1786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17:22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4064,'0'0'1504,"0"0"-1184,32 16-64,-17 0 1408,1-1-960,15 16 480,-15 16-672,15 31-96,-16-16-256,-30 16 192,15-15-224,-47 46-4064,0-16 2144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35:09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0 157 2304,'1'0'38,"0"0"0,-1 0 0,1 0 1,0 0-1,0 0 0,-1 0 0,1 0 0,0 1 0,0-1 1,-1 0-1,1 0 0,0 1 0,-1-1 0,1 0 1,-1 1-1,1-1 0,0 1 0,-1-1 0,1 1 0,-1-1 1,1 1-1,-1-1 0,1 1 0,0 0 0,-1 0-24,0-1 0,0 1 0,1-1 0,-1 1 0,1-1 0,-1 1 0,0-1 0,1 0 0,-1 1 0,1-1 0,-1 0 0,1 1 0,-1-1 0,1 0 0,-1 0 0,1 1 0,-1-1 0,1 0 0,-1 0 1,1 0-1,0 0 0,-1 0 0,2 0 0,0 0 460,10 0 122,-5 0-477,58 0 1134,17-6-243,-24-1-388,61 4 18,-4 1-293,200-25 30,-134 10-258,-111 11-81,228-16 110,-230 19-82,160-13 167,-118 3-121,-73 11-80,-14 1 0,0-1 0,0-1 0,26-7 0,-5-3 5,-41 13-37,-1 0 0,0-1-1,1 1 1,-1-1 0,0 0-1,1 0 1,-1 0 0,0 0-1,0 0 1,0 0-1,0 0 1,0-1 0,0 1-1,1-2 1,-3 2-43,-1 1 1,0-1-1,0 1 0,0 0 1,1 0-1,-1-1 0,0 1 1,0 0-1,0 0 0,0 0 1,1 0-1,-1 0 0,-2 0 1,-15 0-1473,-10 0 406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17:22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328 16 640,'0'-15'315,"-3"15"-139,-3-1 303,7 2-41,0-1-390,0 1-1,-1-1 1,1 1 0,-1 0-1,1-1 1,-1 1-1,1 0 1,-1-1-1,1 1 1,-1 0-1,0-1 1,1 1-1,-1 0 1,0 0-1,0 0 1,1-1-1,-1 1 1,0 0-1,0 0 1,0 0-1,0 0 1,0 1-1,0 195 2652,0 489-811,1-443-1679,-5 314 136,-6-298-142,8-175-148,-4 84 135,-37 214 743,29-281-767,2-13-14,-41 276 240,-22 26-419,-16 75-2186,72-338 992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17:23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2720,'13'-13'891,"-9"12"-664,12 5-108,70 17 41,-5-14-69,-3 4-64,49-6 21,34 5-16,223-7-12,-236-3-8,142-1-4,483 5-214,-345 6 46,37-7-116,-13-1 179,21 8 273,-308-7-114,166 2-33,-8 9-162,-127-4 31,94 1-7,524 30 117,723 91-216,-1337-114 202,385 34 86,-347-30-49,737 60 269,387-11-106,-844-46-169,1164 33 103,-1523-54-75,269 7 25,799 28-140,-753-11-285,-468-28 342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17:24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16 1984,'-16'-16'891,"0"16"1082,16 3-1275,0-3-682,0 0 0,0 1-1,0-1 1,0 1 0,0-1-1,0 1 1,0-1 0,1 0-1,-1 1 1,0-1 0,0 1-1,0-1 1,0 0 0,0 1-1,1-1 1,-1 0 0,0 1-1,0-1 1,1 0 0,-1 1-1,0-1 1,0 0 0,1 0-1,-1 1 1,0-1 0,1 0-1,0 1 1,6 7 207,1 15-127,-6-21-101,0 0 0,-1 0 0,1 0 0,0-1 0,0 1 0,4 2 0,3 2-19,31 26 34,-28-21 50,0-1-1,1 0 1,0-1-1,0-1 1,1 0-1,25 10 1,39 14 20,0-1-43,-70-29-9,-1 1 0,1 0 0,-1 1 0,0 0-1,0 0 1,0 0 0,0 1 0,10 10 0,-12-10 128,-4-4-117,0-1 1,0 1 0,0 0 0,0 0 0,0 0 0,0-1 0,-1 1 0,1 0-1,0 0 1,-1 0 0,1 1 0,-1-1 0,1 0 0,-1 0 0,1 0 0,-1 0-1,0 0 1,0 1 0,1-1 0,-1 0 0,0 0 0,0 0 0,0 1 0,0-1-1,0 0 1,-1 0 0,1 0 0,0 0 0,0 1 0,-1 0 0,-2 5 146,1 0 1,-1 0 0,0-1 0,-1 1-1,-7 11 1,-29 34 374,15-21-413,0 2-16,-2-1 1,0-1-1,-2-1 0,-37 28 0,-7-8 167,56-38-241,-31 17 60,-12-5 21,40-14-103,-9 5-73,28-15 24,-1 1-1,1-1 0,-1 1 0,1-1 0,0 0 1,-1 1-1,1-1 0,-1 0 0,1 0 0,0 0 1,-1 0-1,1 0 0,-1-1 0,1 1 1,-1 0-1,-1-1 0,2 0-34,1 0 1,-1 0-1,1 1 1,-1-1-1,0 0 1,1 0-1,0 0 1,-1 1-1,1-1 1,-1 0-1,1 0 1,0 0-1,0 0 1,0 0-1,-1 0 1,1 0-1,0 0 1,0 0-1,0 0 1,0 0-1,1-1 1,2-22-1660,10-7 166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17:24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78 4800,'31'0'1792,"-31"0"-1408,47 0-96,-16 0 224,16 0-352,15 0 128,0-15-160,1 15-64,15-16-32,-16 0 384,-15 1-224,-16 15-512,0-16 160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17:25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0 3072,'-52'39'976,"51"-38"-950,-1 0 0,1 0 0,0 0 0,0 0 0,0 0 0,0 0 0,0 0 0,0 0-1,0 0 1,0 1 0,0-1 0,0 0 0,1 1 0,-2 0 0,-5 14 234,1-1 0,1 1 0,-5 20 0,-2 3 367,8-28-351,1 1 1,-4 20-1,2 13 167,-8 48 447,8-72-680,1 1 0,-1 23-1,5-36-150,0-1 0,0 1-1,1-1 1,0 1 0,1-1 0,0 1-1,6 14 1,-5-14 7,0 0 0,1-1-1,1 0 1,-1 0 0,8 10 0,-11-17-58,0-1 0,0 1 0,0 0 0,0-1 0,1 1 1,-1-1-1,0 1 0,0-1 0,1 1 0,-1-1 0,0 0 0,1 0 1,-1 1-1,0-1 0,1 0 0,1-1 0,20-3-106,-22 4 90,7-2-167,0-2 0,0 1 0,-1-1 0,1 0 0,-1-1 1,10-7-1,-3 2-393,-3 3-508,-1 0 1,14-13-1,-16 11 310,0 0-1,9-16 0,-17 24 758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17:28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0 655 640,'26'-13'224,"-25"12"-217,0 1 1,-1-1-1,1 1 1,0 0-1,0-1 0,0 1 1,0 0-1,-1-1 1,1 1-1,0 0 0,0 0 1,0 0-1,0 0 1,0 0-1,1 0 0,4-1 3,45-31 73,-36 22-52,0 0 0,31-14 0,185-53 444,-199 67-345,30-13 0,-31 11-38,29-8 25,38-27 32,84-26-106,-130 58 30,68-11-1,-9 2 146,-80 16-169,0 0-15,32-4 0,-31 8-19,-3 1-49,35-9 0,72-18 46,-57 14 24,57-5 4,-69 13 16,94-13 210,-109 10-189,-29 5-49,26-3 1,26 7-65,-2-1 2,-15-7 29,95 7 15,-93 3-41,-49 0 30,1-1 0,-1 0 1,13-4-1,-10 2 47,-1 1 0,1 0 0,16 1 0,-9 1-22,-8 1-11,0-1-1,0 0 1,21-4 0,-17 1-30,3-1-7,1 1-1,27 0 0,-20 3 42,-1 1 20,38-5 0,-35 0 6,-8 0-44,35-1 1,447 5 507,-460 3-480,47 7-1,-74-8-68,1-1 0,26-2 0,-31 1 40,1-1 0,-1 2 1,24 3-1,-26-2 11,5 1 48,0 0-1,1-1 0,19 1 1,242-3-297,-241 1 301,68 11 1,-71-7 12,-8-1-31,-6-1-6,0 0 0,23 0 1,90 8 174,-79-4-307,159 19 132,-188-24-41,-9 0-7,0 0 0,0 0 0,23 8 0,-16-2 6,-5-2 5,34 9 0,-18-11-2,-23-3 5,1 1-1,-1 0 1,0 1-1,17 5 1,24 18 45,8-5-16,-7 0 45,62 34 0,-63-27-7,3-7-33,-16 5 11,49 21 123,-69-37-140,31 13 1,-7-4-26,-31-13-6,-3-2 0,-1 1 0,1-2 0,0 1 0,0-1 0,15 3 0,17 4 127,47 20 1,-32-11-159,-56-19 31,29 10 60,-1 0 1,37 20-1,-41-13-51,-19-12-13,1-1 0,0 0-1,0 0 1,1-1 0,6 4 0,-4-4 3,0 1 2,1 0 1,-1 1 0,17 10 0,-5-4 33,-16-8-30,0 0 1,1-1 0,-1 1-1,0 1 1,5 4 0,3 6-26,-10-10 16,0-1-1,1 1 1,-1-1 0,1 0 0,0 0 0,0 0 0,7 4 0,1-1 45,-1 1 0,17 14 0,17 10-228,33 26 240,-36-36 69,-6 5 12,6-5-86,-6 5-134,-6-13 41,-23-10 57,0-1 0,0 2 1,0-1-1,10 8 0,-2 1 22,-6-5-33,0 0 0,1-1 0,10 6 0,-5-5-16,-9-4 22,0 0 0,0 0 0,0 0 0,0 1 0,8 7-1,-1 3 18,-10-10-11,1-1-1,-1 1 0,1-1 1,-1 0-1,1 0 0,0 0 1,8 4-1,66 40 836,-63-39-962,-3-2-24,1 0 0,14 5 0,202 67-97,-217-74 244,0 0-1,0 2 1,-1-1-1,0 1 0,0 1 1,11 8-1,14 13-24,-15-16 46,-13-8-13,0 1 0,1 0 1,-2 0-1,1 1 0,6 6 0,37 47 30,-39-43-72,2 0 0,0-1 0,23 20 0,-13-15 20,-5-4 5,1 0 0,39 23 0,38 3-81,-36-17 39,-1 6 35,-39-19 47,1-1-1,28 10 1,-31-13-4,0 0-1,34 21 1,-42-23-46,1 0 1,15 5-1,4 2-73,18 13 29,-21-16 107,34 8-1,17 6 9,27 26-94,-28-12-14,-64-32 56,-2 1 0,1 0 1,0 1-1,-1 0 0,18 17 0,-28-23-11,13 8-30,-1-1 0,1 0-1,1 0 1,23 8 0,16 9 1,-20-7 76,1-2-1,69 22 0,-90-35-104,0 0 0,29 2 0,22 4 16,7 11 290,-10-11-39,1 0 7,-38-5-236,0-1-1,1-1 1,30-1-1,23 2-100,-42 1 109,67 3 28,178-8 7,-181-7-28,14-1 9,69-6 152,-139 10-132,157-22-70,-141 21 69,141-21-202,-172 23 77,4 0 190,42-10 1,-45 6 7,73-14 25,-84 19-115,21-4-2,17-15-2,-4 11 32,15-11 112,-3 11-59,84-32-181,-126 35 76,46-18 1,-40 13 5,2 0-21,59-25-16,-51 19 69,2 1-1,51-12 0,-54 17-133,57-15 0,43-13 126,-65 14 59,-49 19-50,26-10 15,26-19 41,-60 30-59,21-5 0,-16 5-11,344-118-229,-287 94 310,124-61-14,-34 14-38,22 9 89,24-7-256,-123 48 44,138-37 71,-210 59 3,148-39-130,37-16 122,-102 31 66,100-41 1,-158 51-34,100-40-79,80-29 27,-184 74 8,63-14 0,-58 17 22,45-17 1,-31 7 73,2 2 1,106-18-1,0 2-189,-44 7 62,-44 12 151,87-12-103,-45 17-6,97-9 105,-189 18-24,33 1 0,-35 2 41,37-4 0,-43 0-121,16-2-44,39 0 0,231 5-217,-287 1 510,36 5-1,-36-2-284,37 0-1,-34-4-42,-6-1 27,-1 1-1,26 4 0,-20 0 46,-8-1 42,-1 0 0,24 0 0,-16-2 34,32 6-1,-33-4 62,31 1 1,-6-4 493,-45 0-666,-4 0 6,0 0 59,1 0 1,-1 0-1,0-1 1,1 1-1,-1-1 1,0 1-1,1-1 1,-1 0-1,1 0 1,-3-2-1,-5-2 4,-6 3 22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17:30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32 1664,'15'-31'731,"-15"31"-486,0 0 480,-13 0 587,13 0-1304,0 0-1,0 0 1,0 0-1,0 0 1,0 0-1,0 0 1,0 0-1,0 0 1,0 0-1,-1 0 1,1 0-1,0 0 0,0 0 1,0 0-1,0 0 1,0 0-1,0 0 1,0 0-1,0 0 1,0 0-1,0 0 1,-1 0-1,1 0 1,0 0-1,0 0 1,0 0-1,0 0 1,0 0-1,0 0 1,0 0-1,0 1 1,0-1-1,0 0 1,0 0-1,0 0 1,0 0-1,0 0 1,0 0-1,0 0 1,0 0-1,0 0 1,0 0-1,0 0 1,0 0-1,0 1 1,-1-1-1,1 0 0,1 0 1,-1 0-1,0 0 1,0 0-1,0 0 1,0 0-1,0 0 1,0 0-1,0 1 1,-1 9 180,0 0 1,0 0 0,-6 18-1,-1 7 50,1-11-200,-1 0 1,0 0 0,-23 41-1,-6 16 362,33-71-364,-1-1 0,1 1-1,-2-1 1,1-1-1,-1 1 1,0-1-1,-1 0 1,-13 12-1,-8 9 371,27-29-412,1 1-1,0-1 1,-1 1 0,1-1 0,-1 1 0,1 0 0,0-1-1,0 1 1,-1 0 0,1-1 0,0 1 0,0-1-1,0 1 1,0 0 0,0-1 0,0 1 0,0 0 0,0-1-1,0 1 1,0 0 0,0-1 0,0 1 0,1 0 0,-1 2-38,0-2 30,0 0-1,0 0 1,1 0 0,-1 0-1,0 0 1,0 0 0,1-1 0,-1 1-1,1 0 1,-1 0 0,1 0-1,-1 0 1,1 0 0,-1-1 0,1 1-1,0 0 1,-1-1 0,1 1 0,0 0-1,0-1 1,-1 1 0,1-1-1,0 1 1,0-1 0,0 1 0,1-1-1,13 11 86,-12-9-58,-1 0 1,1 0-1,0-1 0,-1 1 0,1-1 0,0 1 0,0-1 1,0 0-1,0 0 0,0-1 0,0 1 0,0-1 1,5 1-1,8 0 31,22-2-1,-15 0-43,-13 0 20,0 1 0,0-2-1,-1 1 1,12-4 0,-3 1 25,58-12 702,-73 15-606,1 0 0,-1 0 0,1 0 0,-1 0 0,0-1 0,5-2-1,0 0 276,-8 3-406,10-5 652,-16-2-128,2 4-412,-7-7 164,7 7-210,0-1 1,-1 1 0,0 0 0,0 0 0,-8-5 0,-18-2 104,28 10-159,0-1 0,0 0-1,0-1 1,1 1 0,-6-6-1,3 3 11,0 1-1,0-1 1,-7-4-1,3 3 16,-4-2-166,-16-14 1,27 20 105,0 0 1,0 1 0,0-1-1,0 0 1,0 0 0,1 0 0,-1 0-1,1 0 1,-1 0 0,1-1-1,0 1 1,0 0 0,0-1-1,0 1 1,1-1 0,-2-2-1,2 2 51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17:31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2400,'0'-12'937,"0"24"-402,0-12-247,2 0 507,42 0 974,-8 1-960,50-5-1,-68 2-718,13-3 84,45-1-1,-19 7-75,-22 0-53,60-5-1,-75 0-24,9 0 13,7 9 10,-27-4 3,0 1 1,15 0-1,23-2-158,-47-2-2507,0-11 726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17:31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468 15 1664,'-26'-13'528,"26"13"-523,0 0-1,0 0 1,0-1 0,-1 1-1,1 0 1,0 0 0,0 0 0,0 0-1,0 0 1,-1 0 0,1 0-1,0-1 1,0 1 0,0 0 0,0 0-1,-1 0 1,1 0 0,0 0-1,0 0 1,-1 0 0,1 0 0,0 0-1,0 0 1,0 0 0,-1 0-1,1 0 1,0 0 0,0 0 0,0 0-1,-1 0 1,1 1 0,0-1-1,0 0 1,0 0 0,0 0 0,-1 0-1,1 0 1,0 0 0,0 0-1,0 1 1,0-1 0,-1 0 0,-9 11 267,10-11-212,-1 0 1,1 1 0,-1-1 0,1 1 0,-1-1 0,1 0-1,-1 1 1,1-1 0,-1 0 0,0 0 0,1 0 0,-1 1 0,1-1-1,-1 0 1,0 0 0,1 0 0,-1 0 0,1 0 0,-1 0-1,0 0 1,-5 1 160,-3 3 59,0 1 0,0 1 0,1 0 0,0 0 0,-12 11 0,14-10-229,-1-1-1,1 2 1,1-1-1,-1 1 0,1 0 1,1 0-1,-1 0 1,1 1-1,1-1 1,0 1-1,0 0 1,-2 10-1,0 6 64,1 1 0,-1 32 0,4 55 39,1-109-152,-1 35 24,0-11 13,5 45 0,1-41-7,-2-19 30,-1 0 0,0 0 0,-1 0 1,-1 0-1,0 0 0,-2 18 0,-9 5 78,8-21-99,3-9 35,-1 0-1,-1 0 0,1-1 0,-1 1 0,-4 10 0,4-13-42,0 0 0,0-1-1,0 1 1,0 0 0,0-1 0,0 1-1,-1-1 1,1 0 0,-1 0 0,0 0 0,0 0-1,1 0 1,-1 0 0,0-1 0,-1 0-1,1 1 1,0-1 0,0 0 0,0-1-1,-1 1 1,1 0 0,-6-1 0,-4-1 53,1 0-1,-1-1 1,1-1 0,0 0 0,-1-1 0,2 0-1,-1-1 1,0 0 0,-13-8 0,21 10-177,1 1 0,-1-1 1,1 0-1,0 0 0,0 0 1,0 0-1,0-1 0,0 1 0,1-1 1,0 0-1,-1 1 0,-2-8 1,3 3-242,0 1 1,1-1-1,-1 1 0,1-1 1,1 0-1,0-9 1,0-27-1364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17:31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367 16 2080,'0'0'667,"0"0"-411,0-2 53,0 1-270,0 1 1,0-1-1,0 1 0,0-1 1,0 1-1,0-1 1,0 1-1,0-1 0,0 1 1,0-1-1,0 1 0,0-1 1,-1 1-1,1-1 1,0 1-1,0 0 0,-1-1 1,1 1-1,0-1 0,-1 1 1,1 0-1,0-1 1,-1 1-1,1 0 0,0-1 1,-1 1-1,1 0 0,-1 0 1,1-1-1,0 1 1,-1 0-1,1 0 0,-2-1 1,1 1 53,-1 0 0,0 0 0,1 1 1,-1-1-1,0 0 0,1 0 0,-1 1 1,0-1-1,1 1 0,-3 0 0,-7 5 272,1-1 0,-12 10-1,19-13-313,-17 11 165,1 0-1,1 2 1,0 0 0,1 1-1,1 1 1,-16 21-1,15-13-25,2 0 0,1 1 0,1 1-1,1 0 1,2 1 0,-8 30-1,5-20 7,6-15-102,0 0-1,1 0 1,-3 25 0,4 25 2,3-59-86,1-8 7,0 1 1,0-1-1,0 0 0,1 0 1,0 0-1,0 0 1,1 0-1,0 0 0,0 0 1,0 0-1,4 9 1,-1-4 24,1 0 1,0 0-1,10 15 1,-12-23-140,-1 0 1,0 0 0,1-1-1,-1 1 1,1-1 0,0 1-1,0-1 1,0 0 0,0 0 0,0 0-1,0 0 1,1-1 0,-1 1-1,6 1 1,22-1-789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33:07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2080,'13'-13'667,"-12"13"-651,-1-1 1,1 1 0,0 0 0,-1-1 0,1 1 0,-1 0 0,1-1-1,0 1 1,-1 0 0,1 0 0,0 0 0,-1 0 0,1-1 0,0 1 0,-1 0-1,1 0 1,0 0 0,-1 0 0,1 0 0,0 1 0,-1-1 0,1 0-1,0 0 1,2 1 96,5-1 152,0 1 0,-1 0 0,1 1 0,0 0 0,0 0 0,13 6 0,17 4 77,-25-9-196,1-1-44,-1 1 0,0 0 0,0 1 0,0 1 0,20 9-1,-5-1-5,-27-13-97,0 1 0,0-1 0,0 0 0,0 1-1,0-1 1,0 1 0,0-1 0,0 1 0,0 0-1,0-1 1,0 1 0,-1 0 0,1 0 0,0-1-1,0 1 1,-1 0 0,1 0 0,-1 0 0,1 0-1,-1 0 1,1 0 0,-1 0 0,0 0 0,1 2-1,-1-3 12,0 1-1,0 0 1,0-1-1,0 1 0,0-1 1,0 1-1,-1 0 0,1-1 1,0 1-1,0-1 1,-1 1-1,1-1 0,0 1 1,0-1-1,-1 1 1,1-1-1,-1 1 0,1-1 1,0 1-1,-1-1 1,1 0-1,-1 1 0,1-1 1,-1 0-1,1 1 0,-1-1 1,0 0-1,1 0 1,-1 0-1,1 1 0,-1-1 1,1 0-1,-1 0 1,0 0-1,1 0 0,-1 0 1,1 0-1,-2 0 0,-2 0 38,0 1-1,-1-1 0,1 1 0,0 0 0,0 0 0,0 1 0,0-1 0,0 1 1,-6 4-1,5-3-12,-1 0 0,1-1 0,-10 3 0,-14-2 120,11-3-68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35:10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89 1824,'0'-2'587,"0"-5"-465,1-8 110,0 14-217,-1 1 1,0-1-1,1 1 1,-1-1 0,1 1-1,-1-1 1,0 1-1,1 0 1,-1-1-1,1 1 1,-1 0-1,1-1 1,-1 1-1,1 0 1,0 0-1,-1-1 1,1 1-1,-1 0 1,1 0-1,-1 0 1,1 0-1,0 0 1,-1 0-1,1 0 1,-1 0-1,2 0 1,3 0 42,1 0 0,-1-1 0,1 0 0,-1 0 1,0 0-1,1 0 0,-1-1 0,0 0 0,9-5 0,0 2 142,0 0 0,1 0 0,0 2 0,0-1-1,21 0 1,8-3 63,-30 3-214,9 0 8,-10 5-17,0 0 0,0 2 0,20 5 0,-29-6-4,0 0 0,0 0 0,-1 1-1,1-1 1,-1 1 0,0 0 0,0 0 0,0 0-1,0 0 1,0 1 0,-1-1 0,1 1 0,2 6-1,-4-5 17,0 0-1,0 0 0,0 0 0,-1 0 0,0 0 0,0 1 0,-1-1 1,1 0-1,-1 0 0,0 0 0,0 0 0,-1 0 0,0 0 1,-3 7-1,2-5-43,0 0 0,-1-1 0,0 1 0,0-1 0,-1 0 0,0 0 0,0 0 0,0-1 0,-8 6 0,-10 5 69,-1-2-1,-34 17 1,-5 2-13,51-27-40,1 0 1,-14 5 0,15-7 11,0 0 0,1 1 0,-13 8 0,14-8-28,-1 0-1,1 0 1,-1-1-1,-17 6 1,13-8-47,11-1 28,-1-1 1,1 1-1,0-1 1,-1 1-1,1 0 1,0-1-1,-1 1 1,1 0-1,0 1 1,0-1-1,-4 3 0,6-3 15,-1-1 0,1 0 0,0 1 0,-1-1 0,1 0 0,0 1-1,-1-1 1,1 1 0,0-1 0,0 1 0,0-1 0,-1 0-1,1 1 1,0-1 0,0 1 0,0-1 0,0 1 0,0-1 0,0 1-1,0-1 1,0 1 0,0-1 0,0 1 0,0-1 0,0 1 0,1 0-1,-1 4-123,6-5 19,40 0 53,211 0-613,-267-2-523,10 1 990,-1 0-1,1 1 1,0-1 0,-1 0-1,1 0 1,0 0 0,0 0 0,-1 1-1,1-1 1,0 0 0,0 0-1,0 0 1,0-1 0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17:32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47 3232,'-11'0'1512,"19"0"-843,-3 3-248,1 0-237,-1 0-1,0 0 0,1 0 0,0-1 0,0 0 1,0 0-1,-1 0 0,11 1 0,-1 0 83,-7-1-193,1-1-1,0 0 1,-1-1 0,15-1-1,-2 1-35,-7-1 3,1 0-1,19-5 1,-1 1 60,-6 1-43,-11 3-28,0-1-1,0-1 0,15-6 0,44-19-454,-72 27 134,0 1 1,0-1 0,0 0-1,-1 0 1,1-1-1,-1 1 1,1 0 0,-1-1-1,1 0 1,2-2 0,-3 2-1448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17:32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0 2496,'0'4'287,"0"4"-16,0-1 0,0 1 0,-3 9 0,-2-2 162,4-12-345,-1 1-1,1-1 1,0 0-1,0 1 1,1 0-1,-1-1 1,1 1-1,0 5 1,-2 9 287,0-1 1,-1 0-1,-7 25 1,-2 15 143,-4 52-119,14-86-346,1 38 1,2-36 17,-1-24-52,0 1-1,0 0 0,0-1 1,0 1-1,0-1 0,0 1 1,1-1-1,-1 1 0,1-1 1,-1 1-1,1-1 0,0 0 1,-1 1-1,1-1 0,2 3 1,-2-3-13,0-1 0,0 1 0,0 0 0,0-1 0,0 1 0,0-1 0,0 1 1,0-1-1,0 1 0,0-1 0,0 0 0,0 1 0,0-1 0,1 0 1,-1 0-1,2 0 0,3-1-75,1 0 0,0 0 1,-1-1-1,0 0 0,12-5 1,-16 6 21,42-14-263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17:32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 2656,'-32'0'960,"32"0"-736,16 15-64,-16 1 1056,16-1-704,15 16 928,0 1-832,0 46 1376,0-16-1120,0 31-96,1-15-512,-17 0 320,1 0-320,-32-16 96,1 1-224,-48-1-2304,1 0 1152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17:42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0 2240,'-52'0'992,"31"0"-699,16 0 443,5 0-186,3 0 15,0 1-446,1-1-1,0 1 1,-1 0 0,1 0 0,0 0-1,-1 0 1,1 1 0,-1-1 0,5 4-1,-3-2 3,1 0 0,-1-1 0,0 0 0,12 3 0,29 0 140,-20-1-197,-6 0-5,-1-2 0,28 1-1,-15-3-20,87 3 31,-78 2-48,58 3 224,90-8-122,-185 0-614,0 0 1,0 0-1,0-1 0,6-1 1,-8 1 309,0 1 0,0-1 0,0 0 1,-1-1-1,1 1 0,0 0 0,-1 0 0,1-1 1,1-1-1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17:42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578 0 2720,'-68'0'1237,"-5"0"-325,72 1-886,-1-1 1,0 0-1,1 0 0,-1 0 1,1 1-1,-1-1 0,0 1 0,1-1 1,-1 1-1,1 0 0,0 0 1,-1 0-1,-1 1 0,-5 2 140,-5 2 47,8 4-112,-5-4-66,9-6-34,0 0-1,0 1 0,0-1 1,0 0-1,1 1 0,-1-1 1,0 1-1,0-1 0,0 1 1,1 0-1,-1-1 0,0 1 1,1 0-1,-1-1 0,0 1 1,1 0-1,-1 0 0,1 0 1,-1 0-1,1 0 0,-1 1 1,-4 26-28,-5 6-90,5-5 60,2-13 32,-8 30 0,4-25 50,1-1-1,1 2 0,0-1 1,2 0-1,0 1 0,1 43 1,2-63-25,1 68 64,-17 131 0,4-107 69,9-65-35,0 0 0,-11 37-1,-17 28 1023,29-88-985,-1 0 0,0 0 0,-1 0-1,1 0 1,-1-1 0,0 1 0,-9 8-1,10-11-100,0-1 0,0 1-1,0-1 1,0 0 0,0 0-1,0 0 1,-1-1-1,1 1 1,-1-1 0,1 0-1,-1 0 1,1 0 0,-1 0-1,0-1 1,-6 1-1,-10 0 166,15-1-174,1 1-1,-1-1 0,1 0 0,-1 0 0,1-1 1,-1 1-1,1-1 0,-1 0 0,1 0 1,0-1-1,0 1 0,-1-1 0,1 0 1,0 0-1,-3-2 0,4 2-44,1 1 0,0-1 0,0 1 0,0-1 0,1 0 0,-1 1 0,0-1 0,1 0 1,-1 0-1,1 0 0,-3-5 0,3 3-76,0 0 1,0 0-1,0 0 1,1 0 0,-1 0-1,1 0 1,0-5-1,0-38-522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17:43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298 31 3392,'-16'-31'1579,"16"32"-1569,0 1 1,0-1 0,1 0 0,-2 0 0,1 0 0,0 1-1,0-1 1,0 0 0,0 0 0,-1 0 0,1 0 0,-1 1 0,1-1-1,-1 0 1,1 0 0,-1 0 0,1 0 0,-1 0 0,0 0-1,0 0 1,0 0 0,-1 1 0,-4 5 124,1 3 80,-1 0 0,1 1 1,1 0-1,-6 19 1,-9 23 301,-74 183 688,57-146-317,-32 126 0,61-185-828,2 1-1,1-1 1,1 1 0,2-1-1,5 57 1,-3-80-19,1 0 0,0 0 0,0 0 0,0 0 0,1 0 0,1 0 0,-1-1 0,7 10 0,-8-13-69,1 0 1,-1-1 0,1 0-1,0 1 1,0-1 0,1 0-1,-1 0 1,1 0 0,-1-1-1,1 1 1,0-1-1,0 0 1,0 0 0,0-1-1,0 1 1,7 1 0,-2-2-795,1 0 1,12-1 0,-22 0 821,34 0-1808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17:43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79 2656,'-47'0'960,"47"0"-736,-16 0-64,16 16 352,0-16-320,16 15 416,-16 1-352,16-1 288,-1 17-288,32-17 0,-16 1-160,31-1 160,-15 1-160,0-16-32,15 0-32</inkml:trace>
  <inkml:trace contextRef="#ctx0" brushRef="#br0" timeOffset="1">312 1 1248,'-26'0'389,"26"0"-383,0 0 0,-1 0 0,1 0-1,0 0 1,-1 0 0,1 0-1,0 0 1,-1 0 0,1 0 0,0 0-1,-1 0 1,1 0 0,0 0 0,-1 0-1,1 1 1,0-1 0,0 0 0,-1 0-1,1 0 1,0 0 0,0 1 0,-1-1-1,1 0 1,0 0 0,-1 1 0,-9 9 164,10-9-132,-1-1-1,1 1 0,-1-1 0,1 0 1,0 1-1,-1-1 0,1 1 1,0 0-1,-1-1 0,1 1 0,0-1 1,0 1-1,0-1 0,0 1 0,-1 0 1,1-1-1,0 1 0,0 0 1,0-1-1,1 2 0,-2 3 140,-4 3 152,3-5-199,1 1-1,-1-1 1,1 0 0,-1 1 0,1-1 0,-1 6 0,-42 141 1208,27-88-1177,-10 48-39,22-63-21,3-36-79,0-7-12,2 0 1,-1 1 0,0-1 0,1 0 0,0 1-1,1 4 1,-1-7-1,0 0-1,1-1 1,-1 1 0,1-1-1,0 1 1,-1-1-1,1 1 1,0-1 0,0 1-1,0-1 1,0 0-1,0 1 1,0-1 0,1 0-1,-1 0 1,0 0-1,1 0 1,-1 0 0,0 0-1,4 1 1,-3-2 28,0 1 0,-1 0 0,1-1 0,0 0-1,0 0 1,0 1 0,0-1 0,4-1 0,-6 1-38,8 0-69,0 0-1,1-1 1,-1-1 0,0 1-1,0-1 1,0 0 0,10-5-1,26-9-420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17:44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1 896,'-1'0'32,"-7"0"106,8 0-133,0 0 0,-1 0-1,1 0 1,0 0 0,0 0 0,0 0 0,0 0 0,0 0-1,-1 0 1,1 0 0,0 0 0,0 0 0,0 0 0,0 0-1,-1 0 1,1 0 0,0 0 0,0 0 0,0 0-1,0 0 1,0 0 0,-1 1 0,1-1 0,0 0 0,0 0-1,0 0 1,0 0 0,0 0 0,0 0 0,0 1 0,0-1-1,0 0 1,0 0 0,-1 0 0,1 0 0,0 0-1,0 1 1,0-1 0,0 0 0,0 0 0,0 0 0,0 0-1,0 1 1,0-1 0,0 0 0,0 0 0,0 0-1,1 0 1,-1 1 0,0-1 0,6 14 32,-2-4 386,1 1 0,8 14 1,-1-6 87,-1 1 1,16 39-1,-9-17-13,5 5-176,-12-26-158,0 0 1,14 46 0,-13-18 152,7 68 0,-18-103-240,0-1-1,-2 1 1,1 0 0,-2-1-1,0 1 1,0-1 0,-6 17-1,4-18-16,-1 0 0,0 0-1,0 0 1,-1-1-1,-1 0 1,-13 18 0,12-19-19,0 2 20,-1-1 1,0 0-1,-13 12 0,15-17-77,-1 0-1,1-1 0,-1 0 0,-1 0 1,1-1-1,-11 4 0,14-6-171,0 0 0,0-1 0,0 1-1,0-1 1,0 0 0,-6 0 0,7-1 92,1 0 0,0-1 0,0 0 0,0 1 0,0-1 1,0 0-1,1 0 0,-1-1 0,-3-1 0,5 3 63</inkml:trace>
  <inkml:trace contextRef="#ctx0" brushRef="#br0" timeOffset="1">624 312 4480,'47'0'1664,"-47"0"-1312,15 0-64,1 0 544,0 16-512,-1-16-64,1 0-160,-1 0-1856,-15 16 992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17:44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5408,'31'16'1984,"-31"-16"-1536,62-16-128,-31 16-96,0-15-192,1 15 320,14 0-160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17:44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1138 173 1664,'-13'-13'528,"12"12"-520,1 1 0,0 0-1,0 0 1,0 0 0,-1-1 0,1 1-1,0 0 1,0-1 0,0 1 0,0 0 0,-1 0-1,1-1 1,0 1 0,0 0 0,0-1 0,0 1-1,0 0 1,0-1 0,0 1 0,0 0 0,0 0-1,0-1 1,0 1 0,0 0 0,0-1 0,0-2 52,0 1 1,0-1 0,0 1 0,-1-1 0,1 1-1,-1-1 1,0 1 0,1-1 0,-1 1 0,0 0-1,-1-1 1,1 1 0,0 0 0,-3-3 0,4 5-41,0-1 1,-1 1 0,1 0-1,0 0 1,0 0 0,0-1 0,-1 1-1,1 0 1,0-1 0,0 1-1,0 0 1,0 0 0,0-1 0,0 1-1,-1 0 1,1-1 0,0 1-1,0 0 1,0-1 0,0 1 0,0 0-1,0-1 1,0 1 0,0 0 0,1-1-1,-1 1-20,0-2 93,0-1 0,0 1 0,-1-1 0,1 1 0,-1-1 0,0-3 0,-12-4 328,3-1-215,7 7-163,0 1 0,-1-1 0,0 0 0,0 1 0,0 0 0,0 0 0,-7-4 0,-1 1-46,5 2 1,1 1 0,0 0 0,-1 0-1,0 0 1,0 1 0,1 0 0,-1 1 0,0-1-1,-1 1 1,-8 0 0,-15 1 16,7-1-42,0 1-1,-33 6 0,50-5 23,0 0 0,0 1 0,0 0 0,0 1 0,0-1 0,0 1 0,1 0 0,0 1 0,-1 0 0,1 0 0,0 0 0,-6 8 1,4-4 45,0 2 1,1-1 0,0 1-1,0 0 1,2 0 0,-1 1-1,1 0 1,1 0 0,-6 17 0,0 13 250,-6 58 0,12-74-230,-12 106 214,1 132-1,15-191-220,3 124 68,2-121-68,1 12 234,-7 112 0,-2-150 291,-15 72 1,14-105-444,0-1-1,-1 1 1,0-1-1,-2 0 0,1 0 1,-2-1-1,0 0 1,-17 23-1,16-25-33,-1-1 1,0 0-1,0 0 0,-1-1 0,-1-1 0,-22 15 0,23-19-19,0-1 0,-13 4 1,0-1 34,-41 16 133,49-20-232,0-1 1,0-1 0,0 0 0,0-1-1,0-1 1,0 0 0,0-1 0,1-1-1,-24-7 1,31 7-238,0 0 0,1 0 0,-1-1-1,1 0 1,0 0 0,0 0 0,0-1 0,1-1 0,-7-5 0,10 8 12,0-1 1,0 0 0,0 0-1,1 0 1,-5-8 0,7 12 205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35:11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3232,'0'0'1184,"16"0"-896,-1 0-96,-15 0 736,16 0-544,15 0 544,0 0-512,0 0-32,16-16-224,0 16 32,0 0-96,-16 0-256,15 16 64,-14-16-2720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17:46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188 405 896,'0'-2'39,"0"0"0,0 0 0,1 0 0,-1 1 0,1-1 0,0 0 0,-1 0 0,1 0 0,0 0 0,1-1 0,-1 1-27,1 0 1,-2 0-1,1 0 1,0 0-1,0 0 0,-1 0 1,1 0-1,-1 0 0,1 0 1,-1-2-1,1-4 25,0 6-13,-1 0 0,0 0 0,0 1 0,0-1 0,0 0-1,0 0 1,0 0 0,0 1 0,-1-1 0,1 0 0,0 0-1,-1 1 1,0-1 0,0-2 0,-4-7 96,3 4-6,-1 0-1,0 0 0,-1 0 0,-8-12 0,11 18-88,0 0 0,1-1 1,-1 1-1,-1 0 0,1 0 0,0 0 1,0 0-1,0 0 0,-1 0 1,1 0-1,0 1 0,-1-1 0,1 0 1,0 1-1,-1-1 0,1 1 0,-1 0 1,1-1-1,-1 1 0,1 0 1,-1 0-1,1 0 0,-1 0 0,1 0 1,-1 0-1,0 0 0,1 1 1,-1-1-1,1 0 0,0 1 0,-1-1 1,-2 2-1,-1 1 52,0 0 1,-1 0-1,1 1 0,0-1 1,1 1-1,-1 1 0,-4 4 1,-12 30 215,-5-3-64,21-26-157,0 1 1,1-1-1,0 1 0,0 0 0,1 0 1,0 0-1,1 0 0,0 1 0,1-1 1,1 18-1,0-27-61,-1 1 0,1-1 0,1 0 0,-1 1 0,0-1 0,1 1 0,-1-1 0,1 0 0,0 0 0,-1 1 0,1-1 0,0 0 0,1 0 0,-1 0 0,0 0 0,0 0 0,1 0 0,-1 0 0,1 0 0,0-1 0,0 1 0,-1-1 0,1 1 0,0-1 0,0 0 0,0 1 0,1-1 0,-1 0 0,0 0 0,0-1 0,1 1 0,3 1-1,-2-2 10,-1 1 0,0-1 0,1 0 0,-1 0 0,1 0 0,-1-1 0,0 1 0,1-1 0,-1 1-1,0-1 1,0 0 0,4-2 0,9-2 95,-13 5-116,-1-1 0,1 1 1,0-1-1,-1 0 0,1 0 0,0 0 0,-1 0 1,1 0-1,-1-1 0,0 1 0,1-1 1,-1 0-1,0 1 0,0-1 0,0 0 1,0 0-1,0 0 0,-1-1 0,1 1 1,1-4-1,23-27-90,-5-9-16,-13 30 79,-5 8 20,-1 1 0,1-1 1,-1 0-1,0 0 0,1-4 1,0-3-19,3-23-1,-4 20-7,0 0 0,6-17 0,19-61-192,-25 82 245,-1 0-1,0 0 0,0 0 0,-1 0 0,0-1 1,-1 1-1,-1-11 0,-4-3-9,4 18-14,0 0 0,1 0 0,0 0 0,0-11 0,1-30 176,-3 52 15,0 4-33,-1 1 0,2-1-1,-1 1 1,-1 15-1,-6 32 248,2 10-144,-13 19-101,16-32-90,3-27-24,-9 48 135,6-13-85,0-28-107,2-20 5,1 1 1,-1 16-1,3-15 54,0 17 172,0-32-239,0-1-1,0 1 1,0 0-1,0-1 1,0 1-1,0 0 0,1-1 1,-1 1-1,0-1 1,0 1-1,1 0 1,-1-1-1,0 1 1,1-1-1,-1 1 1,0-1-1,1 1 1,-1-1-1,1 1 1,-1-1-1,1 1 1,-1-1-1,1 0 0,-1 1 1,1-1-1,-1 0 1,1 1-1,-1-1 1,1 0-1,0 0 1,-1 0-1,1 0 1,0 1-1,2-1-508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17:46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0 1824,'-13'65'587,"13"-62"-558,-1-1 0,0 1 1,1 0-1,-1-1 0,0 1 1,0-1-1,-2 3 0,-1 3 7,1-2 26,0 0 0,0 0-1,0 0 1,1 0 0,0 0-1,1 1 1,-1-1 0,1 1-1,0-1 1,0 8 0,1-11-4,0 1 0,0 0 0,-1 0 1,0 0-1,0-1 0,0 1 0,0 0 0,0-1 1,-1 1-1,-3 5 0,5-8-47,0 0 0,-1 0 0,1 0 0,0 0 0,0 0 0,0 0 1,0 0-1,0 0 0,0 0 0,0 0 0,0 0 0,0-1 0,0 1 0,1 0 0,-1 0 0,0 0 0,0 0 1,1 0-1,-1 0 0,1 0 0,-1-1 0,1 1 0,-1 0 0,1 0 0,0-1 0,0 2 0,4 4 79,-5-4-78,1-1 0,-1 0-1,1 0 1,-1 0 0,1 1 0,0-1-1,0 0 1,0 0 0,-1 0-1,1 0 1,0-1 0,2 3 0,-1-3-7,-1 0 1,0 1 0,1-1 0,-1 0 0,1 0-1,-1 0 1,1 0 0,-1 0 0,1 0 0,-1-1-1,1 1 1,-1 0 0,0-1 0,1 1 0,1-2 0,5-1 28,1 0 0,-1-1 0,0 0 0,0-1 0,0 1 0,-1-2 0,0 1 0,0-1 0,0 0 0,-1 0 0,0-1 0,9-11 0,-5-2-25,9-22-1,1-3-185,-19 43 163,1-2-42,1 0 0,-1-1 0,0 1 1,-1-1-1,1 0 0,1-8 0,-3 29-54,-1 4 385,5 36 0,-2-49-216,-1 0 1,1 0-1,0 0 1,0 0-1,1 0 1,0-1-1,0 1 1,1-1-1,5 8 0,-3-6-9,1 0 0,1-1 0,0 0 0,0 0 0,0-1 0,1 1 0,0-2 0,0 0 0,0 0 0,13 5 0,-20-10-38,-1 1 1,0-1-1,0 0 0,0 1 1,1-1-1,-1 0 1,0 0-1,0 0 0,0 0 1,1 0-1,-1-1 1,0 1-1,0 0 0,0 0 1,1-1-1,-1 1 1,0-1-1,0 1 0,0-1 1,0 1-1,0-1 0,0 0 1,0 0-1,0 1 1,0-1-1,1-1 0,1-2 49,-1 0-1,1 0 0,0 0 1,-1 0-1,2-5 0,-1 2 65,0 2-98,-1 0 0,0 0 0,0 0 0,0 0 0,-1 0 0,0 0 0,0-1 0,0 1 0,-1 0 0,1-1 0,-1 1 0,-1-1 0,1 1 0,-1 0 0,-2-11 0,-2 0-2,3 10-22,0-1 0,1 1 0,0-1 0,0 0 0,0-6 0,1-18-115,0 0 32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17:47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94 111 2656,'-13'26'837,"13"-26"-829,0 1-1,0-1 1,0 0 0,-1 0-1,1 0 1,0 1 0,0-1-1,0 0 1,0 0 0,0 1-1,0-1 1,0 0-1,0 1 1,0-1 0,0 0-1,0 0 1,0 1 0,0-1-1,0 0 1,0 1 0,0-1-1,0 0 1,0 0-1,0 1 1,0-1 0,0 0-1,0 0 1,0 1 0,1-1-1,-1 0 1,0 0 0,0 1-1,0-1 1,0 0-1,1 0 1,-1 0 0,0 1-1,0-1 1,0 0 0,1 0-1,-1 0 1,0 0 0,1 0-1,0 1-3,11 13 105,2-2 0,0 0 0,0-1 0,19 12 1,-23-18-120,-3-1 32,0 0-1,0-1 1,0 0 0,0 0 0,0-1-1,0 0 1,1 0 0,-1-1 0,13 1 0,-6-1 96,-7-1-68,-1 0 1,1 0-1,-1 0 1,0-1-1,7-1 1,8-9 136,-12 9-136,8-3 52,-14 2-77,0 0 0,0 1 0,-1-1 0,1 0 0,-1 0 0,0-1 0,0 1 0,0 0 0,0-1 0,0 1 0,-1-1 0,1 0 0,-1 1 0,0-1 0,0 0 0,-1 0 0,1 0 0,-1 0 0,0 1 0,0-1 0,0 0 0,0 0 0,-2-5 0,-1 1-21,-1-1 1,0 1-1,0-1 0,-1 1 1,0 1-1,-1-1 0,-10-10 1,-12-3-22,14 9-14,10 9 23,1 0 0,-1 0 0,1 0 0,-1 0 0,0 1 0,0-1 0,0 1 0,-1 0 0,1 0 0,-8-1 0,6 1 4,0 1 0,0 0 0,0 1 1,0-1-1,0 1 0,0 1 0,0-1 0,0 1 0,0 0 0,-12 3 0,7 1 12,1 0-1,-1 1 1,1 0 0,1 1-1,-1 0 1,1 1 0,0-1-1,1 2 1,0-1 0,0 1-1,1 1 1,0-1 0,0 1-1,1 0 1,-5 12 0,3-4 70,1 0 0,0 1 1,2 0-1,0 1 1,1-1-1,1 1 1,1-1-1,0 26 0,1-39-53,1 0 0,1 0 0,-1 0 0,1 0-1,0 0 1,0 0 0,1 0 0,0-1-1,0 1 1,0-1 0,0 1 0,1-1 0,0 0-1,0 0 1,1 0 0,-1 0 0,1-1-1,0 1 1,0-1 0,1 0 0,-1 0 0,1 0-1,7 4 1,3 1-24,0-1 0,0 0 0,1-1 0,0-1 0,0-1 0,1 0 0,0-1 0,0 0 0,0-1 0,20 0-1,9-3-1505,1 0 390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17:48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0 2720,'-16'47'1024,"16"-47"-800,0 78-64,0-47 416,0 16-352,-16-16 416,1 16-384,-1-16 384,1 0-384,-16-15 160,15-1-256,-15 1 64,0-16-128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17:48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2656,'0'0'960,"0"0"-736,0 16-64,0-16 128,0 0-192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17:49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47 1056,'0'0'357,"0"0"-229,0 0 32,0 0 235,-3 0-102,2 0-273,1 0-1,-1 0 0,0 1 0,0-1 0,1 0 1,-1 0-1,0 1 0,0-1 0,1 0 1,-1 1-1,1-1 0,-1 1 0,0-1 1,1 0-1,-1 1 0,1 0 0,-1-1 1,1 1-1,-1-1 0,1 1 0,-1 1 1,-9 19 246,3-5-60,5-13-155,0 1 0,1-1 0,-1 1 0,1-1 0,0 1 0,0 0 0,0-1-1,0 1 1,0 0 0,1 7 0,0 48 264,0-55-301,0-1 0,0 0-1,1 0 1,-1 0 0,1 0 0,0 1 0,0-1 0,0 0 0,2 5 0,2 2 34,-4-6-8,0-1 1,0 1 0,1-1-1,0 1 1,2 4 0,-3-7-31,0-1 1,-1 1 0,1 0 0,0-1-1,0 1 1,0-1 0,-1 1-1,1-1 1,0 1 0,0-1 0,0 1-1,0-1 1,0 0 0,0 0-1,0 1 1,0-1 0,0 0 0,0 0-1,0 0 1,1 0 0,3-3 90,3-5-68,-3 2-25,0 1 1,0-1-1,1 2 0,9-8 1,-14 11-9,0 1 0,0 0 0,0-1 0,0 1 0,-1-1 0,1 1 0,0-1 0,0 1 0,-1-1 0,1 1 0,0-1 0,-1 0 0,1 1 0,0-1 0,-1 0 0,1 0 0,-1 0 0,0 1 0,1-1 0,-1 0 0,1 0 0,-1 0 0,0 0 0,0 0 0,0-1 0,4-8 0,3 2 7,-7 8-6,1 0 1,-1 0 0,1-1 0,-1 1 0,0 0-1,1-1 1,-1 1 0,0 0 0,1-1 0,-1 1-1,0-1 1,0 1 0,1-1 0,-1 1-1,0-1 1,0 1 0,0 0 0,1-1 0,-1 1-1,0-1 1,0 1 0,0-1 0,0 1 0,0-1-1,0 1 1,0-1 0,0 1 0,0-2 0,0-8-158,-3 18-40,-1-5 132,4-2 62,0-1 0,0 0 0,-1 0 0,1 0 0,0 0 0,0 0-1,0 0 1,0 0 0,0 0 0,0 0 0,0 0 0,-1 0 0,1 1-1,0-1 1,0 0 0,0 0 0,0 0 0,0 0 0,0 0 0,0 0-1,0 1 1,0-1 0,0 0 0,0 0 0,0 0 0,0 0 0,0 0-1,0 1 1,0-1 0,0 0 0,0 0 0,0 0 0,0 0 0,0 0-1,0 1 1,0-1 0,0 0 0,0 0 0,0 0 0,0 0 0,0 0-1,0 1 1,0-1 0,0 0 0,0 0 0,0 0 0,1 0 0,-1 0-1,0 0 1,0 1 0,5 7 57,-4-6-2,0 0 0,-1 1-1,1-1 1,-1 0 0,1 1 0,-1-1-1,0 0 1,0 1 0,0 4 0,1 9 91,2-10-115,0 0-1,0 0 1,0-1-1,7 10 1,-3-6 42,-6-8-44,0 1 0,0-1 0,0 0 0,0 1 0,0-1 0,1 0 0,-1 0 0,0 0 0,1 0 0,-1 0 0,1 0 0,-1 0 0,1-1 0,0 1 0,-1-1 0,1 1 0,0-1 0,-1 1 0,1-1 0,0 0 0,1 0 0,10 3 34,3 2-45,-13-4-16,1 0-1,-1 0 1,0 0 0,0 0-1,1-1 1,-1 1-1,0-1 1,1 0 0,-1 0-1,0 0 1,1 0 0,3-1-1,5-3 90,1-2 1,-1 1-1,0-1 0,-1-1 1,0 0-1,0-1 0,11-9 1,-22 16-83,1 0-1,0 0 1,0 0 0,-1 0 0,1 0-1,-1 0 1,1-1 0,-1 1-1,0 0 1,1 0 0,-1-1 0,0 1-1,0 0 1,0 0 0,0-1 0,0 1-1,0 0 1,-1-3 0,1-4 14,0-99-170,0 104 138,0 0-1,1-1 1,-1 1 0,1 0-1,0 0 1,0 0 0,0-1 0,3-4-1,0-2-14,-4 8 24,1 0 0,0 0 0,0 0 0,-1 0 0,1 0 1,1 0-1,-1 0 0,0 0 0,0 0 0,3-1 0,-3 2 11,1 0 0,-1 0-1,1 0 1,0 0 0,0 0 0,-1 1-1,1-1 1,4 0 0,14-4 82,-14 2-53,1 1-6,-1 0 1,1 0 0,-1 1 0,1-1-1,0 2 1,9-1 0,4 1 60,-5 0-16,0 0 1,23-3-1,-15-2-6,-13 3-40,1 0-1,-1 0 0,17 0 0,-4 2 15,-8 1 7,-1-1 1,25-4 0,-16-1 185,-12 3-108,0 0 1,19-2-1,25 4-743,-48 0-434,-14 0-1607,4 0 723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17:49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 1472,'0'0'544,"0"0"-416,-15 31-32,-1-16 800,16-15-512,0 31 704,-15 1-640,15 14 352,0-14-480,0-1-96,0 15-128,0-14 192,0-1-160,15 0 32,-15-15-96,0 15 96,16-16-96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17:49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2400,'0'0'896,"0"0"-704,0 0-64,0 0 736,15 0-512,-15 0 352,16 0-416,0 0-352,-1 0 0,16 0-64,16 0 64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17:50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1664,'0'0'608,"0"0"-480,0-16-32,0 32 576,0-16-384,0 15 736,0 1-576,0 15 128,0 0-320,0 16 256,0 0-288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17:52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2304,'15'0'864,"-15"0"-672,31-16-32,1 16 512,-1 0-384,16 0 320,-1 0-352,17 16-352,-17-16 32,17 15 160,-32-15-64,-16 0 288,1 0-192,-16 16 32,-16-16-96,1 0-2080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35:11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2 2912,'-12'0'767,"9"-1"-686,0 1 0,0 0 0,-1 0 1,1 0-1,0 0 0,0 0 0,0 1 0,0 0 0,-4 1 1,-22 13 1048,24-4-319,-5-6-278,7-1-422,1 0 0,0 0 0,0 0 0,-2 8 0,4-10-90,1-1 1,-1 1-1,1-1 1,-1 0-1,1 0 1,-1 1-1,1-1 1,0 0 0,0 0-1,0 0 1,0 0-1,1 2 1,19 16 206,-11-9-59,-8-8-142,0-1 1,0 1-1,0-1 0,-1 1 0,1-1 0,1 0 1,-1 0-1,0 0 0,0 0 0,0 0 1,1 0-1,-1-1 0,0 1 0,0-1 1,1 1-1,-1-1 0,1 0 0,-1 0 0,0 0 1,1 0-1,2-1 0,9 1 131,-8-1-121,1 0-1,-1 0 0,0-1 0,0 0 1,0 0-1,-1 0 0,1-1 0,9-5 1,-2 1 4,-12 7-39,-1 0-1,1-1 0,0 1 0,0 0 0,0-1 0,0 1 1,-1-1-1,1 1 0,0-1 0,0 1 0,-1-1 1,1 0-1,0 1 0,-1-1 0,1 0 0,-1 0 0,1 1 1,-1-1-1,1 0 0,-1 0 0,1 0 0,-1 0 0,0 0 1,1 1-1,-1-1 0,0 0 0,0 0 0,0 0 1,0 0-1,0 0 0,0 0 0,0 0 0,0 0 0,0 0 1,-1-1-1,1-5-44,0-37-47,0 42-44,0 2-372,0 0-1590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17:52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0 2400,'-15'78'896,"15"-78"-704,0 109-64,-16-62-32,16-16-96,0 16 128,-16 0-64,16-1 128,0-15-128,-15 1 32,15-1-32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17:52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1 390 2560,'16'-15'960,"-16"15"-768,93 15-32,-46-15 640,-16 0-480,31 0 64,1 0-224,-1 16 128,0-16-192,-15 16-1504,-16-16 736,16 0-1472</inkml:trace>
  <inkml:trace contextRef="#ctx0" brushRef="#br0" timeOffset="1">655 1 1664,'-31'15'608,"31"1"-480,-15 0-32,-1 15 736,1 0-480,-1 16 288,0 15-384,-15 0 480,16 16-416,-17-31 160,32 15-320,-15-30-64,15 14-64,15 1 224,1-16-128,0-15-800,15-1 320,-16-15-2816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17:53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8 125 1056,'0'0'357,"0"3"-229,1 25 434,0-13-351,0 0 0,-1-1 0,-1 1-1,-3 17 1,3-30-203,0 0 0,0 0 1,1 1-1,-1-1 0,0 0 0,1 0 0,0 0 0,0 1 0,-1-1 0,1 0 1,1 0-1,-1 1 0,0-1 0,0 0 0,1 0 0,-1 0 0,1 1 0,1 2 0,-1-3-2,0 0 1,-1-1-3,0-1 1,0 1-1,0 0 1,0-1-1,0 1 1,0 0 0,0 0-1,1-1 1,-1 1-1,0-1 1,1 1-1,-1 0 1,0-1-1,1 1 1,-1-1 0,1 1-1,-1 0 1,1-1-1,-1 1 1,1-1-1,-1 0 1,1 1 0,-1-1-1,1 1 1,0-1-1,0 1 1,6 2 31,1 1-1,-7-2-15,1-2 0,-1 1-1,0 0 1,1 0 0,-1 0-1,1-1 1,0 1 0,-1-1-1,1 1 1,-1-1 0,1 0-1,0 1 1,-1-1 0,4 0-1,-3 0-2,1 0-1,0-1 1,-1 1-1,1 0 1,0-1 0,-1 0-1,1 1 1,-1-1-1,1 0 1,2-2-1,0 0 8,0-1-1,0 0 0,-1 1 1,6-6-1,-10 8-17,5-3 19,-1 0 1,0-1-1,-1 1 1,4-6-1,-5 7-34,-1 0 0,0 1 0,0-1-1,0 0 1,-1 0 0,1 0 0,-1 1 0,1-1-1,-1 0 1,0-4 0,0 7 10,0-1 0,0 1 1,0-1-1,0 1 0,0-1 1,0 1-1,0-1 0,0 1 0,0-1 1,0 1-1,0-1 0,0 1 0,0-1 1,0 1-1,0-1 0,-1 1 1,1-1-1,0 1 0,0-1 0,0 1 1,-1-1-1,1 1 0,0 0 0,-1-1 1,1 1-1,0-1 0,-1 1 1,1 0-1,-1 0 0,1-1 0,-1 1 1,1 0-1,0 0 0,-1-1 1,1 1-1,-1 0 0,1 0 0,-1 0 1,1 0-1,-1 0 0,1-1 0,-1 1 1,1 0-1,-1 0 0,0 1 1,-2-1 72,3 1-31,0 0-1,0 0 0,0 1 1,0-1-1,0 0 1,0 0-1,0 0 1,0 1-1,1-1 0,-1 0 1,0 0-1,2 2 1,-2-2-29,0 1 28,1 0 1,0-1 0,0 1 0,0 0 0,0 0 0,0-1 0,0 1 0,0-1 0,1 1 0,-1-1 0,0 1 0,1-1 0,3 3 0,28 11 742,-23-11-742,7 3 45,1-2 1,0 0-1,0 0 0,0-2 1,0 0-1,26 0 0,-32-3-54,1 1 54,0-2 0,0 1 0,22-5-1,-32 4-40,0 0 0,1 0 0,-1 0 0,0 0-1,0-1 1,0 0 0,0 1 0,0-1 0,0 0 0,-1 0-1,1 0 1,-1-1 0,1 1 0,-1-1 0,0 1 0,0-1-1,0 0 1,3-5 0,-5 8-36,1-1-1,-1 0 1,0 1-1,0-1 1,1 0-1,-1 1 1,0-1-1,0 0 1,0 1-1,0-1 1,0 0-1,0 0 1,0 1-1,0-1 1,0 0-1,0 1 1,-1-1-1,1 0 1,0 1-1,0-1 1,-1-1-1,-12-13 80,10 13-86,-30-35-18,23 25 20,-1 0 0,0 1 0,0 0 0,-19-13 0,15 14-89,0 0-1,1-1 1,0-1-1,0 0 1,-18-24-1,31 35-45,1 0 0,-1 0 0,0 0 1,1 0-1,-1-1 0,1 1 0,-1 0 0,1 0 0,0-1 0,0 1 0,-1 0 0,1 0 1,0-1-1,0 1 0,0 0 0,0-1 0,1 1 0,-1 0 0,0 0 0,0-1 1,1 1-1,-1 0 0,1-2 0,0 3-60,0-1 1,0 1-1,-1 0 1,1-1-1,0 1 0,0 0 1,0 0-1,0-1 1,-1 1-1,1 0 1,0 0-1,0 0 0,1 0 1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17:53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1888,'0'-15'704,"0"15"-544,15 0-32,1 0 1184,15 15-736,0 1 1120,0 31-992,32 15 576,-17 16-736,-15 0 192,-15 15-416,-16-15 384,-16 0-416,-15 16 0,0-16-160,-16-1-1280,1-30 608,-17 0-4704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17:54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1 640,'-11'-1'278,"22"5"-183,-3 0-35,-5-2-22,0 0 0,1 0 0,-1-1 0,0 0 0,1 0 0,4 2 0,21 4 371,-3 1-57,36 5 1,216 16 645,-81-24-481,45 5-170,54-5-1,-140 0-231,275 1-203,-168-20 63,-38 2 258,-9 7-52,-29-6-79,22 9-5,-153 2-66,-34 0 203,0-1 1,-1-1-1,38-8 1,-52 8 528,-18 6-615,-26 4-318,-25-5-640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17:54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 3136,'47'0'1184,"-47"0"-928,140 16-64,-46-16-320,15 0 32,62 15 96,32-30 32,-1 15-32,-15 0 32,-15-16 320,-1 0-192,-31 16 416,-15-15-320,-47 15-192,-31 0-64,-16-16-2816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17:55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 1888,'-15'0'704,"15"0"-544,-16 0-32,16 0 1248,0 0-768,0 15 768,0-15-832,16 16-128,-16-16-256,46 0-128,-14 0 0,30 0 512,16 0-288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17:55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140 141 2496,'-13'13'784,"8"-3"-464,-8 24-139,6-19-7,1 1 0,1 1 1,-4 17-1,6-22-99,0 0 0,-1 0 0,0 0 0,0-1 0,-13 22 0,9-20-17,-2 1 26,9-14-84,1 0 1,-1 0 0,1 0-1,0 0 1,-1 0 0,1 0-1,-1 0 1,1 0 0,0-1-1,-1 1 1,1 0 0,0 0-1,-1 0 1,1 0-1,0-1 1,-1 1 0,1 0-1,0 0 1,-1-1 0,1 1-1,0 0 1,-1 0 0,1-1-1,0 1 1,0 0 0,-1-1-1,1 1 1,0 0 0,0-1-1,0 1 1,0-1 0,0 1-1,-1 0 1,1-1 0,0 0-1,0 0-3,-1-1-1,1 1 0,-1 0 1,1-1-1,0 1 1,0 0-1,-1-1 0,1 1 1,0-3-1,-2-14-194,-2 10 131,3 6 55,0 1 0,0-1 0,0 0-1,0 0 1,1 1 0,-1-1 0,0 0-1,1 0 1,0 0 0,-1 0 0,1 0-1,0 0 1,0 0 0,0 0 0,0 0 0,0 0-1,1 1 1,0-4 0,9-24-68,-7 18 72,7-26-147,-9 35 142,0 0-1,0 0 0,-1 0 1,1 0-1,1 0 0,-1 0 0,0 1 1,0-1-1,1 0 0,-1 1 1,1-1-1,-1 1 0,1-1 1,2 0-1,-2 1 1,-1 0 1,1 1-1,0-1 1,0 1-1,0 0 1,-1-1-1,1 1 1,0 0-1,0 0 1,0 0-1,0 0 1,0 1-1,-1-1 1,1 0-1,0 1 1,2 0-1,1 1 14,-1 0 0,1 0 0,-1 1 0,7 4 0,7 8 84,18 20 1,-25-24-27,0 0 1,1-1-1,0 0 1,0 0-1,16 8 1,-12-10 54,0-1-1,30 9 1,-42-16-79,-1 1-1,1-1 1,-1 0-1,1 0 0,-1 0 1,1 0-1,-1-1 1,1 1-1,-1-1 1,1 0-1,-1 0 1,1 0-1,-1-1 1,0 1-1,0-1 1,0 0-1,5-3 1,-6 3-17,0 1 0,0-1 1,0 0-1,0 1 0,0-1 1,-1 0-1,1 0 1,-1 0-1,1 0 0,-1 0 1,0-1-1,0 1 1,0 0-1,0 0 0,0-1 1,-1 1-1,1-1 1,-1 1-1,1-1 0,-1 1 1,0-1-1,0 1 1,0-1-1,0 1 0,-1-3 1,-2-5 26,0 1 1,-1 0-1,-7-11 0,4 5 14,4 11-33,1 0 0,-1 0 0,1 0 0,-1 0 0,0 0 0,-1 1 0,1-1 0,-1 1 0,1 0 0,-7-4 0,0-1-19,7 5-5,-113-95-255,105 86-559,0 0 0,-17-26-1,13 19-600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17:56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63 832,'-13'26'251,"12"-23"-229,0-1 0,-1 0 0,1 1 0,-1-1 0,0 0 1,0 0-1,0 0 0,0 0 0,-3 2 0,4-3-6,0 0 1,0 0-1,0 0 0,-1 0 1,1 0-1,0 1 0,0-1 0,-1 3 1,-3 5 60,5-7-54,-1-1 0,1 0 0,-1 1 0,0-1 0,0 0 0,1 1 0,-1-1 0,0 0 0,-2 2 0,-19 6 187,-5 2-64,21-8-126,0 0 0,-1 0-1,1-1 1,-1 0 0,0 0 0,1-1-1,-11 1 1,-14-2 71,31 0-91,0 0 1,0 0 0,0 0 0,0 0 0,0 0 0,0 0-1,0 0 1,-1 0 0,1 0 0,0 0 0,0 0 0,0 0 0,0 0-1,0 0 1,0 0 0,0 0 0,0 0 0,0 0 0,0 0-1,-1 0 1,1 0 0,0 0 0,0 0 0,0 0 0,0 0-1,0 0 1,0 0 0,0 0 0,0 0 0,0 0 0,0 0 0,0-1-1,0 1 1,0 0 0,0 0 0,0 0 0,-1 0 0,1 0-1,0 0 1,0 0 0,0 0 0,0 0 0,0 0 0,0 0-1,0-1 1,0 1 0,0 0 0,0 0 0,0 0 0,0 0 0,0 0-1,0 0 1,0 0 0,0 0 0,0 0 0,1-1 0,-2-2 23,1 2-21,0-1-1,0 1 1,0-1-1,0 1 1,0 0-1,0-1 1,0 1-1,0 0 1,1-1-1,-1 1 1,0 0-1,1-1 1,-1 1-1,1 0 0,-1-1 1,1 1-1,1-1 1,3-3-66,1 1 0,0 0 1,0 0-1,0 1 0,0-1 0,1 1 0,11-3 1,-7 2 11,-1 1 1,0 1-1,1 0 1,-1 1-1,13-1 1,-16 2 35,-1 1 0,1 0 0,-1 0 0,1 1 0,6 2 0,3 0-50,2 0 38,-11-2 190,1-1 0,-1 1 1,0 1-1,8 3 0,9 7 290,-16-8-294,0-1 0,1 0 0,-1 0 0,1 0 0,0-1 0,0 0 0,0-1 0,0 0 0,14 1 0,3-3 273,-16-3 69,-7 2-457,-2 1-17,1-1 0,-1 0 0,0 1 1,1-1-1,-1 0 0,0 0 1,0 0-1,0 0 0,2-2 0,-3 3-14,0-1 0,0 1 0,1-1-1,-1 1 1,0-1 0,0 0 0,0 1 0,0-1-1,0 0 1,0 1 0,0-1 0,0 1 0,0-1-1,-1 0 1,1 1 0,0-1 0,0 1-1,0-1 1,-1 1 0,1-1 0,0 0 0,-1 1-1,1-1 1,0 1 0,-1 0 0,1-1 0,-1 1-1,1-1 1,-1 1 0,1 0 0,-1-1-1,-1-1 4,1 0 0,0 1-1,-1-1 1,1 0-1,0 0 1,0 0 0,0 0-1,0 0 1,0 0-1,1-1 1,-1 1 0,0-4-1,1 4-21,-1 1 1,1-1-1,0 0 1,-1 0-1,0 0 0,1 0 1,-1 1-1,0-1 1,0 0-1,0 0 0,0 1 1,0-1-1,0 1 1,-1-1-1,1 1 0,0 0 1,-1-1-1,-2-1 0,-1 0 0,-1-1 0,1 0 0,0-1 0,1 1 0,-1-1 0,1 0 0,-6-9 0,-3-6-633,12 15 540,0 1 1,1 0 0,-1 0 0,1-8 0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18:03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1728,'47'-8'311,"101"-12"167,-89 16-339,100 8 0,-34 6-59,-38-6-58,148 10 41,25 1 78,-169-11-122,7 1-24,87 3 15,64-8 1105,-244 0-1028,0 0-1,0 0 1,0 0 0,1-1-1,-1 0 1,0 0 0,0 0-1,-1 0 1,1-1 0,0 0-1,5-2 1,0 0 261,-20 5-30,3-1-262,0 0 0,0 1 0,1 0 0,-14 3-1,-16 3 8,-20-2-31,-70 8-422,85-6-56,-1-2-1,0-2 0,1-1 0,-55-6 0,75 1-486,-23-7 0,44 10 927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35:11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3904,'0'0'1440,"0"0"-1120,16 16-96,-16-16 800,16 15-608,-16 1 64,0-1-320,15 1-32,1 0-64,-16 15 224,-16-16-160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5T16:01:01.468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65EE6E7C-BD44-4B4A-9F2F-419DF1ED1A79}" emma:medium="tactile" emma:mode="ink">
          <msink:context xmlns:msink="http://schemas.microsoft.com/ink/2010/main" type="inkDrawing" rotatedBoundingBox="6059,4449 9432,1434 9650,1678 6277,4693" semanticType="callout" shapeName="Other">
            <msink:sourceLink direction="with" ref="{9249B99F-8601-42C8-BFCC-A4B3F292C800}"/>
          </msink:context>
        </emma:interpretation>
      </emma:emma>
    </inkml:annotationXML>
    <inkml:trace contextRef="#ctx0" brushRef="#br0">-3 3051 392 0,'-9'-24'148'0,"9"24"-116"0,9-45-8 16,-5 17 84 0,15 8-64-16,8-33 36 15,14-8-48-15,59-64 8 0,23-33-24 16,18-16 0-16,55-69-8 16,36 4 4-16,37-52-8 0,13 32-12 0,5 24 4 15,13-4 20-15,-45 37-8 16,-23 32 16-16,-13 37-16 15,-32 31-4-15,-42 21 0 16,-35 21-40-16,-33 11 20 16,-27 17 24-16,-18 12-4 15,-23 7-124-15,-18 17 68 16,-14 5-184 0</inkml:trace>
  </inkml:traceGroup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5T16:01:03.348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DB7D897C-24F1-4ECA-9395-CB0761071D2E}" emma:medium="tactile" emma:mode="ink">
          <msink:context xmlns:msink="http://schemas.microsoft.com/ink/2010/main" type="writingRegion" rotatedBoundingBox="11061,588 18186,365 18233,1858 11108,2080"/>
        </emma:interpretation>
      </emma:emma>
    </inkml:annotationXML>
    <inkml:traceGroup>
      <inkml:annotationXML>
        <emma:emma xmlns:emma="http://www.w3.org/2003/04/emma" version="1.0">
          <emma:interpretation id="{F8B1E468-4C3D-4D11-B2D1-17DC06397567}" emma:medium="tactile" emma:mode="ink">
            <msink:context xmlns:msink="http://schemas.microsoft.com/ink/2010/main" type="paragraph" rotatedBoundingBox="11061,588 18186,365 18233,1858 11108,208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985E274-3D8E-41E3-AFEE-6957F10CAFE2}" emma:medium="tactile" emma:mode="ink">
              <msink:context xmlns:msink="http://schemas.microsoft.com/ink/2010/main" type="line" rotatedBoundingBox="11061,588 18186,365 18233,1858 11108,2080"/>
            </emma:interpretation>
          </emma:emma>
        </inkml:annotationXML>
        <inkml:traceGroup>
          <inkml:annotationXML>
            <emma:emma xmlns:emma="http://www.w3.org/2003/04/emma" version="1.0">
              <emma:interpretation id="{9249B99F-8601-42C8-BFCC-A4B3F292C800}" emma:medium="tactile" emma:mode="ink">
                <msink:context xmlns:msink="http://schemas.microsoft.com/ink/2010/main" type="inkWord" rotatedBoundingBox="11068,820 13719,737 13747,1641 11096,1724">
                  <msink:destinationLink direction="with" ref="{65EE6E7C-BD44-4B4A-9F2F-419DF1ED1A79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1033 147 488 0,'0'0'180'0,"0"0"-140"0,41 4-12 0,-18-4 32 15,4 4-40-15,10-4 52 16,-1 0-40-16,5-4-8 16,0 12-12-16,-4 0-36 15,-1-4 12-15,-9 0-312 16,-4 4 176-16</inkml:trace>
          <inkml:trace contextRef="#ctx0" brushRef="#br0" timeOffset="-244.26">123 21 372 0,'-5'-16'140'0,"5"16"-112"0,-4-4-4 0,-1 0-12 16,10 8-12-16,-5 0-20 15,0 8 12-15,-5 12 92 16,5 5-44-16,-5 15 104 16,1 1-80-16,-5 24 16 15,9 3-48-15,-9 21 4 16,4-8-20-16,-8-4 0 16,8-12-8-16,-9-16 36 15,5-9-20-15,-4-11 20 16,8-5-24-16,-9-16 36 15,10 0-32-15,4-28-12 16,9 0-8-16,5-37-4 16,-1 5 0-16,10-33-100 15,0 12 56-15,18-4-16 16,0 12 36-16,18 5-4 16,0 11 16-16,5 9 44 0,-14 20-20 15,-5 4 16-15,-8 12-16 16,-14 4 20-16,-10 8-20 0,-22 4 12 15,-5 8-12-15,-17 0 28 16,3 5-24-16,-13-5 4 16,9-4-12-16,-9-8-52 15,14 1 28-15,-5-13-16 16,10 4 20-16,-1-4 0 16,14 8 4-16,-5 12-36 15,5 4 24-15,0 25 24 16,4 3 0-16,1 5 28 15,8-4-20-15,5-5-4 16,5-7-4-16,4-5 20 16,0-7-12-16,1-9 24 15,-1 0-24-15,0-8 32 16,5-4-28-16,-5-4-136 16,5 0 64-16</inkml:trace>
          <inkml:trace contextRef="#ctx0" brushRef="#br0" timeOffset="179.97">869 535 632 0,'-13'20'236'16,"13"-20"-184"-16,13 13-16 16,1-13 28-1,4 0-44-15,37-9 8 0,0 5-16 0,17-8-88 16,-3 4 44-16,-1-4-404 15,-9 0 240-15</inkml:trace>
          <inkml:trace contextRef="#ctx0" brushRef="#br0" timeOffset="671.77">1903 195 340 0,'-46'-12'128'0,"46"12"-100"0,-9 8-8 0,-4 0 68 16,3 4-52-16,-3 13 136 15,-10 3-96-15,5 12-44 16,4 9-24-16,14 0-16 16,0-1 0-16,9-3 24 15,0-9-8-15,14-8-4 16,0-7 0-16,4-13 20 15,5-4-12-15,0-16-40 16,0 4 16-16,4-17-120 16,-4 1 72-16,-9-4-64 15,0 3 76-15,-5 5-12 16,-4 8 36-16,-5 12 244 16,-9 12-120-16,4 12 48 15,5 9-84-15,0-1-16 16,-4 5-28-16,13-9-4 15,5 0-8-15,9-12 12 16,0 1-12-16,13-17 24 16,5 0-20-16,-4-13 40 15,-1 1-28-15,-8-16-24 16,-5 0 0-16,-10-17 8 16,-3 9-4-16,-6-17-48 15,1 9 28-15,0-9-84 16,4 17 56-16,5-1-140 15,4 9 104-15</inkml:trace>
        </inkml:traceGroup>
        <inkml:traceGroup>
          <inkml:annotationXML>
            <emma:emma xmlns:emma="http://www.w3.org/2003/04/emma" version="1.0">
              <emma:interpretation id="{2FC25A2F-0E54-405C-B46B-255D818CCE77}" emma:medium="tactile" emma:mode="ink">
                <msink:context xmlns:msink="http://schemas.microsoft.com/ink/2010/main" type="inkWord" rotatedBoundingBox="13975,497 18186,365 18233,1858 14021,1989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152.84">2914 652 580 0,'0'73'216'0,"0"-73"-168"0,18 53-12 0,-9-25 4 16,5-12-28-16,4 13 24 15,0-9-24-15,9 0 24 16,1 0-24-16,-6-7 24 16,6-5-24-16,-6-8 40 15,1 0-28-15,-5-16 32 16,5-1-32-16,-5-23-24 15,1-1 0-15,3-44-52 16,6-4 24-16,-1-16-92 16,0 16 68-16,1 0-4 15,4 16 36-15,-5-4 84 16,0 21-36-16,-9-1 72 16,5 13-60-16,-5-1 36 15,1 13-44-15,3-5-8 16,1 21-16-16,36-4-16 15,5 12 4-15,50-13 20 0,0 13-8 16,68-12 4-16,-9 8-4 16,18-16 20-16,-4 11-16 0,-10-11-12 15,-27 12-4-15,-13-8-4 32,-37 12 0-32,-22-5 0 0,-19 9 0 0,-36 4-176 15,-14 4 96-15</inkml:trace>
          <inkml:trace contextRef="#ctx0" brushRef="#br0" timeOffset="1799.1">3460 1098 416 0,'-18'44'152'0,"18"-44"-116"0,22 12-12 16,-12-16 100-1,8 0-72-15,5-20 32 16,4 4-48-16,14-21-12 16,13 1-16-16,15-9 36 15,8 1-20-15,1-25-12 16,-15 8-8-16,15-32-84 15,-19 8 44-15,-9-4-48 16,-14 16 48-16,-4 12 64 16,-9 21-12-16,-5-1 128 0,-4 21-80 0,-14 12-12 15,0 8-32 1,0 20 4-16,-9 12-16 0,-5 33 24 16,5 4-20-1,-5 7 4-15,5-3-8 0,-4-4 4 16,4-12-8-16,-1-9 8 15,10-3-8-15,0-13-12 16,5-4 4-16,9-24 40 16,4 4-24-16,5-32-44 15,4-4 16-15,14-45-104 16,-5-4 68-16,19-12-48 16,-10 16 60-16,-4 8 84 15,-4 12-24-15,-5 13 120 16,-10 20-80-16,1 3 44 15,-14 13-60-15,-9 8 28 16,0 12-40-16,-9 25 0 16,9 3-20-16,-9 29-16 15,9-4 0-15,5 4 20 16,-1-5-8-16,10-7 32 16,0-8-24-16,4-13-24 15,0-4 4-15,-4-11-132 16,-1-1 76-16,-4-8-152 15,5-4 120-15</inkml:trace>
          <inkml:trace contextRef="#ctx0" brushRef="#br0" timeOffset="3119.89">4867 689 372 0,'-32'-12'140'0,"32"12"-112"0,9-12-4 15,-4 4 32-15,4 8-36 16,4-9 96-16,10 1-64 16,0-8 56-16,0 4-64 0,8-4 4 15,1 8-28-15,5-4 4 16,8 4-12-16,5-9 0 15,-4 5-4-15,9 4 4 16,-10 0-8-16,-13 0 8 16,0 4-8-16,-19-4 32 15,-3 8-20-15,-10 0-24 16,-10 8 4-16</inkml:trace>
          <inkml:trace contextRef="#ctx0" brushRef="#br0" timeOffset="3481.54">4894 839 364 0,'-18'-4'132'0,"18"4"-100"0,4 4-12 16,1 0 112 0,4 0-76-16,5 0 112 0,4 4-96 0,9-4-4 15,14 4-40-15,14-4 0 16,-1-4-16-16,15 0-8 15,-5 8 0-15,4-8 4 16,-14 0-4-16,-8 0-100 16,-5 0 52-16,-9-4-96 15,-5 4 80-15</inkml:trace>
          <inkml:trace contextRef="#ctx0" brushRef="#br0" timeOffset="2053.79">5450 175 540 0,'-5'-16'200'0,"5"16"-156"0,0-29-12 0,-9 21 96 16,0 4-76-16,-19-8 24 15,6 8-44-15,-24-4 48 16,10 16-44-16,-19 8-44 16,5 5 4-16,-5 19 40 15,10-8-16-15,-5 45 8 16,18-4-16-16,-5 8 0 16,15-8-4-16,8-4-8 15,9-9 4-15,15-7-16 16,-1-8 8-16,4-13 12 15,19-4-4-15</inkml:trace>
          <inkml:trace contextRef="#ctx0" brushRef="#br0" timeOffset="2220.95">4981 644 736 0,'-41'-8'272'0,"41"8"-208"0,0-4-20 15,0 0-24 1,0 8-20-16,13-8 0 16,5 4 0-16,37-4 16 0,4 0-8 0</inkml:trace>
          <inkml:trace contextRef="#ctx0" brushRef="#br0" timeOffset="5476.36">5272-226 184 0,'9'-8'68'0,"-9"8"-52"0,18-8-4 15,-4 4 72 1,0 0-48-16,4-8 56 15,5 4-52-15,-5-4-12 16,5 8-16-16,-5-9-20 16,0 9 4-16,-9-4 40 15,5 8-24-15,-10-8 52 16,5 4-36-16,-9-4 56 16,0 4-48-16,0-4 36 15,0 8-40-15,0-4 36 0,0 4-40 0,5-4-32 16,4 4 0-1,5-8 8-15,8 4 0 0,6-4 16 16,-5 4-12-16,31-5 16 16,-8 5-16-16,49-8-4 15,5 8 0-15,42-4-4 16,-19 0 0-16,27 0 24 16,-14 8-12-16,6-4 32 15,-20 4-28-15,-21-4-32 16,-19 8 8-16,-19-8 20 15,-4 0-8-15,-22 4 36 16,-5 0-24-16,-19-8-84 16,1 16 36-16,-14-8-332 15,0 4 200-15</inkml:trace>
          <inkml:trace contextRef="#ctx0" brushRef="#br0" timeOffset="6091.5">6132-7 384 0,'-9'-12'140'0,"9"12"-108"0,-9 0-8 0,5 0 100 16,4 0-72-16,-9 4 16 15,-1 0-44-15,-3 0-4 16,4 4-12-16,-14 0 12 15,9 4-12-15,-18 4 16 16,1 1-16-16,-6 3 40 16,5 4-24-16,-9 4 20 15,9 9-24-15,-4 11 0 16,13-3-12-16,-4 28 28 16,13 4-20-16,1 4-4 15,8-5-8-15,0-7-24 16,10-8 12-16,4-8 20 15,9-9-4-15,5-3 16 0,9-5-16 0,9-4-56 16,4-3 24-16,1-5-128 16,0 0 80-16</inkml:trace>
        </inkml:traceGroup>
        <inkml:traceGroup>
          <inkml:annotationXML>
            <emma:emma xmlns:emma="http://www.w3.org/2003/04/emma" version="1.0">
              <emma:interpretation id="{9EDC5A15-1769-4940-B817-32F055BAEFBB}" emma:medium="tactile" emma:mode="ink">
                <msink:context xmlns:msink="http://schemas.microsoft.com/ink/2010/main" type="inkWord" rotatedBoundingBox="17079,882 18095,851 18120,1628 17104,1660"/>
              </emma:interpretation>
              <emma:one-of disjunction-type="recognition" id="oneOf2">
                <emma:interpretation id="interp2" emma:lang="" emma:confidence="0">
                  <emma:literal>w)</emma:literal>
                </emma:interpretation>
                <emma:interpretation id="interp3" emma:lang="" emma:confidence="0">
                  <emma:literal>WJ</emma:literal>
                </emma:interpretation>
                <emma:interpretation id="interp4" emma:lang="" emma:confidence="0">
                  <emma:literal>W)</emma:literal>
                </emma:interpretation>
                <emma:interpretation id="interp5" emma:lang="" emma:confidence="0">
                  <emma:literal>W</emma:literal>
                </emma:interpretation>
                <emma:interpretation id="interp6" emma:lang="" emma:confidence="0">
                  <emma:literal>w</emma:literal>
                </emma:interpretation>
              </emma:one-of>
            </emma:emma>
          </inkml:annotationXML>
          <inkml:trace contextRef="#ctx0" brushRef="#br0" timeOffset="6962.55">6178 317 260 0,'9'-4'96'0,"-9"4"-76"0,0 0-4 0,0 0 112 16,0 0-72-16,0 0 60 15,0 0-72-15,0 0-20 16,0 0-16-16,0 0 16 16,0 0-12-16,-9 4 40 15,9 4-28-15,-14 4 4 16,5 16-16-16,-14 5 36 15,5 3-24-15,-9 8 56 16,4 1-44-16,0 0-8 16,5-5-16-16,5-8-28 15,8 1 8-15,10-9 12 16,8-4 0-16,10-8 24 16,9 1-16-16,0-18-12 15,0 1-4-15,-1-12-60 16,6 4 36-16,-14-16-16 15,-1-1 28-15,-3-7-60 16,-6 4 40-16,-8-1 16 16,4 13 16-16,-9 0 108 15,0 12-56-15,0 8 24 16,0 8-40-16,0 12-4 16,0 4-16-16,4 5-8 15,10-1 0-15,-5-4 4 16,5 1-4-16,4-13 52 0,5 4-32 15,0-8-12-15,4-4-4 16,0-12 16-16,1 4-12 16,-6-16 12-16,6 3-12 0,-6-23-16 15,1 4 0-15,0-9-4 16,-9 1 0-16,-10-5 0 16,1 13 0-16,-10-1-12 15,1 13 12-15,-10 0 20 16,5 7-4-16,-14-3-12 15,5 12 0-15,-5 0-84 16,5 4 48-16,0 0-152 16,9 4 108-16</inkml:trace>
          <inkml:trace contextRef="#ctx0" brushRef="#br0" timeOffset="7322.65">6688 45 456 0,'32'-4'168'0,"-32"4"-128"0,36 4-16 15,-13 0 112 1,0 9-80-16,4 3 40 15,5 8-56-15,-5 4 48 16,1 1-52-16,-6 15 56 0,-4 1-56 0,-4 20 12 31,9-9-32-31,-14 5 20 0,5-4-24 0,-19-5 40 16,10-3-28-16,-14-5 56 16,-1-7-44-16,-21-9-8 15,3 0-16-15,-26-7-116 16,8-1 56-16,-27-4-148 15,23 4 112-15,-4-8-316 16,13-4 228-16</inkml:trace>
        </inkml:traceGroup>
      </inkml:traceGroup>
    </inkml:traceGroup>
  </inkml:traceGroup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5T16:04:02.668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1B22EEA8-DA45-413E-9BBF-008562F2CF26}" emma:medium="tactile" emma:mode="ink">
          <msink:context xmlns:msink="http://schemas.microsoft.com/ink/2010/main" type="writingRegion" rotatedBoundingBox="14856,10599 15373,15265 14123,15404 13606,10737"/>
        </emma:interpretation>
      </emma:emma>
    </inkml:annotationXML>
    <inkml:traceGroup>
      <inkml:annotationXML>
        <emma:emma xmlns:emma="http://www.w3.org/2003/04/emma" version="1.0">
          <emma:interpretation id="{541194F9-E2EF-4E27-A98F-811E057C8932}" emma:medium="tactile" emma:mode="ink">
            <msink:context xmlns:msink="http://schemas.microsoft.com/ink/2010/main" type="paragraph" rotatedBoundingBox="14856,10599 15373,15265 14123,15404 13606,1073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786F21E-DCFA-4941-A1A2-68AE93E97BB8}" emma:medium="tactile" emma:mode="ink">
              <msink:context xmlns:msink="http://schemas.microsoft.com/ink/2010/main" type="line" rotatedBoundingBox="14856,10599 15373,15265 14123,15404 13606,10737"/>
            </emma:interpretation>
          </emma:emma>
        </inkml:annotationXML>
        <inkml:traceGroup>
          <inkml:annotationXML>
            <emma:emma xmlns:emma="http://www.w3.org/2003/04/emma" version="1.0">
              <emma:interpretation id="{0966649C-63C4-421F-95A7-4EAE3E8A208A}" emma:medium="tactile" emma:mode="ink">
                <msink:context xmlns:msink="http://schemas.microsoft.com/ink/2010/main" type="inkWord" rotatedBoundingBox="14417,10647 14426,10730 14276,10747 14266,1066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208-3711 456 0,'28'-24'168'0,"-19"16"-128"0,4-12-16 16,-4 7 148-16,10 5-100 15,-6 0 60-15,-4 0-76 16,5 4-16-16,-5 0-24 15,0 4-12-15,-4 12 0 0,4 16-568 16</inkml:trace>
        </inkml:traceGroup>
        <inkml:traceGroup>
          <inkml:annotationXML>
            <emma:emma xmlns:emma="http://www.w3.org/2003/04/emma" version="1.0">
              <emma:interpretation id="{A34A4CF7-DB3C-4FAE-A89D-1D8F4E9FCAB6}" emma:medium="tactile" emma:mode="ink">
                <msink:context xmlns:msink="http://schemas.microsoft.com/ink/2010/main" type="inkWord" rotatedBoundingBox="14231,10921 14231,10926 14208,10929 14207,10923"/>
              </emma:interpretation>
              <emma:one-of disjunction-type="recognition" id="oneOf1">
                <emma:interpretation id="interp1" emma:lang="" emma:confidence="1">
                  <emma:literal>•</emma:literal>
                </emma:interpretation>
                <emma:interpretation id="interp2" emma:lang="" emma:confidence="0">
                  <emma:literal>:</emma:literal>
                </emma:interpretation>
                <emma:interpretation id="interp3" emma:lang="" emma:confidence="0">
                  <emma:literal>Y</emma:literal>
                </emma:interpretation>
                <emma:interpretation id="interp4" emma:lang="" emma:confidence="0">
                  <emma:literal>M</emma:literal>
                </emma:interpretation>
                <emma:interpretation id="interp5" emma:lang="" emma:confidence="0">
                  <emma:literal>I</emma:literal>
                </emma:interpretation>
              </emma:one-of>
            </emma:emma>
          </inkml:annotationXML>
          <inkml:trace contextRef="#ctx0" brushRef="#br0" timeOffset="584.04">140-3529 196 0,'4'-4'72'0,"1"4"-56"0,-5 0-4 0,0 0 108 16,0 0-68-16,0 0 24 16,0 0-44-16,0 0-20 15,0 0-8-15,14-4 12 16</inkml:trace>
        </inkml:traceGroup>
        <inkml:traceGroup>
          <inkml:annotationXML>
            <emma:emma xmlns:emma="http://www.w3.org/2003/04/emma" version="1.0">
              <emma:interpretation id="{791B9B8C-90E2-469A-8B7F-D95D574A0776}" emma:medium="tactile" emma:mode="ink">
                <msink:context xmlns:msink="http://schemas.microsoft.com/ink/2010/main" type="inkWord" rotatedBoundingBox="14895,10952 15373,15265 14123,15404 13645,11090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-1129.24">140 239 268 0,'4'-20'100'0,"-4"12"-76"0,5-5-8 15,-5 5 168-15,0 0-104 16,5-4 100-16,-5 0-104 16,0-8 28-16,0 8-60 15,4-5-16-15,-4 1-16 16,0 8 8-16,0 4-12 0,-4 0-40 15,-6 8 20-15,-3 8-8 16,-5 17 12-16,-5-1 0 16,0 4 0-16,0 9 32 15,5 7-12-15,4 1 32 16,5 4-28-16,5-1-4 16,8-3-8-16,10-13-4 0,4-8 0 15,10-7 16-15,8-9-8 16,9-16-20-16,6-12 4 15,-1-9-68-15,-5-11 44 16,-4-1-40-16,-9 1 40 16,-5 8 0-16,-4 7 20 15,-9 5 36-15,-14 8-16 16,0 8 80-16,0 16-52 16,0 5-4-16,9 7-20 15,5 0-12-15,4-3 4 16,9-17 56-16,9-8-32 0,15-8-4 15,12-21-12-15,10-3-20 16,-5-5 4 0,-8 1 4-16,-10-4 0 0,-9-5 16 15,-19-4-8-15,-3 1-4 16,-19 3 0-16,-14 9-16 16,0 0 8-16,-4 15-4 15,0 13 0-15,0 12 0 16,9 8 0-16,4 9-248 15,14-1 140-15,9 4-360 16</inkml:trace>
          <inkml:trace contextRef="#ctx0" brushRef="#br0" timeOffset="-1955.85">163-3432 60 0,'4'17'24'0,"14"3"-20"0,-4 12 0 0,0-8 16 15,-1 5-12-15,6 7-12 16,-1 13 0-16,-5 28 28 15,6 32-12-15,-6 12 76 16,1-3-52-16,0-1-12 16,4 21-16-16,-9 7 44 15,5 1-28-15,-5-21 16 16,-5-3-24-16,5 11-8 16,1 9-4-16,-1-4-4 15,4-17 0-15,1-12 8 0,0 1-4 16,-1-5 8-16,-4-4-8 15,10-12-4-15,-15-20 4 16,5-21 48-16,0 1-28 16,-9-17 60-1,5-7-48-15,-1-13 12 0,-4 4-32 16,0-8 20-16,0-8-24 16,0 0 12-16,0 0-12 15,5-4-44-15,-5 4 20 16,9-4-96-16,-9 0 60 15,0-8 24-15,0 12 16 16,0-4-12-16,0 0 12 16,0 0 4-16,0 4 4 15,0 0 8-15,0 8-4 16,0 4 76-16,5 4-44 16,-5 8-12-16,4 5-16 0,1-1 0 15,4 0-4-15,0 5-12 16,-4-1 4-16,4 0 28 15,-9 9-12-15,9 3 4 16,-5 9-8-16,5 4 4 16,5 3-8-16,-14-3 8 15,5-4-8-15,-1-9 8 16,1-11-8-16,-1-5 16 16,-4-4-12-16,0-8 24 0,-4-3-20 0,4-13 4 15,0 0-8-15,0 0-8 16,-5 4 4-16,5-8 4 15,-4 4-4-15,4 0-12 16,0-5 4-16,-5 5 12 16,5 0-4-16,0 0-336 15,0 0 180 1,0 0-116-16</inkml:trace>
          <inkml:trace contextRef="#ctx0" brushRef="#br0" timeOffset="-751.09">1082 684 540 0,'-32'4'200'0,"28"0"-156"0,-1 8-12 0,5 5 44 15,0-1-48-15,9 4-4 16,5 4-12-16,9-8 8 0,4-3-12 16,5-5 32-16,0-4-24 0,0-8 12 15,0-4-16-15,-5-9-8 16,-9-3 0-16,-9-8-24 16,-9 4 12-16,-13-1 4 15,-1 1 4-15,-9 12-28 16,-9 12 16-16,1 0 4 15,3 8 8-15,10 4-152 16,18-4 84-16</inkml:trace>
        </inkml:traceGroup>
      </inkml:traceGroup>
    </inkml:traceGroup>
  </inkml:traceGroup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19:33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31 3648,'0'-28'2778,"0"25"-2159,0 3 208,0 25-478,-1 0-1,-1-1 1,-1 1 0,-7 24 0,4-17-187,-2 63 1,6 41 87,2-95-169,10 165 154,-7-152-166,0-7-22,13 127 306,12 59 420,-26-220-853,-1-1-1,0 23 1,-2-29-447,0 0 1,0-1-1,0 1 1,0 0-1,-1-1 1,0 1-1,-3 6 1,2 4-1746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19:34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47 4800,'-13'0'1557,"13"0"-1546,0 0-1,0 0 1,0 0-1,0 0 1,0 0 0,-1 0-1,1 0 1,0 0-1,0 0 1,0 0-1,0 0 1,0 0 0,0 0-1,0 0 1,0 0-1,0 0 1,0 0-1,-1 0 1,1 0 0,0 0-1,0 0 1,0 0-1,0 0 1,0 0-1,0 0 1,0 0 0,0 0-1,0 0 1,0 0-1,0 0 1,0 0-1,0 0 1,-1 0 0,1 0-1,0 1 1,0-1-1,0 0 1,0 0-1,0 0 1,0 0 0,0 0-1,0 0 1,0 0-1,0 0 1,0 0-1,0 0 1,0 0 0,0 1-1,0-1 1,0 0-1,0 0 1,0 0 0,0 0-1,0 0 1,0 0-1,0 0 1,1 2 105,-1 0 1,0 0 0,1-1 0,-1 1-1,1 0 1,-1-1 0,1 1-1,0 0 1,0-1 0,0 1 0,0-1-1,0 1 1,0-1 0,0 0-1,0 1 1,3 1 0,4 4 331,-4-2-182,1-1 1,-1 1 0,6 8-1,-7-9-188,0 1-1,0-1 0,1 0 1,-1 0-1,1 0 0,0-1 1,0 1-1,0-1 0,0 0 1,1 0-1,-1 0 0,1-1 1,0 1-1,0-1 0,0-1 1,0 1-1,6 1 0,3-1 78,1-1 1,24-1-1,-16-1 3,-7 1-242,0-1 0,-1-1 0,1-1 0,0 0 0,-1-1 0,1 0 0,-1-1 0,0-1 0,-1-1 0,1 0 0,18-13 0,-26 16-239,-1-1 0,1 1 0,-1-1 0,10-11-1,-1-10-1747,-7 11 782,-4 8 715,1 1-1,0 0 1,10-9-1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19:34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18 248 4384,'-13'-26'1424,"12"25"-1338,0 0 0,1-1 0,-1 0 0,1 1 0,-1-1 0,1 1 0,0-1 0,-1 0 0,1 1 0,0-1 0,0 0 0,0 1 0,0-1 0,1 0 0,-1 1 0,0-1 0,1 1 0,-1-1 0,1 0 0,-1 1 0,1-1 0,0 1 0,0 0 0,0-1 0,1-1 0,4-9 403,-3-1-24,-3 11-385,1 0 0,-1-1 0,1 1 0,0 0 0,0 0 0,-1-1-1,1 1 1,1 0 0,-1 0 0,0 0 0,0 0 0,1 0 0,-1 1 0,4-4 0,16-17 477,-11 10-344,1 0 0,1 1 0,0 1-1,15-11 1,-18 16-190,-1 0 0,1 1 0,0 0 0,0 1 0,0 0 0,16-4 0,-22 7-34,0-1-1,0 1 1,0 0-1,0 0 1,1 0-1,-1 0 1,0 0-1,0 1 1,0-1-1,0 1 0,0 0 1,0 0-1,0 0 1,0 0-1,0 1 1,-1-1-1,1 1 1,0 0-1,-1-1 1,1 1-1,-1 1 1,0-1-1,1 0 1,-1 0-1,3 5 1,-1 1 48,1 0 0,-1 0 1,-1 1-1,0-1 0,0 1 1,0 0-1,-1 0 0,-1 0 1,1 0-1,-1 0 0,-1 18 1,0 20 122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19:34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1 587 4320,'0'0'1392,"2"0"-848,0 0-472,-1 0 0,1-1-1,-1 1 1,0 0 0,1-1 0,-1 1 0,1-1 0,-1 1-1,0-1 1,2-1 0,11-5 796,-6 5-588,-6 2-224,0-1-1,0 1 1,0-1-1,0 0 0,0 1 1,0-1-1,0 0 1,3-2-1,1-3 74,1 0 0,-1-1 0,6-8 0,22-24 150,68-78-21,-85 96-223,-7 8 10,0 0 1,-1-1-1,0 0 1,8-21-1,19-61 290,-31 79-294,-3 10-34,0 1 0,0-1 0,-1 0 0,0 0 0,-1 0 0,0 1 0,0-1 1,0 0-1,-1 0 0,0 0 0,-2-9 0,0-5 34,3 17-11,0-1 0,-1 1 0,0 0-1,1 0 1,-1 0 0,-3-5 0,4 9-21,0-1 0,0 1 0,0 0-1,-1-1 1,1 1 0,0 0 0,0 0 0,-1-1 0,1 1-1,0 0 1,0 0 0,-1-1 0,1 1 0,0 0 0,-1 0 0,1 0-1,0 0 1,-1 0 0,1-1 0,0 1 0,-1 0 0,1 0-1,0 0 1,-1 0 0,1 0 0,0 0 0,-1 0 0,-1 1 23,1-1 1,0 1 0,-1-1 0,1 1-1,0 0 1,0 0 0,0-1 0,-1 1-1,1 0 1,0 0 0,-1 2 0,-14 12 249,11-11-242,1 0 0,0 0-1,-1 1 1,2-1-1,-1 1 1,0 0-1,1 0 1,0 1-1,0-1 1,0 1-1,-2 9 1,2-6 0,0 1 1,0-1-1,1 1 0,1 0 0,-1 0 1,2 0-1,-1 0 0,3 18 1,4 21 141,-2-10 92,14 55 0,-2-45-44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19:35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5984,'13'13'1920,"-13"-13"-1892,1 0 1,-1 0 0,0 0 0,0 1-1,1-1 1,-1 0 0,0 0-1,0 0 1,1 1 0,-1-1 0,0 0-1,1 0 1,-1 0 0,0 0 0,0 0-1,1 0 1,-1 0 0,0 0-1,1 0 1,-1 0 0,0 0 0,1 0-1,-1 0 1,0 0 0,1 0-1,1 0 28,1 0 0,-1 1 0,1-1-1,-1 0 1,0 1 0,1 0-1,-1-1 1,0 1 0,0 0-1,4 2 1,-1 0 114,0 1-1,0 0 1,8 8-1,34 35 604,-46-46-758,-1-1 0,1 1 0,0 0 0,0 0-1,-1-1 1,1 1 0,-1 0 0,1 0 0,-1 0 0,1 0-1,-1 0 1,1 0 0,-1 0 0,0 0 0,0 0 0,1 0-1,-1 0 1,0 0 0,0 1 0,-1 1 47,1 0 1,-1-1 0,0 1-1,0 0 1,0-1-1,-3 4 1,1 0 34,0-1-40,-1 0-1,-1 0 0,1 0 0,-1-1 1,1 1-1,-1-1 0,0 0 1,-7 3-1,-11 11-51,23-17 0,-1-1 0,1 1 0,-1-1 0,1 1 0,-1 0 1,1-1-1,0 1 0,-1-1 0,1 1 0,0 0 0,0 0 0,-1-1 0,1 1 0,0 0 0,0-1 0,0 1 0,0 1 0,0-2-2,0 0 1,0 0-1,0 0 1,0 0-1,0 1 1,0-1-1,0 0 1,0 0-1,0 0 1,0 0-1,0 0 1,0 0-1,0 0 0,0 0 1,0 0-1,0 0 1,0 1-1,0-1 1,0 0-1,0 0 1,0 0-1,0 0 1,0 0-1,0 0 1,0 0-1,0 0 0,0 0 1,0 0-1,0 0 1,0 0-1,0 0 1,1 1-1,-1-1 1,0 0-1,0 0 1,0 0-1,0 0 1,0 0-1,0 0 0,0 0 1,0 0-1,0 0 1,0 0-1,0 0 1,1 0-1,-1 0 1,0 0-1,0 0 1,0 0-1,0 0 1,0 0-1,0 0 0,0 0 1,0 0-1,0 0 1,1 0-1,18-1 356,0-1 0,0 0-1,30-9 1,13-4-156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0:45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3488,'0'0'1115,"0"0"-673,0 0-100,0 0 329,0 0-164,0 0 117,0 0-208,0 0-37,0 0-54,2 0 342,11 0-27,-13-3-486,0-4 118,0 14-64,0-4-16,3-6-48,-1 2-117,0-1 1,0 1-1,0-1 0,1 1 0,-1 0 0,0 0 0,1 0 0,-1 0 0,1 1 0,-1-1 1,1 1-1,-1-1 0,4 1 0,43 0 309,-25 0-86,441 0 256,-464 0-487,1 0 0,0 0-1,-1 1 1,1-1 0,0 0-1,-1 1 1,1-1 0,-1 1-1,1 0 1,-1-1 0,1 1-1,-1 0 1,1 0 0,-1 0-1,0 0 1,0 0 0,2 2-1,-2-3 4,-1 1-1,0-1 1,1 0-1,-1 1 0,1-1 1,-1 0-1,0 0 1,1 1-1,-1-1 1,1 0-1,-1 0 1,1 0-1,-1 0 0,0 0 1,1 0-1,-1 1 1,1-1-1,-1 0 1,1 0-1,-1-1 0,1 1 1,-1 0-1,1 0 1,-1 0-1,0 0 1,1 0-1,-1 0 1,1-1-1,-1 1 0,1 0 1,-1 0-1,0 0 1,1-1-1,-1 1 1,1-1-1,-1 1-19,3-6 639,-3 1-3176,0 3 343,0 2 406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1:52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 3232,'0'-31'2997,"3"31"-2560,23 1 104,-12 0-293,-1-1-1,1 0 1,26-4-1,-25-2-143,-12 5-79,0 0 0,0-1 0,0 2 1,0-1-1,0 0 0,0 0 0,0 1 1,7 0-1,12-1 98,-11 0-66,0 1 1,0 0-1,1 1 1,12 2-1,-9 3 0,-12-5-8,0 0 0,0 0 0,0 0-1,0 0 1,0 0 0,0-1 0,1 1 0,5-1-1,69 0-1461,-68 3-320,-9-2 1492,-1-1 0,1 1-1,-1 0 1,0 0 0,1-1 0,-1 1 0,0 0 0,0 0 0,0 0-1,0 0 1,0-1 0,0 1 0,0 2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35:12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47 2400,'0'-1'31,"0"0"0,0-1 0,0 1 0,0 0 0,0 0 0,0 0 0,0-1 0,1 1 1,-1 0-1,0 0 0,1 0 0,-1 0 0,1-1 0,0 1 0,-1 0 0,1 0 0,0 0 0,-1 0 0,1 1 0,0-1 0,0 0 0,0 0 0,0 0 1,0 1-1,0-1 0,0 0 0,0 1 0,0-1 0,0 1 0,0-1 0,1 1 0,-1 0 0,0-1 0,0 1 0,0 0 0,1 0 0,-1 0 0,0 0 0,2 0 1,-1 0-9,-1 0 0,1 0 0,-1-1 0,1 1 0,0 0 0,-1-1 0,1 1 0,-1-1 0,1 1 0,-1-1 1,1 0-1,1-1 0,-1 1-5,0-1 0,-1 2 0,1-1-1,0 0 1,-1 0 0,1 1 0,0-1 0,0 0 0,0 1 0,0 0 0,0 0 0,3-1 0,99 1 761,-101 0-763,0 0 0,0 1 0,0-1 0,0 0 0,0 1 0,0 0 0,0-1 1,0 1-1,-1 0 0,1 1 0,0-1 0,-1 0 0,1 1 0,2 2 1,-3-3-9,-1 0 6,1 0 1,-1 0-1,0 0 0,1 0 0,-1 1 1,0-1-1,0 0 0,0 1 1,0-1-1,0 1 0,0-1 0,0 1 1,-1-1-1,1 1 0,-1-1 0,1 1 1,-1 0-1,1 0 0,-1-1 0,0 3 1,3 8 165,2 3 3,-3-12-168,-1 1 1,0-1-1,0 0 0,0 1 0,0-1 0,-1 1 1,0-1-1,1 4 0,-1-1-8,-1-1-1,0 0 0,1 1 1,-2-1-1,1 0 1,0 0-1,-1 0 1,0 0-1,-3 6 0,-3 3 88,-19 23-1,24-32-73,-1-1 1,0 1 0,-1-2-1,1 1 1,-1 0-1,0-1 1,-8 5-1,-39 15 159,43-19-165,-66 27 183,8-2-730,60-26 450,7-3 86,-1 0-1,1 0 1,-1 0-1,1 0 1,-1 0 0,1 0-1,0 1 1,-1-1-1,1 0 1,-1 0 0,1 1-1,0-1 1,-1 0-1,1 1 1,0-1 0,-1 0-1,1 1 1,0-1-1,0 0 1,-1 1 0,1-1-1,0 1 1,0-1 0,-1 1-1,1-1 1,0 0-1,0 1 1,0-1 0,0 1-1,0-1 1,0 1-1,0-1 1,0 1 0,0-1-1,0 1 1,0 2 157,3-3 133,8 0-125,-2-1-83,0 1 0,0 1-1,12 1 1,-5 3-4,-9-3-51,-1 0 0,1-1 0,-1 0 0,1 0 0,9 0 0,57-1 210,-70 0-226,1 1-1,-1-1 1,0 0-1,0 1 1,0 0-1,0-1 1,6 4-1,7 0-94,-15-4 51,0-1 0,0 1 0,0 0 0,0 0 0,0-1 0,0 1 1,0 0-1,0-1 0,0 1 0,0-1 0,2-1 0,1 0-118,12-1-209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1:53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4064,'0'0'1504,"0"0"-1184,15 0-64,1 16 832,15-16-640,0 0-32,-15 0-256,30 0-64,-14 0-32,-1 0 160,0 15-128,0-15-320,0 0 128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1:53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16 1888,'-16'-15'859,"3"17"-235,8 14-294,-7 37 307,8-33-458,-1 2 156,3-11-192,0-1 0,0 0 0,0 17 0,1-8 67,-5 34-1,0-13 44,4 22 518,-1 16-150,-23 60-1027,24-114 402,2-17 25,-1 1-1,0-1 1,0 0-1,-1 0 1,1 0-1,-2 0 1,-4 12-1,-1-2 203,4-9-82,0 0 1,0 0 0,-1 0-1,0 0 1,-9 11-1,9-32-55,3 9-153,0 1 0,0 0 0,1-1 0,0 1 0,0-1 0,0 0 0,0 1 0,0-1 0,1 0 0,-1 1 0,1-1 0,0 0 0,0 1 0,1-1 0,0-5 0,10-40-696,-6-11-501,5-2 198,-7-1-705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1:53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258 63 3488,'57'-41'1115,"-53"38"-1067,-1 1 0,1-1 0,1 1 0,-1 0 1,0 0-1,0 0 0,1 1 0,-1-1 0,1 1 0,6-1 1,-8 2-10,1 1 0,-1-1 0,1 0 0,-1 1 0,0 0 0,1 0 0,-1 0 0,0 0 0,0 1 1,0-1-1,0 1 0,0 0 0,3 2 0,-1-1 17,-1 0-1,1 0 1,-1 1 0,0 0 0,0 0-1,0 0 1,0 0 0,-1 0 0,0 1-1,4 6 1,3 7 90,0 1-1,14 38 1,-21-47-107,0-1-1,0 1 1,-1 0-1,-1 0 1,0 0-1,0 0 1,-1 0 0,-1 14-1,-2-8 94,-1 0 0,-10 26-1,6-19 93,5-14-117,0 0 0,-8 15 1,9-21-73,0 0 1,0 1-1,-1-1 1,1 0-1,-1-1 1,0 1 0,0 0-1,0-1 1,-6 5-1,-3-1 50,-1-1 0,1 0 1,-1-1-1,0 0 0,0-1 0,0 0 0,-21 1 0,17-2-35,-8 2 29,12-1-46,-1-1 1,0-1-1,0 0 0,-26-1 0,-9-11-204,-39-4 49,84 13 56,0 1 1,-1 1 0,1-1-1,0 0 1,0 1 0,0 0-1,-6 0 1,10 0 52,0 0 0,-1 1 0,1-1 0,0 0 0,0 0 0,-1 0 0,1 0 0,0 0 1,0 0-1,0 0 0,-1 0 0,1 0 0,0 1 0,0-1 0,0 0 0,-1 0 0,1 0 0,0 0 0,0 1 0,0-1 0,0 0 0,-1 0 0,1 0 0,0 1 0,0-1 0,0 0 0,0 0 0,0 1 0,0-1 1,0 0-1,0 0 0,0 0 0,0 1 0,0 0-16,0 0 1,1 0-1,-1 0 1,0-1-1,1 1 1,-1 0-1,1 0 1,0 0-1,-1 0 1,1-1-1,-1 1 1,2 1-1,22 19-356,31 23-1,-30-25 454,25 24 1,35 54 610,-77-88-548,2 5 75,0 0-1,13 23 0,-17-25-69,1 0 0,0-1 0,1 0 0,17 19 0,-18-23-53,0 0 0,0 1-1,-1 0 1,0 0 0,8 16-1,-10-15 124,1-1 0,10 15-1,-14-21-163,1 0 0,-1-1-1,1 1 1,-1 0 0,1-1-1,-1 0 1,1 1-1,0-1 1,0 0 0,0 0-1,0 0 1,0 0 0,0 0-1,0 0 1,0-1-1,0 1 1,0 0 0,4-1-1,2 1-512,-5-1 172,1 0 0,0 0 0,-1-1 0,1 1-1,-1-1 1,5 0 0,33-12-4106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1:54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 4384,'-32'15'1632,"32"-15"-1248,0 78-128,0-47 704,0 0-576,-15 16-96,30 0-160,-15-16 320,0 16-256,0-16 192,0 0-224,-15 0 224,15 0-256,-16-15 448,1 0-320,15-16-1888,-16 15 896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1:54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3968,'13'-13'1285,"-13"13"-1270,1 0 0,-1 0 0,0-1-1,0 1 1,1 0 0,-1 0 0,0 0-1,1 0 1,-1 0 0,0-1 0,0 1 0,1 0-1,-1 0 1,0 0 0,1 0 0,-1 0-1,0 0 1,1 0 0,-1 0 0,0 0 0,1 0-1,-1 0 1,0 0 0,0 0 0,1 0-1,-1 1 1,0-1 0,1 0 0,-1 0 0,0 0-1,0 0 1,1 0 0,-1 1 0,1-1-1,10 4 278,0-1 0,1-1 0,19 2 0,-31-4-273,0 0-1,1 0 1,-1 0-1,0 0 1,0 0-1,1 0 1,-1 0-1,0 0 1,1 0-1,-1 0 1,0 0-1,1 0 0,-1 0 1,0 1-1,1-1 1,-1 0-1,0 0 1,0 0-1,1 0 1,-1 0-1,0 1 1,0-1-1,1 0 1,-1 0-1,0 1 0,14 12 178,-11-11-157,0 1 0,0 0-1,0 0 1,0 0 0,-1 0-1,1 1 1,-1-1 0,0 1-1,0-1 1,0 1 0,0 0-1,1 6 1,1-1 76,-3-8-87,0 1-1,0 0 1,0-1 0,0 1-1,0 0 1,-1 0 0,1 0-1,-1-1 1,1 1-1,-1 0 1,0 0 0,0 0-1,0 0 1,0 0 0,0 0-1,0 0 1,0 0-1,-2 3 1,-1 2 53,0 0 1,-1-1-1,0 0 0,0 1 1,0-1-1,-1 0 0,0-1 1,-1 1-1,1-1 0,-1 0 1,-7 4-1,-31 20-129,37-26-10,7-3 65,0 0 0,-1 0 0,1 0 1,-1 0-1,1 1 0,-1-1 0,1 0 1,0 0-1,-1 0 0,1 1 0,-1-1 1,1 0-1,0 1 0,-1-1 0,1 0 1,0 1-1,-1-1 0,1 0 0,0 1 1,0-1-1,-1 1 0,1-1 0,0 0 1,0 1-1,0-1 0,0 1 0,-1-1 1,1 1-1,0-1 0,0 1 0,0-1 1,0 0-1,0 1 0,0-1 0,0 1 1,0-1-3,0 1 0,0-1 0,0 0 1,0 0-1,0 0 0,0 0 0,0 0 1,0 0-1,0 0 0,0 0 0,0 0 1,0 0-1,0 1 0,0-1 0,0 0 1,0 0-1,0 0 0,0 0 0,0 0 0,0 0 1,0 0-1,0 0 0,0 0 0,1 0 1,-1 0-1,0 1 0,0-1 0,0 0 1,0 0-1,0 0 0,0 0 0,0 0 1,0 0-1,0 0 0,0 0 0,0 0 1,0 0-1,0 0 0,0 0 0,1 0 1,-1 0-1,0 0 0,0 0 0,0 0 0,0 0 1,0 0-1,0 0 0,0 0 0,0 0 1,0 0-1,0 0 0,1 0 0,-1 0 1,0 0-1,0 0 0,0 0 0,1 0 60,1 0 0,-1 1-1,0-1 1,1 0-1,-1 1 1,0-1-1,0 1 1,1-1 0,-1 1-1,1 0 1,17 7 302,-7-6-248,0-1 0,0 0 0,16-2 0,-1 1 87,80-8 581,-1 0-4496,-41 8 1181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18:44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641 296 2560,'0'-13'832,"0"13"-823,0-1 0,0 1 0,0 0 0,0 0 0,0 0 0,0-1 0,0 1 0,0 0 0,0 0 0,0 0 0,0-1 0,0 1 0,1 0 0,-1 0 0,0 0 0,0-1 0,0 1 0,0 0 0,0 0 0,1 0 0,-1 0 0,0 0 0,0-1 0,0 1 0,1 0 0,-1 0 0,0 0 0,0 0 0,0 0 0,1 0 0,-1 0 0,0 0 0,0 0 0,1 0 0,9-6 383,-1-1 1,1 1-1,-1-2 1,10-9-1,25-17 925,-23 8-645,2 5-181,-22 19-433,0 0-1,0 0 0,0 0 1,-1 0-1,1 0 1,-1 0-1,1-3 1,1-5 143,0 4-101,-1 3-52,0-1-1,0 0 1,-1 0-1,1 0 1,-1 0 0,0 0-1,0-7 1,0 9-40,-1 0 1,0 1 0,1-1-1,-1 0 1,0 0-1,0 0 1,0 0 0,0 1-1,-1-1 1,1 0-1,0 1 1,-1-1 0,1 1-1,-1 0 1,1-1 0,-1 1-1,0 0 1,1 0-1,-1 0 1,-3-1 0,-17-8-15,-1 1 1,1 1 0,-44-10-1,54 17-1,1 1 0,-1 0 0,0 0-1,0 1 1,0 0 0,-22 7 0,12-4 15,19-3-10,-115 27 339,96-20-170,0 1 0,0 0-1,-30 19 1,-31 27 281,72-48-398,1 1 0,0 1-1,1 0 1,0 0 0,-10 13-1,6-3 36,-17 32 0,27-45-73,-14 25 41,7-16-67,1 1 0,1 0 0,1 0 0,0 0-1,-8 35 1,12-29 10,1 0 0,0 1 0,2-1-1,4 40 1,-3-56 25,1 0 0,-1 0 0,1-1 0,0 1 1,1-1-1,-1 1 0,1-1 0,0 0 0,0 0 0,1 0 0,-1 0 0,1 0 0,0-1 1,1 0-1,-1 0 0,1 0 0,-1 0 0,1-1 0,0 1 0,1-1 0,6 3 1,8 2 72,0-1 1,1 0 0,0-2 0,27 5 0,12-2-864,1-3 0,74-3 1,-110-2-169,24 0-492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18:44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46 4064,'-39'-13'1307,"33"11"-976,5-1-156,1-7 54,0 10-227,0-1-1,-1 1 0,1 0 0,0 0 0,0 0 0,0 0 0,0 0 0,0 0 0,0 0 0,0 0 0,0 0 0,0 0 0,0-1 0,0 1 0,0 0 0,0 0 0,0 0 0,0 0 0,0 0 0,1 0 0,-1 0 0,0 0 0,0 0 0,0 0 0,0 0 0,0 0 0,0-1 0,0 1 0,0 0 0,0 0 0,0 0 0,0 0 0,0 0 0,0 0 1,0 0-1,0 0 0,1 0 0,-1 0 0,0 0 0,0 0 0,0 0 0,0 0 0,0 0 0,0 0 0,0 0 0,0 0 0,0 0 0,0 0 0,0 0 0,1 0 0,-1 0 0,0 0 0,0 0 0,0 0 0,0 0 0,0 0 0,4 0-7,-1-1-1,1 1 1,-1-1-1,1 0 1,-1 1-1,6-4 1,-6 3-2,1-1 1,-1 1 0,0 0 0,0 0 0,1 1 0,-1-1-1,0 1 1,1 0 0,-1 0 0,0 0 0,1 0 0,4 1-1,9 2-11,10 2 104,-1 1 0,1 1 0,45 19-1,-49-14 51,45 20 242,-62-29-270,1 0 0,-1 0 0,0 1 0,0-1 0,-1 2 0,1-1 0,-1 0 0,9 10 0,-12-12-29,-1 0 1,1 1-1,0-1 0,0 0 0,-1 1 0,0-1 0,1 1 1,-1 0-1,0-1 0,0 1 0,0 0 0,-1 0 0,1-1 1,-1 1-1,1 0 0,-1 0 0,0 0 0,0 0 1,0 0-1,-1-1 0,0 6 0,-10 11 461,7-11-463,-1 0 1,0 0-1,-1-1 0,0 1 1,0-1-1,-12 10 1,6-5-180,9-7-937,3 8 272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18:44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1 125 5312,'0'0'1701,"2"3"-1024,6 3-397,1-1 0,0 0 0,9 5 0,-18-10-280,3 1 27,-1-1-1,1 1 0,0-1 1,-1 0-1,1 1 0,-1-1 0,1 0 1,0-1-1,-1 1 0,1 0 1,0-1-1,-1 1 0,1-1 0,-1 0 1,1 0-1,-1 0 0,3-2 0,9-2 72,17 0 78,3-5 149,-20 8-227,16-4 60,-21 2-60,1 0 1,16-11-1,7-3 114,-28 15-168,0 1 1,0-1-1,0 0 0,0-1 1,-1 1-1,5-5 0,-8 7-42,0 1 0,-1-1 1,1 0-1,-1 0 0,1 1 0,-1-1 0,0 0 0,1 0 0,-1 0 0,0 1 1,1-1-1,-1 0 0,0 0 0,0 0 0,0 0 0,0 0 0,0 0 1,0-1-1,0 0-8,-1 1 1,1 0 0,-1-1 0,1 1-1,-1 0 1,0 0 0,0 0 0,0-1-1,0 1 1,0 0 0,0 0 0,0 0-1,0 0 1,0 1 0,0-1 0,-2-1-1,-2 0-1,0-1 1,0 1-1,-1 0 0,1 0 0,-1 1 0,1 0 0,-1 0 0,0 0 1,1 1-1,-1 0 0,0 0 0,1 0 0,-12 2 0,-17 9 39,28-10-19,0 1-1,0 0 0,0 0 0,0 1 1,1 0-1,-1 0 0,1 0 0,0 0 1,-6 6-1,-18 12 399,8 5-161,7-14-237,12-10-16,0-1-1,-1 1 1,1 0 0,0 0-1,0 0 1,0 1 0,0-1-1,1 0 1,-1 1 0,1-1-1,-1 1 1,1-1 0,0 1-1,-1 3 1,1-2 6,0 0 1,0 1-1,1-1 0,-1 0 1,1 1-1,0-1 0,0 0 1,1 1-1,-1-1 0,2 5 1,-1-6 13,0 0 0,0 0 0,1 0 0,-1 0 0,1-1 0,0 1 0,0 0 1,0-1-1,0 1 0,0-1 0,0 0 0,1 0 0,-1 1 0,5 1 0,-2-1-6,1 0-1,-1-1 0,1 0 0,0 0 0,-1-1 1,1 1-1,0-1 0,0 0 0,9-1 1,0 1-456,-1-1 0,29-5 0,6-8-1779,11-2 646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18:45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1 4640,'0'0'1504,"0"2"-912,0 19 198,1-7-290,-1 1-1,-1-1 1,-2 16 0,0-16-356,1 2 3,-2 0-1,0 0 1,-12 28 0,9-28-102,-14 28-5,10-18 243,6-18-102,0 5 59,5-13-239,0 0 0,0 0 0,0 0 0,-1 1 0,1-1 0,0 0 0,0 0 0,0 0 0,0 0 0,-1 0 0,1 0 0,0 0 0,0 0 0,0 1 0,-1-1 0,1 0 0,0 0 0,0 0 0,0 0 0,-1 0 0,1 0 0,0 0 0,0 0 0,0 0 0,-1 0 0,1 0 0,0 0 0,0 0 0,0 0 0,-1-1 0,1 1 0,0 0 0,0 0 0,0 0 0,0 0 0,-1 0 0,1 0 0,0 0 0,0-1 0,0 1 0,0 0 0,-1 0 0,14-31-396,-8 21 161,-1 0 1,2 0-1,-1 1 1,11-13-1,5-11-182,-9 6 197,-10 22 136,0 0-1,0 0 1,0 0 0,0 0 0,1 1-1,0-1 1,6-7 0,-4 8 21,0-1 0,0 1 0,1 0 1,-1 1-1,1-1 0,7-2 0,-12 5 76,1 1-1,0-1 0,0 1 0,0-1 1,0 1-1,-1-1 0,1 1 0,0 0 1,0 0-1,0 0 0,3 1 1,-4-1 8,0 0 1,1 1 0,-2-1 0,1 1-1,0-1 1,0 1 0,0-1 0,0 1 0,0 0-1,0-1 1,0 1 0,-1 0 0,1 0-1,0-1 1,-1 1 0,1 0 0,-1 0 0,1 0-1,-1 0 1,1 0 0,-1 0 0,1 2-1,1 8 185,0 0 0,-1 0 0,-1 0 0,0 0-1,-1 13 1,0 1 99,2 4-49,-1-21-237,1 1 0,-1-1 1,-1 1-1,1-1 0,-4 14 1,-2-6 75,5-13-92,0 0-1,0 0 0,0 0 0,0 1 1,0-1-1,1 1 0,-1 4 0,1-8-21,2 26-838,-2-25 808,0-1 0,0 0 0,0 1 0,0-1 0,0 0 0,0 0 0,0 1 0,0-1 0,0 0 0,0 0 1,0 1-1,0-1 0,0 0 0,0 0 0,0 1 0,0-1 0,0 0 0,0 0 0,1 1 0,-1-1 0,0 0 0,0 0 1,0 0-1,0 1 0,1-1 0,-1 0 0,0 0 0,0 0 0,1 0 0,-1 1 0,0-1 0,0 0 0,0 0 0,1 0 1,-1 0-1,0 0 0,1 0 0,-1 0 0,0 0 0,0 0 0,1 0 0,-1 0 0,0 0 0,0 0 0,1 0 0,-1 0 1,0 0-1,0 0 0,1 0 0,-1 0 0,0 0 0,0 0 0,1 0 0,-1-1 0,0 1 0,0 0 0,1 0 0,-1 0 1,0 0-1,0-1 0,0 1 0,1 0 0,-1 0 0,0 0 0,0-1 0,1 0-86,-1 1 0,0-1 0,1 0 0,-1 0 0,0 0 0,0 1-1,1-1 1,-1 0 0,0 0 0,0 0 0,0 0 0,0 1 0,0-3 0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18:45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16 174 2912,'13'13'923,"-13"-13"-900,1 1 0,-1-1 0,1 1 0,-1-1 0,1 0 0,0 1 0,-1-1 0,1 0 0,0 0 0,-1 1 0,1-1 0,0 0 0,0 0 0,-1 0 0,1 0 0,0 0 0,-1 0 0,1 0 1,0 0-1,0 0 0,1-1 0,2 1 67,12 0 93,-4 0 151,1 0 0,-1 0 1,13-3-1,-4-3-299,0-2 0,-1 0 0,33-18 0,-30 14 11,-21 11-34,0 1-1,0-1 0,0-1 1,0 1-1,-1 0 0,1 0 0,0-1 1,0 1-1,-1-1 0,1 1 1,-1-1-1,0 0 0,1 0 0,-1 1 1,0-1-1,0 0 0,0 0 1,0 0-1,0 0 0,-1 0 0,2-4 1,0 0 33,-1 3-22,0-1 0,0 1 0,0-1 0,0 1 0,0-5 0,-1 6-19,-1 0 0,1 1 0,0-1 0,-1 0 0,0 1 0,1-1 0,-1 1 0,0-1 0,1 1 0,-1-1 0,-2-2 0,1 2 36,0-1-1,-1 1 0,1-1 0,-1 1 1,1 0-1,-1 0 0,0 0 0,1 0 1,-1 1-1,0-1 0,-1 1 0,1 0 1,0-1-1,0 1 0,0 1 0,-1-1 1,1 0-1,-5 1 0,5-1 10,-15-1 373,0 0 1,0 2-1,-1 0 1,-30 4-1,44-2-371,0-1-1,0 1 1,0 0 0,1 0-1,-1 1 1,1-1 0,-1 1-1,1 0 1,0 0 0,-5 5-1,-1 2 45,1 0 1,-11 15-1,18-23-88,0 0 0,1 1 1,-1-1-1,1 1 0,-1-1 1,1 1-1,0 0 0,0 0 1,0 0-1,0-1 0,0 1 1,1 0-1,-1 0 0,1 0 1,0 0-1,0 0 0,0 0 1,0 0-1,1 0 0,-1 0 1,1 0-1,0 0 0,0 0 1,0 0-1,0 0 0,0-1 1,0 1-1,1 0 0,-1-1 1,1 1-1,2 1 0,25 17 239,-22-15-203,0-1 0,0-1 0,0 1 0,1-1 0,0-1 0,0 1 0,0-1 0,0 0 0,1-1 0,-1 0 0,0-1 0,1 1 0,0-2 0,-1 1 0,13-2 0,0 1-193,-5 1-199,1-1 0,-1-1 1,1 0-1,-1-1 0,1-1 0,19-6 0,11-7-819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35:12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3552,'16'0'1312,"-16"0"-992,47 0-128,-32 0 704,16 15-544,1-15-64,14 0-192,1 16 128,-16-16-128,16 0-256,-16 16 96,-15-32-3584,15 32 1984,0-16 480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18:46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32 234 3488,'-13'-26'1115,"10"55"1108,4 5-1102,0-12-622,-1 1 1,-4 33-1,-2-33-302,4-17-146,1 0 0,-1 1 1,1-1-1,0 11 0,1 58 888,0-77-615,-1 0-651,1-1 0,0 0 0,0 1 0,0-1 0,1 1 0,-1-1 0,1 1 0,0-4 0,1 2 146,0 1 0,0-1-1,-1 1 1,1-1 0,-1 1-1,0-1 1,0 0 0,-1 0-1,1 0 1,-1-6 0,1 2-7,0 1 1,0-1-1,1 1 0,-1-1 1,2 1-1,-1 0 1,1 0-1,0 0 1,6-10-1,-3 6 101,-5 8 93,1 0 1,0 0-1,0 0 0,0 0 1,1 0-1,-1 0 0,1 1 0,0-1 1,-1 1-1,1-1 0,0 1 1,7-3-1,0 0 175,1 1 0,22-6 0,-14 5-11,-6 1 30,0 1 0,1 0 0,-1 1 0,0 1 0,1 0 0,-1 1 0,16 1 0,-15 1-66,27 2 314,70 19-1,-93-17-309,0 2 0,19 11 0,-24-11 8,0-2 1,16 6-1,-5-8 717,-20-5-381,-11 1-467,6 0-14,1 0-1,0 0 1,0 0-1,0 0 1,0 0-1,0 0 1,0 0-1,0 0 1,0 0-1,0 0 1,0 0-1,-1 0 0,1 0 1,0 0-1,0 0 1,0 0-1,0 0 1,0 0-1,0 0 1,0 0-1,0 0 1,0 0-1,0 0 1,0 0-1,-1 0 1,1 0-1,0 0 0,0 0 1,0 0-1,0 0 1,0-1-1,0 1 1,0 0-1,0 0 1,0 0-1,0 0 1,0 0-1,0 0 1,0 0-1,0 0 1,0 0-1,0 0 0,0 0 1,0-1-1,0 1 1,0 0-1,0 0 1,0 0-1,0 0 1,0 0-1,0 0 1,0 0-1,0 0 1,0 0-1,0 0 1,0-1-1,0 1-10,0-1 0,0 1-1,0-1 1,0 1 0,0 0 0,-1-1 0,1 1-1,0-1 1,0 1 0,0-1 0,-1 1-1,1 0 1,0-1 0,0 1 0,-1-1 0,1 1-1,0 0 1,-1-1 0,1 1 0,0 0-1,-1 0 1,1-1 0,-1 1 0,-15-5-564,-24 6-557,27-1 1060,10 0 53,0 0 1,0 0-1,0 1 1,1-1 0,-1 1-1,0-1 1,1 1-1,-1 0 1,0 0-1,1 0 1,-1 0-1,1 1 1,-1-1-1,1 1 1,-4 3 0,-13 7-83,15-10 69,0 0 0,1 0-1,0 1 1,-1 0 0,1-1-1,0 1 1,0 0 0,1 1 0,-1-1-1,1 0 1,-1 1 0,1-1-1,0 1 1,-1 4 0,2-7 28,1 0-1,0 0 1,-1 0 0,1 0-1,0 0 1,0 0 0,0 0 0,0 0-1,0 0 1,0 0 0,0 0 0,0 0-1,1 0 1,-1 0 0,0 0 0,0 0-1,1-1 1,-1 1 0,1 0 0,-1 0-1,1 0 1,-1 0 0,1 0-1,-1-1 1,1 1 0,0 0 0,1 0-1,4 7 16,-5-5 17,2 1 1,-1-1 0,0 0-1,1 0 1,-1 0 0,1 0-1,0-1 1,0 1 0,0-1-1,0 0 1,0 0 0,1 0-1,-1 0 1,1 0 0,3 1-1,-5-3-20,1 1-1,-1 0 0,1-1 0,-1 0 0,1 1 0,0-1 0,-1 0 0,1 0 0,-1-1 1,1 1-1,-1 0 0,1-1 0,-1 0 0,1 1 0,-1-1 0,1 0 0,-1 0 1,0 0-1,0-1 0,1 1 0,-1-1 0,4-2 0,38-41-2104,-42 43 1430,-2 2 260,-13 0-42,11 0 683,4 0 112,-1 0-311,0 0 0,-1 0 1,1 0-1,0 1 1,-1-1-1,1 0 1,0 1-1,-1-1 0,1 0 1,0 1-1,-1-1 1,1 1-1,-1-1 1,1 1-1,-1-1 0,1 1 1,-1-1-1,1 1 1,-1-1-1,0 1 1,1 0-1,-1-1 0,0 1 1,1 0-1,-1-1 1,0 1-1,0 0 1,0-1-1,0 1 1,1 0-1,-1-1 0,0 1 1,0 0-1,-1 0 1,1 1 2,1-1 1,-1 0-1,0 1 1,0-1 0,1 1-1,-1-1 1,1 0-1,-1 0 1,1 1 0,-1-1-1,1 0 1,0 0-1,0 0 1,0 0 0,-1 0-1,1 1 1,0-2-1,0 1 1,1 0 0,0 1-1,32 16 729,-30-15-718,0-1-1,1 0 1,0 0-1,-1-1 1,1 1-1,0-1 1,0 0 0,5 0-1,5 2 113,-8-1-116,-1-1 1,1 0-1,0 0 0,0 0 0,0-1 0,0 0 1,-1-1-1,1 1 0,0-1 0,0-1 1,9-2-1,7-4 59,-5 1 11,34-7-1,-39 13-90,-8 0-20,1 0-1,-1 0 1,1 0-1,9-4 1,-4-1-27,-1 0 1,13-9 0,-13 8-1,-6 5 2,1-1-1,-2 0 0,1 0 0,0 0 0,-1 0 0,1-1 1,-1 1-1,0-1 0,0 0 0,0 0 0,-1 0 0,3-5 1,4-7-72,17-20-47,-21 26 129,0-1 1,0 1-1,-1-1 0,-1 1 1,0-1-1,0 0 0,-1-1 1,1-11-1,-2-95-34,-1 67 282,0 48-182,-2-29 846,2 30-856,-1 0 1,1 0 0,-1 0 0,1 1 0,-1-1 0,0 0 0,1 0 0,-1 1 0,0-1 0,0 0 0,0 1 0,-2-3 0,0 2 75,3 7-58,-10 52 59,15-23-11,-13 12 224,5-8 12,3 57-1,0-46-135,1-20-31,-2 31-304,1-55 12,-1 0 0,1 0 0,-1-1 0,0 1 0,-1 0 1,1-1-1,-1 1 0,0-1 0,-3 5 0,-8 10-1974,10-4 613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18:46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1 4800,'-31'15'1792,"31"-15"-1408,-15 0-96,-1 16 1760,16-16-1184,-16 16-64,-15-1-512,16 1 160,-1-1-256,-15 32-1248,31-16 576</inkml:trace>
  <inkml:trace contextRef="#ctx0" brushRef="#br0" timeOffset="1">94 593 6144,'-15'16'2272,"15"-16"-1760,-31 15-160,31 1 544,0-16-576,-16 0 128,0 0-256,16 0 96,0 0-160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18:47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0 234 5984,'0'-15'4016,"3"15"-3584,-1 0-444,-1 0 1,1 1 0,-1-1 0,1 0-1,0 1 1,-1 0 0,1-1-1,-1 1 1,1 0 0,2 2 0,4 2-20,6 1 127,-2 1 0,1 1 0,-1 0 0,0 1 0,19 18 0,-25-22-72,-1 0 0,0 1 0,0 0 0,0 0 0,-1 1 0,0-1 0,6 12 0,-6-5 74,4 16 57,-7-28-136,-1 0 0,0 0-1,0 0 1,0 0 0,0 0 0,-1 0 0,1 0-1,0 0 1,0 0 0,-1 0 0,1 0 0,0 0 0,-1 0-1,1 0 1,-1 0 0,0 0 0,1 0 0,-1 0-1,-1 1 1,-9 10 210,8-9-226,1-1 0,0 1 0,-1-1 0,0 0 1,1 0-1,-6 3 0,3-2-2,-1 0 1,1-1-1,-1 0 1,0 0-1,0 0 1,0-1-1,-1 0 1,1 0-1,0 0 1,-10-1-1,16 0-9,0 0 1,0 0-1,0 0 1,0 0-1,0 0 0,0 0 1,0 0-1,-1 0 1,1 0-1,0 0 1,0 0-1,0 0 0,0 0 1,0 0-1,0 0 1,0 0-1,0 0 1,0 0-1,0 0 0,-1 0 1,1 0-1,0 0 1,0 0-1,0 0 0,0 0 1,0 0-1,0 0 1,0 0-1,0 0 1,0 1-1,0-1 0,0 0 1,0 0-1,0 0 1,0 0-1,0 0 1,-1 0-1,1 0 0,0 0 1,0 0-1,0 0 1,0 0-1,0 0 0,0 1 1,0-1-1,0 0 1,0 0-1,0 0 1,0 0-1,0 0 0,0 0 1,0 0-1,0 0 1,0 0-1,0 0 1,1 1-1,-1 9-275,0-10 281,-1 0 1,1 0-1,0 0 0,0 0 0,0 1 0,0-1 0,0 0 0,0 0 0,0 0 1,0 0-1,0 0 0,0 0 0,0 0 0,0 0 0,0 0 0,0 0 1,0 1-1,0-1 0,0 0 0,0 0 0,1 0 0,-1 0 0,0 0 0,0 0 1,0 0-1,0 0 0,0 0 0,0 0 0,0 0 0,0 0 0,0 0 0,0 1 1,0-1-1,0 0 0,0 0 0,0 0 0,0 0 0,1 0 0,-1 0 0,0 0 1,0 0-1,0 0 0,0 0 0,0 0 0,0 0 0,0 0 0,0 0 1,0 0-1,0 0 0,1 0 0,-1 0 0,0 0 0,0 0 0,0 0 0,0 0 1,0 0-1,91 0-126,-84-1 141,-1 1 0,1-1 1,0 0-1,-1-1 0,7-2 1,3 0 119,16-2 75,-1-4 32,-5 5-104,-19 4-97,0-1 1,1 0-1,-1 0 1,0 0 0,9-5-1,10-8 260,-34 4-187,7 11-106,1-1 1,0 1-1,-1 0 1,1-1-1,-1 1 0,1-1 1,0 1-1,0-1 0,-1 0 1,1 1-1,0-1 1,0 1-1,0-1 0,-1 0 1,1 1-1,0-1 1,0 1-1,0-1 0,0 0 1,0 0-1,0-5 20,-1 5-29,0 0-1,0 0 1,0 0 0,0 0-1,0 0 1,0 0-1,0 0 1,0 0 0,0 0-1,0 0 1,0 1 0,-1-1-1,1 1 1,0-1 0,0 1-1,-1-1 1,1 1 0,0-1-1,-1 1 1,-1 0 0,-32-1-617,23 2 3,12-1 612,0 0-1,0-1 0,0 1 0,0 0 1,-1 0-1,1 0 0,0 0 1,0 0-1,0 0 0,0 0 1,0 0-1,0 0 0,0 0 0,0 0 1,0 0-1,0 0 0,-1 0 1,1 0-1,0 0 0,0 1 0,0-1 1,0 0-1,0 0 0,0 0 1,0 0-1,0 0 0,0 0 1,0 0-1,0 0 0,0 0 0,-1 0 1,1 0-1,0 0 0,0 0 1,0 0-1,0 0 0,0 1 0,0-1 1,0 0-1,0 0 0,0 0 1,0 0-1,0 0 0,0 0 0,0 0 1,0 0-1,0 0 0,0 0 1,0 0-1,0 1 0,0-1 1,0 0-1,0 0 0,0 0 0,0 0 1,0 0-1,0 2 4,1-1 0,-1 0 0,0 1 0,1-1 0,-1 1 0,1-1-1,-1 0 1,1 1 0,0-1 0,-1 0 0,1 0 0,0 0 0,0 1 0,0-1 0,0 0 0,0 0 0,0 0 0,0 0-1,0-1 1,0 1 0,1 0 0,-1 0 0,0-1 0,2 2 0,4 1 95,1-1 0,-1 1 0,14 2 0,-5-3 19,0-1 0,31-1 0,-19-1-53,-6 1-14,8 1-27,-1-1-1,1-2 1,0-1-1,31-8 1,-30 3-38,60-13 3,-84 20 20,0 0 0,0 0 0,0-1 0,0 1 0,12-7 0,-12 4 15,-1-1 0,1 0-1,-1 0 1,10-11-1,-14 15-12,-1 0 0,0 0 0,0-1 0,0 1 0,0 0 0,0 0 0,0-1 0,-1 1 0,1 0 0,0-1 0,-1 1 0,1-1 0,-1 1 0,1-1 0,-1-2 0,0 3-16,0 0-1,0-1 0,0 1 1,-1 0-1,1 0 1,0 0-1,-1-1 0,1 1 1,-1 0-1,0 0 1,1 0-1,-1 0 0,0 0 1,0 0-1,1 0 1,-3-1-1,3 1-3,-1 1 1,0 0-1,1-1 0,-1 1 1,1 0-1,-1-1 0,0 1 1,1 0-1,-1 0 1,1 0-1,-1-1 0,0 1 1,1 0-1,-1 0 0,0 0 1,1 0-1,-1 0 0,0 0 1,1 0-1,-1 1 0,0-1 1,1 0-1,-1 0 1,0 0-1,1 1 0,-1-1 1,0 1-1,-2 0-44,-2 1 13,0 0 0,0 0 0,0 1 0,-6 4 0,9-6 28,-1 1 0,1 0 0,0 0 0,0 0 0,0 0 0,0 0 0,0 0 0,0 1 0,1-1 0,-1 1 0,1-1 0,-2 3 0,-2 21-254,1-16 176,4-9 98,-1-1-1,1 1 1,0 0-1,-1-1 0,1 1 1,0 0-1,0 0 1,0-1-1,0 1 0,-1 0 1,1-1-1,0 1 0,0 0 1,0-1-1,0 1 1,1 0-1,-1 0 0,0-1 1,0 1-1,0 0 1,0-1-1,1 1 0,-1 0 1,0-1-1,1 1 0,-1 0 1,1-1-1,-1 1 1,0-1-1,1 1 0,-1-1 1,1 1-1,-1-1 0,1 1 1,0-1-1,-1 0 1,2 1-1,6 8 62,-7-7-29,0 0 0,1-1 0,-1 1-1,1-1 1,-1 1 0,1-1 0,0 1 0,-1-1-1,1 0 1,0 0 0,0 0 0,0 0 0,0 0 0,0 0-1,0-1 1,0 1 0,0-1 0,1 1 0,-1-1-1,3 0 1,3 1 65,-6 0-74,0-1 0,0 0-1,1 0 1,-1 0 0,1 0 0,-1 0 0,0 0 0,1 0-1,-1-1 1,0 1 0,0-1 0,1 0 0,-1 1 0,0-1-1,3-2 1,23-20 167,-22 18-208,0 1 0,0-1 0,0 0 0,-1 0 0,0-1 0,8-11 0,-11 13-15,1 1 0,-1-1 0,-1 0-1,1 0 1,0 0 0,-1 0-1,0 0 1,0 0 0,0 0 0,0 0-1,-1 0 1,1-1 0,-1 1 0,0 0-1,-2-8 1,2-15-114,0 4 78,-1 1 0,0-1-1,-2 0 1,-8-34 0,7 46 63,2 5 12,-1-1 0,2 1 0,-1 0 1,1-1-1,0 1 0,-1-12 0,2 14-2,-1-15 32,1 19-34,0-1 1,-1 1-1,1-1 1,0 1-1,0-1 0,0 1 1,-1 0-1,1-1 1,0 1-1,0-1 1,-1 1-1,1 0 1,0-1-1,-1 1 1,1 0-1,-1 0 0,1-1 1,0 1-1,-1 0 1,1 0-1,-1-1 1,1 1-1,-1 0 1,1 0-1,0 0 0,-1 0 1,1 0-1,-1 0 1,1 0-1,-2 0 1,2 0-4,0 0 1,0 0-1,0-1 1,0 1-1,0 0 1,0 0-1,0 0 1,0 0-1,0 0 1,-1 0-1,1 0 1,0 0-1,0 0 1,0 0-1,0 0 1,0 0-1,0 0 1,0 0-1,0 1 1,0-1-1,0 0 1,0 0-1,-1 0 1,1 0-1,0 0 1,0 0-1,0 0 1,0 0-1,0 0 1,0 0-1,0 0 1,0 0-1,0 0 1,0 0-1,0 0 1,0 0-1,0 1 1,0-1-1,0 0 1,0 0-1,0 0 1,0 0-1,0 0 1,0 0-1,0 0 1,0 0-1,0 0 1,0 0-1,0 0 1,0 1-1,0-1 1,0 0-1,0 0 0,0 0 1,0 0-1,0 0 1,0 156 1017,-1-117-461,0-12-1124,1-1-1,4 35 0,9-14-915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18:50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10 1888,'0'0'613,"0"3"-367,-1 0-211,1 0 1,0 0 0,-1 0-1,0-1 1,0 1-1,-1 4 1,-3 10 136,11 9 15,-14 29 47,5-28-149,2 0-1,2 28 1,0-25 17,-4 51 1,-2-47-26,1 0 55,0 36 0,4 112 3489,3-192-3346,-1 7-256,-1 0 0,1 0 0,-1 0 0,0 0 1,2-6-1,-2-1-10,0 0 0,-1-13 0,3-43-100,43-191-1653,-41 238 1609,0 0 0,1 0 0,1 0 0,1 1 1,0 1-1,16-25 0,17-8-9,-33 40 185,1 1-1,10-10 1,-15 16-12,1-1 0,0 1 0,0 0 0,0 0 0,0 1 0,11-4 0,-10 4 39,0 0-1,1 0 1,-1 1 0,8-1-1,-11 2-34,0 0-1,0 0 0,1 0 1,-1 1-1,0 0 0,0-1 0,1 1 1,-1 0-1,0 1 0,4 1 0,2 1 63,0 1 27,1 0-1,10 8 0,-16-10-95,-1-1 0,0 1 1,0 0-1,0 0 0,0 0 0,-1 1 0,0-1 0,1 1 0,1 3 0,-2-1 23,1-1-1,-1 1 0,0-1 0,-1 1 1,1 0-1,-1 0 0,0 0 0,-1 0 1,1 0-1,-2 9 0,1-11-23,-1 0 0,1 0 0,-1 0 0,0-1 0,-1 1 0,1 0 0,0-1 0,-1 1 0,0-1 0,0 1 0,0-1 1,0 0-1,-1 0 0,1 0 0,-1 0 0,0 0 0,-4 3 0,1-2-29,0-1 0,0 0-1,0 0 1,0 0 0,0-1 0,-1 0 0,-6 2 0,-49 6-14,47-8 31,-10 4 16,-1 0-1,1 2 0,-33 14 0,52-20-29,-1 1-29,-1 1-1,0-1 1,1 1-1,0 0 1,0 1-1,-10 8 0,14-9-9,-1-1-1,1 1 0,0 0 0,0 0 0,1 0 0,-1 1 1,1-1-1,0 1 0,0-1 0,0 1 0,-1 7 0,2-9 42,1-1 0,-1 1-1,1-1 1,0 1-1,0 0 1,0-1-1,0 1 1,0 0-1,1-1 1,-1 1-1,1-1 1,0 1 0,-1 0-1,1-1 1,2 4-1,0-2 3,-1 0 0,1-1 0,0 1 0,0 0 0,0-1 0,1 0 0,7 6 0,2 0 13,0-1 0,1-1 0,0 0 0,17 5-1,8 3 124,62 14 0,-51-23-34,-25-4-50,40 8 57,-2-4-22,-6 1-90,-53-7-31,0 0 0,0-1-1,0 1 1,6-3 0,3 0-58,28-3 57,-7-4 512,-21 8-312,-12 2-147,-1 0-1,1-1 1,0 1 0,0 0 0,0 0 0,0 0 0,0-1 0,0 1 0,0 0-1,0-1 1,0 1 0,-1-1 0,1 1 0,0-1 0,0 1 0,-1-1-1,1 0 1,0 1 0,-1-1 0,1 0 0,0 0 0,-1 1 0,1-1 0,-1 0-1,1 0 1,-1 0 0,1-1 0,0 0-2,0 0 1,0 0-1,-1 0 0,1 1 1,0-1-1,-1 0 0,0 0 1,1 0-1,-1 0 0,0-4 1,-7-22 78,3 16-14,3 9-22,-1-1 1,1 1-1,0 0 1,-1 0-1,1 0 1,-1 0-1,0 0 0,0 1 1,0-1-1,-1 1 1,1-1-1,0 1 1,-4-3-1,-7 0 530,11 2-406,2 3-178,0 0 0,0-1 0,-1 1 1,1 0-1,0-1 0,0 1 0,0 0 0,-1 0 0,1-1 0,0 1 0,0 0 0,-1 0 0,1 0 0,0-1 0,0 1 0,-1 0 0,1 0 0,0 0 0,-1 0 0,1 0 0,0 0 0,0-1 0,-1 1 0,0 0 0,0 1-8,0 0-1,1-1 1,-1 1-1,0 0 1,0 0-1,0-1 1,0 1-1,1 0 1,-1 0-1,0 0 1,1 0-1,-1 0 1,1 0-1,-1 0 0,0 2 1,-5 9-41,3-8 31,0 1 0,0 0 1,1 0-1,0 0 0,0 0 0,0 0 0,1 0 0,-1 1 0,1-1 1,0 8-1,0 1 16,1-11 3,-1 0 0,1 0 0,0 1 0,0-1 0,0 0 0,1 1-1,-1-1 1,1 0 0,-1 0 0,1 0 0,0 1 0,0-1 0,1 0 0,-1 0 0,1 0 0,-1-1 0,1 1 0,2 3 0,0-2 87,1 0 0,-1 0 1,1 0-1,5 3 0,-7-6-144,0 1 0,-1-1 0,1 0 0,0-1 0,0 1-1,0 0 1,-1-1 0,1 0 0,0 1 0,4-1 0,31 0-716,-20 1 138,0-1 1,32-4 0,-3-6-53,-32 8 525,-10 1 110,0 1 0,0-1 0,0 0 0,4-2 0,-5 1 15,0 0 0,0 0 0,0-1 0,6-5 0,-2 2-8,0 0 70,0-1 0,0 0-1,0 0 1,-1 0-1,-1-1 1,1 0 0,-1 0-1,0 0 1,5-12-1,10-32 314,2 13 21,-21 34-265,-1 0 0,0 1 1,0-1-1,0-5 0,1-5 149,3-10 79,-2 16-62,-1-1 1,-1 1-1,1-16 0,-2 10 8,0 7-150,-1 1 0,2-1 0,-1 0 0,3-8 0,0 5-38,-3 10-83,1 0 0,-1 0 0,1-1 0,-1 1 1,1 0-1,-1 0 0,0 0 0,1-1 0,-1 1 1,0 0-1,0 0 0,0-1 0,0 1 0,0 0 1,-1-1-1,1 1 0,0 0 0,0 0 0,-1 0 1,1-1-1,-1 1 0,1 0 0,-1 0 0,0 0 1,1 0-1,-2-2 0,2 3-7,0 0-1,0 0 1,0 0 0,0 0-1,0 0 1,-1 0 0,1 0-1,0-1 1,0 1 0,0 0 0,0 0-1,0 0 1,0 0 0,0 0-1,0 0 1,0 0 0,-1 0-1,1 0 1,0 0 0,0 0-1,0 0 1,0 0 0,0 0 0,0-1-1,0 1 1,-1 0 0,1 0-1,0 0 1,0 0 0,0 0-1,0 0 1,0 0 0,0 0-1,0 1 1,-1-1 0,1 0 0,0 0-1,0 0 1,0 0 0,0 0-1,0 0 1,0 0 0,0 0-1,0 0 1,-1 0 0,1 0-1,0 0 1,0 0 0,0 0-1,0 1 1,0-1 0,0 0 0,0 0-1,0 0 1,0 0 0,0 0-1,-6 7-79,1-1 1,1 1-1,-1-1 0,1 1 0,-4 10 0,-2 5-10,0 1 1,1 1-1,-8 37 0,-5 37 323,-13 162 0,31-205-238,3 0-1,3 0 0,14 94 1,-14-136 19,0 0 0,1 0 0,1 0 0,0 0 0,1-1 0,0 0 0,1 0 0,9 14 0,-13-23 10,9 14 169,17 19 1,-25-32-142,1-1 0,0 1 0,0 0 0,0-1 0,0 0-1,0 0 1,1 0 0,0-1 0,8 4 0,-12-5-41,0-1-1,0 0 1,0 1-1,-1-1 1,1 0-1,0 0 1,0 0-1,0 0 1,0 0-1,0 0 1,0 0-1,-1 0 1,1 0-1,0 0 1,0-1-1,0 1 1,0 0-1,0-1 1,-1 1-1,1 0 1,0-1-1,1 0 1,1-1 23,1 0-7,-1-1 1,0 1 0,1-1-1,-1 1 1,0-1-1,0 0 1,-1 0 0,1-1-1,0 1 1,-1-1-1,0 1 1,0-1 0,2-5-1,0-2 7,-1 0-1,0-1 1,-1 1 0,-1-1-1,0 0 1,0 1-1,-1-1 1,-2-18 0,-8-55 121,8 58-119,-4-27 10,0 30-47,-1 1 0,-1 0 0,-2 0 0,0 1 0,-1 0 0,-1 0 0,-28-37 0,28 43-17,-25-33-35,-54-57-1,82 98 29,7 6 12,0 1 0,1 0 0,-1-1 0,1 1 0,-1-1 0,1 1 1,0-1-1,-1 0 0,1 1 0,0-1 0,0 0 0,0 0 0,0 0 0,0 0 1,1 0-1,-1 0 0,1 0 0,-1 0 0,1-4 0,-1 4-23,1 0 0,0 0 0,0-1-1,1 1 1,-1 0 0,0 0 0,1 0 0,-1 0-1,1 0 1,0 0 0,0 0 0,-1 0-1,2-1 1,0 1 10,1 0-1,-1 0 1,0 0-1,0 0 1,1 1 0,-1-1-1,1 1 1,3-2-1,9-5-54,-9 4 57,1 1 1,0 0-1,0 0 1,1 0-1,7-1 1,26-2 61,-18 1-18,-13 3-44,1 0 1,-1 0-1,17 0 0,2 3-29,-14 0-35,0-1 0,-1 0 0,24-4 0,-19 0 76,-9 1 23,0 1 0,1 0 0,12 0-1,-20 2 2,0 0-1,0 0 0,-1 0 0,1-1 0,0 1 1,0-1-1,-1 0 0,5-1 0,-6 1-4,1 0-1,-1 0 1,1 0-1,-1 0 1,0 0-1,1-1 0,-1 1 1,2-3-1,6-7 116,-5 9-83,3-4 57,-6 2-48,0-1 1,-1 1 0,1-1-1,-1 1 1,0-1-1,0 1 1,0-1-1,0 0 1,-1 1-1,-1-8 1,-24-19 69,23 25-82,2 5-33,1 1 0,0-1 0,0 1 0,0-1 0,0 1 0,0-1 0,-1 1 0,1 0 0,0-1 0,0 1 0,-1-1 0,1 1 0,0 0 0,-1-1 0,1 1 0,0 0 0,-1 0 0,1-1 0,0 1 0,-1 0 0,1 0 0,-1-1 0,1 1 0,0 0 0,-1 0 0,1 0 0,-1 0 0,1-1 0,-1 1 0,1 0 0,-1 0 0,1 0 0,-1 0 0,1 0 0,-1 1 0,-4 1-50,3 0 10,1 0 0,-1-1-1,1 1 1,-1 0 0,1 0 0,0 0 0,0 1 0,0-1 0,0 0 0,0 0 0,1 0 0,-1 1 0,1-1 0,-1 3 0,0 1-5,-1 0 8,0 0 0,1 0 0,0 0 0,0 5-1,6 34-84,-2-32 74,0 23-1,-3-16 83,2-1 0,0 1-1,7 24 1,-4-20 45,-4-17-59,0-1 1,1 1-1,0-1 1,0 1-1,1-1 0,0 0 1,0 0-1,0 0 1,8 10-1,0-7 94,1 0 0,-1-1 1,1 0-1,17 7 0,-21-11-95,0-1-1,1-1 1,-1 1-1,0-1 1,1-1-1,-1 1 1,11-1 0,-3-1 43,0 0 0,31-5 1,-31 2 10,-1-1 0,0-1 1,0 0-1,0-1 1,-1-1-1,16-10 1,-7-6 148,0 13-64,-19 4-91,-2 0 0,1 0 1,-1-1-1,3-10 0,-5 16-61,0 0-1,-1-1 1,1 1 0,-1 0-1,1 0 1,-1 0 0,1-1-1,-1 1 1,0 0-1,1 0 1,-1 0 0,0 0-1,0 0 1,0 0-1,0 1 1,0-1 0,0 0-1,-1-1 1,0 1 0,0 0 0,0 0 0,0 0 0,-1 0 0,1 0 0,0 0 0,0 0-1,0 1 1,-1-1 0,1 1 0,-4-1 0,-1 2-58,0-1 0,0 1-1,0 1 1,-8 2 0,-2 1-19,7-3 14,8-2 39,0 0 0,0 1 1,0-1-1,0 1 0,0 0 0,0-1 1,-2 3-1,-15 18-112,6-11-11,13-8 131,-1 1-1,1-1 1,-1 1 0,1-1-1,0 1 1,0 3 0,0-6 8,0 0 4,0 0 1,0 1 0,0-1-1,0 0 1,0 1 0,0-1 0,0 0-1,0 1 1,0-1 0,0 0-1,0 1 1,0-1 0,0 0 0,0 0-1,0 1 1,0-1 0,1 0-1,-1 1 1,0-1 0,0 0 0,0 0-1,0 1 1,1-1 0,-1 0 0,0 1-1,5 3 35,-3-1 6,1 0 1,0 0-1,0 0 0,1 0 0,-1-1 0,1 1 0,3 1 0,1-1-30,0 0 0,0 0 0,0-1-1,0 0 1,1 0 0,-1-1 0,1 0-1,-1-1 1,1 1 0,-1-2 0,0 1-1,15-4 1,-6 1-177,11-2-352,47-15 1,-59 13 526,0 0 1,0-2-1,-1 1 0,0-2 1,-1 0-1,0 0 0,20-20 1,-34 29-1,1 1 0,-1-1 0,1 1 0,-1-1 0,0 1 0,0-1 0,1 1 0,-1-1-1,0 0 1,0 1 0,0-1 0,1 1 0,-1-1 0,0 1 0,0-1 0,0 0 0,0 1 0,0-1 0,0 1 0,0-1 0,0 0 0,0 1 0,-1-1 0,1 1 0,0-2 0,0 2 12,0-3 130,-2 3-141,1 0 0,-1 0 0,1 0 0,0 0 0,-1 1 0,1-1 0,0 0 0,-1 0 0,1 1 0,0-1 0,-1 1 0,1-1 0,0 1 0,0 0 0,0 0 0,-1-1 0,1 1 0,0 0 0,-1 1 0,0 0-51,-1 1-1,1-1 0,0 1 0,0-1 0,0 1 1,-3 4-1,-10 24-175,14-30 220,1-1 0,-1 1 0,1 0 0,0 0 0,-1 0 0,1 0 0,0-1 0,-1 1 0,1 0 0,0 0 0,0 0 0,0 0 0,0 0 0,0 0 0,0 0 0,0 0 0,0 0 0,0 0 0,1 0 0,-1 0 0,0-1 0,0 1 0,1 0 0,-1 0 0,1 0 0,-1 0 0,1-1 0,-1 1 0,1 0 0,-1 0 0,1-1 0,0 1 0,-1 0 0,1-1 0,1 2 0,2 0 12,0 0-1,1 0 1,-1-1 0,0 1 0,9 1 0,-9-2-43,5 1-55,0-1 0,1 0-1,-1 0 1,0-1 0,13-1 0,4 0-251,4 1-409,-3 0-257,38-3 0,-13-7-359,-30 7 960,-12 2 251,0 0 0,0-1 1,-1 0-1,1 0 0,12-6 0,-13 5 105,-1-1 1,0 0-1,0 0 1,12-8-1,-16 9 50,0-1-1,-1 0 1,1 1 0,-1-2 0,1 1-1,-1 0 1,-1 0 0,1-1 0,0 0-1,2-7 1,2-5 132,-2 5 89,0 0-1,6-25 0,-5-2 1129,1 16-320,-12 4-255,3 12-519,2 6-249,0 1 0,0-1 0,0 1-1,0 0 1,0-1 0,-1 1 0,1-1 0,0 1 0,0 0 0,0-1-1,0 1 1,0 0 0,-1-1 0,1 1 0,0 0 0,0-1 0,-1 1-1,1 0 1,0-1 0,0 1 0,-1 0 0,1-1 0,0 1 0,-1 0 0,1 0-1,0 0 1,-1-1 0,1 1 0,0 0 0,-1 0 0,1 0 0,-1 0-1,1 0 1,0 0 0,-1 0 0,0 0-9,0 1 1,0 0-1,0-1 0,1 1 0,-1 0 1,0 0-1,1 0 0,-1 0 0,1-1 1,-1 1-1,1 0 0,-1 0 0,0 1 1,-11 40-183,10-32 204,0-1 0,1 1 0,0 0 0,1 0 0,2 15 0,-1 10 126,-1 25-662,0-58 186,0 0 1,1 1 0,-1-1 0,1 0-1,0 1 1,-1-1 0,1 0 0,0 0-1,0 1 1,1-1 0,1 2 0,-3-3 103,1 0 1,0 1-1,-1-1 1,1 0 0,0 0-1,0-1 1,0 1-1,0 0 1,0 0-1,0 0 1,0-1 0,0 1-1,0 0 1,1-1-1,-1 1 1,1 0 0,-1-1 200,-1 0 1,0 0 0,0 0 0,0 0 0,0 0-1,0 0 1,0 0 0,0 0 0,1 0 0,-1 0 0,0 0-1,0 0 1,0 0 0,0 0 0,0 0 0,0-1-1,0 1 1,0 0 0,1 0 0,-1 0 0,0 0 0,0 0-1,0 0 1,0 0 0,0 0 0,0 0 0,0 0-1,0 0 1,0-1 0,0 1 0,0 0 0,0 0 0,0 0-1,1 0 1,-1 0 0,0 0 0,0 0 0,0 0-1,0-1 1,0 1 0,0 0 0,0 0 0,0 0 0,0 0-1,0 0 1,-1-1 0,-2-6-470,-7-5 285,10 11 285,-5-6 191,-2-4 376,0 0 1,-15-14 0,1-1 574,18 23-1063,1 0-1,0 0 1,0-1 0,1 1-1,-1 0 1,1-1 0,-1 1-1,1-1 1,-1-7 0,2 10-110,0-1 1,0 0-1,0 1 1,0-1-1,0 0 1,0 1-1,0-1 1,1 1-1,-1-1 1,1 0-1,-1 1 1,1-1-1,0 1 1,0 0-1,-1-1 1,1 1-1,0-1 1,0 1 0,0 0-1,0 0 1,1 0-1,-1-1 1,0 1-1,3-1 1,4-3-18,1 0 0,0 1 0,0 0 0,0 1 0,0 0 0,13-3 0,60-7-190,-70 12 134,64-2 47,-12 1 214,13-13 99,-17 4 206,-13 5 44,-22 0 218,-19 5-580,0-1 1,0 1 0,0 0-1,8-1 1,-13 3-208,0-1 0,0 0 0,0 0 1,1 0-1,-1 0 0,0 0 0,0 0 0,1-1 1,-1 1-1,0 0 0,0-1 0,0 1 0,0 0 1,1-1-1,-1 0 0,0 1 0,0-1 0,0 0 1,0 1-1,0-1 0,0 0 0,0 0 0,-1 0 1,1 0-1,0 0 0,0 0 0,-1 0 0,1 0 1,-1 0-1,1 0 0,-1 0 0,1 0 0,-1-1 1,1 1-1,-1 0 0,0 0 0,0 0 0,0-1 1,0 0-1,0 2-22,0 0 1,0 0-1,0 0 0,0-1 1,0 1-1,1 0 1,-1 0-1,0 0 0,0 0 1,0 0-1,0 0 1,0 0-1,0 0 1,0 0-1,0 0 0,-1-1 1,1 1-1,0 0 1,0 0-1,0 0 0,0 0 1,0 0-1,0 0 1,0 0-1,0 0 0,0 0 1,0 0-1,0 0 1,0 0-1,0 0 0,0-1 1,0 1-1,0 0 1,0 0-1,0 0 0,-1 0 1,1 0-1,0 0 1,0 0-1,0 0 0,0 0 1,0 0-1,0 0 1,0 0-1,0 0 0,0 0 1,0 0-1,0 0 1,-1 0-1,1 0 0,0 0 1,0 0-1,0 0 1,0 0-1,0 0 0,0 0 1,-1 0 4,0 0-1,0 0 1,0-1 0,1 1-1,-1-1 1,0 1 0,0-1-1,0 1 1,1-1 0,-1 1-1,0-1 1,1 1 0,-1-1-1,0-1 1,1 2-22,0 0 0,-1-1-1,1 1 1,0 0 0,0-1 0,-1 1 0,1-1 0,0 1 0,-1 0-1,1 0 1,0-1 0,-1 1 0,1 0 0,0 0 0,-1-1 0,1 1 0,-1 0-1,1 0 1,0 0 0,-1-1 0,1 1 0,-1 0 0,1 0 0,0 0-1,-1 0 1,1 0 0,-1 0 0,1 0 0,-1 0 0,1 0 0,-1 0 0,1 0-1,0 1 1,-1-1 0,1 0 0,-1 0 0,0 1-10,1 0 1,0 0-1,-1-1 1,1 1-1,0 0 1,-1 0-1,1 0 1,0-1-1,0 1 1,0 0-1,0 0 1,0 0-1,0 1 1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18:50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0 4224,'-41'42'2490,"40"-42"-2410,1 0-1,-1 0 1,1 1-1,-1-1 1,1 0-1,0 0 0,-1 1 1,1-1-1,-1 1 1,1-1-1,0 0 0,0 1 1,-1-1-1,1 1 1,0-1-1,0 1 0,-1-1 1,1 0-1,0 1 1,0-1-1,0 1 1,0-1-1,0 1 0,-1-1 1,1 1-1,0 0 1,0-1-1,1 1 0,-1-1 1,0 1-1,-1 4 345,-10 0 978,6 5-586,0-7-561,5-3-248,-1 0 1,1 0-1,0 1 0,0-1 1,-1 0-1,1 0 0,0 0 1,-1 0-1,1 0 0,0 0 1,-1 0-1,1 0 0,0 1 1,0-1-1,-1 0 0,1 0 1,0 0-1,0 1 0,-1-1 1,1 0-1,0 0 0,0 1 1,0-1-1,0 0 0,-1 0 1,1 1-1,0-1 0,0 0 1,0 1-1,0-1 0,0 0 1,0 0-1,0 1 0,0-1 1,0 0-1,0 1 0,0-1 1,0 0-1,0 1 0,0-1 1,0 0-1,0 1 0,0-1 1,0 0-1,0 0 0,0 1 1,0-1-1,1 0 0,-1 1 1,0-1-1,0 0 0,0 0 1,1 1-1,2 0 95,0 0 1,1-1 0,-1 1-1,0-1 1,1 1-1,-1-1 1,0 0-1,7-1 1,-2 1-157,11 0 61,-9 0 2,0 1 0,0-2 0,19-2 0,2-7 300,-5 4-106,-20 0-159,-4 2-35,11-1-14,-10 3 27,0 0 1,0-1-1,-1 1 1,1-1-1,0 1 1,-1-1 0,0 0-1,3-3 1,-5 6-18,0-1 0,-1 1 0,1 0 0,0 0 1,0 0-1,0 0 0,0 0 0,-1-1 0,1 1 1,0 0-1,0 0 0,0 0 0,0 0 0,-1 0 1,1 0-1,0 0 0,0 0 0,0 0 1,-1 0-1,1 0 0,0 0 0,0 0 0,0 0 1,-1 0-1,1 0 0,0 0 0,0 0 0,-1 0 1,1 0-1,0 0 0,0 0 0,0 0 0,0 0 1,-1 0-1,1 1 0,0-1 0,0 0 1,0 0-1,0 0 0,-1 0 0,1 0 0,0 1 1,-1 1-35,1 0-1,-1 0 1,1 0 0,-1 0 0,1 0 0,0 0 0,0 1 0,0-1 0,0 3 0,0-3 37,3 3-99,7 8 75,-9-11 29,1 0 0,-1 1 0,0-1 1,1 0-1,-1 0 0,1 0 0,0-1 0,-1 1 0,1 0 0,3 2 0,4 3 51,1 6 182,14-8-60,-11 2-19,-11-6-150,-1-1-1,0 1 1,0 0-1,1 0 1,-1-1 0,1 1-1,-1-1 1,0 1-1,1-1 1,-1 0 0,1 1-1,-1-1 1,1 0-1,-1 0 1,1 0 0,-1 0-1,1 0 1,-1-1 0,1 1-1,-1 0 1,1-1-1,-1 1 1,2-1 0,5-4 48,-6 4-35,-1 0 1,1 0-1,-1 0 1,1 0-1,-1 1 0,1-1 1,-1 0-1,1 1 1,0-1-1,3 1 1,-5 0-29,0 0 1,0 0 0,0 0 0,0 0 0,0 0 0,0 0 0,0 0 0,0 0 0,0 0 0,0 0-1,1 0 1,-1 0 0,0 0 0,0 0 0,0 0 0,0 0 0,0 0 0,0 0 0,0 0 0,0 0-1,0 0 1,0 0 0,1 0 0,-1 0 0,0 0 0,0-1 0,0 1 0,0 0 0,0 0 0,0 0-1,0 0 1,0 0 0,0 0 0,0 0 0,0 0 0,0 0 0,0 0 0,0 0 0,0 0 0,0 0-1,0-1 1,0 1 0,0 0 0,0 0 0,0 0 0,0 0 0,0 0 0,0 0 0,0 0 0,0 0-1,0 0 1,0 0 0,0-1 0,0 1 0,0 0 0,0 0 0,0-2 14,0 0-1,-1 1 1,1-1 0,-1 0 0,1 0 0,-1 0 0,0 1-1,0-1 1,0 0 0,-1-1 0,1 2-14,0-1 1,0 0 0,1 1-1,-1-1 1,0 0-1,1 1 1,-1-1-1,1 0 1,-1 0-1,1-1 1,-3-3-9,-10-4-107,7 7 75,5 3 26,1 0 0,-1 0 0,1 0 0,-1-1 0,1 1 1,-1 0-1,1 0 0,0 0 0,-1-1 0,1 1 0,-1 0 1,1 0-1,0-1 0,-1 1 0,1 0 0,0-1 1,-1 1-1,1-1 0,0 1 0,0 0 0,-1-1 0,1 1 1,0-1-1,0 1 0,0 0 0,0-1 0,0 1 0,-1-1 1,1 1-1,0-1 0,0 1 0,0-1 0,0 1 1,0-1-1,0 0 0,0-1-224,0 2-74,0-3 112,0 3 192,0 0 1,0-1-1,0 1 1,0 0-1,0 0 1,0-1-1,0 1 1,0 0-1,0 0 0,0-1 1,0 1-1,0 0 1,0 0-1,0-1 1,1 1-1,-1 0 1,0 0-1,0-1 1,0 1-1,0 0 1,0 0-1,0 0 1,1-1-1,-1 1 1,0 0-1,0 0 1,0 0-1,0 0 1,1-1-1,6 4-58,-5-2 60,0 0 1,-1 0-1,1 0 1,0-1-1,0 1 1,0-1-1,-1 1 1,1-1-1,4 1 1,87-1 2,-91 0 0,0 0 0,-1 0 0,1 0 0,0 1 0,0-1 1,-1 1-1,1-1 0,0 1 0,-1 0 0,1 0 0,-1 0 1,2 1-1,-1-1 9,-1 0 0,1-1-1,0 1 1,-1 0 0,1 0 0,0-1 0,-1 1 0,1-1-1,0 1 1,-1-1 0,1 0 0,2 0 0,4 0 4,-6 0-51,-1 0-1,0 0 1,1 0-1,-1 0 0,1 0 1,-1 0-1,0 0 1,1 0-1,-1 1 1,2 0-1,-3-1 30,1 1 1,-1-1-1,1 1 0,-1-1 0,1 1 0,-1-1 0,1 1 0,-1 0 0,0-1 0,1 1 1,-1 0-1,0-1 0,1 1 0,-1 0 0,0 0 0,0-1 0,0 1 0,0 0 0,0 0 0,0-1 1,0 1-1,0 0 0,0 1 0,0 11 4,0-1 74,0-11-64,0-1 1,0 0-1,0 0 1,0 0-1,0 0 0,0 0 1,0 0-1,0 0 1,0 0-1,0 0 1,0 0-1,0 1 0,0-1 1,0 0-1,0 0 1,0 0-1,0 0 1,0 0-1,0 0 0,0 0 1,0 0-1,0 0 1,0 0-1,0 0 1,0 1-1,0-1 0,0 0 1,0 0-1,0 0 1,0 0-1,1 0 1,-1 0-1,0 0 0,0 0 1,0 0-1,0 0 1,0 0-1,0 0 1,0 0-1,0 0 0,0 0 1,0 0-1,0 0 1,1 0-1,-1 0 1,0 0-1,0 0 0,0 0 1,0 0-1,0 0 1,0 0-1,0 0 1,0 0-1,0 0 0,0 0 1,1 0-1,71 0 790,-68 0-782,-1 0 1,0 0 0,0-1-1,0 1 1,1-1 0,-1 0-1,0 0 1,6-2-1,6-3 25,-8 5-36,-1 0 1,1 1 0,11 0-1,-12 0-21,-1 0 0,0 0 0,1-1 0,9-1 0,-2-4-90,-12 5 90,1 0 1,-1 0-1,1 0 0,-1 1 0,0-1 1,1 1-1,-1-1 0,1 1 0,-1 0 1,1-1-1,0 1 0,1 0 1,7 0-209,19 1-429,-28-1 638,0 1-1,1-1 1,-1 0-1,0 1 1,0-1-1,0 1 1,0-1-1,0 1 0,0-1 1,0 1-1,0 0 1,0-1-1,0 1 1,0 0-1,0 0 0,-1 0 1,1 0-1,0 0 1,1 2-1,2 7-26,-4-9 48,1 1 0,-1-1 1,1 0-1,-1 0 1,1 0-1,-1 0 1,1 0-1,-1 0 0,1 0 1,0 0-1,0 0 1,-1-1-1,1 1 1,0 0-1,0 0 0,0-1 1,2 2-1,10 3 328,-13-4-314,0 0-1,1 0 1,-1-1 0,0 1 0,1 0-1,-1 0 1,0 0 0,0-1 0,0 1 0,0 0-1,0 0 1,0 0 0,0 1 0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18:53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313 260 2304,'13'-26'752,"-13"25"-718,1 0 0,-1-1 0,1 1-1,0 0 1,-1 0 0,1 0 0,0-1 0,0 1 0,0 0 0,0 0 0,0 0 0,0 0 0,2 0-1,2-3 160,10-9 852,-14 12-973,0 1-1,1-1 1,-1 1 0,0-1-1,0 0 1,0 1 0,-1-1-1,1 0 1,0 0 0,0 1 0,0-1-1,0 0 1,-1 0 0,1 0-1,0-2 1,0 1 22,-1 0-1,1 0 1,-1-1-1,0 1 1,0 0-1,0 0 1,-1-3 0,1-13 495,-1 10-463,0 1 0,0 0 0,0 0 0,-1 0 0,0 0 1,-1 1-1,1-1 0,-1 0 0,-5-7 0,5 10-38,0-1 0,0 0 0,0 0 0,0 1 0,-1 0 0,0 0 0,0 0 0,0 0 0,0 1 0,-1-1 0,0 1 0,-7-4 0,6 6-5,0-1 1,0 1-1,0 0 0,-1 0 0,1 1 0,0 0 0,-8 1 0,-7-1 271,16 0-318,-1 0 1,0 0-1,1 1 1,-1 0-1,0 0 1,1 0-1,-1 1 1,1 0-1,-1 0 0,1 0 1,0 1-1,0 0 1,0 0-1,0 0 1,1 0-1,-1 1 1,1 0-1,0 0 0,0 0 1,0 0-1,0 0 1,1 1-1,-6 9 1,-22 51 80,21-45-83,0 0-1,2 0 1,0 1-1,1 0 1,1 0-1,-4 33 1,8-41 24,1 1 0,0 0 1,3 27-1,-2-36-36,1 0 1,0 0-1,1 0 0,-1 0 0,1 0 0,0 0 0,0 0 1,1 0-1,-1-1 0,1 1 0,0-1 0,0 0 0,5 5 1,-2-4 7,1 1 1,-1-1 0,1 0 0,1-1 0,-1 0-1,0 0 1,1-1 0,0 0 0,14 4-1,3-1 44,-1-2-1,28 2 1,41-1 86,-60-2-119,38 2 19,-3-10-27,-42 2-23,29-1 13,-26 3 0,-1-2 0,0-1 0,0-1 0,42-14 0,66-25 164,-126 41-152,-1 0 1,1 0-1,0-1 0,-1-1 1,1 1-1,-1-2 1,-1 1-1,1-1 0,-1 0 1,9-9-1,-18 15-61,0-1 0,0 1 0,0 0 0,0-1 0,0 1 0,0 0 0,1 0 0,-1-1 0,0 1 0,0 0 0,0 0 0,0 0 0,0 0 0,0 0 0,-1 1 0,0-2 1,0 1 0,0 0 1,0 1-1,0-1 0,0 0 0,0 0 0,1 1 0,-1-1 0,0 1 0,0 0 0,0 0 1,0-1-1,1 1 0,-1 0 0,0 0 0,1 1 0,-1-1 0,1 0 0,-1 0 0,1 1 1,0-1-1,0 1 0,-1-1 0,1 1 0,0 0 0,0-1 0,0 1 0,1 0 1,-2 2-1,-11 12-35,12-15 57,0 0-1,-1 0 1,1 1 0,0-1-1,0 0 1,0 1 0,0-1 0,0 1-1,0-1 1,0 1 0,1-1-1,-1 1 1,1 0 0,-1-1-1,1 1 1,-1 0 0,1 0-1,0 2 1,-1 0 5,1 1 0,1 0-1,-1 0 1,1 0 0,0 0 0,1 5-1,-1-8 15,0 0-1,0-1 1,-1 1-1,2-1 0,-1 1 1,0-1-1,0 1 0,0-1 1,1 0-1,-1 1 1,0-1-1,1 0 0,0 0 1,-1 0-1,1 0 0,-1 0 1,1-1-1,0 1 1,2 0-1,18 9 113,-16-7-94,0 1 0,1-2 0,-1 1 1,10 1-1,5-1 24,0-2 1,37-1 0,-23-1 5,-29 1-30,-1 0 0,1-1 0,0 0 0,0 0 0,-1 0 0,1-1 0,9-3 1,-12 3-11,0 1 0,0-1 0,0 0 1,0 0-1,0 0 0,-1 0 1,1 0-1,-1-1 0,1 1 1,-1-1-1,0 1 0,0-1 1,2-5-1,-2 4 26,-1-1 1,-1 0-1,1 0 1,-1 1-1,0-1 0,0 0 1,0 0-1,0 1 1,-1-1-1,-2-7 1,1 8-79,0 0-1,0 0 1,-1 0 0,0 0 0,0 1 0,0 0 0,0-1 0,0 1 0,-5-3 0,-4-5-65,7 7 69,-1 0 0,1 0 0,-1 0 0,0 1 0,-7-4 0,7 5-82,3 1 56,0 0 1,0 0 0,0 1 0,0-1 0,0 1 0,0 0 0,-1 0 0,1 0 0,-4 0-1,-4 1-56,9-1 97,0 0-1,0 1 0,0-1 0,0 1 1,1-1-1,-1 1 0,0-1 0,1 1 1,-1 0-1,0 0 0,1 0 1,-1 0-1,1 0 0,-1 0 0,1 1 1,-1-1-1,0 2 0,-14 10-119,15-13 123,1 0 0,0 1 1,-1-1-1,1 0 0,-1 0 0,0 1 0,1-1 0,-1 0 0,1 0 0,-1 0 0,1 0 1,-1 0-1,0 0 0,1 1 0,-1-1 0,1-1 0,-1 1 0,0 0 0,1 0 7,1 0 0,-1 0 0,1 0 0,0 0 0,-1 0-1,1 0 1,-1 0 0,1 0 0,-1 0 0,1 0 0,0 0-1,-1 1 1,1-1 0,-1 0 0,1 0 0,-1 1 0,1-1-1,0 1 1,7 4 20,-7-4-11,0 0 1,1-1 0,-1 1-1,1 0 1,-1 0 0,1-1 0,-1 1-1,1-1 1,0 1 0,-1-1 0,1 0-1,0 1 1,-1-1 0,4 0 0,257 0-187,-253 0 147,0-1 0,-1 0 1,1-1-1,9-2 1,-8 2 4,-1 0 0,0 0 1,1 1-1,11 0 0,-1 0 76,36-6-1,-36 4 50,34-1-1,-47 3-30,0 1 0,-1-1 0,1 0 0,-1 0 0,10-4 0,0 1 204,-4 2-117,2-2 20,-14 4-170,1 0 0,-1 0 1,0-1-1,1 1 0,-1 0 0,0-1 1,1 1-1,-1 0 0,0-1 0,1 1 1,-1 0-1,0-1 0,0 1 0,0 0 1,1-1-1,-1 1 0,0-1 0,0 1 1,0-1-1,0 1 0,0 0 0,0-1 0,0 1 1,0-1-1,0 0 0,-2-4 100,0 3-90,0 1-1,0-1 1,1 1 0,-1-1-1,0 1 1,0 0 0,-1 0 0,1 0-1,0 0 1,0 1 0,0-1-1,-1 0 1,1 1 0,-3-1 0,-68-14-76,63 11-6,-11 0-89,0 8 27,11 0 46,-3-2-64,10-2 116,1 1 1,0-1-1,-1 1 1,1-1-1,0 1 1,0 0-1,0 0 0,0 0 1,0 0-1,0 0 1,0 1-1,0-1 0,0 0 1,0 1-1,-2 2 1,-3 2-69,5-4 73,1-1 1,-1 0-1,0 1 1,1-1 0,-1 1-1,1-1 1,0 1-1,0-1 1,-1 1-1,1 0 1,0 0 0,0 0-1,1 0 1,-1 0-1,0 0 1,1 0 0,-1 0-1,1 0 1,-1 4-1,1 7-18,-1-9 46,1 0 1,0-1-1,0 1 1,1 0 0,0 4-1,0-7 19,-1 1-1,1 0 1,0-1 0,-1 1-1,1-1 1,0 0-1,0 1 1,0-1 0,0 0-1,0 1 1,0-1-1,1 0 1,-1 0 0,0 0-1,2 1 1,8 4 29,0-1 0,0 1-1,23 5 1,-25-8-56,6 2 1,1-2 0,0 0 1,0 0-1,0-2 0,0 0 0,23-1 1,-15 0-43,-19 0 9,93-5-602,-88 4 593,1 0 0,-1-2 0,0 1 0,0-1-1,0-1 1,0 0 0,13-7 0,14-15-88,7 3 69,3-16 80,-35 29-7,-5 4 13,0 1-1,11-13 1,7-20 126,-14 19-77,28-44 100,-15 3 15,-3 16-68,5-11 70,-23 48-183,-1 1 0,0-1 0,0 1 0,-1-1 0,0 0 1,0-9-1,-2 4-93,1 12 84,0 0 0,0 0 1,0 0-1,0-1 0,0 1 1,0 0-1,0 0 0,0 0 1,0 0-1,0 0 0,0 0 1,0 0-1,-1 0 0,1 0 1,0 0-1,0 0 0,0 0 1,0 0-1,0 0 0,0 0 1,0 0-1,0 0 0,0 0 1,0 0-1,0 0 0,0 0 1,0 0-1,-1 0 0,1 0 1,0 0-1,0 0 0,0 0 1,0 0-1,0 0 0,0 0 1,0 0-1,0 0 0,0 0 1,0 0-1,0 0 0,0 0 1,0 0-1,0 0 0,-1 0 1,1 0-1,0 0 0,0 0 1,0 0-1,0 0 0,0 1 1,0-1-1,0 0 0,0 0 1,0 0-1,0 0 1,0 0-1,0 0 0,0 0 1,0 0-1,0 0 0,-8 20-384,5-13 410,-24 58-284,-55 153 226,59-135 48,4 0 1,-15 146-1,31-91 214,4-84-20,-2-48-170,1 0 1,0 0-1,1-1 1,-1 1-1,1 0 1,0-1-1,1 1 0,-1 0 1,1-1-1,0 0 1,4 9-1,3 2 134,2 3 84,-11-18-245,1-1 0,-1 1-1,0-1 1,1 1 0,-1 0 0,1-1 0,-1 1 0,1-1 0,-1 0-1,1 1 1,0-1 0,-1 1 0,1-1 0,-1 0 0,1 1 0,0-1 0,-1 0-1,2 1 1,1-2 19,0 0 0,-1 0-1,1 0 1,-1 0 0,1 0 0,-1-1-1,1 1 1,-1-1 0,4-3 0,-5 1-13,0-1 1,0 1 0,-1-1 0,1 1-1,-1-1 1,0 1 0,-1-6 0,1-11 34,0-1 5,1-2 32,-5-39 0,-6-7 62,8 48-114,-4-21 21,-15-20 29,15 24-44,4 19-34,-8-30-44,-6-54-203,16 100 213,-1 1 0,1-1 0,0 0-1,0 0 1,0 0 0,0 0 0,1 0 0,0 0 0,0 0 0,0 0 0,2-4 0,2-8-139,-4 9 58,1 0 1,6-14-1,-7 19 81,0 0 1,0 0 0,0 1-1,0-1 1,1 0-1,-1 1 1,1-1-1,-1 1 1,1 0 0,0-1-1,-1 1 1,1 0-1,2-1 1,19-4-176,-12 4 148,80-14-106,-78 13 123,21-1-1,-4 8 17,-11-1 37,-19-3-16,11 2 38,0-1 0,0 0 0,0 0 0,0-1 1,0-1-1,17-3 0,13-6 122,-30 8-129,-7 1 18,-1 1 0,1-1 0,0 0 0,-1 0 1,1 0-1,-1-1 0,1 0 0,-1 1 0,6-5 0,15-7 207,-23 12-242,0 1-1,0 0 1,0-1-1,0 0 0,0 1 1,0-1-1,0 0 1,0 1-1,0-1 1,0 0-1,0 0 1,0 0-1,-1 0 0,1 0 1,1-1-1,0-1-20,-2 3 1,0 0-1,1 0 1,-1 0-1,0-1 1,0 1-1,0 0 1,1 0-1,-1 0 1,0-1-1,0 1 1,0 0-1,1 0 0,-1-1 1,0 1-1,0 0 1,0 0-1,0-1 1,0 1-1,0 0 1,1-1-1,-1 1 1,0 0-1,0-1 1,0 1-1,0 0 1,0 0-1,0-1 1,0 1-1,0 0 1,0-1-1,-1 1 1,1 0-1,0-1 1,0 1-1,0 0 1,0 0-1,0-1 1,0 1-1,-1 0 0,1 0 1,0-1-1,0 1 1,0 0-1,-1 0 1,1-1-1,0 1 1,0 0-1,-1 0 1,1-1-69,-1 1 60,1 0-1,-1 1 1,1-1 0,-1 0 0,1 0 0,-1 0 0,1 1 0,-1-1 0,1 0 0,-1 1 0,1-1 0,-1 0 0,1 1 0,0-1 0,-1 0 0,1 1 0,-1-1 0,1 1 0,0-1 0,0 1 0,-1-1-1,1 1 1,0-1 0,0 1 0,0-1 0,-1 1 0,1-1 0,0 1 0,0 1 0,-3 24-354,1-5 171,-15 39-79,10-42 219,2 1 1,0 1 0,-2 21-1,1 45 21,2-40 35,0-19 40,2 0 0,2 44 0,10 7 31,-8-60-54,0 5 43,1 1-1,1-1 1,1 0 0,13 38 0,-8-28 154,-9-28-138,0-1 0,0 0 0,0-1-1,0 1 1,1 0 0,-1 0-1,1 0 1,0-1 0,5 7 0,-7-10-56,0 0 0,1 1-1,-1-1 1,0 0 0,0 0 0,1 1 0,-1-1 0,1 0 0,-1 0 0,0 0 0,1 0 0,-1 1 0,0-1 0,1 0 0,-1 0 0,1 0 0,-1 0 0,0 0 0,1 0 0,-1 0 0,1 0 0,-1 0 0,0 0 0,1 0 0,-1 0 0,0 0 0,1-1 0,-1 1 0,1 0 0,-1 0 0,0 0 0,1 0 0,-1-1 0,0 1 0,1 0 0,-1 0-1,0-1 1,0 1 0,1 0 0,-1-1 0,0 1 0,0 0 0,1-1 0,-1 1 0,0-1 0,2-5 42,-1 1 0,-1-1 0,1 0 0,-1 0-1,0 1 1,0-1 0,-1 0 0,-2-10 0,-23-179-7,24 159-92,1-36 0,2 42 11,-2-7-46,0 26 20,1 0 0,0-1 0,1 1 0,0 0 0,0-1 0,1 1 0,1 0 0,0 0 0,6-14 0,17-35-1450,-20 43 1200,0 0-491,0 1 1,2 0-1,15-27 1,2 3-455,-13 20 665,1 0 0,1 1 1,18-20-1,41-23 557,-68 57 260,0 1 1,1-1-1,8-4 0,0-2 274,-6-2 741,5 8-352,0-5 16,-10 7-459,-1 3-501,-1 0 42,-1 0-1,1 0 0,-1 0 1,1 0-1,-1 0 0,1 0 1,-1 0-1,1 1 0,-1-1 1,1 0-1,-1 0 0,0 0 1,1 1-1,-1-1 0,1 0 1,-1 0-1,0 1 0,1-1 1,-1 0-1,1 1 0,-1-1 1,0 1-1,0-1 0,1 0 1,-1 1-1,0-1 0,0 1 1,1-1-1,-1 1 0,0 0 1,2 20-661,-2-18 469,0 1 1,0-1-1,0 0 1,0 0 0,1 1-1,-1-1 1,1 0-1,1 3 1,19 28-1131,-15-7 486,-4-12 446,3 8-89,-3-13 385,0 1 0,0-1 0,0 14 0,-2-6 81,-1-12 207,1 0 0,0 0 0,0 0 0,1 0 0,1 8 0,5-1 375,-6-12-415,0 1 0,-1-1 0,1 0 0,0 1 0,-1-1-1,1 1 1,-1-1 0,1 1 0,-1-1 0,0 1 0,0 0 0,0 1 0,0-2-8,0 1 0,0-1 0,0 1 0,0 0 0,0-1 0,0 1 0,0-1 0,1 1 0,-1 0 0,0-1 0,1 1 1,-1-1-1,1 1 0,0-1 0,1 2 0,-1-2-17,1 0 1,0 0-1,0-1 0,0 1 1,0-1-1,0 1 1,0-1-1,0 0 0,0 0 1,0 0-1,0 0 1,3 0-1,-1 0-92,0-1 0,-1 1 0,1-1 0,-1 0 0,1 0 1,-1 0-1,1 0 0,-1-1 0,4-1 0,31-21 9,-21 12 270,84-50-198,-94 58-155,1 0-1,-1 0 0,0-1 0,11-9 1,-11 4 113,-6 9-43,-1 1-1,0 0 1,0-1-1,0 1 1,0 0-1,1-1 1,-1 1-1,0 0 0,1-1 1,-1 1-1,0 0 1,0 0-1,1-1 1,-1 1-1,0 0 1,1 0-1,-1 0 0,1-1 1,-1 1-1,0 0 1,1 0-1,-1 0 1,0 0-1,1 0 1,-1 0-1,1 0 0,-1 0 1,0 0-1,1 0 1,0 0-1,-3 0 38,1 0-1,-1 1 1,0-1-1,1 1 1,-1-1-1,0 1 1,1 0-1,-1-1 1,1 1-1,-3 2 1,-5 2 48,-1 0-55,8-5-56,0 2 0,-1-1 0,1 0-1,0 1 1,-1-1 0,1 1-1,0-1 1,-3 5 0,-5 2 16,7-6-8,0 1-1,0 0 1,0-1 0,0 1-1,0 1 1,0-1-1,1 0 1,0 1 0,-1-1-1,-1 6 1,-1 17-73,-1-12 24,5-10 47,0-1 0,0 0-1,0 1 1,0-1 0,0 1 0,1-1 0,-1 1-1,1 3 1,0-3 32,0 0-1,1-1 0,-1 1 0,1 0 1,0 0-1,0-1 0,0 1 1,0 0-1,1-1 0,3 7 1,-4-9-23,-1 0 0,1 0 1,0 0-1,0 0 1,0 0-1,0 0 1,0 0-1,0 0 0,0 0 1,0-1-1,0 1 1,0 0-1,0-1 1,0 1-1,1-1 0,-1 1 1,0-1-1,1 1 1,-1-1-1,2 0 1,34 1-133,-18-2-161,-6 0-2,0-1 0,-1 0 0,1 0 0,-1-2 0,0 1 0,0-2 0,12-5 0,21-8-609,-26 11 697,0-1 1,34-21 0,-45 25 194,15-12 24,-2-10 25,-4 13-26,-15 12-20,1 0-1,-1 0 0,0-1 0,0 0 1,0 1-1,0-1 0,0 0 0,0 0 1,0 0-1,2-3 0,-1-2 13,-3 6-23,0 1 0,0-1-1,0 1 1,0 0 0,1-1 0,-1 1 0,0-1 0,0 1 0,1-1 0,-1 1-1,0 0 1,1-1 0,-1 1 0,0-1 0,1 1 0,-1 0 0,1 0-1,-1-1 1,0 1 0,1 0 0,-1 0 0,1-1 0,-1 1 0,1 0-1,-1 0 1,1 0 0,-1 0 0,1 0 0,-1 0 0,1 0 0,-1 0-1,1 0 1,-1 0 0,1 0 0,-1 0 0,1 0 0,0 0 0,12 0-44,-13 0 51,0 0 1,0 0-1,0 0 1,0 0-1,0 0 1,0 0 0,0 0-1,0 0 1,1 0-1,-1 0 1,0 0-1,0 0 1,0 0-1,0 0 1,0 0 0,0 0-1,0 0 1,0 0-1,0 0 1,0 0-1,1 0 1,-1 0-1,0 0 1,0 0 0,0 0-1,0 0 1,0 0-1,0 0 1,0 1-1,0-1 1,0 0-1,0 0 1,0 0 0,0 0-1,0 0 1,0 0-1,0 0 1,0 0-1,1 0 1,-1 0-1,0 0 1,0 0 0,0 1-1,0-1 1,0 0-1,0 0 1,0 0-1,0 0 1,0 0-1,0 0 1,0 0 0,0 0-1,0 0 1,0 0-1,-1 1 1,1-1-1,0 3 30,0 1 0,0-1 0,0 1 0,1-1 0,-1 0 0,1 1 0,0-1 0,0 0 0,0 1 0,0-1 0,1 0 0,-1 0 0,1 0 0,0 0 0,4 5 0,20 13 170,-14-5-105,-11-13-60,1 0-1,0 0 1,0 0 0,0-1-1,0 1 1,1-1 0,-1 1 0,6 3-1,-2-2-1,0 0 0,0-1 0,1 1 0,0-1 0,-1-1 0,1 1 0,0-1 0,0 0 0,0-1 0,0 0 0,11 1 0,-4-2-291,-2 0-219,0 0 0,22-3 0,-29 2 394,-1 0 1,0-1 0,0 1-1,0-1 1,0 0 0,0 1 0,0-2-1,-1 1 1,1 0 0,-1-1-1,6-5 1,14-10-52,-21 16 138,1 1 1,-1-1-1,0 1 1,0-1 0,1 0-1,-1 0 1,-1 0 0,1-1-1,0 1 1,0 0 0,-1-1-1,2-2 1,23-26-173,-23 24 82,-3 6 81,0 1-1,0-1 1,0 1-1,1-1 1,-1 1-1,0 0 1,0-1-1,1 1 1,-1-1-1,0 1 1,0 0 0,1-1-1,-1 1 1,1-1-1,-1 1 1,0 0-1,1 0 1,-1-1-1,1 1 1,-1 0-1,0 0 1,1-1 0,-1 1-1,1 0 1,-1 0-1,1 0 1,-1 0-1,1 0 1,-1 0-1,1 0 1,-1 0-1,1 0 1,-1 0 0,1 0-1,-1 0 1,1 0-1,0 0 1,2 3 103,9 11 118,20 29-1,-28-37-159,1 0 1,0-1-1,0 1 0,0-1 0,1-1 0,0 1 0,0-1 1,11 7-1,4 2 283,-17-11-296,0 0 0,0 0 0,0 0 0,0-1 0,0 1 0,0-1 0,1 0 0,6 0 0,37 1 227,-36-2-256,28 1 60,-27 0-55,0-1 0,0 0 0,1 0 0,20-5 0,-2-5-65,27-6-138,-55 15 161,-1 0 0,1 0 1,-1 1-1,1-1 1,-1 1-1,1 0 0,0 0 1,4 1-1,2-1-33,-8 0 41,-1 0-1,1 0 0,0 1 1,-1-1-1,1 0 0,0 1 0,-1-1 1,1 0-1,-1 1 0,1 0 1,-1-1-1,1 1 0,-1 0 1,3 2-1,4 1-53,23 12 50,-27-15 47,0 0-1,-1 0 0,1 0 1,0-1-1,0 1 1,0-1-1,0 0 0,0 0 1,6-1-1,10 0-1214,-15 0 739,0 1-1,0-1 0,1 0 1,-1 0-1,0-1 0,0 0 0,0 0 1,-1 0-1,1 0 0,0 0 1,-1-1-1,0 0 0,8-7 1,4-5-1134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18:54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1 188 3392,'5'-26'420,"8"-36"685,-11 51-956,-2 7-4,1 0-1,0 0 1,0 0 0,0 0 0,0 1 0,1-1 0,-1 0 0,1 0 0,0 1-1,0-1 1,0 1 0,6-6 0,-8 8-97,0 1 1,1 0-1,-1 0 0,0 0 0,0-1 0,1 1 1,-1 0-1,0-1 0,0 1 0,0 0 0,0 0 1,0-1-1,1 1 0,-1 0 0,0-1 0,0 1 1,0 0-1,0-1 0,0 1 0,0 0 0,0-1 1,0 1-1,0 0 0,0 0 0,0-1 0,0-1 114,1-13 1066,-1 14-1185,0 1 0,0-1 0,1 1 0,-1-1 0,0 1 0,0-1 0,1 1 0,-1 0 0,0-1-1,0 1 1,1-1 0,-1 1 0,1 0 0,-1-1 0,0 1 0,1 0 0,-1 0 0,1-1 0,-1 1 0,0 0-1,1 0 1,-1-1 0,1 1 0,-1 0 0,1 0 0,-1 0 0,1 0 0,-1 0 0,2 0 0,0 0 453,-2 174 208,0-158-638,1 0 0,1 0 0,0 1 0,9 27 0,-7-24 130,3 21 0,0 2-332,-6-39-63,0-1 1,0 1-1,0-1 0,1 1 0,-1-1 0,5 7 0,9 8-867</inkml:trace>
  <inkml:trace contextRef="#ctx0" brushRef="#br0" timeOffset="1">16 188 6464,'16'-16'2400,"-16"16"-1856,93 31-160,-46-15 416,0 0-512,15-1 384,16 16-384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18:56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32 297 2656,'-26'0'837,"26"0"-831,0 0 1,0 0-1,-1 0 0,1 0 0,0 0 1,0 1-1,0-1 0,0 0 0,0 0 0,0 0 1,-1 0-1,1 0 0,0 0 0,0 0 1,0 0-1,0 0 0,0 0 0,-1 0 0,1 0 1,0 0-1,0 0 0,0 0 0,0 0 1,0 0-1,0 0 0,-1 0 0,1 0 0,0-1 1,0 1-1,0 0 0,0 0 0,0 0 1,0 0-1,0 0 0,-1 0 0,1 0 0,0 0 1,0 0-1,0-1 0,0 1 0,0 0 1,0 0-1,0 0 0,0 0 0,0 0 0,0 0 1,0-1-1,0 1 0,0 0 0,0 0 1,0 0-1,0 0 0,0-1 0,0-9 304,0 10-297,0 0 0,0 0 0,0 0 1,-1 0-1,1 0 0,0-1 1,0 1-1,0 0 0,0 0 0,0 0 1,0 0-1,0 0 0,0 0 1,0 0-1,0 0 0,0 0 0,0 0 1,1-1-1,-1 1 0,0 0 1,0 0-1,0 0 0,0 0 0,0 0 1,0 0-1,0 0 0,0 0 1,0 0-1,0 0 0,0 0 0,0 0 1,0 0-1,0-1 0,0 1 1,0 0-1,0 0 0,1 0 0,-1 0 1,0 0-1,0 0 0,0 0 1,0 0-1,0 0 0,0 0 0,0 0 1,0 0-1,0 0 0,0 0 1,1 0-1,-1 0 0,0 0 0,0 0 1,0 0-1,0 0 0,0 0 1,0 0-1,1 0 7,-1 1 0,0-1 0,1 0 1,-1 0-1,1 0 0,-1 0 0,1-1 1,-1 1-1,0 0 0,1 0 0,-1 0 0,1 0 1,-1 0-1,0 0 0,1-1 0,-1 1 0,0 0 1,1 0-1,-1-1 0,0 1 0,1 0 0,-1 0 1,0-1-1,1 1 0,-1 0 0,0-1 1,0 1-1,0 0 0,1-1 0,-1 0 0,5-6 212,10 2 72,-8 3-108,-2-1 0,1-1 0,9-5 0,-10 5-31,1 0-1,-1 1 1,1-1-1,0 2 1,9-4-1,16 0 215,0-4-161,0 5-116,3-5-81,10 4 11,-28 4-14,7-2 5,0 1-1,27-1 0,73-4 11,-2 1 89,11-1 42,-74 3-83,56 0 10,-29 0-33,230-19 44,-265 18-95,193-17 130,-95 18-41,18-5 53,6 5-101,-3-6-160,-8 6 22,-112 3 81,411-6-25,-299 18 13,-71-6 40,160 10 15,-5 1-149,6 1 235,-11 15-65,14 1-147,244 14-89,-4 1 335,-363-34-150,229 18 115,-189-28-23,-31 0-128,8 7 5,3-5 49,-101-2-12,45 2-4,9-10-33,-60 2 11,55-3-2,213-6-1,-245 12 17,133-3 14,185-23-102,-258 21-6,-5-5 85,-61 6 25,112-10 84,-139 9-83,178-19 98,-173 22-96,39-4-7,39-14-53,-16 9 11,-9-8 25,19-3 30,-33 9 53,150-19-131,-134 27-35,-14-5 79,-40 6 23,76-10 8,-65 3-8,1 2 1,95-2-1,-109 11 10,77-3 26,-74-2-71,-15 1-8,34 0-1,109 4-32,-149 1 94,0 0-1,20 5 0,-20-3-12,0-1 0,21 1 0,-27-3-42,0 0 0,1 1 0,-1 1 0,0 1 1,21 6-1,-2 2 41,38 7 0,46 2-38,5 6 70,-75-20-112,-32-4 44,8 2 98,1-1 0,23 1 0,-19-3-49,30 5 1,-30-2-92,29 0 1,-25-2 41,0 2 1,40 9-1,-21-3 15,-28-8 5,0 0 0,32-3 0,-15 0 0,508 1 0,-465-7 0,-60 4 0,0 1 0,0 1 0,25 1 0,-9 5 5,77 3 48,248-8-191,-229 8 165,0 0-65,-10 0 78,-8-1 48,1657-7 621,-1462-11-524,-180 4-119,-59 4-29,196-7 70,329 10 325,-393 1-308,273-4 56,-208-9-163,192-5 126,-59 2 161,-117-1-1205,-175 16 261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18:57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359 55 1888,'0'-46'1527,"0"37"-20,0 35-504,0-13-720,0-1-36,0 1 0,-3 17 0,-7 40 206,2 13-154,-15 24 0,16-71-229,-10 44 52,-19 22 22,10 2 21,11-62 130,-23 43 0,18-41-96,-71 127 1017,70-140-950,19-29-262,0 0-1,0-1 1,0 1 0,0 0 0,0-1 0,0 0 0,-1 1 0,1-1-1,-4 1 1,-13 1-30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18:58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15 2976,'13'-13'971,"-12"13"-961,-1 0 1,0 0-1,0-1 1,1 1-1,-1 0 1,0 0-1,0 0 1,1 0-1,-1 0 1,0-1-1,1 1 1,-1 0-1,0 0 1,0 0-1,1 0 1,-1 0-1,0 0 1,1 0-1,-1 0 1,0 0-1,1 0 1,-1 0-1,0 0 1,1 0-1,-1 0 1,0 1-1,0-1 1,1 0-1,-1 0 1,0 0-1,1 0 1,-1 0 0,0 1-1,1-1 1,23 8 229,-1-2 302,0 2 0,37 17 0,-45-15-336,16 14-1,3 2 45,-17-15-158,-1 0-1,-1 1 0,24 24 1,-35-32-66,-1-1-1,1 1 1,-1 0 0,0 1-1,-1-1 1,1 1 0,-1-1 0,1 1-1,-1 0 1,-1 0 0,1-1 0,-1 1-1,0 1 1,0-1 0,0 0 0,-1 0-1,1 0 1,-1 0 0,-2 11-1,1-10 15,0 0 0,0 0-1,-1 0 1,0 0-1,0 0 1,-1 0-1,0-1 1,0 1-1,0-1 1,0 0 0,-7 7-1,-29 19 100,30-24-186,0 0 1,-1-1-1,0 0 0,-1-1 1,-15 6-1,8-3-89,-37 18-142,42-22 254,-1 0-1,1-1 0,-1-1 0,-22 2 1,-64-3 336,62-1 91,38 0-400,-4 0 48,1 0 0,0 0 0,-1 0 0,1 0 0,0 1 0,-1-1 0,-4 3 0,7-2-22,0-1-1,0 1 0,0 0 1,0 0-1,0-1 0,0 1 0,0 0 1,0 0-1,0 0 0,1 0 1,-1 0-1,0 0 0,1 0 1,-1 1-1,1-1 0,-1 0 0,1 0 1,0 0-1,-1 1 0,1-1 1,0 0-1,0 0 0,0 1 0,0-1 1,0 3-1,0 1 58,1 1 0,-1 0 0,1 0 0,1-1 0,-1 1 0,1-1 0,0 1 0,0-1 0,0 0 0,1 1 0,6 8 0,2 1 84,2 0-1,18 18 0,14 16 286,-38-40-390,-3-3-14,1 0 1,0-1 0,8 7 0,13 4 79,-11-8-17,6 5 290,-1 2-1,33 30 1,-52-44-378,1 1 0,-1 0 0,1-1 0,0 1 0,0-1 0,0 0 0,0 1 1,0-1-1,0 0 0,0 0 0,0 0 0,1-1 0,-1 1 0,0 0 0,1-1 1,-1 0-1,0 1 0,1-1 0,-1 0 0,0 0 0,1 0 0,2-1 0,9 1 147,-14 0-168,0-1 1,1 1-1,0 0 1,-1 0-1,1 0 1,-1 0-1,1 0 1,-1 0-1,1 0 0,-1 0 1,1 0-1,-1 0 1,1 0-1,-1 1 1,1-1-1,-1 0 1,1 0-1,-1 0 0,0 1 1,1-1-1,-1 0 1,1 1-1,-1-1 1,0 0-1,1 1 1,-1-1-1,1 0 0,-1 1 1,0-1-1,0 1 1,1-1-1,-1 0 1,0 1-1,0-1 1,1 1-1,-1-1 1,0 1-1,0-1 0,0 1 1,0-1-1,0 1 1,0-1-1,0 1 1,0-1-1,0 2 1,0-2-30,0 0 1,0 0 0,0 0 0,0 0 0,0 0-1,0 0 1,0 0 0,0 0 0,0 1 0,0-1-1,0 0 1,0 0 0,0 0 0,0 0 0,0 0-1,0 0 1,0 0 0,0 0 0,0 0-1,0 0 1,0 1 0,0-1 0,0 0 0,0 0-1,0 0 1,0 0 0,0 0 0,0 0 0,0 0-1,1 0 1,-1 0 0,0 0 0,0 0 0,0 0-1,0 0 1,0 0 0,0 0 0,0 0 0,0 0-1,0 0 1,0 1 0,0-1 0,0 0 0,1 0-1,-1 0 1,0 0 0,0 0 0,0 0 0,0 0-1,0 0 1,0 0 0,0 0 0,0-1 0,0 1-1,0 0 1,1 0 0,12 0-974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35:13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32 1824,'0'0'587,"-3"0"-353,2 0 119,-1 0 0,0 0 0,0 1 0,1-1-1,-1 1 1,0 0 0,1-1 0,-1 1 0,0 0 0,-2 2-1,-3 2-489,2-3 312,4-2-141,1 0-1,-1 1 1,0-1-1,1 0 1,-1 1-1,1-1 1,-1 0-1,0 1 1,1-1-1,-1 1 0,1-1 1,-1 1-1,1-1 1,0 1-1,-1-1 1,1 1-1,-1-1 1,1 1-1,0 0 1,0-1-1,-1 2 1,-1 3 46,-1-1 18,0 0 0,-1 0 1,1 0-1,-6 4 0,5-4-45,3-3-47,1-1-1,-1 1 1,1-1-1,0 1 1,-1 0-1,1-1 1,0 1-1,0-1 1,-1 1-1,1 0 1,0-1-1,0 1 1,0 0-1,0-1 1,0 1-1,0 0 1,0-1-1,0 1 1,0 0-1,0-1 1,0 1-1,0 0 1,1 0-1,-1 1 18,0 0 12,0 1 1,-1-1-1,1 0 0,0 0 1,1 0-1,-1 0 0,0 0 1,1 0-1,-1 0 1,1 0-1,1 3 0,-1-4-9,0-1 0,1 1 0,-1-1-1,0 1 1,1-1 0,-1 0 0,0 1 0,1-1-1,-1 0 1,0 0 0,1 0 0,-1 0 0,1 0-1,-1 0 1,2 0 0,1 0 22,6 0 65,-7 0-100,0 1 0,0-1 0,-1 0 0,1 0 0,0 0 0,0 0 0,0-1 0,-1 1 0,1-1 0,3-1 0,0-8 40,7 4-31,0-4-65,-13 10 47,0-1 0,1 1 0,-1-1 0,1 1 0,-1-1-1,0 1 1,1-1 0,-1 1 0,0-1 0,0 1 0,0-1 0,1 0 0,-1 1 0,0-1 0,0 1 0,0-1-1,0 0 1,0 1 0,0-1 0,0 0 0,1-5 53,4-2-2,-4 7-59,0-1 0,-1 1 0,1 0 0,0-1-1,0 1 1,-1-1 0,1 1 0,-1-1 0,1 1 0,-1-1 0,0 0 0,1 1-1,-1-1 1,0 1 0,0-3 0,0-37-924,2 35-901,11-7 517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18:58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0 4160,'0'0'1333,"0"0"-821,-2 0-32,1 0-407,0 0-1,1 1 1,-1-1 0,0 0-1,1 0 1,-1 1-1,0-1 1,1 0 0,-1 1-1,1-1 1,-1 0-1,0 1 1,1-1 0,-1 1-1,1-1 1,-1 1-1,1-1 1,-1 1 0,1 0-1,0-1 1,-1 1-1,1 0 1,-9 20 829,2-5-413,-3 8 63,0 1-1,-10 42 0,14-41-313,-2 0 0,-18 40 0,18-51-174,-8 16 64,6 14 38,-11-12 138,13-4-16,6-24-141,0 1 0,0-1 0,-1 0 0,-3 5 1,5-9-142,0-1 1,1 0 0,-1 1 0,0-1 0,0 0 0,0 0 0,1 1-1,-1-1 1,0 0 0,0 0 0,0 0 0,0 0 0,-1 0 0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18:59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64 3808,'-11'0'1447,"22"0"-20,-11-2-829,0 0-494,0 1-42,0-1-1,0 0 1,-1 0 0,2 0-1,-1 1 1,0-1 0,0 0-1,0 0 1,1 1 0,-1-1-1,1 0 1,0 1 0,-1-1-1,1 0 1,0 1-1,0-1 1,0 1 0,0-1-1,0 1 1,0-1 0,0 1-1,1 0 1,1-2 0,28-12-238,-29 14 159,1 0 1,0 0-1,-1 1 0,1-1 1,0 1-1,-1 0 1,4 0-1,-5 0 14,0 0-1,0 0 1,0 0-1,0 0 1,0 0 0,0 0-1,0 0 1,0 0-1,0 1 1,0-1 0,0 0-1,0 1 1,0-1-1,0 1 1,0-1 0,0 1-1,0 0 1,1 0-1,3 12 76,-4-9-34,0 1 0,1-1 0,-1 0-1,1 0 1,4 6 0,-3-4 25,-1-1 1,1 0-1,-1 1 0,0-1 1,-1 1-1,0-1 0,0 1 0,0 0 1,0 7-1,-1 60 503,-1-42-293,0-26-207,1 0-1,-1 1 1,0-1 0,0 0 0,-1 0-1,1 0 1,-1 1 0,-1-2 0,1 1-1,-1 0 1,1 0 0,-7 7-1,6-7-50,-4 4 44,0 0 0,-1-1-1,-14 13 1,3-4-38,17-14-8,-1-1-1,0-1 0,0 1 0,0 0 1,0-1-1,-1 0 0,1 1 1,0-1-1,-1-1 0,1 1 0,0 0 1,-1-1-1,1 0 0,-1 1 0,1-2 1,-1 1-1,-4-1 0,-4 1-110,10 0-21,4-3-7,1 1 71,-1 0 22,9-22-135,-11 23 163,1 0 0,0 0 0,-1 0 0,1 0 0,0 0 0,0 0 0,0 0 0,0 0 1,0 0-1,0 0 0,0 1 0,0-1 0,0 0 0,0 1 0,1-1 0,-1 1 0,0 0 0,0-1 0,0 1 1,1 0-1,-1-1 0,0 1 0,1 0 0,1 0 0,13-2-16,-9-3-11,-5 4 44,-1 0 1,0 0-1,1 1 1,-1-1-1,1 0 1,-1 0-1,1 1 0,-1-1 1,1 1-1,-1-1 1,1 1-1,-1 0 1,1 0-1,0-1 0,-1 1 1,1 0-1,0 0 1,-1 1-1,1-1 1,-1 0-1,1 0 0,0 1 1,2 0-1,-1 1 54,0 0-1,1 0 1,-1-1-1,1 1 1,0-1-1,-1 0 0,1 0 1,0-1-1,0 1 1,6-1-1,-6 0-22,-1 1 0,1-1-1,-1 0 1,1 1-1,-1 0 1,1 0 0,-1 0-1,4 2 1,8 2 139,11 1 4,-6 4 44,4-5-38,-17 2 74,-7-6-230,1-1 1,-1 1-1,0-1 0,1 1 0,-1-1 1,1 0-1,-1 1 0,0-1 1,1 0-1,-1 1 0,1-1 1,-1 0-1,1 1 0,-1-1 1,1 0-1,-1 0 0,1 0 1,0 1-1,-1-1 0,1 0 0,-1 0 1,1 0-1,-1 0 0,1 0 1,0 0-1,-1 0 0,1 0 1,-1 0-1,1-1 0,0 1 1,9-3-1931,-9 3 1795,-1-1 0,1 0 0,-1 0 0,0 1 0,1-1 0,-1 0 0,0 0 0,0 0 0,0 1 0,0-1 0,0 0 0,0 0 0,0-2 0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19:00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95 2304,'0'6'283,"2"12"1153,-2-17-1405,0-1-1,0 1 1,0-1-1,1 0 1,-1 1-1,0-1 1,0 1-1,1-1 1,-1 0-1,0 1 1,1-1-1,-1 0 1,0 0-1,1 1 1,-1-1-1,1 0 1,-1 0-1,0 1 1,1-1-1,-1 0 1,1 0-1,-1 0 1,1 0-1,-1 0 1,1 0-1,-1 1 1,0-1 0,1 0-1,0-1 1,2 1 928,-3 3-308,0 0-397,1 26 934,-1-27-1133,0 0 0,0 1-1,0-1 1,0 0 0,0 0-1,-1 0 1,1 0 0,-1 0 0,-1 4-1,-1-3-53,0 2-33,9 2 40,-6-6-6,3 1 131,-3-2 1,2 0 132,1 0-250,0-1 0,-1 0 0,0 1 0,1-1 0,-1 0 0,1-1 0,-1 1 0,0 0-1,0-1 1,0 1 0,0-1 0,2-1 0,0-1-4,-1 1 1,1-1-1,-1 1 1,0-1-1,0 0 0,3-4 1,-2-3-2,-3 9 1,0 0 0,0 0-1,1-1 1,-1 1 0,0 0 0,1 0 0,-1 0-1,3-2 1,0 0 12,0-1 0,0 0 0,0-1 0,3-5 0,-4 6 6,1-1 1,0 1-1,0 0 1,5-5-1,-2 3 74,-4 4-73,1 0-1,-1 0 1,0-1 0,0 1-1,2-5 1,-3 3-92,-1 4 43,-1 1 1,0-1-1,0 1 1,1-1-1,-1 0 0,0 1 1,1-1-1,-1 1 1,1-1-1,-1 1 1,1-1-1,-1 1 1,1-1-1,-1 1 0,1-1 1,-1 1-1,1 0 1,0-1-1,-1 1 1,1 0-1,0-1 0,4-1 7,8-9 97,-12 11-76,-1 0 0,1-1-1,-1 1 1,1-1 0,0 1 0,-1 0 0,1 0 0,-1-1 0,1 1 0,0 0 0,-1 0 0,1 0 0,0 0-1,-1-1 1,1 1 0,0 0 0,-1 0 0,1 0 0,0 1 0,-1-1 0,1 0 0,0 0 0,0 0 0,1 1 34,0-1-23,0 0-1,-1 0 0,1 0 0,0 1 1,-1-1-1,1 1 0,0-1 1,-1 1-1,1-1 0,-1 1 0,1 0 1,-1 0-1,1 0 0,-1 0 1,0 0-1,1 0 0,-1 0 0,0 0 1,2 2-1,-3-3-20,7 8 96,-3-5-60,-1 0 0,0 0 1,0 0-1,0 1 1,2 4-1,2 5 42,0-1-1,0 1 0,1-1 1,1 0-1,18 19 0,-14-19 11,-8-8-40,0 1 0,-1-1-1,0 1 1,1 0-1,3 7 1,-5-8 14,-3-1-30,1-1 0,0 0 0,1 0 0,-1 0 0,0 0 0,1 0 0,2 3 0,-4-5-24,1 0 0,-1 0 0,1 1-1,0-1 1,-1 0 0,1 0 0,-1 0 0,1 0-1,-1 0 1,1 0 0,-1 0 0,1 0 0,0 0-1,-1 0 1,1-1 0,-1 1 0,1 0 0,-1 0-1,1 0 1,-1-1 0,1 1 0,-1 0 0,1-1-1,-1 1 1,0 0 0,1-1 0,-1 1 0,1 0-1,-1-1 1,0 1 0,1-1 0,-1 0 0,1 1-1,-1-1 0,0 1 0,0 0 0,1 0 0,-1 0-1,0-1 1,0 1 0,1 0 0,-1 0 0,0 0 0,0 0 0,1 0 0,-1-1 0,0 1 0,1 0 0,-1 0 0,0 0 0,1 0 0,-1 0 0,0 0 0,1 0 0,-1 0 0,0 0 0,1 0 0,-1 0 0,2 0 19,0 1-4,0-1 0,0 0 0,-1 0 0,1 0-1,0-1 1,0 1 0,0 0 0,-1-1-1,1 1 1,0-1 0,-1 0 0,1 1 0,0-1-1,-1 0 1,1 0 0,-1 0 0,1 0 0,-1 0-1,1-1 1,-1 1 0,0 0 0,0 0-1,2-3 1,15-22 128,8 5-54,8-23 96,-33 43-207,0 0 0,1-1 1,-1 1-1,0-1 0,0 1 0,0-1 1,0 0-1,0 1 0,0-1 1,0 0-1,-1 0 0,1 0 1,0 0-1,-1 1 0,1-5 0,-1-10-5579,0 16 3536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19:02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32 3328,'-13'-13'1061,"13"13"-1031,0-1 1,-1 1-1,1-1 0,-1 1 1,1 0-1,-1-1 0,1 1 0,-1 0 1,1 0-1,-1-1 0,0 1 1,1 0-1,-1 0 0,1 0 0,-1 0 1,0-1-1,1 1 0,-1 0 1,1 0-1,-2 1 0,-4-2 230,-7-10 1073,11 9-319,4 4 31,9 9-405,-11-11-606,1 1 0,-1-1 0,0 1 0,1-1 1,-1 0-1,1 1 0,0-1 0,-1 0 0,1 0 0,-1 1 0,1-1 0,-1 0 0,1 0 1,0 0-1,-1 0 0,1 0 0,-1 0 0,1 0 0,0 0 0,0 0 0,5 1 87,2 4 5,1-1 0,-1 0-1,1-1 1,0 0-1,1 0 1,-1-1 0,0 0-1,11 1 1,-19-3-120,1 0 1,0 0-1,-1 0 0,1 0 1,0 0-1,-1 1 0,1-1 0,0 1 1,-1-1-1,1 1 0,-1 0 1,1 0-1,1 0 0,9 6 66,14-2 195,-13 1-130,-12-5-110,0 0 0,1-1-1,-1 1 1,1 0 0,-1 0 0,1-1-1,0 1 1,-1-1 0,1 0 0,0 0-1,-1 1 1,1-1 0,1 0 0,21 0-22,-24 0-32,0 0 1,1 0 0,-1 0-1,0 0 1,1-1-1,-1 1 1,0 1-1,1-1 1,-1 0-1,0 0 1,1 0-1,-1 0 1,0 0 0,1 0-1,-1 0 1,0 0-1,0 0 1,1 1-1,-1-1 1,0 0-1,0 0 1,1 0-1,-1 1 1,0-1-1,1 0 1,-1 1 23,6 6-678,-9-2-1597,0-2 728,2-2 1382,1-1-1,-1 1 1,1 0 0,0 0-1,0 0 1,-1-1-1,1 1 1,0 0 0,0 0-1,0 0 1,0 0 0,0-1-1,0 3 1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19:03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 3232,'-16'0'1184,"16"0"-896,-15 15-96,15-15 1568,0 0-992,0 16 416,15-16-704,1 16 320,-1-1-448,1 1 128,15-1-320,0-15 224,0 16-256,1-16 256,-17 16-256,16-16-1440,0 0 704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19:03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32 3136,'0'-26'1029,"0"26"-1021,0 0-1,0 0 0,0 0 1,0 0-1,0-1 1,0 1-1,0 0 0,0 0 1,1 0-1,-1 0 1,0 0-1,0 0 0,0-1 1,0 1-1,0 0 1,0 0-1,0 0 1,0 0-1,0 0 0,0-1 1,0 1-1,0 0 1,0 0-1,-1 0 0,1 0 1,0 0-1,0 0 1,0-1-1,0 1 0,0 0 1,0 0-1,0 0 1,0 0-1,0 0 0,0 0 1,0 0-1,-1 0 1,1-1-1,0 1 0,0 0 1,0 0-1,0 0 1,0 0-1,0 0 1,0 0-1,-1 0 0,1 0 1,0 0-1,0 0 1,0 0-1,0 0 0,0 0 1,-1 0-1,-9 0 281,10 0-278,0 0-1,0 0 1,0 0 0,-1 0-1,1 0 1,0 0 0,0 0-1,0 0 1,0 0 0,0 0-1,0 0 1,0 0-1,0 0 1,0 0 0,0 0-1,-1 0 1,1 0 0,0 0-1,0 0 1,0 0 0,0 0-1,0 0 1,0 0-1,0 0 1,0 0 0,0 0-1,0 0 1,0 0 0,0 0-1,-1 0 1,1 0 0,0 0-1,0 0 1,0 1-1,0-1 1,0 0 0,0 0-1,0 0 1,0 0 0,0 0-1,0 0 1,0 0 0,0 0-1,0 0 1,0 0-1,0 1 1,0-1 0,0 0-1,0 0 1,0 0 0,0 0-1,0 0 1,0 0 0,0 0-1,0 0 1,0 0 0,0 185 1984,-8-81-1669,1-8-74,5-62-139,-5 39 0,3-40-37,1-8-32,2-9 32,-1 0-1,-1-1 1,-7 25-1,-8 35 625,18-73-673,-1-1 0,0 1 0,0-1 0,0 1 0,0-1 0,0 1 0,0-1 0,-2 3 0,3-4-26,-3 2-154,1-7-342,-1 0 191,1 0 1,0 0-1,1-1 1,-1 1-1,1 0 1,0-1-1,0 1 1,1-1-1,0-8 0,0-1-908,2-22 0,-1 32 941,1 0 0,-1 0 0,1 0 0,0 0 0,3-7 0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19:03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266 16 3808,'91'-13'1227,"-90"12"-1209,0 1 1,0 0 0,0-1-1,0 1 1,0 0 0,0 0-1,1 0 1,-1 0 0,0 0-1,0 0 1,0 0 0,0 0-1,0 0 1,0 0 0,0 1-1,1-1 1,-1 0 0,0 1-1,0-1 1,0 1-1,0-1 1,0 1 0,0 0-1,-1-1 1,2 2 0,45 32 247,-14-10 41,-30-21-271,0 0 0,-1 0 1,1 1-1,-1-1 0,0 0 0,2 6 0,1-1 109,0 1-1,1-1 0,6 9 0,-6-11-41,-1 1 0,1 1 0,-2-1 0,1 1 0,3 10 0,-6-14-46,0 0-1,-1 1 1,0-1-1,0 1 1,0-1-1,-1 1 1,1 0-1,-1-1 1,0 1-1,-1-1 1,1 1-1,-1 0 1,0-1 0,-2 8-1,1-6-7,1 0 0,-1 0 0,-1 0 0,1 0 0,-1 0 0,0-1 1,0 0-1,-1 1 0,-4 4 0,5-5-95,-1-1 0,1 0 0,-1-1 0,0 1 0,0-1 0,0 1 0,0-1 1,-1-1-1,1 1 0,-1-1 0,0 1 0,0-1 0,0 0 0,0-1 0,0 1 0,-5 0 1,-5 2-248,-21 8 0,4 1-149,-1-1-1,-37 8 0,25-8 273,25-6 111,-29 4 0,32-8 54,-57 12 10,61-12 49,10-1-53,1-1-1,-1 1 1,0-1-1,1 1 1,-1 0-1,1 0 1,-4 2-1,5-3 42,0 1 1,1 0-1,-1 0 0,0-1 0,0 1 0,1 0 1,-1 0-1,0 0 0,1 0 0,-1 0 1,1 0-1,-1 0 0,1 0 0,0 0 1,-1 1-1,1-1 0,0 0 0,0 0 0,0 0 1,0 0-1,0 2 0,0-1 7,0 0 1,0-1-1,0 1 0,1-1 1,-1 1-1,0-1 0,1 1 0,-1-1 1,1 1-1,-1-1 0,1 0 0,0 1 1,0-1-1,0 0 0,-1 1 1,1-1-1,0 0 0,1 0 0,-1 0 1,0 0-1,0 0 0,0 0 1,1 0-1,2 1 0,41 28 720,86 42 0,-35-21-206,-79-40-438,-2 0 1,25 21-1,-18-13-5,7 3 204,4 6 72,-17-10 138,-11-5-134,2-8-14,-6-4-382,-1-1-1,0 0 1,1 0-1,-1 1 1,1-1-1,-1 0 1,0 1-1,1-1 1,-1 0-1,0 1 1,0-1-1,1 0 1,-1 1-1,0-1 1,0 1-1,1-1 1,-1 0-1,0 2 1,-3-10-1247,2 6 999,0 2 82,0-1 0,0 1 1,1-1-1,-1 0 0,0 1 0,1-1 1,-1 1-1,0-1 0,1 0 0,-1 1 1,1-1-1,0 0 0,-1 0 0,1 1 1,-1-1-1,1 0 0,0 0 0,0 0 1,-1 0-1,1 0 0,0 1 0,0-1 1,0 0-1,0 0 0,0 0 0,0 0 1,0 0-1,0 1 0,0-1 0,1 0 1,-1 0-1,0 0 0,1-1 0,-1 2 54,1-1-1,-1 1 0,0 0 1,1-1-1,-1 1 0,1 0 0,-1-1 1,0 1-1,1 0 0,-1-1 1,1 1-1,-1 0 0,1 0 0,-1-1 1,1 1-1,-1 0 0,1 0 1,-1 0-1,1 0 0,0 0 0,-1 0 1,1 0-1,-1 0 0,1 0 1,0 0-1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19:04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0 5632,'-31'16'2112,"31"-16"-1664,0 46-96,0-14 576,-15-1-576,15 16 288,0-1-384,0 1 128,0 0-224,-16 0 128,32-16-160,-32 0 224,16-16-224,0 1 384,0 0-288,-16-1-1888,16-15 928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19:04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4992,'42'0'2634,"-42"0"-2606,1 0 0,-1-1 0,0 1 0,1 0 0,-1 0 0,0 0 0,0 0 0,1 0 0,-1 1-1,0-1 1,1 0 0,-1 0 0,0 0 0,1 0 0,-1 0 0,0 0 0,1 0 0,-1 1-1,0-1 1,0 0 0,1 0 0,-1 0 0,0 1 0,0-1 0,1 0 0,4 5 114,1-1 0,-1 0 0,1 0 0,0 0 0,8 3 0,-7-4-54,0 1 0,0 0 0,0 0 1,-1 1-1,9 7 0,5 2 85,-19-13-161,1 0 1,-1-1-1,1 1 0,-1 0 1,1 0-1,-1 0 0,1 0 0,-1 0 1,0 0-1,1 1 0,-1-1 0,0 0 1,0 1-1,0-1 0,0 1 1,0-1-1,-1 1 0,1-1 0,0 1 1,-1-1-1,1 1 0,-1 0 0,1 0 1,-1 2-1,1 3 61,-1-5-52,1 0 1,-1 0-1,0 0 1,0 0-1,0 0 0,0 0 1,0 1-1,0-1 1,0 0-1,-1 0 1,1 0-1,-1 0 1,0 0-1,1 0 0,-1 0 1,-2 3-1,-23 13 214,-54 41-304,72-54 54,7-5 16,0 1-1,-1-1 1,1 1-1,0 0 0,0-1 1,0 1-1,0 0 0,0 0 1,0 0-1,0 0 1,0 0-1,0 0 0,0 0 1,0 0-1,0 0 1,1 0-1,-1 0 0,0 1 1,1-1-1,-1 0 1,1 0-1,-1 3 0,1-4 5,0 0 0,0 0-1,0 0 1,0 0-1,0 0 1,0 1-1,0-1 1,0 0 0,0 0-1,0 0 1,0 0-1,0 0 1,0 0 0,0 0-1,0 0 1,0 0-1,0 0 1,0 1-1,0-1 1,0 0 0,0 0-1,0 0 1,0 0-1,0 0 1,0 0 0,0 0-1,0 0 1,0 0-1,0 0 1,1 0-1,-1 0 1,0 0 0,0 1-1,0-1 1,0 0-1,0 0 1,0 0 0,0 0-1,0 0 1,0 0-1,0 0 1,0 0-1,1 0 1,-1 0 0,0 0-1,0 0 1,0 0-1,0 0 1,0 0 0,0 0-1,0 0 1,0 0-1,0 0 1,0 0 0,0 0-1,1 0 1,227 0 1307,-228 0-1312,2-1-263,0 1 1,-1 0-1,1 1 1,0-1 0,-1 0-1,1 0 1,0 1-1,-1-1 1,2 1 0,13 12-1690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19:06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16 4320,'-13'13'1392,"13"-13"-1304,1 1 1,0-1 0,0 0-1,0 1 1,0-1 0,0 0-1,0 0 1,0 1 0,-1-1-1,1 0 1,0 0 0,0 0-1,0 0 1,0 0 0,1-1-1,35 2 921,-11 0-583,0-1 1,25-4-1,-7-2-140,47-1-1,34 7-72,-114 0-202,0 0 0,14-3-1,9-5-4,25 19 170,-43-11 14,8-1 495,-24 1-678,0 0 0,0 0 1,1 0-1,-1 0 1,0 0-1,0 0 0,0 0 1,0 0-1,0 0 1,0-1-1,1 1 0,-1 0 1,0 0-1,0 0 1,0 0-1,0 0 0,0 0 1,0 0-1,0-1 1,0 1-1,0 0 0,0 0 1,1 0-1,-1 0 1,0 0-1,0 0 0,0-1 1,0 1-1,0 0 1,0 0-1,0 0 0,0 0 1,0 0-1,0-1 1,0 1-1,-6-8 62,3 5 49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35:13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1984,'0'0'640,"3"0"-389,4 0-251,-2 0 327,0 0 0,0 0-1,0 0 1,0 0 0,-1 1 0,7 1 0,-1 2-205,-7-2-78,0-1-1,0 0 1,0 0 0,0 0 0,0 0-1,0 0 1,0-1 0,1 1 0,4-1-1,4 1 15,-1 1-1,0 1 0,0-1 0,12 6 0,-18-6-55,18 9 10,-22-10 12,0-1 1,0 1-1,-1-1 1,1 1-1,0-1 1,-1 1-1,1 0 1,0-1-1,-1 1 1,1 0-1,-1 0 1,1-1-1,-1 1 1,0 0-1,1 0 1,-1 0-1,0-1 1,1 1-1,-1 1 1,-3 3 284,-5 1-85,0 0 0,-1-1 0,-10 4 0,19-9-219,-1 1 57,-1 0 0,0-1 0,0 1 0,1-1 0,-1 0-1,0 1 1,0-1 0,-2 0 0,4 0-50,0 0 1,-1 0-1,1 0 0,-1 0 1,1-1-1,-1 1 1,1 0-1,-1 1 0,1-1 1,0 0-1,-1 0 0,1 0 1,-1 0-1,1 0 0,-1 0 1,1 0-1,-1 1 1,1-1-1,0 0 0,-1 0 1,1 1-1,0-1 0,-1 0 1,1 0-1,0 1 0,-1-1 1,1 1-1,0-1 1,-1 0-1,1 1 0,0-1 1,0 0-1,0 1 0,-1-1 1,1 1-1,0-1 0,0 1 1,0-1-1,0 1 1,0-1-1,0 0 0,0 1 1,0-1-1,0 1 0,0 0 1,0-1-11,0 0 0,0 0 0,0 0 1,0 0-1,0 0 0,0 0 0,0 1 1,0-1-1,0 0 0,0 0 0,0 0 1,0 0-1,0 0 0,0 0 0,0 0 1,0 0-1,0 0 0,0 0 0,0 0 1,0 1-1,0-1 0,0 0 0,0 0 1,0 0-1,0 0 0,0 0 0,0 0 1,0 0-1,0 0 0,0 0 0,1 0 1,-1 0-1,0 0 0,0 0 0,0 0 1,0 1-1,0-1 0,0 0 0,0 0 1,0 0-1,0 0 0,0 0 0,0 0 1,0 0-1,1 0 0,-1 0 0,0 0 0,0 0 1,0 0-1,0 0 0,0 0 0,0 0 1,0 0-1,0 0 0,0 0 0,1-1 1,7 1 193,-4 0-126,1-1 0,-1 1 0,0 1 1,0-1-1,1 0 0,-1 1 0,4 1 0,5 2-59,0-1 1,0-1-1,0 0 1,0 0-1,0-2 1,16 0-1,-1 0-1142,-9 0 289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19:06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9 3328,'0'0'1061,"0"-3"-634,0-2 642,0 7-237,0 17 278,0 30-47,-1-36-852,0-1-1,-5 24 0,1-3 39,1-1-73,-10 63 187,1 0-181,10-67-109,0 1-1,-10 32 1,0 2 110,8-33-89,-1-5 80,4-19-209,1 0 0,0 0 1,0 0-1,-1 8 0,2-13-134,0 1 0,0 0 0,0-1 0,0 1 0,1 0 0,-1-1 0,0 1 0,1 0 0,0 1 0,12 12-1095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19:07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0 2304,'-13'13'752,"13"-12"-738,0-1 0,-1 1 1,1-1-1,0 1 0,-1 0 0,1-1 0,0 1 1,0 0-1,-1-1 0,1 1 0,0 0 1,0 0-1,0-1 0,0 1 0,0 0 0,0-1 1,0 1-1,0 0 0,0 0 0,1 1 1,-2 14 294,0 1 0,-1-1 1,-7 31-1,7-38-111,1 0 0,0 1 0,0-1 0,1 0 0,1 13 0,0 1 139,-1 1 59,-7 38-1,1-21-157,1 39 2,1-38-207,-5 83 4,9-91 34,1-8 43,-5 38-1,-2-32 58,4-23-89,0 0 1,1 0 0,-1 10 0,3-18-69,-1 1 1,0-1-1,0 0 1,0 0-1,0 1 1,0-1-1,0 0 1,-1 0 0,1 0-1,0 1 1,-1-1-1,1 0 1,0 0-1,-1 0 1,0 0-1,1 0 1,-1 0-1,0 0 1,1 0-1,-1 0 1,0 0-1,0 0 1,0 0 0,0 0-1,0 0 1,0-1-1,0 1 1,0-1-1,0 1 1,0 0-1,0-1 1,0 0-1,0 1 1,-1-1-1,1 0 1,0 1-1,0-1 1,-1 0 0,0 0-1,-3-3-163,3 1 92,1 0 0,-1 0 0,1 0 0,0 0 0,0 0 0,0-1 1,0 1-1,0 0 0,0-1 0,1 1 0,-1-1 0,0-4 0,-1-5-233,-2-11-405,0 1 0,1-1 0,2 0 0,0 0 0,4-35 0,4 6-59,2 1 0,22-67 1,-22 89 1101,2 0 0,0 1 0,3 0 0,0 1 1,2 0-1,33-44 0,-34 57 65,0 1 0,0 0 0,1 1-1,1 1 1,33-17 0,-43 23-256,3 0 19,0 0-1,0 0 0,0 1 1,1 1-1,0-1 0,-1 2 0,20-3 1,-22 4-84,0 1 1,1 0 0,-1 1-1,0 0 1,1 0 0,-1 1-1,0 0 1,0 0-1,0 1 1,13 6 0,0 2 94,-2 1 0,1 1 0,24 21 0,-33-25-115,-1 1 0,0 0 0,0 1 1,-1 0-1,0 0 0,13 24 0,12 43 141,-34-77-193,13 28 310,-13-27-312,0-1 0,1 1-1,-1-1 1,0 1 0,0-1 0,1 1 0,-1-1 0,0 1 0,-1-1 0,1 1 0,0-1 0,0 1 0,-1-1 0,1 1 0,-1-1-1,1 1 1,-2 1 0,-21 18 377,18-16-348,2-1-31,-1-1 1,0 1 0,0-1 0,0 1 0,0-1 0,0 0 0,0-1 0,-1 1 0,1-1 0,-1 0 0,0 0 0,-8 2 0,-10 1-73,0-1 1,-35 2 0,24-3-41,4 1 29,-108 5-223,-16-9 205,140 0 73,0-1 0,1-1 0,-16-3 0,18 3-75,-1 0 0,-22-1-1,33 3 71,1 0 0,-1-1-1,0 1 1,0 0-1,0 1 1,1-1 0,-1 0-1,0 0 1,0 0 0,1 0-1,-1 0 1,0 1 0,1-1-1,-1 0 1,0 1-1,0-1 1,1 0 0,-1 1-1,1-1 1,-1 1 0,0 0-1,1 0 20,-1-1 0,1 1 0,0-1-1,0 1 1,0 0 0,0-1 0,0 1 0,0-1-1,0 1 1,0-1 0,0 1 0,1 0-1,-1-1 1,0 1 0,0-1 0,0 1 0,1-1-1,-1 1 1,0-1 0,1 1 0,0 0 0,2 4 94,1 0 0,1-1 0,-1 1 1,1-1-1,5 4 0,69 42 762,8 7-116,-62-40-535,1-1-1,0-1 1,35 15 0,-36-19 3,33 24 1,-38-23-33,-1-1-1,31 13 1,-35-18-64,0 1 0,0 1 0,0 0-1,-1 1 1,0 0 0,0 1 0,-1 1-1,17 17 1,-20-17-188,-9-11 5,-1 0 0,1 1 1,-1-1-1,0 1 0,1-1 1,-1 1-1,0-1 1,1 1-1,-1-1 0,0 1 1,0 0-1,0-1 0,1 1 1,-1-1-1,0 1 0,0 0 1,0-1-1,0 1 1,0-1-1,0 2 0,1 4-836,-1-5 506,1 0 0,0 0 0,0 0 0,-1 0-1,1 0 1,0 0 0,0 0 0,0 0 0,0 0 0,0 0 0,3 1 0,11 0-3057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19:11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48 2240,'0'0'720,"0"0"-448,0 0-11,0 0 331,0 0-101,0 0 224,0 0-209,0 0 6,0 0-208,0 0-123,0 0-47,0 0 143,0 0-32,0 0 49,0 0-140,0 0-175,0 0 21,0 0 133,0-3-58,3-7-70,7 7-15,-7 3 52,-3 0-20,0 0-65,0 0 22,0 0 63,0 0 17,0 0 64,0 0-38,0 0 0,0 0-21,-1 0-68,0 0 0,0-1-1,0 1 1,-1 0 0,1 0-1,0 0 1,0 0 0,0 0-1,0 1 1,-1-1-1,-1 0-43,3 0-10,0 0 15,0 0 80,0 0 1,0 16 52,0-16-52,-2 0-12,-6 0-20,13 0 4,-13 0 38,6 0 43,2 2 181,0-1-244,0 0-1,0 0 1,0 1 0,0-1-1,0 0 1,0 0 0,0 0-1,0 0 1,0 0-1,0 1 1,-1-1-7,0-1 0,0 0 1,1 1-1,-1-1 0,0 0 0,0 0 0,1 0 1,-1 1-1,0-1 0,0 0 0,0 0 0,0 0 1,1 0-1,-1-1 0,0 1 0,0 0 1,1 0-1,-1 0 0,0-1 0,0 1 0,0-1 1,0 1-19,1 0 0,0 0 0,0 0 0,0 0 0,-1-1 0,1 1 0,0 0 0,0 0 0,0 0 1,-1 0-1,1 0 0,0 0 0,0 0 0,0 0 0,-1 0 0,1 0 0,0 0 0,0 0 0,-1 0 1,1 0-1,0 0 0,0 0 0,-1 0 0,1 0 0,0 0 0,0 0 0,0 0 0,-1 0 1,1 0-1,0 0 0,0 0 0,0 0 0,-1 1 0,1-1 0,0 0 0,0 0 0,7 0-99,-20 0 667,13 3-448,0 10-11,-9-11-78,16-4-26,-5 2 40,-2 0-50,0 0 0,-1 0-1,1 0 1,0 1 0,-1-1 0,1 0-1,0 0 1,-1 0 0,1 0 0,0 0-1,-1 0 1,1 0 0,0 0-1,-1 0 1,1 0 0,0 0 0,-1 0-1,1 0 1,0-1 0,-1 1-1,1 0 1,-1 0 12,1 0 1,0-1-1,-1 1 0,1 0 1,0 0-1,-1 0 0,1 0 0,0 0 1,-1 0-1,1 0 0,0 0 1,-1 0-1,1 0 0,0 0 0,-1 0 1,1 0-1,0 0 0,-1 0 0,1 0 1,0 0-1,-1 1 0,1-1 4,0 0 0,-1 1-1,1-1 1,0 0 0,0 0-1,0 1 1,0-1 0,0 0-1,0 1 1,0-1 0,0 0-1,0 0 1,0 1 0,0-1 0,0 0-1,0 1 1,0-1 0,0 0-1,0 0 1,0 1 0,0-1-1,0 0 1,0 0 0,0 1-1,1-1 1,-1 8 89,-1-7-108,1-1 0,0 0 0,-1 0 0,1 0 0,-1 1-1,1-1 1,-1 0 0,1 0 0,-1 0 0,1 0 0,0 0 0,-1 0 0,1 0 0,-1 0 0,1 0 0,-1 0-1,1-1 1,-1 1 0,1 0 0,0 0 0,-2-1 0,3 2 29,-1-1 1,1 0-1,-1 0 1,1 0-1,-1 1 1,0-1-1,1 0 1,-1 0-1,1 0 1,-1 0-1,1 0 1,-1 0-1,1 0 1,-1 0-1,1 0 1,-1 0-1,0-1 1,1 1-1,-1 0 1,1 0-1,0-1 1,-1 1-29,0 0 1,0-1 0,1 1 0,-1-1-1,0 1 1,0-1 0,0 1 0,0-1-1,0 1 1,0-1 0,0 1 0,0-1-1,0 1 1,0-1 0,0 1 0,0-1-1,0 0 1,-1-8-136,1 9 142,0 0 0,0-1-1,-1 1 1,1-1 0,0 1 0,0 0-1,0-1 1,0 1 0,1-1 0,-1 1-1,0 0 1,0-1 0,0 1-1,0-1 1,0 1 0,0 0 0,1-1-1,-1 1 1,0 0 0,0-1-1,0 1 1,1 0 0,-1-1 0,0 1-1,1 0 1,-1 0 0,0-1-1,1 1 1,-1 0 0,0 0 0,1-1-1,-1 1 1,0 0 0,1 0-1,-1 0 1,0 0 0,1 0 0,-1 0-1,1 0 1,-1-1 0,0 1 0,1 0-1,0 1 1,4-3-48,-5 0-30,0 1 72,0 1-1,0-1 1,0 1-1,0 0 1,0-1-1,0 1 1,0-1 0,0 1-1,1 0 1,-1-1-1,0 1 1,0-1-1,0 1 1,0 0-1,0-1 1,1 1-1,-1 0 1,0-1-1,0 1 1,1 0-1,-1-1 1,0 1-1,1 0 1,-1-1-1,0 1 1,1 0 0,-1 0-1,0-1 1,1 1-1,0 0 1,5-5-23,-1-2 48,-5 7-20,0 0 0,1-1 1,-1 1-1,0-1 1,0 1-1,0 0 0,1-1 1,-1 1-1,0 0 1,1 0-1,-1-1 0,0 1 1,1 0-1,-1 0 1,0-1-1,1 1 0,-1 0 1,0 0-1,1 0 1,-1-1-1,1 1 0,-1 0 1,0 0-1,1 0 1,-1 0-1,1 0 0,-1 0 1,0 0-1,1 0 1,0 0-1,2 0 121,-1-13-193,9 11-15,-11 2 85,0 0 1,0 0-1,0 0 0,0 0 1,0 0-1,0 0 1,0 0-1,0 0 0,0 0 1,0 0-1,1 0 0,-1 0 1,0 0-1,0 0 1,0 0-1,0 0 0,0 0 1,0 0-1,0 0 0,0 0 1,0 0-1,0 0 1,0 0-1,1-1 0,-1 1 1,0 0-1,0 0 0,0 0 1,0 0-1,0 0 1,0 0-1,0 0 0,0 0 1,0 0-1,0 0 0,0 0 1,0 0-1,0 0 1,0-1-1,0 1 0,0 0 1,0 0-1,0 0 0,0 0 1,0 0-1,0 0 1,0 0-1,0 0 0,0 0 1,0 0-1,0 0 0,0-1 1,0 1-1,0 0 1,0 0-1,0 0 0,0-1 2,0 1 1,0-1-1,0 1 0,0 0 0,0-1 0,0 1 0,0-1 1,0 1-1,0-1 0,1 1 0,-1-1 0,0 1 0,0-1 1,0 1-1,1-1 0,-1 1 0,0 0 0,0-1 0,1 1 0,-1-1 1,0 1-1,1 0 0,-1-1 0,0 1 0,1 0 0,-1 0 1,1-1-1,-1 1 0,1 0 0,-1 0 0,0-1 0,1 1 1,-1 0-1,1 0 0,-1 0 0,1 0 0,-1 0 0,1 0 1,-1 0-1,1 0 0,0 0 0,2 0-93,-3 0 22,2 3 37,9 7 37,-9-7 43,1-1 0,3 6 46,-1 1 0,1 0 0,3 9 0,-9-18-91,1 3 15,0-1 1,1 0-1,-1 1 1,1-1-1,0 0 1,-1 0-1,1 0 1,3 2-1,6 8-8,-5 2-17,-5-13 6,-1 0 1,0 0-1,0 0 1,1 0-1,-1 0 0,0-1 1,1 1-1,-1 0 1,1 0-1,-1 0 0,1-1 1,0 1-1,-1 0 1,1-1-1,0 1 0,-1 0 1,1-1-1,0 1 1,0-1-1,-1 1 0,1-1 1,0 0-1,1 1 1,0 0 21,-1 0 0,0 0 0,0 0 1,0 0-1,1 0 0,-1 1 0,0-1 0,0 0 1,0 0-1,-1 1 0,2 1 0,-2-3-1,0 1-1,1 0 0,-1 0 0,1 0 0,-1 0 0,1-1 1,-1 1-1,1 0 0,-1 0 0,1-1 0,-1 1 1,1-1-1,0 1 0,0 0 0,-1-1 0,1 1 0,0-1 1,0 1-1,-1-1 0,1 0 0,0 1 0,0-1 1,0 0-1,0 0 0,0 0 0,0 1 0,-1-1 0,1 0 1,0 0-1,0 0 0,0 0 0,0 0 0,0-1 0,0 1 1,0 0-1,0 0 0,-1-1 0,1 1 0,0 0 1,0-1-1,0 1 0,-1-1 0,2 0 0,16-9 275,-5 7-157,-11 2-117,1 1 1,-1-1-1,0 1 0,0-1 1,1 0-1,-1 0 0,0 0 0,0 0 1,0 0-1,0 0 0,0-1 0,0 1 1,1-2-1,15-14 58,-11 12-68,-1-1 0,0 0 0,-1 0 0,1 0 0,6-11 1,-7 4 133,6 8-107,-7-2-252,1 2-154,4 4-6754,-9 1 5593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19:13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62 141 3136,'-13'13'1029,"12"-12"-1005,1-1 0,-1 1-1,1-1 1,0 1-1,-1 0 1,1-1 0,0 1-1,0-1 1,-1 1 0,1 0-1,0-1 1,0 1 0,0 0-1,0-1 1,0 1 0,0 0-1,0-1 1,0 1 0,0 0-1,0-1 1,0 1 0,0 0-1,1 0 1,-1 2 86,0-1-47,1 0 0,-1 0 0,1 1 0,-1-1 0,1 0 0,0 0 0,0 0 0,0 0 0,0 1 0,0-2 0,1 1 0,-1 0 0,0 0 0,1 0 0,0 0 0,-1-1 0,4 3 0,-1-1 17,0 0 1,0-1 0,0 1 0,0-1 0,0 0 0,0 0 0,8 2 0,20 1 324,-22-1-300,11 0 67,13-12 79,-15 5-170,-8 2 2,-1-1-1,0-1 0,17-6 1,-24 8-75,15-6 132,-1 0-1,0-2 0,22-13 0,-28 15 8,-6 4-42,-1 0-1,1 1 1,-1-1 0,0-1 0,0 1 0,0 0-1,0-1 1,-1 0 0,6-7 0,-9 10-86,1 0 0,-1 0 1,0 0-1,0 0 0,0 0 1,1 0-1,-1 0 0,0 0 0,0 0 1,-1 0-1,1 1 0,0-1 1,0 0-1,0 0 0,-1 0 1,1 0-1,0 0 0,-1 0 0,1 0 1,-1 0-1,1 1 0,-1-1 1,1 0-1,-1 0 0,1 1 1,-2-2-1,-2-4 73,1 1-77,0 1 1,0-1-1,-1 1 0,1 0 0,-1 1 1,0-1-1,0 1 0,-6-5 0,-17-15 3,23 19-46,-1 0 1,1 0-1,-1 0 1,-6-3-1,9 5 12,0 1 0,-1 0 0,1 0 0,-1 1 0,1-1 0,-1 0 0,0 1-1,1-1 1,-1 1 0,-3 0 0,-13 0-40,13-1 39,0 1 1,0 0 0,-1 1-1,1-1 1,-6 3-1,-12 10-31,6-6 23,12-6 24,1 1 1,-1 0-1,1 1 0,0-1 0,0 1 1,0 0-1,1 0 0,-9 7 0,-21 29 348,-8 0-11,36-30-242,0 0-1,0 1 1,1-1 0,0 1-1,1 0 1,-6 18-1,4-4-39,-8 49 0,13-60-29,1 1 0,0-1 1,1 1-1,0-1 0,1 1 1,1-1-1,4 15 0,-5-22 6,0-1 0,0 1 0,0-1 0,1 1 0,0-1-1,0 0 1,1 0 0,-1 0 0,1 0 0,0-1 0,7 6-1,-1-2 69,1 0-1,0-1 0,23 12 0,-21-13 29,1-1-1,-1 0 1,1-1 0,0 0 0,1-1 0,18 1-1,88-1 152,-78-3-542,60 0-2332,-37 0-3287,-48 0 3280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19:15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16 3968,'-16'-15'1472,"16"15"-1120,16 0-128,-16 0 1024,0 0-736,0 0 576,15 0-640,1 0 96,-1 0-288,1 0-96,0 0-96,-1 0 224,1 15-160,15-15 32,-16 0-96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19:15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0 3232,'36'0'1456,"-33"0"-1417,-1 0 0,1 0-1,-1 0 1,1 1 0,-1-1 0,4 2 0,4 8 414,2-6-265,-9-4-139,-1 1 0,0-1 0,1 1 1,-1 0-1,0 0 0,0 0 1,0 0-1,0 0 0,0 0 0,0 1 1,4 2-1,-1 2 57,1 1 1,-1-1-1,-1 1 0,1 0 1,-1 0-1,5 13 0,0-2-13,-7-12-62,1 0 1,-1 0-1,0 0 0,0 1 1,0-1-1,-1 1 0,1 12 1,-2-15 3,0 0 0,-1 0 1,1 1-1,-1-1 1,0 0-1,0 0 1,0 0-1,0 1 1,-1-2-1,1 1 0,-1 0 1,0 0-1,-4 5 1,-4 3 30,-1-1 1,0-1 0,-1 1-1,0-2 1,-20 13 0,20-15-35,0-1 1,-24 8-1,18-7-17,-43 12 15,28-9-7,30-9-8,-10 4 71,13-5-81,0 1 1,0-1 0,-1 1-1,1-1 1,0 0 0,0 1-1,0-1 1,-1 1 0,1-1-1,0 1 1,0-1 0,0 1-1,0-1 1,0 1 0,0-1-1,0 1 1,0 0 0,0-1-3,0 0 1,0 0-1,0 0 1,0 1-1,0-1 1,0 0-1,0 0 0,0 0 1,0 0-1,0 0 1,0 0-1,0 0 1,0 0-1,0 0 1,0 0-1,0 0 1,0 1-1,0-1 1,0 0-1,0 0 0,0 0 1,0 0-1,0 0 1,0 0-1,0 0 1,0 0-1,0 0 1,0 0-1,0 0 1,0 0-1,1 1 1,-1-1-1,0 0 0,0 0 1,0 0-1,0 0 1,0 0-1,0 0 1,0 0-1,0 0 1,0 0-1,0 0 1,0 0-1,1 0 1,-1 0-1,0 0 0,0 0 1,0 0-1,0 0 1,0 0-1,0 0 1,0 0-1,0 0 1,0 0-1,0 0 1,1 0-1,23-1 187,-6 1-40,1 0 0,24 3 0,-10 5-113,-6-12-265,-20 2 58,-1 1 0,0-1 0,0 2 1,7-1-1,-3 1-674,0-1-1,12-1 1,-17 1 476,1-1 0,-1 0 0,0 0 0,8-4 0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19:15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328 265 3328,'-16'0'1867,"16"3"-940,0 1-652,0-2-156,0 1 1,1-1-1,-2 0 1,1 1-1,0-1 0,0 0 1,-1 1-1,-1 3 1,1-4-67,-1 1 18,1 0-1,-1 1 0,1-1 0,0 1 0,0-1 1,0 1-1,0-1 0,0 1 0,1-1 0,-1 1 1,1 5-1,-1 16 264,-9 45 1,3-25-167,-3 12-72,8-40-76,-4 16 88,-9-2 157,7-16-119,1-1-40,5-8-43,-1-1-1,0 0 1,-6 10 0,-4-2 191,0 0 0,-30 20 0,40-30-227,-4 1-29,1 0 1,0 0-1,-1 0 0,0-1 0,0 0 0,0-1 0,0 1 0,0-1 0,0-1 0,-1 1 0,1-1 0,0-1 1,-10 1-1,-17-1-270</inkml:trace>
  <inkml:trace contextRef="#ctx0" brushRef="#br0" timeOffset="1">359 1 4800,'0'31'1792,"0"-31"-1408,0 15-96,-16 1 224,16-1-352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19:18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1295 3328,'0'-50'3146,"0"50"-3123,0-1-1,0 1 1,0 0-1,0-1 1,0 1-1,0-1 0,0 1 1,0-1-1,0 1 1,0 0-1,0-1 0,1 1 1,-1-1-1,0 1 1,0 0-1,0-1 0,1 1 1,-1 0-1,0-1 1,0 1-1,1 0 0,-1-1 1,0 1-1,0 0 1,1 0-1,-1-1 1,1 1-1,-1 0 0,0 0 1,1-1-1,6-3 254,-2-12 220,-4 14-465,2-6 125,-1 0 0,0 1 0,0-1 0,1-16 0,-3 19-106,0 1 0,0-1 0,1 1 0,0-1 1,-1 1-1,1-1 0,3-6 0,2-11 23,7-89-36,-5 35-68,-3 49 58,9-32 1,-6 27-45,7-37 0,-12 36-5,-1 10-18,11-43 1,3 8-15,0-2 377,32-77 0,-21 77-25,40-67 1,-61 116-266,6-8-9,17-24-1,-24 37-42,0 0 0,1 1-1,-1-1 1,1 1-1,1 1 1,-1-1 0,13-7-1,28-6-124,-43 16 157,0 0 0,0 0 0,1 1-1,-1-1 1,0 1 0,1 0-1,-1 0 1,1 0 0,-1 1 0,1 0-1,0 0 1,4 0 0,-2 0 43,-5 0-51,1 0 0,-1-1 0,0 2 0,0-1 0,0 0 0,0 0 0,0 1 0,0-1 0,3 2 0,2 1-20,-6-3 22,0 0 1,1 1-1,-1-1 0,0 1 0,0-1 0,1 1 1,-1 0-1,0 0 0,0-1 0,0 1 0,0 0 1,0 0-1,0 0 0,0 0 0,0 0 1,0 0-1,0 0 0,-1 0 0,1 1 0,0-1 1,-1 0-1,1 0 0,-1 1 0,1-1 0,-1 0 1,0 1-1,1 1 0,-1 6 53,1-5-32,-1 0 1,0-1-1,0 1 0,0-1 0,-1 1 1,1 0-1,-1-1 0,-1 6 1,-8 17 381,9-23-386,0 0-1,0 0 1,0 0-1,-1 0 1,1 0-1,-1 0 1,1-1-1,-1 1 1,0 0 0,0-1-1,0 0 1,-4 5-1,-2-1 2,1 2-14,-1 0 1,-1-1-1,1 0 1,-1-1-1,0 0 1,-1 0-1,-14 5 1,12-5-3,5-3-5,0 0 0,0-1 0,-10 3 0,-4 0-14,8 2-59,11-6 56,1 0 1,0-1-1,-1 1 0,1 0 0,-1-1 0,1 1 1,-1-1-1,1 1 0,-1-1 0,1 0 1,-1 0-1,-1 0 0,-8-1-379,22 5 59,7 6 130,11-2 11,-22-2 174,1-1 0,-1 1 0,0 0 1,10 11-1,15 13 38,-12-15-39,-16-14 25,-1 1 1,0 0 0,0 1 0,0-1 0,0 0-1,0 1 1,-1 0 0,1-1 0,-1 1-1,1 0 1,-1 1 0,0-1 0,0 0-1,-1 0 1,1 1 0,1 6 0,-1-6 6,-2-3 4,1 1-1,0 0 0,-1-1 0,1 1 0,-1 0 0,1 0 0,-1-1 0,0 1 0,0 0 0,0 0 1,0 0-1,0-1 0,0 1 0,0 0 0,-1 0 0,1 0 0,-1-1 0,1 1 0,-1 0 0,0-1 1,-1 3-1,0 0 46,-1 0 0,1-1 0,-1 1 0,0-1 0,0 0 0,-1 1 1,1-2-1,-1 1 0,0 0 0,-6 3 0,2-2 2,0 0 0,0 0 0,0-1-1,-9 3 1,5-3-11,-2 1 41,-1-1 0,0 0 0,1-1 0,-31 1 0,30-3-115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19:18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1 4896,'0'0'1584,"3"2"-976,7 9-224,-9-11-352,-1 0 1,0 1-1,0-1 0,1 0 1,-1 1-1,0-1 1,1 0-1,-1 0 0,0 1 1,1-1-1,-1 0 1,1 0-1,-1 0 0,0 1 1,1-1-1,-1 0 1,1 0-1,-1 0 0,0 0 1,1 0-1,-1 0 1,1 0-1,-1 0 0,1 0 1,-1 0-1,1 0 1,4 1 52,10 27 197,1 4-106,-15-30-163,0 1 0,0 0 0,-1 0 1,1 0-1,-1-1 0,0 1 0,0 0 0,0 0 0,-1 6 0,1 6 160,-1-10-136,0 0 0,1 0 0,-2 0 0,1-1 0,-1 1 0,1 0 0,-1-1 0,0 1 0,-1-1 0,1 1 0,-1-1 0,0 0 0,0 0 0,-5 5 0,-18 11 32,3 6-26,15-21-30,1-1 1,0 0-1,-13 3 1,-11 7 76,24-10-28,5-3-43,1 1 0,-1-1 1,0 0-1,1 0 0,-1-1 1,0 1-1,0 0 0,1-1 1,-1 1-1,0-1 0,0 1 1,0-1-1,0 0 0,0 1 0,0-1 1,0 0-1,1-1 0,-1 1 1,-4-1-1,-12-9-35,10 8-1,-8-2-37,16 4 49,0 0 0,-1 0 0,1 0 0,0-1 0,0 1 0,-1 0 0,1 0 0,0-1 0,0 1 0,-1 0 0,1-1 0,0 1 0,0 0 0,0-1 0,0 1 0,-1 0 0,1-1 0,0 1 0,0 0 0,0-1 0,0 1 0,0 0 0,0-1 0,0 1 0,0-1 0,0 1 0,0 0 0,0-1 0,0 1 0,0 0 0,0-1 0,1 1 0,-1 0 0,0-1-1,0 1 1,0 0 0,0-1 0,1 1 0,2-5-49,1 0-1,0 0 0,0 1 1,0-1-1,0 1 0,1 0 1,8-6-1,6 2-126,-15 6 146,0 0 0,0 0 0,0 1 0,1-1 0,-1 1 0,1 0 1,-1 0-1,1 0 0,-1 1 0,1 0 0,-1 0 0,6 0 0,-8 0 51,1 1-1,-1-1 0,0 1 1,0 0-1,1-1 0,-1 1 1,0 0-1,0 0 0,0 0 1,0 1-1,0-1 0,0 0 1,0 1-1,-1-1 0,1 1 1,0 0-1,1 3 0,1-1 108,-1 0 0,0 1 0,0-1 0,-1 1 0,5 10 0,-2 2 262,-4-13-274,0 0 0,1 0-1,-1 0 1,1-1 0,4 8 0,-4-9-47,0 1 0,-1-1 0,1 1 0,-1-1 0,0 1 0,1 0 0,-1 0 0,0 0 0,-1-1 0,1 1 0,0 0 0,-1 0 0,0 0 0,1 5 0,-2-7-57,1-1 0,0 0-1,0 0 1,0 0 0,0 0-1,0 0 1,0 0-1,0 0 1,0 0 0,0 0-1,0 0 1,0 0 0,0 1-1,0-1 1,0 0 0,0 0-1,0 0 1,0 0 0,0 0-1,0 0 1,0 0-1,1 0 1,-1 0 0,0 0-1,0 0 1,0 1 0,0-1-1,0 0 1,0 0 0,0 0-1,0 0 1,0 0 0,0 0-1,0 0 1,0 0-1,0 0 1,0 0 0,0 0-1,1 0 1,-1 0 0,0 0-1,0 0 1,0 0 0,0 0-1,0 0 1,0 0 0,0 0-1,0 0 1,0 0-1,0 0 1,1 0 0,-1 0-1,0 0 1,0 0 0,0 0-1,0 0 1,1 0-20,-1 0 1,0 0-1,1 0 0,-1 0 1,1 0-1,-1 0 0,0 0 1,1 0-1,-1 0 0,1 0 1,-1 0-1,0 0 0,1-1 1,-1 1-1,1 0 0,-1 0 1,0 0-1,1-1 0,-1 1 1,0 0-1,1 0 0,-1-1 1,0 1-1,0 0 0,1-1 0,-1 1 1,0 0-1,0-1 0,1 1 1,-1-1-1,5-6-959,-2 5 510,4-4-671,-2-17-2302,-4 21 3196,0 0 0,0 0-1,0 1 1,0-1-1,0 0 1,0 1-1,1-1 1,-1 1-1,2-2 1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19:19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16 3488,'0'-13'1115,"0"13"-1108,0 0 1,0 0 0,0 0 0,0 0-1,0 0 1,0 0 0,0 0 0,0-1-1,0 1 1,0 0 0,0 0 0,0 0-1,0 0 1,0 0 0,0 0 0,0 0 0,0 0-1,0 0 1,0 0 0,0-1 0,0 1-1,0 0 1,0 0 0,0 0 0,0 0-1,0 0 1,0 0 0,0 0 0,0 0 0,0 0-1,0 0 1,0 0 0,0 0 0,0 0-1,1 0 1,-1 0 0,0-1 0,0 1-1,0 0 1,0 0 0,0 0 0,0 0-1,0 0 1,0 0 0,0 0 0,0 0 0,0 0-1,1 0 1,-1 0 0,0 0 0,0 0-1,0 0 1,0 0 0,0 0 0,0 0-1,0 1 1,107-1 2947,-99 0-2894,0 1 0,0 0 1,16 5-1,-17-4-48,1-1 1,-1 1-1,14 0 0,-18-2-19,0 0-1,-1 0 1,1 1-1,0-1 1,0 1-1,0 0 1,-1-1-1,1 1 0,0 0 1,0 1-1,-1-1 1,5 3-1,-6-3 14,0 0-1,0-1 1,0 1-1,-1 0 1,1 0-1,0 0 0,-1 0 1,1 0-1,0 0 1,-1 0-1,0 0 1,1 0-1,-1 0 1,1 0-1,-1 0 1,0 0-1,0 0 1,0 1-1,0-1 0,1 0 1,-1 0-1,-1 0 1,1 0-1,0 0 1,0 0-1,0 1 1,-1-1-1,1 0 1,0 0-1,-1 0 0,1 0 1,-2 1-1,-26 42 426,25-40-399,0-1 0,0 0-1,0 1 1,0-1 0,0-1-1,-1 1 1,0 0-1,1-1 1,-1 0 0,0 1-1,0-2 1,-6 3 0,-20 11 108,-32 29 3,42-34-103,14-8-53,-1 1-1,1 0 0,0 1 0,-1-1 0,-5 6 0,11-8 8,-1 0-1,1 0 0,0 0 0,0 0 1,0 0-1,1 1 0,-1-1 0,0 0 1,0 0-1,1 1 0,-1-1 1,1 0-1,-1 1 0,1-1 0,-1 1 1,1-1-1,0 0 0,0 1 0,0-1 1,0 1-1,0-1 0,0 1 1,0-1-1,0 1 0,0-1 0,1 0 1,-1 1-1,1-1 0,-1 1 1,1-1-1,0 2 0,0-2 12,0 1 0,0-1 0,0 0 0,1 0 0,-1 0 0,0 0 0,0 0-1,1 0 1,-1 0 0,0 0 0,1-1 0,-1 1 0,1 0 0,-1-1 0,1 1 0,-1-1 0,1 1 0,-1-1 0,1 0 0,2 0 0,39 0 342,-26 0-288,61 0-742,-76 0 432,-1-1 0,1 1 0,0 0-1,-1 0 1,1-1 0,0 1 0,-1-1 0,1 1 0,-1-1 0,1 0 0,-1 1 0,1-1 0,-1 0 0,0 0 0,1 0 0,-1 0 0,2-2 0,-1 0-2145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35:14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32 3552,'0'-13'1147,"0"13"-1139,0 0 0,0 0 0,0 0 0,0 0 0,0 0 0,0-1 1,0 1-1,0 0 0,0 0 0,0 0 0,0 0 0,0 0 0,0 0 0,0 0 1,0 0-1,0 0 0,0 0 0,0-1 0,0 1 0,0 0 0,0 0 1,0 0-1,0 0 0,0 0 0,1 0 0,-1 0 0,0 0 0,0 0 1,0 0-1,0 0 0,0 0 0,0 0 0,0-1 0,0 1 0,0 0 1,0 0-1,0 0 0,0 0 0,0 0 0,1 0 0,-1 0 0,0 0 1,0 0-1,0 0 0,0 0 0,0 0 0,0 0 0,0 0 0,0 0 1,0 0-1,0 0 0,1 0 0,-1 0 0,0 0 0,0 0 0,0 0 1,8 1 103,-3-1-74,1 0 0,0 0 0,-1 0 1,1-1-1,7-1 0,-2-1-36,-2 0 10,1 1-1,0 0 0,0 1 0,16-1 0,36 2-32,-58 0 30,0 0-1,1 0 0,-1 1 1,0-1-1,0 1 1,0 0-1,0 0 1,0 0-1,0 1 0,0 0 1,0 0-1,-1 0 1,1 0-1,-1 0 0,1 1 1,-1-1-1,0 1 1,3 3-1,-5-6 10,0 1 1,-1-1-1,1 0 0,-1 1 0,1-1 0,-1 1 1,1-1-1,-1 1 0,1-1 0,-1 1 1,1 0-1,-1-1 0,0 1 0,1-1 0,-1 1 1,0 0-1,1-1 0,-1 1 0,0 0 1,0 0-1,0-1 0,0 1 0,0 0 1,0-1-1,0 1 0,0 0 0,0 0 0,0-1 1,0 1-1,0 0 0,0-1 0,0 1 1,-1 0-1,1-1 0,0 1 0,-1 0 0,1 0 1,-4 9 61,-1 8-50,5-14-31,-1 0 0,0 0 0,0 0 0,-1 0 1,1 0-1,-1 0 0,0-1 0,-4 7 0,-7 9 66,4-6-28,0-1 0,-1 1 0,-1-2 0,-12 12 0,5-10-13,6-4 12,-21 19 0,26-21-39,0 0-1,-1-1 1,1 0-1,-2 0 1,-15 8-1,17-10-8,3-3 20,1 1 0,0 0-1,-1-1 1,1 1 0,0 0-1,0 1 1,0-1 0,1 1-1,-1-1 1,0 1-1,-3 4 1,-6 11 44,-1-2-1,-21 23 1,34-39-51,-1 0-1,1 0 1,0 0 0,0 0 0,0 0-1,0 0 1,0 0 0,0 0 0,0 1-1,0-1 1,-1 0 0,1 0 0,0 0-1,0 0 1,0 0 0,0 0 0,0 0-1,0 0 1,0 0 0,0 1 0,0-1-1,0 0 1,0 0 0,0 0-1,0 0 1,0 0 0,0 0 0,0 1-1,0-1 1,0 0 0,0 0 0,0 0-1,0 0 1,0 0 0,0 0 0,0 0-1,0 1 1,0-1 0,0 0 0,0 0-1,0 0 1,0 0 0,0 0 0,0 0-1,0 0 1,0 0 0,1 1 0,-1-1-1,0 0 1,0 0 0,0 0 0,0 0-1,0 0 1,0 0 0,0 0 0,1 0-1,12 11 38,-11-11-16,1 1 1,0 0-1,0 0 1,0-1-1,0 0 1,-1 1-1,1-1 1,0 0 0,6-1-1,6 0-2,-11 1-118,0 0 0,0-1 0,0 0 0,0 0-1,-1 0 1,1 0 0,0 0 0,-1-1 0,7-3 0,-8 4-312,1 1-1,-1-1 1,0 1 0,0-1 0,1 1 0,-1 0 0,0 0 0,5 0-1,-3 1-105,-2-1-876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19:19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16 4896,'-15'0'1824,"15"0"-1440,0 0-96,15 0 640,-15 0-576,32 0 128,-1 0-288,0-16 96,0 16-160,16 0-640,-16 0 288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19:21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1 638 2080,'9'-5'253,"-5"2"-142,0 1 1,0 0 0,0 1-1,0-1 1,6-1 0,60-12 832,-37 4-416,-13 9-243,-16 1-225,1 1 0,-1-1 0,0 1 1,1-1-1,-1-1 0,0 1 0,1 0 1,-1-1-1,0 0 0,0 0 0,5-4 1,4-4 137,13-9 327,28-27-1,-47 38-426,0 1-1,-1-2 0,-1 1 0,1-1 0,-1 1 0,7-19 0,16-59 316,-26 79-412,10-48 185,-10 41-50,1-1 0,1 1 0,6-18 0,-6 24-87,-1-2 33,1 1 1,1 0-1,10-17 1,-11 19 5,-1 0 0,0 0 0,3-8 0,-4 7 12,1 1 0,0 0 0,5-8 0,5 0 76,-13 14-167,0 1 0,1-1 0,-1 1-1,1-1 1,-1 0 0,0 1 0,0-1 0,1 1 0,-1-1 0,0 0-1,0 1 1,0-1 0,0 0 0,1 1 0,-1-1 0,0 0 0,0 1-1,0-1 1,-1 0 0,1 1 0,0-1 0,0 0 0,0 0 0,-1-1 34,1-27 480,0 27-478,-2 4-16,-7 6 16,4-4 21,0 0 0,1 0-1,0 1 1,0-1 0,0 1 0,1 0-1,-4 5 1,-8 29 219,-16 55 1,25-66-169,1 1 0,1-1 1,2 1-1,2 56 0,1-37 17,-1-44-82,1 0 1,-1 0 0,1 0 0,-1 0-1,1 0 1,1 0 0,-1-1-1,0 1 1,1 0 0,0 0 0,0-1-1,0 1 1,0-1 0,1 0 0,-1 0-1,1 1 1,0-2 0,0 1-1,4 3 1,2 3 82,-4-5-432,1 0-1,-1 0 1,1 0 0,0-1-1,7 3 1,-7-3-607,9 0-605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19:21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2656,'0'0'837,"3"0"-501,1 0-279,-2 0 84,1 0 0,-1 0 1,0 0-1,1 0 0,-1 0 0,0 1 1,0-1-1,5 2 0,0 3 220,-5-4-275,-1 0 0,1 0 0,-1 0 1,0-1-1,1 1 0,0 0 0,-1-1 0,1 1 0,-1-1 1,1 0-1,0 1 0,-1-1 0,1 0 0,2 0 0,2 0 24,-1 1 0,0 0 0,0 0-1,0 0 1,0 1 0,0-1-1,0 1 1,0 0 0,0 1 0,-1-1-1,1 1 1,-1 0 0,8 6-1,-12-8-91,1 0 0,0-1-1,0 1 1,-1 0 0,1 0-1,0-1 1,-1 1 0,1 0-1,-1 0 1,1 0 0,-1 0-1,0 0 1,1 0-1,-1 0 1,0 0 0,0 0-1,0 0 1,1 0 0,-1 1-1,-1 1 48,0 0 0,0-1 0,1 1 0,-2 0 0,1-1 0,-2 4 0,0 0 39,2-4-60,-1 1 0,1-1 0,-1 0 0,0 0 1,0 0-1,0 0 0,0-1 0,0 1 0,0 0 0,0-1 0,-1 1 0,1-1 0,-1 0 0,1 0 0,-1 0 0,1 0 0,-1 0 0,-5 0 0,-3 3 122,5-2-50,-1 1 1,1 0-1,0 0 1,1 0-1,-12 9 1,17-12-112,0 0 1,0 0 0,0 0 0,0 0 0,0 0-1,-1 0 1,1 0 0,0 0 0,0 0 0,0 0-1,0 0 1,0 1 0,0-1 0,0 0 0,0 0-1,0 0 1,0 0 0,0 0 0,0 0 0,-1 0-1,1 0 1,0 1 0,0-1 0,0 0 0,0 0-1,0 0 1,0 0 0,0 0 0,0 0 0,0 0-1,0 1 1,0-1 0,0 0 0,0 0 0,0 0-1,0 0 1,0 0 0,1 0 0,-1 0 0,0 1-1,0-1 1,0 0 0,0 0 0,0 0 0,0 0-1,0 0 1,0 0 0,0 0 0,0 0 0,0 0-1,0 1 1,1-1 0,-1 0 0,0 0 0,0 0-1,0 0 1,3 2 24,-1-1 0,1 1 0,0-1 0,-1 0 0,1 1 0,0-1 0,0 0 0,0-1 0,0 1 0,0-1 0,0 1 0,0-1 0,0 0 0,0 0 0,0 0 0,3-1 0,1 1 37,0 0 0,0 1 1,11 1-1,-3 3-3,-8-3-376,-1 0 1,1-1 0,-1 0 0,1 0 0,7 0 0,2-1-3475,0 0 1082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19:23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 1248,'26'13'389,"-26"-12"-383,1-1 0,-1 0 0,0 0-1,1 1 1,-1-1 0,1 0-1,-1 0 1,1 0 0,-1 0 0,1 0-1,-1 0 1,1 0 0,-1 0 0,1 0-1,-1 0 1,1 0 0,-1 0 0,1 0-1,-1 0 1,1 0 0,-1 0 0,1-1-1,-1 1 1,1 0 0,0-1 0,8-2 224,0 1 0,1-1 0,-1 2 0,1-1 1,15 0-1,331 2 2703,-232 8-2708,4 0-146,225-8 214,-211 1-176,176-5-4,-136-6-12,10 5-42,-94 1-61,212-5-50,381 9-12,-442 0 144,-117-1 18,305 4 135,-149 8-308,-191-9 46,100 4-16,127 14-9,-115-14 44,-106-4 10,595 28 210,-409-16-42,59 2-13,59-1-310,524 10-73,-701-21 211,150 1 12,-197-1 37,408 5 373,-535-9-370,1015-15 997,-890 7-909,365-13 95,-208 16-175,-40-11-6,-33-10 16,-36 8-5,113-13 54,-225 18-145,-79 11 5,-23 2-400,0-1 1,0-1 0,0 0 0,0-1 0,15-5 0,17-8-1163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19:23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0 1728,'0'0'560,"0"6"-331,1 12-70,-1-5 313,0 1 1,0 0-1,-3 17 0,-23 107 2360,23-112-2493,1 0 0,3 42 0,0-16-17,-1-45-257,-1 0 0,0 0 0,0 0 0,-1 0 0,-4 12 0,4-14-13,1-1 14,0-1 0,1 0-1,-1 1 1,1-1-1,0 7 1,0-6-470,0-3 352,0-1 0,0 0 0,0 0 1,0 0-1,0 0 0,0 0 1,0 0-1,0 0 0,0 0 0,0 0 1,0 0-1,0 0 0,0 1 0,0-1 1,0 0-1,0 0 0,0 0 0,0 0 1,0 0-1,0 0 0,0 0 0,0 0 1,0 0-1,0 0 0,1 1 0,-1-1 1,0 0-1,0 0 0,0 0 0,0 0 1,0 0-1,0 0 0,0 0 1,0 0-1,0 0 0,0 0 0,0 0 1,0 0-1,0 0 0,1 0 0,-1 0 1,0 0-1,0 0 0,0 0 0,0 0 1,0 0-1,0 0 0,0 0 0,0 0 1,0 0-1,0 0 0,1 0 0,-1 0 1,0 0-1,0 0 0,0 0 0,13 0-2134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19:24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78 3648,'0'0'1173,"0"0"-703,0 0-49,0 0 672,0 0-245,2 0 149,3 0-707,-3 0-165,1 0 1,0 0-1,0 0 0,0 0 0,0 1 0,0-1 0,3 2 0,0 0-15,-3-1-65,0 0-1,-1 0 1,1 0-1,0-1 0,0 1 1,3-1-1,20-4 395,-19 2-356,-1 1 0,1 0 0,-1 0 0,9 0 0,152 1 695,-148 0-704,1-1-1,-1-1 1,1-1 0,24-7-1,-20 5 89,1 1 0,0 0 0,0 2 0,47 2-1,-41 0 422,-31 0-579,0 0-1,0 0 1,1 0-1,-1 0 1,0 0-1,0 0 0,0 0 1,0 0-1,0 0 1,0 0-1,0 0 1,0 0-1,0 0 1,0 0-1,1 0 1,-1 0-1,0 0 1,0 0-1,0 0 0,0 0 1,0 0-1,0 0 1,0 0-1,0 0 1,0 0-1,0 0 1,0 0-1,1 0 1,-1 0-1,0-1 1,0 1-1,0 0 0,0 0 1,0 0-1,0 0 1,0 0-1,0 0 1,0 0-1,0 0 1,0 0-1,0 0 1,0 0-1,0 0 1,0-1-1,0 1 0,0 0 1,0 0-1,0 0 1,0 0-1,0 0 1,0 0-1,0 0 1,0 0-1,0 0 1,0 0-1,0-1 1,0 1 1,0-1 0,0 1 0,0 0 1,0-1-1,0 1 0,0-1 0,0 1 1,0 0-1,0-1 0,0 1 0,0-1 1,-1 1-1,1 0 0,0-1 0,0 1 1,0-1-1,-1 1 0,1 0 0,0-1 1,0 1-1,-1 0 0,1 0 0,0-1 1,-1 1-1,1 0 0,0-1 0,-1 1 1,1 0-1,0 0 0,-1-1 0,-6-3-482,2-9-1859,-8-3 635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19:24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0 3648,'0'0'1173,"0"3"-703,0-2-407,1 1 1,-1-1 0,0 1 0,1-1 0,-1 0 0,1 1 0,-1-1 0,1 1-1,-1-1 1,2 2 0,5 11 748,-6-8-574,0 0 1,0 0-1,0 0 0,-1 0 0,-1 8 1,1 4 379,-1-3-295,0 0 0,-5 16 0,1 2 31,0 24-50,-6-8-144,3 11-4,-5 23 200,10-71-250,-9 22 0,1-7-233,11-25 24,-1 1 1,0-1-1,0 1 0,1-1 1,-1 1-1,1-1 0,0 1 1,0 0-1,0-1 0,0 1 1,1 3-1,-1-5-164,0 0 0,1 0 0,0 0 0,-1 0 0,1 1 0,0-1 0,-1 0 0,1 0 0,0 0 1,0-1-1,0 1 0,0 0 0,0 0 0,0 0 0,0-1 0,0 1 0,0 0 0,1 0 0,14 12-2522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19:25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 3808,'-13'39'1227,"12"-37"-1174,1 0 1,-1 0 0,1 0 0,-1 1 0,1-1 0,0 0 0,0 0 0,0 4 0,0 119 1050,0-108-873,-2 0-1,-3 17 1,2-16-92,0 1 0,1 19 0,2 115 480,-1-141-543,0 0 1,0-1-1,-1 1 1,-4 12-1,4-17-16,1-2 16,0 1 0,0-1 0,1 1 0,0 8 0,0-3 232,0-11-298,1 1-1,-1-1 0,0 1 0,0-1 1,0 1-1,0-1 0,0 1 1,0-1-1,0 1 0,0-1 0,0 1 1,0-1-1,0 1 0,-1-1 1,1 1-1,0-1 0,0 1 0,0-1 1,-1 0-1,1 1 0,0-1 0,-1 1 1,1-1-1,0 1 0,-1-1 1,1 0-1,0 1 0,-1-1 0,1 0 1,-1 0-1,1 1 0,0-1 0,-1 0 1,1 0-1,-1 1 0,1-1 1,-1 0-1,1 0 0,-1 0 0,1 0 1,-1 0-1,1 0 0,-1 0 0,1 0 1,-2 0-1,2 0-9,0 0 1,0 0-1,-1 0 1,1 0-1,0 0 1,0 0-1,0 0 1,-1 0-1,1 0 1,0 0-1,0 0 1,0-1-1,-1 1 0,1 0 1,0 0-1,0 0 1,0 0-1,-1 0 1,1-1-1,0 1 1,0 0-1,0 0 1,0 0-1,0-1 0,0 1 1,0 0-1,-1 0 1,1 0-1,0-1 1,0 1-1,0 0 1,0 0-1,0 0 1,0-1-1,-2-4-49,0 3 11,1-1 0,-1 0 1,1 0-1,0 0 0,0 0 1,0 0-1,0 0 0,1 0 1,0 0-1,-1 0 0,1-4 1,0-8-318,0-1 1,1 1 0,0 0 0,2 0-1,-1 0 1,7-16 0,10-44-531,-15 55 758,1 1 1,1-1-1,9-20 0,40-60 532,-53 96-368,3-5 156,-1 2-53,0 0 1,1 1 0,-1-1-1,10-9 1,-13 15-92,1 0 1,-1 0-1,1-1 1,0 1-1,-1 0 0,1 0 1,0 1-1,0-1 1,0 0-1,0 1 0,0-1 1,-1 1-1,1-1 1,0 1-1,0 0 1,0 0-1,0 0 0,0 0 1,0 0-1,0 0 1,0 0-1,3 1 0,1 1 62,1 0-1,-1 1 0,1-1 0,-1 1 1,0 1-1,0-1 0,0 1 0,-1 0 0,1 0 1,-1 0-1,0 1 0,0 0 0,0 0 0,5 8 1,8 26 246,-16-35-308,0-1 0,0 1 1,0 0-1,0 0 0,-1 1 0,1-1 0,-1 0 0,0 0 1,-1 1-1,1-1 0,-1 1 0,0-1 0,0 0 1,0 1-1,0-1 0,-1 1 0,-1 6 0,-9 17 314,11-26-354,-1 0 0,1 0 1,-1-1-1,1 1 0,-1-1 0,0 1 0,0 0 1,0-1-1,0 0 0,0 1 0,0-1 0,0 1 1,0-1-1,-1 0 0,1 0 0,0 0 0,-1 0 1,1 0-1,-3 1 0,-5 3-17,4-2-29,0 0-1,-1-1 1,1 0-1,-1 0 1,0 0 0,1-1-1,-1 0 1,0 0 0,0 0-1,0-1 1,0 0-1,0 0 1,-8-2 0,-9 2-5,14-1-23,1 0 0,0 0 0,-16-4 1,17 3-44,0 0 1,0 0 0,-14 0 0,11 2-51,-8 2-164,17-2 311,1 0-1,-1 1 1,1-1 0,0 0-1,-1 1 1,1-1 0,-1 1 0,1-1-1,0 1 1,-1-1 0,1 1-1,0-1 1,0 1 0,-1-1 0,1 1-1,0 0 1,0-1 0,0 1-1,0-1 1,0 1 0,0 0 0,0-1-1,0 1 1,0-1 0,0 2-1,0 0 32,0 0 0,0 0 0,1 0 0,-1 0-1,1 0 1,-1 0 0,1 0 0,0 0 0,0-1-1,0 1 1,0 0 0,0 0 0,0-1 0,0 1-1,1 0 1,-1-1 0,0 0 0,3 3 0,6 7 233,2 5 88,0-1 0,0 0 1,1 0-1,1-1 0,22 17 1,21 5 164,-36-20-361,10 7 73,6-7 83,-17-8-133,32 16 235,-31-13-13,31 11 1,-51-22-382,0 1 1,1-1-1,-1 0 0,0 0 0,0 1 1,0-1-1,1 0 0,-1 0 0,0 0 1,0 0-1,1-1 0,-1 1 0,0 0 1,3-1-1,24-12 66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19:25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0 4896,'-31'16'1824,"31"-16"-1440,-16 47-96,16-16 1280,0 0-928,-31 16 160,31 0-480,0-1-224,-16 1-32,16-16 192,0 0-128,0-15-192,0 15 32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19:25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4480,'0'0'1445,"3"5"-885,1 2-320,0 0 0,0 0 0,10 11 0,-14-18-218,0 1 0,1-1 0,-1 1-1,1-1 1,-1 1 0,0 0 0,0-1 0,1 1 0,-1 0-1,0-1 1,0 1 0,0 0 0,1-1 0,-1 1 0,0 0-1,0-1 1,0 1 0,0 0 0,-1-1 0,1 1 0,0 0 0,0-1-1,0 1 1,-1 2 46,1 59 919,0-60-957,0 0 1,0 0-1,-1-1 0,1 1 1,0 0-1,-1-1 1,0 1-1,1 0 1,-1-1-1,0 1 1,0-1-1,0 1 0,0-1 1,0 1-1,0-1 1,0 0-1,-1 0 1,0 2-1,-11 13 112,7-3-94,1-10-85,5-3 37,0 0 1,-1 0 0,1 0 0,0 0 0,-1 0 0,1 0 0,0 0 0,0 1 0,-1-1-1,1 0 1,0 0 0,-1 0 0,1 0 0,0 0 0,0 1 0,-1-1 0,1 0 0,0 0-1,0 0 1,0 1 0,-1-1 0,1 0 0,0 0 0,0 1 0,0-1 0,0 0-1,-1 1 1,1-1 0,0 0 0,0 1 0,0-1 0,0 0 0,0 0 0,0 1 0,0-1-1,0 0 1,0 1 0,0-1 0,0 0 0,0 1 0,0-1 0,0 0 0,0 1 0,0-1-1,0 0 1,1 0 0,-1 1 0,0-1 0,0 0 0,0 1 0,0-1 0,1 0-1,-1 1 1,3 0 197,1-1-1,-1 1 0,0 0 1,1-1-1,-1 0 0,0 0 0,1 0 1,5 0-1,-1-1-133,-2 1 30,1-1-1,-1 1 1,0-2-1,11-2 1,6-2 84,-13 5-199,1 0-1,13 1 1,22-3-721,1-10 140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35:14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17 3072,'-15'-16'1120,"15"16"-864,15 0-64,1 16 1216,-1-16-800,1 15 480,15-15-640,0 16-192,16-16-160,0 0 128,-1 15-128,1-15-1088,-16 16 544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19:27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0 2912,'0'0'923,"0"6"-550,1 55 560,-5 122 502,1-152-1300,-7 109 204,1 0-163,5-109-122,-1 42 68,-5-21 124,5-8-44,-6-10 97,6-8-102,-3-18 32,8-8-237,0 1 0,-1-1 0,1 0 0,0 0 0,-1 0 0,1 1 0,0-1 0,-1 0 0,1 1 0,0-1 0,0 0 0,-1 1 0,1-1 0,0 0 0,0 1 0,0-1 0,-1 1 0,1-1 0,0 0 0,0 1 0,0-1 1,0 1-1,0-1 0,0 0 0,0 1 0,0-1 0,0 1 0,0-32-1443,0 2 726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19:27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15 3328,'52'-13'1061,"-51"13"-1049,-1 0 1,1-1-1,-1 1 0,1 0 0,-1 0 0,1 0 1,-1 0-1,1-1 0,0 1 0,-1 0 0,1 0 0,-1 0 1,1 0-1,-1 0 0,1 1 0,0-1 0,-1 0 1,1 0-1,-1 0 0,1 0 0,-1 1 0,1-1 1,-1 0-1,1 0 0,-1 1 0,1-1 0,-1 0 1,1 1-1,-1-1 0,0 1 0,1-1 0,-1 0 0,0 1 1,1 0-1,33 33 340,-28-28-72,1 1 0,-2-1 0,1 1 0,8 15 0,0 0 256,-11-17-493,-1-1 0,0 1 0,0 0 0,0 0 0,-1 0 0,0 0 0,0 0 0,0 0 0,0 0 0,-1 0 0,0 0 0,0 0 0,0 0 0,0 1 0,-3 7 0,-7 8 261,8-15-251,1-4-50,1 0-1,-1 0 1,1 0-1,-1 0 0,0 0 1,0 0-1,0 0 1,0 0-1,-1 0 0,1 0 1,0-1-1,-1 1 1,1 0-1,-1-1 1,1 1-1,-1-1 0,0 0 1,0 1-1,0-1 1,0 0-1,-3 1 0,-25 14-133,8-4-223,-24 8 0,37-17 196,0 0-1,0 0 1,0-1 0,0-1 0,0 0 0,-13 1 0,-3-1-113,14 0 183,0-1-1,0 0 1,-1 0 0,1-1 0,-12-3 0,2-6 40,-2 5 133,17-1-9,-1-1 126,7 7-198,0 0 0,0 0 0,0 0 0,0 0 1,0 0-1,0-1 0,0 1 0,0 0 0,0 0 0,0 0 1,0 0-1,0 0 0,-1 0 0,1 0 0,0 0 0,0 0 1,0 0-1,0 0 0,0 0 0,0 0 0,0 0 0,0 0 1,0 0-1,0 0 0,-1 0 0,1 0 0,0 0 0,0 0 1,0 0-1,0 0 0,0 0 0,0 0 0,0 0 1,0 0-1,0 0 0,0 1 0,0-1 0,0 0 0,-1 0 1,1 0-1,0 0 0,0 0 0,0 0 0,0 0 0,0 0 1,0 0-1,0 0 0,0 0 0,0 0 0,0 1 0,0-1 1,0 0-1,0 0 0,0 0 0,0 0 0,0 0 0,0 0 1,0 0-1,0 0 0,0 0 0,0 0 0,0 1 0,0-1 1,0 0-1,0 0 0,0 0 0,0 0 0,0 0 0,1 1 29,-1 0-1,1 0 0,-1 0 0,1 0 0,-1 0 0,1 0 0,0-1 0,-1 1 0,1 0 0,0 0 0,0-1 1,0 1-1,-1 0 0,1-1 0,0 1 0,2 0 0,20 12 779,-18-11-616,0 1-28,1 0-1,-1 1 1,0 0-1,0 0 1,0 0-1,0 1 1,-1-1-1,1 1 1,3 7-1,4 2 185,65 77 807,79 99 404,-131-162-1232,-23-26-281,-1 0 1,1-1 0,0 1 0,0-1 0,0 1 0,-1-1 0,1 0 0,1 0-1,-1 0 1,0 0 0,0 0 0,0 0 0,0-1 0,4 1 0,-1 2-440,-4-2 389,7 5-977,-8-6 882,1 0 1,-1 0-1,0 0 1,0 0-1,1-1 0,-1 1 1,0 0-1,0 0 0,1-1 1,-1 1-1,0 0 1,0 0-1,0 0 0,1-1 1,-1 1-1,0 0 0,0-1 1,0 1-1,0 0 1,0 0-1,0-1 0,0 1 1,0 0-1,1-1 1,-1 1-1,0 0 0,0-1 1,0 1-1,0 0 0,-1-1 1,1 1-1,0 0 1,0-1-1,0 1 0,0 0 1,0-1-1,0-14-2373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19:28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3072,'-13'13'976,"11"-11"-723,7-2-117,-2 0-73,0-1 84,-1 1 0,1 0 0,0 0 0,0 0 0,0 0 0,0 0 0,-1 0 0,1 1 0,0 0 0,5 1 0,-3 8 808,8-5 101,-11-3-933,1 0 1,0 0 0,-1 0-1,1 0 1,-1 1 0,3 3-1,-3-4-56,0 1 0,0-1 0,0 0 0,1 0 0,-1 0 0,1 0 1,-1 0-1,1 0 0,5 2 0,18 6 59,-25-9-118,1 1-1,-1-1 0,1 0 0,-1 0 0,0 0 1,0 1-1,0-1 0,1 1 0,-1-1 1,0 1-1,1 2 0,5 6 148,-4-8-154,0 1 37,0 0-1,0 0 0,0 1 0,3 5 1,-5-8-20,0 0 1,-1 1 0,1-1-1,0 0 1,-1 1-1,1-1 1,-1 0 0,0 1-1,0-1 1,1 1-1,-1-1 1,0 1 0,0-1-1,0 1 1,0-1-1,0 1 1,-1-1 0,1 0-1,0 1 1,-1-1-1,0 3 1,-4 3 37,0-1 1,0 1-1,-1-1 1,1 0-1,-11 8 1,-2 2 68,-26 29 339,43-45-444,1 0 0,0 1 0,-1-1 0,1 1 0,0-1 0,-1 1 0,1 0 0,0-1 0,0 1 0,0-1 0,-1 1 0,1-1 0,0 1 0,0 0 0,0-1 0,0 1-1,0-1 1,0 1 0,0 0 0,0-1 0,0 1 0,0-1 0,1 1 0,-1 0 0,0 0 0,0-1 21,0 0-36,0 0 1,0 0-1,0 0 0,0 0 1,0 1-1,0-1 0,0 0 1,0 0-1,0 0 0,0 0 1,0 0-1,0 0 0,0 0 1,0 0-1,0 0 0,0 0 1,0 1-1,0-1 0,0 0 1,0 0-1,0 0 0,0 0 1,0 0-1,0 0 0,0 0 1,0 0-1,1 0 0,-1 0 1,0 0-1,0 0 0,0 1 1,0-1-1,0 0 0,0 0 1,0 0-1,0 0 0,0 0 1,0 0-1,0 0 0,0 0 1,1 0-1,-1 0 0,0 0 1,0 0-1,0 0 0,0 0 1,0 0-1,0 0 0,0 0 1,0 0-1,0 0 0,0 0 1,0 0-1,1 0 0,-1 0 1,0 0-1,17 0 423,-12 1-388,0-1 1,0 0 0,0 0-1,0 0 1,0-1 0,1 0-1,-1 0 1,0 0 0,-1 0 0,1-1-1,0 0 1,0 0 0,6-4-1,-2 0 26,-4 2-393,1 0 0,-1 1 1,1-1-1,10-3 0,-3 3-253,-11 4 345,1 0-1,-1-1 1,0 0-1,0 1 1,0-1-1,1 0 1,-1 0-1,0 0 1,0 0-1,0-1 1,0 1-1,0 0 1,1-3-1,13-11-1433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19:28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26 4224,'0'-1'116,"0"0"-1,0 0 1,0 0 0,0 0 0,0 0 0,0 0 0,0 0-1,0 0 1,0 0 0,1 0 0,-1 0 0,0 0-1,1 0 1,-1 0 0,1 0 0,-1 0 0,1 0-1,0 0 1,-1 1 0,1-1 0,0 0 0,-1 0-1,1 1 1,0-1 0,0 0 0,0 1 0,1-2-1,3 10 627,-3-7-623,0 0 1,0-1 0,0 1-1,-1 0 1,1-1-1,0 0 1,0 1 0,0-1-1,0 0 1,0 0-1,4-1 1,9 2 242,-4 4 39,0 1 0,20 12 1,-9-5-283,-22-13-115,1 0 0,-1 0 1,1 1-1,-1-1 0,1 0 1,-1 0-1,1 1 0,-1-1 1,0 0-1,1 1 0,-1-1 0,0 1 1,1-1-1,-1 0 0,0 1 1,1-1-1,-1 1 0,0-1 1,0 1-1,1 0 0,9 20 130,-9-21-113,-1 1-1,0 1 1,1-1 0,-1 0 0,0 0 0,1 0 0,-1 0 0,0 0 0,0 0 0,0 0 0,0 0-1,0 0 1,0 0 0,0 0 0,-1 0 0,1 1 0,0-1 0,-1 0 0,1 0 0,-1 0 0,1 0-1,-1 0 1,1-1 0,-1 1 0,1 0 0,-1 0 0,0 0 0,0 0 0,1-1 0,-1 1-1,0 0 1,-1 0 0,1 0 36,-7 4-3,-13 6-140,20-11 67,0 1 0,-1 0 0,1-1 0,0 1 0,-1 0 0,1 0 0,0-1 0,0 1 0,0 0 0,0 0 0,-1 2 0,-4 1-57,0-1 14,5-2 60,1-1 1,-1 0-1,1 0 1,-1 0-1,1 0 1,-1 1 0,1-1-1,-1 0 1,1 0-1,0 1 1,-1-1-1,1 0 1,-1 1 0,1-1-1,0 1 1,-1-1-1,1 0 1,0 1-1,0-1 1,-1 1-1,1-1 1,0 1 0,0-1-1,0 1 1,0-1-1,-1 1 1,1-1-1,0 1 1,0-1-1,0 1 1,0-1 0,0 1-1,0-1 1,0 1-1,0-1 1,1 1-1,-1 0 1,0 0-10,0 0 0,0 0 0,0-1-1,1 1 1,-1 0 0,0 0 0,1 0 0,-1 0 0,0 0-1,1 0 1,-1 0 0,1-1 0,-1 1 0,1 0 0,0 0 0,-1-1-1,1 1 1,0 0 0,0-1 0,-1 1 0,1-1 0,0 1-1,0-1 1,0 1 0,0-1 0,1 1 0,13 10-125,-7-4 108,-5-4 31,0 0 0,0 0 0,0 1-1,0-1 1,3 5 0,-1 3 115,5 7 79,-10-18-187,1 0-1,-1 1 1,0-1 0,1 0 0,-1 1 0,0-1 0,0 0 0,1 1 0,-1-1 0,0 1 0,0-1 0,0 1-1,0-1 1,0 1 0,0-1 0,1 0 0,-1 1 0,0-1 0,0 1 0,0-1 0,-1 1 0,1-1 0,0 1-1,0-1 1,0 1 0,0-1 0,0 0 0,0 1 0,-1-1 0,1 1 0,0-1 0,0 1 0,-1-1 0,1 0-1,-1 1 1,1-1-9,-13 5 111,-4 6-26,13-8-67,1-1 0,-1 0 0,1 0 0,-1 0 0,1-1 0,-6 2 0,-53 2 231,45 0-196,10-3-24,0 0 1,0 0 0,-12 0-1,19-1-34,0-1 0,0 0 0,0 0 0,-1 0 0,1 0 0,0 0 0,0 0 0,0 0 0,0 0 0,0 0 0,0 0 0,-1 0 0,1 0 0,0 0 0,0 0-1,0 0 1,0 0 0,0 0 0,-1 0 0,1 0 0,0 0 0,0 0 0,0 0 0,0 0 0,0 0 0,0 0 0,-1 0 0,1 0 0,0 0 0,0 0 0,0 0 0,0 0 0,0 0 0,0-1 0,0 1-1,0 0 1,-1 0 0,1 0 0,0 0 0,0 0 0,0 0 0,0 0 0,0-1 0,0 1 0,0 0 0,0 0 0,0 0 0,0 0 0,0 0 0,0 0 0,0-1 0,0 1 0,0 0 0,0-11-1223,0 9 310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19:29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1 154 3072,'-1'-6'421,"3"-12"650,-2 18-1055,0-1 0,0 1 0,1-1 0,-1 1 0,0 0-1,0-1 1,1 1 0,-1 0 0,0-1 0,1 1 0,-1 0 0,0-1-1,1 1 1,-1 0 0,0-1 0,1 1 0,-1 0 0,1 0-1,-1 0 1,1-1 0,-1 1 0,0 0 0,1 0 0,-1 0 0,1 0-1,-1 0 1,1 0 0,-1 0 0,2 0 0,3-3 251,-1-1-106,0 1-50,-1-1-1,1 1 1,-1-1 0,5-6-1,-8 9-89,0 0 0,1 0 0,-1 0 0,1 0 0,-1 1 0,1-1 0,-1 0-1,1 0 1,-1 1 0,1-1 0,0 0 0,-1 1 0,1-1 0,0 1 0,0-1 0,-1 1 0,1-1 0,0 1-1,0-1 1,0 1 0,0 0 0,0-1 0,1 1 0,12-6 101,-13 5-109,1-1 0,-1 1 0,1-1 0,-1 1 0,0-1-1,0 0 1,1 1 0,-1-1 0,0 0 0,-1 0 0,2-3 0,-1 3-6,-1 1 0,1 0 0,-1 0 0,0 0 0,1 0 0,0 0 1,-1 0-1,1 0 0,0 0 0,-1 0 0,1 0 0,0 0 0,0 0 0,0 1 0,0-1 0,0 0 1,0 1-1,0-1 0,0 0 0,0 1 0,0-1 0,0 1 0,0 0 0,0-1 0,1 1 1,1 0-1,-1-1 6,0 1 1,0-1 0,0 1 0,0-1 0,-1 0-1,1 0 1,0 0 0,0 0 0,0 0 0,-1 0-1,4-3 1,-4 3 12,0-1 0,0 1-1,0 0 1,0 0 0,0 0-1,1 0 1,-1 1 0,0-1 0,1 0-1,-1 0 1,0 1 0,1-1 0,-1 1-1,1-1 1,2 1 0,-2 0-10,-1 0 0,1 0 0,-1 1 0,1-1-1,-1 1 1,0 0 0,1-1 0,-1 1 0,1 0 0,-1 0 0,0-1 0,0 1 0,0 0 0,1 0 0,1 3 0,12 9 101,-12-11-83,0-1 0,0 1 0,-1 0 1,1 1-1,-1-1 0,1 0 0,-1 1 0,0-1 0,0 1 0,0 0 0,0 0 0,0 0 0,-1 0 1,2 4-1,9 14 238,19 26 368,-30-46-614,0 1 0,0-1-1,0 0 1,0 1 0,1-1-1,-1 0 1,0 0 0,1 0 0,-1 0-1,1 0 1,-1 0 0,1-1-1,-1 1 1,1 0 0,0-1 0,-1 1-1,1-1 1,0 1 0,-1-1 0,3 0-1,8 3 192,-9-2-177,-1 0 0,1 0-1,0-1 1,-1 1-1,1 0 1,0-1 0,0 0-1,-1 1 1,1-1-1,0 0 1,0-1 0,0 1-1,-1 0 1,1-1-1,0 0 1,-1 1 0,1-1-1,0 0 1,3-2-1,4-1 65,-1 1-42,1-1 0,-1 0 0,0-1 0,13-10 0,10-8 28,-4 13-90,-7-14-245,-17 21 217,-1 0 1,1 1-1,0-1 1,0 1-1,6-3 1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19:30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 3712,'0'0'1221,"5"2"-757,16 11-85,-11 3 458,-6-13-744,-1 0-1,1-1 1,-1 1-1,1-1 1,0 0-1,0 0 1,0 0 0,0-1-1,5 2 1,44 9 478,-36-10-461,21 8 0,-24-6-82,1-1-1,0 0 0,0 0 0,0-2 1,0 0-1,0 0 0,0-2 0,17-1 1,7-9 142,-16 8-93,21-6 102,-40 8-141,0 0 0,-1-1 0,1 1-1,-1-1 1,1 0 0,-1 0 0,1 0 0,-1 0 0,4-5 0,6-6 101,-13 13-133,1 0 1,-1-1-1,0 1 1,0-1 0,1 1-1,-1-1 1,0 1-1,0-1 1,1 1 0,-1-1-1,0 1 1,0-1-1,0 1 1,0-1-1,0 1 1,0-1 0,0 1-1,0-1 1,0 1-1,0-1 1,0 1 0,0-1-1,-1 1 1,1-1-1,0 1 1,0-1-1,0 1 1,-1-1 0,1 1-1,0-1 1,-1 1-1,1 0 1,0-1 0,-1 1-1,1 0 1,0-1-1,-2 0 1,2 1-7,-2-2-1,-1 1 0,1-1-1,-1 0 1,0 1 0,0 0-1,-4-2 1,3 2-3,0-1 0,0 0 0,0 1-1,1-2 1,-1 1 0,0 0 0,-3-4 0,5 4-3,0 1 0,0-1 0,0 1 0,0-1 0,0 1-1,-1 0 1,1 0 0,0 0 0,-1 0 0,1 0 0,-1 0 0,1 1 0,-1-1 0,0 1 0,1 0 0,-4 0 0,-10-2-76,-6-4 3,19 5 62,0 0 1,0 0-1,0 0 0,0 0 0,0 1 0,0-1 1,0 1-1,-1 0 0,1 0 0,0 0 1,-6 2-1,-8 3-116,0 1 1,-27 14 0,39-18 124,0 1 1,0 0 0,0 1-1,1-1 1,-1 1 0,1 0-1,-6 6 1,1 3 116,-12 19-1,13-19-37,-2 3 56,0 0 0,2 1 0,-11 28 0,16-35-52,0 0-1,1 0 0,0 1 0,1-1 0,0 1 0,1-1 1,0 1-1,2 14 0,9 38 319,-9-55-335,1 0 0,-1 0 1,1 0-1,1-1 1,5 11-1,-6-14 11,1 1-1,0-1 1,0 1 0,6 3 0,4 5 105,-2 0-35,-8-8-82,0-1 1,0 0 0,1 1 0,5 3-1,-1-3 87,1-1 0,0 1 0,1-1 1,18 4-1,6 2 117,-28-7-217,1 0 0,0-1-1,0 0 1,0-1 0,0 1-1,0-2 1,1 1 0,-1-1-1,13-1 1,26-9-587,-22 6 252,-9 1-818,1 1 0,18-8 1,12-5-811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19:30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16 4160,'-16'-16'1536,"16"16"-1216,16 16-64,-1-16 1056,1 0-768,15 16 192,32-16-416,-17 0-128,1 0-128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19:30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3488,'10'-1'909,"-6"1"-711,-1 0 0,1 0-1,0 0 1,-1 0-1,1 0 1,0 1 0,-1-1-1,5 2 1,10 9 404,10-3 177,-15-1-437,22 18-1,-20-13-171,-9-7-140,0 1 0,0-1 0,-1 1 0,9 12 0,-12-15-27,1 1 0,-1-1 0,0 1 0,0 0 0,0 0-1,-1 0 1,1 0 0,-1 0 0,0 0 0,1 6 0,-6 3 256,0-5-81,-4 20 185,3-20-262,0-1 1,-1 0-1,0 0 0,0 0 1,-8 5-1,-1 3 0,8-8-64,0 0 1,-1-1-1,0 0 0,0 0 1,-16 8-1,-23 15-26,37-25-85,9-4 71,0 0-1,1 0 1,-1 1-1,0-1 1,1 0 0,-1 0-1,0 0 1,0 1-1,1-1 1,-1 0 0,1 1-1,-1-1 1,0 1-1,1-1 1,-1 1-1,1-1 1,-1 1 0,1-1-1,-1 1 1,1-1-1,0 1 1,-1 0 0,1-1-1,-1 1 1,1 0-1,0-1 1,0 1 0,-1 0-1,1 0 1,0 0 4,0 0 1,1-1-1,-1 1 1,0 0 0,0 0-1,1-1 1,-1 1-1,0 0 1,1-1 0,-1 1-1,1-1 1,-1 1-1,1 0 1,-1-1-1,1 1 1,-1-1 0,1 1-1,0-1 1,-1 0-1,1 1 1,-1-1-1,1 0 1,0 1 0,0-1-1,-1 0 1,1 0-1,0 1 1,-1-1 0,1 0-1,0 0 1,1 0-1,30 1 226,-25-1-131,8-1-159,-1-1-1,0 0 1,1 0-1,-1-2 1,15-5-1,11-2-824,22-2-2808,0 10 1008</inkml:trace>
  <inkml:trace contextRef="#ctx0" brushRef="#br0" timeOffset="1">655 17 4480,'0'-15'1664,"0"15"-1312,0 15-64,-15 1 896,15 15-704,0 16 416,0 0-512,0-1 160,-16 17-320,16-32-128,0 16-64,-15-16 448,-1 0-256,1-15 320,-17 15-288,1-31-864,0 0 352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19:31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6976,'16'0'2592,"-16"0"-2016,0 0-160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19:31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135 983 1664,'-26'26'528,"19"-16"-325,5-7-158,0 0 145,1 0 0,-1 1 0,1-1 0,0 1-1,0-1 1,0 1 0,0-1 0,0 6 0,-2-4 818,-7 8-123,7-5-558,-1-2 129,-10-4 889,4 0-614,9-2-719,1 0 0,0 0 1,0 0-1,0 1 0,-1-1 0,1 0 1,0 0-1,0 0 0,0 0 0,0 0 0,0 0 1,-1 0-1,1 0 0,0 1 0,0-1 1,0 0-1,0 0 0,0 0 0,0 0 0,0 1 1,-1-1-1,1 0 0,0 0 0,0 0 0,0 0 1,0 1-1,0-1 0,0 0 0,0 0 1,0 0-1,0 1 0,0-1 0,0 0 0,0 0 1,0 0-1,0 0 0,0 1 0,0-1 1,0 0-1,0 0 0,1 0 0,-1 1 0,0-1 1,0 0 1,0 0 1,0-1 0,0 1 0,0 0 0,0 0-1,1 0 1,-1 0 0,0-1 0,0 1 0,0 0 0,0 0-1,0 0 1,0-1 0,0 1 0,0 0 0,0 0-1,0 0 1,0 0 0,0-1 0,0 1 0,0 0-1,-1 0 1,1 0 0,0 0 0,0-1 0,0 1 0,0 0-1,0 0 1,0 0 0,0 0 0,0-1 0,-1 1-1,1 0 1,0 0 0,0 0 0,0 0 0,0 0-1,0 0 1,-1 0 0,1-1 0,0 1 0,0 0 0,-1 0-1,-9-5 450,7 1-335,1 0 0,0 0 0,0 0-1,0 0 1,0-1 0,-1-4 0,1-21 83,2 19-162,0 0 0,-3-15 0,1 15-45,0 0-10,0 1 0,0-15 0,7-15 1,-2 15 40,1-47 217,-4 50-261,1 0 0,1 0 0,1 0 0,8-31 0,26-36-203,-14 35 102,-17 38 87,6-14-47,1 1 0,21-36 0,41-57 282,-63 101 79,1 0 0,0 1 1,2 1-1,25-27 0,-15 17 128,-21 23-365,1 1 0,-1-1 1,1 1-1,0 0 0,1 0 1,-1 1-1,1 0 0,7-5 1,7-3-3,-17 9-60,0 1-1,0 0 1,1 0-1,-1 0 1,1 0-1,-1 1 1,1-1-1,-1 1 1,7-1-1,0 4-22,-10-2 32,0 1 0,0-1 0,0 0 0,0 0 0,0 0 0,0 1 0,0-1 0,1 0 0,-1 0 0,0 0 0,0 1 0,0-1 0,0 0 0,0 0 0,0 1 0,0-1 0,0 0 0,-1 0 0,1 0 0,0 1 0,0-1 0,0 0 0,0 0 0,0 0 0,0 1 0,0-1 0,-1 0 0,-17 20 215,-1 1-113,14-15-98,1 0 0,-1 0 0,0 0 0,-1-1 0,1 0 0,-12 8 1,-9 9-57,16-14-136,0 0 0,-17 11 0,27-19 169,0 0 1,-1 0 0,1 0-1,0 0 1,0 0 0,0 0-1,-1 0 1,1 0 0,0 0 0,0 1-1,-1-1 1,1 0 0,0 0-1,0 0 1,0 0 0,0 0-1,-1 0 1,1 1 0,0-1-1,0 0 1,0 0 0,0 0 0,0 1-1,-1-1 1,1 0 0,0 0-1,0 0 1,0 1 0,0-1-1,0 0 1,0 0 0,0 0 0,0 1-1,0-1 1,0 11-352,0-11 365,0 0-1,0 0 1,0 0 0,0 0 0,0 0-1,0 0 1,0 0 0,0 0-1,0 0 1,0 1 0,0-1 0,0 0-1,0 0 1,0 0 0,0 0 0,0 0-1,0 0 1,0 0 0,0 0-1,0 0 1,0 0 0,0 0 0,0 1-1,0-1 1,0 0 0,0 0 0,0 0-1,0 0 1,0 0 0,0 0-1,0 0 1,0 0 0,0 0 0,1 0-1,-1 0 1,0 0 0,0 0 0,0 0-1,0 0 1,0 0 0,0 0-1,0 0 1,0 0 0,0 0 0,0 0-1,0 0 1,1 0 0,-1 0-1,0 0 1,0 0 0,0 0 0,0 0-1,0 0 1,0 0 0,0 0 0,0 0-1,7 0-32,-4 0-1,0 0 1,-1-1-1,1 1 1,0 1-1,0-1 1,0 0-1,0 1 1,0-1-1,-1 1 1,1 0-1,0 0 1,-1 0-1,1 0 1,0 1-1,-1-1 1,0 1-1,5 3 1,-2 0-21,-1 0-1,0 0 1,5 8 0,3 6-23,-9-15 64,0-1 38,0 0 0,-1 1-1,1-1 1,-1 1-1,0-1 1,0 1 0,-1 0-1,1 0 1,-1 0-1,1 0 1,-1 0-1,-1 0 1,1 1 0,0-1-1,-1 0 1,0 0-1,0 7 1,0-8 14,0-1-10,0-1 0,0 1 0,0 0 0,0 0-1,0 0 1,0 0 0,-1-1 0,1 1 0,-1 0 0,1 0 0,-1-1-1,0 1 1,1 0 0,-1-1 0,0 1 0,0 0 0,0-1 0,0 1-1,0-1 1,-1 0 0,1 1 0,0-1 0,-1 0 0,-1 1 0,-11 7 222,1 1 1,-19 18 0,30-26-225,0 0 1,0-1-1,-1 1 0,1-1 0,0 1 0,0-1 1,-1 0-1,1 0 0,-1 0 0,-3 1 0,5-2-71,1 0 0,-1 0 0,1 0-1,-1 0 1,1 1 0,-1-1-1,0 0 1,1 0 0,-1-1-1,1 1 1,-1 0 0,0 0-1,1 0 1,-1 0 0,1 0 0,-1-1-1,0 1 1,1 0 0,-1 0-1,1-1 1,-1 1 0,1 0-1,-1-1 1,1 1 0,0-1-1,-1 1 1,1 0 0,-1-1 0,1 1-1,0-1 1,-1 1 0,1-1-1,0 0 1,0 1 0,-1-1-1,1 1 1,0-1 0,0 1-1,0-1 1,0 0 0,0 1 0,0-1-1,0 1 1,0-1 0,0 0-1,0 0 1,0-1-230,0-1-1,1 1 1,-1 0 0,1 0 0,-1 0-1,1 0 1,0-1 0,0 1 0,0 0-1,0 0 1,0 1 0,0-1 0,0 0-1,1 0 1,-1 0 0,1 1-1,-1-1 1,1 1 0,3-3 0,3-1-817,0 0-1,1 0 1,10-5 0,5-2 574,10-17 2477,-3 14 1472,-30 15-3351,-1-1-1,1 1 1,0 0 0,0 0-1,0 0 1,0-1-1,0 1 1,0 0 0,0 0-1,0 0 1,0 1-1,0-1 1,0 0 0,0 0-1,0 0 1,0 1-1,-1-1 1,1 1 0,0-1-1,0 0 1,0 1 0,0 0-1,-1-1 1,1 1-1,0-1 1,0 2 0,6 2 477,-6-3-465,0-1 0,0 1 0,0-1 0,1 1 0,-1 0 0,0-1 0,0 1 0,0 0 0,0 0 0,-1 0 0,3 1 0,-2 16 623,-1-9-608,0 63 573,0-68-655,0 0 1,0-1-1,-1 1 1,0-1-1,1 1 1,-1-1 0,-1 1-1,1-1 1,0 0-1,-1 1 1,0-1-1,-4 6 1,3-4 57,0 0-1,0 0 1,0 1-1,-1 5 1,3-8-54,0 0-1,-1 0 1,1-1 0,0 1-1,-1 0 1,0-1 0,-1 3-1,-10 3 124,7 2-65,-22 6 0,25-16-104,1 1-1,-1 0 1,1-1 0,-1 0-1,1 1 1,-1-1-1,1 0 1,-5-1 0,5 1 87,0 0-47,4 0-224,0 0 181,1 1-20,0-1 0,-1 0 0,1 0 0,-1 0 0,1-1 0,-1 1 0,1-1 0,3 0 0,2-4 34,-7 4 9,1 0 0,-1 0 1,0 0-1,1 0 1,-1 1-1,1-1 0,-1 1 1,1-1-1,0 1 0,-1-1 1,1 1-1,0 0 1,1 0-1,13 0 95,-1 0-21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33:08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3232,'-13'0'1035,"13"0"-1028,0 0 0,0 0 1,0 0-1,0 0 0,-1 0 1,1-1-1,0 1 1,0 0-1,0 0 0,0 0 1,0 0-1,0 0 1,0 0-1,0 0 0,0 0 1,0 1-1,-1-1 1,1 0-1,0 0 0,0 0 1,0 0-1,0 0 1,0 0-1,0 0 0,0 0 1,0 0-1,0 0 0,0 0 1,0 0-1,0 0 1,-1 0-1,1 0 0,0 0 1,0 0-1,0 0 1,0 1-1,0-1 0,0 0 1,0 0-1,0 0 1,0 0-1,0 0 0,0 0 1,0 0-1,0 0 1,0 0-1,0 0 0,0 0 1,0 1-1,0-1 0,0 0 1,0 0-1,0 0 1,0 0-1,0 0 0,0 0 1,1 7 259,-1 0 0,1 0 0,1-1 0,1 9 0,0-7-243,-1 0 0,-1 0 1,0 0-1,1 12 0,-3-3 4,1-6-3,0-1 0,0 0 0,3 20 0,0-20 20,0 8 66,0-1 0,1 26 0,-3-37-4,-1 1 0,1-1-1,0 0 1,2 7-1,2 14 55,-10-6-323,2-11 57,1-3 36,0 3 81,-1 0 0,0-1 0,-8 17 0,6-17 67,4-8-21,0 1-1,0-1 0,1 1 0,-1-1 1,0 1-1,1-1 0,-1 1 0,1-1 1,-1 1-1,0 3 0,1-6-58,1-1-1,-1 1 1,0-1-1,0 1 1,1-1-1,-1 1 1,1 0 0,-1-1-1,1 1 1,0 0-1,0-1 1,-1 1-1,1 0 1,0 0 0,0 0-1,0 0 1,2-2-1,0 0-9,0 0 1,-1 0-1,1 0 0,-1 0 0,3-6 0,0-2-5,9-15-26,9 3-60,-13-3-122,-7 23 204,-1 1 0,0 0 0,0 0 0,1 0 0,0 0-1,3-3 1,15-11-73,-20 15 88,0 0 1,0 0-1,0 0 1,0 0 0,1 0-1,-1 0 1,0 0-1,0 0 1,1 0-1,-1 1 1,1-1 0,-1 1-1,0-1 1,1 1-1,2-1 1,-2 1 3,-1 0-1,1 1 1,-1-1 0,1 1 0,-1-1-1,1 1 1,-1 0 0,0-1 0,1 1-1,-1 0 1,0 0 0,0 0 0,1 0 0,-1 0-1,2 2 1,-2-1 23,1 0 0,0 0 0,-1 0 0,0 0 0,1 0-1,-1 1 1,0-1 0,0 0 0,0 1 0,-1-1 0,1 0 0,-1 1 0,1 2-1,0 35 243,-2-20-157,1 117 832,0-137-940,0 0 1,0 1-1,0-1 0,0 0 1,0 0-1,0 0 0,0 0 1,0 0-1,0 0 1,0 0-1,0 0 0,0 0 1,0 0-1,0 1 0,0-1 1,0 0-1,0 0 0,0 0 1,0 0-1,0 0 0,0 0 1,0 0-1,0 0 0,0 0 1,0 0-1,0 0 0,1 1 1,-1-1-1,0 0 0,0 0 1,0 0-1,0 0 0,0 0 1,0 0-1,0 0 0,0 0 1,0 0-1,0 0 1,0 0-1,0 0 0,1 0 1,-1 0-1,0 0 0,0 0 1,0 0-1,0 0 0,0 0 1,0 0-1,0 0 0,0 0 1,0 0-1,0 0 0,0 0 1,1 0-1,-1 0 0,0 0 1,31 0-3813,-2 0 1578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35:15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16 2656,'0'0'6,"-34"2"1120,32-2-1037,0 1 1,0-1 0,0 0 0,0 1-1,1 0 1,-1-1 0,0 1 0,0 0-1,1 0 1,-1 0 0,0 0 0,-1 2 0,2-2-40,1-1 1,-1 1 0,1-1 0,-1 0 0,1 1 0,-1-1-1,1 0 1,-1 1 0,1-1 0,-1 0 0,0 0 0,1 0-1,-1 1 1,1-1 0,-1 0 0,0 0 0,1 0 0,-1 0 0,1 0-1,-2 0 1,-4 1 183,5-1-208,0 1 1,1-1 0,-1 1-1,0 0 1,0 0 0,0 0-1,1-1 1,-1 1 0,0 0-1,1 0 1,-1 0 0,0 0-1,1 0 1,0 0 0,-1 2-1,-6 8 182,1-8-128,6-3-74,0 0 0,-1 0 0,1 0 0,0 0 1,-1 1-1,1-1 0,0 0 0,-1 0 0,1 0 0,0 1 0,-1-1 0,1 0 0,0 0 0,0 1 1,-1-1-1,1 0 0,0 1 0,0-1 0,-1 0 0,1 0 0,0 1 0,0-1 0,0 1 0,0-1 1,0 0-1,-1 1 0,1-1 0,0 0 0,0 1 0,0-1 0,0 0 0,0 1 0,0-1 1,0 1-1,0-1 0,0 0 0,1 1 0,-1-1 0,0 0 0,0 1 0,0-1 0,0 1 0,0-1 1,1 0-1,-1 0 0,0 1 0,0-1 0,1 1 0,0 1 25,0 0 0,0 0 0,1 0 0,-1 0 0,1 0 0,-1 0 0,1-1 0,0 1 0,-1 0 0,1-1 0,0 0 0,0 1 0,0-1 1,0 0-1,1 0 0,-1 0 0,0 0 0,0 0 0,1-1 0,-1 1 0,4 0 0,-3-1-1,0 0 0,0 1 0,0-1 0,0 1 0,1 0 0,-1 0 0,3 1 0,10 2 23,-3-8-23,-5 0-17,-4 3 8,1 1 1,-1-1-1,1 1 1,-1-1-1,7 2 1,0-1 115,-10 0-130,0 0-1,0 0 0,1 0 0,-1 0 1,0 0-1,0 0 0,0 0 0,0-1 1,0 1-1,0 0 0,0-1 0,0 1 1,1-1-1,-1 1 0,-1-1 0,1 0 1,0 1-1,0-1 0,0 0 0,0 1 0,0-1 1,-1 0-1,1 0 0,0 0 0,0 0 1,0-1-1,0-1-1,0-1 0,0 1 0,-1-1 0,1 1 0,-1-1 0,0 1-1,0-6 1,0 7-16,-1-1 0,1 1 0,-1 0 0,1 0 0,-1-1-1,0 1 1,0 0 0,0 0 0,0 0 0,-1 0 0,1 0-1,0 0 1,-1 0 0,0 0 0,1 1 0,-1-1 0,-3-2-1,0-1 5,4 5 13,1-1-1,-1 1 0,1-1 0,0 1 0,-1-1 0,1 1 0,0-1 0,0 1 1,-1-1-1,1 1 0,0-1 0,0 1 0,0-1 0,0 1 0,0-1 1,0 1-1,0-1 0,0 0 0,0 1 0,0-1 0,0 1 0,0-1 1,0 1-1,0-1 0,0 0 0,1-3-160,2 4-64,7 2-319,-10-1 510,1 0 1,-1 0-1,1-1 1,-1 1 0,0 0-1,0 0 1,0 0-1,1 0 1,-1-1-1,0 1 1,0 0 0,0 0-1,0 1 1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19:32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16 3968,'5'-1'270,"-1"0"1,1 0-1,-1 0 0,1 0 1,-1-1-1,0 1 0,6-4 1,-9 5-264,-1-1 11,0 1-1,0 0 0,0 0 0,0 0 1,1 0-1,-1 0 0,0-1 0,0 1 1,0 0-1,0 0 0,1 0 0,-1 0 1,0 0-1,0 0 0,0 0 0,1 0 1,-1 0-1,0 0 0,0 0 0,0 0 1,1 0-1,-1 0 0,0 0 0,0 0 0,0 0 1,1 0-1,-1 0 0,0 0 0,0 0 1,0 0-1,1 0 0,-1 0 0,0 0 1,0 0-1,0 0 0,0 0 0,1 1 1,-1-1-1,0 0 0,0 0 0,0 0 1,1 1-1,0 0 38,0 0 1,0 0 0,0 0 0,1 0-1,-1 0 1,0 0 0,1 0-1,-1 0 1,1-1 0,-1 1 0,1 0-1,-1-1 1,1 0 0,0 1-1,-1-1 1,1 0 0,2 1-1,-2-1-30,1 0-1,-1 1 1,0-1-1,0 1 1,0-1-1,0 1 0,0 0 1,0 0-1,0 0 1,0 0-1,0 0 1,0 1-1,0-1 1,-1 1-1,1-1 0,0 1 1,1 2-1,-2-3-12,0 1-1,0-1 0,0 0 0,0 1 0,0-1 1,0 1-1,0-1 0,-1 1 0,1 0 0,-1-1 1,1 1-1,-1 0 0,0-1 0,0 1 0,0 0 1,0-1-1,0 1 0,0 0 0,0-1 0,0 1 1,0 0-1,-1-1 0,1 1 0,-2 2 0,-26 30 128,22-24-69,5-8-53,0 0 0,0 0 0,0 1 0,0-1 0,-1 0 0,1 0 0,-1 0 0,1 0 0,-1-1 0,0 1 0,0 0 0,0-1 0,0 1-1,0-1 1,-3 2 0,-21 2 74,19-2-38,0 0 0,-13 8 0,5-2-4,7-6-81,8-2 25,-1-1 1,1 0-1,0 0 0,-1 0 1,1 0-1,-1 1 1,1-1-1,-1 0 1,1 0-1,0 1 0,-1-1 1,1 0-1,-1 1 1,1-1-1,0 1 0,-1-1 1,1 0-1,0 1 1,0-1-1,-1 1 0,1-1 1,0 1-1,0-1 1,0 0-1,0 1 0,0-1 1,-1 1-1,1-1 1,0 1-1,0-1 1,0 1-1,0-1 0,0 1 1,0-1-1,1 1 1,-1-1-1,0 2 0,3-2-78,87 0-342,-88 0 318,-1 0-1,1 0 0,-1 0 1,1-1-1,-1 1 0,1 0 1,-1-1-1,1 1 0,-1 0 1,0-1-1,1 0 0,-1 1 1,0-1-1,1 0 0,-1 0 1,0 1-1,0-1 0,0 0 1,0 0-1,0 0 0,0-1 0,2-1 1,-6 0-520,-7-7 149,9 10 472,1-1 0,0 1 1,0 0-1,0 0 1,-1 0-1,1-1 0,0 1 1,0 0-1,-1 0 1,1 0-1,0 0 0,-1 0 1,1-1-1,0 1 1,-1 0-1,1 0 0,0 0 1,-1 0-1,1 0 1,0 0-1,0 0 1,-1 0-1,1 0 0,0 0 1,-1 0-1,-5 1 25,3-1 10,0 1 0,0-1 0,0 0 0,0 0 0,0 0 0,0-1 0,0 1 1,0-1-1,0 1 0,-3-2 0,-2-3 408,7 4-275,0 0 0,-1 0 0,1 0-1,0 1 1,-1-1 0,1 0 0,-1 1 0,1-1-1,-1 1 1,0-1 0,1 1 0,-1 0-1,1 0 1,-1 0 0,-1 0 0,2 0-135,1 0 1,0 0 0,0 0-1,0 0 1,-1 0-1,1 0 1,0 0 0,0 0-1,0 0 1,-1 0 0,1 1-1,0-1 1,0 0-1,0-1 1,-1 1 0,1 0-1,0 0 1,0 0-1,0 0 1,0 0 0,-1 0-1,1 0 1,0 0 0,0 0-1,0 0 1,-1 0-1,1 0 1,0-1 0,0 1-1,0 0 1,0 0 0,0 0-1,-1 0 1,1 0-1,0-1 1,0 1 0,0 0-1,0 0 1,0 0-1,0-1 1,0 1 0,0 0-1,0 0 1,0 0 0,0-1-1,0 1 1,0 0-1,7-9 1119,-7 8-1096,1 1 0,-1 0 0,1-1 1,0 1-1,-1-1 0,1 1 0,-1 0 0,1 0 0,0-1 1,0 1-1,-1 0 0,1 0 0,0 0 0,-1 0 0,1 0 0,0 0 1,-1 0-1,1 0 0,0 0 0,0 0 0,1 1 0,2-1 66,68 0 153,-22 0-2966,-18 0 1041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19:32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0 405 3968,'0'0'1285,"5"-2"-768,5-2-290,-1 0 0,14-2 0,26-9 538,-16 4-381,-15 5-173,22-11-1,9-9-29,-28 18-140,16-7 30,-29 9-27,1 0 0,11-11 0,-8 7 0,-8 7-33,6-6 22,1 0 0,-1 0 0,-1-1 0,12-15 0,5-6 79,-5 2 251,-10 21-230,-10 8-117,0-1 1,0 0-1,0 1 1,0-1 0,0 0-1,0 1 1,0-1 0,0 0-1,0 0 1,0 0-1,-1 0 1,1 0 0,0 0-1,-1 0 1,1 0 0,0 0-1,-1 0 1,1-1-1,-1 1 1,0 0 0,1 0-1,-1 0 1,0-1 0,0 1-1,0 0 1,0-2-1,1-7 44,-1 5 34,1 0 0,-1 1 0,0-1 0,0 0 0,0 0 1,-1 1-1,0-1 0,-1-7 0,0 10-54,1 0-1,0 0 1,-1-1 0,1 1-1,-1 0 1,0 1 0,0-1-1,0 0 1,0 0 0,0 1-1,0-1 1,0 1 0,0 0-1,-1 0 1,-3-2 0,4 2-39,1 1 0,-1 0 1,1-1-1,-1 1 0,0 0 0,1 0 1,-1 0-1,1 0 0,-1 0 0,1 1 0,-1-1 1,1 0-1,-1 1 0,1-1 0,0 1 1,-1-1-1,1 1 0,-1 0 0,1 0 1,0-1-1,0 1 0,-1 0 0,1 0 1,0 0-1,0 1 0,0-1 0,0 0 1,0 0-1,-1 2 0,-4 7-12,0 1 1,0-1-1,1 1 0,0 0 1,1 0-1,1 1 0,0-1 1,0 1-1,1 0 0,0-1 1,0 23-1,2-16 38,-2 21-1,1-31-19,-1-2 19,1 1 1,0-1 0,1 0-1,-1 1 1,1-1-1,0 1 1,1-1-1,-1 0 1,2 1 0,-1-1-1,3 10 1,2-2-520,1 0 1,12 20-1,-4-16-493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19:33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4800,'0'0'1557,"3"2"-954,7 11-123,-8-9-295,0-1 0,0 0 0,0 0 0,1 0 0,-1 0 0,1-1 0,0 1 0,0-1 0,5 4 0,-3-3-32,-1 0-1,1 1 0,-1 0 1,0-1-1,-1 2 1,7 6-1,-5-3-4,-1 0 0,1-1-1,-1 2 1,-1-1 0,4 11 0,-6-16-113,0 0 1,-1-1-1,1 1 0,-1 0 1,1-1-1,-1 1 1,0 0-1,0-1 1,0 1-1,-1 0 0,1 0 1,-1-1-1,1 1 1,-1-1-1,0 1 0,0 0 1,0-1-1,0 0 1,-1 1-1,1-1 0,-1 0 1,-3 4-1,-2 2 88,4-5-81,0 1 0,0-1 0,-1 0-1,1 0 1,-5 2 0,2-2-4,5-3-34,1 0-1,-1 0 1,1 0-1,0 1 1,-1-1-1,1 0 1,-1 0-1,1 0 1,-1 1-1,1-1 1,0 0-1,-1 0 1,1 1-1,0-1 1,-1 0-1,1 1 1,0-1 0,-1 1-1,1-1 1,0 0-1,0 1 1,0-1-1,-1 1 1,1-1-1,0 0 1,0 1-1,0-1 1,0 1-1,0-1 1,0 1-1,0-1 1,0 1-1,0-1 1,0 1-1,0 0 1,0-1-3,0 0-1,0 0 1,0 0 0,0 0-1,0 0 1,0 0 0,-1 0-1,1 0 1,0 0 0,0 1-1,0-1 1,0 0-1,0 0 1,0 0 0,1 0-1,-1 0 1,0 0 0,0 0-1,0 0 1,0 0 0,0 0-1,0 0 1,0 1 0,0-1-1,0 0 1,0 0 0,0 0-1,0 0 1,0 0 0,0 0-1,0 0 1,0 0 0,0 0-1,0 0 1,0 0 0,1 0-1,-1 0 1,0 0 0,0 0-1,0 0 1,0 0-1,0 0 1,0 0 0,0 0-1,0 0 1,0 0 0,0 0-1,1 0 1,-1 0 0,0 0-1,0 0 1,0 0 0,0 0-1,0 0 1,0 0 0,0 0-1,2 0 2,-1 0-1,0 0 0,1-1 1,-1 1-1,0 0 0,0-1 1,1 1-1,-1-1 0,0 1 0,2-2 1,15-6 15,21 3-11,-33 4-6,-1-1 0,0 0 0,1 0 0,6-4 0,-12 6 0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19:57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1888,'0'0'613,"0"0"-367,0 0 15,0 0 422,2 3-113,0-2-470,0 0 1,-1 1-1,1-1 0,0 0 1,0 0-1,0 0 0,0 0 0,0 0 1,1-1-1,-1 1 0,0 0 0,0-1 1,3 0-1,36 1 794,-19-1-637,21 1 218,-13 0-340,1-1 0,33-5 0,-39 1-83,-10 0 3,1 2 1,19-1-1,59 3 436,-76 0-448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19:57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2 3072,'-26'0'976,"26"0"-969,0 0 0,0-1 1,-1 1-1,1 0 0,0 0 0,0 0 0,0 0 1,0 0-1,0 0 0,0 0 0,-1 0 0,1 0 1,0 0-1,0 0 0,0 0 0,0 0 0,0 0 1,-1 0-1,1 0 0,0 0 0,0 0 0,0 0 1,0 0-1,0 0 0,0 0 0,-1 0 1,1 0-1,0 0 0,0 0 0,0 0 0,0 0 1,0 1-1,0-1 0,0 0 0,-1 0 0,1 0 1,0 0-1,0 0 0,0 0 0,0 0 0,0 0 1,0 1-1,0-1 0,0 0 0,0 0 1,0 0-1,0 0 0,0 0 0,0 1 0,0-1 1,0 0-1,0 0 0,0 0 0,1 5 463,0 0 0,1 0-1,-1 0 1,1 0 0,5 8 0,-3-7-137,-3-4-254,0 0 0,0-1 1,1 1-1,-1-1 0,1 1 0,-1-1 0,1 0 0,-1 1 1,1-1-1,0 0 0,0 0 0,-1 0 0,1-1 1,0 1-1,3 1 0,36 7 549,-19-5-475,-16-2-117,6 1 6,-1 0 0,1-1 0,0-1 0,13 1-1,177-2-67,-198 0-242,1 0 0,-1 0 1,0 1-1,8 1 0,-10-1 172,-1-1-1,1 1 0,0 0 1,0 1-1,-1-1 1,1 0-1,0 0 1,-1 1-1,2 1 1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19:58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63 110 2304,'0'-13'752,"0"13"-747,0 0 0,0 0 1,0 0-1,0 0 0,1-1 0,-1 1 1,0 0-1,0 0 0,0 0 0,0 0 1,0 0-1,0 0 0,0 0 0,0 0 1,0 0-1,0 0 0,-1-1 0,1 1 0,0 0 1,0 0-1,0 0 0,0 0 0,0 0 1,0 0-1,0 0 0,0 0 0,0 0 1,0 0-1,0 0 0,0 0 0,0 0 1,0-1-1,0 1 0,0 0 0,0 0 1,-1 0-1,1 0 0,0 0 0,0 0 0,0 0 1,0 0-1,0 0 0,0 0 0,0 0 1,0 0-1,0 0 0,0 0 0,0 0 1,-1 0-1,1 0 0,0 0 0,0 0 1,0 0-1,0 0 0,0 0 0,0 0 1,-11 0 234,9 0 234,2 0-127,0 52 1018,-1-30-1054,-6 26 1,4-24-122,-2 33 0,4 5-44,0-27-78,6 68 0,0-70 27,-2-18-37,-1-1-1,1 17 0,-3 63 455,-2-81-332,-3-9 87,-1 0 27,1 2-78,5-5-213,0-1 0,0 1-1,-1-1 1,1 0 0,0 1 0,0-1 0,-1 0 0,1 1 0,0-1-1,0 0 1,-1 1 0,1-1 0,0 0 0,-1 0 0,1 0 0,0 1-1,-1-1 1,1 0 0,-1 0 0,1 0 0,0 0 0,-1 1 0,1-1-1,-1 0 1,1 0 0,-1 0 0,1 0 0,0 0 0,-1 0 0,0 0-1,-4-3-66,-5-7-128,9 9 183,1 1 0,0 0-1,0 0 1,-1 0-1,1-1 1,0 1-1,0 0 1,0 0-1,0-1 1,-1 1 0,1 0-1,0-1 1,0 1-1,0 0 1,0-1-1,0 1 1,0 0 0,0-1-1,0 1 1,0 0-1,0 0 1,0-1-1,0 1 1,0 0 0,0-1-1,0-46-1355,2 21 501,2-1 0,0 1 0,2 0 0,12-33 0,8-11-27,-5-13 438,23-44 682,-40 113 18,2 0-1,0 0 1,10-17 0,-4 8 308,-3 5-232,-7 11-144,1 1 1,0 0-1,0 0 1,1 0-1,-1 1 1,1-1-1,1 1 0,-1 0 1,1 0-1,0 0 1,0 1-1,7-6 0,14-3 421,-24 13-547,0-1 1,0 0 0,0 1-1,0 0 1,0-1-1,-1 1 1,1 0-1,0 0 1,0 0-1,0 0 1,0 0-1,0 1 1,0-1-1,0 1 1,3 0-1,42 28 571,21 13-197,-61-37-395,0 0 75,0 1 0,0-1 0,9 12 0,-4-4 46,-11-12-144,0 0 0,-1-1 0,1 1 0,0-1 0,-1 1 0,1 0 0,-1-1 0,1 1-1,-1 0 1,1-1 0,-1 1 0,0 0 0,1 0 0,-1-1 0,0 1 0,0 0 0,1 0-1,-1 0 1,0 0 0,0-1 0,0 1 0,0 0 0,0 0 0,0 0 0,-1 1 0,0 0 20,0 0 1,0 0 0,-1 0 0,1 0 0,-1 0 0,0 0 0,-3 3 0,-3 2-58,1 0-143,-1-1-1,0-1 1,0 1-1,0-1 1,0 0-1,-1-1 1,0 0-1,0-1 1,0 1-1,0-2 1,0 1-1,-12 0 1,-16-8-416,-4 10 294,35-5 297,1 0-1,-1-1 1,-10-3 0,11 3 9,-1-1 1,1 1 0,-11 0-1,13 1 18,-2 0-32,0 0 1,0 0-1,0 0 0,1 1 1,-1 0-1,0-1 0,-7 4 1,11-3 7,0-1-1,0 1 1,0-1 0,0 1 0,1-1 0,-1 1 0,0 0 0,0-1 0,1 1 0,-1 0-1,0 0 1,1 0 0,-1 0 0,1 0 0,-1 0 0,1-1 0,-1 3 0,0-1 37,1 0 1,0 0 0,0 0-1,0 0 1,0 0 0,0 0 0,0 0-1,0 0 1,1 0 0,-1 0-1,1 0 1,0 2 0,3 6 104,1-1 0,-1 0-1,8 10 1,5 10 130,19 64 319,-24-70-492,20 45 502,-24-52-388,-1 0 0,2-1 0,0 0 0,13 15-1,1 3 80,-21-31-280,-1-1 1,0 1 0,1 0 0,0-1-1,-1 1 1,1-1 0,0 1 0,0-1 0,0 0-1,-1 0 1,2 1 0,1-1 0,-1 1 40,0-1 0,0 1 0,0 0 0,0 0 0,0 0 0,4 4 0,-6-5-39,0 0 0,0 1 0,0-1 0,1 0 0,-1 0 0,0 0 0,1-1 0,-1 1 0,1 0 0,-1-1 0,1 1 0,0 0 0,-1-1 0,1 0 1,-1 1-1,1-1 0,2 0 0,12 0 107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19:58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 3392,'0'0'1088,"0"0"-651,0 0-5,0 2 645,0 1-906,0 0 1,0 0-1,0 0 0,-1 0 0,0 0 0,1 0 0,-1 0 0,0 0 0,0 0 0,0 0 0,-1-1 0,1 1 0,-1 0 0,-3 3 0,3-1-91,-1 1 0,1-1 0,0 1 0,1 0 0,-1-1 0,1 1 0,0 0 0,0 0 0,1 0 0,0 10 0,0-14-67,0-1 1,0 1-1,0 0 1,-1 0-1,1 0 1,0-1-1,-1 1 0,0 0 1,1-1-1,-1 1 1,0 0-1,0-1 1,-1 3-1,1-3 7,0 1-1,0-1 0,0 1 0,1 0 1,-1-1-1,0 1 0,1 0 1,-1-1-1,1 1 0,0 0 0,-1 0 1,1-1-1,0 4 0,0 14 441,0-15-784,0-12-1273,0 6 216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19:59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3808,'41'0'2037,"-40"0"-2015,-1 0 0,0 0 1,1 0-1,-1 0 0,0 0 0,1 0 0,-1 0 0,0 0 1,1 0-1,-1 0 0,0 0 0,1 0 0,-1 0 0,0 0 0,0 0 1,1 0-1,-1 1 0,0-1 0,1 0 0,-1 0 0,0 0 1,0 1-1,1-1 0,-1 0 0,0 1 0,16 8 475,-14-8-439,1 0 0,-1 0-1,0 0 1,0 0 0,0 1-1,0-1 1,0 1 0,0-1-1,-1 1 1,1 0 0,2 2-1,11 27 23,-14-28-61,0 0 0,0 1 0,-1-1-1,1 0 1,-1 0 0,0 0-1,0 0 1,0 1 0,-1 2-1,1 6 206,0-11-209,0 0 1,0 0-1,-1 0 1,1 0-1,0 0 0,-1 0 1,1 0-1,0 0 1,-1 0-1,1 0 0,-1 0 1,0 0-1,1 0 0,-1-1 1,0 1-1,1 0 1,-1 0-1,0-1 0,0 1 1,0-1-1,1 1 1,-1 0-1,0-1 0,0 1 1,0-1-1,0 0 0,0 1 1,0-1-1,0 0 1,-2 1-1,0-1-18,1 1 0,-1 0-1,1 1 1,-1-1 0,1 0 0,-1 1-1,1-1 1,-3 3 0,-10 17-13,5-13 136,9-8-104,1 0-1,0 1 1,-1-1 0,1 0 0,-1 1-1,1-1 1,0 0 0,-1 1-1,1-1 1,0 1 0,-1-1 0,1 1-1,0-1 1,0 1 0,0-1-1,-1 1 1,1-1 0,0 1 0,0-1-1,0 1 1,0-1 0,0 1-1,0-1 1,0 1 0,0-1 0,0 1-1,0 0 1,3-1 245,-2 0-194,1 0-1,-1 1 0,1-1 1,0 0-1,-1 1 0,1-1 1,-1 1-1,1 0 0,-1-1 1,0 1-1,2 1 0,-1-1-28,-1 0-1,1 0 0,0 0 0,0 0 0,-1 0 1,1-1-1,0 1 0,0-1 0,0 1 1,0-1-1,3 1 0,75-1 715,-73 0-744,-14 0-117,5 0 29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0:03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654 33 2144,'0'-1'190,"0"-1"0,-1 0 1,1 1-1,0-1 0,-1 0 0,1 1 0,0-1 1,-1 1-1,0-1 0,1 1 0,-1-1 1,0 1-1,0 0 0,0-1 0,0 1 0,0 0 1,-2-2-1,2 2-171,1 1 0,-1-1 0,1 1 0,-1 0 0,1-1 1,-1 1-1,1 0 0,-1 0 0,1-1 0,-1 1 0,0 0 0,1 0 0,-1 0 0,1 0 1,-1 0-1,0 0 0,1 0 0,-1 0 0,1 0 0,-1 0 0,0 0 0,1 0 0,-1 0 1,1 0-1,-2 1 0,2-1 17,-2 0 177,-1 3 86,2-2-274,0 0 0,-1 0 0,1 0 0,0 0-1,-1 0 1,1 0 0,-1-1 0,1 1 0,0 0 0,-4 0 0,-24 2 346,27-3-345,1 0-1,-1 0 1,0 0-1,0 0 1,1 0-1,-1 1 0,0-1 1,0 1-1,1-1 1,-1 1-1,1 0 1,-1 0-1,1 0 0,-1 0 1,1 0-1,-1 0 1,1 0-1,0 0 1,-3 3-1,-11 9 58,10-10-87,0 0-1,0-1 1,-10 5-1,8-5-15,0 1 1,0 1-1,0-1 0,-8 7 0,-4 5-47,-24 28 1,-4 2 194,10-18-12,29-22-64,0 0-1,0 1 1,1 0 0,0 0 0,-6 7-1,-13 31 141,-20 16 87,30-41-116,0 1 0,-21 37 0,32-45-62,-7 23 0,6-17-20,-14 39 228,-17 55 102,11 11 71,23-101-423,1 0 1,0 1-1,4 36 1,8 7 92,20 67 1,-26-119-143,2 7 40,0 0 1,2-1 0,0 1-1,1-2 1,14 22 0,-7-10 179,-13-24-135,0-1 0,1 0 0,0 0 0,0 0 1,0-1-1,7 8 0,-8-11-81,-1 1 0,1-1 0,-1 1 0,1-1 0,-1 1 0,0 0 1,0 0-1,-1 0 0,1 0 0,0 0 0,-1 0 0,0 0 0,0 0 0,0 1 1,0-1-1,0 0 0,0 1 0,-1-1 0,0 6 0,0-8-59,0 0 0,0-1 0,0 1 0,1-1 0,-1 1 1,0 0-1,0-1 0,0 1 0,1 0 0,-1-1 0,0 1 0,1-1 0,-1 1 0,0-1 0,1 1 0,-1-1 0,1 1 0,-1-1 0,1 1 0,-1-1 0,1 0 0,0 1 0,0 0-90,-1-1 0,1 0 0,-1 1 0,1-1 0,-1 1 0,1-1 0,-1 0 0,0 1 0,1-1 0,-1 1 0,1 0 0,-1-1 1,0 1-1,0-1 0,1 1 0,-1 0 0,0-1 0,0 1 0,0-1 0,1 1 0,-1 0 0,0 0 0,0 2-1641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0:04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32 1312,'0'-29'811,"0"29"-800,0 0 1,0 0 0,0 0 0,0 0 0,0 0-1,0 0 1,0-1 0,0 1 0,0 0-1,0 0 1,0 0 0,0 0 0,0 0 0,0 0-1,0 0 1,0 0 0,0 0 0,0 0 0,0-1-1,0 1 1,0 0 0,0 0 0,0 0 0,0 0-1,0 0 1,0 0 0,0 0 0,0 0-1,0 0 1,1 0 0,-1 0 0,0 0 0,0 0-1,0 0 1,0-1 0,0 1 0,0 0 0,0 0-1,0 0 1,0 0 0,0 0 0,0 0 0,0 0-1,1 0 1,-1 0 0,0 0 0,0 0-1,0 0 1,0 0 0,0 0 0,0 0 0,0 0-1,0 0 1,0 0 0,0 0 0,1 0 0,12 0 2644,-13 3-2118,0 17-113,1-10-342,-1 0 0,-1 0 0,-2 18 0,-8 29 486,3 0 0,-1 91 0,9-119-444,-1 30 312,1-53-388,-1 0 0,0 1 1,0-1-1,-1 0 0,1 0 0,-5 10 1,5-14-34,0 1 1,0 0 0,0 0 0,1 0-1,0 0 1,-1 0 0,1 0 0,0 0-1,1 0 1,-1 4 0,1-2 23,-1 0 82,0-2 124,0 10-86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35:15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3072,'0'0'976,"0"-2"-587,0-11 982,3 13-870,1 0-366,-2-1-78,1 1-1,0 0 1,0 1-1,-1-1 1,1 0-1,0 1 0,2 0 1,-1 2-35,-1-1 0,0 1 0,0-1 0,0 1 0,0 0 0,0 0 0,4 7 0,-2 5-49,0-6 23,-5-9 5,0 0-1,0 0 1,1 0 0,-1 0-1,0 0 1,0 1 0,0-1-1,0 0 1,0 0 0,0 0-1,0 0 1,0 0 0,0 0-1,0 1 1,0-1 0,1 0-1,-1 0 1,0 0 0,0 0-1,0 0 1,0 1 0,0-1-1,0 0 1,0 0-1,0 0 1,0 0 0,0 0-1,-1 1 1,1-1 0,0 0-1,0 0 1,0 0 0,0 0-1,0 0 1,0 0 0,0 1-1,0-1 1,0 0 0,0 0-1,0 0 1,0 0 0,-1 0-1,1 0 1,0 0 0,0 0-1,0 1 1,0-1 0,0 0-1,0 0 1,-1 0 0,-3 4 22,4-4-17,-1 1 1,1 0-1,-1-1 0,1 1 0,-1 0 0,1 0 0,0-1 0,0 1 0,-1 0 0,1 0 0,0-1 0,0 1 0,0 0 0,0 0 0,0 0 0,0 0 0,0-1 0,0 3 0,0-3 0,0 0 0,0 1 0,0-1 0,0 1-1,1-1 1,-1 0 0,0 1 0,0-1 0,0 1-1,0-1 1,0 0 0,-1 1 0,1-1 0,0 1 0,0-1-1,0 0 1,0 1 0,0-1 0,-1 1 0,1-1 0,0 0-1,0 1 1,0-1 0,-1 0 0,1 1 0,0-1-1,-1 0 1,1 0 0,0 1 0,-1-1 0,1 0 0,0 0-1,-1 0 1,1 1 0,0-1 0,-1 0 0,1 0-1,-1 0 1,1 0 0,0 0 0,-1 0 0,1 0 0,-1 0-1,1 0 1,0 0 0,-1 0 0,1 0 0,-1 0-1,-5 3 267,5-2-268,0 0-1,0 0 0,-1 1 0,1-1 0,-1 0 1,1 0-1,-1-1 0,0 1 0,1 0 0,-1 0 1,0-1-1,1 1 0,-1-1 0,-3 1 0,3-1-88,2 0-22,0 0 54,2 0 90,0 0-36,0 0-1,-1 1 1,1-1-1,0 0 1,-1 1-1,1 0 0,-1-1 1,1 1-1,-1 0 1,4 2-1,3 2-26,23 10-11,-18-10 10,0 11-144,-21-6 235,6-7 59,-14-3 442,-44 0 369,58 0-1180,2 0 28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0:05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3328,'0'0'1061,"0"0"-634,3 0-75,-1 0-255,-1 0-1,1 1 1,0-1 0,0 1-1,-1-1 1,1 1 0,0 0 0,-1 0-1,1-1 1,-1 1 0,1 0-1,-1 0 1,1 1 0,1 1-1,-3-3-43,1 1 1,-1-1-1,1 0 0,0 1 0,-1-1 0,1 0 0,0 1 0,-1-1 0,1 0 0,0 0 0,-1 0 0,1 1 0,0-1 0,0 0 0,-1 0 0,1 0 0,0 0 0,-1 0 0,1 0 0,0-1 0,1 1 0,3-1 103,150 1 1321,-142-1-1396,0 0 0,0-1-1,20-6 1,-29 7-57,7-1 83,1 1 0,0 0 0,-1 0 0,20 3 0,1-1 163,30-1 184,-61 0-431,0 0 0,-1 0 1,1 0-1,0 0 0,-1 0 1,1 0-1,0 0 0,0 0 1,-1 1-1,1-1 0,0 0 0,-1 1 1,1-1-1,0 0 0,-1 1 1,1-1-1,-1 1 0,1-1 1,0 1-1,-1-1 0,1 1 1,-1-1-1,0 1 0,1 0 1,0 0-13,-1-1 1,0 1 0,1-1-1,-1 1 1,0-1 0,1 0 0,-1 1-1,1-1 1,-1 1 0,1-1-1,-1 0 1,0 1 0,1-1 0,0 0-1,-1 0 1,1 1 0,-1-1-1,1 0 1,-1 0 0,1 0 0,-1 0-1,1 0 1,1 0 0,3-2 84,5-9-75,-9 11-16,-1 0 0,1-1 0,-1 1 1,1-1-1,-1 1 0,1 0 0,-1 0 0,1-1 0,-1 1 0,1 0 0,-1 0 1,1 0-1,0 0 0,-1 0 0,1-1 0,-1 1 0,1 0 0,0 0 1,-1 0-1,1 1 0,0-1 0,-1 0 0,1 0 0,-1 0 0,2 1 0,-2-1 6,0 0-9,0 0-1,0 0 1,0 0 0,0 0-1,0 0 1,0 0 0,0 0-1,1 0 1,-1 0 0,0 0-1,0 0 1,0 0 0,0 0 0,0 0-1,0 0 1,0 0 0,0 0-1,0 0 1,0 0 0,0 0-1,1 0 1,-1 0 0,0 0-1,0 0 1,0 0 0,0 0-1,0-1 1,0 1 0,0 0-1,0 0 1,0 0 0,0 0 0,0 0-1,0 0 1,0 0 0,0 0-1,0 0 1,1 0 0,-1 0-1,0 0 1,0 0 0,0-1-1,0 1 1,0 0 0,0 0-1,0 0 1,0 0 0,0 0 0,0 0-1,0 0 1,0 0 0,0 0-1,0 0 1,0-1 0,0 1-1,-1 0 1,1 0 1,0-1-1,0 1 1,0-1 0,0 1-1,0-1 1,0 1 0,0-1-1,1 1 1,-1-1 0,0 1-1,0-1 1,0 1 0,0-1-1,1 1 1,-1 0 0,0-1-1,0 1 1,1-1 0,-1 1-1,0 0 1,1-1 0,-1 1-1,0 0 1,1-1 0,-1 1-1,0 0 1,1-1 0,-1 1-1,1 0 1,-1 0 0,1 0-1,-1-1 1,1 1 0,-1 0-1,1 0 1,-1 0 0,1 0-1,-1 0 1,1 0 0,-1 0-1,1 0 1,2 0-488,-3-13-2859,0 11 1568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0:05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3072,'1'-11'861,"2"14"-362,-2-3-435,0 1 1,-1 0 0,1 0 0,0-1 0,-1 1 0,1 0-1,0-1 1,-1 1 0,1-1 0,0 1 0,0-1 0,1 1 0,-2 2 366,0 9 107,1 4-84,-4 29 0,-1-26-297,1-10-74,2-1-1,-1 1 1,1 0 0,0-1-1,1 1 1,1 16 0,4 6 70,-1-2-8,0 33-1,-4 203 1526,0-263-1996,0-4-447,0-9-1680,0 9 709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0:06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97 3072,'0'62'1365,"0"6"-1119,0-58-150,0-1 0,1 1 0,0 0 0,5 16 0,-1-3-22,-3 23 18,-2-35-52,0-1 1,3 14-1,3 0 193,-4-19-159,-1 2 0,0-1 0,0 0 0,1 11 0,-2 58 646,0-72-453,0-6-97,-1-1-130,0-1 0,0 0 0,0 1 0,-3-6 0,-1-6-112,3 6-13,1 0-1,0 0 1,0 0-1,1 0 0,1 0 1,3-20-1,-4 29 83,10-51-477,-6 19-90,-3 18 338,1 0-1,0 1 0,2-1 0,4-15 1,35-68-380,-35 84 708,0 0-1,0 1 1,1 1 0,19-21-1,-22 27 63,1 1-1,-1-1 0,1 1 1,0 1-1,1 0 0,-1 0 0,1 0 1,15-5-1,-20 8-95,0 0 0,0 0 0,1 0 0,-1 1 0,1-1 0,-1 1 0,0 0 0,1 0 0,-1 0 0,1 0 0,-1 0 0,0 1 0,1 0 1,-1 0-1,0 0 0,0 0 0,1 0 0,-1 0 0,0 1 0,0 0 0,0-1 0,4 5 0,1 1 89,10 11 44,-18-17-184,1 0 0,-1-1 1,1 1-1,-1 0 0,1 0 0,-1 0 0,0-1 0,1 1 0,-1 0 0,0 0 0,0 0 1,1 0-1,-1 0 0,0-1 0,0 1 0,0 0 0,0 0 0,0 0 0,-1 0 1,1 0-1,0 0 0,0-1 0,-1 3 0,-28 31 229,23-23-205,4-8-31,1 0 0,-1 0 0,0 0 0,0 0 1,0 0-1,-1 0 0,1-1 0,-1 1 0,0-1 0,-2 3 0,-2-1-82,1 0 0,-1 0 0,0-1 0,0 0 0,0 0 0,0-1 0,0 0 0,0 0 0,-1 0 0,-11 0-1,17-2 73,-1 0 0,1 0-1,-1 0 1,0 0 0,1 1-1,-1-1 1,1 1 0,-1 0-1,1 0 1,-1 0-1,-2 2 1,2-2-6,1 0 0,0 0-1,-1 0 1,1 0 0,-1 0-1,1-1 1,-1 1 0,1-1-1,-1 0 1,0 1 0,-3-2-1,5 1 14,0 0-12,0 0 0,-1 0-1,1 0 1,-1 0 0,1 0-1,0 0 1,-1 0 0,1 1 0,0-1-1,-1 0 1,1 1 0,0-1 0,-1 1-1,-1 1 1,2-1-6,0 1-1,0 0 0,1-1 1,-1 1-1,1 0 1,-1 0-1,1-1 1,-1 1-1,1 0 0,0 0 1,0 0-1,0 0 1,0 0-1,0 2 0,0 5 50,0-3 62,0 1 1,0-1-1,0 0 0,1 1 0,0-1 1,0 0-1,0 0 0,1 0 0,0 0 1,0 0-1,6 11 0,4 1 378,1 0 1,28 30-1,-31-37-300,1-1 0,0 0-1,1-1 1,0 0 0,20 11 0,-28-18-135,0 1 0,0-1 0,0 1 0,0 0-1,0 0 1,-1 1 0,1-1 0,-1 1 0,0-1 0,0 1 0,3 6 0,-5-9-12,0 1 0,0-1 1,-1 0-1,1 0 1,0 0-1,0 0 0,0 0 1,0 0-1,0 0 1,0 0-1,1 0 0,-1 0 1,0-1-1,0 1 0,1 0 1,-1-1-1,0 1 1,1-1-1,-1 0 0,0 1 1,1-1-1,-1 0 1,1 0-1,2 0 0,-4 0 12,1 0-1,0 0 0,0 0 0,0 0 0,0 0 0,-1 0 1,1 0-1,0 1 0,0-1 0,0 0 0,0 0 1,-1 1-1,3 0 0,-2 3 120,0-2-56,-1-8-409,0 3-1819,0 3 528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0:07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2400,'0'0'896,"0"0"-704,0 16-64,0 15 1216,0-15-768,-15-1 416,15 16-608,0-15-64,0-1-192,0 1 128,0 0-160,0-1 96,0-15-96,0 0-352,0 16 160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0:07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3808,'13'-13'1227,"-13"13"-1216,0 0 0,1-1 0,-1 1 1,0 0-1,0 0 0,0 0 1,0 0-1,1 0 0,-1 0 0,0-1 1,0 1-1,0 0 0,0 0 1,1 0-1,-1 0 0,0 0 0,0 0 1,0 0-1,1 0 0,-1 0 1,0 0-1,0 0 0,0 0 0,1 0 1,-1 0-1,0 0 0,0 0 1,0 0-1,1 0 0,-1 0 0,0 0 1,0 0-1,0 0 0,1 1 1,-1-1-1,0 0 0,0 0 0,0 0 1,0 0-1,1 0 0,-1 1 1,0-1-1,23 10 373,-21-9-267,0-1-1,0 1 1,0 0 0,-1 0 0,1-1 0,0 1 0,-1 0-1,1 0 1,-1 1 0,2 0 0,11 8 742,-9-7-702,-1 1 0,1 0 0,-1 0 1,5 5-1,-7-7-159,0 1 231,-2-1-58,0-1-164,0-1 1,0 0-1,0 1 0,0-1 1,0 1-1,0-1 1,0 1-1,0-1 0,0 0 1,0 1-1,0-1 1,0 1-1,0-1 0,-1 0 1,1 1-1,0-1 1,0 0-1,0 1 0,-1-1 1,1 0-1,0 1 1,-1-1-1,1 0 0,0 1 1,-1-1-1,1 0 1,0 0-1,-1 1 0,1-1 1,-1 0-1,-6 5 68,2 5 15,-8-5-74,0 6-197,13-11 175,-1 0-1,1 1 1,0-1 0,0 1-1,-1-1 1,1 0 0,0 1-1,0-1 1,0 1-1,-1-1 1,1 0 0,0 1-1,0-1 1,0 1 0,0-1-1,0 1 1,0-1 0,0 1-1,0-1 1,0 1 0,0-1-1,0 1 1,0-1-1,0 0 1,0 1 0,0-1-1,1 1 1,-1-1 0,0 1-1,0-1 1,0 0 0,1 1-1,-1-1 1,0 1-1,1-1 1,-1 0 6,5 2 128,0-1 1,1-1-1,-1 1 1,0-1 0,0 0-1,1 0 1,5-1-1,1 1-10,-5 0-31,-5 0-83,0 1 0,0-1-1,0 0 1,1-1-1,-1 1 1,0 0-1,0 0 1,0-1-1,3-1 1,11-8-745,-1 7 197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0:08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 2560,'0'0'832,"0"2"-517,0 37 892,-1-2-661,5 41-1,-1-55-471,2 16 63,0 39-1,-5 187 408,-1-258-507,0 0 0,0 0 1,0 0-1,-1 0 0,-4 13 0,5-15-10,-2 12 206,0-3-95,3-14-139,0 0 1,-1 1-1,1-1 0,0 0 1,-1 0-1,1 0 0,0 1 0,-1-1 1,1 0-1,-1 0 0,1 0 1,0 0-1,-1 0 0,1 0 1,-1 0-1,1 0 0,0 0 0,-1 0 1,1 0-1,-1 0 0,1 0 1,0 0-1,-1 0 0,1 0 0,-1 0 1,1 0-1,0-1 0,-1 1 1,1 0-1,0 0 0,-1 0 1,1-1-1,-1 1 0,0-1-7,0 0 1,0 1-1,0-1 0,0 0 0,1 1 0,-1-1 1,0 0-1,0 0 0,0 0 0,1 0 1,-1 0-1,0 0 0,1 0 0,-1 0 0,1 0 1,-1 0-1,1-1 0,0 1 0,-1-2 1,0-27-248,1 18 190,-1-52-635,3-75-1583,-1 119 2060,2 1 1,1 0-1,0 0 0,1 0 0,11-24 1,-4 15 510,1 2 0,1 0 0,22-29 0,-33 51-195,0 0 1,1 0-1,-1 0 1,1 1-1,0 0 1,0 0-1,0 0 1,1 0-1,-1 1 1,1-1-1,-1 1 1,1 0-1,0 1 1,-1-1-1,1 1 1,0 0-1,7-1 1,14-3 372,-16 1-317,11 0 91,0 8-85,-11 0-91,3-2 28,-10-2-75,-1 1 0,0-1-1,1 1 1,-1-1-1,0 1 1,0 0 0,0 0-1,1 0 1,-1 0-1,0 0 1,0 0-1,-1 1 1,1-1 0,2 3-1,4 3 54,10 11 28,-18-17-84,1 0 0,-1 0 0,1 0 0,-1 0 0,1 0 0,-1 0 0,0 0 0,1 0 0,-1 1 0,0-1 0,0 0 0,0 0 0,0 0 0,0 0 0,0 1 0,0-1 0,0 0 0,0 0 0,-1 2 0,-1 1 12,1 1 0,-1-1 0,0 0 0,-1 0 0,1 0 0,0-1 0,-1 1 0,0 0 0,0-1 0,0 0 0,0 0 0,-1 0 0,1 0 0,-1 0 0,-6 3 0,-94 41-783,99-45 721,-1 1 0,0-1 0,0 0 0,0 0 0,-1-1 1,1 1-1,0-2 0,-1 1 0,1-1 0,-10 0 0,14 0 35,0 0 0,0 0 0,0-1 1,0 1-1,0-1 0,0 1 0,0-1 0,0 0 0,1 0 0,-1 0 0,-2-1 0,3 1-10,-1 0-1,1 0 1,-1 0-1,1 1 1,-1-1-1,1 0 1,-1 1-1,1 0 0,-1-1 1,1 1-1,-3 0 1,4 0 11,0-1 0,0 1 0,0 0 0,0 0 0,0 0 0,0 0 0,0 0 1,0 0-1,0 0 0,-1 0 0,1 0 0,0 0 0,0 0 0,0 0 0,0 0 0,0 0 0,0 0 0,0 0 1,0 0-1,0 1 0,0-1 0,0 0 0,-1 0 0,1 0 0,0 0 0,0 0 0,0 0 0,0 0 1,0 0-1,0 0 0,0 0 0,0 0 0,0 0 0,0 0 0,0 0 0,0 0 0,0 0 0,0 1 0,0-1 1,0 0-1,0 0 0,0 0 0,0 0 0,0 0 0,0 0 0,0 0 0,0 0 0,0 0 0,0 0 0,0 1 1,0-1-1,0 0 0,0 0 0,0 0 0,0 0 0,0 0 0,0 11 325,0-11-306,0 0-1,0 1 0,0-1 1,0 1-1,0-1 0,0 0 1,0 1-1,1-1 0,-1 0 1,0 1-1,0-1 0,0 0 1,1 1-1,-1-1 0,0 0 1,1 1-1,-1-1 0,0 0 1,0 0-1,1 1 0,-1-1 0,1 0 1,14 19 646,17 19 275,-9-17-533,2-2-1,0-1 1,34 18 0,-38-23-189,29 25 0,4 2-36,-42-33-131,-6-4-2,0 1-1,0 0 1,-1 0-1,9 8 1,-13-11-36,1 0 1,-1 1-1,0-1 1,1 0-1,-1 0 1,0 0-1,1 0 1,0 0-1,-1 0 1,1 0-1,0 0 1,-1-1-1,1 1 1,0-1-1,0 1 0,2-1 1,1 3-1859,8 10 437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0:08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1408,'0'0'448,"6"0"-267,-4 0-108,1 0-1,-1 0 1,1 1-1,-1-1 1,1 1-1,-1-1 1,1 1 0,-1 0-1,0 0 1,1 0-1,-1 0 1,0 0-1,0 1 1,3 1-1,-4-3-48,-1 1-1,0-1 1,0 0 0,1 0-1,-1 1 1,0-1-1,0 0 1,1 0 0,-1 0-1,0 0 1,0 1-1,1-1 1,-1 0-1,0 0 1,1 0 0,-1 0-1,0 0 1,1 0-1,-1 0 1,0 0 0,1 0-1,-1 0 1,0 0-1,1 0 1,-1 0 0,9 0 162,25 0 656,-32 0-808,-1 0 1,1 1-1,-1-1 0,1 0 1,-1 1-1,1-1 1,-1 1-1,0-1 1,1 1-1,-1 0 1,0-1-1,0 1 1,1 0-1,-1 0 1,0 0-1,0 0 0,0 0 1,0 0-1,1 2 1,-1-2-19,-1 0-1,0 0 1,1 0 0,-1 0-1,1-1 1,-1 1 0,1 0-1,-1 0 1,1-1 0,0 1-1,-1 0 1,1-1 0,0 1-1,-1 0 1,1-1 0,0 1-1,0-1 1,-1 0 0,1 1 0,0-1-1,0 0 1,0 1 0,0-1-1,0 0 1,1 0 0,8 4 98,-9-4-89,-1 0 0,1 1-1,-1-1 1,1 1 0,-1-1-1,0 1 1,1-1-1,-1 1 1,1-1 0,-1 1-1,0 0 1,1-1 0,-1 1-1,0 0 1,0-1 0,1 1-1,-1 0 1,0-1-1,0 1 1,0 0 0,0-1-1,0 1 1,0 0 0,0-1-1,0 1 1,0 0-1,0-1 1,-1 1 0,1 0-1,0-1 1,0 1 0,-1 0-1,1-1 1,-1 2-1,0 1 46,-1 0 0,0 0-1,1-1 1,-1 1 0,-4 5-1,3-6-55,0 1-1,-1-1 0,1 0 0,0 0 1,-6 3-1,6-4 63,0 1-1,0 0 1,-1 0-1,1 0 1,-3 4 0,2-3 12,1 0 0,-1-1-1,0 1 1,-7 3 0,-7 5 107,17-10-187,1-1-1,0 0 1,-1 1-1,1-1 0,0 1 1,0-1-1,-1 0 1,1 1-1,0-1 0,0 1 1,0-1-1,0 1 0,0-1 1,-1 1-1,1-1 1,0 0-1,0 1 0,0-1 1,0 1-1,0-1 1,0 1-1,0-1 0,1 1 1,-1-1-1,0 1 1,0-1-1,0 0 0,0 1 1,1-1-1,-1 1 0,0-1 1,0 0-1,1 1 1,-1-1-1,1 1 0,-1-1-6,2 1 55,1 0-1,0-1 1,-1 1 0,1-1 0,0 1-1,0-1 1,0 0 0,-1 0-1,1 0 1,4-1 0,3 1 115,34 0 160,-41 0-356,0 0 0,1-1 0,-1 1 0,0-1 1,0 1-1,0-1 0,0 0 0,0 0 0,5-3 0,3 0-164,7 1-125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0:09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2080,'0'0'667,"0"2"-411,-1 4-128,1-2 187,0 1 1,0 0-1,0 0 0,0 0 1,1 0-1,1 5 1,14 18 313,-3-23-411,-9-2-232,0 0 0,0 1 0,0-1 0,4 6-1,-4-5 28,-1-1 141,-3-3-15,0 0 42,0 0-95,0 0-145,-3 0-26,2 0 68,-1 1 0,0-1 1,0 0-1,1 1 0,-1-1 1,0 1-1,1 0 0,-1 0 0,0 0 1,1 0-1,-1 0 0,1 0 1,0 0-1,-3 2 0,2 0-122,2 3 109,-1-5 23,1 0 0,0 0 1,0 0-1,0 0 1,0 0-1,0 0 1,0 0-1,0 0 1,0-1-1,0 1 1,0 0-1,1 0 0,-1 0 1,0 0-1,0 0 1,1 0-1,-1 0 1,1-1-1,-1 1 1,1 0-1,-1 0 0,1-1 1,0 1-1,-1 0 1,1-1-1,0 1 1,-1 0-1,1-1 1,0 1-1,0-1 1,-1 1-1,1-1 0,0 0 1,0 1-1,1-1 1,6 5 12,-6-4-2,-1 0-1,0 0 1,1 0 0,-1 0 0,1-1-1,-1 1 1,1-1 0,-1 1 0,1-1-1,0 1 1,-1-1 0,1 0 0,1 0-1,-1 0-2,0 0 0,-1 1 0,1-1 0,-1 0 0,1 1 0,-1-1-1,1 1 1,-1-1 0,1 1 0,-1-1 0,1 1 0,0 1 0,11 4-34,4-4 11,-13-2 28,-1 0-1,0 0 0,1 0 1,-1 0-1,0 1 1,0 0-1,4 0 0,16 10 75,-22-11-70,-1 0-1,0 0 0,1 1 1,-1-1-1,0 0 0,1 0 0,-1 1 1,0-1-1,1 0 0,-1 0 1,0 1-1,0-1 0,1 0 0,-1 1 1,0-1-1,0 0 0,0 1 0,1-1 1,-1 0-1,0 1 0,0-1 1,0 1-1,0-1 0,0 0 0,0 1 1,0-1-1,0 1 0,0-1 0,0 0 1,0 1-1,0-1 0,0 1 1,0-1-1,0 0 0,0 1 0,-1-1 1,1 0-1,0 1 0,0-1 0,0 0 1,-1 1-1,1-1 0,0 0 1,0 1-1,-1-1 0,0 1 15,1-1 0,-1 1 0,0-1 0,0 0 0,0 1 0,1-1 0,-1 0 0,0 0 0,0 0 0,0 1 0,1-1-1,-1 0 1,0 0 0,-1-1 0,-16 4 268,7 1-110,9-2-119,-1-1 0,0 0 1,0 0-1,0 0 1,-1 0-1,1-1 0,0 1 1,0-1-1,-6 1 1,5-1 7,0 0 1,0 1-1,0-1 1,0 1-1,1 0 1,-1 1-1,0-1 0,1 1 1,-7 3-1,8-5-62,-1 1-1,1 0 0,0-1 0,0 0 0,-1 1 1,1-1-1,0 0 0,-5-1 0,3 1 9,2 0 79,4 0-811,11 0-2746,3 0 896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0:19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3072,'0'0'976,"0"0"-587,0 0-74,0 0 352,0 0-172,0 0 81,0 0-245,2 0-187,8 0-71,40 2 314,-46-2-372,1 1-1,-1-1 1,0 1 0,1 1-1,-1-1 1,0 0 0,0 1-1,6 4 1,-6-4-3,0 0 0,0 0 0,0 0 0,0 0-1,8 1 1,-9-2 12,0 0-1,0-1 0,-1 1 1,1 1-1,0-1 1,-1 0-1,1 1 0,-1-1 1,0 1-1,1-1 1,1 4-1,-2-4 3,-1 1 0,1 0 0,-1 0 1,1 0-1,-1 0 0,0 0 0,0 0 0,0 0 0,0 1 0,0-1 0,-1 0 0,1 0 0,-1 1 1,1-1-1,-1 0 0,0 1 0,0-1 0,0 4 0,0-4-7,0-1-1,0 1 1,0 0-1,-1-1 1,1 1-1,0-1 1,-1 1-1,1 0 1,-1-1-1,0 1 0,1-1 1,-1 1-1,-1 1 1,-4 9 95,4-3-64,-4 8 34,4-14-64,0-1 0,-1 0 0,1 0 1,0 1-1,-1-2 0,-3 4 0,-15 11 84,9-5-46,5-3-29,-1-1-1,-10 8 1,9-8-20,8-7-8,1 0 1,-1 1-1,0-1 0,1 0 0,-1 1 1,1-1-1,-1 1 0,1-1 0,-1 1 1,1-1-1,-1 1 0,1-1 0,0 1 1,-1 0-1,1-1 0,0 1 0,-1 1 0,-1 2 5,-3 4 12,4-7-19,0 0 0,0 0 0,1 0 1,-1 0-1,0 0 0,1 1 0,-1-1 0,1 0 1,0 0-1,-1 0 0,1 3 0,0-4 6,0 1 0,0-1-1,0 0 1,0 0-1,0 1 1,0-1-1,0 0 1,0 0-1,1 1 1,-1-1 0,0 0-1,0 0 1,0 1-1,1-1 1,-1 0-1,0 0 1,0 0 0,1 1-1,-1-1 1,0 0-1,0 0 1,1 0-1,-1 0 1,15 2 272,5-1-150,7-1 57,43-3 1,-33-8 114,-18 8-183,34-9 136,-50 11-268,0 0 1,0 0-1,0 1 1,0-1-1,0 1 1,0 0-1,0 0 1,0 0-1,5 0 1,9 1-742,9-1-2230,-21-2 283,8-11 875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0:19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3072,'13'0'976,"-13"0"-969,0 0 0,1 0-1,-1 0 1,0 0 0,0 0 0,0 0 0,0 0 0,0 0-1,0 0 1,0 0 0,0 0 0,0 0 0,0 0 0,1 0-1,-1 0 1,0 0 0,0 0 0,0 0 0,0 0-1,0 0 1,0 0 0,0 0 0,0-1 0,0 1 0,0 0-1,0 0 1,1 0 0,-1 0 0,0 0 0,0 0 0,0 0-1,0 0 1,0 0 0,0 0 0,0 0 0,0 0 0,0 0-1,0 0 1,0-1 0,0 1 0,0 0 0,0 0 0,0 0-1,0 0 1,0 0 0,0 0 0,0 0 0,0 0 0,0 0-1,0 0 1,0-1 0,0 1 0,0 0 0,0 0 0,0 0-1,0 0 1,0-1 30,0 1-1,0-1 0,0 1 1,0-1-1,0 1 1,1-1-1,-1 1 0,0-1 1,0 0-1,1 1 0,-1-1 1,0 1-1,0 0 1,1-1-1,-1 1 0,0-1 1,1 1-1,-1-1 1,1 1-1,-1 0 0,1-1 1,-1 1-1,1 0 1,-1 0-1,1-1 0,-1 1 1,1 0-1,-1 0 0,1 0 1,-1-1-1,1 1 1,0 0-1,23 0 1797,-16 0-1651,-3 3 245,8 7-134,-12-10-270,0 0-1,0 1 0,0-1 1,0 0-1,0 1 1,-1-1-1,1 1 0,0-1 1,0 1-1,-1 0 1,1-1-1,0 1 1,-1 0-1,1-1 0,0 1 1,-1 0-1,1 0 1,-1-1-1,1 1 1,-1 0-1,0 0 0,1 0 1,-1 0-1,0 0 1,0-1-1,1 1 0,-1 0 1,0 0-1,0 0 1,0 0-1,0 0 1,0 0-1,0 0 0,-1 0 1,1 1-1,0 5 24,0-5-8,0 1 0,0-1 0,0 1 0,0-1 0,0 1 0,0-1 0,-1 1 0,1-1 0,-1 1 0,0-1 0,0 0-1,0 1 1,0-1 0,0 0 0,0 0 0,-1 0 0,1 0 0,-1 0 0,1 0 0,-1 0 0,0 0 0,0 0 0,0-1 0,0 1 0,0-1-1,-3 2 1,-2 0-23,7-2-17,-1-1 0,1 0 0,-1 0 0,1 0 0,-1 0 1,1 0-1,0 1 0,-1-1 0,1 0 0,-1 0 0,1 1 0,0-1 0,-1 0 0,1 0 1,0 1-1,-1-1 0,1 1 0,0-1 0,0 0 0,-1 1 0,1-1 0,0 1 1,0-1-1,0 0 0,-1 1 0,1-1 0,0 1 0,0-1 0,0 1 0,0-1 0,0 1 1,0-1-1,0 1 0,0-1 0,0 1 0,0 2-217,0-1 59,0-1 157,0-1-1,0 0 1,0 1-1,0-1 0,0 1 1,0-1-1,0 1 0,0-1 1,0 0-1,0 1 1,0-1-1,0 1 0,1-1 1,-1 1-1,0-1 1,0 0-1,0 1 0,1-1 1,-1 0-1,0 1 0,0-1 1,1 0-1,-1 1 1,0-1-1,1 0 0,-1 1 1,0-1-1,1 0 1,-1 0-1,0 0 0,1 1 1,-1-1-1,1 0 0,-1 0 1,0 0-1,1 0 1,-1 0-1,1 0 0,-1 0 1,1 0-1,-1 0 0,0 0 1,1 0-1,-1 0 1,1 0-1,0 0 0,1 0-1,-1 0 0,1 0-1,0 0 1,0 1-1,-1-1 1,1 1 0,0-1-1,2 2 1,9 3 40,28 9-1,-19-7-45,-11-3-13,0 0 0,14 8 0,-23-11 48,-1-1-16,-1 0-1,1 1 0,-1-1 0,1 0 0,-1 1 0,1-1 0,-1 1 0,1-1 1,-1 1-1,1-1 0,-1 1 0,0-1 0,1 1 0,-1 0 0,0-1 1,1 1-1,-1-1 0,0 1 0,0 0 0,0-1 0,1 1 0,-1 0 0,0-1 1,0 1-1,0 0 0,0-1 0,0 1 0,0 0 0,-1-1 0,1 1 1,0 0-1,0-1 0,0 1 0,-1 0 0,1-1 0,0 2 0,-3 3 53,1-1 0,-1 1 0,-6 8-1,3-5-39,3-4 6,0 1 1,0-1-1,-1 0 1,0 0-1,0 0 0,0 0 1,-5 3-1,6-5-12,0 0-1,0-1 1,0 1-1,0-1 1,0 0-1,0 0 1,-1 0-1,1 0 1,0-1-1,-1 1 1,-5-1-1,9-3-509,3-7-1440,-2 10 1835,0-1 0,-1 1-1,1 0 1,0-1 0,0 1-1,0 0 1,-1 0 0,1-1-1,0 1 1,0 0 0,0 0-1,0 0 1,1 0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36:42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1 1312,'0'0'421,"0"0"-245,0 0-69,0 0 90,-3 2-42,1 2-101,-1-1 0,0 1 0,1-1-1,-3 6 1,3-5-39,0 0-1,0-1 0,-1 1 0,1-1 0,-1 0 0,1 0 0,-1 0 0,0 0 0,-6 4 1,-11 6 15,8-7-1,1 1 0,-19 17 0,20-13 174,9-9-182,0-1-1,0 1 0,0-1 1,0 1-1,0-1 0,-1 0 1,1 0-1,-1 1 0,1-1 1,-1 0-1,1-1 0,-1 1 1,0 0-1,1 0 1,-1-1-1,-2 2 0,-20 8-148,6 2-141,17-11 266,0 0-1,1-1 0,-1 1 1,1-1-1,-1 1 1,0-1-1,1 0 0,-1 1 1,0-1-1,0 0 1,1 1-1,-1-1 0,0 0 1,0 0-1,1 0 0,-1 0 1,0 0-1,0 0 1,-1 0-1,2 0 5,0 0 1,0 0-1,0 0 1,0 0-1,0 0 1,0 0-1,0 0 1,0 0-1,0 0 1,0 0-1,0 0 1,-1 0-1,1 0 1,0 0-1,0 0 1,0 0-1,0 0 1,0 0-1,0 0 1,0 0-1,0 0 1,0 0-1,0 0 1,0 0-1,-1 0 1,1 0-1,0 1 1,0-1-1,0 0 1,0 0-1,0 0 1,0 0-1,0 0 1,0 0-1,0 0 1,0 0-1,0 0 1,0 0-1,0 0 1,0 0-1,0 0 1,0 1-1,0-1 1,0 0-1,0 0 1,0 0-1,0 0 1,0 0-1,0 0 1,0 0-1,0 0 1,0 0-1,0 0 1,0 1-1,0-1 1,0 0-1,0 1-34,0 1 90,-1 0-1,1 1 1,0-1 0,0 0-1,1 0 1,-1 0 0,0 0-1,1 0 1,0 4 0,28 9 572,-19-10-484,-7-4-123,-1 0 1,0 0-1,0 0 0,0 1 1,0-1-1,0 1 1,0-1-1,2 3 1,2 0 86,-1 0-1,1 0 1,-1 0 0,1-1 0,7 3 0,-7-3 59,-5-2-154,0-1 0,0 0 0,0 1 0,0-1 0,0 0 0,0 1 0,0-1 0,0 0 0,0 0 1,0 0-1,1 0 0,1 0-98,-3 0-2353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0:12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59 2304,'-13'-13'752,"13"13"-741,-1 0 1,1 0-1,0 0 1,0-1-1,0 1 1,-1 0-1,1 0 1,0-1-1,0 1 1,0 0-1,0-1 1,0 1-1,-1 0 1,1 0-1,0-1 1,0 1-1,0 0 1,0-1-1,0 1 1,0 0-1,0-1 1,0 1-1,0 0 1,0-1-1,0 1 1,0-21 276,0 16 400,0 2-139,0-5 225,0 7-388,0 4 13,0 13 207,6 32 39,1-5-367,-3 10-45,-4 56 1,-1-42-56,1 320 371,0-385-1226,0-2-1355,0 0 571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0:13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3232,'26'-13'1035,"-26"13"-1005,1 0 0,0-1 0,0 1 0,0 0 0,-1-1 0,1 1 0,0 0 0,0 0 0,0 0 0,0 0 1,-1 0-1,1 0 0,2 0 0,8 0 12,1-1 141,-1 1 0,1 1-1,0 0 1,-1 0 0,0 1-1,1 1 1,15 5 0,6 4 38,-15-6-118,22 10-1,7 10-11,-3-5-27,-10 5 59,-28-22-78,0 1 1,0 0 0,-1 0-1,9 9 1,-13-12-30,0 0-1,0-1 1,0 1-1,0 0 1,0 0-1,0 0 1,-1 0 0,1-1-1,-1 1 1,1 0-1,-1 0 1,0 0-1,1 0 1,-1 0-1,0 0 1,-1 0 0,1 0-1,0 0 1,0 0-1,-1 0 1,0 3-1,-2 1 59,0 0-1,0 0 0,0 0 0,-1-1 0,-6 8 0,5-6-48,0 0-9,-1 0-1,0 0 1,0-1-1,0 0 0,0 0 1,-1-1-1,0 0 1,-9 6-1,-5-2 19,-40 10-1,-5 2-127,-10 10-210,74-29 322,-1-1 0,1 1 1,0 0-1,-1-1 0,1 1 0,0 0 0,0 1 0,0-1 0,1 0 0,-1 0 0,0 1 0,1-1 0,-1 1 0,1-1 0,0 1 0,0 0 0,-1 3 0,2-5-1,-1 1 18,1 0 0,-1 0 0,1 0 0,0 0 0,0 0 0,0 0 0,0 0 0,0 0 0,0 0 0,1 0 0,-1 0 0,1 0 0,-1 0 0,1 0 0,0 0 1,0 0-1,0-1 0,0 1 0,2 3 0,2 3 117,-3-3-87,0 0 0,1 0 0,0 0 1,0 0-1,0 0 0,0-1 0,1 1 0,0-1 0,0 0 0,0 0 0,1 0 1,-1-1-1,1 0 0,0 0 0,-1 0 0,2 0 0,-1-1 0,9 4 0,8 2 284,1 0-1,33 20 1,-48-24-316,0-1 1,0 1 0,0-1 0,0-1-1,15 3 1,-18-4 9,0 0 0,0 0 1,0 0-1,0 0 0,0 1 0,-1 0 0,1 0 0,0 1 0,-1-1 0,1 1 1,4 4-1,-7-5-107,1 1-710,7 7-415,-5-7-1883,8-3 907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0:14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1 203 3808,'-1'-6'596,"1"4"-466,0 0 0,0 0 0,0 0 0,0 1 0,0-1 0,1 0 0,-1 0 0,0 0 0,1 0 0,0-2 0,5 0 211,-5 3-312,0 1 1,-1-1-1,1 0 0,0 1 0,-1-1 1,1 0-1,0 1 0,-1-1 0,1 0 0,-1 0 1,1 0-1,-1 0 0,0 1 0,1-1 1,-1 0-1,0 0 0,0 0 0,1-1 0,7-23 366,2 0 0,16-29-1,-22 48-376,0 1 0,0-1 0,1 1 0,-1 0 0,1 1 0,1-1 0,9-6 0,0 8 20,-13 3-25,-1 1 1,1-1 0,-1 0-1,1 0 1,-1 0 0,0 1-1,1-1 1,-1 1 0,1-1-1,-1 1 1,0 0 0,1 0-1,-1-1 1,0 1 0,0 0-1,0 0 1,2 1 0,12 21 260,-9-12-101,1-2-39,-1 1 0,0 0 0,-1 0 0,0 1 0,-1 0 0,0 0 0,3 13 0,-7-22-104,1 1-1,-1-1 1,1 1 0,0-1 0,-1 1-1,1-1 1,0 0 0,1 1-1,-1-1 1,0 0 0,1 0 0,-1 0-1,1 0 1,-1 0 0,1 0-1,0 0 1,0 0 0,0-1 0,0 1-1,4 1 1,9 11 98,-13-13-101,0 1 0,-1 0 1,1-1-1,0 1 0,0-1 0,0 0 0,0 1 1,0-1-1,3 1 0,4 0 162,0-1 1,0 0-1,1 0 0,-1-1 1,0 0-1,1-1 0,16-3 1,-22 2-187,1 1 1,-1-1 0,0 0 0,1-1 0,-1 1-1,0-1 1,0 0 0,4-4 0,14-10-17,-13 13 11,0 0 0,18-6 1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0:15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4896,'31'16'1824,"-31"-16"-1440,32 0-96,-17 0 288,1 0-384,15-16 0,-16 16-128,1 0-2240,0 0 1184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0:15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0 499 5728,'16'16'2112,"-16"-16"-1632,46 0-128,-30-16 0,0 16-256</inkml:trace>
  <inkml:trace contextRef="#ctx0" brushRef="#br0" timeOffset="1">701 0 3712,'0'0'1221,"0"6"-757,1 12-270,-1-2 37,0-1-1,-3 29 0,-3-6-46,-1 57 0,-1 12 319,0-12-222,8 48 183,0-141-466,0-1-1,0 1 0,0 0 1,-1-1-1,1 1 0,-1-1 1,1 1-1,-1 0 0,1-1 1,-1 1-1,0-1 0,0 0 1,0 1-1,0-1 0,0 0 1,0 1-1,-2 1 0,1-1-71,2-9-152,0 5 80,0 0 0,0 0 0,0 0 0,0 0 0,0 0 0,0 0 0,-1 0 0,1 0 0,-2-4 0,0 3-12,1 0 0,-1 0 0,1 0 1,0 0-1,-1 0 0,2 0 0,-1-1 0,0 1 0,1 0 0,-1-1 0,1 1 0,0 0 0,0-1 0,0 1 0,2-6 0,8-17-888,-5-13 108,6 5 388,-6 6 172,-4 26 357,-1 0 1,1 0 0,0 0 0,1 1-1,-1-1 1,0 0 0,0 1 0,1-1-1,1-1 1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0:21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2912,'0'0'923,"0"0"-550,0 0-80,0 0 369,2 0-215,56 0 636,-53 3-896,1 5 75,-1 1-1,0 0 1,5 9 0,-10-18-259,1 5 59,0-1 0,0 1-1,-1 0 1,1 0-1,-1-1 1,0 1-1,0 0 1,-1 0 0,0 0-1,-1 7 1,-14 24 167,14-31-187,0 0-1,0-1 1,-1 1-1,1-1 0,-1 1 1,0-1-1,-1 0 1,-3 4-1,2-2-12,1-1 0,0 1 0,0 0 0,1 0 0,-3 7 0,3-8-11,2-2 13,1-1 0,-1 1-1,0-1 1,1 1 0,0-1-1,0 1 1,0 0-1,0 3 1,0-4-24,3 3 142,-2-4-122,0 0-1,1 1 1,-1-1-1,0 0 1,1 0-1,-1 0 1,1-1-1,-1 1 1,1 0-1,-1 0 0,1-1 1,0 1-1,-1-1 1,1 0-1,0 1 1,0-1-1,-1 0 1,1 0-1,0 0 1,-1 0-1,1 0 1,0 0-1,0-1 0,-1 1 1,4-2-1,3-3 119,-7 4-119,1 1 0,-1-1 0,1 0-1,-1 0 1,1 0 0,-1 1 0,1-1 0,-1 1 0,1-1 0,-1 1-1,1 0 1,0-1 0,1 1 0,0 0-49,-1 0 1,0-1-1,1 0 1,-1 1-1,0-1 0,0 0 1,1 0-1,-1 0 1,0 0-1,0-1 0,0 1 1,0 0-1,-1-1 1,1 1-1,0-1 1,-1 0-1,3-3 0,1 0-599,-2 2-226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0:22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14 3072,'0'0'976,"0"-3"-587,0-7 1344,0 10-1722,0 1 0,0-1 0,0 1 0,0-1 0,0 1 0,0-1 0,0 1 0,0-1 0,0 1 0,0-1 0,0 0 0,0 1 0,1-1 0,-1 1 0,0-1 0,0 0 0,1 1 0,-1-1 0,0 1 0,0-1 0,1 0 0,-1 1 0,0-1-1,1 0 1,-1 0 0,0 1 0,1-1 0,-1 0 0,1 0 0,-1 1 0,0-1 0,1 0 0,-1 0 0,1 0 0,-1 0 0,1 0 0,-1 0 0,1 0 0,-1 0 0,1 0 0,-1 0 0,0 0 0,1 0 0,-1 0 0,1 0 0,1 0 30,0 0 0,0 0 0,-1 0 0,1 1 0,0-1 1,0 1-1,-1-1 0,3 2 0,25 24 332,-29-26-363,0 0-1,1 1 1,-1-1-1,0 1 1,1-1-1,-1 1 0,0-1 1,0 1-1,1 0 1,-1-1-1,0 1 1,0-1-1,0 1 0,0-1 1,0 1-1,0 0 1,0-1-1,0 1 1,0-1-1,0 1 0,0 0 1,0-1-1,-1 1 1,1-1-1,0 1 1,0-1-1,-1 1 1,1-1-1,0 1 0,-1 0 1,1 0 23,-2 1 14,-1 1 1,1 0-1,0-1 1,-1 0 0,0 1-1,1-1 1,-1 0-1,-6 3 1,-1 2-7,4 3 2,4-5-43,-3 3-35,4-6 23,0-1 0,0 1 0,0-1 0,1 0 0,-1 1 0,0-1 0,1 1 0,-1 0 0,1-1 0,0 1 0,-1-1 0,1 1 0,0 2 0,-1 5-160,1-7 152,0 1 1,-1-1-1,1 0 0,0 0 1,0 0-1,0 0 1,0 0-1,1 1 1,-1-1-1,1 0 1,-1 0-1,1 0 0,0 0 1,-1 0-1,3 3 1,1-2 15,0 0 1,0 0 0,0-1-1,7 4 1,19 11 4,-16-5-1,-10-9 5,-1 0 1,1 0-1,0 0 0,-1 0 1,1 0-1,0-1 0,1 0 0,-1 0 1,0 0-1,8 2 0,5-2 13,-15-2-12,1 0 0,-1 0 1,1 0-1,-1 0 0,1 1 0,0 0 0,-1-1 1,1 1-1,-1 0 0,0 0 0,1 0 0,-1 1 0,0-1 1,0 0-1,0 1 0,3 2 0,-4-4-1,-1 1 0,1-1 0,-1 0 0,1 1 0,0-1 0,-1 1 0,1-1 0,-1 1 0,1 0-1,-1-1 1,0 1 0,1-1 0,-1 1 0,1 0 0,-1-1 0,0 1 0,0 0 0,1 0 0,-1-1 0,0 1 0,0 0 0,0-1 0,0 1 0,0 0 0,0 0 0,0-1-1,0 1 1,0 0 0,0 0 0,0-1 0,-1 1 0,1 0 0,0-1 0,0 1 0,-1 0 0,1-1 0,0 1 0,-1 0 0,0 0 0,-1 4 42,0-2-26,0 0 0,0 0 0,0-1-1,0 1 1,-1 0 0,1-1-1,-1 0 1,0 1 0,1-1 0,-6 2-1,-34 18 84,18-12-41,19-7-58,0-1 1,0 1-1,-1-2 0,1 1 1,-1 0-1,0-1 0,1 0 1,-11 0-1,-2-1 22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0:23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14 159 2304,'0'-2'75,"0"1"1,0-1 0,-1 0-1,1 1 1,0-1-1,-1 1 1,1-1-1,-1 1 1,1-1-1,-1 1 1,0-1 0,0 1-1,0-1 1,0 1-1,0 0 1,0 0-1,-2-3 1,13-1 1305,-4-8-741,22-31 128,-25 40-727,1 0 0,-1 0 0,1 1 0,0 0 0,0-1 0,0 1-1,0 1 1,0-1 0,1 0 0,-1 1 0,1 0 0,5-2 0,10-4 83,-14 5-63,0 0-1,1 0 0,-1 1 1,1 0-1,0 0 1,-1 1-1,1 0 1,0 0-1,0 1 1,0 0-1,0 0 0,-1 0 1,1 1-1,12 3 1,-11-3-16,0 1 0,0 0 1,-1 1-1,1 0 0,0 0 1,-1 1-1,14 9 0,10 13 35,-20-18-9,-7-6-63,0 1-1,-1 0 1,1-1 0,-1 2 0,5 4 0,-7-6 39,0 0 0,1 1 0,-1-1 0,0 1 1,0-1-1,0 1 0,-1-1 0,1 1 0,-1-1 0,1 1 1,-1-1-1,0 6 0,0-4-7,0-1-1,0 1 1,-1-1-1,1 1 1,-1-1-1,0 1 1,0-1-1,0 1 1,0-1-1,0 0 1,-1 1-1,0-1 1,-3 5-1,-2 0 73,-1-1-1,1 0 0,-17 11 0,24-17-106,-26 23 414,19-18-331,1 0-1,-1 0 0,-12 9 0,-3-4-291,-1-1 0,1-1 0,-28 8 0,45-16 200,1 0 1,0 0 0,-1 0-1,1-1 1,-1 0 0,1 1 0,-1-2-1,-4 1 1,-14-2 273,21 2-296,-1 0 0,1 0-1,-1 0 1,1 0 0,0 0 0,-1 0 0,1 1 0,-1 0 0,1-1 0,0 1 0,-1 0 0,1 0 0,0 0 0,0 0 0,0 0 0,0 1-1,-3 1 1,5-3 17,0 0 0,0 1 0,-1-1 0,1 0 0,0 0 0,0 0 0,0 0 0,0 1 0,0-1 0,0 0 0,-1 0 0,1 0 0,0 0 0,0 1 0,0-1-1,0 0 1,0 0 0,0 0 0,0 1 0,0-1 0,0 0 0,0 0 0,0 0 0,0 1 0,0-1 0,0 0 0,0 0 0,0 0 0,0 1 0,0-1 0,0 0 0,1 0 0,-1 0 0,0 1-1,0-1 1,0 0 0,0 0 0,0 0 0,0 0 0,1 1 0,-1-1 0,0 0 0,29 47-695,-21-26 574,-5-13 98,0 0-1,0-1 0,1 1 0,8 12 1,-9-16 45,8 11 79,0-1-1,27 26 1,-12-24 161,-11-8-90,-8-4-96,-1 1 0,0 0 0,9 9 0,-11-10-49,0 0 0,0 0 0,1 0-1,9 6 1,15 1 25,-8 9 101,-4-14-62,-8-4-36,-3 0 47,0 1 0,0 0 1,0 0-1,0 0 0,10 9 1,-13-9 66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0:23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2912,'0'0'923,"2"0"-550,102 0 2832,-101 0-3154,0 0 0,-1 0 0,1 1 0,0-1 0,0 1 0,-1-1 0,1 1 0,0 0 0,-1 0 0,1 0 0,0 0 0,-1 1 0,0-1 0,1 0 0,3 4 0,13 8 93,-18-13-134,0 0 0,0 1 1,0-1-1,-1 1 0,1-1 0,0 1 0,0-1 1,0 1-1,-1-1 0,1 1 0,0 0 0,-1-1 1,1 1-1,-1 0 0,1 0 0,-1-1 0,1 1 1,-1 0-1,1 0 0,-1 0 0,0 0 0,1 0 1,-1-1-1,0 1 0,0 0 0,1 2 0,1 8 110,1-2-47,-2-9-62,-1 1 1,0 0 0,1 0 0,-1 0 0,0 0-1,0 0 1,1 0 0,-1-1 0,0 1-1,0 0 1,0 0 0,0 0 0,0 0 0,0 0-1,0 0 1,-1 0 0,1 0 0,0 0-1,0 0 1,-1 0 0,1-1 0,-1 1 0,1 0-1,-1 0 1,1 0 0,-2 0 0,2 0-9,-1 1 17,0 0 0,0 0 0,-1 1-1,1-1 1,-1 0 0,1-1-1,-1 1 1,0 0 0,0 0 0,-2 1-1,-8 8 52,3 0-25,8-9-45,-1 0-1,1-1 0,0 0 1,0 1-1,0-1 1,-1 0-1,1 0 1,-1 1-1,1-1 1,-1 0-1,1 0 0,-1-1 1,1 1-1,-1 0 1,0-1-1,-2 2 1,-4 1 91,1 1 0,1 0 0,-1 1 0,0 0 1,1 0-1,-10 10 0,15-15-91,1 0 1,0 0-1,0 0 1,0 1-1,0-1 0,0 0 1,0 0-1,0 0 1,0 0-1,-1 0 0,1 0 1,0 0-1,0 0 1,0 0-1,0 0 0,0 0 1,0 1-1,0-1 1,0 0-1,0 0 0,0 0 1,0 0-1,0 0 1,0 0-1,0 0 1,0 1-1,0-1 0,0 0 1,0 0-1,0 0 1,0 0-1,0 0 0,0 0 1,0 1-1,0-1 1,0 0-1,0 0 0,0 0 1,0 0-1,0 0 1,0 0-1,0 0 0,0 0 1,0 1-1,0-1 1,0 0-1,0 0 0,1 0 1,-1 0-1,0 0 1,0 0-1,0 0 0,0 0 1,0 0-1,0 0 1,1 0-1,0 2 15,1-1 0,0 1 0,0-1 0,0 0 0,0 0 0,0 0 0,0 0 0,0 0 0,1-1 0,-1 1 0,0-1 0,0 1 0,3-1 0,36 1 336,-23-2-192,-13 1-104,0 0 1,-1-1-1,1 0 1,8-2-1,-7 1-45,1 0 0,-1 0-1,1 1 1,-1-1 0,8 1 0,-9 1-288,-1 0 1,0 0 0,0-1 0,8-1-1,-10 1 174,0 1-1,-1-1 1,1 0 0,0 0-1,0-1 1,-1 1-1,1 0 1,-1-1-1,2-1 1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0:23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2912,'8'-8'554,"-7"6"-450,0 0 0,1 1 0,0-1 0,-1 0 0,1 0 0,0 1 0,0 0 0,0-1 0,0 1 0,0 0 0,0 0 0,1 0 0,-1 0 0,0 0 0,0 0 0,1 1 0,3-2 1,57 2 2028,-63 0-2121,1 0-1,-1 0 1,1 0 0,-1 0 0,1 0 0,-1 0-1,1 0 1,-1 0 0,1 0 0,-1 0 0,1 0 0,-1 0-1,1 0 1,-1 0 0,1 1 0,-1-1 0,0 0-1,1 0 1,-1 1 0,1-1 0,-1 0 0,1 0 0,-1 1-1,0-1 1,1 0 0,-1 1 0,0-1 0,1 1-1,-1-1 1,0 0 0,0 1 0,1-1 0,-1 1-1,0-1 1,0 1 0,0-1 0,1 1 0,2 6 152,1 1-53,-4-8-106,0 0-1,1 0 1,-1 1-1,0-1 1,0 0-1,0 0 1,0 0 0,0 0-1,0 0 1,0 0-1,0 0 1,0 0-1,0 1 1,0-1 0,0 0-1,0 0 1,1 0-1,-1 0 1,0 0-1,0 1 1,0-1 0,0 0-1,0 0 1,0 0-1,0 0 1,0 0-1,0 0 1,-1 1-1,1-1 1,0 0 0,0 0-1,0 0 1,0 0-1,0 0 1,0 0-1,0 1 1,0-1 0,0 0-1,0 0 1,-1 0-1,-3 8 135,1 2-73,3-9-58,-1 0 1,1 0-1,0 0 1,0 0 0,-1 0-1,1-1 1,0 1-1,-1 0 1,1 0-1,-1 0 1,1-1-1,-1 1 1,1 0 0,-1 0-1,0-1 1,1 1-1,-1-1 1,0 1-1,0 0 1,1-1 0,-1 1-1,0-1 1,0 0-1,0 1 1,0-1-1,-7 6 56,1-1 0,0 1 0,0 0 0,-11 15 0,5-7-133,10-12-6,3 0 48,0-1-1,0 1 0,1 0 0,-1-1 0,0 1 1,1-1-1,-1 1 0,1 0 0,-1-1 0,1 1 1,0-1-1,0 0 0,0 1 0,0-1 0,0 0 1,0 1-1,0-1 0,0 0 0,2 2 0,-2-3 35,6 8-28,-3-5 21,-1 0 0,0 0 0,0 0 0,0 1 0,2 3 0,-3-3 21,0-1 1,-1 0-1,1 1 1,-1-1 0,2 6-1,-4-7 14,1 1 0,0-1 1,0 1-1,-1-1 0,1 1 0,-1-1 0,-1 5 0,-2 5 75,4-10-86,0 0 0,-1 1 0,1-1 0,-1 0 0,0 0 0,1 0 0,-1 1 0,0-1 1,0 0-1,0 0 0,-1 0 0,1-1 0,0 1 0,-1 0 0,0 0 0,1-1 1,-1 1-1,0-1 0,0 1 0,1-1 0,-1 0 0,0 0 0,-4 2 0,-22 2 142,-4 8-54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36:42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 2304,'0'0'36,"0"-1"1,0 0-1,0 1 1,0-1-1,0 0 1,0 1-1,1-1 0,-1 1 1,0-1-1,0 0 1,1 1-1,-1-1 1,0 1-1,1-1 0,-1 0 1,1 1-1,-1-1 1,0 1-1,1-1 1,-1 1-1,1 0 0,-1-1 1,1 1-1,0-1 1,-1 1-1,1 0 1,-1 0-1,1-1 0,0 1 1,-1 0-1,1 0 1,0 0-1,0-1 1,5 1 156,0-1 0,-1 1 0,11 1 0,4 0 217,427-1 172,-424-1-515,31-6 0,-31 4 18,33-2-1,219 5 135,-269 0-2048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0:27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29 824 2976,'-13'13'971,"13"-13"-928,0 0 0,-1 1 0,1-1 0,-1 1 0,1-1 0,-1 0 1,0 0-1,1 1 0,-1-1 0,1 0 0,-1 0 0,1 0 0,-1 0 1,0 0-1,1 1 0,-1-1 0,1 0 0,-1 0 0,0 0 0,1-1 1,-1 1-1,1 0 0,-1 0 0,0 0 0,0-1 0,1 1 356,1 0-328,1 0 1,-1 0-1,0 0 1,0 0-1,1-1 1,-1 1-1,0 0 1,1-1-1,-1 1 1,0-1-1,0 0 1,0 1-1,1-2 1,17-15 793,-7 4-598,5-2-165,1 0 1,0 2-1,1 0 0,24-12 1,-9 5-83,31-18-1,82-36 0,17 9-83,12-10 38,-85 37 43,187-80 67,-112 45 39,-20 19-38,-8-1 0,-53 28-33,35-13 51,-100 31-86,64-27 99,-110 52-254,-5 13 26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0:27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62 499 3136,'-46'31'1184,"46"-31"-928,-16 16-64,16-16 512,16 15-416,15-30 896,16 15-704,15-47-64,31 16-256,16-32 96,16 1-160,15-31-32,-15 30-32,0 1 224,-16 15-128,-16 0 160,-30 16-160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0:28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3968,'10'1'472,"-8"0"-351,1-1 0,-1 0 0,1 0 0,0 0 0,-1 0 0,1-1 0,-1 1 0,1-1 0,-1 1 0,5-2-1,0 0-66,5-2 18,0 2-1,0 0 0,0 0 1,18 1-1,51-1 161,114 6 283,-180-2-466,1 0-1,-1 1 1,0 0 0,0 1 0,0 1 0,0 1 0,19 9-1,-29-11 23,1-1 0,-1 1 0,1 0 0,-1 0-1,0 1 1,-1 0 0,1 0 0,-1 0 0,0 0-1,0 0 1,0 1 0,-1 0 0,0 0 0,0 0-1,-1 0 1,1 0 0,-1 1 0,-1-1-1,1 1 1,0 7 0,-1-3-27,0 0 0,-1 0 0,0 1 1,0-1-1,-2 0 0,1 0 0,-1 0 0,-1 0 0,0 0 0,-6 15 0,-15 20 479,-2 0 0,-60 78-1,40-62-20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0:37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31 236 3072,'0'8'547,"2"9"574,-2-17-1111,0 1 1,1-1-1,-1 1 0,0-1 0,1 1 1,-1-1-1,1 0 0,-1 1 1,1-1-1,-1 1 0,1-1 1,-1 0-1,1 0 0,-1 1 1,1-1-1,-1 0 0,1 0 1,-1 0-1,1 1 0,-1-1 1,1 0-1,0 0 0,-1 0 1,1 0-1,-1 0 0,2 0 1,0 0 40,-1 0 1,1 0-1,-1 0 1,1 1-1,0-1 1,-1 1 0,1-1-1,-1 1 1,3 1-1,-3-1-20,0-1 0,1 1 0,-1 0 1,0-1-1,1 1 0,-1-1 0,1 0 0,-1 1 0,3-1 0,24-8 438,53-10-69,-37 6-345,-9 3 11,42-17 0,-56 18 11,-9 4-59,-1 0 0,0-1 1,0 0-1,0 0 1,0-2-1,-1 1 1,14-12-1,-9 5 334,-14 13-333,0-1-1,0 1 1,0 0-1,0 0 1,-1-1-1,1 1 1,0-1-1,0 1 0,0-1 1,-1 1-1,1-1 1,0 0-1,-1 1 1,1-1-1,0 0 1,-1 1-1,1-1 1,-1 0-1,1 0 1,-1 0-1,1 1 1,-1-1-1,0 0 1,1 0-1,-1 0 1,0 0-1,0 0 1,0 0-1,0 0 1,0 0-1,0 1 1,0-1-1,0 0 1,0 0-1,0 0 1,0 0-1,0 0 1,-1 0-1,1 0 1,0 0-1,-1 1 1,1-1-1,-1 0 1,0-1-1,-3-6 38,3 5-48,0-1-1,-1 1 1,0-1-1,0 1 1,0 0-1,0 0 1,-1 0-1,1 0 1,-1 0-1,-4-4 1,-50-24-211,53 29 202,1 0 1,-1 0-1,0 0 0,0 0 0,0 0 1,0 1-1,0 0 0,0 0 0,0 0 1,0 0-1,-1 1 0,1 0 0,0 0 1,0 0-1,-8 1 0,-15 0 24,11-2-11,9 0-9,1 1 1,-1 0 0,0 0 0,1 0 0,-1 1 0,1 0 0,-12 4-1,6-1 4,1 0 0,0 1 0,0 0 0,1 1 0,-1 0 0,1 1 0,0 0 0,1 1 0,-16 15 0,-22 45 245,32-45-136,9-14-84,0 0 0,1 1 0,0-1 0,0 1 0,1 0 0,0 0 0,1 1 0,1-1 0,-1 1 0,1-1 0,1 1 0,0 0 0,1 16 0,0-14-61,1 0 0,0 0 0,1 0 0,0 0 0,4 12 0,-4-18 91,1 0-1,-1-1 0,1 0 0,1 1 0,-1-1 0,1 0 0,0-1 0,0 1 0,1-1 0,0 0 1,9 8-1,-5-6 26,0-1 0,0-1 0,1 0 0,19 8 1,44 10 258,-61-19-286,88 17 319,-60-14-272,-9-2-17,-15 1-147,-13-5-127,0 1 1,0-1-1,0 0 1,1 0-1,-1-1 1,1 1-1,4-1 1,28 0-3417,-7 0 2043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0:37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0 3488,'-47'0'1280,"47"0"-992,0 0-64,0 0 832,0 0-608,16 0 320,-1 0-448,1 16 160,15-16-256,0 0 224,0 15-256,0-15 384,16 0-320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0:37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16 2304,'26'-13'752,"-16"11"-453,11 2-49,-11 2 273,97 42 1397,-103-42-1888,1 0 0,-1 0 0,1 0 0,-1 0 0,0 0 0,0 1 0,0 0 0,0 0 0,0 0 0,-1 0 0,0 1 0,1-1 0,3 8 0,2 4 131,-11-4 80,-2-1-84,-4 19 102,1-19-187,-1 0 0,0 0 0,0 0-1,-1-1 1,-13 11 0,-4 4-10,15-14-66,0 0 0,-1-1 1,-19 12-1,-13 10-50,40-29 36,2 0 1,-1 0 0,1-1-1,0 1 1,0 0-1,0 1 1,0-1 0,0 0-1,0 0 1,0 1 0,1-1-1,0 1 1,-1 0 0,1-1-1,0 1 1,0 0-1,-1 4 1,-1 1-8,1-7 23,1 1-1,1-1 0,-1 1 0,0 0 1,0-1-1,0 1 0,1 0 0,-1 0 0,1 0 1,0-1-1,-1 1 0,1 0 0,0 0 1,0 0-1,0 0 0,0-1 0,1 1 1,0 3-1,0-3 19,0 0-1,0 0 1,0 0 0,0 0 0,1 0 0,-1-1 0,1 1-1,-1-1 1,1 1 0,0-1 0,0 0 0,-1 1 0,1-1-1,2 1 1,0-1 43,0 1-1,-1-1 1,1 0 0,0-1-1,0 1 1,0-1-1,7 1 1,33-1 243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0:38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0 3392,'0'16'1248,"0"-16"-960,-15 62-64,15-15 640,0 0-512,0 15 0,0 16-224,-16-31 128,16 0-160,-15-1 192,15-15-192,-16-15 256,0 15-224,1-31-1728,-1 0 864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0:38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4224,'15'0'1568,"-15"0"-1216,0 0-96,16 16 128,-16-16-256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0:38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1076 2816,'-13'26'917,"13"-26"-890,0 1-1,-1-1 0,1 1 1,-1 0-1,1-1 0,0 1 1,0 0-1,-1-1 1,1 1-1,0 0 0,0 0 1,0-1-1,0 1 0,0 0 1,0-1-1,0 1 0,0 0 1,0 1-1,-2 2 145,-5-1 612,14-4-62,-4 1 346,-6-2-342,-7-8-112,7 7-271,3 0-156,0-12-116,-1 6-37,1 0 0,0 0 0,1 0 0,2-12 0,10-3 74,-11 19-75,0 1-1,-1-1 1,0 0 0,2-7 0,-2 2 16,2 1 0,5-16 1,5-2-35,-8 17-15,0 0 0,0 0 1,-1-1-1,5-20 0,9-52 92,8-3-54,-5-12-149,5 15 48,-5 7 166,5 9-92,-5-6-266,23-39 331,-35 82 65,11-29 220,-17 53-298,0-1 0,0 1 0,1 0 0,0 0 0,0 1-1,8-10 1,1 2 34,-10 11-106,-3 4 31,0 5 96,0-1-58,0-1-1,0 0 1,-1 0 0,-1 9 0,-8 6 383,2 9-143,6-26-274,0 0 0,0 0-1,0 0 1,-1 0 0,-4 4 0,2-2 15,0 0 0,1 0 0,-6 7 0,7-6-31,-1-1 0,0 0-1,-1 0 1,1 0 0,-1-1-1,0 0 1,-9 7 0,-1 2-596,14-13 543,1 0 0,-1 1 0,1-1 0,0 1-1,-1-1 1,1 1 0,0 0 0,0-1 0,-1 1 0,1-1 0,0 1 0,0-1 0,0 1 0,0 0-1,0-1 1,0 1 0,0-1 0,0 1 0,0 0 0,0-1 0,0 1 0,0-1 0,0 1 0,0 0 0,1 0-1,-1-1-40,0 0 77,0 0 0,0 0 1,0 0-1,0 0 0,0 1 0,0-1 1,0 0-1,0 0 0,0 0 0,0 0 1,0 0-1,0 0 0,0 0 0,0 0 1,0 0-1,0 0 0,0 1 0,0-1 0,0 0 1,0 0-1,0 0 0,0 0 0,0 0 1,0 0-1,0 0 0,0 0 0,0 0 1,0 0-1,0 0 0,0 0 0,0 0 1,1 1-1,-1-1 0,0 0 0,0 0 0,0 0 1,0 0-1,0 0 0,0 0 0,0 0 1,0 0-1,0 0 0,0 0 0,0 0 1,1 0-1,-1 0 0,0 0 0,0 0 1,0 0-1,0 0 0,0 0 0,0 0 0,0 0 1,0 0-1,0 0 0,1 0 0,8 0-215,-6-1 192,-1 1-1,1 0 1,-1 0-1,1 0 1,-1 0-1,1 0 1,-1 1-1,1-1 1,-1 1-1,1-1 1,-1 1-1,0 0 1,1 0-1,-1 0 1,0 1-1,0-1 1,0 0-1,0 1 1,3 2-1,13 13-182,-11-12 197,-1 1 0,0 0 1,-1 0-1,1 0 0,6 11 0,-12-17 26,1 1 0,-1 0 0,0 0 0,0 0 0,0 0 0,1 0 0,-1 0 0,0 0 0,0 0 0,-1 0 0,1 0 0,0 0 0,0 0 0,0 0 0,-1 0 0,1-1 0,0 1 0,-1 0 0,1 0 0,-1 0 0,1 0 0,-1 0 0,1-1 0,-1 1 0,1 0 0,-2 0 0,-2 6 90,3-6-85,1 1 0,-1-1 0,1 0 1,-1 1-1,0-1 0,1 0 0,-1 1 0,0-1 1,0 0-1,0 0 0,0 0 0,0 0 0,0 0 1,0 0-1,-1 0 0,1 0 0,0 0 1,0-1-1,-1 1 0,1 0 0,-1-1 0,1 1 1,-3 0-1,-19 8 162,19-7-141,0 0-1,0-1 0,0 1 1,-1 0-1,1-1 1,-1 0-1,1 0 1,-1-1-1,1 1 1,-1-1-1,1 0 1,-6 0-1,8-1-67,1 1-1,-1 0 1,0 0-1,1 0 1,-1-1-1,1 1 1,-1-1-1,0 1 1,1-1-1,-1 0 1,1 0-1,0 1 1,-1-1-1,1 0 1,0 0-1,-1-1 1,-1 0-1,1-1-424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0:39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2496,'-11'0'573,"15"0"124,16 0 198,-15 2-575,-3 0-293,0-1 0,0 1 0,0-1 0,0 0 0,1 0 0,-1 0 0,0 0 0,0 0 0,1 0 0,-1-1 0,1 1 0,-1-1 0,0 0 0,1 1 0,-1-1 0,1 0 0,3-1 0,-4 1 4,0 1 1,0-1 0,0 1 0,0-1 0,0 1-1,1 0 1,-1-1 0,0 1 0,0 0 0,-1 1 0,1-1-1,0 0 1,0 0 0,-1 1 0,1-1 0,0 1 0,-1 0-1,1-1 1,-1 1 0,0 0 0,0 0 0,0 0 0,0 0-1,0 0 1,0 0 0,0 0 0,0 0 0,-1 0-1,1 0 1,-1 4 0,0 59 1141,0-61-1131,0 0 0,0 1 0,-1-1 0,0 0 0,0 0 0,0 0 0,0 0 0,-1 0 0,0 0 0,1 0 0,-6 7 0,-1 0 46,-1 0 1,-16 15 0,22-24-80,1 0-6,1 0-1,-1 0 1,1 0-1,-1 0 0,1 0 1,0 0-1,0 0 1,-1 3-1,-3 6 13,-8 4 12,0-2 69,12-12-83,1-1-1,0 1 1,-1-1-1,1 1 1,0-1 0,-1 1-1,1 0 1,0-1-1,0 1 1,-1-1 0,1 1-1,0 0 1,0-1-1,0 1 1,0 0-1,0-1 1,0 1 0,0 0-1,0-1 1,0 1-1,0 0 1,0-1 0,1 2-1,-1 0 49,0 11 115,0-13-173,0 0 0,0 0 1,0 1-1,0-1 0,0 0 0,0 0 1,0 0-1,0 0 0,0 0 0,0 0 1,0 0-1,0 0 0,0 0 1,0 0-1,0 1 0,0-1 0,0 0 1,0 0-1,0 0 0,0 0 0,0 0 1,0 0-1,0 0 0,0 0 1,0 0-1,0 0 0,0 0 0,1 0 1,-1 1-1,0-1 0,0 0 0,0 0 1,0 0-1,0 0 0,0 0 1,0 0-1,0 0 0,0 0 0,0 0 1,0 0-1,0 0 0,1 0 1,-1 0-1,0 0 0,0 0 0,0 0 1,0 0-1,0 0 0,0 0 0,0 0 1,0 0-1,0 0 0,0 0 1,1 0-1,-1 0 0,0 0 0,2 0 32,0-1-21,1 1 0,0 0 0,-1 0 0,1 1 0,-1-1-1,1 0 1,-1 1 0,4 0 0,2 4-39,-6-4 25,-1 0-1,0 0 1,1 0-1,-1 0 1,1-1-1,-1 1 1,1-1-1,0 1 1,-1-1-1,1 1 1,-1-1-1,1 0 1,2 0-1,7 0 250,-8-1-294,0 1 1,1 0-1,-1 0 1,0 0-1,0 0 0,0 1 1,1-1-1,-1 1 1,3 1-1,10 11-408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36:42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2 640,'38'-1'168,"-5"1"-7,47 4 1,-44 6 483,-4-5-138,-1 6 31,0-6-164,0 5 10,-5-5-54,-16 6 182,-7-11-447,-1 1 0,1-1-1,-1 1 1,1-1 0,-1 0 0,4 0 0,-6 0-65,0 0 13,0 0 1,1 0-1,-1 0 1,0 0 0,0 0-1,0 0 1,0 0 0,0 0-1,0 0 1,1 0-1,-1 0 1,0-1 0,0 1-1,0 0 1,0 0 0,0 0-1,0 0 1,1 0-1,-1 0 1,0 0 0,0 0-1,0 1 1,0-1 0,0 0-1,0 0 1,1 0 0,-1 0-1,0 0 1,0 0-1,0 0 1,0 0 0,0 0-1,0 0 1,1 0 0,-1 0-1,0 0 1,0 1-1,0-1 1,0 0 0,0 0-1,0 0 1,0 0 0,0 0-1,0 0 1,0 1-1,0-1 1,0 0 0,0 0-1,0 0 1,0 0 0,0 0-1,0 0 1,0 1-1,0 9 537,0-10-540,1 0 0,-1 0 1,0 1-1,0-1 0,0 0 1,0 0-1,0 0 0,0 0 0,0 0 1,0 0-1,0 0 0,0 0 1,0 0-1,0 0 0,0 1 0,0-1 1,0 0-1,0 0 0,0 0 1,0 0-1,-1 0 0,1 0 1,0 0-1,0 0 0,0 0 0,0 0 1,0 0-1,0 0 0,0 1 1,0-1-1,0 0 0,0 0 0,0 0 1,0 0-1,0 0 0,0 0 1,0 0-1,-1 0 0,1 0 1,0 0-1,0 0 0,0 0 0,0 0 1,0 0-1,0 0 0,0 0 1,0 0-1,0 0 0,0 0 0,-1 0 1,1 0-1,0 0 0,0 0 1,0 0-1,0 0 0,0 0 0,-1 0 5,1 0-1,0 0 0,-1 0 1,1 0-1,-1 0 1,1 0-1,-1 0 0,1 0 1,0 0-1,-1 0 0,1 0 1,-1 0-1,1 1 0,0-1 1,-1 0-1,1 0 0,0 0 1,-1 1-1,1-1 0,0 0 1,-1 0-1,1 1 0,0-1 1,-1 0-1,1 1 0,0-1 1,0 0-1,0 1 0,-1-1 1,1 1-1,-5 6 155,-5-2-41,5 5-38,-6-4-31,6 7-43,0-7 74,1 1 0,-2-1 0,1 1 0,-1-2 0,-9 9 0,-4 3 170,15-13-222,0 0 0,-1 0 0,0-1-1,-6 4 1,5-3-961,0 0 0,0 0 0,1 0 0,-8 7 0,0 0-1205,-2-9 805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0:39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17 2304,'0'-13'752,"0"13"-747,0 0 1,0 0-1,0 0 1,0 0 0,0 0-1,0-1 1,0 1-1,0 0 1,0 0-1,0 0 1,0 0-1,0 0 1,0 0-1,0-1 1,0 1-1,0 0 1,1 0-1,-1 0 1,0 0 0,0 0-1,0 0 1,0 0-1,0 0 1,0-1-1,0 1 1,0 0-1,1 0 1,-1 0-1,0 0 1,0 0-1,0 0 1,0 0-1,0 0 1,0 0-1,1 0 1,-1 0 0,0 0-1,0 0 1,0 0-1,0 0 1,0 0-1,1 0 1,-1 0-1,0 0 1,0 0-1,0 0 1,0 0-1,0 0 1,0 0-1,1 0 1,-1 0-1,0 1 1,0-1 0,10-1 137,-3 1 74,-1-1-1,0 1 1,0 1-1,0-1 0,0 1 1,7 1-1,-6 1-155,-3-3-15,0 1-1,0 1 0,0-1 1,0 0-1,0 1 0,-1 0 1,1 0-1,-1 0 0,1 0 1,-1 1-1,0-1 0,6 7 1,19 35 162,-27-42-192,0 1 1,-1 0-1,1 0 0,-1 0 1,1 0-1,-1 0 0,0 0 1,0 0-1,0-1 1,-1 1-1,1 0 0,-1 0 1,-1 4-1,0-2 22,0 0 0,-1 0 0,1-1 0,-6 8 0,-3 6 71,6-9-8,0-1-1,0 0 1,0 0 0,-1 0 0,0-1-1,-1 0 1,-8 7 0,4-2 111,-1 0-137,1 0 0,1 1-1,0 1 1,1 0 0,-12 25-1,21-38-70,-1 0 0,1 0 0,0 0 0,0 0 0,-1 0 0,1 0 0,0 0 0,0 0 0,0 1 0,0-1 0,1 0 0,-1 0 0,0 0 0,0 0 0,1 0 0,-1 0 0,1 0 0,-1 0 0,1 0 0,-1 0 0,1 0 0,-1 0 0,1 0-1,0 0 1,0-1 0,-1 1 0,3 1 0,-2 0 8,-1-2-9,1 0 0,-1 0 0,0 1 0,0-1-1,1 0 1,-1 0 0,0 0 0,0 1 0,1-1 0,-1 0 0,0 0 0,1 0-1,-1 0 1,0 0 0,1 0 0,-1 0 0,0 1 0,0-1 0,1 0 0,-1 0-1,0 0 1,1 0 0,-1 0 0,0-1 0,1 1 0,4 1 43,1 0 1,-1 0-1,0 0 1,6 3-1,-5-2 28,0-1 0,0 1 0,0-1 0,8 1 0,4-2 92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0: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 5152,'0'-15'1888,"0"15"-1440,31 0-160,-15-16-64,15 16-192,0-16 128,-15 16-96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0:40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1 652 3232,'13'13'1035,"-11"-11"-763,1-6-123,0-3-48,1 1 1,-1 0-1,1 0 0,1 1 1,4-7-1,-4 7-41,0-1 0,-1 1 0,0-1 1,0 0-1,0 0 0,3-9 0,10-17 63,32-34 113,6-8 146,-48 61-108,-1-2 0,-1 1 0,0 0 0,6-27 0,-9 32-150,-1 5-93,2-8 72,0-1 0,0 1 0,0-23-1,-4-3 95,0 26-66,1 1 1,0-1-1,0 1 0,5-19 1,0 12 86,-3 14-158,-1-1 0,0 1 0,0 0 0,0-1 0,0 1-1,-1 0 1,1-1 0,-1-4 0,-1 6-59,1 1 1,1-1-1,-1 1 0,0-1 1,0 1-1,1-1 0,0 1 1,-1-1-1,1 1 0,0-1 1,0 1-1,0 0 0,1 0 1,-1-1-1,3-2 0,-4 6 5,1 0-1,-1 0 0,0 0 1,1 0-1,-1 0 0,0 0 1,0 0-1,0 0 0,1 0 1,-1 0-1,0 0 0,0 0 1,-1 2-1,2 7 42,-1-6-20,0 1 0,0-1-1,0 1 1,0-1 0,-1 0 0,-1 9 0,-4 7 69,-1-1 0,0 0 0,-1 0 0,-1-1 0,-14 22 0,7-17-22,6-8 3,0 0-1,-14 28 1,16-22-7,1-1 1,1 1 0,-4 24-1,5-4 69,2-31-34,0 11 161,3-20-265,0 0 1,0 0 0,0 0 0,1 0 0,-1 0 0,1 0-1,-1 0 1,1 0 0,-1 0 0,1 0 0,-1 0 0,1 0-1,0 0 1,-1-1 0,2 2 0,-1-1-15,-1-1-1,1 0 1,-1 1 0,1-1-1,0 1 1,-1-1 0,1 0-1,-1 0 1,1 1 0,0-1-1,-1 0 1,1 0 0,0 0-1,-1 0 1,1 1 0,0-1-1,-1 0 1,1 0 0,0 0-1,-1-1 1,1 1 0,0 0-1,-1 0 1,1 0 0,0 0-1,-1-1 1,2 1 0,26-13-291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0:40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 4576,'-5'5'643,"1"-2"-299,0 1 0,1 0-1,0 0 1,-5 6-1,8-9-309,-1 0 0,0 1 0,1-1-1,-1 0 1,1 1 0,-1-1 0,1 0-1,0 1 1,-1-1 0,1 1 0,0-1-1,0 0 1,0 1 0,0-1 0,0 1-1,0-1 1,1 0 0,-1 1 0,0-1-1,1 0 1,0 3 0,1 0 16,0-1 0,0 0 0,-1 1 0,1 0-1,-1-1 1,0 1 0,0 0 0,-1 0 0,1-1 0,-1 8 0,0 49 371,0-57-438,1 0-1,-1 0 0,0 1 0,1-1 1,-1 0-1,1 0 0,0 0 0,0 0 1,3 5-1,0 2 46,6 12 329,-9-20-326,0 0 0,1 0 0,-2 0 0,1 0 0,0 0 0,0 1 0,-1-1 0,1 0 1,-1 0-1,1 5 0,-1-6-24,-1 0 0,1-1 0,0 1 1,0 0-1,1 0 0,-1 0 0,0 0 1,0-1-1,0 1 0,0 0 0,1 0 1,-1 0-1,1 1 0,10 0 62,-11-2-66,0 0 0,0 0-1,0 0 1,0 0-1,0 0 1,0 0 0,0 0-1,0 0 1,0 0 0,0 0-1,1 0 1,-1 0-1,0 0 1,0 0 0,0 0-1,0 0 1,0 0 0,0 0-1,0 0 1,0 0-1,0 0 1,0 0 0,1 0-1,-1 1 1,0-1 0,0 0-1,0 0 1,0 0-1,0 0 1,0 0 0,0 0-1,0 0 1,0 0-1,0 0 1,0 0 0,0 0-1,0 0 1,0 0 0,0 0-1,0 1 1,0-1-1,0 0 1,0 0 0,0 0-1,0 0 1,0 0 0,0 0-1,0 0 1,0 0-1,0 0 1,0 0 0,0 1-1,0-1 1,0 0-1,0 0 1,0 0 0,0 0-7,0 1 0,0-1 1,0 0-1,0 0 0,0 1 0,0-1 1,0 0-1,0 0 0,0 1 0,0-1 1,0 0-1,0 0 0,0 1 1,1-1-1,-1 0 0,0 0 0,0 1 1,0-1-1,0 0 0,0 0 0,0 1 1,1-1-1,-1 0 0,0 0 1,0 0-1,0 0 0,1 1 0,-1-1 1,0 0-1,0 0 0,1 0 0,-1 0 1,0 0-1,0 0 0,1 1 1,-1-1-1,0 0 0,0 0 0,1 0 1,-1 0-1,0 0 0,1 0 0,-1 0 1,14-5-551,-6 2 280,10 0-382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0:41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94 2912,'0'0'923,"0"0"-550,0 0-58,0-2 442,0-9-176,0 11-569,0 0 0,0 0 0,-1 0 0,1 0 0,0 0-1,0 0 1,0 0 0,0-1 0,0 1 0,0 0 0,0 0 0,0 0 0,0 0 0,0 0-1,0 0 1,0 0 0,0 0 0,0 0 0,1 0 0,-1-1 0,0 1 0,0 0-1,0 0 1,0 0 0,0 0 0,0 0 0,0 0 0,0 0 0,0 0 0,0 0 0,0 0-1,0 0 1,0 0 0,0 0 0,0 0 0,0 0 0,1 0 0,-1-1 0,0 1-1,0 0 1,0 0 0,0 0 0,0 0 0,0 0 0,0 0 0,0 0 0,0 0 0,0 0-1,1 0 1,-1 0 0,0 0 0,0 0 0,0 0 0,0 0 0,0 0 0,0 1-1,2-2 46,0 1 0,0-1 0,0 1 0,0-1 0,0 0-1,0 1 1,-1-1 0,1 0 0,0 0 0,0 0-1,-1-1 1,1 1 0,-1 0 0,1-1 0,-1 1 0,0-1-1,3-2 1,-2 1-17,0 1 1,0 0-1,0-1 1,1 1-1,-1 0 0,1 0 1,-1 1-1,1-1 0,0 0 1,3-1-1,20-2 120,-6-5 91,9 5-97,-14 0-106,-9 3-48,1 0 0,-1 1 0,1 0 0,0 0 0,7 0 0,-13 1 8,0 0 0,0 0 0,0 1 0,-1-1 0,1 0 0,0 1 0,0-1 0,-1 0 0,1 1 0,0-1 0,0 1 0,-1-1 0,1 1 0,-1 0 0,1-1 0,0 1 0,-1 0 0,1-1 0,-1 1-1,1 0 1,-1 0 0,0-1 0,1 1 0,-1 0 0,0 0 0,0 0 0,1-1 0,-1 1 0,0 0 0,0 0 0,0 0 0,0 1 0,0 7 140,1 0 0,-2 13 0,0-8-60,1-11-46,0 0 0,-1 1 0,1-1 0,-1 0 1,1 0-1,-1 0 0,0 0 0,-3 6 0,-1 6 48,1 3 44,2-11-89,0 1-1,0-1 1,0 1 0,-4 7 0,-3 5-61,8-15 42,-1 0 1,0-1 0,0 1-1,0-1 1,-1 0 0,0 1-1,-5 5 1,1-3 72,3-4-70,1 0-1,0 1 1,0-1 0,0 0 0,-2 5 0,0 3-8,-6 7-143,11-18 120,0 0 1,0 0 0,0 0-1,0 0 1,0 0 0,0 0 0,-1 0-1,1 0 1,0 0 0,0 0-1,0 0 1,0 1 0,0-1-1,0 0 1,0 0 0,0 0-1,0 0 1,0 0 0,0 0-1,0 0 1,-1 0 0,1 1 0,0-1-1,0 0 1,0 0 0,0 0-1,0 0 1,0 0 0,0 0-1,0 1 1,0-1 0,0 0-1,0 0 1,0 0 0,0 0 0,0 0-1,1 0 1,-1 0 0,0 1-1,0-1 1,0 0 0,0 0-1,0 0 1,0 0 0,0 0-1,0 0 1,0 0 0,0 0 0,0 0-1,0 1 1,1-1 0,-1 0-1,0 0 1,0 0 0,0 0-1,0 0 1,6 6 71,-1-1 0,1 0 1,7 6-1,-12-11-54,0 1 1,1-1 0,-1 0-1,0 1 1,0-1 0,0 0-1,0 0 1,1 1-1,-1-1 1,0 0 0,0 0-1,0 0 1,0 0 0,2-1-1,11 1 73,92 0 1153,-105 0-1261,0 0 0,0 0 0,-1 0 0,1 0 0,0 0 0,0-1 0,0 1 0,0 0 0,0 0 0,-1 0 0,1-1 0,0 1 0,1-1 0,-1 0 3,-1 0 0,0 1 0,1-1 0,-1 0 0,0 0 0,0 0 0,1 1 0,-1-1 0,0 0 0,0 0 0,0 0 0,0 0 0,0-1 0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0:42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47 3552,'13'-26'1147,"-8"12"-456,-2 7-176,7 10 257,37 26 892,-27-19-1384,1 2-1,-1 0 0,-1 2 1,-1 0-1,22 21 1,-29-24-185,0 1 0,-1 0 0,-1 0 0,0 1 1,0 1-1,-2-1 0,1 1 0,8 26 0,-6-1 133,-1 0 0,-3 1 0,3 58 0,-7-63-69,-1 1 1,-3-1-1,0 1 0,-2-1 0,-9 35 0,0-25 64,-2-1 0,-2 0 0,-2-2 0,-2 0 0,-45 68 1,-43 61 330,98-151-911,-27 33 0,-19 2-3147,41-38 2216,-18 25 0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1:04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3968,'-15'0'1472,"15"0"-1120,0 0-128,0 0 672,0 0-544,15 0 640,-15 15-576,16-15 128,-1 0-288,1 0-96,15 0-96,-15 0 448,-1 0-288,1 0-32,-1 0-96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1:05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6464,'0'0'2400,"0"0"-1856,0 16-160,0-16-192,0 0-192,0 0 704,0 0-384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1: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3552,'0'-13'1147,"0"13"-1134,0 0 0,0 0 0,0 0 1,0-1-1,0 1 0,1 0 0,-1 0 1,0-1-1,0 1 0,0 0 0,0 0 1,0 0-1,0-1 0,0 1 0,0 0 1,1 0-1,-1 0 0,0 0 0,0-1 1,0 1-1,0 0 0,1 0 0,-1 0 1,0 0-1,0 0 0,0 0 0,1 0 1,-1-1-1,0 1 0,0 0 0,0 0 1,1 0-1,-1 0 0,1 0 1,4-2 119,1-1 1,0 1 0,0 1 0,0-1 0,0 1 0,8-1 0,-11 2-81,0-1 0,0 1-1,0 0 1,0 0 0,0 1 0,0-1 0,0 1-1,0-1 1,0 1 0,0 0 0,-1 0 0,1 0-1,0 1 1,-1-1 0,1 0 0,-1 1 0,4 3-1,20 15 255,-23-18-297,-1-1-1,1 1 0,-1 0 0,0 0 1,1 0-1,-1 0 0,0 0 0,0 0 1,0 0-1,-1 1 0,1-1 0,0 1 0,-1-1 1,0 1-1,1 0 0,0 4 0,0 4 52,-1-1-1,0 1 0,-1 0 0,-1 14 0,1 1 77,0-24-118,0 0 0,0 1 0,0-1-1,0 1 1,0-1 0,0 0 0,-1 1 0,1-1 0,-1 0 0,0 1 0,0-1 0,0 0 0,0 0 0,0 1 0,0-1 0,0 0 0,-1 0 0,1-1-1,-3 3 1,1 0 120,0 0-1,0 0 1,0 0-1,-2 6 1,3-7-48,1 0 0,-1 0 0,1-1 0,-1 1 0,0 0 1,0-1-1,0 0 0,0 1 0,-1-1 0,1 0 0,0 0 1,-5 2-1,1-1 19,5-3-105,1 0 0,-1 1 0,1-1 1,-1 0-1,1 0 0,-1 0 0,1 1 1,-1-1-1,1 0 0,0 0 0,-1 1 1,1-1-1,-1 0 0,1 1 0,0-1 1,-1 1-1,1-1 0,0 0 0,0 1 1,-1-1-1,1 1 0,0-1 0,0 1 1,0-1-1,0 1 0,-1-1 0,1 1 1,0-1-1,0 1 0,0-1 0,0 1 1,0-1-1,0 1 0,0-1 0,0 1 1,1-1-1,-1 1 0,0 1 14,0-1-1,1 0 1,-1 0-1,0 0 1,1 1-1,-1-1 1,1 0 0,0 0-1,-1 0 1,1 0-1,0 0 1,0 0 0,-1 0-1,1 0 1,0 0-1,0 0 1,0-1-1,0 1 1,0 0 0,0-1-1,0 1 1,1 0-1,-1-1 1,0 0-1,2 1 1,2 1 34,0 0 0,0-1 0,0 0-1,0-1 1,10 1 0,3 0-142,-5-1-152,-1 0 1,20-3-1,5-8-2105,10 6 287,10-5-815,-11 5 1124,-12-6 849,-21 9 587,-10 1 485,-1 1 1,1-1-1,0 1 0,-1-1 0,1 0 1,-1 0-1,4-2 0,-5 3-31,0-1 0,-1 0 0,1 0 0,0 1 0,0-1-1,-1 0 1,1 0 0,0 0 0,-1 0 0,1 0 0,-1 0 0,1 0-1,-1 0 1,0 0 0,0-1 0,1 1 0,-1 0 0,0 0 0,0 0-1,0 0 1,0-2 0,0-10 1545,0 10-746,0 3-480,-3 3-246,2-2-185,0 0-16,0 0 1,-1 1-1,1-1 0,1 0 0,-1 0 0,0 1 0,0-1 0,0 0 0,1 1 0,-1-1 1,1 1-1,-1-1 0,1 1 0,0-1 0,-1 1 0,1-1 0,0 1 0,0 0 1,0-1-1,0 3 0,0 43 256,-1 1 1,-13 68-1,2-44-119,10-55-111,-1 1-1,0-1 0,-1 0 1,-1 0-1,-13 30 0,16-43 59,0 1 0,0-1 0,-1 0 0,1 0 0,-1 0 0,0-1 0,0 1 0,-1 0 0,1-1 0,-1 0 0,1 0 0,-1 0 0,0 0 0,0-1 0,-1 0 0,-4 3 0,7-5-93,0 0 0,0 1 0,0-1 0,0 0 0,0 0 0,0 0 0,0 0 0,0 0 0,0 0 0,0-1 0,0 1 0,1-1 0,-1 0 0,0 1 0,0-1 0,0 0 0,0 0 0,1 0 0,-1 0-1,0 0 1,-1-2 0,0 1-36,-16-14-185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1:12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6240,'0'-16'2304,"0"16"-1792,0 0-160,0 0-32,0 0-256,0 16 192,15-16-160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36:45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16 577 2912,'0'0'28,"-1"0"0,1 0 0,-1 0 1,1 0-1,-1-1 0,1 1 0,-1 0 0,1 0 0,-1 0 1,1 1-1,-1-1 0,1 0 0,-1 0 0,1 0 1,-1 0-1,1 0 0,-1 1 0,1-1 0,-1 0 0,1 0 1,-1 1-1,1-1 0,0 0 0,-1 1 0,1-1 0,0 0 1,-1 1-1,1-1 0,0 1 0,-1-1 0,1 0 0,0 1 1,0-1-1,-1 1 0,1-1 0,0 1 0,0-1 0,0 1 1,0-1-1,0 1 0,0-1 0,-1 1 0,1-1 1,0 1-1,1 0 0,-1 2 265,0-3 369,12-1 451,-9 2-893,2-2-128,0 1 1,-1-1-1,1 0 0,0-1 1,-1 1-1,0-1 1,1 1-1,-1-1 0,7-5 1,13-4 76,-21 10-146,0 0-1,1 0 0,-1 0 1,0-1-1,0 0 1,0 1-1,0-1 0,0 0 1,0 0-1,3-4 1,6-4 39,5-2 56,-11 9-77,0-1-1,-1 0 1,0 0-1,5-5 0,6-6 3,3-4-14,19-23 1,-36 39-30,0 0 0,1-1 0,-2 1 0,1 0 0,0-1 0,-1 0 0,1 1 0,-1-1 0,1-6 0,-1 0-1,-1 0 0,0-15 0,-1 0-12,1-284 29,-2 311-358,0 0 361,0 0 0,1 0-1,0 0 1,0 1 0,-1-1-1,1 0 1,1 1 0,-1-1-1,0 0 1,0 1 0,1-1-1,-1 6 1,-1 4 16,-24 126 391,24-104-285,2-25-54,0 0 1,-1 1-1,-1 8 1,-2-1-12,1-4 28,1 1-1,0-1 1,0 26 0,2-2-14,0-34-68,0 0 0,0 0-1,0 0 1,1 0 0,-1 1-1,1-1 1,0 0 0,0 0-1,0 0 1,2 5-1,2 2 72,-3-3-39,3 2 139,9-7 56,-5-1-167,-5-1-49,-1 0-1,1 0 0,-1 0 1,1 0-1,0 0 0,-1-1 1,1 1-1,4-3 0,33-7 340,-27 7-279,0-1 0,19-7 0,-10-2-1341,-19 12 1052,0 0-1,1 1 1,-1-1 0,8 1 0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1:12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1058 2816,'0'26'917,"0"-21"-565,0-5-5,0 0 576,0 0-198,0 0 160,0 0-277,0 0 32,0 3-155,0 7 209,1-10-684,-1 0-1,0 1 1,0-1 0,0 0 0,0 0 0,0 0-1,0 0 1,0 0 0,0 0 0,0 0 0,0 0 0,0 0-1,0 0 1,0 1 0,0-1 0,0 0 0,0 0 0,0 0-1,0 0 1,0 0 0,0 0 0,-1 0 0,1 0-1,0 0 1,0 0 0,0 0 0,0 1 0,0-1 0,0 0-1,0 0 1,0 0 0,0 0 0,0 0 0,0 0 0,0 0-1,0 0 1,0 0 0,-1 0 0,1 0 0,0 0-1,0 0 1,0 0 0,0 0 0,0 0 0,0 0 0,0 0-1,0 0 1,0 0 0,0 0 0,-1 0 0,1 0 0,0 0-1,0 0 1,0 0 0,0 0 0,0 0 0,-2 0 113,0-1 1,1 1 0,-1 0 0,0-1-1,1 1 1,-1-1 0,0 0 0,1 0-1,-1 1 1,1-1 0,-1 0-1,1 0 1,0-1 0,-3-1 0,4 3-114,-1 0 1,1-1-1,0 1 0,0 0 1,0 0-1,-1-1 1,1 1-1,0 0 1,0 0-1,0-1 1,0 1-1,-1 0 1,1-1-1,0 1 1,0 0-1,0-1 0,0 1 1,0 0-1,0-1 1,0 1-1,0 0 1,0-1-1,0 1 1,0 0-1,0-1 1,0 1-12,0-24 54,0 1-1,2-1 0,1 1 1,8-36-1,29-108 168,-33 137-264,6-35-7,7-26 65,6 8-9,-5-6-96,5 9 1,-19 57 51,1-5-37,1 0 0,16-33 0,-13 34-10,-7 16 43,0 1 1,0 0-1,1 0 1,0 0-1,7-9 1,-4 9-13,1 1 1,0 0-1,0 0 1,22-13 0,-17 9-4,-12 11 31,-1 0 1,1 0-1,-1 0 1,1 0-1,0 0 1,6-2 0,-8 3 24,0 1 0,0 0 0,-1 0 0,1 0 0,0 0 0,0 0 0,-1 0 0,1 0 0,0 1 0,0-1 0,0 0 0,-1 0 0,1 1 0,0-1 0,0 0 0,-1 1 0,1-1 0,0 0 1,-1 1-1,1-1 0,-1 1 0,1-1 0,0 1 0,-1 0 0,1-1 0,-1 1 0,0 0 0,1-1 0,-1 1 0,1 0 0,-1-1 0,0 1 0,1 1 0,0 0 42,-1 1 0,1-1 0,0 1 0,-1-1 0,0 1 0,0-1 0,1 1 0,-1-1 0,-1 1 0,1-1 0,0 1-1,-1-1 1,1 1 0,-2 3 0,-1 1 38,1 0 1,-1-1-1,-5 8 0,-49 64 504,48-63-464,0-2 0,-18 20 0,12-16-19,-8 14 34,-3-10-117,16-9-41,8-10-52,1 0 0,-1 0 1,0 0-1,1-1 0,-1 1 1,0 0-1,0-1 0,0 1 0,-1-1 1,-2 1-1,5-1 41,-1-1 1,0 0-1,0 1 1,1-1-1,-1 0 1,0 1-1,1-1 1,-1 1-1,1-1 1,-1 1-1,1-1 1,-1 1-1,1-1 1,-1 1-1,0 0 1,1-1 9,0 1 1,1-1-1,-1 0 0,0 0 1,0 1-1,0-1 0,0 0 1,0 0-1,0 0 0,1 1 1,-1-1-1,0 0 0,0 0 1,0 0-1,1 0 0,-1 1 1,0-1-1,0 0 0,0 0 1,1 0-1,-1 0 0,0 0 1,0 0-1,1 0 0,-1 0 1,0 0-1,0 0 0,1 0 1,-1 0-1,0 0 0,37 2-1522,-10 0 1196,-21 1 274,0-1 0,0 1 0,-1 1 0,10 6-1,-6-3 22,-7-6 44,0 1-1,1-1 1,-1 1 0,0 0 0,0 0-1,0 0 1,0 0 0,-1 0-1,1 1 1,0-1 0,-1 0-1,0 1 1,0-1 0,1 1-1,-1-1 1,-1 1 0,1 0 0,0 3-1,5 13 22,-3-11-5,-3-7 16,1 0-1,0 1 0,-1-1 0,1 1 1,-1-1-1,0 1 0,0-1 0,1 1 1,-1-1-1,0 1 0,0-1 0,0 1 0,-1-1 1,1 1-1,0-1 0,0 0 0,-1 1 1,1-1-1,-1 1 0,1-1 0,-1 1 1,0-1-1,0 0 0,1 0 0,-1 1 0,-1 0 1,-3 5 70,4-5-40,0 0-1,0 0 1,-1 0-1,1 0 1,-1-1-1,0 1 1,1 0-1,-1-1 0,0 1 1,0-1-1,0 0 1,0 0-1,-4 2 1,-13 10 285,17-11-319,0-1 0,-1 1 0,1-1 0,0 1 0,-1-1 0,1 0 1,-1 0-1,1 0 0,-1 0 0,0 0 0,1 0 0,-1-1 0,0 1 0,1-1 1,-4 0-1,-7 0-1082,10 0 262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1:13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 5408,'11'-1'1295,"13"2"594,-23-1-1859,-1 0-1,1 0 1,-1 0-1,1 0 1,-1 1 0,1-1-1,-1 0 1,1 0-1,-1 0 1,1 1-1,-1-1 1,1 0-1,-1 1 1,1-1 0,-1 0-1,1 1 1,-1-1-1,0 1 1,1-1-1,-1 0 1,0 1 0,1-1-1,-1 1 1,0-1-1,0 1 1,0-1-1,1 1 1,-1-1-1,0 1 1,0 0 0,0-1-1,0 2 1,0 9 639,0-10-632,-1 1 1,1 0-1,0 0 1,0 0 0,0-1-1,1 1 1,-1 0-1,0 0 1,1-1-1,-1 1 1,2 1 0,2 6 51,-4-9-82,0 0 0,1 0 0,-1 0 0,0 0 0,0 0 0,0 0 0,0 0 0,0 0 0,0 0 0,0 1 0,0-1 0,0 0 0,0 0 0,0 0 0,0 0 0,0 0 1,1 0-1,-1 1 0,0-1 0,0 0 0,0 0 0,0 0 0,0 0 0,0 0 0,0 0 0,0 1 0,-1-1 0,1 0 0,0 0 0,0 0 0,0 0 0,0 0 0,0 1 0,0-1 0,0 0 0,0 0 0,0 0 0,0 0 0,0 0 1,-1 0-1,-3 8 329,-1 13-10,-2-16-130,3-2-94,-1 7 74,-8-5-10,-18 21-22,20-21-139,9-4-28,-1 0-1,1 0 0,0 0 0,0 0 0,0 0 1,1 1-1,-1-1 0,0 1 0,0-1 0,-1 3 1,-7 6-324,7-7 70,6 0 5,7 10 160,-10-12 125,1-1 0,-1 1 0,0 0 0,1 0 0,-1 0 0,0 0 0,1-1 0,-1 1 0,1 0 0,0 0 0,-1-1 0,1 1 0,0 0 0,-1-1 0,1 1 0,0-1 0,0 1 0,-1-1 0,1 1 0,0-1 0,0 1 0,0-1 0,0 0 0,0 1 0,0-1 0,-1 0 0,1 0 0,0 0 0,0 0 0,0 0 0,0 0 0,0 0 0,0 0 0,0 0 0,1-1 0,5 1 132,37 0-1132,-42 0 830,-1 0-1,1 0 0,0 0 1,-1 0-1,1-1 0,0 1 1,-1 0-1,1-1 0,-1 0 1,1 1-1,-1-1 0,1 0 1,1-1-1,9-4-1619,-8 5 1398,1 1-1,-1-1 0,0 1 1,8 0-1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1:13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3232,'13'0'1035,"-10"0"-614,-3 0-101,3 0 346,3 0-383,-3 0-188,0-1 0,0 1 0,0 0 0,1 0 0,-1 0 0,0 1 0,0-1 0,0 1 0,4 1-1,-2 8 114,8-4-101,-10-5-100,-1 0 1,1 1-1,-1 0 1,0 0-1,0 0 0,0 0 1,0 0-1,0 0 0,0 0 1,2 4-1,-3-5 3,0 0 0,-1 1 0,1-1 0,0 1-1,-1-1 1,1 1 0,-1-1 0,0 1 0,1-1 0,-1 1 0,0-1 0,0 1 0,0 0 0,0-1-1,0 1 1,0-1 0,0 1 0,-1-1 0,1 1 0,-1-1 0,0 3 0,-15 25 352,6-24-90,5 8-101,3-10-149,0-1 0,1 1 0,-1-1 0,0 0-1,0 0 1,-1 0 0,1 0 0,0 0 0,-1 0 0,1 0 0,-1-1-1,1 1 1,-1-1 0,-4 1 0,1 2 71,-7 6 3,10-7-138,3-3-129,0-1 149,0 1 0,0 0 0,-1-1 0,1 1 0,0-1 0,0 1 0,0-1 0,0 1-1,0-1 1,0 1 0,0 0 0,0-1 0,1 1 0,-1-1 0,0 1 0,0-1 0,0 1 0,0 0 0,0-1 0,1 1 0,-1-1 0,0 1-1,0 0 1,1-1 0,-1 1 0,0 0 0,1-1 0,-1 1 0,0 0 0,1-1 0,-1 1 0,0 0 0,1 0 0,0-1 0,-1 1 7,1 0 0,-1 0 0,0 0 0,1 0 0,-1-1 0,1 1 0,-1 0 0,0 0 0,1 0 0,-1-1 0,0 1 0,0 0 0,1-1 0,-1 1 0,0 0 0,0-1 0,1 1 0,-1 0 0,0-1 0,0 0 0,1-2-75,0 0 0,0 0 0,-1-1 0,1 1 0,-1 0 0,0-5 0,0 1 215,-1 6 31,1 0-1,0 0 1,0 0 0,0 0 0,0 0 0,0 0-1,0 0 1,0 0 0,0-1 0,0 1-1,1 0 1,-1 0 0,0 0 0,1 0-1,-1 0 1,1-1 0,6 5 98,-5-2-206,0 0 0,-1 0 0,1 0 1,0 0-1,0-1 0,0 1 0,-1-1 1,1 1-1,4-1 0,86 0-1330,-73 0-903,26 0-225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1:13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1 559 2080,'39'0'667,"-38"0"-649,0 0 0,-1 0 0,1 0 1,0 0-1,0 0 0,0 0 1,0 0-1,-1 0 0,1 0 0,0-1 1,0 1-1,0 0 0,1-1 1,10-4 21,-6 3 139,-1 0 0,0 0 0,0 0 0,0-1 0,0 0 0,0 0 0,4-4 0,-5 4-29,-1 0 0,1 0 0,0 0 0,9-4 0,-10 5-61,0 0-1,0 0 0,1 0 1,-1 0-1,0-1 0,-1 1 1,1-1-1,0 0 0,-1 1 1,3-5-1,5-6 190,-5 6-183,0 0-1,-1 1 0,0-2 1,0 1-1,0 0 0,4-16 1,-2-19 561,-4 31-501,2-5 53,-2 0 0,0-1 0,1-19-1,-3-185 2236,0 219-2443,0-1-1,0 1 1,0-1 0,-1 1-1,1-1 1,-1 1 0,1-1-1,-1 1 1,0-1 0,0 1-1,0 0 1,0-1 0,0 1-1,-1 0 1,-1-3 0,-3 20-304,-6 21 492,5-19-31,1 1 0,1-1 0,-6 36 0,9-29-47,-4 24 57,-15 17 57,14-2-75,-4-4 54,6-12-38,2-34-71,-2 11 84,5-22-163,0 1 0,1-1 0,-1 1 0,1 0 0,-1-1 0,2 5-1,0-3 78,-1 1 0,0-1 0,0 1 0,0-1-1,-1 1 1,1 8 0,-1-13-92,-1 3 20,1 0 0,1-1-1,-1 1 1,0 0 0,1 0 0,0 3 0,6 0-406,-3-4 100,0 5-248,-4-7 430,0 0 1,1 1 0,-1-1-1,0 1 1,0-1 0,1 0-1,-1 1 1,0-1 0,1 1-1,-1-1 1,1 0 0,-1 0 0,0 1-1,1-1 1,-1 0 0,1 0-1,-1 1 1,1-1 0,-1 0-1,0 0 1,1 0 0,-1 0-1,1 0 1,-1 0 0,1 1 0,-1-1-1,1 0 1,-1-1 0,1 1-1,-1 0 1,2 0 0,13 0-1833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1:14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12 3648,'0'0'53,"-1"-1"0,1 1 0,0-1 0,0 1 1,0-1-1,0 1 0,0-1 0,0 1 0,0 0 0,0-1 0,0 1 0,0-1 1,0 1-1,0-1 0,1 1 0,-1-1 0,0 1 0,0-1 0,0 1 1,1 0-1,-1-1 0,0 1 0,0 0 0,1-1 0,10 10 1191,-6-4-606,0-1-480,1 1-1,0-1 1,1 0 0,9 5-1,-8-5-83,0 0 0,0 1 0,-1 0 0,13 10 0,-17-11-39,0 0 0,0 0 0,-1 1 0,1-1 0,-1 0 0,0 1 1,0 0-1,-1-1 0,1 1 0,-1 0 0,1 6 0,-6 2 146,0-5-63,1 3-7,2-8-82,1 0 0,-1-1 0,0 1 0,0 0 0,0-1 0,0 1-1,0-1 1,0 0 0,-1 1 0,1-1 0,-1 0 0,0 0 0,1 0 0,-1 0 0,0 0 0,0 0 0,0 0 0,-5 2 0,-4 1 412,-6 6 211,14-9-182,3-2-193,3 0-165,75 0-187,-50 0 193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1:17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1 265 1056,'13'-13'357,"-11"11"-229,1 2 70,7 0 362,-7 0-123,4-1 293,-1-1-596,-2-4 160,-4 5-278,1 1 0,-1-1 0,0 1 0,0-1 0,1 1 0,-1 0 0,0-1 0,1 1 0,-1 0 0,0-1 0,1 1 0,-1 0 0,0-1 0,1 1 0,-1 0 0,1 0 0,-1-1 0,1 1 0,-1 0-1,1 0 1,-1 0 0,1 0 0,-1 0 0,1 0 0,-1 0 0,1 0 0,-1 0 0,1 0 0,-1 0 0,1 0 0,0 0 0,5 0 234,-4 0-190,-1 1 0,1-1 0,0 0 0,-1 0 0,1 0 0,0 0 0,-1-1 1,1 1-1,0 0 0,-1-1 0,3-1 0,0-2 81,-4 4-137,0 0 1,1 0-1,-1 0 1,0 0-1,0 0 1,0-1-1,0 1 1,0 0-1,0 0 1,0 0-1,0 0 1,0 0-1,0 0 1,0 0-1,0 0 1,1 0-1,-1 0 1,0-1-1,0 1 1,0 0-1,0 0 1,0 0-1,0 0 1,0 0-1,1 0 1,-1 0-1,0 0 1,0 0-1,0 0 1,0 0-1,0 0 1,0 0-1,0 0 1,1 0-1,-1 0 1,0 0-1,0 0 1,0 0-1,0 0 1,0 0-1,0 0 1,1 1-1,-1-1 1,0 0-1,0 0 1,0 0-1,0 0 1,0 0-1,12 5 19,-3-3-63,0-1 1,-1 0-1,1-1 1,13-1-1,-3 1 190,-1 0-48,-4 0-49,1 0 0,15 3 0,-16-1-39,10 2 30,45 3-1,92-7 309,-133-1-316,2 1 10,34 3 0,-40 0 10,14 2 44,43 0 0,42 2-25,14 2-192,-93-9 72,86 2 100,-101 1-31,40 2 16,25-9-8,30-2 11,243-10-70,-26-10 381,-290 24-313,229-4 103,-248 5-128,352-8-59,-249 19 11,13-4 160,-72-2-77,144 5-22,216-9-162,-209 8 35,-20-1-167,224-7 623,-357 1-301,161-4 8,-219 2-60,428-9 161,-390 14-147,40 0-1,45-9-6,18 0-8,-37 4-54,194 4-6,-252 1 56,167 5-86,199-9 124,-280-2-81,-10-9 22,-61 8 38,155-12 40,159-10-62,-309 21-38,68-1 17,-80 2 41,185-7 60,-176 11-37,169-4 74,-173-1-40,193-5 101,244 9-408,-251-8 176,13 0-26,307 8 80,12 0 138,-375 3-127,-99 1-1,185 5 48,-110-10-39,256 4-156,233 23 244,-426-23-166,108 5-159,-44-1 360,149 9-195,198 0 226,-611-16-150,333 8 157,-12-1-131,-21-16 16,-244 5-35,113-1 23,3-5 27,-132 7-54,227-13 406,-278 13-366,440-56 481,-245 18-310,-108 20 5,-105 16-142,0-2-1,0 0 1,41-18 0,12-9-991,-50 18 256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1:18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16 3712,'-15'-15'1408,"15"15"-1120,0 0-64,-16 15 448,32-15-416,-16 47 832,0-16-640,0 32-192,0-17-160,0 17 32,0-1-64,15-15 128,1-1-128,-16 1 320,16-16-192,-16-15 160,0 0-192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1:18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6656,'31'-15'2464,"-31"15"-1920,94 15-160,-63-15 224,16 16-416,-1-16 352,17 16-320,-1-1-1248,-31 1 544,16-16-2976,0 0 1920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1:18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24 3488,'-26'13'1115,"21"-9"-828,5 8-132,-3 45 176,-7-13 293,7-6-202,2 60 1,2-57-319,-1-26-31,1 1-1,6 28 1,-4-29-41,-1-1 0,1 30 1,-3-44-33,-1 8 23,2 0 0,1 15 0,9 0 174,-9 1 17,-2-19 186,0-8-230,0-3-326,-1-1-1,0 1 0,0 0 0,-3-9 1,2 7-28,0-1 1,0 1-1,1 0 1,0-15-1,8-56-997,-1 36 677,-4 9-40,-1 18 285,0 1-1,1 0 1,1 0 0,8-28 0,-1 18 254,23-42-1,-29 59 134,0 1-1,1 0 1,0 0-1,0 0 1,1 1-1,0 0 0,0 0 1,1 0-1,11-8 1,-4 8 185,-1 0 1,1 1 0,27-7-1,-13 5 182,-22 5-426,0 0 1,0 1-1,0 0 0,0 0 1,1 0-1,-1 1 0,8 0 1,-9 1-23,0 1 0,0-1 0,0 1 0,-1 0 0,1 0 0,5 3 0,0 1 29,-10-6-74,19 10 163,22 13 1,-36-19-139,-1-1 0,1 0 0,-1 1 0,0 0 0,0 0 0,0 0 0,-1 1 0,0-1 0,5 8 0,-2 8 163,-4-8-76,-1-8-90,0-2 11,0 1 0,-1 0 0,1 0 0,0 0-1,-1 0 1,0-1 0,1 1 0,-1 0 0,0 0 0,-1 0 0,1 0 0,0 0 0,-1 0 0,0 0 0,0 0 0,0-1 0,0 1 0,-2 4 0,1-4-8,0 1 0,0-1 0,0 0 0,-1 0 1,1 0-1,-1 0 0,0 0 0,1-1 0,-2 1 0,1-1 0,0 0 1,0 0-1,-1 0 0,1 0 0,-1-1 0,1 1 0,-6 1 1,6-2-16,-6 2 28,0 0-1,0 0 1,-1-1-1,0 0 1,-15 0-1,1 1 17,-8 1-5,4 0-18,-34 1 1,39-6-22,15 1-72,-1-1 0,1 1 0,-1 1 0,-14 2 0,-6 8-218,28-11 260,0 0-1,0 0 0,1 0 0,-1 1 0,0-1 1,0 0-1,0 0 0,0 1 0,1-1 0,-1 1 1,0-1-1,0 1 0,1-1 0,-1 1 1,0-1-1,1 1 0,-1 0 0,1-1 0,-1 1 1,1 0-1,-1 0 0,1-1 0,-1 1 0,1 0 1,0 0-1,-1 0 0,1-1 0,0 1 0,0 0 1,-1 0-1,1 0 0,0 0 0,0 0 1,0 0-1,0 0 0,0-1 0,1 3 0,-1 3 56,0-4 9,0 0-1,0 0 1,0 0-1,1 0 1,-1 0-1,1 0 1,-1 0-1,1 0 1,0 0-1,0 0 1,0 0-1,0 0 1,0 0-1,0-1 1,0 1-1,1 0 1,-1-1-1,1 1 1,-1-1-1,1 0 1,2 3-1,8 6 143,-4-2-67,1 0 0,0-1-1,0 0 1,0 0 0,1-1-1,0 0 1,19 7 0,12 5 93,-7-2 62,0-2 0,1-1-1,68 15 1,-59-23 161,-19 1-204,-20-4-102,1-1-1,1 0 1,-1 0-1,7 1 1,3-2 173,-4 0-857,-19 0-1876,5 0 691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1:19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16 5152,'0'-15'1888,"0"15"-1440,0 15-160,-16 1 128,16-1-288,0 32 672,0 0-448,-16 31 96,16 0-256,0-16 544,16 0-448,0 16-4320,-1-15 2176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36:46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2720,'0'0'891,"0"0"-545,0 0-58,3 3 374,7 7-156,-10-9-463,1-1 0,-1 1 0,1-1 0,-1 0-1,1 1 1,-1-1 0,1 0 0,-1 1 0,1-1 0,-1 0 0,1 0-1,0 1 1,-1-1 0,1 0 0,-1 0 0,1 0 0,0 0-1,-1 0 1,1 0 0,0 0 0,5 1 49,1 2-2,35 20 203,-39-21-240,0 1 1,0-1-1,1 1 1,-2-1-1,1 1 1,0 0-1,0 0 0,-1 1 1,4 4-1,-6-6-36,1-1 0,0 0 0,-1 1 0,1-1 0,-1 1 0,1-1 0,-1 0 0,0 1-1,1-1 1,-1 1 0,0-1 0,0 3 0,-11 22-7,8-20 19,0 0 0,-1 0 0,0-1 0,0 1 0,-1-1 0,1 0 0,-1 0 0,0-1 1,-1 1-1,-8 4 0,9-5 2,1 0 0,-1 0 0,-6 7 0,9-7-45,-1-2 0,0 1 0,0 0 0,0 0 0,0-1 0,-4 3 0,0-2 39,7-3-20,-1 0 0,1 0 0,0 0 0,-1 0 0,1 0 0,-1 1 1,1-1-1,-1 0 0,1 0 0,0 0 0,-1 1 0,1-1 0,0 0 0,-1 1 0,1-1 0,0 0 1,-1 1-1,1-1 0,0 0 0,0 1 0,-1-1 0,1 1 0,0-1 0,0 1 0,0-1 0,0 0 1,-1 1-1,1-1 0,0 1 0,0-1 0,0 1 0,0-1 0,0 1 0,0-1 0,0 1 0,0-1 4,0 0 0,0 0 0,0 0 0,0 1-1,0-1 1,0 0 0,0 0 0,0 0 0,0 0-1,0 0 1,0 0 0,0 0 0,0 0 0,0 0-1,0 0 1,0 1 0,0-1 0,0 0 0,0 0-1,0 0 1,0 0 0,0 0 0,0 0-1,0 0 1,0 0 0,1 0 0,-1 0 0,0 0-1,0 0 1,0 1 0,0-1 0,0 0 0,0 0-1,0 0 1,0 0 0,0 0 0,0 0 0,0 0-1,0 0 1,1 0 0,-1 0 0,0 0 0,0 0-1,0 0 1,0 0 0,0 0 0,0 0 0,0 0-1,0 0 1,0 0 0,0 0 0,0 0 0,1 0-1,-1 0 1,0 0 0,0 0 0,169 0 684,-138 0-650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1:20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3648,'0'15'1344,"0"-15"-1024,0 16-128,0-1 832,0 1-608,0 15 416,0 0-512,0-15 128,15 15-288,-15 16 64,0-32-128,0 17 512,0-1-352,0-16-96,0-15-96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1:20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3968,'1'0'131,"1"0"0,0 0 0,-1 0 0,1 1-1,0-1 1,-1 1 0,1-1 0,-1 1 0,1-1 0,-1 1 0,1 0 0,-1 0 0,1 0 0,-1 0 0,2 1-1,5 4-134,15 7 388,-20-12-311,0 1-1,-1-1 0,1 1 1,0 0-1,-1 0 0,0 0 1,1 1-1,-1-1 0,3 5 1,3 2 41,-6-7-103,-1-1 0,1 0 0,-1 1 0,0 0 0,0-1 0,0 1 0,0 0 0,0-1 0,0 1 0,1 3 0,0 24 332,-2-16-244,1-10-83,-1 1 0,0-1 0,1 0 1,-1 0-1,-1 1 0,1-1 0,0 0 0,-1 0 0,0 1 0,0-1 0,0 0 0,0 0 0,0 0 1,-1 0-1,1 0 0,-1 0 0,0 0 0,-2 2 0,3-3-2,-1-1 0,0 1 0,1 0 0,0 0 0,-1 0 0,1 0 0,0 0 0,0 0 0,0 1 0,0-1 0,1 0 0,-1 0 0,1 1 0,-1-1-1,1 0 1,0 1 0,-1-1 0,1 1 0,1-1 0,-1 0 0,1 3 0,-1 10 527,0-15-518,0 1 0,0-1 0,0 1 1,0-1-1,0 1 0,0-1 0,0 1 0,0-1 0,0 0 0,0 1 1,0-1-1,0 1 0,0-1 0,1 1 0,-1-1 0,0 0 0,0 1 0,0-1 1,1 1-1,-1-1 0,0 0 0,1 1 0,-1-1 0,0 0 0,1 0 1,-1 1-1,0-1 0,1 0 0,-1 0 0,1 1 0,-1-1 0,1 0 0,-1 0 1,0 0-1,1 0 0,-1 0 0,1 0 0,-1 1 0,1-1 0,-1 0 1,1 0-1,-1 0 0,0-1 0,1 1 0,-1 0 0,1 0 0,20 3 410,-15 0-378,1-1 0,0 0 0,-1 0 0,1 0 1,0-1-1,0 0 0,0-1 0,1 0 0,-1 0 0,0 0 0,7-2 0,18-9 111,-4 6-113,-7-5-224,5 5-607,-8-6-2230,-2 9 816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1:21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15 3072,'-13'-13'976,"10"12"-723,3 7-117,0 127 2056,0-107-1884,1-2 109,-4 32-1,-2-25-190,1-9-101,0 32-1,4 26 185,0-76-247,0 0-1,-1-1 0,1 1 1,-1 0-1,1-1 0,-1 1 0,0-1 1,0 1-1,-1-1 0,1 1 1,-3 4-1,3-6 14,-2 5 135,-2 0 11,-8-6 153,12-1-368,-1 0 0,1-1 0,0 1 0,0-1-1,0 1 1,0-1 0,0 1 0,0-1 0,0 0-1,0 0 1,0 1 0,0-1 0,0 0 0,1 0-1,-1 0 1,0 0 0,0 0 0,1 0 0,-1 0-1,1 0 1,-1 0 0,1 0 0,-1-1 0,1-1-1,-2-2-48,0-1 1,1 1-1,0-1 0,0 1 0,0-11 0,3-2-422,1 0-1,0 0 0,1 0 1,8-20-1,-5 13-107,5-10-152,29-67 0,-18 52 490,-19 40 173,1 0-1,0 0 1,11-17 0,-12 22 128,0 1 1,1-1 0,-1 1 0,1 1 0,-1-1-1,1 1 1,0 0 0,9-5 0,-9 6 2,-3 1-25,0 0-1,0 0 0,0 0 1,1 0-1,-1 0 1,0 0-1,5 0 0,-6 1-22,0 0 0,0 0-1,0 0 1,0 1-1,-1-1 1,1 0 0,0 1-1,0-1 1,0 0 0,0 1-1,0-1 1,0 1 0,0-1-1,0 1 1,-1 0 0,1-1-1,0 1 1,-1 0 0,1-1-1,0 1 1,-1 0 0,1 0-1,0 1 1,7 11 220,0 0 0,7 18 0,-12-24-180,0 0 0,-1 0 0,0 0 0,0 0 0,-1 0 0,1 1 0,-1 7-1,-1 0-10,0-9 0,1 1-1,-2-1 1,1 0-1,-1 1 1,-1 6-1,-4 2 75,5-12-87,0 0-1,0 1 1,0-1-1,0 0 1,0 1-1,1-1 1,-1 5-1,1-7-30,0 0 1,0 0-1,0-1 0,0 1 0,0 0 0,0-1 1,0 1-1,0 0 0,0-1 0,0 1 1,0 0-1,-1-1 0,1 1 0,0 0 0,-1-1 1,1 1-1,0 0 0,-1-1 0,1 1 1,-1-1-1,1 1 0,-1-1 0,1 1 0,-1-1 1,1 1-1,-1-1 0,1 0 0,-1 1 1,0-1-1,1 0 0,-1 1 0,0-1 0,1 0 1,-1 0-1,0 0 0,1 1 0,-1-1 1,0 0-1,1 0 0,-1 0 0,0 0 0,0-1 1,-9 3 56,-11 9-42,-5-6-341,13 1 135,11-5 161,1 0 0,0 0 0,-1-1 0,1 1 0,-1 0 0,1-1 1,-1 0-1,1 1 0,-1-1 0,1 0 0,-1 1 0,-1-1 0,-26 0-472,29 0 493,0 0 0,0 0 0,0 0 0,0 0 0,0 0 0,0 0-1,0 0 1,0 0 0,0 0 0,0 0 0,0 0 0,-1 0 0,1 0 0,0 0 0,0 0 0,0 0 0,0 0 0,0 0-1,0 0 1,0 0 0,0 0 0,0 0 0,0 0 0,0 0 0,-1 0 0,1 0 0,0 0 0,0 0 0,0 0-1,0 0 1,0 0 0,0 0 0,0 0 0,0 0 0,0 1 0,0-1 0,0 0 0,0 0 0,0 0 0,0 0-1,0 0 1,0 0 0,0 0 0,0 0 0,0 0 0,0 0 0,0 0 0,0 1 0,0-1 0,0 0 0,0 0 0,0 0-1,0 0 1,0 0 0,0 0 0,0 0 0,0 1 6,0 0 1,0-1-1,0 1 0,0 0 0,1 0 1,-1-1-1,0 1 0,0 0 1,1-1-1,-1 1 0,0-1 0,1 1 1,-1 0-1,1-1 0,-1 1 0,1-1 1,-1 1-1,1-1 0,-1 0 1,1 1-1,0-1 0,-1 1 0,1-1 1,-1 0-1,1 1 0,1-1 0,0 1 88,-1 0-1,1 0 1,0 0-1,0 1 0,-1-1 1,1 0-1,0 1 0,-1 0 1,3 3-1,2 5 196,-5-7-225,0-1 0,0 1 0,1-1 0,0 1 0,-1-1 0,1 0 0,0 0 0,0 0-1,0 0 1,0 0 0,0 0 0,0 0 0,1-1 0,2 3 0,68 27 606,-60-26-473,0 0 0,23 5 1,-7-2 96,-26-7-240,0 0-1,0 0 1,0 0-1,-1-1 1,1 0-1,0 1 1,0-1 0,0 0-1,5-1 1,10 0-1559,-11 1 616,-1 0-3763,-6 0 1946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1:21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3904,'2'0'153,"0"0"0,1 0 0,-1 0 0,0 1 1,1-1-1,-1 1 0,0-1 0,0 1 0,0-1 0,0 1 1,1 0-1,2 2 0,-3-1-87,0-1 0,0-1 0,0 1 0,0 0-1,0 0 1,0-1 0,0 1 0,0-1 0,0 1 0,0-1 0,0 0 0,4 0 0,-1 1 28,-1 0-1,0 0 1,0 1 0,1-1 0,-1 1-1,0 0 1,0 0 0,0 1 0,-1-1 0,7 6-1,-1-2-15,-2-1 34,0 1 0,-1 0 0,11 11 1,-5-4 115,-11-12-214,0 0 0,0 0 0,0 0 0,0 0 0,-1 0 0,1 0 0,0 0 0,-1 0 0,1 0 0,-1 0 0,1 0 0,-1 1 0,0-1 0,0 0 0,1 0 0,-1 1-1,0-1 1,0 0 0,0 0 0,0 1 0,0-1 0,0 0 0,-1 0 0,1 1 0,0-1 0,-1 0 0,1 0 0,-1 0 0,1 1 0,-2 0 0,0 5 60,1-4-53,0 0 1,1 0-1,-1 0 0,-1-1 1,1 1-1,0 0 0,-1-1 1,1 1-1,-1-1 0,0 1 1,0-1-1,0 0 0,0 0 1,0 0-1,0 0 0,-1 0 1,-4 3-1,-1-3-8,8-2-13,-1 0 0,1 0 0,0 0 0,0 0 1,-1 0-1,1 0 0,0 1 0,0-1 0,-1 0 0,1 0 0,0 0 0,0 0 0,0 0 1,-1 0-1,1 0 0,0 1 0,0-1 0,0 0 0,-1 0 0,1 0 0,0 0 0,0 1 1,0-1-1,0 0 0,0 0 0,-1 0 0,1 1 0,0-1 0,0 0 0,0 1 0,-1 23 85,1-24-80,0 0 0,0 0 0,0 1 0,0-1 0,0 0-1,0 0 1,0 0 0,0 0 0,0 0 0,0 0 0,0 1-1,0-1 1,0 0 0,0 0 0,0 0 0,0 0 0,0 0-1,0 0 1,0 0 0,0 1 0,1-1 0,-1 0 0,0 0 0,0 0-1,0 0 1,0 0 0,0 0 0,0 0 0,0 0 0,1 0-1,-1 0 1,0 0 0,0 0 0,0 0 0,0 0 0,0 0-1,1 0 1,-1 0 0,0 0 0,0 0 0,0 0 0,0 0-1,0 0 1,0 0 0,1 0 0,-1 0 0,0 0 0,0 0 0,0 0-1,0 0 1,0 0 0,0 0 0,1 0 0,1 0 10,5 0 43,0 0 0,0 0 1,0 0-1,-1-1 0,1 0 0,0-1 1,0 1-1,-1-1 0,1 0 0,8-5 1,8-8-1598,35-17 0,-27 17-199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1:21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16 3328,'-13'-13'1061,"42"11"1424,-22 1-2297,-5 1-134,0 0 0,0 0 1,0 0-1,0 0 0,0 0 1,1 1-1,-1-1 0,0 1 1,3 0-1,-1 1-6,5 3 89,-1-1 0,12 9 0,-18-12-108,-1 0 0,1 0-1,-1 1 1,1-1-1,-1 0 1,0 1 0,1-1-1,-1 1 1,0-1-1,0 1 1,0 0 0,0 0-1,0-1 1,-1 1-1,1 0 1,0 0 0,-1 0-1,1 3 1,-3 1 131,-45 40 346,34-35-495,12-11-20,0 0 1,0 0-1,0 1 0,0-1 0,0 1 0,1-1 1,-1 0-1,0 1 0,0-1 0,1 1 1,-1 0-1,0-1 0,0 1 0,1 0 0,-1-1 1,1 1-1,-1 0 0,1 0 0,-1-1 1,1 1-1,-1 0 0,1 0 0,0 0 1,-1 0-1,1 0 0,0 0 0,0-1 0,0 1 1,0 0-1,0 0 0,0 0 0,0 0 1,0 0-1,0 0 0,0 0 0,0 0 1,0 0-1,1 0 0,-1-1 0,0 1 0,1 0 1,-1 0-1,1 0 0,0 1 0,1 1-45,0 0-1,1 0 0,-1 0 0,1 0 0,0 0 1,3 3-1,-2-2-11,1 0 1,-1 1-1,6 7 1,5 15 117,-12-20-37,0-1 1,1 1-1,0-1 0,0 0 1,10 10-1,-12-14 21,-1 1 0,1-1-1,-1 0 1,1 1 0,-1-1-1,0 1 1,1 0 0,-1-1 0,-1 1-1,1 0 1,0 0 0,-1 0-1,1-1 1,-1 1 0,0 0 0,0 0-1,-1 6 1,1-3 84,-2-1 130,-2-1-93,2-1-95,0-1 0,-1 1 0,1-1 0,-1 0 0,1 0 0,-1 0 0,0 0 0,-4 2 0,-1-3 94,1 0 1,-1 0-1,1-1 1,-11 0-1,8 0-218,10 0 59,0 0 0,0 0 1,0 0-1,0 0 0,0 0 0,0 0 0,0 0 1,0 0-1,0 0 0,-1 0 0,1 0 0,0 0 1,0 0-1,0 0 0,0 0 0,0 0 0,0 0 0,0 0 1,0 0-1,0 0 0,0 0 0,0 0 0,-1 0 1,1 0-1,0 0 0,0-1 0,0 1 0,0 0 1,0 0-1,0 0 0,0 0 0,0 0 0,0 0 1,0 0-1,0 0 0,0 0 0,0 0 0,0 0 1,0 0-1,0 0 0,0-1 0,0 1 0,0 0 1,0 0-1,0 0 0,0 0 0,0 0 0,0 0 0,0 0 1,0 0-1,0 0 0,0 0 0,0-1 0,0 1 1,0 0-1,0 0 0,0-13-114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1:24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95 3712,'-15'0'2032,"15"2"-1339,0-1-655,0 0 0,0-1 0,0 1-1,0 0 1,1-1 0,-1 1 0,0-1 0,0 1-1,1 0 1,-1-1 0,1 1 0,-1-1 0,0 1 0,1 0-1,-1-1 1,1 1 0,-1-1 0,1 0 0,0 1-1,0 0 1,20 8 370,-12-7-302,-1 0 0,1-1 1,16 1-1,-11-3-42,-1 0 1,16-4-1,11-1 20,20 4 9,15-1 150,-48-2-82,45-14 0,-2 1 125,-8 2 183,-61 16-461,14-6 216,-14 6-220,-1-1-1,0 1 1,0 0-1,0 0 0,0 0 1,1 0-1,-1 0 0,0-1 1,0 1-1,0 0 0,0 0 1,0 0-1,0 0 1,0-1-1,0 1 0,1 0 1,-1 0-1,0 0 0,0-1 1,0 1-1,0 0 1,0 0-1,0-1 0,0 1 1,0 0-1,0 0 0,0 0 1,0-1-1,0 1 0,0 0 1,-1 0-1,1 0 1,0-1-1,0 1 0,0 0 1,0 0-1,0 0 0,0 0 1,0-1-1,-1 1 0,1 0 1,0 0-1,0 0 1,0 0-1,0 0 0,0-1 1,-1 1-1,1 0 0,0 0 1,0 0-1,0 0 0,-1 0 1,1 0-1,0 0 1,0 0-1,0 0 0,-1 0 1,1 0-1,0 0 0,-1 0 1,-22-5 326,0-6-143,-7 9-189,21 2-11,-1 0-1,-17-3 0,17 1 19,-8-2-10,1 1 0,-26-1 0,30 3-125,0 1 1,0 1-1,0 0 1,0 1-1,1 0 1,-20 6-1,29-7 107,1-1 0,-1 1-1,0 0 1,1 0 0,-1 0 0,1 0 0,-1 1-1,1-1 1,0 1 0,-1-1 0,1 1-1,0 0 1,0 0 0,0 0 0,1 0 0,-1 0-1,-3 4 1,5-5 14,-6 16-53,4-10 66,-1 6 67,0 1-1,0-1 1,2 1 0,0 0 0,0 0 0,3 23 0,0-28-38,0-1 0,0 1 1,1-1-1,1 1 1,0-1-1,0 0 0,0-1 1,1 1-1,0-1 1,0 0-1,1 0 0,0 0 1,0-1-1,1 0 1,-1 0-1,1-1 0,1 1 1,-1-2-1,1 1 1,0-1-1,0 0 0,12 4 1,1-1 0,0 0 160,24 5 0,-36-10-198,0-1 0,0 0 1,0 0-1,0-1 0,18-3 1,30-7-1320,-8 7 326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1:24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31 5056,'-31'-15'1888,"31"15"-1472,15 0-128,-15 0 640,16 0-576,-1 0 416,17 0-448,-1-16-32,0 16-160,-16 0 320,17 0-224,-1 0-3360,0 0 1696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1:24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 2240,'0'0'720,"3"0"-448,5 0 137,-1 1 1,1 0-1,-1 0 1,0 1-1,1 0 0,11 4 1,-5-1-55,-6-2-280,0 0-1,-1 1 1,1-1 0,-1 1-1,8 6 1,-12-8-47,0 1 1,0-1 0,0 1-1,-1 0 1,1 0-1,0 0 1,-1 0 0,0 0-1,0 0 1,0 1-1,0-1 1,0 1 0,1 5-1,2 23 111,-4-28-134,0-2 20,0 1 1,0 0-1,0 0 0,-1 0 0,1 0 1,-1 0-1,0 0 0,0-1 0,0 1 1,0 0-1,0 0 0,-1 0 1,1 0-1,-1 0 0,0 0 0,0-1 1,0 1-1,-2 4 0,1-4 6,0 0 0,0 1 0,0-1 0,0 0 0,-1-1 0,1 1 0,-1 0 1,0-1-1,0 1 0,0-1 0,0 0 0,0 0 0,0 0 0,-5 2 0,-8 4 84,-11 11 48,19-12-145,0-1 1,-14 6 0,4-2 39,14-7-18,-1 0 0,1-1 1,-1 1-1,0-1 0,0 0 1,0-1-1,0 1 0,0-1 1,0 0-1,-7 1 0,12-3-28,-1 1 0,1 0 0,-1 0 0,1 0 0,-1 0 0,1 0 0,-1 0 0,1 0 0,-1 0 0,0 0 0,1 0 0,-1 0 0,1 0 0,-1 1 0,1-1 0,-1 0-1,1 0 1,-1 0 0,1 1 0,0-1 0,-1 0 0,1 1 0,-1-1 0,1 0 0,-1 1 0,1-1 0,0 0 0,-1 1 0,1-1 0,0 1 0,0-1 0,-1 1 0,1-1 0,0 1-1,0-1 1,-1 1 0,1-1 0,0 1 0,0-1 0,0 1 0,0-1 0,0 1 0,0-1 0,0 1 0,0-1 0,0 1 0,0-1 0,0 1 0,1 0 0,1 2 132,1-1-140,-1-1 0,1 1 0,-1-1 0,1 1 0,0-1 0,0 0 0,0 0 0,-1 0 0,1-1 0,0 1 0,0-1 0,0 1 0,4-1 1,47 0 111,-31-1-28,-2 1 90,-9 0-88,0 0 0,21-3 0,-10-3-177,-17 4-50,0 1-1,0 0 1,0 0 0,12-1 0,13 2-2045,0 0 604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1:25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1 4480,'-16'31'1664,"16"-31"-1312,-15 94-64,15-63 448,0 15-448,0 1 32,0 0-192,-16-16 320,16 16-224,0-16-32,-15-15-128,15-1 224,0 1-160,-32-32 32,17 16-96,-1-15-1952,16-1 1024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1:25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4224,'0'0'1568,"0"0"-1216,0 16-96,0-16 416,0 0-416,0 0-32,0 31-128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36:52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1 656 2304,'2'-3'752,"0"1"-715,-1 0 0,0 0 0,1 0 0,-1 0 0,0 0 0,0 0 0,-1 0 0,1-1 0,1-3 0,2-8 121,3 7 191,-7 6-336,1 1 0,-1 0-1,1 0 1,-1-1 0,1 1 0,-1 0 0,0-1 0,1 1 0,-1-1 0,0 1 0,0 0 0,1-1 0,-1 1 0,0-1 0,0 1 0,1-1 0,-1 1 0,0-1 0,0 1 0,0-1 0,0 1 0,0-1 0,0 1 0,0-1 0,0 1 0,0-1 0,0 1 0,0-1 0,-1-6 45,1 1 0,1-1-1,-1 1 1,1 0 0,0-1-1,0 1 1,1 0 0,0 0-1,0 0 1,4-9 0,-3 8 13,0 0-1,4-14 1,-6 15 10,1 0 0,-1 1 0,2-1 0,-1 1 0,1-1 0,4-6-1,-4 6-38,0 0 0,0-1-1,-1 0 1,1 1 0,1-13-1,9-23 56,-7 29-48,0 0 0,1 0 0,0 1 0,11-13 0,-13 17-22,0 0 0,-1 0 0,0-1 0,0 1 0,4-16 0,-6 16-4,0 1-1,1 1 1,-1-1 0,2 0 0,-1 1 0,1-1-1,-1 1 1,2 0 0,4-6 0,17-9 105,-5-5 32,8 5-70,-12 8-91,-7 4-10,22-13 0,-28 19 19,0 1 0,0 0 0,1 1 0,-1-1 0,0 1 0,1-1 0,-1 1 0,1 1 0,-1-1 0,5 0-1,-2 1 9,-5 0 1,1 0 0,0 0 0,0 0 0,0 0 0,0 0-1,0 1 1,0-1 0,0 1 0,0 0 0,-1-1 0,1 1 0,0 1 0,-1-1 0,1 0 0,-1 1 0,1-1 0,3 4-1,-3-2 15,0 1 0,-1 0 0,1-1 0,3 9 0,6 6 54,-12-18-79,0 1 0,0-1 0,1 0-1,-1 0 1,0 1 0,0-1 0,0 0-1,1 0 1,-1 1 0,0-1 0,0 0-1,0 0 1,0 1 0,0-1 0,0 0-1,0 1 1,0-1 0,1 0 0,-1 1-1,0-1 1,0 0 0,0 1 0,-1-1-1,1 0 1,0 1 0,1 2 26,-1 0-9,0 0 1,1 0-1,-1-1 0,0 1 0,0 0 1,-1 0-1,1 0 0,0 0 0,-1-1 1,-1 6-1,-9-2 165,10-5-158,0-1-1,0 1 1,0-1-1,0 1 1,0-1-1,0 1 1,0-1 0,0 1-1,0 0 1,0 0-1,0-1 1,1 1-1,-1 0 1,0 0-1,0 1 1,0 0-52,1-1 1,-1 0-1,1 1 0,-1-1 0,0 0 1,1 1-1,-1-1 0,0 0 0,0 0 0,0 0 1,0 1-1,0-1 0,0 0 0,0 0 1,-1-1-1,1 1 0,0 0 0,0 0 1,-1-1-1,1 1 0,-1 0 0,1-1 1,-3 1-1,-19 8-885,15-4 415,7-4 375,0 0 0,-1 0 0,1-1 0,0 1 0,-1 0 0,1-1 1,-1 1-1,1-1 0,-1 1 0,0-1 0,1 1 0,-1-1 0,1 0 0,-1 0 0,-1 0 0,-5 0-297,23 0 44,-11 0 360,0 0 1,0 1-1,0 0 0,0 0 0,-1 0 0,1 0 1,0 0-1,5 4 0,30 18 83,2 3 44,-36-24-91,-5-2-20,1 0 0,0 1 0,-1-1 0,1 0 0,0 1 0,-1-1 0,1 0 0,-1 1 1,1-1-1,-1 1 0,1-1 0,-1 1 0,1-1 0,-1 1 0,0-1 0,1 1 0,-1-1 0,1 1 0,-1 0 0,0-1 0,1 2 0,1 3 64,2 2 139,-1-1 172,-3-6-362,0 1-1,-1-1 1,1 0-1,-1 0 1,1 1-1,-1-1 1,1 0-1,-1 0 0,1 0 1,0 0-1,-1 1 1,1-1-1,-1 0 1,1 0-1,-1 0 1,1 0-1,-1 0 1,1 0-1,-2-1 1,1 1 18,-1 1 1,1-1-1,-1 0 1,1 0-1,-1 1 0,1-1 1,-1 1-1,1-1 1,-1 1-1,1 0 1,-1-1-1,0 2 0,-11 4 133,5-4-100,1-1 0,-1 0 0,1-1 0,-1 0 1,-10 0-1,1-1-43,-105 1 234,117 0-293,5 0-27,0 0-69,2 0-533,27 0-3664,-14 0 3189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1:26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1075 3328,'0'13'1061,"0"-13"-1053,0 0-1,0 0 1,0 1-1,0-1 1,0 0-1,0 0 1,-1 0-1,1 0 1,0 0-1,0 0 1,0 0-1,0 0 1,0 0-1,0 0 0,1 1 1,-1-1-1,0 0 1,0 0-1,0 0 1,0 0-1,0 0 1,0 0-1,0 0 1,0 0-1,0 0 1,0 0-1,0 0 1,0 0-1,0 1 1,0-1-1,0 0 1,0 0-1,0 0 1,0 0-1,0 0 1,1 0-1,-1 0 1,0 0-1,0 0 1,0 0-1,0 0 1,0 0-1,0 0 1,0 0-1,0 0 1,0 0-1,0 0 0,1 0 1,-1 0-1,0 0 1,0 0-1,0 0 1,0 0-1,0 0 1,0 0-1,0 0 1,1 0 148,0-1 0,0 1 0,0 0 0,1 0 0,-1 0 1,0 0-1,0 0 0,0 0 0,0 0 0,1 1 0,-2-4 103,-1-1-1,1 1 1,0 0-1,0 0 1,0-1-1,1-4 1,-1 5-224,0-7-10,1 1-1,0 0 1,0 0-1,1 0 0,0 0 1,4-12-1,-5 19-18,0-1 0,-1 0 0,1 0 0,-1 1 1,0-1-1,0-4 0,2-32 95,9 0-42,-6-15-75,5-4-59,-4-25-144,4 3 97,-5 4 148,6 12 1,-9 39-33,1 4-4,0 1-1,7-26 1,52-136-1,-49 154 4,-9 21 22,-1 0 0,0 0 0,3-9 0,-1-10 201,-4 19-206,1-1 1,-1 1-1,1 0 0,1 0 0,3-9 1,-4 14-51,8-17 139,-9 18-81,-1 0-1,1 1 1,-1-1 0,1 0 0,-1 1 0,1-1 0,0 0 0,-1 1-1,1-1 1,0 1 0,-1 0 0,1-1 0,0 1 0,0-1-1,-1 1 1,1 0 0,0 0 0,0-1 0,0 1 0,2 0 195,0 3-90,0 0-95,0 0-3,0 0 0,0 0 0,-1 0 0,1 0 0,-1 0 0,0 1 0,0-1 0,0 1 1,0-1-1,2 8 0,0 0 19,-2-8-6,-1 0 1,0 0 0,0 0 0,0 0 0,0 0-1,0 0 1,-1 0 0,0 0 0,1 6 0,-1 1 59,1-7-62,-1 1 1,0-1-1,0 1 1,0 0-1,0-1 1,-1 1-1,0-1 1,-1 6-1,-1 2-9,-1-1 0,-1 1-1,0-1 1,-6 10 0,4-9-405,6-8 247,0-1 1,-1 1-1,1 0 1,-1-1-1,0 1 1,0-1-1,0 1 1,0-1-1,0 0 1,-6 4-1,-3-1-506,-6 5-139,14-7 211,1-3 218,2 0 343,-1 0-1,1 0 0,0 0 1,0-1-1,0 1 1,-1 0-1,1 0 0,0 0 1,0 0-1,0 0 0,-1 0 1,1 0-1,0 0 1,0 0-1,0 0 0,-1 0 1,1 0-1,0 0 1,0 0-1,0 0 0,-1 0 1,1 0-1,0 1 1,0-1-1,0 0 0,-1 0 1,1 0-1,0 0 1,0 0-1,0 0 0,0 0 1,-1 1-1,1-1 1,0 0-1,0 0 0,0 0 1,0 0-1,0 1 1,0-1-1,0 0 0,0 0 1,-1 0-1,1 1 0,0-1 1,0 0-1,0 0 1,0 0-1,0 1 0,0-1 1,0 0-1,0 0 1,0 0-1,0 1 0,0-1 1,0 0-1,0 0 1,1 0-1,-1 1 0,0-1 1,0 0-1,0 0 1,0 0-1,0 1 0,0-1 1,0 0-1,1 0 1,14 16-103,-6-8 101,-7-6 24,0 0 50,0 0 1,1 0-1,-1 0 0,0 0 0,0 1 1,0-1-1,0 1 0,0-1 0,-1 1 1,1 0-1,-1-1 0,0 1 0,0 0 1,0 0-1,0 0 0,0 0 1,-1 0-1,1 0 0,-1 0 0,0 0 1,0 5-1,0 18 1324,-3-21-918,-7 8-260,5 0-60,-11 0 92,6-21-1100,7 6 204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1:26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 3968,'15'-1'1343,"19"2"405,-32 0-1666,1-1-1,-1 1 1,0 0 0,0-1 0,0 1 0,0 0-1,0 0 1,0 0 0,0 1 0,0-1 0,0 0 0,2 3-1,-1-1 21,0-1-1,0 0 1,0 0-1,1 0 0,-1 0 1,1 0-1,5 1 1,-6-2-59,0 1 1,0-1 0,1 1 0,-1-1 0,0 1 0,0 0 0,3 3 0,-2-1-23,-1 0 1,0 1-1,1-1 1,-1 1-1,-1 0 1,1 0-1,-1 0 0,0 0 1,0 0-1,0 1 1,-1-1-1,0 1 1,0-1-1,0 1 0,-1-1 1,1 1-1,-1-1 1,-1 1-1,1-1 0,-2 8 1,0-6 10,1 0 0,-1 0 1,0 0-1,-1 0 0,0 0 0,0-1 1,-1 1-1,1-1 0,-1 0 0,-1 0 0,1 0 1,-1-1-1,0 1 0,-10 7 0,-45 31 224,54-39-238,0-1 0,1 1 0,-8 8 0,-3 2-36,15-14 12,-1-1-1,1 1 1,0-1 0,0 1 0,-1-1 0,1 1-1,0-1 1,-1 1 0,1-1 0,0 0 0,-1 0 0,1 0-1,-3 0 1,-9 3-142,12-3 140,0 1 0,-1 0 0,1 0 0,0-1 0,0 1 0,0 0 0,0 0 0,0 0 0,1 0 0,-1 0 0,-1 3 0,-1 9 40,3-13-30,0 0 0,0 0 0,0 0 1,0 0-1,0 0 0,0 0 0,0 0 0,0 0 0,0 0 1,0 0-1,0 0 0,0 1 0,0-1 0,0 0 0,0 0 0,0 0 1,0 0-1,0 0 0,0 0 0,0 0 0,0 0 0,0 0 1,0 0-1,0 0 0,0 1 0,1-1 0,-1 0 0,0 0 0,0 0 1,0 0-1,0 0 0,0 0 0,0 0 0,0 0 0,0 0 1,0 0-1,0 0 0,0 0 0,0 0 0,1 0 0,-1 0 0,0 0 1,0 0-1,0 0 0,0 0 0,0 0 0,0 0 0,0 0 0,0 0 1,0 0-1,0 0 0,0 0 0,1 0 0,-1 0 0,0 0 1,0 0-1,2 0 24,0 0-1,0 0 1,1 0 0,-1-1 0,0 1 0,0-1 0,0 0-1,0 1 1,0-1 0,4-2 0,-4 2 14,1-1-1,-1 1 1,1 0-1,0 0 1,0 1 0,-1-1-1,1 0 1,0 1-1,0 0 1,5 0 0,143 0-520,-148 0-918,-1 0-207,11 0-1824,3 0 1061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1:26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 3328,'-10'0'1181,"13"0"374,22 0 338,-21 0-1869,-3 0-21,1 0 1,0 0-1,0 0 0,-1 0 1,1 0-1,0 0 0,0 0 0,-1 1 1,1-1-1,0 1 0,-1-1 1,1 1-1,0 0 0,-1-1 1,1 1-1,-1 0 0,1 0 1,-1 0-1,1 0 0,-1 1 1,0-1-1,0 0 0,1 0 0,1 4 1,3 7 5,0 1 1,7 26 0,-10-31 51,-2-5-23,0-1 0,-1 0 0,1 1 0,0-1 0,-1 1 0,0-1 0,0 0 0,0 1 0,0-1 0,0 1 0,0-1 0,0 1 0,-1-1-1,1 1 1,-1-1 0,0 0 0,0 1 0,0-1 0,-1 3 0,-5 12 174,3-5-128,3-8-39,0 0 0,0 0 0,-1 0 0,1 0-1,-1-1 1,0 1 0,-2 4 0,-1-2 21,4-4-58,0 0 0,-1 0 1,1 0-1,0 0 0,-1 0 0,0-1 0,1 1 1,-1-1-1,0 1 0,0-1 0,0 1 1,0-1-1,-4 2 0,2 0-36,-1 1 1,1-1-1,-1 1 1,-3 5-1,6-6-31,1-3 48,1 0 0,0 1 0,0-1 0,-1 0 0,1 1 0,0-1 0,0 1 0,-1-1 0,1 0 0,0 1 0,0-1 0,0 1 0,0-1 0,0 1 0,-1-1 1,1 1-1,0-1 0,0 1 0,0-1 0,0 0 0,0 1 0,1-1 0,-1 1 0,0-1 0,0 1 0,0-1 0,0 1 0,0-1 0,1 0 0,-1 1 0,0-1 0,0 1 0,1-1 0,-1 0 0,1 1 1,-1-1 9,3 1 57,1 0 1,-1 0-1,1-1 0,-1 1 1,1-1-1,-1 0 0,1 0 0,5-1 1,-5 1-47,30 0-2804,-18 0 1034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1:27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47 4640,'-15'-16'1728,"15"16"-1344,15 0-96,-15-15 736,16 15-608,-1 0-96,1 0-192,15-16-32,0 16-64,-15 0-576,15 16 288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1:27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1 453 3904,'0'0'52,"0"1"0,0-1 1,0 0-1,0 1 0,0-1 0,0 1 0,0-1 1,0 0-1,0 1 0,0-1 0,0 1 1,0-1-1,0 1 0,0-1 0,0 0 1,0 1-1,0-1 0,1 1 0,-1-1 0,0 0 1,0 1-1,0-1 0,1 0 0,-1 1 1,0-1-1,1 0 0,-1 1 0,9-8 576,-5 3-633,-1 1 131,0 1-1,0 0 1,0 0 0,1 0-1,-1 0 1,1 0-1,4-1 1,-4 2-77,-1-1 0,0 1 0,0-1 0,0 1 0,0-1 0,0 0 0,4-3 0,16-24 122,50-33-160,-42 34 31,-23 22-29,-5 4-7,0 0 0,0 0 0,-1 0-1,1-1 1,3-4 0,15-29 69,-8 24-47,-11 11-22,-1 1 0,0-1 0,0 0 0,0 1 0,0-1 1,-1 0-1,1 0 0,0 0 0,0 0 0,0 0 0,-1 0 0,1 0 0,0 0 0,-1 0 1,1 0-1,-1 0 0,0 0 0,1 0 0,-1-1 0,0 1 0,1 0 0,-1 0 0,0 0 1,0-1-1,0 0 0,0-13 47,1 6 52,-1-1 1,0 1 0,-1-1-1,-2-10 1,-7-1 246,6 9-224,3 8-75,0 0 1,0 0-1,0 0 0,-1 0 1,0 1-1,0-1 0,-2-3 1,-25-38 1039,26 39-835,3 5-253,0 1 0,0 0 1,0-1-1,-1 1 0,1-1 0,0 1 1,0-1-1,0 1 0,-1 0 1,1-1-1,0 1 0,0-1 0,-1 1 1,1 0-1,0-1 0,-1 1 1,1 0-1,0 0 0,-1-1 0,1 1 1,-1 0-1,1 0 0,-1-1 1,1 1-1,0 0 0,-1 0 0,1 0 1,-1 0-1,1 0 0,-1 0 1,1 0-1,-1 0 0,1 0 0,-1 0 1,0 0-1,-1 0-10,-1 2 234,0 3-131,-1 1 0,1-1 0,1 0 0,-1 1 0,1-1 0,-3 9 0,-1 3 16,1-3 99,1 0-1,-4 29 1,5-24-92,-8 28 0,7-37-93,1 0 0,1 0 0,0 0 0,-2 13 0,4-18 2,0 0-1,1 1 1,-1-1-1,1 0 0,0 0 1,1 1-1,-1-1 1,1 0-1,0 0 0,3 5 1,-4-6 22,1 0 1,0 0-1,0 0 1,0-1-1,1 1 1,-1-1-1,1 1 1,0-1-1,0 0 1,0 0-1,0 0 1,1 0-1,-1-1 1,1 1-1,0-1 1,-1 0-1,1 0 1,7 2-1,20-2-30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1:27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 4576,'-11'-1'1232,"15"1"-370,-1 0-688,0 0 1,-1 0 0,1 0 0,-1 1 0,1-1-1,4 2 1,0 2 39,1 0 1,-1 0-1,0 0 0,0 1 1,-1 0-1,1 0 0,-1 0 0,0 1 1,-1 0-1,7 9 0,-10-13-181,1 3 20,1 0-1,-1 0 0,0 0 1,-1 0-1,1 1 0,-1-1 1,0 1-1,0-1 1,0 1-1,-1 0 0,1 11 1,-1-9 41,-1-5-53,0 0 0,1 0 0,-1 0-1,0 0 1,-1 0 0,1 0 0,0 0 0,-1 0 0,0-1 0,-1 5 0,-1 0 48,2-4-57,-1 1 0,1-1-1,-1 1 1,0-1-1,0 0 1,0 0-1,-1 0 1,1 0-1,-6 5 1,1-5-3,6-3-20,1 0-1,-1 0 1,1 1 0,-1-1 0,1 0 0,0 0-1,-1 1 1,1-1 0,-1 0 0,1 0-1,-1 1 1,1-1 0,0 0 0,-1 1 0,1-1-1,0 1 1,0-1 0,-1 0 0,1 1 0,0-1-1,0 1 1,-1-1 0,1 1 0,0-1-1,0 1 1,0-1 0,0 1 0,0-1 0,0 1-1,0-1 1,0 1 0,0-1 0,0 1 0,0-1-1,0 0 1,0 1 0,0 0 0,3-1 241,-2 0-205,1 0 1,-1 0-1,1-1 0,-1 1 0,1-1 0,-1 1 0,0-1 1,1 1-1,-1-1 0,2-1 0,11-5 162,-10 6-143,0 1 0,1-1 0,-1 1 0,8 0 0,-8 0-46,0 0 1,0-1-1,1 1 0,6-2 0,10-8-349,-17 9 278,0 0 0,1 0-1,-1 1 1,8 0 0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1:31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16 826 5632,'-1'0'55,"1"0"0,-1 0 1,1 0-1,-1 0 0,1 0 1,-1 0-1,1 0 0,-1 0 1,1 0-1,-1 0 0,1 0 0,-1 0 1,1 0-1,-1 0 0,1 0 1,-1 0-1,1 1 0,-1-1 1,1 0-1,0 0 0,-1 1 0,1-1 1,-1 0-1,1 1 0,0-1 1,-1 0-1,1 1 0,0-1 1,-1 1-1,1-1 0,0 0 1,-1 1-1,1-1 0,0 1 0,0-1 1,0 1-1,0-1 0,-1 1 1,1-1-1,0 1 0,0-1 1,0 1-1,0-1 0,0 1 0,0 0 1,3 4 221,-2-4-290,0 1-1,0-1 1,1 0 0,-1 0-1,-1 1 1,1-1 0,0 1-1,0-1 1,0 1 0,-1-1-1,1 1 1,-1-1 0,1 1-1,-1 0 1,0-1 0,1 1-1,-1 2 1,1 1 4,0-1-1,1 1 1,0 0 0,0-1-1,0 1 1,0-1 0,0 0-1,1 0 1,0 0 0,0 0-1,5 5 1,-5-6 44,1-1 1,-1 0-1,1 1 0,-1-1 1,1-1-1,0 1 0,5 1 1,-6-2 28,0 0 0,1 0 0,-1-1 0,0 1 0,1-1 0,-1 0 0,1 0 0,-1 0 0,1 0 0,-1-1 0,0 1 0,6-3 0,3-1 116,1-1 1,-2 0 0,16-9-1,4-2 148,-17 9-223,0 1 27,0-2 0,19-12 1,7-13 413,58-63 1,-49 45-323,109-99 211,53-55-257,-146 134-166,106-103-2050,-62 91 774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1:33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16 127 3968,'-13'-13'1285,"13"13"-1228,0 1 0,-1-1-1,1 1 1,0-1 0,-1 1 0,1-1-1,0 1 1,0-1 0,0 1-1,-1 0 1,1-1 0,0 1 0,0-1-1,0 1 1,0-1 0,0 1 0,0 0-1,0-1 1,0 1 0,0-1-1,1 2 1,51-2 1138,-9 0-634,-7 1 68,51-5-1,-22-6-158,-31 6-294,1 1 0,36-8 0,67-21 10,-58 20 264,-41 6-238,0-4 129,-23 7-244,-11 2 7,1 0 1,0 0 0,0 0 0,-1-1 0,11-5-1,-11 5 31,4-3 72,-8 5-204,-1 0 1,0-1-1,0 1 1,0 0 0,0 0-1,0 0 1,0-1-1,0 1 1,1 0 0,-1 0-1,0-1 1,0 1-1,0 0 1,0 0 0,0 0-1,0-1 1,0 1-1,0 0 1,0 0 0,0-1-1,0 1 1,0 0-1,-1 0 1,1-1 0,0 1-1,0 0 1,0 0-1,0 0 1,0-1 0,0 1-1,0 0 1,-1 0-1,1 0 1,0 0 0,0-1-1,0 1 1,0 0-1,-1 0 1,1 0 0,-3-1 19,0 0 1,0 0 0,-1 1-1,1-1 1,0 1-1,0 0 1,0 0 0,0 0-1,-4 1 1,-2-1-607,4 0 272,0 0 4,-3 0-3150,-5 0 1367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1:33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2816,'0'0'917,"0"0"-565,0 0-53,0 3 410,0-2-641,0 1 1,1-1-1,-1 0 0,0 0 0,0 1 1,1-1-1,-1 0 0,1 0 1,-1 0-1,1 1 0,-1-1 0,3 2 1,-2-1 12,0-1 1,0 1 0,0 0 0,0 0-1,0 0 1,-1 0 0,1 0 0,0 1-1,-1-1 1,0 0 0,1 0 0,-1 0-1,0 3 1,0 14 179,-3 66 283,0-64-466,-2 20 52,11 22-23,-11-22-75,2-20-21,1 1 95,1 27 0,1-26 151,0-16-187,-1 1 0,0-1 0,-2 10-1,2-14-57,0 0 0,0 0 0,1 0 0,-1 0 0,1 1 0,0-1 0,0 0-1,0 0 1,0 0 0,1 0 0,-1 0 0,1 0 0,-1 0 0,1 0 0,3 5-1,-2 8 96,-2-1-32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1:34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32 167 3328,'0'0'1061,"0"3"-634,-3 7-176,-2-6-64,5-5-28,2 0-6,-1 7 19,-5 12 287,2-11-316,1 0-1,-1 0 1,0 14 0,3-2-10,-1-1-48,0-1 1,-3 20-1,1-24-32,-3 11 86,-1 45 0,6 118 1455,0-187-1596,0-1-1,0 1 0,0-1 0,0 1 0,0 0 0,0-1 1,0 1-1,0-1 0,0 1 0,0 0 0,0-1 0,1 1 1,-1-1-1,0 1 0,0 0 0,0-1 0,1 1 0,-1 0 1,0-1-1,0 1 0,1 0 0,-1 0 0,0-1 0,1 1 1,0 0-1,-1-1-1,1 1 1,0-1 0,-1 0 0,1 1-1,-1-1 1,1 1 0,-1-1 0,1 0-1,-1 1 1,1-1 0,-1 0 0,1 0-1,-1 1 1,1-3 0,0-1 15,-1 0 0,1 1 0,-1-1 0,0 0 0,0-5 0,0-2 10,0 0 0,3-14 0,3-18-57,17-80-186,-13 80 155,-4 14 103,2 0-1,1 1 1,20-46-1,-23 62-100,0 1 0,0-1 0,10-10 0,25-17-208,-24 21 87,-10 10 57,1-1 0,12-9 0,-18 16 134,1 0 0,-1 0 1,1 1-1,0-1 1,0 1-1,0-1 1,0 1-1,0 0 0,0 0 1,0 1-1,0-1 1,0 1-1,4-1 0,-1 2 47,0 1-1,0-1 0,0 1 0,-1 0 0,1 1 0,0 0 0,-1 0 1,9 6-1,-13-8-28,1 0 1,-1 0-1,1 1 1,-1-1-1,0 0 1,0 1-1,1-1 1,-1 1-1,0-1 1,-1 1-1,1-1 1,0 1-1,0 0 1,-1-1-1,1 1 1,-1 0 0,1 0-1,-1 0 1,0-1-1,1 1 1,-1 0-1,0 0 1,0 0-1,-1 1 1,1 0 18,0 0 1,0 1 0,0-1 1,-1 0-1,1 0 0,-1 0 1,0 0-1,0 1 0,-2 4 0,-3 7 59,5-11-72,0 0 1,0 0-1,0 0 1,0 0-1,-4 5 0,4-7-5,-1 0 0,0 0 0,1-1 0,-1 1 0,0-1 1,0 1-1,0-1 0,0 1 0,0-1 0,-4 1 0,-8 6 133,-24 18 1,26-17-71,-23 12 0,31-18-70,-1-1 0,0 0 0,0-1-1,1 1 1,-1-1 0,-1 0 0,1 0 0,-10 0-1,12-1-12,0 0-1,0 0 1,-1 1-1,1-1 1,0 1-1,0 0 1,0 0-1,0 0 1,-5 3-1,-3 0 4,-7-1-121,18-3 93,-1-1 1,1 1-1,-1 0 0,1 0 0,-1 0 0,1 0 0,-1 0 0,1 0 0,-1 0 0,1 0 1,-1 0-1,1 0 0,-1 0 0,1 1 0,-1-1 0,1 0 0,0 0 0,-1 0 0,1 1 0,-1-1 1,1 0-1,-1 0 0,1 1 0,0-1 0,-1 0 0,1 1 0,0-1 0,-1 0 0,1 1 1,0-1-1,-1 1 0,1 0 0,0 0-7,0 0 0,1 1 0,-1-1 0,0 0 0,1 1 0,-1-1 0,1 0 0,-1 0 0,3 2 0,3 10 67,-4-5-25,0 0 48,1-1 1,0 1 0,0 0 0,1-1-1,-1 0 1,10 13 0,13 13 172,-2-4 191,38 39 0,-61-67-421,21 20 309,-1 2 0,26 36 0,-46-58-292,0 1 0,0-1 0,0 0 0,0 0 0,1 0 0,-1 0 0,0 0 0,0 0 0,1 0 0,-1 0 0,1 0 0,1 0 0,8 6 304,-11-7-311,0 1-1,1 0 1,-1 0 0,0 0 0,1-1 0,-1 1-1,0 0 1,0 0 0,0 0 0,0-1-1,0 1 1,0 0 0,0 2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36:53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1312,'0'0'421,"2"0"-245,0 0-181,1 0 46,-1 0 0,1 0 0,0 0 0,-1 0 0,1 0-1,-1-1 1,1 1 0,3-2 0,7-8 156,-13 9-179,1 1 1,-1-1-1,1 1 0,-1 0 0,1-1 0,-1 1 0,1 0 1,-1-1-1,1 1 0,-1 0 0,1 0 0,-1 0 1,1-1-1,0 1 0,-1 0 0,1 0 0,-1 0 0,1 0 1,0 0-1,0 0 0,5 0 102,2-5 5,-7 4-95,1 0 0,-1 0 1,0 0-1,1 0 0,-1 1 1,1-1-1,0 0 0,-1 1 0,1 0 1,-1-1-1,1 1 0,0 0 1,1 0-1,6-1 92,-7 1-77,1 0-1,0 0 0,0 0 1,0 0-1,-1 0 0,1 0 1,0 1-1,0-1 1,-1 1-1,1 0 0,0 0 1,-1 0-1,1 0 0,-1 0 1,1 0-1,-1 1 0,1-1 1,2 4-1,8 8 148,-12-12-175,-1-1 0,1 1 0,-1-1 0,0 1 0,1-1 0,-1 1 0,0 0 0,1-1 0,-1 1 0,0 0 0,0-1 0,0 1 0,0-1 0,0 1 0,0 0 0,0-1 0,0 1-1,0 0 1,0-1 0,0 1 0,0 0 0,0-1 0,-1 2 0,1 0 46,0 0-40,0 0 0,0-1 1,-1 1-1,1-1 1,0 1-1,-1 0 1,1-1-1,-1 1 0,0-1 1,1 1-1,-1-1 1,0 1-1,-1 0 1,-3 6 47,-11 26 196,14-22-244,2-11-21,0 0 1,0-1-1,-1 1 1,1 0-1,0 0 1,0 0 0,-1 0-1,1 0 1,-1 0-1,1 0 1,-1-1-1,1 1 1,-1 0-1,1 0 1,-1-1-1,0 1 1,1 0-1,-1-1 1,0 1-1,1-1 1,-1 1-1,0-1 1,0 1-1,0-1 1,0 1-1,-1-1 1,0 2 10,1-1-1,-1 1 1,0 0 0,0 0-1,1-1 1,-1 1 0,1 0 0,0 0-1,0 1 1,-1-1 0,0 3-1,-7 11-20,8-16 9,1 0 1,0 1 0,-1-1-1,1 0 1,0 1-1,-1-1 1,1 0 0,0 1-1,0-1 1,0 0-1,-1 1 1,1-1 0,0 1-1,0-1 1,0 0-1,0 1 1,-1-1 0,1 1-1,0-1 1,0 0-1,0 1 1,0-1 0,0 1-1,0-1 1,0 1-1,1 0 1,-2 3 40,-10-1-5,9-3-149,4 0 27,164 0-1435,-166 0 1499,0 0 1,1 0-1,-1 0 0,0 0 0,0 0 1,0 0-1,0 0 0,0 0 0,0 0 0,0 0 1,0 0-1,0 0 0,0 0 0,1 0 1,-1 0-1,0 0 0,0 0 0,0 0 1,0 0-1,0 0 0,0 0 0,0 0 0,0 0 1,0 0-1,0 0 0,0 0 0,1 0 1,-1 0-1,0 0 0,0 1 0,0-1 1,0 0-1,0 0 0,0 0 0,0 0 0,0 0 1,0 0-1,0 0 0,0 0 0,0 0 1,0 0-1,0 0 0,0 0 0,0 1 0,0-1 1,0 0-1,0 0 0,0 0 0,0 0 1,0 0-1,0 0 0,0 0 0,0 0 1,0 0-1,0 0 0,0 1 0,0 12-1744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1:38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33 1824,'-3'0'171,"3"0"-138,-1 0-1,0 1 1,1-1-1,-1 0 1,0 0 0,1 0-1,-1 0 1,0 0 0,1 0-1,-1 0 1,0 0 0,1 0-1,-1 0 1,0-1 0,1 1-1,-1 0 1,1 0 0,-1-1-1,0 1 1,1 0 0,-1-1-1,1 1 1,-1-1 0,-7-6 124,10 9-76,-2-2-62,0 0-1,1 0 1,-1 1 0,0-1 0,0 0 0,0 0 0,0 0-1,1 0 1,-1 0 0,0 0 0,0 0 0,0 0-1,1 1 1,-1-1 0,0 0 0,0 0 0,0 0 0,1 0-1,-1 0 1,0 0 0,0 0 0,0 0 0,1 0-1,-1 0 1,0 0 0,0-1 0,1 1 0,-1 0 0,0 0-1,0 0 1,0 0 0,0 0 0,1 0 0,-1 0-1,0 0 1,0-1 0,0 1 0,0 0 0,1 0-1,-1 0 1,0 0 0,0-1 0,0 1 0,0 0 0,0 0-1,0 0 1,0-1 0,1 1 0,-1 0 0,0 0-1,0 0 1,0-1 0,0 1 0,0 0 0,0 0 0,0 0-1,0-1 1,0 1 0,0 0 0,0 0 0,0 0-1,0-1 1,-1 1 0,1 0 0,0-3 712,0 3-28,0 0-303,1 0-380,-1 0-1,1-1 0,-1 1 0,1 0 0,-1 0 1,0 0-1,1 0 0,-1 0 0,1 0 0,-1 0 0,1 0 1,-1 0-1,1 0 0,-1 0 0,1 0 0,-1 0 1,2 0-1,6 1 313,-7-1-322,0 0 0,0 0 0,0-1 0,-1 1 0,1 0 1,0-1-1,0 1 0,0 0 0,-1-1 0,1 1 0,0-1 0,-1 1 0,1-1 1,0 1-1,-1-1 0,2-1 0,-2 2-10,1-1-1,-1 0 1,1 0-1,0 1 1,-1-1 0,1 1-1,0-1 1,0 0 0,0 1-1,0-1 1,-1 1 0,1 0-1,0-1 1,0 1 0,0 0-1,0-1 1,0 1-1,0 0 1,0 0 0,0 0-1,0 0 1,0 0 0,0 0-1,0 0 1,0 0 0,0 1-1,0-1 1,0 0 0,0 0-1,-1 1 1,1-1-1,0 1 1,2 0 0,-1 0 19,0 0 1,0 1-1,0-1 1,-1 1-1,1-1 1,0 1-1,0-1 1,-1 1-1,1 0 1,-1 0-1,1 0 1,-1 0 0,0 0-1,0 0 1,0 0-1,0 1 1,0-1-1,-1 0 1,1 3-1,1 4 67,-1-1 1,-1 1-1,0 15 0,0-9-32,0-13-44,0-1 0,0 1 0,0-1 0,0 1 0,-1 0 0,1-1 0,0 1 0,-1-1 0,1 1 0,-1-1 0,0 1 0,1-1 0,-1 1 0,0-1 0,0 1 0,-2 1 0,-3 5 39,-7 11 8,-1-1 0,-21 21-1,22-26-194,13-13 139,-1 0 0,1 1 1,0-1-1,-1 0 0,1 1 1,0-1-1,0 1 0,-1-1 1,1 0-1,0 1 0,0-1 1,0 1-1,0-1 0,0 1 1,0-1-1,-1 1 0,1-1 1,0 1-1,0-1 0,1 0 1,-1 1-1,0-1 0,0 1 0,0-1 1,0 1-1,0-1 0,0 1 1,0-1-1,1 0 0,-1 1 1,0-1-1,0 1 0,1-1 1,-1 0-1,1 1 0,-1-1 0,0 1 22,1-1-1,0 1 1,-1-1 0,1 0 0,0 1-1,-1-1 1,1 0 0,0 1 0,-1-1-1,1 0 1,0 0 0,0 0 0,-1 0-1,1 0 1,0 1 0,0-1 0,0-1-1,-1 1 1,1 0 0,0 0 0,0 0 0,-1 0-1,1 0 1,0-1 0,19-9 460,-14 7-277,-3 2-176,0 0-1,-1 0 0,1 1 0,0-1 1,0 1-1,0 0 0,0 0 0,0 0 1,0 0-1,4 1 0,1-1-15,7 1 7,-12-1 1,0 1 0,0-1 0,0 0 0,0 0 0,0-1 0,0 1 0,0 0 0,-1-1-1,6-1 1,0-3 76,-6 4-106,-1 0 0,0 0 0,1 0 0,-1 0 0,1 1 0,-1-1 0,1 0-1,-1 1 1,1 0 0,-1-1 0,1 1 0,0 0 0,-1 0 0,1 0-1,1 0 1,10 0-258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1:39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16 3136,'-11'-1'903,"14"-3"-378,-3 3-465,1 1 0,0-1 0,0 1 0,-1-1 0,1 0 0,0 0 0,-1 1 0,1-1 0,-1 0 0,1 0 0,-1 0 0,1-1 0,-1 2 324,5 3 133,16 10-186,-13 0-139,-4-11-142,2 4 54,-1 17 179,0-11-148,-5-8 123,-5 3 32,2 5-121,2-9-147,1-1 1,-1 0 0,0 1 0,1-1 0,-1 0 0,0 0-1,0 0 1,-1 0 0,1 0 0,0 0 0,-4 4-1,-54 54 1008,58-60-1038,1 0 1,0 0 0,0 0 0,0 0-1,0 0 1,0 0 0,0 0-1,0 0 1,0 0 0,-1 0-1,1 0 1,0 0 0,0 0 0,0 1-1,0-1 1,0 0 0,0 0-1,0 0 1,0 0 0,0 0-1,0 0 1,0 0 0,0 1 0,0-1-1,0 0 1,0 0 0,0 0-1,0 0 1,0 0 0,0 0-1,0 0 1,0 1 0,0-1 0,0 0-1,0 0 1,0 0 0,0 0-1,0 0 1,0 0 0,0 0 0,0 1-1,0-1 1,0 0 0,0 0-1,0 0 1,0 0 0,0 0-1,1 0 1,-1 0 0,0 0 0,0 0-1,0 0 1,0 1 0,0-1-1,0 0 1,1 0 0,0 2-52,2 1-37,1 0-1,-1 0 1,0 0-1,1-1 1,-1 1-1,1-1 1,0 0-1,0 0 1,0 0-1,5 2 1,-2-1 99,-1 0 1,0 0-1,0 1 1,0 0 0,0 0-1,-1 0 1,1 1-1,-1 0 1,0 0-1,-1 0 1,7 10-1,-11-15 1,0 0 0,1 1 0,-1-1-1,0 1 1,0-1 0,0 1-1,0-1 1,0 1 0,0-1-1,0 1 1,0-1 0,0 1 0,0-1-1,0 0 1,0 1 0,0-1-1,0 1 1,0-1 0,0 1 0,0-1-1,-1 1 1,1-1 0,0 0-1,0 1 1,-1-1 0,1 1 0,0-1-1,0 0 1,-1 1 0,0-1-1,-15 11 187,4-4-105,1 0 37,-1-1 1,-22 9 0,16-9 37,2 7-48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1:41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1 125 2720,'0'0'891,"0"0"-545,0 0-47,2 3 410,0-2-636,-1 0 1,0 0-1,0 0 0,1 0 0,-1 0 0,0 0 0,1 0 1,-1 0-1,1 0 0,-1-1 0,1 1 0,-1-1 1,1 1-1,0-1 0,-1 0 0,1 1 0,2-1 0,-2 0-4,0 0 0,0 0 0,0 0 0,-1 1 0,1-1 0,0 1 0,0-1 0,0 1-1,-1-1 1,1 1 0,3 2 0,-2-1 8,1 0 0,0 0 0,0-1-1,8 3 1,-1-1-75,-2-1-24,1 1 1,-1-1-1,1-1 0,16 1 0,-5-2 28,38-1 159,-52 0-142,0 0 0,0 0 0,0 0-1,0-1 1,0 0 0,9-5 0,-9 4-43,0 1-1,0-1 1,11-1 0,3-2 42,-17 5 44,0 0 0,0-1 0,0 0 0,-1 1-1,1-1 1,0-1 0,-1 1 0,1-1-1,-1 1 1,0-1 0,3-3 0,-5 5-43,-1 0 0,0 0 0,1 0 1,-1 0-1,0 0 0,0 0 0,0 0 1,0 0-1,0 0 0,0 0 0,0 0 0,0 0 1,0 0-1,-1 0 0,1 0 0,0 1 1,-1-1-1,1 0 0,0 0 0,-1 0 0,1 0 1,-1 0-1,0 1 0,1-1 0,-1 0 1,-1-1-1,-2-4-42,-4-11-67,5 8 88,-1 1 1,-10-16 0,13 23 0,0-1 1,0 1 0,0 0-1,0-1 1,-1 1 0,1 0 0,0 0-1,-1 0 1,1-1 0,-1 1-1,1 1 1,-1-1 0,0 0 0,1 0-1,-1 1 1,0-1 0,0 1 0,1-1-1,-1 1 1,-2 0 0,-1 2-63,-8 8 27,0-4 27,5 7 5,-5-5-14,10-6 6,0 0 0,0 0 0,0 0 0,0 0 0,1 0 0,-1 1 0,1-1 0,-5 6 0,-16 25 104,14-23 47,1 1 1,1 0-1,0 1 0,0 0 1,1 0-1,-5 15 0,6-3-88,0 0 0,2 0 0,1 0-1,0 1 1,2-1 0,4 38 0,-3-58-47,0 0 0,0-1 0,0 1 0,0 0 0,1-1 0,-1 1 0,1-1 0,0 0 0,0 0 0,0 0 0,0 0 0,4 4 1,0-2 23,0 1 0,1-1 0,11 7 1,-6-4 42,-9-6-20,0 0-1,0 0 1,0-1-1,0 1 0,0-1 1,0 1-1,1-1 1,4 1-1,-5-2-33,0 0 1,-1 0-1,1 0 1,-1-1-1,1 1 0,-1-1 1,1 0-1,3-1 1,20-6 271,13 3-255,-6-5-492,-1 4-196,-1-4-961,-19 7 1160,-9 3 5,1-1 1,0 0 0,0 0 0,-1-1 0,1 1-1,-1-1 1,1 0 0,4-3 0,21-11-1497,2 1 369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1:42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4320,'0'0'1600,"0"0"-1248,0 0-96,0 0 640,15 0-544,-15 0 288,0 0-384,16 0 64,-1 0-192,-15 0 512,16-16-384,-1 16-1024,17-15 416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1:42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4896,'0'-16'1824,"0"16"-1440,0 16-96,0-16 224,0 0-352,0 0 0,0 0-96,16 0 96,0 0-96,-1 0-4672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1:44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62 2976,'-1'-2'135,"-1"0"1,1 0-1,-1 0 1,1 0-1,0 0 0,-1 0 1,1 0-1,0-1 1,1 1-1,-1 0 0,0-1 1,1 1-1,-1-1 1,1 1-1,0-1 0,0 1 1,0-4-1,0 6-130,0 0-1,0 0 1,0 0-1,0 0 1,0 0-1,0 0 1,0-1-1,0 1 1,0 0-1,0 0 1,0 0-1,0 0 1,0 0-1,0 0 1,0 0-1,0 0 1,0 0-1,0 0 0,0-1 1,0 1-1,0 0 1,0 0-1,0 0 1,0 0-1,0 0 1,0 0-1,0 0 1,0 0-1,0 0 1,0 0-1,0 0 1,0 0-1,0 0 1,0-1-1,1 1 1,-1 0-1,0 0 1,0 0-1,0 0 1,0 0-1,0 0 1,0 0-1,0 0 1,0 0-1,0 0 1,0 0-1,1 0 1,-1 0-1,0 0 1,0 0-1,0 0 1,0 0-1,0 0 1,0 0-1,0 0 1,0 0-1,4 1 66,-1-1-71,-1 0 0,0 0 1,1 0-1,-1 0 1,0-1-1,1 1 0,-1 0 1,4-2-1,1-3-30,-7 5 36,1-1-1,0 0 1,-1 1 0,1-1 0,0 1 0,0-1 0,0 1 0,-1-1 0,1 1 0,0-1 0,0 1 0,0 0 0,0 0 0,0-1-1,0 1 1,0 0 0,0 0 0,0 0 0,0 0 0,0 0 0,-1 0 0,1 0 0,0 0 0,0 1 0,0-1 0,1 0-1,16 11 60,-6-9-78,-10-1 10,0-1 0,0 0 1,-1 0-1,1 1 1,0-1-1,-1 1 0,1-1 1,0 1-1,-1 0 0,1 0 1,-1-1-1,1 1 1,-1 0-1,0 0 0,1 1 1,-1-1-1,0 0 1,0 0-1,0 1 0,1 1 1,1 0 8,-1 1-1,-1 0 1,1 0 0,-1 0-1,1 0 1,-1 1 0,-1-1-1,1 0 1,0 0 0,-1 1 0,0-1-1,0 0 1,0 1 0,-1-1-1,1 0 1,-2 5 0,-1 4 18,-1 0 1,-1 0-1,0 0 1,-7 13-1,2-8 46,-1 0 0,0 0 0,-24 25 1,-46 42 457,63-67-339,13-13-136,1 0-1,0 0 1,-1 1-1,-4 8 1,2-2 5,3-6-41,3-4 8,-1-1 0,1 1-1,0 0 1,0 0 0,0-1 0,0 1-1,0 0 1,0 3 0,1-5-18,0 1-1,0-1 1,0 0 0,0 0 0,0 1 0,0-1 0,0 0-1,0 0 1,0 1 0,0-1 0,0 0 0,0 0 0,0 1-1,1-1 1,-1 0 0,0 0 0,0 0 0,0 1 0,0-1 0,1 0-1,-1 0 1,0 0 0,0 1 0,0-1 0,1 0 0,-1 0-1,14 2 157,0-2 26,2 1 20,29-4-1,-7-4-810,49-15 0,-40 7-383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1:45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281 29 3072,'0'-1'48,"0"0"1,0 0-1,0 1 1,0-1-1,0 0 1,0 1-1,0-1 0,-1 0 1,1 0-1,0 1 1,0-1-1,-1 0 1,1 1-1,0-1 0,-1 0 1,1 1-1,-1-1 1,1 1-1,-1-1 1,1 1-1,-1-1 1,1 1-1,-1-1 0,0 0 1,0 1-18,1 0 1,-1-1 0,1 1-1,-1 0 1,1-1-1,-1 1 1,1 0-1,0-1 1,-1 1-1,1-1 1,0 1-1,-1-1 1,1 1-1,0-1 1,0 1 0,-1-1-1,1 1 1,0-1-1,0 1 1,0-1-1,0 0 1,0 1-1,0-2 1,0 51 688,0-34-657,1-5-22,-1 1 1,-1 0 0,-2 18-1,-1-11-1,1-9-8,1 1 1,0 0 0,1-1-1,0 13 1,0-7 87,0 0 0,-1 0 0,-1-1 1,-5 19-1,-24 56-28,28-79 21,0 0 1,-1-1-1,0 0 0,0 0 0,-1 0 0,-14 15 0,15-19-47,-1 0-1,0 0 0,0 0 1,-1-1-1,1 0 0,-1 0 1,0 0-1,0-1 0,-9 3 0,14-5-45,0-1 0,0 0-1,0 1 1,0-1 0,0 0-1,0 0 1,0 0 0,0-1-1,0 1 1,0 0 0,0-1-1,0 1 1,0-1 0,1 0-1,-1 1 1,0-1 0,0 0-1,0 0 1,1 0 0,-1-1-1,-1 0 1,-1-1 38,3 2-85,-1 0-1,0-1 0,1 1 1,-1 0-1,1-1 1,-1 1-1,1-1 1,0 0-1,0 1 1,-1-1-1,0-3 0,-13-36-2606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1:45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5216,'0'-15'1952,"0"15"-1536,0 0-96,0 0 736,0 15-640,0-15 256,0 16-384,0-16 320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1:47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1263 2144,'0'-10'670,"0"20"-129,0-10-24,0 0-74,0 0 213,0-2-224,0-71 837,0 70-1252,0-1 0,1 1 0,-1 0 0,1 0 0,-1 0 0,1-1 0,0 1 0,2-4 0,3-12 54,-4 9-42,-1 0 1,-1-15-1,2-24 53,24-70-7,-10 10 69,-14 72-87,-2 26-40,0-1-1,3-14 1,2 5-2,-3 9-11,1 0 0,-2-1 1,1-22-1,-2 13-11,-1 0-32,5-41-1,-1 43 22,1-9 6,2-44 0,-7 45 4,1 10-18,0 0 0,3-27 0,2 21 1,-2 8-2,-1 0 0,1-19 0,-3-167 1424,0 201-1403,0 1 0,0 0-1,0 0 1,0 0 0,0 0-1,0 0 1,0 0 0,0 0 0,0 0-1,0 0 1,0 0 0,0 0 0,0-1-1,0 1 1,0 0 0,0 0 0,0 0-1,0 0 1,0 0 0,0 0-1,0 0 1,0 0 0,0 0 0,0 0-1,0 0 1,0-1 0,1 1 0,-1 0-1,0 0 1,0 0 0,0 0-1,0 0 1,0 0 0,0 0 0,0 0-1,0 0 1,0 0 0,0 0 0,0 0-1,0 0 1,0 0 0,1 0 0,-1 0-1,0 0 1,0 0 0,0 0-1,0 0 1,0 0 0,0 0 0,0 0-1,0 0 1,0 0 0,0 0 0,1 0-1,-1 0 1,0 0 0,4 0-112,-2 0 101,0-1 0,1 1-1,-1 0 1,0 1 0,1-1 0,-1 0 0,0 1 0,4 1 0,0 0 34,0 1 52,0 0 0,0 1 0,0-1 0,0 1 1,5 5-1,5 4-32,-15-12-23,0-1 1,0 1-1,0-1 0,0 1 1,0 0-1,0 0 0,0-1 1,-1 1-1,1 0 0,0 0 1,0 0-1,-1 0 0,1 0 0,-1 0 1,1 0-1,0 0 0,-1 0 1,0 0-1,1 2 0,0 26 480,-2-9-335,1-14-119,-1 0 1,1 0-1,-2 0 1,1 0-1,-1 0 1,1 0-1,-2 0 1,1 0-1,-6 9 1,-4 4 214,-21 26-1,18-25-64,8-12-104,1-1 1,-14 11-1,13-11-34,-1 0-1,1 1 1,0 0-1,-6 9 1,0 7 49,12-23-97,0 0 1,1 0-1,-1 0 0,1 1 0,-1-1 0,1 0 0,-1 0 0,1 1 0,0-1 0,0 0 1,0 1-1,0-1 0,0 0 0,0 0 0,0 1 0,0-1 0,0 0 0,0 1 0,2 1 1,-2-2-21,0-1 1,1 1-1,-1 0 1,1-1-1,-1 1 1,1-1 0,-1 1-1,1-1 1,0 1-1,-1-1 1,1 1-1,0-1 1,-1 0 0,1 1-1,0-1 1,-1 0-1,1 0 1,0 1-1,0-1 1,-1 0 0,1 0-1,0 0 1,1 0-1,-1 0 2,1 0 0,0 1 0,0-1 0,-1 0 0,1 1 0,0-1 0,-1 1 0,1-1 0,0 1 0,-1 0 0,1 0 0,1 1 0,-2-1 6,1 0 1,-1 0 0,1 0 0,0-1-1,-1 1 1,1 0 0,0-1-1,-1 1 1,1-1 0,0 0 0,0 0-1,1 1 1,-2-1-4,-1-1 1,1 1-1,-1 0 1,1 0-1,-1 0 0,1 0 1,-1 0-1,1 0 0,-1 0 1,1 0-1,-1 0 1,1 1-1,-1-1 0,1 0 1,-1 0-1,0 0 1,1 1-1,-1-1 0,1 0 1,-1 0-1,1 1 0,-1-1 1,0 0-1,1 1 1,-1-1-1,0 0 0,1 1 1,-1-1-1,0 1 1,0-1-1,1 1 0,3 6-92,2-4 43,-6-3 58,0 0 1,1 0 0,-1 0-1,0 0 1,0 0 0,1 0-1,-1 0 1,0 0-1,1 0 1,-1 0 0,0 1-1,0-1 1,1 0 0,-1 0-1,0 0 1,1 0 0,-1 1-1,0-1 1,0 0 0,0 0-1,1 1 1,-1-1 0,0 0-1,0 0 1,0 1 0,0-1-1,1 0 1,-1 1 0,0-1-1,0 0 1,0 0 0,0 1-1,0-1 1,0 0 0,0 1-1,0-1 1,0 0 0,0 1-1,0-1 1,0 0-1,0 1 1,0-1 0,0 0-1,0 0 1,0 1 0,-1-1-1,1 0 1,0 1 0,0-1-1,0 0 1,0 0 0,-1 1-1,1-1 1,-11 5-4,5 6 40,6-10-26,-1 1 0,1-1 0,-1 0-1,1 0 1,-1 0 0,1 0 0,-1-1 0,0 1-1,1 0 1,-1 0 0,0 0 0,0 0-1,0-1 1,0 1 0,-1 0 0,-8 4 72,8-5-76,1 1 0,0-1 0,0 0 0,0 1 0,0-1 0,0 1 0,0 0-1,0-1 1,0 1 0,0 0 0,0-1 0,0 1 0,1 0 0,-1 0 0,0 0 0,0 0 0,0 2 0,-4 10 27,-2-9-102,1 1 25,6 4-4986,2-9 2828,11 0 406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1:47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2400,'0'0'779,"0"0"-481,2 0-106,0 0-133,0 0-1,-1 1 0,1-1 0,0 1 1,-1-1-1,1 1 0,0 0 1,-1-1-1,1 1 0,-1 0 1,1 0-1,-1 0 0,1 0 1,1 3-1,5 1 193,2-1-66,16 6 206,-25-10-368,1 1-1,-1 0 1,1 0 0,-1 0-1,1 0 1,-1 0-1,1 0 1,-1 0 0,0 0-1,0 1 1,3 2-1,5 16 171,-7-15-65,0 1 1,1-1 0,-1 0 0,1 0 0,7 8 0,-10-13-123,0 0-1,0 0 1,0 1 0,0-1-1,0 0 1,0 0 0,1 0-1,-1 0 1,0 0 0,0 0 0,0 0-1,0 0 1,0 0 0,0 0-1,0 0 1,0 1 0,0-1 0,0 0-1,0 0 1,0 0 0,0 0-1,1 0 1,-1 0 0,0 0-1,0 1 1,0-1 0,0 0 0,0 0-1,0 0 1,0 0 0,0 0-1,0 0 1,0 0 0,0 1 0,0-1-1,-1 0 1,1 0 0,0 0-1,0 0 1,0 0 0,0 0 0,0 0-1,0 1 1,0-1 0,0 0-1,0 0 1,0 0 0,0 0-1,0 0 1,0 0 0,-1 0 0,1 0-1,0 0 1,0 0 0,0 0-1,0 1 1,-5 3 171,2-1-68,-1 1-1,0-1 1,1 1 0,-4 6-1,2 3 116,-6-8-112,5 6-71,5-10-37,1 0 0,0 0 0,-1 0-1,1 0 1,-1 0 0,0 0 0,1 0-1,-1 0 1,0 0 0,1 0 0,-1 0-1,0-1 1,0 1 0,0 0 0,-1 0-1,0 0 29,-1 0-1,1-1 0,0 1 0,-1-1 0,1 1 1,-1-1-1,-2 0 0,0-1-139,14 1-636,-7 0-3000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36:58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1728,'2'0'560,"133"0"1680,-132 0-2256,-3 0 11,0 0 95,0 0-31,3 0-75,7 0 59,-7 0 261,-3 2-150,0 2-202,0-2 43,0 0 0,0 0 1,0 0-1,0 0 0,0 0 0,-1 0 1,1 0-1,-1 0 0,0 2 0,-6 1 113,7-5-104,-1 0 0,1 0 1,0 1-1,-1-1 1,1 0-1,0 0 1,-1 1-1,1-1 1,0 0-1,-1 0 0,1 1 1,0-1-1,0 0 1,-1 1-1,1-1 1,0 1-1,0-1 1,0 0-1,-1 1 1,1-1-1,0 0 0,0 1 1,0-1-1,0 1 1,0-1-1,0 1 1,0-1-1,0 0 1,0 1-1,0 0 1,-3 4-16,-1-1 19,-1-1 0,0 0 0,0 0 1,0 0-1,-10 3 0,-5 3-52,12-5 17,2-2 14,1 1-1,0 0 0,0 0 1,1 0-1,-1 0 0,-7 7 1,-14 16 66,26-25-55,0-1 0,-1 1 0,1-1 0,0 1 0,-1-1 1,1 1-1,0-1 0,-1 1 0,1-1 0,0 1 0,0 0 0,0-1 0,0 1 0,0-1 1,-1 1-1,1 0 0,0-1 0,0 1 0,1-1 0,-1 1 0,0 0 0,0-1 1,0 1-1,0-1 0,1 2 0,-1-2-2,0 3-119,0-3-261,0 0 197,0 0 369,0 0 95,0 0 294,0 0-300,2 2-505,9 8 15,-6-7 75,26-3 150,13 0-326,-44 0-1435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1:47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2912,'60'0'2245,"-60"0"-2243,0 0-1,0 0 0,0 0 1,0 0-1,0 0 1,0 0-1,0 0 0,0 0 1,1 0-1,-1 0 1,0 0-1,0 0 0,0 0 1,0 0-1,0 0 1,0 0-1,0 0 0,0 0 1,0 0-1,0 0 1,1 0-1,-1 0 0,0 0 1,0 1-1,0-1 1,0 0-1,0 0 0,0 0 1,0 0-1,0 0 1,0 0-1,0 0 0,0 0 1,0 0-1,0 0 1,0 0-1,0 0 1,0 0-1,0 0 0,1 1 1,-1-1-1,0 0 1,0 0-1,0 0 0,0 0 1,0 0-1,0 0 1,0 0-1,0 0 0,0 0 1,0 0-1,0 1 1,0-1-1,-1 0 0,1 0 1,0 0-1,0 9 21,1-7 1,-1 1-1,0-1 0,0 1 1,0 0-1,0-1 0,0 1 1,-1-1-1,1 1 1,-1-1-1,0 1 0,0-1 1,1 1-1,-2-1 0,1 1 1,0-1-1,0 0 0,-1 0 1,1 0-1,-3 3 0,-3 2 115,4-3-70,-1-1 0,1 0 0,0 0 0,-1 0 0,-3 2 0,-4 0 326,10-5-365,0 1 0,-1-1 0,1 0 0,0 1 0,0-1 0,0 1 0,0 0 0,0-1 0,0 1 0,0 0 0,1-1 0,-1 1-1,0 0 1,0 0 0,0 0 0,1 0 0,-2 2 0,-1 12 164,3-14-179,0-1 1,0 1-1,0 0 0,0-1 1,1 1-1,-1 0 0,0-1 1,0 1-1,0-1 0,0 1 1,1 0-1,-1-1 0,0 1 1,1-1-1,-1 1 0,0-1 1,1 1-1,-1-1 0,1 1 1,-1-1-1,1 1 0,-1-1 1,1 1-1,-1-1 0,1 1 1,1-1 9,-1 1 0,1-1 0,-1 0 1,0 1-1,1-1 0,-1 0 0,1 0 1,-1 0-1,1 0 0,2 0 0,4-2 135,1 0 0,-1 0 0,9-4 0,-10 4 91,-4 1-248,1 0 0,0 0 0,0 0 0,0 1 1,-1-1-1,7 1 0,-9 0-87,1 0 1,0 0-1,-1 0 0,1 0 0,-1 0 1,1 0-1,0-1 0,-1 1 1,1-1-1,-1 1 0,1-1 0,-1 0 1,1 1-1,-1-1 0,1 0 0,-1 0 1,0 0-1,0 0 0,1 0 1,1-2-1,12-13-3546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1:48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 2816,'0'0'917,"3"0"-565,-1-1-186,0 1 0,0 0 0,0-1 0,0 1 0,0 0 0,0 0 0,0 0 1,0 1-1,0-1 0,0 0 0,-1 1 0,1-1 0,0 1 0,2 0 0,6 10 26,-9-11-183,-1 1 0,1-1 0,-1 1 0,0-1 1,1 1-1,-1-1 0,0 1 0,0-1 0,1 1 1,-1 0-1,0-1 0,0 1 0,0-1 0,0 1 0,0 0 1,0-1-1,0 1 0,0-1 0,0 1 0,0 0 0,0-1 1,0 1-1,0-1 0,0 1 0,-1 0 0,1-1 9,1 14 202,-1-11-207,0-1-1,1 1 0,-1-1 1,0 1-1,0-1 0,-1 1 0,1-1 1,0 0-1,-1 1 0,0-1 0,-1 4 1,-8-1 35,5 6 53,-6-6-32,6 5-31,-1-5-10,5-5-24,1 0 0,-1 1 0,1-1-1,0 0 1,-1 0 0,1 0 0,0 1 0,-1-1 0,1 0 0,0 1 0,-1-1 0,1 0 0,0 1 0,0-1 0,-1 0-1,1 1 1,0-1 0,0 0 0,0 1 0,0-1 0,-1 1 0,1-1 0,0 0 0,0 1 0,0-1 0,0 1-1,0-1 1,0 0 0,0 1 0,0 0 0,0-1-3,0 0 0,0 0 0,0 0 0,0 0 0,0 0 0,0 0 0,0 1 0,0-1 0,1 0 0,-1 0 0,0 0 0,0 0 0,-1 0 1,1 0-1,0 0 0,0 0 0,0 0 0,0 0 0,0 1 0,0-1 0,0 0 0,0 0 0,0 0 0,0 0 0,0 0 0,0 0 0,0 0 0,0 0 0,0 0 0,0 0 0,0 0 0,0 0 0,0 0 0,0 0 0,0 1 0,-1-1 0,1 0 0,0 0 0,0 0 0,0 0 0,0 0 0,0 0 0,0 0 0,0 0 0,0 0 0,0 0 0,0 0 1,-1 0-1,1 0 0,0 0 0,0 0 0,0 0 0,0 0 0,0 0 0,0 0 0,0 0 0,-1-1-3,1 1 1,-1 0 0,1 0 0,-1 0-1,1 0 1,-1 0 0,1 1 0,-1-1-1,1 0 1,-1 0 0,1 0 0,-1 0-1,1 0 1,0 1 0,-1-1-1,1 0 1,-1 0 0,1 1 0,0-1-1,-1 0 1,1 1 0,-1-1 0,1 0-1,0 1 1,0-1 0,-1 1-1,1-1 1,0 0 0,0 1 0,-1-1-1,1 1 1,0-1 0,0 1 0,0-1-1,0 1 1,0-1 0,0 1 0,0-1-1,0 1 1,0-1 0,0 1-1,0 2-56,0-3 15,0 0 80,0-3-26,0 3-13,0 0 0,0-1 0,0 1 0,0-1 1,0 1-1,0-1 0,0 1 0,0-1 0,0 1 0,0-1 0,0 1 0,0-1 0,1 1 0,-1-1 1,0 1-1,0 0 0,1-1 0,-1 1 0,0-1 0,1 1 0,-1 0 0,0-1 0,1 1 0,-1 0 0,0-1 1,1 1-1,-1 0 0,1 0 0,-1-1 0,1 1 0,-1 0 0,0 0 0,1 0 0,-1 0 0,1 0 1,-1-1-1,1 1 0,-1 0 0,1 0 0,-1 0 0,2 1 0,0-1 327,-2-1-297,0 0 0,0 1-1,0-1 1,0 1 0,0-1-1,0 0 1,0 1-1,0-1 1,0 1 0,1-1-1,-1 0 1,0 1 0,0-1-1,0 1 1,1-1 0,-1 1-1,0-1 1,1 1-1,-1-1 1,0 1 0,1-1-1,-1 1 1,1 0 0,-1-1-1,1 0 1,17 0 146,-8 1-48,47 0-1646,-54 0-2357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1:48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0 483 2400,'3'0'779,"3"0"-776,-2 1 260,1-1 0,-1 0 0,0 0 0,0 0 0,0-1-1,0 1 1,5-2 0,-1-2 40,-5 3-183,1-1 0,-1 0 0,1 0 0,-1 0-1,0 0 1,0 0 0,0 0 0,0-1 0,0 1 0,4-6-1,11-18 223,-4 14-282,-11 8-57,1 1 0,0 0 0,-1-1 0,0 1 1,0-1-1,0 0 0,4-8 0,-1-1 17,0 1 0,-1-2 0,6-22 0,21-91 492,-32 122-526,1 0-1,-1 1 1,0-1-1,0 1 1,-1-1-1,1 1 1,-1-1-1,0 1 1,0-1-1,-2-5 1,1 5 10,0-1 1,1 1 0,0-1-1,0-7 1,1 10 16,0 0 0,0 0 0,-1 0 0,1 0 0,-1 1 0,1-1 0,-1 0 0,0 0 0,0 1 0,-3-6 0,3 6 9,0 0 1,0 0-1,0 0 1,1 0-1,-1 0 0,0 0 1,1 0-1,0 0 1,-1-1-1,1-3 0,-3 1 250,-7-5-160,8 7-234,2 6 36,0 42 478,-2 1-1,-12 76 0,3-77-213,5-22-82,1 0-1,1 0 1,2 0-1,-1 29 1,2-35-11,-1 0 0,-6 28 1,6-33-38,1-9 8,1 1 0,0-1 0,0 1 0,0-1 0,0 0 0,0 1 0,1-1 0,-1 0 0,1 1 0,0-1 0,0 0 0,0 0 0,1 0 0,1 4 0,2 0-705,-1 0-1,1-1 1,0 1 0,8 7 0,-7-12-1479,7-2-1130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1:49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 2240,'-9'-1'1074,"24"1"60,-9-1-930,1 1-1,-1 1 1,1-1 0,8 3 0,-10 0-194,-1 1 1,1 0 0,-1 0-1,5 5 1,-7-7 47,-2-1-50,0-1-1,1 1 0,-1-1 0,1 1 1,-1-1-1,0 1 0,0 0 0,1-1 1,-1 1-1,0 0 0,0-1 0,0 1 1,0-1-1,1 1 0,-1 0 0,0-1 0,0 1 1,0 0-1,-1-1 0,1 1 0,0 0 1,0-1-1,0 2 0,-1 0 22,1 0 32,0 0 1,0-1-1,0 1 0,-1-1 1,1 1-1,0 0 0,-1-1 1,0 1-1,1-1 0,-1 1 1,0-1-1,0 0 0,1 1 1,-1-1-1,0 0 0,0 1 1,-3 1-1,4-3-51,-1 0 0,1 1 0,0-1 1,0 0-1,-1 1 0,1-1 0,0 0 0,-1 1 0,1-1 0,0 0 0,0 1 1,0-1-1,-1 0 0,1 1 0,0-1 0,0 1 0,0-1 0,0 1 0,0-1 1,0 0-1,0 1 0,0-1 0,0 1 0,0-1 0,0 1 0,0 0 0,-1 3 48,-9 2 214,5 0-154,5-5-123,0-1-1,-1 1 1,1-1 0,0 0 0,0 1 0,0-1-1,-1 0 1,1 1 0,0-1 0,-1 0 0,1 0 0,0 1-1,-1-1 1,1 0 0,0 0 0,-1 1 0,1-1-1,0 0 1,-1 0 0,1 0 0,-1 0 0,1 1 0,0-1-1,-1 0 1,1 0 0,-1 0 0,1 0 0,0 0-1,-1 0 1,0 0 0,-2 0-107,6 0 165,85 0 486,-84-1-719,1 1-1,-1 1 1,0-1 0,0 0-1,0 1 1,0 0 0,0 0-1,0 0 1,7 4 0,-2-1-401,-1-2-2336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1:54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0 224,'15'0'96,"-15"0"-64,16 0-32,0 0-128,-1 16 64,-15-16 32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1:55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1 156 320,'49'0'416,"-48"0"-395,1 0 1,-1 1-1,1-1 0,-1 0 1,0 1-1,1-1 0,-1 1 1,0-1-1,1 1 0,-1-1 1,3 3-1,-3-2 28,1 0 0,0 0 1,0 0-1,0 0 0,-1 0 0,1-1 1,0 1-1,0-1 0,0 1 0,1-1 0,-1 0 1,3 1-1,1-1 72,1 1 0,-1 0 0,1 1 0,10 3 0,18 4 117,11 1-73,6-4-56,34 6 65,-68-8-151,135 21 130,-56-20-116,14 6-122,12-9 38,19 1 110,-80 1-33,170 5 180,38-1-67,5-1-25,624-7 239,-531-8-325,-238 3 16,1 2 52,253-12 190,-371 14-277,231-11 272,-154 10-210,90-4 64,1-10 77,-110 9-134,339-24 300,-155 13-151,74-26 100,-201 23-368,74-23 325,-181 40-224,-6 2 11,1-1-1,-1-1 1,0 0 0,-1-1-1,17-7 1,8-12-406,-31 19-1994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1:55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1824,'327'-16'672,"-171"16"-512,124 16-64,-93-16 736,63 15-480,46 1-64,31-16-192,16 15 256,15 1-160,-46-16-320,15 0 64,-31 15 576,-31 1-288,-31-16 160,-31 16-256,-32-16-1472,-62 0 736,-31 15-1632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1:57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94 2720,'0'0'891,"0"0"-545,0 0-58,0 0 374,0 0-177,0 0 43,3 0-198,7 0-52,-7 0-129,-1 0-80,-1 0-52,-1 0-1,1 0 0,-1 0 0,1 0 0,-1 0 0,1 0 0,-1 0 0,1 0 1,-1 0-1,1 0 0,-1 1 0,1-1 0,-1 0 0,1 0 0,-1 0 0,0 1 1,1-1-1,-1 0 0,1 1 0,-1-1 0,0 0 0,1 1 0,-1-1 0,0 0 1,1 1-1,-1-1 0,0 1 0,0-1 0,1 0 0,-1 1 0,0-1 1,0 1-1,0-1 0,0 1 0,0-1 0,1 1 0,-1-1 0,0 1 0,0-1 1,0 1-1,-1 0 0,1-1-9,0 0 0,0 0 1,0 1-1,0-1 0,0 0 1,1 0-1,-1 0 0,0 0 1,0 0-1,0 0 0,0 1 0,0-1 1,0 0-1,0 0 0,0 0 1,0 0-1,0 0 0,0 0 1,0 0-1,0 1 0,0-1 1,1 0-1,-1 0 0,0 0 0,0 0 1,0 0-1,0 0 0,0 0 1,0 0-1,1 0 0,-1 0 1,0 0-1,0 0 0,0 0 1,0 0-1,0 0 0,0 0 0,1 0 1,-1 0-1,0 0 0,0 0 1,0 0-1,0 0 0,0 0 1,1 0-1,-1 0 0,0 0 1,0 0-1,0 0 0,0 0 1,0 0-1,0 0 0,1 0 0,13 0 211,1 1-33,-1-1 1,1-1 0,15-2-1,37-13 258,-45 12-383,-10 1-23,0 1 0,0 0 0,24 0 0,83 2 240,-115 0-242,-1 0-1,1 0 0,-1-1 1,1 1-1,-1-1 0,1 0 0,-1 0 1,4-2-1,8-3 212,8 1-6,-15-2-64,-7 6-171,-1 1 1,0 0-1,0-1 1,0 1-1,1 0 1,-1-1-1,0 1 1,1 0 0,-1-1-1,0 1 1,0 0-1,1 0 1,-1-1-1,1 1 1,-1 0-1,0 0 1,1 0-1,-1 0 1,0-1-1,1 1 1,-1 0-1,1 0 1,-1 0 0,0 0-1,1 0 1,-1 0-1,1 0 1,-1 0-4,1 0 1,-1 0 0,0 0 0,0 0-1,0 0 1,0 0 0,0 0-1,0 0 1,0 1 0,0-1 0,0 0-1,0 0 1,0-1 0,1 1-1,-1 0 1,0 0 0,0 0 0,0 0-1,0 0 1,0 0 0,0 0-1,0 0 1,0 0 0,0 0 0,0 0-1,0 0 1,1 0 0,-1 0-1,0 0 1,0 0 0,0 0 0,0 0-1,0 0 1,0 0 0,0 0-1,0-1 1,0 1 0,0 0 0,0 0-1,0 0 1,0 0 0,0 0-1,0 0 1,0 0 0,0 0 0,0 0-1,0 0 1,0-1 0,0 1-1,0 0 1,0 0 0,0 0 0,0 0-1,0 0 1,0 0 0,0 0-1,0-1 4,0 1 1,0-1-1,0 1 0,0-1 0,0 1 0,0-1 0,0 1 0,0-1 0,0 1 0,0-1 0,-1 1 0,1-1 1,0 1-1,0 0 0,0-1 0,-1 1 0,1-1 0,0 1 0,-1 0 0,1-1 0,0 1 0,-1-1 1,1 1-1,0 0 0,-1 0 0,1-1 0,-1 1 0,1 0 0,0 0 0,-1-1 0,1 1 0,-1 0 0,1 0 1,-1 0-1,1 0 0,-1 0 0,1 0 0,-1 0 0,1 0 0,-1 0 0,0 0 0,1 0-9,0 0 0,0 0 0,0 0-1,0 0 1,0 0 0,-1 0-1,1 0 1,0 0 0,0 0 0,0 0-1,0 0 1,0 0 0,0 0-1,0 0 1,0 0 0,0 0 0,0 0-1,-1 0 1,1 0 0,0 0 0,0 0-1,0 0 1,0 0 0,0 0-1,0 0 1,0 0 0,0-1 0,0 1-1,0 0 1,0 0 0,0 0 0,0 0-1,-1 0 1,1 0 0,0 0-1,0 0 1,0 0 0,0 0 0,0 0-1,0 0 1,0-1 0,0 1 0,0 0-1,0 0 1,0 0 0,0 0-1,0 0 1,0 0 0,0 0 0,0 0-1,0 0 1,0 0 0,0-1 0,0 1-1,0 0 1,0 0 0,0 0-60,0-1 1,1 1 0,-1-1-1,0 1 1,-1-1 0,1 1-1,0-1 1,0 1 0,0-1-1,0 1 1,0-1-1,0 1 1,-1-1 0,1 1-1,0 0 1,0-1 0,-1 1-1,1-1 1,0 1 0,0 0-1,-1-1 1,1 1 0,-1 0-1,1-1 1,0 1 0,-1 0-1,1-1 1,-1 1 0,1 0-1,0 0 1,-1 0 0,1-1-1,-1 1 1,1 0-1,-1 0 1,1 0 0,-1 0-1,1 0 1,-1 0 0,1 0-1,-2 0 1,2 0 5,0 0-1,0 0 1,0 0 0,0 0-1,0 0 1,0 0 0,0 0-1,0 0 1,0 0 0,0 0-1,-1 0 1,1 0-1,0 0 1,0 0 0,0 0-1,0 0 1,0 0 0,0 0-1,0 0 1,0 0 0,0 0-1,0 0 1,-1 0 0,1 0-1,0 0 1,0 0-1,0 0 1,0 0 0,0 0-1,0 0 1,0 0 0,0 0-1,0-1 1,0 1 0,0 0-1,0 0 1,0 0 0,0 0-1,0 0 1,0 0 0,0 0-1,0 0 1,0 0-1,0 0 1,0 0 0,0-1-1,0 1 1,0 0 0,0 0-1,0 0 1,0 0 0,0 0-1,0 0 1,0 0 0,0 0-1,0 0 1,0-13-2199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2:04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47 2560,'-3'-6'142,"-3"-10"428,6 16-548,0-1 1,0 0 0,0 0 0,0 1 0,0-1 0,1 0 0,-1 1 0,0-1 0,0 1 0,1-1-1,-1 0 1,1 1 0,-1-1 0,0 1 0,1-1 0,-1 1 0,1-1 0,0 0 0,2-9 307,-3 7 545,0 3-283,0 0-160,0 0-176,0 0-16,0 3-70,0 1-56,0-1-65,0 0-1,0 0 1,0 0-1,0 0 0,-1 0 1,1 0-1,-2 3 1,-7 26 447,-6 48 1,13-70-408,0 15 165,0 0-1,3 36 0,0-16-111,-1 64 1170,-1-107-1492,1 7 754,3-2-4275,10 6-96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2:12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0 187 2976,'5'-4'383,"-2"0"-112,1 0 0,-1 1 0,1 0 0,6-5 1,5 24 1535,-9 7-1284,-1-8-311,-4-12-162,1 1 0,-1-1 0,0 1 0,0-1 0,-1 1 0,1-1 0,-1 1 0,1 5-1,-2-1 56,2 0 0,1 15 0,9 3 450,-9-13-394,3 11 51,-3-21-172,1 0-1,-1 0 1,1 0 0,-1-1-1,1 1 1,0 0 0,0-1-1,0 0 1,1 0-1,-1 0 1,6 3 0,0-1 193,-1-1 0,0 0 0,13 3 0,-10-4-26,0-1 0,0 0 0,0-1 0,0 0 0,0 0 0,14-3 0,-20 2-136,17-3 51,-1-1 0,0-1-1,0-1 1,20-9 0,-27 10-107,23-9 95,0-1 0,-2-2 1,0-1-1,-1-2 0,38-30 0,-27 15 248,94-82-982,-136 116 461,18-23-631,-9 3-3785,1 6 1763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33:08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 2560,'-16'46'960,"16"-46"-768,0 16-32,-15-1 544,-1 1-416,1 0 320,-1-16-352,16 15-64,-16 1-128,16-16 224,0 15-160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36:59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2912,'16'0'1056,"-16"0"-800,31 0-96,-15 0 416,15 0-352,-16 0 128,17-16-224,-1 16 0,0 0-64,0-15 96,-15 15-96,-1 0-2848,1 0 1536,-16 15-32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0:54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31 2240,'0'0'720,"0"-2"-448,0 0-144,1 0 1,-1 0-1,0 1 0,1-1 1,0 0-1,-1 1 0,1-1 1,0 1-1,0-1 0,-1 1 1,1-1-1,0 1 0,1-1 1,1-1-1,0 0 411,-3 3-161,0 0-4,0 0-108,0 0 140,0 0-97,0 0 64,0 0-133,0 3-133,0 24-259,1-12 288,0 0-1,-2 0 0,-3 22 0,1-24-38,0 3 1,0 0 1,1-1-1,0 18 1,2-5 38,1-1 29,-4 38 0,-3-32-11,3-19-68,1 1 0,0 16 0,2-14 22,0-1-1,0-1 0,0 1 0,-2 0 0,0 0 0,-7 28 1,8-40-83,0-1 1,0 1 0,0 0 0,1-1-1,0 1 1,0-1 0,0 1 0,0 5-1,1 0 32,-1 54 934,0-65-989,0-1-654,-1 0 0,1 1 0,0-1 0,1 1 0,-1-1 0,0 0 0,1 1 0,1-4 0,11-10-1359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0:56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3 141 1728,'-1'-2'297,"1"0"-167,-1 0 0,1 0 0,0 0 0,0 0 0,0 0 0,0 1-1,0-1 1,0 0 0,0 0 0,1 0 0,-1 0 0,0 0 0,1 1-1,1-4 1,0 3 6,3-2 115,-1 0 0,0 0 1,0-1-1,3-5 0,-3 3-153,-3 4-37,0 0 0,1-1 0,0 1 0,0 0 0,0 1 0,0-1 0,0 0 0,0 1 0,1-1 0,-1 1 0,1-1 0,5-3 0,-4 4-13,1-1-1,-1 1 1,0 0 0,1 0 0,-1 1-1,1-1 1,-1 1 0,7-1-1,-7 1-18,6-2 40,0 1-8,0-1 0,-1 1 0,1 1 0,16-1 0,-7 2-11,-1 0 1,1 1 0,0 1-1,-1 1 1,27 7 0,-32-6-46,37 14 87,-44-16-69,-1 1-1,1 0 1,-1 0 0,0 0-1,0 1 1,6 5 0,10 20 174,-17-24-140,0 1 0,0 0-1,0 0 1,5 12 0,-8-14-19,0-1-1,0 1 1,-1 0 0,1-1-1,-1 1 1,0 0 0,0 0-1,0 0 1,0-1 0,-1 1-1,-1 7 1,1-6-11,-1-1 1,0 0-1,1 0 0,-2 0 0,1 0 1,0 0-1,-1 0 0,-3 4 0,-29 27 198,17-17-28,1-1-68,11-10-94,-1 0-1,1 0 0,-1-1 0,-1 0 0,1 0 1,-1-1-1,0 0 0,-14 7 0,8-8-32,0-1 1,0 0-1,-1 0 0,1-2 0,-1 0 1,-21-1-1,33 0-17,1-1-1,0 1 1,-1-1-1,1 1 1,0-1-1,-1 0 1,1 0-1,0 0 1,0 0-1,0-1 1,0 1-1,0 0 1,0-1-1,1 0 1,-1 1-1,0-1 1,-1-3-1,-3 0-52,6 4 52,0 1 0,-1-1 0,1 1 0,0-1-1,-1 1 1,1-1 0,0 1 0,-1-1 0,1 0-1,0 1 1,0-1 0,0 1 0,0-1 0,0 1-1,0-1 1,-1 0 0,1 1 0,1-1 0,-1 1 0,0-1-1,0 0 1,0 1 0,0-1 0,0 1 0,1-2-1,-1 2-15,0-3-192,2 6-37,2 0 207,-1 0 68,0 0 1,-1 0-1,1 0 0,-1 0 0,1 1 0,-1-1 0,0 0 0,0 1 0,-1 0 0,4 7 0,8 21 395,2-1 1,1-1-1,30 43 0,-37-62-177,0 0-1,0-1 0,18 16 0,-5-6 514,-20-18-388,11-2-2878,-10 0 1757,13 0-1348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0:57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0 3136,'0'0'1184,"0"0"-928,0 0-64,0 16 736,0-16-544,0 15 480,0 1-512,-15 15 128,15 0-320,0-15 224,0 31-256,-16-16 384,16-16-288,0 1-32,0 15-128,0-15 288,0-16-160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0:57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3904,'13'-12'1253,"-13"11"-1220,1 1-1,-1-1 0,1 1 1,0-1-1,-1 1 0,1 0 1,-1 0-1,1-1 0,0 1 1,0 0-1,-1 0 0,1 0 1,0 0-1,-1-1 1,1 1-1,0 0 0,0 0 1,-1 1-1,1-1 0,0 0 1,1 0-1,2 1 147,7-2 198,-7 1-204,1-1 0,0 1 0,-1 0 1,1 0-1,0 0 0,0 1 0,-1 0 1,8 2-1,-4 1-45,18 7 298,-24-10-405,-1-1 1,1 1-1,0 0 0,0 0 0,-1 0 0,1 0 0,-1 0 0,1 0 0,-1 0 0,1 0 0,-1 1 0,0-1 0,1 0 0,-1 1 1,2 2-1,-2-2 14,-1 1 0,1-1 1,0 0-1,-1 0 1,1 1-1,-1-1 0,0 0 1,0 0-1,0 1 0,0-1 1,0 0-1,0 1 1,-1-1-1,1 0 0,-1 0 1,-1 4-1,-3 5 35,0-1 0,0 0 1,-1-1-1,-1 0 0,-12 15 0,7-14-66,10-8-5,0-1 0,0 1 0,1 0 1,-1 0-1,0 0 0,1 0 0,-1 0 0,1 0 1,0 0-1,-2 3 0,-2 2 58,5-7-45,-1 1 0,0 0-1,1-1 1,-1 1 0,1 0 0,-1 0-1,1 0 1,-1-1 0,1 1-1,-1 0 1,1 0 0,0 0-1,0 0 1,-1 0 0,1 0 0,0 0-1,0 0 1,0 0 0,0 0-1,0-1 1,0 1 0,0 0 0,0 0-1,1 0 1,-1 0 0,1 1-1,0 1 127,1 0-1,-1 0 0,1 0 1,0 0-1,0 0 0,1 0 1,2 2-1,13-9 148,-11 3-194,-1-1 1,1 1-1,14-1 1,-8 1 49,0 0 0,-1 0 1,1-1-1,-1-1 0,16-5 1,18-3 250,-14 4-491,-1-3-1016,1 7 273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0:58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12 2976,'0'-11'730,"0"15"58,0 21 179,0-10-710,0 2 33,-3 29 0,-38 263 1465,40-300-1751,-3 19 159,-7 28 1,10-45-56,-1 0 1,1 1-1,1-1 1,1 13-1,0-2 395,-1-22-498,0 1-1,0-1 1,0 0-1,0 0 1,0 0 0,0 0-1,0 0 1,0 0-1,0 0 1,0 0-1,0 0 1,0 0 0,0 1-1,0-1 1,0 0-1,0 0 1,0 0 0,0 0-1,0 0 1,0 0-1,0 0 1,0 0-1,0 0 1,0 0 0,0 0-1,0 1 1,0-1-1,-1 0 1,1 0 0,0 0-1,0 0 1,0 0-1,0 0 1,0 0 0,0 0-1,0 0 1,0 0-1,0 0 1,0 0-1,0 0 1,0 0 0,-1 0-1,1 0 1,0 0-1,0 0 1,0 0 0,0 0-1,0 0 1,0 0-1,0 0 1,0 0-1,0 0 1,0 0 0,-1 0-1,1 0 1,0 0-1,-10 0 172,10 0-175,0 0-1,0 0 1,-1 0 0,1 0-1,0 0 1,0 0-1,0 0 1,0 0-1,0 0 1,0 0 0,0 0-1,0 0 1,0 0-1,0 0 1,-1 0-1,1 0 1,0 0-1,0 0 1,0 0 0,0 0-1,0 0 1,0 0-1,0 0 1,0 0-1,0 0 1,0 0 0,0 0-1,0 0 1,-1 0-1,1 0 1,0 0-1,0-1 1,0 1-1,0 0 1,0 0 0,0 0-1,0 0 1,0 0-1,0 0 1,0 0-1,0 0 1,0 0 0,0 0-1,0 0 1,0-1-1,0 1 1,0 0-1,0 0 1,0 0-1,0 0 1,0 0 0,0 0-1,0 0 1,0 0-1,0 0 1,0-1-1,0-11-152,0-6-577,3-27 0,7-4-333,-5-11-820,8-2 602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0:58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249 1 3904,'3'0'251,"-1"-1"-117,0 1 0,0 0 1,1 0-1,-1 0 0,0 1 1,0-1-1,1 0 0,-1 1 0,0 0 1,0-1-1,0 1 0,0 0 1,0 0-1,0 0 0,0 0 0,0 1 1,0-1-1,0 0 0,0 1 1,-1-1-1,2 3 0,12 12 410,-2 0 0,19 30 0,-14-20-240,6-5-128,-19-4-82,-2-9-49,3 5 22,-5-12-41,-1 0 1,1 0-1,0 1 1,0-1 0,-1 0-1,1 0 1,-1 1-1,1-1 1,-1 0-1,1 0 1,-1 1-1,0-1 1,0 1 0,0-1-1,0 0 1,0 1-1,0-1 1,0 0-1,0 1 1,0-1 0,-1 0-1,1 1 1,0-1-1,-1 0 1,1 1-1,-1-1 1,0 0-1,-1 2 1,-2 2 5,0 0-1,0-1 1,-1 1-1,0-1 1,0-1-1,0 1 1,0-1-1,0 1 1,-1-1-1,-10 3 1,-69 23-413,81-28 356,-3 1-29,-4 1-95,0 0 1,-1 0 0,1-1 0,-1-1 0,-17 0-1,16 0 62,0 1 0,0 0 0,-20 5-1,29-6 80,-4 1-20,0-1 0,0-1 0,-16 0 0,13 0-31,9 0 52,1 0-1,0-1 0,0 1 1,0 0-1,-1 0 0,1 0 0,0 1 1,0-1-1,0 0 0,-1 0 1,1 1-1,0-1 0,0 1 0,0-1 1,0 1-1,0-1 0,0 1 1,0-1-1,0 1 0,0 0 0,0 0 1,0 0-1,0-1 0,1 1 1,-1 0-1,0 0 0,1 0 1,-1 0-1,0 0 0,1 0 0,-1 1 1,1-1-1,0 0 0,-1 0 1,1 0-1,0 0 0,0 1 0,-1-1 1,1 0-1,1 2 0,-1 3 74,1-1-1,0 1 1,0-1-1,1 0 1,0 0-1,0 1 1,3 5-1,2 2 134,-1 0-1,2 0 0,0-1 0,0 0 0,18 18 1,0-3 84,1 2 136,2-2 1,63 46-1,-68-61-154,-19-11-74,-1 1 0,0 0 1,1 0-1,-1 0 1,7 6-1,-9-6 332,-2-2-240,1 0-338,-1-1 1,0 0-1,0 1 1,0-1-1,0 0 1,0 1-1,0-1 1,0 0-1,0 1 1,0-1 0,-1 0-1,1 1 1,0-1-1,0 1 1,-1-1-1,1 0 1,0 1-1,-1-2 1,0 2 4,0 0 1,1-1-1,-1 1 1,0 0-1,0-1 1,0 1-1,1 0 1,-1 0-1,0 0 1,0 0-1,0 0 1,0 0-1,-1 0 1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0:58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3808,'0'0'1408,"0"0"-1088,0 0-96,0 0 1088,0 16-768,0-1 544,0 1-608,0 15 224,0-16-416,-16 32-96,32-16-96,-16 1 128,0-1-128,0-16 384,0 1-256,-16-16 448,16 0-384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0:59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4320,'1'1'132,"1"-1"0,0 0-1,-1 0 1,1 0 0,-1 1 0,1-1 0,0 1 0,-1-1 0,1 1-1,-1 0 1,0-1 0,1 1 0,-1 0 0,1 0 0,-1 0-1,0 0 1,2 2 0,-2-2-79,-1-1 0,0 1 0,0-1 0,1 0-1,-1 0 1,0 1 0,1-1 0,-1 0 0,0 0 0,1 1 0,-1-1-1,1 0 1,-1 0 0,0 0 0,1 1 0,-1-1 0,1 0 0,-1 0-1,0 0 1,1 0 0,-1 0 0,1 0 0,-1 0 0,1 0 0,-1 0-1,1 0 1,4 1 163,0 9 456,5-5-278,-4 8-132,4 0-108,-10-13-146,1 1 0,-1-1 0,0 0 0,0 0-1,0 1 1,1-1 0,-1 0 0,0 0 0,0 1-1,0-1 1,0 0 0,0 1 0,1-1-1,-1 0 1,0 0 0,0 1 0,0-1 0,0 0-1,0 1 1,0-1 0,0 0 0,0 1 0,0-1-1,0 0 1,0 1 0,-1 4 55,0 1 0,0-1-1,0 0 1,-3 6 0,2-5 14,1 0 0,-1 0 0,1 0 0,-1 8 0,2-12-76,0 0 1,0 0 0,-1 0-1,1 0 1,-1 0-1,1 0 1,-1 0 0,0 0-1,1-1 1,-1 1 0,0 0-1,0 0 1,0-1-1,-1 1 1,1 0 0,0-1-1,-3 3 1,2-3 1,1 0 1,0 1-1,0-1 1,0 0-1,-1 1 0,1-1 1,1 1-1,-1-1 1,0 1-1,0-1 0,0 1 1,1 0-1,-1-1 1,1 1-1,0 0 0,-1 0 1,1 2-1,0 12 568,3-16 96,7 0-259,-2 0-245,0 0 0,0 0 1,15-3-1,-10-3 3,-12 5-171,0 0 0,1 0 0,-1 1 0,1-1 0,-1 0 0,1 1 0,-1-1 0,1 1 0,-1 0 0,1-1 0,-1 1 0,2 0 0,10 0-1077,-10 0-396,-3 3-2026,0 10 1062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1:00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 1824,'31'0'837,"-31"3"-805,0-2 11,0 1 0,0-1 0,1 1-1,-1-1 1,0 0 0,1 1 0,-1-1-1,1 0 1,-1 1 0,1-1 0,1 3-1,0-3 35,-1 1 0,0 0-1,0 0 1,0 0-1,-1 0 1,1-1 0,0 1-1,-1 0 1,1 1 0,-1-1-1,0 0 1,0 3 0,0 603 3928,0-608-3992,1 0 0,-1 1 1,0-1-1,0 1 0,0-1 1,-1 1-1,1-1 0,0 1 1,0-1-1,0 1 0,0-1 1,0 1-1,-1-1 0,1 1 1,0-1-1,0 0 0,0 1 1,-1-1-1,1 1 0,0-1 1,-1 0-1,1 1 0,0-1 1,-1 0-1,1 1 0,-1-1 1,1 0-1,-1 0 0,1 1 1,0-1-1,-1 0 0,1 0 1,-1 0-1,1 0 0,-1 0 1,1 1-1,-1-1 0,1 0 1,-1 0-1,1 0 0,-2-1 1,2 2-12,0-1 1,0 0 0,0 0 0,0 0-1,0 0 1,0 0 0,0 0-1,0 0 1,0 0 0,0 0 0,-1 0-1,1 0 1,0 0 0,0 0-1,0 0 1,0 0 0,0 0 0,0 0-1,0 0 1,0 0 0,0 0-1,0-1 1,-1 1 0,1 0 0,0 0-1,0 0 1,0 0 0,0 0-1,0 0 1,0 0 0,0 0 0,0 0-1,0 0 1,0 0 0,0 0-1,0 0 1,0 0 0,0 0 0,0-1-1,0 1 1,0 0 0,0 0-1,0 0 1,0 0 0,0 0 0,0 0-1,0 0 1,0 0 0,0 0-1,0 0 1,0-1 0,0 1 0,0 0-1,0 0 1,0 0 0,0 0-1,0-4 75,0 2-57,0-1 1,0 1 0,0 0-1,0-1 1,0 1-1,-1 0 1,1-1-1,-2-3 1,1 5-37,1-1 1,-1 1-1,0-1 0,0 0 1,1 1-1,0-1 1,-1 0-1,1 0 1,0 1-1,-1-1 1,1 0-1,0 0 0,0 1 1,1-1-1,-1 0 1,0 0-1,1 1 1,-1-1-1,1-1 0,2-11-19,15-82-130,-8 55 49,2 1 0,2 0 0,31-65 0,-1 37-34,-33 51 94,25-33-138,-8 23 78,-12 12 45,19-24-147,-26 27 184,1 1 0,14-12 0,-22 21 46,12-10 114,0 2 0,21-13-1,-30 21-76,1 1 0,0-1 0,0 2 0,0-1 0,0 0 0,-1 1 0,1 0 0,0 1 0,0-1 0,11 3 0,-15-2-30,0 0 0,0 0-1,0 0 1,0 0 0,0 0 0,0 0-1,-1 1 1,1-1 0,0 1 0,-1-1 0,1 1-1,-1-1 1,0 1 0,1 0 0,-1 0-1,0 0 1,0 0 0,0 0 0,0 0 0,-1 0-1,1 0 1,0 0 0,-1 0 0,1 4-1,-1-2 41,0-1-1,1 0 1,-1 0-1,1 0 0,0 0 1,0 0-1,1 3 1,2 11 124,-4-15-131,-1 1 0,0 0 0,1 0 0,-1 0 0,0-1 0,-1 1 0,1-1 0,0 1 0,-1-1 0,0 1 0,-1 1 0,-9 5-13,0 0 0,-13 7 0,4-3-300,7-4 63,11-6 131,0-1-1,0 0 1,-1 1-1,1-1 1,-1-1 0,0 1-1,1 0 1,-1-1-1,0 0 1,0 0 0,0 0-1,0 0 1,0-1-1,0 1 1,0-1-1,-7-1 1,0 1-20,3 1 58,0-1 0,-1 0 0,-14-3 0,7-3 5,13 5-19,0 0 0,0-1 0,0 2 0,0-1 0,0 0 0,0 0 1,0 1-1,-4 0 0,7 2-69,1 1 172,-1 1 1,1-1 0,0 0 0,0 0-1,0 0 1,1 0 0,-1-1-1,1 1 1,0 0 0,2 3-1,11 21 659,-7-7-313,2-1-1,19 33 0,35 64 1134,-53-92-1318,-7-17-141,0 3 40,1-1 0,0 1 0,1-1 0,0 0 0,11 12 0,30 26 302,-32-29 90,-10-5-107,2-9-77,-6-3-336,-1-1 1,0 0-1,1 0 1,-1 0-1,1 1 1,-1-1-1,0 0 1,1 1-1,-1-1 1,0 0-1,1 1 1,-1-1-1,0 1 1,0-1-1,1 0 1,-1 1-1,0-1 1,0 1-1,0-1 1,1 1-1,-1-1 1,0 1-1,0-1 1,0 1-1,0-1 1,0 1-1,0-1 0,0 0 1,0 1-1,0-1 1,0 1-1,-1 0 1,1-1-446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1:01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2656,'0'0'837,"0"0"-501,0 0 43,3 0 688,88 0 2106,-84 0-3123,-1 1-1,1-1 1,0 2 0,-1-1 0,7 3 0,3 1-8,44 10 118,-58-14-157,-1-1 9,-1 0 0,1 0 0,0 0 0,0 0 0,-1 0 0,1 0 0,0 1 0,-1-1 0,1 0 0,0 1 0,-1-1 1,1 0-1,-1 1 0,1-1 0,0 0 0,-1 1 0,1-1 0,-1 1 0,1-1 0,-1 1 0,1-1 0,-1 1 0,0 0 0,1-1 0,-1 1 1,1 1-1,2 4 144,-3-5-141,1 0-1,0 0-1,-1 0 0,1 0 0,-1-1 0,1 1 1,-1 0-1,0 0 0,1 0 0,-1 0 1,0 0-1,0 0 0,1 0 0,-1 0 0,0 0 1,0-1-1,0 1 0,0 0 0,0 0 1,0 0-1,-1 0 0,1 0 0,0 0 0,0 0 1,-1 0-1,1 0 0,0 0 0,-1 0 1,1-1-1,-1 1 0,-1 1 0,2-1-6,-4 5 26,0-1 0,0 0 0,-1 0 0,0-1 0,0 1 0,0-1 0,0 0 0,0 0-1,-13 5 1,0 3 177,16-11-186,0 1-1,1-1 1,-1 1-1,1 0 1,0 0-1,-1-1 1,1 1-1,0 0 1,0 0-1,0 0 1,0 0-1,0 0 1,1 1-1,-1-1 1,0 0-1,1 0 1,0 0-1,0 1 1,-1-1-1,1 0 1,1 0-1,-1 1 1,0 1 0,1 3 46,1 3 442,0-6-416,-2-2-78,1-1 0,-1 0 0,1 0 0,-1 0 0,1 0 0,-1 0 1,1 1-1,0-1 0,0 0 0,-1 0 0,1-1 0,0 1 0,0 0 1,0 0-1,0 0 0,0 0 0,0-1 0,0 1 0,0-1 0,1 1 0,-1-1 1,0 1-1,0-1 0,0 1 0,1-1 0,-1 0 0,0 0 0,0 0 0,2 0 1,33 1 282,32-1 346,-60 0-597,0-1 0,-1-1-1,1 1 1,-1-1-1,0 0 1,13-6 0,9-5-269,-27 12 124,-1 1 1,1-1-1,0 0 0,0 1 1,-1-1-1,1 0 1,0 0-1,-1 0 0,1-1 1,-1 1-1,0 0 1,1 0-1,-1-1 0,2-2 1,8-7-1026,15 1-890,-24 8 1635,0 0 1,0 1-1,-1-1 1,1 0-1,0 0 1,-1 0-1,2-3 1,0-1-443,13-12-1786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37:00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0 593 2240,'0'0'720,"0"-3"-448,0-43 1936,1 44-2192,-1 0 1,0 1-1,1-1 0,-1 0 1,1 0-1,-1 1 0,1-1 1,0 1-1,0-1 0,0 1 1,0-1-1,0 1 0,0-1 1,2-1-1,-2 2-9,-1 1-1,1-1 1,-1 1-1,0-1 1,1 0-1,-1 1 1,0-1-1,1 1 1,-1-1-1,0 0 1,0 1-1,0-1 1,0 0-1,0 1 1,0-1-1,0 0 1,0 1-1,0-1 1,0 0-1,0 1 1,0-1-1,0 0 1,-1 0-1,1-1 25,0-10 32,-1 9-53,1 0-1,0-1 1,0 1 0,0 0-1,0 0 1,0 0 0,1 0-1,0 0 1,1-4 0,2-1 36,-3 7-38,0-1-1,0 1 0,0-1 1,0 1-1,0-1 0,-1 1 1,1-1-1,-1 1 0,1-1 1,-1 0-1,0 1 0,0-1 1,1-1-1,-1-6-8,1 0-1,1 0 0,-1 0 1,2 0-1,-1 0 1,5-10-1,5-17 8,-9 24-18,-2 8 10,-1 0 0,1 1-1,1-1 1,-1 0 0,1 1 0,-1-1-1,1 1 1,3-6 0,21-33 103,13-22 80,30-8-489,-49 53 216,-15 14 36,0 1-1,0-1 0,0 1 0,10-5 0,-4 2-53,-7 5 126,-1 0 0,1 0 0,0 0 0,-1 0-1,1 1 1,0 0 0,5-2 0,3 0 193,4-3 11,-13 5-188,0 0 0,0 0 0,0 0-1,1 0 1,-1 0 0,1 1 0,4-1-1,-7 1-26,0 0 0,0-1 0,1 1 0,-1 0 0,0 0 0,0 0 0,0 1 0,1-1 0,-1 0 0,0 0 0,0 1 0,0-1 0,0 1-1,0-1 1,0 1 0,1-1 0,-1 1 0,0-1 0,-1 1 0,1 0 0,0 0 0,0 0 0,0-1 0,0 1 0,-1 0 0,1 0 0,0 0 0,-1 0-1,1 0 1,0 0 0,-1 1 0,0-1 0,1 0 0,-1 0 0,0 0 0,1 0 0,-1 1 0,0-1 0,0 0 0,0 2 0,-1 3 44,0-1 0,0 1 1,0-1-1,-1 0 1,1 0-1,-2 1 0,-2 5 1,3-7-27,-1 0 1,0 0-1,1 0 0,-2 0 1,1 0-1,0-1 0,-7 6 1,-4 4 18,-7 13 38,14-19-38,-1-1-1,0 0 1,-14 7 0,13-8-9,1 1 0,-1 0 0,-11 10 0,19-14-74,0-1 0,0 0 0,-1 0 1,1 1-1,-1-1 0,1 0 0,-1 0 1,1 0-1,-1-1 0,1 1 0,-1 0 0,0 0 1,0-1-1,1 1 0,-1-1 0,-2 1 0,1-1-524,3 0-368,1 0 885,-1 0 0,1 0 1,0 0-1,-1 0 0,1 0 0,0 0 1,-1 0-1,1 0 0,0 0 1,-1 0-1,1 1 0,0-1 0,-1 0 1,1 1-1,-1-1 0,1 0 0,0 1 1,-1-1-1,1 1 0,-1-1 0,1 1 1,-1-1-1,0 1 0,1-1 0,0 1 1,-1 0 43,0 0-1,1-1 1,-1 1 0,1-1 0,-1 1 0,1-1 0,-1 1-1,1-1 1,-1 0 0,1 1 0,-1-1 0,1 1 0,-1-1-1,1 0 1,0 0 0,-1 1 0,1-1 0,0 0 0,-1 0 0,1 0-1,0 0 1,-1 0 0,1 0 0,0 0 0,0 0 0,2 1-2,0-1 0,0 1 0,0 0 0,-1 0 1,1 0-1,0 0 0,-1 1 0,1-1 0,-1 1 1,1-1-1,-1 1 0,0 0 0,0 0 0,3 2 1,-3-2 24,0 0 0,0 0 0,0 1 0,-1-1 0,1 0 1,0 1-1,-1-1 0,1 1 0,-1-1 0,0 1 0,0-1 1,0 1-1,1 4 0,-2-4 296,-3-2-282,1 1 0,-1 0 0,1-1 0,-1 1 0,1-1 0,-1 1 0,0-1 0,0 0 0,1-1 0,-1 1 0,0 0 0,0-1 0,0 1 0,0-1 0,0 0 0,0 0 0,-5-1 0,3 1 29,-91 0-644,80 0-1759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1:01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10 4160,'-13'0'1333,"10"0"-821,3-2-197,-1-5 111,5 14-74,6-2 224,-5 5-138,6-5 63,-10-3-441,1 1 0,-1-1-1,0 0 1,0 0 0,0 1 0,0-1 0,1 3-1,-1-2-24,0-1-1,0 0 0,0 1 0,0-1 0,0 0 1,0 0-1,2 3 0,4-1 17,-7-3-47,1-1 1,-1 0 0,1 0 0,-1 1-1,0-1 1,1 0 0,-1 0 0,1 1-1,-1-1 1,0 1 0,1-1 0,-1 0-1,0 1 1,0-1 0,1 1 0,-1-1-1,0 0 1,0 1 0,0-1 0,1 1-1,-1-1 1,0 1 0,0-1 0,0 1-1,0-1 1,0 1 0,0-1 0,0 1-1,0-1 1,0 1 0,-1 0 0,2 2 43,-1-1 1,0 1 0,0 0-1,-1-1 1,1 1-1,0 0 1,-1-1 0,0 1-1,1-1 1,-1 1-1,0-1 1,0 1 0,-1-1-1,1 0 1,0 0 0,-1 1-1,0-1 1,1 0-1,-1 0 1,0 0 0,0-1-1,0 1 1,0 0-1,0-1 1,-3 2 0,5-3-64,-1 1 1,1-1-1,-1 0 1,1 0 0,-1 1-1,1-1 1,-1 0-1,1 0 1,-1 0-1,1 1 1,-1-1 0,0 0-1,1 0 1,-1 0-1,1 0 1,-1 0 0,0 0-1,0-1 1,2 1 2,-1 0 0,1 0 0,-1 0 0,1 0 0,-1 0 0,1 0 0,0 0 0,-1 0 0,1 0 0,-1 1 0,1-1 0,-1 0 0,1 0 0,0 0 0,-1 1 0,1-1 0,-1 0 0,1 1 0,6 2-52,-3-1 34,-1-1 0,1 1 1,-1 0-1,0 0 0,1 0 0,-1 0 0,0 0 0,0 1 1,4 5-1,-4-3 4,-3-5 21,0 1-1,0-1 1,1 1-1,-1 0 1,0-1-1,1 1 1,-1-1-1,1 1 1,-1 0-1,0-1 1,1 1-1,-1-1 1,1 0-1,0 1 1,-1-1-1,1 1 1,-1-1-1,1 0 1,-1 1-1,1-1 1,1 0-1,3 3-18,-4-3 22,0 1-1,-1-1 1,1 1 0,0 0-1,0-1 1,0 1 0,0 0-1,-1-1 1,1 1 0,0 0-1,-1 0 1,1 0 0,0 0-1,-1 0 1,1 0 0,-1 0-1,0 0 1,1 1 0,1 26 428,-2-25-333,0-1-75,-1 0 0,1 0 1,-1 1-1,0-1 1,0 0-1,0 0 0,0 0 1,0 0-1,0 0 0,-1 0 1,1 0-1,-1 0 0,1-1 1,-1 1-1,0 0 1,0-1-1,1 0 0,-1 1 1,0-1-1,0 0 0,-1 0 1,1 0-1,0 0 1,0 0-1,0-1 0,-4 2 1,3-2 23,3 0-52,3 0-177,10 0 38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1:03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94 2144,'0'0'699,"0"3"-417,-1 1-175,1-2-8,-1 0 0,1 0 0,0 0 1,0 0-1,0 0 0,0-1 0,0 1 0,0 0 1,1 0-1,-1 0 0,1 0 0,-1-1 0,1 1 1,0 2-1,1-1 39,0 1-50,-1-1 1,1 1 0,0-1 0,0 0 0,0 0-1,0 0 1,1 0 0,-1 0 0,1-1 0,5 5-1,7 4-22,0-1-1,1-1 0,0-1 0,0 0 0,1-1 1,0 0-1,0-2 0,26 6 0,-27-9 12,0-1 0,0-1 0,0 0-1,26-3 1,5-8-8,-28 8-52,-11 3 3,-1-1 0,0-1-1,0 1 1,0-1 0,0-1-1,9-3 1,4-3 51,-15 8-6,-1-1-1,1 0 1,0-1 0,-1 1-1,0-1 1,1 1 0,-1-1 0,0-1-1,0 1 1,-1 0 0,1-1-1,3-4 1,-5 5 2,0 0-1,-1 1 0,1-1 1,-1 0-1,1 0 1,-1 0-1,0 0 1,0 0-1,0 0 1,-1 0-1,1 0 1,0-6-1,-1 7-18,0 0-1,0 0 1,0 1 0,1-1 0,-1 0-1,1 0 1,0 1 0,-1-1-1,3-2 1,1-8 142,-8 1-32,3 9-140,0 1-1,0-1 1,0 0 0,1 1 0,-1-1 0,1 0-1,-1 1 1,1-1 0,0-3 0,0 2 4,-1-1 0,1 1 0,0-1 0,-1 1 0,0-1 1,1 1-1,-1-1 0,-1 1 0,1 0 0,-2-5 0,1 7-37,1-1 0,0 1 0,0-1-1,0 1 1,-1 0 0,1-1 0,0 1-1,-1 0 1,1 0 0,-1 0 0,0 0 0,1 0-1,-1 0 1,0 1 0,0-1 0,1 0-1,-1 1 1,0 0 0,0-1 0,0 1-1,0 0 1,-3 0 0,-44 0-124,12 0-26,33 0 166,-1 0 0,1 0-1,-1 0 1,1 1 0,-1-1 0,1 1 0,-1 1-1,-5 1 1,-8 3 77,1-3-16,13-3-63,0 1 1,0 0 0,0 0 0,0 0-1,0 0 1,0 0 0,0 1 0,0 0-1,1 0 1,-6 4 0,-1 1-33,0 1 1,1 0-1,1 0 0,-1 1 1,2 0-1,-1 1 0,-7 11 1,9-4 36,-1 0 1,2 0 0,1 1-1,0-1 1,1 1 0,1 0-1,0 26 1,2-31 48,1 0-1,1-1 1,0 1 0,0 0-1,2-1 1,-1 0 0,11 22-1,-10-24 23,1 0-1,0 0 0,1 0 1,0-1-1,0 0 1,8 8-1,-3-6 29,0-1 0,1 0 1,20 12-1,-10-7 71,-14-8-100,2-1 0,-1 0 0,1 0 0,0-1 0,17 7 0,11-6 123,-19-4-100,11 2 30,-8 0 76,35 1 0,50-5-11,-99-1-399,1 1 0,0-1 1,-1-1-1,14-3 0,-16 3-195,0 0 0,1 1-1,-1 0 1,9 0 0,-14 1 123,1 0 1,0 0 0,-1 0-1,1 0 1,0 0-1,-1-1 1,1 1 0,0 0-1,1-2 1,12-11-1626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2:13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17 2240,'-14'0'361,"-9"0"800,22 1-1107,1-1 0,-1 0 0,1 0 0,-1 1 0,1-1-1,-1 0 1,1 1 0,-1-1 0,1 0 0,-1 1 0,1-1 0,-1 1 0,1-1 0,0 1 0,-1-1 0,1 1 0,0-1 0,-1 1 0,1-1 0,0 1 0,0-1 0,0 1 0,-1 0 0,1-1 0,0 1 0,0-1 0,0 1 0,0 0 0,0-1 0,0 2 0,-2-2 313,1 0-362,1 0-1,0 0 1,0-1-1,0 1 1,-1 0-1,1 0 1,0 0-1,0 0 1,0 0-1,-1 0 1,1 0-1,0 0 1,0 0-1,0 0 1,-1 0-1,1 0 1,0 0-1,0 0 1,0 0-1,0 0 0,-1 0 1,1 1-1,0-1 1,0 0-1,0 0 1,-1 0-1,1 0 1,0 0-1,0 0 1,0 0-1,0 1 1,0-1-1,-1 0 1,1 0-1,0 0 1,0 0-1,0 1 1,0-1-1,0 0 0,0 0 1,0 0-1,0 1 1,0-1-1,0 0 1,0 0-1,0 0 1,0 1-1,7 8 149,-7-9-129,0 1 0,1-1-1,-1 1 1,0-1-1,1 1 1,-1-1 0,0 1-1,0-1 1,1 1 0,-1-1-1,0 1 1,0 0-1,0-1 1,0 1 0,0-1-1,0 1 1,0 0-1,0-1 1,0 1 0,0-1-1,0 1 1,0 0-1,0-1 1,0 1 0,-1 0-1,1-1 35,0 1-10,0 0 0,0 0 0,0-1 0,0 1 0,0 0 0,0 0 0,0 0-1,0-1 1,0 1 0,0 0 0,1 0 0,-1-1 0,0 1 0,1 0-1,-1-1 1,0 1 0,1 0 0,-1-1 0,1 1 0,-1 0 0,1-1 0,0 1-1,0 0-29,1-1-1,-1 1 0,0-1 0,1 0 1,-1 0-1,1 0 0,-1 0 1,0 0-1,1 0 0,1 0 0,8 0 100,1 0-68,-1 0-1,0 0 0,20-3-1,99-13 241,103-12-208,167 3-177,-301 21 88,255 1 131,-204 4 60,99 7 689,-5-1-73,-98-7 695,-115 0-1023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2:05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34 1824,'0'-15'1360,"-3"15"-1120,3-1-231,-1 1-1,1 0 1,-1 0 0,1 0-1,-1 0 1,1 0 0,-1 0 0,1 1-1,-1-1 1,1 0 0,-1 0-1,1 0 1,-1 0 0,1 1 0,-1-1-1,1 0 1,-1 0 0,0 1-1,1 0 6,-1 1 0,1-1 0,-1 0-1,1 0 1,0 1 0,-1-1 0,1 0-1,0 1 1,0-1 0,0 1 0,0 1 0,0 208 1164,0-177-1221,1-3 8,-4 34 1,-2-32 214,-3 69 440,8 38-172,0-135-423,0-1-1,0 1 1,-1 0-1,-1 7 1,-2-2 129,4-10-140,0 1 1,-1-1-1,1 1 0,0-1 0,-1 1 1,1 0-1,0-1 0,0 1 0,0-1 0,0 1 1,-1 0-1,1-1 0,0 1 0,0 0 1,0-1-1,0 1 0,1 0 0,-1-1 1,0 1-1,0 0 0,0-1 0,0 1 0,1 0 1,-1-1-1,0 1 0,0-1 0,1 1 1,-1-1-1,1 1 0,-1-1 0,0 1 1,1-1-1,-1 1 0,1-1 0,0 1 0,4-14 386,-1 6-328,-1-1-1,0 0 0,2-14 0,-4 20-73,12-29-88,2-5-257,-4 1-414,12-39-787,52-152-1892,-65 203 3495,0 0 1,1 0-1,1 1 0,21-27 1,-27 39 122,0 2-1,1-1 1,0 1 0,1 0 0,0 0 0,0 1-1,1 0 1,-1 0 0,2 1 0,-1 0-1,16-6 1,-19 9-97,0 0 0,1 0-1,-1 1 1,0 0 0,1 1-1,-1-1 1,1 1 0,-1 1 0,1-1-1,0 1 1,-1 0 0,1 0-1,0 1 1,11 3 0,-14-3-71,-1 0 1,0 0-1,0 1 0,0 0 1,0-1-1,-1 1 1,1 0-1,0 0 1,-1 1-1,1-1 0,-1 0 1,0 1-1,0 0 1,0-1-1,0 1 0,2 4 1,-3-5 4,1 0-1,3 6 39,0-1 1,-1 1-1,7 14 0,-10-18-32,0 0 0,0 0 0,0 0 0,-1 0 0,0 0 0,1 0 0,-2 1 0,1-1 0,0 0 0,-2 7 0,-9 30 331,11-36-317,-1-1-1,0 0 0,0 0 1,0 0-1,-1 0 0,1 0 1,-1 0-1,0 0 0,0 0 1,0 0-1,-1-1 0,1 1 1,-1-1-1,0 0 0,-4 4 1,-11 12 58,-17 16-125,32-32 11,-1-1-1,1 1 1,-1-1-1,0 0 0,0 0 1,0 0-1,0 0 0,0-1 1,-5 2-1,-8-1-127,0-1-1,0 0 1,0-1 0,-32-4-1,47 3 153,0 0 0,0 0 0,0 0 0,0 0 0,0 0 0,0 0 0,0 0 0,0 0 0,1-1-1,-1 1 1,-2-4 0,-8-4-6,7 6 0,-15-6-209,15 10 105,7 7 88,0-4 91,1-1 1,-1 0-1,1 0 0,0 0 0,0 0 1,0 0-1,0 0 0,1-1 0,5 4 1,13 10 329,27 44 254,-36-49-435,-1 0-1,23 14 1,-29-21-145,0 0 1,0 1 0,0 0-1,-1 0 1,9 10-1,8 9 126,-15-17-78,-3-4-65,-1 1-1,0-1 1,0 0-1,0 1 0,2 3 1,1 6 341,0-8-279,-5-5-154,-1 0 1,0 0-1,1 1 1,-1-1 0,1 0-1,-1 1 1,0-1-1,1 0 1,-1 1-1,0-1 1,1 0-1,-1 1 1,0-1 0,1 1-1,-1-1 1,0 0-1,0 1 1,0-1-1,1 1 1,-1-1-1,0 1 1,0-1-1,0 1 1,0-1 0,0 1-1,0-1 1,0 1-1,0-1 1,0 1-1,0-1 1,0 2-1,0 13-665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2:05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3328,'13'-13'1061,"-13"12"-1044,0 1-1,0 0 0,0 0 1,1-1-1,-1 1 1,0 0-1,0 0 0,1 0 1,-1 0-1,0-1 1,1 1-1,-1 0 1,0 0-1,0 0 0,1 0 1,-1 0-1,0 0 1,1 0-1,-1 0 0,0 0 1,1 0-1,-1 0 1,0 0-1,1 0 0,-1 0 1,57 0 964,-55 0-974,0 0 0,-1 0 0,1 1 0,0-1 1,-1 0-1,1 1 0,-1-1 0,1 1 0,-1 0 0,1-1 0,-1 1 0,1 0 0,1 1 0,5 3 54,1-1 146,-7-3-190,-1-1 0,0 0 0,0 1 0,0-1 0,0 1 0,0-1 0,0 1 0,0-1 0,0 1 0,0 0 0,0-1 0,0 1 0,-1 0 0,1 0 0,0 0 0,0-1 0,-1 1 0,1 0 0,0 0 0,-1 0 0,1 0 0,-1 0 0,0 1 0,1-1 0,-1 0 0,0 0 0,1 0 0,-1 0 0,0 0 0,0 0 0,0 1 0,0 1 0,0 9 85,0-10-81,1 1 1,-1-1-1,0 0 1,0 1 0,0-1-1,0 1 1,-1-1-1,1 1 1,-1-1-1,1 0 1,-1 1 0,0-1-1,0 0 1,0 0-1,0 1 1,-1-1-1,1 0 1,0 0 0,-1 0-1,-2 2 1,0 1-15,0 0 0,0 0 1,0 0-1,-3 6 0,3-5 40,1-1 1,-1 1-1,0-1 0,-5 4 0,7-5 14,-1-1 1,0 1-1,1 0 1,-4 7-1,-6 8 186,12-19-244,0 0 0,0 0 0,-1 0 0,1 0 0,0 0 0,0 0 0,0 0 0,0 0 0,0 0-1,0 0 1,0 0 0,0 0 0,0 0 0,-1 1 0,1-1 0,0 0 0,0 0 0,0 0 0,0 0-1,0 0 1,0 0 0,0 0 0,0 0 0,0 1 0,0-1 0,0 0 0,0 0 0,0 0 0,0 0-1,0 0 1,0 0 0,0 1 0,0-1 0,0 0 0,0 0 0,0 0 0,0 0 0,0 0 0,0 0-1,0 0 1,0 1 0,0-1 0,0 0 0,1 0 0,-1 0 0,0 0 0,0 0 0,0 0 0,0 0-1,0 0 1,0 0 0,0 0 0,0 0 0,0 1 0,1-1 0,-1 0 0,5 5 70,-4-3-45,1 0-1,-1 0 1,1-1-1,0 1 1,0 0-1,-1-1 1,1 1 0,0-1-1,0 0 1,0 0-1,1 0 1,-1 0 0,0 0-1,0 0 1,1 0-1,-1-1 1,0 1-1,5-1 1,-2 0 35,0-1 0,0 0 1,0 0-1,9-3 0,-8 2 11,0 0-1,-1 1 1,1 0-1,0 0 1,6 0-1,3 1 57,-7 0-169,-1 0 1,1 0-1,0 0 0,8-3 0,15-7-2270,1 7 560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2:06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27 1984,'-13'-13'640,"14"13"-611,-1-1 1,1 1 0,-1 0-1,1 0 1,-1 0-1,1 0 1,-1-1-1,1 1 1,-1 0-1,1 0 1,-1-1-1,1 1 1,-1 0-1,1-1 1,-1 1 0,0 0-1,1-1 1,0 0-1,3-4 254,-5 3 126,1 2-384,0 0 0,0 1 0,0-1 0,0 1 0,1-1 0,-1 0 1,0 1-1,0-1 0,0 0 0,0 1 0,1-1 0,-1 0 0,0 1 0,0-1 0,1 0 0,-1 1 0,0-1 0,0 0 0,1 0 0,-1 1 0,0-1 0,1 0 0,6 2 190,0-1 0,0 0 0,0-1-1,0 0 1,12-1 0,0 1-43,-18 0-175,0 0 0,1 0-1,-1 1 1,0-1 0,0 0-1,0 1 1,1-1 0,-1 0-1,0 1 1,0 0 0,0-1-1,0 1 1,0 0 0,0-1-1,0 1 1,0 0 0,0 0-1,0 0 1,-1 0 0,1 0-1,0 0 1,-1 0 0,1 0-1,0 2 1,5 5 28,9 1 192,-15-9-210,1 0-1,0 0 1,-1 0 0,1 0 0,-1 0-1,1 1 1,-1-1 0,1 0 0,-1 0-1,1 1 1,-1-1 0,0 0 0,1 1 0,-1-1-1,1 0 1,-1 1 0,0-1 0,1 1-1,-1-1 1,0 1 0,1-1 0,-1 1-1,0-1 1,0 1 0,1-1 0,-1 1-1,0-1 1,0 1 0,0-1 0,0 2-1,-4 9 141,3-9-128,0 0 0,0-1 0,1 1 0,-1-1 0,1 1 0,-1 0 0,1-1 0,-1 1 0,1 3-1,0-4-6,0 0-1,0 0 0,0 0 0,0 1 0,0-1 0,0 0 1,-1 0-1,1 0 0,0 0 0,-1 0 0,1 0 0,-1 0 0,1 0 1,-1 0-1,1 0 0,-1 0 0,1 0 0,-1 0 0,0 0 0,0 0 1,0 0-1,1-1 0,-1 1 0,0 0 0,0-1 0,0 1 1,0 0-1,0-1 0,0 1 0,0-1 0,0 0 0,-3 1 0,-5 4 64,2-2-22,6-3-36,0 0-1,-1 1 1,1-1-1,0 1 0,0-1 1,-1 1-1,1 0 0,0-1 1,0 1-1,0 0 1,0 0-1,0 0 0,0 0 1,0 0-1,0 0 0,0 0 1,0 0-1,1 0 1,-1 0-1,0 1 0,1-1 1,-1 0-1,1 0 1,0 1-1,-1-1 0,1 0 1,-1 3-1,1-1-23,0-2 0,0 0-1,0 0 1,0 0-1,-1 0 1,1 0-1,0 0 1,1 1-1,-1-1 0,0 0 1,0 0-1,0 0 1,1 0-1,-1 0 1,0 0-1,1 0 1,-1 0-1,1 0 0,-1 0 1,1 0-1,1 1 1,10 2-45,-10-4 42,0 0 0,1 1 1,-1 0-1,0 0 0,1 0 0,-1 0 0,0 0 0,0 0 0,0 0 0,0 0 0,3 4 0,13 12-98,-11-12 93,-1 1-1,0-1 0,-1 1 0,1 1 0,6 9 0,-12-15 21,1 0 0,-1 0-1,0 0 1,0 0-1,0 0 1,0 0-1,0 0 1,0 0-1,0 0 1,0 0-1,0 0 1,0-1 0,0 1-1,0 0 1,-1 0-1,1 0 1,0 0-1,-1 0 1,1 0-1,-1 0 1,1-1-1,-1 1 1,1 0 0,-1 0-1,0-1 1,0 2-1,-3 4 33,3-5-25,1 0 1,0 0-1,-1 0 0,1 0 0,-1 0 0,1-1 0,-1 1 0,1 0 0,-1 0 0,0-1 0,1 1 0,-1 0 0,0-1 0,1 1 0,-1-1 0,0 1 0,0-1 0,0 1 0,1-1 0,-1 1 0,0-1 0,0 0 0,0 0 0,0 1 0,0-1 0,-1 0 0,-10 3 138,-8 7 127,-9-5 91,20-2-291,7-3-57,0 1-1,1-1 0,-1 1 1,0-1-1,0 1 1,1-1-1,-1 0 0,0 0 1,0 0-1,1 0 0,-1 0 1,0 0-1,0-1 0,0 1 1,1-1-1,-1 1 0,0-1 1,1 0-1,-4-1 0,4 2-8,0 0 0,0-1 0,1 1 0,-1 0 0,0-1 0,0 1 0,0-1 0,0 1 0,0-1 0,1 0 0,-1 1 0,0-1 0,1 0 0,-1 0 0,0 1 0,0-2 0,2 1-50,-1 0 1,1 0-1,-1 1 0,1-1 1,0 0-1,0 1 1,-1-1-1,1 0 1,0 1-1,0-1 0,0 1 1,-1-1-1,1 1 1,0-1-1,0 1 1,1-1-1,16-12-2830,11-2 757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2:06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11 112 2976,'-10'0'831,"14"0"-352,12 0-109,-5 2 441,-6 1-672,-1-1 1,1 0-1,0-1 1,1 1 0,-1-1-1,0 0 1,0 0 0,0-1-1,1 1 1,5-2-1,155 1 763,-162 0-869,0 0 0,0 0 0,0-1 0,0 1 0,-1-1 0,1 0 0,0-1 0,-1 1-1,1-1 1,5-3 0,4 3 128,-12 2-141,0 0 0,0 0 0,0 0 0,0 0 1,0 0-1,-1 0 0,1 0 0,0 0 0,0-1 0,0 1 1,0 0-1,-1-1 0,2 0 0,-2 1-21,0-1 0,0 1 0,0-1-1,-1 1 1,1 0 0,0-1 0,0 1 0,0-1 0,-1 1-1,1 0 1,0-1 0,-1 1 0,1 0 0,0-1-1,-1 1 1,1 0 0,0-1 0,-1 1 0,1 0 0,-1 0-1,1-1 1,0 1 0,-1 0 0,1 0 0,-1 0 0,1 0-1,-1 0 1,0-1 0,-1 1-5,1-1 1,-1 0-1,0 1 0,1-1 1,-1 0-1,1 0 0,-1 0 0,-1-2 1,-6-10 8,8 10 9,-1 0 1,0 0 0,0 1 0,0-1-1,-1 0 1,1 1 0,-1-1-1,-5-3 1,-5-3 180,0 1-1,-18-7 1,24 12-148,0 0 0,0 1 0,0 0 0,0 0 0,0 1 1,0 0-1,-9 0 0,6 0 11,8 0-45,-1 1-1,1 0 1,0 0-1,-1 0 0,1 0 1,0 0-1,-1 0 1,1 0-1,0 1 1,0-1-1,-1 1 1,1 0-1,0 0 1,0 0-1,-3 1 1,-1 2-27,1 0 0,0 1 0,0 0 0,0 0 0,0 0 0,1 0 0,0 1 0,0 0 0,0 0 0,1 0 0,-4 10 0,5-8 34,1 0 0,0 1 0,0-1 0,1 1 0,0-1 0,1 1 0,0-1 0,0 1 0,0-1 0,1 0 0,1 1 0,6 14 0,-3-11 76,1-1-1,0 0 1,1-1-1,0 0 1,17 16 0,-7-10 273,0 0 1,22 13-1,-37-28-296,35 22 525,-35-22-731,1 1 0,0-1-1,0 0 1,-1-1-1,1 1 1,0-1 0,7 1-1,8-1-658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2:07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16 3904,'0'0'1440,"0"0"-1120,-16-15-96,16 15 1152,0 0-800,0 0 0,16 15-384,-16-15 160,31 0-224,-31 0 256,15 0-256,32 0 512,-31 0-352,15 0-2368,0 0 1088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2:08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2720,'42'0'1499,"-32"3"-955,-9-2-521,1-1 6,0 1 1,0 0 0,0 1-1,0-1 1,-1 0 0,1 0-1,0 1 1,-1-1 0,1 1 0,-1 0-1,0-1 1,1 1 0,-1 0-1,0 0 1,0-1 0,2 5 0,1 2 18,-3-7-46,0 0 1,0 1 0,0-1-1,0 1 1,-1-1 0,1 1-1,0-1 1,-1 1 0,0-1-1,1 1 1,-1 0 0,0-1-1,0 3 1,1 7 26,-1-7 24,1-1 0,-1 0 0,0 0 0,0 0 1,-1 0-1,1 1 0,0-1 0,-1 0 0,-1 4 0,-8 8 304,7-11-338,1-1 0,0 1 0,-1-1 0,1 0-1,-1 0 1,0 0 0,0 0 0,0 0 0,0 0 0,-1-1-1,1 0 1,-1 1 0,1-1 0,-6 1 0,-22 2 306,18 6-293,10-9-37,3-2 47,0 0 38,3 3 139,-1-1-198,0-1 0,1 1-1,-1-1 1,0 1 0,1-1 0,-1 0 0,1 0-1,0 0 1,-1-1 0,1 1 0,0 0-1,-1-1 1,5 1 0,47-2 200,-22 0-504,-4 1 17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2:08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234 187 2304,'-13'0'752,"13"0"-747,0 0 0,0 0 1,0 0-1,0 0 0,0 0 0,0 0 1,0 0-1,0 0 0,0 0 0,0 0 1,-1 0-1,1 0 0,0 0 0,0 0 1,0 0-1,0 0 0,0 0 0,0 0 0,0 0 1,0 0-1,0 0 0,0 0 0,-1 0 1,1 0-1,0 0 0,0 0 0,0 0 1,0 0-1,0 0 0,0 1 0,0-1 1,0 0-1,0 0 0,0 0 0,0 0 1,0 0-1,0 0 0,0 0 0,0 0 0,0 0 1,0 0-1,0 0 0,0 1 0,0-1 1,0 0-1,0 0 0,0 0 0,0 0 1,0 0-1,0 0 0,0 0 0,0 0 1,0 0-1,0 0 0,0 1 0,0-1 1,0 29 614,1-6 14,-1 0 0,-4 24 0,0-23-388,1-9-95,0 0 0,0 27 0,3-42-149,1 10 43,-2-1 1,1 0-1,-1 0 0,0 1 1,-1-1-1,0 0 1,0 0-1,-5 10 0,1-1 72,4-12-73,0-1 0,0 1 0,0 0 0,-1-1 0,0 1-1,0-1 1,0 0 0,-5 6 0,-18 10 404,17-11-318,8-9-106,0 1 0,-1-1 0,1 0 0,0 1 0,-1-1 0,1 0 0,-1 0 0,1 1 0,-1-1 0,0-1 0,1 1 0,-1 0 0,0 0 0,0-1 1,1 1-1,-1 0 0,0-1 0,0 0 0,0 0 0,0 1 0,0-1 0,-2-1 0,1 2 1,-1-1 1,1 0-1,0-1 0,0 1 1,0-1-1,0 1 0,0-1 1,0 0-1,1 0 0,-1 0 1,0 0-1,0-1 0,1 1 1,-1-1-1,-3-2 0,-22-12 93</inkml:trace>
  <inkml:trace contextRef="#ctx0" brushRef="#br0" timeOffset="1">141 16 3904,'0'-16'1440,"0"16"-1120,15 0-96,-15 16 384,0-16-384,0 15 64,16 1-192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37:01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2144,'169'0'4533,"-164"2"-3893,-3 0-627,-1-1 0,0 0 0,1 0-1,-1 0 1,1 0 0,-1 0 0,1 0 0,0 0-1,-1 0 1,1-1 0,0 1 0,-1-1 0,1 1-1,2-1 1,-2 1-105,-4 1 56,1-1 60,-1 1 0,0-1 0,0 1 0,-1-1 0,1 0 0,0 0 0,0 0 0,-1 0 0,1-1 0,0 1 0,-1-1 0,1 1 0,-1-1 0,1 0 0,0 0 0,-1 0 0,-3 0 0,4 0-20,0 0 0,-1 0 0,1 0 0,-1 1 0,1-1 0,0 1 0,-1-1 0,1 1 0,0 0 1,0 0-1,-3 1 0,3 0-54,-1-1 0,1 0 0,-1 0 0,1 0 1,-1 0-1,0-1 0,1 1 0,-1-1 0,0 0 0,0 1 1,-3-1-1,5 0 31,-1 0 1,0 0-1,0 1 1,1-1-1,-1 1 1,0 0-1,1-1 1,-1 1-1,0 0 1,1 0-1,-1 0 1,1 0-1,0 0 1,-3 3-1,15 1-55,-6 5 47,5-5-90,-5 2 41,-5-7 67,0 1-1,1-1 1,-1 1-1,0-1 1,0 0 0,0 1-1,1-1 1,-1 0-1,0 1 1,1-1-1,-1 0 1,0 0 0,1 1-1,-1-1 1,0 0-1,1 0 1,-1 0-1,0 1 1,1-1 0,-1 0-1,1 0 1,-1 0-1,0 0 1,1 0-1,-1 0 1,1 0 0,-1 0-1,0 0 1,1 0-1,0 0 1,4 3-109,6 7 193,-11-9-66,0-1 0,1 1 0,-1-1 0,0 1 0,1-1 0,-1 1 0,0-1 0,0 1 0,1-1 0,-1 1 0,0 0 0,0-1-1,0 1 1,0-1 0,0 1 0,0 0 0,0-1 0,0 1 0,0-1 0,0 1 0,0 0 0,0-1 0,0 1 0,0-1 0,-1 2 0,1-2 9,-2 5-24,-9 5-426,9-7 262,-1-3 580,-36 0 288,25 0-1164,25 0-2656,2 0 1170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2:09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17 977 3072,'0'13'976,"0"-13"-969,0 0 0,0 0-1,0 0 1,0 0 0,0 0 0,0 0 0,0 0 0,0 0-1,0 0 1,0 0 0,0 1 0,0-1 0,0 0 0,0 0-1,0 0 1,0 0 0,0 0 0,0 0 0,0 0-1,0 0 1,0 0 0,0 0 0,0 1 0,0-1 0,0 0-1,0 0 1,0 0 0,0 0 0,0 0 0,0 0 0,0 0-1,0 0 1,0 0 0,-1 0 0,1 0 0,0 0 0,0 0-1,0 0 1,0 0 0,0 0 0,0 0 0,0 0 0,0 0-1,0 0 1,0 0 0,0 0 0,-1 0 0,1 0 0,0 0-1,0 0 1,0 0 0,0 0 0,0 0 0,0 0 0,0 0-1,0 0 1,-10-1 137,7 2 3493,3-2-3595,0 0-1,0 0 0,0 0 0,0 0 0,0 0 1,0 0-1,0 0 0,0 0 0,0 0 1,0-2-1,-1-20 465,1 14-423,-1 0 0,2-1 1,-1 1-1,3-11 0,-1 11-80,1-2-2,0 0-1,-1 0 1,-1 0-1,1-17 1,12-120 311,-10 112-246,22-120 126,-5 29-656,-10 94 297,-7 23 113,0 0-1,3-15 1,-4 5 9,-2 13 23,0-1 0,1 1 0,0 0 0,0 0 1,5-13-1,16-28-140,-8 16 166,25-41-1,-27 55-104,-8 5 85,-2 11 12,6-5-17,-6 4 5,-5 2-2,4 2-1,-5 2 36,-6 4 101,6-5-15,-2 11 25,-23 31 53,14-29 36,13-13-197,-1 0-1,0-1 0,1 1 1,-1 0-1,1 0 0,0 0 1,-1 0-1,1 0 0,-1 3 1,1-1-26,0 1 1,0 0 0,0-1-1,1 1 1,0 0 0,0 0-1,0-1 1,1 1 0,-1 0-1,3 7 1,2-3 23,0 0 0,0 0-1,1-1 1,0 0 0,11 12 0,-12-15-52,-1 0 0,0 1 0,-1 0 0,1 0 0,2 7 0,-3-8 8,-3-3 21,1-1-1,-1 0 0,0 0 1,0 0-1,1 0 0,-1 1 1,0-1-1,0 0 0,0 0 1,0 0-1,0 1 0,0-1 1,-1 0-1,1 0 0,0 0 1,-1 1-1,0 0 0,-10 17-37,10-16 34,-12 15-55,11-15 49,-1 1 0,1-1 0,0 0-1,-1 0 1,0 0 0,0 0 0,0 0 0,0-1 0,-5 4 0,-34 17-179,35-20 165,-6 3 157,9 0-41,3-5-75,1-1 0,0 1 1,0-1-1,0 0 0,-1 1 0,1-1 0,0 0 0,0 1 1,-1-1-1,1 0 0,0 1 0,-1-1 0,1 0 0,0 0 1,-1 0-1,1 1 0,0-1 0,-1 0 0,1 0 0,-1 0 1,1 0-1,0 1 0,-1-1 0,1 0 0,-1 0 1,1 0-1,0 0 0,-1 0 0,1 0 0,-1 0 0,-2 0 143,3 0-315,3 0 85,-3 0 83,1 0 0,0-1 0,-1 1 0,1 0 0,0 0 0,-1 0 1,1 0-1,-1-1 0,1 1 0,0 0 0,-1 0 0,1-1 0,-1 1 0,1-1 0,-1 1 0,1 0 0,-1-1 0,1 1 0,-1-1 0,0 1 0,1-1 0,0 0 0,-1 0-114,0 1 1,1-1-1,-1 1 0,1-1 1,-1 1-1,0-1 0,1 1 1,-1-1-1,1 1 0,-1 0 1,1-1-1,0 1 0,-1 0 1,1-1-1,-1 1 1,1 0-1,0 0 0,-1-1 1,1 1-1,-1 0 0,1 0 1,1 0-1,0 0-1499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2:09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1728,'2'0'74,"0"0"0,0-1 0,0 1 0,0-1 0,0 1 0,0-1 0,0 0 0,-1 1 0,1-1 0,2-2 0,-2 2 1,-1 0 1,1 0 0,0 0 0,0 1 0,0-1 0,0 0 0,0 1-1,0-1 1,0 1 0,3-1 0,6 1 301,-7 0-272,-1-1-1,0 1 1,0 0 0,0 0-1,1 0 1,-1 1 0,0-1-1,0 1 1,4 1 0,-2 1-14,-4-3-67,1 0 0,-1 1 0,0-1 0,1 1 1,-1 0-1,0-1 0,1 1 0,-1 0 1,0 0-1,0 0 0,1 0 0,-1 0 0,0 0 1,0 0-1,0 0 0,-1 0 0,1 1 1,0-1-1,0 0 0,-1 1 0,1-1 0,0 0 1,0 4-1,-1 3 81,0-5-41,1 0 0,-1-1 0,0 1 0,0 0 0,-1 0 0,1 0 1,0-1-1,-1 1 0,0 0 0,1 0 0,-1-1 0,0 1 0,0-1 0,-1 1 0,1-1 0,0 1 0,-1-1 0,-3 4 0,-7 7 188,8-8-210,0 0-1,-1-1 1,0 0 0,1 0-1,-9 5 1,-2-4 16,14-4-54,0 0-1,-1-1 0,1 1 0,0 0 0,0 0 0,0 0 0,0 0 0,0 0 0,1 0 1,-1 0-1,-1 2 0,-3 8 7,-6 7-132,11-18 121,0 0 1,0 0-1,0 0 1,0 0-1,0 0 1,0 0 0,-1 0-1,1 0 1,0 0-1,0 1 1,0-1-1,0 0 1,0 0-1,0 0 1,0 0-1,0 0 1,0 0-1,0 0 1,0 0-1,0 0 1,0 1-1,-1-1 1,1 0 0,0 0-1,0 0 1,0 0-1,0 0 1,0 0-1,0 1 1,0-1-1,0 0 1,0 0-1,0 0 1,0 0-1,0 0 1,1 0-1,-1 0 1,0 1 0,0-1-1,0 0 1,0 0-1,0 0 1,0 0-1,0 0 1,0 0-1,0 0 1,0 0-1,0 1 1,0-1-1,0 0 1,1 0-1,-1 0 1,0 0 0,0 0-1,0 0 1,0 0-1,11 10 177,-11-9-155,1-1 0,-1 1 0,0-1 0,1 0 0,-1 1 0,1-1 0,0 0 0,-1 1 0,1-1 0,-1 0 0,1 0 0,-1 1 0,1-1 0,0 0 0,-1 0 0,1 0 0,-1 0 0,1 0 0,0 0 0,0 0 0,5 1 125,2 3-12,-7-3-209,1 0 0,-1 0 0,0 0 0,1 0-1,-1 0 1,1-1 0,-1 1 0,1-1 0,0 1 0,-1-1 0,1 0 0,0 0 0,1 1-1,13-1-622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2:10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4160,'16'0'1536,"-16"0"-1216,15-16-64,-15 16 480,16 0-448,0 0-96,-1 0-128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2:10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 2240,'0'0'720,"3"0"-448,90 0 923,-92 0-1185,-1 0 1,1 0 0,-1 0 0,0 0 0,1 0-1,-1 0 1,1 0 0,-1 0 0,1 0 0,-1 0 0,0 0-1,1 0 1,-1 0 0,1 1 0,-1-1 0,0 0 0,1 0-1,-1 1 1,0-1 0,1 0 0,-1 0 0,0 1 0,0-1-1,1 0 1,-1 1 0,0-1 0,0 0 0,1 1 0,-1-1-1,0 1 1,5 6 144,1-3 74,-5-4-218,-1 1 0,1-1-1,-1 0 1,1 0 0,-1 1-1,0-1 1,1 0 0,-1 1-1,0-1 1,1 0 0,-1 1-1,0-1 1,1 1 0,-1-1-1,0 0 1,0 1 0,1-1-1,-1 1 1,0-1 0,0 1-1,0-1 1,0 1 0,0-1-1,0 1 1,0-1 0,0 1-1,0-1 1,0 1 0,0-1-1,0 1 1,0 0 0,0 10 98,0-9-79,1 1-1,-1 0 1,0-1-1,0 1 1,0-1 0,0 1-1,-1-1 1,1 1-1,-1-1 1,1 1 0,-1-1-1,0 0 1,0 1-1,0-1 1,0 0 0,-1 0-1,1 0 1,-1 1-1,1-1 1,-3 1-1,1 1 8,0 0 0,-1 1 0,1-1 0,-3 7 0,5-8-20,0 0-1,-1-1 0,0 1 0,1-1 0,-1 1 0,0-1 0,0 0 0,0 0 1,0 1-1,-1-1 0,1-1 0,-3 3 0,0-1 12,1 0 0,-1 0 0,1 1 0,0-1 0,1 1 0,-1 0 0,1 0 0,-5 6 0,-15 17-24,14-19-94,8-7 74,-1 1 0,0-1 0,1 1 0,-1-1 0,1 1 0,-1-1 0,1 1 0,0 0 0,-1 0 0,1 0 0,0 0 0,0-1 0,1 1 0,-1 1 0,0-1-1,1 0 1,-1 0 0,1 0 0,-1 0 0,1 3 0,0-4 22,0-1-1,0 1 1,0-1-1,0 0 1,0 1-1,0-1 1,0 1-1,0-1 1,0 1-1,0-1 1,0 0-1,0 1 1,1-1-1,-1 1 0,0-1 1,0 0-1,0 1 1,1-1-1,-1 1 1,0-1-1,0 0 1,1 1-1,-1-1 1,0 0-1,1 0 1,-1 1-1,0-1 0,1 0 1,-1 0-1,0 1 1,1-1-1,-1 0 1,1 0-1,-1 0 1,0 0-1,1 0 1,-1 0-1,1 1 1,-1-1-1,1 0 1,-1 0-1,0 0 0,1 0 1,-1-1-1,1 1 1,0 0-1,1 0 29,-1 0 0,1 0-1,0 1 1,0-1 0,-1 0-1,1 1 1,0-1 0,2 2-1,-2-1-11,-1 0-1,1-1 1,0 1-1,0 0 1,-1-1-1,1 1 1,0-1-1,0 0 1,-1 1-1,1-1 1,0 0-1,0 0 1,0 0-1,0-1 1,-1 1-1,1 0 1,0-1-1,0 1 1,-1-1-1,1 1 1,2-2-1,-1 1 13,0 0-124,0 0-1,0 1 0,-1-1 1,1 1-1,0 0 1,0 0-1,4 0 1,0 0-594,9 0-297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2:10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3072,'15'-15'1120,"-15"15"-864,16 0-64,15 0 160,-15 0-224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2:11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0 421 2656,'47'0'4432,"-46"0"-4424,-1 1 0,1-1 0,-1 0 1,1 0-1,-1 0 0,1 0 0,-1 0 1,1 0-1,-1 0 0,1 0 0,-1 0 0,1-1 1,-1 1-1,0 0 0,1 0 0,-1 0 0,1-1 1,-1 1-1,1 0 0,-1 0 0,0-1 1,1 1-1,-1 0 0,1-1 0,-1 1 0,0 0 1,1-1-1,-1 1 0,0-1 0,0 1 0,1-1 1,3-6 80,9 0 7,3-14 32,-3 13-64,-8-5-80,8-6 23,-12 17 9,1 0-1,0-1 0,-1 1 0,1 0 0,-1-1 1,0 1-1,0-1 0,0 1 0,0-1 0,0 0 0,-1 0 1,1 1-1,-1-1 0,1 0 0,-1-5 0,0 2 1,1 0-1,0 0 1,0-1-1,3-6 0,2-11-22,-4 3-54,-1-1 0,-1-27 0,-1 21 84,1-78 494,0 101-602,0 5-155,0 5 170,1 1 150,-1-2-27,1 0-1,-1-1 1,0 1 0,-1-1 0,1 1 0,0 0-1,-1-1 1,-1 6 0,-9 32 366,8-28-292,-1 1 0,-7 19 0,9-29-103,0-1 0,0 0 0,1 0-1,-1 1 1,1-1-1,0 0 1,0 1-1,0-1 1,0 1-1,0-1 1,1 1 0,0-1-1,0 5 1,0 70 738,2-60-255,11 11-160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2:11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2496,'0'0'784,"2"-3"-464,9-7 37,-11 10-338,0 0-1,0-1 1,0 1 0,0 0-1,0 0 1,0 0 0,0 0-1,0 0 1,0 0-1,0 0 1,0 0 0,1 0-1,-1-1 1,0 1 0,0 0-1,0 0 1,0 0-1,0 0 1,0 0 0,0 0-1,0 0 1,1 0-1,-1 0 1,0 0 0,0 0-1,0 0 1,0 0 0,0 0-1,0 0 1,1 0-1,-1 0 1,0 0 0,0 0-1,0 0 1,0 0 0,0 0-1,0 0 1,0 0-1,1 0 1,-1 0 0,0 0-1,0 0 1,0 0-1,0 0 1,0 1 0,0-1-1,0 0 1,0 0 0,0 0-1,1 0 1,-1 0-1,0 0 1,0 0 0,0 0-1,0 0 1,0 1 0,1 0 55,0 0 0,0 0 1,1 0-1,-1 0 0,0 0 1,1 0-1,-1 0 0,1 0 1,-1 0-1,1-1 1,-1 1-1,1-1 0,-1 1 1,1-1-1,0 0 0,-1 1 1,4-1-1,-3 0-28,0 1 1,1-1-1,-1 1 0,1 0 0,-1-1 0,0 1 1,0 0-1,1 1 0,-1-1 0,0 0 1,0 1-1,0-1 0,0 1 0,-1-1 0,1 1 1,0 0-1,-1 0 0,1 0 0,-1 0 1,3 4-1,-3-1 13,0-1 1,0 1-1,-1-1 1,1 1-1,-1 0 0,0 0 1,0-1-1,-1 7 1,0 1 34,-1-7 7,-9 5 75,9-7-42,98-3 788,-52 0-804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2:14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436 31 2560,'1'1'62,"1"-1"0,-1-1 0,0 1 0,0 0 0,0 0 0,0 0 0,0 0 0,0-1 0,0 1 0,0-1 0,0 1 0,0-1 0,0 1 0,0-1 0,0 1 0,0-1 0,0 0 0,1-1 0,8-5 1171,-10 4-556,0 3-651,0-1 0,0 1 0,0-1 0,0 1 1,0-1-1,0 1 0,0-1 0,1 1 0,-1-1 0,0 1 1,0 0-1,0-1 0,0 1 0,1-1 0,-1 1 0,0-1 1,0 1-1,1 0 0,-1-1 0,0 1 0,1-1 0,-1 1 0,0 0 1,1-1-1,-1 1 0,0 0 0,1 0 0,-1-1 0,1 1 1,-1 0-1,1 0 0,-1 0 0,1 0 0,-1-1 0,1 1 1,-1 0-1,1 0 0,-1 0 0,1 0 0,-1 0 0,1 0 0,2 0 385,-6 0-144,-9 1-213,-1-1 1,1 2-1,-1-1 0,1 2 1,-1 0-1,1 0 1,0 1-1,1 1 0,-16 7 1,-129 79 563,144-82-527,0 0-1,1 1 1,0 0-1,0 1 1,1 0-1,1 0 1,-13 21-1,12-15-54,1 0 0,1 0 0,0 0-1,1 1 1,-6 29 0,-18 151 92,29-179-53,2 1 1,0-1-1,2 1 0,0-1 1,1 0-1,10 36 0,-9-43-2,0 1 0,1-1 0,0-1-1,1 1 1,1-1 0,0 0 0,0 0 0,1-1-1,0 0 1,19 17 0,8 4 243,-9-9 355,51 34 1,-61-45-446,18 14 0,-19-14-390,-4-4-239,-10-6 316,0-1 1,0 1 0,1-1-1,-1 1 1,0 0 0,0-1-1,0 1 1,0 0-1,0 0 1,0 0 0,0 0-1,-1 0 1,1 0 0,0 0-1,0 0 1,-1 0-1,1 0 1,-1 0 0,1 0-1,-1 1 1,1-1 0,-1 0-1,0 0 1,0 0-1,1 1 1,-1-1 0,0 3-1,0 24-4803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2:17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33 2912,'0'-1'47,"0"0"0,0 1 0,0-1 0,1 0 0,-1 1 0,0-1 0,0 0 0,0 0 0,0 1 0,1-1 0,-1 0 0,0 1 0,1-1 0,-1 0 0,0 1 0,1-1 0,-1 1 0,1-1 0,-1 0 0,1 1 0,-1-1 0,1 1 0,0 0 0,0-1 0,-1 0-30,1 1 0,-1 0-1,1-1 1,-1 1 0,1 0 0,-1-1 0,1 1-1,-1-1 1,0 1 0,1 0 0,-1-1 0,0 1 0,1-1-1,-1 1 1,0-1 0,0 0 0,0 1 0,1-1-1,-1 1 1,0-1 0,0 1 0,0-1 0,0-1 0,0 2-7,0 0 1,0 0 0,0 0 0,0 0-1,0 0 1,0 0 0,0 0 0,0 0-1,0 0 1,0 0 0,0-1 0,0 1-1,0 0 1,0 0 0,0 0 0,0 0-1,0 0 1,0 0 0,0 0 0,0 0-1,0 0 1,0 0 0,0-1 0,0 1 0,0 0-1,0 0 1,0 0 0,0 0 0,0 0-1,0 0 1,1 0 0,-1 0 0,0 0-1,0 0 1,0 0 0,0 0 0,0 0-1,0 0 1,0 0 0,0 0 0,0 0-1,0 0 1,0 0 0,1 0 0,-1 0-1,0 0 1,0 0 0,0 0 0,0 0 0,0 0-1,0 0 1,0 0 0,0 0 0,0 0-1,0 0 1,1 0 0,0 0 151,0-1 0,0 1 0,0 0 0,0 0 0,0 0-1,0 0 1,0 0 0,0 0 0,0 0 0,2 1 0,-3 11 208,0-9-313,0 28 261,1-11-80,-5 41 0,-6-1 61,7-34-214,1-10-13,0 0 0,-1-1 0,-6 21 0,3-13 61,1 0 0,-4 27-1,-4 25 238,7-60-304,5-12-50,0 0 0,0 0 0,0 0 0,0 1-1,0-1 1,1 0 0,-1 0 0,1 7-1,0 31 1180,0-38-870,0-3-159,2-3-758,-1 3 460,0-2-129,0 1 0,0 0 0,0 0 0,1 0 0,-1 0-1,0 0 1,1 1 0,-1-1 0,1 0 0,-1 1 0,1-1-1,-1 1 1,1-1 0,-1 1 0,1 0 0,-1-1 0,1 1-1,-1 0 1,3 0 0,25 0-2864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2:18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94 4384,'2'-11'2181,"3"14"255,3 3-2365,-5-5 71,0 0 1,0-1-1,-1 1 0,1-1 1,0 1-1,0-1 1,0 0-1,0 0 1,5-1-1,8 0 226,-5 2-235,-5 0-59,-1-1 0,1 0 0,-1 0 0,1 0 0,0-1 0,-1 0 0,7-1 0,-2-3 41,-7 4-71,0 0 0,0-1 0,0 1 0,0 0 0,0 1 0,0-1 0,1 0 0,-1 1 0,6 0 0,50 0 1022,-58 0-1042,0 0-1,0 0 1,-1 0-1,1 0 1,0 0-1,0-1 1,-1 1 0,1 0-1,0 0 1,-1 0-1,1-1 1,0 1-1,-1 0 1,1-1-1,0 1 1,-1-1-1,1 1 1,-1-1-1,1 1 1,-1-1 0,1 1-1,-1-1 1,1 1-1,0-2 1,-1 2-4,0-1 1,1 1 0,-1-1 0,0 1 0,1-1 0,-1 1-1,0 0 1,1-1 0,-1 1 0,1 0 0,-1-1-1,1 1 1,-1 0 0,1-1 0,-1 1 0,1 0 0,-1 0-1,1 0 1,0 0 0,-1-1 0,1 1 0,-1 0-1,2 0 1,3-2-954,3-6-648,0 1 0,0 0 1,1 1-1,18-11 0,4 2-1576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37:01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2 640,'12'-1'99,"-9"1"-80,0-1 1,0 1 0,-1 0-1,1 0 1,0 0 0,0 1-1,0-1 1,0 1-1,0-1 1,3 3 0,1 0 79,-4-1-30,-1-1-1,0 0 1,0 0 0,1 0 0,-1 0-1,0 0 1,1-1 0,-1 1 0,1-1-1,-1 1 1,1-1 0,-1 0 0,1 0 0,3 0-1,-6 2 471,0-1-510,0 1 1,0-1 0,0 0-1,-1 0 1,1 0-1,0 1 1,-1-1-1,1 0 1,0 0-1,-1 0 1,0 0 0,1 0-1,-1 0 1,0 0-1,1 0 1,-1 0-1,0 0 1,0 0-1,0 0 1,0 0-1,0-1 1,0 1 0,0 0-1,0-1 1,0 1-1,0-1 1,0 1-1,0-1 1,-1 1-1,1-1 1,0 0-1,0 1 1,0-1 0,-1 0-1,1 0 1,-2 0-1,1 0-8,0 0 1,1 0-1,-1 1 0,0-1 0,0 0 1,1 1-1,-1 0 0,0-1 0,1 1 1,-1 0-1,1 0 0,-1 0 0,1 0 0,0 0 1,-1 0-1,1 0 0,0 0 0,-2 2 1,-13 10 118,-5-6-15,19-6-120,0-1 0,0 1 0,0-1 0,0 1 0,0 0 0,0 0-1,-2 2 1,3-3-6,0 1-1,1 0 0,-1-1 0,0 1 0,1 0 1,-1 0-1,1 0 0,-1 0 0,1-1 0,0 1 0,-1 0 1,1 0-1,0 0 0,0 0 0,-1 0 0,1 0 1,0 0-1,0 0 0,0 2 0,0-2 4,0 0 1,0-1-1,0 1 0,0 0 0,0 0 0,0 0 0,-1-1 1,1 1-1,0 0 0,0-1 0,-1 1 0,1 0 1,-1 0-1,1-1 0,-1 1 0,1-1 0,-1 1 0,1 0 1,-1-1-1,1 1 0,-1-1 0,0 1 0,1-1 0,-1 0 1,0 1-1,1-1 0,-1 0 0,-1 1 0,1 0 4,0-1 0,-1 1 0,1-1-1,0 1 1,0 0 0,0 0 0,0-1-1,0 1 1,0 0 0,0 0 0,1 0-1,-1 0 1,0 0 0,0 1 0,0 1-5,0-1 1,1 1-1,-1-1 1,1 1-1,0-1 1,0 1-1,0 0 1,0 3-1,0-4-30,0 0 13,0-2 106,0 0 17,34 0-704,-21 0-1462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2:18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27 992,'-13'0'309,"13"0"-306,0 0-1,0 0 0,0 0 1,0 0-1,0 0 0,0 0 1,0 0-1,0 0 0,0 0 1,-1 0-1,1 0 0,0 0 1,0 0-1,0 0 0,0 0 1,0 0-1,0 0 0,0 0 1,0 0-1,0 0 0,0 0 1,0 0-1,-1 0 0,1 0 1,0 0-1,0 0 0,0 0 1,0 0-1,0 0 0,0 0 1,0 0-1,0 0 0,0 0 1,0 0-1,0 1 1,0-1-1,0 0 0,0 0 1,0 0-1,0 0 0,0 0 1,0 0-1,0 0 0,0 0 1,0 0-1,0 0 0,0 1 1,0-1-1,0 0 0,0 0 1,0 0-1,0 0 0,0 0 1,0 0-1,0 0 0,0 0 1,0 8 86,0-3 180,0 0 0,0 0 0,-1 0 0,-1 9 0,-8 9 579,5 24-80,-21 88 112,10-13-613,13-88 104,3 59-1,0-48-119,0-43-38,0-2 139,0 0 16,0 0 400,0-2-368,0-19-765,1 1 0,0-1 1,1 1-1,10-39 0,-7 37-75,-1-2 1,2-31-1,-4 34 178,0 0 0,1 0-1,9-28 1,-4 29 100,0-1-1,2 1 0,0 1 1,1-1-1,17-20 0,-21 33 305,0 0 1,0 0-1,0 1 0,1 0 0,0 0 0,13-7 0,-15 10-16,0-1-1,1 1 0,0 1 0,-1-1 1,1 1-1,0 0 0,0 1 1,13-2-1,3 7 242,-10 0-174,6-2-10,-14-2-147,-1 1-1,1-1 0,-1 1 1,1 0-1,-1 0 1,0 1-1,0-1 0,0 1 1,1 0-1,-1 0 0,4 3 1,3 4 98,0 0 0,-1 1 0,0 0 1,0 0-1,11 18 0,-20-25-108,1 0 0,-1 0-1,0 0 1,-1 1 0,1-1 0,0 0 0,-1 1-1,0-1 1,0 1 0,0-1 0,0 0-1,-2 6 1,1-2 98,-1 0 0,0 0 0,-1 0 0,-4 10 0,4-12-216,0-1 1,0 1-1,0-1 1,-1 0-1,1 0 1,-1 0 0,0-1-1,0 1 1,0-1-1,-1 0 1,1 0-1,-1 0 1,0-1-1,1 0 1,-10 4-1,10-5 14,-21 9-956,0 0 0,-1-2-1,-40 8 1,54-14 930,-1 0 0,1-1 0,-1-1 0,1 0-1,-1-1 1,1 0 0,-1-1 0,1 0 0,-14-5 0,24 6 252,-1 1 0,1-1 0,0 0 0,-1 1 0,1-1 0,-1 1 0,1 0 0,-1 0 0,1 0 0,-1 0 0,1 0 0,-1 0 0,1 1 0,-4 0 0,5 0-72,1-1 1,-1 0-1,0 1 0,1-1 0,-1 1 1,1-1-1,-1 1 0,1-1 1,-1 1-1,1-1 0,-1 1 0,1-1 1,0 1-1,-1 0 0,1-1 1,0 1-1,-1 0 0,1-1 0,0 2 1,0-1 22,-1 1 0,1 0 0,0 0 1,0 0-1,0-1 0,1 1 0,-1 0 0,0 0 1,1-1-1,0 3 0,2 7 120,1 0-1,0-1 1,1 0 0,0 0-1,0 0 1,1-1 0,0 1-1,1-2 1,8 10 0,0-3 23,-8-7 22,1 0 0,-1-1 0,2 0 0,10 8 0,1-6 97,-15-7-335,-1 0 1,0 0-1,0 0 0,0 0 0,0 0 1,0 1-1,-1 0 0,7 6 1,11 9-22,-16-15 120,0 0 0,-1 1 0,1 0 0,-1 0 0,0 0 0,0 1 0,-1-1 0,5 7 0,-8-10-97,1 0-1,0 0 1,-1 0 0,1 0-1,0 0 1,0 0-1,0 0 1,0 0 0,0 0-1,0-1 1,0 1-1,0 0 1,1-1 0,-1 1-1,0-1 1,0 1-1,1-1 1,-1 1 0,0-1-1,0 0 1,1 0-1,0 0 1,-1 0-76,-1 0 1,0 0-1,0 0 1,0 0-1,0 0 1,0 0-1,0 0 1,0 0-1,0 0 1,0 0-1,0 0 1,1 0-1,-1 0 1,0 0-1,0 0 0,0 0 1,0 0-1,0 0 1,0 0-1,0 0 1,0 0-1,0 0 1,0 0-1,0 0 1,1 1-1,-1-1 1,0 0-1,0 0 1,0 0-1,0 0 0,0 0 1,0 0-1,0 0 1,0 0-1,0 0 1,0 0-1,0 0 1,0 0-1,0 0 1,0 1-1,0-1 1,0 0-1,0 0 1,0 0-1,0 0 1,0 0-1,0 0 0,0 0 1,0 0-1,0 0 1,0 0-1,0 1 1,0-1-1,0 0 1,0 0-1,0 0 1,0 10-2503,0-7-1604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2:19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 4736,'-15'15'1760,"15"16"-1376,-16-15-96,16 0 320,0 15-384,0 0 128,0-16-224,16 17 576,-16-17-416,0 16 544,-16-15-512,16 0-192,0-16-128,-15 0-3936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2:19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3392,'7'-1'237,"0"1"0,0-1 0,-1 0 0,1-1 0,0 0 0,6-2 0,-7 2-173,-5 1-56,0 1 1,1 0-1,-1 0 1,0 0 0,1 0-1,-1 0 1,1 0 0,-1 0-1,0 0 1,1 0-1,-1 1 1,0-1 0,1 0-1,-1 1 1,0-1 0,1 1-1,-1 0 1,0-1-1,0 1 1,0 0 0,0 0-1,0 0 1,1 0 0,-2 0-1,1 0 1,0 0 0,0 0-1,1 1 1,11 10 642,-2-7-263,7 5-8,-18-9-365,0-1 1,1 1 0,-1-1 0,1 1-1,-1 0 1,0-1 0,0 1-1,1-1 1,-1 1 0,0 0-1,0-1 1,0 1 0,0 0-1,0-1 1,1 1 0,-1 0 0,0-1-1,-1 1 1,1 0 0,0-1-1,0 1 1,0 0 0,0 0-1,-1 2 57,1-2-54,0 1 1,0 0-1,-1 0 1,1-1-1,-1 1 1,1 0 0,-1 0-1,1-1 1,-1 1-1,0 0 1,0-1-1,0 1 1,0-1-1,0 1 1,0-1-1,-2 2 1,-23 17 143,8-7-21,10 0-50,1-8-110,7-5 18,0 0 0,-1 0 0,1 0 0,0 0 1,-1 1-1,1-1 0,0 0 0,-1 0 0,1 1 0,0-1 0,-1 0 0,1 1 0,0-1 0,0 0 0,-1 1 0,1-1 0,0 0 0,0 1 0,0-1 0,0 1 0,-1-1 1,1 0-1,0 1 0,0-1 0,0 1 0,0-1 0,0 1 0,0-1 0,0 0 0,0 1 0,0 2 177,0-3 5,5 3 166,-2-2-327,1 0 0,-1 0 0,0 0 0,0-1 0,0 1 0,1-1 0,-1 0 0,0 0 0,0 0 0,1 0 0,-1 0 0,0-1 0,0 0 0,1 1 0,5-3 0,53-3-1023,-31-7 385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2:19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1 992,'0'0'309,"0"3"-175,0 8 123,1-2 150,-1 0 1,-1 0 0,-2 12 0,-13 73 1542,4-19-1287,-8 6-69,-4 23 76,23-98-647,0 2-1,0-1 0,-1 1 0,0 0-1,0-1 1,-1 0 0,-3 9 0,3-9 85,0 0 0,0 0 0,-1 11 0,-2 3 99,0-7-23,5-13-164,0 0 0,0 1-1,1-1 1,-1 0 0,0 1 0,1-1 0,0 1-1,-1-1 1,1 0 0,-1 3 0,1-1 135,0-3-223,0-3-566,1 1 335,-1 1 0,0-1 0,1 0-1,-1 1 1,1-1 0,-1 1 0,1-1-1,0 1 1,1-3 0,4-9-788,-5 9 675,0-1 0,0 1 1,-1 0-1,0-8 0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2:20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33 2976,'26'-13'971,"-25"13"-938,0 0 1,0-1-1,0 1 1,1-1 0,-1 1-1,0-1 1,0 0 0,0 0-1,0 1 1,-1-1 0,1 0-1,0 0 1,0 0 0,0 0-1,0-1 1,1-1 105,-1 2-98,-1 1 0,1 0 0,-1-1 0,1 1 0,-1 0 0,1-1 0,0 1 0,-1 0-1,1 0 1,0-1 0,-1 1 0,1 0 0,0 0 0,-1 0 0,1 0 0,0 0 0,-1 0 0,1 0 0,0 0 0,-1 0 0,1 0 0,-1 0 0,2 1 0,0-1 90,4 0-11,-5 0-42,23 13 258,-18-12-324,-5-1-4,-1 0-1,1 0 1,0 0 0,-1 0 0,1 0 0,0 0-1,-1 0 1,1 0 0,-1 0 0,1 1 0,-1-1 0,1 0-1,0 0 1,-1 1 0,1-1 0,-1 0 0,1 1-1,-1-1 1,1 0 0,0 1 0,9 10 98,-7-9-42,-3-2 0,0 0 86,0 0-6,0 0 80,0 0-64,0 0 64,0 0-80,0 0 16,0 0-80,0 0-139,0 0-42,13 0-214,-11 0 240,1 3-5,7 7 32,-5-7-10,8 0-12,0 7-10,-12-9 83,-1-1-1,1 1 0,-1-1 0,0 1 1,1-1-1,-1 1 0,0 0 0,0-1 1,1 1-1,-1-1 0,0 1 1,0 0-1,0-1 0,0 1 0,0 0 1,0-1-1,0 1 0,0 0 0,0-1 1,0 1-1,0 0 0,0-1 0,-1 2 1,1 0 17,1 20 58,0-16-28,-1 1 1,0-1-1,0 1 0,0-1 0,-1 1 1,0-1-1,-2 8 0,-7 12 275,10-25-314,-1 1 1,0 0-1,1 0 0,-1-1 0,0 1 0,0-1 0,0 1 0,0 0 0,0-1 0,0 0 0,0 1 0,0-1 0,-1 0 0,1 1 0,0-1 0,-4 1 1,-4 5-30,-1 9 39,-1-7 136,-1 0-1,-14 7 1,5-3-3,17-11-137,1 0 0,-1 0-1,1 0 1,-1 0-1,0-1 1,0 0 0,-4 1-1,-5 2 1,-2 2-6,12-5-27,-1 0 1,1 0 0,0 0-1,0 0 1,-1 0-1,1-1 1,-6 1 0,-69-1-748,78 0 765,0 0-1,0 0 1,0 0-1,0 0 1,0 0-1,0 0 1,0 0-1,0 0 1,0 0-1,0 0 1,0 0-1,-1 0 1,1 0-1,0 0 1,0 0-1,0 0 1,0 0-1,0 0 1,0 0-1,0 0 1,0 0-1,0 0 1,0 0-1,0 0 1,-1 0-1,1 0 1,0 0-1,0 0 1,0 0-1,0 0 0,0 0 1,0 1-1,0-1 1,0 0-1,0 0 1,0 0-1,0 0 1,0 0-1,0 0 1,0 0-1,0 0 1,0 0-1,0 0 1,0 0-1,0 1 1,0-1-1,0 0 1,0 0-1,0 0 1,0 0-1,0 0 1,0 0-1,0 0 1,0 0-1,0 0 1,0 1-1,0-1 8,0 0-1,0 1 0,0-1 0,0 1 0,0-1 1,0 0-1,0 1 0,0-1 0,0 1 1,0-1-1,0 0 0,1 1 0,-1-1 0,0 1 1,0-1-1,0 0 0,1 1 0,-1-1 0,0 0 1,0 1-1,1-1 0,-1 0 0,0 0 0,1 1 1,-1-1-1,0 0 0,1 1 0,7 7 109,-4 5-47,-3-9-48,1 0 0,-1 0 0,1 0 0,0 0 1,4 7-1,-1-4 11,37 61 430,-38-61-426,0-1 0,0 1 0,1-1 0,0-1 0,8 9 1,-6-8-8,-1 1 1,8 11-1,-10-14 25,0 1 0,0 0 0,7 6 0,-8-9 33,0 1 1,0 0-1,0 0 0,-1 0 0,1 0 0,1 4 1,-3-6-142,-1 0 1,0 0 0,1 0 0,-1-1 0,1 1-1,-1 0 1,1 0 0,-1 0 0,1-1-1,-1 1 1,1 0 0,0 0 0,0-1 0,-1 1-1,1-1 1,0 1 0,0-1 0,0 1-1,0-1 1,-1 1 0,1-1 0,0 0 0,0 1-1,0-1 1,0 0 0,0 0 0,0 0-1,0 0 1,0 0 0,0 0 0,0 0 0,0 0-1,0 0 1,1-1 0,4 1-643,10 0-3406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2:20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16 3328,'0'-15'1216,"0"30"-928,-15 1-96,-1-1 1088,16 1-736,0 0 192,0-1-416,-15 1-64,15-1-160,0 1 160,0-16-160,0 0 1152,0 0-672,0 0-1504,0 0 448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2:21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3712,'7'0'642,"-5"0"-538,0 0 1,0 0-1,0 0 0,0 0 1,1 0-1,-1 1 0,0-1 1,0 0-1,3 2 0,42 24 1709,-43-24-1640,-3-1-140,0-1-1,-1 0 1,1 0 0,0 1-1,-1-1 1,1 0 0,-1 1-1,1-1 1,0 1 0,-1-1-1,1 1 1,-1-1 0,0 1 0,1-1-1,-1 1 1,1-1 0,-1 1-1,0-1 1,1 1 0,-1 0-1,0 0 1,3 4 51,0 1 7,6 14 508,-8-19-578,-1-1 0,0 1 0,1 0 0,-1-1 0,0 1 0,0 0 0,0 0 0,0 0 0,0-1 0,0 1 0,0 0 1,0 0-1,0-1 0,0 1 0,0 0 0,-1 0 0,1-1 0,0 1 0,-1 0 0,1-1 0,0 1 0,-1 0 0,0 0 0,-9 5 283,7 1-186,3-7-116,0 0 0,0 0 0,0 0 1,0 0-1,0 1 0,0-1 0,-1 0 0,1 0 0,0 0 1,0 1-1,0-1 0,0 0 0,0 0 0,0 0 0,0 0 1,0 0-1,0 1 0,-1-1 0,1 0 0,0 0 0,0 0 1,0 0-1,0 0 0,0 0 0,-1 1 0,1-1 0,0 0 1,0 0-1,0 0 0,0 0 0,-1 0 0,1 0 0,0 0 1,0 0-1,-1 0 0,-25 2 95,14-2-137,22 0 39,23 0 224,-9 0 298,30 0-5837,-23 0 2319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2:21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2912,'13'-13'923,"-13"13"-915,0 0 1,0 0 0,1 0-1,-1-1 1,0 1 0,0 0-1,0 0 1,0 0 0,1 0-1,-1 0 1,0 0 0,0 0-1,0 0 1,1-1 0,-1 1-1,0 0 1,0 0 0,0 0 0,1 0-1,-1 0 1,0 0 0,0 0-1,0 0 1,1 0 0,-1 0-1,0 0 1,0 0 0,0 0-1,1 0 1,-1 1 0,0-1-1,0 0 1,0 0 0,0 0-1,1 0 1,-1 0 0,0 0-1,0 0 1,0 1 0,0-1 0,1 0-1,-1 0 1,3 2 45,1 0 0,-1 0 1,1 0-1,-1 0 0,3 4 0,15 20 752,10 0-145,-6 2-208,-1 2 0,-2 0 1,-1 2-1,22 43 0,-33-53-295,-1 1 0,-2 0 0,0 0-1,-1 1 1,-2 0 0,3 26-1,-1 2 131,1 72 0,-8-101-138,0 1 0,-2-1 1,0-1-1,-2 1 0,-14 42 1,16-57-68,-1 1 0,0-1 1,-1 0-1,0-1 1,0 1-1,0-1 0,-1 0 1,-8 8-1,-7 3 318,-32 22 1,25-19-473,-32 23-1187,11-10 266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2:25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10 141 1664,'-10'0'500,"20"0"-35,-10 0 213,3 0-140,1 0-179,0-1-79,1 1 0,-1 0 0,0 0 1,1 0-1,-1 1 0,7 1 0,-6 5-221,-5-7-52,0 1 0,1-1 0,-1 0 0,0 1 0,0-1-1,1 1 1,-1-1 0,0 0 0,1 1 0,-1-1-1,0 0 1,1 1 0,-1-1 0,1 0 0,-1 0-1,1 1 1,-1-1 0,0 0 0,1 0 0,-1 0 0,1 0-1,-1 1 1,1-1 0,-1 0 0,1 0 0,-1 0-1,1 0 1,-1 0 0,1 0 0,-1 0 0,2-1-1,81 1 384,-52 0-297,-3-1 21,50 5-1,-58-1-69,10 1 35,42 2 0,-43-6-58,-9 1 13,1-1 0,21-4 0,-21 1 52,7-1 71,48-2 0,173 6-328,-181 1 193,126-4-140,-147-2 144,96-3 87,805 8-124,-744-8-87,-3 0-12,-134 8 72,136-2 92,-151-1-26,200-7-18,-30 2-133,-2 0 32,-88 9 187,219-5 459,-277 1-422,189-7-31,-182 11-120,155-4-226,-67-8 116,0 6 16,-81 1 70,138-5 68,-85 10 31,186-4 201,-264-1-295,170-5-81,71 9 220,-104-8-47,-16 0 12,-184 8-67,148-3 22,-66-2-46,90-3-86,732 8 372,-700 8 107,-3 0-392,-72-9-320,176 5 180,-233 0 215,111 5-3,346-9-33,-317-10-102,-55 4 39,137 6 297,-261 1-408,35 6-1,-38-3-5,31 0 0,123-4-236,-162 0 386,36 7-1,-37-3 563,39 0 0,-36-4-282,-19 0 22,-8 0-565,-1 0-393,2 1 349,0-1-1,-1 0 1,1 0-1,0 0 1,-1-1 0,1 1-1,0-1 1,-4 0 0,-10-12-2458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2:26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29 1888,'0'-29'3467,"-1"32"-3343,1 0 1,-1 1 0,1-1 0,-1 0 0,0 0-1,-3 6 1,-1 7 281,3-7-296,0 1 0,1-1 0,1 0-1,0 1 1,1 12 0,-1-10-61,1 0 0,-4 22 0,-3 10 103,-1 47 0,8-56-31,-1-9 50,-3 38 1,-3-34 162,4-21-181,0 0-1,1 0 0,-1 17 1,2 37-121,0-61-58,0 1 0,0-1 0,0 1 0,0-1 0,1 1 0,-1-1 0,1 1 0,0-1 0,-1 1 0,1-1 0,0 0 0,1 1 0,-1-1 0,0 0 0,3 3 0,-4-5-76,0 1-1,0-1 1,1 0 0,-1 0 0,0 0 0,0 1 0,1-1 0,-1 0-1,0 0 1,1 0 0,-1 0 0,0 1 0,0-1 0,1 0-1,-1 0 1,0 0 0,1 0 0,-1 0 0,0 0 0,1 0 0,-1 0-1,0 0 1,1 0 0,-1 0 0,1 0 0,1 0-75,-1 0 1,1 0-1,0 0 1,0-1 0,0 1-1,0 0 1,-1-1-1,1 1 1,0-1-1,0 0 1,1 0 0,-1-1-58,0 0 1,0-1 0,0 1 0,0 0 0,-1 0 0,1-1 0,-1 1 0,1-1 0,0-2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37:02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3232,'0'0'1184,"16"0"-896,-1 0-96,17 0 384,-1-16-352,0 16-32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2:26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4320,'15'0'1600,"-15"0"-1248,32 0-96,-32 0 928,31 0-704,16 0 352,-1 0-480,1-16-64,0 16-160,15 0 416,-31 0-320,16 0-160,-16 0-64,-15 0 352,-1 0-192,-15 0-704,0 0 288,0-15-4768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2:26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 4320,'-15'15'1600,"15"-15"-1248,-16 32-96,16-17 1280,0 16-896,-15 0-192,-1 16-288,16 15 288,0 16-256,-16-31 192,16 15-224,0-15 128,-15 0-160,15-31 352,0 15-256,0-16-2432,0-15 1184,15 0-3680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2:27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2976,'0'15'537,"-1"-7"-377,1 0 0,1-1 1,-1 1-1,3 9 1,1-1-55,-2-10 29,0 1 0,0-1 0,-1 1 1,0 0-1,0 6 0,-1 410 1897,0-420-1997,-2 14 217,2-16-245,0-1 1,0 1 0,0-1-1,-1 1 1,1-1-1,0 1 1,0-1 0,-1 0-1,1 1 1,0-1-1,-1 0 1,1 1 0,0-1-1,-1 0 1,1 1-1,0-1 1,-1 0 0,1 1-1,-1-1 1,1 0-1,0 0 1,-1 0 0,1 1-1,-1-1 1,1 0-1,-1 0 1,1 0 0,-1 0-1,1 0 1,-1 0-1,1 0-6,-1 0 0,1 0 0,0 0 0,0 0-1,0 0 1,0 0 0,0 0 0,-1 0 0,1 0-1,0 0 1,0 0 0,0 0 0,0 0-1,0 0 1,0-1 0,0 1 0,-1 0 0,1 0-1,0 0 1,0 0 0,0 0 0,0 0 0,0 0-1,0 0 1,0 0 0,0-1 0,0 1 0,0 0-1,-1 0 1,1 0 0,0 0 0,0 0 0,0 0-1,0-1 1,0 1 0,0 0 0,0 0-1,0 0 1,0 0 0,0 0 0,0-1 0,0 1-1,0 0 1,0 0 0,0 0 0,0 0 0,0 0-1,1 0 1,-1-1 0,0 1 0,0 0 0,0 0-1,0 0 1,-1-37-265,0 7-641,6-56-1,5 26 59,-8 40 514,4-23-401,0 25 472,1 0-1,1 0 1,12-22 0,-4 10-54,-11 19 361,0 1 0,1 0 1,0 0-1,0 0 0,1 0 1,0 1-1,1 1 0,0-1 1,15-11-1,-14 14 175,1 0 0,0 0 0,0 1-1,0 0 1,1 1 0,0 0 0,0 1 0,0 0 0,0 1 0,0 0 0,1 0 0,14 1-1,-21 1-141,-1 0-1,1 0 0,0 1 1,0 0-1,-1 0 0,1 0 1,0 0-1,-1 1 0,1 0 1,-1 0-1,0 0 0,0 0 1,1 1-1,-2-1 0,8 7 1,-9-8-35,0 0 1,1 1-1,-1 0 0,0-1 1,0 1-1,0 0 1,0 0-1,0 0 1,0 0-1,-1 1 0,1-1 1,-1 0-1,1 1 1,-1-1-1,0 1 1,0-1-1,0 1 0,0 0 1,-1-1-1,1 5 1,3 4 126,-4-10-147,1 0 0,-1 0 0,1 0 0,-1 1 0,1-1 0,-1 0 0,0 0 0,0 0 0,1 1 0,-1-1-1,0 0 1,0 0 0,0 1 0,-1-1 0,1 0 0,0 0 0,0 0 0,-1 1 0,1-1 0,0 0 0,-1 0 0,0 0 0,1 0 0,-1 0 0,1 0 0,-1 0 0,0 0 0,0 0-1,-1 2 1,-9 8 180,-1 0 0,-22 15 0,28-22-172,-1 0 1,0 0-1,0-1 0,1 0 0,-2-1 1,1 0-1,-13 3 0,-86 11 652,77-14-795,-57-1 0,45-2-102,40 1 185,0 0 0,0 0-1,1 0 1,-1 0-1,0 0 1,0 0-1,0 0 1,1 1 0,-1-1-1,0 0 1,0 0-1,1 1 1,-1-1 0,0 0-1,0 1 1,1-1-1,-1 1 1,0-1-1,1 1 1,-1-1 0,1 1-1,-1 0 1,1-1-1,-1 1 1,0 0-1,1 1 1,0-1 0,-1 0 0,1 0 0,0 0 0,0 0 0,0 1 0,0-1 0,0 0 0,1 0-1,-1 0 1,0 0 0,0 0 0,1 0 0,-1 1 0,1-1 0,-1 0 0,1 0 0,-1 0 0,1 0-1,1 1 1,6 7 209,0 0-1,1 0 1,0-1-1,0 0 1,17 10-1,-7-4-45,15 9 211,63 31 0,-15-9 69,-74-39-368,5 1 102,21 11-1,20 3 387,-17 3-97,-8-15 179,-25-8-560,0 0 1,0 0 0,0 0 0,-1 1 0,1-1-1,3 3 1,-2 0-31,-2-2-14,-1-1 1,0 0-1,0 1 1,0-1-1,1 0 1,3 2-1,-5-3-46,-1 0 0,0 0-1,0 0 1,1 0 0,-1 0-1,0 0 1,0 0 0,1 0-1,-1 0 1,0 0 0,0 0-1,1-1 1,-1 1 0,0 0-1,0 0 1,1 0 0,-1 0-1,0 0 1,0 0 0,1-1-1,-1 1 1,0 0 0,0 0-1,0 0 1,1-1 0,1-11-2195,-2-3 267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2:27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6240,'0'46'2304,"0"-14"-1792,-15-1-160,15 0 448,0 0-512,0 0 544,0 0-512,15 1-352,-15-17 0,0 1 608,0-1-320,0-15-928,0 0 352,0 0-3424,0-15 2080,16-1-1856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2:27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3808,'9'-5'407,"-7"3"-307,1 1 1,0-1-1,0 1 0,0 0 1,-1 0-1,1 0 1,0 1-1,0-1 0,0 1 1,0-1-1,1 1 0,4 0 1,49 0 1381,-55 0-1404,1 0-1,-1 1 0,1-1 0,-1 0 0,1 1 1,-1 0-1,1-1 0,-1 1 0,1 0 0,-1 0 1,0 0-1,1 1 0,-1-1 0,0 1 0,3 2 1,1 2 110,-1 0 1,0 0-1,8 14 1,-5-9 296,-7-9-452,0-1-1,-1 0 1,1 1 0,0-1-1,0 1 1,-1 0 0,1-1-1,-1 1 1,0 0 0,1-1-1,-1 1 1,0 0 0,0-1-1,0 1 1,0 0 0,0-1-1,0 1 1,0 0-1,-1 2 1,-2 1 33,1 0-1,0 0 1,-1 0-1,-6 8 1,6-8-55,-2 2 72,-1 0 0,0-1-1,-10 11 1,2-5 215,-1 1-159,10-11-246,-5 4-196,10-6 298,0 0-1,0 0 1,0 0 0,0 1 0,-1-1 0,1 0-1,0 0 1,0 0 0,0 1 0,0-1 0,0 0-1,0 0 1,0 1 0,0-1 0,0 0-1,0 0 1,0 1 0,0-1 0,0 0 0,0 0-1,0 0 1,0 1 0,0-1 0,0 0 0,0 0-1,1 1 1,-1-1 0,0 0 0,0 0-1,0 0 1,0 0 0,0 1 0,0-1 0,1 0-1,-1 0 1,0 0 0,0 0 0,0 1 0,1-1-1,0 0-4,0 1 0,1 0 0,-1-1 0,1 0-1,-1 1 1,1-1 0,-1 0 0,1 0 0,-1 0 0,1 0-1,-1 0 1,4 0 0,4-1 20,100 1 592,-47 0-1972,-33 0 378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2:28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59 2720,'-13'-39'891,"9"19"151,6 32-511,-2-11-502,0 37 480,-1-1-1,-1 1 1,-11 51 0,3-53-329,3-15-19,-4 33-1,5 3-37,-4-7-33,8-35-59,1-9 49,0-1 0,0 1 1,0 0-1,-1-1 0,0 1 0,-4 7 0,4-2 1099,3-22-1219,0 0-1,1 0 1,4-12-1,2-12-501,-2 13 209,0 1-1,2 1 1,0-1-1,12-19 1,10-23-805,-25 49 1013,1 1 0,1-1 0,0 2 0,1-1 0,0 1 0,13-14 0,-7 13 203,29-22 0,-37 30 7,1 1 0,0 0 0,-1 1 0,2-1 1,-1 1-1,15-4 0,-19 6-25,1 1 0,0 0 0,0 0 0,0 0 0,0 0 0,-1 1 0,1 0 0,0-1-1,0 1 1,-1 1 0,1-1 0,-1 0 0,1 1 0,-1 0 0,1 0 0,-1 0 0,0 0 0,0 0 0,0 1 0,0-1 0,-1 1-1,1 0 1,-1 0 0,1 0 0,-1 0 0,3 6 0,-2-4 13,0 0 0,0 0 0,-1 0 0,0 0 0,0 1 0,0-1 0,-1 1 0,0 0 0,0-1 0,0 1 0,-1 0 0,1-1 0,-1 1 0,-1 0 0,1 0 0,-3 9 0,1-11-7,-1 0 1,1 0 0,0 0 0,-1 0-1,0-1 1,0 0 0,0 1 0,-1-1-1,1 0 1,-1-1 0,-4 4-1,4-3 8,-7 4 2,1-1 1,-1-1-1,0 0 0,0 0 0,0-1 0,-1-1 0,1 0 0,-14 2 0,-3 2-110,-7-1-337,-1-1 0,1-2 0,-57-2 0,75-1 340,16 0 27,0 0-1,0 0 1,0 0-1,0 0 0,-1 0 1,1 0-1,0 1 0,0-1 1,0 0-1,0 0 1,0 1-1,0-1 0,-1 1 1,2 0-7,0-1 0,-1 1 0,1-1 0,0 0 0,0 1 0,-1-1 0,1 1 0,0-1 1,0 1-1,0-1 0,0 1 0,0-1 0,0 1 0,-1 0 0,1-1 0,0 1 0,1-1 0,-1 1 0,0-1 10,0 0 1,0 0-1,-1 0 0,1 1 0,0-1 0,0 0 0,0 0 0,0 0 0,0 0 0,0 0 0,0 0 0,0 0 0,0 0 0,0 0 0,0 0 0,0 1 0,0-1 1,0 0-1,1 0 0,-1 0 0,0 0 0,0 0 0,0 0 0,0 0 0,0 0 0,0 0 0,0 0 0,0 0 0,0 0 0,0 1 0,0-1 0,0 0 1,0 0-1,0 0 0,0 0 0,0 0 0,1 0 0,-1 0 0,0 0 0,0 0 0,0 0 0,0 0 0,0 0 0,0 0 0,0 0 0,0 0 0,0 0 0,0 0 1,1 0-1,-1 0 0,0 0 0,0 0 0,0 0 0,0 0 0,0 0 0,0 0 0,4 0 60,-1 0-1,0 1 1,1 0 0,-1 0-1,0 0 1,1 0 0,-1 0-1,3 2 1,8 3 74,155 59 1051,-97-31-500,-22-11 376,-31-14-683,0 1-1,32 23 1,-31-20-509,-15-9-260,0 0 1,0 0-1,6 8 1,-3-5-497,7 9-3266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2:28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4160,'0'0'1333,"2"2"-821,9 11-91,-9-8-176,-2-4-191,0-1-1,1 1 1,-1 0-1,0-1 1,1 1 0,-1-1-1,0 1 1,1 0 0,-1-1-1,1 1 1,-1-1-1,1 1 1,-1-1 0,1 0-1,-1 1 1,1-1-1,-1 1 1,1-1 0,0 0-1,-1 0 1,2 1 0,3 1 89,-1 1 29,0 0-1,1 0 1,-1 1-1,-1-1 1,1 1-1,5 6 0,-5-5-25,2 1-1,-1-1 0,12 9 1,-7-8 2,-7-4-103,0-1 1,0 0-1,-1 1 0,1 0 0,0 0 0,-1 0 0,0 0 1,0 0-1,1 0 0,2 5 0,-4-6-24,9 24 579,-10-24-585,1 0 1,-1 0-1,0 0 0,0-1 0,0 1 0,0 0 1,0 0-1,0 0 0,-1-1 0,1 1 0,0 0 1,0 0-1,-1-1 0,1 1 0,0 0 0,-1 0 1,1-1-1,0 1 0,-1 0 0,1-1 0,-1 1 0,0 0 1,-11 12 310,10-11-299,-1 1 1,1-1-1,-1 1 0,1-1 0,-1 0 1,-4 3-1,2-3-33,4-2 1,1 0 0,-1 1-1,0-1 1,1 0 0,-1 1 0,1-1 0,-1 0 0,0 1 0,1-1 0,-1 1 0,1-1-1,-1 1 1,1-1 0,0 1 0,-1-1 0,1 1 0,-1-1 0,1 1 0,0 0 0,0-1-1,-1 2 1,-1 3-52,-9 8-338,9-11 166,2-1 229,0 0 1,-1-1-1,1 1 0,1-1 1,-1 1-1,0 0 0,0-1 1,0 1-1,0-1 1,0 1-1,1 0 0,-1-1 1,0 1-1,0-1 0,1 1 1,-1-1-1,0 1 0,1-1 1,-1 1-1,1-1 1,-1 1-1,0-1 0,1 0 1,-1 1-1,1-1 0,-1 0 1,1 1-1,0-1 0,-1 0 1,2 1-1,20 0-288,-10-2 309,12 1 106,-18 1-24,0-1-1,0-1 1,0 1-1,8-3 1,9-2 117,-13 3-406,1 0 0,0 0 1,12 0-1,-16 2-362,0-1-1,0 1 0,1-2 1,-1 1-1,-1-1 0,1 0 1,0-1-1,0 1 0,-1-1 1,9-5-1,-3 1-162,19-8-1785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2:29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15 3392,'0'0'1088,"2"-3"-651,9-7-74,-11 10-350,0 0 1,0 0-1,0 0 1,0 0-1,0-1 1,0 1-1,0 0 1,0 0-1,0 0 1,0 0-1,0 0 1,0 0-1,0 0 0,1 0 1,-1 0-1,0 0 1,0-1-1,0 1 1,0 0-1,0 0 1,0 0-1,0 0 1,1 0-1,-1 0 1,0 0-1,0 0 1,0 0-1,0 0 1,0 0-1,0 0 1,0 0-1,1 0 0,-1 0 1,0 0-1,0 0 1,0 0-1,0 0 1,0 0-1,0 0 1,0 0-1,1 1 1,-1-1-1,0 0 1,0 0-1,0 0 1,0 0-1,0 0 1,0 0-1,0 0 1,0 0-1,0 0 0,0 0 1,1 1-1,-1-1 1,0 0-1,0 0 1,15 14 815,-10-10-671,0 1 1,-1-1-1,1 1 0,-1 0 1,0 0-1,0 0 0,-1 0 0,1 1 1,-1 0-1,3 8 0,4 9 66,-9-22-207,0 0 1,-1 0-1,0 0 0,1-1 0,-1 1 0,0 0 0,1 0 0,-1 0 0,0 0 0,0 0 0,0 0 0,0-1 0,1 1 0,-1 0 0,-1 0 0,1 0 0,0 2 0,-1 3 82,1 17 413,0-23-503,0 1 1,0-1-1,0 0 0,0 0 1,0 1-1,0-1 1,0 0-1,0 1 0,0-1 1,0 0-1,0 0 1,0 1-1,0-1 0,0 0 1,0 0-1,0 1 1,0-1-1,-1 0 0,1 0 1,0 0-1,0 1 1,0-1-1,0 0 0,-1 0 1,1 0-1,0 1 1,0-1-1,0 0 0,-1 0 1,1 0-1,0 0 1,0 0-1,-1 1 0,1-1 1,0 0-1,0 0 1,-1 0-1,-6 3 67,0 0-1,0 0 1,-1-1 0,-10 2 0,-55 22-306,14-10 529,43-13-389,0 0-226,15-3 300,1 0 0,0 1-1,0-1 1,0 0 0,0 0-1,-1 0 1,1 0 0,0 0 0,0 1-1,0-1 1,0 0 0,0 0-1,-1 0 1,1 1 0,0-1-1,0 0 1,0 0 0,0 0 0,0 1-1,0-1 1,0 0 0,0 0-1,0 1 1,0-1 0,0 0 0,0 0-1,0 0 1,0 1 0,0-1-1,0 0 1,0 0 0,0 0 0,0 1-1,0-1 1,0 0 0,1 0-1,-1 0 1,0 1 0,0-1 0,0 0-1,0 0 1,0 0 0,1 1-1,-1-1 1,0 0 0,0 0-1,0 0 1,0 0 0,1 0 0,-1 0-1,0 0 1,1 1 0,14 4-454,9 6 552,-17-8-24,1 1 0,13 4 0,-4-4-59,-9-3-6,-1 1-1,1 0 1,-1 1 0,8 3 0,45 25 114,-42-18-75,-13-11-24,5 4 133,-10-6-134,0 0-1,0 0 1,0 0-1,0 1 1,0-1-1,0 0 1,1 0 0,-1 0-1,0 1 1,0-1-1,0 0 1,0 0-1,0 1 1,0-1-1,0 0 1,0 0-1,0 0 1,0 1-1,0-1 1,0 0-1,0 0 1,0 1-1,0-1 1,0 0-1,-1 0 1,1 0 0,0 1-1,0-1 1,0 0-1,0 0 1,0 0-1,0 1 1,-1-1-1,1 0 1,0 0-1,0 0 1,0 0-1,-1 0 1,1 1-1,-10 4 245,7-1-150,-2 2 65,-3-4-49,-1-1-1,1 0 1,-1 0 0,1-1 0,-15-1 0,0 0-685,23 1-45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2:29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95 4800,'3'3'1557,"8"15"-796,-9-14-530,1 0-1,-1 0 1,0 0 0,6 6 0,-1-5-101,-1 1 0,1-2-1,0 1 1,0-1 0,0 0 0,1 0 0,-1-1 0,1 0 0,10 3 0,4-1-14,43 6-1,-31-9 46,1-1 0,-1-2 0,58-9 0,-71 7-117,-19 3-32,12-1 88,0-1 0,0 0 0,0-1 0,-1 0-1,0-1 1,1-1 0,18-8 0,-25 9 10,-6 4-85,0 0 0,1-1 1,-1 1-1,0-1 1,0 1-1,0-1 0,1 0 1,-1 1-1,0-1 0,0 0 1,0 0-1,0 0 0,0 0 1,0 0-1,-1 0 1,1 0-1,0 0 0,0 0 1,-1 0-1,1 0 0,-1 0 1,1 0-1,-1-1 0,1 1 1,-1 0-1,0 0 1,0-1-1,1 1 0,-1 0 1,0-2-1,0-3 87,1 3-106,-1 1 1,0 0-1,1 0 1,-1 0 0,0 0-1,0 0 1,0 0-1,-1-1 1,1 1 0,0 0-1,-1 0 1,0 0 0,1 0-1,-1 0 1,0 0-1,-1-2 1,-6-2-15,0 1-1,0 0 1,0 1-1,0 0 1,-1 0-1,-15-5 1,-10-4 14,22 8-24,1 0 0,-1 1 0,-1 0 0,1 1 0,-1 1 0,1 0 0,-25-1 0,8 2-134,8 1-5,0 0 1,-38 5-1,53-4 133,0 1 0,0-1-1,0 1 1,0 0 0,1 1-1,-1-1 1,1 1-1,-1 0 1,1 1 0,0-1-1,0 1 1,0 0 0,1 0-1,-6 6 1,2 1-59,0 1-1,0 0 1,1 0 0,1 1-1,-8 19 1,5-4-16,-11 49-1,17-65 108,1 0-1,0 0 1,1 0-1,0 0 1,1 0-1,1 1 1,0-1-1,0 0 1,5 17-1,-1-12 22,7 24 37,-11-37-59,1-1 0,-1 0 0,1 0 0,0 0 0,-1-1 0,1 1 0,0 0 0,1-1 0,3 5 0,-1-4 9,0 0 0,0-1-1,0 1 1,1-1 0,7 3 0,2 0 55,4 2 53,-8-2 56,24 6 1,-20-8-39,22 0 1,-11-1 9,4 1 64,26 2 224,-43-6-285,23-3 1,-18 1-51,19-1 67,-22 3-569,1 0 0,-1-2 0,0 0 0,1 0 0,-1-2-1,28-11 1,4-13-2029,-1-2-1862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2:30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 4576,'0'-15'1664,"0"15"-1280,15-16-96,1 16 800,-1 0-640,1-15 256,15 15-416,0 0 160,16 0-224,-16 0 352,0 15-320,16-15-4192,-16 16 2112,-15-16-1248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37:03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0 860 2240,'0'0'720,"0"-3"-448,0-7-69,0 10-198,0-1 1,0 1 0,0 0 0,0 0 0,0 0-1,0 0 1,0 0 0,0 0 0,0 0 0,0 0-1,0 0 1,0 0 0,0-1 0,0 1 0,0 0-1,0 0 1,0 0 0,0 0 0,0 0 0,0 0-1,0 0 1,0 0 0,0 0 0,1 0 0,-1 0-1,0-1 1,0 1 0,0 0 0,0 0 0,0 0-1,0 0 1,0 0 0,0 0 0,0 0 0,0 0-1,0 0 1,0 0 0,0 0 0,1 0 0,-1 0-1,0 0 1,0 0 0,0 0 0,0 0 0,0 0-1,0 0 1,0 0 0,0 0 0,0 0 0,0 0-1,1 0 1,-1 0 0,0 0 0,0 0 0,0 0-1,0 0 1,1 0 20,0 0 0,0 0 0,0 0 0,0 0 1,0 0-1,0 0 0,0-1 0,0 1 0,0 0 0,0 0 0,0-1 0,0 1 0,0-1 0,0 1 0,0-1 0,0 1 0,-1-1 0,1 0 0,0 1 1,0-1-1,1-1 0,-1 0-16,0-1 1,0 1 0,-1 0 0,1 0 0,0 0-1,-1-1 1,1-2 0,2-9 65,3 0 29,4-11 708,-7 14-640,-1 2-61,1-1-1,-1 0 0,-1 1 1,1-17-1,-1 7-1,5-35-1,-2 33-45,0-41 0,-2 36-116,1 1-1,1-1 1,1 1 0,13-37-1,-14 48 62,0-1 0,3-23 0,-4 22-30,-2 8 27,1 0 1,1 1 0,-1-1-1,1 1 1,1-1-1,-1 1 1,9-12-1,-4 7 14,-1-1 0,7-17 0,-6 10-119,-6 13 106,0 0-1,1 0 1,0 0 0,0 0-1,1 1 1,0-1 0,0 1-1,1 0 1,7-8 0,-3 4 138,-6 6-122,1 0 0,0-1-1,0 2 1,0-1 0,1 0-1,6-3 1,20-9 147,-28 15-154,0 0 0,0 1 0,-1-1 0,1 1 0,0-1-1,0 1 1,0 0 0,0 0 0,0 0 0,4 1 0,1 0 12,-1-1 89,-1 0 1,0 1-1,1 0 0,-1 0 0,0 0 1,11 5-1,-9-3-101,-3-1 14,1 0-1,0 1 0,-1 0 1,0 1-1,1-1 0,-1 1 0,0 0 1,-1 0-1,1 0 0,6 10 1,6 3 10,-15-15-24,-1-1 0,0 1 0,1 0 0,-1-1-1,0 1 1,0 0 0,0 0 0,0 0 0,0 0 0,0 0 0,0 0-1,-1 0 1,1 0 0,-1 4 0,0-5 9,0 1 1,0-1-1,0 1 1,0-1-1,-1 1 0,1-1 1,0 1-1,-1-1 0,0 1 1,1-1-1,-1 0 0,0 1 1,0-1-1,0 0 0,1 0 1,-1 1-1,-1-1 1,1 0-1,0 0 0,0 0 1,0 0-1,-2 1 0,-16 9-9,0-1 0,0-1 0,-28 9 1,10-4-327,-35 4-1071,58-11 1081,13-6 267,0-1 0,-1 1-1,1 0 1,0-1 0,-1 1 0,1 0 0,-1-1 0,1 0 0,-1 1 0,1-1-1,-1 0 1,-1 0 0,-10 0-404,10 0 133,6 3 69,-1-1 213,0-1 1,0 1-1,0-1 0,1 0 1,-1 1-1,0-1 0,1 0 0,-1 0 1,1 0-1,2 0 0,0 0-2,0 1 0,-1-1 0,1 1 0,-1 0-1,7 4 1,-7-3 26,-1-1 0,1 0 0,0 0-1,0-1 1,6 2 0,-8-2 0,1-1-1,-1 1 1,1-1 0,-1 1 0,1 0 0,-1 0-1,0 0 1,1 0 0,-1 0 0,0 0-1,0 1 1,0-1 0,0 1 0,0 0 0,0 0-1,0-1 1,0 1 0,-1 0 0,1 0-1,1 5 1,12 9 55,-13-14-39,-1-1 1,0 0 0,1 0 0,-1 1 0,0-1 0,0 1 0,0-1 0,0 1 0,0-1 0,0 1-1,-1 0 1,1-1 0,0 1 0,-1 0 0,1 0 0,-1-1 0,0 1 0,0 0 0,1 0 0,-1 2-1,0-2 13,0 0-13,0 0 0,0 0 0,0 0 0,0-1 1,0 1-1,0 0 0,-1 0 0,1 0 0,-1-1 1,1 1-1,-1 0 0,1 0 0,-1-1 1,0 1-1,0-1 0,0 1 0,0 0 0,0-1 1,0 0-1,-1 1 0,1-1 0,0 0 0,-1 0 1,-1 2-1,-9 3 95,-1 1 0,0-2 0,0 1 0,-24 5 0,6-2 116,28-8-183,-1 0 1,0-1-1,1 1 0,-1-1 0,1 1 0,-1-1 0,1 0 0,-6-1 0,-1 0-7,1 2-11,7-1-28,1 0-1,-1 0 1,1 0-1,-1 0 0,1 0 1,-1 0-1,1 0 1,0 0-1,-1-1 1,1 1-1,-1 0 1,-2-2-1,4 1-3,-1 0-1,1 1 0,0-1 1,-1 0-1,1 0 1,0 0-1,0 1 1,-1-1-1,1 0 0,0 0 1,0 0-1,0 0 1,0-1-1,0 0-190,1 1 1,-1-1-1,0 0 0,0 1 1,1-1-1,-1 1 0,1-1 1,-1 1-1,1-1 0,0 1 1,-1-1-1,1 1 1,0-1-1,0 1 0,0 0 1,0 0-1,2-3 0,-2 4 126,-1 0 0,0 0 0,0-1 1,1 1-1,-1 0 0,0 0 0,0 0 0,1-1 0,-1 1 0,0 0 0,0 0 0,1 0 0,-1 0 0,0 0 0,1 0 0,-1 0 1,0-1-1,1 1 0,-1 0 0,0 0 0,1 0 0,-1 0 0,0 0 0,1 1 0,-1-1 0,26 0-1328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2:30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3328,'1'0'98,"1"0"-1,-1 0 1,1 0 0,-1 1 0,1-1-1,-1 0 1,1 1 0,-1 0 0,1-1-1,-1 1 1,1 0 0,0 0 0,11 6 119,0-4-107,-9-2 14,0 0 0,0 1 1,0-1-1,-1 1 0,1-1 0,0 1 1,3 3-1,-1-1 10,0 1 0,0 0 0,-1 0 0,1 0 0,-1 1 0,8 11 0,4 2 29,13 14 144,-29-32-295,3 5 12,0 0-1,0 0 1,0 0 0,2 7-1,-5-10-7,0 0 0,0 0 0,0 0-1,0 0 1,-1 0 0,1 1 0,-1-1 0,0 0 0,0 0 0,0 1-1,0-1 1,-1 0 0,1 0 0,-2 6 0,0-4 13,0 0 0,0 0 0,0 0 0,0-1 1,-1 1-1,0 0 0,0-1 0,0 0 0,0 1 1,-1-1-1,0 0 0,0-1 0,0 1 0,0-1 0,0 0 1,-7 4-1,-15 6 17,15-6 11,-1-1-1,-1 0 0,-19 6 1,19-9-46,11-3-16,-1 0 0,1 1 0,0-1 0,-1 1 0,1 0 0,0 0 0,0 0 0,-1 0 1,1 0-1,0 0 0,-4 4 0,4-3-166,4-2 38,1 0 102,1 1 1,-1-1-1,0 1 0,0 0 1,0 0-1,6 2 1,7 3 20,-7-4 51,0-1 0,0 0-1,0-1 1,14-1 0,-6 1 69,4 0 199,-7 0-268,0 0 0,17-3 0,16-7-1801,0 5 81,-1-8-1148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2:30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78 250 5056,'0'0'1888,"0"16"-1472,0-1-128,0 17 224,0-1-352,-15 0 192,15 16-192,0-16 224,0-16-256,0 17 448,-16-17-320,16 1 512,-31-1-448,15-15-4000</inkml:trace>
  <inkml:trace contextRef="#ctx0" brushRef="#br0" timeOffset="1">0 16 2912,'47'-15'1056,"-16"15"-800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2:31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1012 3712,'-1'0'57,"0"0"0,0 0 0,1 0 0,-1-1 0,0 1 0,0 0 0,1 0 0,-1-1 0,0 1 0,1-1 0,-1 1 0,0 0 0,1-1 0,-1 1 0,1-1 0,-1 1 0,1-1 0,-1 0 0,1 1 0,-1-1 0,1 0 0,-1 1 0,1-1 0,0 0 0,-1 1 0,1-1 0,0 0 0,0 0 1,0 1-1,-1-1 0,1 0 0,0 0 0,0-1 0,0-6 471,-1-1 0,2-13 1,0-1 277,-1 11-595,0 3-81,0 0 0,0-1 0,3-12 0,6-18-20,-3 18-11,-1-1 0,-1 1 0,0-24 1,-3 21 50,6-36 0,-3 36-196,0-38 0,-4 26 9,2 1 1,2 0 0,1 0 0,18-66-1,3 27-128,-21 58 130,-2 6 18,0 1 0,1-1 0,1 1 0,-1 0 0,1 1 0,1-1 0,11-14 0,-5 9 148,29-25 0,-36 35-88,0 1 0,1 0 0,-1 0 1,1 1-1,0 0 0,0 0 0,0 0 0,1 1 1,7-3-1,51-10-961,-63 14 949,0 1 0,0 0 0,0-1 0,0 1 0,-1 0 0,1 0-1,0 0 1,0 0 0,0 1 0,0-1 0,0 0 0,0 1-1,0 0 1,0-1 0,-1 1 0,3 1 0,11 4 212,-1-2-61,-12-4-150,0 0 1,1 1-1,-1 0 1,0-1-1,1 1 1,-1 0-1,0 0 1,0 0-1,0 1 1,4 2-1,-6-4-23,1 1 1,-1-1-1,0 1 1,1-1-1,-1 1 1,0 0-1,1-1 1,-1 1-1,0-1 1,0 1-1,0 0 1,1-1-1,-1 1 0,0 0 1,0-1-1,0 1 1,0 0-1,0-1 1,0 1-1,0 0 1,-1-1-1,1 1 1,0 0-1,-1 2 20,2 4 51,-1-1 1,-1 1-1,0 0 0,-2 10 1,3-15-34,-1 0 1,0 0 0,0 0-1,0 0 1,0 0-1,0 0 1,0-1 0,-1 1-1,1 0 1,0-1-1,-1 1 1,1-1 0,-1 1-1,0-1 1,0 0-1,1 0 1,-5 2 0,-4 2-488,8-4 321,-1 0 0,1 0 0,0 0 0,0 0 1,0 1-1,0-1 0,0 1 0,-2 1 0,-1 2-359,-5 6-1684,9-10 2081,1-1 0,0 1 0,0 0 0,0-1 0,0 1 0,-1 0 0,1 0 0,0-1 0,0 1 0,1 0 0,-1-1 0,0 1 0,0 0 0,0 0 0,0-1 0,1 1 0,-1 0-1,0-1 1,1 1 0,-1 0 0,0-1 0,1 1 0,11 13-27,-11-13 6,4 3 50,-2 0 43,1-1-1,0 1 1,-1 0-1,1 0 1,-1 0-1,0 0 0,-1 0 1,1 1-1,-1-1 1,0 1-1,0 0 0,2 6 1,-2-1 275,-1 1 0,0-1 1,0 0-1,-1 1 0,-1-1 1,0 1-1,0-1 0,-1 0 1,-1 0-1,1 0 0,-1 0 0,-1 0 1,0-1-1,-8 15 0,10-21-184,-1 0 0,1 0-1,-1-1 1,1 1-1,-1-1 1,0 0 0,0 0-1,0 0 1,0 0 0,-4 2-1,-3 2 104,1 0-106,5-3-66,1-1-1,-1 1 1,0-1 0,1 1 0,-1-1-1,0 0 1,-1-1 0,1 1 0,0-1-1,0 0 1,-1 0 0,1 0-1,-1 0 1,1-1 0,-7 0 0,0-1-172,9 0-2776,15-12-915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2:31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3328,'2'-10'903,"4"12"-472,4 3-277,-3-3 212,-1-1 1,1-1-1,-1 1 1,13-2 0,-11 1 157,1 0 0,-1 0 1,13 3-1,-16-2-499,-1 1 0,0 0 0,0 0 0,0 0 0,0 1 0,-1-1-1,1 1 1,-1 0 0,1 0 0,-1 0 0,0 1 0,0-1 0,-1 1-1,1 0 1,3 7 0,-2-6-12,-2-3 21,-1 1 0,1-1-1,0 1 1,-1 0 0,0 0 0,1-1 0,-1 1-1,0 0 1,0 0 0,-1 0 0,1 0 0,-1 1-1,1-1 1,-1 0 0,0 0 0,-1 6 0,1 3 148,0-9-157,0-1-8,1 0 1,-1-1-1,0 1 0,0 0 1,-1 0-1,1 0 0,0-1 1,-1 1-1,1 0 1,-1 0-1,1 0 0,-1-1 1,0 1-1,1 0 0,-1-1 1,0 1-1,0-1 0,-1 1 1,1-1-1,0 0 1,0 1-1,-1-1 0,1 0 1,-2 1-1,-10 7 46,0-2 0,-1 1 0,0-2 0,-23 8 0,35-13-67,-6 1-48,0 0-1,0 1 1,-13 5-1,20-7 16,-1-1 0,0 1 0,1-1 0,-1 1 0,0-1 0,0 1 0,1-1 0,-4 0 0,5 0 30,-1 0 0,1 0 0,-1-1 0,1 1 0,-1 0 0,1 0 0,0 0 0,-1 0 1,1 0-1,-1 0 0,1 1 0,-1-1 0,1 0 0,0 0 0,-1 0 0,1 0 0,-1 0 0,1 1 0,0-1 0,-1 0 0,1 0 0,0 1 0,-1-1 0,1 0 0,0 1 0,-1-1 0,1 0 0,0 1 0,0-1 0,-1 0 0,1 1 0,0-1 0,0 0 0,0 1 0,-1-1 0,1 1 0,0-1 0,0 0 0,0 1 0,0-1 0,0 1 0,0-1 0,0 1 0,0-1 0,0 1 0,0 0 0,0-1 6,0 0-1,0 0 1,0 0-1,0 0 1,0 0-1,0 0 1,0 0-1,0 0 1,0 0-1,0 1 1,0-1-1,0 0 1,0 0-1,0 0 1,0 0-1,0 0 1,0 0-1,0 0 1,0 0-1,0 0 1,0 0-1,0 0 1,0 1-1,0-1 1,0 0-1,0 0 1,0 0-1,0 0 1,1 0-1,-1 0 1,0 0-1,0 0 1,0 0-1,0 0 1,0 0-1,0 0 1,0 0-1,0 0 1,0 0-1,0 0 1,0 0-1,0 0 1,1 0-1,-1 0 1,0 0-1,0 0 1,0 0-1,0 0 1,0 0-1,0 0 1,0 0-1,0 0 1,0 0-1,0 0 1,1 0-1,-1 0 1,4 0-21,-2 0 18,0 0 0,1 0 0,-1 0 0,0 0 0,1 0 0,-1 1-1,0-1 1,4 2 0,2 3 114,-6-4-78,-1 0-1,0-1 1,1 1-1,-1 0 0,1 0 1,-1-1-1,1 1 0,-1-1 1,1 1-1,0-1 0,-1 0 1,1 1-1,2-1 0,11 1 721,-10-1-1091,-1 1 1,0-1 0,1 0-1,-1 0 1,0-1 0,1 1 0,-1-1-1,8-2 1,1-7-2792,-11 7 1007,-2 3 443</inkml:trace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2:32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2976,'0'-16'1120,"0"16"-896,16 0-32,-1-15 960,-15 15-672,0 15 288,16-15-448,0 0-384,-16 16 0,15-16 64,-15 15 32,0-15 544,16 16-320,-16-16-1216,0 0 480,15 0-3136</inkml:trace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2:32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3648,'0'-3'1173,"0"2"-1139,1 0 0,-1 0 0,0 0 0,1 0 1,-1 0-1,1 1 0,-1-1 0,1 0 0,0 0 0,-1 0 0,1 0 0,0 1 0,0-1 0,-1 0 0,1 0 0,0 1 0,0-1 1,0 1-1,0-1 0,0 1 0,0-1 0,1 1 0,10-9 291,-12 9-309,1 0-1,-1-1 0,1 1 0,-1-1 0,1 1 0,0 0 0,-1 0 0,1-1 0,0 1 0,-1 0 1,1 0-1,-1 0 0,1 0 0,0-1 0,-1 1 0,1 0 0,0 0 0,-1 1 0,1-1 0,0 0 0,-1 0 1,1 0-1,0 0 0,2 1 38,44-1 566,-47 0-606,1 0-1,-1-1 1,1 1-1,-1 0 1,1 0-1,-1 0 1,1 0-1,-1 0 1,1 0-1,0 0 1,-1 0 0,1 1-1,-1-1 1,1 0-1,-1 0 1,1 0-1,-1 1 1,1-1-1,-1 0 1,1 0-1,-1 1 1,0-1-1,1 0 1,-1 1-1,1-1 1,-1 1-1,0-1 1,1 0 0,-1 1-1,0-1 1,0 1-1,1-1 1,-1 1-1,0-1 1,0 1-1,1-1 1,-1 1-1,0-1 1,0 1-1,0-1 1,0 1-1,0 0 1,2 5 29,-1-2-20,0-3-11,0 1-1,-1 0 1,1-1 0,-1 1-1,1 0 1,-1 0 0,0 0-1,1-1 1,-1 1 0,0 0-1,0 0 1,0 0 0,-1-1-1,1 1 1,0 0-1,-1 0 1,1 0 0,-1-1-1,0 1 1,1 0 0,-2 1-1,-10 29 257,12-28-217,-1 0 0,-1 0 0,1 0 0,0 0 0,-1 0 0,0-1 0,0 1 0,0 0 0,0-1-1,-5 5 1,-21 21 622,27-29-671,1 0-1,-1 1 1,1-1-1,0 1 1,-1-1-1,1 1 1,0-1 0,0 1-1,-1-1 1,1 1-1,0-1 1,0 1-1,0-1 1,0 1-1,-1 0 1,1-1-1,0 1 1,0-1-1,0 1 1,0-1-1,1 1 1,-1 0-1,0-1 1,0 1-1,0 0 1,1 3 327,2-4-1272,10 0 192</inkml:trace>
</inkml:ink>
</file>

<file path=ppt/ink/ink1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2:32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5216,'0'0'1952,"0"0"-1536,16 0-96,0 0-512,-1 0 32,1 0 1120,15 0-512,0 0-1312,0-15 448,16 15-3808</inkml:trace>
</inkml:ink>
</file>

<file path=ppt/ink/ink1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2:33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56 281 4320,'7'-27'968,"17"-42"0,-20 59-748,-1-1 1,-1 0 0,0 0-1,2-21 1,-3-50 1779,-1 57-1514,0 23-161,-3 2-149,3 0-173,-1 0 0,0 0-1,0 0 1,1 1 0,-1-1 0,0 0-1,1 0 1,-1 1 0,0-1-1,1 0 1,-1 1 0,0-1 0,1 1-1,-1-1 1,1 1 0,-1-1-1,1 1 1,-1-1 0,1 1 0,-1 0-1,-11 21 155,9-16-93,-6 16 69,1 0 1,1 1-1,-6 31 1,3-9 14,4-16 57,-2 35 0,4-32-81,2-18-35,0-6-25,1-1 1,0 0-1,1 1 0,0-1 0,0 0 0,0 1 0,1-1 0,0 1 0,0-1 0,4 12 0,-4-19-40,6 20 553,16 26 0,-21-42-628,0-1 0,0 0-1,0 1 1,1-1 0,-1 0 0,1 0 0,0-1 0,-1 1 0,1-1 0,1 1-1,-1-1 1,0 0 0,0 0 0,5 2 0,13 1-2904,7 8 801</inkml:trace>
  <inkml:trace contextRef="#ctx0" brushRef="#br0" timeOffset="0.5">259 453 5216,'0'0'1696,"2"0"-1040,-1 0-626,0 0-1,0-1 1,0 1 0,0 0 0,0 1-1,0-1 1,0 0 0,0 0 0,0 0-1,0 1 1,0-1 0,0 0 0,0 1-1,0-1 1,0 1 0,0-1 0,0 1-1,0-1 1,-1 1 0,1 0 0,0-1-1,0 1 1,0 1 0,0 0 29,0 1 1,0-1-1,-1 0 0,1 0 1,-1 1-1,0-1 0,0 0 1,0 4-1,0-1 104,1 0 0,-1-1 0,1 1 1,1 8-1,9 10-46,-11-22-124,1-1 1,-1 1-1,1-1 0,-1 1 1,0 0-1,0-1 0,1 1 1,-1 0-1,0 0 0,0-1 1,0 1-1,1 0 0,-1-1 1,0 1-1,0 0 0,0 0 0,0-1 1,-1 2-1,3 2-106,27 12 502,-27-15-333,1 0 0,0-1 0,0 1 0,0-1-1,0 1 1,0-1 0,0 0 0,0 0-1,0 0 1,3-1 0,3 0 77,18 2 49,-20 0-334,1-1 0,-1 0 0,1-1 0,-1 1 0,9-3-1,0-3-1699,-13 5 1314,0 0 0,0 0 1,0 0-1,0 0 0,0 0 0,0 1 0,0-1 0,4 1 0,9 0-1563</inkml:trace>
</inkml:ink>
</file>

<file path=ppt/ink/ink1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3:51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17 249 2976,'-13'26'971,"13"-25"-943,-1 1 0,1-1 0,-1 0 1,1 0-1,0 0 0,-1 1 1,1-1-1,0 0 0,0 0 1,0 1-1,0-1 0,0 3 1,0 50 163,0-51-177,0 1 1,0-1 0,0 0-1,0 1 1,1-1 0,-1 0-1,1 0 1,0 0 0,0 1-1,0-1 1,3 5 0,0 3 25,-2-6 34,1 4-38,0-1 1,0 0-1,1 0 0,5 9 0,-8-15-25,0 0-1,1 0 0,-1 0 1,1-1-1,-1 1 1,1-1-1,0 1 0,-1-1 1,1 0-1,0 1 1,0-1-1,0 0 0,0 0 1,0 0-1,0-1 0,0 1 1,0 0-1,1-1 1,-1 0-1,0 1 0,4-1 1,1 0 46,-1-1-1,1 0 1,0-1 0,-1 0-1,1 0 1,-1 0 0,0 0-1,8-5 1,14-5 105,-19 8-97,1 0-1,0-1 0,-1 0 1,0-1-1,0 0 0,-1 0 1,11-10-1,-15 12-41,28-23 255,69-46-1,-72 57-219,25-17 32,14-22 26,-6 16 107,47-23 336,-102 59-512,-1-1 0,0 0 0,0 0 0,11-10 0,6-12 149,-5 19-207,-16 7-89,1-1 1,-1 0-1,0 1 0,0-1 1,0 0-1,0 0 0,0 0 1,0-1-1,0 1 0,0 0 0,1-2 1,13-13-702</inkml:trace>
</inkml:ink>
</file>

<file path=ppt/ink/ink1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8:17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126 126 1984,'13'-26'640,"-13"25"-628,0 1 0,1-1 0,-1 1 0,0 0 0,0-1 0,1 1-1,-1-1 1,0 1 0,0-1 0,1 1 0,-1 0 0,1-1 0,-1 1 0,0 0 0,1-1 0,-1 1 0,1 0 0,-1 0 0,1 0 0,0-1 0,0 1-2,1-1 30,0 0-1,0 0 1,0 0-1,-1-1 1,1 1-1,0 0 1,-1-1 0,1 1-1,0-1 1,-1 1-1,0-1 1,1 0-1,-1 0 1,0 1-1,0-1 1,1-3-1,1 1 128,0 0 0,0 0 0,0 1 0,7-6 0,-7 6-13,0-1 0,1 1 0,-1 0 0,4-7 1,-7 9-152,0 1 1,1-1 0,-1 1 0,0-1-1,0 1 1,0 0 0,0-1 0,1 1 0,-1-1-1,0 1 1,0-1 0,0 0 0,0 1-1,0-1 1,0 1 0,-1-1 0,1 1 0,0-1-1,0 1 1,0 0 0,0-1 0,-1 1 0,1-1-1,0 1 1,-1-1 0,1 0-1,0 1-1,0 0 1,0 0 0,-1 0-1,1 0 1,0-1 0,0 1-1,-1 0 1,1 0 0,0 0-1,0 0 1,-1 0 0,1 0-1,0 0 1,0 0 0,-1-1-1,1 1 1,0 0 0,-1 0-1,1 0 1,0 0 0,0 0-1,-1 1 1,1-1 0,0 0-1,-1 0 1,1 0 0,0 0-1,0 0 1,-1 0 0,1 0-1,0 0 1,0 1 0,0-1-1,-1 0 1,1 0 0,0 0-1,0 1 1,-6 12 56,3-9-63,0 1-1,0-1 1,-1 0 0,1 1 0,-1-2-1,-7 6 1,-2 4 13,8-8 8,0 1 1,0 1-1,1-1 1,0 1-1,0-1 1,0 1-1,1 0 1,-4 12 0,-1 1 42,-20 35 242,19-40-189,-11 27 0,-3 39 126,12-40-174,7-26-43,0 1-1,1-1 1,1 1 0,-1 23-1,2-35-12,2 1 0,-1-1-1,0 1 1,1-1-1,0 1 1,0-1 0,0 1-1,0-1 1,1 0 0,-1 0-1,1 1 1,1-1-1,-1-1 1,0 1 0,1 0-1,0 0 1,0-1 0,5 6-1,-1-5 6,0 0 0,0 0 0,1-1 0,-1 0 0,1 0 0,0-1 0,-1 1 0,1-2 0,0 1 0,0-1 0,1-1 0,8 1-1,6-3 52,-1-1 0,0-1 0,30-8 0,-33 7-47,-1 0-14,0 0 0,29-14 1,-41 16 24,1-1 0,-1 1 0,0-1 0,0 0 0,0-1 0,0 0 0,-1 0 1,1 0-1,7-11 0,-8 9 45,-2 0 1,1-1-1,-1 1 1,0-1-1,-1 1 1,0-1-1,0 0 1,0 0-1,0-12 1,-1 6 100,-1 0 0,-1 0 1,0 1-1,-5-24 0,3 23-8,0 0 1,-1 1-1,0-1 0,-2 0 1,1 1-1,-2 0 0,-10-16 1,-25-21 562,6 6-260,-37-18-1,72 61-483,0 0 0,0 1 0,1-1-1,-1 0 1,0 0 0,0 0 0,0 0 0,1 0 0,-1 0 0,1 0-1,-1-1 1,1 1 0,-1 0 0,1 0 0,-1 0 0,1 0 0,0-3 0,0 4 14,0-1 1,0 1-1,1-1 1,-1 0-1,0 1 1,0-1-1,1 1 1,-1-1-1,1 1 1,-1-1-1,0 1 1,1 0-1,-1-1 1,1 1-1,-1-1 1,1 1-1,-1 0 1,1 0-1,0-1 1,-1 1-1,1 0 1,-1 0-1,1-1 1,1 1-1,6-1-63,0 0 1,0 0-1,1 1 1,9 0-1,-7 0-305,48 0-3274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37:03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0 3072,'0'3'976,"0"-3"-960,-1 1 0,1-1 0,0 1 0,0-1 1,0 1-1,1-1 0,-1 1 0,0-1 0,0 1 0,0-1 0,0 0 0,0 1 1,1-1-1,-1 1 0,0-1 0,0 1 0,0-1 0,1 0 0,-1 1 0,0-1 1,1 1-1,-1-1 0,0 0 0,1 1 0,-1-1 0,1 0 0,-1 0 0,1 1 1,-1-1-1,0 0 0,1 0 0,-1 0 0,1 0 0,-1 1 0,1-1 0,-1 0 1,1 0-1,-1 0 0,1 0 0,-1 0 0,2 0 0,-2 0-6,0 0 1,0 0-1,0 0 0,0 0 0,0 0 0,1 0 0,-1 0 1,0 0-1,0 0 0,0 0 0,0 0 0,0 0 0,0 0 1,1 0-1,-1 0 0,0 0 0,0 0 0,0 0 0,0 1 1,0-1-1,0 0 0,0 0 0,0 0 0,1 0 1,-1 0-1,0 0 0,0 0 0,0 0 0,0 1 0,0-1 1,0 0-1,0 0 0,0 0 0,0 0 0,0 0 0,0 1 1,0-1-1,0 0 0,0 0 0,0 0 0,0 0 0,0 0 1,0 0-1,0 1 0,0-1 0,0 0 0,0 0 0,0 0 1,0 0-1,0 0 0,0 0 0,-1 1 0,1-1 1,0 4 83,-1 0 0,0 0 0,1 0 0,-2 0 1,1 0-1,0 0 0,-1 0 0,-3 5 0,4-6-64,0 0 0,1 0 0,-1 0 0,1-1 0,-1 1 0,1 0-1,0 0 1,0 0 0,0 0 0,1 4 0,0 4 4,-2-4 26,0 1-1,0-1 0,0 0 1,0 0-1,-6 12 1,6-14 4,0-2-26,0 0-1,0 0 0,1 1 1,-1-1-1,1 0 0,0 0 1,0 4-1,-2 11 64,-4-5-36,5-12-57,0 0 0,1 1 0,-1-1 1,0 1-1,1-1 0,-1 1 0,1-1 0,-1 1 0,1-1 1,0 1-1,0-1 0,-1 2 0,1 3-79,-1 12 446,1-17-453,0-1 0,0 1 0,-1-1 0,1 0 0,0 1 0,0-1 0,-1 1-1,1-1 1,0 0 0,-1 1 0,1-1 0,0 0 0,-1 1 0,1-1 0,0 0 0,-1 0 0,1 1 0,-1-1 0,1 0 0,-1 0 0,1 0 0,0 0 0,-1 0 0,1 1 0,-1-1 0,1 0 0,-1 0 0,1 0 0,-2 0 0,15 0-2770</inkml:trace>
</inkml:ink>
</file>

<file path=ppt/ink/ink1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8:17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16 4576,'-63'-16'1664,"48"32"-1280,-16-16-96,31 15 544,-16 1-512,16 0-288,0 30-32,0 17-32,16 15 32,-1-1 192,1-14-96,-1-16-96,1-1-32,-16-15-1024,0 16 576,-16-31-2560,1-1 1696,-16-15-128</inkml:trace>
</inkml:ink>
</file>

<file path=ppt/ink/ink1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8:18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 2816,'9'-10'321,"-7"8"-265,0 0 0,0 0-1,0 0 1,0 0 0,0 1 0,1-1-1,-1 1 1,0-1 0,1 1 0,-1 0 0,1 0-1,-1 0 1,1 0 0,0 0 0,-1 1-1,4-1 1,6-3-4,-3 2 141,0 0 0,0 0 0,0 0 1,1 1-1,13 1 0,0 0-12,1 1 0,-1 1 1,1 1-1,30 9 0,-27-4-139,-1 2 0,38 18 0,-50-20-41,-2-1 0,1 1 0,-1 1 0,-1 0 0,1 1 1,12 15-1,-5-2 128,-1 0 0,-1 2 1,20 39-1,-31-53-24,-1 1 0,0-1 0,-1 1 0,0 1 0,2 11 0,-5-18-66,-1-1 0,1 1 0,-1-1 0,0 0 0,-1 1-1,1-1 1,-1 1 0,0-1 0,-1 0 0,1 0 0,-1 1 0,-4 7 0,4-7 30,-1-1 0,-1 1 0,1-1 0,-1 0 0,0 0 0,0 0 0,0-1 0,-1 1 0,1-1 0,-1 0 0,0 0 0,0-1 0,-1 0 0,1 1 0,-12 3 0,-56 14 496,56-16-450,1 1-2,-1-1 1,0-1-1,0-1 0,0-1 1,-22 2-1,11-4-77,14 1-29,0-1 0,1 0 0,-22-4 0,33 3-5,0 0 0,0 1 0,1-1-1,-1 0 1,0-1 0,0 1 0,1 0 0,-1 0 0,1-1-1,-1 1 1,1-1 0,0 1 0,-1-1 0,1 0 0,0 1 0,0-1-1,0 0 1,0 0 0,1 0 0,-1 0 0,0 0 0,1 1-1,0-1 1,-1 0 0,1-3 0,0 4-31,0 0 1,1-1-1,-1 1 1,1 0-1,-1 0 1,1-1-1,-1 1 1,1 0-1,0 0 1,-1 0-1,1 0 0,0 0 1,0 0-1,0 0 1,0 0-1,2-1 1,-3 2 28,34-31-784,23-14-1664</inkml:trace>
</inkml:ink>
</file>

<file path=ppt/ink/ink1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8:18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297 47 3648,'2'-4'218,"9"-24"797,-10 28-998,-1-1-1,0 1 0,0 0 0,0-1 0,0 1 0,0-1 0,1 1 0,-1-1 0,0 1 0,0-1 0,0 1 0,0 0 0,0-1 1,-1 1-1,1-1 0,0 1 0,0-1 0,0 1 0,0-1 0,0 1 0,-1 0 0,1-1 0,0 1 0,0-1 0,-1 1 0,1 0 1,0-1-1,-1 1 0,1 0 0,0-1 0,-1 1 0,1 0 0,0 0 0,-1-1 0,1 1 0,-1 0 0,1 0 0,0 0 0,-1-1 1,1 1-1,-1 0 0,1 0 0,-1 0 0,1 0 0,-1 0 0,1 0 0,-1 0 0,-4 0 128,0 1 1,1-1-1,-1 1 0,0 0 0,1 0 0,-1 1 0,1-1 1,0 1-1,0 0 0,-1 0 0,-6 5 0,-9 4-29,14-8-107,0 1 0,0-1 0,0 1 0,1 0 0,0 1 0,-1-1 0,2 1 0,-8 9 0,2-1 64,2 1 0,-11 22 0,16-30-43,0 0-1,0 0 0,1 0 1,0 1-1,1-1 0,-1 1 1,1-1-1,0 1 0,1-1 1,0 1-1,0-1 0,1 9 1,0 22-51,-1 100 129,0-134-93,0 0 0,0 0 1,0 0-1,-1 0 0,1 0 0,-1-1 1,0 1-1,0 0 0,0 0 1,-2 2-1,0 0 13,0 0 0,-1 0 1,0-1-1,-5 6 0,-9 6 2,11-10-85,1-1 1,0 1-1,1 0 1,-1 0-1,-6 11 1,12-16 45,-1 0-1,1-1 1,0 1 0,0 0-1,-1 0 1,1 0 0,0-1 0,0 1-1,0 0 1,0 0 0,0 0-1,0 0 1,0 0 0,1-1-1,-1 1 1,0 0 0,0 0-1,1 0 1,-1-1 0,0 1-1,1 0 1,-1 0 0,1-1-1,-1 1 1,1 0 0,-1-1-1,1 1 1,-1 0 0,2 0-1,2 2-25,0 1-1,1-1 1,8 5-1,-1-1-40,-4-1 110,1 0 0,0 0 0,0-1 1,0-1-1,0 1 0,1-2 0,0 1 0,11 1 0,46 14 238,35 7-430,-69-24-1483</inkml:trace>
  <inkml:trace contextRef="#ctx0" brushRef="#br0" timeOffset="1">32 359 3552,'-31'-47'1312,"46"31"-992,17 1-128,-1-1-64,16 16-128,15 16 128</inkml:trace>
</inkml:ink>
</file>

<file path=ppt/ink/ink1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8:18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 1888,'-2'0'613,"1"0"-603,1 0-1,-1 0 1,1-1-1,-1 1 1,1 1-1,-1-1 1,1 0-1,-1 0 1,1 0 0,-1 0-1,1 0 1,0 0-1,-1 0 1,1 1-1,-1-1 1,1 0-1,0 0 1,-1 1-1,1-1 1,-1 0-1,1 1 1,0-1-1,-1 0 1,1 1 0,0-1-1,0 0 1,-1 1-1,0 14 73,1-12-24,0 1-1,0-1 1,0 1 0,-1-1-1,1 1 1,-2 4-1,-6 23 349,1 1-1,-4 43 0,9-54-324,1 0 0,0 0-1,2 0 1,1 0 0,0-1 0,10 39 0,-9-49-57,0 0 34,0-1 1,-1 1-1,0 0 0,-1 0 0,1 12 0,-2 22 752,-1-47-951,1 0 0,-1 0-1,1 0 1,-1 0-1,0 0 1,-2-5 0,-3-13-197,0-26-142,-4-13-32,7-2-987</inkml:trace>
</inkml:ink>
</file>

<file path=ppt/ink/ink1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8:19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0 126 3328,'47'0'1216,"-31"15"-928,15 1-96,-15-16 384,15 31-352,-16-16 480,-15 17-416,0-17 160,-15 16-288,-1 0 288,-15 1-256,15-17-32,1 1-96,-1-16-416,1-16 224</inkml:trace>
  <inkml:trace contextRef="#ctx0" brushRef="#br0" timeOffset="1">639 1 4480,'-31'47'1664,"16"-32"-1312,-1 48-64,16-48 1088,-16 16-800,-15 32-1216,16-17 320,-1 32 544,16-15-96,0-1 160,0-15-192,0-16-1664,16-16 832</inkml:trace>
</inkml:ink>
</file>

<file path=ppt/ink/ink1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8:19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3808,'3'-1'104,"-2"0"-52,0 0 0,0 0-1,1 0 1,-1 0 0,1 1 0,-1-1 0,0 0 0,1 1 0,-1 0 0,1-1-1,-1 1 1,1 0 0,-1 0 0,1 0 0,0-1 0,-1 2 0,1-1 0,-1 0-1,1 0 1,-1 0 0,1 1 0,-1-1 0,1 1 0,-1-1 0,1 1-1,-1 0 1,0-1 0,1 1 0,-1 0 0,2 2 0,36 17 549,-28-15-290,1 1 1,17 12 0,46 42-115,-63-50-130,-1 0 0,-1 1-1,0 0 1,0 1 0,7 13-1,-9-13-29,-1-4 21,-2 1-1,1 0 0,-1 0 0,-1 0 0,1 1 0,-2 0 0,1-1 1,-1 1-1,-1 1 0,0-1 0,0 0 0,-1 0 0,0 22 0,-1-27-20,-1-1 0,1 1 0,-1 0 0,0 0 0,0-1 0,0 1 0,0-1 0,-1 1 0,0-1 0,0 1 0,0-1 0,-1 0 0,1 0 0,-1 0 0,-6 7 0,4-6-9,0 0 0,0-1 0,0 1 0,0-1 0,-1 0 0,1 0-1,-1 0 1,0-1 0,0 0 0,-1 0 0,-6 1 0,11-3-21,-2 1 4,-1 1 1,0-1 0,0-1-1,0 1 1,-1-1 0,1 0-1,0 0 1,0 0 0,-1-1 0,1 0-1,0 0 1,-1 0 0,1-1-1,0 1 1,0-1 0,-1-1-1,1 1 1,0-1 0,0 0-1,-6-3 1,8 4-57,0 0-39,-1 0 0,0-1-1,1 1 1,-1-1 0,1 0-1,-1 0 1,1 0 0,0 0-1,0-1 1,0 1 0,0-1-1,0 0 1,1 1 0,-1-1-1,1-1 1,0 1 0,-3-5-1,-10-23-3829</inkml:trace>
</inkml:ink>
</file>

<file path=ppt/ink/ink1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8:19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63 3392,'13'-7'250,"1"0"175,1 0 0,23-6 0,-26 7 103,19-12-1,-24 13 314,-31 21-774,-64 31-643,85-46 468,-13 10-318,1 0-1,-1 0 1,-14 17 0,27-26 412,1 1 0,0 0 0,0 0 0,1 0 1,-3 4-1,3-5 9,1 0 1,-1 0 0,0-1 0,0 1-1,0 0 1,-1-1 0,1 1-1,0 0 1,-1-1 0,1 1-1,-1-1 1,-2 2 0,-6 1 88,9-4-51,0 1 0,0-1 0,0 0 0,0 1 0,0-1 0,0 0 0,1 1 0,-1 0-1,0-1 1,0 1 0,0-1 0,0 1 0,1 0 0,-1-1 0,0 1 0,1 0 0,-1 0 0,1 0 0,-1 0 0,1 0 0,-1-1 0,1 1 0,-1 2 0,-4 23 484,-6-5-187,6 7-68,1-12 9,1-9-136,2-1 0,-1 1 1,1-1-1,0 1 0,0 6 0,0 13 598,1-15-633,-1-1 0,2 1 0,-1 0 0,4 14-1,6 6-253,-8-18 120,-2-12 34,0 0 0,1-1 0,-1 1 0,0 0 1,0 0-1,0 0 0,1 0 0,-1 0 0,0 0 0,1 0 0,-1 0 0,1-1 0,-1 1 0,1 0 0,-1 0 0,1-1 0,0 1 0,-1 0 0,1-1 0,0 1 0,0 0 0,-1-1 0,1 1 1,0-1-1,0 1 0,0-1 0,1 1 0,45 25 453,-45-26-540,0 1 0,-1-1 0,1 0 0,0 0 1,0 0-1,0 0 0,0 0 0,-1 0 0,1 0 0,0-1 0,0 1 0,0 0 0,-1-1 0,1 0 0,0 1 1,0-1-1,-1 0 0,4-2 0,2-1-603,11-1-1027,-2-8-934</inkml:trace>
</inkml:ink>
</file>

<file path=ppt/ink/ink1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8:20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3808,'0'0'1408,"15"0"-1088,32 0-96,-31 0 960,46 16-704,0-16-832,16 15 160,-16 1-3584</inkml:trace>
</inkml:ink>
</file>

<file path=ppt/ink/ink1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8:20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31 1888,'0'-15'704,"0"15"-544,0-16-32,0 16-64,0 16-64,0-1 352,0 1-192,0 15 768,0 16-512,0-16 160,0 31-320,0 1 608,0-1-480,0-15-672,-16 15 128,16-15 320,0-16-96,-15 0 96</inkml:trace>
</inkml:ink>
</file>

<file path=ppt/ink/ink1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8:21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 1824,'0'15'672,"-16"1"-512,16 31-64,0-16 1024,0 15-640,-16 1 640,16 16-640,0-1 96,0 0-320,0 16-32,0-16-128,0 16 448,0-31-320,-15 0-576,15 0 160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37:04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48 992,'0'-8'180,"2"-9"41,-2 17-209,0-1-1,1 1 0,-1-1 0,0 1 1,1-1-1,-1 1 0,1 0 0,-1-1 0,1 1 1,-1 0-1,1-1 0,-1 1 0,1 0 1,-1 0-1,1-1 0,-1 1 0,1 0 0,0 0 1,-1 0-1,1 0 0,-1 0 0,1 0 1,0 0-1,-1 0 0,2 0 0,0 0 71,-1 0 0,1 0 0,-1-1-1,1 1 1,0 0 0,-1-1 0,1 1-1,-1-1 1,1 0 0,-1 1 0,1-1 0,-1 0-1,1 0 1,-1 0 0,0 0 0,1 0-1,0-2 1,-1 3-66,-1-1 0,0 1 0,0 0-1,1 0 1,-1 0 0,0-1 0,0 1 0,1 0-1,-1 0 1,0 0 0,0 0 0,1-1 0,-1 1-1,0 0 1,1 0 0,-1 0 0,0 0 0,1 0-1,-1 0 1,0 0 0,1 0 0,-1 0 0,0 0-1,1 0 1,-1 0 0,42 0 357,-42 0-357,1 0 0,0 0-1,-1 0 1,1 0 0,-1 0-1,1 0 1,0 0 0,-1 0 0,1 0-1,-1 0 1,1 1 0,-1-1-1,1 0 1,0 0 0,-1 1-1,1-1 1,-1 0 0,1 1 0,-1-1-1,1 0 1,-1 1 0,0-1-1,1 1 1,-1-1 0,1 1-1,-1-1 1,0 1 0,1-1 0,-1 1-1,0-1 1,0 1 0,1-1-1,-1 1 1,0-1 0,0 1-1,0 0 1,0-1 0,0 1 0,0-1-1,0 1 1,0 0 0,0-1-1,0 1 1,0-1 0,0 1-1,0 0 1,-1 0 0,1 1 67,-1 1 0,0 0 0,0-1 0,0 1 0,-1-1 0,1 0 0,-1 1 0,1-1 0,-4 4 0,2-2-26,0-1 1,0 1-1,1 0 0,0 0 0,0 0 1,0 0-1,-2 6 0,-6 13 66,-5-5 72,13-15-176,-1 0 0,1-1 0,0 1 0,0 0 0,1 0 0,-1 0 0,0 1 0,1-1 0,-1 4-1,-12 17 24,2-4 12,-4 11-11,15-27-94,0-1 0,1 1 0,-1-1 0,1 1 0,0 0 0,0-1 0,0 8 0,1 0 128,-1-11-76,-1 1 0,1-1 0,0 1-1,0-1 1,0 1 0,0-1 0,0 1-1,0-1 1,0 1 0,0-1-1,0 1 1,0-1 0,1 1 0,-1-1-1,0 1 1,0-1 0,0 1-1,1-1 1,-1 1 0,0-1 0,0 0-1,1 1 1,-1-1 0,0 0-1,1 1 1,-1-1 0,1 1 0,-1-1-1,0 0 1,1 0 0,-1 1-1,1-1 1,-1 0 0,1 0 0,-1 0-1,1 1 1,-1-1 0,1 0-1,-1 0 1,1 0 0,-1 0 0,1 0-1,-1 0 1,1 0 0,-1 0 0,1 0-1,0 0 1,0 0 21,1 0-1,0 0 1,-1 0 0,1 0-1,0 0 1,-1 1 0,1-1-1,2 2 1,-3-2 8,0 1-107,-1 0 0,1-1-1,0 1 1,0-1 0,0 1-1,0-1 1,-1 0 0,1 1-1,0-1 1,0 0-1,0 1 1,0-1 0,0 0-1,0 0 1,0 0 0,0 0-1,0 0 1,0 0 0,0 0-1,0-1 1,0 1 0,0 0-1,0 0 1,-1-1 0,1 1-1,0 0 1,0-1 0,0 1-1,0-1 1,1-1 0,-1 2-47,0 0 48,-1-1-1,1 1 1,0 0-1,-1 0 1,1-1 0,0 1-1,-1 0 1,1 0-1,0 0 1,0 0-1,-1 0 1,1 0-1,0 0 1,0 0 0,-1 0-1,1 1 1,0-1-1,-1 0 1,1 0-1,1 1 1,13 12-1396</inkml:trace>
</inkml:ink>
</file>

<file path=ppt/ink/ink1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8:23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29 4224,'-10'0'1348,"25"0"-792,8 0-397,-8-1-55,1 1 1,0 0-1,21 4 0,10 6-120,12-4 10,-26-1 48,-13-2-22,-1-1 0,21 1 0,7-2-198,-21 0-93,0-1-1,44-5 1,-26-5-12,-37 8 308,0 1 0,0-1 0,-1 0 0,1 0 0,8-5-1,-2 4 344,-16 4-298,-1 1-1,1-1 0,0 0 1,-1 1-1,1 0 0,0-1 1,0 1-1,0 0 0,0 1 1,1-1-1,-1 1 0,0-1 1,1 1-1,0 0 0,0 0 1,0 0-1,0 0 0,0 0 1,0 0-1,-1 4 0,1 6-44,0-1-1,1 1 0,1 0 1,1 18-1,-1-22-11,1-1 0,0 1-1,1 0 1,0-1 0,0 0 0,1 1 0,6 13-1,-3-13-30,1 1 0,1-1 0,0-1 0,0 0 0,0 0 0,1 0 0,12 7 0,-6-6 72,1-1-1,0 0 0,0-2 1,0 0-1,27 7 0,-38-12-92,0-1 0,1 1 0,-1-1 0,0 1 0,6-2 0,-10 1 22,0 0 0,1 0 0,-1-1 0,0 1 0,1 0 0,-1-1 0,0 1 0,1-1 0,-1 1 0,0-1 0,0 0 0,0 1 0,0-1 0,0 0 0,0 0 0,0 0 0,0 0 0,0 0 0,0 0 0,0 0 0,1-1 0,-2 1 13,0 0 0,0 0 0,1 0 0,-1 0 0,0 0 0,0 0 0,0 0-1,0 1 1,0-1 0,0 0 0,0 0 0,0 0 0,0 0 0,-1 0 0,1 0 0,0 0-1,0 0 1,-1 1 0,1-1 0,-1 0 0,0-1 0,-16-24 54,-1 0 1,-26-27 0,32 38-43,1 3-7,0 1 0,-1-1-1,-1 2 1,0 0 0,-15-10 0,16 13 67,1 0 0,1-1 0,-20-17 0,12 10-244,17 14 160,0 1-1,0 0 1,0-1 0,1 1-1,-1 0 1,0-1-1,0 1 1,0-1-1,0 0 1,1 1 0,-1-1-1,0 0 1,1 1-1,-1-1 1,0 0 0,0-1-1,2 1 5,-1 1-1,1-1 1,-1 0-1,1 0 1,0 1 0,-1-1-1,1 0 1,0 1-1,0-1 1,0 1-1,0-1 1,-1 1-1,1-1 1,0 1-1,0 0 1,1-1-1,4-1 11,-1-1-1,1 1 0,-1 1 0,1-1 0,0 1 0,0 0 0,-1 0 0,1 1 0,7 0 0,6 1 34,29 6 0,-29-4-18,34 2 0,-33-6-3,-13 0 2,0 1 1,0 0 0,1 0-1,-1 1 1,12 2-1,-3 3 20,-13-5-21,0 0 0,0 0 1,0 0-1,1 0 1,-1 0-1,1-1 1,4 1-1,26-1-134,-34 3-341,0-2 463,0 1 0,0 0 0,1 0 0,-1-1 0,1 1 0,0 0 0,-1-1 0,1 1 0,0-1 0,0 1 0,0-1 0,0 1 0,0-1 0,0 0 0,0 1 0,1-1-1,0 1 1,14 16 202,0 10-84,-1 0 0,-2 1 1,18 53-1,-28-67-10,-3-12 90,0-3-58,0 0 21,0-3-22,0-13 91,1 4-148,-1 0 1,-1 0-1,-2-14 1,-1 8-144,1 8 1,1 1 1,1-1 0,-2-18-1,3-34-616,4 49 396,-4 12 276,0 1 0,0 0 0,0 0 0,0 0 0,0 0 0,1-1 1,-1 1-1,0 0 0,0 0 0,0 0 0,1 0 0,-1 0 0,0-1 0,0 1 0,1 0 0,-1 0 0,0 0 1,0 0-1,0 0 0,1 0 0,-1 0 0,0 0 0,0 0 0,1 0 0,-1 0 0,0 0 0,0 0 0,1 0 1,-1 0-1,0 0 0,0 0 0,1 0 0,-1 1 0,0-1 0,0 0 0,0 0 0,1 0 0,-1 0 0,0 0 1,0 1-1,0-1 0,0 0 0,1 0 0,-1 0 0,0 1 0,16 27-112,2 19 474,9 25 112,-26-69-458,0 0 25,0 0 0,0 1 0,-1-1-1,1 0 1,-1 0 0,0 0 0,0 4 0,0-5-24,0-1-1,0 0 1,0 1 0,0-1 0,0 0 0,0 0 0,0 1 0,0-1 0,2 3-1,5 4 174,-6-8-164,-1 0 0,0 0-1,1 0 1,-1 1 0,0-1 0,1 0 0,-1 1 0,0-1-1,1 0 1,-1 0 0,0 1 0,0-1 0,0 1 0,1-1-1,-1 0 1,0 1 0,0-1 0,0 0 0,0 1 0,1-1 0,-1 1-1,0-1 1,0 0 0,0 1 0,0-1 0,0 1 0,0 0-1,-1-5 84,1 1-116,0 1 0,0 0 0,0-1 0,0 1 0,1 0-1,-1 0 1,0-1 0,2-3 0,5-9-441,-1 0-1,-1 0 1,3-18 0,-5 20 235,-3 11 173,0-1 1,1 0-1,0 1 0,-1-1 0,1 1 1,0-1-1,2-2 0,-2 4 29,0 0-1,-1 0 1,1 0-1,0 1 1,0-1-1,0 0 1,0 0-1,0 1 1,0-1-1,0 1 1,0-1-1,0 1 1,0 0-1,0-1 1,0 1-1,0 0 1,0 0-1,0-1 1,1 1-1,-1 0 1,2 0-1,1 0 53,0 0 0,0 0 0,0 1 0,0-1 0,0 1 0,0 0 0,0 0-1,0 0 1,-1 0 0,1 1 0,0-1 0,-1 1 0,1 0 0,4 4 0,86 66 881,-81-63-838,0 0 0,1-2 0,0 0 0,23 8 0,-34-14-31,1 0 0,-1 0 0,1-1 0,-1 1 0,1-1 0,-1 0 0,1 0 0,5-1 0,0 1 58,-7 0-92,-1-1 0,0 1 0,1 0 0,-1 0 1,0-1-1,0 1 0,1-1 0,-1 1 0,0-1 0,0 0 0,0 1 0,0-1 0,0 0 0,0 0 0,0 0 0,0 1 0,0-1 0,0 0 0,0-1 0,-1 1 0,1 0 0,0 0 0,-1 0 0,1 0 0,-1 0 0,2-3 0,-1-1 17,0 1 1,1-1-1,-1 0 0,-1 0 0,1 0 0,-1-6 1,0 4-32,-1 0 0,0 0 0,0 0 0,-1 0 0,-4-12 0,4 14 0,-7-16-125,7 19 87,1 0 1,0 0-1,0-1 1,0 1-1,1 0 0,-1 0 1,0-1-1,1 1 1,0 0-1,-1-1 0,1-3 1,0 6 25,0-1 0,0 1 1,0 0-1,0 0 0,0 0 1,0-1-1,0 1 0,0 0 0,0 0 1,0 0-1,0-1 0,0 1 1,0 0-1,1 0 0,-1 0 0,0 0 1,0 0-1,0-1 0,0 1 1,0 0-1,0 0 0,1 0 1,-1 0-1,0 0 0,0 0 0,0-1 1,0 1-1,0 0 0,1 0 1,-1 0-1,0 0 0,0 0 1,0 0-1,1 0 0,-1 0 0,0 0 1,0 0-1,0 0 0,0 0 1,1 0-1,12 4-11,23 16 597,-12-6-336,1 0-93,-13-7-101,0-1 0,0 0-1,20 6 1,-30-12-32,6 2 111,0 0 1,1 1 0,11 5 0,-19-7-104,0 0 0,0-1 0,0 1 0,0-1 1,0 1-1,0-1 0,0 0 0,1 1 0,-1-1 0,0 0 1,0 0-1,0 0 0,0 1 0,0-1 0,1 0 1,-1-1-1,0 1 0,0 0 0,0 0 0,0 0 0,0-1 1,1 1-1,-1-1 0,0 1 0,0-1 0,0 1 0,0-1 1,0 1-1,0-1 0,0 0 0,-1 0 0,1 1 1,0-1-1,0 0 0,0 0 0,-1 0 0,1 0 0,-1 0 1,1 0-1,0-2 0,0 0-23,0 0 0,0 0 0,0 0 0,0 0 0,-1 0 0,0 0 1,1 0-1,-1 0 0,0 0 0,-1 0 0,1 0 0,-2-6 0,-4-3-278,5 10 262,0 1 1,1-1-1,-1 1 0,0-1 0,1 1 0,-1-1 1,1 1-1,-1-1 0,1 0 0,0 1 0,-1-1 1,1 0-1,0-1 0,0-57-754,0 59 752,0 1 1,0-1-1,0 1 1,0-1 0,0 0-1,0 1 1,0-1-1,0 1 1,0-1 0,1 0-1,-1 1 1,0-1-1,0 1 1,0-1 0,1 1-1,-1-1 1,0 1-1,1-1 1,-1 1 0,0-1-1,1 1 1,-1-1-1,1 1 1,-1-1 0,1 1-1,-1 0 1,1-1-1,-1 1 1,1 0 0,-1 0-1,1-1 1,-1 1-1,1 0 1,0 0-1,-1 0 1,1-1 0,-1 1-1,1 0 1,-1 0-1,1 0 1,0 0 0,-1 0-1,1 0 1,-1 1-1,1-1 1,0 0 0,0 0-1,2 1 2,-1 0-1,1 0 1,-1 0 0,1 0-1,-1 0 1,1 1 0,-1-1-1,0 1 1,4 3-1,6 6 83,1 0-1,22 14 0,-34-24-56,1 0 0,-1 0-1,0 0 1,1 0 0,-1 0-1,0 1 1,0-1 0,0 0 0,0 1-1,0-1 1,0 1 0,0-1-1,-1 1 1,1 0 0,-1-1 0,1 1-1,-1 0 1,1-1 0,-1 1-1,0 0 1,0 1 0,3 10 12,-1-4-11,-1-5-6,0-1 1,0 1-1,0 0 1,0-1 0,-1 7-1,-4 31 27,1-22 30,0 27 0,3-35-46,0-1 0,-1 1 0,-3 17 0,-17 34-76,13-15 23,6-33 62,0 0 0,-7 20-1,5-19 59,-1-1 0,-1 0 0,0 0 0,-1-1-1,0 1 1,-1-1 0,-1-1 0,-14 17 0,23-29-71,-1 1 1,1-1-1,0 0 1,-1 1 0,1-1-1,-1 0 1,1 0-1,0 1 1,-1-1 0,1 0-1,-1 0 1,1 0-1,-1 0 1,1 0-1,-1 0 1,1 0 0,0 0-1,-1 0 1,1 0-1,-1 0 1,1 0-1,-1 0 1,1 0 0,-1 0-1,1 0 1,-1 0-1,1 0 1,0-1 0,-1 1-1,1 0 1,-1 0-1,1-1 1,0 1-1,-1 0 1,0-1 0,1 1-9,0-1-12,-1-1 1,1 1-1,-1 0 0,1-1 0,-1 1 1,1-1-1,0 1 0,0-1 0,0 1 1,0-1-1,0 1 0,1-4 0,-1-4-27,0 3 12,1 0 1,0-1-1,0 1 1,3-7-1,2-11 11,-1-5 68,-3 13-6,9-30 0,-3 21-85,2 1 1,1 1 0,0 0-1,27-38 1,-23 35-15,-10 18 1,0-1 1,0 1 0,1 0 0,7-8-1,16-5-28,-15 9 117,-10 8-25,0 1 0,0-1 0,1 1 0,-1 0 0,1 0 0,-1 1-1,1-1 1,8-2 0,0 3-48,-10 1 26,-1 1 0,0 0 0,0-1 0,1 0 0,-1 1 0,0-1 0,0 0 0,0 0 0,0 0 0,0 0 0,0-1 0,0 1 0,0 0 0,2-3 0,-2 2-2,0 0 0,0 1 0,1-1 0,-1 1 0,1 0 0,-1-1 0,1 1 0,-1 0 0,1 0 0,0 1 0,-1-1 0,1 0 0,0 1 0,0 0 0,0 0 0,-1-1 0,1 2 0,5-1 1,0 0-24,42 0 531,-49 0-495,1 0 0,-1 0 1,1-1-1,-1 1 0,1 0 0,-1-1 0,1 0 0,-1 1 0,1-1 0,-1 0 0,2-1 0,-1 1-15,-1 0 0,1 0 0,0 0 0,0 0 0,-1 1 0,1-1 0,0 1 0,0-1 1,0 1-1,0-1 0,3 1 0,2 0 59,-5 0-35,0 0 0,0 1 0,0-2 0,0 1 0,0 0-1,1 0 1,-1-1 0,0 1 0,3-2 0,3-3-153,-7 4 118,0 1-1,1-1 0,-1 0 1,1 0-1,-1 0 0,1 1 1,-1-1-1,1 1 1,0-1-1,-1 1 0,1 0 1,-1-1-1,3 1 0,71 0 64,-70 0-30,-1 0 0,1 0 0,0 0 0,-1-1 0,1 0 0,-1 0 0,7-3-1,11-2 15,22 1 31,-7-5 1,7 5 47,38-14-119,-55 12 36,-1 1 307,-16-4-111,-2 9 45,0 0 1,15 0-1,-18 4 152,-3-2-349,0 1 0,0-1-1,0 0 1,1 1 0,-1-1-1,0 0 1,0-1 0,0 1 0,1 0-1,4 0 1,6 3 91,10 6 172,-4-8-92,0 0 0,33-3 0,-25 1-52,-20-1-145,0 1 0,-1-1 0,1 0 0,-1-1 0,0 0 0,1 0 0,-1 0 0,10-5-1,10-4-720,0 0-379,-18 6 714,-2 2 63,-5 3 259,-1 0-1,0 0 1,1 0-1,-1 0 1,1 0-1,-1-1 1,1 1-1,-1 0 1,0 0-1,1 0 1,-1-1-1,1 1 1,-1 0 0,0-1-1,1 1 1,-1 0-1,0-1 1,0 1-1,1-1 1,-1 1-1,0 0 1,0-1-1,1 1 1,-1-1-1,0 1 1,0 0 0,0-1-1,0 1 1,0-1-1,0 1 1,0-1-1,0 1 1,0-1-1,0 1 1,0-1-1,0 2 20,1 0-1,-1 0 1,0 0-1,1 0 1,-1 0-1,1 0 1,-1 0-1,1-1 1,0 1-1,-1 0 0,1 0 1,0 0-1,0-1 1,-1 1-1,1 0 1,0-1-1,0 1 1,0-1-1,0 1 1,0-1-1,0 1 1,1 0-1,10 7-197,-12-8 180,0 0 0,0 0 0,1 1 0,-1-1 0,0 0 0,0 0 1,1 0-1,-1 1 0,0-1 0,0 0 0,1 0 0,-1 0 0,0 0 1,1 0-1,-1 0 0,0 1 0,1-1 0,-1 0 0,0 0 0,1 0 0,-1 0 1,0 0-1,0 0 0,1 0 0,-1-1 0,26 4-1125,6 10-2517</inkml:trace>
</inkml:ink>
</file>

<file path=ppt/ink/ink1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8:24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154 157 2912,'-25'-39'923,"6"15"-326,19 23-585,0 1 1,0-1 0,-1 0-1,1 0 1,-1 0 0,1 0-1,-1 0 1,1 1-1,-1-1 1,1 0 0,-1 1-1,0-1 1,1 0-1,-1 1 1,0-1 0,1 1-1,-1-1 1,0 1-1,0-1 1,0 1 0,0-1-1,1 1 1,-1 0-1,0-1 1,0 1 0,0 0-1,0 0 1,0 0 0,0 0-1,0 0 1,0 0-1,0 0 1,0 0 0,0 0-1,-1 1 1,-4-1-83,2 0 129,1 0 0,0 1 0,0-1 0,0 1 0,0 0 0,-1 0 0,1 0 0,0 0 1,1 0-1,-1 1 0,0-1 0,-5 4 0,7-4-38,0 0 0,-1 0 0,1 1 0,0-1 0,-1 0 0,1 0 0,0 1 0,0-1 0,0 1 0,0-1 0,0 1 0,1-1 1,-1 1-1,0-1 0,1 1 0,-1 0 0,1-1 0,0 1 0,-1 0 0,1-1 0,0 3 0,-2 9-74,-2 1 5,2-8 74,0 0 1,1 0-1,0 0 0,0 0 0,1 0 0,-1 0 0,1 0 0,1 10 0,1-8 16,-1-1-1,1 0 1,0 1 0,1-1-1,0 0 1,0 0-1,1-1 1,-1 1 0,2-1-1,-1 1 1,0-1-1,1 0 1,0-1 0,12 10-1,71 47 60,-77-52-46,0-1-1,1-1 0,0 0 0,0 0 1,23 9-1,-34-17-41,0 0 1,-1 0 0,1 1 0,0-1-1,-1 0 1,1 0 0,0 0-1,-1 1 1,1-1 0,0 0 0,-1 1-1,1-1 1,-1 1 0,1-1-1,-1 1 1,1-1 0,-1 1-1,1-1 1,-1 1 0,1 0 0,-1-1 3,-1 1 0,1 0 0,0-1 0,-1 1 1,1-1-1,-1 1 0,1-1 0,-1 1 0,1-1 1,-1 0-1,1 1 0,-1-1 0,0 0 0,1 1 1,-1-1-1,0 0 0,0 1 0,-2 0 26,0 0-1,0-1 1,0 1 0,-1-1-1,1 0 1,0 1 0,0-1-1,0-1 1,-1 1 0,1 0-1,0-1 1,-6-1 0,-22-9 159,13 7-87,13 4-102,0-1 0,1 0 0,-1-1 0,0 1 0,1-1 0,0 0 0,-6-3 0,-6-4-267,-3-2-234,18 11 451,1 0-1,-1-1 1,0 1-1,1-1 0,-1 1 1,1 0-1,-1-1 1,1 1-1,-1-1 0,1 0 1,0 1-1,-1-1 1,1 1-1,0-1 0,-1 0 1,1 1-1,0-1 1,-1-1-1,3-1-131,0-1 1,-1 1-1,1 0 0,1 0 1,-1 0-1,0 0 0,1 1 1,0-1-1,-1 1 0,1-1 1,0 1-1,0 0 1,0 0-1,1 0 0,5-2 1,23-2-384,-17 3 329,26-6 0,-25 4 248,30-4-1,-17 4 98,-3-1 171,-20 4-126,0 1-1,0 0 1,10-1 0,-16 1-143,0 1 0,0 0 0,0 0 0,0 0 0,1 0 0,-1 0 0,0 0 0,0 0 0,0 0 0,0 0 0,0 0 0,0 0 0,1 0 0,-1 0 0,0 0 0,0 0 0,0 0 0,0 0 0,0 0 0,0 0 0,1 0 0,-1 0 0,0 0 0,0 0 0,0 0 0,0 0 0,0 0 0,0 0 0,1 0 0,-1 0 0,0 0 0,0 0 0,0 0 0,0 1 0,0-1 0,0 0 0,0 0 0,0 0 0,1 0 0,-1 0 0,0 0 0,0 0 0,0 1 0,0-1 0,0 0 0,0 0 0,0 0 0,0 0 0,0 0 0,0 0 0,0 1 0,0-1 0,0 0 0,0 8 634,1-5-424,-1 1-1,0-1 0,0 1 0,0-1 0,0 1 0,-1-1 1,1 1-1,-3 4 0,3-6-207,-1-1 0,0 1 1,0 0-1,1-1 0,-1 1 0,1 0 0,-1 0 1,1-1-1,0 1 0,0 0 0,0 0 0,0 0 0,0-1 1,0 1-1,0 0 0,0 0 0,1-1 0,-1 1 0,2 3 1,0 4 9,-1-5-24,0 0 1,-1-1-1,1 1 0,1 0 0,-1-1 0,0 1 1,1-1-1,0 0 0,0 1 0,0-1 1,0 0-1,0 0 0,1 0 0,-1 0 1,1-1-1,4 5 0,5 2 89,-3-2-47,-1 0-1,1-1 0,0 0 1,0-1-1,1 1 0,0-2 1,-1 1-1,13 2 0,-17-6-168,-1-1 1,1 0-1,0 0 0,0 0 0,0-1 0,0 0 0,0 0 0,-1 0 0,1 0 0,0-1 0,-1 1 0,1-1 1,-1-1-1,0 1 0,6-4 0,6-3-351,-8 6 148,-6 2 220,0 0 0,1 0 0,-1 0-1,1 0 1,-1 0 0,0-1-1,0 1 1,0-1 0,0 0-1,0 0 1,0 1 0,0-1-1,0 0 1,-1 0 0,1-1-1,1-2 1,-2-1 13,1 1 0,-2-1 1,1 0-1,0 1 0,-1-1 0,0 0 0,-1 1 0,1-1 1,-1 1-1,0-1 0,0 0 0,-1 1 0,0 0 0,0-1 0,0 1 1,0 0-1,-1 0 0,0 0 0,0 0 0,0 1 0,-5-5 1,-5-4 145,9 9 18,-1 0 1,0 0 0,1-1-1,0 0 1,-5-7-1,9 11-80,0 1 1,-1-1-1,1 1 0,0-1 0,-1 0 0,1 1 0,0-1 0,0 0 1,0 1-1,0-1 0,0 0 0,-1 1 0,1-1 0,0 0 1,1 1-1,-1-1 0,0 0 0,0 1 0,0-1 0,0 0 1,0 1-1,1-1 0,-1 0 0,0 1 0,1-1 0,-1 1 1,0-1-1,1 1 0,0-2 0,1 1 11,0-1 0,0 1 0,0-1 0,0 1 0,1 0 0,3-1 0,2-2 121,-4 2-105,-1 0-1,1-1 1,-1 0-1,0 0 1,6-6 0,-5 6-16,-1-1 1,1 1 0,0 0 0,4-3 0,1 1 7,1 0 0,19-5-1,14-7 32,51-40-71,-79 50 2,-9 4 51,0 1-1,-1-1 0,1 0 0,-1-1 1,0 1-1,1-1 0,-2 0 0,1 0 1,7-8-1,19-32 306,-31 44-335,0 0 1,0-1-1,0 1 1,1 0-1,-1 0 1,0 0-1,0 0 1,0 0-1,0 0 1,0 0-1,0 0 1,0 0-1,0 0 1,0 0-1,1 0 1,-1-1-1,0 1 1,0 0-1,0 0 1,0 0-1,0 0 1,0 0-1,0 0 1,0 0-1,0-1 1,0 1-1,0 0 1,0 0-1,0 0 1,0 0-1,0 0 1,0 0-1,0-1 1,0 1-1,0 0 1,0 0-1,0 0 1,0 0-1,0 0 1,0 0-1,0 0 1,0 0-1,-1-1 1,1 1-1,0 0 1,0 0-1,0 0 1,0 0-1,0 0 1,0 0-1,0 0 1,0 0-1,0 0 1,-1 0-1,1 0 1,0-1-1,0 1 3,-1-1 0,1 1 0,-1-1 0,1 1 0,-1-1 0,0 1 0,1-1 0,-1 1 0,1-1 0,-1 1 0,0 0 0,0 0 0,1-1 0,-1 1 0,0 0 0,1 0 0,-1 0 0,-1-1-1,1 2 7,0-1-1,-1 1 0,1-1 0,-1 1 0,1 0 0,0-1 0,0 1 0,-1 0 0,1 0 0,0 0 1,0 0-1,0 0 0,-1 2 0,-4 2 61,1 1 0,0-1 0,0 1 0,0 1 0,1-1 0,0 1 0,-6 13 0,-8 18-325,12-25 307,0 1-1,-6 20 0,10-27 73,1-1-1,0 1 0,0 0 0,0-1 0,1 1 0,0 0 0,1 0 1,2 11-1,-1-9-66,0 0 0,1-1 0,0 1-1,1-1 1,0 0 0,0 0 0,1 0 0,0 0 0,1-1 0,10 12 0,-7-10-15,0-1 1,1 0-1,0 0 0,0-1 1,0 0-1,1-1 1,21 9-1,-15-7-27,28 10 186,-42-17-200,0 0 1,0-1 0,0 1-1,0 0 1,1-1-1,-1 0 1,0 0-1,0 0 1,0 0 0,1 0-1,3-1 1,14-10-626,-11 9 400,-9 3 188,0-1 1,-1 0-1,1 0 0,0 0 1,-1 0-1,1 0 1,0-1-1,-1 1 0,1 0 1,0 0-1,-1 0 1,1 0-1,0-1 0,-1 1 1,1 0-1,-1-1 1,1 1-1,-1 0 0,1-1 1,0 1-1,-1-1 1,0 1-1,1-1 0,-1 1 1,1-1-1,-1 1 1,1-1-1,-1 0 0,0 1 1,0-1-1,1 1 1,-1-1-1,0 0 0,0 1 1,0-1-1,0 0 1,1 1-1,-1-1 0,0-1 1,0-12-616,0 8 506,0 0 0,0 0 0,0 0 1,-1 0-1,-1-7 0,-5 7 119,4 4 36,-2-5 42,5 7-16,0 0 0,-1-1 0,1 1 0,0 0 1,0-1-1,0 1 0,-1 0 0,1-1 0,0 1 0,-1 0 1,1-1-1,0 1 0,-1 0 0,1 0 0,0-1 0,-1 1 1,1 0-1,0 0 0,-1 0 0,1 0 0,-1-1 1,1 1-1,0 0 0,-1 0 0,1 0 0,-1 0 0,1 0 1,0 0-1,-1 0 0,0 0 0,5 1 41,0 0 0,-1 0 0,1 0 0,-1 1 0,1 0 0,-1-1 0,1 1 0,-1 0 0,5 4 0,12 6 97,-14-9-122,1 0-1,-1-1 0,1 0 1,0 0-1,-1-1 1,11 1-1,44-1 241,-38-1-213,-11-1-11,0 0-1,0 0 1,-1-1 0,13-4 0,-17 4-50,-5 2-15,6-2 20,0-1 1,0 1-1,13-7 0,-8 7-370,-13 2 341,0 0 0,0 0 0,0 0-1,0 0 1,0 0 0,0 0 0,0 0-1,0 0 1,0 0 0,1 0-1,-1 0 1,0 0 0,0 0 0,0 0-1,0 0 1,0 0 0,0 0 0,0 0-1,0 0 1,0 0 0,0 0 0,1 0-1,-1 0 1,0 0 0,0 0-1,0 0 1,0 0 0,0 0 0,0-1-1,0 1 1,0 0 0,0 0 0,0 0-1,0 0 1,0 0 0,0 0-1,0 0 1,0 0 0,0 0 0,0 0-1,0 0 1,0 0 0,0-1 0,0 1-1,1 0 1,-1 0 0,0 0 0,0 0-1,-1 0 1,1 0 0,0 0-1,0 0 1,0 0 0,0 0 0,0-1-1,0 1 1,0 0-18,0-1 0,0 1 0,0 0-1,0-1 1,0 1 0,0-1 0,0 1 0,0-1 0,0 1-1,0 0 1,0-1 0,0 1 0,0-1 0,-1 1 0,1 0-1,0-1 1,0 1 0,0 0 0,-1-1 0,1 1 0,0 0-1,-1-1 1,1 1 0,0 0 0,-1 0 0,1-1 0,0 1-1,-1 0 1,1 0 0,-1-1 0,-6-3-331,2-7-408,-5 6 316,5-2 348,5 7 99,0 0 0,-1-1-1,1 1 1,0-1 0,0 1 0,0 0-1,-1-1 1,1 1 0,0 0-1,-1-1 1,1 1 0,0 0 0,0 0-1,-1-1 1,1 1 0,-1 0 0,1 0-1,0 0 1,-1 0 0,1-1 0,0 1-1,-1 0 1,1 0 0,-1 0-1,1 0 1,-1 0 0,1 0 0,0 0-1,-1 0 1,0 0 0,-1 0 75,2 0-86,2-3-288,1 1 279,1 0 0,-1 0-1,1 0 1,0 0 0,-1 0 0,1 1 0,0-1-1,0 1 1,7-1 0,23-8 94,101-52 417,-122 56-499,-1 0 1,0-1-1,0 0 1,14-12 0,-19 15 20,-1-1 1,-1 0 0,1 0-1,-1 0 1,1-1 0,6-10 0,-11 14 6,0-1 1,0 1 0,0 0 0,0 0 0,-1 0 0,1-1-1,-1 1 1,1 0 0,-1-1 0,0 1 0,0 0 0,0-1 0,0 1-1,-1 0 1,1-1 0,-1 1 0,1 0 0,-1 0 0,0-1-1,0 1 1,-1-2 0,1 2-3,0-3 17,-1 1 1,0-1-1,0 1 0,0 0 0,-1 0 1,0 0-1,0 0 0,0 0 1,0 0-1,0 1 0,-1 0 1,1-1-1,-6-2 0,2 1 104,0 1 0,-1 0 0,1 0 0,-1 0 0,-15-4 0,20 7-124,0 1 0,0-1 0,1 1-1,-1 0 1,0-1 0,0 1 0,0 0-1,0 1 1,1-1 0,-1 0-1,0 1 1,0 0 0,1 0 0,-1 0-1,0 0 1,1 0 0,-1 0 0,1 0-1,-1 1 1,1-1 0,0 1 0,-4 3-1,1 0-8,1 0-1,-1 0 0,1 1 0,0 0 1,0 0-1,-4 7 0,7-9 15,-1 0-1,1 1 1,-1-1 0,1 0-1,1 1 1,-1-1-1,0 0 1,1 1 0,0-1-1,0 1 1,2 8-1,-1-5-15,0 0-1,1 1 0,0-1 0,0 0 0,1 0 1,0 0-1,1-1 0,0 1 0,0-1 0,0 0 1,1 0-1,0 0 0,0 0 0,12 10 0,-7-10-135,1 0 0,21 10 0,3 2-677,-15-7 391,10 7-1190,-17-9-8,-20-14 1562,1-1 1,-1 1 0,1 1-1,-1 0 1,0 0 0,-1 0 0,-7-2-1,-29-12 385,18 4-171,-5-1 1176,-47-31-1,55 26-311,2 6-485,30 12-554,0 0 1,-1 1-1,10 0 0,67 7-26,12 1 98,196-8 205,-290 1-243,0-1 1,-1 0-1,1 0 1,0 0 0,-1 0-1,1-1 1,-1 1-1,1-1 1,-1 1-1,1-1 1,-1 0-1,1 0 1,-1 0 0,0-1-1,1 1 1,-1 0-1,2-3 1,-4 4-19,0 0 1,1 0 0,-1 0 0,0 0-1,0 0 1,0 0 0,0 0-1,0 0 1,0 0 0,0 0-1,0 0 1,1 0 0,-1 0-1,0-1 1,0 1 0,0 0-1,0 0 1,0 0 0,0 0-1,0 0 1,0 0 0,0 0-1,0-1 1,0 1 0,0 0 0,0 0-1,0 0 1,0 0 0,0 0-1,0 0 1,0 0 0,0-1-1,0 1 1,0 0 0,0 0-1,0 0 1,0 0 0,0 0-1,0 0 1,0 0 0,0-1-1,0 1 1,0 0 0,0 0 0,0 0-1,-1 0 1,1 0 0,0 0-1,0 0 1,0 0 0,0 0-1,0 0 1,0-1 0,0 1-1,0 0 1,-1 0 0,-1-1-13,0-1 1,0 1 0,0 0-1,0-1 1,0 1 0,0 0-1,0 0 1,-1 1-1,1-1 1,0 0 0,-1 1-1,1-1 1,-1 1 0,1 0-1,-1 0 1,1 0-1,-4 0 1,4 0-42,1 0-1,-1 0 1,0 0-1,1-1 1,-1 1-1,1-1 1,-1 1 0,1-1-1,-1 1 1,1-1-1,-1 0 1,1 0-1,-1 0 1,1 0-1,0 0 1,-1 0 0,0-2-1,-1 1-640</inkml:trace>
</inkml:ink>
</file>

<file path=ppt/ink/ink1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2:47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80 2080,'0'-13'667,"0"13"-663,0 0 1,0 0-1,0 0 1,0 0-1,0 0 1,0-1-1,0 1 1,0 0-1,0 0 0,0 0 1,0 0-1,0 0 1,0 0-1,0 0 1,0 0-1,0 0 1,0 0-1,0-1 1,0 1-1,0 0 1,0 0-1,0 0 1,0 0-1,0 0 1,0 0-1,0 0 1,-1 0-1,1 0 1,0 0-1,0 0 1,0 0-1,0 0 1,0-1-1,0 1 1,0 0-1,0 0 1,0 0-1,0 0 1,0 0-1,0 0 1,0 0-1,-1 0 1,1 0-1,0 0 1,0 0-1,0 0 1,0 0-1,0 0 1,0 0-1,0 0 1,0 0-1,0 0 1,0 0-1,-1 0 1,1 0-1,0 0 1,-10 0 256,7 0 422,3 0-145,0 0 113,0 0-209,0 0 38,-13 0 118,13 0-595,0 0 0,0 0 1,0 0-1,0 0 0,0 0 0,0 0 1,0 0-1,-1 0 0,1 0 1,0 0-1,0 0 0,0 0 0,0 0 1,0 0-1,0 0 0,0 0 0,0 0 1,0 0-1,0 0 0,-1 0 1,1 0-1,0 0 0,0 0 0,0 0 1,0 1-1,0-1 0,0 0 0,0 0 1,0 0-1,0 0 0,0 0 1,0 0-1,0 0 0,0 0 0,0 0 1,0 0-1,-1 0 0,1 0 1,0 0-1,0 1 0,0-1 0,0 0 1,0 0-1,0 0 0,0 0 0,0 0 1,0 0-1,0 0 0,0 0 1,0 0-1,0 0 0,0 1 0,0-1 1,0 0-1,0 0 0,1 0 0,-2 10 166,0 0-1,-5 18 0,1 2-1,-1 32 4,-4 16-32,5 13-54,-6 0-5,8-53-5,-4 48 266,-29 135 0,33-194 258,3-25-398,0-4-188,0 0 0,1 0 0,-1 1 0,1-1 0,-1 0 0,1 0 0,-1 1 0,1-1 0,0 0 0,0 1 0,0-1 0,0 1 0,0-1 0,0 1 0,3-3 0,8-14-13,-10 13-16,-1-1-1,0 0 1,0 0 0,0 0-1,-1 1 1,1-1-1,-2-7 1,3-33-173,45-226-867,-21 178 966,-20 67 46,-2 10-20,9-27 1,-4 26 56,1 0 0,0 1 0,1 1 0,1-1 1,19-18-1,-26 29 16,6-6 85,1 1 0,0 0 0,0 1 0,1 0 0,0 1 0,1 1 0,0 0 1,0 1-1,1 0 0,24-7 0,-28 12-12,0 0 0,0 1 0,0 0 0,0 0 0,0 1 0,0 1 0,19 3 0,-26-3-43,0 0-1,0 0 1,0 0 0,0 1 0,0 0 0,0 0-1,0 0 1,0 0 0,-1 1 0,1 0 0,-1-1-1,4 5 1,7 5 33,-1-2-28,-9-8-17,0 0-1,-1 0 0,0 1 0,1-1 0,-1 1 1,0 0-1,0 0 0,-1 0 0,1 0 0,-1 1 1,1-1-1,-1 1 0,0-1 0,0 1 0,2 7 1,-3-8-9,0 1 1,0-1-1,0 0 0,-1 0 1,1 1-1,-1-1 1,0 1-1,0-1 1,0 0-1,-1 1 1,1-1-1,-1 0 0,1 1 1,-1-1-1,0 0 1,0 0-1,-1 0 1,1 0-1,-1 0 1,1 0-1,-1 0 0,0 0 1,-4 4-1,1-2-66,-1-1-1,0 1 1,0-1-1,0 0 0,-1 0 1,1-1-1,-12 5 1,-54 13-672,67-20 639,-24 5-145,0-1 0,0-2 1,0-1-1,-35-2 0,38 0 160,-6-1 77,-58-11 0,79 10-11,-7-1-24,-28-8 0,45 11 10,1 0 0,-1-1-1,0 1 1,0 0 0,0 0 0,1-1 0,-1 1 0,0 0 0,0 0 0,0 0 0,0 0-1,1 0 1,-1 0 0,0 0 0,0 0 0,0 0 0,0 1 0,1-1 0,-1 0 0,0 0 0,0 1-1,1-1 1,-1 0 0,0 1 0,0-1 0,1 1 0,-1-1 0,1 1 0,-1 0 0,0-1 0,1 1-1,-1-1 1,1 1 0,-1 0 0,1 0 0,0-1 0,-1 1 0,1 0 0,0 0 0,-1-1 0,1 1-1,0 0 1,0 0 0,-1 1 0,3 7 173,1 0 1,-1 0-1,2 0 0,-1 0 0,1 0 0,10 15 1,-5-10 23,0 1 0,2-2 1,-1 1-1,2-2 0,0 1 1,0-2-1,22 16 0,51 25 559,71 55 362,-32-15-243,-58-41-464,-31-19 16,-23-20 22,-11-11-417,0 0 1,1 0-1,-1 1 0,0-1 0,0 1 0,0-1 1,0 1-1,0-1 0,0 1 0,0-1 0,-1 1 1,1 0-1,0 0 0,-1-1 0,0 1 0,1 2 1,-1-1-766,0-6-2277,0-10 827</inkml:trace>
</inkml:ink>
</file>

<file path=ppt/ink/ink1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2:49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0 3808,'0'0'1227,"0"0"-742,0 0-85,0 0 506,0 0-180,0 0 276,0 3-276,0 0-581,0 0 1,-1 1 0,1-1 0,-1 0-1,0 0 1,-3 6 0,-2 7 92,5-10-111,1-1 0,-1 0 0,1 11-1,-3 17 162,0-17-216,-1-2-41,2 0 1,0 0-1,-1 25 1,3-35-4,0-1 0,0 1 0,1 0 0,-1-1 0,1 1 1,0 0-1,0-1 0,0 1 0,0-1 0,1 0 1,0 1-1,-1-1 0,1 0 0,0 0 0,0 0 0,1 0 1,-1 0-1,1-1 0,-1 1 0,6 3 0,-6-5-15,-1 0 0,1 0 1,0 0-1,0 0 0,0 0 0,0 0 0,0-1 0,0 1 0,0-1 0,0 1 0,0-1 0,3 1 0,0-2-156,1 0 0,-1 0 1,10-3-1,6-2-949,-14 5 168,-1-1 1,0-1-1,1 1 0,6-5 0,-6 2 94,-1 1-1,0-1 1,9-10-1</inkml:trace>
</inkml:ink>
</file>

<file path=ppt/ink/ink1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2:49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 6464,'-15'0'2400,"15"0"-1856,-16 0-160,16 0 224,16 0-416</inkml:trace>
</inkml:ink>
</file>

<file path=ppt/ink/ink1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2:50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359 0 3136,'-13'52'1029,"12"-51"-1011,1-1 1,0 1-1,-1 0 0,1-1 0,0 1 0,0 0 0,0-1 1,0 1-1,0 0 0,0-1 0,0 1 0,0 0 1,0-1-1,0 1 0,0 0 0,0-1 0,0 1 0,0 0 1,1-1-1,-1 1 0,1 1 0,1 3 27,0 0 0,0 1 0,0-1 0,-1 1 0,0 0 0,0-1 0,0 1 0,0 7 1,-1-11-39,0-1 1,0 1 0,0-1-1,1 1 1,-1 0 0,0-1-1,1 1 1,0-1 0,-1 1 0,1-1-1,0 1 1,0-1 0,0 1-1,-1-1 1,2 0 0,-1 1-1,2 0 1,-1 1 115,11-3 128,-13 0-250,0 0 0,0 0 1,0 0-1,1 0 1,-1 0-1,0 0 0,0 0 1,0 0-1,0 0 1,0 0-1,0 0 0,0 0 1,0 0-1,0 0 1,0 0-1,1 0 0,-1 0 1,0 0-1,0 0 1,0 0-1,0 0 0,0 0 1,0 0-1,0 0 1,0 0-1,0 0 0,0 0 1,0 0-1,0 0 1,1 0-1,-1 0 0,0-1 1,0 1-1,0 0 1,0 0-1,0 0 0,0 0 1,0 0-1,0 0 1,0 0-1,0 0 0,0 0 1,0 0-1,0 0 1,0-1-1,0 1 0,0 0 1,0 0-1,0 0 1,0 0-1,0 0 0,0 0 1,0 0-1,0 0 1,0 0-1,0-1 0,0-102-80,0 100 9,-3 3 49,-3 0 63,10-3-10,-4 3-31,0 0-1,0 0 1,0-1-1,0 1 1,0 0-1,0 0 1,0 0-1,0-1 1,0 1-1,0 0 0,0 0 1,-1 0-1,1-1 1,0 1-1,0 0 1,0 0-1,0 0 1,0-1-1,0 1 0,0 0 1,0 0-1,-1 0 1,1 0-1,0-1 1,0 1-1,0 0 1,0 0-1,-1 0 1,1 0-1,0 0 0,0 0 1,0-1-1,-1 1 1,1 0-1,0 0 1,0 0-1,0 0 1,-1 0-1,1 0 0,0 0 1,0 0-1,-1 0 1,1 0-1,0 0-2,0 0 0,-1 0 0,1 0 0,0 0 0,0 0 0,0 0 0,0 0 0,-1 0 0,1 0 0,0 0-1,0 0 1,0 0 0,0 0 0,-1 0 0,1 0 0,0 0 0,0 0 0,0 0 0,0 0 0,0-1 0,-1 1 0,1 0 0,0 0 0,0 0-1,0 0 1,0 0 0,0 0 0,0-1 0,0 1 0,0 0 0,-1 0 0,1 0 0,0 0 0,0 0 0,0-1 0,0 1 0,0 0 0,0 0-1,0 0 1,0 0 0,0-1 0,0 1 0,0-3 98,0 3 11,0 0 90,0-2 48,0-9 390,0 11-627,0 0 0,0 0 1,0 0-1,0 0 0,0 0 0,0 0 0,0 0 0,0 0 0,0 0 1,0-1-1,0 1 0,0 0 0,0 0 0,0 0 0,0 0 0,0 0 1,0 0-1,0 0 0,0 0 0,0 0 0,0 0 0,0 0 0,0-1 0,0 1 1,0 0-1,0 0 0,0 0 0,0 0 0,0 0 0,0 0 0,0 0 1,0 0-1,0 0 0,0 0 0,-1 0 0,1 0 0,0 0 0,0 0 1,0 0-1,0 0 0,0 0 0,0 0 0,0 0 0,0 0 0,0 0 1,0 0-1,-1 0 0,1 0 0,0 0 0,0 0 0,0 0 0,0 0 1,0 0-1,0 0 0,0 0 0,0 0 0,-7-1 270,7 2-175,1-1-90,-1 0-1,1 0 1,-1 1 0,1-1-1,0 0 1,-1 1-1,0-1 1,1 1 0,-1-1-1,1 1 1,-1-1 0,1 1-1,-1-1 1,0 1-1,1-1 1,-1 1 0,0 0-1,0-1 1,1 1-1,-1-1 1,0 1 0,0 0-1,0-1 1,0 1-1,0 0 1,0-1 0,0 1-1,0 0 1,0 3 5,0-1 1,-1 0-1,1 0 1,-1 1-1,0-1 1,0 0-1,0 0 1,-2 5-1,-2 3 18,5-10-26,-1 0-1,1 1 1,0 0 0,-1-1-1,1 1 1,0-1-1,0 1 1,0-1-1,0 1 1,1-1-1,-1 1 1,0 0-1,1 1 1,5 27 234,-2 1 0,-1 0 0,-3 52 1,0-58-102,0-25-139,1 10 122,-2-1 0,1 0-1,-1 0 1,0 1 0,-1-1 0,0 0-1,0 0 1,-5 10 0,4-10 316,0 1 0,-2 17 0,-5 18 594,7-39-880,1 0-1,-1 0 1,0-1-1,0 0 1,-1 1-1,0-1 1,0 0-1,-6 6 1,-42 32 986,39-32-852,9-7-242,0-1 0,0 0-1,0 0 1,0 0 0,0 0 0,-1-1 0,1 0-1,-1 0 1,1 0 0,-1 0 0,0-1-1,0 0 1,0 0 0,1 0 0,-1-1-1,0 1 1,0-1 0,0 0 0,0-1 0,0 1-1,0-1 1,-9-2 0,9 2-81,-1 0 0,0-1 0,1 1 0,0-1 0,-1 0 0,1-1 1,0 1-1,0-1 0,0 0 0,0 0 0,1-1 0,-1 0 0,1 1 0,0-1 1,0-1-1,0 1 0,1 0 0,0-1 0,-1 0 0,2 0 0,-1 0 0,0 0 0,-2-10 1,-11-32-432</inkml:trace>
</inkml:ink>
</file>

<file path=ppt/ink/ink1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2:50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1 234 6720,'31'-31'2496,"-31"31"-1952,16-16-128,-1 16 896,1 0-800,-16 0 64,0 0-352,15 0-640,17 0 224</inkml:trace>
  <inkml:trace contextRef="#ctx0" brushRef="#br0" timeOffset="1">1154 16 5472,'0'-16'2016,"0"16"-1536,16 0-160,-16 0 1664,0 0-1152,15 16 160,1-16-608,-1 15 256,1-15-384,-1 0-608,1 16 160</inkml:trace>
</inkml:ink>
</file>

<file path=ppt/ink/ink1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2:50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6240,'-16'16'2304,"16"-16"-1792,16 0-160,-1 0 1312,1 0-992,15 0 224,0 0-544</inkml:trace>
</inkml:ink>
</file>

<file path=ppt/ink/ink1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2:53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1341 2240,'0'-26'1963,"0"31"-1451,0-13 26,0 6-117,-1-9 324,2-13 279,-1 23-1007,0 1 0,0-1 0,0 0 0,0 1 0,1-1 0,-1 1 0,0-1 0,0 1 0,0-1 0,1 1 0,-1-1 0,0 1 0,1 0 0,-1-1 1,0 1-1,1-1 0,-1 1 0,1 0 0,-1-1 0,0 1 0,1 0 0,-1-1 0,1 1 0,-1 0 0,1 0 0,-1-1 0,1 1 0,-1 0 0,1 0 0,0 0 0,-1 0 0,2 0 0,-2 0-13,0 0 1,0 0-1,0 0 1,0 0-1,0 0 0,0 0 1,0 0-1,0 0 1,0 0-1,0 0 0,1 0 1,-1 0-1,0 0 1,0 0-1,0 0 0,0 0 1,0 0-1,0 0 1,0 0-1,0 0 0,0 0 1,0 0-1,1 0 1,-1 0-1,0 0 0,0 0 1,0 0-1,0-1 1,0 1-1,0 0 0,0 0 1,0 0-1,0 0 1,0 0-1,0 0 0,0 0 1,0 0-1,0 0 1,0 0-1,0 0 0,0 0 1,0-1-1,0 1 1,0 0-1,0 0 0,0 0 1,0 0-1,0 0 1,0 0-1,0 0 0,0 0 1,0 0-1,0 0 1,0-1-1,0 1 0,0 0 1,0-57 720,3 52-672,-2 4-53,0-1 0,0 1-1,0 0 1,0-1-1,0 1 1,0-1 0,0 1-1,0-1 1,-1 1-1,1-1 1,-1 0 0,1-2-1,1-28-22,-2 24 14,2-3-23,9 6 27,-11 4 5,1 0 0,-1 1 0,0-1 0,1 0 0,-1 0 0,0 0 0,0 1 0,0-1 0,0 0 0,1 0 0,-1 0 0,0 0 0,-1-1 0,1-14 0,0 16 0,0-1 0,0 0 0,0 0 0,0 0 0,0 0 0,0 0 0,1 1 0,-1-1 0,0 0 0,0 0 0,0 0 0,1 1 0,0-3 0,9-2 21,-9 4-15,0-1-1,0 1 1,-1-1-1,1 1 0,-1-1 1,0 0-1,1 1 1,-1-1-1,0 1 1,0-1-1,0 0 1,0 1-1,0-1 1,0 0-1,-1-3 1,0-26 13,1 16-19,0 2 32,0 10 112,0 3-59,0 0-122,0-2-43,0-45 810,0 42-713,-1 0 22,1 0 1,0 0-1,0 0 1,1 1 0,-1-1-1,3-5 1,1 2-88,-3 7 33,0-1 0,0 1 0,0-1 0,0 1 0,0 0 0,-1-1 0,1 1 0,-1-1 0,1 0 0,-1 1 0,0-1 0,0 1 0,1-1 0,-1 0 0,0-1 0,-1-6-104,1 2 136,-1 0 0,1 0 0,1 0 0,-1 0 1,3-11-1,0 8-1,10-24 234,-8 23-118,-1 0 0,6-23 0,2-7-90,-2 13-58,-7 16 26,-2 8-4,0 1 0,0-1 0,0 0 0,0 0 0,1 1 0,-1-1 0,1 1 0,3-5 0,6-11-13,-1 0 0,0 0 0,8-28 0,-4 10 45,-3 4-31,-5 16 35,11-24 0,-5 18 80,-3 6 33,14-36 0,-11 20-98,2 1 1,1 0-1,37-56 0,-50 86-81,-1 0-1,1 1 0,0-1 1,0 0-1,0 0 1,0 1-1,0-1 0,0 1 1,0-1-1,0 1 1,4-1-1,-4 1 33,1-1 1,0 1-1,-1-1 0,1 0 1,4-3-1,-5 3 9,0 0-1,1 1 1,-1-1 0,0 1-1,1-1 1,-1 1 0,1 0 0,-1 0-1,1 0 1,0 0 0,0 1-1,-1-1 1,1 1 0,0-1-1,0 1 1,-1 0 0,1 0 0,5 1-1,0-1 19,-3 0-38,-3 1 23,-1-1-1,1 0 0,0 0 0,0 0 0,0 0 0,0 0 0,0-1 1,0 1-1,0-1 0,3 0 0,-2-6 34,-4 14-31,1-5-65,0-2 59,0 0 187,0 0-75,0 0-43,0 0-26,0 0 42,0-2-42,0-9-75,0 9 0,0 2 58,0 0-127,0 0-427,0 2-688,3 9-2811,-2-11 3805,0 0 0,-1 1-1,1-1 1,0 0-1,0 1 1,-1-1-1,1 0 1,0 0-1,0 0 1,0 0-1,0 0 1,0 0-1,1 0 1</inkml:trace>
</inkml:ink>
</file>

<file path=ppt/ink/ink1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2:55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49 1472,'0'-13'475,"-1"13"-472,1 0 1,0 0-1,0-1 1,1 1-1,-1 0 1,0 0-1,0 0 1,0 0 0,0 0-1,0-1 1,0 1-1,0 0 1,0 0-1,0 0 1,0 0-1,0 0 1,0 0 0,0 0-1,0-1 1,0 1-1,1 0 1,-1 0-1,0 0 1,0 0-1,0 0 1,0 0 0,0 0-1,0 0 1,0 0-1,1 0 1,-1 0-1,0 0 1,0 0-1,0 0 1,0-1 0,0 1-1,0 0 1,1 0-1,-1 0 1,0 0-1,0 1 1,0-1-1,0 0 1,0 0 0,1 0-1,-1 0 1,0 0-1,0 0 1,0 0-1,0 0 1,0 0-1,0 0 1,1 0 0,19 0 209,-14 0 368,-4 0-138,4 1-271,-3-1 36,1 0 0,0 0 0,-1 0-1,1 0 1,0 0 0,-1-1 0,8-1 0,-6-9 314,24-4 81,-25 14-512,0-1 0,0 2 0,0-1 1,1 0-1,-1 1 0,0 0 0,1 0 1,7 1-1,4 0 234,2-2 97,-17 1-408,0 0 0,0 0 0,0-1 0,0 1 0,0 0 0,0 0 1,0 0-1,0 0 0,0 0 0,0 0 0,0 1 0,1-1 0,-1 0 0,0 0 0,0 1 0,0-1 0,-1 0 0,1 1 0,0-1 0,0 1 0,0 0 1,0-1-1,0 1 0,0 0 0,-1-1 0,1 1 0,0 0 0,-1 0 0,1 0 0,0-1 0,-1 1 0,1 0 0,-1 0 0,0 0 0,1 2 0,12 12 168,-12-14-165,1 1-1,-1-1 1,0 0-1,0 0 1,0 1-1,0-1 1,0 1-1,0-1 1,0 1-1,0 0 1,0-1-1,-1 1 1,1 0-1,-1-1 1,1 1-1,-1 0 1,1 0-1,-1-1 1,0 4-1,1 3 55,0 0-1,0 0 1,1 0-1,5 15 1,-6-21-56,0 1 9,0-1-1,-1 0 0,1 1 0,-1-1 0,1 0 1,-1 1-1,0-1 0,0 1 0,0-1 0,0 1 1,0-1-1,-1 1 0,1-1 0,-1 0 0,1 1 1,-1-1-1,0 0 0,0 1 0,-2 2 1,-4 12 93,2 11-21,4-23-68,0 0 1,0 0-1,-1 0 1,1 0-1,-1 0 1,0 0 0,-1-1-1,1 1 1,-1-1-1,0 0 1,0 1-1,0-2 1,-1 1-1,1 0 1,-1 0-1,-5 2 1,-6 5 70,10-7-78,1 0-1,-1 0 0,0-1 0,0 0 1,-1 0-1,1 0 0,-1-1 0,0 1 1,1-2-1,-1 1 0,0 0 0,-8 0 1,9-2-39,1 1 1,-1 0 0,1-1 0,-1 2-1,-5 1 1,4-1-31,0 0-1,0-1 1,1 0-1,-1 0 1,-10 1-1,6-2-340,7 0 170,3 0 251,3 0-43,13-1-322,-11 1 327,1 0 0,-1 0 1,1 0-1,-1 1 0,9 1 0,22 14 166,-17-6-252,-15-7 73,0 0 0,0-1 0,1 1 1,6 2-1,12 0 72,-12 8 0,-2-6-19,-7-5-22,0 0 0,0-1 0,-1 1 0,1 0 0,0 0 0,-1 0 0,1 0 0,-1 0 0,1 0 0,0 3 0,0-1 31,0 0 0,0 0 0,0 1 0,-1-1 0,0 0 0,1 1 0,-2-1 0,1 1 0,-1 0 0,1-1 1,-1 1-1,-1 4 0,1-8-30,1-1 1,-1 1 0,0-1 0,0 1-1,0-1 1,0 1 0,0-1 0,0 1-1,0-1 1,0 1 0,-1-1 0,1 1-1,0-1 1,0 1 0,0-1 0,0 1-1,-1-1 1,1 0 0,0 1 0,0-1-1,-1 1 1,1-1 0,0 0 0,-1 1-1,1-1 1,0 0 0,-1 1 0,1-1-1,-1 0 1,1 1 0,-1-1-1,-6 5 294,-1 8 88,0-8-50,-1-1 0,0 0 0,0 0-1,0 0 1,-19 3 0,19-5-149,1-1-1,-1 0 1,0-1-1,-14-1 1,3 1 58,3-1-78,0-1-1,-28-6 1,33 6-116,1 0-15,-12-4 1,-8-15-105,5 13-26,10-7-193,18 12 25,-1 1 0,1 0 0,0 0 0,-1 0 0,1 0-1,0 0 1,0 0 0,0 0 0,1 1 0,-1-1 0,0 1 0,4-2 0,-2 2-93,0 0 0,1 1 1,-1-1-1,8 1 1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37:04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 2976,'0'0'1120,"16"-15"-896,-1 15-32,1-16 1024,0 16-704,-1 0-288,16 0-160,1 0 768</inkml:trace>
</inkml:ink>
</file>

<file path=ppt/ink/ink1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2:56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4064,'0'0'1504,"0"0"-1184,0 16-64,0-1 1056,0 1-768,0 15 288,-15-15-512,15 30-192,0-30-64,0 15 64,0-15-64,15-1 192,-15 1-160,16-1 96,0-15-96,-16 0 224,15 0-192</inkml:trace>
</inkml:ink>
</file>

<file path=ppt/ink/ink1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2:56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5216,'-16'15'1952,"16"-15"-1536,0 0-96,0 0 32,0 16-256,16-16 192,0 0-192,15 16-2976,-16-16 1536</inkml:trace>
</inkml:ink>
</file>

<file path=ppt/ink/ink1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2:57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17 3232,'0'-13'1035,"0"13"-1028,0 0 0,0 0 1,0 0-1,-1 0 0,1 0 1,0 0-1,0 0 1,0 0-1,0 0 0,0 0 1,0 0-1,0-1 1,0 1-1,0 0 0,0 0 1,0 0-1,0 0 1,1 0-1,-1 0 0,0 0 1,0 0-1,0 0 1,0 0-1,0-1 0,0 1 1,0 0-1,0 0 0,0 0 1,0 0-1,0 0 1,0 0-1,0 0 0,0 0 1,0 0-1,0 0 1,0 0-1,1 0 0,-1 0 1,0 0-1,0 0 1,0 0-1,0 0 0,0 0 1,0 0-1,0 0 1,0 0-1,0 0 0,0 0 1,1 0-1,-1 0 0,0 0 1,0 0-1,0 0 1,0 0-1,0 0 0,0 0 1,14-1 747,-9 1-510,1 0 0,-1 0 0,1 0 0,-1 1 0,9 1 0,-13-2-230,0 1-1,0-1 0,0 0 0,1 1 1,-1-1-1,0 1 0,0 0 0,0-1 0,0 1 1,-1 0-1,1 0 0,0 0 0,0-1 1,0 1-1,-1 0 0,1 0 0,0 0 1,-1 0-1,1 0 0,-1 0 0,1 1 0,-1-1 1,1 0-1,-1 0 0,0 0 0,0 0 1,1 1-1,-1-1 0,0 0 0,0 2 0,0 20 79,1-15 0,-1 0 1,0 0-1,-1 0 1,-2 15-1,-7 8 126,7-19-169,2-8 13,0-1-1,0 1 1,0 0-1,0 0 1,-1-1 0,1 1-1,-1-1 1,-4 5-1,-38 68 813,44-75-887,-1 0 1,1 0-1,-1 0 0,1 0 0,-1 0 1,1 0-1,0 0 0,0 0 0,-1 1 0,1-1 1,0 0-1,0 0 0,0 0 0,0 0 1,1 2-1,0 22-61,-1-25 73,0 0 1,0 0 0,0 0 0,-1 0-1,1 0 1,0 0 0,0 1 0,0-1-1,0 0 1,0 0 0,0 0 0,0 0-1,0 0 1,0 0 0,0 0 0,0 0-1,0 0 1,1 0 0,-1 1 0,0-1-1,0 0 1,0 0 0,0 0 0,0 0-1,0 0 1,0 0 0,0 0 0,0 0-1,0 0 1,0 0 0,0 0 0,0 0-1,0 0 1,0 0 0,0 1 0,0-1-1,1 0 1,-1 0 0,0 0 0,0 0-1,0 0 1,0 0 0,0 0 0,0 0-1,0 0 1,0 0 0,0 0 0,0 0-1,1 0 1,-1 0 0,0 0 0,0 0-1,0 0 1,0 0 0,0 0 0,0 0-1,2 0 7,-1 0-1,1 0 1,0 1-1,-1-1 1,1 0-1,-1 1 1,1 0-1,-1-1 1,1 1-1,-1 0 1,2 1-1,-2-1 4,1 0 0,0 0 0,-1 0 0,1-1 0,0 1 0,0 0 0,0-1 0,0 1 0,0-1 0,0 1 0,2-1 0,3 0 61,-4 1-66,-1-1 1,0 0 0,0 0-1,0 0 1,0-1 0,0 1 0,0 0-1,1-1 1,2 0 0,10-10-630,1 9 160</inkml:trace>
</inkml:ink>
</file>

<file path=ppt/ink/ink1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2:57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5312,'-15'0'1952,"15"0"-1504,15 0-128,-15 0 1024,0 0-800,16 0-64,15 0-320,-15 0 32,-1 0-128</inkml:trace>
</inkml:ink>
</file>

<file path=ppt/ink/ink1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2:57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390 14 3648,'10'-10'811,"-7"7"3620,-4 5-4370,-1-1 0,1 1-1,0 0 1,0 0 0,0-1-1,0 1 1,0 0 0,1 0-1,-1 0 1,0 0 0,0 3 0,-5 17 186,-20 27 201,-86 182 603,39-96-742,11-23-101,39-65-129,3 1-1,-18 57 0,23-56-899,-1-2 181</inkml:trace>
</inkml:ink>
</file>

<file path=ppt/ink/ink1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2:58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0 780 3712,'0'0'1221,"0"2"-757,0-1-440,0-1-1,0 1 0,0-1 1,0 1-1,0-1 0,0 1 1,0-1-1,0 1 0,0-1 1,1 1-1,-1-1 1,0 1-1,0-1 0,0 0 1,1 1-1,-1-1 0,0 1 1,0-1-1,1 0 0,-1 1 1,0-1-1,1 1 1,-1-1-1,0 0 0,1 0 1,-1 1-1,1-1 0,-1 0 1,1 0-1,-1 1 0,0-1 1,1 0-1,-1 0 1,1 0-1,-1 0 0,1 0 1,-1 0-1,1 0 0,-1 0 1,1 0-1,0 0 0,4-2 431,-2-1-376,1 1 0,-1 0 0,0 1 0,0-1 0,1 0 0,-1 1 0,1 0 0,0 0 0,6-2 0,-3 2-46,0-1-1,0 0 1,7-4-1,-5 1 1,0-1-1,0 0 0,15-13 1,3-2 29,-12 12-33,-10 6-18,-1 1 1,1-1-1,0-1 1,7-6-1,-3 0 19,14-21 0,-8 9-2,12-12 19,-12 15 10,-1-1 0,21-36 0,6-47 50,-17 42-42,5 4-16,-14 15 203,16-77 0,-29 112-96,-1 0 1,1 1-1,5-13 0,-6 17-63,0 0-1,0-1 1,0 1-1,0-1 1,-1 1-1,1-1 0,-1 1 1,0-1-1,0-4 1,0 9-67,0-1 0,0 1 1,-1-1-1,1 1 0,0-1 1,-1 0-1,1 1 1,-1-1-1,0 0 0,-1 2 1,-5 11 233,2 18-19,-23 92-58,23-104-145,1 1 0,1-1 1,0 0-1,2 40 0,1-21 1,0-38-27,0 0 0,0 1-1,0-1 1,0 1 0,0-1 0,0 0 0,0 1 0,1-1 0,-1 1 0,1-1 0,-1 0 0,1 1 0,-1-1 0,1 0 0,0 0 0,-1 1 0,1-1 0,0 0 0,0 0 0,0 0 0,0 0-1,0 0 1,0 0 0,0 0 0,0-1 0,0 1 0,1 0 0,-1 0 0,0-1 0,1 1 0,1 0 0,-1-1 0,0 0-1,-1 0 1,1 0 0,0 0 0,-1 0-1,1 0 1,0-1 0,-1 1 0,1-1-1,0 1 1,-1-1 0,1 1-1,-1-1 1,1 0 0,-1 0 0,1 0-1,-1 0 1,0 0 0,1 0 0,-1 0-1,0 0 1,0-1 0,0 1 0,1-2-1,6-10-49,-2 0 0,7-17 0,10-18-302,8 1 59,-17 28 220,14-27 0,-8 2-60,-10 30 86,4-8 18,-7-8 57,-7 25-23,1 1 0,0-1 0,0 1-1,0-1 1,1 1 0,0-1 0,3-6 0,11-7 166,-15 17-129,1-1 0,-1 1 0,0 0 0,0 0 0,0-1 0,0 1 0,0-1 0,0 1 0,0-1 0,0 1 0,0-1 0,-1 0 0,1 1 0,-1-1 0,1 0 0,-1 1 0,1-3 0,-1 2 496,0 4 59,-1 8-391,0 0 0,-1 0 0,-4 19 0,-3 6 14,0 17-94,-10 46-24,14-79-26,1 0-1,1 1 1,1-1-1,0 0 0,2 28 1,0-31 34,0-4-42,-1-1 0,-1 1 0,0 0-1,-4 12 1,4-17-41,1 2 102,0 0-1,0 0 1,2 12-1,-1-10-249,0-8-1639,2-6-400,11-10-2497,3-2 1404</inkml:trace>
</inkml:ink>
</file>

<file path=ppt/ink/ink1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3:03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3712,'16'0'1408,"-16"0"-1120,0 15-64,0-15 1024,0 16-736,15 0 352,-15-1-512,0 1 288,0-1-352,0 1 0,16 0-192,-16-1 0,15-15-32,-15 0 160,16 16-128,-16-32 192,16 16-192</inkml:trace>
</inkml:ink>
</file>

<file path=ppt/ink/ink1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3:03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5728,'0'0'2112,"0"0"-1632,0-15-128,0 15 0,0 0-256,31 0 96,-15 0-96</inkml:trace>
</inkml:ink>
</file>

<file path=ppt/ink/ink1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3:04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 2496,'-13'0'784,"13"0"-778,0 0-1,0 0 1,-1 0-1,1 0 1,0 0 0,0 0-1,0 0 1,0 0-1,0 0 1,0 0 0,0 0-1,0 0 1,0 0-1,0 0 1,-1 0 0,1 0-1,0 0 1,0 0 0,0 0-1,0 0 1,0 0-1,0 0 1,0 0 0,0 0-1,0 0 1,0 0-1,0 0 1,0 1 0,-1-1-1,1 0 1,0 0 0,0 0-1,0 0 1,0 0-1,0 0 1,0 0 0,0 0-1,0 0 1,0 0-1,0 0 1,0 0 0,0 1-1,0-1 1,0 0 0,0 0-1,0 0 1,0 0-1,0 0 1,0 0 0,0 0-1,0 0 1,0 0-1,0 0 1,0 1 0,0-1-1,0 0 1,0 1 147,0 0-1,0 0 1,-1 0 0,1 0 0,0 0-1,0 0 1,0 0 0,0 0-1,1 0 1,-1 2 0,0-3-101,0-1 1,0 1-1,-1 0 0,1 0 0,0 0 1,0 0-1,-1 0 0,1 0 1,0 0-1,0-1 0,-1 1 1,1 0-1,0 0 0,0 0 1,-1 0-1,1 0 0,0 0 1,0 0-1,-1 0 0,1 0 1,0 0-1,0 1 0,-1-1 1,1 0-1,0 0 0,0 0 1,-1 0-1,1 0 0,0 0 1,0 0-1,-1 1 0,-1-1 327,25 0 1184,398 0 783,-420 0-2308,1 0 0,0 0 0,-1 0-1,1 0 1,-1 0 0,1 1 0,-1-1-1,1 0 1,-1 1 0,1-1 0,-1 1-1,1 0 1,-1 0 0,1-1 0,-1 1-1,0 0 1,0 0 0,1 0 0,0 2-1,-1-2-18,-1-1-6,0 0 1,0 1-1,1-1 1,-1 0-1,0 0 1,0 1-1,0-1 1,1 0-1,-1 0 1,0 0-1,0 1 1,1-1-1,-1 0 1,0 0-1,0 0 1,1 0 0,-1 0-1,0 0 1,1 1-1,-1-1 1,0 0-1,0 0 1,1 0-1,-1 0 1,0 0-1,1 0 1,-1 0-1,0 0 1,1 0-1,-1 0 1,0 0-1,1-1 1,-1 1-1,0 0 1,0 0-1,1 0 1,-1 0-1,0 0 1,0-1 0,1 1-1,-1 0 1,0 0-1,0 0 1,1-1-1,-1 1 1,0 0-1,0 0 1,0-1-1,1 1 77,-9-11 139,6 9-1056,2 2-3311,0 0 1098</inkml:trace>
</inkml:ink>
</file>

<file path=ppt/ink/ink1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3:06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1219 2912,'0'-6'439,"0"4"-269,0 0 0,0 0 0,0 0 0,0 0 0,0 0 0,0 1 0,1-1 0,-1 0 0,0 0 0,2-2 0,8-1 406,-5-6 224,2 8-410,-2-1-10,-4-12 530,2 2-534,0 0 0,0 0-1,7-14 1,-10 28-370,10-26 400,-5-26 68,6 0-143,-6-8-6,8-90 17,-15 91-259,1 32 1,1 0 0,5-39 1,6 6 112,-6 0-58,5 11 21,-4 12-64,-4 20-34,0 1 0,7-18 0,22-47 56,-26 68-126,2 0 1,14-21-1,-10 16-23,-6 10 26,0 0 0,0 1 0,1-1 0,0 1 0,1 0-1,-1 0 1,1 1 0,1 0 0,9-7 0,-9 7-2,6-6-23,-10 9 23,-1 0 0,1 0 0,0 0 0,-1 0 0,1 1 0,0 0 0,1-1 0,-1 1 0,0 1 0,8-3 0,0 2 60,0 0 1,1 1-1,-1 1 0,0 0 1,0 1-1,19 3 0,-29-3-24,0 0-1,0 0 0,0 0 0,0 0 1,0 1-1,0-1 0,0 1 0,0-1 1,1 3-1,13 9 148,-10-9-126,10 6 43,-15-9-79,-1-1-1,1 1 0,-1 0 0,0-1 1,1 1-1,-1 0 0,1 0 0,-1-1 1,0 1-1,0 0 0,1 0 0,-1-1 1,0 1-1,0 0 0,0 0 0,0 0 1,0 0-1,0-1 0,0 1 0,0 0 1,0 0-1,-1 0 0,1-1 0,0 2 1,-5 9 66,0 0 1,-1 0-1,0 0 1,-1-1-1,0 0 1,0 0-1,-1-1 1,-12 11-1,-7 6 67,-39 27 0,60-49-127,1 0-38,0 0 0,0 0 0,-1 0 0,1-1 0,-1 0 0,-5 2 0,-19 9-527,29-14 516,0 1 1,0-1 0,0 1 0,0-1-1,0 1 1,0 0 0,1 0 0,-1-1 0,0 1-1,0 0 1,1 0 0,-1 0 0,0 0 0,1 0-1,-1 0 1,1 0 0,-1 0 0,1 0-1,-1 1 1,27 16-436,-12-4 300,-9-8 142,0-1 0,0 0 0,1 0 0,-1 0 0,1-1 0,0 0 0,0 0 0,1-1 0,9 5 0,-3-2 3,0 0 0,-1 1 0,1 0-1,11 11 1,-20-15 23,0-1-1,0 1 1,0-1-1,0 0 1,5 1 0,-8-2 8,0-1 0,-1 0 1,1 0-1,0 0 0,0 1 0,0-1 1,0 0-1,-1 1 0,1-1 1,0 0-1,0 1 0,-1-1 1,1 1-1,0 0 0,-1-1 1,1 1-1,0-1 0,-1 1 1,1 0-1,-1 0 0,1-1 0,-1 1 1,1 0-1,-1 0 0,0-1 1,1 1-1,-1 0 0,0 0 1,0 0-1,0 0 0,1 0 1,-1 0-1,0-1 0,0 1 1,0 0-1,0 0 0,-1 2 0,1 3 75,-2 8 425,-7-10-85,2-2-326,-35 15 238,33-12-247,0-1 0,-1 0-1,1-1 1,-1 0-1,0 0 1,0-1 0,-19 2-1,-31-4 443,60 0-545,-1 0 0,0 0 0,0 0 1,0 0-1,1 0 0,-1 0 1,0-1-1,0 1 0,1 0 1,-1 0-1,0-1 0,0 1 1,1 0-1,-1-1 0,0 1 0,1 0 1,-1-1-1,0 1 0,1-1 1,-1 1-1,1-1 0,-1 1 1,1-1-1,-1 0 0,1 1 1,-1-2-1,1 1-84,-1 0 0,1 0 0,0-1 0,0 1 0,0 0-1,0 0 1,0 0 0,0 0 0,0-1 0,0 1 0,1 0 0,-1 0 0,0 0 0,1 0 0,-1 0 0,1 0 0,0-2 0,-1 2-133,1 0 1,0 0 0,-1 0-1,1 1 1,0-1 0,0 0-1,-1 0 1,1 0 0,0 1-1,0-1 1,0 0 0,0 1-1,0-1 1,0 1 0,2-2-1,1 1-293,1 1-1,-1-1 1,0 1-1,8 0 1,-12 0 510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37:12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1056,'10'-10'191,"-5"4"4572,-4 6-4748,-1 0-1,1 0 0,-1 0 0,1-1 0,-1 1 0,1 0 0,-1 0 0,1 0 0,-1 0 0,1 0 0,-1 0 0,1 0 0,-1 0 0,0 0 0,1 0 0,-1 0 1,2 1-1,7-1 84,107 0 1716,-115 0-1811,-1 1-1,0-1 1,1 0 0,-1 0 0,0 0 0,1 0 0,-1 0 0,0 0 0,1 0-1,-1 0 1,0-1 0,0 1 0,1 0 0,-1 0 0,0 0 0,1 0 0,-1 0-1,0 0 1,0-1 0,1 1 0,-1 0 0,0 0 0,0 0 0,1-1 0,-1 1-1,2-1 3,-1-1-1,0 1 0,1 0 0,0 0 0,-1 0 1,1 0-1,0 1 0,-1-1 0,1 0 0,0 1 1,0-1-1,2 0 0,29 0 21,-30 1-25,57 0 315,-55 2-230,8 9-21,2-9-21,-14-2-40,0 0 1,0 0-1,0 0 1,-1 0 0,1 0-1,0 0 1,0 0-1,0 1 1,0-1-1,-1 0 1,1 0 0,0 1-1,0-1 1,0 1-1,4 5 22,-5-5-25,0-1 1,0 1 0,1-1-1,-1 1 1,0-1-1,1 0 1,-1 1-1,0-1 1,1 0 0,-1 1-1,0-1 1,1 0-1,-1 1 1,1-1-1,-1 0 1,0 0 0,1 1-1,-1-1 1,1 0-1,-1 0 1,1 0-1,-1 0 1,1 0 0,-1 0-1,1 0 1,-1 0-1,1 0 1,-1 0-1,1 0 1,-1 0 0,2 0-1,-2 0 3,1 0 0,-1 0 0,1-1 1,-1 1-1,1 0 0,-1 0 0,1 0 0,-1 0 0,1 0 0,-1 0 0,1 1 1,-1-1-1,1 0 0,-1 0 0,1 0 0,-1 0 0,1 0 0,-1 1 1,0-1-1,1 0 0,-1 0 0,1 1 0,-1-1 0,1 0 0,-1 1 0,0-1 1,1 1-1,-1-1 0,0 0 0,0 1 0,1-1 0,-1 1 0,0-1 1,0 1-1,1-1 0,-1 1 0,0-1 0,0 1 0,0-1 0,0 1 0,0-1 1,0 1-1,0-1 0,0 1 0,0 0 0,0-1-2,0 0 1,0 0-1,0 0 1,0 0-1,0 0 0,0 1 1,0-1-1,0 0 1,0 0-1,0 0 0,0 0 1,0 0-1,0 0 1,0 0-1,0 0 1,0 0-1,0 0 0,0 1 1,0-1-1,0 0 1,0 0-1,0 0 0,0 0 1,0 0-1,0 0 1,0 0-1,0 0 0,0 0 1,0 0-1,1 0 1,-1 0-1,0 0 0,0 0 1,0 1-1,0-1 1,0 0-1,0 0 0,0 0 1,0 0-1,0 0 1,0 0-1,0 0 0,1 0 1,-1 0-1,0 0 1,0 0-1,0 0 0,0 0 1,0 0-1,0 0 1,0 0-1,0 0 0,0 0 1,0 0-1,1 0 1,-1 0-1,26 0 303,-24 0-181,-2 0-38,0 0 0,0 0-10,0 0 5,0 0-64,0 0-107,0 0 17</inkml:trace>
</inkml:ink>
</file>

<file path=ppt/ink/ink1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3:06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266 63 5056,'-13'13'1642,"13"-13"-1627,0 0 0,-1 0 0,1 1 0,0-1 0,0 0 0,0 0 0,0 0 0,0 0-1,-1 1 1,1-1 0,0 0 0,0 0 0,0 0 0,0 0 0,0 1 0,0-1-1,0 0 1,0 0 0,0 0 0,0 1 0,0-1 0,0 0 0,0 0 0,0 1 0,0-1-1,0 0 1,0 0 0,0 0 0,0 1 0,0-1 0,0 0 0,0 0 0,0 0-1,1 0 1,-1 1 0,0-1 0,0 0 0,0 0 0,0 0 0,0 0 0,0 1 0,1-1-1,6 13 162,-4-8-32,0-1-1,-1 1 1,1-1 0,-1 1-1,0 0 1,-1 0-1,1 0 1,-1 0-1,0 1 1,0 5-1,0 31 676,-1 49-63,-1-81-715,0-1 0,0 0 0,-1 0 0,0 1 0,-1-1-1,-6 15 1,6-19-14,0 1-1,-1-1 1,-7 9-1,4-6 12,-8 11 58,8-9-37,0 0-1,-1-1 1,0 0 0,-12 10 0,13-13 20,-1 0 0,1-1 1,-1 0-1,0 0 0,-1 0 1,1-1-1,-13 4 0,15-6-47,-1 0-81,0 0 0,0-1 0,0 0 1,0 0-1,-11 0 0,16-2-113,1 0-1,-1 0 1,1 0 0,-1-1 0,1 1-1,0 0 1,0-1 0,-1 1-1,1-1 1,0 0 0,0 1 0,1-1-1,-2-3 1,-14-26-1523</inkml:trace>
  <inkml:trace contextRef="#ctx0" brushRef="#br0" timeOffset="1">359 1 6240,'16'15'2304,"-16"-15"-1792,-16-15-160,16 30-32,0-15-256,16 0-4192,0 0 2272</inkml:trace>
</inkml:ink>
</file>

<file path=ppt/ink/ink1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3:07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32 3808,'0'-16'1712,"-3"16"-1232,-4 0 756,14 0-286,-4 0-59,-3-1-856,0 1-1,-1-1 1,1 1 0,0-1 0,0 0-1,1 1 1,-1-1 0,0 1-1,0-1 1,0 1 0,0-1-1,0 0 1,1 1 0,-1-1 0,0 1-1,1-1 1,-1 1 0,0-1-1,1 1 1,-1-1 0,0 1-1,1 0 1,-1-1 0,1 1 0,-1-1-1,1 1 1,16-2 251,-9 2-181,-7 0-95,1 1 1,0-1-1,-1 0 1,1 0-1,0 1 0,-1-1 1,1 1-1,-1-1 1,1 1-1,-1 0 0,1 0 1,-1-1-1,2 3 0,5 1 10,2 1-40,-7-4 21,-1 0 0,0 0 1,0 0-1,0 1 0,0-1 0,0 0 0,0 1 0,2 2 0,9 9 255,-13-13-248,1 0 0,-1 0 0,0 0 0,0 1 1,1-1-1,-1 0 0,0 0 0,0 1 1,0-1-1,0 0 0,0 1 0,1-1 0,-1 0 1,0 0-1,0 1 0,0-1 0,0 0 0,0 1 1,0-1-1,0 0 0,0 1 0,0-1 0,0 0 1,0 1-1,0-1 0,0 5 42,-1-1 1,0 0-1,1 0 1,-1 0-1,0 0 1,-1 0-1,1 0 1,-1 0-1,0 0 1,0 0-1,-4 5 1,-3 4 95,-1-1 1,-15 13-1,21-20-162,-1 1 0,1 0 0,0-1 0,0 1 0,-3 8 0,-5 2-414,12-16 421,-1 1 0,1-1 0,-1 0 0,1 1 0,-1-1 0,1 1 0,-1-1 0,1 1 0,0-1 0,-1 1 0,1-1 0,0 1 0,0 0 0,-1-1 0,1 1-1,0-1 1,0 1 0,0 0 0,0-1 0,0 1 0,0-1 0,0 1 0,0 0 0,0-1 0,0 1 0,0-1 0,0 1 0,0 0 0,0-1 0,1 1 0,-1-1 0,0 1 0,0 0 0,1 0 0,0 0 8,0 0 1,0 1 0,0-1 0,0 0 0,0 0-1,0 0 1,0 0 0,0-1 0,0 1 0,1 0-1,-1 0 1,0-1 0,0 1 0,1-1-1,-1 1 1,0-1 0,1 1 0,-1-1 0,3 0-1,32 1 350,-25-1-272,7 0 78</inkml:trace>
</inkml:ink>
</file>

<file path=ppt/ink/ink1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3:07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63 5312,'-16'-16'1952,"16"16"-1504,0 0-128,0 0 608,0 0-576,16-16-64,-1 16-192,32 0 192,0-15-160,15-1-4416,1 16 2336</inkml:trace>
</inkml:ink>
</file>

<file path=ppt/ink/ink1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3:07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390 78 4224,'13'-39'1365,"-8"29"-826,21-16 1178,-23 23-794,-3 6-774,0-1 0,0 1 0,0-1 1,-1 1-1,1-1 0,-1 1 0,1-1 1,-1 1-1,0-1 0,0 1 0,0-1 0,0 0 1,-1 0-1,1 1 0,0-1 0,-4 3 1,-13 21 459,-10 32-23,-9 17-212,-17 5-70,1 12-96,10-15 6,-113 203-1308,125-217 204</inkml:trace>
</inkml:ink>
</file>

<file path=ppt/ink/ink1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3:08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1 961 4224,'0'0'1365,"0"0"-826,0-3-139,0 3-371,0-1 1,0 1-1,-1-1 1,1 1-1,0 0 1,0-1 0,0 1-1,1-1 1,-1 1-1,0-1 1,0 1-1,0 0 1,0-1-1,0 1 1,0 0-1,1-1 1,-1 1-1,0-1 1,0 1 0,0 0-1,1-1 1,-1 1-1,0 0 1,1 0-1,-1-1 1,0 1-1,1 0 1,-1 0-1,0-1 1,1 1-1,-1 0 1,0 0-1,1 0 1,0-1 0,10-5 258,17-18 128,-21 19-376,-1 0 0,0-1 0,0 0-1,0 0 1,-1 0 0,7-11-1,5-7 14,-10 17-36,0 1 0,10-9-1,2-1-2,34-35 66,73-90 0,-101 106 3,30-55-1,-38 59 46,-2 0 0,-1-1 0,13-45 0,-19 27 507,-3 26-360,-2 14-105,-2 1 0,1-1 0,0-15 0,-2 13 258,0 22-272,0 24-63,-1-21-83,0 1 0,-5 24 0,3-26 3,1 0 0,-1 21 0,3-27 1,0 1 0,-1-1 1,0 1-1,0-1 0,-4 11 0,0-1 24,0 15 37,3-22-36,1-7-25,0-1-1,1 1 0,-1 0 0,1 0 1,0-1-1,0 1 0,-1 0 0,1 0 0,0 0 1,0-1-1,1 1 0,-1 0 0,0 0 0,1-1 1,-1 1-1,1 0 0,-1 0 0,1-1 0,1 4 1,-2-5-1,1 1 0,-1 0-1,0 0 1,1 0 0,-1 0 0,1 0 0,-1-1 0,1 1 0,-1 0 0,1 0 0,-1-1 0,1 1 0,0 0 0,0-1 0,-1 1 0,1-1 0,0 1 0,0-1 0,-1 1 0,1-1 0,0 1-1,0-1 1,0 0 0,0 0 0,0 1 0,0-1 0,0 0 0,0 0 0,-1 0 0,1 0 0,0 0 0,0 0 0,0 0 0,0 0 0,1-1 0,5 1 81,-5 0-87,0 0 1,1-1-1,-1 1 1,0-1 0,0 0-1,0 1 1,0-1-1,0 0 1,0 0 0,0 0-1,0-1 1,0 1-1,-1 0 1,1-1 0,0 1-1,-1-1 1,1 1-1,1-4 1,3-3-216,-1 0 0,8-16 0,21-54-550,-27 65 687,-3 6 42,-1 0 0,1 0 0,1-8 1,6-45-42,-7 48 65,9-22 0,-8 24 5,-1-1 0,0 0 0,5-20 0,6-58 176,-11 71 21,0-4 244,-4 22-435,0 0 0,0-1 0,0 1 0,0 0 1,0 0-1,0 0 0,0-1 0,0 1 0,0 0 0,0 0 0,0 0 0,0 0 0,0-1 0,0 1 0,1 0 0,-1 0 1,0 0-1,0-1 0,0 1 0,0 0 0,0 0 0,0 0 0,1 0 0,-1 0 0,0 0 0,0-1 0,0 1 0,0 0 0,1 0 1,-1 0-1,0 0 0,0 0 0,0 0 0,0 0 0,1 0 0,-1 0 0,0 0 0,0 0 0,0 0 0,1 0 0,-1 0 1,0 0-1,0 0 0,0 0 0,1 0 0,-1 0 0,0 0 0,0 0 0,0 0 0,1 0 0,-1 0 0,0 0 0,0 0 1,0 1-1,0-1 0,1 0 0,-1 0 0,0 0 0,1 4 99,0 1 1,0-1-1,-1 0 0,1 0 1,-1 0-1,0 1 0,-1 6 1,1 5 43,0 260 1126,0-270-1195,0 0 0,1 0 0,0 0 0,1 0 0,2 8 0,-2-9 15,-1-1 0,0 1 0,0-1 0,0 1 0,0 6 0,-1 14 129,0-17-8058,0-8 5450</inkml:trace>
</inkml:ink>
</file>

<file path=ppt/ink/ink1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3:08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1 3648,'0'0'1173,"0"0"-703,0 0-151,0 2 321,1 37 878,-1-6-837,-4 46 0,-6-27-89,7-26-386,0-5 259,-9 41 0,7-43-289,4-13-76,0 0 0,0 0 0,-1-1 0,0 1 0,0 0-1,0-1 1,-1 1 0,1-1 0,-2 0 0,-5 8 0,4-9 38,-1 1 0,1-2 0,-1 1-1,0-1 1,-11 5 0,2-1 118,13-6-238,-1 1 0,0-1 0,1 0 0,-1 0 0,0-1 0,0 1 1,0 0-1,0-1 0,0 0 0,1 1 0,-1-1 0,0-1 1,0 1-1,0 0 0,0-1 0,0 1 0,0-1 0,-4-1 0,3 1-16,0 0-140,0 0-1,0 0 1,0-1-1,0 1 0,-5-3 1,7 2-119,1 0 0,-1 1 0,0-1 0,1 0 0,-1 0 0,1 0 0,-1 0 0,1 0 0,0 0 0,-2-3 0,-12-26-1935</inkml:trace>
</inkml:ink>
</file>

<file path=ppt/ink/ink1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3:08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5888,'-16'16'2176,"16"-16"-1664,16 15-160,0 1 416,-16-16-480,0 0-384,0 0 32</inkml:trace>
</inkml:ink>
</file>

<file path=ppt/ink/ink1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3:09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1 169 3488,'0'-6'556,"0"4"-426,-1 0 0,1 1 1,0-1-1,1 0 0,-1 0 1,0 0-1,0 0 0,1 0 1,-1 1-1,2-3 0,8-2 14,-6 0 47,-3 6-180,-1-1 1,0 1 0,0-1 0,1 1-1,-1-1 1,0 1 0,0 0-1,1-1 1,-1 1 0,1 0 0,-1-1-1,0 1 1,1 0 0,-1-1-1,1 1 1,-1 0 0,0 0 0,1 0-1,-1-1 1,1 1 0,-1 0-1,1 0 1,-1 0 0,1 0-1,-1 0 1,1 0 0,-1 0 0,1 0-1,-1 0 1,1 0 0,0 0-1,1 0 25,-1 0-1,1 0 0,-1 0 0,1 0 1,-1-1-1,1 1 0,-1-1 0,1 1 1,-1-1-1,1 0 0,-1 1 0,2-2 1,10-5 97,15 2 17,-19 3-127,2-1 6,0 1-1,0 0 0,0 0 1,17 0-1,297 2-81,-200 1 67,165-4 78,-218-1-62,235-5 52,-124 9-71,393-3-70,-296-7-5,403 6-126,-431 5 210,75-3 6,-167-2-22,382-5 8,-366 9-39,396-3-47,-172-7 69,21 7 119,-66 0 209,-137-2-155,286-3-16,-171 6-93,-27-9 149,208 11 5,-309 11-202,-36-6-123,-78 1-128,55 1-2768,-63-7 1120</inkml:trace>
</inkml:ink>
</file>

<file path=ppt/ink/ink1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3:11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1202 2496,'-10'0'547,"4"0"2106,6-2-1597,0 0-960,0 1 1,0 0 0,-1 0-1,1-1 1,0 1 0,-1 0-1,1 0 1,-1-1 0,1 1-1,-1 0 1,1 0 0,-2-2-1,0 1 20,1 0-1,0 0 1,0 0 0,0 0-1,0 0 1,1 0-1,-1 0 1,1 0-1,-1 0 1,1 0 0,0 0-1,-1 0 1,1-4-1,0-74 781,3 15-581,7 5-139,-6 22-93,11-80 31,62-198-252,-48 222 154,-24 73 77,1 0 0,2 1 1,0 0-1,0 0 0,22-34 1,-4 18 84,-16 24-92,-1-2 0,0 1 0,12-26 0,-12 17-7,-5 11-26,0 0-1,8-13 1,-10 20-50,0 1 1,0 0-1,0 0 0,1 0 1,-1 0-1,1 0 1,0 1-1,0-1 0,0 1 1,0 0-1,5-3 1,-7 4 22,0 1 0,0-1 0,0 1 0,1-1 1,-1 1-1,0 0 0,0-1 0,0 1 0,1 0 1,-1 0-1,0 0 0,0 0 0,0 0 0,1 0 0,1 0 1,-3 1-11,1-1 0,0 0 1,-1 1-1,1-1 1,-1 0-1,1 1 0,-1-1 1,1 1-1,-1-1 1,1 0-1,-1 1 0,1 0 1,-1-1-1,0 1 1,1-1-1,-1 1 0,0-1 1,1 1-1,-1 0 1,0 0-1,1 2 20,-1-1 0,1 1-1,-1 0 1,0 0 0,0-1 0,0 1 0,0 0-1,-1-1 1,1 1 0,-2 5 0,-9 12 268,9-11-227,-3 8 33,-19 4 76,12-4-112,11-14-79,0-1 1,-1 0 0,1 0 0,-1 0-1,0 0 1,1 0 0,-1 0 0,0 0-1,0 0 1,-4 2 0,0-1-24,5-3 12,1 0-1,0 0 1,-1 0 0,1 0-1,-1 0 1,1 1-1,-1-1 1,1 0 0,0 0-1,-1 1 1,1-1-1,-1 0 1,1 0-1,0 1 1,-1-1 0,1 1-1,0-1 1,0 0-1,-1 1 1,1-1 0,0 0-1,0 1 1,-1-1-1,1 1 1,0-1-1,0 1 1,0-1 0,0 1-1,0-1 1,0 0-1,0 1 1,0-1-1,0 1 1,0-1 0,0 1-1,0 2-388,14-4-438,-11 1 801,0-1 1,1 1-1,-1 0 1,0 0-1,0 1 0,0-1 1,0 1-1,0-1 1,4 3-1,22 7-102,-26-9 122,0-1 0,1 1-1,-1 0 1,0 1 0,0-1-1,0 0 1,0 1 0,0 0-1,3 2 1,-1 1 21,-1 0-1,1 0 1,-1 1-1,3 5 1,-4-6 18,0-1 14,-1 1 0,0 0 1,0 0-1,0 0 0,-1 0 0,0 0 1,0 0-1,0 0 0,0 1 1,-1-1-1,0 0 0,0 0 0,0 0 1,-2 9-1,0-6 17,1 0 1,-1-1 0,-1 1-1,1-1 1,-1 0-1,-1 0 1,1 0-1,-1 0 1,-7 9 0,5-9 48,-1 0 1,0 0 0,0-1 0,-1 0-1,-16 10 1,18-12-64,1 0-1,-1-1 1,1 1-1,-1-1 1,0-1-1,0 1 0,0-1 1,0 0-1,-1 0 1,-10 1-1,17-3-49,0 0 0,-1 0-1,1 0 1,0 0 0,0 0-1,-1 0 1,1 0 0,0 0-1,-1 0 1,1 0-1,0 0 1,-1 0 0,1 0-1,0 0 1,-1 0 0,1 0-1,0 0 1,0 0 0,-1 0-1,1 0 1,0 0 0,-1 0-1,1-1 1,0 1 0,0 0-1,-1 0 1,1 0 0,0-1-1,0 1 1,0 0 0,-1 0-1,1 0 1,0-1 0,0 1-1,0 0 1,0 0 0,-1-1-1,10-10-1515,-8 10 1376,15-15-1161</inkml:trace>
</inkml:ink>
</file>

<file path=ppt/ink/ink1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3:11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94 187 5312,'-47'47'1952,"47"-47"-1504,-31 31-128,31-15 1376,-15-1-992,15 1-64,0 15-416,0-31-160,0 15-32,15-15 320,1 16-192</inkml:trace>
  <inkml:trace contextRef="#ctx0" brushRef="#br0" timeOffset="1">32 0 2912,'0'0'1056,"0"0"-800,0 0-96,15 0-1920,1 0 928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33:08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0 3904,'0'0'1253,"0"0"-762,-2 0-283,-9 0-155,11 0-54,0 0 0,0 0 0,0 0 0,0 0 0,0 0 1,0 0-1,0 0 0,-1 0 0,1 0 0,0 0 0,0 0 0,0 0 0,0 0 0,0 0 0,0 0 0,0 0 0,0 0 0,0 0 0,0 0 0,0 0 1,-1 0-1,1 0 0,0 0 0,0 1 0,0-1 0,0 0 0,0 0 0,0 0 0,0 0 0,0 0 0,0 0 0,0 0 0,0 0 0,0 0 0,0 0 0,0 0 1,0 0-1,-1 0 0,1 0 0,0 1 0,0-1 0,0 0 0,0 0 0,0 0 0,0 0 0,0 0 0,0 0 0,0 0 0,0 0 0,0 0 0,0 0 1,0 1-1,0-1 0,0 0 0,0 0 0,1 0 0,-1 1-11,-1 1 0,1-1 0,0 0 1,0 0-1,0 1 0,-1-1 0,1 0 1,-1 0-1,1 0 0,-1 1 0,1-1 0,-1 0 1,0 0-1,1 0 0,-1 0 0,0 0 1,0 0-1,0 0 0,0-1 0,0 1 0,0 0 1,0 0-1,-1 0 0,1-1 14,0 1 0,0-1 0,-1 1 0,1 0 0,0-1 0,0 1 0,0 0 0,0 0 0,0 0 0,0-1 0,-1 3 0,0 15 23,2-10-10,0 1 5,-1-6-11,1 0-1,0 0 0,0 0 1,0 0-1,0 0 0,0-1 1,1 1-1,-1 0 0,1 0 1,1 4-1,0-4 15,0 1 0,0 0 0,-1 0 1,1-1-1,-1 1 0,0 1 0,0-1 0,0 6 0,2 0 62,12 22-133,-4-12 16,-11-19 42,0 0-1,1-1 0,-1 1 0,0 0 0,1-1 0,-1 1 0,0 0 0,0-1 0,1 1 0,-1 0 0,0 0 0,0-1 1,0 1-1,0 0 0,0 0 0,0-1 0,0 1 0,0 0 0,-1 0 0,1 0 0,-8 5-77,3-4 15,3 1 16,-4 4-17,-14-2-53,9 6 102,5-10 83,1 0 1,-1 0-1,0-1 0,0 0 0,-8 0 0,0-1 98,14 1-170,-1 1 0,1-1 0,-1 0 0,1 0 0,-1 0 0,1 0 0,-1 0-1,1 0 1,-1 0 0,1 0 0,-1 0 0,1-1 0,-1 1 0,1 0-1,-1 0 1,1 0 0,-1 0 0,1-1 0,0 1 0,-1 0 0,1-1-1,-1 1 1,1 0 0,0-1 0,-1 1 0,1 0 0,0-1 0,-1 1 0,1 0-1,0-1 1,-1 0 0,-3-6 94,3 7-93,0 0-1,1-1 0,-1 1 0,0 0 0,0-1 0,0 1 0,1 0 0,-1 0 0,0 0 0,0 0 1,0 0-1,0 0 0,-1 0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38:28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16 500 4640,'-13'-13'1504,"11"10"-912,2 3-166,1 0-345,1 0 0,-1 0 0,1 0 0,-1 0-1,1-1 1,-1 1 0,1-1 0,-1 1-1,1-1 1,-1 1 0,1-1 0,-1 0 0,0 0-1,0 0 1,1 0 0,-1 0 0,0 0-1,0 0 1,1-1 0,1-1-50,0 0 0,-1 1 1,1 0-1,0 0 0,7-4 0,29-12 257,-24 8-162,16-14-1,3-2-13,-12 11-38,-1-2 1,27-26 0,-37 31-39,-1 1 1,0-2 0,16-25 0,13-18 45,-25 38-65,11-20 1,-22 32 60,1 1 1,-2-1-1,1 1 1,0-1-1,-1 0 1,0 0-1,-1 0 1,2-9-1,-4 31-87,-1 0 0,-1 0-1,0 0 1,-11 28 0,4-12 13,-24 67 44,-21 78 186,9 36-122,41-198-115,1 1-1,1 1 0,1-1 0,0 0 0,1 1 0,2 31 1,9 12 24,-8-45 3,-1-9-10,-1-1 1,1 0-1,0 0 1,2 6-1,-1-8-3,0 1-1,0 0 1,0-1 0,5 6-1,-1-1 6,-3-4-13,-1-1 5,0 0 0,0 0 0,0 0 0,0 0 0,0-1 0,5 5 0,-5-6-29,0 0 0,0-1 0,0 1 1,1 0-1,-1-1 0,0 1 0,0-1 0,0 1 0,1-1 0,-1 0 0,4 0 0,-4-1-1,-1 1 0,1 0-1,-1 0 1,1 0 0,0-1-1,-1 1 1,1-1 0,-1 1-1,1-1 1,-1 0-1,1 1 1,-1-1 0,1 0-1,-1 0 1,0 0 0,1 0-1,-1 0 1,0 0 0,0-1-1,0 1 1,0 0 0,0-1-1,0 1 1,0 0 0,0-1-1,-1 1 1,1-3 0,2-3-18,-1-1 1,0 0-1,0 0 1,0-11-1,0 2 15,4-15 33,1-55 0,-6 45 24,-1 25-15,0 1 0,0-1-1,-2 0 1,0 1 0,-1 0 0,-6-23 0,4 20-24,2 9 4,0 0-1,0 0 1,0 0 0,-2 0-1,-7-14 1,2 8 95,0 1-1,-14-16 1,19 26-74,1 0-1,-1 0 1,0 0 0,-1 1 0,1 0 0,-1 0 0,0 0 0,0 1-1,-11-5 1,14 7-22,0 0 0,1 0 0,-1-1 0,0 1 0,1-1 0,-1 1 0,-2-3 0,5 3-7,-1 1 0,1-1 0,0 1 0,-1-1 0,1 1 0,-1-1 0,1 0 0,0 1 0,-1-1 0,1 0 0,0 1 0,0-1 0,0 0 0,-1-1 0,4 10-90,12-3 90,-10-3 15,2 1 1,0-1 0,0 0-1,0-1 1,0 0-1,13 1 1,92-2 32,23 0 139,-133 0-106,1 3 100,-3-3-166,6 7 61,-7-3-77,-4 3-71,0 14 3,-8-11 26,11-6 53,-1-1 0,1 1 0,1 0 0,-1 0 0,1 0 0,-1 0-1,1 0 1,0 0 0,0 0 0,0 8 0,1-8 1,0 0 1,0 0-1,0-1 1,0 1-1,1 0 0,0 4 1,0-7-1,-1 0 1,0 0-1,1 1 1,-1-1 0,1 0-1,0 0 1,-1 0-1,1 0 1,0 1-1,0-1 1,-1 0-1,1-1 1,0 1-1,0 0 1,0 0-1,0 0 1,2 1-1,0-1-1,1 1-1,0 0 0,0-1 0,0 0 0,-1 0 1,1 0-1,0 0 0,0-1 0,0 1 1,0-1-1,0 0 0,1 0 0,-1-1 0,0 1 1,0-1-1,-1 0 0,9-2 0,16-2-104,-7-6-92,-9 8 139,-10 2 52,1 1 1,0-1 0,-1 0 0,1 1 0,-1-1 0,1-1 0,-1 1 0,1 0 0,-1 0-1,0-1 1,0 0 0,1 1 0,-1-1 0,0 0 0,-1 0 0,1 0 0,0 0-1,2-5 1,1-6 54,-1 11-33,-4 2-14,0 0 0,0 0 1,1 0-1,-1 0 0,0 0 0,0 0 0,1 0 0,-1-1 1,0 1-1,0 0 0,0 0 0,1 0 0,-1-1 1,0 1-1,0 0 0,0 0 0,0 0 0,1-1 1,-1 1-1,0 0 0,0 0 0,0-1 0,0 1 1,0 0-1,0 0 0,0-1 0,0 1 0,-3-12 41,2 9-33,-1 0 1,1 0-1,0 0 1,1-1 0,-1 1-1,1 0 1,-1 0 0,1-4-1,0 4-2,0 1 0,0-1 0,0 1-1,0 0 1,0-1 0,-1 1-1,1 0 1,-1-1 0,0 1 0,0 0-1,1 0 1,-1 0 0,-1-1 0,1 1-1,0 0 1,0 1 0,-1-1 0,-2-3-1,3 4-18,-1-1-1,1 0 1,-1 0 0,1 1-1,0-1 1,0 0-1,-1-1 1,1 1-1,1 0 1,-1 0-1,0 0 1,1 0 0,-1-1-1,1 1 1,-1 0-1,1 0 1,0-1-1,0 1 1,0 0-1,1-3 1,-1 3-6,0 1 0,0 0 0,1-1 0,-1 1 0,0 0 0,1 0 0,-1 0 0,1-1 0,0 1 0,-1 0 0,1 0 0,0 0 0,0 0 0,-1 0 0,1 0 0,0 0 0,0 0 0,0 0 0,0 1 0,2-2-1,29-14-245,-17 9 176,-7 2 55,-6 4 31,-1 0 0,1 0 0,0 0 0,0 0 0,-1 0 0,1 0 0,0 1 0,0-1 0,0 0-1,0 1 1,0 0 0,0-1 0,0 1 0,0 0 0,0 0 0,0 0 0,0 0 0,0 1 0,3 0 0,23 6-3,-19-5-30,0 0 0,-1 1 1,1 0-1,0 0 0,8 5 0,-6 0 83,1-1 32,0 1 0,-1 0 0,1 1 0,-2 0 0,1 1 0,-1 0 0,12 18 0,-6-5-16,-6-16-20,-10-7-37,0 0 0,1 1 0,-1-1 0,1 0 0,-1 1 1,0-1-1,1 0 0,-1 1 0,0-1 0,1 0 0,-1 1 0,0-1 1,1 1-1,-1-1 0,0 0 0,0 1 0,0-1 0,1 1 0,-1-1 1,0 1-1,0-1 0,0 1 0,0-1 0,0 1 0,0-1 0,0 1 1,0-1-1,0 1 0,0-1 0,0 0 0,0 2 0,-1 6 72,3 8 284,-2-15-344,1-1 0,-1 1 0,0-1 0,1 1 0,-1-1 0,1 1 0,-1-1-1,0 0 1,1 1 0,-1-1 0,1 0 0,-1 1 0,1-1 0,0 0 0,-1 0 0,1 1 0,-1-1-1,1 0 1,-1 0 0,1 0 0,0 0 0,-1 0 0,1 0 0,-1 0 0,2 0 0,-2-3 50,0-23-69,3 21-160,-2 3 153,1 0-1,-1 0 1,0 0 0,0 0-1,0 0 1,0 0-1,0-1 1,0 1 0,0-5-1,3-6 50,9 3 1,-11 8-40,-1 0 1,0 0 0,1 0 0,-1-1 0,0 1-1,0 0 1,0-3 0,0 2-16,0 0 0,0 0 0,0 0 0,0 1 0,1-1-1,-1 0 1,1 1 0,0 0 0,-1-1 0,1 1 0,0 0 0,0 0 0,3-2 0,52-28-223,-50 28 233,-1 0-1,1 0 0,0 1 1,1 0-1,-1 0 0,0 1 1,1 0-1,0 0 0,-1 0 1,1 1-1,0 0 0,0 1 1,10 0-1,-9 2-27,0-1 0,0 2-1,0-1 1,-1 1 0,1 0 0,-1 1-1,12 7 1,-10-6-37,-7-2 38,0-1 0,0 1 0,-1 0 1,0 0-1,1 0 0,-1 1 0,0-1 1,-1 0-1,4 7 0,-2-3 13,-2-3 26,0 0 0,0-1 0,0 1 0,-1 0 0,1 0 0,-1 0 0,0 0 0,0 0 0,-1 4 0,0-5 1,1 0 0,0 0 0,0 0-1,0 0 1,0 0 0,0 0 0,1 0-1,0 3 1,6-1 23,-3-2-15,1 10 29,5 0 27,-10-13-64,1 0 1,-1 0-1,0 1 1,1-1-1,-1 0 1,0 1-1,1-1 0,-1 0 1,0 1-1,0-1 1,1 1-1,-1-1 1,0 0-1,0 1 0,0-1 1,0 1-1,0-1 1,0 0-1,0 1 1,1-1-1,-1 1 0,0-1 1,0 1-1,0-1 1,-1 0-1,1 1 1,1 4 127,0-4-122,1-1 0,-1 1 0,0-1 0,0 0 1,1 1-1,-1-1 0,0 0 0,1 0 0,-1 0 0,0 0 0,1 0 0,-1 0 1,0 0-1,0 0 0,1-1 0,-1 1 0,0 0 0,2-2 0,2-8 53,6 5-12,-5-6-47,-5 10-16,-1 0-1,0 0 0,1 0 1,-1 0-1,1 0 0,0 0 1,-1 0-1,1 0 0,0 0 0,-1 0 1,1 0-1,0 1 0,0-1 1,0 0-1,1 0 0,9-4-61,-10 5 54,0 0 0,0-1 0,0 1 0,0-1 0,0 1-1,0-1 1,0 1 0,0-1 0,0 0 0,0 0 0,0 1-1,0-1 1,0 0 0,0 0 0,-1 0 0,1 0 0,1-1-1,0-3-24,-2 4 28,0 0 0,1 1 1,-1-1-1,0 0 0,1 1 0,-1-1 0,0 1 1,1-1-1,-1 1 0,1-1 0,-1 1 1,1-1-1,-1 1 0,1-1 0,-1 1 1,1 0-1,-1-1 0,1 1 0,0 0 1,-1-1-1,2 1 0,3-3-35,3-1-16,-7 3 47,0 0 0,1 0-1,-1 0 1,1 0 0,-1 0-1,1 1 1,-1-1-1,1 1 1,0-1 0,-1 1-1,1 0 1,-1 0 0,3-1-1,-2 2 15,0-1-1,0 0 0,0 1 0,0-1 1,0 1-1,0-1 0,-1 1 0,1 0 1,0 0-1,2 1 0,-3-1-2,1 0 1,0 0-1,0 0 1,0 0-1,0 0 0,0-1 1,0 1-1,0-1 0,0 0 1,3 1-1,-5-1 3,1 0 0,-1 0 1,1-1-1,-1 1 0,1 0 0,-1 0 0,1 0 1,-1 0-1,0 0 0,1 0 0,-1 0 0,1 0 0,-1 1 1,1-1-1,-1 0 0,1 0 0,-1 0 0,1 0 1,-1 1-1,1-1 0,-1 0 0,0 0 0,1 1 1,-1-1-1,0 0 0,1 1 0,-1-1 0,0 1 0,1-1 1,-1 0-1,0 1 0,0-1 0,1 1 0,-1-1 1,0 0-1,0 1 0,0-1 0,0 1 0,1-1 1,-1 1-1,0-1 0,0 1 0,0-1 0,0 1 1,0-1-1,0 1 0,0-1 0,-1 1 0,1 1 8,0 0-1,0-1 1,1 1 0,-1 0-1,0-1 1,1 1 0,-1-1-1,1 1 1,0 1-1,4 5 14,-4-7-16,0 1 1,-1-1-1,1 1 1,0-1-1,0 1 0,-1-1 1,1 1-1,-1-1 0,1 1 1,-1-1-1,0 1 1,1 0-1,-1 1 0,0-2 4,0 0 0,0-1 0,0 1 0,0 0-1,0 0 1,0-1 0,0 1 0,1 0 0,-1 0 0,0-1-1,0 1 1,1 0 0,-1-1 0,0 1 0,1-1-1,-1 1 1,1 0 0,-1-1 0,1 1 0,-1-1-1,1 1 1,-1-1 0,1 1 0,0 0 0,0-1-3,-1 0 1,1 0 0,-1 1-1,1-1 1,-1 1-1,1-1 1,-1 0 0,0 1-1,1-1 1,-1 1-1,0-1 1,1 1-1,-1-1 1,0 1 0,0-1-1,1 1 1,-1-1-1,0 1 1,0-1 0,0 1-1,0 0 1,0-1-1,0 2 1,0 0 14,3-4-202,-2 1 144,0-1-1,1 1 1,-1 0 0,0 0-1,0 0 1,1 0 0,-1 1-1,1-1 1,-1 0 0,1 0-1,-1 1 1,1-1 0,0 1-1,-1 0 1,1-1 0,-1 1-1,4 0 1,-5 0 27,1 0-1,0 0 1,-1 0-1,1 0 1,0 0-1,-1-1 1,1 1-1,0 0 1,-1 0 0,1 0-1,-1-1 1,1 1-1,0 0 1,-1-1-1,1 1 1,-1-1 0,1 1-1,-1 0 1,1-1-1,-1 1 1,1-1-1,-1 0 1,1 1-1,-1-1 1,0 1 0,1-1-1,-1 1 1,0-1-1,0 0 1,0 1-1,1-1 1,-1 0-1,0 1 1,0-1 0,0 0-1,0 1 1,0-1-1,0 0 1,0 0-1,2-10-56,0 6 20,1-1 0,0 1 1,0-1-1,0 1 0,1 0 1,0 1-1,5-6 0,35-24-310,-28 21 261,-3 8 107,-10-1 14,-3 6-20,0-1 1,0 1-1,0-1 1,1 1-1,-1 0 1,0-1-1,0 1 1,0 0-1,1-1 0,-1 1 1,0 0-1,0 0 1,0-1-1,1 1 1,-1 0-1,0-1 1,1 1-1,-1 0 1,0 0-1,1 0 1,-1-1-1,0 1 1,1 0-1,-1 0 1,0 0-1,1 0 1,-1 0-1,0 0 1,1 0-1,-1 0 0,1 0 1,-1 0-1,0 0 1,1 0-1,-1 0 1,0 0-1,1 0 1,-1 0-1,1 0 1,-1 0-1,0 0 1,1 1-1,-1-1 1,0 0-1,1 0 1,-1 0-1,0 1 1,1-1-1,12 11 176,-13-11-172,0 0 0,1 0 0,-1 0 0,0 1 1,0-1-1,0 0 0,1 0 0,-1 1 0,0-1 0,0 0 0,0 1 0,0-1 0,0 0 0,0 1 0,1-1 0,-1 0 0,0 0 0,0 1 0,0-1 0,0 0 0,0 1 0,0-1 0,0 0 0,0 1 0,-1-1 0,2 5 28,-1-1 0,1 0-1,0 0 1,0 0 0,0 0-1,1 0 1,0 0 0,2 5 0,-3-3 9,-1-6-39,0 1 0,0 0 1,0-1-1,0 1 1,0-1-1,0 1 1,0 0-1,0-1 1,1 1-1,-1-1 1,0 1-1,0-1 1,0 1-1,1 0 1,-1-1-1,0 1 0,1-1 1,-1 1-1,1-1 1,0 1-1,2 3 18,0-1 37,1 1 1,-1-1 0,1 0 0,5 4-1,-7-6-63,-1-1-1,0 1 1,1 0-1,-1-1 1,0 1-1,1-1 1,-1 0-1,0 1 0,1-1 1,-1 0-1,1 0 1,-1 0-1,1 0 1,-1 0-1,0 0 1,1 0-1,-1 0 1,1-1-1,-1 1 0,1 0 1,1-2-1,29-24-542,-20 21 480,-6-5-58,22-6-246,-27 16 354,0-1 0,0 1 0,0 0 0,0 0 0,0-1 0,0 1 0,0 0-1,0 0 1,0 0 0,0 0 0,0 1 0,0-1 0,0 0 0,-1 0 0,1 0 0,0 1 0,0-1 0,0 0 0,0 1 0,0-1 0,0 1 0,-1-1 0,1 1 0,0 0 0,0-1 0,0 2 0,5 2 19,72 28 27,-75-32-6,0 1-1,0 0 1,0 0 0,0-1-1,0 0 1,-1 1-1,1-1 1,0 0-1,0 0 1,4-1-1,1 0-18,10 2-108,-13-1-192,-1 0 0,1 1-1,0-1 1,0-1 0,-1 1-1,1-1 1,7-1-1,-7-9 156,5 6 79,-4-8-16,22-34 209,2-5-55,5-10-121,-30 51 86,1 1 0,0-1 0,8-9 0,28-19 137,23-36 454,-60 70-542,1-1 1,-1 0-1,0 1 0,0-1 1,-1-1-1,0 1 0,6-13 1,-3 0 340,-7 19-409,1 0 0,-1-1 0,0 1 0,1-1 0,-1 1 0,0-1 0,0 1 0,1-1 0,-1 1 0,0-1 0,0 1 0,0-1 0,0 1 1,0-1-1,0 1 0,0-1 0,0 0 0,0 1 0,0-1 0,0 1 0,0-1 0,0 1 0,0-1 0,-1 0 0,-1 0 54,0 1 1,0 0-1,0-1 1,-1 1-1,1 0 0,0 0 1,-5 0-1,7 0-73,-3 0 15,1 1 0,0-1 0,-1 1 0,1 0 0,0-1 0,0 1 0,-1 0 0,1 0 0,0 0 0,0 1 0,0-1 1,0 1-1,0-1 0,0 1 0,1-1 0,-1 1 0,0 0 0,1 0 0,-3 3 0,-3 6-3,1 0 1,-9 19-1,8-15 66,4-8-74,0 1 1,0 0-1,0 0 0,1 0 0,1 0 1,0 1-1,0-1 0,0 0 0,1 1 1,0-1-1,0 0 0,1 1 0,1-1 1,2 11-1,-1-10 17,-1 0 1,2 0-1,0 0 1,0-1-1,0 1 1,1-1-1,0 0 1,1-1-1,-1 1 1,2-1-1,-1 0 1,1 0-1,10 7 1,-3-4-100,1-1 0,0 0 0,1-1 1,-1-1-1,2-1 0,-1 0 0,1-1 1,0 0-1,0-1 0,34 2 0,45-6-632,-93 0 706,1 0 0,0-1 0,-1 1 0,0-1 0,1 0 0,-1 0 0,1 0 0,2-2 0,9-2 39,-9 3-15,-4 2-17,0 0 0,0-1 1,-1 1-1,1-1 0,0 0 0,0 1 0,-1-1 0,1 0 0,0 0 1,-1 0-1,1 0 0,-1 0 0,1-1 0,-1 1 0,0 0 0,1-1 0,-1 1 1,0-1-1,0 1 0,0-1 0,0 1 0,0-1 0,1-3 0,11-26 354,-26 15-512,12 16 143,0-1 0,0 1 1,0-1-1,0 1 0,0 0 0,0 0 1,0-1-1,0 1 0,0 0 1,0 0-1,0 0 0,0 0 0,-2 0 1,3 0 5,-4 0-20,3 0 14,0 0-1,0 0 0,0 0 1,0 0-1,0 0 0,0 0 1,0 0-1,0 0 0,0 0 0,0 1 1,0-1-1,0 0 0,0 0 1,0 1-1,1-1 0,-1 1 1,0-1-1,0 1 0,0-1 1,0 1-1,1 0 0,-1-1 1,0 1-1,1 0 0,-1 0 1,0-1-1,1 1 0,-1 0 0,1 0 1,-1 0-1,1 0 0,-1 1 1,-14 27-298,9-26 290,5-3 15,1 0 0,0 0 0,-1 0-1,1 1 1,0-1 0,-1 0 0,1 0 0,0 0 0,-1 0-1,1 1 1,0-1 0,-1 0 0,1 0 0,0 1-1,0-1 1,-1 0 0,1 1 0,0-1 0,0 0 0,0 1-1,-1-1 1,1 0 0,0 1 0,0-1 0,0 0 0,0 1-1,0-1 1,0 0 0,0 1 0,0-1 0,0 1-1,0-1 1,0 0 0,0 1 0,0-1 0,0 0 0,0 1-1,0-1 1,0 1 0,0-1 0,0 0 0,1 1-1,-1-1 1,0 0 0,0 1 0,0-1 0,1 0 0,-1 1-1,3 3 20,0 0 0,1 0-1,-1 0 1,6 4 0,-5-4-28,-4-3 5,1-1-1,-1 0 1,0 0-1,0 1 1,0-1-1,1 0 1,-1 0-1,0 0 1,1 0-1,-1 1 1,0-1-1,0 0 1,1 0-1,-1 0 1,0 0-1,1 0 1,-1 0-1,0 0 1,1 0-1,-1 0 1,0 0-1,1 0 1,-1 0-1,0 0 1,1 0-1,69 0-1729,-65 3 1637,6 7 107,-9-7 287,11-3 342,-10 0-378</inkml:trace>
</inkml:ink>
</file>

<file path=ppt/ink/ink1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3:11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5216,'2'1'190,"0"-1"1,0 0 0,0 0-1,1-1 1,-1 1 0,0 0-1,0-1 1,0 1-1,0-1 1,0 0 0,0 0-1,0 0 1,3-1 0,-4 1-117,1 0 1,0 0 0,1 0 0,-1 0 0,0 0 0,0 0 0,0 1 0,0-1 0,1 1-1,-1 0 1,0 0 0,1 0 0,2 0 0,-4 0-61,1 0 0,0 1 0,-1-1 0,1 1 0,0-1 0,-1 1 1,1 0-1,-1-1 0,1 1 0,2 2 0,4 2 7,1-1 40,-6-3-44,-1 0 0,0 0 0,0 0 0,0 0 0,0 0 0,0 0 0,0 0 0,0 1 0,0-1 0,-1 1 0,1 0 0,0-1-1,-1 1 1,1 0 0,-1 0 0,0 0 0,0 0 0,0 0 0,1 2 0,0 4 36,-1-1 1,0 1-1,-1 0 0,0 0 1,0-1-1,-1 1 0,-2 11 1,-7 2 100,7-8-104,3-11-35,-1 0 0,1 0-1,-1 1 1,0-1 0,0 0 0,0 0-1,0 0 1,0 0 0,0 0-1,0 0 1,0 0 0,-1 0 0,-1 2-1,-41 40 2,43-43-20,1-1 1,-1 0-1,1 1 0,0-1 0,0 1 0,-1 0 0,1-1 1,0 1-1,0-1 0,-1 1 0,1-1 0,0 1 0,0 0 0,0-1 1,0 1-1,0-1 0,0 1 0,0 0 0,0-1 0,0 1 0,0-1 1,0 1-1,0 0 0,0-1 0,1 1 0,-1 0 3,0 14 108,0-15-104,0 0 0,0 1 0,0-1 0,0 0 0,0 0 1,0 0-1,0 0 0,0 0 0,0 1 0,0-1 0,0 0 1,0 0-1,0 0 0,0 0 0,1 0 0,-1 0 0,0 1 1,0-1-1,0 0 0,0 0 0,0 0 0,0 0 0,0 0 1,0 0-1,1 0 0,-1 0 0,0 0 0,0 0 0,0 0 0,0 0 1,0 1-1,0-1 0,1 0 0,-1 0 0,0 0 0,0 0 1,0 0-1,0 0 0,0 0 0,0 0 0,1 0 0,-1 0 1,0 0-1,0 0 0,0 0 0,0-1 0,0 1 0,0 0 1,1 0-1,-1 0 0,0 0 0,0 0 0,0 0 0,4 0 3,1 1-157,0-1-1,0 0 0,-1 0 0,1-1 1,0 1-1,6-3 0,15-7-3736,-7 7 1046</inkml:trace>
</inkml:ink>
</file>

<file path=ppt/ink/ink1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3:12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16 811 4384,'-16'0'1632,"16"0"-1248,0 0-128,0 0 224,16 0-320,-16-16 192,31 16-192,-15 0-928,31-15 416</inkml:trace>
  <inkml:trace contextRef="#ctx0" brushRef="#br0" timeOffset="1">826 94 5824,'-15'-62'2144,"15"62"-1664,0-31-128,0 31 992,0 15-800,-16 1-64,1 31-320,-1 15-64,0 0-32,-30 32 160,30 15-128,-31 0 192,16-16-192,0 1 96,0-16-96,15-16-1184,-15 1 576</inkml:trace>
</inkml:ink>
</file>

<file path=ppt/ink/ink1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3:12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0 842 4576,'0'0'1450,"3"-3"-868,6-12-18,-8 12-438,1 0-1,-1 0 1,1 1 0,0-1-1,0 0 1,0 1 0,0-1-1,0 1 1,0 0 0,5-4-1,18-9 113,-11 6-122,22-16 0,11-14-143,12 0 27,4-15 139,-50 43-111,-3 2 10,0 0 1,17-20 0,-13 9 53,-1-2 1,20-42 0,18-56 157,-4-17-106,-40 117 141,12-25 1,-1 1 519,-17 40-770,4-8 50,-4 12-83,-1-1 0,1 1 0,-1 0 0,1 0 0,-1-1-1,0 1 1,1 0 0,-1 0 0,1 0 0,-1 0 0,1 0 0,-1-1 0,1 1 0,-1 0 0,1 0-1,-1 0 1,2 1 0,-2-1 0,0 0 0,0-1 0,0 1 1,0 0-1,0 0 0,0 0 0,0 0 0,0 0 0,0 0 0,1 0 0,-1 0 0,0 0 0,0 0 0,0 0 0,0 0 0,0 0 0,0 0 0,0 0 0,0 0 0,0 1 1,0-1-1,1 0 0,-1 0 0,0 0 0,0 0 0,0 0 0,0 0 0,0 0 0,0 0 0,0 0 0,0 0 0,0 0 0,0 0 0,0 0 0,0 0 0,0 0 0,0 0 1,0 1-1,0-1 0,0 0 0,0 0 0,0 0 0,0 0 0,1 0 0,-1 0 0,0 0 0,0 0 0,0 0 0,0 0 0,-1 1 0,1-1 0,0 0 0,0 0 0,0 0 1,0 0-1,0 0 0,0 338 1006,0-335-969,0 1 0,0 0 0,1 0 0,-1-1 0,1 1 0,0-1 0,0 1 0,0-1 0,1 1 0,-1-1 0,3 5 0,-3-6-11,2 4 126,-3-5-145,0-1-1,0 1 1,0-1 0,0 0 0,0 1-1,0-1 1,0 0 0,1 1 0,-1-1-1,0 1 1,0-1 0,0 0-1,0 1 1,1-1 0,-1 0 0,0 1-1,0-1 1,1 0 0,-1 0-1,0 1 1,1-1 0,-1 0 0,0 0-1,1 1 1,-1-1 0,0 0 0,1 0-1,-1 0 1,1 0 0,-1 0-1,0 1 1,1-1 0,-1 0 0,1 0-1,-1 0 1,0 0 0,1 0-1,-1 0 1,1 0 0,-1-1 0,0 1-1,1 0 1,-1 0 0,1 0 0,-1 0-1,0 0 1,1 0 0,-1-1-1,0 1 1,1 0 0,-1-1 0,3 0 12,-1 0 1,0-1 0,0 1-1,0-1 1,0 0 0,0 0-1,-1 1 1,1-1 0,0 0-1,-1 0 1,0-1 0,1 1-1,-1 0 1,1-4 0,2-4-83,-1 1-1,2-16 1,3-6-118,5-9-332,24-63-295,-14 46 646,-16 24 92,-6 26 53,0 0 1,1 1-1,0-1 1,0 1 0,4-9-1,3-3 18,-6 14 28,0-1-1,0 0 1,-1 0 0,1 0-1,-2-1 1,1 1 0,0 0-1,-1-1 1,1-5 0,-2 8 251,0 16 546,0-8-696,0 1-41,-1 0 0,0-1 0,0 1 0,-2 6 0,-4 18 89,5 14 16,2-28-83,-3 28-1,0-31-42,-1 12 100,-2 44 1,6-57-93,-1 3-2,2-1 0,2 19 0,-2-29-275,0 0 0,0 0 0,0 0 0,0 0 0,1-1-1,-1 1 1,1-1 0,0 1 0,1-1 0,-1 1 0,0-1-1,4 3 1,-6-5 42,1-1-1,-1 0 1,0 0-1,0 1 1,1-1-1,-1 0 1,0 0-1,0 0 0,1 0 1,-1 1-1,0-1 1,1 0-1,-1 0 1,0 0-1,0 0 1,1 0-1,-1 0 1,0 0-1,1 0 1,-1 0-1,0 0 1,1 0-1,-1 0 0,0 0 1,1 0-1,25 0-2764</inkml:trace>
</inkml:ink>
</file>

<file path=ppt/ink/ink1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3:13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6976,'0'32'2592,"0"-32"-2016,0 31-160,-16-16 832,32 1-768,-16 0-128,0-1-224,0-15 320,0 16-256,15-16-5088,1 15 2656</inkml:trace>
</inkml:ink>
</file>

<file path=ppt/ink/ink1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3:13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4640,'0'0'1728,"0"0"-1344,16-16-96,-1 16 1376,1 0-960,15 0 224,0 0-576,16 0 192,15 0-288,1-15 64,-1 15-192,0 0-416,-15 0 160,-16 0-2432,0 0 1408</inkml:trace>
</inkml:ink>
</file>

<file path=ppt/ink/ink1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3:14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0 5312,'-31'16'1952,"31"-16"-1504,-31 31-128,15-15 1088,0-1-832,1 32 256,15-16-480,-16 32 128,1-17-256,-1 17 224,16-1-256,0-31-5664,16 0 2976</inkml:trace>
</inkml:ink>
</file>

<file path=ppt/ink/ink1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3:14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1201 2144,'0'13'699,"0"-13"-694,0 0-1,0 0 1,0 0 0,0 0 0,0 0 0,0 0 0,0 1 0,0-1 0,0 0 0,0 0 0,0 0 0,0 0 0,0 0 0,0 0 0,0 0 0,0 0 0,0 0 0,0 0 0,0 0 0,0 1 0,0-1 0,0 0 0,0 0 0,0 0 0,0 0 0,0 0-1,0 0 1,0 0 0,0 0 0,0 0 0,0 0 0,1 0 0,-1 0 0,0 0 0,0 0 0,0 1 0,0-1 0,0 0 0,0 0 0,0 0 0,0 0 0,0 0 0,0 0 0,0 0 0,1 0 0,-1 0 0,0 0 0,0 0 0,0 0 0,0 0-1,0 0 1,0 0 0,0 0 0,0 0 0,0 0 0,1-1 0,8 0 80,-5 2 3915,-5-13-3631,2 9-316,-2-20 273,0 13-148,1 1 0,1-1 0,-1 1 0,3-11 0,3-9 102,17-77 469,-17 83-585,4-38 1,5-18-67,32-132-88,-42 186 42,2-1 0,0 1 0,2 1 0,1-1-1,1 2 1,20-34 0,89-109 780,-98 140-478,31-27-1,-17 18-148,-5 6 48,47-33 1,-66 53-225,23-13 0,-34 21-7,1 0-1,-1 1 0,1-1 0,-1 1 1,0 0-1,1-1 0,-1 1 0,1 0 1,-1 0-1,1 0 0,-1 0 1,1 0-1,2 1 0,-4-1-10,1 0 0,-1 0 0,0 0 0,1 1 0,-1-1 0,1 0 0,-1 0 0,0 0 0,1 1 0,-1-1 0,0 0 1,1 0-1,-1 1 0,0-1 0,1 0 0,-1 1 0,0-1 0,0 0 0,1 1 0,-1-1 0,0 0 0,0 1 0,0-1 0,0 1 0,0-1 0,1 0 0,-1 1 0,0-1 0,0 1 0,0-1 0,0 1 0,0-1 0,0 0 0,0 1 0,0-1 0,0 1 0,-1-1 0,1 0 0,0 1 0,0-1 0,0 1 0,0-1 1,-1 0-1,1 1 0,0 0 0,-8 11 271,-15 22 1,18-29-234,1 0 1,-1-1 0,0 1-1,-8 5 1,-13 11 97,-7 23 13,4-16-352,29-27 180,-1-1 0,1 1 0,0-1 0,-1 1 0,1-1 0,0 1 0,-1-1 0,1 1 0,0 0 0,0-1 0,0 1 0,-1-1 0,1 1 0,0-1 0,0 1 0,0 0 0,0-1 0,0 1 0,0 0 0,0-1 0,0 1 0,1-1 0,-1 1 0,0-1 0,0 2 0,0-2-12,0 0 21,0 0 0,0 0 0,0 0 0,0 0 1,0 0-1,0 1 0,0-1 0,0 0 0,0 0 0,0 0 1,0 0-1,0 0 0,0 0 0,0 0 0,0 0 1,0 0-1,0 0 0,0 1 0,0-1 0,0 0 1,0 0-1,0 0 0,0 0 0,1 0 0,-1 0 1,0 0-1,0 0 0,0 0 0,0 0 0,0 0 1,0 0-1,0 0 0,0 1 0,0-1 0,0 0 1,0 0-1,0 0 0,0 0 0,1 0 0,-1 0 0,0 0 1,0 0-1,0 0 0,0 0 0,0 0 0,0 0 1,0 0-1,0 0 0,0 0 0,0 0 0,0 0 1,1 0-1,-1 0 0,0 0 0,0 0 0,0 0 1,2 0-16,-1 0 0,0 0 0,1 1 0,-1-1 1,1 0-1,-1 1 0,0 0 0,1-1 1,-1 1-1,2 1 0,11 5-128,-2-4 80,-4-1 8,0 1 0,14 7 0,-15-7 38,0 1-1,0 1 1,0-1-1,8 7 1,-13-9 19,0 0 0,0 0-1,0 0 1,0 1 0,0-1 0,-1 0 0,1 1 0,-1-1 0,1 1 0,-1 0-1,0-1 1,0 1 0,0 0 0,-1 0 0,1 0 0,-1 0 0,1 5 0,-6 12 190,2-9-80,2-5-37,-1 0 0,0 0 0,0 0 0,-1 0 0,0-1 0,0 1 0,0-1 0,0 0 0,-6 6 0,0 1 51,0 1-37,0-1-1,-1 0 0,-1 0 0,-21 18 1,22-23-16,1-1 0,-18 10 0,25-16-78,0 1 0,1 0 1,-1-1-1,0 1 0,1-1 0,-1 1 0,0-1 0,0 0 0,0 0 0,-3 0 0,5 0-9,-1 0 0,1 0-1,-1 0 1,1-1 0,-1 1 0,1 0-1,-1 0 1,1-1 0,-1 1-1,1 0 1,-1-1 0,1 1 0,0-1-1,-1 1 1,1-1 0,0 1-1,-1-1 1,1 1 0,0 0 0,0-1-1,-1 0 1,1 1 0,0-1-1,0 1 1,0-1 0,0 1 0,0-1-1,-1 1 1,1-1 0,0 1-1,0-1 1,1 0 0,-1 0 0,0-14-2319,0-1 640</inkml:trace>
</inkml:ink>
</file>

<file path=ppt/ink/ink1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3:15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0 4480,'-13'0'1445,"10"1"-1079,3 6-172,0 50 649,0-45-693,-1-4 58,1 0-1,1 0 1,2 16 0,0-14-49,1 11 77,-8-1-34,1-9-116,-3 15 91,-9 29 552,13-52-658,0 1 0,0 0 0,-1-1 0,1 1 0,-1-1 0,0 0 0,0 1 0,0-2 0,0 1-1,0 0 1,-1 0 0,-6 3 0,1-1 24,0 0 0,0-1 0,-1 0 1,-17 5-1,16-7-49,0-1 1,0 0 0,-1-1 0,-12-1-1,2 1 57,22 0-129,-1 0 1,0 0-1,1 0 1,-1 0-1,0 0 1,0 0 0,1 0-1,-1 0 1,0 0-1,1-1 1,-1 1-1,0 0 1,1 0-1,-1-1 1,0 1 0,1 0-1,-1-1 1,1 1-1,-1-1 1,1 1-1,-1-1 1,1 1-1,-1-1 1,1 1 0,-1-1-1,0-1-156,1 0-1,-1 1 1,1-1 0,0 1-1,0-1 1,0 1-1,0-1 1,0-3-1,0-1-345,0-26-1232</inkml:trace>
</inkml:ink>
</file>

<file path=ppt/ink/ink1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3:15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16 5728,'-16'-16'2112,"16"16"-1632,0 16-128,0-16 576,0 0-576,0 0 288,16 0-384,-16 0 0,0 15-160</inkml:trace>
</inkml:ink>
</file>

<file path=ppt/ink/ink1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3:15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 3712,'0'0'60,"0"1"1,-1-1-1,1 1 1,0 0-1,0-1 1,0 1-1,0 0 1,0-1-1,1 1 0,-1-1 1,0 1-1,0 0 1,0-1-1,0 1 1,1-1-1,-1 1 1,0-1-1,1 2 0,6-7 572,-7 5-588,0-1 0,0 1-1,1-1 1,-1 1 0,0-1-1,1 1 1,-1 0 0,1-1-1,-1 1 1,1-1-1,-1 1 1,0 0 0,1-1-1,-1 1 1,1 0 0,-1 0-1,1-1 1,0 1 0,-1 0-1,1 0 1,-1 0 0,1 0-1,-1 0 1,1 0-1,-1 0 1,1 0 0,0 0-1,-1 0 1,1 0 0,-1 0-1,1 0 1,-1 0 0,1 0-1,-1 1 1,1-1 0,-1 0-1,1 0 1,0 1-1,4 6 598,-5-7-610,0 1 0,0-1-1,1 0 1,-1 1 0,0-1-1,0 1 1,1-1-1,-1 0 1,1 1 0,-1-1-1,0 0 1,1 1 0,-1-1-1,0 0 1,1 0 0,-1 1-1,1-1 1,-1 0-1,1 0 1,-1 0 0,1 0-1,-1 1 1,1-1 0,-1 0-1,1 0 1,-1 0 0,1 0-1,-1 0 1,1 0-1,-1 0 1,2-1 0,-2 1-19,1 0 0,0 0 0,-1 0 0,1 0 1,0 1-1,-1-1 0,1 0 0,0 0 0,-1 0 0,1 1 0,-1-1 1,1 0-1,0 1 0,-1-1 0,1 0 0,-1 1 0,1-1 1,-1 1-1,1-1 0,-1 1 0,1-1 0,-1 1 0,0-1 1,1 1-1,-1-1 0,0 1 0,1 0 0,-1-1 0,0 1 0,0-1 1,1 1-1,-1 0 0,0-1 0,0 1 0,0 0 0,0-1 1,0 1-1,0 0 0,0 1 0,2 8 46,8 14 157,-8-20-162,0 0 0,0 0 0,0 1 0,-1-1 1,0 0-1,0 0 0,1 8 0,-7 9 118,2-11-97,-4 29 117,5-26-107,-1-1 0,-6 20 0,6-24-59,-1 1 0,-1-1 1,0 0-1,-9 11 0,-12 20-71,24-34 51,2-5-4,0 1 1,-1 0-1,1-1 1,0 1-1,-1 0 1,1-1 0,0 1-1,-1-1 1,1 1-1,-1-1 1,1 1-1,-1-1 1,1 1 0,-1-1-1,1 1 1,-1-1-1,1 0 1,-1 1 0,0-1-1,1 0 1,-2 1-1,-3 1-35,4-1 12,0-1 0,0 1 0,0 0 0,0 0 0,0 0 0,0 0 0,0 0 0,0 0 0,0 0 0,1 0 0,-1 0 0,0 0 0,1 0 0,-1 0 0,1 1 0,-1-1 0,1 0-1,-1 0 1,1 1 0,0-1 0,0 0 0,0 2 0,0-3 21,0 0 0,-1 0 1,1 0-1,0 0 0,0 1 0,0-1 0,0 0 0,0 0 0,0 0 0,0 0 0,0 0 0,0 0 0,0 0 0,0 0 0,0 0 0,0 0 0,0 1 1,0-1-1,0 0 0,1 0 0,-1 0 0,0 0 0,0 0 0,0 0 0,0 0 0,0 0 0,0 0 0,0 0 0,0 0 0,0 0 0,0 0 0,0 1 0,0-1 1,0 0-1,0 0 0,0 0 0,0 0 0,1 0 0,-1 0 0,0 0 0,0 0 0,0 0 0,0 0 0,0 0 0,0 0 0,0 0 0,0 0 0,0 0 1,0 0-1,1 0 0,-1 0 0,0 0 0,0 0 0,0 0 0,0 0 0,0 0 0,7 0-23,-3 0 57,0 1-1,0-1 0,0 0 1,0-1-1,1 1 0,-1-1 0,4-1 1,1-3-119,-8 4-62,1 0 1,-1 0-1,0 0 0,1 1 0,-1-1 0,1 0 0,0 1 0,-1-1 0,1 1 1,3-1-1,-5 1 130,0 0-1,0 0 1,0 0 0,0 0 0,0 0 0,0 0 0,1 0 0,-1 0-1,0 0 1,0 0 0,0 0 0,0 0 0,0 0 0,0 0-1,0 0 1,0 0 0,0 0 0,0 0 0,1 0 0,-1 0 0,0 0-1,0 0 1,0 0 0,0 0 0,0 0 0,0 0 0,0 0-1,0 0 1,0 0 0,0 0 0,0 0 0,0 0 0,0-1 0,0 1-1,1 0 1,-1 0 0,0 0 0,0 0 0,0 0 0,0 0 0,0 0-1,0 0 1,0 0 0,0 0 0,0 0 0,0-1 0,0 1-1,0 0 1,0 0 0,0 0 0,0 0 0,0 0 0,0 0 0,0 0-1,0 0 1,0-1 0,2-9-1033,2 7 753,-1-2-97,-10-2 223,7 7 168,-2-3-44,2 3 384,-3-3 80,-7-7 448,7 7-181,3 3 175,0 0-266,3 0 0,-3 0-575,0 0 0,1 0-1,-1 0 1,1 0-1,-1 0 1,0 0-1,1 0 1,-1 0 0,1 0-1,-1 0 1,0 0-1,1 0 1,-1 0-1,1-1 1,-1 1 0,0 0-1,1 0 1,-1 0-1,0-1 1,1 1 0,-1 0-1,0-1 1,1 1-1,-1 0 1,0 0-1,0-1 1,1 1 0,-1-1-1,0 1 1,0-1-1,5-6 265,-4 7-262,0 0 0,-1-1 0,1 1 0,0 0 0,0-1 0,0 1 0,-1 0 0,1 0 0,0 0 0,0 0 1,0 0-1,0 0 0,1 0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39:41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12 171 3072,'-11'-2'985,"14"-4"-415,2-1-472,-2-6 452,-3 10-161,0 3 5,0 0-170,2 0-32,9 0-37,-11 0-150,0 0-1,0 0 0,0 0 1,0 0-1,0 0 1,0 0-1,0 0 0,0 0 1,0 0-1,1 0 1,-1 0-1,0 0 0,0 0 1,0 0-1,0 0 0,0 0 1,0 0-1,0 0 1,0 0-1,0 0 0,0 0 1,0 0-1,1 0 1,-1 0-1,0 0 0,0 0 1,0 0-1,0 0 1,0 0-1,0 0 0,0 0 1,0 0-1,0 1 1,0-1-1,0 0 0,0 0 1,0 0-1,0 0 1,0 0-1,0 0 0,0 0 1,0 0-1,0 0 1,0 0-1,0 1 0,0-1 1,0 0-1,0 0 1,0 0-1,0 0 0,0 0 1,0 0-1,0 0 1,0 0-1,0 0 0,0 1 1,0 2 68,0 0-61,0-1 0,0 0 0,0 1 0,0-1 0,0 0 0,1 1 0,-1-1 0,2 4 0,0-3 44,0 1 1,-1-1-1,1 1 0,-1-1 0,0 1 1,0 0-1,0 0 0,0-1 0,-1 1 1,1 7-1,-1 132 866,1-119-859,1 0-1,8 32 0,-8-45-51,-1 1 1,0 0-1,0 0 0,-2 17 1,-1 6 91,3-5 41,0-12 144,-3 28 0,5-49-347,7-7-69,-9 9 119,-1 1 0,1-1 0,-1 1 0,0-1 0,1 0 0,-1 1 0,0-1 0,0 1-1,1-1 1,-1 0 0,0 1 0,0-1 0,0 0 0,0 1 0,0-1 0,0 0 0,0 1 0,0-1-1,0 0 1,0 1 0,0-1 0,0 0 0,-1 0 0,1-1-29,0-82-954,0-157-2517,0 234 3498,1 1 1,-1-1-1,1 1 0,1-1 0,2-9 0,1 0 2,-1-1 16,-3 11-3,0 1 0,0-1-1,1 1 1,0 0 0,0-1-1,0 1 1,4-5 0,10-16-52,2 1 0,23-25 0,-10 26 43,-22 17 77,0 1 0,1 0 0,0 0 0,0 0 0,20-7 0,-19 10 43,-7 1-46,1 0 1,0 0-1,-1 1 1,1 0-1,0 0 1,0 0-1,0 0 1,0 1-1,0 0 1,0 0-1,9 1 1,20 10 324,-20-9-299,13 3 45,-23-3-104,0 1 0,0-1 1,0 0-1,6 6 0,-2-1 23,-2-3 17,0 1 1,0 0-1,0 0 0,-1 0 0,0 1 0,8 11 0,-11-14-26,0 0-1,0 1 0,0-1 1,-1 1-1,1-1 1,-1 1-1,0 0 0,1 5 1,1 3 55,5 17 108,-12-17-60,0-4-66,2 1-23,-4 8 5,-14 1-53,7 1-85,6-14 27,0 1-1,0-1 1,-1 0-1,0-1 1,1 0-1,-1 0 1,0-1-1,-12 4 0,6-3-19,-1 0 0,0-1 0,0-1 0,-28 1 0,24-3 16,-19 3 1,18 1 18,-10 0 6,13-6 24,-1-1 1,1 0-1,0-1 0,-20-8 0,27 9-35,8 3 2,0-1 0,0 1 1,0-1-1,1 0 0,-1 0 1,0 0-1,0 0 0,1 0 1,-1-1-1,0 1 0,1 0 0,-1-1 1,-2-2-1,2 2 18,-3-6-70,5 8 86,0-1 0,1 1 0,-1 0 1,1-1-1,-1 1 0,0 0 0,1-1 1,-1 1-1,1 0 0,-1 0 0,1 0 1,-1-1-1,1 1 0,-1 0 0,1 0 1,-1 0-1,1 0 0,-1 0 0,1 0 1,-1 0-1,1 0 0,-1 0 0,1 0 1,-1 0-1,2 1 0,-1-1 11,0 0-1,0 0 1,-1 0-1,1 0 1,0 0 0,0 0-1,0 0 1,0 0-1,0 1 1,0-1-1,0 0 1,0 1 0,0-1-1,0 1 1,-1-1-1,1 1 1,0 0-1,0-1 1,-1 1 0,2 1-1,6 17 371,-2 0-180,0-11-89,-1 0 0,1 0 0,0-1-1,0 0 1,14 11 0,-8-7 83,16 18 0,78 91 527,-78-94-501,51 38 0,-74-61-201,8 6 67,0 0 0,1-2-1,0 0 1,23 8 0,-35-14-72,1 0 0,0 0 0,-1-1 0,1 1 1,0-1-1,0 0 0,0 1 0,-1-1 0,1 0 1,3-1-1,15 0 394,-16 1-369,-4 0-27,0 0-1,0 0 0,0 1 0,0-1 0,0-1 1,0 1-1,0 0 0,0 0 0,0 0 0,0 0 1,2-1-1,-3 0-11,1 0 1,0 1-1,-1-1 0,1 0 1,-1 1-1,1-1 0,-1 0 1,1 1-1,-1-1 1,1 0-1,-1 0 0,0 0 1,1 0-1,-1 1 0,0-1 1,0 0-1,0 0 0,0 0 1,1 0-1,-1 0 1,0 0-1,-1-1 0,1-19-1530,0 16 352</inkml:trace>
</inkml:ink>
</file>

<file path=ppt/ink/ink1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3:16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405 16 6240,'0'-15'2304,"0"15"-1792,0 15-160,0 1 544,-15-1-576,-1 32 352,16 0-384,-31 15 256,16 16-288,-17 16 288,-14-1-320,-1 1-128,0-17-32,0 1 416,1-15-256,14-17-3744,1-14 1888</inkml:trace>
</inkml:ink>
</file>

<file path=ppt/ink/ink1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3:16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11 936 3072,'-11'1'1206,"22"-5"-652,-5-1-201,-5 4-237,0 0 0,0 0 1,0 0-1,0 0 1,0 0-1,0 0 0,0 1 1,0-1-1,1 0 0,-1 1 1,2-2-1,1 1-14,-1-1 1,0 0-1,1 0 0,-1-1 0,3-2 0,15-21 266,5 5-58,-2-8-140,10-1-128,-20 18-39,26-26 0,113-162 333,-124 155-252,31-68-1,-55 105-74,6-17 25,16-49 0,-13 33-27,9-11 94,-16 21 138,-7 26-195,1 1 1,0-1 0,0 0-1,0 1 1,1 0 0,-1-1-1,1 1 1,3-5-1,0 2 76,-4 6-69,0-1 0,0 1 0,0-1 0,0 1 0,0-1 1,0 1-1,-1-1 0,1 0 0,0 1 0,-1-1 0,0 0 0,1-3 0,-1 32 299,-1 0-1,-1 0 0,-10 45 1,-11 64-460,17-87 65,5-41 13,1 1 0,0-1-1,0 1 1,1-1 0,0 1 0,1-1 0,2 9-1,0 0 88,-2-2 111,-2-13-129,0 0-1,1 1 1,-1-1-1,1 0 0,-1 0 1,1 0-1,0 0 1,0 0-1,0 0 0,0 0 1,0 0-1,0 0 1,0 0-1,1 0 0,-1-1 1,1 1-1,1 1 1,-2-2-40,-1-1 0,1 1 0,-1-1 1,1 1-1,-1-1 0,1 1 0,0-1 1,-1 1-1,1-1 0,0 0 0,-1 1 1,1-1-1,0 0 0,-1 1 0,1-1 1,0 0-1,-1 0 0,2 0 0,-1 0 2,1-1 1,-1 1-1,1-1 0,-1 1 0,0-1 0,1 0 0,-1 0 1,0 0-1,0 1 0,0-1 0,0 0 0,0-1 0,1 0 1,4-3-128,-1-1 1,1 0 0,-2 0-1,1 0 1,-1 0 0,0-1-1,7-13 1,13-33-634,-14 35 508,-1 0 0,10-34 0,-3-9-28,15-46 210,-27 91 85,5-31 1,-4 19-33,1 3 22,-4 19 64,-1 0 1,1 0-1,-1 0 1,0-8-1,-1 5 60,-1 8-53,1-1 0,0 1-1,0-1 1,0 1 0,0-1-1,0 1 1,0-1 0,1 1-1,-1-1 1,0 1 0,1-1-1,0-2 1,7 2 496,-16 4 85,8 1-612,-1-1 0,0 1 0,0-1 1,1 1-1,0-1 0,-1 1 1,1-1-1,0 1 0,0-1 0,0 1 1,1 4-1,0 2 27,-1 6-4,1-7 48,-1 0-1,-1-1 1,1 1 0,-3 9-1,-1-3 0,1 1 1,1 1-1,0-1 0,0 16 0,2-11-13,-8 41 0,5-41-21,-1 37 1,4 34 441,0-87-503,0-1 0,0 1 0,0 0 0,1-1 0,0 1 0,-1-1 0,1 1 0,1-1 0,-1 1-1,0-1 1,4 5 0,-4-6-75,1 11-1208,-2-10 283</inkml:trace>
</inkml:ink>
</file>

<file path=ppt/ink/ink1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3:16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 0 3968,'0'16'1472,"0"-16"-1120,0 62-128,-16-31 800,16 1-608,-15 14 608,15 1-576,-16 0 320,1 0-448,-1-1 128,0-14-288,-15 14 480,16-15-352,-16-15 640,15 0-512,0-16-64,-15 0-224</inkml:trace>
</inkml:ink>
</file>

<file path=ppt/ink/ink1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3:17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6048,'0'0'2240,"0"0"-1728,47 0-160,-47 15-32,16-15-256</inkml:trace>
</inkml:ink>
</file>

<file path=ppt/ink/ink1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3:17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94 4896,'-39'-39'1584,"29"26"-976,9 11-569,-9-22 235,10 24-270,0-1-1,-1 1 1,1 0-1,0-1 1,0 1 0,0-1-1,0 1 1,0-1-1,0 1 1,0-1-1,0 1 1,0-1 0,0 1-1,0-1 1,0 1-1,0-1 1,0 1 0,0 0-1,1-1 1,-1 1-1,0-1 1,0 1-1,0-1 1,1 1 0,-1 0-1,0-1 1,1 1-1,-1 0 1,0-1 0,1 1-1,-1 0 1,0-1-1,1 1 1,-1 0-1,1 0 1,-1-1 0,0 1-1,1 0 1,-1 0-1,1 0 1,-1 0 0,1 0-1,-1 0 1,1-1-1,-1 1 1,1 0 0,0 0-1,0 0 15,0 0 0,1 1 0,-1-1 0,0 0-1,0 0 1,1 1 0,-1-1 0,0 0 0,0 1 0,1-1 0,-1 1-1,0 0 1,0-1 0,0 1 0,0 0 0,0-1 0,0 1 0,0 0-1,0 0 1,0 0 0,0 0 0,-1 0 0,1 0 0,0 0 0,-1 1-1,1-1 1,-1 0 0,1 0 0,-1 0 0,1 2 0,2 5 89,7 11 75,-2 0 1,9 28-1,-5-10-14,0 0-37,-1 0-1,-2 1 1,4 40-1,-8-45-65,21 131 137,-9 107 33,-16 13 26,-1-169-95,-1 3-35,4 210 367,8-143-237,-9-126-165,4 56 102,10-13-25,-9-69-96,13 90 325,25 110 834,-32-184-975,-11-2-106</inkml:trace>
</inkml:ink>
</file>

<file path=ppt/ink/ink1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3:18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5152,'0'0'1888,"0"0"-1440,0 16-160,0-16 1120,0 15-832,0 1 544,0 15-640,0 0 160,0 16-384,16-16 288,-16 0-320</inkml:trace>
</inkml:ink>
</file>

<file path=ppt/ink/ink1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3:19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3232,'0'0'1184,"0"0"-896,94 0-96</inkml:trace>
</inkml:ink>
</file>

<file path=ppt/ink/ink1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3:19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296 109 4224,'-26'-13'1365,"22"12"-1014,3 2-163,1 0-157,0-1 0,0 1 1,0-1-1,0 1 0,0-1 0,0 1 1,0-1-1,0 1 0,0-1 0,0 1 0,0-1 1,-1 1-1,1-1 0,0 0 0,0 1 1,-1-1-1,1 1 0,0-1 0,0 0 1,-1 1-1,1-1 0,0 0 0,-1 1 1,1-1-1,-1 0 0,1 0 0,-1 1 1,0-1 36,1 1 0,-1-1 1,0 1-1,0 0 0,1-1 1,-1 1-1,1 0 0,-1-1 1,1 1-1,-1 0 0,1 0 1,-1-1-1,1 1 0,0 0 1,-1 0-1,1 0 0,0 0 1,0-1-1,-1 1 0,1 0 1,0 0-1,0 0 0,0 0 1,0 0-1,0 0 0,1 1 1,-1 13 336,1-3-109,-1 0 0,-1 1 0,-2 13 0,-8 22 4,-4 24-61,13-21-30,3-39-153,-2-1 1,1 0-1,-1 0 0,-4 15 0,-15 23 392,13-26-274,6-19-132,1-1-1,-1 0 1,0 1 0,0-1 0,0 0 0,-1 0 0,1 0 0,-1 0 0,1 0-1,-1 0 1,0 0 0,-1 0 0,1-1 0,0 1 0,-1-1 0,-2 2 0,-31 17 114,12-8-456,22-11 16,0 0 0,-1-1 0,0 1 0,1-1 0,-1 1 0,0-1 0,0 0 0,0 0 0,0 0 0,0-1 0,0 1 0,0-1 0,0 0 0,0 1 0,0-1 0,0-1 0,0 1 0,0 0 0,-5-2 0,3 1-361,-1-1 1,1 0-1,0 0 0,-8-4 1,13 6 635</inkml:trace>
  <inkml:trace contextRef="#ctx0" brushRef="#br0" timeOffset="1">250 0 5888,'62'0'2176,"-62"0"-1664,16 0-160</inkml:trace>
</inkml:ink>
</file>

<file path=ppt/ink/ink1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4:43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842 127 224,'0'-10'91,"-1"-15"-41,1 25-31,0-1 1,0 1 0,0-1 0,0 1 0,0-1 0,-1 1-1,1-1 1,0 1 0,0-1 0,0 1 0,-1-1-1,1 1 1,0-1 0,-1 1 0,1-1 0,0 1 0,-1-1-1,1 1 1,-1 0 0,1-1 0,-1 1 0,1 0-1,-1 0 1,1-1 0,-1 1 0,1 0 0,-1 0 0,1-1-1,-1 1 1,1 0 0,-1 0 0,0 0 0,1 0-9,-1 0 0,1 0 0,0 0 0,0 0 0,0 0 1,0 0-1,0 0 0,-1 0 0,1 0 0,0 0 0,0 0 1,0 0-1,0 0 0,0 0 0,0-1 0,-1 1 0,1 0 1,0 0-1,0 0 0,0 0 0,0 0 0,0 0 0,0 0 0,0 0 1,0 0-1,0-1 0,0 1 0,-1 0 0,1 0 0,0 0 1,0 0-1,0 0 0,0 0 0,0-1 0,0 1 0,0 0 1,0 0-1,0 0 0,0 0 0,0 0 0,0-1 0,0 1 1,0 0-1,0 0 0,0 0 0,0 0 0,0 0 0,1 0 0,-1-1 1,0 1-1,0 0 0,0 0 0,0 0 0,0 0-11,0-3 177,0 1 0,0-1 0,0 1-1,-1-1 1,1 1 0,-2-4 0,-11-4 809,4-1-334,7 8-551,0 1 0,0-1 1,0 1-1,0 0 0,0 0 0,0 0 1,-1 0-1,1 0 0,-1 1 0,1-1 1,-1 1-1,0 0 0,-4-2 0,0 1 35,-1 1 0,1 0 0,0 1 0,0 0 0,-1 0 0,1 0 0,0 1 0,0 0 0,-11 3 0,4 1-83,0-1-1,1 2 0,0 0 1,1 0-1,-1 1 0,1 1 0,-19 16 1,-1 3-12,-43 49 1,21-13-72,3 1-1,-80 136 1,96-143 28,-112 208 116,113-184-39</inkml:trace>
</inkml:ink>
</file>

<file path=ppt/ink/ink1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4:44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4384,'0'31'1632,"0"-31"-1248,16 94-128,15-63 1056,0 16-768,32-16 288,15 16-512,-1-16 320,1-15-384,0-16 288,-15 15-288,-1-30 128,-15-1-224,15 0 64,-15 1-128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41:21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1568,'15'-16'699,"-15"16"-523,0 0 240,0 0-128,0 0-43,0 0-58,0 1-132,1 0 0,-1 0 0,0 0 1,0 0-1,0 0 0,0 0 0,0 1 1,0-1-1,0 0 0,-1 1 1,1 1 120,0-3-64,0 0 64,0 0-64,0 0-48,0 0-11,0 0 48,13 0 6,-10 0-48,-3 0 90,2 0-32,0 0-103,0 0 1,0 1-1,-1-1 0,1 1 0,0-1 0,-1 1 1,1 0-1,0-1 0,-1 1 0,1 0 1,-1 0-1,1 0 0,-1 1 0,2 1 0,3-1 162,53-2 507,-57 0-672,0 0-1,0 0 1,-1 0 0,1-1 0,0 1-1,-1-1 1,1 1 0,0-1-1,-1 0 1,1 0 0,0 0-1,1-1 1,-2 1 5,1 0 0,-1 1 0,1-1 0,-1 0 0,1 0 0,0 1 0,-1-1 0,1 1 0,0-1 0,0 1 0,-1 0 0,3 0 0,-1 0 18,29 1 231,-30 0-252,0-1 0,0 0 0,0 1 1,0-1-1,-1 1 0,1 0 0,0 0 0,-1-1 0,1 1 0,0 0 0,-1 1 0,3 1 0,-4-3 0,0 0-1,1 0 1,-1 1-1,0-1 1,1 0-1,-1 1 1,0-1-1,0 0 1,1 1-1,-1-1 1,0 0-1,0 1 0,0-1 1,1 1-1,-1-1 1,0 0-1,0 1 1,0-1-1,0 1 1,0-1-1,0 1 1,0-1-1,0 0 1,0 1-1,0-1 1,0 1-1,1 4 46,1-4-12,0-1 1,0 1 0,0-1-1,0 1 1,0-1 0,0 0 0,0 0-1,0 0 1,2 0 0,0 0 19,-4 0-63,0 0 0,0 0 0,0 0 0,0 0 0,0 0-1,0 0 1,1 0 0,-1 0 0,0 0 0,0 0 0,0 0 0,0 0 0,0 0 0,0 0 0,0 0-1,0 0 1,0 0 0,0 0 0,1 0 0,-1 0 0,0 0 0,0 0 0,0 0 0,0 0 0,0 0-1,0 0 1,0 0 0,0 0 0,0-1 0,0 1 0,0 0 0,0 0 0,0 0 0,0 0 0,0 0-1,1 0 1,-1 0 0,0 0 0,0 0 0,0 0 0,0 0 0,0 0 0,0-1 0,0 1 0,0 0-1,0 0 1,0 0 0,0 0 0,0 0 0,0 0 0,0 0 0,0 0 0,0 0 0,0 0 0,0-1 0,-1 1-1,2 0 11,-1-1-1,0 0 1,0 1-1,0-1 0,0 0 1,0 1-1,0-1 1,1 0-1,-1 1 0,0-1 1,1 1-1,-1-1 1,0 1-1,1-1 0,-1 1 1,1-1-1,-1 1 1,0-1-1,1 1 1,-1-1-1,1 1 0,0-1 1,0 1-6,-1 0 1,1-1-1,-1 1 1,1-1-1,-1 1 1,1-1-1,-1 1 1,1-1 0,-1 1-1,1-1 1,-1 1-1,0-1 1,1 1-1,-1-1 1,0 1-1,0-1 1,0 0-1,1 1 1,-1-1-1,0 0 1,0 1 0,0-2-1,0 2-7,0 0 0,0 0 0,0 0 0,0 0 0,0 0 0,0 0-1,0 0 1,0 0 0,0-1 0,0 1 0,0 0 0,0 0 0,0 0 0,0 0 0,0 0 0,0 0-1,0 0 1,0 0 0,0 0 0,0 0 0,0-1 0,0 1 0,0 0 0,0 0 0,0 0 0,0 0 0,0 0-1,0 0 1,0 0 0,0 0 0,1 0 0,-1 0 0,0 0 0,0 0 0,0 0 0,0 0 0,0 0 0,0 0-1,0 0 1,0-1 0,0 1 0,0 0 0,0 0 0,1 0 0,-1 0 0,0 0 0,0 0 0,0 0-1,0 0 1,0 0 0,0 0 0,0 0 0,0 0 0,0 1 0,0-1 0,1 0 0,-1 0-4,1 0 1,-1 0 0,1 0 0,-1 0-1,1 0 1,-1 0 0,1 0-1,-1 0 1,1-1 0,-1 1 0,1 0-1,-1 0 1,1 0 0,-1 0-1,1-1 1,-1 1 0,0 0-1,1-1 1,-1 1 0,1 0 0,-1-1-1,0 1 1,1 0 0,-1-1-1,0 1 1,1-1 0,-1 1 0,0 0-1,0-1 1,0 1 0,1-1-1,-1 1 1,0-1 0,0 1 0,0-1-1,0 1 1,0-1 0,0 1-1,0-1 1,0 1 0,0-1 0,0 1-1,0-1 1,0 1 0,0-1-1,0 0 1,0 1-146</inkml:trace>
</inkml:ink>
</file>

<file path=ppt/ink/ink1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4:44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32 3648,'-47'-31'1344,"47"31"-1024,-16 0-128,16 0 992,0 0-704,0 0 224,16 0-416,15 15 256,0-15-320,16 0-32,0 0-128,-1 0 800,1 16-480,-16-16-800,1 0 224</inkml:trace>
</inkml:ink>
</file>

<file path=ppt/ink/ink1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4:45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 4480,'-31'0'1664,"31"0"-1312,15 0-64,1 0 1024,0 0-768,30 0 832,1 0-768,15 0-416,1 0-128,-1 0 0,-15 0-32,0 15-3680,-1-15 1984</inkml:trace>
</inkml:ink>
</file>

<file path=ppt/ink/ink1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3:25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 2240,'0'-44'2347,"0"58"-1924,1 0 0,0 0 0,1 0 0,0 0 0,8 23 0,-6-19-299,1 1 0,-2 0 1,-1 0-1,0 0 0,-1 0 0,-2 21 0,0-6-65,1 353 1445,0-386-1477,0 0 1,0 0-1,0 0 1,0 0-1,0 0 1,0 0-1,0 0 0,0 0 1,-1 0-1,1 0 1,0 0-1,-1 0 0,0 1 1,1-2-21,-1 1-1,1-1 1,-1 0 0,1 0 0,-1 1-1,1-1 1,-1 0 0,1 0 0,-1 0-1,1 1 1,-1-1 0,1 0 0,-1 0-1,1 0 1,-1 0 0,1 0 0,-1 0-1,0 0 1,1 0-6,0 0-1,0 0 1,0 0-1,-1 0 0,1 0 1,0 0-1,0 0 1,0 0-1,0 0 1,0 0-1,0 0 1,-1-1-1,1 1 1,0 0-1,0 0 1,0 0-1,0 0 1,0 0-1,0 0 1,0 0-1,-1 0 1,1 0-1,0 0 1,0-1-1,0 1 1,0 0-1,0 0 1,0 0-1,0 0 1,0 0-1,0 0 1,0-1-1,0 1 1,0 0-1,0 0 1,0 0-1,0 0 1,0 0-1,0 0 1,0-1-1,0 1 1,0 0-1,0 0 1,0 0-1,0 0 1,0 0-1,0-1 1,0 1-1,0 0 1,0 0-1,0 0 1,0 0-1,1 0 1,-2-10-16,1-3-10,0 0-1,3-16 1,13-104 36,-12 113-106,0 0 1,2 0 0,10-25-1,-5 13-45,-10 30 122,8-27-364,18-37 0,-22 57 340,0 0 0,0 1 0,1 0-1,0 0 1,1 0 0,-1 1 0,13-11-1,72-47-277,-87 62 315,-1 0-1,1 0 0,0 0 1,-1 1-1,1-1 1,0 1-1,1 0 0,-1 0 1,0 0-1,1 1 0,-1 0 1,1 0-1,-1 0 0,1 0 1,-1 0-1,8 1 0,15-1 79,-15 0-1,-1 1-1,13 1 1,-21-1-42,-1 1-1,1-1 1,0 1 0,-1 0 0,1-1-1,0 1 1,-1 0 0,1 1 0,-1-1-1,0 0 1,1 1 0,-1-1 0,3 4-1,-2-2 39,1-1-1,-1 1 1,1-1-1,8 5 1,6 4 272,-18-11-323,1 1-1,-1-1 1,0 0 0,0 1 0,1-1 0,-1 0-1,0 1 1,0-1 0,0 0 0,1 1 0,-1-1-1,0 0 1,0 1 0,0-1 0,0 1 0,0-1 0,0 0-1,0 1 1,0-1 0,0 1 0,0-1 0,0 0-1,0 1 1,0-1 0,0 1 0,0-1 0,0 0-1,0 1 1,-1-1 0,1 0 0,0 1 0,0-1-1,0 0 1,-1 1 0,1-1 0,0 0 0,0 1 0,-1-1-1,1 0 1,0 0 0,-1 1 0,1-1 0,0 0-1,-1 0 1,0 1 0,-22 4-305,0 8-59,10-7 186,0-1 0,-1 0-1,1-1 1,-1-1 0,0 0-1,0-1 1,-26 1 0,18-2 145,1 1 1,-24 5 0,29-4 71,-62 13-56,75-16 9,0 1-1,0 0 0,0 0 0,1 0 0,-1 0 0,0 1 1,1-1-1,-1 1 0,1-1 0,-1 1 0,-1 2 0,3-3 13,0 0 0,0 1 0,0-1 0,0 0 0,0 1 0,1-1-1,-1 0 1,0 1 0,1-1 0,-1 1 0,1-1 0,0 1 0,0-1 0,-1 1 0,1-1-1,0 3 1,1 2 70,1 1 0,-1 0 0,1 0 0,1-1 0,-1 1-1,1-1 1,5 10 0,-4-10-60,7 15 184,1-1 1,1-1-1,30 35 0,57 47 342,-48-51-199,-45-43-258,0 0 1,1 0-1,0-1 1,0 0-1,16 8 1,-17-11-27,-1 0 1,0 1 0,0 0-1,0 0 1,10 9 0,-14-11-52,-1-1 1,1 1 0,0-1 0,0 1 0,0-1 0,0 0 0,0 0 0,0 0-1,0 0 1,0 0 0,0-1 0,1 1 0,-1-1 0,0 1 0,0-1 0,1 0-1,-1 0 1,0 0 0,1 0 0,2 0 0,10 0-61</inkml:trace>
</inkml:ink>
</file>

<file path=ppt/ink/ink1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3:25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0 2656,'0'0'837,"0"0"-501,0 3-16,0 231 4843,-1-215-4714,0 0 1,-2 0 0,0-1-1,-11 38 1,11-46-228,0-1 0,-1 0 0,0 1 0,-1-2 0,0 1 0,0 0 0,-1-1 0,0 0 0,0 0 0,-1-1 0,-11 11 0,16-17-199,1 0 0,-1 1 0,0-1 0,0 0 0,0 0 1,0 0-1,0 0 0,0-1 0,0 1 0,-1-1 1,1 1-1,0-1 0,0 0 0,0 1 0,-1-1 0,1 0 1,0-1-1,0 1 0,0 0 0,-1-1 0,1 1 1,0-1-1,-4-1 0,-2 0 23,-23-1 72</inkml:trace>
</inkml:ink>
</file>

<file path=ppt/ink/ink1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3:25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6240,'-15'0'2304,"15"0"-1792,15 31-160,-15-15 96,0-16-320,0 15 96,0 1-128,0 0-2656,16-16 1376</inkml:trace>
</inkml:ink>
</file>

<file path=ppt/ink/ink1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3:26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31 219 4480,'0'0'1664,"0"0"-1312,-15 31-64,15-15 544,0-1-512,0 1 0,-16 0-192,16-1 256,16 1-192,-16-1-256,15 1 32,-15-1 0,16 1 32,0-16 192,-1 0-96,1 0 32,-1 16-64</inkml:trace>
  <inkml:trace contextRef="#ctx0" brushRef="#br0" timeOffset="1">156 1 6720,'-31'0'2496,"31"0"-1952,0 15-128,0-15-224,0 16-192,0-16-1504,15 0 832</inkml:trace>
</inkml:ink>
</file>

<file path=ppt/ink/ink1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3:29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4736,'0'0'1530,"0"0"-932,0 0-161,0 0 411,0 0-203,0 0 161,0 0-252,3 3 12,-1-2-519,-1 1 0,1-1 0,0 0 0,0 1 0,0-1 0,0 0 0,0-1 0,0 1 0,0 0 0,0-1 0,1 1 0,-1-1 0,0 1 0,0-1 0,0 0 0,1 0 0,2 0 0,5-1 46,0-1 1,16-4-1,-8 2-78,-7 2 8,0 1 0,0 0 0,0 1 0,15 1 0,0-1 22,-3-1 59,33-6-1,-34 4 82,30-1-1,-47 4-191,-3 0 3,1-1-1,-1 1 0,0 0 0,0 0 0,0 1 1,1-1-1,-1 0 0,0 1 0,0-1 0,0 1 1,0 0-1,0 0 0,0-1 0,0 1 0,0 1 1,0-1-1,0 0 0,-1 0 0,1 1 1,0-1-1,2 4 0,9 8-416</inkml:trace>
</inkml:ink>
</file>

<file path=ppt/ink/ink1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3:29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 3808,'-16'15'1408,"16"-15"-1088,0 16-96,-15 0 1728,30-16-1120,-15 15 640,0 1-864,16-1-32,-16-15-384,31 16 448,-16-16-352,32 0 0,-16 0-160,32-16-2624,-17 16 1344</inkml:trace>
</inkml:ink>
</file>

<file path=ppt/ink/ink1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3:30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89 2496,'-13'0'784,"13"0"-775,0 0 0,-1 0 0,1 0 0,0 0 1,0 0-1,-1 0 0,1 0 0,0 0 0,0 0 0,0 0 0,-1 0 1,1 0-1,0 0 0,0 1 0,0-1 0,0 0 0,-1 0 0,1 0 1,0 0-1,0 0 0,0 1 0,0-1 0,0 0 0,-1 0 0,1 0 1,0 1-1,0-1 0,0 0 0,0 0 0,0 0 0,0 1 0,0-1 1,0 0-1,0 1 0,-2 2 47,0 1-1,0 0 1,1 0-1,0 0 1,-2 7 0,1 42 810,2-31-656,1 3 149,-5 47 0,3-64-306,-11 132 566,13-108-512,-1-15-8,0 1 1,-3 27-1,-3-20 142,4-16-84,0 1 0,1-1 0,-1 16 0,2 19 931,0-44-1078,0 0 0,0 0-1,0 0 1,0 0 0,0 1-1,0-1 1,0 0 0,0 0-1,0 0 1,0 0-1,0 0 1,0 0 0,0 0-1,0 0 1,0 0 0,0 0-1,0 1 1,0-1 0,0 0-1,0 0 1,0 0-1,0 0 1,0 0 0,0 0-1,0 0 1,-1 0 0,1 0-1,0 0 1,0 0 0,0 0-1,0 0 1,0 1-1,0-1 1,0 0 0,0 0-1,0 0 1,0 0 0,0 0-1,0 0 1,0 0 0,-1 0-1,1 0 1,0 0-1,0 0 1,0 0 0,0 0-1,0 0 1,0 0 0,0 0-1,0 0 1,0 0 0,0 0-1,-1 0 1,1 0-1,0 0 1,0 0 0,-10 0 315,10 0-322,0 0-1,-1 0 1,1 0-1,0 0 1,0 0-1,0 0 1,0 0-1,0 0 1,0 0-1,0 0 1,0 0-1,0 0 1,0 0-1,-1 0 1,1 0-1,0 0 1,0 0 0,0 0-1,0 0 1,0 0-1,0 0 1,0 0-1,0 0 1,0 0-1,0 0 1,0-1-1,0 1 1,-1 0-1,1 0 1,0 0-1,0 0 1,0 0-1,0 0 1,0 0-1,0 0 1,0 0 0,0 0-1,0 0 1,0 0-1,0 0 1,0-1-1,0 1 1,0 0-1,0 0 1,0 0-1,0 0 1,0 0-1,0 0 1,0 0-1,0 0 1,0 0-1,0 0 1,0-1-1,0 1 1,0 0 0,0 0-1,0-5-13,0 0 0,-1 0 0,0 0 0,0 0 0,-2-9 0,0 6-77,1 1 1,1-1-1,-1 0 0,1 0 1,1-15-1,2-55-1144,8 5 155,-8 12-28,-2 38 620,0 1 0,6-38 0,-1 42 136,8-22 0,-7 23 156,-3 6 189,0 1 0,1 1 1,0-1-1,1 0 0,0 1 0,0 0 0,1 0 0,0 1 0,1-1 0,10-9 1,-8 8 178,1 1 0,0 1 1,1 0-1,11-7 0,-16 11-34,1 1 0,-1 0 0,0 1 0,1-1 0,-1 1 0,1 1 0,0-1 0,0 1-1,0 0 1,7 0 0,26 6 608,-22-2-431,-2 0-57,0 0 0,1 1 1,-1 0-1,28 13 0,-17-7-44,-20-7-136,1 0 0,-1 0 1,1 0-1,-1 1 0,9 7 0,2 6 66,-12-12-33,-1 0 0,1 0 0,9 7 0,-7-8 8,-7-3-87,0-1 0,0 0 0,0 1 0,0 0 0,0-1 1,0 1-1,1 0 0,-1-1 0,-1 1 0,1 0 0,0 0 1,0 0-1,0 0 0,0 0 0,-1 0 0,1 0 0,0 0 1,-1 0-1,1 1 0,-1-1 0,1 0 0,-1 0 0,0 0 1,1 1-1,-1-1 0,0 0 0,0 0 0,0 2 0,0-2-29,0-1 0,0 1 0,0-1 0,0 1 0,0-1 0,0 1-1,0-1 1,0 1 0,-1-1 0,1 0 0,0 1 0,0-1 0,0 1-1,-1-1 1,1 1 0,0-1 0,0 0 0,-1 1 0,1-1 0,0 0-1,-1 1 1,1-1 0,0 0 0,-1 0 0,1 1 0,-1-1 0,1 0 0,0 0-1,-1 1 1,1-1 0,-1 0 0,-20 1-75,16-1 30,-270 0-1299,260 1 1338,-1 0 0,-25 6 0,17-3 26,11-2-29,11-2 37,-1 0-1,1 0 1,0 0-1,0 1 1,0-1-1,0 1 1,0-1-1,0 1 1,0-1-1,0 1 1,0 0 0,0 0-1,1 0 1,-1 0-1,0 0 1,1 1-1,-1-1 1,0 0-1,1 1 1,0-1-1,-1 1 1,1 0-1,0-1 1,0 1-1,0 0 1,0 0-1,0 0 1,0 0-1,0 2 1,-3 7 126,0 1 0,1-1 0,1 1 0,0 0 0,1-1 0,0 1 0,1 0 0,0 0 0,1 0 0,0 0 0,3 12 0,0-12 45,10 24 1,-8-24-105,2 8 106,13 21 1,-16-34-157,-1-1 1,1 1 0,-1-1 0,2-1-1,8 9 1,2-1 124,1-2 1,32 17-1,-22-12 79,3-2 239,47 18 0,-33-16-84,-36-13-472,0 0 1,0 0 0,1-1 0,-1 0 0,16 0 0,-19-1-244,-1-1 1,0-1-1,0 1 1,1 0-1,-1-1 1,0 0-1,0 0 1,0-1-1,0 1 1,0-1-1,0 0 1,5-3-1,12-10-3209,8-1 1146</inkml:trace>
</inkml:ink>
</file>

<file path=ppt/ink/ink1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3:30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63 203 4800,'-16'15'1792,"16"-15"-1408,-15 0-96,15 16 1536,0-1-1056,-16 17 416,0-17-704,16 16-96,0-15-224,16 0 320,0-1-256,15-15-32,16 16-128,-1-32-3584,1 1 1952</inkml:trace>
  <inkml:trace contextRef="#ctx0" brushRef="#br0" timeOffset="1">281 0 4480,'-31'0'1664,"31"0"-1312,-16 31-64,16-15-96,16-16-160,-1 15-2048,1 1 1088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35:55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50 2976,'-13'-13'971,"13"12"-948,-1 1 1,1-1-1,-1 1 1,0 0 0,1-1-1,-1 1 1,1 0-1,-1 0 1,0-1 0,1 1-1,-1 0 1,0 0-1,1 0 1,-1 0-1,0 0 1,1 0 0,-1 0-1,0 0 1,1 0-1,-1 0 1,0 0 0,1 0-1,-2 1 1,0-1 119,0 0 0,1 0 0,-1 0 0,0 0 0,1-1 0,-1 1 0,1-1 1,-1 1-1,1-1 0,-1 1 0,1-1 0,-1 0 0,1 0 0,-1 0 0,1 0 0,0 0 1,0 0-1,-3-2 0,2 0 523,24 5-59,-16-2-561,0 0 0,-1 0 0,1 0 0,-1 0 0,1-1-1,8-2 1,-7 1-27,3 0 5,-1 1 0,17-2 0,26 8 13,-6-9-30,-28 1-8,27 0 1,2 2 12,-21-1 23,0 2 0,44 5 0,-48 2 9,-18-6 11,0 0 0,1 1 0,-1-1 1,1-1-1,-1 1 0,1-1 0,7 0 0,11 0 223,-23 0-273,0 0 0,0 0 0,0 0 0,0 0 0,1 0 0,-1 0 0,0 0 0,0 0 0,0 0 0,0 0 0,0 0 0,0 0 0,1 0 0,-1 0 0,0 0 0,0 0 0,0 0 0,0 0 0,0 0 0,1 0 0,-1 0 1,0 0-1,0 0 0,0 0 0,0 0 0,0 0 0,0 0 0,1 0 0,-1 0 0,0 0 0,0 0 0,0 0 0,0 0 0,0 0 0,0 1 0,0-1 0,0 0 0,1 0 0,-1 0 0,0 0 0,0 0 0,0 0 0,0 0 0,0 1 0,0-1 0,0 0 0,0 0 0,0 0 1,0 0-1,0 0 0,0 1 0,0-1 0,0 0 0,0 1 1,0-1 1,0 1-1,0 0 0,-1-1 1,1 1-1,0 0 1,0-1-1,-1 1 1,1-1-1,0 1 0,-1-1 1,1 1-1,-1-1 1,1 1-1,0-1 1,-1 1-1,1-1 0,-1 1 1,0-1-1,1 0 1,-1 1-1,1-1 1,-1 0-1,0 1 0,1-1 1,-1 0-1,1 0 1,-1 0-1,0 1 1,1-1-1,-1 0 0,0 0 1,1 0-1,-1 0 1,-1-1-1,-8 4 40,-5 2-37,12-3-86,-1-1 0,1 0 0,-1 0 0,1 0 1,-1-1-1,1 1 0,-1-1 0,-5 1 0,-67-1-3459,45 0 1718</inkml:trace>
</inkml:ink>
</file>

<file path=ppt/ink/ink1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3:30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328 0 5984,'-26'26'1920,"25"-26"-1892,1 1 1,-1-1 0,1 0 0,0 1-1,-1-1 1,1 1 0,0-1-1,-1 0 1,1 1 0,0-1 0,-1 1-1,1-1 1,0 1 0,0-1 0,0 1-1,0-1 1,-1 1 0,1-1-1,0 1 1,0-1 0,0 1 0,0 0-1,0-1 1,0 1 0,0 0-1,-1 15 509,-2-1 0,-6 24 0,8-30-345,-1 1-1,1-1 1,1 0 0,0 1-1,1 11 1,0 2 87,-2 6 17,-6 42-1,3-46-172,0 40 1,4 103 926,1-163-975,-1-1 0,0 0-1,0 0 1,-1 0 0,1 0-1,-1 0 1,0 0 0,0 0-1,0 0 1,-1 0 0,1 0-1,-1-1 1,0 1 0,0 0-1,0-1 1,-1 1 0,1-1-1,-1 0 1,-5 5 0,6-6-62,-1 0 1,1-1-1,-1 1 1,1 0 0,-1-1-1,0 0 1,1 0 0,-1 0-1,0 0 1,0 0 0,0 0-1,0-1 1,0 1 0,-4-1-1,2 0-60,0 0-1,0 0 1,1 0-1,-1-1 0,0 0 1,0 0-1,-7-3 1,8 2-38,-1 0 0,1-1 1,0 0-1,0 0 0,-5-5 0,0 1-228,-45-37-2332,4-3 752</inkml:trace>
</inkml:ink>
</file>

<file path=ppt/ink/ink1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3:30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6880,'-15'0'2560,"15"0"-1984,15 15-160,-15-15 896,0 0-800,-15 0 64,15 16-352</inkml:trace>
</inkml:ink>
</file>

<file path=ppt/ink/ink1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3:32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1 109 3232,'0'-65'8309,"0"65"-8279,0-1 0,1 0 0,-1 0 0,0 1 0,1-1 0,-1 0 0,1 1 0,-1-1 0,1 0 0,-1 1 0,1-1 0,-1 0 0,1 1 0,-1-1 0,1 1 0,0-1 0,-1 1 0,1 0 0,0-1 0,0 1 0,-1 0 1,1-1-1,0 1 0,0 0 0,-1 0 0,1 0 0,0 0 0,0-1 0,0 1 0,0 0 0,1 1 0,38-1 212,-23 0-304,21 1 28,-17 0 93,1-1 1,35-4-1,-34-2-7,-17 4-19,0 1-1,0-1 0,0 1 0,11 0 1,30 1 719,-46 0-730,-1 0 0,1 0 0,-1 0 1,1 0-1,-1 0 0,1 1 0,-1-1 1,1 0-1,-1-1 0,1 1 0,-1 0 1,1 0-1,-1 0 0,1 0 0,-1 0 1,1 0-1,-1-1 0,1 1 1,-1 0-1,1 0 0,-1-1 0,0 1 1,1 0-1,-1-1 0,1 1 0,-1 0 1,0-1-1,1 1 0,-1-1 0,0 1 1,0 0-1,1-1 0,-1 1 0,0-1 1,0 1-1,0-1 0,1 1 0,-1-1 1,0 1-1,0-1 0,0 1 1,0-1-1,0 1 0,0-1 0,0 0 1,-1-1 175,-3 4-60,-2 1-77,4-2-42,-1 1 1,0-1-1,1 0 1,-1 0-1,0 0 1,0 0-1,0 0 1,0-1-1,0 1 1,0-1-1,0 0 1,-4 0-1,-9 2-21,-1 1-1,1 0 0,0 1 1,1 1-1,-22 9 0,30-11-1,0 0 1,0-1-1,0 0 0,0 0 1,-1-1-1,1 1 0,0-2 0,-1 1 1,-10-1-1,-24 0-513,40 0 213,2 0-38,7 0 48,-5 0 267,0 0 1,0 0-1,0 0 1,0 0-1,0 0 0,0 0 1,0-1-1,0 1 1,4-2-1,-2 0-24,0 0-1,0 0 1,1 0-1,5-1 1,30 1-102,140 2 2542,-180 0-2381,0 0 0,0 0 1,0 0-1,0 0 0,0 0 0,0 0 0,0 0 1,0 0-1,0 0 0,0 0 0,1 0 1,-1 0-1,0 0 0,0 0 0,0 0 1,0 0-1,0 0 0,0 0 0,0 0 1,0 0-1,0 0 0,0 0 0,0 0 0,1 0 1,-1 0-1,0 0 0,0 0 0,0 0 1,0 0-1,0 0 0,0 0 0,0-1 1,0 1-1,0 0 0,0 0 0,0 0 1,0 0-1,0 0 0,0 0 0,0 0 0,0 0 1,0 0-1,0 0 0,0 0 0,0-1 1,0 1-1,0 0 0,0 0 0,0 0 1,0 0-1,0 0 0,0 0 0,0 0 1,0 0-1,0 0 0,0-1 0,0-9 387,0 7-518,0 1-1295,0-11 346</inkml:trace>
</inkml:ink>
</file>

<file path=ppt/ink/ink1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3:43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13 4064,'-13'-13'1813,"15"15"-1731,-1-1-1,0 1 0,0 0 1,1 0-1,-1 0 0,0 0 1,-1 0-1,1 0 1,0 0-1,0 0 0,-1 0 1,0 0-1,1 3 0,0 37 1212,-2-18-781,0-1-115,-5 29 1,2-25-36,0 40 1,4 226 1013,-1-281-1272,0 0 0,-1 0-1,0 0 1,-4 12 0,5-18-10,-2 20 77,3-25-182,0-1 1,0 0-1,0 1 0,0-1 1,0 0-1,0 1 0,0-1 1,0 0-1,0 0 0,0 1 1,0-1-1,0 0 0,0 1 1,0-1-1,0 0 0,0 1 1,1-1-1,-1 0 0,0 0 1,0 1-1,0-1 0,1 0 1,-1 0-1,0 1 0,1-1 1,2 3 10,3 1-1263,0-16-2733,7-17 999</inkml:trace>
</inkml:ink>
</file>

<file path=ppt/ink/ink1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3:44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3808,'0'0'1227,"3"0"-742,-1 0-313,-1 0 0,1 0 1,0 1-1,0-1 0,-1 1 0,1 0 0,0-1 1,-1 1-1,1 0 0,-1 0 0,1 0 1,-1 0-1,1 0 0,-1 0 0,0 1 1,2 1-1,-2-2-130,0 0 0,0 0 0,0-1 0,0 1 0,0 0 0,0-1 1,0 1-1,0 0 0,0-1 0,0 1 0,0-1 0,0 0 0,0 1 0,0-1 0,0 0 1,1 0-1,-1 1 0,0-1 0,0 0 0,0 0 0,0 0 0,1-1 0,-1 1 0,0 0 1,0 0-1,0-1 0,2 0 0,10-1 373,10 10 140,-11-6-448,-1-1-1,1-1 1,0 0-1,0-1 1,-1 0-1,24-5 1,-2 1 16,-8 3-4,31 1 0,-33 1-10,-15 0-30,0-1 0,1 0-1,-1-1 1,11-2 0,-12 2 20,-1 0 1,1 1-1,0 0 0,7 0 1,2 1 385,-14 0-170</inkml:trace>
</inkml:ink>
</file>

<file path=ppt/ink/ink1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3:45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72 2912,'0'-13'923,"0"10"-550,0 3-128,0 0 203,0 3-133,0 28 696,1-7-333,-5 46 1,1-51-552,-1 11 113,-2 43 1,5-45-59,-7 37 0,4-34-8,-1 29 61,-1-29-110,4-22-63,0 0 0,0 0 0,1 14 0,1 36 605,0-57-633,0 0 1,0-1-1,0 1 0,0-1 1,-1 1-1,1-1 0,0 1 1,-1 0-1,1-1 0,-1 0 1,1 1-1,-1-1 0,0 1 1,0-1-1,0 0 1,0 1-1,0-1 0,0 0 1,-2 2-1,3-2-28,-3 1 106,3-4-69,1-6-191,0 0 1,0 0-1,1 1 0,0-1 0,3-7 1,-4 11 30,0 1 19,0 0 0,-1 0 0,1 0-1,-1 0 1,0 0 0,0-5-1,-1-12-368,1 2 119,0 0-1,0 0 1,6-27-1,17-30-686,-9 28 618,-3 6 13,19-42 0,-24 69 391,1 0 0,0 1-1,1 0 1,0 1 0,1 0 0,19-20 0,-18 21 229,1 1 0,0 0 0,0 1 0,1 0 0,1 0 0,0 1 0,0 1 0,0 0 0,20-6 0,-27 11-69,0 0 1,1 0-1,-1 1 1,8-1-1,-11 1-84,0 2 1,0-1-1,1 0 1,-1 1-1,0-1 1,0 1-1,1 0 0,-1 0 1,0 0-1,4 3 1,2 0 160,0 1 73,1 0 0,10 8 0,-16-11-243,-1 1-1,0 0 1,0 0 0,0 0 0,0 0 0,-1 1 0,0-1-1,1 1 1,1 3 0,-1 0 3,0 0 0,-1 1 0,0-1 0,2 9 0,0 1 37,-3-13-88,0-1 31,0 0 1,0 0-1,-1 0 1,1 0 0,-1-1-1,1 1 1,-1 0-1,0 0 1,0 0-1,0 0 1,-1 0 0,1 0-1,-1 0 1,0 0-1,1-1 1,-1 1 0,0 0-1,-3 4 1,1-2-22,-1 0 1,1 0 0,-1 0 0,0 0-1,-1 0 1,1-1 0,-1 0 0,0 0-1,0 0 1,-1-1 0,1 1 0,-1-1 0,1-1-1,-1 1 1,0-1 0,0 0 0,-7 1-1,1 1-102,-1-2 0,0 0-1,0-1 1,1 0-1,-1 0 1,0-2 0,-21-2-1,-48-16-199,55 12 167,-2 2-84,24 2 156,-7-1-47,10 7 58,6 9 16,0-3 200,0 0-6,1 0-1,0 0 1,11 14 0,48 45 726,-40-45-686,-7-7 17,1-2-1,0 0 0,36 20 1,-5-3 63,-30-18-28,0 0-1,1-2 0,28 12 1,-30-18 395,-2 8-202</inkml:trace>
</inkml:ink>
</file>

<file path=ppt/ink/ink1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3:45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 6976,'-15'31'2592,"15"-31"-2016,0 47-160,0-32 1312,0 16-1024,-16 1-288,16-1-256,0 0-32,0-16-64,-16 17 256,32-1-192,-16-31-2080,0 15 1056</inkml:trace>
</inkml:ink>
</file>

<file path=ppt/ink/ink1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3:45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4224,'13'-13'1365,"-13"12"-1349,1 1-1,-1 0 0,0 0 1,0 0-1,1 0 1,-1-1-1,0 1 0,1 0 1,-1 0-1,0 0 0,0 0 1,1 0-1,-1 0 1,0 0-1,1 0 0,-1 0 1,0 0-1,1 0 1,-1 0-1,0 0 0,1 0 1,-1 0-1,0 0 1,0 0-1,1 0 0,-1 0 1,0 0-1,1 0 0,-1 0 1,0 1-1,0-1 1,1 0-1,-1 0 0,1 1 1,32 9 469,-30-9-316,0-1-1,0 1 0,0 0 1,-1 0-1,1 1 0,0-1 1,-1 0-1,1 1 1,-1 0-1,1 0 0,3 3 1,10 7 669,-3-6-301,20 12 124,-32-18-641,1 1-1,-1 0 0,0 0 1,0 0-1,0 0 1,0 0-1,0 0 0,0 0 1,0 0-1,0 1 0,-1-1 1,1 0-1,0 0 0,-1 1 1,1-1-1,-1 0 1,1 1-1,-1-1 0,0 1 1,1 1-1,-1-2 25,0 1 0,-1 0-1,1-1 1,0 1 0,-1 0 0,1-1 0,-1 1-1,1-1 1,-1 1 0,0-1 0,1 1 0,-1-1-1,0 1 1,0-1 0,0 0 0,0 1 0,0-1-1,-1 0 1,-1 2 0,3-3-45,-1 1 9,0 1 0,-1-1 0,1 0 0,0 0 0,-1 0 1,1 0-1,-1 0 0,1 0 0,-1 0 0,0 0 0,1 0 1,-1-1-1,0 1 0,1-1 0,-1 1 0,-2-1 0,1 0-258,6 13 410,-2-12-115,1 0 0,0 0 1,-1-1-1,1 1 0,0-1 1,0 1-1,-1-1 0,1 0 1,0 0-1,0 0 0,0 0 1,-1 0-1,1 0 0,3-1 1,-1 1 10,0-1 0,0 1 0,0 0 0,-1 0 0,1 1 0,6 1 0,-4 0-9,0 0-383,1 0 0,-1 0 0,1-1 0,0 1 0,0-1 1,7 0-1,1-1-3472,1 0 1104</inkml:trace>
</inkml:ink>
</file>

<file path=ppt/ink/ink1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3:47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32 3072,'0'-13'976,"0"13"-969,0-1 0,0 1-1,0 0 1,0 0 0,0 0 0,0 0 0,0 0 0,0 0-1,0 0 1,0 0 0,0 0 0,0 0 0,0 0 0,0-1-1,0 1 1,0 0 0,0 0 0,0 0 0,0 0-1,0 0 1,0 0 0,0 0 0,0 0 0,0 0 0,0 0-1,0 0 1,1-1 0,-1 1 0,0 0 0,0 0 0,0 0-1,0 0 1,0 0 0,0 0 0,0 0 0,0 0 0,0 0-1,0 0 1,0 0 0,0 0 0,0 0 0,1 0 0,-1 0-1,0 0 1,0 0 0,0 0 0,0 0 0,0 0 0,0 0-1,0 0 1,0 0 0,0 0 0,0 0 0,1 0 0,-1 0-1,0 0 1,0 0 23,1 0-1,-1 0 1,1 0 0,-1 0-1,1 0 1,-1 0-1,1 0 1,-1 0-1,1 0 1,-1 0 0,1 0-1,-1-1 1,1 1-1,-1 0 1,0 0 0,1-1-1,-1 1 1,1 0-1,-1 0 1,0-1 0,1 1-1,-1 0 1,0-1-1,1 1 1,-1-1-1,0 1 1,1 0 0,-1-1-1,0 1 1,0-1-1,0 1 1,1-1 0,-1 1-1,0-1 1,0 1-1,0-1 1,0 1-1,0-1 1,0 1 0,0-1-1,0 0 1,0-2 690,0 3 282,0 0-266,0 0 86,0 12 32,0-5-706,-1 2-51,0 0 0,0 0 0,-3 10-1,-2 13 56,1 30 13,-6 13 1,6 1-65,0-35-71,1-14 6,0 29-1,4 82 749,0-138-778,0 0-1,0 0 1,0 0-1,0 0 1,0 0-1,0 1 1,0-1 0,-1 0-1,1 0 1,0 0-1,0 0 1,0 0-1,0 1 1,0-1-1,0 0 1,0 0-1,0 0 1,0 0-1,0 0 1,0 0-1,0 1 1,0-1 0,0 0-1,0 0 1,0 0-1,1 0 1,-1 0-1,0 0 1,0 1-1,0-1 1,0 0-1,0 0 1,0 0-1,0 0 1,0 0-1,0 0 1,0 0-1,1 0 1,-1 1 0,0-1-1,0 0 1,0 0-1,0 0 1,0 0-1,0 0 1,1 0-1,-1 0 1,0 0-1,0 0 1,0 0-1,0 0 1,0 0-1,1 0 1,-1 0-9,0 0 0,0 0 0,0 0 0,1 0 0,-1 1 1,0-1-1,0 0 0,0 0 0,1 0 0,-1 0 0,0 0 0,0 0 0,0 0 0,1 0 0,-1 0 1,0 0-1,0 0 0,0 0 0,1 0 0,-1-1 0,0 1 0,0 0 0,0 0 0,0 0 0,1 0 1,-1 0-1,0 0 0,0 0 0,0 0 0,0-1 0,1 1 0,-1 0 0,0 0 0,0 0 0,0 0 1,0-1-1,0 1 0,0 0 0,0 0 0,0 0 0,1 0 0,-1-1 0,0 1 0,0 0 0,0 0 1,0 0-1,0-1 0,-7-8-765,6 9 739,1 0-1,0-1 1,0 1-1,0 0 1,-1 0-1,1-1 1,0 1-1,0 0 0,0 0 1,0-1-1,-1 1 1,1 0-1,0-1 1,0 1-1,0 0 1,0 0-1,0-1 1,0 1-1,0 0 1,0-1-1,0 1 1,0 0-1,0-1 0,0 1 1,0-1-1,0-61-1703,0 25 1213,0-21 124,7-62-1,-5 103 379,1 1 0,0 0 0,1 0-1,1 0 1,0 0 0,1 1-1,1 0 1,13-22 0,-13 27 139,0 1-1,1 0 1,0 0 0,0 1-1,1 0 1,0 0 0,0 1 0,1 0-1,-1 1 1,14-7 0,-17 12-10,0-1 1,0 1 0,0 0-1,1 1 1,-1-1 0,0 1-1,0 1 1,0-1 0,1 1-1,-1 0 1,0 0 0,0 1-1,0 0 1,0 0 0,8 5-1,-9-5-51,-1 1 0,1 0-1,-1 0 1,0 0 0,0 0-1,-1 1 1,1-1-1,-1 1 1,0 0 0,4 5-1,-3-4 11,-2-1-9,0-1 0,0 1 1,0 0-1,0 0 0,-1 0 0,1 0 1,-1 0-1,0 0 0,1 7 1,-1 34 482,-1-32-357,0-10-147,0-1 1,-1 1 0,1-1-1,-1 1 1,1-1 0,-1 1-1,0-1 1,0 0 0,0 1 0,0-1-1,0 0 1,-1 0 0,1 0-1,-1 0 1,1 0 0,-1 0-1,0 0 1,-2 2 0,0-2-34,1 1 0,-1-1 0,0 1 0,0-1 0,0 0 1,0 0-1,0-1 0,-5 2 0,0-1-52,-1-1 0,1 0-1,0-1 1,-13-1 0,8 1-54,11 0 72,-1 0 1,1 0 0,0-1 0,0 1 0,0-1-1,0 1 1,0-1 0,-1 0 0,1 0-1,-4-3 1,-3 0-48,8 3 49,1 1 1,0 0-1,-1-1 0,1 1 0,0 0 1,-1 0-1,1 0 0,0 0 1,-1 0-1,1 0 0,-1 1 0,1-1 1,0 0-1,0 1 0,-1-1 1,1 1-1,0-1 0,0 1 1,-1-1-1,1 1 0,0 0 0,0 0 1,0 0-1,0 0 0,0-1 1,0 1-1,0 0 0,0 1 0,1-1 1,-1 0-1,0 0 0,0 2 1,-1-1 7,1 1 1,0 0-1,0 0 1,0 0 0,0 0-1,0 0 1,1 0-1,-1 0 1,1 0-1,0 0 1,0 1 0,0-1-1,1 3 1,3 11 161,0 0-1,1-1 1,1 0 0,1 0 0,0 0 0,1-1 0,1 0 0,0-1 0,1 0-1,0 0 1,17 16 0,33 30 426,-39-42-374,7-2-79</inkml:trace>
</inkml:ink>
</file>

<file path=ppt/ink/ink1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3:47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5408,'0'31'1984,"0"-31"-1536,0 47-128,0-32 1088,0 16-832,0 1-96,16-1-288,-16 0 128,15 0-192,1 0 384,0-15-288,-16-1 96,15-15-192,-15 0-2048,0-15 1056,0-1-2976,0-15 2144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35:55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0 3232,'-26'0'1035,"26"0"-1019,-1 0 0,1 0 0,0 0 0,0 0 1,-1 0-1,1 0 0,0 0 0,-1 0 0,1 0 1,0 0-1,-1 0 0,1 0 0,0 0 0,-1 1 1,1-1-1,0 0 0,0 0 0,-1 0 0,1 0 1,0 0-1,-1 1 0,1-1 0,0 0 0,0 0 1,-1 1-1,0 0 73,0 1 1,-1-1 0,1 1-1,0-1 1,0 1-1,0 0 1,0-1 0,1 1-1,-1 0 1,0 0-1,1 0 1,-1 0 0,1-1-1,0 1 1,-1 0-1,1 0 1,0 0 0,0 0-1,0 0 1,1 0-1,-1 0 1,0 0 0,1 0-1,0 2 1,6 15 84,-2 0 0,0 0 0,-1 1 1,0 0-1,0 23 0,-4-2-73,1-3 62,-5 49 0,-6-38-9,4-4-84,-4-9-86,5 6-38,-6-9-68,11-31 116,-2 6 10,0 0 0,-1 0 0,-5 13 0,7-18-16,0 1-1,0-1 1,1 1-1,-1-1 1,1 1-1,0-1 0,0 1 1,1 4-1,-1 0-508,0-8 477,0 0 1,0 0-1,0 0 0,0 1 1,0-1-1,0 0 1,0 0-1,0 0 0,0 0 1,0 0-1,0 0 1,0 0-1,0 0 0,0 0 1,0 0-1,0 1 1,0-1-1,0 0 0,0 0 1,0 0-1,0 0 1,0 0-1,0 0 0,0 0 1,0 0-1,0 0 1,0 0-1,0 0 0,1 0 1,-1 1-1,0-1 1,0 0-1,0 0 0,0 0 1,0 0-1,0 0 1,0 0-1,0 0 0,0 0 1,0 0-1,0 0 1,0 0-1,1 0 0,-1 0 1,0 0-1,0 0 1,0 0-1,0 0 0,0 0 1,0 0-1,0 0 1,0 0-1,0 0 0,0 0 1,1 0-1,-1 0 1,13 0-1792</inkml:trace>
</inkml:ink>
</file>

<file path=ppt/ink/ink1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3:47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4320,'37'0'1936,"33"0"586,-67 0-2421,0 0 0,-1 0-1,1 1 1,0-1 0,0 1-1,-1-1 1,1 1 0,0 0-1,-1 0 1,1 0 0,-1 0-1,1 0 1,-1 1 0,1-1-1,3 4 1,13 8 998,-18-13-1039,0 1 1,0 0-1,0 0 0,0 0 1,0 0-1,0 0 1,0 0-1,0 0 1,0 0-1,0 0 1,-1 0-1,1 0 0,0 1 1,-1-1-1,1 0 1,-1 0-1,1 1 1,-1-1-1,0 0 1,1 3-1,-1 32 589,-1-19-429,2-14-190,-1-1 0,-1 1 0,1 0 0,0 0 0,-1 0 0,0 0 0,1-1 0,-1 1 0,0 0 0,-3 4 0,3-5-18,0 0-1,0 0 1,0 0 0,0 0-1,1 0 1,-1 0 0,1 1 0,-1-1-1,1 0 1,0 4 0,3-1-183,-2-4 166,0 0 0,0-1 0,0 1-1,0-1 1,1 1 0,-1-1 0,0 1-1,0-1 1,1 0 0,-1 1 0,0-1-1,1 0 1,-1 0 0,0 0 0,1 0 0,-1 0-1,0-1 1,0 1 0,1 0 0,-1-1-1,0 1 1,1 0 0,0-2 0,26-2 24,-24 4-6,1 0 1,-1 0 0,0-1 0,8-1 0,-10 1-10,0 0 0,-1 0 1,1 0-1,0 0 0,-1 0 1,1 0-1,0 0 0,-1-1 0,2-1 1</inkml:trace>
</inkml:ink>
</file>

<file path=ppt/ink/ink1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3:59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0 2912,'-12'0'4430,"29"0"-2572,6 3-1757,1 7-53,-6-7 1,1-2 0,33-1 0,-24-1 39,-10 1-41,-11-1-22,0 1-1,1 0 1,-1 1 0,11 2-1,-2 1 13,-10-2-17,1 0 0,-1 0-1,1-1 1,-1 0-1,8 0 1,-11-1-23,29 1 139,-30-1-113,0 1-1,-1-1 1,1 1 0,0-1-1,0 1 1,0 0-1,-1 0 1,1-1-1,0 1 1,-1 0 0,1 1-1,2 1 1,-4-3-9,0 0 1,0 0 0,0 1-1,1-1 1,-1 0 0,0 0-1,0 1 1,1-1 0,-1 0-1,0 0 1,0 0 0,1 1-1,-1-1 1,0 0-1,1 0 1,-1 0 0,0 0-1,0 0 1,1 0 0,-1 0-1,0 1 1,1-1 0,-1 0-1,0 0 1,1 0 0,-1 0-1,0-1 1,1 1 0,-1 0-1,0 0 1,1 0 0,-1 0-1,0 0 1,1 0 0,-1 0-1,0-1 1,1 1 0,-1 0-1,2 0 92,-4 0 179,-2 0-675,-1 0-5233,5 0 2994</inkml:trace>
</inkml:ink>
</file>

<file path=ppt/ink/ink1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4:00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3904,'-1'0'104,"1"-1"-1,0 1 1,-1 0 0,1 0 0,-1 0-1,1 0 1,0 0 0,-1 0 0,1 0-1,-1 0 1,1 0 0,0 0 0,-1 0-1,1 0 1,-1 1 0,1-1 0,0 0 0,-1 0-1,1 0 1,-1 0 0,1 1 0,0-1-1,-1 0 1,1 0 0,0 1 0,0-1-1,-1 1 1,6 6 2106,-2-4-2739,-3-3 546,1 0-1,-1 0 0,0 1 0,0-1 0,1 0 1,-1 0-1,0 0 0,0 1 0,1-1 0,-1 0 1,0 0-1,1 0 0,-1 0 0,0 0 0,0 0 1,1 0-1,-1 0 0,0 1 0,1-1 0,-1 0 1,0 0-1,1 0 0,-1-1 0,0 1 1,1 0-1,17 1 198,-6 0-85,0-1 0,0 0 0,22-4 0,-30 3-108,8-3 58,1 1 0,0 1 0,21-1-1,66 3 625,-58 0-3464,-26 2-370,0 11 934</inkml:trace>
</inkml:ink>
</file>

<file path=ppt/ink/ink1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4:00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0 3488,'0'0'1115,"0"0"-673,0 3-218,1 13 78,-1-8-171,0 0 0,-1 0 1,-1 14-1,-9 25-25,6 15 92,2-31 70,-22 154 952,14-138-1079,-7 46-16,11-30-69,-7 46 160,4-63 30,8-31-182,1-9-13,0 0 0,0 0 0,-1-1 0,1 1 0,-1-1 0,-4 9 0,4 1 104</inkml:trace>
</inkml:ink>
</file>

<file path=ppt/ink/ink1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4:00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3232,'0'13'1035,"0"-13"-1028,0 0 0,0 0 1,0 0-1,0 0 0,0 0 1,0 0-1,0 0 1,0 0-1,0 0 0,0 0 1,0 0-1,0 1 1,0-1-1,0 0 0,0 0 1,0 0-1,0 0 1,0 0-1,0 0 0,0 0 1,0 0-1,0 0 1,0 0-1,0 1 0,0-1 1,0 0-1,0 0 0,1 0 1,-1 0-1,0 0 1,0 0-1,0 0 0,0 0 1,0 0-1,0 0 1,0 0-1,0 0 0,0 0 1,0 0-1,0 0 1,0 0-1,1 0 0,-1 0 1,0 0-1,0 0 1,0 0-1,0 0 0,0 0 1,0 0-1,0 0 0,0 0 1,0 0-1,0 0 1,1 0-1,-1 0 0,0 0 1,80 0 2493,53 0-965,-107 0-1274,-10 1-86,0-1 0,22-3-1,-13-3-88,-16 4-53,1 0 0,-1 0 1,16 1-1,68 1 1150,-93-3-1637,0-5-1174,0 19 465</inkml:trace>
</inkml:ink>
</file>

<file path=ppt/ink/ink1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4:01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0 1056,'0'0'357,"0"3"-229,1 37 928,-4 89 854,-2-97-1662,1-4 22,0 37 1,3-39-7,-6 34 1,3-36 20,0 34-1,4-51-217,-1 0 0,1 0-1,-1-1 1,-1 1-1,1-1 1,-5 10 0,4-9-11,-9 19 319,7-19-217,1 1-28,-2-2 18,-8-4 113,12-2-260,0 0 1,1-1-1,-1 1 0,0 0 1,0-1-1,1 1 0,-1 0 1,0-1-1,1 1 1,-1-1-1,1 1 0,-1-1 1,1 1-1,-1-1 0,1 1 1,-1-1-1,1 0 0,-1 1 1,1-1-1,0 0 0,-1 0 1,1 1-1,0-1 0,-1 0 1,1 1-1,0-1 0,0 0 1,0 0-1,0 0 0,0 1 1,0-1-1,0-1 0,0-39 26,1 22-23,0-9-29,2 0 0,1 0-1,11-36 1,-7 30-18,-6 22 8,1 0 1,1 1 0,-1 0-1,2 0 1,0 0 0,0 0-1,1 0 1,10-14-1,1 1-27,-4 4-17,1 2 0,20-23 1,8 7 56,-34 27 75,-4 4-8,-1 0-1,1 0 1,0 0-1,0 1 1,5-3-1,18-1 145,-12 4-95,7-3 106,-15 3-139,0 0 0,0 1 0,0-1 1,0 2-1,0-1 0,9 1 0,-14 0-30,1 1 0,-1-1 1,1 1-1,-1 0 0,1 0 0,-1 0 0,0 0 0,1 0 0,-1 1 0,0-1 1,0 1-1,0-1 0,0 1 0,0 0 0,0-1 0,-1 1 0,1 0 0,-1 0 1,1 1-1,-1-1 0,0 0 0,2 3 0,-2-2-7,1-1-1,-1 1 1,0-1 0,0 1-1,-1-1 1,1 1-1,0 0 1,-1-1 0,1 1-1,-1 0 1,0-1-1,0 1 1,0 0 0,0 0-1,-1-1 1,1 1 0,-1 0-1,0-1 1,1 1-1,-3 4 1,-3 22 189,-4 2 166,9-27-379,1 1 0,-1-1 0,-1 0 0,1 1 0,-1-1 0,1 0 0,-1 0 0,0 0 0,-1 0 0,1 0 0,-1-1 0,0 1 0,1-1 0,-2 1 0,1-1 0,0 0 0,-1 0 0,1-1 0,-7 5 0,6-5-21,0 0 0,0 0 0,-1 0 1,1 0-1,-1-1 0,1 0 0,-1 0 0,1 0 0,-1 0 1,-8-1-1,11 0 10,0 0-1,0 0 1,0 0 0,0-1 0,0 1 0,0-1 0,0 1 0,0-1 0,1 0 0,-1 0-1,0 0 1,0 0 0,1 0 0,-1 0 0,0-1 0,1 1 0,-3-3 0,3 3 3,0-1 0,-1 1 1,1 0-1,0 0 1,-1 0-1,1 0 1,-1 0-1,1 0 1,-1 0-1,1 0 1,-1 1-1,0-1 0,1 1 1,-1-1-1,0 1 1,0 0-1,-2-1 1,-9 1-420,13 0 421,0 0 0,0 0 0,0 0 0,0 0 0,-1 0 0,1 0 0,0 0 0,0 0 0,0 0 0,0 0 0,0 0 0,0 0 0,0 0 0,0 0 0,0 0 0,0 0 0,0 0 0,-1 0 0,1 0 0,0 0 0,0 0 0,0 0 0,0 0 0,0 0 0,0 0 0,0 0 0,0 0 0,0 1 0,0-1 0,0 0 0,0 0 0,-1 0 0,1 0 0,0 0 0,0 0 0,0 0 0,0 0 1,0 0-1,0 0 0,0 0 0,0 0 0,0 1 0,0-1 0,0 0 0,0 0 0,0 0 0,0 0 0,0 0 0,0 0 0,0 0 0,0 0 0,0 0 0,0 0 0,0 1 0,0-1 0,0 0 0,0 1-30,1 1-1,-1-1 1,0 1 0,1-1 0,-1 1 0,1-1 0,-1 0 0,1 1-1,-1-1 1,1 0 0,0 1 0,1 0 0,6 13-44,25 65 214,-19-44 287,-9-23-282,1 0-1,1-1 1,0 0 0,12 14-1,10 7 129,-11-14-160,-7-2-32,-7-11 23,-1-1 0,1 0 0,0 1 0,6 4 0,0 0 41,-7-7-59</inkml:trace>
</inkml:ink>
</file>

<file path=ppt/ink/ink1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4:02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1 3648,'-16'0'1344,"16"0"-1024,-15 46-128,15-30 1472,0 0-960,-16 15 768,1 16-832,-1-1-224,1-15-256,-1 16 96,16-16-160,0 1-256,0-1 96,-16-31-2592,16 15 1440</inkml:trace>
</inkml:ink>
</file>

<file path=ppt/ink/ink1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4:02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4224,'2'0'120,"0"0"-1,0 0 1,0 0 0,1 1-1,-1-1 1,0 1 0,0-1-1,0 1 1,0-1 0,0 1 0,0 0-1,0 0 1,0 0 0,0 0-1,0 1 1,0-1 0,-1 0 0,1 1-1,0-1 1,1 3 0,-1-2 28,0 0 0,0 0 1,0 0-1,1 0 0,-1 0 0,4 1 1,-5-2-127,0-1 0,0 1-1,0-1 1,0 1 0,0 0 0,0 0 0,-1-1 0,1 1 0,0 0 0,0 0 0,-1 0-1,1 0 1,-1 0 0,1 0 0,-1 0 0,1 0 0,-1 0 0,1 0 0,-1 0 0,0 0-1,1 0 1,-1 0 0,0 0 0,0 1 0,0-1 0,0 0 0,0 0 0,0 0 0,-1 0-1,1 2 1,0-1 13,0 0 0,-1 1 0,2-1 0,-1 0-1,0 1 1,0-1 0,1 1 0,-1-1-1,1 0 1,1 4 0,3 2 52,-4-7-51,0 1 0,0-1 1,0 0-1,-1 1 0,1-1 0,0 1 0,-1-1 0,1 1 0,-1 0 0,0-1 0,1 1 0,-1-1 0,0 3 0,0 3 101,1-5-101,-1 0-1,0 0 1,0 1 0,0-1 0,-1 0 0,1 0 0,0 0 0,-1 0 0,0 3 0,-4 3 24,4-7-69,0 1 0,0-1 0,0 0 0,0 1 0,1-1 0,-1 1 0,0-1-1,1 1 1,0 0 0,-1-1 0,1 1 0,0-1 0,0 1 0,0 0 0,0 1 0,0 10-162,2-13 102,2 0 47,-2 0 17,1 0-1,-1 0 1,0 0 0,1 0 0,-1 0-1,0 0 1,1-1 0,3-1-1,9-8 204,1 7-70</inkml:trace>
</inkml:ink>
</file>

<file path=ppt/ink/ink1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4:02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4480,'0'-13'1445,"0"10"-885,0 3-229,3 0 63,-1 0-292,1 0 0,-1 0 0,1 0 0,-1 0-1,1 0 1,-1 1 0,1-1 0,-1 1 0,0 0-1,4 1 1,-4-1-96,-1 1 0,1 0 1,-1-1-1,1 1 0,-1 0 0,0 0 0,0 0 0,0 0 0,0 0 0,0 0 0,0 0 1,0 0-1,0 3 0,3 5 13,-2-7 20,-1 0 0,0 0 0,0 0 1,0 0-1,0 0 0,0 1 0,-1-1 0,0 0 0,1 6 0,-1 97 996,0-104-1023,0 0 0,-1-1 0,1 1-1,0-1 1,-1 1 0,1 0 0,-1-1 0,1 1 0,-1-1 0,0 1-1,1-1 1,-1 1 0,0-1 0,0 0 0,0 1 0,0-1 0,-2 2-1,4-3-11,-1 1-3,0-1 0,0 0 0,1 0 0,-1 1 0,1-1 0,-1 0 0,0 0 0,1 1 0,-1-1 0,0 0 0,1 0 1,-1 0-1,1 0 0,-1 0 0,0 0 0,1 0 0,-1 0 0,1 0 0,-1 0 0,1 0 0,-1 0 0,0 0 0,1 0 0,-1 0 0,1 0 1,-1 0-1,0 0 0,1 0 0,-1-1 0,1 1 0,-1 0 0,0 0 0,1-1 0,-1 1 0,0 0 0,1 0 0,-1-1 0,45-30-183,-35 23-70,0 0 0,0 1 0,1 1 0,1-1 0,-1 2 0,1 0 0,21-7 0,-2 10-1008</inkml:trace>
</inkml:ink>
</file>

<file path=ppt/ink/ink1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4:04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64 2560,'-13'-26'832,"10"21"-517,3 5 106,13 0 1835,-7-2-1238,4-9-324,-10 11-641,1-1 0,-1 1 0,1 0 0,-1-1 0,1 1 0,-1 0 0,1-1 0,-1 1 0,1 0 0,0-1 0,-1 1 0,1 0 0,-1 0 0,1 0 0,0 0 0,-1 0 0,1 0 0,-1 0 0,1 0 0,0 0 0,5-1 124,-2-1-33,0 0-1,1 0 1,-1 0-1,7-1 1,29 1 312,-17 2-368,0-1-52,-1 1 1,27 4-1,-16 6 17,-1-5 27,-16 0 27,-9-3-72,-1 0 0,1-1 0,0 0 1,9 1-1,-15-2-99,1 0-1,-1 0 1,0 0 0,0 0 0,0 0-1,0 0 1,1 0 0,-1 0-1,0 0 1,0 1 0,0-1-1,0 0 1,0 1 0,0-1 0,0 1-1,0-1 1,0 1 0,0-1-1,0 1 1,0 0 0,0 0 0,0-1-1,0 1 1,-1 0 0,1 0-1,0 0 1,-1 0 0,1 0-1,0 0 1,-1 0 0,1 0 0,-1 0-1,0 0 1,1 2 0,4 7-2737,8 6 103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35:56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0 2400,'0'5'200,"-1"-1"0,0 0 0,0 0-1,0 0 1,-3 8 0,-1 2-12,3-4 109,1-1 1,0 1 0,1 0-1,0 11 1,1-10 11,-1 1 0,-2 14 0,-3-2 7,2-9 61,1 1-1,-1 23 1,2-21 6,-6 35 1,4-35-184,-2 30 1,5-41-181,0 0-1,-1-1 1,0 1 0,-1 0 0,1-1 0,-5 10 0,4-10-10,2-4-19,-1 0 1,1 0-1,-1-1 1,1 1-1,-1 0 0,1 0 1,0 0-1,0 0 1,0-1-1,0 1 0,0 0 1,1 0-1,-1 0 0,1-1 1,-1 1-1,1 0 1,-1 0-1,1-1 0,0 1 1,0-1-1,0 1 1,0 0-1,0-1 0,0 0 1,3 3-1,-2-1-738,-2-6-1956,0-10 740</inkml:trace>
</inkml:ink>
</file>

<file path=ppt/ink/ink1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4:05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0 3328,'-31'16'1216,"31"-16"-928,0 16-96,0-16 1312,15 0-864,-15 15 800,31-15-832,1 0 96,14 0-416,17 0-96,-17-15-128,1 15 160,0 0-128,-16 0-32,-15 0-32</inkml:trace>
</inkml:ink>
</file>

<file path=ppt/ink/ink1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4:06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546 62 1728,'0'-1'64,"0"-1"-1,1 1 1,-1-1 0,0 0-1,1 1 1,-1-1 0,1 1 0,-1-1-1,1 1 1,-1-1 0,1 1-1,0-1 1,0 1 0,0 0-1,0-1 1,0 1 0,2-2 0,-2 2 12,-1 1 1,1 0-1,-1-1 1,0 1-1,0-1 1,1 0 0,-1 1-1,0-1 1,0 1-1,1-1 1,-1 1-1,0-1 1,0 0 0,0 1-1,0-1 1,0 1-1,0-1 1,0 0-1,0 1 1,0-1 0,0 1-1,0-1 1,0 0-1,0 1 1,-1-1-1,1 0 83,0-1 897,-1 1-969,1 0 1,-1 0 0,1 0-1,-1 0 1,0 0-1,1 0 1,-1 0-1,0 1 1,0-1 0,0 0-1,0 0 1,-2 0-1,2 0 76,1 1-153,-1-1-1,1 1 1,0 0 0,0 0-1,-1 0 1,1-1-1,0 1 1,0 0 0,-1 0-1,1 0 1,0 0-1,-1 0 1,1 0 0,0 0-1,0 0 1,-1 0-1,1 0 1,0 0 0,-1 0-1,1 0 1,0 0-1,-1 0 1,1 0 0,0 0-1,-1 0 1,1 0-1,0 0 1,0 0 0,-1 0-1,1 1 1,0-1-1,-1 0 1,1 0 0,0 1-1,-21 7 70,1 1 0,0 1 0,0 0 0,-19 15 0,13-6 50,0 1-1,2 2 1,0 0 0,2 1 0,0 1-1,-34 51 1,30-35 223,2 1 0,-35 83 0,35-56 37,2 2 1,4-1-1,-11 88 0,23-121-287,1 0 47,-1 42-1,6-62-89,1 0 0,1-1 0,0 1-1,1-1 1,8 27 0,15 31 320,-23-63-339,0 0-1,1 0 1,0 0 0,1-1 0,0 0-1,0 1 1,1-2 0,1 1 0,-1-1 0,11 11-1,30 27 47</inkml:trace>
</inkml:ink>
</file>

<file path=ppt/ink/ink1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4:07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 4384,'-16'0'1632,"16"0"-1248,0 46-128,-15-14 704,15-1-576,0 47 192,-16 0-320,0-1 32,16 1-160,-15 0 64,15-15-96,0-17-64,0-14 0,0-1-5248,0-16 2848</inkml:trace>
</inkml:ink>
</file>

<file path=ppt/ink/ink1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4:07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1 234 5632,'62'-15'2112,"-62"15"-1664,78 0-96,-47-16 928,1 16-768,14 0 0,-15 0-320,16-15-128,0 15-32</inkml:trace>
  <inkml:trace contextRef="#ctx0" brushRef="#br0" timeOffset="1">344 1 4064,'-16'15'1504,"16"-15"-1184,16 31-64,-16 1 1056,0-1-768,-16 31 128,16 16-384,0 0 0,-15 0-160,-1 0 0,16-16-64,-16-15 96,16 0-96,0-16-3136,-15-16 1696</inkml:trace>
</inkml:ink>
</file>

<file path=ppt/ink/ink1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4:07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5 4064,'0'-5'1126,"0"9"-434,0 18-200,0 35-232,0 457 1420,0-505-1621,0-1 0,2 17-1,2-12 6,-4-13-47,1 1 0,-1 0-1,0 0 1,1 0 0,-1 0 0,0 0 0,0 0-1,0-1 1,0 1 0,0 0 0,0 0-1,0 0 1,0 0 0,-1 0 0,1 0 0,0 0-1,0-1 1,-1 1 0,1 0 0,0 0-1,-1 0 1,1 0 0,-1-1 0,0 2 0,0-1-5,-2 4 255,3-16-140,1-19-41,-1-121-955,1 133 758,0 1 0,2-1 0,0 1 0,1 0 0,11-31-1,-14 45 96,2-5-10,27-71-273,-23 64 263,2 1 0,-1 0 0,16-17 0,-24 31 36,7-9 29,0 0 1,1 1-1,0 0 0,0 0 1,14-10-1,-20 17 21,0 0-1,0 0 1,0 0-1,0 1 1,1-1-1,-1 0 1,0 1-1,0 0 1,1-1-1,-1 1 1,0 0 0,1 0-1,-1 0 1,0 0-1,1 1 1,-1-1-1,0 1 1,1-1-1,-1 1 1,0 0-1,0 0 1,0 0-1,0 0 1,4 3 0,4 2 269,-1 1 1,0 1 0,15 14-1,-22-20-294,-1-1-1,1 1 1,-1 0-1,1-1 1,-1 1-1,0 0 1,0 0-1,0 0 1,0 0-1,0 0 1,0 0-1,-1 0 1,1 0-1,-1 0 1,1 1-1,-1-1 1,0 0-1,0 0 1,0 0-1,0 1 1,0-1-1,0 0 1,-1 0 0,1 0-1,-1 0 1,0 1-1,1-1 1,-1 0-1,0 0 1,-2 2-1,1 0-31,0-1 0,-1 0 0,1 0-1,-1 0 1,0 0 0,0 0 0,0-1 0,0 1 0,-1-1 0,1 0-1,-1 0 1,1 0 0,-1 0 0,0 0 0,-5 1 0,-23 2-281,29-4 247,-10 2-85,1 0 0,-1-1 0,-21 2 1,28-4 95,0 0 1,0 0-1,1 1 1,-1 0-1,0 0 1,0 1-1,-6 2 1,10-3 22,1-1 0,-1 1 0,0 0 0,1 0 1,-1 0-1,1 0 0,-1 0 0,1 0 0,0 1 0,-1-1 0,1 0 0,0 1 1,0-1-1,0 1 0,0-1 0,0 1 0,0 0 0,1-1 0,-1 1 0,0 0 1,1 0-1,-1-1 0,1 1 0,0 0 0,0 0 0,0 2 0,0 3 200,0-1-1,1 1 0,0 0 1,0-1-1,1 0 0,4 13 0,1-2 218,14 19 0,-14-22-176,27 43 278,8-8-48,-6-4-165,39 19 240,-70-59-509,2 2 107,0 0-1,11 8 1,-15-13-166,-1-1 1,1 1-1,0-1 0,0 0 1,0 1-1,0-1 0,0 0 0,0-1 1,0 1-1,0-1 0,6 1 1,7-1-276</inkml:trace>
</inkml:ink>
</file>

<file path=ppt/ink/ink1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4:08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 5632,'0'16'2112,"0"-16"-1664,-16 62-96,16-31 1568,-16 0-1120,1 0 928,15 1-992,-16 14-96,1-15-416,15-15 352,-16 15-320,16-15-1024,0-1 384</inkml:trace>
</inkml:ink>
</file>

<file path=ppt/ink/ink1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4:08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4320,'13'-13'1392,"-13"13"-1380,0 0 1,0-1 0,0 1-1,0 0 1,1 0 0,-1 0-1,0 0 1,0 0 0,0 0-1,0-1 1,1 1 0,-1 0-1,0 0 1,0 0 0,0 0-1,1 0 1,-1 0 0,0 0-1,0 0 1,0 0-1,1 0 1,-1 0 0,0 0-1,0 0 1,0 0 0,1 0-1,-1 0 1,0 0 0,0 0-1,0 0 1,1 0 0,-1 0-1,0 1 1,0-1 0,0 0-1,0 0 1,1 0 0,-1 0-1,0 0 1,0 0 0,0 1-1,0-1 1,21 13 493,-13 0 764,5-8-310,-10-3-819,-1-1 1,1 1-1,-1 0 0,0 0 1,0 0-1,0 0 1,0 1-1,0-1 0,0 1 1,0-1-1,-1 1 1,1-1-1,-1 1 1,1 3-1,2 1 212,-4-6-325,1 0-11,0 0-1,-1 0 1,1-1-1,-1 1 1,1 0-1,-1 0 1,0 0-1,1 0 1,-1 0 0,0 0-1,0 0 1,1 0-1,-1 0 1,0-1-1,0 1 1,0 0-1,0 0 1,0 0-1,0 0 1,-1 0-1,1 0 1,0 0-1,0 0 1,-1 0-1,1 0 1,0 0-1,-1-1 1,1 1-1,-1 0 1,-1 1 0,2-1-14,-5 12 40,-6-7 53,6 7-16,-5 0 5,7-11-37,3-2-85,0 0-22,11 0-101,-7 0 149,1 0-1,-1 0 1,1 0-1,-1 1 1,7 1-1,5 3 11,-13-3 7,0-1 1,0 0 0,0 0 0,1 0 0,-1 0 0,1-1-1,4 1 1,7-1-182,-11 0-169,-1 0 1,1 0-1,0 0 0,0 0 0,0-1 1,5-1-1,-7 1 187,-1 1-1,1-1 1,0 0 0,0-1-1,-1 1 1,1 0 0,-1 0-1,1-1 1,1-1 0</inkml:trace>
</inkml:ink>
</file>

<file path=ppt/ink/ink1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4:08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16 3904,'52'-13'1253,"-49"12"-1183,0 1 0,0-1 0,-1 1 1,1-1-1,0 1 0,4 0 0,3 0 52,0 1 1,0-1 0,17 5-1,-23-4 10,0 1-1,0-1 0,0 1 0,-1 0 1,1 1-1,3 2 0,4 2 262,3 0-26,-8-4-201,0 0-1,-1 1 1,9 5 0,-5 0 126,0 1 1,0 0-1,-1 0 1,0 0-1,11 22 0,-2-1 607,13 36 0,-21-43-716,-1 0 1,0 0-1,-2 1 0,-1-1 1,-1 2-1,0-1 1,-3 0-1,0 0 1,-3 36-1,-2-24 101,-15 68 0,15-88-208,-1 0 1,-1 0 0,0-1-1,-1 0 1,-1 0 0,-11 16-1,10-20-27,0-1-1,-1 0 0,0-1 1,-1 0-1,-19 14 1,-64 34-54,51-33-265,19-10-488,-2-2 0,-30 13 0,38-20-770,1-1 0,-29 5 0,0-7-840</inkml:trace>
</inkml:ink>
</file>

<file path=ppt/ink/ink1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4:09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632 18 3232,'-13'-13'1035,"13"12"-1007,-1 1 1,1-1-1,-1 1 1,1 0-1,-1-1 1,0 1-1,1 0 1,-1 0-1,0-1 1,1 1-1,-1 0 1,0 0-1,0 0 1,1 0-1,-1 0 1,0 0-1,1 0 1,-1 0-1,0 0 1,0 0-1,-1 1 1,-2-1 144,-20 0 754,14 3-180,-6 4-391,0 1 0,1 1 1,0 0-1,0 1 0,1 0 0,0 2 0,1-1 0,-22 27 0,-35 54 620,-58 104 0,90-127-578,2 2 0,4 1 0,3 2 0,-38 149 0,63-204-357,1 0 0,1 0 1,0 1-1,2-1 0,0 0 1,1 0-1,1 0 0,1 1 1,1-2-1,0 1 0,8 21 1,-9-35-45,-1 1 1,1-1 0,-1 0 0,1 0 0,1 0 0,-1 0 0,1 0 0,0-1 0,0 0 0,0 0 0,1 0-1,-1 0 1,8 4 0,-5-4-411,1 0-1,0 0 0,0-1 1,0 0-1,0-1 0,1 0 1,16 3-1,37-3-1767</inkml:trace>
  <inkml:trace contextRef="#ctx0" brushRef="#br0" timeOffset="1">742 423 3808,'0'-16'1408,"0"16"-1088,0 16-96,0 15 1504,-16-15-992,0 30 416,1 17-672,-1-1-32,1 32-256,15-17 32,-16 1-128,16-31-64,0 0 0</inkml:trace>
</inkml:ink>
</file>

<file path=ppt/ink/ink1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4:09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6656,'16'0'2464,"-16"0"-1920,31 15-160,-15-15 768,-1 0-704,1-15-32,15 15-256,16-16-1248,-16 16 576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35:56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31 480,'0'-15'224,"3"15"5,0 0 70,-1 0-179,-1 0 1,1 0-1,0 0 0,0 0 0,0 0 0,0 0 1,-1-1-1,1 1 0,0 0 0,2-2 1,0-4 328,0 0 6,-3 6-430,0 0-1,0 0 1,0 0 0,-1 0-1,1 0 1,0 0 0,0 0-1,0 0 1,-1 0 0,1 0-1,0 0 1,0 1 0,0-1 0,0 1-1,28 9 675,-16-7-479,-11-3-192,1 0-1,-1 1 1,0-1 0,0 1-1,1-1 1,-1 1-1,0 0 1,0 0 0,0 0-1,0 1 1,0-1 0,0 0-1,0 1 1,2 1 0,7 8 50,-6-7 9,0 1 0,-1 0 0,9 11 0,-12-15-58,0 1-1,0 0 0,-1 0 0,1 0 0,0-1 0,0 1 0,-1 0 0,0 0 1,1 0-1,-1 0 0,0 0 0,0 0 0,0 0 0,0 0 0,0 0 1,0 0-1,-1 3 0,-1-1 19,1 0 1,-1 0 0,0-1-1,0 1 1,0 0 0,0-1-1,0 1 1,-1-1 0,-4 4-1,-12 18 245,8-9 220,-23 25 0,34-41-502,0 1 1,0-1-1,0 0 1,-1 1-1,1-1 1,0 0 0,-1 0-1,1 1 1,0-1-1,-1 0 1,1 0-1,0 0 1,-1 0-1,1 1 1,0-1-1,-1 0 1,1 0-1,0 0 1,-1 0-1,1 0 1,0 0 0,-1 0-1,1 0 1,-1 0-1,1 0 1,0 0-1,-1 0 1,1 0-1,0 0 1,-1 0-1,0-1 1,1 1-11,0 0 1,0 0-1,0 0 0,0 0 1,0 0-1,0 0 0,0 0 1,0 0-1,0 0 1,0 0-1,0 0 0,0 0 1,0 0-1,0 0 0,0 0 1,-1 0-1,1 0 0,0 0 1,0 0-1,0 0 1,0 0-1,0 0 0,0 0 1,0 0-1,0 0 0,0 0 1,0 0-1,0 0 0,0 0 1,0 0-1,0 0 1,0 0-1,0 0 0,-1 0 1,1 0-1,0 0 0,0 0 1,0 0-1,0 0 0,0 0 1,0 1-1,0-1 1,0 0-1,0 0 0,0 0 1,0 0-1,0 0 0,0 0 1,0 0-1,0 0 0,0 0 1,0 0-1,0 0 1,0 0-1,0 0 0,0 0 1,0 1-1,0-1 0,0 0 1,0 0-1,0 0 1,0 0-1,0 0 0,0 0 1,0 0-1,0 0 0,0 0 1,0 0-1,0 0 0,8 11 102,-8-11-94,1 0-1,-1 0 1,0 1 0,0-1 0,1 0 0,-1 0-1,0 0 1,0 1 0,1-1 0,-1 0-1,0 0 1,1 0 0,-1 0 0,0 0 0,0 0-1,1 0 1,-1 0 0,0 1 0,1-1 0,-1 0-1,0 0 1,1 0 0,-1-1 0,0 1 0,1 0-1,17 1 115,-6 0-23,0-1 0,0-1 0,22-2 0,-23-1-6,9 0 118,9 9-7,-23-4-163,0 1 0,0-1 0,10 0 0,46-1 97,-61 0-127,0 0 0,0 0-1,0 0 1,-1 0 0,1 0-1,0 0 1,0 0 0,0 1-1,0-1 1,-1 0 0,1 0-1,0 1 1,1 0 0,1 9 79,-3-7-100</inkml:trace>
</inkml:ink>
</file>

<file path=ppt/ink/ink1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4:10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14 2912,'-13'-13'923,"13"14"-875,-1 0 0,1-1 1,0 1-1,-1 0 0,1 0 1,0 0-1,0 0 1,0 1-1,-1-1 0,1 0 1,0 0-1,0 0 0,1 1 1,-1 48 1236,0-24-729,-3 83 920,-7-47-1087,5 0-122,-6 3-91,6 5 32,-1-30-105,3-27-38,1 1 0,0 18 1,2-27-30,0 0 0,0 0 1,0 0-1,-1 0 1,0 0-1,0 0 0,0 0 1,0 0-1,-1-1 0,-4 9 1,3-1 182,3-26-193,0-27-237,-1 8 186,5-52 0,6 15-18,-8 48 28,4-23-29,36-93-153,-39 126 193,0 0 0,1 1-1,1-1 1,-1 1 0,8-12 0,-8 18 29,-1-1 1,1 1 0,0 0-1,1 0 1,0 1 0,-1-1-1,1 1 1,1 0 0,-1 0-1,0 1 1,7-4 0,-6 5 25,0-1 0,-1 1 0,1 0 0,0 0 0,1 1 0,-1-1 1,0 1-1,0 1 0,0-1 0,1 1 0,-1 0 0,0 1 0,0-1 1,7 3-1,-2 0 82,0 0 1,0 1-1,-1 1 1,1 0-1,-1 0 1,15 11-1,-17-11-43,-1 0-1,0 0 1,-1 1 0,1 0 0,-1 1-1,9 11 1,-12-14-26,0 1 0,-1 0-1,1 0 1,-1 0 0,0 0-1,-1 0 1,1 0 0,-1 1-1,0-1 1,0 0 0,0 1-1,-1 6 1,0-10-45,0 0-1,0 0 1,0 0 0,0 0-1,-1 1 1,1-1 0,-1 0 0,1 0-1,-1 0 1,0 0 0,0 0-1,0 0 1,0 0 0,0 0-1,-3 3 1,0-1-7,-1-1-1,1 1 0,-1-1 1,0 0-1,0 0 0,-7 3 1,4-3-102,0 0 0,0 0 0,0-1 0,0-1 1,-1 1-1,-14 0 0,-62-2-709,45 0 659,-38 0-63,78-1 206,-1 1 0,1 0 0,0 0 0,-1 0 0,1 0 1,0 0-1,-1 0 0,1 0 0,0 0 0,-1 0 0,1 0 0,0 0 0,-1 0 0,1 0 0,0 0 0,-1 0 0,1 1 1,0-1-1,-1 0 0,1 0 0,0 0 0,0 0 0,-1 1 0,1-1 0,0 0 0,0 0 0,-1 0 0,1 1 1,0-1-1,0 0 0,0 0 0,-1 1 0,1-1 0,0 0 0,0 1 0,0-1 0,0 1 0,0 1 63,1 1 0,-1-1 0,1 0 0,0 0 0,0 1 0,0-1 0,0 0-1,0 0 1,1 0 0,-1 0 0,1 0 0,1 2 0,30 30 722,-22-23-609,1 1-49,14 14 60,0-1-1,48 34 1,-58-48-125,9 5-55,-1 1 0,33 30 1,-52-43-646,-1 1 0,1-1 1,0 0-1,0-1 0,1 1 0,7 2 0,-12-5 338,4 2-2471</inkml:trace>
</inkml:ink>
</file>

<file path=ppt/ink/ink1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4:10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5984,'0'16'2208,"0"-16"-1728,15 62-128,1-31 1600,-16 1-1152,0 14 992,0-15-1024,0 1-192,0 14-352,0-30-224,0 0-32,0 15-3488,15-31 1920</inkml:trace>
</inkml:ink>
</file>

<file path=ppt/ink/ink1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4:10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4992,'5'1'367,"-1"0"0,0-1 0,1 2 0,-1-1 0,1 0 0,4 3 0,-1-1-163,-2 0 162,1 0 1,-1 0-1,-1 1 0,1-1 0,0 1 1,-1 0-1,0 1 0,0-1 0,0 1 0,4 6 1,7 5 20,-12-12-326,0 1 0,0-1 0,-1 1 1,1 0-1,3 8 0,-6-11-35,0 0-1,0 0 1,0-1 0,-1 1-1,1 0 1,-1 0-1,1 0 1,-1 0 0,0 0-1,0 1 1,0-1 0,0 0-1,0 0 1,0 0 0,-1 0-1,1 0 1,0 0 0,-1 0-1,-1 2 1,-10 12 136,10-15-136,1 0-1,0 0 1,-1 1-1,1-1 1,0 0-1,0 1 1,0-1-1,0 1 1,0-1-1,0 1 1,1 0-1,-1-1 1,1 1-1,-1 0 1,1 0-1,-1-1 0,1 1 1,0 0-1,0 3 1,0 5 54,0-10-82,0 0 0,0 0 1,0 0-1,0 0 0,-1 0 0,1 0 0,0 1 1,0-1-1,0 0 0,0 0 0,0 0 1,0 0-1,0 0 0,0 0 0,0 0 0,0 0 1,1 0-1,-1 0 0,0 1 0,0-1 1,0 0-1,0 0 0,0 0 0,0 0 0,0 0 1,0 0-1,0 0 0,0 0 0,0 0 1,0 0-1,0 0 0,0 0 0,0 0 0,0 0 1,0 1-1,0-1 0,1 0 0,-1 0 1,0 0-1,0 0 0,0 0 0,0 0 0,0 0 1,0 0-1,0 0 0,0 0 0,0 0 1,0 0-1,1 0 0,-1 0 0,0 0 0,0 0 1,0 0-1,0 0 0,0 0 0,0 0 1,3-1-19,1 1 0,-1-1 0,0 1 0,0-1 0,0 0 0,6-3-1,7-1-36,-10 4 44,-1 0 0,1 0 1,9 1-1,18-3 48,-13 0-7,0-1-1161,0 0 1,37-13-1,-33 1-2963,4 1 1232</inkml:trace>
</inkml:ink>
</file>

<file path=ppt/ink/ink1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4:11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3904,'16'0'1440,"-16"0"-1120,47 0-96,-32 15 2496,1 1-1536,15 31 736,0 15-1152,0 16 1472,1 15-1280,-1 32 415,-16 0-831,-15 15 192,0-31-448,-31 0 256,0-15-288,-47-16-768,0-16 256</inkml:trace>
</inkml:ink>
</file>

<file path=ppt/ink/ink1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4:16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 2976,'13'0'971,"-13"0"-965,0 0 0,0 0 1,0 0-1,0 0 1,0 0-1,0 0 1,0 0-1,1 0 1,-1 0-1,0 0 1,0 0-1,0 0 0,0 0 1,0 0-1,0 0 1,0 0-1,0 0 1,0 0-1,0 0 1,1 0-1,-1 0 1,0 0-1,0 0 0,0 0 1,0 0-1,0 0 1,0 0-1,0 0 1,0 0-1,0 0 1,0 0-1,0-1 1,0 1-1,0 0 1,0 0-1,0 0 0,1 0 1,-1 0-1,0 0 1,0 0-1,0 0 1,0 0-1,0 0 1,0 0-1,0-1 1,0 1-1,0 0 0,0 0 1,0 0-1,0 0 1,0 0-1,0 0 1,0 0-1,0 0 1,0 0-1,-1-1 1,1-2 47,0 1 64,0 0 0,0 1 1,0-1-1,0 0 0,0 0 0,0 0 0,1 1 1,-1-1-1,0 0 0,2-3 0,8 0 687,-4-5 305,4 5-310,-5-2-206,-5 7-570,0-1 1,0 1-1,0-1 0,1 1 1,-1 0-1,0-1 0,0 1 1,1 0-1,-1-1 1,0 1-1,1 0 0,-1 0 1,0-1-1,1 1 0,-1 0 1,0 0-1,1-1 0,-1 1 1,0 0-1,1 0 0,-1 0 1,1 0-1,-1 0 1,0 0-1,1 0 0,-1 0 1,1-1-1,-1 1 0,1 1 1,0-1-1,1 0 376,-2 0-181,0 0-118,-1 16 9,1-11-73,-1 0 0,1 0 0,0 0 0,1 0 0,-1 0-1,1 0 1,2 9 0,0-2 28,0 1 0,0-1 0,-1 1-1,-1 0 1,0 0 0,-1 20 0,0-14 12,-1-3-3,1-1 0,3 23-1,3-14 72,-4-19-115,-1 0 0,1 0-1,-1 1 1,0-1 0,-1 0-1,1 0 1,-1 1 0,0-1 0,-1 0-1,1 0 1,-2 7 0,-4 4 69,5-13-54,0 0 1,-1 0 0,1 1-1,1-1 1,-1 0-1,0 1 1,1 4 0,0 23-697,0-28 118</inkml:trace>
</inkml:ink>
</file>

<file path=ppt/ink/ink1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4:16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3904,'0'0'1253,"2"0"-762,7 0-196,-4 0 205,1 1 0,-1-1 0,0-1 1,0 1-1,10-3 0,-4 0-131,-2 0-117,0 1 0,1 0 0,-1 1 1,1 0-1,9 0 0,3 1 7,0 1 62,41-5 1,-34 0-213,-12 1-73,-1 0-1,1 1 1,0 1-1,0 1 0,0 0 1,19 3-1,-12 3 0,-18-4-17,0-1 1,0 1 0,0-1-1,11 0 1,9-1 45,-26 0-59,1 0-1,-1 0 1,0 0 0,1 0 0,-1 0-1,0 0 1,1 0 0,-1 0-1,0 0 1,1 0 0,-1 0 0,0 0-1,0 0 1,1 0 0,-1 0-1,0 1 1,1-1 0,-1 0 0,0 0-1,0 0 1,1 0 0,-1 1-1,0-1 1,0 0 0,1 1 0,9 9-176,-5-7-890,3-3-467,-18 0-1867,-6 0 958</inkml:trace>
</inkml:ink>
</file>

<file path=ppt/ink/ink1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4:16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18 3488,'-26'-13'1115,"26"12"-1084,-1 1 0,0 0 0,1-1 0,-1 1 1,1 0-1,-1-1 0,0 1 0,1 0 0,-1 0 1,0-1-1,0 1 0,1 0 0,-1 0 1,0 0-1,1 0 0,-1 0 0,0 0 0,0 0 1,1 0-1,-1 0 0,-1 1 0,0-1 173,2 0-184,0 0 0,0 0 1,0 0-1,0 0 0,-1 0 0,1 0 0,0 0 0,0 0 0,0 0 0,0 0 0,0 0 1,0 0-1,0 0 0,0 0 0,0 0 0,0 0 0,-1 0 0,1 0 0,0 0 0,0 0 1,0 0-1,0 0 0,0 0 0,0 0 0,0 0 0,0 1 0,0-1 0,0 0 1,0 0-1,0 0 0,0 0 0,-1 0 0,1 0 0,0 0 0,0 0 0,0 0 0,0 0 1,0 0-1,0 0 0,0 0 0,0 1 0,0-1 0,0 0 0,0 0 0,0 0 1,0 0-1,0 0 0,0 0 0,0 0 0,0 0 0,0 0 0,0 0 0,0 1 0,0-1 1,0 0-1,0 0 0,0 1 77,0 1 1,0-1-1,-1 1 0,1-1 1,0 1-1,-1-1 1,0 0-1,1 1 1,-1-1-1,-1 2 0,-5 11 453,2 15-65,0-15-282,3-11-164,1 0 1,0 0-1,0 1 1,0-1-1,0 0 1,1 0-1,-1 1 1,1-1-1,0 6 1,1 4 48,5 27 0,-3-24-70,0 0-1,0 18 1,-3 122 339,0-145-290,-1-1-1,0 1 0,0-1 0,-1 1 1,0-1-1,-7 18 0,-4 10 200,10-28-352,0 1-1,-6 10 0,6-5-169</inkml:trace>
</inkml:ink>
</file>

<file path=ppt/ink/ink1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4:17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1888,'13'-26'613,"-13"26"-606,0-1 0,0 1 0,0 0 0,0 0 0,0 0 0,0-1 0,1 1 0,-1 0 0,0 0 0,0 0 0,0-1 0,0 1 0,0 0 0,0 0 0,0 0 0,1-1 0,-1 1 0,0 0 0,0 0 0,0 0 0,0 0 0,1 0 0,-1-1 0,0 1 0,0 0 0,0 0 1,0 0-1,1 0 0,-1 0 0,0 0 0,0 0 0,1 0 0,-1 0 0,0 0 0,4 0 34,-1-1 88,-1 1 1,0 0-1,1 0 0,-1 0 1,0 1-1,1-1 0,-1 1 1,4 0-1,10 10 612,-13-9-615,0 0-1,0 0 0,0 0 0,0 1 1,-1-1-1,1 1 0,0 0 1,-1 0-1,0 0 0,0 0 1,0 0-1,0 1 0,0-1 1,-1 0-1,2 5 0,4 8 286,-4-10-354,0 1-1,-1 0 1,0 0 0,0 0-1,0 0 1,-1 1 0,0 12-1,2 4-40,4 38 64,-12-1 242,0 3-52,5 89 29,0-149-273,0 0 0,0-1 0,-1 1-1,1 0 1,-1-1 0,0 1 0,0-1 0,0 1-1,0-1 1,-1 1 0,-2 4 0,3-6 11,-2 4 55,3-5-91,0-1 0,0 1 0,0-1 0,-1 1 0,1-1 1,0 0-1,0 1 0,0-1 0,-1 1 0,1-1 0,0 0 0,-1 1 1,1-1-1,0 0 0,0 1 0,-1-1 0,1 0 0,-1 1 1,1-1-1,0 0 0,-1 0 0,1 1 0,-1-1 0,1 0 0,0 0 1,-1 0-1,1 0 0,-1 0 0,1 0 0,-1 0 0,1 0 0,-1 0 1,1 0-1,-1 0 0,0 0 0,1 0-5,0 0 0,0 0 0,0 0 0,0 0-1,0 0 1,0 1 0,0-1 0,0 0 0,0 0 0,-1 0 0,1 0 0,0 0 0,0 0-1,0 0 1,0 0 0,0-1 0,0 1 0,0 0 0,0 0 0,0 0 0,0 0-1,0 0 1,-1 0 0,1 0 0,0 0 0,0 0 0,0 0 0,0 0 0,0 0 0,0 0-1,0 0 1,0 0 0,0 0 0,0 0 0,0 0 0,0-1 0,0 1 0,0 0-1,0 0 1,0 0 0,0 0 0,0 0 0,0 0 0,0 0 0,0 0 0,0 0 0,0 0-1,0 0 1,0-1 0,0 1 0,0 0 0,0 0 0,0 0 0,0 0 0,0 0 0,0 0-1,-1-20-1010,1 10 399,0 0 1,0 0 0,3-18-1,9-16-594,-7 26 372,4-27 1,-7 24 419,4-20-183,2 17 377,0 1 0,20-39 0,-23 54 583,-1 1 1,1 0-1,1 0 0,-1 0 0,1 1 0,13-12 0,44-29 1808,-41 32-1397,-10 7-368,0 0 1,0 1-1,1 0 1,-1 1-1,21-7 1,-26 11-255,1 0 0,-1 1 0,1-1 0,0 2 0,-1-1 0,1 1-1,0 0 1,0 0 0,-1 1 0,13 3 0,10 2 177,-19-4-257,-1 1-1,14 4 1,-5 0-9,17 7 229,-2 7-107,-34-21-166,1 1-1,-1-1 1,1 1-1,-1-1 1,1 1-1,0-1 1,-1 1-1,1-1 0,0 0 1,-1 1-1,1-1 1,0 0-1,0 0 1,-1 0-1,1 1 1,0-1-1,0 0 1,-1 0-1,1 0 1,0 0-1,0 0 0,-1 0 1,2-1-1,-1 2 16,-1 0-7,-1 0 5,1 1-21,-1 0 0,0 0-1,0 0 1,0 0 0,0 0 0,0 0 0,-1 0 0,1-1 0,0 1 0,-1-1 0,1 1 0,-3 1 0,-30 3-637,5 4 17,-23-5-310,34-1 666,-16 0-72,-22-9 20,-10 0 170,38 5 144,10 1 37,0-1 1,-27-4 0,41 3-17,-2 0 27,0 0 1,1 0-1,-1 0 1,0 1-1,1 0 0,-1 0 1,0 0-1,1 1 1,-1 0-1,-8 2 0,9-2 47,-7 5 202,12-6-293,0 1 0,0-1 0,-1 0 0,1 1 0,0-1 0,0 0 0,0 1 0,0-1 0,0 0 0,0 1 0,0-1 0,0 0 0,0 1 0,0-1 0,0 1 0,0-1 0,0 0 0,1 1 0,-1-1 0,0 0 0,0 1 0,0-1 0,0 0 0,1 0 0,-1 1 0,0-1 0,0 0 0,0 1 0,1-1 0,-1 0 0,0 0 0,1 0 0,-1 1 0,0-1 0,1 0 0,59 50 1089,-24-15-679,65 70 592,-95-99-963,113 125 693,-70-71-378,-32-48-221,-14-11-116,-1 1 0,0-1 0,0 1-1,0-1 1,0 1 0,0 0 0,0 0 0,0-1 0,0 1-1,2 4 1,-1 1 100,-3-6-137,0-1 0,0 0 0,0 1-1,1-1 1,-1 1 0,0-1 0,0 1 0,1-1 0,-1 1-1,0-1 1,1 0 0,-1 1 0,0-1 0,1 0 0,-1 1-1,0-1 1,1 0 0,-1 1 0,1-1 0,-1 0 0,0 0-1,1 0 1,-1 1 0,1-1 0,-1 0 0,1 0-1,-1 0 1,1 0 0,-1 0 0,1 0 0,-1 0 0,1 0-1,-1 0 1,1 0 0,-1 0 0,1 0 0,0-1 0,-1-1-1371,3-9-2410,-3 11 3600,1 0-1,0-1 0,0 1 0,-1 0 1,1-1-1,0 1 0,0 0 0,0 0 1,0 0-1,-1 0 0,1 0 0,0 0 1,2 0-1</inkml:trace>
</inkml:ink>
</file>

<file path=ppt/ink/ink1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4:19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1312,'0'-10'258,"0"4"3207,3 6-2900,7 0-192,-7 0-21,-3 0-53,0 0 266,0 0-149,0 140 2021,0-139-2432,0 0-1,0 0 0,0 0 0,0-1 0,0 1 1,0 0-1,-1 0 0,1 0 0,0 0 0,0-1 0,0 1 1,-1 0-1,0 1 0,-2 1 49,-1 2 44,11 2-15,-7-6-79,3 1 194,-3-2-69,0 13 85,0-10-37,-3-3-192,-10 0-1386,13 0-1052,0 0 716</inkml:trace>
</inkml:ink>
</file>

<file path=ppt/ink/ink1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4:19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1824,'1'-11'531,"3"14"-283,-3-3-170,-1 1 0,1 0 1,0 0-1,-1-1 0,1 1 1,0 0-1,-1-1 0,1 1 1,0-1-1,0 1 1,0-1-1,1 1 0,-2-1 461,0 0-22,3-2-111,7-9 228,-10 11-604,1-1 1,0 1-1,-1 0 0,1-1 0,-1 1 0,1 0 1,-1-1-1,1 1 0,0 0 0,-1 0 0,1 0 1,0-1-1,-1 1 0,1 0 0,0 0 0,-1 0 1,1 0-1,0 0 0,-1 0 0,1 0 0,0 1 1,-1-1-1,2 0 0,0 1 77,2-2 59,-1 1 0,1 0 1,-1 1-1,1-1 0,-1 1 0,1-1 0,5 3 0,-8-2-138,0-1-1,0 1 0,0 0 1,0-1-1,0 1 1,0 0-1,-1 0 1,1 0-1,0 0 1,-1 0-1,1 0 1,-1 0-1,1 0 0,-1 0 1,1 0-1,-1 0 1,0 0-1,1 0 1,-1 0-1,0 0 1,0 1-1,0-1 0,0 0 1,0 0-1,0 2 1,0 8 220,1-8-202,-1 1-1,0-1 1,0 0-1,0 0 1,0 0-1,-1 1 1,1-1 0,-1 0-1,-1 3 1,-8 13 108,5 7-74,3-21-63,-1 0 1,1 1-1,-1-1 0,-3 5 0,-5-4 77,10-5-88,0-1-1,0 0 1,0 1-1,0-1 0,0 1 1,0 0-1,0-1 1,0 1-1,0 0 1,1-1-1,-1 1 0,0 0 1,0 0-1,1 0 1,-2 1-1,0 11 80,2-13-83,0 0-1,0 0 0,0 0 1,0 0-1,0 0 0,0 1 1,0-1-1,0 0 0,0 0 0,0 0 1,0 0-1,0 0 0,0 0 1,0 0-1,0 0 0,0 0 1,0 0-1,0 0 0,0 1 1,0-1-1,0 0 0,0 0 0,0 0 1,-1 0-1,1 0 0,0 0 1,0 0-1,0 0 0,0 0 1,0 0-1,0 0 0,0 0 1,0 0-1,0 1 0,0-1 1,0 0-1,0 0 0,0 0 0,-1 0 1,1 0-1,0 0 0,0 0 1,0 0-1,0 0 0,0 0 1,0 0-1,0 0 0,0 0 1,0 0-1,0 0 0,-1 0 0,1 0 1,0 0-1,0 0 0,0 0 1,0 0-1,-9 0-13,14 0-267,17 0 202,56 0 626,-78 0-863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35:57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1 198 1312,'13'-13'421,"-11"10"-245,-2 3 38,1 0-173,-1 1 0,1-1 0,-1 0 0,1 0 1,-1 0-1,1 0 0,-1 0 0,1 0 1,0 0-1,-1 0 0,1 0 0,-1 0 0,0-1 1,1 1-1,-1 0 0,1 0 0,-1 0 1,1-1-1,-1 1 0,1 0 0,-1 0 0,0-1 1,1 1-1,-1 0 0,1-1 0,-1 1 1,0-1-1,1 1 0,-1 0 0,0-1 0,0 1 1,1-1-1,-1 1 0,0-1 0,0 1 0,0-1 1,0 1-1,1-1 0,-1 1 0,0-1 1,0 1-1,0-1 0,0 1 0,0-1 0,0 1 1,0-1-1,-1 0 0,1 0 44,0-1 0,0 0-1,1 1 1,-1-1 0,0 0 0,1 1-1,-1-1 1,2-2 0,0-1 37,1-2-19,0 1 0,1 0 1,-1 0-1,1 1 0,5-7 0,20-16 772,-29 28-870,0 0 1,0-1-1,0 1 1,0 0-1,0 0 0,0 0 1,0 0-1,0 0 1,0 0-1,0 0 0,1 0 1,-1 0-1,0-1 1,0 1-1,0 0 1,0 0-1,0 0 0,0 0 1,0 0-1,0 0 1,1 0-1,-1 0 1,0 0-1,0 0 0,0 0 1,0 0-1,0 0 1,0 0-1,0 0 1,1 0-1,-1 0 0,0 0 1,0 0-1,0 0 1,0 0-1,0 0 1,0 0-1,1 0 0,-1 0 1,0 0-1,0 0 1,0 0-1,0 0 1,0 0-1,0 1 0,0-1 1,0 0-1,0 0 1,1 0-1,-1 0 1,0 0-1,0 0 0,0 0 1,0 0-1,0 0 1,0 1-1,7 5 261,0 0 15,-1 0-1,0 1 0,10 12 0,-12-9-89,-3-7-166,0-1 1,0 0 0,0 0-1,1 0 1,-1 0-1,1 0 1,-1 0-1,3 2 1,3 3 14,-3-4-28,-1 0 0,0 1 0,0-1 0,0 1 0,2 3 0,-2 0 12,-3-7-21,0 1 0,1-1-1,-1 1 1,0-1 0,0 1 0,0-1-1,0 0 1,1 1 0,-1-1 0,0 1-1,0-1 1,1 0 0,-1 1 0,0-1-1,1 0 1,-1 1 0,0-1-1,1 0 1,-1 0 0,1 1 0,-1-1-1,0 0 1,1 0 0,-1 0 0,1 1-1,-1-1 1,1 0 0,-1 0 0,1 0-1,-1 0 1,0 0 0,1 0 0,-1 0-1,1 0 1,0 0 0,4 2 167,-5-1-164,0-1 0,1 1 0,-1-1 0,0 0 0,0 1 0,0-1 0,1 0 0,-1 1-1,0-1 1,0 0 0,1 0 0,-1 1 0,0-1 0,1 0 0,-1 0 0,0 1 0,1-1-1,-1 0 1,0 0 0,1 0 0,-1 0 0,1 0 0,-1 0 0,0 1 0,1-1 0,-1 0-1,1 0 1,-1 0 0,0 0 0,1 0 0,-1 0 0,1-1 0,-1 1 0,0 0 0,1 0-1,-1 0 1,1 0 0,-1 0 0,0 0 0,1-1 0,-1 1 0,0 0 0,1 0 0,-1-1-1,0 1 1,1-1 0,12-7 123,-12 7-113,3 0 5,-1-1 1,0 1-1,0-1 0,0 0 0,0 0 1,5-5-1,-3-6 30,-4 9-40,0 0 0,1 0 0,-1 0 0,1 0 0,4-7 0,1 2-6,-3 4 2,-1 0 1,1-1 0,-1 0-1,5-10 1,-3-10 45,2 13-34,-7 12-27,1 0 1,0-1-1,0 1 0,-1-1 1,1 1-1,-1-1 1,1 1-1,-1-1 1,1 1-1,-1-1 1,0 1-1,0-3 0,0 4 2,0-1 0,0 1-1,0-1 1,0 1-1,-1-1 1,1 1 0,0-1-1,0 1 1,1-1-1,-1 1 1,0-1 0,0 1-1,0-1 1,0 1-1,0-1 1,0 1 0,1-1-1,-1 1 1,0-1-1,0 1 1,1-1 0,-1 1-1,0-1 1,1 1-1,-1 0 1,0-1 0,1 1-1,-1 0 1,1-1-1,-1 1 1,1 0 0,-1 0-1,1-1 1,-1 1-1,1 0 1,-1 0 0,1 0-1,-1-1 1,1 1-1,-1 0 1,1 0 0,-1 0-1,1 0 1,-1 0-1,1 0 1,-1 0 0,1 0-1,-1 1 1,2-1-1,-2-3-222,0 3 196,0 0 0,0-1 0,0 1 0,-1 0 0,1-1 0,0 1 0,0 0 0,1-1 0,-1 1 0,0 0 0,0-1 0,0 1 0,0 0 0,0 0 0,0-1 0,0 1 0,0 0 0,1-1 0,-1 1 0,0 0 0,0 0 0,0-1-1,1 1 1,-1 0 0,0 0 0,13 10-585</inkml:trace>
</inkml:ink>
</file>

<file path=ppt/ink/ink1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4:20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4480,'0'-15'1664,"0"15"-1312,0 0-64,0 0 1952,0 0-1280,0 0 864,16 15-1056,0-15 64,15 0-480,0 0 0,0 16-224,0-16 0,16 0-64,-16 0-4416,-15 15 2368</inkml:trace>
</inkml:ink>
</file>

<file path=ppt/ink/ink1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4:20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3904,'-16'0'1440,"16"0"-1120,0 0-96,0 0 1152,16 16-800,15-16 192,0 0-448,16 0-64,-1 0-160,-14-16-2112,14 32 1120</inkml:trace>
</inkml:ink>
</file>

<file path=ppt/ink/ink1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4:21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3072,'0'0'976,"0"0"-587,0 0 17,0 0 665,0 0-201,0 0 239,0 0-330,0 0 138,3 0-304,566 0 1265,-569 0-1944,0 0 1,1 0-1,-1 0 1,0 0-1,1 0 1,-1 0 0,0 0-1,1 0 1,-1 0-1,0 0 1,1 0-1,-1 0 1,0 0 0,1 0-1,-1 0 1,0 0-1,0 1 1,1-1-1,-1 0 1,0 0 0,0 0-1,1 0 1,-1 1-1,0-1 1,1 0-1,1 3-164,3 3-1456,-15 1-2099,-6 6 1156</inkml:trace>
</inkml:ink>
</file>

<file path=ppt/ink/ink1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4:21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 4736,'0'0'1530,"-3"2"-932,-7 9-220,9-11-337,1 1 0,-1 0 0,1-1 0,0 1 0,-1 0-1,1-1 1,0 1 0,0 0 0,-1-1 0,1 1 0,0 0 0,0 0-1,0-1 1,0 1 0,0 0 0,0 0 0,0 0 0,0-1-1,0 1 1,0 0 0,1 0 0,-1 6 159,1 7 153,-1-3-41,0 0 0,0-1-1,-3 20 1,-2-7 150,1 0 0,0 37 1,4-29-126,-3 65 398,-23 102-42,24-150-471,2-38-156,-1 0 1,-1 15-1,-4-3 11,4-16-151,1 0 0,-1 1 0,1-1 0,0 12 0,1-5-2011,0-10 549</inkml:trace>
</inkml:ink>
</file>

<file path=ppt/ink/ink1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4:21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4800,'15'31'1792,"-15"-31"-1408,-15 63-96,15-48 832,0 32-672,0 0 384,15-16-480,-15 16 160,0-16-288,0 0 128,0 0-192,0-15 224,0-1-256,0 1-448,0-16 128,0 0-2944,0-16 1728</inkml:trace>
</inkml:ink>
</file>

<file path=ppt/ink/ink1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4:22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3808,'13'-13'1227,"-13"13"-1194,1-1 0,-1 1 0,1 0 0,-1-1 0,1 1 1,-1 0-1,1 0 0,-1-1 0,1 1 0,-1 0 1,1 0-1,0 0 0,-1 0 0,1-1 0,-1 1 1,1 0-1,0 0 0,-1 0 0,1 0 0,-1 0 1,1 1-1,0-1 0,-1 0 0,1 0 0,0 1 1,-1-1 68,7 0 615,0 0 1,-1 1-1,1 0 1,11 3-1,-6 0-570,-1 1 0,0 0 1,10 7-1,7 2 210,-24-11-320,1 0 0,0 0-1,-1 1 1,1-1 0,-1 1 0,0 0-1,0 0 1,0 0 0,-1 1 0,0-1-1,6 10 1,-8-12-7,0 1 1,0-1-1,0 0 0,0 0 0,0 1 0,0-1 1,-1 1-1,1-1 0,-1 1 0,0-1 0,0 1 1,0-1-1,0 0 0,0 1 0,0-1 1,-1 1-1,1-1 0,-1 1 0,1-1 0,-1 0 1,0 1-1,0-1 0,0 0 0,-1 0 0,1 1 1,0-1-1,-1 0 0,-2 2 0,2-2-7,-1 0-1,0 0 0,0 0 1,0 0-1,-4 1 1,5-2-15,0 0 0,1 0 0,-1 0 0,0 0 0,0 0 0,1 0 0,-1 0 1,1 1-1,-1-1 0,1 1 0,-1-1 0,-1 3 0,0 3 21,3-7-20,0 1 0,0-1-1,0 1 1,0-1 0,-1 0-1,1 1 1,0-1 0,0 1-1,0-1 1,-1 0 0,1 1-1,0-1 1,-1 1 0,1-1-1,0 0 1,-1 1 0,1-1-1,0 0 1,-1 0 0,1 1-1,-1-1 1,1 0 0,0 0-1,-1 0 1,1 1 0,-1-1 0,1 0-1,-1 0 1,1 0 0,-1 0-1,1 0 1,0 0 0,-1 0-1,1 0 1,-1 0 0,12 0 350,-2-1-213,0 1 0,0 1 0,12 1 1,-11 1-97,-7-2-37,0 0 0,0 0 0,1 0 0,-1-1 0,5 1 0,21-6 52,-16 2-40,20 1 45</inkml:trace>
  <inkml:trace contextRef="#ctx0" brushRef="#br0" timeOffset="1">1123 235 3712,'0'16'1408,"0"-16"-1120,0 31-64,-16-15 384,16-1-384</inkml:trace>
</inkml:ink>
</file>

<file path=ppt/ink/ink1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4:23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2720,'0'-1'70,"0"1"-1,0 0 1,-1-1-1,1 1 1,0-1 0,0 1-1,0 0 1,0-1 0,0 1-1,0-1 1,0 1 0,0-1-1,1 1 1,-1 0 0,0-1-1,0 1 1,0-1 0,0 1-1,0 0 1,1-1-1,-1 1 1,0 0 0,0-1-1,1 1 1,-1 0 0,0-1-1,1 1 1,6 5 1482,-4-2-1806,-3-2 314,1-1-1,-1 1 1,1-1 0,-1 1-1,0 0 1,1-1 0,-1 1 0,0 0-1,0-1 1,1 1 0,-1 0-1,0 0 1,0-1 0,0 1 0,0 0-1,0-1 1,0 1 0,0 0-1,0 0 1,0-1 0,-1 2 0,1 3 156,0 288 2179,-1-282-2336,0 0 1,0-1-1,-5 16 1,2-3 81,2-13-99,1 0 0,1 14 1,0-24-42</inkml:trace>
</inkml:ink>
</file>

<file path=ppt/ink/ink1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4:24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5056,'16'0'1888,"-16"0"-1472,46-15-128,-14 15 1280,-1 15-928,16-15 96,-1 0-448,17 0 64,-17 0-192,-14-15 128,-1 15-160,0 0-128,0 0-32</inkml:trace>
</inkml:ink>
</file>

<file path=ppt/ink/ink1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4:24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3968,'16'0'1472,"-16"0"-1120,0 47-128,0-31 960,0 15-704,-16 31 224,16 1-416,0-1 96,-16 0-224,16-15-128,0 0-64</inkml:trace>
</inkml:ink>
</file>

<file path=ppt/ink/ink1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4:25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3072,'0'311'3146,"8"-200"-2694,-1-6-338,-7-85-108,-1-4 3,1-1 0,1 1 0,0 0 0,1 0 0,1-1 0,7 27 0,-4-28 103,-4-11-35,-1 1 0,1-1 0,-1 1 0,0 0 0,0-1 0,1 6 0,-3-54-326,-1 7-312,7-63 0,1 64 342,19-61 1,1 30 10,-17 42 116,-6 11 57,2 1-1,0 1 1,1-1 0,0 1-1,10-14 1,-11 18 88,2 0-1,-1 0 1,1 1 0,11-11 0,-14 16-17,-1 0-1,1 1 1,0 0 0,0-1-1,-1 1 1,1 1 0,0-1 0,1 1-1,-1-1 1,0 1 0,0 1 0,1-1-1,-1 0 1,8 1 0,-2 0 85,-8-1-81,1 1 1,-1 0-1,1 0 0,0 0 0,-1 0 0,1 1 1,-1-1-1,1 1 0,-1-1 0,1 1 0,-1 0 0,1 0 1,-1 0-1,0 0 0,1 1 0,-1-1 0,0 0 1,0 1-1,0 0 0,3 2 0,6 10 161,1 0 0,9 15 0,-20-26-172,0 0 0,1-1 0,-1 1 0,0 0 0,-1 0 0,1 0 0,0 0 0,-1 0 0,0 0 0,0 0 0,0 0 0,0 0 0,0 0 0,0 0 0,-1-1 0,1 1 0,-1 0 0,0 0 0,0 0 0,0 0 0,-3 4 0,1 0 28,-1-1 0,0 0 0,0 0 0,0-1 0,0 1 0,-1-1 0,0 0 1,-8 6-1,-23 10 72,12-8-162,21-11 32,0 0 1,0 0-1,-1-1 1,1 1 0,0-1-1,-1 0 1,1 1-1,-1-2 1,0 1 0,1 0-1,-5 0 1,-9 1 31,-8 4 17,20-4-37,-1-1-1,-1 1 1,1-1 0,-7 0 0,9-1 13,1 0 0,0 0 0,0 1 0,0-1 0,0 1 0,0 0 0,0-1 0,0 1 0,0 1 0,0-1 0,-3 2 0,1 0 40,5-3-18,-1 1 1,0-1 0,0 0-1,0 1 1,0-1 0,0 1 0,0 0-1,1-1 1,-1 1 0,0 0-1,0-1 1,1 1 0,-1 0-1,1 0 1,-1-1 0,0 1-1,1 0 1,-1 0 0,1 0-1,0 0 1,-1 0 0,1 0-1,0 0 1,0 0 0,0 0 0,-1 0-1,1 0 1,0 2 0,1-1 8,0 0 0,-1 0 0,1 1 0,0-1 0,0 0 0,0 0 0,0 0 1,2 2-1,-2-2 4,0-2-35,9 16 596,20 23 0,-23-31-539,1-1 0,0-1 0,0 1 0,16 8 0,-13-8-20,2 1 18,0 0 0,0-1 0,1 0 0,-1-1 0,2-1 0,15 4 0,15-3-661,-12 4-2490,-1-7 806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36:00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2080,'0'-10'429,"0"4"4075,2 6-4184,16 0 181,-8-1-361,-1 1 0,1 0-1,-1 1 1,11 2 0,-4 1-38,-10-2-34,0 0 1,1-1-1,-1 1 0,1-2 1,10 2-1,154-2 711,-80 0 234,-91 0-970</inkml:trace>
</inkml:ink>
</file>

<file path=ppt/ink/ink1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4:25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63 2656,'0'0'960,"0"0"-736,15 15-64,-15 1 1408,0-1-896,-15 1 864,15 31-896,-16-16 160,16 16-480,-15-1-256,15-14-64,15-1 352,1 0-192</inkml:trace>
  <inkml:trace contextRef="#ctx0" brushRef="#br0" timeOffset="1">219 16 4896,'-47'-16'1824,"47"16"-1440,-16 0-96,1 0 704,15 0-608,0 16-352,15-16-64,-15 16-2432,16-1 1376</inkml:trace>
</inkml:ink>
</file>

<file path=ppt/ink/ink1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4:25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359 172 2816,'1'5'351,"-4"19"567,-2 1-562,1 0-1,0 37 1,4-37-37,0 2 271,-3 30-1,-23 111 1358,24-149-1599,1-11-140,0-1 1,0 0-1,0 0 1,-1 0 0,0 0-1,-6 12 1,-5 10 1018,12-27-1155,1 1 0,-1 0 1,0-1-1,0 1 0,0-1 1,0 1-1,-1-1 0,1 1 1,-1-1-1,1 0 0,-1 0 1,0 0-1,0 0 0,0 0 1,0 0-1,0 0 0,-4 2 1,5-3-47,0-1-13,-1 1 0,1 0 0,-1 0 0,1-1 0,0 1 1,-1-1-1,1 0 0,-1 1 0,1-1 0,-1 0 0,1 0 0,-1 0 1,1 0-1,-3 0 0,-11 0-240,0 0 1,-1-2-1,1 1 0,-1-2 1,-23-7-1,27 5-789,1 0 0,-1-1 0,2-1 0,-1 1 0,-11-11 0,-12-15-2157</inkml:trace>
  <inkml:trace contextRef="#ctx0" brushRef="#br0" timeOffset="1">359 16 4384,'0'-15'1632,"0"15"-1248,16 0-128,-16 15 992,0-15-736</inkml:trace>
</inkml:ink>
</file>

<file path=ppt/ink/ink1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4:26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3392,'15'0'1248,"-15"0"-960,31 0-64,-15 0 1888,15 16-1184,0-16 832,16 0-1024,-16 0-256,0 0-320,0 0-2240,-15 15 1152</inkml:trace>
</inkml:ink>
</file>

<file path=ppt/ink/ink1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4:26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4576,'-15'15'1664,"15"-15"-1280,47-15-96,-16 15 896,0 0-704,16 0-544,-1 0 0</inkml:trace>
</inkml:ink>
</file>

<file path=ppt/ink/ink1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4:26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63 4160,'-32'-31'4053,"32"30"-3996,0 1 0,0 0-1,0 0 1,0-1 0,0 1-1,-1 0 1,1 0 0,0-1 0,0 1-1,0 0 1,0-1 0,0 1 0,0 0-1,0 0 1,0-1 0,0 1-1,0 0 1,0-1 0,0 1 0,0 0-1,0 0 1,1-1 0,-1 1 0,0 0-1,0 0 1,0-1 0,0 1-1,0 0 1,1 0 0,-1-1 0,0 1-1,0 0 1,0 0 0,1 0 0,-1 0-1,0-1 1,1 0 303,6 4 148,-6-2-410,1 0 0,0 0-1,-1 0 1,1 0-1,0-1 1,0 1 0,0-1-1,0 1 1,-1-1-1,1 0 1,3 1 0,4-2 89,1 0 1,-1 0-1,10-3 1,12-2 102,-1 3-105,54 2 0,18-1-118,-63-2-45,75-5-135,42 9-4548,-123 0 2688</inkml:trace>
  <inkml:trace contextRef="#ctx0" brushRef="#br0" timeOffset="1">375 47 3904,'0'31'1440,"0"-31"-1120,0 94-96,0-63 1664,0 16-1088,-15-1 512,15 17-768,-16-16-160,16-1-256,0-15 192,0 1-192,0-17-192,0 1 32,0-1-3584,16 1 1952</inkml:trace>
</inkml:ink>
</file>

<file path=ppt/ink/ink1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4:27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63 4640,'-31'15'1728,"31"-15"-1344,-15 47-96,15-31 896,0-1-704,0 16 224,0 1-416,0-1 32,15 0-192,1-15 64,-1-1-96,17-15-128,-1-15 0,-16-1-5056,17 0 2784</inkml:trace>
  <inkml:trace contextRef="#ctx0" brushRef="#br0" timeOffset="1">125 0 5632,'-31'0'2112,"31"0"-1664,0 16-96,0-16-64,0 0-224</inkml:trace>
</inkml:ink>
</file>

<file path=ppt/ink/ink1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4:27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157 344 4896,'-32'46'1824,"32"-46"-1440,0 94-96,0-47 768,16-1-640,-16 1 64,16 0-320,-16 0 192,0-16-224,-16-16 384,16 17-288,-31-32-480,0 0 160,-16 0-2624,16-16 1504</inkml:trace>
  <inkml:trace contextRef="#ctx0" brushRef="#br0" timeOffset="1">219 1 6464,'0'15'2400,"0"-15"-1856,-31 32-160</inkml:trace>
</inkml:ink>
</file>

<file path=ppt/ink/ink1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4:34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0 359 736,'2'-11'211,"-2"11"-207,0 0 0,0-1 0,0 1 0,0 0 0,0 0-1,0 0 1,0 0 0,0 0 0,0 0 0,0 0 0,0 0 0,1 0 0,-1 0 0,0 0 0,0 0 0,0 0 0,0 0 0,0 0 0,0 0 0,0 0 0,0 0 0,0 0 0,0 0 0,1 0-1,-1 0 1,0 0 0,0 0 0,0 0 0,0 0 0,0 0 0,0 0 0,0 0 0,0 0 0,0 0 0,0 0 0,0 0 0,1 0 0,-1 0 0,0 0 0,0 0 0,0 0 0,0 0-1,0 0 1,0 0 0,0 1 0,0-1 0,0 0 0,0 0 0,0 0 0,0 0 0,0 0 0,10 18 770,-6-10-167,6 8 70,-8-13-582,0 0 0,0 1 0,0-1 0,-1 0 0,1 0-1,-1 1 1,1-1 0,0 5 0,4 34 373,-3-22-187,6 21-1,10 16 182,-14-43-229,0-1 1,0 1-1,-1 1 1,-1-1-1,-1 0 1,2 19-1,-5-27-110,1-5-69,0 0-1,0 0 1,0 0 0,0 0 0,0 0 0,0 0-1,0 0 1,0 0 0,0 0 0,0 0 0,0 0-1,1 0 1,-1 0 0,0 0 0,1 0 0,-1 0-1,1-1 1,-1 1 0,1 0 0,-1 0 0,1 0-1,0 0 1,-1-1 0,1 1 0,0 0 0,0-1-1,-1 1 1,1-1 0,0 1 0,0 0 0,0-1-1,0 0 1,1 1 0,-1 0 0,0-1 1,0 1-1,0-1 0,0 1 0,0-1 1,0 0-1,0 1 0,1-1 1,-1 0-1,0 0 0,0 0 0,0 0 1,0 0-1,0 0 0,0 0 1,1 0-1,0-1 0,0 0 39,0 0 1,1 0-1,-1-1 0,0 1 0,0-1 1,3-2-1,5-5 181,97-82 1070,10-10-693,278-200-795,-268 215-1307,-8 3-3701,-20 28 1419</inkml:trace>
</inkml:ink>
</file>

<file path=ppt/ink/ink1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4:36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437 32 1728,'0'-6'237,"-1"-12"444,0 18-651,1-1 0,0 1 0,0 0 0,0-1 1,-1 1-1,1-1 0,0 1 0,0 0 1,-1-1-1,1 1 0,0 0 0,-1-1 0,1 1 1,-1 0-1,1 0 0,0-1 0,-1 1 0,1 0 1,-1 0-1,1 0 0,0-1 0,-1 1 0,1 0 1,-1 0-1,1 0 0,-1 0 0,1 0 0,-1 0 1,0 0-1,-4 3 578,-18 18 659,14-12-1120,0-1-1,0 1 1,1 1-1,-10 13 1,-15 34 295,13-26-302,-18 30 147,-39 84 1,56-94-241,13-28-18,-1-1 0,-21 35-1,17-36 20,4-8 3,0 1 1,1 0-1,1 0 0,-7 19 0,-4 14 221,-10-1-106</inkml:trace>
</inkml:ink>
</file>

<file path=ppt/ink/ink1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4:36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3488,'0'0'1280,"0"0"-992,-15 31-64,15-15 928,0 15-672,0-16 352,0 17-480,0-1-64,15 0-160,-15-16 256,16 1-192,0 0 320,15-16-288,0 0 32,0-16-160,0 16 160,16-16-160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36:00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2144,'0'0'699,"0"0"-417,0 0 22,0 0 544,0 0-144,0 0 251,0 0-267,0 0 53,0 0-304,0 0-143,0 0-113,0 0 27,0 0-43,2 0 107,105 0 475,-101 0-725,0 1 0,0 0 1,1 0-1,9 3 0,8 2 27,-15-5-28,0 0 1,0-1-1,18 0 0,-18-1 29,1 0 0,-1 1 0,1 1-1,-1 0 1,12 2 0,10 8 110,0-6-21,-18-2-108,-4 0 42,1-1-1,-1 0 1,1-1 0,17 1-1,-7-3 518,-15 0-635,-15 3-3076,10-2 1319</inkml:trace>
</inkml:ink>
</file>

<file path=ppt/ink/ink1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4:37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17 1472,'0'0'475,"3"0"-283,7 0 5,-10 0-188,0 0 0,0 0 0,0 0 0,0 0 0,1 0 0,-1 0 0,0 0 0,0 0 0,0 0 0,0 0 0,0 0 0,0 0 0,0 0 0,0 0 0,0 0 0,0 0 0,1 0 0,-1 0 0,0 0 0,0 0 0,0 0 0,0 0 0,0 0 0,0 0-1,0 0 1,0 0 0,0 0 0,0 0 0,0 0 0,0 0 0,0 0 0,1 0 0,-1 0 0,0 0 0,0 1 0,0-1 0,0 0 0,0 0 0,0 0 0,0 0 0,0 0 0,0 0 0,0 0 0,0 0 0,0 0 0,0 0 0,0 1 0,0-1 0,0 0 0,0 0 0,0 0 0,0 0 0,0 0 0,0 0 0,0 0 0,0 0 0,0 12 461,0-3-74,0 0 0,0 0-1,-3 12 1,1-12-226,-1 2-8,0 0 0,1 0 1,1 0-1,-1 17 0,2-1 29,-3 70 264,0-66-358,-1 0-19,1-1 1,1 0-1,4 48 0,4-46-35,-4-20 29,0 0 0,0 1 0,-1 14 0,-1 46 717,0-70-639,0-9-81,0-2-62,0-2-3,0 0-1,0 0 1,3-11-1,12-75-104,-13 82 100,1 0-1,0 1 1,5-14 0,18-27 11,-7 5 30,11-24-42,-3 7-184,-22 51 127,1 0 0,0 0 0,1 1 1,1 0-1,11-16 0,28-21-108,-34 39 126,-12 11 31,1-1 1,-1 1-1,1-1 0,0 1 0,0-1 1,0 1-1,-1 0 0,1 0 0,0 0 0,1 0 1,-1 0-1,0 0 0,0 1 0,0-1 1,0 1-1,1-1 0,-1 1 0,0 0 1,0 0-1,4 0 0,-4 0 2,0 0 21,0 1 0,0-1 1,0 0-1,0 1 0,0-1 1,0 1-1,0 0 0,-1 0 0,1-1 1,0 1-1,0 1 0,0-1 1,-1 0-1,1 0 0,-1 1 1,1-1-1,-1 0 0,1 1 1,-1 0-1,0-1 0,0 1 0,0 0 1,0 0-1,0-1 0,0 1 1,1 2-1,4 7 49,6 6 148,-10-14-180,0-1-1,0 0 0,0 1 1,-1-1-1,1 0 0,-1 1 1,0 0-1,1-1 1,-1 1-1,-1 0 0,1 0 1,0 0-1,-1-1 0,1 1 1,-1 0-1,0 6 0,1-1 47,-1-5-45,0 0 1,1 0 0,-1 0 0,0 0 0,-1 0 0,1 0 0,0 0 0,-1 0 0,0 0 0,-1 3 0,-1 1 44,2-4-60,0 0 0,0-1 0,0 1-1,0-1 1,-1 1 0,1-1 0,-1 1 0,0-1 0,0 0 0,0 0 0,0 0 0,0 0 0,0 0 0,-4 2 0,-20 1-102,9 2-6,15-5 66,0-1 0,0 0 0,0 0 0,-1-1 1,1 1-1,-1 0 0,1-1 0,0 1 1,-1-1-1,1 0 0,-1 0 0,1 0 1,-1 0-1,1 0 0,-1-1 0,1 1 1,0-1-1,-1 1 0,-2-2 0,-6-3-21,9 4 36,-1 0-1,0-1 1,0 1 0,0 0 0,-1 1-1,1-1 1,0 0 0,0 1 0,-6 0-1,3-1-22,3 1 20,0 0 1,1-1-1,-1 1 1,0 0-1,0 0 0,1 0 1,-1 1-1,0-1 1,1 1-1,-1-1 1,-3 2-1,6-1 15,0 0 0,-1 0-1,1 0 1,-1 0 0,1 0 0,0 0-1,0 0 1,0 0 0,0 0 0,0 0-1,0 0 1,0 0 0,0 2 0,1 5 68,1 0-1,0 0 1,0 0 0,0 0 0,1 0 0,7 12 0,-1 0 46,-6-13-64,0 0-1,1-1 0,0 1 1,0-1-1,1 0 1,6 8-1,2 1 66,0 1-76,-3-2 177,1 0 0,0-1-1,22 18 1,-15-19-73,-12-8-87,-1-1 1,0 1-1,7 7 0,-10-10-25,-1 1-1,1-1 1,-1 1-1,1-1 1,0 0-1,-1 0 1,1 1-1,0-1 0,3 1 1,7-1-4437,-12-1 2517</inkml:trace>
</inkml:ink>
</file>

<file path=ppt/ink/ink1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4:37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1248,'0'0'389,"3"0"-239,2 0-48,7-1 849,0 2 0,16 1-1,-7 9-240,-9-8-472,-9-3-222,-1 1 0,0-1 0,0 1 0,1 0 1,-1-1-1,0 1 0,0 0 0,0 0 0,0 1 0,0-1 0,0 0 0,0 1 0,2 1 0,16 12 153,-18-15-121,0 1 0,-1 0 0,1 0-1,-1 0 1,1-1 0,-1 2 0,0-1 0,1 0 0,-1 0 0,0 0-1,0 0 1,0 1 0,0-1 0,0 1 0,0-1 0,0 1 0,0-1-1,0 1 1,-1-1 0,1 1 0,-1 0 0,1 3 0,0 1 257,-1-5-254,0 0 0,0 1 0,0-1 1,0 0-1,0 1 0,0-1 0,0 0 0,0 1 1,0-1-1,-1 0 0,1 1 0,0-1 0,-1 0 1,1 0-1,-1 0 0,0 1 0,-1 1 0,-19 12 669,14-2-282,-6-7-236,-18 20 1,23-23-159,8-3-39,-1 0 1,1 0-1,0 0 1,-1 0-1,1 1 0,-1-1 1,1 0-1,-1 0 1,1 1-1,0-1 1,-1 0-1,1 1 1,-1-1-1,1 0 0,0 1 1,-1-1-1,1 1 1,0-1-1,0 0 1,-1 1-1,1-1 1,0 1-1,0-1 0,0 1 1,0-1-1,-1 1 1,1-1-1,0 1 1,0-1-1,0 1 1,0-1-1,0 1 0,0-1 1,0 1-1,0-1 1,1 1-1,-1 0 1,3-1 122,116 0 400,-116 0-542,-1 0 0,1 0 0,0-1 1,0 1-1,-1 0 0,1-1 1,0 0-1,-1 0 0,1 0 0,-1 0 1,4-1-1,-4 0-66,0 1 1,0 0-1,0 1 0,1-1 1,-1 0-1,0 0 1,1 1-1,-1 0 0,0-1 1,1 1-1,2 0 1,13 0-2231,11 0 652</inkml:trace>
</inkml:ink>
</file>

<file path=ppt/ink/ink1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4:38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16 4160,'-16'-16'1536,"16"16"-1216,0 16-64,-15-1 640,15 1-544,-16-1 1120,0 1-832,16 15-160,-15 16-288,15-16 64,0 0-160,-16-15 384,16 15-256,0-15-544,0 15 160,-15-31-3616,-1 15 2080</inkml:trace>
</inkml:ink>
</file>

<file path=ppt/ink/ink1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4:39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2656,'0'-10'538,"0"4"5014,2 6-5418,16 0 499,-7-1-404,1 1-1,-1 0 0,15 4 0,-7 0-127,-10-2 8,1 0 1,0 0-1,18 1 1,190-3 1895,-208 0-1700,-18 0-18,6 0-121,2 0-49,-3 0-26,-4 0 47,1 0-2863,6 0 1264</inkml:trace>
</inkml:ink>
</file>

<file path=ppt/ink/ink1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4:40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1824,'0'0'587,"3"0"-353,1 0-178,-1 0 108,-1 0 1,1 0-1,0 0 0,0-1 1,-1 1-1,1-1 0,3 0 1,7-9 507,-13 9-642,1 1 1,-1-1 0,1 1-1,-1 0 1,1 0 0,-1-1-1,1 1 1,-1 0 0,1 0-1,-1 0 1,1-1-1,-1 1 1,1 0 0,0 0-1,-1 0 1,1 0 0,-1 0-1,1 0 1,-1 0 0,1 0-1,0 0 1,-1 1-1,1-1 1,-1 0 0,1 0-1,-1 0 1,1 1 0,-1-1-1,1 0 1,0 1 0,0 0 59,0-1-48,0 1-1,0-1 1,0 1 0,0 0-1,0 0 1,0 0 0,-1-1-1,1 1 1,0 0 0,0 0-1,-1 0 1,1 0 0,-1 0-1,1 0 1,-1 1 0,1-1 0,-1 0-1,1 0 1,-1 2 0,2 26 1115,-3-19-930,1-8-200,0-1 0,0 1 0,0 0 0,0-1 0,-1 1 0,1-1 0,-1 1-1,1-1 1,-1 1 0,0-1 0,0 0 0,0 2 0,-6 10 130,4 0-74,3-11-78,0 0-1,-1 1 1,0-1 0,1 0 0,-1 0-1,0 1 1,0-1 0,0 0 0,0 0-1,-1 0 1,1 0 0,0-1 0,-3 3-1,3-2 8,-1 0 0,0 0 0,1 0-1,-1 0 1,1 0 0,0 0 0,0 0 0,-1 3-1,-3 5 177,-8 6 4</inkml:trace>
</inkml:ink>
</file>

<file path=ppt/ink/ink1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4:49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58 1472,'2'-11'2411,"-6"22"-1190,3-9-1158,-1 1-1,0 0-1,1 1 0,-1-1 1,1 1-1,0-1 1,0 1-1,0-1 0,1 1 1,-1 0-1,1-1 0,0 6 1,1 6 65,0-1 1,4 17-1,1 3-35,-1 25-49,-3-39-43,1 5 36,0 0 0,2 0 0,11 34 0,-15-56-5,1 1-1,0 0 1,0-1-1,0 0 1,0 1 0,0-1-1,1 0 1,0 0-1,-1 0 1,1 0-1,0-1 1,0 1 0,1-1-1,-1 0 1,1 0-1,-1 0 1,1 0-1,-1 0 1,1-1-1,0 0 1,0 0 0,0 0-1,5 1 1,6-1 33,1 0 1,0-1-1,-1-1 1,26-4-1,-15 2 32,-1 0-45,25-2-22,-28-1-62,0-1 0,0-1 0,-1-1 0,24-14 0,-31 16 27,125-72 28,-37 20 63,-59 37-137,1 2 0,1 2-1,1 1 1,59-12 0,-79 23 9,0 1 0,0 1 1,0 2-1,0 0 0,0 2 1,34 3-1,-53-1 32,-1-1 0,1 2 0,-1-1 0,1 0 0,-1 1 0,0 0 0,0 1 0,0 0 0,0-1 0,-1 2 0,0-1 0,6 6 0,-2-1 12,-1 0 0,0 1-1,0 0 1,-1 0 0,9 18-1,5 19 43,-13-31-56,7 15-38,-8 0 17,-7-27 49,1 1 0,0-1 0,0 1 0,0-1 0,1 1 0,0-1 0,-1 1 0,4 3 0,3 5 48,-5-9-28,-1 0 1,1 0-1,0 0 1,0-1 0,0 1-1,0-1 1,1 0-1,-1 0 1,1 0-1,6 4 1,19 13-26,-8-14-24,-11-4 7,-3 0 5,4 1 1,1 0 1,-1-1-1,1 0 0,13-1 1,1-1 0,1 1 0,29-4 0,6-8 0,-45 10 0,-7 0 3,1-1 1,19-4-1,11-9 36,47-24-1,-43 18 13,287-161 525,-67 29 288,-160 103 130,-41 22-4,-63 27-974,0 1 0,-1-1 0,1 1 0,0 0 0,0-1 0,0 1 0,-1 0 0,1 0 0,0-1 0,0 1 0,0 0 0,0 0 0,0 0 0,-1 0 0,2 0 0,0-2-5,-3 2-11,1-1 1,0 1 0,0 0-1,0-1 1,-1 1-1,1-1 1,0 1-1,-1-1 1,1 1-1,0 0 1,-1-1-1,1 1 1,0 0-1,-1-1 1,1 1-1,-1 0 1,1 0-1,-1-1 1,1 1-1,-1 0 1,1 0-1,-1 0 0,1 1 0,0-1 0,-1 0 0,1 1 0,0-1 0,0 0 0,0 1 0,-1-1 0,1 1 0,0-1 0,0 0 0,0 1 0,0-1 0,0 1 0,0-1 0,0 1 0,0-1 0,0 1 0,0-1 0,0 0 0,0 1 0,0 0 0</inkml:trace>
</inkml:ink>
</file>

<file path=ppt/ink/ink1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4:50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47 4576,'-15'-31'1664,"15"31"-1280,15 0-96,-15 0 544,16 0-512,15 0 768,0 0-608,47 0 64,-15-16-352,15 16 32,-1 0-128,1 0 0,-15 0-32,-17 0-2240,-14 0 1184</inkml:trace>
</inkml:ink>
</file>

<file path=ppt/ink/ink1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4:50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2240,'-15'16'832,"15"-16"-672,0 78 0,0-31 1152,0-1-736,15 17 544,1-1-640,-16-15 0,15 15-288,-15-31 96,16 0-160,-16 0 224,16-15-224</inkml:trace>
</inkml:ink>
</file>

<file path=ppt/ink/ink1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4:50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5056,'13'13'1642,"-13"-13"-1617,0 0 0,0 1-1,1-1 1,-1 0 0,0 0-1,0 0 1,1 1-1,-1-1 1,0 0 0,0 0-1,1 0 1,-1 0-1,0 0 1,1 0 0,-1 1-1,0-1 1,1 0 0,-1 0-1,0 0 1,1 0-1,-1 0 1,0 0 0,1 0-1,-1 0 1,1-1-1,3 2 74,0-1 0,0 1 0,0 0 0,0 0-1,0 0 1,0 1 0,0 0 0,5 2-1,-4-1-5,-4-3-66,-1 0 0,1 0 0,0 1 0,-1-1 0,1 0 0,-1 1 0,1-1 0,-1 1 0,1-1-1,-1 0 1,1 1 0,-1-1 0,1 1 0,-1-1 0,1 1 0,-1 0 0,0-1 0,1 1 0,-1-1 0,0 1 0,1 1-1,1 3 103,3 2 20,-4-6-118,0 1 1,0-1 0,-1 0 0,1 1-1,0-1 1,0 1 0,-1-1-1,1 1 1,-1-1 0,1 1 0,-1 0-1,0-1 1,0 1 0,1-1 0,-1 1-1,0 0 1,0-1 0,-1 1-1,1 0 1,0-1 0,0 1 0,-1-1-1,0 3 1,-15 25 438,6-24-378,4 5-54,-7-4-31,-2 7-6,2 0 128,13-13-118,0 0 0,0 0 0,-1 0 0,1 0 0,0 0 0,0 0 0,0 0 0,0 0 0,0 0 0,0 0 0,0 0 0,0 0 0,0 1 0,-1-1 0,1 0 0,0 0 0,0 0 0,0 0 0,0 0 0,0 0 0,0 0 0,0 0 0,0 1 0,0-1 0,0 0 0,0 0 0,0 0 0,0 0 0,0 0 0,0 0 0,0 1 0,0-1 0,0 0 0,0 0 0,0 0 0,0 0 0,0 0 0,0 0 0,0 0 0,0 1 0,0-1 0,0 0 0,0 0 0,1 0 0,-1 0 0,0 0 0,0 0 0,0 0 0,0 0 0,0 0 0,0 0 0,0 1 0,0-1 0,0 0 0,1 0 0,-1 0 0,8 6 260,1-1-1,-1 0 0,11 5 0,-19-10-268,3 1 14,-1-1 0,1 1 0,-1-1 1,1 0-1,0 1 0,-1-1 1,1 0-1,-1-1 0,1 1 0,0 0 1,-1-1-1,1 1 0,-1-1 1,1 0-1,-1 0 0,1 0 0,2-2 1,8-2 87,19 3 47</inkml:trace>
</inkml:ink>
</file>

<file path=ppt/ink/ink1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4:51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0 4480,'-15'0'1664,"15"0"-1312,-16 31-64,16-15 1600,0-1-1088,-15 17-64,15-1-448,-16-16 96,16 16-256,-16 1-32,16-17-64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33:09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2656,'0'0'837,"0"0"-501,-3 3-144,-4 6 10,7-9-197,0 0-1,0 1 1,0-1-1,0 0 1,0 0-1,0 0 1,0 0-1,0 1 1,1-1-1,-1 0 0,0 0 1,0 0-1,0 1 1,0-1-1,0 0 1,0 0-1,0 0 1,1 0-1,-1 1 1,0-1-1,0 0 0,0 0 1,0 0-1,0 0 1,1 0-1,-1 0 1,0 0-1,0 0 1,0 1-1,1-1 1,-1 0-1,0 0 0,0 0 1,0 0-1,1 0 1,-1 0-1,0 0 1,0 0-1,0 0 1,1 0-1,-1 0 0,0 0 1,0 0-1,0-1 1,1 1-1,-1 0 1,0 0-1,0 0 2,0 0 0,0 0-1,1 0 1,-1 0 0,0 0-1,0 0 1,0 0 0,0 0 0,0 0-1,0 0 1,0 0 0,0 0-1,0 0 1,0 0 0,1 0 0,-1 0-1,0 0 1,0 0 0,0 0-1,0 0 1,0 0 0,0 0-1,0 0 1,0 0 0,0 0 0,0 0-1,0 0 1,0 0 0,1 0-1,-1 0 1,0 0 0,0 1 0,0-1-1,0 0 1,0 0 0,0 0-1,0 0 1,0 0 0,0 0-1,0 0 1,0 0 0,0 0 0,0 0-1,0 0 1,0 1 0,0-1-1,0 0 1,0 0 0,0 0 0,0 0-1,0 0 1,0 0 0,0 0-1,0 0 1,0 0 0,0 1 0,0 6 166,1-3-86,-1-1 0,0 1-1,0-1 1,0 1 0,0 0-1,-1-1 1,0 0 0,-1 6-1,-3-1-22,4-7-55,0 0 0,1 1 0,-1-1 0,0 1 0,0-1 0,1 1 0,-1-1-1,1 1 1,-1-1 0,1 1 0,0 0 0,-1-1 0,1 1 0,0 3 0,0 52 232,3-52-155,7 5 0,-7-7-10,-3-1 5,0-1-79,0-1 0,0 0 0,0 1 0,0-1-1,0 0 1,0 0 0,0 1 0,0-1 0,0 0 0,0 1 0,0-1 0,0 0-1,0 0 1,0 1 0,0-1 0,1 0 0,-1 0 0,0 1 0,0-1-1,0 0 1,0 0 0,1 0 0,-1 1 0,0-1 0,0 0 0,0 0-1,1 0 1,-1 0 0,0 1 0,0-1 0,1 0 0,-1 0 0,0 0 0,1 0-1,-1 0 1,0 0 0,0 0 0,1 0 0,-1 0 0,0 0 0,0 0-1,1 0 1,-1 0 0,0 0 0,1 0 0,-1 0 0,0 0 0,15-6 2,-12 4 0,7 0 50,-6 1-23,0 1 0,1-1-1,-1 0 1,0 0 0,0 0-1,0-1 1,-1 1-1,7-4 1,-9 5-24,0-1 0,-1 1 1,1-1-1,0 1 0,0 0 0,0-1 0,-1 0 1,1 1-1,0-1 0,0 1 0,-1-1 0,1 0 0,-1 0 1,1 1-1,-1-1 0,1 0 0,-1 0 0,1 1 0,-1-1 1,1 0-1,-1 0 0,0 0 0,1-1 0,5-12 22,-5 12-27,0 0 1,1 1-1,0-1 0,-1 1 1,1-1-1,0 1 0,3-2 1,-2 1 5,0 0 1,-1 0 0,1 0 0,0 0-1,-1 0 1,0 0 0,0-1-1,3-3 1,24-38 440,-24 31 112,5 8-213,-7 0-230,-3 5-114,0-1 0,0 1 0,0 0 0,0-1 0,1 1 0,-1 0 0,0-1 1,0 1-1,0 0 0,0 0 0,0-1 0,0 1 0,0 0 0,1-1 0,-1 1 0,0 0 0,0 0 0,0-1 0,1 1 0,-1 0 0,0 0 0,0 0 0,1-1 1,-1 1-1,0 0 0,1 0 0,-1 0 0,0 0 0,0 0 0,1 0 0,-1 0 0,0-1 0,1 1 0,-1 0 0,0 0 0,1 0 0,-1 0 0,0 0 0,1 0 1,-1 0-1,0 1 0,0-1 0,1 0 0,-1 0 0,0 0 0,1 0 0,-1 0 0,0 0 0,0 0 0,1 1 0,-1-1 0,0 0 0,1 1 0,4 9 104,1-5-57,-5-5-47,0 1 0,-1-1 0,1 1 0,0 0 0,-1-1 0,1 1 0,0 0 0,-1 0 0,1 0 0,-1-1 0,0 1 0,1 0 0,-1 0 0,1 0 0,-1 0 0,0 0 0,0 0 0,1 1 0,25 58 50,-26-58-36,1 1-1,0-1 1,-1 1-1,1 0 1,-1 0 0,0-1-1,0 1 1,0 0-1,0 0 1,-1 3 0,1-4 0,-1-1 0,1 1 0,0-1 1,0 1-1,0-1 0,0 1 0,0-1 1,0 1-1,0-1 0,0 1 0,1-1 1,-1 1-1,0-1 0,1 0 0,1 3 1,8 1 179,-5 2-104,-5-7-87,0 1 0,0-1 1,0 1-1,1-1 1,-1 0-1,0 1 1,1-1-1,-1 1 1,0-1-1,1 0 0,-1 1 1,0-1-1,1 0 1,-1 0-1,1 1 1,-1-1-1,1 0 1,-1 0-1,1 0 0,-1 1 1,1-1-1,-1 0 1,0 0-1,1 0 1,-1 0-1,1 0 0,-1 0 1,1 0-1,-1 0 1,1 0-1,0-1 1,6 2 46,-6-1-41,1 0 1,0 0-1,-1 0 1,1 0-1,-1 0 1,1 0-1,0 0 1,-1-1-1,1 1 0,0 0 1,2-2-1,1-9 47,8 6-43,-6 1-49,-1-1 1,1-1-1,-1 1 0,0-1 0,8-9 1,2-3-60,-3 2-4,-10 9 17,-2 7 73,-1-1-1,0 1 0,0-1 0,0 1 0,0-1 1,1 1-1,-1-1 0,0 1 0,0-1 1,1 1-1,-1 0 0,0-1 0,1 1 1,-1 0-1,1-1 0,-1 1 0,0 0 0,1-1 1,-1 1-1,1 0 0,-1 0 0,1 0 1,-1-1-1,1 1 0,-1 0 0,1 0 1,-1 0-1,1 0 0,-1 0 0,1 0 0,-1 0 1,1 0-1,-1 0 0,1 0 0,-1 0 1,1 0-1,0 0 0,12 0-265,-13 0 269,0 0 0,0 0 0,0 0 0,0 0 0,0 0 0,0 0 0,0 0 0,0 0 0,0 0 0,0 0 0,1 0 0,-1 0 0,0 0 0,0 0 0,0 0 0,0 0 0,0 0 0,0 0 0,0 0 0,0 0 0,0 0 0,0 0 0,0 0 0,1 0 0,-1 0 0,0 1 0,0-1 0,0 0 0,0 0 0,0 0 0,0 0 0,0 0 0,0 0 0,0 0 0,0 0 0,0 0 0,0 0 0,0 0 0,0 0 0,0 0 0,0 1 0,0-1 0,0 0 0,0 0 0,0 0 0,0 0 0,0 0 0,0 0 0,0 0 0,0 0 0,0 0 0,0 0 0,0 1 0,0-1 0,0 0 0,0 0 0,0 0-2,0 1 0,0-1-1,0 1 1,0-1-1,0 0 1,0 1 0,0-1-1,0 1 1,0-1-1,0 1 1,1-1 0,-1 0-1,0 1 1,0-1-1,0 0 1,0 1 0,1-1-1,-1 0 1,0 1-1,0-1 1,1 0 0,-1 1-1,0-1 1,1 0-1,-1 1 1,0-1 0,1 0-1,-1 0 1,0 0-1,1 1 1,6 4-4,9 23 271,-11-17-144,5 7 62,-9-18-172,-1 0 0,0 0 0,0 1 0,0-1-1,1 0 1,-1 0 0,0 0 0,0 1 0,1-1-1,-1 0 1,0 0 0,1 0 0,-1 0 0,0 0-1,1 0 1,-1 0 0,0 0 0,0 1-1,1-1 1,-1 0 0,0 0 0,1 0 0,-1-1-1,0 1 1,1 0 0,3 1 21,-1-1-1,1 0 1,-1 0-1,1-1 1,0 1-1,-1-1 1,1 1 0,-1-1-1,1 0 1,-1-1-1,0 1 1,0-1-1,7-3 1,-8 3-200,-2 2-751,0 0 234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36:01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2400,'0'0'779,"0"0"-481,0 0-154,5 0-10,58-1 297,-5-1-204,65 7 0,-61 6-222,-36-9 48,-10 0 12,0 0 1,0 1-1,19 6 1,-12-1 118,-5-2 86,35 8 1,-37-11-35,-7-2-76,0 0 0,0 1 1,15 4-1,-23-5-123,1-1 1,-1 1 0,1-1-1,-1 1 1,1 0 0,-1 0-1,0 0 1,1 0 0,-1 0-1,0 0 1,0 0 0,0 0-1,0 0 1,0 0-1,0 1 1,0-1 0,0 0-1,-1 1 1,1-1 0,0 0-1,-1 1 1,1-1 0,-1 1-1,1-1 1,-1 1-1,0 0 1,0 1 0,-2 2 218,1-3-236,-1-1-1,1 0 1,0 0 0,0 0 0,-1 0 0,1 0 0,-1 0 0,1-1-1,0 1 1,-1 0 0,0-1 0,1 1 0,-1-1 0,1 1 0,-1-1-1,0 0 1,-2 0 0,3 0-21,-1 0-1,1 1 1,-1-1 0,0 0-1,1 1 1,-1-1-1,1 1 1,-1-1 0,1 1-1,0-1 1,-1 1 0,0 1-1,-12 4-183,11-5 50,-1 0 0,0 0 1,0-1-1,0 0 0,0 0 0,-5 0 0,-5 0-1145,-15 0 86</inkml:trace>
</inkml:ink>
</file>

<file path=ppt/ink/ink1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4:52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18 437 1408,'1'-10'167,"-1"7"-116,0 0 0,0 0 1,0-1-1,0 1 1,0 0-1,-1 0 0,0-1 1,-1-4-1,-1-6 7,0 1 214,0-2 0,1 1 1,0-26-1,2 12 322,-1 11-324,1-1-1,4-25 1,6 9-164,-9 29-99,0 1 1,0-1-1,1 1 0,-1-1 0,1 1 1,0 0-1,0 0 0,1 0 0,-1 0 1,1 0-1,0 0 0,0 1 0,5-5 1,-3 2 41,0 0 0,1 1 0,0 0 0,0 0 0,1 1 1,-1 0-1,1 0 0,10-4 0,9-3 144,-3 1 58,31-9 0,-47 17-210,0 0 1,0 1-1,0 0 1,0 0-1,0 1 1,0-1-1,0 2 1,0-1-1,11 3 0,13 7 498,-26-9-466,-1 0 0,1 0-1,-1 1 1,1-1 0,-1 1 0,0 0-1,1 0 1,-1 1 0,0-1 0,-1 1-1,1 0 1,0 0 0,4 5 0,2 2 44,11 11 16,0 0 1,-2 2-1,19 27 0,-22-27-72,1-1 0,2 0 0,0-2 0,34 30-1,-42-42-1,-1-1 0,1 0 1,1 0-1,-1-1 0,1-1 0,0 0 0,1 0 0,-1-1 0,1-1 0,-1 0 0,1-1 0,0-1 0,17 1 0,-24-2-26,0 0 0,1-1-1,-1 0 1,0 0 0,0-1 0,1 0 0,-1 0-1,0 0 1,9-5 0,-6 1-31,0 0-1,0-1 1,0 1-1,11-13 1,-11 9 56,-1-1 1,-1 1-1,0-1 0,0-1 0,-1 1 1,9-23-1,4-7-50,-11 20-36,-6 16-3,0 1 1,-1-1-1,2 1 1,-1-1-1,0 1 1,1 0-1,5-7 1,4 1 31,-12 11 1,0-1 1,0 0 0,1 0-1,-1 0 1,0 0 0,0 1-1,0-1 1,1 0-1,-1 0 1,0 1 0,0-1-1,0 0 1,0 0 0,0 1-1,0-1 1,0 0-1,0 0 1,1 1 0,-1-1-1,0 0 1,0 0 0,0 1-1,0-1 1,0 0-1,0 1 1,-1-1 0,1 1-1,4 19 292,-2-15-255,0 2 68,1 0 0,-2 0 1,1 0-1,-1 0 0,1 13 1,-2-13-86,1 0 0,0 0 0,0 0 1,0-1-1,1 1 0,0 0 0,0-1 1,1 0-1,0 1 0,0-1 0,0 0 1,1 0-1,-1-1 0,2 1 0,-1-1 1,1 1-1,-1-2 0,1 1 0,1 0 1,-1-1-1,1 0 0,-1 0 0,1-1 1,0 1-1,1-1 0,-1-1 0,0 1 1,14 2-1,-1-3 65,1 0 0,0-2 0,-1-1 0,1 0 0,25-6 0,-4 2-113,-24 3 15,-8 2-1,0-1 0,0-1 0,15-3 0,-3-4-44,25-13 0,-19 9 0,37-14 0,123-28 45,-129 42 73,76-9-1,-121 20-95,0 1-1,22 2 1,-31-1 32,0 1 0,0 0 0,0 0 0,0 0 0,0 0-1,0 1 1,0-1 0,0 1 0,0 0 0,-1 0 0,5 4 0,-3-2 56,0 1 0,0 0 0,-1 1 0,0-1-1,0 1 1,0 0 0,4 11 0,2 4 253,6 23 1,-12-30-179,-1 0 1,0 0-1,-1 0 1,1 26 0,-2 2-2410,-1-40 856</inkml:trace>
</inkml:ink>
</file>

<file path=ppt/ink/ink1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4:52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63 4224,'-15'-31'1568,"15"31"-1216,31 0-96,-16-16 704,17 16-576,30 0 256,16 0-352,0-15 96,-16 15-224,16 0 128,-16 0-160,-15 0-768,-16 0 352</inkml:trace>
</inkml:ink>
</file>

<file path=ppt/ink/ink1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4:52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4320,'-15'94'1600,"15"-94"-1248,31 77-96,-16-45 704,1-1-576,0 16 0,-1 15-256,-15-15 64,16-1-128,-16-14-448,0-1 192</inkml:trace>
  <inkml:trace contextRef="#ctx0" brushRef="#br0" timeOffset="1">312 218 3808,'0'0'1408,"0"0"-1088,-15 47-96,15-16 512,0 0-448,0 16 384,0 0-384,0 0-96,0-1-96,0-15 128,15 1-128,-15-32 256,16 15-224,-16-30-2368,16 15 1216</inkml:trace>
</inkml:ink>
</file>

<file path=ppt/ink/ink1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4:53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4480,'16'16'1664,"-16"-16"-1312,31 16-64,-31-1 960,15 1-736,-15 15 128,16-15-352,-16 15 160,0 0-256,-16-16-608,16 1 224,16 0 640,-16-16-256,31-16-384,16 0 96</inkml:trace>
</inkml:ink>
</file>

<file path=ppt/ink/ink1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5:07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1 136 2816,'13'-39'917,"-13"38"-893,0 0-1,0 0 1,1 0-1,-1 0 1,0 1-1,1-1 0,-1 0 1,1 0-1,-1 0 1,1 0-1,0 1 1,-1-1-1,1 0 1,0 0-1,17-19 167,-13 13 87,1 1 0,-1 0 0,1 0 0,0 0-1,1 1 1,13-9 0,-15 12-203,0-1 0,0 1 0,0 1 0,0-1 0,0 1 0,9-1-1,-13 2-65,1 0-1,-1 0 1,0 1-1,0-1 1,0 1-1,0-1 1,0 0-1,1 1 1,-1 0-1,0-1 1,0 1-1,1 1 1,3 1 12,21 10 70,-24-12-63,1 0 0,-1 1 0,0-1-1,1 0 1,-1 1 0,0-1 0,0 1-1,0 0 1,0-1 0,0 1 0,-1 0-1,1 0 1,1 3 0,17 33 390,-5-7 167,-13-28-500,0 1-1,0-1 1,0 1-1,0 0 1,-1 0 0,0 0-1,2 4 1,0 5 127,-2-12-176,-1 0-1,1 0 0,0 0 0,0 1 0,-1-1 0,1 0 1,0 0-1,0 0 0,0 0 0,0 0 0,0 0 1,1-1-1,-1 1 0,0 0 0,0-1 0,3 2 0,-4-2 2,1 1 0,0-1-1,0 0 1,0 1 0,0-1-1,0 0 1,0 0-1,0 0 1,0 0 0,-1 0-1,1 0 1,0 0 0,0 0-1,0 0 1,0 0 0,0 0-1,0 0 1,0-1 0,0 1-1,-1 0 1,1-1-1,0 1 1,0-1 0,1 0-1,3-12 472,0 4-404,1 0 1,0 0-1,8-9 1,12-17-81,-5-7-129,-17 36 86,1-1 0,0 1 0,9-9 0</inkml:trace>
</inkml:ink>
</file>

<file path=ppt/ink/ink1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5:06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33 4224,'-39'-26'1365,"38"26"-1335,1-1 0,-1 1 0,1-1 0,-1 1 0,1 0 0,-1-1 0,0 1 0,1 0-1,-1-1 1,0 1 0,0 0 0,1 0 0,-1 0 0,0-1 0,1 1 0,-1 0 0,-1 0 0,-1 0 43,0-1 13,0 1 0,0 0 0,0 0 0,1 0 0,-1 0 0,0 0 0,0 0 0,0 1 0,0 0 0,-4 1-1,4 3 54,0 0 0,0 0-1,1 0 1,-3 6 0,0 23 31,0 2-31,-3 65 0,9-60-48,-4 95 170,-1-94-174,-5 126 183,9 160 477,0-297-667</inkml:trace>
</inkml:ink>
</file>

<file path=ppt/ink/ink1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5:06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17 3712,'77'-13'1221,"-48"10"-757,-19 3-404,-4 0-21,0-1 1,0 1 0,0 0 0,0 1-1,0-1 1,0 1 0,0 1-1,0-1 1,0 1 0,0 0 0,-1 0-1,8 4 1,8 9 216,0 0 0,30 30 0,-41-33-202,0 0 0,-1 0 0,-1 1 0,0 0 0,0 0 1,6 17-1,-3-7 324,-8-17-332,0 0-1,0 1 0,-1 0 0,0 0 0,0-1 0,-1 1 0,1 9 0,-2-12-65,0 0-1,0 0 1,0 0-1,-1 0 1,1 0-1,-1 0 1,0 0-1,0 0 1,-1 0-1,1-1 1,-1 1-1,0 0 1,0-1-1,-3 5 1,0-1-39,2-3 14,-1 1 1,1-1-1,-1 1 0,0-1 0,-1 0 0,1-1 1,-1 1-1,0-1 0,-5 4 0,3-3-11,-1 0 1,1-1-1,-1 1 0,0-1 0,0-1 1,0 0-1,0 0 0,-1 0 0,1-1 1,-17 0-1,-14 0 90,0-3 1,1-1 0,-41-8-1,63 6 200,-1 1-1,0 1 0,-26-1 1,41 4-194,0 0 0,0 0-1,1 0 1,-1 0 0,0 0 0,0 1 0,1-1 0,-1 1 0,0-1 0,1 1-1,-1 0 1,-2 1 0,3-2-30,1 0-1,0 1 1,-1-1-1,1 1 1,0-1-1,-1 1 1,1-1-1,0 1 0,-1-1 1,1 1-1,0-1 1,0 1-1,0-1 1,-1 1-1,1-1 1,0 1-1,0-1 1,0 1-1,0 0 1,0-1-1,0 1 1,0-1-1,0 1 1,0-1-1,1 2 1,0 2 30,1 1 0,1-1 0,-1 1 1,1-1-1,-1 0 0,7 7 0,-5-6 50,92 113 657,-23-30-38,-43-46-434,-20-27-118,0 0 0,15 16 0,-23-29-132,0 0 0,0 0 0,0 1 0,-1-1 0,1 0 0,-1 0 0,0 1 0,0-1 0,0 1 0,0-1 0,0 1 0,1 5 0,-2-6-5,1 0 0,-1 0-1,1 1 1,0-1 0,0 0-1,0 0 1,0 0 0,0 0 0,0 0-1,0 0 1,1 0 0,2 2 0,12 12 97,-1 0-42</inkml:trace>
</inkml:ink>
</file>

<file path=ppt/ink/ink1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5:06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 5216,'-15'31'1952,"15"-31"-1536,-16 93-96,16-61 320,0 14-416,-16 1 192,16 0-256,0-16 64,0 0-128,0 0 224,0-15-192,0-16-1376,16 0 672</inkml:trace>
</inkml:ink>
</file>

<file path=ppt/ink/ink1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5:07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4576,'13'13'1450,"-8"-2"-868,-2-3-397,1 1 0,-1-1-1,1 0 1,1 0 0,5 8 0,-8-12-111,0 0 0,0 0 0,0 0 0,-1 0 0,0 1 0,1-1 0,-2 0 0,2 8 0,0 37 462,-2-39-463,0-9-50,0 1 0,-1 0 0,1-1 0,0 1 0,0 0 0,-1-1 0,1 1 0,-1-1 0,1 1 0,-1 0 0,1-1 0,-1 1 0,0-1 0,-2 3 0,-1 3 138,-2 4 14,-4 7 24,7-15-71,3-3-119,0 1 0,0-1 1,0 1-1,0-1 0,0 1 1,0 0-1,1-1 0,-1 1 1,0-1-1,0 1 0,0-1 1,0 1-1,1-1 0,-1 1 1,0 0-1,1-1 0,-1 0 1,0 1-1,1-1 0,-1 1 0,0-1 1,1 1-1,-1-1 0,1 0 1,-1 1-1,1-1 0,0 1 1,15 0 210,-11-1-205,-2 0-1,0 0 0,1 0 1,-1-1-1,0 1 0,0-1 0,0 0 1,0 0-1,6-2 0,6-3 114,-10 5-104,-1 0 1,1 1 0,0-1 0,-1 1 0,7 0 0,7 1 39,-6-1-173,36 0-2763,-19 0 1064</inkml:trace>
</inkml:ink>
</file>

<file path=ppt/ink/ink1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5:07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7136,'0'0'2656,"0"0"-2080,31 0-160,0 0-128,0 0-256,0 0 256,16 0-160</inkml:trace>
  <inkml:trace contextRef="#ctx0" brushRef="#br0" timeOffset="1">110 265 5728,'0'31'2112,"0"-31"-1632,15 32-128,1-32 0,15 15-256,0 1 192,16-16-192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36:02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12 1472,'0'-1'20,"0"1"0,0 0 0,1-1 0,-1 1-1,0-1 1,0 1 0,0 0 0,0-1 0,0 1 0,0-1 0,0 1 0,0 0 0,-1-1 0,1 1 0,0-1-1,0 1 1,0 0 0,0-1 0,0 1 0,-1-1 0,1 1 0,0 0 0,0-1 0,-1 1 0,1 0-1,0 0 1,-1-1 0,-6 6 242,4-2-249,0 0 355,1-1-59,0 0-163,1 1 0,-1-1 0,1 0 0,0 0 0,0 1 0,0-1-1,0 1 1,0-1 0,0 1 0,1-1 0,-1 1 0,1-1 0,-1 1 0,1 0-1,0-1 1,1 6 0,-1 7 344,1-4-181,-1 0 1,-1 0-1,-2 16 1,-1-10-173,2-11-34,0 1 1,0-1-1,1 1 1,0-1-1,0 8 0,0 2 9,-1 0 0,-1-1 0,0 1 0,-1-1 0,-7 17 0,5-13-16,-8 36 0,12-35-17,1 0-1,1 28 0,1-6 13,-1 33 37,-1-74-148,1-1 0,0 1 0,0-1 0,0 1 1,0-1-1,0 1 0,0-1 0,0 1 0,0-1 0,0 1 1,0-1-1,0 1 0,0-1 0,0 1 0,1-1 1,-1 1-1,0-1 0,0 1 0,1-1 0,-1 1 0,0-1 1,0 1-1,1-1 0,-1 0 0,0 1 0,1-1 0,-1 0 1,1 1-1,-1-1 0,0 0 0,1 1 0,-1-1 0,1 0 1,-1 0-1,1 0 0,-1 1 0,1-1 0,-1 0 1,1 0-1,-1 0 0,1 0 0,-1 0 0,1 0 0,-1 0 1,2 0-1,0 0-620</inkml:trace>
</inkml:ink>
</file>

<file path=ppt/ink/ink1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5:08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1 4992,'-13'0'1589,"11"1"-1178,2 5-193,-1 10 87,-5 23 0,3-18 81,-3 38 0,6-26-193,-2 88 147,-24 141 113,22-181-329,4-58-51,-1-1 1,0 0-1,-2 1 1,-7 24-1,-3 3 252,11-33-228,3-14-109,-2 0-1,1 0 1,0-1-1,0 1 1,-1 0-1,0-1 1,1 1-1,-1-1 1,0 1-1,0 0 1,0-1-1,-1 0 1,1 1-1,-3 2 1,1-3-113,1-6-76,-1-1 58,1-1-1,0 1 1,1 0 0,-1 0-1,1-1 1,0 1-1,0-1 1,1 1-1,0-10 1,0-99-2055,0 113 2181,-1-30-477,3 1-1,0-1 1,13-58 0,-4 45 355,53-182 1270,-56 209-759,0-1 1,1 2-1,0-1 1,2 1-1,22-27 0,-27 36-235,0 1-1,1 0 1,-1 0-1,1 0 1,0 1-1,1 0 1,-1 1-1,9-5 1,-2 4 60,-1 0 0,1 1 0,0 0 0,17-2 0,-25 5-133,0 0 0,0 1 0,0 0 0,-1 0 0,1 1 0,0-1 0,0 1 0,0 0 0,0 1 0,-1 0 0,1 0 0,-1 0 0,1 0 0,-1 1 0,0 0 0,0 0 0,0 0 0,0 1 0,0-1 0,-1 1 0,6 6 0,-7-6-8,1 0 0,-1 0 0,0 0 0,0 0 0,-1 1 0,1-1 0,-1 1 0,0 0 1,0 0-1,-1-1 0,1 1 0,-1 0 0,0 1 0,-1-1 0,1 0 0,-1 0 0,0 0 1,0 0-1,0 0 0,-1 0 0,0 1 0,0-1 0,0 0 0,-2 5 0,-2 1 57,1-1-1,-1 0 0,-10 16 0,11-20-92,0 0-1,-1 0 0,1-1 0,-1 0 0,0 0 1,0 0-1,-10 6 0,-1-2-214,0-1 1,-1 0-1,-1-2 0,1 0 1,-21 4-1,23-9 113,0 0-1,0-1 1,-1 0 0,1-1 0,0-1-1,-29-7 1,42 8 55,0 1-1,0-1 1,0 1-1,0 0 1,0 0-1,0 0 1,0 0-1,0 0 1,0 0-1,0 0 1,0 1-1,0-1 1,0 1-1,0 0 1,0-1-1,0 1 1,0 0 0,0 0-1,1 0 1,-1 1-1,-2 1 1,0 0-78,2-3 92,1 1 0,0 0 1,0 0-1,-1 1 0,1-1 1,0 0-1,0 0 0,0 0 1,0 1-1,0-1 0,1 0 1,-1 1-1,0-1 0,1 1 1,-1-1-1,1 1 1,-1 0-1,1-1 0,-1 3 1,1-1 26,0 0 0,0 0 1,1 0-1,-1 0 0,1 0 1,-1 0-1,1 0 0,0 0 1,2 4-1,3 4 154,0-1-1,0 0 1,14 18-1,-19-27-151,21 22 270,0 0 0,1-1 0,2-1 1,0-1-1,45 26 0,24 7 164,-19-12-84,-62-33-323,0-1-1,24 9 1,-22-10-1420,-15-6 1310,0 1-1,0-1 1,1 0-1,-1 0 1,0 0-1,0 1 1,0-1-1,1 0 1,-1 0-1,0 1 0,0-1 1,0 0-1,0 1 1,0-1-1,1 0 1,-1 0-1,0 1 1,0-1-1,0 0 1,0 1-1,0-1 1,0 0-1,0 1 1,0-11-2947,0-6 956</inkml:trace>
</inkml:ink>
</file>

<file path=ppt/ink/ink1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5:08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 4800,'-13'0'1557,"11"1"-1162,2 6-187,0 154 3648,0-139-3530,1 0 0,5 23 0,-2-24-124,-2 0 0,0 22 0,-2 110 1158,-2-140-925,-3-9-56,-1 0-420,3 1-503,3-5 507,0 0 0,0 1 0,0-1 1,0 0-1,0 1 0,0-1 0,0 0 0,0 1 0,-1-1 1,1 0-1,0 1 0,0-1 0,0 0 0,0 0 0,0 1 1,-1-1-1,1 0 0,0 0 0,0 1 0,-1-1 0,1 0 0,0 0 1,0 0-1,-1 0 0,1 1 0,0-1 0,0 0 0,-1 0 1,1 0-1,0 0 0,-1 0 0,1 0 0,0 0 0,-1 0 1,1 0-1,0 0 0,-1 0 0,1 0 0,0 0 0,0 0 1,-1 0-1,1 0 0,0 0 0,-1 0 0,1 0 0,0 0 1,-1 0-1,1-1 0,0 1 0,0 0 0,-1 0 0,1 0 0,0-1 1,-3-9-3447,3 7 1046</inkml:trace>
</inkml:ink>
</file>

<file path=ppt/ink/ink1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5:09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17 3712,'-15'-16'1685,"15"16"-1232,0 0 715,1 0-1014,0 0-1,0-1 0,0 1 0,0 0 0,0 0 1,0 0-1,0 0 0,0 0 0,0 1 1,2-1-1,2 3 332,8 7-229,0-5-133,-5 8-38,4-4-58,-9-8-25,-1 0 0,1 1 0,-1 0 0,1-1 0,-1 1 0,0 0-1,0 0 1,0 0 0,0 0 0,2 3 0,5 18 78,0-1 43,-6-19-78,-1 1 1,1 0-1,-1 0 1,0 0-1,2 7 1,-3-8-3,-1-1 1,0 1-1,0 0 1,0 0-1,0-1 1,0 1-1,0 0 1,0-1-1,-1 1 0,0 0 1,-1 4-1,-3 5 183,0-1-1,-1 0 1,0 0 0,-10 13-1,10-15-35,-3 12 50,0 2 256,8-21-463,-1-1 0,1 0 0,0 0 0,0 0 0,-1 1 1,1-1-1,-1 0 0,-2 1 0,-7 6 214,11-8-241,-1 0 0,1 1 0,0-1 0,0 0 0,0 0 1,0 0-1,0 1 0,-1-1 0,1 0 0,0 0 0,0 0 0,0 1 0,0-1 0,0 0 0,0 0 1,0 1-1,0-1 0,0 0 0,0 0 0,0 1 0,0-1 0,0 0 0,0 0 0,0 0 0,0 1 1,0-1-1,0 0 0,0 0 0,0 1 0,0-1 0,0 0 0,0 0 0,0 0 0,1 1 0,-1-1 1,0 0-1,0 0 0,0 0 0,1 1 0,9 4 421,-6 1-219,0-1 2,9-3-10,7-1-46,-13 0-39,0-1-1,0 0 0,1 0 1,-1-1-1,0 1 1,10-4-1,-2 1-83,0-1-1,0 2 1,29-2 0,-16 4-1861,-25 0 796</inkml:trace>
</inkml:ink>
</file>

<file path=ppt/ink/ink1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5:56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95 2720,'0'0'891,"0"0"-545,0 0-116,0 0 170,0 0-96,0 0 128,0-3-139,0-10 128,3 13-352,-3 0-65,1 0 0,-1 0 0,1 0-1,-1 0 1,1 0 0,-1 0-1,1 0 1,-1 0 0,0 0-1,1 0 1,-1 0 0,1-1-1,-1 1 1,1 0 0,-1 0-1,1-1 1,-1 1 0,0 0-1,1 0 1,-1-1 0,1 1-1,-1 0 1,0-1 0,0 1 0,1-1-1,-1 1 1,0 0 0,1-1-1,-1 1 1,0-1 0,0 1-1,0-1 1,0 1 0,1-1-1,-1 1 1,0-1 0,0 1-1,0-1 1,0 1 0,0 0-1,0-2 1,0 0 103,0 2-92,1 0-1,0 0 1,0 0 0,-1-1 0,1 1-1,0 0 1,-1 0 0,1 0 0,0 0-1,0-1 1,-1 1 0,1 0 0,0-1-1,-1 1 1,1 0 0,-1-1 0,1 1-1,0-1 1,-1 1 0,1-1 0,-1 1-1,1-1 1,-1 1 0,1-2 0,-1 2-12,0-1 0,1 1 1,-1-1-1,0 1 1,1-1-1,-1 1 0,1-1 1,-1 1-1,1 0 0,-1-1 1,1 1-1,-1 0 1,0-1-1,1 1 0,0 0 1,-1 0-1,1 0 0,-1-1 1,1 1-1,-1 0 1,1 0-1,-1 0 0,1 0 1,0 0-1,2 0 194,12-3-165,-2-7-37,-12 10 22,-1-1 1,1 1-1,-1-1 0,1 1 0,0 0 1,-1-1-1,1 1 0,-1 0 0,1 0 1,0-1-1,-1 1 0,1 0 0,0 0 1,-1 0-1,1 0 0,0 0 0,-1 0 1,1 0-1,0 0 0,-1 0 0,1 0 1,0 1-1,0-1 0,2 0 44,-3 0-53,1 1-1,-1-1 1,1 0 0,0 0 0,-1 0 0,1-1-1,-1 1 1,1 0 0,0 0 0,-1 0 0,1 0-1,-1-1 1,1 1 0,0 0 0,-1 0 0,1-1-1,-1 1 1,1 0 0,-1-1 0,1 1 0,-1-1-1,1 1 1,-1-1 0,0 1 0,1-1-1,0 0 1,-1 0 2,0 1 1,1-1-1,-1 1 0,1-1 0,-1 0 0,1 1 1,-1-1-1,1 1 0,0 0 0,-1-1 0,1 1 0,0-1 1,-1 1-1,1 0 0,0-1 0,0 1 0,-1 0 0,1 0 1,0 0-1,0 0 0,-1-1 0,1 1 0,0 0 1,0 0-1,-1 1 0,2-1 0,2 0 20,-3 0-20,1 0 0,0 0 1,0 0-1,0 0 1,0 0-1,-1 0 0,1 0 1,0-1-1,0 1 1,2-2-1,1-4 2,-5 5-12,0 1 0,0-1 1,1 1-1,-1 0 0,0-1 1,0 1-1,1-1 0,-1 1 0,0 0 1,1-1-1,-1 1 0,1 0 1,-1-1-1,0 1 0,1 0 1,-1 0-1,1 0 0,-1-1 0,1 1 1,-1 0-1,1 0 0,-1 0 1,1 0-1,-1 0 0,1 0 1,-1 0-1,1 0 0,-1 0 1,1 0-1,-1 0 0,1 0 0,18 0-101,-9 3 165,-6 3 133,-3-5-189,-1-1-1,0 1 1,0-1 0,0 1-1,1-1 1,-1 0-1,0 1 1,1-1 0,-1 0-1,0 1 1,1-1-1,-1 0 1,1 1 0,-1-1-1,0 0 1,1 0-1,-1 0 1,1 1 0,-1-1-1,1 0 1,-1 0-1,1 0 1,-1 0 0,1 0-1,-1 0 1,1 0-1,-1 0 1,0 0 0,1 0-1,-1 0 1,1 0-1,0 0 1,-1 2 8,0 2 98,0-2-97,0 0 1,0 0-1,0 0 0,0 0 1,0 0-1,1 0 1,-1 0-1,0 0 1,2 2-1,4 0-141,-1 0 18,-3 9-37,-2-2 335,0-9-54,0 1-4,0-3-133,0 1 1,0-1 0,0 0 0,0 1-1,0-1 1,0 1 0,0-1-1,0 0 1,0 1 0,0-1 0,-1 1-1,1-1 1,0 0 0,0 1-1,0-1 1,0 1 0,-1-1 0,1 0-1,0 1 1,0-1 0,-1 0 0,1 1-1,0-1 1,-1 0 0,1 0-1,0 1 1,-1-1 0,1 0 0,0 0-1,-1 1 1,-6 3-34,2 7 21,-2-7 70,6-3-54,1-1-1,0 0 1,-1 0-1,1 0 1,0 1-1,-1-1 1,1 0-1,0 0 1,-1 1-1,1-1 0,0 0 1,-1 1-1,1-1 1,0 0-1,0 1 1,0-1-1,-1 0 1,1 1-1,0-1 1,0 0-1,0 1 1,0-1-1,0 1 0,0-1 1,-1 1-1,1-1 1,0 0-1,0 1 1,0-1-1,1 1 1,-1 2 192,-13-3-16,13 0-181,-1 0 1,1 0-1,0 0 0,0 0 0,0 0 0,0 0 0,0 0 0,0 0 0,0 0 0,0 0 0,0 0 0,0 0 1,-1 0-1,1 0 0,0 0 0,0 0 0,0 0 0,0 0 0,0 0 0,0 0 0,0 0 0,0 0 1,0 0-1,0 0 0,0 0 0,-1 0 0,1 0 0,0 0 0,0 0 0,0 0 0,0 0 0,0 0 0,0 0 1,0 1-1,0-1 0,0 0 0,0 0 0,0 0 0,0 0 0,0 0 0,0 0 0,0 0 0,0 0 0,0 0 1,0 0-1,0 1 0,0-1 0,0 0 0,0 0 0,0 0 0,0 0 0,0 0 0,0 0 0,0 0 1,0 0-1,0 0 0,0 1-4,0-1 1,0 1-1,0-1 1,0 1-1,0-1 1,0 1 0,0-1-1,0 1 1,0-1-1,-1 1 1,1-1-1,0 0 1,0 1-1,0-1 1,-1 1 0,1-1-1,0 1 1,-1-1-1,1 0 1,0 1-1,-1-1 1,1 0-1,0 0 1,-1 1 0,1-1-1,-1 0 1,1 0-1,0 1 1,-2-1-1,-14 2 123,11-3-134,3 1-55,2 0-15,-3 0 16,-5 0 5,14 0-16,-14 3-48,5 7 53,3-7 27,0-3-27,0-3 27,0 3 44,0-1 0,0 1 0,0-1 0,0 1 0,1-1 0,-1 1 0,0-1-1,0 1 1,0-1 0,0 1 0,1-1 0,-1 1 0,0-1 0,1 1 0,-1-1 0,0 1-1,1 0 1,-1-1 0,0 1 0,1 0 0,-1-1 0,1 1 0,-1 0 0,1-1-1,-1 1 1,0 0 0,1 0 0,-1-1 0,1 1 0,0 0 0,-1 0 0,1 0-1,23-1-96,-15 1 157,-3 3-147,-5-2 86,0 0-1,0 1 1,0-1-1,1 0 0,-1 0 1,0-1-1,1 1 0,-1 0 1,1 0-1,-1-1 0,1 1 1,0 0-1,-1-1 1,1 0-1,-1 1 0,1-1 1,2 0-1,-3 0 6,-1 0 0,1 0 0,-1 0-1,1 0 1,-1 0 0,1 0 0,-1 0 0,1 0 0,-1 0-1,1 0 1,-1 0 0,1 0 0,-1 0 0,0 0 0,1 0-1,-1 1 1,1-1 0,-1 0 0,1 0 0,-1 1 0,0-1-1,1 0 1,-1 1 0,1-1 0,-1 0 0,0 1 0,1-1-1,-1 0 1,0 1 0,0-1 0,1 2 0,3 4 0,7-1 21,-5 6 68,-5-10-83,-1 0 1,0 0-1,1 0 1,-1 0-1,1 0 1,-1 0-1,1 0 0,0 0 1,0 0-1,-1 0 1,1 0-1,0-1 1,0 1-1,0 0 1,1 0-1,5 2 61,-7-3-63,1 0 0,-1 1 0,1-1 0,-1 0 0,1 0 0,-1 0 0,1 1 0,-1-1 0,0 0 0,1 1 0,-1-1 0,1 0 0,-1 1 0,0-1 0,1 0 0,-1 1 0,0-1 0,0 1 0,1-1 0,-1 0 0,0 1 0,0-1 0,1 1 0,-1-1 0,0 1 0,0-1 0,0 1 0,0-1 0,0 1 0,0-1 0,0 1 0,0-1 0,0 1 0,0-1 0,0 1 0,0-1 0,0 1 0,0 2-7,0-1 0,1 1 0,0-1 1,0 1-1,0-1 0,0 1 0,2 3 0,5 13 96,-8-18-85,1 0 0,-1 0 1,0-1-1,0 1 0,0 0 0,0-1 0,0 1 0,0 0 0,0 0 0,0-1 0,0 1 0,0 0 0,-1-1 0,1 1 0,0 0 0,0-1 0,-1 1 0,1 0 0,0-1 1,-1 1-1,1 0 0,-2 0 0,-4 3 97,6-3-100,-1-1-1,1 0 1,-1 0-1,1 1 1,-1-1-1,1 0 1,0 1-1,-1-1 1,1 0 0,0 1-1,-1-1 1,1 0-1,0 1 1,0-1-1,-1 1 1,1-1-1,0 1 1,0-1-1,0 1 1,-1-1-1,1 0 1,0 1 0,0-1-1,0 1 1,0-1-1,0 1 1,0-1-1,0 1 1,0-1-1,0 1 1,1 0-1,-1 2 2,0-1 0,0 1-1,0-1 1,0 1-1,-1-1 1,1 1 0,0-1-1,-1 0 1,0 1 0,0-1-1,1 0 1,-1 1-1,-1-1 1,1 0 0,0 0-1,0 0 1,-1 0-1,-2 3 1,-9 11 266,8-3 0,-6-8 139,4 8-113,1-9-195,-1 1-1,1-1 1,-11 6-1,10-7-84,1 0-1,-1 1 1,-8 7-1,15-11-2,-1 1 1,1-1-1,-1 1 0,1-1 0,-1 0 0,1 1 1,-1-1-1,0 0 0,1 0 0,-1 0 0,0 1 0,1-1 1,-1 0-1,0 0 0,1 0 0,-1 0 0,0 0 0,1 0 1,-1 0-1,0 0 0,1 0 0,-1-1 0,0 1 0,-2 0 32,-10 0 49,13 0-96,0 0 0,0 0 0,0 0 0,0 0 0,0 0 0,0 0 0,0 0 0,0 0 0,-1 0 0,1 0 0,0 0 0,0 0 0,0 0 0,0 0 0,0 0 0,0 0 0,0 0 0,0 0 0,0 0 0,0 0 0,0 0 0,-1 0 0,1-1 0,0 1 0,0 0 0,0 0 0,0 0 0,0 0 0,0 0 0,0 0 0,0 0 0,0 0 0,0 0 0,0 0 0,0 0 0,0 0 0,0 0 0,0 0 0,0-1 0,0 1 0,-1 0 0,1 0 0,0 0 0,0 0 0,0 0 0,0 0 0,0 0 0,0 0 0,0 0 0,0 0 0,0-1 0,0 1 0,1 0 0,-1 0 0,0 0 0,0 0 0,0-1-10,0 0 0,1 0 0,-1 0 1,0 0-1,1 0 0,-1 0 0,1 0 0,0 0 1,-1 0-1,1 1 0,0-1 0,-1 0 0,1 0 0,0 1 1,0-1-1,0 0 0,-1 1 0,1-1 0,0 1 0,0-1 1,0 1-1,1-1 0,10-7 103,-9 5-13</inkml:trace>
</inkml:ink>
</file>

<file path=ppt/ink/ink1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6:11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16 125 2496,'-16'-46'896,"16"46"-672,0-31-96,0 15 576,0 0-416,0 1 384,0 15-384,0 0-160,16 0-64,-16 47 992,0-16-576,0 31-64,0 0-256,0 1-64,0-1-32,0 0-320,0-15 128</inkml:trace>
</inkml:ink>
</file>

<file path=ppt/ink/ink1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6:11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0 4320,'-26'13'1392,"22"-10"-1036,5-1-168,6 4-66,1-1 0,-1 0 0,1-1 0,0 0-1,15 5 1,7 5 91,-12-6-84,0 0 1,0-1 0,1-1-1,25 5 1,80 4 396,-74-10-383,212 8 668,11-11-282,-244-2-482,534 0 411,-492 0-379,120 3 120,-100 7-189,-67-8-24,-8 0 135,-1-1 0,1 2 0,28 7 0,-5 3 215,-22-9 109,-16-3-680,-1 0 179,-8 9-1677,5-7 432</inkml:trace>
</inkml:ink>
</file>

<file path=ppt/ink/ink1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6:12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16 4160,'-16'-16'1536,"16"16"-1216,0 16-64,0-16 224,16 15-320,-16 17 544,0-17-384,15 16 0,1 0-192,-16 16 64,15-16-128,1 16 320,0 0-192,-16-16-96,15 0-64,-15-15-2016,16-1 1088</inkml:trace>
</inkml:ink>
</file>

<file path=ppt/ink/ink1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6:12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5472,'31'0'2016,"-31"0"-1536,31 16-160,-15-16 736,15 15-640,-16-15 192,32 0-352,-16 0-448,16 0 96,0-15-3072,0 15 1728</inkml:trace>
</inkml:ink>
</file>

<file path=ppt/ink/ink1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6:13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4736,'0'0'1760,"0"0"-1376,15 31-96,1-15 192,0 0-320,15-1 64,15 16-128,-14-15 0,-1 15-32,0-15-320,-15-1 128,15 1-2976,-16-16 1696</inkml:trace>
  <inkml:trace contextRef="#ctx0" brushRef="#br0" timeOffset="1">281 1 4736,'0'0'1760,"0"0"-1376,0 15-96,-15-15 384,15 16-416,-16-1 384,1 17-352,-1-1-96,-15 0-96,0 16 0,-1-16-64,1 0-224,0-15 96</inkml:trace>
</inkml:ink>
</file>

<file path=ppt/ink/ink1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6:13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0 6304,'0'31'2336,"0"-31"-1824,32 16-128,-17-16 64,16 16-320,0-16-736,1 0 320,14 0-1536,-14 0 1024</inkml:trace>
  <inkml:trace contextRef="#ctx0" brushRef="#br0" timeOffset="1">32 265 6464,'-31'0'2400,"31"0"-1856,15 31-160,1-31 224,15 16-416,31-16 352,-15 0-320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36:02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0 2400,'0'2'101,"-1"0"1,1 0-1,0 0 0,-1 0 1,0 0-1,1 0 1,-1 0-1,0-1 0,0 1 1,-1 2-1,1-2 19,0-1-1,0 1 1,0 0 0,0 0 0,1 0-1,-1 0 1,0 0 0,1 0-1,0 0 1,-1 3 0,2 18 889,-1-17-809,1 1 0,-1-1 0,0 1 1,-1 0-1,0-1 0,-1 7 0,-4 3 173,5-13-321,-1 0 1,1 0 0,0 0 0,0 1 0,1-1-1,-1 1 1,1 4 0,0 88 352,0-86-881,0-10 417,0-7-1902,0 4 463</inkml:trace>
</inkml:ink>
</file>

<file path=ppt/ink/ink1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6:13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32 3648,'-31'-16'1344,"31"16"-1024,-15-15-128,15 15 1408,0 0-928,0 15 576,0 1-736,0 15-128,0 16-256,0 15-160,0 1 0,0-1 384,15-15-192,-15 15-416,0-31 128,16 0-1952,-1 1 1152</inkml:trace>
</inkml:ink>
</file>

<file path=ppt/ink/ink1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6:14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0 126 5472,'16'0'2016,"-16"0"-1536,47 0-160,-32 0 192,17 0-352,-1 0 128,0 0-160,16-16-544,-16 16 192,16 0-3296,-16 0 1952</inkml:trace>
  <inkml:trace contextRef="#ctx0" brushRef="#br0" timeOffset="1">172 1 4736,'-31'0'1760,"31"0"-1376,-31 31-96,31 0-32,0 0-192,0 1 32,0 30-32,0-15-256,15 15 96</inkml:trace>
</inkml:ink>
</file>

<file path=ppt/ink/ink1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6:14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3904,'0'16'1440,"0"-16"-1120,0 47-96,16-16 384,-1 15-384,16 1-32,-15 16-96,31-17 192,-16 1-160,15-16-32,-14 0-64,-17-15-32,16 15 0</inkml:trace>
</inkml:ink>
</file>

<file path=ppt/ink/ink1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6:15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 1 4576,'-31'0'1664,"31"0"-1280,-15 62-96,-1-31 896,0 0-704,-15 32 288,16-17-448,-1 1-128,-15 0-96,0 0 128,15-16-128,1-16-3264,15 17 1696</inkml:trace>
</inkml:ink>
</file>

<file path=ppt/ink/ink1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6:15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63 3712,'-31'-16'1408,"31"16"-1120,-15 0-64,15 0 1664,-16 0-1088,16 0-192,16 0-384,-16 0 96,31 0-192,0 0 256,0 0-256,16-15 384,15-1-288,-15 1-1952,0 15 928</inkml:trace>
</inkml:ink>
</file>

<file path=ppt/ink/ink1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6:15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63 3904,'-15'47'1440,"15"-47"-1120,-16 94-96,16-48-32,0 1-160,0 0 128,0 0-96,0-16 128,0 15-128,16-30-1792,-1 15 960</inkml:trace>
  <inkml:trace contextRef="#ctx0" brushRef="#br0" timeOffset="1">515 1 4576,'0'31'1664,"0"-31"-1280,31 109-96,1-62-96,-17 0-160,16 15 192,0-15-128,16-16 192,-16 16-192,32-16 256,-32-16-224</inkml:trace>
</inkml:ink>
</file>

<file path=ppt/ink/ink1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6:16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94 110 4480,'-15'46'1664,"15"-46"-1312,-32 109-64,32-77 192,0 14-320,-15 1 192,15 0-192,-16-16 64,1 16-128,15-32-480,0 1 192</inkml:trace>
  <inkml:trace contextRef="#ctx0" brushRef="#br0" timeOffset="1">156 0 4896,'39'0'1584,"-18"3"-976,34 7-224,-53-10-316,1 1 1,-1-1-1,1 0 1,-1 1-1,1-1 1,-1 1-1,1 0 0,-1 0 1,0 0-1,1 0 1,-1 0-1,4 3 1,3 3 118,5 2 409,-1 1-1,20 17 1,-20-14-154,-13-12-402,0-1 0,1 1 0,-1-1 0,0 1 0,1-1 1,-1 1-1,0-1 0,1 1 0,-1-1 0,0 1 0,0 0 0,0-1 0,0 1 0,0-1 0,0 1 0,0 0 0,0-1 0,0 1 0,0-1 0,0 1 0,0 0 0,0-1 0,0 1 0,0-1 0,-1 2 0,1-2 34,0 15 417,0-12-235,0-6-187,0 3-83,1-1 0,-1 0 0,0 1 0,0-1 0,1 1 0,-1-1 0,0 0 0,1 1 0,-1-1 0,1 1 0,-1-1 0,1 1 0,-1-1 0,1 1 0,-1-1 0,1 1-1,-1-1 1,1 1 0,-1 0 0,1-1 0,0 1 0,-1 0 0,1 0 0,0-1 0,-1 1 0,1 0 0,0 0 0,0 0 0,-1 0 0,1 0 0,1 0 0,36-1-86,2-1-140,2-8-688,-8 7 240</inkml:trace>
</inkml:ink>
</file>

<file path=ppt/ink/ink1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6:16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16 141 5568,'-15'-16'2048,"15"16"-1568,62 16-160,-31-16-32,0 0-224,16 0 384,-16 0-224</inkml:trace>
  <inkml:trace contextRef="#ctx0" brushRef="#br0" timeOffset="1">172 0 4064,'-16'32'1504,"16"-32"-1184,-15 77-64,15-45-64,0-1-160,0 16-96,0-16 32,-16 31-3360</inkml:trace>
</inkml:ink>
</file>

<file path=ppt/ink/ink1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6:16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4384,'16'-16'1632,"-16"16"-1248,31 0-128,-15 16 704,-1 0-576,16 15 416,16 0-480,0 0 320,15 0-352,1 16 128,-1-16-256,-15 0 224,-1 0-256,-30-15-2560,15 0 1280</inkml:trace>
</inkml:ink>
</file>

<file path=ppt/ink/ink1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6:17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1 4384,'-31'62'1632,"31"-62"-1248,-31 94-128,-1-63 0,32 0-192,-31 16 192,0-16-160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36:02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2816,'3'1'111,"-1"-1"1,0 0-1,1-1 1,-1 1 0,0 0-1,0-1 1,0 1-1,1-1 1,-1 0-1,0 1 1,0-1-1,4-3 1,-4 3-78,0 0 1,-1 0-1,1 1 1,0-1-1,0 0 1,0 0-1,0 1 1,0 0-1,0-1 1,0 1-1,1 0 1,3 0 0,3 0 96,-5-1-107,-1 1-1,0 0 0,0 0 1,0 1-1,1-1 0,-1 0 0,0 1 1,0 0-1,0 0 0,0 0 1,0 0-1,0 0 0,0 1 1,0-1-1,0 1 0,3 2 1,4 3 56,13 8 62,-22-14-124,0 0 0,0 0 1,0 0-1,0 0 0,0 1 0,-1-1 0,1 0 0,0 1 0,-1-1 1,1 0-1,-1 1 0,1-1 0,-1 1 0,0-1 0,1 1 1,-1-1-1,0 2 0,0 7 67,0-7-57,0 0-1,0 1 1,0-1 0,0 0 0,0 0 0,-1 0 0,1 1 0,-1-1 0,0 0 0,0 0 0,0 0 0,-1 0 0,1 0 0,-1-1 0,1 1 0,-4 3 0,-42 67 1172,16-37-992,16-12-43,5-17-90,10-7-73,-1 0 1,1 0-1,-1 1 0,1-1 0,0 0 0,-1 1 0,1-1 0,0 0 1,-1 1-1,1-1 0,0 0 0,-1 1 0,1-1 0,0 1 1,0-1-1,-1 0 0,1 1 0,0-1 0,0 1 0,0-1 0,0 1 1,0-1-1,0 1 0,0-1 0,0 1 0,0-1 0,0 1 0,0-1 1,0 1-1,0-1 0,0 1 0,0 12 51,0-10-15,0-3-1,3 0 16,4 0-27,-3 1-21,0-1 1,-1 0-1,1 0 1,-1 0-1,1 0 1,-1-1-1,1 1 1,4-3-1,-4 1 27,0 0 0,0 0 0,0 1 0,1-1 0,-1 1 0,0 0 0,1 0 0,-1 0 0,1 1 0,-1 0 0,1 0 0,8 0 0,106 0 1280,-116 0-1349</inkml:trace>
</inkml:ink>
</file>

<file path=ppt/ink/ink1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6:17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4480,'26'0'1445,"-25"0"-1414,0 0 0,0 0 0,-1 0 1,1 0-1,0 0 0,0 1 0,-1-1 0,1 0 0,0 0 0,-1 1 0,1-1 0,0 0 1,-1 1-1,1-1 0,-1 0 0,1 1 0,0 0 0,31 20 342,-29-18-201,1-1-1,0 1 0,-1 0 0,0 0 0,5 6 0,-7-8-150,0 0 0,0 0 0,0 0 0,0 0 0,1 0 1,-1 0-1,0 0 0,1 0 0,1 1 0,1 0 21,-3-2-18,0 1 0,-1-1 0,1 0 0,0 0 0,-1 1 0,1-1 0,-1 1 0,1-1 0,-1 0 0,1 1 0,-1-1 0,1 1 0,-1-1 0,1 1 0,-1-1 0,1 1 0,-1 0 0,0-1 0,0 1 0,1 0 0,-1 0 0,3 4 115,2 3 35,-4-3 151,-10 0 211,-6 8-148,14-12-371,-1 0 0,1 1 1,0-1-1,-1 0 1,1 0-1,0 0 0,-1 0 1,0 0-1,1 0 1,-1 0-1,1 0 0,-1-1 1,0 1-1,1-1 1,-1 1-1,0-1 0,0 0 1,0 1-1,-2-1 1,-8-1 41,-31 2-200,43-1 137,-1-1 1,1 1-1,0 0 0,0 0 1,0 0-1,0 0 0,-1 0 1,1 0-1,0 0 0,0 0 1,0 0-1,-1 0 0,1 0 1,0 0-1,0 0 0,0 0 1,0 0-1,-1 0 0,1 0 1,0 0-1,0 1 0,0-1 1,-1 0-1,1 0 0,0 0 1,0 0-1,0 0 0,0 0 1,0 0-1,-1 1 0,1-1 1,0 0-1,0 0 0,0 0 1,0 0-1,0 0 0,0 1 1,0-1-1,0 0 0,0 0 1,0 0-1,0 1 0,0-1 1,-1 0-1,1 0 1,0 1-1,20 8-190,-7-6 134,-9-2 25,0 0-1,0 1 1,-1-1 0,1 1 0,0-1 0,0 1 0,3 3-1,11 6-55,-11-7 78,0 0 1,0 0 0,0 1 0,-1 0-1,12 11 1,-17-13 28,0 0 0,0-1 1,0 1-1,0 0 0,0 0 0,-1-1 0,1 1 1,-1 0-1,0 0 0,0 0 0,0 0 0,0 0 0,-1-1 1,0 5-1,0-2 23,0 0 0,0 0 0,-1 0 1,0 0-1,0 0 0,-4 8 0,3-9-29,-1-1-1,1 1 1,-1 0-1,0-1 1,0 0-1,0 0 1,0 0-1,-1 0 1,1-1-1,-1 0 1,1 0-1,-6 2 0,-10 5 28,13-6-15,0 0-1,0-1 0,-11 2 0,-3 2 76,19-5-89,0 0 0,1 0 0,-1 0 0,0 0 0,0 0 0,1 0 0,-1 1 0,1-1 0,-2 2 0</inkml:trace>
</inkml:ink>
</file>

<file path=ppt/ink/ink1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6:17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78 5984,'-16'0'2208,"16"0"-1728,16-16-128,0 16-96,-1 0-224,32-15 128,-16-1-96,31 1 32,-15-1-32</inkml:trace>
</inkml:ink>
</file>

<file path=ppt/ink/ink1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6:18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16 3488,'-31'-16'1280,"31"16"-992,-16 47-64,16 0 224,0-16-288,0 16 64,0 15-128,0 16 224,0-16-192,-16 0 96,16 1-128,0-1-480,16-31 192</inkml:trace>
</inkml:ink>
</file>

<file path=ppt/ink/ink1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6:18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63 3808,'0'-16'1408,"0"16"-1088,31 32-96,-15-1 864,-1 0-640,17 16-32,-17-16-256,32 31 96,-16-15-160,16-16 256,-16 16-224,0-32 256,0 16-256</inkml:trace>
  <inkml:trace contextRef="#ctx0" brushRef="#br0" timeOffset="1">359 1 4800,'-16'62'1792,"16"-62"-1408,-31 109-96,0-62 64,15-16-256,-15 31 256,15-15-224,-30 0-1440,14-1 704</inkml:trace>
</inkml:ink>
</file>

<file path=ppt/ink/ink1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6:19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16 4480,'-47'-16'1664,"47"16"-1312,-15 31-64,15-31 192,15 16-320,1-1 544,15 1-384,16 15-544,15 0 64,1-15 704,-1 0-320,0-16-1024,-15 0 416</inkml:trace>
</inkml:ink>
</file>

<file path=ppt/ink/ink1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6:19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 3904,'-32'0'1440,"32"0"-1120,-31 31-96,16-16 32,15 1-192,0 31 32,0-1-32,-16 17-128,16-1 32</inkml:trace>
</inkml:ink>
</file>

<file path=ppt/ink/ink1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4:46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32 235 3648,'-26'0'1173,"21"0"-703,5 0-236,23 0 406,-10 1-275,0-2-1,23-2 0,32-5 515,93-15 328,163-50-919,-218 55 68,16-4 33,-101 17-301,-1-1 0,1-1 1,27-13-1,-41 17-11,1 0 0,-1 0-1,0 1 1,10-2 0,2-2 99,5-5 163,-16 4-616,-8 6 243,0 1 0,0 0-1,0 0 1,0 0 0,1-1 0,-1 1 0,0 0 0,0 0 0,0 0 0,0-1 0,0 1 0,0 0 0,0 0 0,0-1-1,0 1 1,0 0 0,0 0 0,0-1 0,0 1 0,0 0 0,0 0 0,0 0 0,0-1 0,-1 1 0,1 0 0,0 0-1,0-1 1,0 1 0,0 0 0,0 0 0,-1-1 0,0 1-31,1 0-1,-1-1 0,0 1 1,0 0-1,1-1 1,-1 1-1,0 0 1,0 0-1,0 0 1,0 0-1,1 0 1,-1 0-1,-2 0 1</inkml:trace>
</inkml:ink>
</file>

<file path=ppt/ink/ink1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4:46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 1824,'0'0'587,"0"2"-353,0 6 421,0 0 1,1 0-1,1-1 0,2 11 0,-2-8-332,0-1 0,0 1 0,-1 0 0,0 14 0,-16 121 1706,12-127-1861,-7 32 195,6-25-176,2-9-58,-1 0 1,-7 20 0,7-24-27,-1 0 0,2 1 0,-1-1 0,2 1 0,-1 16 0,2-23-38,0 0 0,-1-1-1,0 1 1,0-1-1,0 1 1,0-1-1,-1 1 1,-4 9 0,5-14-14,1-1 0,-1 1 0,1 0 1,0 0-1,-1 0 0,1-1 1,0 1-1,-1 0 0,1 0 0,0 0 1,0 0-1,0 0 0,0 0 1,0 0-1,0 0 0,-1 6 14,0-7-98,1 1 1,-1 0-1,1 0 0,0-1 1,-1 1-1,0 0 0,1-1 1,-1 1-1,1 0 0,-1-1 1,0 1-1,1-1 0,-1 1 1,0-1-1,-1 1 0,2-1-76,0-1-1,-1 1 1,1 0-1,0-1 1,0 1-1,-1 0 0,1-1 1,0 1-1,0-1 1,0 1-1,0 0 1,-1-1-1,1 1 1,0-1-1,0 1 0,0 0 1,0-1-1,0 1 1,0-1-1,0 1 1,0-1-1,0 1 1,1-1-1,-1-15-1815</inkml:trace>
</inkml:ink>
</file>

<file path=ppt/ink/ink1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4:47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0 4640,'-31'16'1728,"31"-16"-1344,0 31-96,-16 0 736,16 0-608,-16 16 192,16 0-352,-15 0-32,15-1-128,0-14 288,15-1-192,-15 0 96,0-16-160,0-15 288,0 16-224</inkml:trace>
</inkml:ink>
</file>

<file path=ppt/ink/ink1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4:47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1 717 2912,'13'-13'923,"-13"13"-915,0 0 1,0 0 0,0 0-1,1 0 1,-1-1 0,0 1-1,0 0 1,0 0 0,0 0-1,1 0 1,-1 0 0,0 0-1,0 0 1,0 0 0,1-1-1,-1 1 1,0 0 0,0 0 0,0 0-1,1 0 1,-1 0 0,0 0-1,0 0 1,0 0 0,1 0-1,-1 0 1,0 0 0,0 1-1,0-1 1,1 0 0,-1 0-1,0 0 1,0 0 0,0 0-1,0 0 1,1 0 0,-1 0-1,0 1 1,0-1 0,0 0 0,0 0-1,1 0 1,11 5 50,-7-3 175,1 0-1,-1 0 0,0 1 0,0-1 0,0 1 1,0 0-1,4 4 0,45 51 1899,-49-52-2067,0 1-1,-1 0 0,1-1 0,-1 1 0,-1 1 0,1-1 0,3 12 0,-6-12 6,0 0 0,0 1-1,0-1 1,-1 1-1,-1 8 1,0 11 211,1-24-260,0-1-1,0 1 1,0-1 0,0 1-1,0-1 1,-1 1 0,0-1-1,1 1 1,-1-1 0,0 1-1,0-1 1,0 0 0,-1 0-1,1 1 1,-3 2 0,4-5-20,0 1-1,-1-1 1,1 1 0,-1-1 0,1 1 0,0-1 0,0 1-1,-1-1 1,1 1 0,0-1 0,0 1 0,0 0 0,0-1 0,-1 1-1,1-1 1,0 1 0,0 0 0,0-1 0,0 1 0,1-1-1,-1 1 1,0 0 0,0-1 0,0 1 0,1 0 0,-1-1-2,0 3-52,0-1 69,0-1-8,0 0 0,0-1-1,0 1 1,0-1 0,0 1 0,0-1 0,0 1 0,0-1 0,0 1 0,1-1 0,-1 1 0,0-1 0,0 1 0,1-1 0,-1 1-1,0-1 1,1 1 0,-1-1 0,0 1 0,1-1 0,-1 0 0,1 1 0,-1-1 0,1 0 0,-1 1 0,0-1 0,1 0 0,-1 0-1,1 1 1,0-1 0,-1 0 0,1 0 0,-1 0 0,1 0 0,-1 0 0,1 0 0,-1 0 0,1 0 0,0 0 0,-1 0 0,1 0-1,0 0 1,5-1 81,0 0-1,-1-1 0,10-3 0,-1 0-61,77-13-763,-42 3 240</inkml:trace>
  <inkml:trace contextRef="#ctx0" brushRef="#br0" timeOffset="1">983 110 3552,'-13'-13'1147,"12"12"-1122,1 1 1,0 0-1,-1-1 1,1 1-1,0-1 1,0 1-1,-1 0 1,1-1 0,0 1-1,0-1 1,0 1-1,0-1 1,-1 1-1,1 0 1,0-1-1,0 1 1,0-1 0,0 1-1,0-1 1,0 1-1,0-1 1,0 1-1,1-1 1,-1 1-1,0 0 1,0-1 0,0 1-1,0-1 1,0 1-1,1-1 1,-1 1-1,0 0 1,0-1 0,1 1-1,0-1 1,-1 1-24,2-1 294,1 0 1,0 1-1,0-1 0,-1 1 1,1-1-1,0 1 0,0 0 0,0 0 1,-1 0-1,4 1 0,7-1-104,2 1 100,3-1-11,27-3-1,15-8-29,0 6-107,-11-5 10,-2 5-26,0-6 118,-3 6-129,-10-5-192,-33 9 88,7-1-768,1 0 0,-1 0-1,12-7 1,-4 7-983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36:03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94 3808,'0'0'1227,"0"0"-742,0 0-64,0 0 582,2 0-273,5 0-415,0-1-1,0 0 0,-1 0 0,9-3 0,-7 2-156,0 0-1,0 0 0,0 1 0,12 0 1,-6 0 53,1-1 0,16-3 0,2 0-28,24-1 46,-23 1-137,-20 2-25,1 1 0,16-1 0,-18 3-53,0-1 0,0 0 0,14-5 0,-15 4 7,0 0-1,0 0 1,13 1 0,-23 1 3,-1 0-1,1 0 1,0-1 0,-1 1-1,1 0 1,0-1 0,-1 1 0,1-1-1,-1 0 1,1 1 0,-1-1-1,1 0 1,-1 0 0,0 0 0,1 0-1,-1 0 1,2-2 0,-1 0-19,-2 3-805,0-13-3296,0 11 2043</inkml:trace>
</inkml:ink>
</file>

<file path=ppt/ink/ink1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4:47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1408,'16'0'971,"-16"3"271,0 49 2502,0 124-1131,0 276-613,0-448-1959,0 0 0,0-1 0,-1 1 0,1-1-1,-1 1 1,0 0 0,0-1 0,0 1 0,0-1-1,-1 0 1,-2 5 0,3-5-19,-2 12 96</inkml:trace>
</inkml:ink>
</file>

<file path=ppt/ink/ink1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4:48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3552,'0'0'1147,"8"0"-683,26 0-134,-32-1-269,-1 1-1,1 0 0,0 0 1,0 1-1,-1-1 0,1 0 1,0 1-1,0-1 0,-1 1 1,1-1-1,0 1 0,-1 0 1,1 0-1,1 1 0,9 3 224,9 1 166,-14-4-329,0 0 0,1 0 0,8 5 0,-5-2 5,-1 1-1,12 9 1,-18-12-73,0 0 0,0 1 0,-1-1-1,1 1 1,-1-1 0,0 1 0,5 8 0,-8-11-32,0 0-1,1-1 1,-1 1 0,0 0 0,0 0-1,0 0 1,1 0 0,-1 0 0,0 0-1,0 0 1,-1-1 0,1 1 0,0 0-1,0 0 1,0 0 0,0 0 0,-1 0-1,1-1 1,0 1 0,-1 0 0,1 0-1,-1-1 1,0 3 0,-17 15 204,10-11-138,3-2 46,0-1 0,-1 0-1,-11 7 1,6-4 147,-7 6 195,10-10-173,2 1-28,4 10 606,2-14-860,1 1 0,-1 0 0,0-1 0,0 1 0,0-1 0,1 1 0,-1 0 1,0-1-1,1 1 0,-1-1 0,0 1 0,1-1 0,-1 1 0,1-1 0,-1 1 0,1-1 1,-1 1-1,1-1 0,-1 0 0,1 1 0,-1-1 0,1 0 0,0 1 0,-1-1 0,1 0 1,-1 0-1,1 0 0,0 1 0,-1-1 0,1 0 0,0 0 0,0 0 0,32 0 363,-19 0-272,-6-1-80,1 1 1,0-1-1,0-1 1,9-2-1,-9 2 22,1 0 0,-1 0 0,0 1-1,12 0 1,-8 0 17,0 0-1,0-1 1,20-6 0,-29 7-55,-3 1-3,8-2-294,-1 0 0,0-1 1,12-5-1,12 2-3841,-17-7 2113</inkml:trace>
</inkml:ink>
</file>

<file path=ppt/ink/ink1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4:48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 3968,'-15'0'1472,"15"0"-1120,0 0-128,0 16 1376,0-16-928,-16 31 768,0 0-800,1 16-448,15-1-128,-16 17 128,16-17-96,-15 1 448,15 0-288</inkml:trace>
</inkml:ink>
</file>

<file path=ppt/ink/ink1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5:12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26 3328,'-23'-9'1840,"20"10"512,13 5-1350,-7-6-877,0 1-1,0 0 1,-1 0-1,1-1 1,0 1-1,0-1 0,0 0 1,-1 0-1,1 0 1,4-1-1,8 0 171,22 2 419,82-4 455,-39-8-892,125 8-171,-140 4-25,9-7-8,-20 1-39,-51 5-32,1 0 1,-1 1 0,1-1-1,-1 1 1,0-1-1,5 3 1,-3-2-47,-1 0 1,1 0-1,0 0 0,-1 0 0,1-1 0,6 1 1,-3-1-161,2 0-34,3 0-3699,0 0 1436</inkml:trace>
</inkml:ink>
</file>

<file path=ppt/ink/ink1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5:12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32 4384,'-63'-31'1632,"63"31"-1248,-15 0-128,-1 0 1408,16 0-960,-15 31 416,-1 0-640,0 16-96,1 15-224,15 1 128,-16-1-192,1 0 256,15 1-224,-16-1 32,16-15-96,0-16-192,0 0 64</inkml:trace>
</inkml:ink>
</file>

<file path=ppt/ink/ink1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5:13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 4384,'-28'0'2506,"25"0"-1236,3 0-369,3 3-106,-1-2-723,0 1 0,0-1 0,1 1 0,-1-1 1,1 0-1,-1 0 0,1 0 0,-1 0 0,1 0 1,0-1-1,-1 1 0,1-1 0,0 0 0,5 0 1,11 2 246,23 4 129,54 1 0,-84-7-416,57 1 230,133-17-1,-107 6-438,150 4 0,-185 6-994,-56 0 1089,-2 0-81,0 0 1,0 0-1,-1 0 1,1 0-1,0 0 1,0 0-1,-1 0 1,1 1 0,2 0-1,-4 0-31,0-1-1,0 1 1,0-1 0,0 1-1,0-1 1,0 1 0,0 0 0,0-1-1,0 1 1,0-1 0,0 1-1,0 0 1,0-1 0,0 1-1,-1-1 1,1 1 0,0-1-1,0 1 1,-1-1 0,1 1-1,0-1 1,-2 2 0,0 13-2830</inkml:trace>
</inkml:ink>
</file>

<file path=ppt/ink/ink1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5:13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0 3488,'0'16'1280,"0"-16"-992,16 47-64,-16-1 1536,0 1-992,0 31 960,-16 0-992,16 0 256,-15-16-608,15 1 0,-16-1-224,16-15-32,0-1-64,-15-14 96,15-17-96,0 1-3744,15-16 1984</inkml:trace>
</inkml:ink>
</file>

<file path=ppt/ink/ink1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5:14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4800,'-15'0'1792,"15"0"-1408,0 15-96,0-15 1344,0 16-960,0-1-128,0 1-352,0 15-96,0 16-32,0-16 32,0 16-64,0-16 128,0 0-96,0 0-576,0-15 256,0-16-2720,0 0 1664</inkml:trace>
</inkml:ink>
</file>

<file path=ppt/ink/ink1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5:16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27 3488,'-29'0'3066,"29"0"-3049,0 0-1,0 0 0,0 0 1,0 0-1,0 0 0,0 0 0,0 0 1,0 0-1,-1 0 0,1 0 1,0 0-1,0 0 0,0 0 0,0 0 1,0 0-1,0 0 0,0 0 1,0 0-1,0 0 0,0 0 0,-1 0 1,1 0-1,0 0 0,0 0 0,0 0 1,0 0-1,0 0 0,0 0 1,0 0-1,0-1 0,0 1 0,0 0 1,0 0-1,0 0 0,0 0 1,0 0-1,0 0 0,0 0 0,-1 0 1,1 0-1,0 0 0,0 0 1,0-1-1,0 1 0,0 0 0,0 0 1,0 0-1,0 0 0,0 0 0,0 0 1,0 0-1,0 0 0,0 0 1,0 0-1,1-1 0,-1 1 0,0-8 1355,0 14-528,0-14-353,0 8-486,0 0-1,0 0 0,-1 0 0,1-1 1,0 1-1,0 0 0,0 0 1,0 0-1,0 0 0,0 0 0,0 0 1,0 0-1,0 0 0,0 0 0,0 0 1,0 0-1,0-1 0,0 1 1,1 0-1,-1 0 0,0 0 0,0 0 1,0 0-1,0 0 0,0 0 0,0 0 1,0 0-1,0 0 0,0 0 1,0 0-1,0-1 0,0 1 0,0 0 1,0 0-1,0 0 0,0 0 1,1 0-1,-1 0 0,0 0 0,0 0 1,0 0-1,0 0 0,0 0 0,0 0 1,0 0-1,0 0 0,0 0 1,0 0-1,1 0 0,-1 0 0,0 0 1,0 0-1,0 0 0,0 0 0,0 0 1,0 0-1,5 0-24,-2 1 0,0-1-1,0 0 1,0 0 0,-1-1-1,1 1 1,0-1-1,3 0 1,0-1 3,-3 0 12,0 1 0,-1 1 1,1-1-1,0 0 0,0 1 0,3-1 0,14 5-1,-9 0 14,1-2 8,-3 1 16,0-1 1,18 8-1,-24-9-12,0 1-1,-1-1 0,1 1 0,-1-1 0,1 1 0,-1 0 0,0 0 0,1 1 0,-1-1 1,0 0-1,-1 1 0,1-1 0,2 5 0,-3-4 19,0 0 0,-1-1 0,1 1 0,-1 0 0,1 0 0,-1 0 0,0 0 0,0 0 0,-1 0 0,1 0-1,0 0 1,-1-1 0,-1 5 0,0-1-6,-1-1 0,0 1-1,0-1 1,-1 0 0,1 0-1,-1 0 1,-5 5 0,-21 14 97,25-21-74,-1 1 0,1 0 0,0 0 0,1 0 0,-1 1 0,1 0 0,-7 9 0,-2 10 175,12-24-224,1 0-1,0 0 1,0 0-1,0 1 1,0-1-1,0 0 1,-1 0 0,1 0-1,0 0 1,0 1-1,0-1 1,0 0 0,0 0-1,0 0 1,0 0-1,0 1 1,0-1 0,0 0-1,0 0 1,0 0-1,0 1 1,0-1 0,0 0-1,0 0 1,0 1-1,0-1 1,0 0-1,0 0 1,0 0 0,0 1-1,0-1 1,0 0-1,0 0 1,0 0 0,0 0-1,0 1 1,1-1-1,-1 0 1,0 0 0,0 0-1,0 0 1,1 1-1,2 3 33,1-1 0,-1 1 0,1 0-1,0-1 1,0 0 0,1 0-1,-1 0 1,1-1 0,0 1 0,-1-1-1,1 0 1,0 0 0,0-1 0,0 1-1,0-1 1,1 0 0,8 0 0,-1-2 36,-10 1-89,1-1-1,0 1 1,-1 0-1,1 1 1,-1-1-1,1 0 1,-1 1-1,6 1 1,19 11-133</inkml:trace>
</inkml:ink>
</file>

<file path=ppt/ink/ink1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5:17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32 5056,'-26'-13'1642,"24"12"-1404,0 1 0,0-1-1,0 0 1,0 1 0,0-1-1,0 1 1,0 0 0,0 0-1,0 0 1,0 0-1,0 0 1,0 0 0,0 0-1,-2 1 1,2 0-112,0-1 1229,6-1-1190,0 0 0,0 1 0,0 0 0,0 0 0,7 1 0,7 0-147,25 3 47,-30-1-28,24 0-1,20-8 96,9 0 30,-36 5-8,-3 0-135,38-3 0,-34-2-1020,6-1-815,-9 4-2631,-13 2 1887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36:03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 2496,'-13'0'784,"13"0"-778,0 0-1,0 0 1,0 0-1,0 0 1,0 0 0,0 0-1,-1 0 1,1 0-1,0 0 1,0 0 0,0 0-1,0 0 1,0 0-1,0 0 1,0 0 0,0 0-1,0 0 1,0 0 0,-1 0-1,1 0 1,0 0-1,0 0 1,0 0 0,0 0-1,0 0 1,0 0-1,0 0 1,0 0 0,0 0-1,0 0 1,0 0 0,0 0-1,0 0 1,0 0-1,0 1 1,-1-1 0,1 0-1,0 0 1,0 0-1,0 0 1,0 0 0,0 0-1,0 0 1,0 0 0,0 0-1,0 0 1,0 1-1,0-1 1,0 0 0,0 0-1,0 0 1,0 0-1,0 0 1,0 0 0,0 0-1,1 0 1,-1 11 250,0-9 352,0-2-53,0 3 420,0 39 798,0 47-177,-1-77-1514,0-1 0,-1 1 0,0-1 0,-1 1 1,-4 12-1,-3 0 20,6-17-79,1 1 0,0 0 0,0 0 0,1 0 0,0 0 0,0 1 0,1-1 0,0 16 0,1-21-19,-1 1 1,1 0-1,0 0 0,-1 0 1,0-1-1,0 1 1,0 0-1,-1-1 0,1 1 1,-4 5-1,4-6-84,0-1-1,1 0 1,-1 0-1,1 1 1,0-1 0,0 0-1,0 1 1,0 3-1,0-2-331,0-1-703,0-3-1274,0 0 752</inkml:trace>
</inkml:ink>
</file>

<file path=ppt/ink/ink1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5:17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4160,'-16'16'1536,"16"-16"-1216,0 109-64,0-31 832,0-16-640,0 16 384,0 0-480,0 0 32,16-16-256,-32 0 160,16 1-192,0-16 256,0-16-224,0-16-4768,0 1 2528</inkml:trace>
</inkml:ink>
</file>

<file path=ppt/ink/ink1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5:17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5312,'13'0'1701,"-13"0"-1689,0 0 0,0 0 0,0 0 0,0 0 0,0 0-1,0 0 1,1 0 0,-1 0 0,0 0 0,0 0 0,0 0 0,0 0 0,0 0-1,0 0 1,0 0 0,0 0 0,0 0 0,0 0 0,1 0 0,-1 0 0,0 0 0,0 0-1,0 0 1,0 0 0,0 0 0,0 0 0,0 0 0,0 0 0,0 0 0,0 0-1,0 0 1,0 0 0,0 0 0,0 0 0,1 1 0,-1-1 0,0 0 0,0 0 0,0 0-1,0 0 1,0 0 0,0 0 0,0 0 0,0 0 0,0 0 0,0 0 0,0 1-1,0-1 1,0 0 0,0 0 0,0 0 0,0 0 0,0 0 0,0 0 0,0 0 0,0 0-1,0 2 46,0-1-1,0 0 0,0 1 0,0-1 0,1 0 0,-1 0 0,0 1 0,1-1 0,0 0 1,-1 0-1,1 0 0,-1 1 0,1-1 0,0 0 0,0 0 0,0 0 0,0 0 0,0-1 1,0 1-1,0 0 0,0 0 0,1 0 0,3 2 112,-4-3-138,-1 0 1,1 0 0,0 1 0,-1-1-1,1 0 1,-1 1 0,1-1 0,-1 1-1,1-1 1,-1 0 0,1 1 0,-1-1-1,1 1 1,-1-1 0,1 1-1,-1 0 1,0-1 0,1 1 0,-1-1-1,0 1 1,1 1 0,1 3 74,4 2 57,-1 0 0,1 0 0,0 0 0,15 12 0,-8-7-65,-12-11-74,-1-1 0,1 1 0,-1-1 0,0 1 0,1 0 1,-1-1-1,0 1 0,0-1 0,1 1 0,-1 0 0,0-1 0,0 1 0,0 0 0,0-1 0,0 1 0,0 0 0,0-1 1,0 1-1,0 0 0,0-1 0,0 1 0,0 0 0,-1 0 0,1 1 106,0 0-113,0-1 1,0 0-1,0 1 0,0-1 1,0 0-1,-1 0 1,1 1-1,0-1 0,-1 0 1,1 0-1,-1 0 1,1 1-1,-1-1 1,0 0-1,1 0 0,-1 0 1,0 0-1,0 0 1,0 0-1,1 0 1,-1 0-1,0-1 0,0 1 1,-3 1-1,4-2-24,-1 1 0,0-1 0,0 0-1,0 1 1,0-1 0,0 0 0,1 1-1,-1-1 1,0 1 0,0 0 0,1-1-1,-1 1 1,0 0 0,1-1 0,-1 1-1,1 0 1,-1 0 0,1-1 0,-1 1-1,1 0 1,-1 0 0,1 0 0,0 0-1,0 0 1,-1 0 0,1-1 0,0 1 0,0 0-1,0 0 1,0 0 0,0 0 0,0 0-1,0 0 1,0 0 0,1 1 0,-1 5 11,0 21 322,0-27-315,0-1 0,0 0 0,0 0 0,0 0 0,0 1 0,0-1 0,0 0 0,0 0-1,0 1 1,0-1 0,0 0 0,1 0 0,-1 0 0,0 0 0,0 1 0,0-1 0,0 0 0,0 0-1,1 0 1,-1 0 0,0 1 0,0-1 0,0 0 0,0 0 0,1 0 0,-1 0 0,0 0 0,0 0 0,1 0-1,-1 0 1,0 0 0,0 0 0,0 1 0,1-1 0,1 1 19,0-1 1,0 1-1,0 0 0,0 0 0,0-1 1,0 1-1,1-1 0,-1 1 1,0-1-1,4 0 0,28-7 488,-17 2-273,32-4 82,-23 4-1478,34-9-1,-13-2-308</inkml:trace>
</inkml:ink>
</file>

<file path=ppt/ink/ink1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5:18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 3328,'0'0'1061,"0"0"-634,0 0-16,0 0 660,0 0-415,0 3-448,0 17 4824,0-14-5242,0-6 215,0 0 0,0 0 0,0 0 0,0 0 0,0 0 0,0 0 0,0 0 0,0 0 0,0 0 0,0 0 0,0 0 0,0 1 0,0-1 0,0 0 0,0 0 0,0 0 1,0 0-1,0 0 0,0 0 0,0 0 0,0 0 0,0 0 0,0 0 0,0 1 0,0-1 0,-1 0 0,1 0 0,0 0 0,0 0 0,0 0 0,0 0 0,0 0 0,0 0 0,0 0 0,0 0 1,0 0-1,0 0 0,0 0 0,0 0 0,0 0 0,-1 0 0,1 0 0,0 0 0,0 0 0,0 0 0,0 0 0,0 0 0,0 0 0,0 0 0,0 0 0,0 0 0,0 0 0,-1 0 0,1 0 1,0 0-1,0 0 0,-16 0 325,9 0-292,12 0 20,-13 0 92,5 0 15,3 0 160,0 0-79,0 0-1,0 0-90,0 0-38,0 0-48,0 0-63,0 0-118,0 0 58,0 0 118,0 0-48,0 0-192,0 0 91,0 0 165,0 0 64,0 0 224,0 0-107,0 0-85,0 0-85,0 0-11,0 0-27,0 0 22,0 0-70,0 0-143,3 3 47,-2-2 95,0 0 0,-1 0 0,1 0 0,-1 0 0,1 1 0,-1-1 0,1 0-1,-1 1 1,0-1 0,0 0 0,1 0 0,-1 1 0,0-1 0,0 0 0,0 1 0,-1-1 0,1 0 0,0 1 0,0-1 0,-1 0 0,1 1 0,-1-1 0,0 2 0,-4 24 24,5 80 68,0-101-68,0 0 1,-1 0-1,0 0 1,-2 6-1,2-7 8,-1 1 1,2-1-1,-2 10 1,7 17 104,0 9 422,-5-38-713,0-6-948,0-7-3334,0 7 1200</inkml:trace>
</inkml:ink>
</file>

<file path=ppt/ink/ink1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5:21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2720,'-12'0'1558,"22"-1"1048,-4 1-2201,1 1 1,0-1 0,8 3-1,4 7-239,-15-7-107,0 0-1,1-1 1,-1 1-1,7 1 1,1 0 12,-10-4-50,1 0-1,-1 1 0,0-1 0,0 1 0,1 0 0,-1-1 0,0 1 1,0 0-1,0 0 0,0 1 0,0-1 0,0 0 0,0 1 0,-1-1 0,1 1 1,0-1-1,-1 1 0,1 0 0,-1 0 0,0 0 0,1-1 0,-1 1 1,1 4-1,-1-5-9,-1 1 0,0 0 0,1-1 1,-1 1-1,0 0 0,0-1 0,0 1 0,0 0 1,0-1-1,-1 1 0,1 0 0,0-1 0,-1 1 1,1-1-1,-1 1 0,0-1 0,1 1 0,-1-1 1,0 1-1,0-1 0,0 0 0,0 1 1,0-1-1,0 0 0,-2 1 0,-11 18 258,12-17-225,0 1 1,0-1 0,-1 1 0,1-1 0,-1 0-1,0 0 1,0 0 0,0 0 0,0-1 0,-1 1-1,1-1 1,-1 0 0,0 0 0,-4 2 0,-5 1 493,8 5-223,5-10-312,-1 1 0,1-1 0,0 0 0,-1 0 0,1 0 0,0 0 0,-1 1 0,1-1 0,0 0 0,0 0 0,0 1 0,-1-1 0,1 0 0,0 0 0,0 1 0,0-1 0,-1 0 0,1 1 0,0-1 0,0 0 0,0 1 0,0-1 0,0 0 0,0 1 1,0-1-1,0 0 0,0 1 0,0-1 0,0 0 0,0 1 0,0-1 0,0 0 0,0 1 0,0-1 0,0 0 0,0 1 0,0-1 0,0 0 0,1 1 0,-1-1 0,0 0 0,0 0 0,0 1 0,1-1 0,-1 0 0,0 0 0,0 1 0,1-1 0,-1 0 0,0 0 0,0 1 0,1-1 0,2 1 9,-1-1 0,1 1 0,-1 0 0,1-1 0,0 0 0,-1 1 0,4-2 0,9 1 48,-3 0-11,0 0 0,1 0 0,13 3 0,8 3 84,49 1 1,44-7-460,-96 0-84</inkml:trace>
</inkml:ink>
</file>

<file path=ppt/ink/ink1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5:21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5312,'0'0'1952,"0"0"-1504,47 0-128,-31 0 96,15 0-288</inkml:trace>
</inkml:ink>
</file>

<file path=ppt/ink/ink1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5:22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266 1 3552,'-13'0'1147,"12"0"-1139,1 0 0,0 0 0,0 0 0,0 0 0,0 0 0,0 0 1,0 0-1,0 0 0,0 0 0,0 0 0,0 0 0,-1 0 0,1 0 0,0 0 1,0 0-1,0 0 0,0 0 0,0 0 0,0 0 0,0 0 0,0 0 1,0 0-1,0 0 0,0 0 0,-1 0 0,1 0 0,0 0 0,0 0 1,0 0-1,0 0 0,0 1 0,0-1 0,0 0 0,0 0 0,0 0 1,0 0-1,0 0 0,0 0 0,0 0 0,0 0 0,0 0 0,0 0 1,0 0-1,0 1 0,0-1 0,0 0 0,0 0 0,0 0 0,0 0 1,0 0-1,0 0 0,0 0 0,0 0 0,0 0 0,0 0 0,0 1 1,0 13 407,-1 0 1,0 0 0,-1-1 0,0 1 0,-8 23 0,3-11-247,0-1 0,1 1-1,-3 42 1,5-26-39,3-39-128,-17 107 869,15-97-625,0 1 0,-2-1-1,0-1 1,0 1 0,-1-1 0,-8 14 0,13-25-225,0 1-1,0-1 1,0 0-1,-1 0 1,1 1-1,0-1 1,0 0-1,-1 0 1,1 0 0,-1 0-1,1 0 1,-1-1-1,1 1 1,-1 0-1,0-1 1,1 1 0,-1-1-1,0 1 1,0-1-1,1 0 1,-3 0-1,-9 2 81,2 2-33,9-4-155,0 1 0,1-1-1,-1 1 1,0-1 0,0 0 0,1 1-1,-1-1 1,0 0 0,0 0-1,0-1 1,0 1 0,1 0-1,-1-1 1,0 1 0,0-1 0,1 1-1,-1-1 1,0 0 0,1 1-1,-1-1 1,-2-2 0,-37-13-1130</inkml:trace>
</inkml:ink>
</file>

<file path=ppt/ink/ink1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5:22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6144,'0'16'2272,"0"-16"-1760,0 0-160,0 0-3616,16 0 1696</inkml:trace>
</inkml:ink>
</file>

<file path=ppt/ink/ink1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5:23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1070 2496,'0'0'784,"0"0"-464,0 0 5,0 0 593,0 0-220,3 0 70,-3 0-736,1 0 0,-1 0 0,0 0 0,1 0 0,-1 0 0,1 0 0,-1 0 0,1 0 0,-1 0-1,1 0 1,-1 0 0,0 0 0,1-1 0,-1 1 0,1 0 0,-1 0 0,0 0 0,1-1 0,-1 1 0,1 0 0,-1-1 0,0 1 0,0 0-1,1-1 1,-1 1 0,0 0 0,1-1 0,-1 1 0,0 0 0,0-1 0,0 1 0,0-1 0,1 1 0,-1-1 0,0 1 0,0-1 0,0 1-1,0 0 1,0-1 0,0 1 0,0-1 0,0 1 0,0-1 0,0 1 0,0-1 0,0-1 65,0 0 1,0 0-1,0 1 1,0-1 0,1 0-1,-1 0 1,1 1-1,0-3 1,16-29 260,42-92 1326,-52 107-1695,1-2-13,8-25 1,2-20 65,8 7 17,-5-12 64,4 3 104,9-27 532,-29 77-629,-1 2 16,1 0 0,0 1 1,10-21-1,-4 15-22,-3 5-2,0 0 0,9-28 1,30-90 245,-16 58-118,-28 70-249,0 0-1,0 1 0,0-1 1,8-7-1,-10 11-13,0-1 1,1 1-1,-1 0 0,1-1 1,-1 1-1,1 0 0,0 0 1,0 0-1,-1 0 0,1 0 0,0 0 1,0 1-1,4-2 0,13 7-70,-13-2 54,0-1 47,-1 0 0,-1 1 0,1 0 0,0 0 0,-1 0 1,1 0-1,-1 1 0,0 0 0,0-1 0,-1 2 0,7 7 0,0 3 221,0 1 0,8 18 0,-14-26-151,-3-7-67,1 1-1,-1 0 1,0-1 0,0 1-1,-1 0 1,1 0 0,0 0-1,-1 0 1,1 0 0,-1 0-1,1-1 1,-1 1-1,0 0 1,0 0 0,0 0-1,0 0 1,0 0 0,0 0-1,-1 4 1,-3 1 32,1 0 1,-1-1-1,0 1 0,0-1 1,0 0-1,-1 0 0,0-1 1,0 1-1,-1-1 0,0 0 1,-7 4-1,-16 8-372,21-13-165,-1 1-1,0 1 1,-8 6 0,14-9-449,3-3 346,16 0-42,-14 0 610,1 0 1,0 0 0,0 1-1,-1-1 1,1 0 0,0 1-1,-1 0 1,1 0 0,0 0 0,-1 0-1,1 0 1,-1 0 0,0 1-1,1-1 1,-1 1 0,0 0-1,0 0 1,0 0 0,0 0-1,0 0 1,0 0 0,-1 0 0,1 0-1,-1 1 1,1-1 0,-1 1-1,0-1 1,0 1 0,1 4-1,2 2 16,-3-6 9,0 0 0,1 1-1,-1-1 1,0 0-1,-1 0 1,1 0-1,-1 1 1,1-1-1,-1 0 1,0 1 0,0-1-1,-1 7 1,-12 13 351,8-12-253,-8 14 187,-13-1 477,8-2-279,15-17-397,0-1-1,0 1 1,-1-1-1,1 0 0,-1 0 1,0 0-1,-6 3 1,-14 6 105,24-12-192,-1-1-1,0 1 1,1-1-1,-1 0 1,0 0-1,1 1 1,-1-1-1,0 0 1,0 0-1,1 0 0,-1 0 1,0 1-1,0-1 1,1 0-1,-1-1 1,-1 1-1,0-3-53,2 3 49,10-13-69</inkml:trace>
</inkml:ink>
</file>

<file path=ppt/ink/ink1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5:23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42 3488,'-15'0'1557,"15"-3"-1146,0 2-252,0-1 1,1 0 0,-1 1-1,0-1 1,1 0 0,0 1-1,-1-1 1,1 0 0,0 1-1,0-1 1,0 1 0,0-1-1,0 1 1,3-2-1,-4 2-139,1 1 0,-1-1-1,1 1 1,-1 0 0,1-1 0,0 1-1,-1 0 1,1-1 0,-1 1-1,1 0 1,0 0 0,-1 0-1,1 0 1,0 0 0,-1 0-1,1 0 1,0 0 0,-1 0 0,1 0-1,0 0 1,-1 0 0,1 0-1,0 0 1,2 1 30,-1-1-29,-1 0-1,1-1 1,0 1-1,0-1 0,-1 1 1,1-1-1,0 1 1,-1-1-1,3-1 1,8-2 227,-9 4-203,0 1-1,1 1 1,-1-1-1,0 0 1,0 1-1,0-1 1,0 1-1,3 3 0,19 28 122,-23-30-150,0 0 1,0 1-1,0 0 1,0-1-1,-1 1 1,1 0-1,-1 0 1,0 0 0,1 5-1,-7 23 94,3-23-42,1 0 0,-2 17 1,3-21-10,0 1 0,-1-1-1,0 1 1,0-1 0,-1 1 0,1-1 0,-1 0 0,0 0 0,-1 1 0,1-2 0,-1 1 0,0 0-1,0 0 1,0-1 0,-1 0 0,0 0 0,0 0 0,0 0 0,0 0 0,0-1 0,-10 6 0,10-6-148,-15 10 225,-1-1 0,-40 20 1,26-22-246,28-7-11,1-1 66,0 1-149,5-3 38,3 0 122,-1 0 67,0 0 0,0 1 0,0-1 0,1 1 0,-1-1 0,0 1 0,0 0 0,0 0 0,3 2 0,18 7 478,-13-6-360,-7-2-100,0-1-1,0 0 1,0 0 0,0 0 0,0 0 0,0 0-1,0-1 1,0 1 0,6-1 0,51 0 667,-59 0-695,0 0 0,0 0 0,-1 0 0,1 0 0,0 0 1,0 0-1,0 0 0,0 0 0,-1 0 0,1 1 0,0-1 0,0 0 0,1 1 0,1 3 41,2-1-130,2-9-134,-6 5 204,1-1-603,1-1-1275,10-10 534</inkml:trace>
</inkml:ink>
</file>

<file path=ppt/ink/ink1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5:24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 3808,'0'0'1227,"0"0"-742,0 0-144,0 0 304,5 0-181,-2-1-334,0 1-57,0 0 0,0-1 0,-1 1 0,1 0 0,0 0 0,0 1 0,0-1 0,0 0 1,-1 1-1,6 1 0,-3 11 332,-3-10-349,0 0-1,0-1 1,0 1-1,0-1 1,1 1 0,2 2-1,-2-3-12,-1 0 0,1 0-1,-1 0 1,0 0 0,0 1-1,0-1 1,0 1 0,-1 0-1,4 5 1,-4-2 25,0 0 1,0 0-1,0 0 1,-1 0-1,0 0 1,-1 9-1,0 12 509,1-21-491,-1-1 0,0 1 1,0 0-1,0 0 0,-1 0 0,0-1 0,0 1 1,0 0-1,-4 6 0,0-2-57,-1 0 0,0-1 1,0 1-1,-13 11 0,19-20-28,-3 3 10,1 0 0,-1 0 1,1 0-1,0 0 0,0 0 0,0 1 0,1-1 0,-3 6 0,0-2-54,4-6 34,0-1-1,1 0 1,-1 1-1,0-1 1,0 1-1,1-1 1,-1 1-1,1 0 1,-1-1-1,1 1 1,0-1-1,-1 1 1,1 2-1,0 24 202,3-23-85,7 6 16,-10-11-113,1 0 1,-1 0 0,0 1-1,0-1 1,0 0 0,1 0-1,-1 0 1,0 1 0,1-1-1,-1 0 1,0 0 0,0 0-1,1 0 1,-1 0 0,0 0-1,1 0 1,-1 1 0,0-1-1,1 0 1,-1 0 0,0 0-1,1 0 1,-1 0 0,0-1-1,1 1 1,30 0-550,-5 0 81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36:05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2144,'7'0'366,"-5"0"-259,1 0 1,-1 0-1,1 0 1,-1 0 0,1 0-1,-1-1 1,6-1 0,-5 0-27,1 0 0,0 0 0,0 1 0,0-1 0,0 1 1,0 0-1,0 0 0,0 0 0,0 0 0,1 1 1,-1 0-1,0 0 0,0 0 0,0 0 0,1 1 0,-1-1 1,7 3-1,18 7 575,-18-7-464,-7-2-111,0 0 1,0 0-1,-1 0 0,1 0 0,0 1 0,-1-1 0,1 1 0,4 4 0,65 40 1109,-67-41-1057,0-1 0,0 1 1,-1 1-1,1-1 0,-1 1 1,7 10-1,-6-3 192,0-9-99,-12-5-78,3 1-68</inkml:trace>
</inkml:ink>
</file>

<file path=ppt/ink/ink1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5:24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32 5152,'-31'-32'1888,"31"32"-1440,0 0-160,15 0 640,1 0-576,-16 0 128,16 0-288,15 0 96,0 0-160,16 0-4064,-1 0 2112</inkml:trace>
</inkml:ink>
</file>

<file path=ppt/ink/ink1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5:24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1 576 5312,'0'-26'1701,"0"26"-1675,0-1 0,0 1 0,0-1 0,0 1 0,0 0 0,0-1 0,0 1 1,0-1-1,0 1 0,1-1 0,-1 1 0,0 0 0,0-1 0,0 1 0,1-1 0,-1 1 0,0 0 0,0-1 0,1 1 0,-1 0 0,0-1 0,1 1 0,-1 0 0,0-1 0,1 1 0,3-4 75,-1 1-1,1 0 0,0 0 0,7-5 1,9 0 600,-16 7-546,0 0 0,0 0 1,0-1-1,0 0 0,5-4 0,6-4 85,0 0 0,13-14 0,-2 3 33,-3 3-184,-5-4-49,-12 13-7,1 1 0,11-13 0,-14 18-5,0-1 2,0 1 0,-1-1 0,0 0 0,1 0 0,-1 0 0,0 0 1,-1 0-1,1-1 0,-1 1 0,0-1 0,3-9 0,-3-6 159,-1 0 0,-1-30 0,-1 18-25,1 20-70,-1-1 0,-5-23 0,3 23 25,1 0 1,-1-25-1,3 36-109,0-1 1,0 1-1,0-1 0,0 1 1,0-1-1,-1 0 0,1 1 1,-1-1-1,0 1 0,0 0 1,0-1-1,0 1 1,0 0-1,0-1 0,-1 1 1,-1-3-1,3 5-12,0 0-1,0 0 1,0 0 0,0 0-1,0 0 1,0 0 0,-1-1-1,1 1 1,0 0 0,0 0-1,0 0 1,0 0 0,0 0-1,0 0 1,0 0 0,0 0-1,0 0 1,-1 0 0,1 0-1,0 0 1,0-1-1,0 1 1,0 0 0,0 0-1,0 0 1,0 0 0,-1 0-1,1 0 1,0 0 0,0 0-1,0 0 1,0 0 0,0 0-1,0 0 1,0 0 0,-1 0-1,1 1 1,0-1 0,0 0-1,0 0 1,0 0 0,0 0-1,0 0 1,0 0 0,0 0-1,-1 0 1,1 0 0,0 0-1,0 0 1,0 0 0,0 1-1,0-1 1,0 0 0,0 0-1,0 0 1,0 0 0,-2 3-5,0-1 0,1 1 0,-1 0 1,1-1-1,0 1 0,0 0 1,0 0-1,0 0 0,0 0 1,0 0-1,1 0 0,0 0 0,0 0 1,-1 0-1,2 6 0,-1-2 17,0 0-1,-1 0 1,-2 14-1,-18 38 66,10 4-11,-8-4 48,-3 6 11,16-32-14,1 0 0,2 0 1,1 53-1,3-70 13,0 0 0,1 0 0,4 16 0,-3-19 46,0 1-6,-3-12-284,0 0 0,0 1 1,1-1-1,-1 0 0,1 1 0,0-1 0,-1 0 1,1 0-1,0 0 0,0 0 0,1 0 0,-1 0 1,0 0-1,1 0 0,1 2 0,13 11-1200</inkml:trace>
  <inkml:trace contextRef="#ctx0" brushRef="#br0" timeOffset="1">375 452 4224,'0'0'1365,"0"0"-826,0 0-54,3 2 688,-1 1-949,1 0 0,-1 0 0,1 0 0,-1 1 0,0-1 0,-1 1 0,1-1 0,0 1 0,-1 0 0,0-1-1,2 7 1,-1 4 116,-1-1 0,0 22 0,0-22-227,0 0-1,1 0 1,6 20 0,-7-29-95,0 0 22,0 0 1,-1 1-1,0-1 0,0 1 0,0 8 0,-1-9-7,1 1-1,0-1 1,0 1-1,0-1 1,0 1-1,1-1 1,0 1-1,1 4 1,0-5-3,-1 0 1,0-1 0,1 1-1,0-1 1,4 7 0,-5-9-13,0 1 1,0-1-1,1 0 1,-1 0-1,0 1 1,1-1-1,-1 0 1,1 0-1,-1-1 1,1 1-1,-1 0 1,1 0 0,0-1-1,-1 1 1,1-1-1,0 1 1,0-1-1,-1 0 1,4 0-1,26 3 73,13 10-48</inkml:trace>
</inkml:ink>
</file>

<file path=ppt/ink/ink1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5:25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1 250 1664,'0'0'528,"0"0"-325,0 0 90,0 0 646,0-3-102,0-10 2528,2 13-3093,0 0-258,-1 0 0,0 0 0,1-1-1,-1 1 1,1 0 0,-1-1 0,0 1 0,1-1 0,-1 1 0,0-1-1,3-1 1,-3 0-9,1 1-1,0 0 1,0 0-1,0 0 0,0 1 1,0-1-1,0 0 1,0 1-1,0-1 1,0 1-1,0 0 1,3 0-1,286 0 97,-141 7-46,-82-1 45,163-3 73,-150-4-138,539 1 77,-355 3 197,-180 0-222,103 2 40,147-11-21,-117 11-57,-91-2-18,892-10 207,-840 4-204,265-2 62,62-6 80,1 6-74,10-5-92,10 4-42,-47-4-26,-2 5 15,31-6 80,-21 6 70,755-30 589,-997 26-592,966-69 131,-866 50-1217,-53 9 252</inkml:trace>
</inkml:ink>
</file>

<file path=ppt/ink/ink1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5:26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16 4480,'-16'-16'1664,"16"16"-1312,16 47-64,-16 0 672,0 15-576,0 16-96,0 0-160,-16 0 96,16 0-128,-15-16 192,15 1-192,0-17-1504,15 1 736</inkml:trace>
</inkml:ink>
</file>

<file path=ppt/ink/ink1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5:26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5888,'16'0'2176,"-16"0"-1664,62 15-160,-31-15 864,16 16-736,31-16 352,-16 0-480,31-16 160,-30 16-288,30 0-1344,1 0 608,-16-15-3680,15 15 2336</inkml:trace>
</inkml:ink>
</file>

<file path=ppt/ink/ink1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5:27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0 3072,'-13'0'976,"13"0"-965,0 0 0,-1 0 0,1 0 0,0 0 0,0 0 1,0 0-1,-1 0 0,1 0 0,0 1 0,0-1 0,0 0 0,-1 0 0,1 0 1,0 0-1,0 0 0,0 0 0,-1 0 0,1 1 0,0-1 0,0 0 0,0 0 1,0 0-1,0 1 0,0-1 0,-1 0 0,1 0 0,0 0 0,0 1 0,0-1 1,0 0-1,0 0 0,0 0 0,0 1 0,0-1 0,-4 8 62,1-3 34,0 0-1,1 0 0,-1 0 0,1 0 0,0 0 0,1 1 1,-2 7-1,10 24 315,-4-1-68,-2 62 1,-2-53-240,1 132 468,0-166-529,1 1 0,0 0 1,0 0-1,1 0 0,6 17 1,-7-26-34,0 0 1,0-1-1,-1 1 1,1 0-1,-1 0 1,0 0-1,0 0 1,0 0-1,0 5 1,-1 10 243,1-18-280,0 1 1,0-1-1,0 1 0,0-1 0,0 1 1,0-1-1,0 1 0,-1-1 0,1 1 1,0-1-1,0 1 0,0-1 0,0 1 1,-1-1-1,1 0 0,0 1 0,0-1 1,-1 1-1,1-1 0,0 0 0,-1 1 1,1-1-1,0 0 0,-1 1 0,1-1 1,-1 0-1,1 0 0,0 1 0,-1-1 1,1 0-1,-1 0 0,1 0 0,-1 1 1,1-1-1,-1 0 0,1 0 1,-1 0-1,1 0 0,-1 0 0,1 0 1,-1 0-1,-5-3-592,-4-7-374,10 10 945,-1-1-1,1 1 0,0 0 1,0 0-1,0-1 0,-1 1 0,1 0 1,0 0-1,0-1 0,0 1 0,0 0 1,0 0-1,-1-1 0,1 1 0,0 0 1,0-1-1,0 1 0,0 0 0,0-1 1,0 1-1,0 0 0,0-1 0,0 1 1,0 0-1,0-1 0,0-25-1967,0-5 613</inkml:trace>
</inkml:ink>
</file>

<file path=ppt/ink/ink1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5:27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80 2496,'13'-26'784,"-12"25"-733,-1 0-1,1-1 1,-1 1-1,1 0 1,0 0 0,-1 0-1,1 0 1,0 0-1,0 0 1,0 0 0,0 0-1,0 0 1,0 0 0,0 0-1,0 1 1,0-1-1,0 0 1,1 1 0,-1-1-1,0 1 1,0-1-1,1 1 1,-1 0 0,0 0-1,1-1 1,-1 1 0,0 0-1,1 0 1,1 0-1,19-2 848,1-7-220,-13 5-409,-1 0 0,1 1 0,16-3 0,-8 3-111,1 2-1,0 0 1,-1 1-1,1 1 1,0 1-1,-1 1 1,33 8-1,-26-3-55,0 0 0,-1 2 0,0 1 0,-1 0 0,28 20 0,-40-24 36,-1 1-1,13 11 0,-20-16-97,0 1 0,1-1 1,-1 1-1,-1 0 0,1 0 0,0 0 0,-1 1 1,3 8-1,1 16 250,-4-14-132,0-6-82,-1-6-40,0 1 0,0-1 0,-1 0 0,1 0 0,-1 1 0,0-1-1,0 0 1,0 1 0,-1-1 0,1 0 0,-1 1 0,1-1 0,-1 0 0,0 0-1,-3 6 1,2-4-4,0-1-10,1 0 0,-1 0 0,0 0 0,0 0 0,0-1 0,0 1 0,-4 3 0,3-4-1,-1 0 0,1-1 1,-1 0-1,0 1 0,0-1 0,-4 1 0,-4 3 23,-3 2 1,-22 10-4,-14-4-80,35-10 19,-3 1 29,-1-1 1,1-1-1,-1-1 0,1 0 1,-29-2-1,14-1 47,18 1-22,1-1 0,0-1 0,0-1 1,-15-4-1,1 2-258,20 2 149,8 2 56,1 1 0,-1 0-1,0-1 1,1 1 0,-1 0 0,1-1-1,-1 1 1,0 0 0,1 0-1,-1 0 1,0 0 0,1 0 0,-1 0-1,0 0 1,1 0 0,-1 0 0,0 0-1,1 0 1,-1 0 0,1 0 0,-1 0-1,0 0 1,1 1 0,-1-1 0,0 0-1,1 1 1,-1-1 0,1 0 0,-1 1-1,1-1 1,-1 1 0,1-1-1,-1 0 1,1 1 0,-1 0 0,-1 2-183,7 2 41,8 7 15,2-1 0,19 13 1,-4-3 210,46 30 174,57 25 251,-101-57-195,0-1 1,62 25-1,-62-28 63,-29-12-316,1-1 0,0 0 0,0 0 0,0-1 0,0 1 0,0-1 0,0 0 0,9 1 0,-13-2-81,0 0 0,1 0 0,-1 0 1,0 0-1,1 0 0,-1 0 0,0 0 0,1 0 1,-1 0-1,0 0 0,0 0 0,1 0 1,-1 1-1,0-1 0,1 0 0,-1 0 1,0 0-1,0 0 0,1 0 0,-1 1 0,0-1 1,1 0-1,-1 0 0,0 0 0,0 1 1,13 12-730</inkml:trace>
</inkml:ink>
</file>

<file path=ppt/ink/ink1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5:30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49 2720,'0'0'891,"-2"0"-545,-11 0 604,13-3-422,0-1-254,1-13 1800,-1 17-2058,0 0 0,1-1 0,-1 1 0,0-1 1,0 1-1,1-1 0,-1 1 0,0 0 0,1-1 0,-1 1 0,0 0 0,1-1 0,-1 1 1,0 0-1,1-1 0,-1 1 0,1 0 0,-1 0 0,0 0 0,1-1 0,-1 1 0,1 0 1,-1 0-1,1 0 0,-1 0 0,1 0 0,-1 0 0,1 0 0,0 0 0,4-3 144,5-7-80,-9 9-77,-1 1 0,1 0 0,0-1 0,-1 1-1,1 0 1,-1-1 0,1 1 0,0 0 0,-1 0 0,1-1-1,-1 1 1,1 0 0,0 0 0,-1 0 0,1 0-1,0 0 1,-1 0 0,1 0 0,0 0 0,-1 0-1,1 0 1,0 0 0,0 1 0,2-1 15,72 0 622,-68 1-609,0 0 0,0 1 0,-1-1 0,1 1 0,0 0 0,-1 1 0,1 0 0,-1 0 0,0 0-1,11 9 1,12 5 375,-29-17-396,1 0-1,0 0 0,-1 1 1,1-1-1,-1 0 1,1 1-1,0-1 0,-1 1 1,1-1-1,-1 1 0,1-1 1,-1 1-1,1-1 1,-1 1-1,0 0 0,1-1 1,-1 1-1,0 0 0,1-1 1,-1 1-1,0 0 0,0-1 1,1 1-1,-1 0 1,0 0-1,0-1 0,0 1 1,0 0-1,0-1 0,0 1 1,0 0-1,0 0 1,-1-1-1,1 1 0,0 1 1,-2 2 39,0 0 0,-1 0 0,1 1 0,-6 6 0,-1 1 56,-15 19 6,-2-1 0,-33 31 0,46-48-102,-12 5-42,24-17 29,-1-1 0,1 1 0,-1 0-1,1 0 1,0 0 0,-1 0 0,1 0 0,0 0-1,0 0 1,-1 0 0,1 0 0,0 0 0,0 1-1,0-1 1,1 0 0,-1 1 0,0-1 0,0 1-1,1-1 1,-1 1 0,1-1 0,-1 1 0,1 2-1,0-2 9,0-1 0,0 0 0,0 1 0,1-1 0,-1 1 0,0-1 0,1 0 0,-1 1 0,1-1 0,0 0 0,-1 0 0,1 0 0,0 1 0,0-1 0,0 0 0,0 0 0,0 0 0,0 0 0,0 0 0,0-1 0,0 1 0,0 0 0,0 0 0,1-1 0,-1 1 0,0-1 0,0 1 0,1-1 0,-1 1 0,1-1 0,-1 0 0,3 1 0,6 0 52,0 0 1,0-1-1,17-2 0,-9 1-23,0 2-28,-9-1 8,0 0 0,0 0 1,14-3-1,-5-3 8,-14 5-3,0-1 0,1 1 0,-1 0 0,0 0-1,1 1 1,-1-1 0,1 1 0,4 0 0,38 0 622,-37 2-539,-10-1-98,1 0 0,-1 0 0,1 0 0,-1-1 0,0 1 0,0 0 0,1 0 0,-1 0 0,0-1 0,0 1 0,0 0 1,0 0-1,0 1 0</inkml:trace>
</inkml:ink>
</file>

<file path=ppt/ink/ink1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5:30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 4224,'0'0'1365,"-3"0"-826,-7 0 1130,10 0-1621,1 0 0,-1 0 1,1 0-1,-1 0 0,1 0 0,-1 0 1,1 1-1,-1-1 0,1 0 0,-1 0 0,0 0 1,1 1-1,-1-1 0,1 0 0,-1 1 0,0-1 1,1 0-1,-1 1 0,0-1 0,1 0 0,-1 1 1,0-1-1,1 1 0,-1 0 0,4 15 818,-4-8-653,0-1 0,-1 1 0,-2 11 0,1-7-36,-2 4 89,1 1 0,-1 29 1,4-23-92,1-9-56,-1 1 1,-4 24-1,-1-16 66,3-17-121,0 0 0,1 0 1,0 1-1,-1 10 1,2 45 836,1-62-966,-1 1 0,0-1 0,0 1 0,0-1 0,0 1 0,0-1 0,0 1 1,0 0-1,0-1 0,0 1 0,0-1 0,0 1 0,0-1 0,0 1 0,-1-1 0,1 0 0,0 1 0,0-1 0,0 1 0,-1-1 0,1 1 1,0-1-1,-1 1 0,1-1 0,0 0 0,-1 1 0,1-1 0,-1 0 0,1 1 0,0-1 0,-1 0 0,1 0 0,-1 1 0,1-1 1,-1 0-1,1 0 0,-1 0 0,1 0 0,-1 1 0,1-1 0,-1 0 0,1 0 0,-1 0 0,1 0 0,-1 0 0,-2 0-1785</inkml:trace>
</inkml:ink>
</file>

<file path=ppt/ink/ink1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5:32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55 259 2560,'1'-10'1018,"-4"18"-633,3-8-373,0 0 0,-1 0 0,1 1 0,0-1 0,0 0 0,0 0 0,0 0 0,0 0 0,0 1 0,0-1 0,0 0 0,-1 0 0,1 0 0,0 0 0,0 0 0,0 0 1,0 1-1,0-1 0,-1 0 0,1 0 0,0 0 0,0 0 0,0 0 0,0 0 0,-1 0 0,1 0 0,0 0 0,0 0 0,0 0 0,-1 0 0,1 0 0,0 0 0,0 0 1,0 0-1,0 0 0,-1 0 0,1 0 0,0 0 0,0 0 0,0 0 0,-1 0 0,1 0 0,0-1 0,0 1-2,0 0 0,0 0 0,1 0 1,-1 0-1,0 0 0,0 0 0,0 0 0,0 0 0,1 0 0,-1 0 0,0 0 1,0 0-1,0 0 0,1 0 0,-1 0 0,0 0 0,0 0 0,0 0 0,0 0 1,1 0-1,-1 0 0,0 0 0,0 0 0,0 0 0,1 0 0,-1 0 0,0 0 1,0 1-1,0-1 0,0 0 0,0 0 0,1 0 0,-1 0 0,0 0 0,0 0 1,0 1-1,0-1 0,0 0 0,0 0 0,0 0 0,0 0 0,0 1 0,1-1 1,0 2 55,-1 1 0,1-1 1,0 1-1,-1-1 1,1 0-1,-1 1 1,0-1-1,0 1 1,0-1-1,0 1 1,0-1-1,-1 3 1,0 8 92,2 4 48,-1-5-58,0 1-1,0-1 0,-3 14 0,0-8-47,-1 2 24,1 0-1,0 29 1,3-22 11,0 1 20,-3 36 0,-3-29-59,3-21 7,-1 28-1,4-40-68,0-1 0,0 1 0,0-1-1,0 1 1,0 0 0,0-1 0,0 1 0,0-1-1,-1 1 1,1-1 0,-1 1 0,1-1 0,-1 1-1,0-1 1,0 0 0,1 1 0,-1-1 0,0 0-1,0 0 1,-2 2 0,1-1 2,-1 1 283,1-11-139,0 2-160,1 1-1,0-1 1,0 1-1,1-1 1,0 0-1,0 1 0,0-1 1,0 0-1,1 1 1,0-1-1,2-5 1,2-31-80,5 4-16,-4-6 8,7-37-36,3 11-145,46-115 0,-53 165 132,1 0 0,21-32 0,-9 17-96,-11 16 121,-10 16 69,0-1 1,1 1-1,0 0 0,0 0 1,0 0-1,0 0 0,0 0 1,1 0-1,-1 1 0,1-1 1,0 1-1,0-1 0,0 1 1,0 0-1,4-2 0,-5 3 15,0 0 0,0 0-1,0 0 1,0 0 0,0 0-1,0 0 1,0 0 0,0 1-1,0-1 1,0 1 0,0 0-1,1 0 1,-1 0-1,0 0 1,0 0 0,0 0-1,0 0 1,1 0 0,-1 1-1,0 0 1,0-1 0,0 1-1,0 0 1,0 0 0,0 0-1,0 0 1,0 0-1,3 3 1,-1 0 22,1 0 1,-1 1-1,0 0 0,0 0 0,0 0 0,-1 0 1,1 0-1,-1 1 0,3 10 0,2-1 84,-2-2-41,-1-5 32,-1 1 0,0-1-1,-1 1 1,0 0 0,3 16 0,-3-12-13,0 2 58,0 0 0,0 17 0,-3-28-103,0 1 1,0-1 0,0 0-1,-1 1 1,1-1 0,-1 0 0,-1 0-1,1 1 1,0-1 0,-1 0-1,0 0 1,-3 5 0,2-4-25,-2 1 0,1-1 0,-1 0 0,0 0 0,0 0 0,0-1 0,-7 5 0,-2-3-51,8-4 27,-1 0 18,0 1 0,0-1-1,1-1 1,-1 1 0,0-1 0,0 0-1,0-1 1,-1 0 0,1 0 0,0 0 0,-7-2-1,1-1 8,4 0-20,-1 1 1,0 0 0,1 1 0,-18-1 0,26 2-29,-7 0-131,8 0 160,0 0 0,-1 0 0,1 0 0,0 0 0,0 0 0,0 0 0,0 0 1,0 0-1,-1 0 0,1 0 0,0 0 0,0 0 0,0 0 0,0 0 0,-1 0 0,1 0 0,0 0 0,0 0 0,0 0 1,0 1-1,0-1 0,0 0 0,-1 0 0,1 0 0,0 0 0,0 0 0,0 0 0,0 1 0,0-1 0,0 0 0,0 0 1,0 0-1,0 0 0,-1 0 0,1 1 0,0-1 0,0 0 0,0 0 0,0 0 0,0 0 0,0 1 0,0-1 0,0 0 0,0 0 1,0 0-1,0 0 0,0 0 0,1 1 0,-1-1 0,0 0 0,1 3 25,4 7 125,-1-1 1,2 1-1,-1-1 0,1 0 0,1-1 0,-1 0 0,16 14 0,8 2 288,0 2 1,30 34-1,-50-47-276,1-1-1,1 0 0,0 0 1,1-1-1,0 0 0,1-1 1,28 15-1,-25-17 56,24 6 1,-8-2 108,-19-6-219,-12-4-200,1-1-1,0 0 1,0 0 0,0 0-1,0 0 1,0 0-1,0-1 1,1 1-1,-1-1 1,5 0 0,20 0-697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36:05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2560,'0'0'832,"0"0"-517,0 0-1,0 3 492,0-1-655,0-1 1,0 1 0,1-1-1,-1 1 1,1 0 0,-1-1-1,1 1 1,0-1 0,1 3-1,5 9 183,-2 13 71,1-13-240,-5-12-129,0 0 1,0 1 0,-1-1-1,1 1 1,0-1 0,-1 1-1,1 0 1,-1-1 0,0 1-1,1 0 1,-1-1-1,0 1 1,0 1 0,0 13 139,1-4 68,-1 1 0,-1-1 0,-2 13 0,-5 13 16,1-11-34,2 0 0,-3 50 0,7-61-193,-1-1-1,-3 18 0,2-19-20,1 1 0,-1 14 1,3 65 77,0-94-100,0 0 1,0 0-1,0 0 0,0 0 0,0 0 0,0 0 0,0 0 0,0 0 0,0 1 0,0-1 0,0 0 0,0 0 0,0 0 1,0 0-1,0 0 0,0 0 0,0 0 0,0 0 0,0 0 0,0 0 0,0 1 0,0-1 0,0 0 0,0 0 0,0 0 0,0 0 1,0 0-1,0 0 0,0 0 0,0 0 0,1 0 0,-1 0 0,0 0 0,0 0 0,0 0 0,0 0 0,0 0 0,0 0 1,0 1-1,0-1 0,0 0 0,0 0 0,0 0 0,1 0 0,-1 0 0,0 0 0,0 0 0,0 0 0,0 0 0,0 0 1,0 0-1,0 0 0,0 0 0,0 0 0,0-1 0,1 1 0,12 0-411</inkml:trace>
</inkml:ink>
</file>

<file path=ppt/ink/ink1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5:32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12 3328,'-8'-4'240,"-8"-4"684,15 10-500,8 5-156,-7-6-214,0-1 0,1 0 0,-1 1 0,1-1 0,-1 0 0,1 1 0,0-1 0,-1 0-1,1 0 1,-1 0 0,1 1 0,-1-1 0,1 0 0,0 0 0,-1 0 0,1 0 0,-1 0 0,1 0 0,0 0 0,-1 0 0,1 0 0,-1 0 0,1-1 0,0 1 0,0 0 0,-1 0 52,4 0-4,1-1 1,-1 2-1,1-1 0,-1 1 0,0-1 0,1 1 1,-1 0-1,0 1 0,0-1 0,0 1 1,0 0-1,0 0 0,0 0 0,0 0 0,6 6 1,0-1 85,8 0-22,-14-6-123,-1 1 1,1-1-1,0 1 1,0 0-1,6 4 1,-6-3 17,1 0 1,-1 0 0,0 1-1,0 0 1,5 7 0,-7-9-37,-1 0 0,1 0 0,-1 0 0,0 0 1,0 0-1,0 0 0,0 0 0,-1 0 0,1 0 0,-1 0 0,1 1 1,-1-1-1,0 0 0,1 1 0,-1-1 0,0 0 0,-1 0 1,1 4-1,-3 1 37,0 0 0,0 0 0,0-1 0,-1 1 0,-6 8 0,-9 14 67,17-24-122,-1-1 1,1 0-1,-1 0 1,0 0-1,0-1 1,-1 1-1,-6 5 1,-4 4 33,-7 13 109,10-16-92,9-9-48,0 1 1,0 0-1,0-1 0,0 1 0,1 0 0,-1 0 1,1 0-1,-1 0 0,1 0 0,-2 3 0,-2 3 10,3-3 27,14 1 41,-1-2-51,-8-2-13,0-1 1,0 0-1,0 0 0,0 0 0,0 0 1,0-1-1,0 1 0,0-1 0,0 1 1,6-1-1,2-1 59,0 0 0,1 0 0,-1-1 0,0 0 0,0-1 0,0-1 0,-1 0 0,21-10 0,-21 10-27,-1 1 1,1 0 0,-1 0-1,18-3 1,15-3-783,-24 6 225</inkml:trace>
</inkml:ink>
</file>

<file path=ppt/ink/ink1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5:33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0 4640,'0'0'1504,"0"3"-912,0 7-118,0-10-456,0 1 0,0-1 0,0 0 0,0 0-1,0 0 1,0 0 0,0 0 0,0 0-1,0 0 1,0 0 0,0 0 0,0 0 0,0 1-1,0-1 1,0 0 0,0 0 0,0 0-1,0 0 1,0 0 0,0 0 0,0 0 0,0 0-1,0 0 1,1 0 0,-1 0 0,0 0-1,0 1 1,0-1 0,0 0 0,0 0 0,0 0-1,0 0 1,0 0 0,0 0 0,0 0-1,0 0 1,0 0 0,0 0 0,1 0 0,-1 0-1,0 0 1,0 0 0,0 0 0,0 0-1,0 0 1,0 0 0,0 0 0,0 0 0,0 0-1,0 0 1,0 0 0,1 0 0,-1 0-1,0 0 1,0 0 0,0 0 0,1 0 27,-1 0 1,1 0-1,-1 0 1,1 0-1,-1 0 1,1 0 0,-1 1-1,1-1 1,-1 0-1,1 0 1,-1 1-1,1-1 1,-1 0-1,1 0 1,-1 1 0,0-1-1,1 0 1,-1 1-1,1-1 1,-1 1-1,0-1 1,1 1-1,-1-1 1,0 0-1,0 1 1,1-1 0,-1 1-1,0-1 1,0 1-1,0-1 1,0 2-1,2 22 1055,0 1-756,3-10-175,-3-12-113,-1 0-1,0 1 1,0-1-1,0 0 1,-1 1-1,1-1 1,0 5-1,-1-6-29,0 0 0,0-1-1,-1 1 1,1 0-1,0-1 1,-1 1 0,1 0-1,-1-1 1,1 1 0,-1-1-1,0 1 1,1-1 0,-2 2-1,-4 10 107,3 8 95,3-19-222,-1 1 0,1 0 0,0 0 0,-1 0 1,1 0-1,-1 0 0,-2 3 0,3-5-41,-1 0-1,0 0 1,1 0-1,-1 0 1,0 0-1,0-1 1,0 1-1,1 0 0,-1-1 1,0 1-1,0 0 1,0-1-1,0 1 1,0-1-1,0 0 1,0 1-1,-1-1 1,1 0-1,0 0 0,0 1 1,0-1-1,0 0 1,0 0-1,-2 0 1,1 0-35,1 0-1,-1 0 1,0 0 0,1 0 0,-1 1 0,0-1 0,1 1 0,-1-1 0,1 1 0,-1 0-1,1 0 1,-1 0 0,1-1 0,0 1 0,-1 0 0,1 1 0,-2 1 0,3-3 33,-1 1 1,1-1-1,0 1 1,-1-1-1,1 1 1,0-1-1,-1 1 1,1 0-1,0-1 1,0 1-1,0 0 1,0-1-1,-1 1 1,1 0-1,0-1 1,0 1-1,0 0 1,0-1-1,0 1 1,1 0-1,-1-1 1,0 1-1,0 0 1,1 2-71,-1-1 87,0-1 0,0 1 0,0 0 0,1 0 0,-1 0 0,1-1-1,0 1 1,-1 0 0,1 0 0,0-1 0,0 1 0,0-1 0,0 1 0,0-1 0,0 1 0,3 1 0,1 2-16,1 0-1,0-1 1,7 5 0,5 3 0,6 11 48,-17-16 0,1 1-1,-1-1 1,12 7-1,-10-8-27,-5-4 66,0 1 0,0-1-1,0 1 1,0 0 0,5 6-1,-8-8-32,0 0-1,-1 0 0,1 0 0,0 0 0,-1 0 0,1 0 0,0 1 0,-1-1 0,0 0 0,1 0 0,-1 1 0,0-1 1,0 0-1,1 0 0,-1 1 0,0-1 0,0 0 0,-1 1 0,1-1 0,0 0 0,0 0 0,0 1 0,-1-1 0,1 0 1,-1 0-1,0 3 0,-1-2-8,0 0 0,0 0 1,1-1-1,-1 1 1,0 0-1,0-1 0,0 1 1,-1-1-1,1 1 1,0-1-1,-4 1 0,-13 9-15,14-7 6,-1-1 0,1 1 0,-1-1 0,1 0 0,-1 0 0,0-1 0,0 0 0,0 0 0,0 0 0,-10 1 0,-31-3 365,45 0-320,-1 0-310,-7 0-1034,7 0 341</inkml:trace>
</inkml:ink>
</file>

<file path=ppt/ink/ink1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5:33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96 5632,'-65'-13'1834,"53"11"-1369,8 4-220,4-2-229,-1 1-1,1-1 1,-1 1 0,1-1 0,0 1 0,-1-1-1,1 1 1,-1 0 0,1-1 0,0 1 0,0 0-1,-1-1 1,1 1 0,0 0 0,0-1 0,0 1-1,0 0 1,0 0 0,0-1 0,0 1 0,0 0-1,0-1 1,0 1 0,0 0 0,0 0 0,0-1-1,1 1 1,-1 0 0,0-1 0,1 2 0,1 1 21,0-1 0,0 1 1,0-1-1,0 0 1,1 0-1,-1 1 1,1-1-1,3 2 0,0-1-14,-1-1-1,1 0 0,0 0 0,-1 0 1,1 0-1,0-1 0,0 0 1,0 0-1,0-1 0,0 0 0,11-1 1,-7 1 3,89-8 68,-58 3-108,-8 2-1,-5 1 196,52-11-1,-18 2 59,-18 4-78,-36 5-103,0-1-1,0 0 0,0 0 1,11-7-1,-10 5 67,-9 5-118,0 0 0,1 0-1,-1 0 1,0 0 0,0 0 0,0 0 0,1 0-1,-1 0 1,0 0 0,0 0 0,0-1-1,1 1 1,-1 0 0,0 0 0,0 0 0,0 0-1,1 0 1,-1 0 0,0-1 0,0 1 0,0 0-1,0 0 1,0 0 0,0-1 0,1 1 0,-1 0-1,0 0 1,0 0 0,0-1 0,0 1 0,0 0-1,0 0 1,0 0 0,0-1 0,0-2 37,1 2-39,-1 0-1,0 0 1,0-1 0,0 1 0,0 0 0,0 0 0,0 0-1,0 0 1,0 0 0,0 0 0,-1 0 0,1 0-1,0 0 1,-1 0 0,1 0 0,-1 0 0,1 0 0,-1 0-1,1 0 1,-1 0 0,0 0 0,1 1 0,-1-1 0,-1-1-1,-6-2-10,-1-1-1,-1 1 0,1 1 0,0-1 0,-1 2 0,0-1 1,-16-1-1,14 3 8,-1-1 1,0 2-1,1 0 1,-1 1 0,0 0-1,-15 3 1,-13 11 417,20-6-186,0-2-43,9-3-114,1 0-1,-1 1 0,1 0 0,0 1 1,-17 12-1,25-16-70,0 1 0,0-1 0,1 1 0,0-1 0,-1 1 0,1 0 1,0 0-1,0 0 0,0 0 0,1 1 0,-1-1 0,1 0 0,-2 5 0,2 0-4,0 0 0,0 0 0,1 0 0,0 10-1,0-6 4,0-4 10,0 1 0,0 0-1,1 0 1,0 0 0,1-1 0,0 1 0,0 0 0,1-1 0,0 0 0,0 1 0,1-1 0,0-1 0,1 1 0,0-1 0,0 1 0,0-1 0,1-1 0,0 1 0,0-1 0,11 9 0,-3-4 91,0 0 1,1-1 0,0 0 0,0-2-1,33 15 1,-36-19-226,0 0 0,1-1 0,-1 0 0,1-1 0,0 0 0,-1-1 0,1-1 0,0 0 0,16-2 0,36-11-3687,10-2 1014</inkml:trace>
</inkml:ink>
</file>

<file path=ppt/ink/ink1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5:33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16 6976,'-16'-15'2592,"16"15"-2016,0 0-160,0 0-96,16 15-256,15-15 320,0 16-192,31-16 320,-15 0-288,31 0-2368,-16 0 1152</inkml:trace>
</inkml:ink>
</file>

<file path=ppt/ink/ink1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5:34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3328,'0'0'1061,"3"0"-634,-1 0-349,1 0 0,-1 0 0,1 0 0,-1 1-1,1-1 1,-1 0 0,1 1 0,-1 0 0,0 0 0,1-1 0,-1 1 0,0 1 0,0-1 0,1 0 0,-1 0 0,0 1 0,2 2-1,3 2-3,0 0-1,0 0 0,0-1 0,9 5 1,5 4-3,-3-5-19,10 6-25,-27-15-7,0 1 0,0 0 0,0 0 0,0-1 1,0 1-1,0 0 0,-1 0 0,1 0 0,0 0 0,0 0 0,-1 0 0,1 0 0,-1 1 0,1-1 1,-1 0-1,1 0 0,-1 0 0,0 0 0,0 1 0,1 0 0,-1 2 66,0-1 1,0 0-1,0 1 0,0-1 0,-1 1 1,1-1-1,-1 0 0,0 1 1,0-1-1,0 0 0,0 0 0,-1 0 1,1 0-1,-1 0 0,0 0 0,-4 5 1,1-4 87,0 1 1,-1-1-1,0-1 1,-10 6-1,10-6 7,0 0 0,1 1-1,-1-1 1,-8 8 0,-14 18-75,27-29-105,1 0 0,0 0 0,0 0 0,0 0 0,0 0-1,0 0 1,0 0 0,0 0 0,0 0 0,-1 1 0,1-1-1,0 0 1,0 0 0,0 0 0,0 0 0,0 0 0,0 0-1,0 0 1,0 0 0,0 1 0,0-1 0,0 0 0,0 0 0,0 0-1,0 0 1,0 0 0,0 0 0,0 0 0,0 1 0,0-1-1,0 0 1,0 0 0,0 0 0,0 0 0,0 0 0,0 0-1,0 0 1,0 1 0,0-1 0,0 0 0,0 0 0,0 0 0,0 0-1,0 0 1,0 0 0,0 0 0,0 0 0,1 1 0,-1-1-1,0 0 1,0 0 0,0 0 0,0 0 0,0 0 0,0 0-1,1 0 1,4 4 68,0 0-1,0 0 1,1 0-1,-1-1 1,10 4-1,-12-6-22,0-1 1,-1 1-1,1-1 1,0 1-1,0-1 1,3 0-1,36 0 184</inkml:trace>
</inkml:ink>
</file>

<file path=ppt/ink/ink1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5:34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296 265 5056,'0'0'1642,"0"0"-1002,0 3-250,1 5 54,-1-3-309,0-1 0,0 0 0,0 0 0,0 0 1,-1 1-1,1-1 0,-2 4 0,-27 55 670,11-23-561,11-28-203,2 0 0,0 0 0,0 1-1,-4 22 1,-2 7 66,9-32-80,2-7-8,0-1-1,0 0 1,-1 0 0,1 0-1,-1 0 1,0 0-1,-2 4 1,-17 12 488,18-16-532,0-1 0,0 1 0,1-1 0,-1 0 0,0 0 1,0 0-1,0 0 0,0 0 0,-1 0 0,1 0 0,0-1 0,0 1 1,0-1-1,-1 0 0,1 0 0,0 0 0,0 0 0,-1 0 0,1 0 1,-3-1-1,-6-1-424,0-1 0,1 0 1,-13-7-1,-5 0-893,-19-6-87</inkml:trace>
  <inkml:trace contextRef="#ctx0" brushRef="#br0" timeOffset="1">109 0 4320,'31'0'1600,"-31"0"-1248,0 16-96</inkml:trace>
</inkml:ink>
</file>

<file path=ppt/ink/ink1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5:35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111 844 2816,'-60'60'3034,"45"-45"-596,12-12-1462,1-3 160,0 0-1080,1 0 1,0 0 0,0-1 0,0 1-1,-1 0 1,1 0 0,0-1 0,0 1-1,0-1 1,0 1 0,0-1 0,0 1-1,0-1 1,0 0 0,0 1 0,0-1-1,0 0 1,0 0 0,0 0 0,1 0-1,-1 0 1,0 0 0,1 0 0,-1 0-1,1 0 1,-1 0 0,1 0 0,-1 0-1,1 0 1,0-1 0,-1 1 0,1-2-1,-1-6 32,0 0 0,1 0-1,0-15 1,1 5-130,-2 0 53,1 8-2,0 1 1,0 0 0,1 0 0,0 0 0,3-14-1,40-90 103,-41 107-112,57-152 6,-34 100-75,70-139-342,-87 182 404,2 0-1,0 1 1,1 1 0,0 0 0,26-23 0,4 3 71,-27 17-56,-13 14-13,0 1-1,-1 0 1,1 0-1,0 0 1,0 0-1,0 0 0,0 1 1,1-1-1,-1 0 1,0 1-1,1 0 1,-1 0-1,1-1 1,4 0-1,16-2-203,-22 4 200,0 0 1,1 0 0,-1 0 0,0 0 0,1 0 0,-1 0 0,0 0 0,1 1 0,-1-1 0,0 0 0,1 1 0,-1-1 0,0 1 0,2 0 0,-1 2 110,0 0 1,-1 0 0,1 1-1,-1-1 1,1 0 0,-1 1-1,1 4 1,-13 49 740,12-53-795,-1 0 0,0 0 0,-1 0 0,1 0 1,-1 0-1,0 0 0,0 0 0,0 0 0,0-1 0,0 1 1,-5 6-1,3-3 24,1-3-32,0-1 0,0 0-1,-1 0 1,1 0 0,-1 0-1,1 0 1,-6 3 0,6-4-51,0-1 1,0 1-1,0 0 1,1 0-1,-1 0 1,0 0 0,1 0-1,-1 0 1,1 1-1,-2 4 1,0 16-257,3-23 253,0 0 0,0 0 0,0 0 1,0 1-1,0-1 0,0 0 0,0 0 0,-1 0 0,1 0 0,0 0 0,0 0 0,0 1 0,0-1 0,0 0 0,0 0 0,0 0 1,0 0-1,0 0 0,0 1 0,0-1 0,0 0 0,0 0 0,0 0 0,0 0 0,0 0 0,1 0 0,-1 1 0,0-1 0,0 0 0,0 0 1,0 0-1,0 0 0,0 0 0,0 0 0,0 0 0,0 1 0,0-1 0,1 0 0,-1 0 0,0 0 0,0 0 0,0 0 0,0 0 1,0 0-1,0 0 0,0 0 0,1 0 0,-1 0 0,0 0 0,0 0 0,0 0 0,0 0 0,1 0 0,0 0-52,1 1 0,-1-1 1,1 0-1,-1 1 0,0-1 0,1 1 0,-1-1 0,0 1 0,1 0 0,1 0 0,11 6-291,-2-3 223,-9-4 94,0 1-1,0 0 0,0 0 1,-1 0-1,1 0 1,0 1-1,0-1 1,-1 1-1,1 0 0,-1-1 1,1 1-1,-1 0 1,0 0-1,0 1 0,0-1 1,0 0-1,3 5 1,-4-5 24,3 2-23,-1 1 1,0 0-1,0 0 0,0 0 1,-1 0-1,1 1 0,-1-1 0,0 1 1,-1 0-1,0-1 0,2 11 1,-3-13 68,-1 1 0,1-1-1,0 1 1,-1-1 0,0 1 0,0-1 0,0 1 0,-2 2 0,-2 9 165,3-6-78,-4 8 118,1-11-104,-1-1 0,0 0 0,0 0 0,0-1 1,-1 1-1,0-1 0,0-1 0,0 1 0,-9 2 1,10-5-57,0 0 0,0 0-1,-12-1 1,10 0 36,6 0-25,2 0-145,0 0-10</inkml:trace>
</inkml:ink>
</file>

<file path=ppt/ink/ink1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5:35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17 3392,'-13'0'1088,"13"0"-1080,0 0-1,0 0 1,0 0 0,0 0-1,0 0 1,0 0 0,0 0-1,0 0 1,0 0 0,0 0-1,-1 0 1,1 0 0,0 0-1,0 0 1,0 0 0,0 0-1,0 0 1,0 0 0,0 0-1,0 0 1,0 0 0,0 0-1,0 0 1,-1 0 0,1 0-1,0 0 1,0 0 0,0 0-1,0 0 1,0 0 0,0 0-1,0-1 1,0 1 0,0 0-1,0 0 1,0 0 0,0 0-1,0 0 1,0 0 0,0 0-1,0 0 1,0 0 0,0 0-1,0 0 1,0-1 0,0 1-1,0 0 1,0 0 0,0 0-1,0 0 1,0 0 0,0 0-1,0 0 1,0 0 0,0 0 0,0-1-1,0 0 144,-1 0 1,1 0-1,0 0 0,0 0 1,0 0-1,0 0 0,0 0 0,0 0 1,0 0-1,1-2 0,12 3 494,-11 0-559,19 0 205,15 0-32,-35 0-260,1 1 0,-1-1 0,0 0 0,1 1 1,-1-1-1,0 0 0,0 1 0,0 0 1,1-1-1,-1 1 0,0 0 0,0-1 0,0 1 1,0 0-1,0 0 0,0 0 0,0 0 0,-1 0 1,1 0-1,1 2 0,3 5-15,-4-7 37,0 1 0,0-1 1,-1 0-1,1 1 1,0-1-1,-1 1 0,1 0 1,-1-1-1,1 1 0,-1-1 1,1 1-1,-1 0 0,0 1 1,0 0 21,0-1 0,0 1 0,0 0 0,0-1 0,0 1 0,-1-1 0,1 1 0,-1-1 0,0 1 1,1-1-1,-1 1 0,0-1 0,-1 0 0,1 1 0,0-1 0,-1 0 0,1 0 0,-1 0 0,0 0 0,1 0 0,-1 0 0,0-1 0,0 1 1,0-1-1,-4 3 0,1-2 63,4-2-78,1 1 0,-1-1 0,0 0 0,1 1 0,-1-1 0,1 0-1,-1 1 1,0-1 0,1 0 0,-1 1 0,1-1 0,-1 1 0,1-1-1,0 1 1,-1 0 0,1-1 0,-1 1 0,1-1 0,0 1 0,0 0-1,-1 0 1,-1 4 95,-9 8 107,9-10-241,27-3 26,-16 1-14,0 0 0,0-1 0,0-1 0,-1 1 0,13-4 0,0-6-961,8 4 0,2-4-714,-24 8 1458,-2 1-75,0 0 0,-1 0 0,1-1 0,0 0 0,8-4 0,-11 5 300,-1 0 0,1 0 0,-1-1-1,0 1 1,0 0 0,0 0 0,1-1-1,-1 1 1,-1-1 0,1 1 0,0-1-1,0 0 1,0 1 0,-1-1 0,1 0 0,-1 1-1,1-1 1,-1 0 0,0 0 0,0 1-1,0-1 1,0-2 0,0 2 185,0 1 0,-1-1 0,1 0 0,0 1 0,-1-1 1,0 0-1,1 1 0,-1-1 0,0 1 0,0-1 0,0 1 0,0-1 1,0 1-1,-3-3 0,4 4-157,-1-1-1,1 1 1,-1 0 0,1-1 0,-1 1 0,1 0-1,-1-1 1,1 1 0,-1 0 0,1 0 0,-1 0-1,0 0 1,1-1 0,-1 1 0,1 0 0,-1 0-1,0 0 1,1 0 0,-1 0 0,1 0 0,-1 1-1,0-1 1,1 0 0,-1 0 0,0 1 0,1-1 30,-3 0 135,3 0-79,0 2-22,0 6 23,-1-5-112,1 1 0,0-1 0,0 1-1,0 0 1,0-1 0,1 1-1,0-1 1,1 5 0,1-1-42,-2-3 48,1-1 0,0 1 0,-1-1-1,1 0 1,0 1 0,1-1 0,-1 0 0,1 0 0,4 4 0,6-1 281,-7 4-81,-2-7-176,0-1 0,0 0-1,0 0 1,8 2-1,-11-4-43,0 0-1,0-1 1,0 1-1,0 0 1,0-1-1,-1 1 1,1-1-1,0 1 1,0-1-1,0 1 1,-1-1-1,1 0 1,0 1 0,0-2-1,0 2 8,-1-1 0,0 1 0,1 0 0,-1-1 0,1 1-1,0 0 1,-1 0 0,1-1 0,-1 1 0,1 0 0,-1 0 0,1 0 0,0 0 0,-1-1 0,1 1-1,-1 0 1,1 0 0,0 0 0,-1 0 0,1 0 0,-1 1 0,1-1 0,0 0 0,-1 0-1,1 1 1,0-1 7,-1 0-11,0 0 1,0 0 0,0 0-1,0 0 1,0 0 0,0 0-1,0 0 1,0 0 0,0 0 0,1 0-1,-1 0 1,0 0 0,0 0-1,0 0 1,0 0 0,0 0-1,0 0 1,0 0 0,0 0-1,0 0 1,0 0 0,0 0-1,1 0 1,-1 0 0,0 0-1,0-1 1,0 1 0,0 0 0,0 0-1,0 0 1,0 0 0,0 0-1,0 0 1,0 0 0,0 0-1,0 0 1,0 0 0,0 0-1,0 0 1,0 0 0,0-1-1,0 1 1,0 0 0,0 0-1,0 0 1,0 0 0,0 0 0,0 0-1,0 0 1,0 0 0,0 0-1,0 0 1,0-1 0,0 1-1,0 0 1,0 0 0,0-26-82,0 23-11,0 3-85,0 0 64,3 0 53,10 0 49</inkml:trace>
</inkml:ink>
</file>

<file path=ppt/ink/ink1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5:36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13 436 3232,'-13'13'1035,"14"-13"-997,-1 0 1,0 0-1,1 0 1,-1 0 0,1 1-1,-1-1 1,1 0-1,-1 0 1,1 0 0,-1 0-1,1 0 1,-1 0-1,0 0 1,1 0 0,-1 0-1,1 0 1,-1-1-1,1 1 1,-1 0 0,1 0-1,4-7 589,-5 7-595,0-1 0,0 1 1,1-1-1,-1 1 0,0 0 0,1-1 0,-1 1 0,0-1 0,1 1 0,-1 0 0,0-1 0,1 1 0,-1 0 0,1 0 0,-1-1 0,1 1 0,-1 0 1,0 0-1,1 0 0,-1-1 0,1 1 0,-1 0 0,1 0 0,-1 0 0,1 0 0,-1 0 0,1 0 0,-1 0 0,1 0 0,-1 0 0,2 1 0,4-2 85,1 0 0,-1-1 0,0 0 0,0 0 0,0 0 0,0 0-1,0-1 1,0 0 0,0-1 0,8-6 0,-8 6 45,0-1 0,0 0 0,0 0 0,7-9 1,-1 1 167,35-37 221,-42 43-534,-1 0 1,1-1-1,-1 1 1,0 0-1,5-16 1,2-10 133,-3 14 16,-1-1 0,-1 0 0,-1 0-1,-1-1 1,2-31 0,-6 48-82,0 0-1,0 0 1,-1 1 0,1-1-1,-1 0 1,0 0 0,-3-6-1,3 8-69,0 0 1,0 0-1,0 0 0,0 0 1,-1 0-1,1 1 0,-1-1 1,1 0-1,-1 1 0,0 0 0,0-1 1,1 1-1,-1 0 0,-2-1 1,3 2-17,1-1 0,0 1 1,-1 0-1,1 0 0,-1 0 0,1 0 1,-1 0-1,1-1 0,-1 1 1,1 0-1,-1 0 0,1 0 1,-1 0-1,1 0 0,0 0 0,-1 1 1,1-1-1,-1 0 0,1 0 1,-1 0-1,1 0 0,-1 0 0,1 1 1,0-1-1,-1 0 0,1 0 1,-1 1-1,1-1 0,0 0 1,-1 1-1,1-1 0,0 0 0,-1 1 1,1-1-1,0 1 0,0-1 1,-1 1-1,-17 35 1,-8 3 59,21-25-9,0 0 1,0 0-1,-2 20 1,-7 20 19,3-27-55,8-21-13,0 1 1,0 0-1,1-1 1,0 1-1,1 0 1,-1 0-1,1 0 0,0 11 1,1-9 61,1 0-1,0 0 1,0-1 0,0 1-1,1 0 1,5 11-1,-6-17-34,0 0-1,0 0 0,1 0 1,-1 0-1,1 0 0,0-1 1,0 1-1,0 0 0,0-1 1,0 0-1,1 1 0,-1-1 0,1 0 1,-1 0-1,1 0 0,0-1 1,0 1-1,0-1 0,0 1 1,3 0-1,26 3-748,-26-3 699,45 9-2544,-46-11 2128,0 1 1,-1-1-1,1 0 0,0 0 0,0 0 0,0-1 0,0 1 1,5-2-1,-4 0 87,-1-1 0,1 1 1,-1-1-1,0 0 0,0 0 0,0 0 1,5-6-1,20-19 2791,-24 21-1343,-5 6-943,1 0 0,-1 0 0,1-1 0,-1 1 0,1 0 0,-1 0 0,1 1 0,-1-1 0,1 0 0,0 0 0,-1 1 0,1-1 0,0 1 0,2-1 0,1 4 661,8 7-48,-12-10-743,0 1 0,0-1-1,0 0 1,0 1-1,0-1 1,-1 1 0,1-1-1,0 1 1,0-1-1,-1 1 1,1-1 0,0 1-1,-1 0 1,1 0-1,0-1 1,-1 1 0,1 0-1,-1 0 1,1-1-1,-1 1 1,0 0 0,1 0-1,-1 0 1,0 0-1,0 0 1,1 0 0,-1 0-1,0 0 1,0-1 0,0 1-1,0 0 1,0 0-1,0 0 1,0 0 0,-1 1-1,1 5 29,0-6-38,0 0-1,0 0 1,0 1 0,0-1-1,0 0 1,0 0 0,1 0-1,-1 0 1,0 0 0,1 0 0,-1 0-1,0 0 1,1 0 0,0 0-1,-1 0 1,2 2 0,4 9 107,-5-8-58,0 1 0,0 0 1,-1 0-1,1 6 0,-1 18 43,0-29-105,-1 0 0,1 0 0,0 0 1,0 0-1,0 0 0,0 0 0,0 1 0,0-1 0,0 0 0,0 0 1,0 0-1,0 0 0,0 0 0,0 0 0,0 0 0,0 0 1,0 0-1,0 0 0,0 1 0,0-1 0,1 0 0,-1 0 0,0 0 1,0 0-1,0 0 0,0 0 0,0 0 0,0 0 0,0 0 1,0 0-1,0 0 0,0 0 0,0 0 0,0 0 0,0 0 0,0 1 1,0-1-1,1 0 0,-1 0 0,0 0 0,0 0 0,0 0 1,0 0-1,0 0 0,0 0 0,0 0 0,0 0 0,0 0 0,0 0 1,1 0-1,-1 0 0,0 0 0,0 0 0,0 0 0,0 0 0,0-1 1,1 2 9,-1-1 0,1 0 1,-1-1-1,1 1 1,-1 0-1,1 0 0,-1 0 1,1 0-1,-1 0 0,1 0 1,-1-1-1,1 1 1,-1 0-1,1 0 0,-1-1 1,0 1-1,1 0 1,-1-1-1,1 1 0,-1 0 1,0-1-1,1 1 0,-1-1 1,0 1-1,1-1 1,-1 0 13,1 0 0,-1 1-1,1-1 1,-1 1 0,1-1 0,0 0 0,-1 1 0,1-1 0,-1 1 0,1-1 0,0 1 0,0 0 0,-1-1 0,1 1 0,0 0 0,0-1 0,-1 1 0,1 0 0,0 0 0,0 0 0,0 0 0,-1 0 0,1 0 0,0 0 0,1 0 0,24 0 443,-8 0-159</inkml:trace>
</inkml:ink>
</file>

<file path=ppt/ink/ink1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5:19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62 3232,'-1'0'88,"-1"0"1,1 0 0,-1 0-1,1 1 1,-1-1-1,1 0 1,0 1 0,-1-1-1,1 1 1,-1 0-1,1-1 1,0 1-1,0 0 1,-1 0 0,1 0-1,0 0 1,0 0-1,0 0 1,0 0 0,0 0-1,0 0 1,0 1-1,1-1 1,-1 0-1,0 2 1,-2 4 40,0 0 1,1 0-1,0 0 0,-1 7 1,3-12-83,-2 15 135,0 0-1,2 0 1,1 20-1,-1-6 10,-8 76 204,1-11-144,7-67-77,1-8 29,-5 35 1,-2-27 106,4-23-221,1 0 1,-1-1-1,1 1 1,0 10-1,2-6 85,-2 15 324,1-25-479,0 1-1,0-1 1,0 1-1,0-1 1,-1 1 0,1-1-1,0 1 1,0-1-1,-1 1 1,1-1 0,0 1-1,0-1 1,-1 1-1,1-1 1,0 0 0,-1 1-1,1-1 1,-1 1-1,1-1 1,-1 0 0,1 1-1,0-1 1,-1 0-1,1 0 1,-1 1 0,1-1-1,-1 0 1,0 0-1,1 0 1,-1 0 0,1 0-1,-2 0 1,0 0 178,2-85-48,2-25-86,0 85-75,0 0 0,10-39 0,48-104-409,-60 168 421,5-15-76,2 1 1,0 0-1,0 0 1,1 1-1,13-16 1,-15 23 48,0-1-1,0 1 1,0 0 0,1 1 0,0 0 0,0 0-1,1 0 1,0 1 0,-1 0 0,10-3 0,8-2 75,1 2 0,45-8 0,-65 14-37,-1 1 0,1-1 0,0 1 0,0 1 1,0-1-1,-1 1 0,1 0 0,0 0 0,-1 1 0,1 0 1,-1 0-1,1 0 0,8 5 0,-1 2 110,0 0 0,0 1 0,21 23 0,-32-31-106,0-1 0,-1 1 1,1 0-1,0 0 0,-1 1 0,0-1 1,1 0-1,-1 0 0,0 1 0,0-1 1,0 0-1,0 1 0,0 2 1,-1 0 42,0 0 1,0 0-1,0 1 1,-1-1-1,-1 9 1,1-9-47,0 0 0,-1 0 0,1 0 0,-1 0 0,0 0 0,0-1 0,-1 1 0,1-1 0,-1 1 0,-6 7 0,5-7-27,2-2-40,-1 1-1,0 0 0,0-1 1,0 1-1,-1-1 0,1 0 1,-1 0-1,0 0 0,0 0 1,0-1-1,0 0 0,0 0 1,0 0-1,-1 0 0,-6 1 1,-12 5-144,-34 10-165,50-16 344,0-1 1,1 0 0,-1-1-1,0 1 1,0-1-1,-12-2 1,-5-3 34,8 2-8,0 1 1,-19-1-1,30 3-34,0 0 5,0 0-1,0 0 1,0 0 0,0 1-1,-9 2 1,13-3 30,0 1 0,0-1 0,0 1 1,0-1-1,0 1 0,1 0 0,-1-1 0,0 1 0,0 0 0,0 0 1,1 0-1,-1 0 0,0-1 0,1 1 0,-1 0 0,1 0 0,-1 0 1,1 0-1,0 0 0,-1 1 0,1-1 0,0 0 0,0 0 0,-1 0 0,1 0 1,0 0-1,0 0 0,1 2 0,-1 1 40,1-1 0,0 1-1,0-1 1,0 0 0,1 1 0,-1-1 0,1 0 0,0 0-1,0 0 1,0 0 0,0 0 0,0 0 0,1-1 0,3 4-1,7 9 265,-3-2-137,1-1-1,0 0 0,1 0 0,0-1 0,26 17 1,-6-8 19,58 38 342,-58-37-260,1-1 0,40 18 0,-37-21 192,-21-9-299,29 13-295,-25-19-55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36:06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2304,'93'0'3760,"-91"0"-3733,0 0 1,0 0 0,-1 0-1,1 1 1,0-1 0,-1 0-1,1 1 1,0-1-1,-1 1 1,1 0 0,-1-1-1,1 1 1,-1 0-1,1 0 1,-1 0 0,1 0-1,-1 0 1,0 0-1,0 0 1,1 1 0,-1-1-1,0 0 1,0 1 0,0-1-1,-1 1 1,1-1-1,1 4 1,0 0 28,-1 1 1,1 0-1,-1 0 1,0 0-1,-1 1 0,0 8 1,1-9 39,-1-5-83,0 1 0,0-1 1,0 0-1,0 1 0,0-1 1,0 0-1,0 1 0,0-1 1,0 0-1,-1 1 0,1-1 1,-1 0-1,1 0 0,-1 1 1,1-1-1,-1 0 0,-1 2 1,-6 3 0,7-5-12,-1-1-1,1 1 0,0-1 1,0 1-1,0 0 0,0 0 1,0-1-1,0 1 0,1 0 1,-1 0-1,0 0 0,0 0 1,1 0-1,-1 0 0,0 0 1,1 0-1,-1 0 0,1 0 1,-1 1-1,1-1 0,0 0 1,0 0-1,-1 0 0,1 2 1,0-2 13,0 0-1,0 0 1,0-1 0,0 1 0,0 0 0,0 0 0,0-1-1,-1 1 1,1 0 0,0-1 0,0 1 0,-1 0 0,1-1 0,0 1-1,-1 0 1,1-1 0,-1 1 0,1-1 0,-1 1 0,1-1-1,-1 1 1,1-1 0,-1 1 0,0 0 0,0-1-8,1 0-1,-1 1 1,1-1 0,-1 0 0,1 1-1,-1-1 1,1 0 0,0 1 0,-1-1-1,1 1 1,0-1 0,-1 1 0,1-1-1,0 1 1,-1-1 0,1 1 0,0-1 0,0 1-1,0 0 1,0-1 0,0 1 0,0-1-1,-1 2 1,2-2-5,-1 0-1,0 0 1,0 0 0,0 0 0,0 0-1,0 0 1,0 1 0,0-1-1,0 0 1,0 0 0,0 0-1,0 0 1,0 0 0,0 0-1,0 0 1,0 0 0,0 0-1,0 0 1,0 1 0,0-1-1,0 0 1,-1 0 0,1 0 0,0 0-1,0 0 1,0 0 0,0 0-1,0 0 1,0 0 0,0 0-1,0 0 1,0 0 0,0 0-1,0 0 1,0 1 0,0-1-1,0 0 1,-1 0 0,1 0-1,0 0 1,0 0 0,0 0 0,0 0-1,0 0 1,0 0 0,0 0-1,0 0 1,0 0 0,0 0-1,0 0 1,-1 0 0,1 0-1,0 0 1,0 0 0,0 0-1,0 0 1,-11 0 505,12 0-488,0 0 0,-1 0 0,1 0 1,-1 0-1,1 0 0,-1 0 0,1 0 1,0 0-1,-1 1 0,1-1 0,-1 0 1,1 0-1,-1 1 0,1-1 0,-1 0 1,1 1-1,-1-1 0,0 0 0,1 1 1,-1-1-1,1 1 0,-1-1 0,1 2 1,-1-2-9,1 1 0,-1-1 0,0 1 0,1 0 0,-1-1-1,1 1 1,0-1 0,-1 1 0,1-1 0,-1 0 0,1 1 0,0-1 0,-1 1 0,1-1 0,0 0 0,-1 0 0,1 1 0,0-1 0,-1 0 0,1 0 0,0 0 0,0 0 0,-1 0 0,2 0 0,22 1 45,-14 0 29,0-1 0,0 0-1,0-1 1,17-2 0,-14-4-50,-12 6-43,1 0 1,-1 1-1,0-1 1,1 0-1,-1 1 0,1-1 1,-1 1-1,1-1 0,-1 1 1,1 0-1,0 0 0,1 0 1,12 0-377,1 0 112</inkml:trace>
</inkml:ink>
</file>

<file path=ppt/ink/ink1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5:20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3904,'0'0'1253,"0"0"-762,0 2-49,0-1-329,0 0 0,0 0 0,0 0-1,0 0 1,0 0 0,1 0 0,-1 0-1,0 0 1,0 0 0,1 0 0,-1 0-1,1 0 1,-1 0 0,1 0 0,-1 0-1,1 0 1,-1-1 0,1 1 0,0 0-1,-1 0 1,3 1 0,-1-1-38,0 0 0,0 0-1,0-1 1,0 1 0,1 0 0,-1-1 0,3 1 0,10 2 227,-10-1-201,-1 1-1,1-1 1,0 1 0,6 4 0,8 5 19,16 2-19,-29-12-73,-1 0 0,1 0 0,-1 0-1,1 1 1,-1 0 0,0 0-1,0 0 1,0 1 0,5 5-1,-2-3 54,10 13 250,-18-18-315,1-1 1,-1 1-1,1 0 1,-1 0-1,1-1 0,-1 1 1,0 0-1,1 0 1,-1 0-1,0-1 0,0 1 1,0 0-1,1 0 1,-1 0-1,0 0 0,0 0 1,0 0-1,0 0 1,-1-1-1,1 1 0,0 0 1,0 0-1,-1 1 1,-4 6 79,0 0 0,-1 0 1,0-1-1,-1 1 0,1-2 0,-1 1 1,-11 7-1,-10 11 168,3-6 57,23-19-319,1 1 0,-1-1 0,1 1 0,0 0 0,-1 0 0,1 0 0,0 0 0,-1 0 0,1 0 0,0 0 0,0 0 0,0 1 0,0-1 0,0 0 0,0 1 0,0-1 0,1 0 0,-1 1 0,0-1-1,1 1 1,-1-1 0,1 1 0,-1 3 0,1-4 19,0 1 0,1 0 0,-1 0 0,0 0 0,1-1 0,-1 1 0,1 0 0,-1 0 0,1-1 0,0 1 0,0 0 0,0-1 0,0 1 0,0-1 0,0 1 0,0-1 0,0 0 0,1 0 0,-1 1 0,1-1 0,-1 0 0,1 0 0,-1 0 0,1 0 0,-1 0 0,1-1 0,0 1 0,-1 0 0,1-1 0,0 1 0,2-1 0,37-6 242,-4-1-99,-21 4-174,0 0 1,1-2-1,-1 0 1,22-10-1,9-11-1595,-40 23 1416,3-2-359,0 0 0,-1 0 0,0-1 0,0 0-1,12-11 1,26-29-2188,-45 44 2671,0 0-1,-1 0 0,1 1 1,-1-1-1,1 0 0,-1 0 1,0 0-1,0 0 0,0 0 1,0-1-1,0 1 0,-1 0 1,1 0-1,0-5 0,2-5-84,7-9 48,-7 8 227,-2 11-32,-1 0 0,1-1 1,-1 1-1,1 0 0,0 0 0,0 0 0,-1 0 1,2 0-1,-1 0 0,0 0 0,0 0 0,1 0 1,-1 0-1,1 1 0,1-3 0,23-22 2392,-25 26-2433,-1-1 0,1 1 0,-1 0 0,1-1 0,-1 1 0,1 0 0,-1 0 0,1-1 0,-1 1 0,1 0 0,-1 0 0,1 0 0,0 0 0,-1-1 0,1 1 0,-1 0 0,1 0 0,0 0 0,-1 0 0,1 1 0,-1-1 0,1 0 0,0 0 0,-1 0 0,2 1 0,-2-1 42,2 0 199,1 0 118,-2 0-390,-1 0 1,1 0-1,0 0 1,0 1-1,-1-1 1,1 0 0,0 1-1,-1-1 1,1 1-1,0-1 1,-1 0-1,1 1 1,-1-1 0,1 1-1,-1 0 1,1-1-1,-1 1 1,1-1-1,-1 1 1,0 0-1,1-1 1,-1 1 0,0 0-1,1 0 1,-1-1-1,0 1 1,0 0-1,0 0 1,0-1-1,0 1 1,0 0 0,0 0-1,0-1 1,0 1-1,0 0 1,0 0-1,0-1 1,0 1 0,-1 0-1,1 0 1,0-1-1,0 1 1,-1 0-1,1-1 1,-1 1-1,0 0 1,-9 4 346,-6 24-48,4-6-293,11-22-69,0 0-1,1 1 1,-1-1-1,0 0 1,1 1 0,-1-1-1,1 1 1,0-1-1,-1 1 1,1-1-1,0 1 1,0-1-1,0 1 1,0-1-1,0 3 1,0-3-5,1 4-149,1 0 0,-1 0 0,1 0 1,0 0-1,5 8 0,-4-6 251,2 0-67,6 19-98,0-7-123,-9-15 172,1 0 1,0 1 0,-1-1 0,3 7 0,0 18 50,0-13 26,-3-10 2,-1 1 0,1-1-1,-1 1 1,0-1 0,0 8-1,-1 46 522,-3-55-187,-7 12-143,10-16-205,-1 1 0,1-1 0,-1 1 0,1-1 0,-1 0 0,0 1-1,0-1 1,0 0 0,0 1 0,0-1 0,0 0 0,0 0 0,0 0-1,0 0 1,-1 0 0,1 0 0,0 0 0,-1 0 0,1-1 0,-1 1 0,1 0-1,-1-1 1,1 1 0,-1-1 0,1 0 0,-1 1 0,1-1 0,-1 0-1,-1 0 1,-8 0 7,11 0-22,0 0 0,0 0 0,0 0 0,0 0 0,0 0 0,0 0 0,0 0 0,0 0 0,0 0 1,-1 0-1,1 0 0,0 0 0,0 0 0,0 0 0,0 0 0,0 0 0,0 0 0,0 0 0,0 0 0,0 0 0,0 0 0,0 0 0,-1 0 0,1 0 0,0 0 0,0 0 0,0 0 0,0 0 1,0 0-1,0 0 0,0 0 0,0-1 0,0 1 0,0 0 0,0 0 0,0 0 0,0 0 0,0 0 0,0 0 0,0 0 0,0 0 0,0 0 0,0 0 0,0 0 0,0-1 0,0 1 0,0 0 1,0 0-1,0 0 0,0 0 0,0 0 0,0 0 0,0 0 0,0 0 0,0 0 0,0-1 0,2-9-2858,-1 10 2718,0-1 0,0 1 0,-1 0 0,1-1 0,0 1 1,0 0-1,0 0 0,-1-1 0,1 1 0,0 0 0,0 0 1,0 0-1,1 0 0</inkml:trace>
</inkml:ink>
</file>

<file path=ppt/ink/ink1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5:20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26 142 6400,'-22'0'1846,"18"0"-860,14 0-613,-9 0-371,-1 0 1,1 0-1,-1 0 1,1 0-1,-1 0 1,1 0-1,-1 0 0,1 0 1,-1 0-1,1 0 1,-1 0-1,1 0 0,-1 0 1,1 0-1,-1 1 1,1-1-1,-1 0 1,0 0-1,1 1 0,-1-1 1,1 0-1,-1 1 1,0-1-1,1 0 1,-1 1-1,0-1 0,1 1 1,-1 0-1,8 6-3,-5-6 15,0 0 0,0-1 0,0 1-1,0-1 1,0 1 0,0-1-1,0 0 1,0 0 0,0 0 0,0-1-1,0 1 1,0-1 0,5-1-1,124-27 233,-119 25-154,0-1 1,18-10 0,8-2 82,3 6-26,-40 10-133,-1 0-1,1 0 0,0-1 0,0 1 0,-1-1 1,1 1-1,-1-1 0,2-2 0,4-4 51,2 0-11,3-3 60,-12 10-109,0 1-1,0-1 1,0 1-1,0-1 1,0 1 0,0 0-1,0-1 1,0 1 0,0-1-1,0 1 1,0 0 0,0-1-1,0 1 1,0-1 0,-1 1-1,1 0 1,0-1-1,0 1 1,0 0 0,-1-1-1,1 1 1,0 0 0,0-1-1,-1 1 1,1 0 0,0 0-1,-1-1 1,1 1 0,0 0-1,-1 0 1,1 0-1,0-1 1,-1 1 0,1 0-1,-1 0 1,0 0 0,-7-4-3,-1 1 1,1 0-1,-1 0 1,0 1 0,0 1-1,0-1 1,0 1-1,0 1 1,0-1 0,-11 3-1,1-2 262,10-1-106,1 2 0,-1-1 1,1 1-1,0 1 1,-15 3-1,17-3-55,1 0 0,0 1 0,0 0 0,0 0 0,0 0 0,0 1 1,1-1-1,-1 1 0,1 0 0,-7 9 0,3-4-96,1 0-1,0 1 1,0 0 0,1 1-1,0-1 1,1 1 0,0 0 0,-4 14-1,7-17-19,-9 39-98,10-42 109,1 0 0,-1 0 0,1 0-1,0 0 1,1 0 0,-1-1-1,1 1 1,2 8 0,12 18 160,-7-16-67,-1-2-42,-6-9-2,1 0 0,0-1 0,0 1 0,0 0 1,0-1-1,1 1 0,-1-1 0,1 0 1,0 0-1,0 0 0,0 0 0,1-1 0,-1 1 1,7 3-1,35 23 299</inkml:trace>
</inkml:ink>
</file>

<file path=ppt/ink/ink1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6:20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1312,'2'0'421,"19"-1"-183,-9 1 100,0 0 0,1 0 0,20 4 0,-26-3-251,4 2 59,1 0-1,-1-1 1,1 0 0,13 0 0,55-3 334,126 4 399,-180-1-806,215 9 116,-153-11-194,222 3-374,-82 7 176,45-7 238,10-1 58,34 9 62,-123-7-71,344 10 936,-122-1-466,38-8-330,42 5-58,-320-8-41,175 4 166,3 9-70,-162-6-106,373 9 251,-13 0-178,-274-6-153,550 20-11,-280-14 115,-360-9-92,164 6 82,-13-10 112,-169-3-109,290 9-260,-34-9-1429,-426-2 1557,369 3-1648,-25 10-1654,-343-13 3292</inkml:trace>
</inkml:ink>
</file>

<file path=ppt/ink/ink1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6:20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32 437 5312,'-31'47'1952,"46"-16"-1504,1 0-128,0-31-96,15 16-192,0-32 320,16 16-160,15-31 96,0-16-160,47 1 992,47-17-608,0 16-32,31-46-288,16-16-1760,-1 0 864</inkml:trace>
</inkml:ink>
</file>

<file path=ppt/ink/ink1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6:47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439 297 2976,'12'-26'971,"-4"15"-603,-7 11-355,3-4 100,-1 0 0,0 0 0,1 0 0,-1 0 0,-1 0 0,1-1 0,3-7 0,22-32 777,-7 19-357,-19 22-459,1 1 1,-1 0-1,0-1 0,0 0 0,0 1 0,0-1 0,-1 0 0,1 0 0,-1 0 0,1 0 0,-1 0 1,0 0-1,0 0 0,0 0 0,-1-1 0,1 1 0,-1-7 0,1 0 83,0 6-53,-1-1 1,0 0 0,0 0-1,0 1 1,0-1 0,-1 0-1,0 1 1,-1-8 0,0 9-85,0 1 1,0 0 0,-1-1 0,1 1-1,0 0 1,-1 0 0,1 1-1,-1-1 1,1 0 0,-1 1-1,0 0 1,0-1 0,0 1 0,0 0-1,0 0 1,-3 0 0,-9-1 32,1 1 1,-25 1-1,16 1 53,6-2-8,-1 2-1,1 0 1,-29 7 0,34-4-59,0 0 1,0 0-1,0 1 1,1 1-1,0 0 1,-11 7-1,5-1-11,1-1 0,0 2 1,0 0-1,1 1 0,1 1 0,-14 17 0,10-7-29,-25 50 0,34-57 12,0 0 0,2 1 1,-11 39-1,15-39 7,1 1 0,1-1-1,1 1 1,0 0 0,4 22 0,-3-34-10,0 0 0,1 0 0,0-1 0,0 1 0,1 0 0,0-1 0,0 0 0,1 0 0,0 0 0,5 7 0,0-3 20,0-1 0,1 0 0,0 0 0,1-1 0,15 10 0,-21-15-12,7 4 44,0 0 0,21 11 1,-14-12-29,0 0 0,22 3 0,5 3-69,-31-9-391,1 0 1,0-1 0,26 1-1,-36-4 48,-1 0 0,1 0 0,-1-1 0,0 0-1,11-2 1,-13 2 147,-1 0 0,0 0 0,1 0 0,-1-1 0,0 1 0,0 0 0,1-1 0,-1 0 0,0 1 0,-1-1 0,1 0 0,0 0 0,1-2 0,-2 3 70,0 0-1,-1-1 1,1 1 0,-1 0 0,1 0 0,-1 0 0,1 0 0,-1 0 0,0-1 0,0 1 0,1 0 0,-1 0 0,0-3 0</inkml:trace>
</inkml:ink>
</file>

<file path=ppt/ink/ink1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6:47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3392,'0'0'1088,"5"0"-651,4 0-361,-2-1 101,0 1 0,0 0-1,0 0 1,-1 0 0,14 4-1,52 11 997,-67-13-1094,0 0 0,0 0 0,0 0 0,0 1-1,0-1 1,-1 1 0,0 0 0,1 1 0,-1-1-1,0 1 1,-1 0 0,6 6 0,9 9 155,-14-16-192,-1 1 0,1 0 0,-1 0 0,0 0 0,0 1 0,0-1 0,0 1 0,-1 0 0,0 0 0,0 0 0,0 0 0,-1 0-1,1 0 1,0 7 0,-7 9 116,2-11-81,-1 8-22,3-13-71,1-1 0,-1 0 1,0 0-1,-1 0 0,1 0 0,-1 0 1,0 0-1,0 0 0,0-1 1,0 1-1,-1-1 0,1 1 0,-7 5 1,-4 7-2209,11-1 576</inkml:trace>
</inkml:ink>
</file>

<file path=ppt/ink/ink1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6:48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48 5472,'0'0'74,"0"0"0,-1 0 0,1 0 0,-1-1-1,1 1 1,0 0 0,-1 0 0,1 0 0,-1 0 0,1 0 0,-1 0 0,1 1 0,0-1 0,-1 0 0,1 0 0,-1 0-1,1 0 1,0 0 0,-1 1 0,1-1 0,0 0 0,-1 0 0,1 0 0,0 1 0,-1-1 0,1 0 0,-1 1 0,8 8 742,-3-5-913,-1-2 117,-1-1 0,1 1 1,0 0-1,0-1 0,-1 1 0,1-1 0,0 0 1,0 0-1,0 0 0,0 0 0,0 0 0,1-1 1,3 1-1,9-1 70,22-1 0,-15 0-4,-16 1-69,0 0 0,-1-1 0,1 0-1,-1-1 1,10-2 0,0-1 0,-1 2 3,-7 2 20,-1-1 0,0 0-1,13-6 1,-18 8-30,-1-1 1,0 0-1,1 1 0,-1-1 1,0 0-1,0 0 0,0 0 1,0 0-1,0 0 0,0 0 1,0 0-1,0 0 0,0-1 1,0 1-1,-1 0 0,1 0 1,0-1-1,-1 1 0,1-1 0,-1 1 1,0 0-1,1-1 0,-1 1 1,0-4-1,-2 0 43,0 4-55,1-1 2,0 1-1,0 0 1,0 0-1,-1 0 1,1 1 0,0-1-1,-1 0 1,1 0-1,-1 1 1,1-1 0,0 1-1,-1-1 1,1 1-1,-1-1 1,0 1 0,1 0-1,-1 0 1,1 0-1,-1 0 1,-2 0 0,-10 0 95,3-1 25,0 1 0,1 1 0,-19 2 1,-39 17 893,45-12-759,16-5-151,-1-1-1,1 1 1,0 0-1,1 0 1,-1 1 0,-6 4-1,11-6-85,0 0 0,0 0 1,0 0-1,0 0 0,1 0 0,-1 1 0,1-1 0,-1 1 0,1-1 1,0 1-1,0 0 0,0-1 0,0 1 0,0 0 0,1 0 0,-1-1 1,1 1-1,0 0 0,0 5 0,0-5-13,-1-1 0,1 1 0,0 0 0,0-1 1,1 1-1,-1 0 0,0-1 0,1 1 0,0-1 0,0 1 0,0-1 0,0 1 1,0-1-1,0 1 0,0-1 0,1 0 0,-1 0 0,1 0 0,0 0 1,-1 0-1,1 0 0,0 0 0,0 0 0,0-1 0,5 3 0,-1 1-1,-1-1 20,1 1 0,-1-1-1,1 0 1,0-1-1,0 0 1,1 0 0,-1 0-1,1 0 1,11 2-1,-1-3-279,-1-1 0,21-1-1,-14-1-462,24 1-267</inkml:trace>
</inkml:ink>
</file>

<file path=ppt/ink/ink1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6:48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0 5408,'-3'0'169,"1"0"1,-1 0 0,1 1-1,-1-1 1,1 0 0,-1 1-1,1 0 1,0-1-1,-1 1 1,1 0 0,0 0-1,0 0 1,-1 1-1,1-1 1,0 0 0,-3 4-1,-15 8 910,10-9-577,8-3-444,1-1 0,0 1-1,-1 0 1,1-1-1,-1 1 1,1 0 0,0 0-1,0 0 1,-1 0 0,1 0-1,0 0 1,0 0-1,0 0 1,0 1 0,-1 1-1,-4 5 121,3-4-120,0 0-1,0 0 0,0 1 0,1-1 1,-1 1-1,1-1 0,0 1 0,-2 9 1,6-9 27,1-3-79,-1-1 0,0 1 0,0-1 0,0 0 1,1 1-1,-1-1 0,1 0 0,-1-1 0,1 1 0,-1 0 0,1-1 0,0 1 0,-1-1 1,1 0-1,-1 0 0,1 0 0,3 0 0,7-2-222,0 0 0,15-4 0,-10 2-350,6 0-15,-17 3 267,1 0 1,-1-1-1,0 0 0,0 0 0,13-7 0,-18 8 287,-1 0 0,0 0 0,1 0 0,-1 0 0,0 0 0,0 0-1,0-1 1,0 1 0,0 0 0,0-1 0,-1 1 0,2-3 0,-2 3 25,1 0 0,-1 0 1,1 0-1,-1 1 0,0-1 1,0 0-1,0 0 0,1 0 1,-1 0-1,0 0 0,0 0 0,0 0 1,0 0-1,-1 0 0,1 1 1,0-1-1,0 0 0,0 0 1,-1 0-1,1 0 0,0 0 1,-1 1-1,1-1 0,-2-1 0,-26-14 45,12 14-16</inkml:trace>
</inkml:ink>
</file>

<file path=ppt/ink/ink1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6:49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75 1824,'0'-31'1072,"3"31"-347,-3 0-697,1 0 0,-1 0 0,1 0 0,-1 0 0,1 0 0,-1 0 0,1 0 0,-1 0 0,1 0 0,-1 0 0,1 0-1,-1 0 1,1-1 0,-1 1 0,0 0 0,1 0 0,-1-1 0,1 1 0,-1 0 0,0-1 0,1 1 0,-1 0 0,0-1 0,1 1 0,-1 0 0,0-1-1,1 1 1,-1-1 0,0 1 0,0-1 0,0 1 0,1 0 0,-1-1 0,0 1 0,0-1 0,0 1 0,0-1 0,0 1 0,0-1 0,0 1 0,0-2 0,0 0 366,0 2-85,0 2-47,0 0-150,-1 0 0,1 0-1,0-1 1,-1 1 0,0 0 0,1-1 0,-1 1 0,0 0-1,0-1 1,-2 3 0,-1 4 44,3-7-136,0 1-1,1 0 0,-1-1 1,1 1-1,-1 0 0,1 0 1,0-1-1,-1 1 0,1 0 0,0 0 1,0-1-1,0 1 0,1 0 1,-1 0-1,0-1 0,1 3 1,0-2-12,-1-1 0,1 1 0,-1 0 1,0 0-1,0-1 0,0 1 1,0 0-1,0 0 0,0-1 1,0 1-1,-1 0 0,1 0 1,-1-1-1,1 1 0,-1 0 0,0 1 1,-25 28 535,21-20-413,-6 7 31,11-18-150,-1 0 0,1 1 0,0-1 1,-1 0-1,1 1 0,0-1 0,0 0 0,-1 1 0,1-1 0,0 0 0,0 1 1,0-1-1,-1 1 0,1-1 0,0 0 0,0 1 0,0-1 0,0 1 0,0-1 0,0 0 1,0 1-1,0-1 0,0 1 0,0-1 0,0 1 0,0 0 0,-1 4 8,-6-2-45,14-4-14,-2-1 12,6-11 32,-9 8 6,-2 4-8,0 0 0,1 1-1,-1-1 1,0 0 0,1 1 0,-1-1-1,0 1 1,1-1 0,-1 1-1,1-1 1,-1 1 0,1-1 0,-1 1-1,1-1 1,-1 1 0,1 0-1,-1-1 1,1 1 0,0 0 0,-1-1-1,2 1 1,3-3-4,-1 0-10,1 0 0,0 0 1,-1-1-1,0 0 0,0 0 0,5-6 1,0 0-27,8-6-114,-11 10 61,0 1-1,-1-1 1,0 0 0,5-7-1,-5 6 45,-4 5 55,0 0-1,0 0 1,1 0 0,-1 0-1,1 1 1,-1-1-1,1 0 1,0 1 0,0-1-1,-1 1 1,1 0 0,0 0-1,4-2 1,7-8 129,-12 11-138,-1-1-1,1 1 0,-1-1 1,0 1-1,1-1 1,-1 1-1,0-1 0,0 1 1,1-1-1,-1 1 0,0-1 1,0 0-1,0 1 0,0-1 1,0 1-1,0-1 0,0 0 1,0 1-1,0-1 0,0 1 1,0-1-1,0 0 0,0 1 1,0-1-1,-1 0 0,1 1 8,0 0-4,0 0 0,0-1 0,0 1 0,0 0 1,0 0-1,0 0 0,0 0 0,0 0 0,0 0 1,0 0-1,0 0 0,0 0 0,0 0 0,0 0 0,0-1 1,0 1-1,0 0 0,0 0 0,0 0 0,0 0 1,0 0-1,0 0 0,0 0 0,0 0 0,0 0 0,0 0 1,0 0-1,0-1 0,0 1 0,0 0 0,0 0 1,1 0-1,-1 0 0,0 0 0,0 0 0,0 0 0,0 0 1,0 0-1,0 0 0,0 0 0,0 0 0,0 0 1,0 0-1,0 0 0,1 0 0,-1 0 0,0 0 0,0 0 1,0 0-1,0 0 0,0 0 0,0 0 0,0 0 1,0 0-1,0 0 0,1 0 0,-1 0 14,1 1-1,0-1 1,0 0-1,-1 0 1,1 1 0,0-1-1,-1 1 1,1-1-1,0 1 1,-1-1-1,1 1 1,-1-1 0,1 1-1,-1-1 1,1 1-1,-1 0 1,1-1-1,-1 1 1,1 0 0,-1-1-1,0 1 1,1 0-1,-1 0 1,0-1 0,0 1-1,0 0 1,0 0-1,0-1 1,1 1-1,-1 0 1,-1 0 0,1 0-1,0 39 163,0-22-324,0 13 343,-1-29-194,1 0 1,0 0 0,0 0 0,-1 0-1,1 0 1,-1 0 0,0 0-1,0-1 1,1 1 0,-1 0 0,-2 2-1,2-3 7,0 1-1,0-1 0,1 0 1,-1 1-1,0-1 1,1 1-1,-1-1 0,1 1 1,0-1-1,-1 1 1,1 1-1,0 0 75,0-3 11,0 0 80,0 0-80,0 0-128,0 0-90,3-3 26,10-11-75,-5 5 279,1 0 0,0 0 0,14-9 0,-12 11-153,-8 6 26,0-1 0,0 0-1,0 0 1,0 0 0,0 0 0,0-1 0,0 1 0,-1-1-1,1 1 1,1-4 0,0-1 11,-2 5 9,-1 0-1,0 0 0,0 0 0,1 0 0,-1 1 0,1-1 1,0 0-1,0 1 0,-1-1 0,1 1 0,0 0 0,0 0 1,4-2-1,-4 1-6,1 1-1,-1 0 1,0-1 0,0 1 0,0-1 0,0 0 0,0 0 0,-1 1 0,1-1-1,-1 0 1,1-1 0,-1 1 0,0 0 0,1 0 0,-1-1 0,0 1-1,-1 0 1,1-1 0,0-2 0,-1 96 529,0-90-519,0 0-1,0 0 1,0 1 0,0-1 0,0 0 0,1 0-1,-1 0 1,0 0 0,0 0 0,1 0 0,-1 1-1,1-1 1,-1 0 0,1 0 0,-1 0 0,1 0 0,0 0-1,-1-1 1,1 1 0,0 0 0,0 0 0,0 0-1,0-1 1,-1 1 0,1 0 0,0-1 0,0 1-1,0-1 1,0 1 0,1-1 0,-1 1 0,2-1 0,7 5 72,-2 0 38,-7-4-95,0 0 0,1-1-1,-1 1 1,1 0-1,-1 0 1,1-1-1,-1 1 1,1-1-1,-1 1 1,1-1-1,0 0 1,-1 1-1,3-1 1,12 1-52,-12-1 19,0 1 1,1-1-1,-1 0 1,0 0-1,1-1 1,-1 1-1,0-1 1,8-2-1,-4-2-103,-7 4 92,1 0 0,-1 1-1,1-1 1,-1 0 0,1 0 0,-1 1 0,1-1 0,-1 1-1,1-1 1,-1 1 0,1 0 0,0-1 0,1 1 0,-1 0 9,0 0 0,0-1 1,0 1-1,1-1 0,-1 1 0,-1-1 1,1 0-1,0 0 0,0 0 0,0 0 1,0 0-1,-1 0 0,3-2 1,19-21 248,-15 16-150,-5 5 183,-3 3 508,-3 0-118,2 0-604,0 0 0,-1 1 0,1-1 1,0 0-1,0 0 0,0 0 1,0 1-1,0-1 0,0 0 0,-1 1 1,1-1-1,0 1 0,0 0 0,0-1 1,1 1-1,-1 0 0,0-1 0,0 1 1,0 0-1,0 0 0,1 0 1,-1 0-1,0 0 0,1 0 0,-1 0 1,1 0-1,-1 0 0,1 0 0,-1 0 1,1 0-1,0 0 0,-1 0 1,1 0-1,0 1 0,0-1 0,0 0 1,0 2-1,0 0-63,0 0 0,1 0-1,-1 0 1,1 0 0,-1 0 0,1 0 0,0-1-1,0 1 1,0 0 0,1-1 0,-1 1 0,1 0 0,-1-1-1,5 5 1,-2-3 42,1-1 0,0 1-1,1-1 1,-1 0 0,0 0-1,1-1 1,0 0 0,0 0-1,-1 0 1,1 0 0,9 0-1,1 2-158,-6-1 67,-7-2-37,0 0 0,0 0 0,1 0-1,-1-1 1,5 1 0,36-9-2340,3 6 668</inkml:trace>
</inkml:ink>
</file>

<file path=ppt/ink/ink1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6:50.9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345 156 4800,'-13'-91'1557,"13"89"-1482,-1-1 1,1 1-1,0-1 0,-1 1 1,0-1-1,1 1 0,-3-4 1,-7-15 425,7 16 630,1 10-385,-3 4-501,-2 4 41,-10 27-1,13-22-179,0 0 0,-2 33 0,2-18-66,-6 29-30,5-2-42,-6-8-26,6 5-209,-9 18-1645,12-69 1585,1 0-1,-1 0 0,0 0 0,-1 0 1,1-1-1,-1 1 0,-1-1 0,1 0 1,-5 7-1,7-12 239,0 1 0,0 0 0,0-1 0,1 1 0,-1-1 0,0 1 1,0-1-1,0 0 0,0 1 0,0-1 0,-2 1 0,-2 0-263,-2 2 85,6-2 239,-1-1 1,1 1-1,0-1 0,0 1 1,0-1-1,0 0 0,-1 1 1,1-1-1,0 0 0,0 0 1,-1 0-1,1 0 0,0 0 1,0 0-1,-1 0 0,1 0 0,0 0 1,0-1-1,-1 1 0,1 0 1,0-1-1,0 1 0,0-1 1,0 1-1,0-1 0,0 0 1,-1 0-1,2 1 0,-1-1 1,-2-1-1,0-2 17,-1 1 1,1 0-1,-1 1 0,0-1 0,-5-2 1,5 3 45,1 0 1,-1-1 0,0 1 0,1-1-1,-1 0 1,1 0 0,0 0 0,0 0-1,-3-5 1,-39-52 1276,43 56-1103,-1 0 0,1-1 0,0 1 0,0-1 0,-2-8 0,4 12-189,-1 1-1,1-1 0,0 0 0,0 1 0,-1-1 1,1 0-1,0 0 0,0 1 0,0-1 0,0 0 1,0 0-1,0 1 0,0-1 0,0 0 1,1 0-1,-1 1 0,0-1 0,0 0 0,1 0 1,-1 1-1,0-1 0,1 0 0,-1 1 0,1-1 1,-1 1-1,0-1 0,1 0 0,0 1 0,-1-1 1,1 1-1,-1-1 0,1 1 0,0 0 0,-1-1 1,1 1-1,0 0 0,-1-1 0,1 1 0,0 0 1,0 0-1,-1-1 0,1 1 0,0 0 0,0 0 1,-1 0-1,1 0 0,1 0 0,50 0 285,-33 1-194,3-1 70,41-3-1,-44 0-186,11-2-45,43 0-1,179 5 2368,-246 0-2191,-9 2 13,0-1-110,0 0 0,1 1-1,-1-1 1,1 1 0,-1-1-1,-2 4 1,-3 3 28,5-5-45,0 1 1,0-1-1,0 0 1,-1-1-1,-4 4 0,8-6-23,-1 0 1,0 1-1,0-1 0,0 1 0,0-1 0,1 1 0,-1-1 0,0 1 0,0-1 1,1 1-1,-1 0 0,0-1 0,1 1 0,-1 0 0,1 0 0,-1-1 0,1 1 1,-1 0-1,1 0 0,0 0 0,-1 0 0,1-1 0,0 1 0,0 0 0,-1 1 1,-2 8 21,-4-3 174,7-7-177,0 0 0,-1 0 1,1 0-1,0 0 0,-1 0 0,1 1 0,0-1 0,0 0 0,-1 0 0,1 0 0,0 0 0,0 0 1,0 1-1,-1-1 0,1 0 0,0 0 0,0 0 0,0 1 0,-1-1 0,1 0 0,0 0 1,0 1-1,0-1 0,0 0 0,0 0 0,0 1 0,0-1 0,-1 0 0,1 1 0,0-1 0,0 0 1,0 0-1,0 1 0,0-1 0,0 0 0,0 0 0,0 1 0,1-1 0,-1 0 0,0 1 0,0-1 1,0 0-1,0 0 0,0 1 0,0-1 0,0 0 0,1 0 0,-1 1 0,0-1 0,0 0 1,0 0-1,1 1 0,9 4 234,-6 0-166,-3-5-64,-1 1 0,1 0 0,0-1 0,-1 1 0,1 0-1,0-1 1,-1 1 0,1-1 0,0 1 0,0-1 0,-1 1 0,2 0 0,0-1-6,0 0 0,-1 0 1,1 0-1,0 0 1,-1 0-1,1 0 1,-1 0-1,1 0 0,0-1 1,-1 1-1,4-2 1,5-2-31,-7 2 13,0 1 0,0 0 0,0 0 0,0 0 0,0 0 1,0 0-1,0 1 0,1 0 0,4-1 0,0 0 3,0 0 0,0 0 0,0-1 0,15-5 0,-21 6 7,1 0-7,0 1 4,-1-1-1,1 0 0,-1 0 1,0 0-1,1 0 0,-1 0 1,0 0-1,0 0 0,0-1 1,0 1-1,0-1 0,2-2 1,1-2 25,-4 6-18,-1-1 0,1 0 0,-1 1 0,1-1 0,0 1 0,-1-1 0,1 1 0,-1-1 0,1 1 0,0-1 0,0 1 0,-1 0 0,2-1 0,27-2 174,-26 3-90,-3 3-14,-1-1-1,1 0 1,-1 0 0,0 1-1,0-1 1,0 0 0,-2 4-1,2-6-59,1 1 0,-1 0 0,1 0 0,-1-1 0,1 1 0,-1 0 0,1 0-1,-1 0 1,1 0 0,0 0 0,-1 0 0,1 0 0,0 0 0,0 0 0,0 0 0,0 0 0,0 0-1,0 0 1,0 0 0,0 0 0,0 0 0,1 2 0,9 2 240,-4 5-107,-3-8-149,0 0 0,0 0 1,0-1-1,0 1 0,1-1 1,-1 0-1,6 1 0,19-10-261,5 1-245,12-4-1117,124-49-2430,-166 60 4039,0-1 1,-1 0-1,1 0 1,0 0-1,-1 0 1,1 0 0,-1-1-1,1 1 1,-1-1-1,3-2 1,-6 3 59,1 1-1,-1 0 1,0-1 0,0 1-1,0 0 1,0-1 0,0 1-1,0 0 1,0 0 0,0 0-1,0 0 1,0 0-1,0 0 1,1 0 0,-2 0-1,-3 0 217,0 0 0,1 0 0,-1 0 0,0 1 0,1 0 0,-1 0 0,1 0 0,-1 0-1,1 1 1,0 0 0,-6 2 0,5-1-11,4-3-202,1 0 0,-1 0 0,0 1 0,1-1 0,-1 0 0,1 1 0,-1-1 0,1 0 0,-1 1 0,1-1 0,-1 1 0,1-1 0,-1 1 0,1-1 0,-1 1 0,1 0 0,0-1 0,-1 1 0,1-1 0,0 1 0,-1 1 0,-1 2 102,-3 4 34,4-7-163,0 1 0,0-1 0,1 0 0,-1 1 0,0-1 0,0 1 0,1-1-1,-1 1 1,1-1 0,-1 1 0,1-1 0,0 1 0,0 0 0,-1-1 0,1 1 0,0 0 0,0-1 0,1 1 0,-1 0 0,0-1 0,0 1 0,1-1 0,0 3 0,1-1 8,0-1 0,-1 1 0,1-1 1,0 1-1,0-1 0,1 0 1,-1 0-1,0 0 0,1 0 0,-1-1 1,1 1-1,4 1 0,1 1 74,1 0-1,17 3 1,-16-5-147,1-1 0,-1 0 0,1 0 0,15-2 0,-1 0-384,-21 1 351,1 0 0,-1 0-1,0-1 1,8-1 0,-11 1 43,1 1-1,0-1 0,0 0 0,0 1 0,0-1 1,-1 1-1,1-1 0,0 1 0,0 0 0,0 0 1,0 0-1,0 0 0,0 0 0,0 0 1,0 0-1,0 1 0,0-1 0,0 1 0,-1-1 1,1 1-1,3 1 0,-3-1-4,0 0 0,-1 0 0,1-1 0,0 1 0,0-1 0,0 0 0,0 1 0,0-1 0,0 0 0,0 0 0,0 0-1,0 0 1,0-1 0,3 0 0,-3 1 28,0 0 47,1 0 5,-3 0-35,1 0 0,-1 0 1,1 0-1,-1 0 0,0 0 0,1 0 0,-1 0 0,1 0 1,-1 0-1,0 0 0,1 0 0,-1 0 0,1 1 1,-1-1-1,0 0 0,1 0 0,-1 0 0,0 1 0,1-1 1,-1 0-1,0 0 0,1 1 0,-1-1 0,0 0 1,0 1-1,1-1 0,-1 0 0,0 1 0,0-1 0,1 1 1,3 6 73,25 9 383,-24-15-460,-1 0 1,1 0-1,0-1 0,-1 1 1,1-1-1,0 0 1,-1 0-1,8-1 0,-1 0-25,-9 1 21,0 0 0,-1 0 0,1 0 0,0-1-1,0 1 1,0-1 0,0 1 0,0-1 0,-1 1 0,1-1 0,0 0 0,3-2 0,-4 2 7,0 0 0,1 0-1,-1 0 1,1 1 0,-1-1 0,1 1-1,-1-1 1,1 1 0,-1-1 0,1 1-1,0 0 1,2 0 0,-2-1 8,0 1 1,-1 0-1,1 0 1,0-1-1,0 1 1,-1-1-1,1 1 1,0-1-1,-1 0 1,1 1-1,-1-1 0,2-1 1,-1 1-6,-1 0 0,1 0 0,0 0 0,-1 0 1,1 1-1,-1-1 0,1 1 0,0-1 0,0 1 0,-1-1 0,1 1 1,2 0-1,3 0 50,10-1-307,-16 0 275,-1 1 1,1 0 0,-1-1-1,1 1 1,-1 0 0,1-1-1,-1 1 1,0-1 0,1 1 0,-1-1-1,0 1 1,1-1 0,-1 1-1,0-1 1,0 1 0,1-1-1,-1 0 1,0 1 0,0-1-1,0 1 1,0-1 0,0 1 0,0-1-1,0 0 1,0 1 0,0-2-1,-3 2 36,-4 0-41,14 0-15,-4 0-67,-3-2 0,0-9-58,0 11 120,0 0 0,0 0 0,0 0 0,0 0 0,0 0 0,0 0 0,0 0 0,0 0 0,0 0 0,0 0 0,0-1 0,0 1 0,0 0 0,0 0 0,0 0 0,0 0 0,0 0 0,0 0 0,0 0 0,0 0 0,0 0 0,0 0 1,0-1-1,0 1 0,0 0 0,0 0 0,0 0 0,0 0 0,0 0 0,0 0 0,0 0 0,1 0 0,-1 0 0,0 0 0,0 0 0,0 0 0,0 0 0,0 0 0,0 0 0,0 0 0,0 0 0,0 0 0,0 0 0,0 0 0,1 0 0,-1 0 0,0 0 0,0 0 0,0 0 0,0 0 1,0 0-1,0 0 0,0 0 0,0 0 0,0 0 0,1 0 0,9 0-196,-7 0 118,-3 0 182,2 0-33,38 1 181,-9 0-450,54-6 1,-65 2 29,3 1-69,-1-1 0,1-2-1,-1 0 1,0-1 0,30-14-1,-38 14 269,-6 2 21,0 0 0,14-10-1,-20 12-33,0 1 0,0-1 0,0 0 0,0 0 0,0 0 0,-1 0-1,1 0 1,-1 0 0,1-1 0,-1 1 0,0 0 0,0-1 0,2-4-1,-2-2 76,0 0-1,0 1 0,0-1 0,-2-14 1,0 3 124,1-287 2697,0 302-2885,-2 8 5,0-1-5,0 0 1,1 0 0,0 1-1,-1-1 1,1 1 0,0-1-1,0 1 1,0 0 0,1-1-1,-1 1 1,1 0-1,-1-1 1,1 1 0,0 5-1,-2 11 71,-10 37 194,-2 10-62,9-6-38,-1-30-112,5-23-47,-1 0 1,1 0-1,0 1 0,0-1 1,1 0-1,0 1 1,2 7-1,8 29-481,-8-33-164,4 12-1229,-3-18 1479,0 0 1,1 0-1,0-1 0,8 8 1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36:06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2912,'1'0'106,"1"0"0,0 0 0,-1 1 0,1-1 0,0 0 0,0 1 0,-1-1 0,1 1 0,-1 0 0,1 0 0,-1-1-1,1 1 1,1 1 0,4 3-10,-2-3 92,-2-1-89,0 1 1,0-1-1,0 1 0,0-1 0,-1 1 1,1 0-1,0 0 0,-1 0 1,1 1-1,-1-1 0,0 0 1,0 1-1,3 4 0,-4-4-40,0 0-1,-1 0 1,1 0 0,-1 0-1,1 1 1,-1-1 0,0 0-1,-1 0 1,1 1 0,0-1-1,-1 0 1,-1 5 0,-1-5-36,1 0 0,-1 0 0,0-1 0,0 0 0,0 1 0,-1-1 0,1 0 0,0-1 0,-7 4 0,3-2-72,-6 2-15,13-5 63,-1 1 0,1-1-1,0 1 1,0-1 0,-1 1 0,1-1 0,0 1-1,0-1 1,0 1 0,0-1 0,0 1-1,0-1 1,0 1 0,0-1 0,0 1-1,0-1 1,0 1 0,0-1 0,0 1 0,0-1-1,1 1 1,-1-1 0,0 1 0,0-1-1,1 1 1,0 0-3,0 1-1,0-1 1,0 0-1,1 0 1,-1 0 0,0 1-1,1-1 1,-1-1-1,1 1 1,-1 0-1,1 0 1,-1 0 0,1-1-1,0 1 1,-1-1-1,1 0 1,0 1-1,-1-1 1,1 0 0,0 0-1,-1 0 1,1 0-1,2 0 1,15 2-29,-14 0 18,-1 0 1,1 0-1,-1 1 0,6 4 0,9 3 9,-1-4 123,-16-6-108,0 1 1,0-1-1,0 1 1,0 0-1,1 0 0,-1 0 1,0 0-1,-1 0 1,1 0-1,0 0 0,2 2 1,11 16-10,-15-19 5,0 1 0,-1 0 0,1 0 0,-1 0-1,1 0 1,-1-1 0,1 1 0,-1 0 0,0 0 0,1-1 0,-1 1 0,0-1 0,0 1 0,1-1 0,-3 2 0,-17 10 144,12-8-95,3 0-8,-1 0-1,0 0 0,-1-1 1,1 0-1,-1 0 0,1-1 1,-1 1-1,0-2 0,-13 3 1,17-4 34</inkml:trace>
</inkml:ink>
</file>

<file path=ppt/ink/ink1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6:51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369 30 2144,'-3'-3'195,"-1"-1"5,0 0 1,-1 0-1,1 1 0,-6-4 0,9 6-164,0 1 0,0-1 0,0 1 0,0-1 0,0 1 0,0-1 0,0 1 0,0 0 0,0-1 1,-1 1-1,1 0 0,0 0 0,0 0 0,0 0 0,0 0 0,-1 0 0,1 0 0,0 1 0,0-1 0,0 0 0,0 1 0,0-1 0,-1 1 0,1-1 0,-1 1 0,-24 25 610,-26 8 47,34-19-514,0 0 0,0 1 0,2 1 1,-23 29-1,23-22-123,1 1 0,1 0-1,-16 41 1,25-55-66,-4 8-6,-13 34 46,19-47-10,1 1 0,0-1 0,1 1 0,0-1 0,-1 12-1,2-16-11,0 1 0,1-1 0,-1 0 0,0 0 0,1 1-1,0-1 1,-1 0 0,1 0 0,0 0 0,0 0-1,0 1 1,0-1 0,1-1 0,-1 1 0,0 0 0,3 2-1,1 0 33,-1 0-1,2 0 0,10 7 0,-6-5 13,-3-1-32,1-1-1,-1 0 1,1 0 0,0-1 0,0 0 0,0 0-1,0-1 1,0 0 0,12 0 0,-2 0 14,0-2 1,1-1-1,23-3 1,-23 2 15,-1-2 0,0 0 0,-1 0 0,31-13 0,-43 14-20,0 0-1,0 0 0,-1-1 0,1 0 0,-1 1 0,0-1 0,0-1 1,0 1-1,0-1 0,-1 1 0,0-1 0,5-9 0,-4 4 19,0 0 0,0 1 0,-1-2 0,0 1 0,1-14 0,-3 16-38,-1 0 0,0-1 0,0 1-1,-1 0 1,0 0 0,0 0 0,-1 0 0,0 0 0,-1 0-1,-5-13 1,-1-2-27,4 8 34,0 1 0,-10-19 0,11 27 37,0 0-1,0 0 1,0 0 0,-1 1-1,0 0 1,-9-8-1,-14-9 136,-19-18 44,32 28-400,12 13-357,5 7-391,11 8-87</inkml:trace>
</inkml:ink>
</file>

<file path=ppt/ink/ink1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6:51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 15 3712,'-39'-13'1221,"39"13"-1209,-1 0 1,1 0-1,0 0 0,-1-1 0,1 1 0,0 0 1,-1 0-1,1 0 0,0 0 0,-1 0 0,1 0 1,-1 0-1,1 0 0,0 0 0,-1 0 1,1 0-1,0 0 0,-1 0 0,1 0 0,-1 0 1,1 0-1,0 0 0,-1 0 0,1 0 0,0 1 1,-1-1-1,1 0 0,0 0 0,-1 0 0,1 1 1,0-1-1,0 0 0,-1 0 0,1 1 1,0-1-1,0 0 0,-1 1 0,-10 11 188,1 1-1,1 0 1,0 1 0,1-1-1,0 2 1,-10 25-1,12-18-256,1 0 1,1 1-1,-2 24 0,-4 26 44,-5-4 109,5-28-102,2 1 1,-6 83 0,15-103 74,-1 18 249,-1-37-376,1-1-1,-1 1 1,1-1-1,-1 1 1,0-1-1,0 1 1,0-1-1,0 0 1,0 0-1,-1 0 1,1 0-1,-1 0 1,-1 3-1,1-4 12,-8 8-566,10-10 584,-1 1-1,1 0 1,0 0-1,0 0 0,-1 0 1,1-1-1,0 1 0,0 0 1,-1 0-1,1 0 0,0-1 1,0 1-1,0 0 0,-1 0 1,1-1-1,0 1 0,0 0 1,0 0-1,0-1 1,0 1-1,0 0 0,-1-1 1,1 1-1,0 0 0,0-1 1,0 1-1,0 0 0,0 0 1,0-1-1,0 1 0,0 0 1,0-1-1,1 1 0,-1 0 1,0-1-1,0 1 1,0 0-1,0-16-674</inkml:trace>
</inkml:ink>
</file>

<file path=ppt/ink/ink1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6:52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96 189 2816,'65'-26'917,"-64"26"-906,-1-1 0,1 1 0,-1 0 0,1-1 0,-1 1 0,1 0 0,0-1 0,-1 1 0,1 0 0,0 0 0,-1-1 0,1 1 0,0 0 0,-1 0 0,1 0 0,0 0 0,-1 0 0,1 0 0,0 0 0,-1 0 0,1 1 0,0-1 0,-1 0 0,1 0 0,-1 0 0,1 1 0,0-1 0,-1 0 0,1 1 0,-1-1 0,2 1 0,2 2-14,8 5 292,21 17-1,-30-21-196,1-1-1,-1 1 0,0-1 0,0 1 1,0 0-1,0 0 0,-1 0 0,1 0 1,-1 1-1,0-1 0,1 5 0,-1 0 129,-1 0-1,0-1 0,-1 1 0,-1 14 0,1-3-67,0-12-114,0 0-1,0-1 0,-1 1 1,0-1-1,0 1 0,-1-1 1,0 1-1,0-1 0,-1 0 1,-4 9-1,-27 34 783,22-35-568,7-9-189,0-1 0,0 0 0,0 0 1,-1 0-1,1-1 0,-1 0 0,0 0 0,-1 0 0,1-1 0,-1 0 0,1 0 0,-1 0 1,0-1-1,0 0 0,0-1 0,0 1 0,-14 0 0,16-3-47,1 1 0,-1 0 0,0-1 0,1 0 0,-1 0 0,1 0 0,-1 0 0,1-1 0,0 0 0,-8-4 0,10 4-12,0 1 1,1-1-1,-1 0 0,1 1 1,-1-1-1,1 0 1,-1 0-1,1 0 0,0 0 1,0 0-1,0-1 0,1 1 1,-1 0-1,0 0 0,1-1 1,-1 1-1,1 0 1,0-1-1,0-3 0,0-2-66,0-1 1,1 1-1,2-13 0,-1 16 23,0-1 0,0 1 0,1 0 0,-1-1 0,1 1-1,0 1 1,0-1 0,1 0 0,0 1 0,0 0 0,0 0 0,0 0 0,0 0 0,6-3 0,-1 0-31,5-5-24,1 1 1,0 1-1,1 1 1,33-15-1,75-20-163,-94 35 198,47-8 0,-3 12 1,-36 3 26,81-9-96,-58 8 119,121-13 258,-149 11-6,0-2-1,-1 0 1,48-20-1,-73 24-199,31-14 79,-37 17-116,1-1-1,-1 0 0,0 1 0,0-1 0,0 0 0,1 0 0,-1 0 0,0 0 0,0 0 0,0 0 0,-1 0 1,1 0-1,0 0 0,0 0 0,-1-1 0,1 1 0,0 0 0,-1 0 0,1-1 0,0-2 0,-1 4-5,0 0-1,0 0 0,0-1 0,0 1 1,-1 0-1,1 0 0,0-1 0,0 1 1,0 0-1,0 0 0,0 0 0,0-1 0,0 1 1,0 0-1,0 0 0,-1 0 0,1 0 1,0-1-1,0 1 0,0 0 0,0 0 1,-1 0-1,1 0 0,0 0 0,0 0 1,0-1-1,-1 1 0,1 0 0,0 0 1,0 0-1,0 0 0,-1 0 0,1 0 0,-1 0 1,-102-44-1083,93 41 927,1 0-1,-17-9 1,11 1-111,12 9 211,0 0 0,1 0 1,-1 1-1,0-1 0,0 1 0,0-1 0,0 1 0,0 0 1,0 0-1,0 0 0,-1 0 0,1 1 0,0-1 1,-5 1-1,-4 0-147,9-1 175,0 1 1,1-1-1,-1 1 0,0 0 1,0 0-1,0 1 0,1-1 1,-1 0-1,0 1 0,0 0 1,0 0-1,1-1 0,-1 2 1,1-1-1,-4 2 0,3 0 37,1 0-1,0 0 0,0 1 0,0-1 0,0 0 0,1 1 0,-2 4 0,-10 35 153,9-29-61,-43 168 1452,42-161-1344,-4 36 0,5-28-43,3-23-227,-1 0 1,0 0-1,0 0 1,-1 0-1,-4 9 0,-2 4-795,6 0 15</inkml:trace>
</inkml:ink>
</file>

<file path=ppt/ink/ink1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6:52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0 3712,'-15'16'1408,"15"-16"-1120,-31 31-64,15 0 96,0 0-224,1 47 320,-1-16-224,16 1-32,-15 15-96,15-32-64,15 1 32,-15 0 224,16-32-128</inkml:trace>
</inkml:ink>
</file>

<file path=ppt/ink/ink1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6:53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265 16 3648,'-13'-13'1173,"12"13"-1162,1-1 0,0 1 0,0 0 0,0 0 0,0 0 0,0 0 0,-1 0 0,1 0-1,0-1 1,0 1 0,0 0 0,0 0 0,-1 0 0,1 0 0,0 0 0,0 0 0,0 0 0,-1 0 0,1 0-1,0 0 1,0 0 0,-1 0 0,1 0 0,0 0 0,0 0 0,0 0 0,-1 0 0,1 0 0,0 0 0,0 0 0,0 0-1,0 0 1,-1 0 0,1 0 0,0 1 0,0-1 0,0 0 0,-1 0 0,1 0 0,0 0 0,0 0 0,0 1 0,-55 14 1066,32-2-528,2-4-176,13-6-240,0 0-1,0 0 0,1 1 0,-14 8 1,-39 32 165,57-42-307,0 0-1,0 1 0,1-1 1,-1 1-1,0-1 0,1 1 0,0 0 1,-4 5-1,5-6 26,0-1 0,0 1-1,1-1 1,-1 1 0,1-1 0,-1 1 0,1 0 0,0-1-1,-1 1 1,1 0 0,0-1 0,0 1 0,0 0-1,1-1 1,-1 1 0,0 0 0,1 2 0,0-3-4,-1 0 1,1 0-1,-1 0 1,1 0-1,-1 0 1,1 0 0,0 0-1,-1 0 1,1-1-1,0 1 1,0 0-1,0 0 1,-1-1-1,1 1 1,0 0-1,0-1 1,0 1 0,0-1-1,0 1 1,2 0-1,23 2 147,-13-2-69,-3 1-40,6 1-381,1 0-1,34 2 1,-31-6-268,0-1-1,23-4 1,-17 2-168,-16 2 555,4 1-200,-1-1-1,1-1 1,0 0-1,-1-1 1,1 0-1,21-11 1,-27 11 260,-5 3 89,1 0 0,-1-1-1,0 0 1,0 0 0,0 0-1,0 0 1,0-1-1,0 1 1,-1-1 0,1 1-1,3-6 1,10-15-54,-3 13 218,-8-11 512,2 13-30,-6 7-534,-1 1-1,0 0 1,1 0-1,-1 0 1,0-1-1,1 1 1,-1 0-1,0-1 1,1 1-1,-1 0 1,0-1-1,0 1 1,1 0-1,-1-1 1,0 1-1,0 0 1,0-1-1,0 1 1,0-1-1,1 1 1,-1 0 0,0-1-1,0 1 1,0-1-1,0 1 1,0 0-1,0-1 1,0-2 847,0 6-187,-11 25 501,17-12-735,-14 2-107,7-13-341,0-1-1,0 1 1,0 0 0,1-1-1,0 1 1,0 0 0,0 0-1,0 0 1,1-1 0,2 9-1,9 7-20,2 4 26,-14-18 6,2 0 7,14 3 106,-15-9-148,-1 0-1,1 0 0,0 1 0,-1-1 0,1 1 0,0-1 0,-1 1 0,1-1 0,-1 1 1,1-1-1,-1 1 0,1-1 0,-1 1 0,1 0 0,0 0 0,-1-1 3,0 1 0,0-1 0,0 0 0,-1 0-1,1 0 1,0 1 0,0-1 0,0 0 0,0 0-1,0 0 1,0 1 0,0-1 0,0 0 0,-1 0-1,1 0 1,0 1 0,0-1 0,0 0 0,0 0-1,0 0 1,-1 0 0,1 0 0,0 0 0,0 1-1,0-1 1,-1 0 0,1 0 0,0 0 0,0 0-1,0 0 1,-1 0 0,1 0 0,0 0 0,0 0-1,-1 0 1,1 0 0,0 0 0,0 0 0,0 0 0,-1 0-1,1 0 1,0 0 0,-1 0 0,-4-3 64,5 3-69,-1-1-19,0-1-1,-1 1 0,1 0 1,0 0-1,-1 0 1,1 0-1,-1 1 1,-2-2-1,0 1-10,-1 0 0,1 0 0,0 1 1,-8 0-1</inkml:trace>
</inkml:ink>
</file>

<file path=ppt/ink/ink1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7:00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204 204 3072,'13'-52'976,"-13"51"-960,0 1 0,0-1 1,0 0-1,0 0 0,0 1 0,0-1 0,1 0 1,-1 1-1,0-1 0,1 0 0,-1 0 1,1 1-1,-1-1 0,0 1 0,1-1 0,-1 0 1,1 1-1,0-1 0,-1 1 0,1-1 1,-1 1-1,1 0 0,1-1 0,32-23 390,5 1 1460,-13 2-1082,-24 20-689,0 0 1,1-1-1,-1 1 1,0-1-1,0 1 0,0-1 1,0 0-1,0 0 1,0 0-1,0 0 0,-1 0 1,1 0-1,-1-1 1,2-2-1,-2 4-70,-1 1-12,0 0 0,0 0 0,0-1 0,1 1 0,-1 0 0,0 0 0,0 0 0,0 0 0,0-1 0,0 1 0,0 0 0,0 0 0,1 0 0,-1-1 0,0 1 0,0 0 0,0 0 0,0 0 0,0-1 1,0 1-1,0 0 0,0 0 0,0 0 0,0-1 0,0 1 0,0 0 0,0 0 0,0 0 0,0-1 0,0 1 0,-1 0 0,1 0 0,0 0 0,0 0 0,0-1 0,0 1 0,0 0 0,0 0 0,-1 0 0,1 0 0,0-1 0,0 1 0,-4-3 53,0 0 1,-1 0-1,1 0 1,-1 0-1,1 1 0,-1 0 1,0 0-1,0 0 1,0 0-1,0 1 0,0 0 1,0 0-1,-1 1 1,1-1-1,0 1 0,0 0 1,-1 0-1,1 1 1,-9 1-1,-19 9 3,16-9-18,12-1-28,-1 0 0,1 0 0,-1 1 0,1-1 0,0 1 0,-1 0 0,-4 4 0,-29 12-60,5 8-43,27-21 37,0 0 18,1-1 0,1 1 0,-1 0 0,1 0 0,-7 8 0,10-9-1,0-1 0,0 1 0,0 0 1,1-1-1,0 1 0,-1 0 0,2 0 1,-1 0-1,0 0 0,1 0 0,-1 0 0,2 7 1,-1 1-24,-1 8-25,1 0 1,2 0-1,0 0 0,1 0 1,6 23-1,9 15-65,8-9 65,-5-5 132,-2-17 14,-13-19 4,0 1-1,7 12 1,16 26 681,-29-46-730,0 0 0,1-1 0,-1 1 0,0 0 0,0 0 0,0 0-1,0 0 1,0 0 0,0 0 0,0 0 0,0 0 0,0 0 0,0 0-1,0 0 1,-1 0 0,1 0 0,0-1 0,-1 1 0,1 0 0,-1 0 0,1 0-1,-1 0 1,1-1 0,-1 1 0,0 0 0,0 0 0,-4 6 213,2 0-77,3-7-139,0 1 0,-1 0 0,1-1 0,0 1 0,-1-1 0,1 1 0,-1 0 0,1-1 0,0 1 0,-1-1 0,0 1 0,1-1 0,-1 0 0,1 1 0,-1-1 0,1 1 0,-1-1 0,0 0 0,1 0 0,-1 1 0,0-1 0,1 0 0,-1 0 0,0 0 0,0 0 0,0 0 1,-1 1 11,-7 2 28,1 0 1,-1-1 0,1 0 0,-1-1-1,0 0 1,-17 0 0,22-1-73,0 1 1,0-1 0,0 1-1,0 0 1,0 0-1,1 0 1,-1 0-1,0 1 1,-5 3-1,-4-2-370,13-3 373,-1 0 0,1 0 0,0 0 0,0 0 0,0 0 0,0 0 1,0 0-1,0 0 0,0 0 0,0 0 0,0 0 0,0 0 0,-1 0 1,1 0-1,0 0 0,0 0 0,0 0 0,0 0 0,0 0 0,0 0 0,0 0 1,0 0-1,0 0 0,0 0 0,0-1 0,-1 1 0,1 0 0,0 0 1,0 0-1,0 0 0,0 0 0,0 0 0,0 0 0,0 0 0,0 0 0,0 0 1,0 0-1,0 0 0,0 0 0,0-1 0,0 1 0,0 0 0,0 0 1,0 0-1,0 0 0,0 0 0,0 0 0,0 0 0,0 0 0,0 0 0,0 0 1,0-1-1,0 1 0,0 0 0,0 0 0,0 0 0,0 0-5,0-1 1,0 1-1,0-1 0,0 1 0,0-1 0,0 1 0,0-1 0,1 1 1,-1-1-1,0 1 0,0-1 0,0 1 0,1-1 0,-1 1 0,0 0 0,0-1 1,1 1-1,-1-1 0,0 1 0,1 0 0,-1-1 0,1 1 0,-1 0 1,0 0-1,1-1 0,-1 1 0,1 0 0,-1 0 0,2-1 0,17-1-138,0 0 64,9-9-15,-22 8 80,-1 0-1,1 1 0,0-1 1,8-1-1,1 2-6,14-3-7,20-16 23,-9 15 20,-20 4 12,-1-1 40,1-2 0,23-8 0,-22 6-129,32-6 1,-29 9 5,-16 4 122,1-2 0,-1 1 1,1-1-1,-1 0 0,0-1 1,11-4-1,-12 4 148,-3 1-148,-1 1-1,1-1 1,-1 0 0,0 0-1,1 0 1,-1 0 0,0-1 0,0 1-1,4-6 1,-6 5-48,0 1 1,0-1-1,-1 0 0,1 0 1,-1 0-1,0 0 0,0 0 1,0 0-1,0 0 0,-1 1 1,1-1-1,-1 0 0,-1-4 1,0 1 7,-1 0 1,0 1 0,0-1 0,-8-9 0,5 6-25,4 6 4,-1 1 0,1-1 0,-1 0 0,1 1 0,-1-1 0,0 1 0,0 0 0,0 0-1,0 0 1,-3-1 0,-5-3 21,9 4-30,0 0-1,-1 1 1,1-1 0,0 1-1,0 0 1,-1 0-1,1 0 1,0 0 0,-1 0-1,1 1 1,-1-1-1,1 1 1,-1-1 0,0 1-1,1 0 1,-1 0-1,1 0 1,-1 0 0,1 1-1,-1-1 1,0 1-1,1-1 1,-1 1 0,1 0-1,0 0 1,-1 0-1,1 0 1,0 1 0,0-1-1,0 1 1,-1-1-1,-1 3 1,-27 22-200,27-23 181,0 0-1,0 1 1,0-1-1,0 1 1,1-1-1,0 1 1,-1 1 0,1-1-1,1 0 1,-1 1-1,1-1 1,0 1-1,-3 6 1,4-8 13,-1 1-1,1-1 1,0 0 0,0 0-1,1 0 1,-1 1 0,0-1-1,1 0 1,0 1 0,0-1 0,0 0-1,0 1 1,1-1 0,-1 0-1,1 0 1,0 1 0,1 2-1,-1-3 6,-1-1 7,0 0-14,1 1 0,-1-1-1,1 1 1,-1-1 0,1 0-1,0 0 1,0 1 0,0-1-1,0 0 1,0 0-1,1 0 1,-1 0 0,1 0-1,-1 0 1,1 0 0,0-1-1,0 1 1,0 0-1,-1-1 1,2 0 0,-1 1-1,0-1 1,4 2 0,4 3-48,-2-1 85,0 0-1,0 0 1,1-1 0,-1 0-1,1-1 1,0 0-1,15 3 1,36-1 38,-28 0-260,-19-2 51,0-1 0,1-1 1,-1 0-1,24-2 0,13-10-1028,-26 8 704,-7 0 248,-1 0 0,20-6 0,-24 6 170,-4 0 79,-1 1 1,1-1-1,0 0 0,-1 0 0,1-1 0,-1 0 0,0 0 0,-1-1 1,10-7-1,-15 10 20,0 1 0,0-1 0,1 1 0,-1 0 0,0 0 0,1 0 0,-1 0 0,1 0 0,0 0 0,-1 0 0,1 1-1,0-1 1,-1 0 0,1 1 0,0 0 0,2-1 0,-5 1-8,0 0-1,0 1 0,0-1 0,0 0 0,0 1 1,-1-1-1,1 0 0,0 1 0,0-1 1,0 1-1,1 0 0,-1-1 0,0 1 0,0 0 1,0 0-1,0 0 0,-1 1 0,-14 22 584,7-10-321,3-5-206,2-4-68,0 1-1,0-1 0,1 1 0,-5 10 1,2 5-105,6-17 87,-1 1 0,0-1 0,-1 0 0,1 0 0,-1 0 0,0 0 0,0 0 0,0-1 0,0 1 0,-1-1 0,-4 6 0,7-9 22,0 1 0,-1-1-1,1 1 1,-1-1 0,1 1 0,0-1-1,0 1 1,-1-1 0,1 1-1,0-1 1,0 1 0,0 0-1,0-1 1,-1 1 0,1-1 0,0 1-1,0 0 1,0-1 0,0 1-1,1-1 1,-1 1 0,0 0-1,0-1 1,0 1 0,1 0 0,-1-1 121,-1-21-143,0 9-242,2-22-1,-1 31 195,1 0 0,-1 1 0,1-1 0,-1 0 0,1 0 0,0 1 0,0-1 0,0 1 0,1-1 0,-1 1 0,1-1 0,-1 1 0,3-3 0,-2 3 10,0 0-1,-1 0 1,1 0 0,-1 0-1,0 0 1,0 0 0,0-1-1,0 1 1,0 0 0,0-1-1,0 1 1,0-3-1,-1 3 8,1-1-1,-1 1 1,1-1-1,0 1 1,0 0-1,0-1 1,0 1-1,1 0 1,-1 0-1,0 0 0,1 0 1,1-2-1,0 1 11,0 0 0,0 0 0,0 0-1,1 1 1,-1-1 0,1 1-1,-1 0 1,1 0 0,0 1 0,-1-1-1,1 1 1,0-1 0,0 1 0,0 1-1,0-1 1,0 0 0,1 1 0,-1 0-1,7 0 1,6-1 17,32-5 1,-31 3-25,36-2 0,-39 4 63,0 0 0,0-1-1,0-1 1,20-5-1,54-24 371,-85 31-389,-1-1 0,0 0-1,1 1 1,-1-1 0,0-1-1,0 1 1,0 0 0,0-1-1,0 1 1,-1-1 0,1 0-1,-1 0 1,3-5 0,16-17 153,-20 24-169,1 0 0,-1-1 0,0 1 0,0 0-1,0 0 1,0-1 0,0 1 0,0-1 0,0 1-1,0-1 1,-1 1 0,1-1 0,0 1 0,-1-1-1,1 0 1,-1 1 0,0-1 0,0 0 0,1-1-1,-1 1-3,0 0-1,0 0 1,1 1 0,-1-1-1,0 0 1,1 0-1,0 1 1,-1-1-1,3-2 1,1-8 9,-5 8 2,-1-1 0,0 1 0,0 0-1,-4-7 1,5 10-18,1 1 0,-1-1 0,0 1 1,0-1-1,0 1 0,1 0 0,-1-1 0,0 1 0,0 0 0,0 0 1,0 0-1,0 0 0,1 0 0,-1-1 0,0 1 0,0 1 0,0-1 1,0 0-1,0 0 0,0 0 0,1 0 0,-1 1 0,0-1 0,0 0 1,-1 1-1,-1 1-18,0-1 1,1 1 0,-1-1 0,0 1 0,1 0 0,-3 3-1,-3 2-30,5-5 36,0 1 0,0 0 1,1 0-1,-1 0 0,1 0 0,0 1 0,-3 4 0,0 0-13,4-5 8,-1 1 0,0 0 0,1-1 0,0 1 0,0 0 0,0-1 0,0 1 0,0 0 0,1 0 0,0 0-1,0 0 1,0 5 0,0 5-46,-1-4 23,1-1 0,0 0 0,1 0 1,2 13-1,1-7-1,-2-9 69,-1-1 1,1 1-1,-1 0 1,0-1 0,0 1-1,0 0 1,-1 0-1,0 0 1,0 0 0,-1-1-1,-1 8 1,-1-5 71,-1 0 1,0 0 0,0 0 0,-8 9-1,10-14-66,0 1-7,0-1 1,0 0-1,0 1 0,-1-1 1,0 0-1,1 0 0,-1 0 1,0-1-1,0 1 0,-1-1 1,1 0-1,-1 0 0,-4 3 1,-1-2 26,7-3-55,0 1-1,0-1 1,0 1 0,0 0 0,0 0-1,1 0 1,-1 0 0,0 0 0,0 1-1,1-1 1,-1 0 0,1 1 0,-3 2-1,-2 4-35,7-4-31,20-3-1840,-19-1 1668,14 0-1023</inkml:trace>
</inkml:ink>
</file>

<file path=ppt/ink/ink1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7:00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2 228 2912,'2'0'86,"-1"0"1,1-1-1,0 1 0,-1 0 1,1-1-1,0 1 0,-1-1 1,1 1-1,-1-1 0,1 0 1,-1 1-1,1-1 1,-1 0-1,1 0 0,-1 0 1,0 0-1,0 0 0,1-1 1,0-1-1,-2 3-85,13-13 1279,-12 13-1197,-1-1-1,1 1 1,-1 0 0,1-1 0,-1 1 0,1 0 0,-1-1 0,1 1-1,-1 0 1,1 0 0,-1 0 0,1 0 0,0-1 0,-1 1-1,1 0 1,-1 0 0,1 0 0,0 0 0,-1 0 0,1 0-1,-1 0 1,1 1 0,0-1 0,-1 0 0,2 0 0,-2 1 77,0-1-144,0 0 0,0 0-1,0 0 1,0 0 0,0 0-1,0 0 1,0 0-1,0 0 1,1 0 0,-1 0-1,0 0 1,0 0 0,0 0-1,0 0 1,0 0-1,0 0 1,0 0 0,0 0-1,0 0 1,0 0 0,1 0-1,-1 0 1,0 0-1,0-1 1,0 1 0,0 0-1,0 0 1,0 0 0,0 0-1,0 0 1,0 0-1,0 0 1,0 0 0,0 0-1,0 0 1,0 0 0,0 0-1,0 0 1,0-1-1,1 1 1,-1 0 0,0 0-1,0 0 1,0 0 0,0 0-1,0 0 1,0 0-1,0 0 1,0 0 0,0 0-1,0-1 1,0 1 0,0 0-1,-1 0 1,1 0-1,0 0 1,0-1 19,0 1 1,0-1-1,0 1 0,0 0 1,0-1-1,0 1 0,0-1 0,0 1 1,1-1-1,-1 1 0,0-1 1,0 1-1,0-1 0,0 1 1,1-1-1,-1 1 0,0 0 0,1-1 1,-1 1-1,0-1 0,1 1 1,-1 0-1,0-1 0,1 1 1,-1 0-1,0 0 0,1-1 0,-1 1 1,1 0-1,-1 0 0,1-1 1,-1 1-1,1 0 0,-1 0 1,1 0-1,-1 0 0,1 0 0,-1 0 1,0 0-1,1 0 0,0 0 1,-1 0-28,0 0 1,1 0-1,-1 0 0,0 0 1,0 0-1,0 0 1,0 0-1,0 0 0,0 0 1,0 0-1,0 0 1,0 0-1,0 0 1,1 0-1,-1 0 0,0 0 1,0 0-1,0 0 1,0 0-1,0 0 1,0 0-1,0 0 0,0 0 1,0 0-1,0 0 1,0 0-1,1 0 0,-1 0 1,0 0-1,0 0 1,0-1-1,0 1 1,0 0-1,0 0 0,0 0 1,0 0-1,0 0 1,0 0-1,0 0 1,0 0-1,0 0 0,0 0 1,0 0-1,0-1 1,0 1-1,0 0 0,0 0 1,0 0-1,0 0 1,0 0-1,0 0 1,0 0-1,0 0 0,0 0 1,0 0-1,0-1 1,0 0 32,0-1 1,1 0-1,-1 0 1,1 1 0,-1-1-1,1 0 1,0 1-1,0-1 1,0 0 0,0 1-1,0-1 1,0 1-1,0 0 1,2-3 0,0 2 112,-3-1-175,0-38 496,-3 35-305,-15-5-253,17 10 86,0 1 1,0 0-1,0-1 1,0 1-1,1 0 0,-1-1 1,0 1-1,0 0 1,0 0-1,0 0 0,0 0 1,0 0-1,0 0 1,0 0-1,1 0 0,-1 0 1,0 1-1,0-1 1,0 0-1,0 0 1,0 1-1,1-1 0,-1 1 1,0-1-1,-1 1 1,-3 12 76,3-10-71,0 0 1,0-1-1,0 1 1,0-1 0,0 0-1,-4 3 1,3-3-33,1 0-1,0 0 1,-1 1 0,1-1 0,0 1-1,0-1 1,1 1 0,-1-1 0,-2 6-1,2-4 6,1 0-1,1 1 0,-1-1 0,1 0 1,-1 0-1,1 0 0,1 6 1,-1-8 18,0 1 1,0-1-1,1 0 1,-1 0 0,1 0-1,0 0 1,-1 0-1,1 0 1,0 0-1,0-1 1,0 1 0,1 0-1,-1 0 1,0-1-1,1 1 1,-1-1-1,1 1 1,1 1 0,4 1 4,0 0 1,1 0 0,-1-1-1,1 0 1,-1-1 0,1 1 0,0-1-1,13 1 1,7 0-163,35-3 0,-32 0-7,-4 0-138,-4 1 17,0-1-1,-1-2 0,1 0 0,0-1 1,23-7-1,-35 7 202,-1 0 0,1-1 1,-1-1-1,0 0 0,0 0 0,19-14 0,-19 11 48,9-6-27,18-17-1,-30 24 105,-1 0-1,0 0 1,-1 0-1,1-1 1,7-15-1,-6 9 38,-5 7-62,1 1-1,0 0 1,1 0-1,-1 0 1,9-8-1,-10 11 93,1 0 1,0 1-1,0-1 0,0 1 1,0 0-1,0 0 0,1 0 1,-1 0-1,1 1 0,-1-1 1,8-1-1,-9 3-49,0 0-1,0 0 1,0 0-1,-1 0 1,1 0-1,0 1 1,0-1-1,0 0 1,-1 1-1,1 0 1,0-1-1,0 1 1,-1 0-1,1 0 1,-1 0 0,1 0-1,-1 0 1,1 0-1,-1 1 1,1-1-1,-1 0 1,0 1-1,0-1 1,0 1-1,0-1 1,0 1-1,0 0 1,0-1-1,0 3 1,9 19 531,8 30 1,1 4-55,0-13-241,6 21 210,-24-64-502,-1 0 1,0 0-1,1 0 0,-1 0 0,0 0 1,0 0-1,0 0 0,0 0 0,0 0 1,0 1-1,0-1 0,0 0 0,-1 0 1,1 0-1,0 0 0,-1 0 0,1 0 1,0 0-1,-1 0 0,1 0 0,-1 0 1,0 0-1,1-1 0,-2 3 0,-3 4-116,4-6-64,1 1 0,-1 0-1,0-1 1,0 1 0,0-1-1,0 1 1,0-1 0,0 1-1,0-1 1,0 1 0,-1-1-1,1 0 1,-1 0 0,1 0-1,-1 0 1,1 0 0,-1 0-1,1 0 1,-1 0 0,0-1-1,1 1 1,-1-1 0,-3 1-1,-26 2-2248</inkml:trace>
</inkml:ink>
</file>

<file path=ppt/ink/ink1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8:45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601 175 1472,'0'-41'475,"3"22"-283,10-27 170,-11 43-200,-1 0 0,1 0 0,-1 0 1,1 1-1,0-1 0,0 1 0,0-1 0,4-3 0,5-7 646,-8 5 6,7-11 171,-10 19-979,0 0 1,1 0-1,-1-1 1,0 1-1,0 0 1,0 0-1,0 0 1,0 0-1,0 0 1,0 0-1,0 0 1,0 0-1,0 0 1,1 0-1,-1 0 1,0 0-1,0 0 1,0 0-1,0 0 1,0 0-1,0 0 1,0 0-1,0 0 1,1 0-1,-1 0 1,0 0-1,0 0 1,0 0 0,0 0-1,0 0 1,0 0-1,0 0 1,0 0-1,0 1 1,0-1-1,1 0 1,-1 0-1,0 0 1,0 0-1,0 0 1,0 0-1,0 0 1,0 0-1,0 0 1,0 0-1,0 0 1,0 1-1,0-1 1,0 0-1,0 0 1,0 0-1,0 0 1,0 0-1,0 0 1,0 0-1,0 1 1,2 16 559,-2 0-381,-3 78 302,-6-41-272,-23 82-1,26-116-185,4-12-12,-9 37 76,-2-1 0,-2-1 1,-31 63-1,-14-1 331,-120 161 0,35-72 136,128-169-354,-1-2 0,-32 33 0,46-51-160,1-3-21,1 0 0,0 1-1,-1-1 1,1 0 0,-1 0 0,-3 2 0,5-4-23,0 0 1,0 1 0,0-1-1,-1 0 1,1 0 0,0 0-1,0 0 1,0 0-1,0 0 1,-1 0 0,1 0-1,0 0 1,0-1 0,0 1-1,0 0 1,0-1-1,0 1 1,0-1 0,-2 0-1,0 0-6,3 1-2,-1-1 0,1 1 0,0 0 0,-1 0 0,1 0 0,-1 0 0,1-1 0,0 1 0,-1 0 0,1-1 0,-1 1 0,1 0 0,0-1 0,-1 1 0,1 0 0,0-1 0,0 1 0,-1-1 0,1 1 0,0 0 0,0-1 0,0 1 0,0-1 0,-1 1 0,1-1 0,0 1 0,0-1 0,0 1 0,0 0 0,0-1 0,0 1 0,0-2 0,1-5-128,0 0 1,0 0 0,1-1-1,0 1 1,6-13-1,24-49-932,85-129-3768,20 4 1669,-36 53 2348,-35 47 900,48-71 2117,-101 145-1511,0 2 1,1 0-1,28-27 0,-38 40-550,1 0 0,0 0 0,0 1 0,1 0 1,-1 0-1,1 0 0,0 1 0,-1 0 0,2 0 0,-1 0 0,0 1 0,10-3 0,-12 5-60,0-1 0,0 1 0,1 0 0,-1 0 1,0 0-1,0 1 0,0-1 0,0 1 0,0 0 0,0 0 0,0 1 0,0-1 0,6 4 0,0 1 88,0 0-1,18 15 0,-24-18-119,5 5-9,-1 0 0,0 1 0,0 0 0,0 0 0,-1 0 0,-1 1 0,1 1 0,-2-1 1,1 1-1,3 11 0,-9-21-35,39 98 114,54 190 603,-87-262-675,-1 0 1,2 44-1,-4-29-69,1-16 12,1 30 35,-10-3 91,1-24-47,2 52 55,2-80-121</inkml:trace>
</inkml:ink>
</file>

<file path=ppt/ink/ink1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8:45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98 5312,'-33'-16'1952,"33"16"-1504,33 0-128,0-16 896,-17 32-736,17-32 64,16 16-320,33-17 160,-16 17-256,-1-16 320,17-1-256,-16 1-320,-17 16 64,0 0-3008,-16 0 1664</inkml:trace>
</inkml:ink>
</file>

<file path=ppt/ink/ink1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8:45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3904,'0'-16'1440,"0"16"-1120,0-17-96,0 17 1504,0 0-992,0 0 192,16 0-544,0 0-32,1 0-224,16 0 0,-1 0-64,18 0 224,-1 0-160,0 17-448,0-17 128,-16 0-3648,16 16 2112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33:12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4064,'-15'0'1504,"15"0"-1184,0 0-64,0 0 832,0 0-640,0 0 192,0 15-384,0-15 192,0 0-256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36:07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94 1568,'-15'0'1493,"15"-2"-1061,0 0-374,0 1-1,0 0 1,0 0-1,0 0 1,0 0-1,0 0 1,1 0-1,-1 0 0,0 0 1,1-1-1,0 0 1,14-15 516,3 6-269,-14 9-224,0 0 0,0-1 0,0 1 0,6-6 0,-6 4-35,-2 2-10,-1-1 0,1 1 0,0 0 0,1 0 0,-1 0 0,0 0 0,1 1 0,-1-1 0,1 1 0,-1-1 0,1 1 0,0 0-1,-1 0 1,1 0 0,0 0 0,0 1 0,0-1 0,0 1 0,0-1 0,0 1 0,5 1 0,67-1 1686,-72 0-1701,-1 0 1,0 1-1,1 0 0,-1-1 0,1 1 0,-1 0 0,0 0 0,0 0 0,1 1 0,-1-1 0,0 0 0,0 1 0,0-1 0,-1 1 0,1 0 0,0 0 0,-1 0 0,2 2 0,21 17 193,-11-14-66,0-1 0,25 7 0,-29-10-123,-5-2-1,0 0 1,0-1-1,1 1 0,-1-1 1,0 0-1,1 0 0,-1-1 1,0 1-1,0-1 1,1 0-1,-1 0 0,0 0 1,0-1-1,0 1 0,0-1 1,0 0-1,-1 0 0,1 0 1,0-1-1,-1 0 0,0 1 1,5-6-1,7-5 61,-8 10-55,-7 3-23,1 0 0,-1 0-1,1 0 1,-1 0 0,1 0-1,-1-1 1,1 1 0,-1 0 0,0 0-1,1 0 1,-1-1 0,0 1 0,1 0-1,-1-1 1,0 1 0,1 0 0,-1-1-1,0 1 1,1 0 0,-1-1-1,0 1 1,0-1 0,0 1 0,1-1-1,-1 1 1,0 0 0,0-1 0,0 1-1,0-1 1,0 1 0,0-1-1,0 1 1,0-1 0,0 1 0,0-1-1,3-4 0,7-6-417,-7 9-400,-1 2-1653,11 0 694</inkml:trace>
</inkml:ink>
</file>

<file path=ppt/ink/ink1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8:46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66 4384,'0'16'1632,"0"-16"-1248,33-16-128,-17 16 832,1 0-640,32-17 256,0 1-416,17 0-96,16 16-128,-17-17 96,1 17-96,-1 0-4896,-16 17 2656</inkml:trace>
</inkml:ink>
</file>

<file path=ppt/ink/ink1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8:46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4992,'0'32'1824,"0"-32"-1408,33 50-128,-33-34 768,16 0-640,1 17-32,-1-17-224,0 17-128,1-16 0</inkml:trace>
  <inkml:trace contextRef="#ctx0" brushRef="#br0" timeOffset="1">377 17 4640,'0'33'1728,"0"-33"-1344,33 82-96,-17-33 448,1 0-448,15 0 256,1 0-320,16 0 128,-16-16-192,16 16 64,0-16-128</inkml:trace>
</inkml:ink>
</file>

<file path=ppt/ink/ink1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8:46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197 459 5312,'-16'50'1952,"16"-50"-1504,-16 82-128,-1-33 672,1-17-608,-1 18 64,-15-1-288,-1 0 192,16 0-224</inkml:trace>
  <inkml:trace contextRef="#ctx0" brushRef="#br0" timeOffset="1">1 50 7296,'49'-33'2720,"-49"33"-2112,65-16-192,-32 16 160,0 0-416,-17 0 64,34 0-128,-34 0-1312,17 0 640</inkml:trace>
</inkml:ink>
</file>

<file path=ppt/ink/ink1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8:47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6464,'0'0'2400,"0"0"-1856,33 0-160,0 0 1280,-17 0-992,0-16 64,1 16-416,16-17-320,-17 17 0,17 0-928,-17 0 512,17 0-5248,-17 17 3104</inkml:trace>
</inkml:ink>
</file>

<file path=ppt/ink/ink1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8:47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5984,'0'33'2208,"0"-33"-1728,16 16-128,-16-16 384,33 0-480,0 0 256,16 0-288,33-33-1984,-17 17 960</inkml:trace>
</inkml:ink>
</file>

<file path=ppt/ink/ink1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8:48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48 5568,'0'-41'1786,"0"35"-1320,-3 7-217,-8 10 220,9-6 358,1 1-688,1 0-1,-1 0 1,0 0 0,0 0 0,-3 7-1,2-5-82,0-1 0,0 1 0,1 0 0,0 0 0,0 11 0,2 5 24,-1 1 58,-3 41 1,-11 106 576,5-52-339,2-10 85,7-101-419,0 0 1,-1 0-1,-3 19 0,2-24-81,1 0 1,-1 0-1,1 0 1,-1 0-1,-1 0 0,1-1 1,0 1-1,-1-1 1,0 1-1,-4 4 0,4-6-155,1 1 0,0 0 0,0 0 0,0 0 0,-1 5 0,2-6 105,0 0 0,0 0-1,0 0 1,0 0 0,0-1-1,0 1 1,-1 0 0,1-1-1,-1 1 1,1-1 0,-1 1-1,-2 1 1,4-3 69,-1 1 1,1-1-1,-1 0 1,1 0-1,0 1 1,-1-1-1,1 0 1,-1 0-1,1 0 0,0 0 1,-1 0-1,1 0 1,-1 0-1,1 0 1,-1 0-1,1 0 1,-1 0-1,1 0 0,0 0 1,-1 0-1,1 0 1,-1 0-1,1 0 1,-1 0-1,1-1 1,0 1-1,-1 0 0,1 0 1,-1-1-1,1 1 1,0 0-1,-1 0 1,1-1-1,0 1 1,-1 0-1,1-1 0,0 1 1,0 0-1,-1-1 1,1 1-1,0-1 1,0 1-1,0-1 1,0 1-1,-1 0 1,1-1-1,0 1 0,0-1 1,0 1-1,0-1 1,0 1-1,0 0 1,0-1-1,0 1 1,0-1-1,1 0 0,-1 1 8,0 0-1,0 0 1,0-1-1,0 1 1,0 0-1,0 0 1,0-1-1,0 1 1,0 0-1,0 0 1,0 0-1,0-1 1,0 1-1,1 0 1,-1 0-1,0 0 1,0-1-1,0 1 1,0 0 0,1 0-1,-1 0 1,0 0-1,0 0 1,0-1-1,1 1 1,-1 0-1,0 0 1,0 0-1,0 0 1,1 0-1,-1 0 1,0 0-1,0 0 1,1 0-1,4-3-89,-2 1 67,0 1 0,0-1-1,0 1 1,0 0 0,0 0 0,0 0-1,0 0 1,0 1 0,0-1 0,1 1 0,-1 0-1,4 0 1,-2 0 13,7 0 51,0 0 0,0 0 0,0 1 1,0 1-1,0 0 0,0 0 0,-1 1 0,15 6 0,23 19 307,-3-7 171,-17 0-225,-21-15-124,1 0 1,14 8-1,-21-13-130,1 0 18,-1 0-1,0 0 1,0 0-1,0 0 1,0 0-1,0 1 1,0-1 0,0 1-1,-1-1 1,1 1-1,0 0 1,-1 0-1,1 0 1,-1-1-1,0 1 1,0 1-1,2 3 1,-1-4 1,3 13 389,-5-14-404,0-1 1,0 1-1,0 0 0,-1 0 1,1-1-1,0 1 1,0 0-1,-1 0 1,1-1-1,0 1 1,-1-1-1,1 1 0,-1 0 1,1-1-1,-1 1 1,1-1-1,-2 2 1,2-2-18,0 0 0,0 0 1,-1 1-1,1-1 1,0 0-1,0 0 0,-1 0 1,1 1-1,0-1 0,-1 0 1,1 0-1,0 0 1,-1 0-1,1 0 0,0 0 1,-1 1-1,1-1 1,0 0-1,-1 0 0,1 0 1,0 0-1,-1 0 0,1 0 1,0 0-1,-1-1 1,-25 2 273,17 0-450,0 0 0,1-1-1,-1 0 1,0-1-1,1 1 1,-1-2 0,0 1-1,1-1 1,0-1 0,-1 1-1,1-1 1,-8-5 0,-27-22-2826,7-3 870</inkml:trace>
</inkml:ink>
</file>

<file path=ppt/ink/ink1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8:48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33 214 6048,'-33'-66'2240,"33"66"-1728,33-16-160,0-1 1600,-33 1-1152,32-1 288,1 17-640,0-32 96,0 15-320,32 1-352,-16 16 64,33-17-7040,-16 34 3904</inkml:trace>
  <inkml:trace contextRef="#ctx0" brushRef="#br0" timeOffset="1">1459 1311 6880,'-17'82'2560,"17"-82"-1984,-33 99-160</inkml:trace>
</inkml:ink>
</file>

<file path=ppt/ink/ink1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8:48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16 3712,'-13'-13'1221,"10"10"-757,3 6-304,1 30-59,0-18 54,-1 0 0,0 0-1,-5 24 1,-6 24 304,6 14-150,0-38-157,-4 72 117,9 17 105,0-121-256,0 0 1,1-1-1,0 1 1,2 11-1,-3-17-91,1 1 1,-1-1-1,0 0 1,1 0-1,-1 0 0,1 0 1,0 0-1,-1 1 0,1-1 1,0 0-1,0 0 0,-1-1 1,1 1-1,0 0 1,0 0-1,0 0 0,0-1 1,0 1-1,0 0 0,0-1 1,0 1-1,1-1 0,-1 1 1,0-1-1,0 1 1,0-1-1,1 0 0,-1 0 1,2 0-1,-1 0-3,-1 0-1,1-1 1,-1 1-1,0 0 1,1-1-1,-1 0 1,1 1 0,-1-1-1,0 0 1,1 0-1,-1 0 1,0 0-1,0 0 1,0 0 0,0 0-1,0 0 1,0 0-1,0 0 1,0-1-1,0 1 1,0 0 0,0-3-1,4-5 31,-1-1-1,3-13 1,-2 8-5,0 3-45,1 0 1,0 0-1,1 1 1,0 0-1,11-13 1,-13 18-71,1 0 1,-1 1-1,1-1 0,0 1 1,0 0-1,1 1 1,0-1-1,-1 1 1,9-3-1,-13 6 43,1-1 0,0 1 0,0 0 0,0 0 0,0 1 0,1-1 0,-1 1 0,0-1 0,0 1 0,0 0 0,0 0 0,0 0 0,1 1 0,-1-1 0,0 1 1,0-1-1,0 1 0,0 0 0,0 0 0,0 1 0,0-1 0,3 3 0,-3-1 11,0-1 1,-1 1-1,1 0 1,-1-1-1,0 1 1,0 1-1,3 3 1,-2-1 1,1 1 1,1 0 2,-1 1 0,0 0 0,4 8 0,-2 18 2,-4-19 5,2 9 56,-1-9 115,-1 0-1,1 18 1,-2-29-123,-2 0 1,1 1 0,0-1-1,-1 0 1,0 1 0,0-1-1,0 0 1,0 0 0,-1 1-1,0-1 1,-4 7 0,4-9-24,0 0 1,0 0-1,0 0 1,0 0-1,0-1 1,-1 1-1,1-1 0,0 0 1,-1 1-1,0-1 1,1 0-1,-1 0 1,1-1-1,-1 1 1,0-1-1,0 1 1,1-1-1,-1 0 1,0 0-1,0 0 1,1 0-1,-1 0 0,-3-1 1,-6-1-508,1-1 0,0 1 0,-20-9-1,-5-5-791</inkml:trace>
</inkml:ink>
</file>

<file path=ppt/ink/ink1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8:49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1 131 6144,'16'-32'2272,"-16"32"-1760,33-17-160,-17 1 960,17 16-800,0-16 128,-1 16-352,18-17 416,15 17-384,1-16-3104,16-1 1504</inkml:trace>
  <inkml:trace contextRef="#ctx0" brushRef="#br0" timeOffset="0.5">1049 99 6976,'33'0'2592,"-33"0"-2016,49 16-160,-16-16 192,0 0-416,0 0-512,16 0 160,-17 33-2560,1-33 1504</inkml:trace>
</inkml:ink>
</file>

<file path=ppt/ink/ink1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8:49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0 4896,'-32'17'1824,"32"-17"-1440,16 16-96,17 0 576,-17-16-544,33 17 64,17-17-224,-1 16-96,1-16-32,16 0-3488,-17-16 1888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36:08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78 157 2240,'0'0'720,"3"0"-448,1 0-177,-2-1-32,0 1 0,0 0 1,0-1-1,-1 1 1,1 0-1,0 0 0,0 1 1,0-1-1,0 0 0,-1 0 1,1 1-1,0 0 0,0-1 1,1 2-1,0-1-6,0 1-21,0-1-1,-1 1 1,1-1 0,0 0 0,0 0 0,0 0 0,0 0 0,0-1 0,0 1 0,0-1-1,1 0 1,-1 0 0,0 0 0,0 0 0,0 0 0,6-2 0,-4 0-15,2 0 23,0 0-1,0 0 1,0 0-1,0 1 1,13-1 0,-13 2-18,0-1 1,0 0-1,0 0 1,0-1-1,13-4 1,-15 4-10,2-1 51,0 0 0,0 0 0,10-7 0,7-2 65,-22 11-119,-1 1-6,-1 0 1,1 0 0,0 0-1,-1 0 1,1 0 0,0 0-1,0-1 1,-1 1 0,1 0 0,-1 0-1,1-1 1,0 1 0,-1 0-1,1-1 1,-1 1 0,1-1-1,0 1 1,-1-1 0,1 1-1,-1-1 1,0 1 0,1-1-1,-1 0 1,1 1 0,-1-1-1,1 0 1,2-6 73,7-6 270,-9 12-336,-1 1 0,0-1 0,1 1 0,-1-1 0,0 1 0,1-1 0,-1 0 0,0 1 0,0-1 0,1 0 0,-1 1 0,0-1 0,0 0 0,0 1 0,0-1 0,0 0-1,0 1 1,0-1 0,0 0 0,0 1 0,0-1 0,0 0 0,-1 0 0,1-1 33,0 0-38,-1 0-1,1 0 0,0 0 0,-1 0 1,1 1-1,-1-1 0,0 0 0,0 0 1,1 1-1,-1-1 0,0 1 1,0-1-1,-1 1 0,1-1 0,0 1 1,0-1-1,-2 0 0,-10-14 24,13 15-29,0 0 1,-1 0-1,1 0 0,0 0 0,-1 1 0,1-1 1,-1 0-1,1 0 0,-1 1 0,0-1 1,1 0-1,-1 0 0,1 1 0,-1-1 0,0 1 1,0-1-1,1 1 0,-1-1 0,0 1 1,0-1-1,0 1 0,0 0 0,0-1 1,1 1-1,-1 0 0,0 0 0,0-1 0,0 1 1,0 0-1,0 0 0,0 0 0,0 0 1,0 1-1,0-1 0,-1 0 0,-5 0-1,-39 0 353,42 1-317,1-1-1,0 1 1,-1 0-1,1 0 0,0 0 1,0 1-1,0-1 1,0 1-1,0 0 0,0-1 1,-3 4-1,-13 6 288,11-8-128,0 0 0,1 0 0,-13 9 0,-2 1 45,8-5 36,1 1-1,1 0 1,0 1-1,0 0 0,-17 19 1,12-11-37,12-13-196,1-1 0,0 1 0,0 1-1,1-1 1,-1 0 0,1 1 0,0 0 0,1-1-1,-4 13 1,3-6-21,1-1 0,0 1 0,1 0 0,0 16 0,2-21-4,0-1 1,0 0 0,0 0-1,1 0 1,0 0 0,0 0-1,1-1 1,0 1 0,0-1-1,0 1 1,0-1 0,1 0-1,0 0 1,0-1 0,6 6-1,-5-5-1,1 0 0,0-1 0,0 1 0,0-1 0,0 0-1,1-1 1,-1 1 0,1-2 0,0 1 0,9 2 0,-4-2-44,-9-3 22,1 1 0,0 0 0,0 1 0,-1-1 0,1 0 0,-1 1 0,1 0 0,4 3 0,-4-3-1,1 1 0,-1-2 0,0 1 0,1 0 0,-1-1 0,7 1 0,9 3-70,1 6 14,5-6 74,-5 5 37,7-4 70,-12-2-81,-12-2-24,0-1 0,1 0 0,-1 0-1,0 0 1,1 0 0,-1 0 0,0-1 0,1 0-1,-1 0 1,1 0 0,7-2 0,8-8 110,6 4-112,-2-4-176,-23 9-11,-1 1-1,1-1 1,0 0-1,0 0 1,-1 1 0,1-1-1,0 0 1,-1 0-1,1 0 1,-1 0-1,1 0 1,-1 0-1,1 0 1,-1 0-1,0 0 1,1 0 0,-1 0-1,0 0 1,0 0-1,0-2 1,0-10-2699,0-2 924</inkml:trace>
</inkml:ink>
</file>

<file path=ppt/ink/ink1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8:49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18 4224,'0'-14'1365,"0"14"-1355,0 0 0,0 0 0,0 0 0,0 0 0,0 0 0,0-1 0,0 1 0,0 0 0,0 0 0,0 0 0,0 0 0,0 0 0,0 0 0,0-1 0,0 1 0,0 0 0,0 0 0,0 0 0,0 0 0,-1 0 0,1 0 0,0 0 0,0-1 0,0 1 0,0 0 0,0 0-1,0 0 1,0 0 0,-1 0 0,1 0 0,0 0 0,0 0 0,0 0 0,0 0 0,0 0 0,-1 0 0,1 0 0,0 0 0,0 0 0,0 0 0,0 0 0,0 0 0,-1 0 0,1 0 0,0 0 0,0 0 0,0 0 0,0 0 0,0 0 0,0 0 0,-1 0 0,1 0 0,0 1 0,-3-1 92,-1 0 0,1 1-1,0-1 1,0 1 0,0 0 0,-1 0 0,-3 2 0,-29 9 1483,28-10-1469,1 2 0,-1-1 1,0 1-1,1 0 0,0 0 0,0 1 1,0 0-1,0 0 0,1 0 0,0 1 1,0 0-1,0 0 0,1 1 0,-6 9 1,-11 30 27,21-43-140,-6 9 11,2 0 0,-6 17 1,10-24-12,0-1 1,0 0 0,0 0 0,1 1-1,0-1 1,0 0 0,0 1-1,0-1 1,1 0 0,-1 1 0,2 3-1,3 3 34,-1-1 0,1 1 0,1-1 0,0 0 0,0-1 0,1 1 0,15 15 0,-16-19 7,1-1-1,0 1 0,0-1 0,0 0 1,1-1-1,-1 0 0,1 0 0,0-1 1,11 4-1,-13-6-31,-1 0 1,1 0-1,0 0 1,-1-1-1,1 0 0,0 0 1,-1 0-1,1-1 1,0 0-1,-1 0 0,8-2 1,4-3-6,1-1-1,18-11 1,-21 10-32,2 0-1,-8 4 60,-1 0 1,1-1-1,14-11 1,-20 14-19,0-1 1,-1 1-1,1-1 1,-1 0-1,0 0 1,1 0-1,-1 0 0,-1 0 1,1-1-1,0 1 1,-1-1-1,0 1 1,0-1-1,1-3 1,-1 2 3,-1 1 0,1 0 1,-1 0-1,0-1 0,0 1 1,0 0-1,0 0 0,-1-1 1,0 1-1,0 0 0,0 0 1,0 0-1,-1 0 0,0 0 1,1 0-1,-1 1 0,-4-7 1,-2 2 29,1 0 0,-1 0 1,0 0-1,-1 1 1,1 0-1,-1 1 0,-1 0 1,1 0-1,-1 1 1,-14-5-1,22 9-208,0 1 0,0-1 0,0 1 1,0-1-1,-1 1 0,1 0 0,0 0 0,0 0 0,-1 0 1,-2 1-1,5-1 73,-1 0 1,1 0 0,0 0-1,-1 0 1,1 0 0,-1 1-1,1-1 1,0 0 0,-1 0-1,1 0 1,0 1 0,-1-1-1,1 0 1,0 1-1,-1-1 1,1 0 0,0 1-1,0-1 1,-1 0 0,1 1-1,0-1 1,0 0 0,0 1-1,0-1 1,-1 1 0,1-1-1,0 1 1,0-1 0,0 0-1,0 1 1,0-1 0,0 1-1,0-1 1,0 1 0,0-1-1,0 0 1,0 1 0,1-1-1,-1 1 1,0-1 0,0 0-1,0 1 1,0-1-1,1 1 1,-1-1 0,1 1-1,12 15-3190</inkml:trace>
</inkml:ink>
</file>

<file path=ppt/ink/ink1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8:50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820 17 2656,'-16'-16'960,"16"16"-736,-17 33-64,1-1 416,0 18-352,-34 48 256,18-16-256,-67 33 640,17-1-480,-16 1 256,16 0-384,0-17 704,17-16-544,-1-17 512,17-15-512,16-18-160,17-15-160</inkml:trace>
</inkml:ink>
</file>

<file path=ppt/ink/ink1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8:50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4896,'0'0'1824,"0"0"-1440,33 49-96,-33-16 224,33 0-352,-1 32 128,-15 17-160,16 16 224,16 1-224,0-1 32,-16-16-96,-1 0 384,1-16-256,-16 15 192,-17-15-224,-17-33-2880,1 16 1472</inkml:trace>
</inkml:ink>
</file>

<file path=ppt/ink/ink1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8:51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1033 5568,'-16'0'2048,"16"0"-1568,66 16-160,-17-16 672,-16 17-608,32-17-96,1 0-160,-1 0 448,1 0-320,-1-17 192,-16 17-288,1-16-4224,-18-1 2208</inkml:trace>
  <inkml:trace contextRef="#ctx0" brushRef="#br0" timeOffset="1">279 115 4736,'0'-33'1760,"0"33"-1376,16-16-96,-16 0 736,16 16-608,17-17 256,0 17-384,16-16 256,0 16-320,0-17-128,-16 34-32,16-17 480,1 0-288,-34 16-2688,0 17 1280</inkml:trace>
</inkml:ink>
</file>

<file path=ppt/ink/ink1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8:51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33 4992,'-16'17'1824,"16"-17"-1408,49-17-128,-16 17 640,-17 0-576,34 0 0,-1 0-224,33-16 320,0 16-224,0-17-960,-1 17 384</inkml:trace>
  <inkml:trace contextRef="#ctx0" brushRef="#br0" timeOffset="1">951 443 5632,'0'82'2112,"0"-82"-1664,0 33-96,0-17 160,16-16-352,0 16 352,-16-16-288,33 0-3424,0 0 1728</inkml:trace>
</inkml:ink>
</file>

<file path=ppt/ink/ink1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8:51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5216,'32'82'1952,"-32"-82"-1536,50 66-96,-18-34 32,-15 1-256,32 16 96,-16-16-96,16-17 224,-16 17-192,-1-16 96,-15 15-128,16-32-4128,-17 17 2176</inkml:trace>
  <inkml:trace contextRef="#ctx0" brushRef="#br0" timeOffset="1">459 0 5824,'-16'33'2144,"16"-33"-1664,-33 98-128,17-48 352,0-18-448,-34 18 32,18-1-160,-18 0 256,1 0-192,16 0-736,-16-16 288,17 0-3712,-1-17 2176</inkml:trace>
</inkml:ink>
</file>

<file path=ppt/ink/ink1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8:52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6560,'16'0'2432,"-16"0"-1888,66 0-160,-33 0 576,0-16-608,-1 16 192,17 0-288,1 0-960,-18 0 384</inkml:trace>
</inkml:ink>
</file>

<file path=ppt/ink/ink1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8:52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17 6976,'0'-16'2592,"0"16"-2016,49 0-160,-16 0 128,0 0-384,-1 0 352,1 0-288</inkml:trace>
  <inkml:trace contextRef="#ctx0" brushRef="#br0" timeOffset="1">0 328 6720,'17'17'2496,"-17"-17"-1952,65-17-128,-32 17-160,16-16-224,17 0 192,16-1-128,0 1-5600,0 0 3008</inkml:trace>
</inkml:ink>
</file>

<file path=ppt/ink/ink1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8:52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17 3328,'0'-13'1061,"0"13"-1053,0 0-1,0 0 1,0 0-1,0-1 1,0 1-1,0 0 1,0 0-1,0 0 1,0 0-1,0 0 1,0 0-1,0 0 1,0 0-1,0 0 0,0-1 1,0 1-1,0 0 1,0 0-1,0 0 1,0 0-1,0 0 1,0 0-1,0 0 1,-1 0-1,1 0 1,0 0-1,0 0 1,0-1-1,0 1 1,0 0-1,0 0 1,0 0-1,0 0 1,0 0-1,0 0 1,0 0-1,0 0 1,0 0-1,-1 0 1,1 0-1,0 0 1,0 0-1,0 0 1,0 0-1,0 0 1,0 0-1,0 0 0,0 0 1,0 0-1,-1 0 1,1 0-1,0 0 1,0 0-1,0 0 1,0 0-1,0 0 1,-7 0-54,2-1 591,1 1-1,0 0 0,-1 0 1,1 0-1,0 1 0,0 0 1,-6 1-1,-2 5-185,0 0 0,0 2 0,1-1 0,0 1 1,-13 14-1,17-15-311,1 0 1,0 0-1,0 1 1,0 0 0,1 0-1,0 1 1,1-1-1,0 1 1,1 0 0,0 0-1,0 0 1,1 1-1,0-1 1,1 1 0,0-1-1,1 1 1,2 17-1,-1-24-27,0 1 0,0 0 0,1-1 0,0 0-1,0 1 1,0-1 0,0 0 0,1 0 0,0 0 0,0 0 0,0-1-1,0 1 1,0-1 0,5 4 0,-1 0 34,-3-3-15,0-1-1,0 0 0,1 1 0,-1-1 1,1-1-1,0 1 0,0-1 0,0 0 1,0 0-1,0 0 0,0-1 0,0 1 1,1-1-1,-1-1 0,0 1 0,1-1 1,-1 0-1,1 0 0,-1 0 0,1-1 1,-1 0-1,0 0 0,0 0 0,6-3 1,-1 0-19,-1 0 0,0 0 0,0-1 1,0 0-1,-1-1 0,0 0 0,0-1 1,0 1-1,8-11 0,0-1 113,-2 0-1,23-38 1,-35 54-115,-1 0 0,1 0 1,-1-1-1,0 1 0,0 0 0,0-1 1,0 1-1,0-1 0,-1 1 0,1-1 1,-1 0-1,0 1 0,1-1 0,-1 0 0,-1 1 1,1-1-1,0 0 0,0 1 0,-1-1 1,0 1-1,-1-5 0,0-2 38,1 4-56,0 1-1,-1-1 1,1 0 0,-1 0 0,0 1-1,0-1 1,0 1 0,-1 0 0,1 0 0,-1 0-1,0 0 1,0 0 0,-6-4 0,-2-5-41,8 9 15,1 1 0,-1 0 0,0 0 0,0 0 0,0 0 0,-1 0 0,1 1 0,-1-1 0,1 1 0,-7-3 0,-17 0-546,8-3-1423,18 8 1890,0 0 0,-1 1 0,1-1 0,0 1 0,0-1 0,0 1 0,0 0 0,0-1 0,0 1 0,0 0 0,0 0 0,0 0 0,-1 1 0</inkml:trace>
</inkml:ink>
</file>

<file path=ppt/ink/ink1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8:53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1 5056,'-16'16'1888,"16"-16"-1472,-16 33-128,16-17-128,0 17-160,-17 16 352,1-16-192,-17 32-64,-16-15-64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36:10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2720,'0'0'891,"0"0"-545,0 0-36,0 0 447,0 0-117,2 0 298,0 0-937,1 0 265,-1-1-1,1 1 1,0 0-1,-1 1 0,1-1 1,-1 0-1,1 1 0,3 1 1,2 2 40,-7-3-258,0 0 0,1 0 0,-1 0 0,1 0-1,-1-1 1,1 1 0,-1 0 0,1-1 0,0 1-1,-1-1 1,1 0 0,-1 0 0,3 1 0,61-1 682,-5 0-4,-59 0-717,-1 0 1,1 0-1,0 0 1,0 0-1,0 0 1,0 0-1,-1-1 1,1 1-1,0 0 1,0 0-1,0-1 1,-1 1-1,3-1 1,-1-7 102,-2 8-111,0 1 0,0-1 1,0 0-1,0 0 0,0 1 0,0-1 1,0 0-1,0 0 0,0 0 0,0 1 1,0-1-1,0 0 0,0 0 0,0 0 0,-1 1 1,1-1-1,0 0 0,0 0 0,0 0 1,0 1-1,0-1 0,-1 0 0,1 0 1,0 0-1,0 0 0,-11-7-134,11 6 75,-1 1 0,1-1 0,-1 1 0,1 0 0,-1-1 0,1 1 0,-1 0 1,1 0-1,-1-1 0,1 1 0,-1 0 0,0 0 0,1 0 0,-1 0 0,1 0 1,-1 0-1,0 0 0,1 0 0,-1 0 0,1 0 0,-1 0 0,0 0 0,1 0 1,-1 0-1,0 1 0,1-1-64,-3 0-795</inkml:trace>
</inkml:ink>
</file>

<file path=ppt/ink/ink1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8:54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93 192 2816,'0'0'917,"0"2"-565,0 0-306,0-1 0,0 1 0,-1-1 0,1 1-1,0-1 1,-1 1 0,1-1 0,-1 0 0,0 1 0,1-1 0,-3 3-1,2-2 28,0-1-1,0 1 1,0 0 0,0 0-1,0 0 1,0 0-1,1 0 1,-1 1-1,1-1 1,-1 0-1,1 0 1,0 4-1,0 6 122,0-2-92,0 0 1,0 0-1,-3 13 0,-2-2 11,-10 24-1,8-26 61,-10 41 0,12-14 88,-6-10 299,6-9-181,4-27-365,1 1 1,0-1-1,0 1 0,-1-1 1,1 0-1,0 0 0,0 1 1,-1-1-1,1 0 1,0 1-1,-1-1 0,1 0 1,0 0-1,-1 0 0,1 1 1,-1-1-1,1 0 1,0 0-1,-1 0 0,1 0 1,-1 0-1,0 1 0,2-2-3,-1 1 0,1 0 0,-1 0 0,0 0 0,1 0 0,-1 0 0,1 0 0,-1 0-1,0-1 1,1 1 0,-1 0 0,0 0 0,1-1 0,-1 1 0,0 0 0,1 0 0,-1-1 0,0 1-1,1 0 1,-1-1 0,0 1 0,1-1 0,3-12 220,-3 8-162,1 1 0,-1-1 0,1 1 0,0 0 0,5-7 0,6-9 65,-1 3-111,-1-1 0,18-37 0,-25 47-29,0 0 1,1 0-1,0 0 0,0 0 1,8-9-1,-7 9-4,1 0 0,-1-1 0,5-10-1,-8 13-27,1 1 0,0-1-1,0 1 1,0-1 0,1 1-1,5-5 1,-8 8-14,1 0-1,-1 0 1,1 0-1,-1 0 1,1 0-1,0 0 1,0 1-1,0 0 1,0-1 0,0 1-1,0 0 1,0 0-1,6 0 1,-4 4 180,-3-2-127,-1 1 1,0-1 0,0 1 0,0 0-1,0-1 1,0 1 0,0 0 0,0 0-1,0 0 1,-1 0 0,1 0-1,-1 3 1,2 28-169,-2-30 168,-1 24-73,1-16 90,-1 1 1,1-1 0,1 0-1,3 16 1,1-10 25,-3-10 8,0 0 0,-1 0 0,1 0 0,-1 10 0,-1-13-13,1-1 0,-1 0 0,0 1 0,1-1 0,-1 0 0,1 0 0,0 0 1,0 0-1,0 0 0,1 0 0,1 4 0,0-2 52,-3-5-83,0 0 0,0 1-1,0-1 1,0 0 0,0 0 0,0 1-1,0-1 1,0 0 0,1 0 0,-1 0 0,0 1-1,0-1 1,0 0 0,0 0 0,0 0-1,0 1 1,1-1 0,-1 0 0,0 0-1,0 0 1,0 0 0,0 0 0,1 1 0,-1-1-1,0 0 1,0 0 0,1 0 0,-1 0-1,0 0 1,0 0 0,0 0 0,1 0 0,-1 0-1,1 0 1,0 0 10,0 0 0,1 0 1,-1 0-1,0 0 0,1-1 0,-1 1 1,0 0-1,0-1 0,1 1 0,-1-1 0,0 0 1,0 1-1,0-1 0,0 0 0,0 0 1,0 0-1,0 0 0,0 1 0,0-1 0,0-1 1,0 1-1,0 0 0,0-1 0,34-80 4,-31 75-68,-2-1 0,1 1 0,2-12 0,1-3-117,8-7 29,-12 26 112,0 0 0,0 0 1,0 0-1,-1 0 0,1 0 0,-1 0 0,0 0 1,0-1-1,1-4 0,-2 5-47,2 6 309,0-1-225,-1 0 1,1 0 0,-1 0-1,0 0 1,0 0 0,0 1 0,0-1-1,0 1 1,0-1 0,0 5-1,3 7-27,12 25 12,-11-26 88,0 0 1,0-1 0,1 1-1,1-1 1,0 0 0,1-1-1,12 15 1,-18-25-72,0 1 1,-1 0-1,2-1 1,-1 0-1,0 1 0,0-1 1,0 0-1,0 0 1,1 0-1,-1 0 0,0-1 1,1 1-1,-1-1 1,1 1-1,-1-1 0,1 0 1,-1 0-1,4 0 1,-4 0-31,0 0 0,0 0 0,1 0 0,-1-1 0,0 1 0,0-1 0,0 1 0,0-1 0,-1 1 0,1-1 0,0 0 0,0 0 0,0 0 0,0 0 0,-1-1 0,1 1 0,-1 0 0,1-1 0,1-1 0,10-7-223,20-1-148,-27 7 342,0 0 1,0 0 0,0-1-1,0 1 1,-1-1 0,0-1-1,0 1 1,0-1 0,6-10 0,5-9-113,12-30 1,-18 35 137,-8 15 7,1 0 1,-1-1-1,0 1 1,0-1-1,-1 1 1,1-1-1,-1 0 0,-1 0 1,1-9-1,-1 11-37,0 0 0,1 0 0,-1 0 0,1 0 0,0 0 0,0 0 0,0 0 0,1 0 0,-1 0 0,5-5 0,-2-3-90,-6 24 218,2 12-59,-1-14 9,1 0 0,0 0-1,1 0 1,2 10 0,8 27 112,-7-21-19,-2-13-45,0 0-1,0-1 0,7 19 0,24 38 652,-32-66-743,1 0 0,0 0 0,0 1 0,0-1 0,0 0 1,0-1-1,0 1 0,1 0 0,-1-1 0,1 1 0,0-1 0,0 0 0,0 0 0,0 0 0,0 0 0,5 2 0,-6-3 8,1-1-1,-1 0 1,0 1-1,0-1 1,0 0-1,0 0 1,0 0-1,0-1 0,0 1 1,0 0-1,1-1 1,-1 1-1,0-1 1,0 0-1,-1 0 1,1 0-1,0 0 1,0 0-1,0 0 1,-1 0-1,3-2 0,0 0-39,6-4-159,1 0-1,-1-2 0,0 1 0,0-1 0,-1 0 0,-1-1 0,0 0 1,14-22-1,-15 18 181,-1-1 0,0 0 0,-1 0 0,-1-1 0,0 1 1,2-23-1,-3 24 70,8-24 0,-7 28-33,-1 1 0,-1-1-1,1 0 1,-1 0-1,0-20 1,-2 3 386,0 21-102,0 9-90,1 30-6,-1 2 12,-4 39 0,-1-41-104,2-18-45,1 1-1,-1 24 1,3 69 217,0-103-228,0 1-1,1-1 0,-1 1 1,2-1-1,-1 1 1,1-1-1,0 0 0,0 0 1,3 6-1,-4-10-42,0 0-1,0 0 1,1 0 0,-1 0-1,1 0 1,-1 0 0,1 0-1,-1-1 1,1 1 0,0-1-1,0 1 1,0-1 0,0 0-1,0 0 1,0 1-1,0-1 1,0-1 0,0 1-1,0 0 1,1-1 0,-1 1-1,0-1 1,5 1 0,-5-1-59,0 0 0,0 0 0,0-1 1,0 1-1,1 0 0,-1-1 0,0 0 1,0 1-1,0-1 0,0 0 0,0 0 1,0 0-1,-1 0 0,1-1 0,0 1 1,0 0-1,-1-1 0,1 1 0,-1-1 1,1 0-1,1-2 0,6-6-304,2-1 69,0-1 1,-1 0-1,0-1 0,-1 0 1,0 0-1,-1-1 0,8-18 1,-4 11 144,-5 9 78,-1 0 0,0 0 0,-1-1 0,6-18 0,-6 8 84,-1-1 0,-1 1 0,1-28-1,-3-87 1293,-2 77 329,3 51-1251,-2 10-389,0 0 0,0 0 0,1 0 0,-1 0 0,0 0 0,0 0 0,0 0 0,0 0 0,1 0 0,-1 0 0,0 0 0,0 0 0,0 0 0,0 0 0,0 0 0,1 0 0,-1 0 0,0 0 0,0 0 0,0 0 0,0 0 0,0 0 0,1 0 0,-1 0 0,0 0 0,0 1 0,0-1 0,0 0 0,0 0 0,0 0 0,0 0 1,1 0-1,-1 0 0,0 1 0,0-1 0,0 0 0,0 0 0,2 4 47,0-1 0,0 1 0,-1-1 0,1 1 0,-1 0 1,1 4-1,31 92 551,-3-11-262,3 12 203,-17-52-272</inkml:trace>
</inkml:ink>
</file>

<file path=ppt/ink/ink1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8:55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18 4064,'-13'0'1307,"13"0"-1299,0 0 1,-1 0 0,1 0 0,0 0 0,0 0 0,0 0 0,0 0 0,0 0-1,0 0 1,0 0 0,0 0 0,0 0 0,-1 0 0,1 0 0,0 0 0,0 0 0,0 0-1,0 0 1,0 0 0,0 0 0,0 0 0,0 0 0,0 0 0,0 0 0,0-1 0,-1 1-1,1 0 1,0 0 0,0 0 0,0 0 0,0 0 0,0 0 0,0 0 0,0 0 0,0 0-1,0 0 1,0 0 0,0 0 0,0-1 0,0 1 0,0 0 0,0 0 0,0 0 0,0 0-1,0 0 1,0 0 0,0 0 0,0 0 0,0 0 0,0 0 0,0-1 0,0 1 0,0 0-1,0 0 1,0 0 0,0 0 0,0-14 1383,-3 14-757,0 0-452,0 0-145,1 0 0,0 0-1,0 0 1,0 0-1,0 0 1,-1 1 0,1-1-1,0 1 1,-2 0 0,-2 13-140,1-6 32,4-7 56,0 1 1,0-1 0,1 1 0,-1-1 0,0 1 0,0-1 0,1 1 0,-1 0 0,1 0 0,-1-1 0,1 1 0,0 0 0,0-1 0,0 4 0,-1 10-31,1-11 47,-1-1 0,1 0 0,0 0 0,0 1 0,0-1 0,0 0 0,1 1 0,-1-1 0,1 0 0,0 0 0,0 0 0,0 0 0,0 0 0,1 0 0,-1 0 0,1 0 0,0 0 0,0 0 0,4 4 0,1 0 37,26 24 24,-30-28-65,1 0 0,0 0 0,0-1 0,0 1 0,0-1 0,0 0 0,8 2 0,7 1 24,-10-4 19,0 2 0,14 5 0,-22-8-8,0 0 0,1 1 0,-1 0 0,0-1 0,0 1 0,0 0 0,0 0 0,0-1 0,0 1 0,-1 0 0,1 0 0,0 0 0,1 1 0,-2-1-29,0-1 0,0 1 0,0-1 0,0 0 0,0 1 1,0-1-1,0 0 0,0 1 0,0-1 0,0 1 1,0-1-1,0 0 0,0 1 0,0-1 0,0 0 0,0 1 1,-1-1-1,1 1 0,0-1 0,0 0 0,0 1 0,0-1 1,-1 0-1,1 0 0,-1 1 0,-1 1 1,1-1 1,-1 1-1,0-1 1,0 0-1,-1 0 1,1 0-1,-4 1 0,-7 3 41,5-2-29,0 0 1,0-1-1,0 0 1,0-1-1,0 1 1,-16-1-1,7 0 2,-17-2 38,31 0-118,1 1 0,0-1 1,0 0-1,-1 1 0,1-1 1,0 0-1,0-1 0,0 1 1,0 0-1,0-1 0,0 1 0,-3-3 1,-11-12-437</inkml:trace>
</inkml:ink>
</file>

<file path=ppt/ink/ink1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8:55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0 4640,'-13'0'1504,"13"0"-1493,-1 0 0,1 0 0,0 0 0,0 0 0,0 0 0,0 0 0,0 0 0,-1 0-1,1 0 1,0 0 0,0 0 0,0 0 0,0 1 0,0-1 0,0 0 0,-1 0 0,1 0 0,0 0 0,0 0 0,0 0 0,0 0 0,0 0 0,0 0 0,0 1 0,0-1 0,-1 0 0,1 0 0,0 0 0,0 0 0,0 0 0,0 0 0,0 1 0,0-1 0,0 0 0,0 0-1,0 0 1,0 0 0,0 0 0,0 1 0,0-1 0,0 0 0,0 0 0,0 0 0,0 0 0,0 0 0,0 1 0,0-1 0,0 0 0,0 0 0,1 0 0,-1 0 0,0 0 0,0 1 0,0 3 125,-1 0 0,0 1 1,0-1-1,0 0 0,0 0 1,-1 0-1,0 0 0,-3 6 0,5-8-76,-1 0 0,0 0 0,1 0 0,0 0 0,-1 0 0,1 0-1,0 0 1,1 4 0,-1 79 719,0-55-571,-3 98 378,-1-91-440,-6 117 306,10 76 81,0-221-680,0 0 0,0 1 0,-5 17 0,4-23-101,0 0-1,-1 0 1,0 0-1,0 0 0,0 0 1,0 0-1,-1-1 0,1 1 1,-1-1-1,-5 5 0,-5 6-2220,10-12 800</inkml:trace>
</inkml:ink>
</file>

<file path=ppt/ink/ink1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8:56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0 115 2656,'28'-5'323,"37"-9"527,-18 3-540,-42 10-126,1 0 0,0 0 0,-1 1 0,1-1 0,9 2 1,-1 0 70,-4 0-62,0 0 1,1 1 0,-1 0 0,-1 1-1,1 0 1,0 1 0,-1 0 0,1 0-1,-1 1 1,0 0 0,15 12 0,-14-7 31,0-1 0,-1 1 0,0 1 0,-1 0 1,-1 0-1,1 0 0,-2 1 0,6 13 0,-11-24-182,0 1 0,-1 0 0,1 0-1,-1 0 1,0 0 0,0 0 0,1 0-1,-1 0 1,0-1 0,-1 1 0,1 0-1,0 0 1,-1 0 0,1 0 0,-1 0-1,1 0 1,-1-1 0,0 1 0,0 0-1,0-1 1,-2 4 0,-2 4 30,5-8-90,0 0 0,-1 0 0,1-1 0,-1 1 0,1 0 0,-1 0 0,1 0 0,-1 0 0,0 0 0,1-1 0,-1 1 0,0 0 0,0-1 0,1 1 0,-1 0 0,0-1 0,0 1 0,0-1-1,0 1 1,0-1 0,0 0 0,0 1 0,0-1 0,0 0 0,0 0 0,0 0 0,0 1 0,0-1 0,0 0 0,0 0 0,0-1 0,-2 1 0,-1 0-67,0 0-36,1 0 0,0 0 0,-1-1 0,1 1 0,0-1-1,-1 0 1,1 0 0,0 0 0,-6-3 0,-1-1-295,-29-11-593,29 13 924,5 1 61,0 1-1,0-1 1,0 0 0,0 0-1,-5-4 1,9 5 13,-1 0 0,1 0 0,0 0 0,0 0 0,-1 0 0,1-1 0,0 1 1,0 0-1,0-1 0,0 1 0,1-1 0,-1 1 0,0-1 0,1 0 0,-1 1 0,1-1 0,-1 1 0,1-1 1,0 0-1,0 0 0,-1-2 0,1-1-11,0 3 9,0 1 1,0-1 0,0 0-1,0 0 1,0 0 0,0 0 0,0 1-1,0-1 1,1 0 0,-1 0-1,1 0 1,-1 1 0,1-1 0,0 0-1,0 1 1,0-1 0,0 0-1,0 1 1,0-1 0,0 1 0,0 0-1,0-1 1,1 1 0,-1 0-1,4-2 1,8-5 25,2 1 0,-1 1 0,1 0 0,0 1 0,0 1 0,17-3 0,-7 1 16,-23 5-25,32-8-78,1 1-1,0 2 1,53-3 0,-60 9 127,-13 1 26,0-1 0,26-4-1,-17-2 144,-18 4-86,0 1 0,0-1 0,0 1 1,1 0-1,9 1 0,-8-1 208,-19 0 42,7 1-319,0 0 0,0 0 1,0 1-1,0-1 1,-1 1-1,-3 1 0,3 2-78,-1 0 0,1 0 0,0 1 0,0-1 0,0 1 0,1 0 0,-7 11 0,10-15 14,1 0 0,0 0 0,0 0 0,-1 0 0,1 0 0,0 0 0,0 0 0,0 0 0,0 0 0,0 0 0,0 0 0,0 0 0,1 0 0,-1 0 0,0-1 0,1 1 0,-1 0 0,0 0 0,1 0 0,-1 0 0,1 0 0,-1 0 0,1 0 0,0-1 0,-1 1 0,2 0 0,3 6 27,-2-1-1,-1-1 3,0 0 1,1 0-1,0 0 0,5 5 0,-7-9-23,0 1-1,0-1 0,1 0 1,-1 0-1,0 0 0,1 0 1,-1 0-1,1 0 0,-1-1 1,1 1-1,0 0 0,-1-1 0,1 1 1,0-1-1,-1 0 0,1 0 1,0 1-1,1-1 0,5-1 8,-1 1 0,0-1-1,0-1 1,0 1 0,0-1-1,7-3 1,-8 3-6,22-10-8,-20 8-27,-3 1 13,-4 3 9,-1 0 1,1-1 0,0 1 0,-1 0 0,1-1 0,0 1-1,-1 0 1,1-1 0,-1 1 0,1-1 0,-1 1 0,1-1-1,-1 1 1,1-1 0,-1 1 0,1-1 0,-1 0 0,0 1 0,1-1-1,-1 0 1,0 0 0,3-5 1,0 2-66,0 0 0,0 0 0,1 0 1,7-7-1,-5 6-16,10-9 77,-13 13 63,-1 1 0,0-1 0,1 1 1,-1-1-1,1 1 0,-1 0 0,1 0 0,3 0 1,-2 0 9,2 3 65,-5-2-107,1 1 1,-1-1-1,0 1 0,0-1 1,0 1-1,0-1 0,0 1 1,0 0-1,0 0 0,-1-1 0,1 1 1,-1 0-1,1 0 0,0 2 1,-1-1 175,0 0-10,0 8-58,0-9 20,-9-1 35,7 2-103,9 6-32,-6-8-47,2 2 31,-1 0-1,1-2-32,-1 1-1,1 0 1,0-1-1,-1 1 1,1-1-1,0 0 1,0 0-1,0 0 1,0 0-1,0-1 1,0 1 0,6-1-1,-2 1-14,1-1 0,-1 0 1,1-1-1,-1 0 0,9-1 0,62-13 13,-61 13 10,3-2 43,0 0 0,36-15 0,1 0 37,-36 14-66,-13 3-13,0 0 0,0 0 0,-1-1 1,1 1-1,-1-2 0,1 1 0,-1-1 1,7-5-1,23-25 111,-25 22-5,-10 10-106,0 0 0,0-1 1,-1 1-1,1 0 0,-1-1 0,1 1 0,-1-1 0,0 1 0,0-1 0,1-3 0,-2 5-8,0 1 1,0-1-1,0 0 0,0 1 0,1-1 1,-1 0-1,0 1 0,0-1 0,-1 1 1,1-1-1,0 0 0,0 1 0,0-1 1,0 0-1,0 1 0,-1-1 0,1 1 0,0-1 1,0 1-1,-1-1 0,1 0 0,-1 1 1,1-1-1,0 1 0,-1 0 0,1-1 1,-1 1-1,1-1 0,-1 1 0,1 0 1,-1-1-1,1 1 0,-1 0 0,0-1 0,1 1 1,-1 0-1,1 0 0,-1 0 0,0 0 1,1-1-1,-1 1 0,1 0 0,-1 0 1,0 0-1,1 0 0,-2 1 0,-2-1 50,0 1 0,-1-1 0,1 1 0,0 0 0,0 0 0,0 1 0,0 0 0,0-1 0,1 1 0,-1 0 0,-5 4 0,7-4-33,0-1-1,0 1 1,0 0 0,0 0 0,0-1-1,0 1 1,0 1 0,1-1 0,-1 0-1,1 0 1,-1 0 0,1 1 0,0-1-1,0 1 1,0-1 0,0 1 0,1-1-1,-2 6 1,2-6 0,0-1-1,1 1 1,-1-1-1,0 1 1,0-1-1,1 1 1,-1-1-1,1 1 1,0-1-1,-1 1 1,1-1-1,0 0 1,0 1-1,0-1 1,0 0-1,0 0 1,0 1-1,0-1 1,0 0-1,0 0 1,1 0-1,1 1 1,3 1-14,0-1-1,-1 1 1,2-1 0,6 2-1,-3-1 7,4 2-678,0-2 0,1 0 0,0 0 0,0-2 0,26 1 0,25-2-1721</inkml:trace>
</inkml:ink>
</file>

<file path=ppt/ink/ink1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8:58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126 191 3232,'1'0'98,"0"0"-1,1 0 1,-1 0 0,0 0 0,1 0 0,-1 0-1,0-1 1,0 1 0,1 0 0,-1-1-1,0 1 1,0-1 0,0 0 0,1 1 0,-1-1-1,0 0 1,0 0 0,0 0 0,0 1-1,0-1 1,-1 0 0,1 0 0,0-1-1,0 1 1,-1 0 0,1 0 0,0 0 0,-1 0-1,1-1 1,-1 1 0,0 0 0,1 0-1,-1-1 1,0 1 0,0-3 0,0 2 1096,0 2 81,-13-1-152,10 2-971,0-2-145,0 1 0,0 0 1,1 0-1,-1 1 1,0-1-1,0 1 0,0-1 1,0 1-1,1 0 1,-1 0-1,0 0 0,1 0 1,-1 0-1,1 1 0,-1-1 1,1 1-1,0 0 1,0 0-1,-1 0 0,1 0 1,1 0-1,-1 0 1,0 0-1,0 1 0,-2 3 1,2-2-11,0 0-1,0 0 1,0 0 0,0 0 0,1 0 0,0 1 0,0-1 0,0 1-1,0-1 1,1 0 0,-1 1 0,1-1 0,0 1 0,0-1 0,1 1-1,1 5 1,0-2 12,1-1 0,0 0-1,0 1 1,0-1 0,1-1-1,0 1 1,8 9-1,38 38 439,-41-45-227,-7-7-1,-2-3-219,-1 0 1,1 0-1,-1 0 0,0 0 1,0 0-1,1 0 0,-1 1 1,0-1-1,0 0 0,0 0 0,0 1 1,0-1-1,0 0 0,0 1 1,0-1-1,-1 1 0,1-1 1,0 1-1,0 0 0,0-1 1,-2 1-1,-7-4-18,-9-7 76,16 8-51,-1 1 0,1 0 0,-1 0 0,0 0 0,0 0 0,-5-1 0,4 2-25,-1 0 0,0 0-1,0 1 1,-8 0 0,2 0-30,10 0 39,1 0-1,-1 0 1,0-1-1,0 1 1,0 0-1,1-1 0,-1 0 1,0 1-1,1-1 1,-1 0-1,0 0 1,-1-1-1,3 2 8,0 0 0,0 0 0,-1 0 0,1 0 0,0-1 0,0 1 0,0 0 0,0 0 0,-1 0 0,1 0 0,0 0 0,0-1 0,0 1 0,0 0 0,0 0 0,0 0 0,0-1 0,0 1 0,0 0 0,-1 0 0,1 0 0,0-1 0,0 1 0,0 0 0,0 0 0,0 0 0,0-1 0,0 1 0,0 0 0,0 0 0,1-1 0,-1 1-4,1 0 0,-1-1 0,1 1 0,-1 0 0,1 0-1,-1-1 1,1 1 0,-1 0 0,1 0 0,-1 0 0,1 0 0,-1 0-1,1 0 1,0 0 0,-1 0 0,1 0 0,0 0 0,1 0-14,-1 0 1,1-1 0,-1 1-1,1 0 1,-1-1 0,1 1-1,-1-1 1,1 1-1,2-2 1,-3 1-16,1 0-1,0 0 0,-1 1 1,1-1-1,0 0 1,-1 1-1,1 0 0,0-1 1,3 1-1,36 5-380,-35-5 238,0 0-1,0-1 0,10-3 1,-10 2 38,0 1 0,0 0 0,10-1 0,0 3-43,-8-1 116,0 0 0,0 0 0,0-1 0,10-1 0,-1-3 11,-10 3 38,0 0 1,-1 0 0,1 1 0,0 0 0,8 0-1,99 1-94,-109 0 131,-1 0-1,1 0 0,-1 1 0,8 1 0,13 9 41,-11-9-59,13 4-16,8 16 21,1-11 134,-18-2-53,27 17 1,-28-15-8,28 14-1,-9-17 98,-25-5-126,11 2 71,-20-5-90,1 0 0,-1-1 0,1 1 0,-1-1-1,1 1 1,3-3 0,-3 2 18,0 0 0,0 0 1,0 0-1,0 0 0,1 1 0,5-1 0,-8 1-36,0 0 0,1 0 1,-1 0-1,0 0 0,0 0 0,0 0 0,0 0 0,1-1 1,-1 1-1,0 0 0,0-1 0,0 1 0,0-1 1,0 1-1,0-1 0,0 0 0,0 1 0,0-1 0,0 0 1,0 0-1,0 0 0,0 1 0,-1-1 0,1 0 1,0 0-1,-1 0 0,1 0 0,0-2 0,0-2 30,0 1 1,0-1-1,0 1 0,-1-1 0,0 0 0,0-5 0,0 0-2,0 9-37,0 0 0,-1 0 0,1 0-1,0 0 1,0 0 0,-1 0 0,1 0-1,0 0 1,-1 0 0,1 0 0,-1 0-1,0 0 1,1 0 0,-1 1 0,1-1-1,-1 0 1,0 0 0,0 1 0,1-1-1,-1 0 1,0 1 0,0-1-1,0 1 1,0-1 0,0 1 0,-1-1-1,-14-10-18,10 5-42,3 3-16,1 0 0,-1 1 0,0-1-1,0 1 1,-4-3 0,7 5 64,-1 0 0,0-1-1,1 1 1,-1 0 0,0 0 0,1 0-1,-1 0 1,0-1 0,1 1 0,-1 0-1,0 0 1,1 1 0,-1-1-1,0 0 1,0 0 0,1 0 0,-1 0-1,0 0 1,1 1 0,-1-1 0,1 0-1,-1 1 1,0-1 0,1 0 0,-1 1-1,1-1 1,-1 1 0,1-1 0,-2 2-1,0 0-203,2 1 85,0-1 130,0-1 0,0 0-1,1 1 1,-1-1 0,0 0 0,1 1-1,-1-1 1,1 0 0,0 1-1,-1-1 1,1 0 0,0 0 0,0 0-1,0 0 1,-1 0 0,1 0 0,0 0-1,1 0 1,-1 0 0,0 0 0,0 0-1,2 0 1,4 3 4,-1-1-1,1-1 0,9 3 1,-7-2-111,-7-2-5,1-1-1,0 1 1,0-1-1,0 1 1,0-1 0,4 0-1,9-2-506,0-1-1,-1 0 1,1-1 0,26-10-1,-21 7 281,113-42-1215,-127 46 1537,-1 1 15,0-1 0,0 1-1,10-7 1,8-16 139,-7 16-48,-15 9-75,0-1 0,-1 1 0,0-1 0,1 0 0,-1 0 0,1 1 0,-1-1 0,0 0 0,0 0 0,1 0 0,-1 0 0,0-1 0,0 1 0,0 0 0,0 0 0,0-1 0,0 1 0,-1 0 0,1-1 0,0 1 0,-1-1 0,1 1 0,-1-1 0,1-1 0,4-30 357,0 16 33,-3 10-208,0 0 0,0 1 0,-1-1 0,0 0 0,0-8 0,-1-31 1957,0 43-1824,-3 3-209,3 0-119,-1 0-1,1 0 1,-1 0-1,1 0 1,-1 0-1,1 0 1,-1 1-1,1-1 1,0 0-1,-1 0 1,1 0-1,-1 0 1,1 1-1,-1-1 1,1 0-1,0 0 1,-1 1-1,1-1 0,0 0 1,-1 1-1,1-1 1,0 0-1,-1 1 1,1-1-1,-1 1 1,-2 14 40,1-3 31,-3 5 109,3-10-102,0-1-1,0 1 1,1 0-1,0 0 1,0 10-1,1 123 384,0-132-424,0 0-1,0 0 0,1 0 0,0 0 1,1 0-1,-1 0 0,1 0 0,1 0 0,0-1 1,0 1-1,0-1 0,1 0 0,6 9 1,-8-13 12,0 0 0,0 0 0,1 0 0,-1 0 0,1-1 0,-1 1 0,1-1 0,0 1 0,0-1 1,0 0-1,5 2 0,-6-3-75,1 0 1,0-1 0,0 1-1,0 0 1,0-1-1,0 0 1,-1 0 0,1 0-1,0 0 1,0 0-1,0 0 1,0-1 0,0 1-1,0-1 1,3-1-1,2-1-289,1-1-1,-1 0 0,1 0 0,-1-1 1,-1 0-1,1 0 0,-1-1 1,1 0-1,-2 0 0,8-9 0,1-6-295,-11 14 545,0 1 0,0 1 0,0-1 0,1 0 1,0 1-1,0 0 0,1 0 0,-1 0 0,7-3 0,-5 5 158,-7 3-60,1-1 0,-1 1-1,1 0 1,-1 0 0,0 0 0,1 0 0,-1-1 0,1 1-1,-1 0 1,1 0 0,-1-1 0,0 1 0,1 0 0,-1-1 0,0 1-1,1 0 1,-1-1 0,0 1 0,1 0 0,-1-1 0,0 1 0,0-1-1,1 1 1,-1-1 0,0 1 0,0-1 0,0 1 0,0-1-1,0 1 1,0-1 0,0 1 0,0-1 0,0 1 0,0 0 0,0-2-1,0 4 37,0-1-1,1 1 0,-1-1 0,0 1 0,1-1 0,-1 1 1,1-1-1,-1 1 0,1-1 0,0 0 0,1 3 0,-1-2-19,1 0 0,-1-1 0,0 1 0,0 0 0,-1 0 0,1 1 0,0-1 0,-1 0 0,1 0 0,-1 0 0,0 0-1,1 4 1,-2 4 52,0-7-68,1 1-1,0 0 1,0 0 0,0 0 0,1-1 0,-1 1 0,1 0 0,1 5-1,9 18 121,-11-26-133,1 1-1,-1-1 0,1 0 1,-1 0-1,1 1 1,-1-1-1,1 0 1,0 0-1,0 0 1,-1 0-1,1 0 1,0 0-1,2 2 1,-2-3 6,0 0 0,0 1-1,0-1 1,0 0 0,0 0 0,0 1 0,0-1 0,0 0 0,0 0 0,1 0 0,0-1-1,6 1 154,-3-3 11,9-7-208,-12 9-13,0 0-35,-1 0 0,1 1 0,0-1-1,-1 0 1,1 0 0,0 0 0,-1 0-1,1-1 1,-1 1 0,0 0-1,1 0 1,-1-1 0,0 1 0,0-1-1,0 0 1,0 1 0,0-1 0,0 1-1,0-1 1,1-3 0,3-5-574,22-34-871,-22 34 1234,-5 8 239,1 1 0,0-1 0,-1 1-1,1 0 1,0-1 0,0 1-1,0 0 1,0-1 0,1 0-1,22-9-461,-13 7 379,-8 2 139,0 1-1,0 0 1,0-1 0,1 1 0,-1 1 0,0-1 0,1 0 0,-1 1 0,6 0 0,7-1 123,-3 1 181,1 0 0,-1 0 1,13 3-1,-7 2-160,-9-2-84,0-1 0,0-1 1,1 1-1,11-1 0,1-1 48,-8 1-91,0-1-1,0 0 1,0-1 0,0-1-1,0-1 1,0 0 0,16-5-1,-8-2-22,-10 5-93,0 0-1,20-5 1,-23 8 26,-7 2 38,-1-1 1,0 1-1,1-1 0,-1 1 1,0-1-1,0 0 0,4-2 1,16-21-173,3 5 70,-14 0 26,-6 11 69,-3 6 15,0-1 1,0 1-1,-1 0 0,1-1 0,-1 1 1,3-6-1,-4 6 2,0 0 1,0 0 0,0 0-1,0 0 1,0 0-1,0 0 1,-1 0 0,1 0-1,-1 0 1,0-3-1,-2-3-10,-2-25-17,-6 0 117,9 25-64,1 1-2,-1 1 0,0-1 0,-3-7 0,4 13-20,1 0 0,-1 0 0,1 0 0,-1 0 0,1 0 0,-1 0 0,0 0 1,1 0-1,-1 0 0,0 1 0,0-1 0,0 0 0,0 0 0,0 1 0,0-1 1,0 0-1,0 1 0,0-1 0,0 1 0,0 0 0,0-1 0,0 1 1,0 0-1,-3-1 0,4 1-12,-1 1 0,0-1 0,1 0 0,-1 0 0,0 1 0,1-1 0,-1 0 0,0 1 0,1-1 0,-1 1 0,0-1 0,1 1 0,-1-1 0,1 1 0,-1-1 1,1 1-1,-1 0 0,0 0 0,-10 19-150,2-2 214,4-12-27,1 0 0,1 1 0,-1 0 0,1 0 0,0 0 0,0 0 0,1 1 0,0-1 0,1 0 0,0 1 0,-1 10 0,2 94 547,0-109-486,0-3 134,0-3-59,0 1-131,0 0-1,1 1 0,-1-1 1,1 0-1,0 0 1,-1 0-1,1 1 1,0-1-1,0 0 1,2-2-1,2-4 22,-2 1-20,-1 3-63,-1 1 0,1 0-1,0-1 1,0 1 0,0 0 0,0 0 0,0 1 0,1-1 0,-1 0 0,1 1 0,0-1 0,6-3 0,-7 5 13,3-3-13,0 0 1,0 1-1,0 0 1,1 0-1,-1 0 0,1 1 1,0 0-1,0 0 1,-1 0-1,1 1 1,11-2-1,-16 3 34,66 2-202,-58-1 149,1 1-1,-1 0 0,0 0 0,14 6 0,6 3-77,-7-1 111,1-2 0,34 9 0,-32-12 54,-7-2 67,24 8 1,-12 1-18,-20-8-19,-1-1-1,0 0 1,1 0 0,0 0-1,0-1 1,17 1-1,71-3 517,-94 0-562,0 0 0,0-1 1,0 1-1,0-1 1,0 0-1,0 0 0,0 0 1,0-1-1,-1 1 0,7-5 1,-8 6-2,-1-1 0,0 1 0,1-1 0,-1 1 0,1 0 0,-1 0 0,1-1 0,-1 1 0,3 0 0,15-2 420,-13 0-414,1-1 177,0 1-1,0 0 0,0 0 1,0 1-1,0 0 0,8 0 1,132 1 1328,-114 0-1268</inkml:trace>
</inkml:ink>
</file>

<file path=ppt/ink/ink1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9:02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99 264 1664,'-28'-27'528,"20"16"-325,7 8-161,1 2 29,-1-1 0,1 1-1,-1 0 1,0-1 0,1 1 0,-1 0-1,0-1 1,0 1 0,0 0-1,0 0 1,0 0 0,0 0 0,0 0-1,0 0 1,-1 0 0,1 0 0,0 0-1,-1 1 1,1-1 0,0 0-1,-1 1 1,-2-1 0,1 1 878,3 0-165,0 5-336,0 63 69,0 566 929,-2-613-1202,-2-13-112,4-8-127,0 0 0,-1 0 0,1 1 0,0-1 0,0 0 0,0 0 0,-1 0 1,1 0-1,0 0 0,0 0 0,-1 0 0,1 0 0,0 0 0,0 0 0,0 0 0,-1 0 1,1 0-1,0 0 0,0 0 0,-1 0 0,1 0 0,0-1 0,0 1 0,0 0 0,-1 0 1,1 0-1,0 0 0,0 0 0,0 0 0,-1-1 0,1 1 0,0 0 0,0 0 0,0 0 1,0-1-1,-6-15 101,3 6-129,0 0-1,1 0 1,0 0-1,0 0 0,1-1 1,0-13-1,5-33-531,2 1 1,20-85-1,-18 109 390,2 0 0,1 0 0,19-37 0,56-83-332,-23 59 285,-51 78 188,1 1 0,0 0 1,1 1-1,21-15 0,-15 14 27,41-23 1,-50 32 0,0 0 0,0 1 1,1 0-1,0 1 1,0 0-1,15-1 1,3 1 3,-1 1 1,39 3-1,-54 1 39,0 0 1,0 0-1,0 2 1,-1 0-1,1 0 0,22 12 1,-21-9-4,0 0 90,-1 0 0,0 1 0,0 0 0,24 20 0,-36-25-95,0 0-1,1-1 0,-1 1 1,0 0-1,-1 1 0,1-1 0,0 0 1,-1 0-1,0 1 0,0-1 0,0 1 1,0-1-1,0 1 0,-1-1 1,1 1-1,-1-1 0,0 1 0,0 0 1,-1-1-1,1 1 0,-1-1 0,0 1 1,0-1-1,0 1 0,0-1 1,0 1-1,-1-1 0,1 0 0,-1 0 1,0 0-1,0 0 0,0 0 0,-3 3 1,-7 4 32,0 0 1,0-1-1,-1-1 0,-20 12 1,9-8-88,-43 15 0,19-13-170,-56 10 1,38-11 44,62-12 132,-12 2-14,0 1-1,1 0 0,-1 1 1,1 0-1,0 2 1,0-1-1,-15 11 1,23-12-31,0 1 1,0-1 0,0 1-1,1 0 1,0 1 0,0-1-1,1 1 1,-1 0 0,2 1-1,-1-1 1,1 1 0,-5 13-1,6-9 57,1 0-1,1 0 0,0 0 0,0 1 0,1-1 0,1 1 0,0-1 1,1 0-1,4 20 0,-1-22 43,-1 0-1,1 0 1,0-1 0,1 0 0,7 9 0,38 45 240,-47-59-263,21 22 179,1-2 0,1 0-1,1-2 1,1-1 0,44 24 0,-44-30 23,34 11 1,-39-17 1,40 23 0,2 3-108,-65-34-135,1 0 0,-1 0 0,0 0 0,0 0 0,1 0 0,-1 0 0,0 1 0,0-1 0,0 0 0,0 1 0,0-1 0,0 0 0,1 4-1,-2-2-390,1 1-1,0-1 0,-1 1 0,0-1 0,0 6 0,0-3-1171,0 8-500</inkml:trace>
</inkml:ink>
</file>

<file path=ppt/ink/ink1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9:03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1 5152,'-16'49'1888,"16"-49"-1440,-16 98-160,-1-49 480,1 0-480,0 1 192,-1-1-320,1-16 64,-1-1-128,1 1 288,16-17-192,-16 1-32,16-1-96</inkml:trace>
</inkml:ink>
</file>

<file path=ppt/ink/ink1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9:03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11 4064,'0'0'1307,"0"0"-801,0-3-85,0 3-400,0 0 0,-1-1 0,1 1 0,0 0-1,0 0 1,0 0 0,0-1 0,0 1-1,0 0 1,0 0 0,0 0 0,0-1 0,0 1-1,0 0 1,0 0 0,0 0 0,0-1-1,0 1 1,0 0 0,0 0 0,0 0-1,0-1 1,1 1 0,-1 0 0,0 0 0,0 0-1,0-1 1,0 1 0,0 0 0,0 0-1,1 0 1,-1 0 0,0 0 0,0-1 0,0 1-1,0 0 1,1 0 0,-1 0 0,0 0-1,0 0 1,0 0 0,1 0 0,-1 0-1,0 0 1,0 0 0,0 0 0,1 0 0,8 7 576,-8-7-566,-1 1 0,0-1 1,0 0-1,1 0 0,-1 0 0,0 1 0,0-1 1,1 0-1,-1 0 0,0 0 0,1 0 0,-1 1 0,0-1 1,0 0-1,1 0 0,-1 0 0,0 0 0,1 0 0,-1 0 1,0 0-1,1 0 0,-1 0 0,0 0 0,1 0 1,0 0-1,4-1 162,-2 1-132,1-1-1,-1 1 1,0 0-1,0 0 1,0 0-1,0 1 1,1-1-1,-1 1 0,0-1 1,3 2-1,1 2-21,0 1-1,-1-1 1,0 1-1,0 0 1,0 0-1,9 11 1,-2-2 11,3-3 100,-14-9-132,-1 0-1,1 0 1,-1 0 0,0 0 0,1 0 0,-1 1 0,0-1 0,0 1 0,-1-1-1,1 0 1,0 1 0,-1 3 0,3 37 560,-4-41-561,1 0-1,0-1 1,0 1 0,-1-1-1,1 1 1,-1-1-1,1 1 1,-1 0-1,1-1 1,-1 0-1,0 1 1,0-1-1,0 1 1,0-1 0,0 0-1,0 0 1,0 0-1,-1 1 1,1-1-1,0 0 1,0 0-1,-1-1 1,1 1 0,-1 0-1,1 0 1,-1-1-1,-2 2 1,-14 9 95,18-11-124,-1 0 1,1 1-1,0-1 0,0 1 0,-1-1 0,1 0 1,0 1-1,0-1 0,-1 1 0,1-1 0,0 1 0,0-1 1,0 1-1,0-1 0,0 0 0,0 1 0,0-1 0,0 1 1,0-1-1,0 1 0,0-1 0,0 1 0,0-1 0,0 1 1,0-1-1,0 1 0,0-1 0,1 1 0,-1-1 0,0 1 1,0-1-1,1 0 0,-1 1 0,0-1 0,1 1 0,-1-1 12,2 1-21,-1-1 0,1 1 1,-1-1-1,1 1 1,-1-1-1,1 0 1,-1 1-1,1-1 0,-1 0 1,1 0-1,-1 0 1,4-1-1,5 1 43,-4-1-52,1 1 0,-1-1-1,1-1 1,7-2 0,11-2-245,-14 5 184,0 0 0,14 0 1</inkml:trace>
</inkml:ink>
</file>

<file path=ppt/ink/ink1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9:04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 3232,'0'0'1035,"0"-3"-614,0-8-101,0 11-308,0 0-1,0 0 1,0 0 0,0-1-1,0 1 1,0 0 0,0 0-1,0 0 1,0 0 0,0 0-1,0 0 1,0 0 0,0 0 0,0 0-1,0 0 1,0-1 0,0 1-1,0 0 1,0 0 0,0 0-1,0 0 1,0 0 0,0 0 0,0 0-1,0 0 1,0 0 0,0 0-1,0 0 1,0-1 0,0 1-1,0 0 1,1 0 0,-1 0-1,0 0 1,0 0 0,0 0 0,0 0-1,0 0 1,0 0 0,0 0-1,0 0 1,0 0 0,0 0-1,1 0 1,-1 0 0,0 0 0,0 0-1,0 0 1,0 0 0,0 0-1,0 0 1,0 0 0,0 0-1,0 0 1,0 0 0,1 0-1,3 1 67,0-1 0,1 0-1,-1 0 1,1-1-1,-1 1 1,0-1-1,1 0 1,-1 0-1,0-1 1,0 1-1,0-1 1,8-3-1,-11 4-69,0 0 0,1 1 0,-1 0 0,0-1-1,1 1 1,-1 0 0,1 0 0,-1 0-1,3 0 1,15-3 69,-10-1-62,-8 3-26,1 0 0,0 0 0,0 0 0,0 0 0,0 0 0,0 0 1,0 1-1,0-1 0,0 1 0,0 0 0,0-1 0,0 1 0,0 0 0,0 0 1,0 0-1,0 1 0,0-1 0,3 1 0,20 13-138,-3-1 5,-19-10 127,0-1 1,0 0-1,0 1 1,0-1-1,0 1 0,0 0 1,0 0-1,-1 0 1,3 5-1,-2-4 62,-1-1 1,0 1-1,1-1 1,0 0-1,0 0 0,0 0 1,0-1-1,0 1 0,6 3 1,24 10 978,-32-15-1004,0-1 0,0 0-1,0 1 1,0-1 0,0 0 0,0 0 0,0 0 0,0 0 0,0 0-1,0 0 1,0 0 0,0 0 0,0-1 0,0 1 0,0 0 0,0-1 0,0 1-1,-1 0 1,1-1 0,0 1 0,0-1 0,0 1 0,0-1 0,0 0 0,-1 1-1,2-2 1,5-3 73,3 0 7,-7 5-68,-1-2-1,1 1 1,-1 0-1,0 0 1,0-1-1,0 1 1,0-1 0,2-2-1,10-9 98,-7 7-131,0-1 1,-1 1-1,10-14 1,0-7-1477,0 8 396</inkml:trace>
</inkml:ink>
</file>

<file path=ppt/ink/ink1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9:04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5728,'0'0'2112,"0"0"-1632,16 0-128,0 0 512,17 0-544,-16 0-128,15 0-128,1 0 288,0 0-192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36:11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1 2080,'9'0'439,"-5"0"-137,1 0-1,-1 0 0,0 0 1,1 0-1,-1 1 1,8 1-1,-4 3-170,-7-4-95,1 0 1,-1 0-1,1 0 0,-1-1 1,1 1-1,-1 0 1,1-1-1,-1 1 0,1-1 1,-1 0-1,1 1 0,0-1 1,1 0-1,0 0-4,-1 0 0,1 0-1,-1 1 1,1-1 0,-1 1-1,1-1 1,-1 1 0,1 0-1,-1 0 1,4 2 0,-3-2-9,-1 0 0,0 0 0,1 0 0,-1 0 0,0 0 0,1-1 0,-1 1 0,1-1 1,-1 0-1,6 1 0,-7-1 0,0-1 0,0 1 1,0 1-1,1-1 0,-1 0 1,0 0-1,0 0 0,0 1 1,1-1-1,-1 0 0,0 1 1,0-1-1,0 1 0,0-1 1,0 1-1,0 0 0,0 0 1,0-1-1,0 1 0,0 0 1,0 0-1,0 0 0,-1 0 1,1 0-1,0 0 0,-1 0 1,1 0-1,-1 0 0,1 0 1,-1 0-1,1 0 0,-1 1 1,0-1-1,1 0 0,-1 0 1,0 0-1,0 1 0,0-1 1,0 2-1,0-3-13,0 1 0,0-1-1,0 1 1,0-1 0,0 1 0,0-1 0,0 1-1,0-1 1,0 1 0,0-1 0,0 1 0,0-1-1,0 1 1,0-1 0,-1 1 0,1-1-1,0 0 1,0 1 0,-1-1 0,1 1 0,0-1-1,0 0 1,-1 1 0,1-1 0,-1 1 0,1-1-1,0 0 1,-1 0 0,1 1 0,-1-1-1,0 1 1,-5 3 114,-2 9-17,4-10-98,0 0 0,0-1-1,0 1 1,-7 2 0,-19 13 38,15-6-2,6-5-19,0 0 0,-1-1 0,-10 6 0,6-5-82,1 0-1,-1 1 1,1 1-1,-23 20 0,20-12-34,12-13 65,0 0 1,0 0-1,0 0 0,0 0 1,-10 5-1,7-6 33,7-2-5,-1-1 0,1 0-1,-1 0 1,1 0 0,0 0-1,-1 1 1,1-1-1,-1 0 1,1 0 0,-1 1-1,1-1 1,0 0 0,-1 1-1,1-1 1,0 1 0,-1-1-1,1 0 1,0 1-1,-1-1 1,1 1 0,0-1-1,0 1 1,0-1 0,0 1-1,-1-1 1,1 1-1,0-1 1,0 1 0,0-1-1,0 1 1,0-1 0,0 1-1,0-1 1,0 1 0,0-1-1,0 1 1,1 0-1,-1 12 10,0-13-10,0 0 0,0 0-1,0 0 1,0 0 0,0 0 0,0 0-1,0 0 1,0 0 0,0 0 0,0 0-1,0 1 1,0-1 0,0 0 0,0 0-1,0 0 1,0 0 0,0 0 0,0 0-1,0 0 1,0 0 0,0 0 0,0 0-1,0 0 1,0 1 0,0-1 0,-1 0-1,1 0 1,0 0 0,0 0 0,0 0-1,0 0 1,0 0 0,0 0 0,0 0-1,0 0 1,0 0 0,0 0 0,0 0-1,0 0 1,0 0 0,-1 0 0,1 0-1,0 0 1,0 0 0,0 0 0,0 0-1,0 0 1,0 0 0,0 0 0,0 0-1,0 0 1,0 0 0,-1 0 0,1 0-1,0 0 1,0 0 0,-6 0 447,8 0-26,18 0 308,26 0 38,147 0 293,-180 0-1178</inkml:trace>
</inkml:ink>
</file>

<file path=ppt/ink/ink1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9:04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5472,'0'0'2016,"0"0"-1536,49 0-160,-16 0 608,16 0-576,50-16 192,-17 16-288</inkml:trace>
</inkml:ink>
</file>

<file path=ppt/ink/ink1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9:06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33 1824,'-13'-27'587,"10"21"-353,3 6-15,0 0 362,0 0-186,0 3-107,0 15-77,0-9-101,0 0 0,0 0 0,3 9 0,0-4-11,-2-6-52,1 0 0,-1 0 0,0 9 1,-9 62 197,5 56 44,0 0-8,-3-83-212,2-26-28,1 30-1,2-44 2,0 0 1,0 0 0,-1-1-1,-5 18 1,5-20 21,-1 21 443,3-30-497,0 1 1,0 0-1,0 0 1,0 0 0,0-1-1,0 1 1,0 0-1,0 0 1,0-1-1,-1 1 1,1 0 0,0-1-1,0 1 1,-1 0-1,1-1 1,-1 1-1,1 0 1,0-1 0,-1 1-1,1 0 1,-1-1-1,0 1 1,1-1-1,-1 1 1,1-1 0,-1 0-1,0 1 1,1-1-1,-1 1 1,0-1-1,0 0 1,1 0 0,-1 0-1,0 1 1,1-1-1,-1 0 1,0 0-1,0 0 1,0 0-1,1 0 1,-1 0 0,0 0-1,0 0 1,1 0-1,-2-1 1,-2 1 25,4 0-36,0 0 0,0 0 0,-1 0 0,1 0 0,0 0 0,0 0 0,0 0 0,0 0 0,0 1 0,0-1 0,-1 0 0,1 0 0,0 0 0,0 0 0,0 0 0,0 0 0,0 0 0,-1 0 0,1 0 0,0 0 0,0 0 0,0 0 0,0 0 0,0 0 0,-1-1 0,1 1 0,0 0 0,0 0 0,0 0 0,0 0 0,0 0 0,0 0 0,-1 0 0,1 0 0,0 0 0,0 0 0,0-1 0,0 1 0,0 0 0,0 0 0,0 0 0,0 0 0,0 0 0,0 0 0,0-1 0,-1 1 0,1 0 0,0 0 0,0 0 0,0 0 0,0 0 0,0-1 0,0 1 0,0-5-145,0 0-1,0-1 1,-1 1-1,0 0 0,0 0 1,-3-6-1,2 3 67,0 1 0,0-1 0,1 0 0,0 1-1,0-1 1,1-10 0,2-34-121,3 1 0,1 0 0,17-60 0,-16 85 14,1 1 0,21-40 0,-23 53 142,1 0-1,0 0 1,1 1-1,0 0 1,1 0-1,16-15 1,-10 16 98,0-1 0,0 2 1,1 0-1,0 1 0,1 1 1,-1 0-1,2 1 0,-1 1 1,0 0-1,29-2 0,-33 6 10,0 0 0,1 1 0,-1 1 0,0 0 0,0 1 0,1 0 0,21 7 0,-30-7-32,1 0-1,-1 1 1,0-1 0,0 1-1,0 0 1,-1 1-1,1-1 1,-1 1 0,0 0-1,0 0 1,0 0-1,0 0 1,-1 1 0,1-1-1,-1 1 1,-1 0 0,1 0-1,-1 0 1,1 0-1,-1 1 1,-1-1 0,1 1-1,-1-1 1,0 1-1,0-1 1,-1 1 0,0 0-1,0-1 1,0 1-1,0 0 1,-1-1 0,0 1-1,0 0 1,-1-1-1,0 0 1,0 1 0,0-1-1,0 0 1,-1 0 0,-3 6-1,0-3 6,-1 0 0,0-1-1,0 0 1,0 0 0,-1 0 0,-11 7-1,-56 31-165,55-33-4,-3 0-38,0-1 0,-43 15 1,50-21 56,-32 5 1,27-6 62,17-3 35,0 0 0,0 1-1,0-1 1,0 1-1,0 0 1,0 0-1,1 0 1,-1 0-1,0 1 1,1 0-1,-5 5 1,6-7 43,1 1 0,-1-1 1,1 1-1,0 0 1,-1-1-1,1 1 0,0 0 1,0 0-1,0 0 0,1 0 1,-1 0-1,0 0 1,1 0-1,-1 0 0,1 0 1,0 0-1,0 0 1,-1 0-1,1 0 0,1 0 1,-1 1-1,1 2 0,10 13 352,-6-11-262,0-1-17,5 8 56,0-1 0,1 0 0,0-1 0,24 20 0,24 7 69,11 7-66,0 5 45,37 29 296,-94-70-550,0 0-1,-1 1 0,-1 0 1,0 1-1,0 1 0,-1 0 1,13 22-1,-10-19-1138</inkml:trace>
</inkml:ink>
</file>

<file path=ppt/ink/ink1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9:06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3392,'0'0'1248,"0"0"-960,17 0-64,-17 17 832,0-1-608,-17 17 672,17 0-640,0 16-192,0-16-160,0 16 160,0 0-160,-16-16 384,16 0-288,0-17-960,0 0 384</inkml:trace>
</inkml:ink>
</file>

<file path=ppt/ink/ink1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9:07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4992,'41'13'1589,"-41"-13"-1565,1 0 1,-1 0-1,1 1 0,-1-1 0,1 0 0,-1 0 1,1 0-1,-1 0 0,1 1 0,-1-1 0,1 0 1,-1 0-1,1 1 0,-1-1 0,1 0 0,-1 1 1,0-1-1,1 1 0,-1-1 0,0 0 0,1 1 1,-1-1-1,0 1 0,0-1 0,1 1 0,26 43 739,-26-41-709,0 0 0,0 0 0,-1 0 1,1 0-1,-1 0 0,1 0 0,-1 0 0,0 0 0,-1 0 0,1 4 0,-1 5 151,1 2-37,0-3-19,0 0 0,-2 12 1,2-21-129,-1 1 1,1 0-1,-1 0 1,0 0 0,0-1-1,0 1 1,0-1-1,-1 1 1,1 0-1,-1-1 1,0 0-1,-2 4 1,-24 16 255,6 6-82,20-25-181,1-1 0,-1 1 1,1 0-1,-1-1 0,1 1 0,0 0 0,0 0 0,0 0 0,0 4 0,1-4-195,3-3 26,73 0 54,-73 0 16,1-1 0,-1 1-1,1 0 1,-1-1 0,0 0 0,0 1-1,1-1 1,-1-1 0,5-1 0,3-2-418,8 2-371</inkml:trace>
</inkml:ink>
</file>

<file path=ppt/ink/ink1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9:07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5824,'17'0'2144,"-17"0"-1664,49 0-128,-16 0 640,16 0-608,0 0 0,16 0-256,1 0 256,0 0-192,-17-17 160,0 17-192,-16-16-3520,-1 16 1824</inkml:trace>
</inkml:ink>
</file>

<file path=ppt/ink/ink1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9:07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17 2912,'-16'-16'1056,"16"16"-800,16 49-96,-16-16 832,16 16-576,-16 0 256,17 17-384,-17 16 512,16 16-416,-16-16 160,0 16-320,0-32-832,0-1 320</inkml:trace>
</inkml:ink>
</file>

<file path=ppt/ink/ink1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9:08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66 1472,'-14'14'475,"14"-13"-462,-1-1 0,1 1 0,0-1 0,-1 1 0,1 0 0,0-1 1,-1 1-1,1 0 0,0 0 0,0-1 0,-1 1 0,1 0 0,0 0 0,0-1 1,0 1-1,0 0 0,0 0 0,0-1 0,0 1 0,0 0 0,1 1 0,0 3 67,-1 50 682,-1-11-348,4 114 436,3-116-685,-2-14-173,0 35 1,-5-33-31,1-13 74,0-1-1,4 33 1,0-34 8,0 6 99,-5-14 1,-1-1 0,1 1 1,-1-1-1,0 0 0,-1 1 1,0-1-1,-4 7 0,3-6 13,4-6-153,-6 9 227,-3-17-85,5 3-111,-3-2 25,5 4-48,0 0-1,0 1 0,0-1 1,0 0-1,0 0 1,0 0-1,1-1 0,-1 1 1,1 0-1,0-1 1,0 1-1,-2-5 0,1-7-2,1 0 0,0-1-1,2-22 1,-1 8-33,0-18-1,-1 19 7,1 0 0,2-1 0,0 1 0,2 0 0,9-33 0,0 18 20,3 0 1,2 1 0,30-53-1,-44 87 20,0 2 0,0-1 0,1 0 0,0 1 0,0 0 0,1 0 0,0 1-1,9-8 1,-10 10 24,0 0-1,0 0 0,1 1 0,-1 0 0,0 0 0,1 0 0,0 1 1,-1 0-1,1 0 0,0 0 0,-1 1 0,7 0 0,-1 0-49,-1 1 0,0 0 0,0 0 0,0 1 0,17 6-1,-23-7 14,-1 1 0,1-1-1,0 1 1,-1 0 0,0 0-1,1 1 1,-1-1-1,3 4 1,-5-5 3,1 1 0,-1-1 0,0 1 0,0 0 0,1 0 0,-1-1 0,-1 1 0,1 0 0,0 0 0,0 0 0,-1 0 0,1 0 0,-1 0 0,1 1 0,-1-1-1,0 2 1,-1 3 48,1 0-1,-1 0 0,-1 0 0,1-1 1,-1 1-1,-5 11 0,-22 41 307,15-32-160,7-12-119,-11 19 66,6-19-65,0-1 0,-21 20-1,13-15-67,12-11-8,0 0 1,-1-1-1,0 0 1,-16 9-1,20-13-11,-2 0 0,1-1-1,0 1 1,-1-1 0,1 0-1,-1-1 1,1 0 0,-1 0-1,-10 1 1,13-3-36,-1 1 0,1-1-1,0 1 1,0-1 0,0 0 0,0-1 0,0 1-1,0-1 1,-6-3 0,-3 2-56,12 3 91,1 0 0,0 0 0,0 0 0,0 0 0,0 0 0,0 0 0,0 0 0,0 0 0,0 0-1,0 0 1,0 0 0,-1 0 0,1 0 0,0 0 0,0 0 0,0 0 0,0 0 0,0 0 0,0 0 0,0 0-1,0 0 1,0 0 0,0 0 0,-1 0 0,1 0 0,0 0 0,0 0 0,0 0 0,0 1 0,0-1-1,0 0 1,0 0 0,0 0 0,0 0 0,0 0 0,0 0 0,0 0 0,0 0 0,0 0 0,0 0 0,0 0-1,0 1 1,0-1 0,0 0 0,0 0 0,0 0 0,0 0 0,0 0 0,0 0 0,0 0 0,0 0 0,0 0-1,0 0 1,0 1 0,0-1 0,0 0 0,0 1 10,0 0 1,0 1-1,1-1 1,-1 0-1,1 0 0,-1 1 1,1-1-1,-1 0 1,1 0-1,0 0 0,-1 0 1,1 0-1,0 0 1,0 0-1,0 0 0,0 0 1,0 0-1,0 0 1,0 0-1,0-1 0,0 1 1,0 0-1,0-1 1,2 1-1,1 2 68,0-1 0,-1 0 0,1 1 1,-1 0-1,1 0 0,-1 0 0,4 5 0,-4-4-24,1 1 7,0 1 0,0-1 1,1 0-1,0-1 0,8 8 1,9 1 184,1-1 1,37 15-1,-23-11-79,157 56 464,-27-13 200,-127-43-917,-15-2-890,-21-13 830,1 0 0,-1-1 0,1 1 0,7-1 0</inkml:trace>
</inkml:ink>
</file>

<file path=ppt/ink/ink1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9:08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 2976,'-11'0'832,"15"0"-354,14 0 36,-18 0-458,1 0-1,-1 0 1,0 0 0,1 0 0,-1 0 0,0 0-1,1 0 1,-1 0 0,0 0 0,1 0 0,-1 0-1,0 0 1,1 0 0,-1 0 0,0 0 0,1 1-1,-1-1 1,0 0 0,0 0 0,1 0 0,-1 1-1,0-1 1,0 0 0,1 0 0,-1 1-1,44 26 3332,-44-27-3367,0 1-1,1-1 1,-1 0 0,0 0-1,0 1 1,1-1 0,-1 0 0,0 0-1,0 0 1,1 0 0,-1 1-1,0-1 1,1 0 0,-1 0-1,0 0 1,1 0 0,-1 0-1,0 0 1,1 0 0,-1 0 0,0 0-1,1 0 1,-1 0 0,0 0-1,1 0 1,2 0 25,-2 0-41,0 0 0,0-1 1,1 1-1,-1 0 1,0 1-1,0-1 1,0 0-1,0 0 1,0 0-1,0 0 0,-1 1 1,1-1-1,0 1 1,0-1-1,0 0 1,0 1-1,0 0 1,0-1-1,0 1 0,-1-1 1,1 1-1,0 0 1,-1 0-1,1-1 1,0 1-1,-1 0 0,1 0 1,-1 0-1,1 0 1,-1 0-1,1 1 1,4 7-32,-4-8 45,0 0 0,0 1 1,0-1-1,0 1 0,-1 0 1,1-1-1,0 1 0,-1-1 0,1 1 1,-1 0-1,0 0 0,1-1 1,-1 3-1,0 1 0,0-4 22,1 1 0,-1-1 0,0 1 0,0-1 0,0 1 0,0-1 0,0 1 0,-1 0 0,1-1 0,0 1 0,-1-1 0,1 1 0,-1-1 1,0 0-1,1 1 0,-3 2 0,-6 4 29,7-7-56,0 1 0,0 0 0,0 0 0,0-1 0,0 1 0,1 0 0,-1 1 1,0-1-1,1 0 0,-2 4 0,-7 6 2,7-9-101,0 0-1,0 1 1,1-1 0,-5 8 0,7-11 81,0 1-1,0-1 0,-1 0 0,1 1 1,0-1-1,0 0 0,0 1 0,0-1 0,0 0 1,0 1-1,0-1 0,0 0 0,0 1 1,0-1-1,0 1 0,0-1 0,0 0 0,0 1 1,0-1-1,1 0 0,-1 1 0,0-1 1,0 0-1,0 1 0,1-1 0,-1 1 10,1-1 0,0 0-1,-1 1 1,1-1 0,0 1-1,0-1 1,0 0 0,-1 0 0,1 1-1,0-1 1,0 0 0,0 0-1,0 0 1,-1 0 0,3 0-1,4 0 31,-5 0-5,0 0 0,1 0 0,-1 0 1,0 0-1,0 0 0,1 0 0,-1-1 0,0 1 0,3-2 1,2-1-53,0 0 1,0 0 0,0 1 0,0 0 0,10-1-1,30-11-131</inkml:trace>
</inkml:ink>
</file>

<file path=ppt/ink/ink1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9:09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3712,'0'0'1221,"6"0"-757,3 0-285,-3-1 90,-1 1 0,1-1 0,-1 2 0,1-1 0,-1 0 0,1 1 0,6 2 0,-9-1-200,1 1 0,-1-1 1,0 1-1,0 0 0,5 6 1,-5-6-19,0 0 1,0 0-1,0 0 1,0 0 0,7 4-1,0-3 48,-9-3-86,0-1 1,1 0-1,-1 1 1,0-1-1,0 1 1,0-1-1,0 1 1,0-1-1,0 1 1,0 0-1,0-1 1,0 1-1,0 0 1,0 0-1,-1 0 1,1 0-1,0 0 1,0 0-1,-1 0 1,1 0-1,-1 0 1,1 0-1,-1 0 1,1 0-1,-1 1 1,0-1-1,0 0 1,1 0-1,-1 0 1,0 1-1,0-1 1,0 2-1,-1-1 10,1-1 0,-1 1 0,1-1 1,-1 1-1,0-1 0,1 0 0,-1 1 0,0-1 0,0 0 0,0 1 1,0-1-1,0 0 0,0 0 0,-1 0 0,1 0 0,0 0 1,0 0-1,-1 0 0,1-1 0,0 1 0,-1 0 0,1-1 0,-4 2 1,0 0 44,-9 4 396,9 5-283,-2-7-412,6-3 218,1-1 0,-1 0 0,1 0 0,0 0 0,-1 1 0,1-1 0,0 0 0,-1 0 0,1 1 0,0-1 0,-1 0 0,1 1 0,0-1 0,-1 1 0,1-1 0,0 0 0,0 1 0,0-1 0,-1 0 0,1 1 0,0-1 0,0 1 0,0-1 0,0 1 0,0-1 0,0 0 0,0 1 0,0-1 0,0 1 0,0 0 0,0-1 11,0 0 0,0 0 0,0 0 1,0 0-1,0 0 0,0 0 0,0 1 0,0-1 1,0 0-1,0 0 0,0 0 0,0 0 1,0 0-1,0 0 0,0 0 0,0 0 0,0 0 1,0 1-1,0-1 0,0 0 0,0 0 1,0 0-1,0 0 0,0 0 0,0 0 0,0 0 1,0 0-1,0 0 0,0 0 0,0 0 1,1 0-1,-1 1 0,0-1 0,0 0 0,0 0 1,0 0-1,0 0 0,0 0 0,0 0 1,0 0-1,0 0 0,0 0 0,0 0 1,1 0-1,-1 0 0,0 0 0,0 0 0,0 0 1,0 0-1,0 0 0,0 0 0,0 0 1,0 0-1,0 0 0,1 0 0,-1 0 0,2 0-8,-1 0-1,1 1 0,0-1 0,0 1 0,-1-1 1,1 1-1,0 0 0,-1-1 0,1 1 0,-1 0 1,1 0-1,-1 0 0,1 1 0,-1-1 1,0 0-1,2 3 0,15 10-190,-12-11 173,-1-1 5,0 0-1,0 1 1,-1 0 0,7 5-1,-10-7 22,0 0 0,1 0 0,-1 1 0,0-1-1,0 0 1,0 1 0,-1-1 0,1 1 0,0-1-1,0 1 1,-1 0 0,1-1 0,-1 1 0,1 0-1,-1-1 1,0 1 0,0 0 0,0 2 0,0 61 151,0-64-129,0 1 0,0-1 0,0 1-1,0-1 1,0 0 0,0 1 0,-1-1 0,1 0 0,0 0-1,-1 1 1,1-1 0,-1 0 0,0 0 0,1 0 0,-1 1-1,0-1 1,0 0 0,0 0 0,0 0 0,0 0 0,0 0 0,0-1-1,0 1 1,-2 1 0,-11 4 177,10 1-121,0-3-50,-10-2-69,8-2-1465,7 0 461,7 0-824,9 0-780</inkml:trace>
</inkml:ink>
</file>

<file path=ppt/ink/ink1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9:09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99 3808,'-27'14'1227,"27"-14"-1215,-1 0 1,1 0 0,0 0 0,0 0-1,-1 0 1,1 0 0,0 0 0,0 0-1,-1 1 1,1-1 0,0 0 0,0 0 0,-1 0-1,1 0 1,0 1 0,0-1 0,0 0-1,-1 0 1,1 0 0,0 1 0,0-1-1,0 0 1,0 0 0,0 1 0,0-1 0,-1 0-1,1 1 1,0-1 0,0 0 0,0 0-1,0 1 1,0-1 0,0 0 0,0 1 0,0-1-1,0 0 1,0 1 0,0 9 75,0-5-5,0-1 0,0 1 0,0-1-1,0 1 1,1-1 0,0 1 0,0 0 0,0-1 0,0 0-1,1 1 1,0-1 0,0 0 0,4 7 0,0 0 148,-5-8-181,0-1 0,1 1 0,-1 0 0,1-1 0,0 1 0,0-1 0,-1 0 0,2 0 0,-1 1 0,0-1 0,0-1 0,1 1 0,-1 0 0,4 1 0,14 6 25,1 0-1,0-2 1,1-1 0,-1-1-1,1 0 1,0-2 0,0 0-1,0-2 1,42-2 0,20-10 133,-45 8-143,-14 2 24,-1-1-1,47-11 0,-19-1 30,-38 12-81,-7 2-18,-1-1-1,0-1 1,12-3 0,-16 5 5,0-1-1,0 0 0,0 0 0,0-1 1,0 1-1,0 0 0,-1-1 1,1 1-1,0-1 0,-1 1 1,1-1-1,-1 0 0,0 0 0,0 0 1,2-2-1,-3 2-9,1 0 0,-1 0 0,0 0 0,0 0 0,0 0 0,0 0-1,0 0 1,0 0 0,0 0 0,-1 0 0,1 0 0,-1 0 0,1 0 0,-1 0 0,0 0 0,0 0 0,0 1-1,0-1 1,-2-3 0,-2-2 12,2 1-21,0 0 0,-1 0 0,0 1 0,0-1 0,0 1 0,-1 0 0,0 1 0,-6-6 0,-5-2-11,-27-13-1,28 16 2,-3-1-38,-1 1 0,0 0 1,0 1-1,-1 2 0,0 0 1,0 0-1,-1 2 0,1 1 1,-28-1-1,44 4 37,1 0 0,0 0 1,-1 0-1,1 1 0,-1-1 0,1 1 0,0 0 1,-1 0-1,1 1 0,0-1 0,0 0 0,0 1 1,0 0-1,0 0 0,0 0 0,0 0 0,-3 4 1,-4 2-35,0 0-23,4-3-4,0-1 0,0 2 0,-7 7 0,9-8 32,1 1-1,-1 0 1,1 0 0,-3 9-1,1-4 16,-20 41 7,-10 24 90,26-51 41,1 1 1,-6 36-1,11-46-32,2-1 0,0 0-1,0 1 1,2-1 0,3 25-1,-4-36-47,1 1 0,0-1 0,0 0 0,0 0 0,0 0-1,1 1 1,0-1 0,0-1 0,0 1 0,0 0 0,0 0-1,1-1 1,0 1 0,0-1 0,0 0 0,0 0 0,0 0-1,1 0 1,-1-1 0,6 4 0,9 1 71,1-1 1,-1 0-1,1-2 0,0 0 1,33 2-1,7-4-836,1-3 0,78-11 0,-70 9-729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36:11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281 0 2560,'13'13'832,"-13"-12"-818,0-1-1,1 1 1,-1-1 0,0 1-1,1-1 1,-1 1 0,0-1-1,0 1 1,0-1 0,1 1-1,-1-1 1,0 1 0,0-1-1,0 1 1,0 0 0,0-1-1,0 1 1,0-1 0,0 1 0,0-1-1,0 1 1,-1 0 0,2 14 52,0-4 81,-1 0 0,0 1-1,-1-1 1,-2 15 0,0-14-43,0 4 336,0 1 0,-1 29-1,3-26 65,-7 40-1,4-34-219,3-15-101,0-1 0,-1 1 0,0-1 1,-1 0-1,0 0 0,-1 0 0,0 0 0,-10 17 0,4-10 221,9-15-368,0 1 1,-1-1-1,1 0 0,-1 1 0,1-1 0,-1 0 1,0 0-1,0 0 0,0 0 0,0 0 1,0 0-1,-1-1 0,1 1 0,0-1 0,-1 0 1,1 1-1,-5 0 0,-53 14-4,58-16-49,-3 2 17,-1-1 0,1 1 0,0-2 0,-1 1 0,0 0 0,-8-1 0,11-1-56,-1 0-1,1 0 1,-1 0 0,1-1-1,0 1 1,0-1 0,-1 1-1,1-1 1,0 0 0,1-1 0,-1 1-1,0 0 1,-3-5 0,6 7 56,-4-4-628,0 1 1,0-2 0,1 1 0,-6-8 0,8 9 396,0 0 1,1 1 0,-1-1-1,0 0 1,1 0-1,-1 0 1,1 0 0,0 0-1,0-3 1</inkml:trace>
</inkml:ink>
</file>

<file path=ppt/ink/ink1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9:10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3808,'14'-13'1227,"-14"12"-1209,0 1 1,1 0 0,-1 0-1,0-1 1,0 1 0,1 0-1,-1 0 1,0 0 0,1-1-1,-1 1 1,0 0 0,0 0-1,1 0 1,-1 0 0,0 0-1,1 0 1,-1 0 0,0 0-1,1 0 1,-1 0-1,0 0 1,1 0 0,-1 0-1,0 0 1,1 0 0,20-1 295,-5 0 110,1 1 0,-1 0 0,23 5 0,3 7 155,-37-11-550,-1 1 1,0 0 0,0 0-1,1 0 1,-1 1 0,0-1 0,4 4-1,-6-4-10,-1 1 1,1-1-1,0 0 0,-1 1 0,1-1 0,-1 1 0,0-1 0,0 1 0,0-1 0,0 1 0,0 0 0,0 0 0,-1-1 0,0 1 0,1 0 0,-1 0 0,0 0 0,0 0 0,-1-1 0,0 6 0,-10 14 280,9-14-234,2-6-52,-1 1 1,1-1-1,-1 0 1,0 0-1,0 0 1,0 0 0,0 0-1,-2 3 1,-4 3 32,0-1 1,0 0 0,-9 5-1,-21 20 72,30-25-89,-1 1 0,0-2 1,0 1-1,-1-1 0,-16 9 1,-24 15 124,48-30-164,0 1 0,0-1 0,0 0 0,0 1 0,0-1 0,0 1 0,1-1 0,-1 1 0,0-1 0,0 1 0,0 0 0,1-1 0,-1 1 0,0 0 0,1 0 0,-1-1 0,1 1 0,-1 0 0,1 0 0,-1 0 0,1 0 0,0 0 0,-1 0 0,1-1 0,0 1 0,0 0 0,-1 0 0,1 0 0,0 0 0,0 0 0,0 0 0,0 0 0,1 0 0,-1 0 0,0 2 0,0 4-8,0-7 17,0 1 0,0-1 0,0 1 1,0 0-1,0-1 0,0 1 0,1 0 0,-1-1 1,0 1-1,0-1 0,0 1 0,1 0 0,-1-1 1,0 1-1,0-1 0,1 1 0,-1-1 0,1 1 1,-1-1-1,0 1 0,1-1 0,-1 0 0,1 1 1,14 3 1,-3-2 1,4 2 85,-1-1 1,1 0-1,-1-1 1,21-1-1,194-1-551,-218 0-33,1-1-1,-1-1 1,1 0-1,12-5 1,-18 6 51,-1 0 106,-1 0 0,1 0 0,10 1 0</inkml:trace>
</inkml:ink>
</file>

<file path=ppt/ink/ink1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9:10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33 247 3488,'-16'-33'1280,"16"33"-992,0-17-64,0 17 1056,0 17-736,0-1 64,0 1-384,-17 15 64,17 17-160,0 1-64,0-18-32,0 18 224,0-18-128,17-15 160,-17 16-160,16-33-1344,0 16 672</inkml:trace>
  <inkml:trace contextRef="#ctx0" brushRef="#br0" timeOffset="1">98 17 5824,'-32'-16'2144,"32"16"-1664,-17 16-128,17-16-192,0 0-160,17 0 128,-17 0-64</inkml:trace>
</inkml:ink>
</file>

<file path=ppt/ink/ink1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9:11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0 1728,'-11'2'1456,"13"4"942,4 5-2364,0 19 238,7 8-67,-9-30-154,-1 1 0,4 18-1,-1 22 201,-2-23-159,0-10-2,-2 0 0,1 25 0,-2 0 2,0-17-80,-1 0 0,-4 34 0,-13 24 612,15-76-452,-1 1-1,0-1 0,0 0 0,-1-1 0,0 1 1,0-1-1,0 1 0,-1-1 0,-6 6 0,10-11-131,1 1-1,-1-1 0,1 0 0,-1 1 0,0-1 0,1 0 0,-1 0 0,1 1 1,-1-1-1,1 0 0,-1 0 0,0 0 0,1 0 0,-1 0 0,1 0 0,-1 0 1,0 0-1,1 0 0,-1 0 0,1 0 0,-1 0 0,0 0 0,1 0 0,-1 0 1,1-1-1,-1 1 0,0 0 0,1 0 0,-1-1 0,0 0 0,0 1 82,0-1-80,0 1 1,0-1-1,0 0 1,0 1-1,0-1 0,0 0 1,0 0-1,1 0 1,-1 1-1,0-1 1,0 0-1,1 0 1,-1 0-1,0-1 1,1 1-1,-1 0 0,0-2 1,1 0 17,-1 0-1,1 0 1,0 0 0,0 0-1,0 0 1,0 1 0,0-1 0,1 0-1,1-5 1,6-14-93,1-1 0,23-38 1,-27 54-51,0 0 1,0 1-1,1 0 1,0 0-1,0 1 1,1 0-1,10-7 1,2-3-316,17-18-182</inkml:trace>
</inkml:ink>
</file>

<file path=ppt/ink/ink1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9:13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1050 2304,'0'0'752,"0"0"-453,0 0 10,3 0 475,8 0-208,-9 0-32,-2-5-208,0 2-293,0 1 1,0-1-1,1 0 1,-1 1-1,0-1 0,2-3 1,3 1 56,1-4 72,-5 5-95,0 0 1,-1 0 0,0-1 0,0-7-1,0 3 89,0-1-1,3-18 1,7-28 313,10-47 146,-16 92-577,42-169 272,-38 138-293,-2 8 10,15-48 0,6 3 38,-5-1 21,25-37 389,-45 109-457,1 0 0,0 1 0,1-1-1,0 1 1,0 0 0,0 0 0,1 0-1,0 0 1,10-9 0,34-33 436,-47 47-460,0 0 0,-1 1 1,1-1-1,0 1 0,0 0 1,1 0-1,-1-1 0,0 1 1,0 0-1,0 1 0,1-1 0,-1 0 1,0 1-1,1-1 0,-1 1 1,1 0-1,-1 0 0,1 0 1,-1 0-1,3 0 0,-4 0-1,0 0 0,0 0-1,0 0 1,0 0 0,0 0-1,-1 0 1,1 1 0,0-1-1,0 0 1,0 0 0,0 1-1,0-1 1,1 1 0,-2 0-1,0-1 1,1 0-1,-1 1 1,0-1-1,0 0 1,0 1-1,1-1 1,-1 0 0,0 1-1,0-1 1,0 1-1,0-1 1,0 1-1,0-1 1,0 0-1,0 1 1,0-1-1,0 1 1,0-1-1,0 0 1,0 1-1,0-1 1,0 1 0,0-1-1,-1 0 1,1 1-1,-8 12 161,4-7-42,-15 43 332,12-36-510,-1-2 0,0 1 0,-1-1 0,0 0 1,-16 13-1,24-22-1,-11 12-155,11-14 175,1 1-1,-1 0 1,1-1-1,0 1 1,-1 0-1,1-1 0,0 1 1,0 0-1,-1 0 1,1-1-1,0 1 1,0 0-1,0 0 0,0-1 1,0 1-1,0 0 1,0 0-1,0-1 1,0 1-1,0 0 1,0 0-1,1 0 0,0-1 11,0 0 1,0 0-1,0 0 0,1 0 0,-1 0 0,0 0 0,0 0 0,0 1 0,0-1 0,0 0 1,0 1-1,2 0 0,-1 0 5,0 0 1,-1 1 0,1-1-1,-1 1 1,0-1 0,1 1-1,-1 0 1,0-1 0,0 1-1,0 0 1,0 0-1,1 2 1,8 26-149,-8-23 147,4 17-200,-4-15 180,4 21-13,-6-29 64,0 1 1,0-1-1,-1 1 0,1-1 0,0 1 1,-1-1-1,1 1 0,-1-1 0,-1 3 1,-1 3 42,2 11 41,1-16-37,0 1 0,0-1 1,0 1-1,0-1 0,-1 1 1,1-1-1,-1 1 1,1-1-1,-3 5 0,1-3 61,-1 0-1,0 0 0,0 0 1,0 0-1,0-1 0,-6 5 0,7-6-89,0 0-1,0 0 1,0-1-1,-1 1 0,1-1 1,-1 0-1,1 1 0,-1-1 1,1 0-1,-1 0 1,1-1-1,-1 1 0,-2 0 1,-26-1-4,31 0-24,0 0 0,0 0 0,0 0 0,0 0 1,0 0-1,0 0 0,0 0 0,0 0 0,0 0 0,0 0 0,-1 0 0,1 0 0,0 0 0,0 0 1,0 0-1,0 0 0,0 0 0,0 0 0,0 0 0,0 0 0,0 0 0,0 0 0,-1 0 0,1 0 1,0 0-1,0 0 0,0 0 0,0 0 0,0 0 0,0-1 0,0 1 0,0 0 0,0 0 0,0 0 1,0 0-1,0 0 0,0 0 0,0 0 0,0 0 0,0 0 0,0 0 0,0 0 0,0-1 0,0 1 0,-1 0 1,1 0-1,0 0 0,0 0 0,1 0 0,-1 0 0,0 0 0,0 0 0,0 0 0,0-1 0,0 1 1,0 0-1,0-11-899,0 9 220</inkml:trace>
</inkml:ink>
</file>

<file path=ppt/ink/ink1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9:13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 2656,'0'0'837,"0"0"-501,0 0 70,0 0 778,0-3-363,0-8-219,0 8-255,3 3-27,-3 0-306,1 0 0,-1 0-1,1 0 1,-1 0 0,1 0-1,-1 0 1,1 0 0,0 0 0,-1 0-1,0 0 1,1 0 0,-1-1-1,1 1 1,-1 0 0,1 0 0,-1-1-1,1 1 1,-1 0 0,1 0-1,-1-1 1,0 1 0,1-1 0,-1 1-1,0 0 1,1-1 0,-1 1-1,0-1 1,0 1 0,1-1 0,-1 1-1,0 0 1,0-1 0,0 1-1,0-1 1,1 1 0,-1-1 0,0 1-1,0-1 1,0 0 0,0 1-1,0-1 1,0 0-10,-1 1-1,1 0 1,0 0-1,0 0 1,0 0-1,0 0 1,0 0 0,0 0-1,0 0 1,0 0-1,0 0 1,0-1-1,0 1 1,0 0-1,0 0 1,0 0 0,0 0-1,0 0 1,0 0-1,0 0 1,1 0-1,-1 0 1,0 0-1,0-1 1,0 1 0,0 0-1,0 0 1,0 0-1,0 0 1,0 0-1,0 0 1,0 0-1,0 0 1,0 0 0,0 0-1,0 0 1,1 0-1,-1 0 1,0 0-1,0 0 1,0 0-1,0 0 1,0 0 0,0 0-1,0 0 1,0 0-1,0 0 1,0 0-1,1 0 1,-1 0-1,0 0 1,0 0 0,0 0-1,0 0 1,0 0-1,0 0 1,13-1 20,-8 0-13,0 1 0,0 0 0,0 0 0,0 0 0,-1 0 0,1 1 0,0 0 0,6 2-1,36 27 44,-46-29-39,1 1-1,0 0 1,0 0 0,0-1 0,-1 1 0,1 1-1,-1-1 1,0 0 0,0 0 0,0 0 0,0 1-1,0-1 1,0 1 0,0-1 0,-1 0 0,1 1-1,-1-1 1,0 1 0,0-1 0,0 1 0,0 0-1,-1 4 1,1-2 27,-1 1 1,0 0-1,-1-1 0,1 1 0,-1-1 0,0 0 0,0 0 1,-5 8-1,3-7 3,0-1 0,-1 1 1,1-1-1,-1 0 0,-1 0 1,1 0-1,-11 7 0,11-10-47,4-2-1,1 1 0,-1-1 0,0 0 0,1 1 0,-1-1 0,0 0 1,1 1-1,-1-1 0,1 1 0,-1-1 0,1 1 0,-1-1 0,1 1 0,-1-1 0,1 1 0,-1-1 1,1 1-1,0 0 0,-1-1 0,1 1 0,-1 1 0,-1 3-11,-9 8-44,11-12 46,-1-1 0,1 1 1,-1-1-1,1 1 1,0 0-1,-1-1 0,1 1 1,0-1-1,0 1 1,0-1-1,-1 1 0,1 0 1,0-1-1,0 1 1,0 0-1,0-1 0,0 1 1,0 0-1,0-1 1,0 1-1,0-1 0,0 1 1,1 0-1,-1-1 0,0 2 1,0-2-13,0 0 22,0 0 0,0 0 0,0 0 1,0 0-1,0 0 0,0 0 0,0 1 0,0-1 0,0 0 0,0 0 0,0 0 0,0 0 0,0 0 0,0 0 0,0 0 0,0 0 0,0 0 0,0 0 0,0 1 0,0-1 0,0 0 0,0 0 0,0 0 0,0 0 0,0 0 0,1 0 0,-1 0 0,0 0 0,0 0 0,0 0 0,0 0 1,0 0-1,0 1 0,0-1 0,0 0 0,0 0 0,0 0 0,0 0 0,0 0 0,1 0 0,-1 0 0,0 0 0,0 0 0,0 0 0,0 0 0,0 0 0,0 0 0,0 0 0,0 0 0,0 0 0,0 0 0,1 0 0,-1 0 0,0 0 0,0 0 0,0 0 0,63 0 466,-30 0-298</inkml:trace>
</inkml:ink>
</file>

<file path=ppt/ink/ink1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9:14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3072,'0'-2'74,"0"1"0,0 0 1,0-1-1,0 1 0,0 0 1,0 0-1,1-1 0,-1 1 0,1 0 1,-1 0-1,1 0 0,-1 0 1,1-1-1,-1 1 0,1 0 0,0 0 1,0 0-1,-1 0 0,1 0 0,0 1 1,0-1-1,0 0 0,0 0 1,0 0-1,0 1 0,1-1 0,-1 1 1,0-1-1,0 1 0,3-1 1,1-1 188,1 2 0,0-1 0,0 1 0,0 0 1,8 0-1,-1 1 36,-8 0-251,-1 0 1,1 0-1,-1 0 1,1 1-1,-1 0 0,1 0 1,-1 0-1,0 0 1,0 1-1,0-1 0,0 1 1,-1 0-1,5 5 0,0 5 128,-4-10-122,3 2 42,-6 2-33,0-1 1,0 0 0,-1 0 0,1 0-1,-2 9 1,1 0 82,0-14-137,0 1 1,-1-1-1,1 1 1,0-1-1,0 1 1,-1-1-1,1 1 1,-1-1-1,1 1 1,-1-1-1,0 0 1,0 1-1,0-1 1,1 0-1,-1 1 1,0-1-1,-2 1 1,-20 14 68,11-9-39,7-3-20,-1 0 0,0-1 0,1 1 0,-2-1 0,1-1 0,0 1 1,0-1-1,-1 0 0,0 0 0,1-1 0,-9 1 0,14-2-30,0 0-1,0 0 1,0 0-1,0 0 1,0 0-1,0 0 1,0 0 0,0 1-1,0-1 1,-1 0-1,1 1 1,0-1-1,-1 1 1,-2 6-363,5-14-703,-1 4 187,2 3 752,0 0 1,-1 0-1,1 0 1,0 0-1,-1-1 1,1 1-1,0-1 1,-1 0-1,1 1 1,-1-1-1,1 0 1,-1 0-1,3-1 1,4-3-87,6-1 69,-9-1 268,-5 7-97,0-1 0,0 1 0,0 0 0,1-1 0,-1 1 1,0 0-1,0-1 0,1 1 0,-1 0 0,0-1 0,1 1 0,-1 0 1,0-1-1,1 1 0,-1 0 0,0 0 0,1-1 0,-1 1 0,1 0 1,-1 0-1,0 0 0,1 0 0,-1 0 0,1 0 0,-1 0 0,1 0 1,-1-1-1,0 2 0,1-1 0,0 0 0,-1 0 6,0 0 0,0 0-1,0 0 1,0 0 0,1 0-1,-1 0 1,0 0 0,0 0 0,0 0-1,0 0 1,0 0 0,0 0-1,0 0 1,0 0 0,0 0-1,0 0 1,1 0 0,-1 0 0,0 0-1,0 0 1,0 0 0,0 0-1,0 0 1,0 0 0,0 0 0,0-1-1,0 1 1,0 0 0,0 0-1,1 0 1,-1 0 0,0 0 0,0 0-1,0 0 1,0 0 0,0 0-1,0 0 1,0 0 0,0 0-1,0-1 1,0 1 0,0 0 0,0 0-1,0 0 1,0 0 0,0 0-1,0 0 1,0 0 0,0 0 0,0 0-1,0 0 1,0-1 0,0 1-1,0 0 1,0 0 0,0 0-1,0-11 977,0 8 159,0 3-384,0 3 1,0-2-758,0-1 0,0 1 0,0-1 0,0 1 0,0-1 0,0 1 0,0-1 0,0 1 0,1-1 0,-1 0 0,0 1 0,0-1 0,0 1 0,1-1 0,-1 1 0,0-1 0,1 0 0,-1 1 0,0-1 0,1 1 0,-1-1 0,1 0 0,-1 0 0,0 1 0,1-1 0,-1 0 0,1 0 0,-1 1 0,1-1 0,0 0 0,17 2 135,-15-2-121,-1 0-27,-1 0 0,1 0 0,0-1-1,0 1 1,-1 0 0,1-1 0,0 1 0,-1-1 0,1 1 0,0-1-1,-1 0 1,1 0 0,1-1 0,10-4-96,-9 5 70,1 0 1,-1 1-1,1-1 1,7 1 0,-12 0 22</inkml:trace>
</inkml:ink>
</file>

<file path=ppt/ink/ink1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9:14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0 656 4224,'14'0'1007,"-5"1"-733,0-1-1,0 0 1,0-1 0,-1 0-1,1 0 1,0-1 0,-1 0-1,1 0 1,13-6 0,9-9 181,40-29 0,-42 27-357,-20 12-54,0 0 0,0-1 0,-1 0 0,0 0 0,-1-1 0,0 0 0,12-19 0,-13 19 9,6-8 42,6-10 71,1-21 158,-2 0-45,-11 33-221,0-2 0,-1 1 0,-1 0 0,0-1 0,-1 0-1,1-29 1,-3 22-25,-1 15-6,1-1 0,-1 1-1,-1 0 1,0 0-1,0 0 1,0 0-1,-1 0 1,-1 0-1,-6-16 1,-5-5 58,12 24-58,-3-6-59,5 12 26,-1 0 0,1-1 0,-1 1 0,1 0 0,0 0-1,-1 0 1,1 0 0,-1 0 0,1 0 0,-1 0 0,1 0-1,-1 0 1,1 0 0,-1 0 0,1 0 0,0 0 0,-1 0-1,1 0 1,-1 0 0,1 1 0,-1-1 0,1 0 0,0 0-1,-1 0 1,0 1 0,-3 2-21,0-1 0,1 1 0,-1 0 0,0 0 0,1 1 0,0-1-1,0 1 1,0-1 0,0 1 0,0 0 0,1 0 0,-3 5 0,-5 40-58,-15 14 143,3 6-4,16-51-53,-1 1-10,-4 23 1,7-22 68,2 0 0,1 0 0,0 1 0,1-1 0,2 0 0,0 0 0,1 1 0,1-2 0,0 1 1,2 0-1,0-1 0,2 0 0,0 0 0,17 28 0,-24-46-210,0 1-1,0-1 1,1 1 0,-1-1-1,0 1 1,1-1 0,-1 0-1,1 0 1,0 0 0,-1 0-1,1 0 1,0 0 0,0 0-1,-1-1 1,1 1 0,0-1-1,0 1 1,0-1 0,0 0-1,0 1 1,0-1 0,0 0-1,0 0 1,3-1 0,-1 1-241,29 0-1929</inkml:trace>
</inkml:ink>
</file>

<file path=ppt/ink/ink1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9:14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3488,'16'17'1280,"-16"-17"-992,16 16-64,1 1 832,-1 15-608,-16-15 384,17 16-480,-17-1 160,0-15-288,0 16 64,-17-17-160,17 0 0,-16 1-64,16-17-64,0 0 32,33 0-128,-17 0 64</inkml:trace>
</inkml:ink>
</file>

<file path=ppt/ink/ink1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9:15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33 3648,'-16'0'1344,"16"0"-1024,0 0-128,0 0 1120,0 0-768,16 0 1120,1 0-960,16 0 160,16-16-512,0 16 128,16 0-256,-15-16-128,-1 16-64</inkml:trace>
</inkml:ink>
</file>

<file path=ppt/ink/ink1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9:16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1 197 2912,'0'0'923,"0"0"-550,0 0-197,2 0-37,4 0-23,0-1 0,-1 1 1,1-1-1,-1 0 1,9-3-1,10-3 44,-8 5-77,0 1 0,0 0 0,17 2 0,3 0 54,9-2-42,121 4 178,-27 8-177,241-11-144,-311-2 36,392-9-40,586-18 569,-926 25-447,319-13 95,68 4 1,3 7-17,361-15 202,86-1 173,-333 16-236,55-7-16,-590 10-243,457-8 80,100 8-93,299-7-6,-712 6 12,287-1 26,-26-6 27,162 8 49,-465 3-61,469 0 187,-388 0-164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36:12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4640,'-16'0'1728,"16"0"-1344,16 16-96,-16-16 800,0 0-640,0 0-96,15 0-224,1 0 32,15 0-96</inkml:trace>
</inkml:ink>
</file>

<file path=ppt/ink/ink1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9:16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0 3328,'-33'0'1216,"33"0"-928,-49 49-96,33-16 160,-1 16-224,1 33 736,0 0-480,-1 16 160,1-16-288,16-16-32,0-1-128,0-32 224,16 16-192,-16-32-1088,17-1 512</inkml:trace>
</inkml:ink>
</file>

<file path=ppt/ink/ink1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9:17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5408,'33'16'1984,"-33"-16"-1536,98 0-128,-32 16 800,0-16-672,32 0 320,-16 0-448,32 0-2784,-15 0 1312</inkml:trace>
</inkml:ink>
</file>

<file path=ppt/ink/ink1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9:18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33 3392,'0'-16'1248,"0"16"-960,0-17-64,0 34 704,0-17-544,0 33 960,0-1-736,-17 34-32,17-17-352,-16 17 0,16-17-128,0 0 288,0-16-192,0 0-1440,0-1 672</inkml:trace>
</inkml:ink>
</file>

<file path=ppt/ink/ink1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9:17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17 2560,'-28'14'832,"27"-14"-816,1 1-1,-1-1 1,0 0 0,1 1 0,-1-1-1,0 1 1,1 0 0,-1-1-1,0 1 1,1-1 0,-1 1 0,1 0-1,0 0 1,-1-1 0,1 1 0,-1 0-1,1 0 1,0-1 0,-1 2 0,1-2-16,-6 13 106,-10 26 1,10-4 126,4-18-114,-1 0-40,-1 7 119,1 0-1,0 29 1,3 252 548,-1-300-676,1 0-1,1 0 0,-1 0 1,2 8-1,2-3 42,-4-9-98,1-1-1,-1 1 0,0 0 1,1-1-1,-1 1 0,0 0 1,1-1-1,-1 1 0,0 0 1,0-1-1,0 1 0,0 0 1,0-1-1,0 1 0,0 0 1,0-1-1,0 1 0,0 0 0,0-1 1,0 1-1,-1 0 0,1-1 1,0 1-1,0 0 0,-1-1 1,1 1-1,0 0 0,-1-1 1,1 1-1,-1-1 0,1 1 1,0-1-1,-1 1 0,1-1 0,-2 1 1,0 2 216,-1-6 75,-1-1-331,1 0 0,0-1 0,0 1 0,1-1 0,-1 0 0,1 1 0,0-1 0,-1-6 0,-2-2-114,-2-2-25,2 0-1,-1 0 1,2-1 0,-4-24-1,2-28-137,3 44 202,-2-29-116,6 41 160,0-1-1,1 1 0,4-15 1,-5 20 26,1-3-16,0-1-16,0 1 1,1-1-1,0 0 1,1 1-1,0 0 1,0 0-1,1 0 1,1 0-1,11-15 1,-6 10 113,1 2-1,1-1 1,0 2 0,1-1 0,21-13 0,-19 19 12,-1 1 1,1 0 0,0 1 0,1 1 0,-1 0-1,1 2 1,0 0 0,28 0 0,-37 1-17,0 1-1,-1 1 1,1 0 0,0 0 0,-1 0 0,1 1-1,-1 0 1,1 0 0,-1 1 0,0 0 0,0 0-1,0 1 1,0 0 0,-1 0 0,1 0 0,10 11-1,-16-14-29,0 0-1,0-1 0,0 1 0,-1 0 0,1 0 0,0 0 1,0 1-1,-1-1 0,1 0 0,0 2 0,-3 9 225,-2-2-76,2-2-85,1-7-65,1 1-1,0-1 1,-1 1-1,1 0 0,-1-1 1,1 1-1,-1-1 1,0 1-1,0-1 0,0 0 1,-1 3-1,-4 0 20,0 0 0,0 0 0,-1 0 0,1-1 0,-1 0-1,0 0 1,-8 2 0,-58 15 52,66-18-86,-19 4 21,-40 10-49,-68 27 0,131-42 59,0 0 0,0 1 0,0-1 0,0 1 0,0-1 0,1 1 0,-1 0 0,0 0 0,1 0 0,0 0 0,-1 0 0,1 1-1,0-1 1,0 1 0,1 0 0,-1-1 0,0 1 0,1 0 0,0 0 0,-1 0 0,1 0 0,0 0 0,1 0 0,-1 0 0,0 1-1,1-1 1,0 0 0,0 0 0,0 0 0,0 1 0,0-1 0,1 0 0,-1 0 0,1 0 0,2 6 0,0-3 49,-1-1 0,1 1 1,0-1-1,0 0 0,0 0 1,1-1-1,0 1 0,0-1 0,0 0 1,0 0-1,1 0 0,6 4 1,8 5 217,39 18 0,-46-25-226,23 10 195,1-3 1,54 15 0,-5-3 319,-75-21-773,1-1-1,-1 0 1,0-1-1,1 0 1,19 0-1,-29-2-15,0 0 0,0 0 0,0 0 0,-1 0 0,1 0 0,0 0 0,0 1 0,0-1 0,0 0 0,0 0 0,0 1 0,-1-1-1,3 1 1,-3 0 58,1 0-1,-1 0 0,0-1 0,1 1 0,-1 0 0,0 0 0,0 0 0,0 0 0,1 0 0,-1-1 1,0 1-1,0 0 0,-1 2 0</inkml:trace>
</inkml:ink>
</file>

<file path=ppt/ink/ink1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9:19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2976,'-17'0'1120,"17"0"-896,0 0-32,0 0 960,0 0-672,0 16 288,0 0-448,0 1 32,0 15-224,0 1 64,0 16-96,17-16 160,-17 0-160,0 0 96,16 0-96,-16-17-3072,0 0 1600</inkml:trace>
</inkml:ink>
</file>

<file path=ppt/ink/ink1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9:19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4896,'1'0'96,"1"0"0,-1 0-1,1 0 1,-1 0 0,0 1 0,1-1 0,-1 1 0,0-1 0,1 1 0,-1-1-1,0 1 1,1 0 0,-1 0 0,0-1 0,0 1 0,0 0 0,0 0 0,0 0-1,0 0 1,0 0 0,0 1 0,0-1 0,-1 0 0,1 0 0,0 1-1,-1-1 1,1 0 0,-1 0 0,1 1 0,-1-1 0,0 1 0,1 2 0,0 6 155,0 1 1,-1 0 0,-1 18 0,0-4 302,1 33-410,0-59-145,1 0 0,-1 0-1,1 0 1,-1 0 0,1 0 0,0 0-1,0 0 1,-1 0 0,1 1-1,0-1 1,0 0 0,0 1 0,0-1-1,0 0 1,0 1 0,0-1 0,0 1-1,0 0 1,0-1 0,1 1 0,32-10 48,10 3-67,-22 4-108,21-6-1,9-8-36</inkml:trace>
</inkml:ink>
</file>

<file path=ppt/ink/ink1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9:19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69 2816,'0'0'917,"0"5"-565,0 500 2139,0-499-2441,0-1 0,0 0 0,0 0 0,-1 0-1,0 0 1,0 1 0,-1-1 0,1 0 0,-1-1 0,-3 8 0,2 2 166,-1 3-132,0-15-116,-5-7-55,8 2 23,-1 1-1,0 0 0,1-1 1,0 1-1,-1-1 0,1 1 1,0-1-1,0 0 0,1 0 1,-1 1-1,0-1 0,1-4 1,-2-39-1182,2 37 975,1-16-56,0 1 0,2 0 0,1-1-1,9-29 1,-2 6 81,-3 16 238,2 0 1,1 0-1,2 1 1,27-49-1,-31 62 416,2 1 0,0 0 0,26-30 0,4 12 520,-31 24-565,-9 9-281,1 0-1,0 0 0,-1 0 0,1 0 1,0 1-1,0-1 0,3-1 0,5 0 38,-1 1-1,1 1 1,0 0-1,-1 0 0,1 1 1,0 0-1,0 0 1,-1 1-1,11 3 0,-14-1-34,0 0 0,0 0 0,0 0 0,-1 1-1,1 0 1,5 6 0,-10-9-55,0 0 0,0 0 0,-1 1 0,1-1 0,0 0 0,-1 1 0,1-1 0,-1 0 0,1 1 0,-1-1 0,0 0 0,0 1 0,0-1 0,0 1 0,0-1 0,0 3 0,-4 17 177,3-18-177,0 0 0,-1-1 1,1 0-1,-1 1 0,1-1 1,-1 0-1,0 1 0,0-1 1,0 0-1,0 0 0,0-1 0,-3 3 1,-29 15 74,30-17-99,-132 53-1239,62-28 1119,38-13-72,33-14 182,0 1-1,0 0 0,0-1 1,0 1-1,0 1 0,0-1 1,0 0-1,0 1 0,0-1 1,-4 5-1,6-6 13,1 1 1,-1 0-1,1-1 0,0 1 0,-1 0 1,1 0-1,0 0 0,-1 0 0,1-1 1,0 1-1,0 0 0,0 0 1,0 0-1,-1 0 0,1 0 0,1-1 1,-1 2-1,0 2 40,1-1 1,0 0-1,0 0 0,0 1 1,0-1-1,3 3 0,0 4 209,-2-5-38,1 1 1,0-1 0,6 10 0,35 26 586,-21-17-515,-8-8-72,0-1 0,33 26 0,-36-33-132,4 4 20,0-1-1,0 0 1,1-2 0,1 0 0,18 7-1,47 6 233,-53-16-206,48 18 1,-65-19-948,25 5-1,-20-6-796,15 10-350</inkml:trace>
</inkml:ink>
</file>

<file path=ppt/ink/ink1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9:20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3904,'5'0'289,"-1"1"0,1 0 0,0 0 0,-1 0 0,1 1 0,5 2 0,-2-1-110,-6-2-93,-1-1-25,0 0 0,0 0 0,-1 0 0,1 0 0,0 0-1,0 1 1,-1-1 0,1 0 0,0 0 0,-1 1 0,1-1-1,0 0 1,-1 1 0,1-1 0,0 1 0,-1-1 0,1 1 0,-1-1-1,1 1 1,-1-1 0,1 1 0,-1-1 0,0 1 0,1 0-1,-1-1 1,1 2 0,2 5 253,-2-6-252,0 1 0,0-1 0,0 0 0,0 0 0,0 0 0,0 0 0,0 0 0,0 0 0,0-1 0,1 1 0,-1 0 0,0 0-1,0-1 1,1 1 0,-1-1 0,1 0 0,-1 1 0,3-1 0,-2 1-28,-1-1 0,0 0-1,1 1 1,-1-1 0,1 1 0,-1-1-1,0 1 1,1 0 0,1 1 0,-2 0-8,0-1 0,0 0-1,0 1 1,0 0 0,0-1 0,-1 1 0,1-1 0,0 4 0,0-3-6,-1 1 1,1-1-1,0 1 1,0-1-1,0 1 0,1-1 1,-1 0-1,1 0 1,2 4-1,-2-4 31,-1 0 1,1 0-1,-1 0 1,1 0-1,-1 0 1,0 0-1,0 0 1,0 1-1,0-1 1,0 1-1,0-1 0,0 0 1,-1 1-1,0-1 1,1 1-1,-1 0 1,0-1-1,0 1 1,0-1-1,-1 1 0,1-1 1,-1 1-1,1-1 1,-1 1-1,0-1 1,0 0-1,0 1 1,0-1-1,0 0 1,0 0-1,-1 0 0,1 0 1,-4 4-1,-3 2-22,6-6-36,1 0-1,-1 0 1,1 0 0,-1 0-1,0-1 1,0 1-1,1-1 1,-1 1-1,0-1 1,0 0 0,-1 0-1,1 0 1,0 0-1,0 0 1,0 0 0,-1-1-1,1 1 1,-4 0-1,-8 2-195,14-3 193,-1 0 0,1 1 0,0-1-1,-1 0 1,1 0 0,0 1 0,0-1 0,-1 0-1,1 1 1,0-1 0,0 0 0,0 1-1,-1-1 1,1 0 0,0 1 0,0-1 0,0 0-1,0 1 1,0-1 0,0 1 0,0-1-1,0 0 1,0 1 0,0-1 0,0 1-1,0-1 1,0 0 0,0 1 0,0-1 0,0 0-1,0 1 1,0-1 0,1 1 0,-1-1-1,0 0 1,0 1 0,3 2-97,-3-3 107,1 1 1,1 0 0,-1 0-1,1 1 1,-1-1-1,1 0 1,-1 0-1,1-1 1,3 3 0,3-2 66,0 0 0,1 0 1,-1 0-1,1-1 0,-1-1 1,0 1-1,13-3 0,12-8-227,-15 6-465,-10 4 244,0-1 1,-1 0-1,1-1 1,8-3-1,17-8-2515,-27 13 2394,-1 0-1,1 0 1,10 1-1</inkml:trace>
</inkml:ink>
</file>

<file path=ppt/ink/ink1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9:20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33 4800,'-14'-13'1557,"14"13"-1546,0 0-1,0 0 1,-1 0-1,1 0 1,0-1 0,0 1-1,0 0 1,0 0-1,0 0 1,0 0-1,0 0 1,0 0 0,-1 0-1,1 0 1,0 0-1,0 0 1,0-1-1,0 1 1,0 0 0,0 0-1,0 0 1,0 0-1,0 0 1,0 0-1,0-1 1,0 1 0,0 0-1,0 0 1,0 0-1,0 0 1,0 0-1,0 0 1,0 0 0,0-1-1,0 1 1,0 0-1,0 0 1,0 0-1,0 0 1,0 0 0,0 0-1,0-1 1,0 1-1,0 0 1,1 0-1,-1 0 1,0 0 0,0 0-1,0 0 1,0 0-1,0 0 1,0 0 0,0 0-1,0 0 1,1-1-1,-1 1 1,11-11 399,-8 9 316,-1 2-230,2 0-402,-1 1 0,1 0 0,0 1 0,-1-1 0,0 0 0,1 1 1,-1 0-1,0 0 0,5 3 0,13 8 159,-2-7-78,-15-5-148,0 0 1,0 0 0,0 1 0,0 0 0,7 4 0,8 5 82,-16-10-84,-1 0 1,1 0 0,-1 0 0,1 1 0,-1-1 0,0 1-1,0-1 1,0 1 0,0 0 0,0 0 0,3 4 0,-5-5-4,1 1 1,-1-1 0,1 1-1,-1-1 1,0 1 0,1-1 0,-1 1-1,0-1 1,0 1 0,0 0-1,0-1 1,0 1 0,-1-1 0,1 1-1,0-1 1,-1 1 0,0 2-1,-10 1 399,4 7-178,7-11-244,-1 0 0,1 0-1,-1 0 1,1 0 0,-1 0 0,1 0-1,-1 0 1,0 0 0,0 0-1,1 0 1,-1 0 0,0-1 0,0 1-1,0 0 1,-1 0 0,0 0-9,0 0 1,0-1-1,1 1 1,-1-1 0,0 1-1,0-1 1,0 0-1,-3 0 1,5 0 6,-1 0 1,1 0-1,0 0 1,-1 0 0,1 0-1,-1 0 1,1 0-1,-1 0 1,1 0-1,-1 0 1,1 0-1,-1 0 1,1 0 0,0 0-1,-1 1 1,1-1-1,-1 0 1,1 0-1,0 0 1,-1 1-1,1-1 1,-1 0-1,1 1 1,0-1 0,-1 0-1,1 1 1,0-1-1,0 0 1,-1 1-1,1-1 1,0 0-1,0 1 1,-1-1 0,1 1-1,0-1 1,0 1-1,0-1 1,0 0-1,0 1 1,0-1-1,0 1 1,0-1-1,0 1 1,0-1 0,0 1-1,0 0 1,0 2-69,3-1 6,16 11-96,-15-11 94,0 0 0,0 0 0,0 1 0,7 5 0,-5-2 0,0 0 0,-1 0 0,0 0 0,0 0 0,0 1 0,-1 0 0,6 12 0,-1 3 159,-7-18-19,-1-1 1,1 1 0,-1-1-1,0 1 1,0 0 0,0 6-1,-1-8-39,0-1 0,0 1 0,0 0 0,-1 0-1,1 0 1,-1-1 0,0 1 0,1 0 0,-1-1 0,0 1-1,0 0 1,0-1 0,0 1 0,0-1 0,0 1 0,-1-1-1,-1 2 1,-4 4 21,5-4-58,0-1-1,0 1 1,0-1-1,-1 0 1,1 0 0,-1 0-1,0 0 1,1-1 0,-5 3-1,-21 1-231,12 1 146,13-4 126,0-1 1,-1 0-1,1 0 0,-1 0 0,1 0 1,-1-1-1,-5 1 0,-10-1 192</inkml:trace>
</inkml:ink>
</file>

<file path=ppt/ink/ink1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9:21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43 3808,'-27'0'1227,"27"0"-1215,-1 0 1,1 0 0,0-1 0,-1 1-1,1 0 1,0 0 0,0 0 0,-1 1-1,1-1 1,0 0 0,-1 0 0,1 0 0,0 0-1,0 0 1,-1 0 0,1 0 0,0 0-1,0 0 1,-1 1 0,1-1 0,0 0-1,0 0 1,0 0 0,-1 0 0,1 1 0,0-1-1,0 0 1,0 0 0,0 1 0,-1-1-1,1 0 1,0 0 0,0 1 0,0-1 0,0 0-1,0 0 1,0 1 0,-2 2-8,0 0 61,1 0-1,-1 0 0,1 0 0,0 0 1,0 0-1,0 0 0,0 0 0,0 1 1,1-1-1,-1 0 0,1 0 0,0 1 0,0-1 1,0 0-1,1 1 0,1 5 0,1 0 6,1-1-1,0 1 1,0-1-1,1 0 0,0 0 1,0 0-1,1-1 1,0 1-1,1-2 0,-1 1 1,1-1-1,1 0 0,-1 0 1,1-1-1,15 9 1,-8-8-15,-1 1 1,1-2 0,0 0 0,0-1 0,1 0-1,-1-1 1,1-1 0,31 0 0,3-1 79,-27 1-32,1-2 0,42-6 0,-59 6-103,0-2 0,-1 1 0,1-1 0,-1 0 0,1 0 0,-1-1 0,0 0-1,0 0 1,0 0 0,10-8 0,-12 6 20,0 1-1,0-1 0,-1 0 0,0 0 0,5-8 1,-7 11-16,0-1 1,0 1-1,0-1 0,0 1 1,0-1-1,-1 0 1,1 0-1,-1 1 1,0-1-1,1 0 0,-1 0 1,-1 0-1,0-5 1,0 3-3,-1-1 0,0 0 1,-1 1-1,0-1 0,1 1 0,-2 0 1,1 0-1,-1 0 0,-7-9 0,-3 2-39,-27-22 0,36 30 22,-3-1-13,0 1-1,0-1 0,0 2 0,0-1 1,-12-3-1,1 0-51,15 5 67,0 1-1,-1-1 1,1 1 0,0 0-1,0 0 1,0 0 0,-1 1-1,1 0 1,0-1 0,-1 2-1,1-1 1,0 0 0,-1 1-1,1 0 1,0 0-1,0 0 1,0 0 0,-5 3-1,3-2-5,1 0 0,-1 0 0,1 1 0,-1 0 0,1 0 0,-10 7 0,8-3-34,0 0-1,1 0 1,-11 15-1,1 1-59,1 0 0,-24 50 0,34-62 120,1 0 1,0 0-1,1 0 0,0 1 0,1-1 1,1 1-1,0 0 0,0-1 1,1 1-1,1 15 0,1-14 52,1 0 0,-1 1 0,2-1 0,0 0 0,10 20 0,-11-25 7,1-1-1,1-1 1,-1 1-1,1 0 0,0-1 1,0 0-1,1 0 1,0-1-1,0 0 1,0 0-1,9 5 0,-3-4-56,0 0-1,0-1 0,1-1 0,-1 0 0,1 0 0,0-1 0,1-1 1,-1 0-1,0-1 0,0-1 0,1 0 0,-1-1 0,16-2 0,83-13-3571,-98 13 2650,22-8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36:12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0 874 1248,'0'13'389,"0"-13"-386,0 0 0,0 0-1,0 0 1,0 0-1,0 0 1,0 0 0,0 0-1,0 1 1,0-1-1,0 0 1,0 0 0,0 0-1,0 0 1,0 0 0,0 0-1,0 0 1,0 0-1,0 0 1,0 0 0,0 1-1,0-1 1,0 0 0,0 0-1,1 0 1,-1 0-1,0 0 1,0 0 0,0 0-1,0 0 1,0 0-1,0 0 1,0 0 0,0 0-1,0 0 1,0 0 0,0 0-1,0 1 1,0-1-1,1 0 1,-1 0 0,0 0-1,0 0 1,0 0 0,0 0-1,0 0 1,0 0-1,0 0 1,0 0 0,0 0-1,0 0 1,1 0 0,-1 0-1,0 0 1,0 0-1,0 0 1,0-1 0,9 1 3111,-18 0-1493,9 0-1614,0 1-1,0-1 0,0 0 0,0 0 0,0 0 1,0 0-1,-1 0 0,1 0 0,0 0 0,0 0 0,0 0 1,0 0-1,0 0 0,0 0 0,0 0 0,0 0 0,0 0 1,0 0-1,-1 0 0,1 0 0,0-1 0,0 1 1,0 0-1,0 0 0,0 0 0,0 0 0,0 0 0,0 0 1,0 0-1,0 0 0,0 0 0,0 0 0,0 0 0,-1 0 1,1 0-1,0 0 0,0 0 0,0-1 0,0 1 0,0 0 1,0 0-1,0 0 0,0 0 0,0 0 0,0 0 1,0 0-1,0 0 0,0 0 0,0 0 0,0-1 0,0 1 1,0 0-1,0 0 0,0 0 0,0 0 0,0 0 0,0-60 1002,0 56-987,1-1 0,-1 1 1,0 0-1,1-1 0,0 1 0,0 0 0,3-7 0,1-8 18,2-12 7,-3 17-60,-1-1 0,-1 1 0,1-28 0,-4 13 27,0 5 12,5-48 1,0 43-41,0 5-28,1-45-1,-3 42-25,1 1 0,11-49 0,-4 31 42,-5 3 27,5 7 10,-4 8 32,-5 19 33,0-1 0,1 1-1,0 0 1,1 0 0,3-9 0,5-2 181,-6-5 11,5 12-59,-5-10 122,-4 21-322,-1 0 0,0-1-1,1 1 1,-1-1-1,0 1 1,1 0 0,-1-1-1,1 1 1,-1 0-1,1-1 1,-1 1-1,1 0 1,-1 0 0,1 0-1,-1-1 1,1 1-1,-1 0 1,1 0 0,-1 0-1,1 0 1,-1 0-1,1 0 1,-1 0 0,1 0-1,0 0 1,1 0-6,1 0 1,-1 0 0,0 0-1,0 0 1,0 0-1,0 0 1,0 1 0,0-1-1,0 1 1,0 0 0,0-1-1,4 3 1,-6-3-3,1 1 0,-1-1 0,0 1 0,0 0 0,1-1 0,-1 1-1,0-1 1,0 1 0,0 0 0,1-1 0,-1 1 0,0 0 0,0-1 0,0 1 0,0 0 0,0-1 0,0 1 0,0 0 0,-1-1 0,1 1 0,0 1 0,-2 8 20,3 0 59,-1-6-52,1 0 0,-1-1 0,0 1-1,-1 0 1,1-1 0,0 1 0,-1 0-1,-1 3 1,-14 22-6,10-25-65,5-4 27,1 0-1,-1 1 0,1-1 0,0 0 1,-1 0-1,1 1 0,-1-1 0,1 0 1,0 1-1,-1-1 0,1 1 0,0-1 1,0 0-1,-1 1 0,1-1 1,0 1-1,0-1 0,-1 0 0,1 1 1,0-1-1,0 1 0,0-1 0,0 1 1,0-1-1,0 1 0,0-1 0,0 1 1,0-1-1,0 1 0,0-1 1,0 1-1,0 0 0,-2-1-403,1 0 391,1 0 0,-1 0-1,1 0 1,-1 0 0,1 0 0,-1 0 0,1 0 0,-1 0 0,1 0 0,-1 0 0,1 0 0,-1 1-1,1-1 1,0 0 0,-1 0 0,1 1 0,-1-1 0,1 0 0,0 0 0,-1 1 0,1-1 0,-1 0 0,1 1-1,0-1 1,0 1 0,-1-1 0,1 0 0,0 1 0,0-1 0,-1 1 0,1-1 0,0 1 0,0-1 0,0 1-1,0-1 1,0 1 0,0-1 0,0 1 0,0-1 0,0 1 0,0 0 0,0-1 21,0 0-1,0 0 1,0 0 0,0 0 0,0 0 0,0 0 0,-1 1-1,1-1 1,0 0 0,0 0 0,0 0 0,0 0 0,0 0-1,0 0 1,1 0 0,-1 0 0,0 0 0,0 0 0,0 1-1,0-1 1,0 0 0,0 0 0,0 0 0,0 0 0,0 0-1,0 0 1,0 0 0,0 0 0,0 0 0,0 0 0,0 0-1,0 0 1,0 0 0,0 0 0,0 0 0,1 1 0,-1-1-1,0 0 1,0 0 0,0 0 0,0 0 0,0 0-1,0 0 1,0 0 0,0 0 0,0 0 0,0 0 0,1 0-1,-1 0 1,0 0 0,0 0 0,0 0 0,0 0 0,0 0-1,0 0 1,0-1 0,2 2-18,0-1 0,0 0-1,-1 1 1,1-1 0,0 1-1,-1 0 1,1-1 0,0 1-1,-1 0 1,1 0 0,-1 0 0,1 0-1,-1 0 1,0 0 0,1 0-1,1 3 1,28 27-122,-29-29 147,-1 0 0,1 0 0,-1-1 0,0 1 0,0 0 0,1 0-1,-1 1 1,0-1 0,-1 0 0,1 0 0,0 0 0,-1 1 0,1 2 0,2 7 41,-2-9-15,0-1 0,0 0 0,-1 1 0,1-1 0,-1 1-1,1-1 1,-1 5 0,-1-3 41,0-1 0,0 1 0,0-1 1,-1 0-1,-2 6 0,2-6 45,-1 1 1,0-1-1,0 0 1,0 0-1,0 0 1,0 0-1,0-1 1,-1 1-1,1-1 0,-1 0 1,0 0-1,0 0 1,0 0-1,-5 1 1,-11 6 114,11-4-220,9-5-6,0 0 1,0 0 0,0 0 0,0 1-1,0-1 1,0 0 0,-1 0-1,1 0 1,0 0 0,0 0-1,0 0 1,0 0 0,0 0-1,0 0 1,-1 0 0,1 0 0,0 0-1,0 0 1,0 0 0,0 0-1,0 0 1,-1 0 0,1 0-1,0 0 1,0 0 0,0 0-1,0 0 1,0 0 0,-1 0-1,1 0 1,0 0 0,0 0 0,0 0-1,0 0 1,0 0 0,0 0-1,-1 0 1,1 0 0,0 0-1,0-1 1,0 1 0,0 0-1,0 0 1,0 0 0,0 0 0,0 0-1,-1 0 1,1 0 0,0-1-1,0 1 1,-3-4-10,-2 0-12,2 1-51,7-2-77,0 1 80,1 2-772,8 2 202</inkml:trace>
</inkml:ink>
</file>

<file path=ppt/ink/ink1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9:21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3712,'0'0'1408,"0"0"-1120,66 0-64,-33 0 672,0 16-544,-1-16 64,17 0-256,1-16 32,-18 16-96,1 0-2656,16 16 1376</inkml:trace>
</inkml:ink>
</file>

<file path=ppt/ink/ink1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9:22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27 1888,'0'-14'613,"1"11"-454,6 0-72,-3 2-61,-2 0 28,1 0 1,-1 0-1,1 1 1,-1-1-1,1 1 1,0-1-1,-1 1 1,1 0-1,0 0 1,-1 0-1,1 0 1,0 0-1,-1 1 0,1-1 1,0 1-1,-1-1 1,1 1-1,4 2 1,15 6 553,-19-8-564,0 0 1,0 0-1,1 1 0,-1-1 0,0 1 0,5 3 0,4 6 21,-1 1 0,0 0 0,0 1 1,9 15-1,-6-8-23,-11-17-25,-1 0 1,0 1-1,0-1 0,0 1 1,-1-1-1,1 1 0,-1 0 0,0 0 1,0-1-1,0 1 0,0 0 1,-1 0-1,1 0 0,-1 0 0,0 0 1,0 0-1,-1 0 0,1 0 1,-1 0-1,0 0 0,0 0 0,0-1 1,0 1-1,-1 0 0,0-1 1,0 1-1,0-1 0,0 1 0,-3 3 1,-4 4 155,0-1 0,0 0 0,-2 0 0,1-1 1,-1 0-1,0-1 0,-16 9 0,0-2 355,-39 17 0,0-2-165,63-30-350,1 1 1,-1 0-1,0 0 1,0 0 0,0 1-1,1-1 1,-1 0-1,0 1 1,1 0-1,-3 2 1,6-3 4,0-1-1,0 0 1,0 1-1,0-1 1,0 0-1,0 1 1,0-1-1,0 0 1,0 0-1,0 0 1,0 0-1,0 0 1,2 0-1,30 0 229,13 0-86</inkml:trace>
</inkml:ink>
</file>

<file path=ppt/ink/ink1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9:22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33 131 4064,'-16'0'1504,"16"0"-1184,0 0-64,0 17-128,16-17-128,1 32 256,-17-15-128,0 15 160,16 1-160,-16 0-64,0 0-32,0 0 224,0-1-128,-16 1 384,16 0-288,-33-17-128,16-16-32</inkml:trace>
  <inkml:trace contextRef="#ctx0" brushRef="#br0" timeOffset="1">17 0 2656,'0'0'960,"0"0"-736,0 16-64,0-16-1280,16 17 576</inkml:trace>
</inkml:ink>
</file>

<file path=ppt/ink/ink1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9:23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1312 1824,'-30'0'1941,"30"0"-1929,0 0-1,0 0 1,0 0-1,0 0 1,0 0-1,0 0 1,-1 0-1,1 0 1,0 0-1,0 0 1,0 0-1,0 0 1,0 0-1,0 0 1,0 0-1,0 0 1,0 0-1,0 0 1,-1 0-1,1 0 1,0 0-1,0 0 1,0 0-1,0 0 1,0 0-1,0 0 1,0 0-1,0 0 1,0-1-1,0 1 1,0 0-1,0 0 1,0 0 0,-1 0-1,1 0 1,0 0-1,0 0 1,0 0-1,0 0 1,0 0-1,0 0 1,0-1-1,0 1 1,0 0-1,0 0 1,0 0-1,0 0 1,0 0-1,0 0 1,0 0-1,0 0 1,0 0-1,0 0 1,0-1-1,0 1 1,0 0-1,0-112 2090,1 102-2043,0 1 0,0-1-1,4-14 1,1-8 10,-4 13-11,-1-25-1,2-24 7,7-11-47,-4 0 5,5 11-15,-6 2 4,6 1 38,-5 18-16,-3 15 7,1 0 0,2 1-1,13-43 1,58-117 393,-33 100-166,-36 78-203,0 0 0,1 1 0,0 0 0,11-11 0,-12 15-41,0 0-1,1 1 0,0 0 1,0 0-1,11-5 0,-9 9-85,-8 3 57,-2 0 5,0 0 1,0 0 0,0-1 0,0 1 0,1 1 0,-1-1 0,0 0 0,0 0 0,0 0 0,-1 1 0,1-1-1,0 0 1,0 1 0,0-1 0,0 1 0,0-1 0,0 1 0,0-1 0,0 1 0,-1-1 0,1 1 0,0 0 0,-1 0-1,1-1 1,0 1 0,-1 0 0,1 0 0,-1 0 0,1 0 0,-1 0 0,1 1 0,-1-1 0,1 0 6,0-1-1,-1 1 1,1 0-1,-1 0 1,1 0-1,-1 0 0,0-1 1,1 1-1,-1 0 1,0 0-1,1 0 1,-1 0-1,0 0 1,0 0-1,0 0 1,0 0-1,0 0 1,0 0-1,0 0 1,0 0-1,-1 0 1,1 0-1,0 0 1,0 0-1,-1 0 0,0 1 1,-2 7 51,1 9 30,3-15-51,-1 1 0,0-1 1,-1 1-1,1-1 0,-1 0 0,1 1 0,-2 3 1,-2 0 19,0 0 0,0 0 1,0 0-1,-1 0 0,0-1 1,0 0-1,-8 7 0,-15 9 133,26-20-182,-1-1-1,1 1 1,0 0 0,0 0-1,0-1 1,0 1 0,0 1-1,0-1 1,1 0 0,-1 0-1,1 1 1,-3 3 0,-7 8-118,12-14 77,0 0 0,0 1 0,0-1 0,-1 0-1,1 1 1,0-1 0,0 0 0,0 0 0,0 0 0,0 1 0,0-1 0,-1 0 0,3-1 0,-1 1 7,-1 0-1,1 1 1,0-1-1,0 0 1,-1 1-1,1-1 1,0 1-1,-1-1 1,1 1-1,-1 0 1,1-1-1,-1 1 1,1 0 0,-1 0-1,2 2 1,6 3-66,-4-3 62,3 2-51,-1 0-1,1 1 0,-1 0 1,1 0-1,9 12 0,-4 0-48,-4-5-18,20 21 0,-24-29 199,0-1 0,-1 1 0,0-1 0,0 1 0,-1 0-1,1 1 1,-1-1 0,0 1 0,-1-1 0,1 1 0,-1 0 0,0 0-1,-1 0 1,1 0 0,-1 0 0,0 0 0,-1 1 0,1 6-1,-1-9 21,0-1-1,-1 0 0,1 1 0,-1-1 0,1 0 0,-1 1 0,0-1 0,0 0 1,0 0-1,-1 0 0,1 0 0,-1 0 0,0 0 0,1 0 0,-1-1 0,-1 1 1,1-1-1,0 1 0,-1-1 0,-3 3 0,2-2-17,0-1 0,-1 1 1,1-1-1,-1 0 0,1 0 0,-1-1 0,0 0 0,0 1 1,0-1-1,0-1 0,0 1 0,-6-1 0,-68 0 211,93-3-1649,2-10 358</inkml:trace>
</inkml:ink>
</file>

<file path=ppt/ink/ink1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9:23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0 3904,'0'0'1253,"6"3"-762,15 8-198,-19-11-254,-1 1 0,0-1 0,0 1 0,0-1 1,0 1-1,1 0 0,-1-1 0,0 1 0,0 0 0,-1 0 0,1 0 0,0 0 0,0 0 0,0 0 0,0 1 0,2 1 61,-3-2-76,0-1-1,1 1 1,-1-1-1,1 1 1,-1 0-1,0-1 1,1 1-1,-1 0 1,0-1-1,0 1 1,0 0-1,1-1 1,-1 1-1,0 0 1,0-1-1,0 1 1,0 0-1,0 0 1,0-1-1,0 1 1,-1 0-1,1-1 1,0 2-1,-1 0 64,1 1-46,0-1 0,0 0 0,-1 1 1,1-1-1,-1 1 0,0-1 0,1 0 0,-1 0 0,0 1 0,-3 2 1,-6 18 140,9-19-153,0-1 0,0 0 0,-1 1 0,1-1 0,-1 0-1,0 0 1,0 0 0,0 0 0,-1-1 0,1 1 0,0 0 0,-1-1 0,-3 3 0,-5 0 139,9-4-117,0 0 0,-1 0-1,1 0 1,0 1 0,0-1-1,-1 1 1,1-1-1,-2 3 1,-26 26 349,31-30-382,-1 1 0,1-1 0,-1 0 0,1 1 0,-1-1 0,1 0 0,-1 0 0,1 0 0,0 1 0,-1-1 0,1 0 0,-1 0 0,1 0-1,-1 0 1,1 0 0,0 0 0,0 0 0,-1 0 22,6 3 146,-5-2-161,1 0-1,-1 0 1,1 0 0,0 0-1,-1 0 1,1 0-1,0 0 1,0 0-1,0 0 1,-1-1 0,1 1-1,3-1 1,29 2 397,-30-2-396,12 0 92</inkml:trace>
</inkml:ink>
</file>

<file path=ppt/ink/ink1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9:23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3552,'22'-1'1888,"-14"1"-1496,0-1 0,0 2 0,0-1 0,-1 1 0,11 2 0,-12-1-297,-1 0 0,1 0 1,0 1-1,-1 0 0,0 0 1,0 1-1,9 7 0,-4-2-55,12 12 288,-21-19-301,0-1 0,0 0-1,1 0 1,-1 0 0,-1 1-1,1-1 1,0 0 0,0 1-1,0-1 1,-1 1 0,2 2-1,-3-1-3,0 0 0,0 0-1,0 0 1,0 0-1,0-1 1,0 1-1,-1 0 1,1 0 0,-1-1-1,0 1 1,0-1-1,0 0 1,0 1 0,0-1-1,0 0 1,-4 2-1,-8 0-28,12-4 31,-1 0 1,1 1 0,-1 0-1,1-1 1,0 1-1,0 0 1,-1 0 0,1 0-1,0 1 1,0-1 0,0 0-1,0 1 1,-2 1-1,-1 2-52,-1-1-1,0 1 0,0-2 0,-1 1 0,-6 3 1,7-5-95,3-1-162,1 0-1,-1 0 0,0-1 0,1 0 0,-1 1 1,0-1-1,0 0 0,-3-1 0,4 1 54,2 0 217,0 0-1,0 0 1,0 0 0,-1 0 0,1 0-1,0 0 1,0 0 0,0 0 0,0 0 0,0 0-1,0 0 1,0 0 0,0 0 0,0 0-1,0 0 1,-1 0 0,1 0 0,0 0 0,0 0-1,0 0 1,0 0 0,0 0 0,0 0-1,0 0 1,0 0 0,0 0 0,0 0 0,0 0-1,-1 0 1,1 0 0,0 0 0,0 0-1,0 0 1,0-1 0,0 1 0,0 0 0,0 0-1,0 0 1,0 0 0,0 0 0,0 0-1,0 0 1,0 0 0,0 0 0,0 0 0,0-1-1,0 1 1,0 0 0,0 0 0,0 0-1,0 0 1,0 0 0,0 0 0,0 0 0,0 0-1,0-1 1,0 1-8,0 0 0,0-1 0,0 1-1,0-1 1,0 1 0,0-1 0,0 1 0,0-1 0,0 1-1,0 0 1,1-1 0,-1 1 0,0-1 0,0 1 0,0 0-1,0-1 1,1 1 0,-1-1 0,0 1 0,1 0 0,-1-1-1,0 1 1,0 0 0,1 0 0,-1-1 0,1 1 0,-1 0-1,0 0 1,1-1 0,0 1 0,6-5-91,-2-6 220,0 8 72,1 0 0,-1 0 0,0 0 1,7-1-1,3 2 606,0 0 1,1 1 0,25 2 0,-19 0-505,-3-1-36,-2 0-122</inkml:trace>
</inkml:ink>
</file>

<file path=ppt/ink/ink1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9:24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0 656 4736,'14'-14'1530,"-14"14"-1507,1 0 0,-1-1 0,0 1 0,0 0 0,1 0 0,-1 0 0,0-1 0,0 1 0,1 0 0,-1 0 0,0 0 0,1 0 0,-1 0 0,0-1 0,1 1 0,-1 0 0,0 0 0,1 0 0,-1 0 0,0 0 0,1 0 0,-1 0 0,0 0 0,1 0 0,-1 0 0,4 0 36,0 0 0,0 0 1,-1-1-1,1 1 0,0-1 1,-1 0-1,1 0 0,4-2 1,34-22 574,-34 20-504,0 0 1,17-5-1,10-6-15,-19 6-129,17-15-1,3-3 44,-25 21 15,-4 3-4,1-1 1,-1 0 0,0-1 0,0 1 0,-1-1 0,1 0-1,-2-1 1,9-10 0,-9 8-24,0-1-1,-1 1 1,0-1 0,-1 0 0,0-1-1,0 1 1,1-14 0,-1-8-23,-2-37 1,-1 59-13,0-1 1,-1 1 0,-1-1-1,-3-12 1,-18-43 100,22 63-74,-16-38 39,4 17-112,9 10 24,4 11 11,-1 1 0,0-1 0,1 1 0,-1 0 1,0-1-1,0 1 0,0 0 0,0-1 0,0 1 1,-4-4-1,2 3-147,3 6-11,0 0 172,0 0 1,-1 1-1,1-1 0,-1 0 1,0 0-1,-2 5 0,-4 14 33,4 1 88,1 0 0,1 0 0,3 23 1,-1 3 60,1-3 38,10 50 0,-7-57-71,-1-8 242,9 33 0,-3-31 8,-4-3 10,-5-28-372,0 0-1,0 0 0,0-1 1,0 1-1,0 0 0,0 0 1,1-1-1,-1 1 0,3 1 1</inkml:trace>
</inkml:ink>
</file>

<file path=ppt/ink/ink1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9:24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13 3328,'-1'-13'676,"1"18"529,0-2-976,0-1-1,0 0 0,0 0 0,1 0 1,-1 0-1,0 0 0,1 0 1,0 2-1,13 2 774,-8-3-815,-1 1 0,0 1-1,0-1 1,0 1 0,0 0-1,-1 0 1,7 10 0,-6-4-190,-4-9 4,0 1-1,1-1 0,-1 0 0,0 1 1,1-1-1,-1 0 0,1 0 0,2 2 1,-3-2 74,1 1 0,0-1 0,0 1 0,-1-1 0,1 1 0,-1 0 0,0-1 0,0 1 0,0 0 0,0 0 0,-1 0 0,1 0 0,-1 0 0,1 0 0,-1 0 0,0 0 0,0 0 0,-1 3 0,1 1 9,0-5 44,0-2-59,2 0-48,-1 0 0,1 0 0,-1 0 0,1 0 0,0-1 0,-1 1 1,1-1-1,-1 1 0,1-1 0,-1 0 0,1 0 0,1-1 0,10-4-375,-8 5 279,-1 0-1,1 0 0,-1 1 0,8 0 1</inkml:trace>
</inkml:ink>
</file>

<file path=ppt/ink/ink1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9:38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0 606 2304,'0'0'752,"0"0"-453,0 0-70,0 0 198,3 0-139,8 0-43,-8 0-117,0 0-37,37 0 421,133 0 74,-167 0-582,0 1 0,0-1 0,0 1 0,0 1 0,7 1 0,-5 0 16,-1-1 0,0-1 0,1 0 0,-1 0 0,11 0 0,-9 0-15,-1 0 0,1 0 1,13 5-1,-16-4-9,-1-1 1,1 1-1,0-1 1,0 0-1,0 0 1,0-1-1,0 0 1,0 0-1,0 0 1,0-1-1,6-1 1,13-9 56,0 8-14,0 1 1,43 3-1,-30 0 8,-29-1-53,1-1 0,0 0 0,9-3 0,17-1-108,-3 10 44,-16-2 60,8 0 77,49-2 1,-45-2-17,91 1 109,664 0-96,-765 1-60,36 6-1,-36-3-4,35 1 1,-12-6 2,-15 0-8,0 1 0,28 4 0,-28 1-24,-6-2-14,43 3 0,-46-5 2,37 6-1,-36-4 54,36 2-1,505-5 113,-537 2-119,31 4 0,-30-2 24,36 1 0,-36-6 12,-6 1-18,0 0 1,20 3-1,-12 2-8,-11-2-8,1 0 0,29 0 0,-4-4-44,-10 0-42,60 6 0,106 28 283,-184-31-186,4 2 14,0-1 1,32 1 0,95-4-59,-124 1-18,40 6-1,-19-1 73,24-4 14,14 1 46,-44 3-47,-14-3 18,38 2-1,184-5-116,-223-1-81,39-6 1,-18 1-243,156 3 784,-118 4-127,134-1-157,-192-1-190,39-6 0,-39 3-48,44-1 0,588 5 317,-575-6-226,-12 1 106,-53 6-52,22 3-1,-14 0-14,22-1-34,48-3 1,-48-1 22,47 2 7,115-4-87,-134-8 284,8 5-86,-35 1-92,-10 1-35,38 0 0,2 1-48,-14-8 4,3 9 43,19-2 22,-3-7 37,3 6-48,-40 1-62,80-6-84,-84 11 185,-5 0 38,44-5-1,-12-7 31,3 5-43,12-5-48,4 6-11,9-6-69,-8 5 38,-41 1 45,59-3 15,-70 8-74,-2 1-14,36-5-1,130-23 108,-148 24-15,50 4 0,-54 0-44,73-6 0,-84 1-13,-5 0 69,39-1-1,-32 5-9,73-3-96,-69-2 17,70-4-18,1 0-21,-71 5 7,36-2-4,-8-5 43,1 6 48,-40 1 19,106-6 122,-95 11-92,2-1 6,42-4 1,6-7-136,-5 6 0,-3-6 32,3 6 27,10-6 5,-32 6 12,84-9 93,-81 3-61,68-8-104,-84 15 24,99-12 35,193-33-154,-230 30 123,-9-8 69,141-12 542,-146 26 85,126-20-99,-67-1-262,-14 3 146,-120 27-394,312-58 770,-270 48-590,-45 12-173,-12 1-4,0 0 0,-1 0 0,1-1 1,-1 0-1,0 0 0,13-6 0,3-1 78,-17 7-222,-1 0 1,0 0-1,0-1 0,0 0 0,9-6 1,-12 7-1646,-1 4-304,-1 12-759</inkml:trace>
</inkml:ink>
</file>

<file path=ppt/ink/ink1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9:43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83 326 2496,'-13'0'784,"10"0"-464,3-3 16,0-2 447,0 7-53,0 18 470,0 35-516,-1-34-416,-6 34 0,1-20-153,1 12-15,2-16-46,-8 34 0,-3 18 23,9-52-64,-2 1-5,5-26 3,1 0 0,0 0 1,0-1-1,0 8 0,0 2 221,4-30-85,1 2-155,3-25 0,1-3-136,17-19-117,-17 31-45,4-32 1,6-27-146,78-210-477,-89 280 957,2 0 0,0 0 0,20-29 0,-7 12 133,-16 25-131,-3 3 27,1 1-1,0 0 1,0 0 0,7-7-1,-9 11-22,0 0 0,1 0 0,-1 0 0,1 1 0,0-1 0,-1 1 0,1 0-1,0 0 1,0 0 0,0 0 0,0 0 0,4 0 0,2 1 36,0-1-1,-1 1 0,1 1 1,0 0-1,-1 0 1,1 0-1,-1 1 1,0 1-1,1-1 0,-1 1 1,0 1-1,0 0 1,-1 0-1,12 7 1,4 5 7,-1 1 1,-1 1-1,20 21 1,25 26 315,-64-63-373,-1-1 0,1 1 0,-1 0-1,1-1 1,-1 1 0,0 0-1,1 0 1,-1 0 0,0 0 0,0 0-1,-1 0 1,1 0 0,0 0 0,-1 0-1,1 1 1,0 2 0,-2-3-26,1-1-1,0 1 1,-1-1 0,1 1 0,0 0-1,-1-1 1,0 1 0,1-1 0,-1 0 0,0 1-1,0-1 1,0 1 0,0-1 0,0 0-1,0 0 1,0 0 0,-2 2 0,-5 2-87,0 1 0,0-2 0,-1 1-1,1-1 1,-18 5 0,12-4 56,-47 19-228,-77 34 618,134-56-268,0 0-1,0 1 0,1-1 0,-1 1 0,1-1 0,0 1 1,-1 0-1,1 0 0,0 1 0,1-1 0,-1 1 1,1-1-1,-1 1 0,1 0 0,0 0 0,0 0 0,1 0 1,-1 0-1,1 0 0,0 0 0,0 1 0,0-1 0,1 0 1,0 1-1,-1-1 0,2 0 0,-1 1 0,0-1 1,1 1-1,0-1 0,0 0 0,0 0 0,0 0 0,3 5 1,7 21 96,-8-20-101,0 0-1,1 0 0,1 0 1,0-1-1,0 0 1,0 0-1,1 0 1,12 14-1,-10-17 3,0 1 0,0-1 0,0 0 1,1 0-1,0-1 0,12 5 0,-10-5-14,-5-1-43,7 2 9,-1 0 0,1-1 0,25 7-1,-34-11-38,5 1-38,-1 1 1,1-1-1,10 7 1,-2 2-397,-4-6-1215,-12-4 1566,-1 0 0,1-1-1,-1 1 1,0 0 0,1 0 0,-1 0-1,0 0 1,0 0 0,0-1 0,0 1-1,0 0 1,0 0 0,0 2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36:13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24 1824,'0'0'587,"0"-3"-353,0 3-211,0-1 1,0 1-1,0-1 0,0 1 0,0-1 1,0 1-1,0-1 0,0 1 0,0-1 1,0 1-1,0 0 0,1-1 0,-1 1 1,0-1-1,0 1 0,0-1 0,1 1 1,-1 0-1,0-1 0,1 1 0,-1-1 0,0 1 1,1 0-1,-1-1 0,1 1 0,-1 0 1,0 0-1,1-1 0,-1 1 0,1 0 1,-1 0-1,1 0 0,-1 0 0,1-1 1,-1 1-1,1 0 0,-1 0 0,0 0 1,1 0-1,-1 0 0,2 0 0,0 0 564,11 0 446,-10 0-903,8 0 75,-7 1-151,1-1 1,-1 0 0,1-1-1,-1 1 1,7-2 0,-2-1 102,-9 2-133,1 1 1,0 0 0,0-1-1,0 1 1,0 0-1,0-1 1,0 1 0,0 0-1,0 0 1,0 0-1,-1 0 1,1 0 0,0 0-1,0 0 1,0 0-1,0 1 1,0-1 0,0 0-1,0 0 1,0 1-1,0-1 1,-1 1 0,1-1-1,0 1 1,0-1-1,0 1 1,0 0-20,30 4 699,-29-4-680,0 0-1,0 0 0,-1 0 0,1 1 0,0-1 0,-1 0 0,1 1 0,-1 0 0,1-1 1,-1 1-1,0 0 0,1-1 0,-1 1 0,0 0 0,0 0 0,-1 0 0,2 3 0,-10 24 143,6-18-122,1-7-17,0 0-1,0 0 1,0-1-1,-1 1 1,1 0-1,-1-1 1,0 1-1,-3 4 0,-11 19 32,12-19-68,0-1 0,0 0 0,-1 0 1,0-1-1,0 1 0,0-1 0,-9 7 0,-15 8 186,8 5-43,11-18-69,0 0 0,-22 13 0,12-9-101,2 1 5,11-10 27,6-2 5,1-1-1,-1 0 1,1 0 0,-1 0-1,1 0 1,-1 1-1,1-1 1,0 0-1,-1 0 1,1 1-1,-1-1 1,1 0 0,0 1-1,-1-1 1,1 1-1,0-1 1,-1 0-1,1 1 1,0-1 0,0 1-1,-1-1 1,1 1-1,0-1 1,0 1-1,0-1 1,0 1 0,-1-1-1,1 1 1,0-1-1,0 1 1,0-1-1,0 1 1,0-1-1,0 1 1,1-1 0,-1 1-1,0 0 1,0 0 1,0 0-1,0 0 1,-1 0 0,2 0 0,-1 0 0,0 0 0,0 0 0,0 0-1,0 0 1,1 1 0,-1-1 0,0 0 0,1 0 0,-1 0 0,1 0 0,-1 0-1,1-1 1,-1 1 0,1 0 0,0 0 0,0 0 0,-1 0 0,1-1-1,0 1 1,0 0 0,0-1 0,0 1 0,0 0 0,0-1 0,0 0-1,0 1 1,0-1 0,0 1 0,0-1 0,0 0 0,0 0 0,0 0 0,0 1-1,2-1 1,3-1 25,-1 0 1,1 1-1,-1-2 0,1 1 0,9-4 0,-9 3-20,-2 1 9,-1 0 1,1 0-1,-1 0 1,1 1-1,-1 0 0,1 0 1,0 0-1,4 1 1,2-1 32,37 0-1488,-45 0-800,-2 0 656</inkml:trace>
</inkml:ink>
</file>

<file path=ppt/ink/ink1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9:43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2 4320,'-1'-1'58,"1"1"0,0 0-1,-1 0 1,1 0 0,-1 0 0,1 0 0,-1 0 0,1 0-1,0 0 1,-1 0 0,1 0 0,-1 0 0,1 0 0,-1 0-1,1 0 1,0 1 0,-1-1 0,1 0 0,-1 0 0,1 0-1,0 1 1,-1-1 0,1 0 0,0 0 0,-1 1 0,1-1-1,-1 1 1,7 6 733,-3-4-700,-3-3-32,1 1 0,-1-1 0,0 0 0,0 0-1,0 1 1,1-1 0,-1 0 0,0 0 0,0 1 0,0-1 0,1 0 0,-1 1-1,0-1 1,0 0 0,0 1 0,0-1 0,0 0 0,0 1 0,0-1 0,0 0-1,0 1 1,0-1 0,0 0 0,0 1 0,0-1 0,0 140 3455,0-133-3439,-1 0 0,0-1 0,0 1-1,0 0 1,-4 10 0,0 0 10,0 16 48,-6 0 48,9-26-388,1-2 326,0 0 0,-1 0 1,1 0-1,-1 0 1,-5 9-1,6-12-281,0-1-1,-1 1 1,1-1-1,0 0 1,-1 1 0,1-1-1,0 0 1,-1 0-1,0 0 1,1 0 0,-1 0-1,0 0 1,1-1-1,-1 1 1,0-1 0,0 1-1,1-1 1,-1 1-1,0-1 1,0 0 0,0 0-1,-2 0 1,-7 0-2878,8 0 976</inkml:trace>
</inkml:ink>
</file>

<file path=ppt/ink/ink1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9:44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3968,'14'0'1285,"-11"0"-768,-1 0-10,0 0-348,0 1 1,0-1-1,0 1 0,0-1 1,-1 1-1,1 0 0,0-1 0,-1 1 1,1 0-1,0 0 0,-1 0 1,1 0-1,-1 1 0,3 1 0,-2 2 935,-1-3-1017,-1 0 1,0-1 0,0 1 0,1 0-1,-1-1 1,1 1 0,0-1-1,-1 1 1,1-1 0,0 1 0,1 1-1,-1-1-29,0-1-1,0 1 0,0 0 0,0 0 0,0 0 0,-1 0 1,1 0-1,0 0 0,-1 0 0,0 0 0,1 3 0,-1-2-19,0 1 0,1-1 0,-1 1 0,1-1 0,0 0 0,0 1 1,0-1-1,0 0 0,1 0 0,1 3 0,-1-2 5,1 7 121,-3-8-142,0 0-1,0-1 1,0 1-1,-1-1 0,1 1 1,-2 3-1,-5 2 20,6-7-28,1-1-1,-1 0 0,1 1 0,0-1 1,-1 0-1,1 1 0,-1-1 0,1 0 0,0 1 1,-1-1-1,1 1 0,0-1 0,0 1 1,-1-1-1,1 1 0,0-1 0,0 1 1,0-1-1,0 1 0,0-1 0,-1 1 1,1-1-1,0 1 0,0-1 0,0 1 1,0-1-1,1 1 0,-1 0 0,0 13 148,0-14-150,0 0 1,0 0 0,0 0 0,0 0 0,0 0 0,0 0 0,0 0-1,0 1 1,0-1 0,0 0 0,0 0 0,0 0 0,0 0-1,0 0 1,0 0 0,0 0 0,0 0 0,0 0 0,0 0-1,0 1 1,0-1 0,0 0 0,0 0 0,0 0 0,0 0 0,0 0-1,-1 0 1,1 0 0,0 0 0,0 0 0,0 0 0,0 0-1,0 0 1,0 0 0,0 0 0,0 1 0,0-1 0,0 0-1,0 0 1,0 0 0,-1 0 0,1 0 0,0 0 0,0 0 0,0 0-1,0 0 1,0 0 0,0 0 0,0 0 0,0 0 0,0 0-1,-1 0 1,1 0 0,0 0 0,0 0 0,0-1 0,-7 1-193,14 0 10,-2 3-26,6 8 107,-10-10 101,0-1-1,-1 1 1,1-1 0,-1 0 0,1 1-1,0-1 1,0 0 0,-1 1 0,1-1-1,0 0 1,-1 0 0,1 0 0,0 0-1,0 0 1,-1 0 0,1 0-1,0 0 1,0 0 0,-1 0 0,1 0-1,1-1 1,3 1-47,23 0-353,-9 0 96</inkml:trace>
</inkml:ink>
</file>

<file path=ppt/ink/ink1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9:45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3712,'-16'0'1408,"16"0"-1120,16 0-64,-16 0 800,0 0-608,0 0 192,0 0-352,17 17-96,-1-17-96,1 0 96,-1 0-96,17 0-32,-17 0 0</inkml:trace>
</inkml:ink>
</file>

<file path=ppt/ink/ink1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9:45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 3072,'-16'16'1120,"16"-16"-864,0 49-64,0-32-96,-16 15-96</inkml:trace>
</inkml:ink>
</file>

<file path=ppt/ink/ink1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9:46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0 3808,'0'14'1227,"-5"-3"-742,-1-3-380,1 1 0,-6 12-1,3 12 424,-6-9-160,11-16-283,1-1-1,-1 1 1,1-1-1,1 1 1,-1 0-1,0 10 1,1 57 242,1-55-323,0-19-5,0-1 1,0 1-1,0 0 1,0 0-1,0 0 0,1-1 1,-1 1-1,0 0 1,1 0-1,-1-1 0,0 1 1,1 0-1,-1-1 0,1 1 1,-1 0-1,0-1 1,1 1-1,0-1 0,-1 1 1,1-1-1,-1 1 1,1-1-1,0 1 0,-1-1 1,1 0-1,0 1 0,0-1 1,-1 0-1,1 0 1,0 1-1,0-1 0,-1 0 1,1 0-1,0 0 1,0 0-1,-1 0 0,1 0 1,0 0-1,0 0 0,0 0 1,-1 0-1,1-1 1,0 1-1,0 0 0,-1 0 1,1-1-1,0 1 1,-1-1-1,1 1 0,0 0 1,0-1-1,4-16-260,7-3 76,-9 16 74,0 0 0,-1-1-1,1 1 1,2-8-1,0-18-181,1 14 213,-5 13 69,1 0 1,-1 0-1,0-1 0,0 1 1,-1 0-1,1-1 0,-1 1 1,1-7-1,-1-46 210,0 39 739,0 46 714,-1-15-1337,1-10-269,0-1 0,-1 1 0,1-1 0,0 1 0,0-1 0,1 1 0,-1-1 0,1 0 0,0 1 1,0-1-1,0 0 0,0 1 0,0-1 0,1 0 0,-1 0 0,1 0 0,0 0 0,2 3 0,3 0-28,-4-2 11,1 0-1,-1-1 1,1 0-1,8 6 1,-11-9-21,0 1 0,1 0 0,-1-1 0,0 1 0,1-1 0,-1 1 0,1-1 0,-1 0-1,0 0 1,1 0 0,-1 1 0,1-1 0,-1-1 0,1 1 0,-1 0 0,1 0 0,-1 0 0,0-1 0,1 1 0,-1-1 0,3 0 0,5-4-138,0-1 0,13-9 0,6-6-819,-17 15 670,-8 4 207,0 1 0,0-1 0,0 1 0,0-1 0,-1 0 0,1 0 0,-1 0-1,1-1 1,-1 1 0,4-6 0,10-24-285,-13 26 343,2-4 86,-5 10-68,0 0 0,1 0 0,-1 0 0,0 0 0,0 0 0,0-1 0,1 1 0,-1 0 0,0 0 0,0 0 0,1 0 0,-1 0 0,0 0 0,0 0 0,1 0 0,-1 0 0,0 0 0,0 0 0,1 0 0,-1 0 0,0 0 0,0 0 0,0 0 0,1 0 0,-1 0 0,0 1 0,0-1 0,1 0 0,-1 0 0,0 0 0,0 0 0,0 0 0,1 1 0,-1-1 0,0 0 0,0 0 0,0 0 0,0 1 0,1-1 0,-1 2 102,1 1 1,0-1-1,0 1 0,-1 0 0,1-1 0,-1 1 0,0-1 0,0 1 0,0 0 0,0-1 0,-1 5 0,0 7 387,0 18 253,0-21-623,1 0 1,0 0 0,0 0-1,1 0 1,3 14 0,-3-22-249,0 1 1,0-1 0,0 0-1,0 0 1,0 0 0,1 0-1,0 0 1,-1-1 0,1 1-1,0 0 1,1-1 0,-1 1-1,0-1 1,1 0 0,2 3-1,-4-5-1,1 1-1,-1-1 0,1 0 0,-1 1 1,1-1-1,-1 0 0,1 0 0,-1 0 1,2 0-1,-3 0 120</inkml:trace>
</inkml:ink>
</file>

<file path=ppt/ink/ink1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9:46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4576,'0'17'1664,"0"-17"-1280,16 0-96,-16 0 1024,0 16-768,16-16-160,1 16-224,-1-16-160,1 17 32</inkml:trace>
</inkml:ink>
</file>

<file path=ppt/ink/ink1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9:46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66 5984,'-16'-16'2208,"16"16"-1728,33 16-128,-17-32 1440,0 16-1056,17 0 0,0-17-480,16 1-3040,0 0 1472</inkml:trace>
</inkml:ink>
</file>

<file path=ppt/ink/ink1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9:48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1443 2144,'0'-14'699,"0"12"-417,0-1-26,0-1-41,0 1-14,0 0-1,0 0 0,0 0 1,0 1-1,1-1 1,-1 0-1,2-3 1,3-4 95,-1 0 0,1 0 1,-2-1-1,0 1 0,0-1 1,0 0-1,-2 0 0,2-17 0,-3 12-77,1 0 0,5-29 0,0 4 10,-1-13-31,10-66-124,-9 80-34,4-59 0,-7 57 18,8-50 86,-8 45-7,13-100 302,-3 32-89,-7 55-193,-2 16 101,3 0 0,12-46-1,-18 88-242,3-12 160,0 0 1,2 1-1,-1 0 0,2 0 1,15-24-1,-3 1 193,-18 34-364,0 1-1,0-1 1,0 0-1,0 1 1,0-1 0,0 1-1,1-1 1,-1 1 0,1-1-1,-1 1 1,1 0-1,-1 0 1,1 0 0,0 0-1,-1 0 1,1 0 0,0 0-1,0 1 1,0-1-1,-1 0 1,1 1 0,0 0-1,0-1 1,3 1 0,-4 0 0,-1 0-1,0 0 1,1 0 0,-1 0 0,0 0 0,1 0 0,-1 0 0,0 0 0,1 0 0,-1 0-1,0 0 1,0 0 0,1 0 0,-1 0 0,0 0 0,1 1 0,-1-1 0,0 0 0,1 0 0,-1 0-1,0 0 1,0 1 0,1-1 0,-1 0 0,0 1 0,10 7 50,-5-3-36,1 1 0,-1-1 0,1 1 0,6 10 0,4 17 105,-15-32-128,-1 0 1,0 0 0,1 0-1,-1 0 1,0-1 0,0 1 0,0 0-1,0 0 1,0 0 0,0 0 0,0 0-1,0 0 1,0 0 0,0 0-1,-1 0 1,1 0 0,0 0 0,-1 0-1,1 0 1,0 0 0,-1-1-1,1 1 1,-1 0 0,0 0 0,0 1-1,-5 8-379,3 0 181,-3 8-261,-8-5-310,6-7 305,-2 10-448,-12-2-91,20-14 947,1 1-1,0 0 1,-1-1-1,1 1 1,0 0-1,-1 0 1,1 0-1,0 0 1,0 0-1,0 0 1,-1 1-1,-4 3 32,-1-2 3,7-2 15,-1-1 1,1 0 0,-1 0 0,1 0-1,-1 0 1,1 0 0,-1 1 0,1-1-1,-1 0 1,1 0 0,0 1 0,-1-1 0,1 0-1,0 1 1,-1-1 0,1 0 0,0 1-1,-1-1 1,1 1 0,0-1 0,0 0-1,-1 1 1,1-1 0,0 1 0,0-1-1,0 1 1,0-1 0,-1 1 0,1-1 0,0 1-1,0-1 1,0 1 0,0-1 0,0 1-1,0 0 1,3 4-202,2 0 162,0 0 32,1 0-1,-2 0 1,6 8 0,-6-8 27,1 3 13,0 0 0,1-1 0,-1 1-1,2-1 1,10 10 0,-5-8 87,-5-5-7,0 1-1,0 0 1,-1 0 0,0 1 0,0 0-1,-1 0 1,0 0 0,0 1 0,0-1-1,6 14 1,-8-15 77,0 1 0,-1 0 0,0 0 0,0 1 0,-1-1 0,0 0 0,1 9 0,-2-12-116,1 0 0,-2 0 0,1 0 1,0 1-1,0-1 0,-1 0 0,0 0 1,0-1-1,0 1 0,0 0 0,0 0 1,0 0-1,-1-1 0,1 1 0,-1 0 1,0-1-1,-2 4 0,-4 0 39,-1 0 1,1 0-1,-1-1 1,0 0-1,-17 6 1,-1 2 20,22-11-135,0 1 1,-1-1 0,1 0 0,-1 0-1,1-1 1,-1 0 0,0 0 0,1 0-1,-12 0 1,16-1-11,0 0-1,0 0 1,0 0-1,0-1 1,0 1 0,0 0-1,0 0 1,0-1 0,0 1-1,0-1 1,-1 0 0,2 1 11,-1 0 0,1 0 0,0 0 0,0-1 0,0 1 0,-1 0 0,1 0 0,0 0 0,0 0 0,0-1 0,0 1 0,0 0 0,-1 0 0,1-1 0,0 1 0,0 0 0,0 0 0,0-1 0,0 1 0,0 0 0,0 0 0,0-1 0,0 1 0,0 0 0,0 0 0,0-1 0,0 1 0,0 0 0,0 0 0,0-1 0,0 1 0,0 0 0,1 0 0,-1-1 0,0 1 0,0 0 0,0 0 0,0 0 0,0-1 0,1 1 0,-1 0 0,0 0 0,0 0 0,0 0 0,1-1 0,10-4-1023,-9 1-20,4-3-1052,-3 6 1782,0 0 1,1 1-1,-1-1 1,0 1-1,1 0 0,3 0 1</inkml:trace>
</inkml:ink>
</file>

<file path=ppt/ink/ink1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9:49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11 2912,'0'0'923,"-3"0"-550,3 0-348,-1 0 1,0 0 0,1 0-1,-1 0 1,0 0-1,0 0 1,1-1 0,-1 1-1,0 0 1,1 0-1,-1-1 1,0 1 0,1 0-1,-1-1 1,-3-7 880,5 24 1628,-1 94-513,0-109-2014,0 1 1,-1 0-1,1 0 0,0 0 1,-1 0-1,1-1 1,-1 1-1,0 0 0,1 0 1,-1-1-1,0 1 0,-1 1 1,1-1 5,0-1 0,0 1 0,0-1 0,0 1 0,0 0 1,1 0-1,-1-1 0,1 1 0,-1 0 0,1 0 0,0 0 1,-1 2-1,1-4-11,0 1 1,0 0 0,0 0-1,0 0 1,0-1-1,0 1 1,0 0 0,-1-1-1,1 1 1,0 0 0,-1 0-1,1-1 1,0 1-1,-1 0 1,1-1 0,-1 1-1,1-1 1,-1 1 0,1-1-1,-1 1 1,0-1-1,1 1 1,-2 0 0,1-1-139,1 0 1,-1 1-1,1-1 1,-1 0 0,1 1-1,0-1 1,-1 0-1,1 1 1,-1-1 0,1 1-1,0-1 1,-1 1-1,1-1 1,0 1 0,-1-1-1,1 1 1,0-1-1,0 1 1,0-1 0,0 1-1,-1-1 1,1 1-1,0 0 1,0-1 0,0 1-1,0-1 1,0 1-1,0-1 1,0 1 0,0-1-1,1 1 1,-1 0-1,0-1-1554</inkml:trace>
</inkml:ink>
</file>

<file path=ppt/ink/ink1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9:50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34 1728,'0'0'560,"0"0"-331,0 0-58,0 0 197,-3 0-144,-8 0-117,8 0 31,3 0 230,0 0-69,0 0 42,3 0-127,11 0 202,-14 0 149,3-3-155,10-8-116,1 5-124,-10 0-60,-3 5-105,-1 1 0,0-1 0,0 1 1,1-1-1,-1 1 0,0 0 0,1-1 1,-1 1-1,0-1 0,1 1 0,-1 0 1,1-1-1,-1 1 0,0 0 0,1 0 1,-1-1-1,1 1 0,-1 0 0,1 0 1,-1 0-1,1 0 0,-1-1 0,1 1 1,-1 0-1,1 0 0,-1 0 1,1 0-1,-1 0 0,1 0 0,0 0 1,0 1-1,1-1 15,-1 0 1,1 0-1,0 0 0,0 1 1,-1-1-1,1 1 1,0-1-1,-1 1 1,1 0-1,-1-1 0,1 1 1,-1 0-1,2 1 1,6 3 103,2 0 216,-10-4-315,0-1 0,1 0 0,-1 1 0,0-1 0,0 1 0,0-1 0,0 1 0,0 0 0,0 0 0,0-1 0,0 1 0,0 0 0,0 0 0,0 0 0,-1 0 0,1 0 0,1 2 0,14 29 236,-15-29-227,0-1-1,0 1 1,-1-1 0,1 1 0,-1 0-1,0-1 1,0 1 0,1 0-1,-2-1 1,1 1 0,0-1 0,-1 1-1,1 0 1,-1-1 0,1 1-1,-1-1 1,0 1 0,0-1-1,-1 0 1,1 1 0,0-1 0,-1 0-1,1 0 1,-4 4 0,-9 10-2,11-11-29,3-4 1,0 0 0,0-1 0,-1 1 0,1 0 0,0-1 0,-1 1 0,1 0 0,-1-1 0,1 1 0,-1-1 0,1 1 0,-1-1 0,1 1 0,-1-1 0,1 1 1,-1-1-1,1 0 0,-1 1 0,0-1 0,1 0 0,-2 1 0,-3 1 21,1 1-56,1-1 0,0 0 1,0 1-1,0-1 0,0 1 0,1 0 0,-1 0 1,-3 6-1,0 5-167,-1-10 151,2 0 45,4 10-183,1-13 183,0 0 0,0 0 1,0 1-1,0-1 0,0 0 1,0 0-1,0 0 0,1 0 0,-1 0 1,1 0-1,-1 0 0,1 0 1,-1 0-1,1 0 0,-1 0 0,1 0 1,0 0-1,0 0 0,-1 0 1,1 0-1,0-1 0,0 1 1,0 0-1,0-1 0,0 1 0,0 0 1,0-1-1,0 1 0,0-1 1,0 0-1,2 1 0,4 0-194,0 0 0,0 0-1,0-1 1,11-1 0,-1 1-1776,-3 0 356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36:16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33 1888,'11'1'759,"-20"-5"-419,7-3 246,2 12-143,2-13 58,2 7-420,-1 0 0,1 1-1,0-1 1,-1 1 0,1 0-1,0-1 1,6 2 0,-4-1-71,-1-2 65,-3 0-48,1 0 1,0 1-1,-1-1 1,1 1-1,0 0 1,0 0-1,-1 0 1,1 0-1,0 0 0,0 1 1,0-1-1,0 1 1,0 0-1,0 0 1,0 0-1,5 1 1,-4-1-10,1 2 46,6 9 133,-11-11-175,1 1-1,-1-1 1,0 1-1,1 0 0,-1-1 1,0 1-1,1-1 0,-1 1 1,0 0-1,0-1 1,0 1-1,1 0 0,-1-1 1,0 1-1,0 0 0,0-1 1,0 1-1,0 0 0,0-1 1,-1 1-1,1 0 1,0-1-1,0 2 0,-1 0 80,1 1-57,0 0 0,0 1 0,-1-1 0,0 0 0,1 0-1,-1 0 1,0 0 0,-2 3 0,-3 10 62,4-8-67,1-1-16,-1 0 0,0-1 0,-1 1 1,-5 10-1,2-5-18,-3 6 34,0 1 0,-16 20 0,16-28-34,5-5 1,0-1-1,0 1 1,0 0-1,-2 7 0,-23 31 1,9-22-34,17-20 25,1-1 1,0 1 0,0 0-1,1 0 1,-1-1 0,0 1 0,1 1-1,-1-1 1,1 0 0,-1 0-1,1 0 1,0 1 0,0-1 0,0 1-1,0-1 1,1 1 0,-2 4-1,2-7 8,0 1-1,0 0 0,1-1 0,-1 1 0,0-1 1,0 1-1,0-1 0,0 1 0,1-1 0,-1 1 1,0-1-1,1 1 0,-1-1 0,0 1 0,1-1 0,-1 1 1,0-1-1,1 0 0,-1 1 0,1-1 0,-1 1 1,1-1-1,-1 0 0,1 1 0,18 4-36,-5-5 35,21-1 0,-20 0 233,3 1-1783,-18 0 545</inkml:trace>
</inkml:ink>
</file>

<file path=ppt/ink/ink1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9:51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3968,'0'-16'1472,"0"16"-1120,0 16-128,0-16 1152,0 0-800,16-16 768,1 16-800,-1 0-256,1 0-192,15 0-448,1 0 192</inkml:trace>
</inkml:ink>
</file>

<file path=ppt/ink/ink1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9:51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509 0 4896,'0'0'1824,"0"0"-1440,-17 33-96,1-17 1280,0 1-928,-17 32 864,0 0-864,-16 33 160,-17 0-480,17 0-192,0 16-64,16-16 0,-16-16-32,0-17-96,0 0 32</inkml:trace>
</inkml:ink>
</file>

<file path=ppt/ink/ink1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9:51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35 2496,'-14'-13'784,"14"12"-762,0 1 1,-1-1-1,1 1 1,-1-1-1,1 0 0,0 1 1,0-1-1,-1 1 1,1-1-1,0 1 1,0-1-1,0 0 0,0 1 1,-1-1-1,1 0 1,0 1-1,0-1 0,0 0 1,0 1-1,0-1 1,1 1-1,-1-1 1,0 0-1,0 1 0,1-2 1,-1 2 50,0-3 892,-3 3-170,-11 0 392,9-1-904,0 1 0,0 0 0,0 0 0,0 0 0,0 0 0,0 1 0,-9 2-1,8 1-156,1 0 0,0 0 0,0 1 0,0 0-1,0 0 1,0 0 0,-5 9 0,10-13-114,-10 14 255,1 1 0,0 0 0,2 1 0,0 0 0,-9 33 0,5-18-18,3-7-98,-14 46 55,22-67-200,-1 0 0,1 0 1,0-1-1,0 1 0,0 0 0,0 0 0,1 0 0,0 0 1,0-1-1,0 1 0,2 6 0,2 6 21,0 3 0,-5-14-8,1 0 1,0 0-1,1 0 0,0 0 1,-1 0-1,1-1 0,3 6 1,-4-8-16,1-1 1,-1 0-1,0 1 1,0-1 0,0 0-1,1 1 1,-1-1-1,1 0 1,-1 0 0,1 0-1,-1 0 1,1-1-1,0 1 1,-1 0 0,1-1-1,0 1 1,0-1-1,-1 1 1,1-1 0,2 0-1,9 3 12,0 3-57,-12-5-52,1 0 1,-1 0 0,1 0-1,0 0 1,-1-1 0,1 1 0,0-1-1,-1 1 1,1-1 0,0 0-1,0 1 1,-1-1 0,3 0-1,14 0-621,-3 0-2428,-1 0 1356</inkml:trace>
</inkml:ink>
</file>

<file path=ppt/ink/ink1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9:52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50 3712,'-16'-16'1408,"16"16"-1120,-16 16-64,16-16 1728,0 0-1120,16 0 576,0 0-832,1 0 256,-1 0-512,17 0 64,0 0-256,-1-16-128,-15-1-32,16 17-1024,-17-16 576,17 16-4128,-17 0 2560</inkml:trace>
</inkml:ink>
</file>

<file path=ppt/ink/ink1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9:52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6304,'0'16'2336,"0"-16"-1824,17 33-128,-17-17 1216,0-16-960,0 33-768,0-17 32,0 1 32,0-17 64</inkml:trace>
</inkml:ink>
</file>

<file path=ppt/ink/ink1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9:53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5216,'16'0'1952,"-16"0"-1536,16 17-96,-16-17 2080,0 0-1376,33 0 1152,-16 16-1280,15-16-64,1 0-480,33 0-32,-17 0-192,0-16-640,0 16 288,0 0-4448,-16 0 2592</inkml:trace>
</inkml:ink>
</file>

<file path=ppt/ink/ink1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9:54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1279 2144,'0'-30'1669,"0"30"-1661,0 0-1,0 0 0,0 0 0,0 0 1,0 0-1,0 0 0,0 0 1,0 0-1,0 0 0,0-1 0,0 1 1,0 0-1,0 0 0,0 0 1,0 0-1,0 0 0,0 0 1,0 0-1,0 0 0,0 0 0,0 0 1,0-1-1,0 1 0,0 0 1,0 0-1,0 0 0,0 0 1,0 0-1,0 0 0,0 0 0,0 0 1,0 0-1,1 0 0,-1 0 1,0 0-1,0 0 0,0 0 1,0 0-1,0 0 0,0 0 0,0-1 1,0 1-1,0 0 0,0 0 1,1 0-1,-1 0 0,0 0 1,0 0-1,0 0 0,0 0 0,0 0 1,0 0-1,0 1 0,0-1 1,0 0-1,1 0 0,-1 0 28,1 0 1,-1 0-1,1 0 0,-1 0 0,1 0 1,0 0-1,-1 0 0,1 0 1,-1-1-1,1 1 0,-1 0 0,1 0 1,-1 0-1,1-1 0,-1 1 0,1 0 1,-1-1-1,1 1 0,0-1 1,-1 0 0,0 0 0,1 0 0,-1 0 0,1 0 0,-1 0 0,0-1 0,0 1 0,0 0 0,0 0 0,1 0 0,-2 0 0,1-1 0,1-4 89,-1 1 0,1-1 0,0 1 1,4-10-1,-3 9 34,0 0 1,-1 0 0,1 0-1,-1 0 1,0-7-1,-1 4-1,1 0-1,0 0 1,0 0-1,4-11 0,-3 11-53,0-1 0,0 0 0,-1 0 0,0-12 0,-1 12-67,0-1 1,3-12-1,8-15 43,-9 14 29,0-1 1,-3-35-1,0 27-149,1-396 13,2 414 125,0-1-1,0 1 1,2 0-1,0-1 1,0 2 0,11-23-1,-1 7 79,-10 23-92,-1 0 0,1-1 0,1-8 0,-1-3 25,-2 11-80,0 0 1,0 1-1,1-1 1,3-8-1,4-5 3,-9 16-19,1 0 1,0 0-1,1 0 1,-1 1 0,1-1-1,0 1 1,0-1-1,1 1 1,-1 0-1,1 0 1,0 0-1,4-3 1,39-23-94,-44 29 101,0 0 1,0 1-1,0-1 0,0 1 1,0-1-1,0 1 0,0 0 1,0 0-1,0 0 0,0 1 1,0-1-1,0 1 0,4 1 1,-1 1 2,1 0 0,-1 0 1,-1 0-1,11 8 1,-7-4 7,-6-5-11,0 1 0,0-1 0,0 1 0,0 0 0,-1 0 0,0 0 0,1 0 0,-1 0 0,0 0 0,1 4 0,4 4 52,-1-2 31,-5-8-92,0-1 0,0 1 1,-1 0-1,1 0 0,0 0 0,-1 0 0,1 0 0,0 0 1,-1 0-1,0 0 0,1 0 0,-1 0 0,1 0 0,-1 0 0,0 1 1,0-1-1,0 0 0,0 0 0,0 0 0,0 0 0,0 0 1,0 1-1,0-1 0,0 0 0,-1 0 0,0 2 0,-15 37 94,14-36-98,0 0 1,-1 0 0,1 0-1,-1-1 1,0 1 0,0-1-1,0 0 1,-1 1 0,-4 2-1,-13 6-160,-25 11-1,18-9-38,-49 16-801,72-27 747,5-3 26,0 1 210,1 0-1,0 0 0,0 0 0,0 1 1,0-1-1,0 0 0,0 0 0,0-1 1,0 1-1,0 0 0,0 0 0,0 0 1,2 0-1,1 1-3,7 5 8,-7-5 5,-1-1 0,0 1 0,1 0 0,-1 1 0,0-1 0,0 0 0,-1 1 0,1 0 0,0 0 0,1 3 0,-2-4 0,1 3 15,1 0 1,-1 0-1,1 0 1,-2 1-1,1-1 1,0 1 0,-1 0-1,0-1 1,-1 1-1,1 0 1,0 11-1,-2-11 99,1 1 0,0-1 0,3 11 0,1 12 273,-5-26-312,-1 0 0,1 0 0,-1 0 0,0 0 0,1 0-1,-3 3 1,1 1 84,1-5-114,1 0 1,-1 0-1,0 0 1,0 0-1,0-1 1,0 1 0,0 0-1,0 0 1,0 0-1,0-1 1,-1 1-1,1-1 1,-1 1 0,1-1-1,-3 2 1,2-2-15,0 1 1,1-1 0,-1 1-1,0 0 1,1-1 0,-1 1-1,1 0 1,0 0 0,-1 0-1,0 3 1,1-4-33,1 0 0,-1 0 1,1 0-1,-1 0 0,1-1 0,-1 1 1,1 0-1,-1 0 0,0-1 0,1 1 0,-1 0 1,0-1-1,1 1 0,-1-1 0,0 1 1,0-1-1,0 1 0,0-1 0,1 0 0,-1 1 1,0-1-1,0 0 0,0 0 0,0 0 1,0 0-1,0 0 0,-1 0 0,0 0-64,1 0 0,-1-1 0,0 1 0,1-1 0,-1 1 0,1-1-1,-1 0 1,1 1 0,0-1 0,-1 0 0,1 0 0,0 0 0,-2-2 0,0 0-511</inkml:trace>
</inkml:ink>
</file>

<file path=ppt/ink/ink1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9:55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17 480,'0'0'165,"0"0"-106,0 0-27,0 0-21,0 0-75,0 0 144,0 0 437,0 0-5,0 0 347,0 0-246,0 0-37,0 0-181,0 0 53,0 0-118,0 0 108,0 0-76,0 0 219,0 0-143,0 0 63,2-2-165,0 0-305,-1 1 0,1 0 0,-1 0 0,1 0 0,0 0 1,0 0-1,-1 0 0,1 0 0,0 1 0,0-1 0,0 0 0,3 1 0,29-2-100,-31 2 54,0 0 53,0 1 0,-1-1 0,1 1 0,0 0 0,-1 0 0,1 0 0,0 1 0,-1-1 0,0 0 0,1 1 0,-1 0 0,4 2 0,-3-1-31,-1-1 0,1 1-1,0 0 1,-1-1-1,0 1 1,1 0-1,-1 1 1,0-1 0,2 6-1,1 18 277,-2-18-197,-2-8-78,-1 0 1,1 0-1,-1 0 0,0 0 1,1-1-1,-1 1 1,0 0-1,0 0 0,0 0 1,0 0-1,0 0 1,0 0-1,0 0 0,0 0 1,0 0-1,0 0 1,-1 0-1,1 0 1,0 0-1,-1 0 0,1 0 1,0 0-1,-1 0 1,1-1-1,-1 1 0,0 1 1,0-1-8,-4 9 111,0 0-1,-13 17 0,15-23-49,-1 0 0,1-1-1,-1 1 1,0-1 0,0 0 0,0 0 0,0-1 0,-6 4 0,2-3 132,1 1 1,6 11 408,1-15-585,0 1 0,0 0-1,0-1 1,0 1 0,1 0 0,-1-1 0,0 1 0,0-1-1,1 1 1,-1 0 0,1-1 0,-1 1 0,0-1 0,1 1-1,-1-1 1,1 1 0,-1-1 0,1 1 0,-1-1-1,1 0 1,0 1 0,-1-1 0,1 0 0,-1 1 0,1-1-1,0 0 1,-1 0 0,1 0 0,0 1 0,-1-1 0,1 0-1,0 0 1,0 0 0,33 0 334,-19-1-350,64 1-743,-43 0 277</inkml:trace>
</inkml:ink>
</file>

<file path=ppt/ink/ink1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9:55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 3232,'30'-30'1915,"-24"41"372,5-4-1221,-10-7-1019,0 1 1,1-1-1,-1 1 1,0-1-1,0 1 0,0-1 1,0 1-1,0 0 1,0 0-1,-1-1 0,1 1 1,0 0-1,0 0 1,-1 0-1,2 1 0,-1 1 21,0 0 0,0 0 0,-1 0 0,1 0 0,-1 0 0,0 0 0,0 1 0,0-1 0,0 0 0,-1 4 0,1 2 11,0-6-63,0 1-1,0-1 1,1 0-1,-1 1 1,1-1-1,0 0 1,0 1-1,3 5 1,1 7 15,-4-13-16,0 0 0,0 0 0,0 1 0,-1-1 1,0 0-1,0 1 0,0-1 0,0 0 0,0 1 0,0-1 1,-1 0-1,-2 7 0,-7 7 137,8-13-129,-1 0 1,0 0-1,1 1 1,0-1-1,0 0 0,1 1 1,-1-1-1,-1 8 1,3 4-355,1 10 150,-1-26 182,0 1-1,0-1 1,0 1-1,1-1 0,-1 1 1,0-1-1,0 1 1,1-1-1,-1 1 1,0-1-1,1 0 1,-1 1-1,0-1 1,1 1-1,-1-1 1,0 0-1,1 0 1,-1 1-1,1-1 1,-1 0-1,1 0 0,-1 1 1,1-1-1,-1 0 1,1 0-1,-1 0 1,1 0-1,-1 0 1,1 1-1,-1-1 1,1 0-1,0-1 1,4 4-44,-3-1-80,-1-1 1,1 0-1,-1 0 0,1 0 1,-1 0-1,1 0 0,-1 0 1,1 0-1,0 0 0,0 0 1,-1-1-1,1 1 0,0-1 1,3 1-1,-2-1-954</inkml:trace>
</inkml:ink>
</file>

<file path=ppt/ink/ink1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9:55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34 738 3904,'-33'-17'1440,"33"17"-1120,0 0-96,0 0 1216,16 0-832,1 0 544,-1 0-672,17 0-192,0-16-192,16 16-3328,0-16 1760</inkml:trace>
  <inkml:trace contextRef="#ctx0" brushRef="#br0" timeOffset="1">951 49 4576,'14'-41'1450,"-11"34"-1073,-1 6-172,9 1 328,-8 0 742,-3 4-989,0-1 0,-1 0 0,1 1 0,-1-1 0,0 0 0,0 1 1,0-1-1,0 0 0,-3 5 0,-2 6 106,-37 80 1108,-7 22-520,22-14-484,-29 58-221,-11 35-198,38-111-696,29-82 331,1 0-1,-1 0 1,1 0-1,0 0 1,0 0 0,0 0-1,0 0 1,0 0-1,0 0 1,0 0-1,2 4 1,-2-6 189,0 0 1,1 1-1,-1-1 0,1 1 1,-1-1-1,0 0 0,1 1 1,-1-1-1,1 0 0,-1 1 1,1-1-1,-1 0 0,1 0 1,-1 1-1,1-1 0,-1 0 1,1 0-1,0 0 0,-1 0 1,1 0-1,-1 0 0,1 0 1,-1 0-1,1 0 0,0 0 1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36:16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3232,'-15'0'1184,"15"0"-896,0 0-96,0 0 736,0 0-544,15 0 256,1 15-352,0-15-192,15 0-32,-16-15 0,17 15-32,-17 0-224,1 0 96</inkml:trace>
</inkml:ink>
</file>

<file path=ppt/ink/ink1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9:56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443 1 6048,'-41'0'2725,"-30"0"-1050,65 0-1529,1 1 0,-1 0 0,1 0 0,-1 0 1,1 0-1,0 1 0,-1 0 0,1 1 0,0-1 1,0 1-1,0 0 0,-5 4 0,-4 1-20,-6 7-188,0 0 1,0 1-1,1 1 0,-27 32 0,40-41 39,0 0 0,1 0 1,0 1-1,0 0 0,-6 16 0,-9 46 73,10-31-32,6-28-4,1 1 0,0 0 1,1 0-1,0 13 0,2-19 47,1 1 0,-1 0 0,1-1 0,1 1 0,-1 0 0,1-1 1,5 10-1,-6-13-48,0-1 1,1 1 0,0-1-1,-1 0 1,1 0-1,1 0 1,-1 0 0,0 0-1,1 0 1,-1 0 0,1-1-1,0 0 1,0 1-1,0-1 1,0 0 0,0 0-1,7 2 1,22 13-51</inkml:trace>
  <inkml:trace contextRef="#ctx0" brushRef="#br0" timeOffset="1">17 296 5632,'-17'-17'2112,"17"17"-1664,0 0-96,0 0 928,17 17-768,-1-17 704,17 0-704,-17 0-128,33 16-224,-16-16-192,16 0 0</inkml:trace>
</inkml:ink>
</file>

<file path=ppt/ink/ink1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9:56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0 5216,'-14'14'1696,"14"-14"-1656,0 1 1,-1-1 0,1 1-1,0-1 1,-1 1-1,1-1 1,0 1 0,-1 0-1,1-1 1,0 1-1,0-1 1,0 1 0,0 0-1,-1-1 1,1 1 0,0 0-1,0-1 1,0 1-1,0 0 1,1-1 0,-1 1-1,0-1 1,0 1-1,0 0 1,1 0 0,-1-1 65,2 6 934,11 13-115,-11-15-783,0 0 1,0 1-1,1-2 1,6 8 0,7 5 133,17 15 2,-31-29-246,-1 0-1,1 0 0,-1 0 0,1 0 1,-1 0-1,0 0 0,0 1 0,0-1 0,0 0 1,0 1-1,0-1 0,-1 1 0,1 3 1,-1 24 330,-3-24-399,-3 2 27,6-7 6,0-1 1,0 0-1,0 0 1,0 0 0,0 0-1,0 0 1,0 1-1,0-1 1,0 0 0,0 0-1,0 0 1,0 0-1,0 0 1,0 1 0,0-1-1,0 0 1,0 0-1,0 0 1,0 0-1,0 0 1,0 0 0,1 1-1,-1-1 1,0 0-1,0 0 1,0 0 0,0 0-1,0 0 1,0 0-1,0 0 1,1 0 0,-1 0-1,0 1 1,0-1-1,0 0 1,0 0-1,25 1-325,-7-2 262,94 1-5635,-47 0 2332</inkml:trace>
</inkml:ink>
</file>

<file path=ppt/ink/ink1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9:57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10 2560,'-38'0'1147,"16"0"-934,17 0 139,2 0-75,-24 0 1776,28 0-2034,-1 0 0,1 0 0,0 0 0,-1 0 0,1 0 0,0 0-1,0 0 1,-1 0 0,1 0 0,0-1 0,-1 1 0,1 0-1,0-1 1,0 1 0,3-4 91,-4 3-107,0 1 1,0 0 0,0 0 0,0 0 0,0 0 0,0 0 0,0-1-1,0 1 1,0 0 0,1 0 0,-1 0 0,0 0 0,0 0 0,0 0-1,0 0 1,0-1 0,0 1 0,0 0 0,1 0 0,-1 0 0,0 0-1,0 0 1,0 0 0,0 0 0,1 0 0,-1 0 0,0 0 0,0 0-1,0 0 1,0 0 0,0 0 0,1 0 0,-1 0 0,0 0 0,0 0-1,0 0 1,0 0 0,0 0 0,1 0 0,-1 0 0,0 0 0,0 1-1,0-1 1,0 0 0,0 0 0,0 0 0,1 0 0,-1 0 0,0 0-1,0 1 1,9 4 74,-7-5-47,0 1 1,0 0-1,0-1 0,0 1 0,0-1 1,0 0-1,0 0 0,0 0 0,0 0 1,3 0-1,5-1 41,16 1 43,-4-1 99,42 5 1,55 11 654,208 0 1,-120-15-1057,61 3-5,51 11 181,118-4 401,-120-14-192,-142 0-146,352 2-57,-34 1-40,787 4-38,-682 8 878,0-5-139,3 8 31,-61-1-382,-34-8-369,-69 6-1040,-303-9-183,133 5-2045,6 11 630,-202-12 2119,219 13-1753</inkml:trace>
</inkml:ink>
</file>

<file path=ppt/ink/ink1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9:59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1165 1888,'0'-7'305,"0"6"-226,0-1 1,1 0-1,-1 0 1,-1 0-1,1 0 0,0 0 1,0 0-1,-1 0 1,1 0-1,-2-2 1,-5-1 522,7 5-567,-1 0 0,1 0 0,0-1 0,-1 1 0,1 0 0,-1-1 0,1 1 0,0 0 0,-1-1 0,1 1 0,0-1 0,-1 1 0,1 0 0,0-1 0,-1 1 0,1-1 0,0 1 0,0-1 0,0 1 0,-1-1 0,1 1 0,0-1 0,0 1 0,0-1 0,0 1 0,0-1 0,0 1 0,0-1 0,0 1 0,0-1 0,1 0 0,-1-3 118,0 1-1,0 0 1,1-1-1,0 1 0,-1 0 1,1 0-1,1-1 1,0-2-1,4-10 156,-4 9-142,-1 0-1,-1 0 0,1 0 1,-2-13-1,1-6 43,0-18-33,3-133 231,1 127-422,5-94-133,1 7 205,-6 93 37,1-40 110,12-50 565,-14 121-700,0 1 0,1-1 0,0 1 0,1 0 0,0 0 0,12-19 0,5-9 176,-21 38-227,0 0 0,0 0 0,0-1 0,1 1 0,-1 0 0,1 0 0,-1 1 0,1-1 0,0 0 0,0 0 0,0 1 0,0-1 0,0 1 1,0 0-1,0 0 0,4-2 0,-2 2 14,0 0 0,-1 1 0,1-1-1,0 1 1,0 0 0,0 0 0,0 0 0,-1 1 0,1-1 0,0 1 0,4 1 0,-5-1 17,1 0-1,0 0 1,-1 1-1,1-1 1,-1 1-1,0 0 1,5 3-1,-7-4-39,1 0-1,-1 0 1,0 0-1,1 1 0,-1-1 1,0 1-1,0-1 0,0 1 1,0-1-1,0 1 1,-1 0-1,1-1 0,0 1 1,-1 0-1,1 0 0,-1-1 1,0 1-1,1 0 1,-1 3-1,0 7-27,-2 31 133,2-40-102,-1 0 1,1 0-1,-1 0 0,0-1 1,0 1-1,0 0 0,-1-1 1,1 1-1,0 0 0,-1-1 0,0 1 1,-2 2-1,-43 31 154,40-29-341,5-5 113,1 0 0,-1 0 0,0 0 0,0 0 0,0 0 0,0 0 0,0-1 0,0 1 0,0-1 0,-1 0 0,1 1 0,0-1 0,-1 0-1,1-1 1,-1 1 0,-2 0 0,5-1 57,0 0 0,0 0 0,-1 0 0,1 0 0,0 0 0,0 0 0,0 0 0,0 0 0,0 0 0,0 0 0,0 0 0,0 0 1,0 0-1,-1 0 0,1 0 0,0 0 0,0 0 0,0 0 0,0 0 0,0 0 0,0 0 0,0 0 0,0 0 0,0 1 0,0-1 0,0 0 0,-1 0 0,1 0 0,0 0 0,0 0 0,0 0 0,0 0 0,0 0 0,0 0 0,0 0 0,0 0 0,0 0 0,0 0 0,0 1 0,0-1 0,0 0 0,0 0 0,0 0 0,0 0 0,0 0 0,0 0 0,0 0 0,0 0 0,0 0 0,0 0 0,0 1 0,0-1 0,0 0 0,0 0 0,0 0 0,0 0 0,0 1-1,0-1-1,0 0 1,0 1-1,0-1 1,0 1 0,0-1-1,0 1 1,0-1 0,0 1-1,0-1 1,0 1-1,0-1 1,0 0 0,1 1-1,-1-1 1,0 1-1,0-1 1,1 0 0,-1 1-1,0-1 1,0 1-1,1-1 1,-1 0 0,0 0-1,1 1 1,-1-1-1,0 0 1,1 1 0,-1-1-1,1 0 1,-1 0-1,0 0 1,1 1 0,-1-1-1,1 0 1,-1 0 0,1 0-1,-1 0 1,1 0-1,-1 0 1,0 0 0,1 0-1,-1 0 1,1 0-1,-1 0 1,1 0 0,1 0 6,0 0-1,0 0 1,0 0 0,0 0 0,0 1 0,-1-1 0,1 1 0,3 1 0,30 28 38,-10-17 43,-25-13-73,0 0 0,1 0 0,-1 0 0,0 1 0,1-1 0,-1 0 0,0 0 0,0 0 0,1 0 0,-1 0 0,0 0 0,0 1 0,0-1 0,1 0 0,-1 0 0,0 0 0,0 1 0,0-1 0,1 0 0,-1 0 0,0 1 0,0-1 0,0 0 0,0 0 0,0 1 0,0-1 1,0 0-1,0 0 0,1 1 0,-1-1 0,0 0 0,0 1 0,0-1 0,0 0 0,0 0 0,0 1 0,-1-1 0,1 4 33,1-3-3,-1 0 1,0 0-1,0 0 0,0 0 1,0 0-1,0 0 1,-1 0-1,1 0 1,0 0-1,0 0 0,-1 0 1,1 0-1,0 0 1,-1 0-1,1 0 0,-1-1 1,1 1-1,-1 0 1,0 0-1,1 0 0,-1-1 1,0 1-1,1 0 1,-1-1-1,0 1 1,0 0-1,0-1 0,0 1 1,0-1-1,1 1 1,-3-1-1,0 2 103,0 0-1,0 0 1,1 1 0,-1-1 0,1 1-1,-3 3 1,3-4-37,-1 1 0,1-1 1,0 1-1,-1-1 0,1 0 1,-1 0-1,0 0 0,1 0 0,-7 2 1,-18 2 200,11 0-202,12-5-113,1 0-1,-1 0 1,1 0-1,-1 0 1,1 0-1,-1 0 1,-4-1-1,-9 0-372,14 0-933,6-2-331,14-12-2219,13-2 1185</inkml:trace>
</inkml:ink>
</file>

<file path=ppt/ink/ink1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9:59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 4800,'-17'0'1792,"17"0"-1408,-16 33-96,16-17 1824,0 0-1216,-17 17 224,1 0-704,16 0-192,0-1-128,-16 1 0,32 0-64,-16-17-1856,0 1 992</inkml:trace>
</inkml:ink>
</file>

<file path=ppt/ink/ink1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29:59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3488,'41'0'1557,"16"0"-48,-55 0-1414,0 0 0,-1 0 0,1 0-1,0 1 1,0-1 0,-1 1 0,1-1-1,-1 1 1,1 0 0,0-1 0,-1 1-1,1 0 1,1 1 0,5 3 360,-6-4-373,1 0 0,-1 1-1,1-1 1,-1 0 0,0 1 0,0 0 0,0-1 0,0 1 0,4 4 0,-5-4-55,0 1 1,0 0 0,0-1 0,0 1-1,-1-1 1,1 1 0,-1 0 0,1 0-1,-1-1 1,0 1 0,0 4 0,0 3 11,1-6-25,-1 0 0,0-1 0,0 1 0,0 0 0,0 0 0,-1-1 0,0 1 0,-1 5 0,-6 20 154,6-20-119,0 1-1,-1-1 0,0 0 1,-1 0-1,-4 9 1,-6 4-38,8-13-33,1-1 1,-1 1-1,-9 9 1,14-18 1,1 1 0,-1-1-1,1 1 1,-1-1 0,1 1 0,0 0-1,0-1 1,-1 1 0,1 0-1,0-1 1,0 1 0,0 0 0,-1-1-1,1 1 1,0 0 0,0-1 0,0 1-1,0 0 1,0 0 0,1-1 0,-1 1-1,0 0 1,0 0 0,1 2-33,-1 5 19,1 10 18,0-18 19,-1 1 0,0-1 0,1 1 0,-1-1 0,1 1 0,-1-1 0,0 0 0,1 1-1,-1-1 1,1 1 0,0-1 0,-1 0 0,1 0 0,-1 1 0,1-1 0,-1 0 0,1 0 0,0 0 0,-1 0 0,1 1 0,0-1 0,-1 0 0,1 0 0,-1 0 0,2-1 0,-1 2-20,-1-1 1,1 0-1,-1 0 0,1 0 1,-1 0-1,1 0 0,-1 0 1,1 0-1,-1 0 0,1 0 1,-1 0-1,1 0 0,-1-1 1,1 1-1,-1 0 0,1 0 1,-1 0-1,1-1 0,-1 1 1,1 0-1,-1-1 0,0 1 1,1 0-1,-1-1 0,1 1 1,-1 0-1,0-1 0,1 1 1,-1-1-1,0 1 1,1-1-1,3-6-746,7 1-474,-5-7-1296,5-1 735,-11 13 1728,1 1 0,-1-1-1,0 1 1,1-1 0,-1 1 0,0-1-1,1 0 1,-1 1 0,0-1 0,0 0-1,0 1 1,1-1 0,-1 0 0,0 0-1,0 1 1,0-1 0,0 0-1,0 1 1,0-1 0,0 0 0,-1 1-1,1-1 1,0 0 0,-1-2 156,1 1 262,0 0-1,0 1 0,0-1 0,-1 0 1,1 1-1,0-1 0,-1 0 0,0 1 1,1-1-1,-1 1 0,0-1 0,0 1 1,0-1-1,0 1 0,0 0 0,0-1 1,-2-1-1,2 2-281,1 1 0,-1-1 0,1 1 0,0-1 0,-1 1 0,1-1 0,0 1 0,0-1 0,-1 0 0,1 1 0,0-1-1,0 1 1,0-1 0,0 0 0,0 1 0,0-1 0,0 0 0,0 1 0,0-1 0,0 1 0,0-1 0,0 0 0,0 1 0,0-1 0,1 0 0,-1 0 53,2-13 457,7 9-498,-1 3-38,8-4-376,1 2 0,18-3 0,23-6-3429,-6-4 1002</inkml:trace>
</inkml:ink>
</file>

<file path=ppt/ink/ink1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30:00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312 49 5728,'0'-49'2112,"0"49"-1632,0 0-128,-16 17 1216,0-1-928,-1 17 224,1 32-512,-17 1 480,0-1-448,0 17 64,1 0-256,-1 17 32,0-34-128,0 1-1312,17-1 640</inkml:trace>
  <inkml:trace contextRef="#ctx0" brushRef="#br0" timeOffset="1">886 197 5056,'0'-14'1642,"0"14"-1630,0 0-1,0 0 0,0 0 0,0 0 1,0 0-1,0 0 0,0 0 0,0-1 1,0 1-1,0 0 0,0 0 0,0 0 0,0 0 1,0 0-1,0 0 0,0 0 0,0 0 1,0 0-1,0 0 0,0-1 0,0 1 0,0 0 1,0 0-1,0 0 0,0 0 0,0 0 1,0 0-1,0 0 0,-1 0 0,1 0 1,0 0-1,0 0 0,0 0 0,0 0 0,0-1 1,0 1-1,0 0 0,0 0 0,0 0 1,0 0-1,0 0 0,-1 0 0,1 0 0,0 0 1,0 0-1,0 0 0,0 0 0,0 0 1,0 0-1,0 0 0,0 0 0,0 0 1,0 0-1,-1 0 0,1 0 0,0 0 0,-5 0 232,3-1 13,1 1 0,-1 0-1,0 0 1,0 0 0,0 0 0,0 0 0,0 0 0,0 0-1,0 0 1,0 1 0,0-1 0,0 1 0,0 0 0,-1 0-1,-49 24 1415,-58 29-316,83-39-1223,15-9-97,0 0 0,0 1 0,0 1 1,1 0-1,-14 13 0,15-10-55,2-1 1,-1 1-1,2 0 0,-1 1 0,2-1 1,0 2-1,0-1 0,-4 15 0,7-20 21,1 0-1,0 0 1,0 0-1,1 1 0,0-1 1,0 1-1,1-1 1,0 1-1,0-1 1,0 1-1,1-1 0,1 0 1,-1 1-1,1-1 1,0 0-1,1 0 0,5 11 1,-8-17 2,3 4-7,-1-1-1,1 1 1,0 0 0,1-1 0,-1 0 0,1 1 0,0-1 0,0-1 0,0 1 0,1-1 0,-1 1 0,1-1-1,-1-1 1,9 5 0,34 9-101</inkml:trace>
</inkml:ink>
</file>

<file path=ppt/ink/ink1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30:00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8384,'16'0'3104,"-16"0"-2400,49 0-224,-32 0 544,15 0-672,18 0 128,-18 0-288,18-17-1312,-1 17 608</inkml:trace>
  <inkml:trace contextRef="#ctx0" brushRef="#br0" timeOffset="1">591 82 6720,'-33'33'2496,"33"-33"-1952,0 66-128,-16-34 832,16 17-768,0-16-416,0 16-64,0-16-64,16 0 64,-16-17-3328,16 17 1824</inkml:trace>
</inkml:ink>
</file>

<file path=ppt/ink/ink1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30:00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0 230 5472,'0'16'2016,"0"-16"-1536,49 0-160,-16 0 1792,0 0-1216,0 0 480,16-16-800,0 16-288,17 0-160,-1-17-1376,1 17 672</inkml:trace>
  <inkml:trace contextRef="#ctx0" brushRef="#br0" timeOffset="1">262 0 6144,'-16'66'2272,"16"-66"-1760,16 82-160,-16-50 896,0 1-768,0 33 0,-16-1-288</inkml:trace>
</inkml:ink>
</file>

<file path=ppt/ink/ink1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30:01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1328 2912,'0'0'923,"2"0"-550,6 0-215,-2 0 3390,-6-3-2838,0-377 3546,17 196-4216,-4 65-32,-10 69-10,-1 19-85,0 1 1,13-55-1,0 36-62,33-66 0,-35 87 249,32-46 0,-24 42 116,-11 15-148,0 0 148,2 0 0,23-28 0,-30 40-157,0 0 1,0 0-1,0 1 0,1 0 1,0 0-1,0 0 0,0 1 1,0 0-1,0 0 1,1 1-1,-1-1 0,11-1 1,24 1 84,-39 3-128,1 0 0,0 0 1,-1 0-1,1 0 0,-1 1 1,1-1-1,-1 1 1,1-1-1,-1 1 0,1 0 1,-1 0-1,0 0 0,1 0 1,3 3-1,-4-2 14,-1 0-1,1 0 1,-1 0 0,0 0-1,0 0 1,0 0 0,0 1 0,0-1-1,0 0 1,1 4 0,0 3 128,6 9 52,-7-16-209,0 0 1,0 1 0,0-1 0,0 0 0,0 1-1,-1-1 1,1 1 0,-1-1 0,1 1 0,-1 0-1,0-1 1,0 1 0,0-1 0,-1 1 0,1 0-1,-1-1 1,1 1 0,-1-1 0,-1 4 0,-9 21-29,10-24-59,0 0 0,0-1 1,0 1-1,-1-1 0,1 1 1,-1-1-1,0 1 0,1-1 1,-1 0-1,0 0 0,-1 0 1,1 0-1,0 0 0,0 0 0,-1-1 1,1 1-1,-5 2 0,-10 6-632,8-4 138,5-2 266,-1-1 1,1 0-1,-1 0 0,1 0 1,-1-1-1,0 0 0,0 0 1,-9 3-1,13-5 305,1 0 0,0 0 1,0 0-1,0 0 0,0 0 0,0 0 0,0 0 1,0 0-1,0 0 0,0 0 0,-1 0 0,1 0 1,0 0-1,0 0 0,0 0 0,0 0 1,0 0-1,0 0 0,0 0 0,0 0 0,0 0 1,0 0-1,-1 0 0,1 0 0,0 0 0,0 0 1,0 0-1,0 0 0,0 0 0,0 0 0,0 0 1,0 0-1,0 0 0,0 1 0,0-1 0,0 0 1,0 0-1,0 0 0,0 0 0,0 0 0,0 0 1,0 0-1,0 0 0,0 0 0,0 0 0,0 1 1,0-1-1,0 0 0,0 0 0,0 0 1,0 0-1,0 0 0,0 0 0,0 0 0,0 0 1,0 1-1,0 0-14,0 1 0,1 0 0,-1 0 1,1-1-1,-1 1 0,1 0 0,-1-1 1,1 1-1,0 0 0,0-1 0,0 1 1,0-1-1,0 1 0,0-1 0,1 0 1,-1 1-1,0-1 0,1 0 0,-1 0 1,1 0-1,-1 0 0,1 0 0,0 0 1,1 0-1,16 13-96,-13-8 157,-1 1 1,-1 0 0,1 0-1,-1 1 1,6 13-1,8 16 211,-16-34-141,1 0-1,-1 1 1,-1 0 0,1-1 0,0 1 0,-1 0-1,0 0 1,1 6 0,1 2 250,1-1-94,0 11 229,-5-13-163,-1 0 1,0 0-1,-1 0 0,-6 17 0,2-9-189,6-13-108,-5 9 57,6-13-92,-1 1 1,1-1-1,-1 0 1,1 0-1,-1 1 1,1-1-1,-1 0 1,1 0-1,-1 0 1,1 0-1,-1 1 1,1-1-1,-1 0 1,1 0-1,-1 0 1,1 0-1,-2 0 1,0 0-36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32:57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1728,'31'0'640,"-31"0"-480,47 0-64,-16 0 800,16 0-512,0 0 128,-1-16-320,17 16 192,-17 0-256,17-15 320,-16 15-256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33:13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0 2304,'-15'31'864,"15"-31"-672,0 32-32,0-17-96,0 1-64,0-1 352,-16 1-192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36:22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17 561 2976,'-13'0'971,"13"0"-965,0 0 0,-1 0 1,1 0-1,0 0 1,0 0-1,0 0 1,0 0-1,0 0 1,0 0-1,0 0 1,0 0-1,0 0 0,0 0 1,-1 0-1,1 0 1,0 0-1,0 0 1,0 0-1,0 0 1,0 0-1,0 0 1,0 0-1,0 1 0,0-1 1,0 0-1,0 0 1,0 0-1,-1 0 1,1 0-1,0 0 1,0 0-1,0 0 1,0 0-1,0 0 1,0 0-1,0 0 0,0 0 1,0 0-1,0 1 1,0-1-1,0 0 1,0 0-1,0 0 1,0 0-1,0 0 1,0 0-1,0 0 0,0 0 1,0 0-1,0 0 1,0 1-1,0-1 1,0 0-1,0 0 1,0 0-1,0 0 1,0 10 323,0-9-316,0-1-1,0 0 0,0 0 1,0 0-1,0 0 0,0 0 1,0 0-1,0 0 1,0 0-1,0 0 0,0 0 1,0 0-1,0 1 1,0-1-1,0 0 0,0 0 1,0 0-1,0 0 0,0 0 1,0 0-1,0 0 1,0 0-1,0 0 0,0 0 1,0 1-1,0-1 0,0 0 1,0 0-1,0 0 1,1 0-1,-1 0 0,0 0 1,0 0-1,0 0 0,0 0 1,0 0-1,0 0 1,0 0-1,0 0 0,0 0 1,0 0-1,0 0 1,0 0-1,1 0 0,-1 0 1,0 0-1,0 0 0,0 0 1,0 0-1,0 0 1,0 0-1,0 0 0,0 0 1,0 0-1,0 0 0,1 0 1,1 0 92,0 0 16,1 1 1,-1-1-1,1 0 0,0-1 0,-1 1 0,1 0 0,-1-1 0,4-1 0,41-26 523,-18 16-490,-22 9-129,0 0 1,0-1 0,0 1 0,11-8-1,19-26 150,-20 26-119,-13 8-48,0 1 0,1-1 0,-2 0 0,5-3 0,-3-1-6,0 1 1,0 0-1,5-10 1,-1 1-8,-2 5 26,0-1-1,0 0 0,-1-1 1,-1 0-1,0 0 0,5-16 1,21-65 148,-28 85-161,0 1 0,-1-1-1,1 0 1,-2 0 0,1 0-1,-1 0 1,0 0 0,-1 0-1,0-13 1,-1 14 11,1-71 1169,0 75-1145,0 1-34,0-1 1,0 1 0,0 0-1,0 0 1,1 0-1,-1 0 1,0 0 0,1 0-1,0-2 1,7 1-11,-16 6 0,3 7 0,-5-4 0,2 7 21,-16 5 75,4 10 43,-6 6 207,5 10-106,8-21-175,8-15-44,1 1 0,0 0 1,0-1-1,0 1 0,-4 19 0,6-15 41,1 0-1,0 0 0,0 0 0,3 24 0,-1-33-22,0 1-1,0-1 1,0 0-1,0 0 1,1 0-1,-1 0 1,5 8-1,-4-10-11,-1 0-1,1-1 0,-1 1 0,1 0 1,0 0-1,-1-1 0,1 1 1,0-1-1,0 0 0,0 0 0,0 1 1,0-1-1,1 0 0,-1-1 1,3 2-1,4 0 39,0-1-1,0 0 1,0-1-1,14-1 1,-6 1-9,16 0 24</inkml:trace>
</inkml:ink>
</file>

<file path=ppt/ink/ink2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30:02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 5312,'0'0'1701,"0"3"-1024,0 8-175,0-11-485,0 0 1,0 0-1,0 0 0,0 0 1,0 0-1,0 0 1,0 0-1,0 0 0,0 0 1,0 0-1,0 1 1,0-1-1,0 0 0,0 0 1,0 0-1,0 0 1,0 0-1,0 0 0,0 0 1,0 0-1,0 0 1,0 0-1,0 1 0,0-1 1,0 0-1,0 0 1,0 0-1,0 0 0,0 0 1,0 0-1,0 0 1,0 0-1,1 0 0,-1 0 1,0 0-1,0 0 1,0 0-1,0 0 0,0 0 1,0 0-1,0 0 1,0 0-1,0 1 0,0-1 1,1 0-1,-1 0 1,0 0-1,0 0 0,0 0 1,0 0-1,0-1 1,0 1-1,0 0 1,0 0-1,0 0 0,1 0 1,0 0 38,1 1 1,-1-1-1,1 0 0,-1 1 1,1-1-1,-1 1 1,0-1-1,1 1 1,-1 0-1,0-1 0,1 1 1,-1 0-1,0 0 1,0 0-1,0 0 1,0 0-1,0 0 0,0 0 1,0 1-1,0-1 1,0 0-1,0 0 1,-1 1-1,1-1 0,0 1 1,0 1-1,0 1-17,1-1-1,0 1 1,0-1-1,1 0 1,2 3-1,-3-4-31,-1 0 0,1 0 0,-1 0-1,1 0 1,-1 0 0,0 0-1,0 1 1,0-1 0,0 0 0,0 1-1,0-1 1,-1 0 0,1 1 0,-1-1-1,1 1 1,-1-1 0,0 1 0,-1 3-1,1-1 19,0 1-1,-1-1 1,0 0 0,-1 0-1,1 0 1,-1 0-1,0 0 1,0 0-1,0 0 1,-1 0-1,-3 4 1,-4 11 22,7-16-48,1 0 1,-1 1 0,0-1 0,-1 0 0,1 0-1,-1 0 1,-6 5 0,-5 4-36,-20 34-182,33-45 196,0 1 1,0-1 0,1 1 0,-1-1 0,1 1-1,-1 0 1,1-1 0,0 1 0,0 0 0,1 0-1,-1 0 1,0 0 0,1 0 0,0 0 0,0 0-1,0 0 1,0 6 0,0-2-13,0-7 30,0 0 0,0 0 1,0 1-1,0-1 0,1 0 1,-1 0-1,0 1 0,0-1 1,0 0-1,0 0 0,0 0 1,0 1-1,0-1 0,0 0 1,1 0-1,-1 0 1,0 1-1,0-1 0,0 0 1,0 0-1,1 0 0,-1 0 1,0 0-1,0 0 0,0 1 1,1-1-1,-1 0 0,0 0 1,0 0-1,0 0 0,1 0 1,-1 0-1,0 0 0,1 0 1,0 1-2,1 0 1,0 0 0,0-1 0,-1 1 0,1 0-1,0-1 1,0 0 0,0 1 0,2-1-1,-1 0 28,1-1-1,0 1 0,0-1 0,-1 0 0,5-2 0,-1 2-325,-1 0-1,1 0 1,0 1-1,0-1 1,6 2-1,3-1-1192,17 0-541</inkml:trace>
</inkml:ink>
</file>

<file path=ppt/ink/ink2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30:02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3488,'17'0'1280,"-17"0"-992,0-16-64,16-1 0,1 17-160</inkml:trace>
</inkml:ink>
</file>

<file path=ppt/ink/ink2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30:02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3232,'0'-14'1035,"0"14"-1028,0 0 0,0 0 1,0 0-1,0 0 0,0 0 1,0 0-1,0 0 1,0 0-1,0 0 0,0-1 1,0 1-1,0 0 1,0 0-1,0 0 0,0 0 1,0 0-1,0 0 1,0 0-1,0 0 0,0 0 1,0 0-1,0-1 1,0 1-1,0 0 0,0 0 1,0 0-1,0 0 0,0 0 1,0 0-1,0 0 1,1 0-1,-1 0 0,0 0 1,0 0-1,0 0 1,0 0-1,0 0 0,0 0 1,0 0-1,0 0 1,0-1-1,0 1 0,0 0 1,1 0-1,-1 0 1,0 0-1,0 0 0,0 0 1,0 0-1,0 0 0,0 0 1,0 0-1,0 1 1,0-1-1,1 0 0,-1 0 1,46 0 3416,-44 0-3377,-1 0 1,1 1 0,-1 0 0,1-1-1,-1 1 1,0 0 0,1 0 0,-1-1-1,0 1 1,1 0 0,-1 0 0,0 0-1,0 1 1,0-1 0,0 0-1,0 0 1,0 1 0,0-1 0,-1 0-1,1 1 1,0-1 0,-1 1 0,2 2-1,0 1 34,-1-3-60,-1-1 0,1 1 0,-1-1 0,0 1 0,1-1 0,-1 1 0,0-1 0,0 1 0,0 1 0,0-2 6,0 1 0,0-1 0,0 1 0,0-1 0,0 1 0,1-1 0,-1 1 0,1-1 0,0 2 0,0-1-15,-1 0-1,1-1 1,0 1-1,0 0 1,-1 0-1,1-1 1,-1 1-1,0 0 1,1 0-1,-1 0 1,0 0-1,0 0 1,0 0-1,0-1 1,-1 1-1,1 0 1,0 0-1,-1 0 1,-1 3-1,0 4 10,0 0 7,1-1-1,1 1 1,0 16 0,0-13 21,0-10-36,0 0-1,0-1 1,0 1 0,-1 0 0,1 0-1,0-1 1,-1 1 0,1 0-1,-1-1 1,0 1 0,1 0 0,-1-1-1,-1 2 1,-5 10 113,5 0-64,1-13-55,1 1-1,0 0 1,0 0 0,0 0-1,-1 0 1,1 0-1,0 0 1,-1 0 0,1 0-1,-1 0 1,1 0-1,-1 0 1,1-1-1,-1 1 1,1 0 0,-1 0-1,0-1 1,0 1-1,1-1 1,-1 1 0,0 0-1,0-1 1,0 1-1,0-1 1,0 0-1,-1 1 1,1 0-6,0 0-1,0-1 1,0 1 0,0 0-1,0 0 1,0 0 0,0 0 0,0 0-1,0 0 1,0 0 0,0 1-1,1-1 1,-1 0 0,0 0-1,1 1 1,-1-1 0,1 0 0,0 1-1,-1-1 1,1 0 0,0 1-1,0 1 1,0-3-2,0 0-1,0 0 1,0 0-1,0 0 1,0 0 0,0 0-1,0 0 1,0 0-1,0 0 1,0 0 0,0 1-1,0-1 1,0 0-1,0 0 1,0 0 0,0 0-1,0 0 1,0 0-1,0 0 1,0 0 0,0 0-1,0 0 1,0 1-1,0-1 1,0 0 0,0 0-1,0 0 1,-1 0-1,1 0 1,0 0 0,0 0-1,0 0 1,0 0-1,0 0 1,0 0-1,0 0 1,0 0 0,0 0-1,0 0 1,0 0-1,0 0 1,-1 0 0,1 0-1,0 0 1,0 1-1,0-1 1,0 0 0,0 0-1,0-1 1,0 1-1,0 0 1,0 0 0,-1 0-1,1 0 1,0 0-1,0 0 1,0 0-7,-1 0 0,1 0 0,-1 0-1,1 0 1,-1 0 0,0 0 0,1 0 0,-1 0 0,1 1 0,-1-1 0,1 0-1,0 0 1,-1 0 0,1 0 0,-1 1 0,1-1 0,-1 0 0,1 1 0,-1-1-1,1 0 1,0 1 0,-1-1 0,1 0 0,0 1 0,-1-1 0,1 1 0,0-1-1,0 0 1,-1 1 0,1-1 0,0 1 0,0-1 0,0 1 0,0-1 0,-1 1-1,1-1 1,0 1 0,0-1 0,0 1 0,0-1 0,0 2 0,0 1 34,0-3-68,0 0-289,14 0-2026,-11 0 949,-3-3-181,0-8 698,0 8 598,-3 1 373,-24-26 2954,24 25-1845,3 3 91,0 0-458,3 0-102,-2 0-678,1 0 1,-1 0-1,1-1 1,-1 1 0,1 0-1,-1-1 1,1 0-1,-1 1 1,1-1-1,1-1 1,12-5 65,4 2-291,-13 4-311,0-1 0,0 1-1,-1-1 1,1-1 0,-1 1-1,7-4 1,35-24-1735</inkml:trace>
</inkml:ink>
</file>

<file path=ppt/ink/ink2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30:03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443 17 6976,'0'-16'2592,"0"16"-2016,0 16-160,-16 1 832,16 15-768,0 18 704,-16 15-672,-17 17 384,0 16-544,-16 1 32,-17-1-224,17 0 32,0 1-96,0-17-416,16-17 192,0-16-3648,17-16 2080</inkml:trace>
</inkml:ink>
</file>

<file path=ppt/ink/ink2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30:03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426 68 4640,'-13'-41'1504,"7"30"-912,5 9-502,-1 1 0,1 0-1,-1-1 1,1 1 0,-1 0 0,0 0 0,1 0 0,-1 0 0,0 0 0,0 1-1,0-1 1,0 0 0,0 1 0,0 0 0,0-1 0,0 1 0,0 0 0,0 0-1,0 0 1,0 0 0,0 0 0,0 1 0,0-1 0,0 1 0,0-1 0,-2 2-1,-2-1 142,1 1 4,-1-1 0,1 1 0,0 0 0,0 0 0,0 1 0,0 0 0,0-1 0,0 2 0,1-1 0,-8 7 0,-157 132 853,157-132-1125,1 1 0,0 0 0,1 1-1,0 0 1,-12 20 0,18-27 39,1 1 0,0 0 0,1 0 0,-1 0 0,1 0 1,0 1-1,0-1 0,1 1 0,0-1 0,0 1 0,1-1 0,0 1 0,0 0 0,1 11 0,1-12 12,0-1-1,0 1 0,1-1 0,-1 0 1,1 1-1,0-1 0,1-1 0,-1 1 1,1 0-1,0-1 0,0 0 1,9 7-1,-1 0 17,-5-4 3,-4-3-97,1 0 0,-1 0 0,1 0 0,0-1 0,0 0 0,0 0 0,1 0 0,-1 0-1,1-1 1,0 1 0,0-1 0,9 2 0,29 2-1275,-7 5-2650,-31-10 3285,1 0 1,0-1-1,9 0 0,-14 0 666</inkml:trace>
  <inkml:trace contextRef="#ctx0" brushRef="#br0" timeOffset="1">0 313 7808,'0'-16'2880,"0"16"-2240,82 0-160,-49 0 704,0 0-736,16 0-224,-16 0-192,16 0 32,0 0-32,0 0-4160,-16 0 2240</inkml:trace>
</inkml:ink>
</file>

<file path=ppt/ink/ink2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30:03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 3488,'-12'1'903,"12"-1"-892,0 0-1,0 0 1,0 0 0,0 0-1,0 0 1,0 0-1,0 0 1,0 0-1,0 1 1,0-1-1,0 0 1,0 0-1,-1 0 1,1 0-1,0 0 1,0 0 0,0 0-1,0 0 1,0 0-1,0 0 1,0 1-1,0-1 1,0 0-1,0 0 1,0 0-1,0 0 1,0 0-1,0 0 1,0 0 0,0 0-1,0 0 1,0 0-1,0 1 1,1-1-1,-1 0 1,0 0-1,0 0 1,0 0-1,0 0 1,0 0-1,0 0 1,0 0 0,0 0-1,0 0 1,0 0-1,0 0 1,0 0-1,0 0 1,0 0-1,1 1 1,-1-1-1,19 10 932,-11-6-269,-6-3-553,13 5 202,-1 2 0,0 0 1,-1 0-1,0 2 0,15 11 1,-26-19-309,0 0 1,0 1 0,0-1 0,0 0-1,0 0 1,0 1 0,0-1-1,-1 1 1,1 0 0,-1 0 0,0-1-1,2 7 1,-3-5 31,0 0-1,-1 0 0,1 1 1,-1-1-1,0 0 1,0 0-1,-1 0 1,-1 4-1,1-2 37,-9 21 366,11-26-428,0 0 0,0 0 0,0 0-1,-1 0 1,1 0 0,0 0 0,-1 0-1,1 0 1,-1 0 0,1 0-1,-1 0 1,1-1 0,-1 1 0,0 0-1,1 0 1,-1-1 0,0 1 0,-1 0-1,-4 4 92,5-4-97,1 0 0,0-1 0,-1 1 1,1-1-1,0 1 0,0 0 0,0-1 0,-1 1 1,1 0-1,0 0 0,0-1 0,0 1 1,0 0-1,0 0 0,0 2 530,19-3 220,-11 1-677,0-1-1,0 0 1,-1-1 0,1 0-1,0 0 1,8-3 0,36-20-231,-35 18 57,28-7 0,-44 13 85</inkml:trace>
  <inkml:trace contextRef="#ctx0" brushRef="#br0" timeOffset="1">963 246 6304,'17'17'2336,"-17"-17"-1824,-33 65-128,16-48-128,17 15-224,-32-15 192,-1 16-128,0 16-4480,0-16 2400</inkml:trace>
</inkml:ink>
</file>

<file path=ppt/ink/ink2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30:05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772 0 1472,'-55'14'475,"36"-12"-283,9-2-157,1-1 24,1 1 0,-1 0 0,1 0 0,-1 1 0,-9 2 0,-6 11 85,3-6-130,-41 12 0,-11 4-26,43-10 47,-28 19-1,31-17 14,0 0 174,1 1 0,1 1 0,0 2 0,-38 40 0,47-45-113,0 2 0,2 0 0,0 0 0,1 1 0,0 1 0,2 0 0,0 1 0,-12 34 0,12-23-125,-7 43 0,16-63 14,0 0 0,1 1 0,1-1 0,0 0 0,0 0 0,1 1 0,4 17 0,0-15-17,0 0 0,7 13 0,-6-13 7,2 5 54,1 0 1,1 0 0,1-1-1,0 0 1,1-1 0,1 0-1,1-1 1,0-1 0,1 0-1,1-1 1,0-1 0,20 13-1,31 14-307,1-4 0,136 52 1,-65-41 146,31-9 172,4 5 10,64 0-21,-63-14-38,644 96 208,-499-87 27,-74-8-1,226 25 86,3-14-95,-68-19-134,-5 5-106,442-10 154,-432-28-59,-276 9-87,135-5-33,497-55-120,-83-50 342,-387 43-70,-31-10-85,-17-7 53,-186 59 22,106-59 0,10-40 74,-46 11-85,-108 92 18,-2-1 0,0-2-1,-1-1 1,-2 0 0,25-42 0,-42 62-93,0 0 1,-1-1 0,1 1 0,-1-1-1,-1 0 1,1 0 0,-2 0 0,1 0-1,-1 0 1,0 0 0,0 0 0,-1 0-1,0 0 1,-1-1 0,0 1-1,-3-12 1,0 10-27,0 0 0,-1 0 0,0 1 0,0 0 0,-1 0 0,0 1 0,0 0 0,-1 0 0,-1 0 0,1 1 0,-1 0 0,-13-9 0,-11-7-46,-67-36 0,44 31-58,-70-23 0,-107-15-590,-55 14 107,-32 6-181,-837-39-651,749 69-576</inkml:trace>
</inkml:ink>
</file>

<file path=ppt/ink/ink2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30:09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394 147 4800,'27'-68'1557,"-27"66"-1507,1 1 1,-1-1-1,1 1 0,0-1 0,-1 1 0,1-1 1,0 1-1,0-1 0,0 1 0,0 0 1,2-2-1,-1 1 26,0 1-54,0-1 0,0 0 0,0 0 0,0 0-1,-1 0 1,1 0 0,1-4 0,-2 5-1,-1 1 0,0-1 1,0 0-1,1 0 0,-1 0 1,0 1-1,0-1 0,0 0 1,0 0-1,0 0 0,0 1 1,0-1-1,0 0 0,-1 0 1,1 0-1,0 1 0,0-1 1,-1 0-1,1 0 0,0 1 1,-1-1-1,1 0 0,-1 1 1,1-1-1,-1 0 0,1 1 1,-1-1-1,1 1 0,-1-1 0,0 1 1,1-1-1,-1 1 0,0-1 1,1 1-1,-1 0 0,0-1 1,0 1-1,-1 0 0,2-1-10,-4-1 59,1 1 0,-1-1 0,0 0 0,0 1 0,0 0 0,0 0 0,0 0 0,0 1 0,-1-1 0,1 1 0,0 0 1,0 0-1,0 0 0,-5 2 0,-11 1 33,0 2 0,0 1 1,0 0-1,1 2 0,0 0 1,1 1-1,-18 11 0,17-5-100,1 0 0,0 2 1,2 0-1,0 1 0,1 0 0,-17 27 0,27-38-27,1 0 0,0 0 0,0 1 0,1-1 0,0 1 1,0 0-1,1 0 0,0 0 0,1 0 0,-1 0 0,2 1 1,-1-1-1,1 0 0,0 1 0,1-1 0,2 13 0,-2-15 21,0-1 0,0 0 0,1 0 0,0 0 0,0 0 0,0 0 0,1-1 0,-1 1 0,1 0 0,4 4 0,2 1 34,1-1-1,17 14 1,10 10 12,1 14-59,-21-28 16,-9-11 261,0 1 1,-1 0-1,0 0 0,9 19 0,-15-27-208,0 1 0,0 0 0,0 0 0,0 0 0,-1-1 0,1 1 0,-1 0 0,1 0 0,-1 0 0,0 0 1,0 0-1,1 0 0,-1 0 0,-1 0 0,1 3 0,-2-1 26,0 0 1,1-1 0,-2 1 0,1-1-1,0 0 1,-5 6 0,3-4-15,-4 5 47,4-4-44,-1 0 0,0 0 0,-9 7 0,9-9-18,0-1 0,-1 0 0,-10 5 0,2-2 17,7-2-43,0 0-13,0-1 1,0 1-1,0-1 1,-1 0-1,0-1 0,1 0 1,-1 0-1,0-1 1,0 0-1,-8 0 0,-34-1-37</inkml:trace>
</inkml:ink>
</file>

<file path=ppt/ink/ink2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30:09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 34 6144,'0'-33'2272,"0"33"-1760,0 16-160,0 17 1248,0 16-960,-17 17 800,-15 16-832,-1 32 160,17-15-448,-17 32 96,16 0-256,-15 0-128,15-33-64,1 1-256,16-34 160,-17 1-2560,1-34 1472</inkml:trace>
</inkml:ink>
</file>

<file path=ppt/ink/ink2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30:09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0 328 5056,'82'-33'1888,"-82"33"-1472,148-33-128,-83 50 704,-16-1-608,1 1 352,-1 15-448,-17 18 544,1-18-448,-49 17 224,-1-16-352,-32 0 64,0 16-192,-16-32 0,15 15-64</inkml:trace>
  <inkml:trace contextRef="#ctx0" brushRef="#br0" timeOffset="1">1278 0 5408,'-16'33'1984,"16"-33"-1536,-33 49-128,17 17 736,16-1-640,-33 50 960,17-17-768,-1 33-96,-15 0-320,15 1 0,-16-18-96,17-15 0,0-17-32,-17-17-128,16-16 32,1-16-2368,0-17 1312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36:22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3072,'0'0'976,"3"0"-587,2 0-254,7-1 197,0 2 0,16 1 0,8 14-55,-10-6-229,-25-10-43,1 1-1,-1-1 1,0 1 0,0-1-1,0 1 1,1-1 0,-1 1 0,0 0-1,0-1 1,0 1 0,0 0-1,0 0 1,1 1 0,-2-1 6,1 0 0,-1 0 0,0 0 0,0 0 0,1 0 0,-1 1 0,0-1 0,0 0 0,0 0 0,0 0 0,0 2 0,-1 6 84,1-6-48,-1 0-1,1 0 0,-1 0 0,0 0 0,0 0 0,0 0 0,0 0 0,-1 0 0,1 0 0,-1 0 0,0-1 0,1 1 0,-1-1 0,-4 4 0,0 0 153,0 1 1,-1-2-1,-11 9 0,10-10-53,1 1 0,1 0 0,-1 0 0,1 0-1,-1 1 1,2 0 0,-1 0 0,-7 12-1,12-17-136,-1 1-1,1-1 1,0 1 0,-1-1-1,1 0 1,-1 1-1,1-1 1,-1 0-1,0 0 1,-2 1-1,4-2-3,-1 1-1,0-1 0,0 0 0,1 1 1,-1-1-1,0 1 0,1-1 1,-1 1-1,0-1 0,1 1 1,-1-1-1,1 1 0,-1-1 0,1 1 1,-1 0-1,1-1 0,0 1 1,-1 0-1,1-1 0,0 1 1,-1 0-1,1 0 0,0-1 1,0 1-1,0 0 0,0 0 0,-1-1 1,1 2-1,1-1 1,-1 0-1,0 0 1,0 0-1,1-1 1,-1 1 0,0 0-1,1 0 1,-1-1-1,0 1 1,1 0-1,-1 0 1,1-1 0,-1 1-1,1-1 1,0 1-1,-1 0 1,1-1-1,0 1 1,-1-1 0,1 0-1,0 1 1,-1-1-1,1 1 1,0-1 0,0 0-1,0 0 1,-1 1-1,1-1 1,0 0-1,0 0 1,0 0 0,0 0-1,0 0 1,8 1 73,0-1 1,14-1-1,-7 0-128,13 1-643,-11 0 160</inkml:trace>
</inkml:ink>
</file>

<file path=ppt/ink/ink2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30:10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83 4320,'27'-68'1392,"-27"67"-1379,0 0 0,0 1 0,0-1 0,1 0 0,-1 1 0,0-1-1,0 1 1,0-1 0,1 0 0,-1 1 0,0-1 0,1 1 0,-1-1 0,0 1 0,1-1 0,-1 1 0,1-1 0,-1 1 0,0 0 0,1-1 0,-1 1 0,1-1 0,0 1 0,-1 0 0,1-1 0,-1 1 0,1 0-1,-1 0 1,1 0 0,0 0 0,-1-1 0,1 1 0,0 0 0,-1 0 0,1 0 0,0 0 0,-1 0 0,1 0 0,-1 0 0,1 1 0,0-1 0,103 0 1821,-92 1-1536,0 0 0,-1 0-1,1 1 1,-1 1-1,1 0 1,-1 1 0,0 0-1,0 1 1,12 6-1,-16-6-186,-1 1 0,1-1 0,-1 1 1,0 0-1,-1 0 0,1 1 0,-1-1 0,0 1 0,-1 0 0,0 1 0,0-1 0,-1 1 0,1 0 0,-2 0 0,1 0 0,2 13 0,-4-11 13,-1 0-1,0 1 0,0-1 0,-1 0 1,-1 1-1,1-1 0,-2 0 0,-5 17 1,6-22-89,0 1 0,-1-1 1,1 0-1,-1 0 1,0 0-1,-1 0 0,1-1 1,-1 1-1,0-1 1,0 0-1,0 0 0,-1 0 1,1-1-1,-1 0 1,-7 5-1,-3 2 28,6-4-78,-1 0-1,0 0 1,0-1 0,0 0 0,0-1 0,-1 0-1,1-1 1,-15 3 0,1-3-419,-1 0 0,-32-2 0,55-1 380,2 0 54,-19 0-1934,-25-3 1,39 2 1466,-1-1-1,1 1 0,0-1 1,0 0-1,-7-4 1</inkml:trace>
</inkml:ink>
</file>

<file path=ppt/ink/ink2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30:14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1 542 1824,'0'0'587,"3"5"-353,13 39 566,-14-41-714,0 1 0,0-1 0,-1 1-1,1 0 1,-1 0 0,0 0 0,0 0 0,-1 0 0,1 0-1,0 7 1,-1-4 27,1 0-1,0 0 0,0 0 1,0 0-1,3 6 1,1 4 194,-1-2-67,-3-6-54,2 0-1,-1-1 1,6 14 0,-6-20-106,-1 1 0,0-1 0,1 0 0,-1 1 1,1-1-1,0 0 0,0 0 0,-1 0 0,1-1 1,1 1-1,-1 0 0,0-1 0,0 1 0,1-1 1,-1 0-1,5 2 0,-5-2-31,0-1 0,0 0 1,0 1-1,0-1 0,0 0 0,0 0 0,0 0 0,1 0 1,-1-1-1,0 1 0,0 0 0,0-1 0,3-1 0,26-14 600,-15 7-285,0 1-83,-1-1-1,1-1 0,-2 0 1,0-1-1,21-20 1,-14 11 4,192-163 1038,63-41-891,-30 58-331,-222 149-541,50-26 0,-59 37-706,0 0 0,24-4 1,-29 7 524,45-13-2371</inkml:trace>
</inkml:ink>
</file>

<file path=ppt/ink/ink2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30:21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750 133 1664,'54'-27'528,"-52"27"-506,0-1 1,-1 0-1,1 0 1,-1 0 0,1 0-1,-1 0 1,1 0-1,2-3 1,26-26 569,-30 30-566,1-1 0,-1 1 1,1 0-1,-1-1 1,1 1-1,-1-1 1,1 1-1,-1-1 0,0 0 1,1 1-1,-1-1 1,0 1-1,1-1 1,-1 0-1,0 1 1,0-1-1,0 1 0,0-1 1,0 0-1,1 1 1,-1-1-1,0 0 1,0 1-1,0-1 0,-1 0 1,1 1-1,0-1 1,0 0-1,0 1 1,0-1-1,-1 0 0,1 1 1,0-1-1,-1 1 1,1-1-1,0 0 1,-1 1-1,1-1 1,-1 1-1,0-1 0,-3-3 267,-1 1 0,0 0 0,1 0 0,-10-4 0,9 5-271,-3-2 45,-1 1 1,1 0-1,-1 1 0,0 0 0,1 0 1,-1 1-1,0 0 0,0 1 0,0 0 1,-11 1-1,-7-1 46,-2 1 125,-1 2 0,0 1-1,1 1 1,-54 16-1,44-8 8,1 2-1,1 2 0,-38 22 1,56-28-118,0 2-1,1 0 1,0 1 0,1 1 0,-26 30 0,23-21 76,2 1 0,1 1 0,-24 47 0,33-56-166,-3 3-16,1 1 0,1 0 0,-7 27 0,14-41-15,1 0 0,0 1 0,0-1 0,0 0 1,1 0-1,0 1 0,0-1 0,1 0 0,0 0 0,0 1 1,1-1-1,0 0 0,0 0 0,6 11 0,-4-10 17,1 0-1,0-1 0,0 1 0,1-1 0,0-1 0,0 1 1,10 8-1,4-1 169,32 21 0,-33-24-91,0 0-1,28 11 1,-21-14-5,0-1 0,0-1 0,39 4 0,87-3-22,42-7-2339,-112 0 922</inkml:trace>
</inkml:ink>
</file>

<file path=ppt/ink/ink2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30:22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66 114 2976,'-41'-28'971,"40"28"-948,0-1 0,1 1 0,-1 0 0,0-1 0,0 0 0,1 1 0,-1-1 0,0 1 0,1-1 0,-1 0 0,1 1 0,-1-1 0,1 0 0,-1 0 0,0-1 0,0 1 11,-8-18 104,8 18-123,1 0 1,-1 0-1,1 1 0,0-1 1,-1 0-1,1 0 1,0 0-1,0 0 1,0 0-1,0 0 1,0 1-1,0-1 0,0 0 1,0 0-1,0 0 1,0 0-1,0 0 1,0 0-1,1 0 1,-1 1-1,1-3 1,13-2 213,3-6 119,-14 9-303,0 0 0,0 0 1,1 0-1,-1 0 0,1 0 0,-1 1 0,9-2 0,-2 2 36,1 0 0,-1 1 1,1 1-1,-1 0 0,1 0 0,-1 1 0,19 6 0,-19-6-26,20 6 178,89 23 594,-91-22-477,51 22 0,-70-27-226,-1 0 0,0 1 0,0 0 0,0 0 0,-1 1-1,1 0 1,-2 0 0,1 0 0,-1 1 0,1 0 0,-2 0 0,7 10 0,-11-12-60,1 0 0,-1-1 1,0 1-1,0 0 0,-1 0 1,1 0-1,-1 0 1,0 0-1,-1 0 0,1 0 1,-1 0-1,0-1 0,0 1 1,-2 6-1,1-9-40,0 0-1,0 0 1,0 0 0,0 0-1,0-1 1,0 1-1,-3 1 1,-1 0 22,-13 14 82</inkml:trace>
</inkml:ink>
</file>

<file path=ppt/ink/ink2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30:22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0 2976,'-6'4'350,"0"1"-32,-4 14 353,3-6-546,-8 26 0,7-3 164,6-26-190,0 0-1,-1 1 0,-4 9 1,-28 82 454,21-59-392,10-33-146,1 0-1,0 0 0,1 0 0,0 0 1,-1 22-1,3 33 247,0-64-253,0 0 0,0 0 0,0 0 0,0 0 0,0 0 0,0-1 0,1 1 0,-1 0 0,0 0 0,0 0 0,1 0 0,-1 0 0,1 1 0,0-2-5,-1 0-1,1 1 1,-1-1 0,0 0-1,1 0 1,0 0 0,-1 1-1,1-1 1,-1 0 0,1 0-1,-1 0 1,1 0 0,-1 0-1,1 0 1,-1 0 0,1 0-1,-1 0 1,1 0 0,-1-1-1,1 1 1,-1 0 0,1 0-1,-1 0 1,1-1 0,0 1-1,34-30-167,-25 23-63,-1-1 0,0 0 1,0-1-1,-1 0 0,0 0 0,0-1 0,-1 1 0,0-2 0,-1 1 0,6-15 1,-4 9-84,9-17-274,24-19 89,24-44 213,-60 90 349,-3 3-5,0-1 0,1 1 1,-1 0-1,1 0 1,0 0-1,0 0 0,0 0 1,0 0-1,0 1 1,0 0-1,1-1 1,6-2-1,-9 5 0,0-1 0,0 1 0,0-1 0,0 1 0,0 0 1,0 0-1,-1 0 0,1-1 0,0 1 0,0 0 0,0 0 0,0 0 0,0 0 0,0 1 0,0-1 1,0 0-1,0 0 0,0 0 0,-1 1 0,1-1 0,0 0 0,0 1 0,0-1 0,0 1 0,-1-1 1,1 1-1,0 0 0,-1-1 0,1 1 0,0-1 0,-1 1 0,2 1 0,-1 1 78,1 0-1,-1 1 1,0-1-1,0 1 1,-1-1-1,2 8 0,0 0 247,2 7-101,-2-10-154,0 1 0,-1-1 0,0 0 0,0 1-1,0 0 1,-1-1 0,-1 11 0,-5 7 111,4-16-103,0 0 1,0 0-1,0 16 1,2 56 319,0-81-463,0-1-1,-1 1 0,1 0 1,0 0-1,0 0 0,0 0 1,1 0-1,-1 0 0,0 0 1,0 0-1,0-1 0,1 1 1,-1 0-1,0 0 0,1 0 1,-1 0-1,0-1 0,1 1 1,-1 0-1,1 0 0,0-1 1,-1 1-1,1 0 0,0-1 1,-1 1-1,1-1 0,0 1 1,0-1-1,-1 1 0,1-1 1,0 1-1,0-1 0,0 0 0,0 1 1,-1-1-1,1 0 0,0 0 1,0 0-1,0 0 0,0 0 1,0 0-1,0 0 0,0 0 1,0 0-1,1 0 0,1-1-276,-1 0 0,1 0-1,0 0 1,-1 0 0,1-1-1,0 1 1,-1-1 0,0 1-1,1-1 1,-1 0 0,0 0-1,0 0 1,0 0 0,0 0-1,1-3 1,14-25-1686</inkml:trace>
</inkml:ink>
</file>

<file path=ppt/ink/ink2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30:22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0 3136,'0'0'1184,"0"0"-928,0 17-64,0-1 1728,-16 0-1088,16 17 640,-17 0-864,1 16-128,16 0-288,0 0 96,0 1-192,0-34-96,0 17-32,16-17-3072,1 1 1696</inkml:trace>
</inkml:ink>
</file>

<file path=ppt/ink/ink2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30:24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49 1984,'-63'0'1024,"60"0"-1008,-1 0 0,0 0 0,1 0 0,-1 1 0,0-1 0,-4 2 0,-3 12 27,-4-3-33,9-7-28,0 0-1,0 1 0,-7 6 1,10-7-24,-2 0-29,0 1 1,1 0-1,0 0 1,0 0-1,0 0 1,0 1-1,1 0 1,0 0-1,-4 12 1,-2 8-32,2 1-1,1 0 1,2 0 0,0 1 0,1 28 0,3 105 1803,0-155-1579,0-1 1,1 1-1,0 0 0,0-1 1,0 1-1,1-1 1,0 1-1,0-1 0,0 0 1,1 0-1,-1 0 0,1 0 1,1 0-1,4 6 1,-5-8-78,0-1-1,0 1 1,-1 0 0,1-1 0,1 0 0,-1 0 0,0 0 0,1 0 0,-1 0 0,1-1 0,-1 1 0,1-1 0,-1 0 0,1 0 0,0-1 0,0 1 0,0-1-1,-1 0 1,1 1 0,0-2 0,0 1 0,5-1 0,38-10 126,-19 7-106,-18 3-53,0-1 0,0 0-1,1 0 1,-1-1 0,0 0-1,-1-1 1,1 0 0,15-9-1,-14 6-5,0 0-1,-1 0 0,0 0 1,-1-2-1,0 1 0,11-13 1,1-5 80,-8 12-48,-1-1 0,-1-1 0,0 0 0,-1 0 0,10-23 0,-7 10 12,-10 23-4,0 0 0,0-1 0,-1 1 0,0-1 0,0 1 0,0-1 0,-1 0 0,1-13 0,-2 10 67,1 7-70,-1 0 0,0 1 0,1-1 0,-1 0 0,0 1 0,-1-1 1,1 0-1,0 1 0,-1-1 0,0 0 0,-1-4 0,1 7 3,1-1 0,-1 1 0,0-1 1,0 1-1,0 0 0,0-1 0,1 1 0,-1 0 0,0-1 1,0 1-1,0 0 0,0 0 0,0 0 0,0 0 1,0 0-1,0 0 0,0 0 0,0 0 0,1 0 1,-1 0-1,0 0 0,0 1 0,0-1 0,0 0 1,-1 1-1,0 0-20,1 0 0,-1 0 0,0 0 1,0 0-1,1 1 0,-1-1 0,1 0 0,-1 1 1,1-1-1,0 1 0,0-1 0,-1 1 0,0 3 1,-13 34 50,9-22-25,-9 19 0,8-22-30,3-6-19,-1 1 1,1 1-1,1-1 1,0 0-1,-4 17 1,3-8-17,2-14 16,0 0 1,1 1 0,0-1-1,0 1 1,1 0-1,-1-1 1,1 1 0,0-1-1,0 1 1,1 9-1,1-11-33,-1 0-1,0 1 0,1-1 0,0 0 0,-1 0 0,1 0 1,1 0-1,3 4 0,-4-6-24,1 0 0,-1-1-1,1 0 1,0 0 0,0 0 0,-1 0 0,1 0 0,0 0-1,-1 0 1,1-1 0,0 0 0,-1 1 0,1-1-1,-1 0 1,4-2 0,0 1-114,0-1-1,0 0 1,-1-1-1,1 1 1,-1-1-1,8-7 1,15-20-301,43-64 1,-62 80 496,0-1 0,-1-1 1,6-18-1,-2 6 61,8-15 20,-11 26-27,-1 0 0,0-1 0,7-29 0,-13 35 162,10-35 504,-11 45-675,0 0 0,0 1 0,0-1 0,0 0 0,1 1 0,-1-1 0,1 1 0,0 0 0,0-1 0,0 1 0,0 0 0,4-3 0,19-3 450,-19 0-200,-6 8-316,1 0 0,-1 0 0,0-1 0,0 1 0,0 0 0,0-1 0,0 1-1,0 0 1,0 0 0,1-1 0,-1 1 0,0 0 0,0 0 0,0-1 0,1 1 0,-1 0 0,0 0-1,0 0 1,0 0 0,1-1 0,-1 1 0,0 0 0,0 0 0,1 0 0,-1 0 0,0 0 0,1 0-1,-1 0 1,0-1 0,0 1 0,1 0 0,-1 0 0,0 0 0,1 0 0,-1 0 0,0 0 0,1 1-1,-1-1 1,0 0 0,0 0 0,1 0 0,-1 0 0,0 0 0,1 0 0,-1 0 0,0 1 0,0-1-1,1 0 1,-1 0 0,0 0 0,0 1 0,1-1 0,-1 1-2,1 1 0,-1-1 0,1 1-1,-1-1 1,1 1 0,-1 0 0,0-1 0,0 1-1,0-1 1,0 1 0,0-1 0,0 4 0,-1 5 26,0 1 31,0 0 0,-1 1 0,0-1 1,-1 0-1,-1 0 0,0-1 0,-9 20 0,-3 8 122,-6 23-35,10-26-132,-1-1 1,-25 46-1,19-50 75,-32 41 0,26-38-17,22-30-74,1 1-1,0 0 0,0-1 0,0 1 1,0 0-1,1 0 0,-1 0 0,1 1 0,0-1 1,1 0-1,-1 0 0,1 1 0,0 6 1,0-11 1,0 0 0,0 0 0,0 0 1,0 1-1,0-1 0,0 0 0,0 0 0,0 1 1,0-1-1,0 0 0,0 0 0,0 0 0,0 1 1,1-1-1,-1 0 0,0 0 0,0 0 1,0 1-1,0-1 0,1 0 0,-1 0 0,0 0 1,0 0-1,0 0 0,1 0 0,-1 1 1,0-1-1,0 0 0,0 0 0,1 0 0,-1 0 1,0 0-1,0 0 0,1 0 0,3 1 7,0 1-1,0-1 1,0 0-1,1 0 1,-1-1-1,0 1 1,0-1-1,1 0 1,-1 0-1,0-1 1,1 1-1,-1-1 1,0 0-1,7-2 1,11-5-50,34-15 0,-13 4-200,-23 12 160,-10 4 38,0-1 1,13-7-1,10-13-27,-11 7 40,20-12 15,-17 14 117,-2-2 1,26-23-1,-24 7-223,-16 22 80,-5 5 40,1 0-1,-1 0 1,-1 0 0,4-8-1,4 1 41,-10 12-37,-1 1-1,0-1 1,1 1 0,-1-1 0,0 1 0,1-1 0,-1 0 0,0 1 0,0-1-1,0 1 1,0-1 0,1 1 0,-1-1 0,0 0 0,0 1 0,0-1 0,0 0-1,0 1 1,0-1 0,0 1 0,-1-1 0,1 0 0,0 1 0,0-1 0,0 1 0,-1-1-1,1 1 1,0-1 0,-1 1 0,1-2 0,-1 2-7,-10-14-154,11 13 159,-1 1 0,1 0-1,-1-1 1,1 1 0,-1 0 0,1-1 0,-1 1-1,0 0 1,1 0 0,-1-1 0,1 1 0,-1 0-1,0 0 1,1 0 0,-1 0 0,1 0 0,-1 0-1,0 0 1,1 0 0,-1 0 0,0 0 0,1 0-1,-1 0 1,1 1 0,-2-1 0,2 0 0,-3 0-15,3 0-213,0 0 74,0 0 64,-11 0 49,19 3 42,-7-3 3,-1 1-1,1 0 1,-1-1 0,0 1 0,0 0 0,1-1 0,-1 1-1,0 0 1,0-1 0,0 1 0,0 0 0,0 0 0,0-1 0,0 2-1,0 1 190,-3-1-58,-7 9-97,9-10-36,1-1 0,-1 0 1,1 1-1,-1-1 0,0 0 0,1 1 0,-1-1 0,1 0 1,-1 0-1,1 1 0,-1-1 0,0 0 0,1 0 0,-1 0 1,0 0-1,1 0 0,-1 0 0,0 0 0,1 0 0,-1 0 1,1 0-1,-1 0 0,0 0 0,1 0 0,-2-1 0,2 1 6,0 0-6,0 0-1,0 0 1,0 0 0,0 0-1,0 0 1,0 0-1,-1 0 1,1 0-1,0 0 1,0 0 0,0 0-1,0 0 1,0 0-1,0 0 1,0 0-1,0 0 1,0 0-1,0 0 1,-1 0 0,1 0-1,0 0 1,0 0-1,0 0 1,0 0-1,0 0 1,0 0-1,0 0 1,0 0 0,0 0-1,0 0 1,0 0-1,0 0 1,-1 1-1,1-1 1,0 0 0,0 0-1,0 0 1,0 0-1,0 0 1,0 0-1,0 0 1,0 0-1,0 0 1,0 0 0,0 1-1,0-1 1,0 0-1,0 0 1,0 0-1,0 0 1,0 0 0,0 0-1,0 0 1,0 0-1,0 0 1,0 1-1,0-1 1,0 1 0,0 0-1,0-1 1,0 1 0,0 0 0,0 0-1,0-1 1,0 1 0,0 0-1,-1-1 1,1 1 0,0 0 0,-1-1-1,1 2 1,-1-2 2,0 0 0,0 1 0,0-1 0,1 0 0,-1 1 0,0-1 0,0 0 0,0 0 0,0 0 0,0 0 1,0 1-1,1-1 0,-3-1 0,-11 1 98,14 0-101,0 0 1,0 0-1,0 0 0,0 0 1,0 0-1,0 0 1,0 1-1,0-1 0,0 0 1,-1 0-1,1 0 0,0 0 1,0 0-1,0 0 1,0-1-1,0 1 0,0 0 1,0 0-1,0 0 0,0 0 1,-1 0-1,1 0 1,0 0-1,0 0 0,0 0 1,0 0-1,0 0 0,0 0 1,0 0-1,0 0 1,0 0-1,0 0 0,0 0 1,0 0-1,0-1 0,0 1 1,0 0-1,0 0 1,-1 0-1,1 0 0,0 0 1,0 0-1,0 0 0,0 0 1,0 0-1,0 0 1,0-1-1,0 1 0,0 0 1,0 0-1,0 0 0,0 0 1,0 0-1,0 0 1,1 0-1,-1 0 0,-4-11-170,4 11 167,0-1-1,0 1 1,-1 0 0,1 0 0,0 0 0,0-1 0,0 1 0,0 0 0,-1 0 0,1 0 0,0 0 0,0-1 0,-1 1 0,1 0 0,0 0 0,0 0 0,-1 0 0,1 0 0,0 0 0,0 0 0,-1 0 0,1 0 0,0 0 0,0 0 0,-1 0 0,1 0 0,0 0 0,0 0 0,-1 0 0,1 0 0,0 0 0,0 0 0,-1 0 0,1 1 0,0-1 0,0 0 0,0 0 0,-1 0 0,1 0 0,0 0 0,0 1 0,0-1 0,-1 0 0,1 0 0,0 1 0,-6 12-130,-5 10 28,-24 50-62,29-59 152,-1 0 0,0 0 0,-16 22 1,17-27 19,-4 14 32,1 1 6,6-19-51,1-1 21,0-1 0,0 1-1,1 0 1,-1 0-1,0 5 1,2-8-10,-1-1 1,1 1 0,0-1-1,0 1 1,0-1 0,0 1-1,0 0 1,1-1 0,-1 1-1,0-1 1,0 1-1,0-1 1,0 1 0,1 0-1,-1-1 1,0 1 0,0-1-1,1 1 1,-1-1 0,0 1-1,1-1 1,-1 0-1,1 1 1,-1-1 0,1 1-1,-1-1 1,1 0 0,-1 1-1,1-1 1,-1 0-1,1 0 1,-1 1 0,1-1-1,-1 0 1,1 0 0,-1 0-1,1 0 1,0 0 0,-1 0-1,1 0 1,-1 0-1,1 0 1,-1 0 0,1 0-1,1 0 1,4 0 23,-5 0-33,1 1 0,-1-1 1,1 0-1,-1 0 0,0 0 1,1 0-1,-1 0 1,0-1-1,1 1 0,-1 0 1,1-1-1,-1 1 0,0 0 1,0-1-1,1 0 1,-1 1-1,2-3 0,4-4-303,5-7-347,16 3-91,-26 9 678,0 0-1,0 0 0,0 0 0,0-1 0,0 1 0,0 0 0,1-3 0,18-22-341,42-36-32,-62 62 452,0 0 0,0-1 0,1 1 0,-1 0 0,0 0 0,1-1 0,-1 1 0,1 1 0,-1-1 0,1 0 0,0 0 0,-1 0 0,1 1 0,0-1 0,0 1 0,-1-1 0,1 1 0,0 0 0,0 0 0,0 0 0,-1 0 0,1 0 0,0 0 0,0 0 0,0 1 0,-1-1 0,1 0 0,2 2 0,-4-2-6,10 4 207,-1 1 0,0 1 0,9 6 0,-12-9 67,-4-3-219,0 1-1,0-1 0,0 1 0,0 0 0,0-1 0,0 1 0,3 2 1,3 1 87,9-18 186,-16 10-358,0-1 1,-1 1-1,1-1 1,-1 1-1,0-1 1,-1-7-1,1 7-267,1 13 312,0 1 0,1-1 0,0-1 0,0 1 0,0 0 1,1 0-1,0-1 0,1 0 0,0 1 0,0-1 0,1-1 0,-1 1 0,1-1 1,1 1-1,-1-1 0,1-1 0,0 1 0,0-1 0,8 4 0,-5-3 54,-1-2 0,2 1 0,-1-1 0,0 0-1,1-1 1,0 0 0,-1-1 0,1 0 0,0 0 0,0-1-1,0-1 1,1 1 0,-1-2 0,19-2 0,61-24-552,-86 26 361,-1 0 1,1 0-1,0 0 0,-1-1 1,1 1-1,4-4 1,0 0-151,6 0-83,-1-11-5,-21 5 266,8 10 85,0 1 0,-1 0 0,1-1 0,0 1 0,-1-1 1,1 1-1,0 0 0,0-1 0,0 1 0,-1-1 0,1 1 0,0-1 0,0 1 0,0-1 0,0 1 0,0-1 1,0 1-1,0-1 0,0 1 0,0-1 0,0 1 0,0-1 0,0 1 0,0-1 0,0 1 0,0 0 0,1-1 0,-1 1 1,0-1-1,0 1 0,1-1 0,-1 1 0,0 0 0,0-1 0,1 0 0,-1 1 6,1-1-9,-1 1 8,0 0 0,0 0 0,0-1-1,0 1 1,1 0 0,-1 0 0,0 0 0,0 0-1,0 0 1,0 0 0,0 0 0,0 0 0,0-1 0,0 1-1,0 0 1,1 0 0,-1 0 0,0 0 0,0 0-1,0 0 1,0 0 0,0 0 0,0 0 0,0 0 0,1 0-1,-1 0 1,0 0 0,0 0 0,0 0 0,0 0 0,0 0-1,1 0 1,-1 0 0,0 0 0,0 0 0,0 0-1,0 0 1,0 0 0,0 0 0,1 0 0,10 17 52,-9-14 56,0 1 0,1-1 0,0 1 0,0-1 0,6 5 0,-6-6 9,0 1 1,0 0-1,0 0 0,0 0 0,3 7 0,-1 1 112,-4-9-193,0 1 0,0-1 0,1 0 1,-1 1-1,1-1 0,-1 0 0,1 0 0,1 2 0,8 7 69,9 11 164,-19-21-253,0 0 0,0 0 0,1 0 0,-1 0 0,0-1-1,0 1 1,1 0 0,-1 0 0,0-1 0,1 1 0,-1 0 0,3 0-1,0-3-3,0 1 0,0 0 0,0-1 0,0 0 0,0 0 0,0 0 0,3-3 0,7-3-109,19-8-73,-31 14 169,1 1 1,-1-1-1,1 1 0,-1-1 0,1 0 1,-1 0-1,0 0 0,0 0 0,0-1 1,0 1-1,0 0 0,1-4 1,16-17 71,-10 12-35,-1 0 1,0-1-1,-1 1 0,0-1 1,0-1-1,-2 1 0,7-18 1,-2 7 87,-9 21-121,0 0-1,0 0 1,0-1 0,0 1 0,0 0 0,0 0 0,-1-1 0,1 1 0,-1 0 0,1-5 0,-3-4 93,2 11-82,-1 0-1,1 0 1,0 0-1,0 0 1,0 0-1,-1 0 1,1 0 0,0 0-1,0 0 1,0 0-1,0 0 1,-1 0-1,1 0 1,0 0-1,0 0 1,0 0-1,0 1 1,0-1 0,-1 0-1,1 0 1,0 0-1,0 0 1,0 0-1,0 0 1,0 0-1,-1 1 1,1-1-1,0 0 1,0 0-1,0 0 1,0 0 0,0 0-1,0 1 1,0-1-1,-12 27 1043,0-2-697,10-21-335,0 0 1,-1 0-1,2 1 1,-1-1-1,0 0 1,1 1-1,0-1 0,0 1 1,0-1-1,1 1 1,-1 0-1,1-1 0,0 1 1,1 6-1,0-7-25,0 0 0,0-1-1,0 1 1,0-1 0,0 1 0,1-1-1,0 1 1,0-1 0,0 0-1,0 0 1,0 0 0,0 0 0,1 0-1,-1-1 1,1 1 0,0-1-1,0 1 1,0-1 0,0 0 0,6 3-1,33 17-873,-25-15-979,-1-1-1,21 5 1,29 6-1953</inkml:trace>
</inkml:ink>
</file>

<file path=ppt/ink/ink2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30:25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371 97 2560,'0'-27'832,"0"27"-824,0-1 0,0 1 1,0 0-1,0 0 0,0-1 1,0 1-1,0 0 0,0 0 0,0-1 1,0 1-1,0 0 0,0-1 1,0 1-1,0 0 0,-1 0 0,1-1 1,0 1-1,0 0 0,0 0 1,0-1-1,0 1 0,-1 0 0,1 0 1,0 0-1,0-1 0,0 1 0,-1 0 1,1 0-1,0 0 0,0 0 1,-1-1-1,1 1 0,0 0 0,0 0 1,-1 0-1,1 0 0,-1 0 1,-14-9 109,7 4 126,0 0-1,0 1 1,-16-6 0,2 0 43,16 6-218,-1 1 1,0 0-1,0 1 1,-9-3 0,11 4-21,0 1 1,0-1 0,0 1-1,0 0 1,0 1 0,0-1-1,0 1 1,0 0 0,0 1-1,0-1 1,-7 4 0,4-2 20,1 1 0,0 0 0,0 1 1,0 0-1,0 0 0,-9 9 0,3 1 64,-1 1-1,2 0 0,0 0 1,-16 33-1,24-39-98,0 0-1,1 0 1,0 1 0,1-1-1,0 1 1,0 0 0,1 13-1,-3 10 9,2-14-33,0-14 20,1 0-1,0 0 0,1 0 1,-1 0-1,1 0 0,0 1 1,1-1-1,-1 0 1,1 0-1,1 0 0,-1 0 1,1 0-1,4 10 0,-3-12-8,-1 1 0,1-1-1,1 1 1,-1-1-1,1 0 1,-1 0 0,1 0-1,1-1 1,-1 0-1,0 1 1,1-1 0,-1-1-1,1 1 1,0-1-1,0 0 1,7 3 0,8 0 19,-1-1 0,1 0 1,26 1-1,-11-3 39,0-1-1,-1-1 1,1-2-1,0-2 1,-1-1-1,61-17 1,-90 20-45,0 1 0,0-1 0,0 0-1,0-1 1,-1 1 0,1-1 0,-1 0 0,1 0 0,-1 0 0,0 0 0,-1-1 0,1 0 0,0 0 0,-1 0 0,0 0 0,0 0 0,0-1 0,-1 0 0,1 1-1,-1-1 1,2-7 0,-4 8-26,1 1 0,-1-1 0,0 0 0,0 1 0,-1-1 0,1 1 0,-1-1 0,1 0 0,-1 1 0,0 0 0,-1-1 0,1 1 0,-1-1 0,1 1 0,-1 0 0,0 0 0,-3-3 0,-4-11 19,1 0-4,-9-15 77,4 15 86,0 1 1,-27-23 0,13 13-235,27 25 48,-12-13-192,11 13 166,1 1 1,0 0-1,-1-1 1,1 1-1,0-1 1,-1 1-1,1-1 1,0 1-1,0-1 1,0 1 0,0-1-1,-1 1 1,1-1-1,0 1 1,0-1-1,0 1 1,0-1-1,0 1 1,0-1-1,0 1 1,0-1 0,1 1-1,-1-1 1,0 1-1,0-1 1,0 1-1,0-1 1,1 1-1,-1-1 1,1 0-1,-1 1-12,1 0-1,0-1 1,0 1-1,0 0 1,-1-1 0,1 1-1,0 0 1,0 0-1,0 0 1,0 0-1,0 0 1,0 0-1,1 0 1</inkml:trace>
</inkml:ink>
</file>

<file path=ppt/ink/ink2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30:25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1 2304,'-16'0'864,"16"0"-672,0 16-32,-17 0 864,17 1-576,-32 16 384,15-1-480,-16 1 288,17 16-352,-17-32 0,17 15-192,-17 1 96,33-16-128,0-1-32,0 0 0,33 1-1024,-17-17 544</inkml:trace>
</inkml:ink>
</file>

<file path=ppt/ink/ink2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30:25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33 2144,'-16'-17'800,"16"17"-608,-33-16-64,16 16 1408,1 16-864,0-16 576,-1 17-736,-16 16-64,17-17-288,0 17-224,16-1 0,0 1 96,0-16 0,32-1-160,18 0 64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36:23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3904,'0'0'1440,"0"0"-1120,16 0-96,-16 0 608,0 15-512,31-15 64,0 0-224</inkml:trace>
</inkml:ink>
</file>

<file path=ppt/ink/ink2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30:26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50 115 3328,'-27'0'1061,"26"0"-1050,1 0 1,0 0-1,0 0 0,-1 0 0,1 0 1,0 0-1,-1 0 0,1 0 0,0 0 0,0 0 1,-1 0-1,1 0 0,0 0 0,-1 1 1,1-1-1,0 0 0,0 0 0,-1 0 1,1 0-1,0 0 0,0 1 0,0-1 0,-1 0 1,1 0-1,0 0 0,0 1 0,0-1 1,-1 0-1,1 0 0,0 0 0,0 1 0,0-1 1,0 0-1,0 0 0,0 1 0,0-1 1,-1 1-1,-1 5 84,-1 1 0,1-1 1,0 1-1,1 0 0,-1 0 0,1 7 0,1-13-82,0-1-1,0 0 0,0 1 0,0-1 0,-1 0 0,1 1 0,1-1 0,-1 0 0,0 1 1,0-1-1,0 0 0,0 1 0,0-1 0,0 0 0,0 1 0,0-1 0,0 0 0,1 1 0,-1-1 1,0 0-1,0 0 0,0 1 0,1-1 0,-1 0 0,1 1 0,6 6 252,26 24 537,-30-28-749,1 0-1,0 0 1,0-1-1,0 0 1,0 0-1,0 0 1,8 3-1,-5-4-47,0 0-1,0 0 0,0-1 1,0 1-1,1-2 0,-1 1 1,14-3-1,-4 0-222,0-1 1,0-1-1,0 0 0,24-11 1,11-11-923,-30 18 815,-14 6 170,-1 0 0,1 0 0,-1-1 1,0 1-1,0-2 0,0 1 0,0-1 0,8-8 1,18-17-331,-23 23 405,-8 5 63,0 1 0,1-1 0,-1 1 0,0-1-1,0 0 1,3-3 0,1-13-22,-4 9 75,5-6 105,-6 13 20,0 1 0,-1 0 0,1-1 0,0 1-1,-1-1 1,1 1 0,-1-1 0,1 1 0,-1-1 0,0-1 0,0 46 3002,0-39-3077,1-1-1,-1 1 1,0-1 0,1 0-1,0 1 1,-1-1-1,1 0 1,3 7 0,2 5 65,-4 12 153,-2-24-272,0 0 0,0 0 0,0 0 0,0 0 0,0-1 1,1 1-1,0 0 0,-1 0 0,1-1 0,2 6 0,0-5 27,0 1-1,0-1 0,0 0 0,1-1 1,-1 1-1,1 0 0,0-1 0,-1 0 1,1 0-1,0 0 0,0 0 0,0-1 1,1 0-1,4 2 0,54-3-2009,-62 0 1876,1 0 1,-1 0-1,1 0 1,-1 0-1,0 0 0,1 0 1,-1 0-1,0-1 1,1 1-1,-1 0 0,0-1 1,0 1-1,1-1 0,-1 1 1,0-1-1,0 0 1,0 0-1,0 1 0,0-1 1,0 0-1,0 0 1,0 0-1,0 0 0,0 0 1,0 0-1,0 0 0,0-2 1,4-10-928,9 4 427,-12 7 557,-1 0 0,1 0-1,-1 0 1,0 0 0,1 0 0,-1-1 0,0 1-1,-1 0 1,1-1 0,0 1 0,-1-1-1,1-3 1,1-37 291,-2 41-190,1 0 0,-1 1 0,0-1 0,0 0 0,1 1 0,-1-1 0,1 0 0,-1 1 0,1-1 0,0 0 0,0 1 0,0-1 0,0 1 1,0 0-1,0-1 0,0 1 0,2-2 0,0 0 734,-3 3-192,0 0 250,3 3-260,22 13 214,-1-2-638,-18-11-143,1 0 0,0-1 0,-1 1 0,1-2 0,0 1-1,0-1 1,1 0 0,-1 0 0,0-1 0,0 0 0,0 0 0,0 0-1,12-3 1,-13 0-147,-1 1 0,1 0 0,-1-1-1,6-4 1,-6-4 132,6 6-21,-5-9-123,-5 11 95,1 1 0,0-1 1,0 1-1,0-1 1,0 1-1,1 0 0,-1 0 1,0 0-1,5-3 0,25-13-193,-27 16 171,-2 1-8,0 0 0,0 0 0,0 0 0,0 1 0,0 0 0,0-1 0,0 1 0,0 0 0,0 0 0,4 1 0,6 0-183,-9-1-32,0 0-1,0-1 1,0 1 0,0-1 0,0 0-1,-1 0 1,1 0 0,0-1-1,0 1 1,6-5 0,-9 6 115,1-1-1,-1 1 1,0-1 0,1 1 0,-1 0 0,1 0-1,-1 0 1,1 0 0,1 0 0</inkml:trace>
</inkml:ink>
</file>

<file path=ppt/ink/ink2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30:26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82 2912,'13'-14'923,"-12"13"-899,-1 1 1,1-1-1,-1 1 0,0-1 1,1 0-1,-1 1 1,0-1-1,1 1 1,-1-1-1,0 0 1,0 1-1,0-1 1,0 0-1,0 0 1,1 1-1,-1-1 1,0 0-1,-1 1 1,1-1-1,0 0 1,0 1-1,0-1 1,0-1-1,-1 0 146,1 1-73,0-1 0,0 1 1,0 0-1,0-1 0,0 1 0,0 0 0,-1-1 1,1 1-1,0 0 0,-1 0 0,1-1 1,-1 1-1,0 0 0,1 0 0,-1 0 1,0 0-1,1 0 0,-1 0 0,0 0 0,0 0 1,0 0-1,0 0 0,0 0 0,0 1 1,-2-2-1,-30-15 649,32 17-736,0 0 0,-1-1-1,1 1 1,0 0-1,0-1 1,-1 1 0,1 0-1,0 0 1,-1 0-1,1 0 1,0 0-1,0 0 1,-1 1 0,1-1-1,0 0 1,0 1-1,-2 0 1,-17 10-44,17-9 34,-8 5-14,6-4-7,1 0 1,-1 1-1,1-1 0,-8 8 0,10-9 22,1 0 0,0 0 0,0 0-1,0 0 1,0 0 0,0 0-1,1 0 1,-1 0 0,1 0 0,-1 0-1,1 0 1,0 1 0,-1-1 0,2 4-1,-1-2 43,0 1 0,0 0 0,1-1 0,-1 1-1,1-1 1,0 1 0,1-1 0,-1 1-1,1-1 1,0 0 0,3 6 0,2-1-57,1 1 1,-1-1 0,13 10-1,-9-8-24,-1 0 65,-4-5 10,-1 0-1,1 0 0,1 0 0,8 5 0,10 6 230,-17-7-99,-8-9-140,0-1 0,0 1 1,0-1-1,1 0 0,-1 1 1,0-1-1,0 0 0,1 1 1,-1-1-1,0 0 0,0 0 1,1 1-1,-1-1 0,1 0 0,-1 0 1,0 1-1,1-1 0,-1 0 1,0 0-1,1 0 0,-1 0 1,1 0-1,-1 0 0,0 0 1,1 1-1,-1-1 0,1 0 1,-1 0-1,1-1 0,0 1 1,-24 0 304,8-1-310,-1 2 1,-23 2 0,33-2-36,1 1 1,-1 0-1,0 0 0,-6 4 1,11-5 11</inkml:trace>
</inkml:ink>
</file>

<file path=ppt/ink/ink2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30:27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1 460 2560,'0'0'832,"8"3"-517,2 0-299,-1 0 1,1-1 0,0 0 0,-1-1 0,20 1 0,44-1-13,113-4 173,-60-8-171,46 5 90,30-7 421,38-7-74,33-7 106,115 5-20,-77 6-13,99-11-143,49 5-181,44-6-37,-192 14 61,440-24 245,-511 24-279,621-34 367,-288 26-37,14-5-149,-2 5-38,-31-6-144,183 2 42,-455 17-152,188-5 83,-50 9-74,-18-6-42,321 7-1331,-444 5-129,-11-1-2711</inkml:trace>
</inkml:ink>
</file>

<file path=ppt/ink/ink2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30:28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1 264 2080,'14'-55'667,"-14"52"-627,1 0 0,-1-1 0,1 1 0,0 0 0,1 0 0,-1 0 0,0 0 0,3-4 0,1-2 48,-5 8-63,0 0 0,0 0 1,1 0-1,-1 0 1,0 0-1,1 0 1,-1 0-1,0 1 1,1-1-1,-1 0 0,1 0 1,0 0-1,-1 0 1,1 1-1,0-1 1,-1 0-1,1 1 0,1-2 1,4-3 195,-2-2 341,-5 17-74,0 42 584,0-30-898,0 1 0,7 44 1,-4-56-167,0 0 0,1 0 0,1-1 0,0 1 0,0-1 0,1 0 0,0 0 0,1 0 0,0 0 0,1-1 0,0 0 0,0-1 0,10 9 0,-13-12 8,1-1 0,-1 1 0,1-1 0,10 6 0,20 1 341,-16-2-226,-14-7-96,-1 1 1,1-1 0,0 0-1,0 0 1,0 0 0,0-1-1,0 0 1,1 0 0,-1 0-1,5 0 1,53-1 182,-61 0-215,-1 0 0,0 0-1,0 0 1,1 0 0,-1-1-1,0 1 1,0 0 0,1 0-1,-1-1 1,0 1 0,0-1-1,0 1 1,0-1 0,0 0-1,0 1 1,0-1-1,0 0 1,0 0 0,0 0-1,0 0 1,0 0 0,0 0-1,0 0 1,-1 0 0,2-1-1,8-9 4,-9 10-29,1 0 0,0 0 0,0 0 1,0 0-1,0 1 0,0-1 0,0 1 0,0 0 0,0-1 0,0 1 0,0 0 1,0 0-1,0 0 0,0 0 0,0 1 0,0-1 0,0 1 0,0-1 0,0 1 0,0 0 1,0-1-1,-1 1 0,1 0 0,0 0 0,0 0 0,-1 1 0,1-1 0,0 0 1,-1 1-1,3 1 0,5 22-23,1-3 337,-7-17-193,0-1 1,1 0-1,0 0 0,0 0 1,0 0-1,1 0 0,-1-1 1,1 0-1,7 4 0,2 0 98,0-1 0,15 4 0,-20-7-135,1 0-19,-1-1 1,1 0-1,0-1 0,-1 0 1,1 0-1,0-1 0,0-1 1,0 1-1,12-4 0,-3 2 4,-18 2-45,92-13 250,-79 11-208,0-2-1,-1 1 1,0-2-1,16-6 0,-23 7-29,0 1-1,-1-1 1,7-5-1,-2 1 2,-4 4-11,1-1-1,-1 0 0,0 0 0,0-1 0,0 0 1,-1 0-1,0 0 0,0-1 0,-1 1 0,0-1 1,0 0-1,0-1 0,-1 1 0,0-1 0,0 1 0,1-13 1,46-168 55,-47 174-48,8-32-108,24-61 0,-32 100 98,1 1 0,1-1 1,-1 1-1,1 0 1,0 0-1,0 1 0,1-1 1,0 1-1,0 0 1,0 1-1,0-1 0,1 1 1,7-3-1,-10 5 39,0 1-1,1 0 1,-1 0-1,0 0 1,1 1-1,-1-1 0,1 1 1,-1 0-1,8 1 1,2-1 83,-7 1-97,0-1-1,0 1 1,0 0 0,0 0 0,10 4 0,-13-4-17,-1 1 1,1-1-1,0 1 1,-1 0-1,1 0 1,-1 0-1,0 0 1,0 1-1,0 0 0,0-1 1,4 6-1,-1 2 126,-1 0-1,0 1 1,-1 0-1,0 0 1,3 17-1,-3-14-91,0-3-30,-1 0 0,0-1 0,-1 1-1,-1 0 1,0 1 0,0-1 0,-1 0 0,-1 13 0,1-22-1,-4 22 336,0 1-1,-2-1 1,-10 27-1,13-46-310,1-1 1,-1 1-1,0-1 0,-1 0 0,1 0 1,-1 0-1,0 0 0,-6 4 1,0 2-23,4-5 18,1 1 0,-1-1-1,-10 7 1,14-11 6,0 0 1,-1 0-1,1 0 1,-1 0-1,1 0 1,-1-1-1,0 1 0,1-1 1,-1 0-1,-5 0 1,6 0 30,4-5-64,0 0-26,-1 4 8,0-1 0,-1 1 1,1-1-1,0 1 1,0-1-1,0 1 1,0-1-1,1 1 0,-1 0 1,0-1-1,1 1 1,-1 0-1,0 0 0,1 0 1,-1 0-1,1 0 1,0 1-1,-1-1 0,1 0 1,0 1-1,2-1 1,34-13-237,-19 7 216,1 0 1,0 1-1,28-4 1,-31 8 15,0 0 1,1 2-1,-1 0 1,0 0-1,1 2 0,-1 0 1,0 1-1,25 8 1,-21-6 82,0-1 1,0 0 0,0-2 0,1-1 0,28-1 0,-42 0-42,-8 0-23,1 0-1,-1 1 1,1-1-1,0 0 1,-1 0-1,1 0 1,-1 0-1,1 0 1,0 0-1,-1-1 1,1 1-1,-1 0 1,1 0-1,-1 0 1,1-1-1,-1 1 1,1 0-1,-1 0 1,1-1-1,-1 1 1,1 0-1,-1-1 0,1 1 1,-1-1-1,1 1 1,-1 0-1,0-1 1,1 1-1,-1-1 1,0 1-1,1-1 1,-1 1-1,0-1 1,0 0-1,0 1 1,1-1-1,-1 1 1,0-1-1,0 1 1,0-1-1,0 0 1,0 1-1,0-1 1,0 1-1,-1-2 1,0-2-16,0 0 1,0 0 0,-1 0-1,1 1 1,-4-6 0,2 4-8,-2-6 59,4 9-29,0-1 0,0 1 0,0 0 0,0 0-1,-1-1 1,1 1 0,-1 0 0,-2-2 0,-9-9-25,12 12 1,1 1 0,-1-1 0,1 1 0,0-1 1,-1 1-1,1-1 0,0 0 0,0 1 1,-1-1-1,1 1 0,0-1 0,0 0 0,0 1 1,0-1-1,0 0 0,0 1 0,0-1 1,0 1-1,0-1 0,0 0 0,0 1 0,0-1 1,0 0-1,0 1 0,1-2 0,-1 2-16,0-3-215,3 3 86,1 1 150,0-1-1,1 1 1,-1 0-1,0 0 0,0 0 1,1 1-1,-1 0 1,0-1-1,0 1 1,3 3-1,39 29-44,-29-22-24,-14-9 73,1-1 0,0 0 0,0 0 0,0 0 0,0-1 0,1 1 0,-1-1 1,0 0-1,0 0 0,6 0 0,19 6 23,9 15 57,-9-16 66,-14-4-61,0 2-6,5 0 35,-17-4-85,-1 0 0,1-1 0,-1 1 0,1-1-1,-1 1 1,4-3 0,-3 2 10,0 0 0,1 0-1,-1 0 1,0 0 0,0 1 0,6-1 0,-7 1-31,-1 0 0,0 0 0,1 0 0,-1 0 0,0 0 0,0 0 0,1-1 0,-1 1 0,0 0 0,0-1 0,1 1 0,-1-1 0,0 1 0,0-1 0,0 0 0,0 0 0,0 1 0,0-1 0,0 0 0,0 0 0,0 0 0,0 0 0,0 0 0,-1 0 0,1 0 0,0 0 0,-1 0 0,1-1 0,-1 1 0,1 0 0,-1 0 0,0 0 0,1-1 0,-1 1 0,0 0 0,0-3 0,3-1-82,8-6-5,-11 10 80,1 1 0,0-1 1,-1 1-1,1 0 0,-1-1 0,1 1 1,0 0-1,-1-1 0,1 1 0,0 0 0,-1 0 1,1 0-1,0 0 0,-1 0 0,1 0 1,0 0-1,-1 0 0,1 0 0,0 0 1,0 0-1,-1 0 0,1 0 0,0 1 1,2-1-15,13 0-45</inkml:trace>
</inkml:ink>
</file>

<file path=ppt/ink/ink2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30:29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 3488,'-17'0'1280,"17"0"-992,17 49-64,-17-16 1184,0 16-800,-17 16 832,17-15-832,-16 31-320,16-15-192,0 32 32,-16-16-64,16-16 256,0-17-192,-17-16-448,17 0 128</inkml:trace>
</inkml:ink>
</file>

<file path=ppt/ink/ink2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30:29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6144,'17'0'2272,"-17"0"-1760,114 0-160,-48 0 672,-17 0-640,17 0 128,-1 0-320,1 0 96,-1 0-160,1 0 1120,-17-17-672,16 17-2848,-15-16 1184</inkml:trace>
</inkml:ink>
</file>

<file path=ppt/ink/ink2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30:29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 2816,'-16'16'1056,"16"-16"-832,-17 49-64,17-16 832,0 16-576,-16 33 672,16-16-608,-16 16 96,16-1-320,-17 1-96,17 0-96,0-16 448,-16-1-288,16-15-3552,0-34 1824</inkml:trace>
</inkml:ink>
</file>

<file path=ppt/ink/ink2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30:30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0 2816,'-14'14'917,"14"-14"-900,-1 1 0,1 0 0,0-1-1,-1 1 1,1 0 0,0-1 0,-1 1-1,1 0 1,0 0 0,0-1 0,0 1-1,0 0 1,0 0 0,0-1 0,0 1-1,0 0 1,0 0 0,0-1 0,0 1-1,1 1 1,-4 61 154,-3-22-67,3-20-20,-2 43 0,5 468 4012,0-584-3819,1 37-336,0 0 0,1 0 0,0 0 0,7-21 0,25-59-57,-25 74 78,1 0-1,1 0 1,1 1-1,15-20 0,0 6-101,41-38-1,-57 60 107,1 1 0,0 1 0,1 0 1,0 1-1,0 0 0,1 0 0,0 2 1,29-12-1,72-14-105,-112 33 160,0-1-1,0 1 1,1-1-1,-1 1 1,0 0-1,1 0 1,-1 0 0,0 1-1,1-1 1,-1 1-1,0 0 1,0 0-1,0 0 1,1 0-1,-1 1 1,0-1 0,-1 1-1,1 0 1,0-1-1,0 1 1,-1 1-1,1-1 1,-1 0 0,0 1-1,1-1 1,-1 1-1,0-1 1,-1 1-1,1 0 1,2 4-1,-3-3 13,1 0 0,-1 0-1,0 0 1,0 0-1,0 0 1,0 0-1,-1 0 1,1 1 0,-1-1-1,0 0 1,-1 0-1,1 0 1,-1 0 0,1 0-1,-1 1 1,-1-1-1,1 0 1,0-1-1,-1 1 1,0 0 0,0 0-1,-4 5 1,-5 3 33,0-1 1,-1-1-1,-13 10 0,5-4-22,9-7-33,0-1 1,0 0-1,-1 0 1,0-1-1,0 0 1,-18 6-1,-18-4 33,33-7-37,0 0-1,-19 7 1,-12 4-98,32-10 83,11-3-17,0 0 0,1 0 1,-1 1-1,0 0 0,1-1 0,-1 1 0,1 0 1,-4 2-1,5-2 17,0 0 1,0 0-1,0 0 0,0 0 1,0 0-1,1 0 0,-1 1 1,0-1-1,1 0 0,-1 0 1,1 1-1,-1-1 0,1 0 1,-1 1-1,1-1 0,0 0 1,0 1-1,0-1 0,0 0 1,0 1-1,0 1 0,0 1 69,0-2-26,0 0 0,0 0-1,0 0 1,0 0 0,0 0 0,0 0 0,1 0 0,-1 0 0,1 0 0,-1-1 0,1 1 0,0 0 0,0 0 0,0 0 0,0-1-1,0 1 1,0-1 0,0 1 0,1-1 0,-1 1 0,0-1 0,1 0 0,-1 1 0,4 1 0,71 48 1284,39 29-14,-91-60-1089,-6-4 46,36 24 1,14 7 334,-46-41-490,-11-4-64,-7-1-49,4 1-257,1 0 1,-1 1-1,12 5 1,-19-7 254,0-1-151,0 1-1,-1 0 1,1-1 0,0 1-1,0-1 1,0 1-1,0-1 1,0 0 0,0 1-1,0-1 1,0 0 0,0 0-1,0 0 1,0 1-1,0-1 1,0 0 0,0-1-1,0 1 1,0 0 0,0 0-1,0 0 1,0 0-1,0-1 1,0 1 0,0 0-1,-1-1 1,1 1 0,0-1-1,0 1 1,1-2-1,0 1-49,-1 1-54,0-1 0,1 1-1,-1-1 1,1 1-1,-1 0 1,1 0-1,-1-1 1,1 1-1,1 1 1</inkml:trace>
</inkml:ink>
</file>

<file path=ppt/ink/ink2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30:30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1 5984,'-32'33'2208,"32"-33"-1728,-17 65-128,1-16 1248,16-16-960,-17 33 288,17-17-544,-16 0-352,16-16-64,0-1 0,0-15 32,0-1-2464,16-16 1344,-16 0-3360,17 0 2528</inkml:trace>
</inkml:ink>
</file>

<file path=ppt/ink/ink2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30:30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4480,'27'-13'1445,"-16"10"-885,-8 3-474,1 1 0,-1-1 0,1 1 0,-1 0 0,1 0 0,4 2 0,9 4 475,-3-4-295,-12-3-222,0 1 0,1-1 0,-1 1-1,1 0 1,-1-1 0,0 1 0,0 1 0,1-1 0,-1 0-1,0 0 1,0 1 0,0-1 0,2 3 0,2 2 27,-3-4-7,0 1-1,-1 0 0,1 0 1,-1 0-1,1 0 0,-1 1 1,0-1-1,0 1 1,0-1-1,-1 1 0,3 7 1,0-2 24,6 25 210,-9-32-272,-1 1 0,0-1 0,1 1 0,-1-1 0,0 0 1,0 1-1,-1-1 0,1 1 0,0-1 0,-1 1 0,0-1 0,-1 5 0,-1-2-14,1-2 94,0 1-1,1 0 1,-1 0 0,1-1-1,-2 7 1,3-10-83,0 1 0,0-1-1,0 1 1,0 0 0,0-1 0,0 1 0,0-1 0,0 1-1,0 0 1,0-1 0,0 1 0,0-1 0,0 1 0,1-1-1,-1 1 1,0-1 0,1 1 0,-1-1 0,0 1-1,1-1 1,-1 1 0,0-1 0,1 1 0,-1-1 0,1 0-1,-1 1 1,1-1 0,-1 0 0,1 1 0,-1-1 0,1 0-1,-1 1 1,1-1 0,-1 0 0,1 0 0,-1 0 0,1 0-1,0 0 1,-1 0 0,1 0 0,-1 0 0,1 0-1,0 0 1,-1 0 0,2 0 0,-1 0-1,7 1-55,1-1 1,-1 0-1,1-1 1,-1 0-1,1 0 0,-1-1 1,0 0-1,0 0 1,14-6-1,11-9-692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36:24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79 2912,'0'0'923,"0"-3"-550,0-7-80,0 10-281,0-1-1,0 1 1,0 0 0,0 0-1,0 0 1,0 0-1,0 0 1,0 0 0,0 0-1,0 0 1,0 0-1,0 0 1,0-1 0,0 1-1,0 0 1,0 0-1,0 0 1,0 0 0,0 0-1,0 0 1,0 0-1,0 0 1,0 0 0,0 0-1,0 0 1,0-1-1,0 1 1,0 0 0,0 0-1,0 0 1,0 0-1,0 0 1,1 0 0,-1 0-1,0 0 1,0 0-1,0 0 1,0 0 0,0 0-1,0 0 1,0 0-1,0 0 1,0 0 0,0 0-1,0 0 1,1 0-1,-1 0 1,0 0 0,0 0-1,0 0 1,0 0 0,0 0-1,0 0 1,0 0-1,0 0 1,1 0 0,74 0 3043,-74 0-3029,1 0 0,0 0-1,-1 1 1,1-1-1,-1 0 1,1 1-1,0-1 1,-1 1-1,1-1 1,-1 1-1,0 0 1,3 1 0,-2-1-9,-1 0 1,1 0 0,0 0 0,0 0 0,-1 0 0,1-1 0,0 1 0,0-1 0,0 1 0,0-1 0,0 0 0,3 1 0,5-2 45,-5 1-35,-1-1 0,1 1 1,-1 1-1,0-1 0,1 0 1,8 3-1,2 1 39,2-1-1,-1 0 1,24 0 0,23-4 157,76 5-70,-99 0-134,76 5-2,404-9-136,-390 2 166,-8 9-16,90-8-15,4-1-82,-145 2 43,180 5 178,-169-9-89,150 3 95,-68 7-109,89-7-107,-163-3 39,186-8 8,-2 0 9,4-1 32,-179 5-10,96-1 8,-98 1-27,211-5 22,-211 8-23,209 4-18,-211 2-19,202 3-52,34 0 2,-3 0 161,-120-7-11,249-5-1,-364 1-62,274-7-18,59-5-61,-218 2 214,-29 8-54,-10-6-122,-95 8 8,161-12 223,-137 3-113,53-5-157,33 2 146,-153 11-161,35-8 0,-46 10-63</inkml:trace>
</inkml:ink>
</file>

<file path=ppt/ink/ink2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30:31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 2304,'-41'13'752,"40"-13"-743,1 0-1,-1 1 1,1-1 0,-1 0 0,1 0 0,-1 0-1,1 1 1,-1-1 0,1 0 0,-1 0 0,1 1-1,-1-1 1,1 0 0,0 1 0,-1-1-1,1 1 1,-1-1 0,1 0 0,0 1 0,0-1-1,-1 1 1,1-1 0,0 1 0,0-1 0,-1 1-1,1-1 1,0 1 0,0-1 0,0 1-1,0-1 1,0 1 0,0 0 0,0 0 0,-5 19 24,2 0 0,0 1 1,0 22-1,3-16-36,0 1 308,3 31 1,8 7 89,-7-32-210,-1-3-14,9 35 1,-7-43-116,-1 0 0,0 0 0,-1 36 0,-2-48 11,-1-1 1,1 1-1,1-1 1,0 0-1,6 20 1,-8-28-34,1-1 0,-1 0 0,0 0 0,1 0 0,-1 0 0,0 0 0,0 1 0,0-1 0,0 0 0,0 0 0,-1 0 0,1 0 0,0 1 0,0-1 0,-1 0 0,1 0 0,-1 0 0,1 0 0,-1 0 0,1 0 0,-1 0 0,0 0 0,1 0 0,-1 0 0,0 0 0,0 0 0,-1 1 0,0-1 6,2-1-36,0 0 0,0 1 1,0-1-1,0 0 0,0 0 1,0 0-1,0 0 0,0 0 1,0 0-1,-1 0 0,1 0 0,0 1 1,0-1-1,0 0 0,0 0 1,0 0-1,0 0 0,0 0 1,0 0-1,-1 0 0,1 0 0,0 0 1,0 0-1,0 0 0,0 0 1,0 0-1,0 0 0,-1 0 1,1 0-1,0 0 0,0 0 1,0 0-1,0 0 0,0 0 0,0 0 1,-1 0-1,1 0 0,0 0 1,0 0-1,0 0 0,0 0 1,0 0-1,0 0 0,0 0 0,0 0 1,-1-1-1,1 1 0,0 0 1,0 0-1,0 0 0,0 0 1,0 0-1,0 0 0,0 0 1,0 0-1,0-1 0,-5-3 53,3 2-49,-1 0 0,1-1 0,-1 1-1,1-1 1,0 0 0,0 1 0,0-1 0,-3-6 0,4 3 7,0-1 1,0 1-1,1-1 0,0 0 1,0-7-1,1-1 37,-1 1-64,1 0 0,1 1 1,0 0-1,1-1 0,9-23 0,32-63-197,-24 56 132,-9 22 85,0 1 1,1 1-1,1 0 0,1 0 1,1 2-1,19-19 0,-8 9 38,-9 11 80,22-19-1,-32 30-84,1 1-1,0 0 1,0 0 0,1 1-1,-1 0 1,12-4 0,-9 4 9,24-7 78,-33 11-117,0 0 0,0-1 0,0 1 0,0 0 0,0 0-1,0 0 1,0 0 0,-1 0 0,1 1 0,0-1 0,0 0-1,0 1 1,0 0 0,0-1 0,2 2 0,-1 0 21,-1 1 0,0-1-1,1 1 1,-1-1 0,0 1 0,0 0 0,0-1 0,0 1 0,-1 0 0,1 0-1,-1 1 1,2 4 0,-1-1 40,0 1 1,-1 0-1,1-1 0,-1 1 0,-1 9 1,0-6-9,0 1 1,-2-1 0,1 1 0,-1-1 0,-1 0-1,-5 14 1,6-20-50,-1 0 0,1-1 0,-1 1 0,0 0 0,0-1 0,-1 0 1,0 0-1,1 0 0,-1 0 0,0 0 0,-1-1 0,-5 4 0,-3 3 2,-9 8 11,16-12-2,-1 0 1,1-1-1,-1 0 1,0 0 0,-1-1-1,-13 7 1,-11-5 48,14-4-44,7 0-14,-16 3 15,-44 2-1,64-7-62,-1 1 0,0 0-1,1 0 1,-1 1 0,1-1-1,-1 2 1,1-1 0,0 1-1,0 0 1,-7 5-1,4-3-113,10-5 142,-1 0 0,1 0 0,0 0 1,0 0-1,-1 0 0,1 0 1,0 0-1,0 0 0,0 0 0,-1 1 1,1-1-1,0 0 0,0 0 0,0 0 1,-1 0-1,1 0 0,0 0 0,0 1 1,0-1-1,0 0 0,-1 0 0,1 0 1,0 1-1,0-1 0,0 0 0,0 0 1,0 0-1,0 1 0,0-1 0,0 0 1,-1 0-1,1 1 0,0-1 0,0 0 1,1 2 48,-1 0 0,0-1 0,0 1 0,1 0 0,-1-1 1,1 1-1,-1 0 0,1-1 0,0 1 0,0-1 0,0 0 0,0 1 1,0-1-1,0 1 0,0-1 0,0 0 0,0 0 0,0 0 0,1 0 1,-1 0-1,1 0 0,1 1 0,20 16 489,36 27 439,-1-9-499,-4 7-208,-28-26-130,2-2-1,44 19 1,-49-25-30,32 8 0,-21-8-86,-22-5-64,-6-1-41,1-1 1,0 0-1,-1 0 0,1-1 0,0 0 0,12 1 1,-15-2-306,1 0 1,-1 0 0,1 0 0,7 2-1,-10-1 247,0 0 1,0 0-1,-1 0 0,1 0 0,0 1 0,0-1 0,-1 0 0,1 1 1,1 1-1</inkml:trace>
</inkml:ink>
</file>

<file path=ppt/ink/ink2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30:31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 2656,'0'0'837,"3"0"-501,4 0 374,1 0 0,0 0 0,0 1 0,11 3 0,-14-3-635,-1 1-1,1 0 0,-1 0 1,0 1-1,0-1 0,0 1 1,0 0-1,0 0 0,6 7 0,4 2 106,1 0 0,16 10-1,-28-20-156,0 0 0,-1 1-1,1-1 1,0 1 0,-1-1 0,0 1 0,0 0-1,4 6 1,6 8 28,-2-7-40,-8-9 16,-1 0-1,1 0 1,-1 1 0,1-1-1,-1 1 1,0-1 0,1 1-1,-1-1 1,0 1 0,0 0-1,0-1 1,0 1 0,-1 0-1,1 0 1,0 0-1,-1 0 1,1 0 0,-1 0-1,0 0 1,0 0 0,0 3-1,0-3 9,0 0-1,0 0 0,0 1 0,-1-1 0,0 0 1,1 0-1,-1 0 0,0 0 0,0 0 0,0 0 1,0 0-1,0 0 0,-2 2 0,-21 21 169,10-13 33,11-9-223,-1 0 0,0 0 0,0-1 0,-8 5 0,-7 5-148,16-9 167,9-3 6,3 0-25,0 0 4,-1 0-1,1 0 1,16-3 0,10-8 84,-5 6-54,-13 2-37,0 0 0,0-2-1,0 1 1,30-14 0,-30 9-261,-1 0-1,0-1 1,0-1 0,-1 0-1,0-1 1,-1 0 0,22-26-1,-31 31 115,0 1 31,-1 0 0,0 1 0,0-1 0,-1-1 0,4-8 0,-1-12 5,-5 23 104,0 0 0,0 1 0,0-1-1,0 0 1,0-4 0,-1 6 6,0 0-1,-1 0 0,1 0 1,-1 1-1,1-1 1,-1 0-1,0 0 0,1 1 1,-2-3-1,1 2 1,0 1-1,1-1 1,-1 0 0,1 0-1,-1 0 1,1 0 0,-1 0-1,1 0 1,0 0 0,0 0-1,0 0 1,0 0 0,1 0-1,0-2 1,-1 0 53,0 4-57,0-1-1,0 1 1,0 0 0,0 0-1,0 0 1,0 0 0,0 0 0,0 0-1,0 0 1,0 0 0,0 0-1,0 0 1,0-1 0,0 1-1,0 0 1,0 0 0,0 0-1,0 0 1,0 0 0,0 0-1,0 0 1,0 0 0,0 0-1,0 0 1,0-1 0,0 1-1,0 0 1,0 0 0,1 0-1,-1 0 1,0 0 0,0 0-1,0 0 1,0 0 0,0 0 0,0 0-1,0 0 1,0 0 0,0 0-1,0 0 1,0 0 0,1 0-1,-1 0 1,0 0 0,0 0-1,0 0 1,0 0 0,0 0-1,0 0 1,0 0 0,0 0-1,0 0 1,0 0 0,1 0-1,-1 0 1,0 0 0,1 0 36,1 0-11,1-1-1,-1 1 1,0 0-1,0 0 0,1 1 1,-1-1-1,0 0 1,0 1-1,4 1 1,0 14 71,5 4-28,-8-16-27,0 0 0,-1 1 1,1-1-1,2 8 0,0 18 109,1-14-44,-4-13-83,-1 0 1,0 0-1,0 1 1,0-1-1,0 0 1,-1 1 0,1-1-1,-1 7 1,0 86 109,0-96-141,0 1 1,0 0-1,0 0 0,0-1 0,0 1 0,1 0 0,-1-1 0,0 1 0,0 0 0,0-1 0,1 1 0,-1 0 0,0-1 1,1 1-1,-1-1 0,1 1 0,-1 0 0,1-1 0,-1 1 0,1-1 0,-1 0 0,1 1 0,-1-1 0,1 1 0,0-1 0,-1 0 1,1 1-1,0-1 0,-1 0 0,1 0 0,0 1 0,-1-1 0,1 0 0,0 0 0,-1 0 0,1 0 0,0 0 0,0 0 1,0 0-1,10 2 130,-5 1 126,1-1 0,-1 2 1,-1-1-1,11 8 0,-7-4-4,-6-6-179,-1 1 1,0-1 0,0 1-1,0 0 1,0 0 0,0-1-1,-1 1 1,1 1 0,0-1-1,-1 0 1,0 0 0,1 1 0,-1-1-1,0 0 1,0 1 0,0-1-1,0 4 1,9 19 827,-8-20-768,-1-4-103,-1 0 0,1-1-1,-1 1 1,0 0 0,1-1-1,-1 1 1,0 0-1,1 0 1,-1-1 0,0 1-1,0 0 1,0 0-1,0-1 1,1 1 0,-1 0-1,0 0 1,0-1-1,-1 1 1,1 0 0,0 0-1,0 0 1,0-1 0,0 1-1,-1 0 1,1-1-1,0 1 1,-1 0 0,1 0-1,0-1 1,-1 1-1,1-1 1,-1 1 0,1 0-1,-1-1 1,0 1-1,1-1 1,-1 1 0,1-1-1,-2 1 1,-10 12 310,-13 12 21,24-24-356,-1 0 0,0 0-1,1 1 1,-1-1 0,0 0 0,0-1-1,0 1 1,0 0 0,0 0 0,0-1 0,0 1-1,0-1 1,-3 0 0,-11 0-39</inkml:trace>
</inkml:ink>
</file>

<file path=ppt/ink/ink2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30:33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99 3136,'-13'14'1029,"26"-9"-282,-4 0-388,18 7 636,-5-2-691,-15-7-241,-1 1 0,1-1 0,0-1 0,9 3 0,-1-3 83,0-1-1,26-1 1,-13 0-50,5-2 16,40-7-1,-54 6-67,14-1 91,-9 1-5,34-9 0,27-7 211,-59 8-132,-25 11-200,0-1 1,1 1-1,-1-1 1,0 0-1,0 1 0,0-1 1,0 0-1,-1 0 0,1 1 1,0-1-1,0 0 0,0 0 1,-1 0-1,1 0 0,0 0 1,-1 0-1,1 0 0,-1-1 1,1 1-1,-1-1 0,0 0-1,-1 0-1,1 0 0,-1 0 0,0 1 1,0-1-1,0 0 0,0 1 0,0-1 1,-1 0-1,1 1 0,0 0 0,-1-1 1,1 1-1,-1 0 0,1 0 0,-1-1 1,-2 0-1,-1-1 5,-1 0 0,1 0 1,0 0-1,-11-3 0,-19-2 36,16-1-13,15 6-22,-1 1 1,0 0 0,0 0 0,1 0 0,-1 0 0,0 1 0,0 0-1,-1 0 1,1 0 0,-9 0 0,-5 1 143,-8 0 47,-42 4 0,57-2-169,1 1 0,-1 0 0,1 0 1,-1 1-1,1 1 0,-18 9 0,19-8 54,0 1-1,0-1 1,-12 12 0,18-14-53,0 0 0,1 0-1,-1 0 1,1 0 0,-1 1-1,1 0 1,1 0 0,-1 0 0,1 0-1,0 0 1,-2 6 0,1 7 36,0 0 1,2 0 0,0 0 0,1 1-1,1-1 1,0 0 0,2 0-1,0 0 1,1-1 0,8 25 0,-8-34-69,1 0 0,0 1 1,0-2-1,1 1 1,-1-1-1,12 11 1,2-1 150,24 18 0,-31-26-110,1-1-1,0-1 1,0 0-1,0 0 1,1-1 0,-1-1-1,2-1 1,-1 0-1,0 0 1,16 1 0,4 1-211,0-2 1,0-1 0,61-3-1,3-13-324</inkml:trace>
</inkml:ink>
</file>

<file path=ppt/ink/ink2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30:33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17 132 4896,'-17'-33'1824,"17"33"-1440,0-16-96,0 16 928,17 0-736,32-16 352,-16-1-480,49 17 32,-17-16-256,1 16 224,-1-17-224,1 1-1728,-17 16 864</inkml:trace>
</inkml:ink>
</file>

<file path=ppt/ink/ink2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30:33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1312,'0'0'45,"0"-9"141,0 8-179,0 1 0,0 0 0,0 0 0,0 0 1,0 0-1,0-1 0,0 1 0,0 0 0,0 0 1,0 0-1,0 0 0,0-1 0,0 1 0,0 0 0,0 0 1,1 0-1,-1 0 0,0 0 0,0-1 0,0 1 1,0 0-1,0 0 0,0 0 0,0 0 0,0 0 1,1 0-1,-1-1 0,0 1 0,0 0 0,0 0 0,0 0 1,0 0-1,1 0 0,-1 0 0,0 0 0,0 0 1,0 0-1,0 0 0,1 0 0,-1 0 0,0 0 1,0 0-1,0 0 0,0 0 0,1 0 0,-1 0 1,0 0-1,0 0 0,0 0 0,1 0 0,56 17 761,-32-4-352,11 1-88,-24-10-220,-1 0-1,20 10 1,7 16 201,-28-23-255,-4-2-18,0 0 0,0 0 0,7 8 0,-8-6 16,-1 0 0,0 0 0,0 1 0,4 12 0,5 11 125,-11-28-144,10 27 260,-11-28-275,-1 0 1,0 0-1,1-1 1,-1 1-1,0 0 1,0 0-1,0 0 0,-1 0 1,1 0-1,0 0 1,-1 0-1,1 0 1,-1 0-1,-1 3 1,-1 1 53,-1 0 0,0 0 0,-1-1 0,1 1 0,-1-1 0,0 0 0,0-1 0,-1 1 0,1-1 0,-9 5 0,0-1 212,-1 0 1,0-1-1,-23 7 1,32-12-185,-10 3 233,1 0-1,0 1 1,0 1 0,1 0-1,-20 13 1,7 5 126,23-20-355,5-2-48,1-1-51,-1-1 15,0 0 0,1 0 0,-1 0 1,0 0-1,1 0 0,-1 0 0,0 0 0,1 0 0,-1-1 0,1 1 0,-1-1 0,1 1 0,0-1 0,-1 1 0,1-1 0,0 0 0,-1 0 0,1 0 0,-1 0 0,4 0 0,90 0-2004,-32 0 646</inkml:trace>
</inkml:ink>
</file>

<file path=ppt/ink/ink2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30:34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99 394 2656,'-17'33'960,"17"-33"-736,17 49-64,-17-16 1120,16 0-736,-16 32 352,16-16-544,1 17 96,-1-1-288,-16 1 416,0-17-320,-16 0 224,-1-16-256,-15 0-128,-1-17-64,0-32-2656,0 16 1440</inkml:trace>
  <inkml:trace contextRef="#ctx0" brushRef="#br0" timeOffset="1">148 1 3808,'16'0'1408,"-16"0"-1088,-16 16-96</inkml:trace>
</inkml:ink>
</file>

<file path=ppt/ink/ink2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30:35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1295 1824,'-27'0'587,"21"0"-353,4 0 6,-9 0 438,11 0-669,0 0 0,-1 0 1,1 0-1,0 0 1,0 0-1,0 0 1,0 0-1,0 0 1,0 1-1,0-1 1,0 0-1,0 0 0,0-1 1,-1 1-1,1 0 1,0 0-1,0 0 1,0 0-1,0 0 1,0 0-1,0 0 0,0 0 1,0 0-1,0 0 1,0 0-1,0 0 1,-1 0-1,1 0 1,0 0-1,0 0 1,0 0-1,0 0 0,0 0 1,0 0-1,0-1 1,0 1-1,0 0 1,0 0-1,0 0 1,0 0-1,0 0 0,0 0 1,0 0-1,0 0 1,0 0-1,0 0 1,0-1-1,0 1 1,0 0-1,0 0 1,0 0-1,0 0 0,0 0 1,0 0-1,0 0 1,0 0-1,0-1 16,0 1 0,0-1 0,0 1 0,0-1 0,0 1 0,0 0 0,0-1 0,0 1 0,0-1 0,0 1 0,-1-1 0,1 1 0,0 0 0,0-1 0,0 1 0,-1-1 0,1 1 0,0 0 0,0-1 0,-1 1 0,1 0 0,0 0 0,-1-1 0,1 1 0,0 0 0,-1 0 0,0-1 0,-7-8 406,7 1-193,1 6-173,0 0 1,1 0-1,-1 0 1,0 1-1,-1-1 0,1 0 1,0 0-1,0 0 0,-1 0 1,1 0-1,-1 1 0,-1-4 1,-13-27 401,9 20-257,0-1 0,1 0 0,-7-24-1,6-3 41,-7-34 124,5 41-264,-1 1-23,-4-34-1,8-3-65,0 34-46,1 0-13,-1-45 0,5-177-111,0 232 165,2 0 0,0 1 0,2-1 0,0 0 0,2 1 0,9-24 0,-7 23 85,14-46 192,-20 60-187,-2 9-67,0 0 1,0-1-1,1 1 1,0 0-1,-1 0 1,1-1-1,2-3 1,21-16 280,-7 0-76,-14 17-163,1 0-1,-1 0 1,9-7-1,-11 10-54,1 1-1,-1 0 0,1-1 0,0 1 1,0 0-1,-1 0 0,1 1 0,0-1 1,0 0-1,0 0 0,0 1 0,0 0 1,0-1-1,0 1 0,4 0 0,40 0 354,-44 0-372,0 0 0,-1 0 1,1 1-1,0-1 0,0 0 0,0 1 0,-1 0 0,1-1 1,0 1-1,-1 0 0,1 0 0,-1 0 0,1 0 1,-1 0-1,1 0 0,-1 1 0,1-1 0,0 2 0,15 11 140,-16-14-139,-1 0 0,1 0 0,-1 0 0,1 1 0,-1-1 0,1 0 0,0 1 0,-1-1 0,1 0 0,-1 1 0,0-1 0,1 1 1,-1-1-1,1 0 0,-1 1 0,0-1 0,1 1 0,-1-1 0,0 1 0,1 0 0,-1-1 0,0 1 0,0-1 0,0 1 0,1-1 0,-1 1 0,0 0 1,0-1-1,0 1 0,0-1 0,0 1 0,0 0 0,0-1 0,0 1 0,-1-1 0,1 1 0,0 0 0,0-1 0,0 1 0,-1-1 0,1 1 1,0-1-1,0 1 0,-1-1 0,1 1 0,-1 0 0,-3 8 103,2-2-32,1-5-72,0 1-1,1-1 1,-1 1-1,0-1 1,-1 0-1,1 0 1,0 0 0,-1 1-1,1-1 1,-1 0-1,1-1 1,-1 1-1,-2 2 1,-6 7-23,4-5 18,0 0 0,1 0 0,-2-1 0,-8 7 1,-12 7-19,7 6-171,12-20 82,0 1-41,7-5 125,1 0-1,0 0 0,0 0 1,0-1-1,0 1 1,0 0-1,0 0 0,0 0 1,0 0-1,1-1 1,-1 1-1,0 0 0,0 0 1,1 0-1,-1-1 1,0 1-1,1 0 0,0 0 1,1 3-1,1 1 0,0-1 0,0 0 1,0-1-1,1 1 0,-1-1 0,1 1 0,0-1 1,0 0-1,0 0 0,8 4 0,16 13-66,-2 1-1,45 46 0,-70-66 94,7 7 32,4 3-35,-1 1 1,0 0-1,10 17 0,-17-24 30,-2 1-1,1-1 0,-1 1 0,1 0 1,-2-1-1,1 1 0,-1 0 0,1 0 1,-2 0-1,1 1 0,-1 7 0,0-11 0,1-1 0,-1 1-1,0 0 1,-1 0 0,1-1 0,0 1-1,-1 0 1,1-1 0,-1 1-1,0-1 1,0 1 0,0-1 0,0 1-1,-1-1 1,1 1 0,-1-1-1,1 0 1,-1 0 0,0 0 0,0 0-1,1 0 1,-2 0 0,1-1-1,0 1 1,0-1 0,0 1 0,-1-1-1,-2 2 1,-7 2-3,1 0 1,-1 0-1,0-1 1,-1 0-1,1-1 1,-1-1-1,1 0 1,-17 0-1,20-3-387,7-2-967,16-9-1704,16-4 684</inkml:trace>
</inkml:ink>
</file>

<file path=ppt/ink/ink2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30:35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4064,'14'0'1307,"-14"-1"-1299,0 1 1,0 0 0,0 0 0,0 0 0,0 0 0,0 0 0,0 0 0,0 0-1,1 0 1,-1 0 0,0 0 0,0 0 0,0 0 0,0 0 0,0 0 0,0 0 0,0 0-1,0 0 1,0 0 0,0 0 0,1 0 0,-1 1 0,0-1 0,0 0 0,0 0 0,0 0-1,0 0 1,0 0 0,0 0 0,0 0 0,0 0 0,0 0 0,0 0 0,0 0 0,0 0-1,0 0 1,1 0 0,-1 1 0,0-1 0,0 0 0,0 0 0,0 0 0,0 0 0,0 0-1,0 0 1,0 0 0,0 0 0,0 0 0,0 1 0,0-1 0,0 0 0,0 0 0,0 0-1,0 0 1,0 0 0,-1 0 0,1 11 354,0-8 287,3 0-196,4 3-93,0 1-79,0-1-1,0 1 1,9 13 0,0 13 64,-15-30-312,0 0 0,0 1 0,0-1 0,-1 0 0,0 0 0,0 1 0,0-1 0,0 1 0,0 3 0,-1 5 10,1-11-38,0 0 0,0 0 0,-1 0 0,1 0 0,0 0 0,0 0 0,-1 0 0,1 0 0,-1 0 0,1 0 0,-1 0 0,1-1 0,-1 1 0,1 0 0,-1 0 0,0 0 0,0-1 0,1 1 0,-1 0 0,0-1 0,0 1 0,0-1 0,0 1 0,1-1 0,-1 1 0,-2-1 0,-13 12 56,5 0 11,5-6-165,1 0 1,-1 0 0,0-1 0,-9 6-1,10-8-14,-5 2-114,10-5 218,0 0-1,-1 1 1,1-1-1,0 0 1,0 0-1,0 0 1,0 1-1,0-1 1,0 0-1,0 0 1,0 1-1,0-1 0,-1 0 1,1 0-1,0 1 1,0-1-1,0 0 1,0 0-1,1 1 1,-1-1-1,0 0 1,0 0-1,0 1 1,0-1-1,0 0 1,0 0-1,0 0 1,0 1-1,0-1 1,1 0-1,-1 0 1,0 0-1,0 1 1,0-1-1,0 0 1,1 0-1,-1 0 1,0 0-1,0 1 1,11 4 71,-6 2-7,-5-7-53,0 1-1,1-1 0,-1 1 1,0-1-1,0 1 1,1-1-1,-1 0 0,1 1 1,-1-1-1,0 0 1,1 1-1,-1-1 0,1 0 1,-1 1-1,0-1 1,1 0-1,-1 0 0,1 1 1,-1-1-1,1 0 0,-1 0 1,1 0-1,-1 0 1,1 0-1,-1 0 0,1 0 1,-1 0-1,1 0 1,-1 0-1,1 0 0,0 0 1,46 0-1225,-28 0 384</inkml:trace>
</inkml:ink>
</file>

<file path=ppt/ink/ink2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30:36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18 2656,'14'-14'837,"-14"14"-823,0 0 0,1-1 0,-1 1 0,1 0 0,-1-1 0,0 1 0,1 0 0,-1 0 0,1 0 0,-1-1 0,0 1 0,1 0 0,-1 0 0,1 0 0,-1 0 0,1 0 0,-1 0 0,1 0 0,-1 0 0,0 0 0,1 0 0,-1 0 0,2 0 0,13 0 11,48 1 889,-57-1-815,-1 1 0,1 0 0,-1 0 0,1 0 0,-1 0 0,1 1 0,-1 0 0,9 5-1,-6-2 72,-1 1-1,0 0 1,10 12-1,-4-4 28,-11-13-168,-1 1-1,0-1 1,0 1 0,1-1-1,-1 1 1,0-1-1,0 1 1,0 0 0,-1-1-1,1 1 1,0 0 0,-1 0-1,1 2 1,-1-3-12,0 0 0,0 0 0,0 0 0,0 0-1,0 0 1,0-1 0,0 1 0,-1 0 0,1 0 0,0 0 0,-1 0 0,1 0 0,-1-1 0,1 1 0,-1 0 0,1 0 0,-1-1 0,0 1-1,1 0 1,-1-1 0,0 1 0,1 0 0,-1-1 0,0 1 0,0-1 0,0 0 0,-1 1 0,-47 19 393,21-6-395,9-3 60,-30 10 1,46-20-63,0 0 1,-1 0 0,1-1-1,0 1 1,-1-1 0,1 0-1,-5 0 1,-10 1-17,8 3-4,10-3-1,-1-1 0,0 0 0,1 1 0,-1-1 1,1 0-1,-1 0 0,0 1 0,1-1 1,-1 0-1,0 0 0,1 0 0,-1 0 0,0 0 1,0 0-1,1 0 0,-1 0 0,0 0 0,1 0 1,-1 0-1,0 0 0,1 0 0,-1-1 1,0 1-1,1 0 0,-1 0 0,1-1 0,-1 1 1,0-1-1,1 1 0,-1 0 0,1-1 1,-1 1-1,1-1 0,-1 1 0,0-2 0,12-3-408,-6-1 312,-4 5 99,-1 0-1,1 0 1,0 0-1,0 1 1,-1-1-1,1 0 1,0 1 0,0-1-1,-1 1 1,1-1-1,0 1 1,0-1-1,0 1 1,0 0-1,0-1 1,0 1-1,0 0 1,1 0-1,19-12-13,-19 10 11,1 0-1,0 0 0,0 0 1,0 0-1,1 0 1,-1 1-1,0 0 0,1 0 1,-1 0-1,1 0 0,3 0 1,190 1 2632,-165 0-3120</inkml:trace>
</inkml:ink>
</file>

<file path=ppt/ink/ink2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30:36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0 607 2496,'0'0'784,"3"0"-464,5 0-225,-5 0-22,0 0 0,1 0 0,-1 0 0,1 0 0,-1 0 0,1-1 1,-1 0-1,1 0 0,-1 0 0,0 0 0,1 0 0,-1-1 0,0 1 0,0-1 0,4-3 0,9-5 102,19-8 0,10-6-56,-25 11-24,131-85 81,-113 71-125,64-62 0,-92 79 6,0-1-1,-1 0 1,0-1-1,-1 0 0,10-20 1,-14 26 46,-2 0 0,1-1 1,-1 1-1,0-1 0,0 0 1,-1 0-1,1 0 0,-2 0 1,1 0-1,-1 0 0,0 0 0,0 0 1,-1 0-1,-1-7 0,0 10 9,0 0 0,1-1 0,-1 1 0,-1 0 0,1 0 0,-1 0 0,-4-6 0,-24-23 679,23 26-622,6 5-108,-2-3 83,0 1 0,0 0-1,-1 1 1,-8-7 0,10 9-72,-1 0 0,1-1 0,-1 1 0,0 0 0,1 1-1,-1-1 1,0 1 0,1 0 0,-6 0 0,-30 0-45,38 0-30,-1-1 1,1 1-1,-1 0 1,0 0-1,1 1 1,-1-1-1,1 0 1,-1 1-1,1-1 1,-1 1-1,1-1 1,-1 1-1,1 0 1,-2 0-1,-4 5 18,1 0-1,-1 0 1,1 0 0,1 1-1,-1 0 1,1 0-1,0 1 1,1-1 0,-5 10-1,0 3 163,1 0 0,-11 38 1,14-38-78,1 1-1,0 0 1,2 0 0,0 0 0,2 32 0,1-45-80,0 1 1,0-1 0,1 0-1,0 0 1,0 0 0,1 0-1,0 0 1,0-1 0,1 1-1,0-1 1,0 0-1,1 0 1,0 0 0,0-1-1,1 0 1,-1 0 0,8 6-1,-2-4-406,0-1 0,1 0-1,0 0 1,0-1 0,0-1 0,14 4-1,23 7-1303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36:24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 3072,'0'0'41,"-1"0"-1,1 0 1,-1 0 0,1 0 0,0 0-1,-1 0 1,1 0 0,-1 0 0,1 0 0,0 0-1,-1 0 1,1 0 0,-1 0 0,1 0-1,0 0 1,-1 0 0,1 0 0,-1 0-1,1 1 1,0-1 0,-1 0 0,1 0-1,0 1 1,-1-1 0,1 0 0,0 0-1,-1 1 1,7 7 514,-4-6-502,-1-1 15,-1-1 0,1 1 0,-1-1-1,1 1 1,-1 0 0,0-1 0,0 1-1,1 0 1,-1-1 0,0 1 0,0 0 0,0 0-1,0-1 1,0 1 0,1 0 0,-1-1-1,-1 1 1,1 0 0,0 0 0,0-1 0,0 2-1,-1 3 191,1 10 270,0 2 8,-3 29 0,-23 151 942,26-195-1469,-15 103 583,11-88-463,0 0 1,-2-1 0,-14 32 0,17-40-48,0 0 1,1 0 0,-1 0-1,2 0 1,-1 0 0,1 0-1,0 0 1,1 1 0,1 9-1,-1-18-89,-1 0 0,1 1-1,0-1 1,0 0-1,0 0 1,0 0 0,0 0-1,0 0 1,0 0-1,0 0 1,0 0 0,0 0-1,0 0 1,0 1-1,0-1 1,0 0 0,0 0-1,0 0 1,0 0-1,0 0 1,1 0 0,-1 0-1,0 0 1,0 0 0,0 0-1,0 0 1,0 0-1,0 1 1,0-1 0,0 0-1,0 0 1,0 0-1,0 0 1,0 0 0,0 0-1,0 0 1,0 0-1,1 0 1,-1 0 0,0 0-1,0 0 1,0 0-1,0 0 1,0 0 0,0 0-1,0 0 1,0 0 0,0 0-1,0 0 1,1 0-1,-1 0 1,0 0 0,0 0-1,0 0 1,0 0-1,0 0 1,13 0-2302,3 0 613</inkml:trace>
</inkml:ink>
</file>

<file path=ppt/ink/ink2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30:37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81 1984,'0'0'640,"0"-3"-389,0 2-196,0 0 0,0-1 0,1 1 0,-1 0 0,0-1 0,1 1 0,-1 0 0,0 0 1,1-1-1,0 1 0,-1 0 0,1 0 0,0 0 0,-1 0 0,1 0 0,0 0 0,0 0 1,0 0-1,0 0 0,0 0 0,0 0 0,0 0 0,2 0 0,2-1 16,-5 1-55,1 1-1,0 0 0,-1-1 1,1 1-1,0 0 0,-1-1 1,1 1-1,-1 0 1,1-1-1,0 1 0,-1-1 1,1 1-1,-1-1 0,0 1 1,1-1-1,-1 0 1,1 1-1,-1-1 0,0 0 1,1 1-1,-1-2 0,3-3 51,-1 2 23,1 0-1,0 0 1,0 1 0,1-1 0,-1 1 0,0 0 0,1 0-1,0 0 1,6-3 0,-3 2 41,-6 3-118,0-1 0,0 1 0,0 0 0,0 0 0,0-1-1,0 1 1,0 0 0,0 0 0,0 0 0,0 0 0,0 0-1,0 1 1,0-1 0,0 0 0,0 0 0,0 1-1,0-1 1,0 1 0,0-1 0,-1 1 0,1-1 0,0 1-1,0-1 1,0 1 0,-1 0 0,2 0 0,5 4 68,-6-5-52,0 1 0,0-1 0,0 1-1,0 0 1,0 0 0,0-1 0,0 1-1,0 0 1,0 0 0,0 0-1,-1 0 1,1 0 0,0 0 0,-1 0-1,1 0 1,-1 0 0,1 0-1,-1 1 1,1 1 0,0 1 146,-1 1 1,1 0-1,-1 0 1,-1 6-1,0 10 458,1-13-491,-2 1 0,1-1 0,-1 0 0,-6 16 0,8-21-110,-1 0 24,0 0 1,0 0-1,0-1 0,0 1 0,0 0 1,-1 0-1,1-1 0,-1 1 1,1-1-1,-4 4 0,5-6-35,0 0 0,-1 1 0,1-1 1,0 0-1,-1 1 0,1-1 0,0 0 0,-1 1 0,1-1 0,0 0 0,-1 0 1,1 0-1,-1 1 0,1-1 0,0 0 0,-1 0 0,1 0 0,-1 0 1,1 0-1,-1 0 0,1 0 0,-1 0 0,1 0 0,-1 0 0,1 0 0,-1 0 1,-4 1 134,5-1-150,0 0 1,-1 1-1,1-1 1,0 0 0,0 0-1,0 0 1,0 0-1,0 1 1,-1-1-1,1 0 1,0 0 0,0 0-1,0 0 1,0 1-1,0-1 1,0 0 0,0 0-1,0 1 1,0-1-1,0 0 1,0 0-1,0 0 1,0 1 0,0-1-1,0 0 1,0 0-1,0 0 1,0 1 0,0-1-1,0 0 1,0 0-1,0 0 1,0 1-1,0-1 1,1 0 0,-1 0-1,0 0 1,0 1-1,0-1 1,0 0 0,0 0-1,1 0 1,6-3 42,-5 2-45,0 0 0,0 0-1,-1 0 1,1 0-1,0 1 1,0-1 0,0 1-1,0-1 1,4 0-1,-3 1 5,1 0 0,-1 0-1,0-1 1,1 0 0,-1 0-1,0 0 1,0 0 0,4-1-1,9-4-55,-6 4 19,0 0 0,1 1 0,-1 1 0,0 0 0,0 0 0,1 1 0,15 3 0,7 9 217</inkml:trace>
</inkml:ink>
</file>

<file path=ppt/ink/ink2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30:37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4224,'17'-16'1568,"-17"16"-1216,49 0-96,-16 0 64,-17 0-224</inkml:trace>
</inkml:ink>
</file>

<file path=ppt/ink/ink2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30:38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5152,'0'16'1888,"0"-16"-1440,66 16-160,-33-16 64,-1 0-256,50-16-32,0 16-32</inkml:trace>
</inkml:ink>
</file>

<file path=ppt/ink/ink2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30:38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0 4896,'-41'0'1584,"39"0"-1541,1 0 1,0 0-1,-1 0 1,1 1-1,0-1 0,0 0 1,-1 0-1,1 1 1,0-1-1,0 1 1,0-1-1,0 1 0,-3 1 1,-42 22 388,41-21-302,0 1 1,0-1 0,0 1-1,0 0 1,0 0 0,1 0-1,0 1 1,0-1 0,-4 7-1,3-5-2,-6 10 284,1-4 17,-15 26 0,24-34-392,-1 0 0,1 0 1,0 0-1,1 1 0,-1-1 1,1 0-1,-1 1 0,1-1 1,1 0-1,-1 0 0,1 1 1,1 7-1,-1-11-25,-1 0-1,1 0 1,0 1-1,-1-1 1,1 0-1,0 0 1,0 0-1,0 0 1,0 0 0,0 0-1,0 0 1,0 0-1,0 0 1,1 0-1,-1 0 1,0-1-1,2 2 1,13 4 81,-1 0 1,1-1-1,-1-1 0,1 0 1,1-1-1,-1-1 0,32 0 1,-12-1-145,-23 0 88,-1 0 0,1-2 0,-1 1 0,1-1 0,-1-1 0,1 0 0,-1-1 0,18-7 0,11-6 310,-39 15-333,-1 0-1,1 1 1,-1-1-1,0 0 1,1 0-1,-1 0 1,0 0-1,0 0 1,0 0-1,0 0 1,0-1 0,0 1-1,0 0 1,0-1-1,0 1 1,-1 0-1,1-1 1,0 1-1,-1-1 1,1 1 0,-1-1-1,0 1 1,0-1-1,1 0 1,-1 1-1,0-1 1,0 1-1,-1-4 1,0 1-18,0 0 0,0 0 0,0 0 0,-1 0-1,1 0 1,-1 0 0,0 1 0,0-1 0,-4-3 0,-2-3 50,0 1 0,-1 0 0,0 1 1,0 0-1,-1 1 0,-17-11 0,2 4 182,-45-18 0,64 29-255,-1 0 0,1-1 0,-7-4 0,-7-4-772,19 11 738,0 1 1,-1-1-1,1 1 1,-1 0-1,1 0 1,-1-1-1,1 1 1,-1 0-1,-1 0 1,3 0 52</inkml:trace>
</inkml:ink>
</file>

<file path=ppt/ink/ink2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30:38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82 5056,'0'-1'112,"0"0"0,0-1 1,0 1-1,0 0 0,1 0 0,-1-1 1,0 1-1,0 0 0,1 0 0,-1 0 1,1-1-1,-1 1 0,1 0 0,0 0 1,-1 0-1,1 0 0,0 0 0,0 0 1,-1 0-1,1 0 0,0 0 0,0 1 1,0-1-1,0 0 0,0 0 0,1 1 1,-1-1-1,0 1 0,0-1 0,2 0 1,3 0 218,0 0 0,0 1 0,0-1 1,1 1-1,7 1 0,1-1 362,48 1 506,-19 1-689,62-7-1,-40-6-247,-1 5-60,-29 1-130,-15 1-4,34 0 0,-48 3-22,1 1 0,-1-1 0,0 0 0,0 0 0,-1-1 0,11-4 0,-10 4 27,5-1 84,-12 3-154,0 0-1,0 0 0,1 0 1,-1 0-1,0 0 1,0 0-1,0 0 1,0 1-1,0-1 1,0 0-1,0 0 1,0 0-1,0 0 1,0 0-1,1 0 0,-1 0 1,0 0-1,0 0 1,0 0-1,0 0 1,0 0-1,0 0 1,0 0-1,0 0 1,0 0-1,0 0 1,0 1-1,0-1 0,0 0 1,0 0-1,0 0 1,0 0-1,0 0 1,0 0-1,0 0 1,0 0-1,0 0 1,0 0-1,0 1 0,0-1 1,0 0-1,0 0 1,0 0-1,0 0 1,0 0-1,0 0 1,0 0-1,0 0 1,0 0-1,0 1 1,-1 0 0,1 0 1,-1 0 0,0-1 0,0 1 0,0 0 0,0 0 0,0 0 0,1 0-1,-2-1 1,0 2 0,-4 1-233,0 0 0,0-1 1,0 1-1,0-1 0,0-1 0,0 1 0,-1-1 0,1 0 0,-1 0 0,1-1 1,-8 0-1,13 0-1,0 0 1,0 0 0,0 0-1,0 0 1,0 0 0,0 0-1,1 0 1,-1 0 0,0 1-1,0-1 1,0 0 0,0 0-1,-1 2 1,2-2 69,-1 1-1,1 0 1,-1 0 0,1 0-1,0 0 1,0-1-1,-1 1 1,1 0 0,0 0-1,0 0 1,0 0 0,0 0-1,0 1 1</inkml:trace>
</inkml:ink>
</file>

<file path=ppt/ink/ink2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30:39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1664,'0'0'528,"0"0"-325,0 0 127,0 0 774,0 0-192,0 0 256,6 0-299,43 0 1041,-8 2-892,-17 4-570,-13-4-207,0 0 1,0 0-1,17 0 1,116-2 627,-134 0-814,0-1 0,-1 0 1,1 0-1,12-4 0,-13 2 23,0 1 0,0 1 0,0 0 0,12 0 1,-8 1 225,-10 0-80</inkml:trace>
</inkml:ink>
</file>

<file path=ppt/ink/ink2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31:07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16 160,'3'0'53,"-2"0"-51,-1 0 0,1 0 0,-1 0 0,1 0 0,-1 1 0,1-1-1,-1 0 1,1 0 0,-1 0 0,1 0 0,-1 1 0,1-1 0,-1 0 0,1 0-1,-1 1 1,1-1 0,-1 0 0,1 1 0,-1-1 0,0 0 0,1 1 0,-1-1-1,0 1 1,1-1 0,-1 1 0,1 0 3,-1 0-1,1 0 1,-1-1 0,1 1-1,0-1 1,-1 1 0,1 0 0,-1-1-1,1 1 1,0-1 0,0 1-1,-1-1 1,1 0 0,0 1-1,0-1 1,0 0 0,-1 0-1,1 1 1,0-1 0,0 0 0,0 0-1,0 0 1,0 0 0,-1 0-1,3 0 1,240 0 1819,-237 0-1787,1 1 1,-1 0 0,1 0-1,10 3 1,8 2 25,-11-4-39,-1 0 1,21-2-1,17 2-17,-25 1-31,13 2-20,49 1 0,-38-7 19,124 4-14,-51 8 236,142-7 30,-6-2-134,-173 1-117,265 7-48,378-10 168,145 0 421,-554-2-154,32-9-155,12 5-64,12-5-48,12 6 32,-3-6-27,5 8 42,18 0-56,-207-1-66,368-5 43,-192 6 37,-249 0-73,115-2-8,-6 10-57,-124-2 10,578 1 386,-415-5-131,11 1-95,-39 0-48,-248 0-85,210-3 107,-40-8-96,-28 6-235,-38-6-400,-20 8-1824</inkml:trace>
</inkml:ink>
</file>

<file path=ppt/ink/ink2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31:08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33 2976,'14'-13'971,"-14"12"-950,1 1 0,-1-1 0,0 1 0,1-1 0,-1 1 0,0-1 0,0 0-1,1 1 1,-1-1 0,0 1 0,0-1 0,0 0 0,1 1 0,-1-1 0,0 0 0,0 1 0,0-1 0,0 1 0,0-1 0,0 0 0,0 1 0,-1-1 0,1 0 0,0 1 0,-1-2 0,1 2 26,0 0-42,0 0 0,0 0 0,0 0 0,0 0 0,0 0 0,0 0 0,0 0 0,0-1 0,0 1 0,0 0 0,0 0 0,0 0 0,0 0 0,0 0 0,0 0 0,0 0 0,0 0 0,0 0 1,0 0-1,0-1 0,0 1 0,0 0 0,0 0 0,0 0 0,1 0 0,-1 0 0,0 0 0,0 0 0,0 0 0,0 0 0,0 0 0,0 0 0,0 0 0,0 0 0,0-1 0,0 1 0,0 0 1,0 0-1,1 0 0,-1 0 0,0 0 0,0 0 0,0 0 0,0 0 0,0 0 0,0 0 0,0 0 0,0 0 0,0 0 0,0 0 0,1 0 0,-1 0 0,0 0 0,0 0 0,0 0 0,0 0 1,1 1 78,0-1 0,0 0 1,1 0-1,-1 0 0,0 0 1,0 0-1,0 0 0,0 0 1,0 0-1,2-1 0,-6 23 482,-1-6-445,1 0 1,0 0 0,1 0-1,0 19 1,3-4-11,-4 85 146,-1-84-252,-6 108-5,11-107 167,-1-12-4,0 1 0,-4 22 0,0-16-106,0-7-286,-1 42 1,5-52-695,-1 0 1,-1 14-1,1-20 542,-1 1 0,0-1-1,0 0 1,-4 7 0,5-10 250</inkml:trace>
</inkml:ink>
</file>

<file path=ppt/ink/ink2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31:10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 2560,'0'-14'832,"1"11"-625,6 1-99,12-6-18,-9 4-48,0 0 1,0 1 0,0 0 0,1 0-1,-1 1 1,19-1 0,13 2 111,91 4 156,-65 8-209,-21-6-68,51 9 4,36 19-48,-117-28-4,0 0 0,0 2 0,0-1 0,27 18 0,-40-22 34,1 1-1,-1-1 0,1 1 1,-1 1-1,0-1 1,0 1-1,0-1 0,-1 1 1,1 0-1,-1 0 1,0 1-1,0-1 0,-1 1 1,1-1-1,-1 1 1,0 0-1,0 0 0,-1 0 1,2 8-1,0 9 39,-2 0 0,-1 39-1,-1-24-28,1 45 36,0-78-38,0 0 1,0-1 0,-1 1-1,1 0 1,-1 0 0,0 0 0,0-1-1,0 1 1,-1 0 0,1-1 0,-3 5-1,2-5 5,2-3-12,0 1-1,0-1 1,-1 1-1,1-1 0,0 1 1,0-1-1,0 1 0,0-1 1,0 1-1,0-1 0,0 1 1,0-1-1,0 1 0,0-1 1,0 1-1,0 0 0,0-1 1,0 1-1,0-1 0,0 1 1,1-1-1,-1 1 0,0-1 1,0 1-1,1 0 0,-1-1-10,0 0 0,1 0-1,-1 0 1,0 1 0,0-1 0,1 0-1,-1 0 1,0 0 0,0 0 0,1 0-1,-1 1 1,0-1 0,0 0 0,1 0-1,-1 0 1,0 0 0,1 0 0,-1 0-1,0 0 1,1 0 0,-1 0 0,0 0-1,0 0 1,1 0 0,-1 0 0,0 0-1,0-1 1,1 1 0,-1 0-1,0 0 1,1 0 0,-1 0 0,0 0-1,0-1 1,0 1 0,1 0 0,-1 0-1,0-1 1,4-4 19,-1 0-1,0 0 1,-1-1 0,3-5-1,3-19 22,16-6 0,-8 2 12,-11 21-42,0 1-1,8-11 0,-11 19-18,9-14-5,0 1 0,1-1-1,17-18 1,15-2-250,-31 24 178,-9 9 48,0 0 0,1 1-1,0-1 1,5-3-1,2 2-43,1 0-1,-1 1 0,1 0 1,0 1-1,21-4 0,-16 4 43,-5 1 26,1 0-1,0 1 0,18-1 1,-19 4 10,22 3 0,-14-1 14,13 1 41,-10-2 2,46 11 1,-31 0-69,-23-8-30,30 7 1,-2-6-135,-20 5 144,4-6 342,-15 2-153,-11-6-153,-1 0 1,1-1 0,-1 1 0,1 0-1,-1-1 1,1 1 0,-1-1 0,1 1-1,0-1 1,-1 0 0,1 1-1,1-1 1,27 0 257,-27 0-118,0-3 32,8-8-15,-11 11-152,0-1 0,1 1-1,-1-1 1,0 1 0,1-1 0,-1 1 0,0-1 0,0 0 0,1 1-1,-1-1 1,0 1 0,0-1 0,0 0 0,0 1 0,0-1 0,0 1-1,0-1 1,0 0 0,0 1 0,0-1 0,0 1 0,0-1 0,0 0-1,-1 1 1,1-1 0,0 1 0,0-1 0,-1 1 0,1-1 0,-1 0-1,1 0 11,-5-7-81,4 6 40,0 1 0,0-1 0,0 1 0,0-1 1,0 1-1,1-1 0,-1 0 0,0 1 0,1-1 0,0 0 0,-1 1 1,1-1-1,0-2 0,0 3 10,0-1 1,0 1 0,0-1-1,0 1 1,-1-1-1,1 1 1,0-1 0,-1 1-1,0-2 1,0 1-4,0 1 1,0 0 0,0-1 0,0 1-1,-1 0 1,1 0 0,0 0-1,-1 0 1,1 0 0,-1 0 0,0 0-1,1 0 1,-1 0 0,1 1-1,-1-1 1,0 1 0,0-1 0,1 1-1,-1 0 1,0 0 0,0 0-1,1 0 1,-1 0 0,0 0 0,0 0-1,-2 1 1,-2 0 6,1 0-1,0 0 1,0 1 0,0-1-1,0 1 1,0 0 0,-8 5-1,-1 3 20,-24 13-170,29-18 169,0 0 0,0 1 0,0 1 0,1-1 0,-10 11 0,16-15-3,0 0-1,0-1 0,1 1 0,-1 0 0,1 0 0,0 0 0,-1 1 0,1-1 0,0 0 0,0 0 0,0 1 0,1-1 0,-1 1 0,0 3 1,-2 7 24,0-4-28,2-8 16,1 0 1,-1 0 0,1 0-1,0 0 1,0 0-1,-1 0 1,1 0-1,0 0 1,0 0-1,0 0 1,0-1-1,0 1 1,0 0 0,0 0-1,0 0 1,0 0-1,1 0 1,-1 0-1,0 0 1,1 0-1,-1 0 1,1 0 0,-1 0-1,1 0 1,-1-1-1,2 2 1,-2-1-13,4 9 249,-4-8-252,1-1 0,-1 0-1,0 0 1,1 0 0,-1 0-1,1 0 1,-1 0 0,1-1-1,-1 1 1,1 0-1,0 0 1,-1 0 0,1 0-1,0-1 1,0 1 0,0 0-1,-1-1 1,1 1 0,0 0-1,0-1 1,0 0 0,0 1-1,2 0 1,6 1-41,0-1 0,1 0 0,-1 0 0,1-1 0,-1 0 0,1-1 0,17-3 0,-25 3-17,0 0 0,0-1-1,0 1 1,0 0 0,1-1 0,-2 1-1,1-1 1,3-3 0,9-7-201,-7 9 126,-4 2 101,0 0-1,0-1 1,0 1 0,0-1-1,-1 1 1,1-1-1,-1 0 1,1 0 0,-1 0-1,0-1 1,0 1-1,1 0 1,-2-1 0,3-3-1,-1-8-61,-3 12-43,0 2 32,0 0-38,0 0 108,0 2 298,0 42 245,3-39-293,6 2-3,0-1 0,0-1 1,10 5-1,-19-10-221,4 1 20,-1 0-1,0-1 0,0 1 1,1-1-1,-1 1 0,0-1 0,1 0 1,-1 0-1,0-1 0,1 1 1,-1-1-1,7-1 0,22-9-3,-4 5-15,29-10-194,-27 5 161,-20 9 28,-8 2 0,1-1 1,-1 1-1,0-1 1,0 1-1,0-1 1,0 0 0,3-1-1,8-10-64,-11 10 56,0-1 1,0 1 0,0 1-1,0-1 1,0 0 0,1 0-1,-1 1 1,4-2-1,1-3-34,0 0-1,0 0 1,11-13-1,-11 12-113,-7 7 152,1-1 0,-1 1 0,0 0 0,1 0 0,-1-1 0,1 1 0,-1 0 0,1 0 0,-1-1 0,0 1 0,1 0 0,-1 0 0,1 0 0,-1 0 0,1 0 0,-1 0 0,1 0 0,-1 0 0,1 0 0,-1 0 0,1 0 0,-1 0 0,1 0 0,-1 0 0,1 0 0,-1 0 0,1 0 0,-1 1 0,0-1 0,1 0 0,-1 0 0,1 1 0,-1-1 0,0 0 0,1 1 0,-1-1 8,1 3 91,0 0 1,0 0-1,0-1 0,-1 1 1,0 0-1,1 0 0,-1 0 1,0 0-1,-1 0 1,1 4-1,-1 4 226,1-7-278,0 1 0,0 0 0,0 0 0,0 0 0,1-1 0,0 1 0,0 0 0,0-1 0,1 1 0,-1 0 0,1-1 0,3 5 0,-4-5-6,0 0 1,0 0-1,0 0 1,-1 0-1,1 1 1,-1-1-1,0 0 0,0 0 1,-1 6-1,-1 11 577,3-13-400,2-7 9,11-14 163,-12 12-366,14-24-80,-2 1-155,-7 12 102,-3 6 37,-1 0 0,2 0 0,-1 0 0,8-7 0,18-25-314,-23 28 280,1 1-1,0-1 1,0 1 0,10-8-1,-13 13 54,0 0-1,0 0 1,0 1-1,0 0 1,1 0-1,-1 0 1,1 1-1,0 0 1,0 0-1,0 0 0,0 1 1,8-2-1,-7 3-38,-4 0 59,1 0 1,0 0 0,-1 0-1,1 1 1,4 0 0,-7 0 41,0-1 1,0 1-1,0-1 1,0 1-1,-1-1 1,1 1-1,0-1 1,0 1-1,0 0 1,0-1-1,-1 1 1,1 0-1,0 0 1,-1 0-1,1 0 1,-1-1-1,1 1 1,-1 0 0,1 0-1,-1 0 1,1 1-1,0 8 146,1-1-1,-2 0 1,1 0 0,-2 14-1,0-3 70,1-14-119,-1 0 1,0 0-1,0 0 0,0 0 0,-3 6 0,2-7-34,0 1-1,1-1 1,0 0 0,-1 11-1,2 52 1037,0-68-864</inkml:trace>
</inkml:ink>
</file>

<file path=ppt/ink/ink2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31:10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393 17 2912,'0'-13'923,"0"10"-550,0 3-69,-2 0 405,-2 0-633,1 1-1,0 0 1,0 0 0,1 0-1,-1 0 1,0 0-1,0 1 1,0-1-1,1 1 1,-4 2 0,2-1-51,1-1 0,-1 0 0,0 0 0,0 0 0,-5 2-1,-2-2 12,-11 4 24,-14 19-33,-5-7-154,33-15 130,0 0 1,0 0-1,1 0 0,0 1 0,-1 0 0,1 1 1,-8 6-1,11-7-1,1 0-1,-1 1 1,1-1 0,0 1 0,0-1-1,0 1 1,1 0 0,-3 6 0,6-9-13,0 0 1,0 1-1,0-1 1,1 0-1,-1 0 1,0 0 0,1 0-1,-1 0 1,1 0-1,0 0 1,0-1-1,4 4 1,-3-3 2,-1 1 1,1 0-1,0-1 1,-1 1-1,3 4 0,-2-2 39,-3-4-21,0-1-1,0 1 0,1 0 1,-1-1-1,0 1 1,1 0-1,-1-1 0,1 1 1,-1-1-1,1 1 0,-1-1 1,1 1-1,-1-1 1,1 1-1,-1-1 0,1 1 1,-1-1-1,1 0 1,0 1-1,-1-1 0,2 1 1,3 1 30,-4-2-33,-1 0 1,1 0-1,0 1 0,-1-1 1,1 0-1,-1 0 0,1 1 1,-1-1-1,1 0 0,-1 1 1,1-1-1,-1 0 0,1 1 1,-1-1-1,0 1 1,1-1-1,-1 1 0,0-1 1,1 1-1,-1-1 0,0 1 1,1-1-1,-1 1 0,0 0 1,0-1-1,0 1 0,0-1 1,0 1-1,1-1 0,-1 1 1,0 0-1,-1 0 2,0 0-1,1 0 1,-1 0 0,0 0-1,0 0 1,1 0 0,-1 0-1,0 0 1,0 0 0,0-1-1,0 1 1,0 0-1,0-1 1,-2 1 0,-6 4 17,0-2 0,-19 6-1,20-8-21,-1 0-1,1 0 1,-17-1-1,12-1 31,12 2-15,-1-2-1,0 1 1,0 0-1,1 0 0,-1 0 1,0-1-1,0 1 0,1-1 1,-1 1-1,0-1 1,1 0-1,-1 0 0,-1-1 1,-10-4 81,6 4-94,-11-2 220,18 4-237,0 0 0,0 0-1,-1 0 1,1-1 0,0 1 0,0 0 0,-1 0-1,1 0 1,0 0 0,0 0 0,0 0 0,-1 0-1,1-1 1,0 1 0,0 0 0,0 0 0,0 0-1,-1-1 1,1 1 0,0 0 0,0 0-1,0 0 1,0-1 0,0 1 0,0 0 0,-1 0-1,1 0 1,0-1 0,0 1 0,0 0 0,0 0-1,0-1 1,0 1 0,0 0 0,0 0 0,0-1-1,0 1 1,0 0 0,0 0 0,0-1 0,1 1-1,-1 0 1,0 0 0,0-1 0,0 1 0,0 0-1,0 0 1,0 0 0,1-1 0,-1 1 0,0 0-1,0 0 1,0 0 0,1-1 0,0 1-228,-1 0 0,1-1 0,0 1 0,0 0 1,0-1-1,-1 1 0,1 0 0,0 0 0,0 0 0,0-1 0,0 1 1,0 0-1,1 1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36:25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72 3328,'0'0'1061,"3"0"-634,31 0 2469,-26 0-2307,2 1-174,0-2 0,0 1 1,11-3-1,26-7 12,13 5-235,2-6-96,-30 8-67,-2 0 108,33-9 1,-44 8-34,0 0 0,0 1 0,30-1 0,-42 3-57,-1 1 1,1-1-1,9-3 1,8 0 81,-23 4-147,0 0-1,0 0 1,0 0 0,0 0-1,0 1 1,0-1 0,0 0-1,0 0 1,0 1 0,0-1-1,0 1 1,0-1 0,0 1 0,0-1-1,0 1 1,-1-1 0,2 2-1,1 1-1917,-3-3 486</inkml:trace>
</inkml:ink>
</file>

<file path=ppt/ink/ink2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31:11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34 2304,'0'0'31,"0"-1"1,0 1-1,0-1 1,0 1-1,0 0 1,0-1-1,0 1 1,0-1-1,0 1 0,0-1 1,0 1-1,0-1 1,0 1-1,0 0 1,0-1-1,0 1 1,-1-1-1,1 1 0,0 0 1,0-1-1,0 1 1,-1 0-1,1-1 1,0 1-1,0 0 1,-1-1-1,0 0 1,-6 7 372,4-3-388,2-2 15,1-1 1,0 1-1,-1 0 0,1-1 0,-1 1 0,1-1 0,0 1 0,0 0 0,-1-1 1,1 1-1,0 0 0,0-1 0,0 1 0,0 0 0,0 0 0,0-1 1,0 1-1,0 0 0,0-1 0,0 1 0,0 0 0,0-1 0,1 2 1,-1 0 42,0 6-43,0-6-28,0 0 1,-1 1 0,2-1 0,-1 0 0,0 0 0,0 0-1,1 1 1,-1-1 0,2 3 0,3 3 135,-4-6-111,0-1 0,0 1 1,0-1-1,0 1 0,-1-1 0,1 1 0,0 0 0,-1-1 0,1 1 0,-1 0 0,0 0 0,0-1 0,1 1 0,-1 3 0,-1 4 39,0-6-49,1 0-1,0 0 1,0 0 0,0 0-1,0 0 1,0 0 0,1 0-1,-1 0 1,1 0 0,1 4-1,3 2-24,-4-8 4,0 0-1,0 1 1,0-1 0,0 1 0,0-1-1,-1 1 1,1 0 0,-1-1-1,1 1 1,-1 0 0,1-1-1,-1 1 1,0 2 0,0-2 7,0-1 0,0 1 0,0 0 0,1-1 0,-1 1 0,1 0 0,-1-1 1,1 1-1,-1-1 0,1 1 0,0-1 0,2 3 0,-2-2 18,0 0 0,0 0-1,0-1 1,0 1 0,-1 0 0,1 0-1,0 0 1,-1 0 0,1 0 0,-1 0-1,0 0 1,0 4 0,0 5 143,-1-22 295,1 5-222,1-1 1,-1 0-1,3-11 0,8-2 187,-8 16-350,0-1 0,0 1 0,-1-1 0,3-7 0,1-10-261,-4 15 152,0-1 1,0 0 0,5-9-1,-3 9 212,-2 1-1,1-1 0,2-10 0,1-4 117,5-3-120,-10 25-177,-1-1 0,1 0 0,-1 0 0,1 0-1,0 1 1,-1-1 0,1 0 0,0 1 0,-1-1 0,1 1 0,0-1 0,0 1 0,0-1 0,-1 1 0,1 0-1,0-1 1,0 1 0,0 0 0,1-1 0,-1 1 10,0 0 0,0 0 0,0 0-1,0 0 1,-1 0 0,1 0 0,0 0 0,0 1 0,0-1-1,0 0 1,0 0 0,0 1 0,-1-1 0,1 0 0,0 1-1,1 0 1,-1 0-16,-1-1 0,0 1 0,0-1-1,0 1 1,1 0 0,-1-1 0,0 1 0,0-1 0,0 1-1,0-1 1,0 1 0,0 0 0,0-1 0,0 1-1,0-1 1,0 1 0,0 0-65,-1 0-1,1 0 1,0 0 0,0-1 0,0 1-1,0 0 1,0 0 0,1-1 0,-1 1-1,0 0 1,0 0 0,0-1 0,1 1-1,-1 0 1,0-1 0,1 1 0,-1 0-1,0-1 1,2 2 0,9 4-1148,-5 5-264,-5-10 1423,-1 1-1,1-1 1,-1 0 0,1 0-1,-1 0 1,1 0-1,0 0 1,-1 0-1,1 0 1,0-1-1,0 1 1,0 0 0,0 0-1,-1 0 1,3 0-1,76 32-37,-75-32 256,-1 0 1,1 0 0,0-1-1,-1 1 1,1-1-1,0 0 1,0 0-1,5-1 1,4 1 119,249 0 2215,-261 0-2481,-1 0 0,1 0 1,-1 0-1,1 0 0,-1 0 0,1 0 0,-1 0 0,1 0 1,-1 0-1,1 0 0,-1 0 0,1 0 0,0 0 0,-1 0 0,1 0 1,-1-1-1,1 1 0,-1 0 0,1 0 0,-1-1 0,0 1 1,1 0-1,-1-1 0,1 1 0,-1 0 0,0-1 0,1 1 1,-1-1-1,0 1 0,1-1 0,-1 1 0,0 0 0,1-1 1,-1 1-1,0-1 0,0 1 0,0-1 0,0 1 0,0-1 0,1 0 1,-1 1-1,0-1 0,0 1 0,0-1 0,-1 0 0,-1-5 98,-2 3-93,1 0 1,-1 0-1,1 1 0,-1-1 1,0 1-1,0 0 0,0 0 1,-1 0-1,1 0 0,0 1 0,-1 0 1,1 0-1,-1 0 0,1 0 1,-1 1-1,0-1 0,1 1 1,-1 0-1,1 1 0,-1-1 0,-5 2 1,5 0-4,1 0 0,-1 0 1,0 1-1,0-1 0,1 1 0,0 0 1,-1 0-1,-3 4 0,7-5 8,-1 0 0,0-1 0,1 1-1,0 0 1,-1-1 0,1 1 0,0 0-1,0 0 1,0 0 0,0 0 0,0 0-1,1 1 1,-1-1 0,1 0 0,-1 0 0,1 0-1,0 1 1,0-1 0,0 0 0,0 0-1,0 1 1,0-1 0,1 0 0,0 4-1,1-2 20,0-1 1,0 1-1,0 0 0,0-1 0,1 0 0,-1 0 0,1 0 0,0 0 0,3 3 0,35 26 222,-29-23-170,-6-5-54,0 0 0,0 0 0,1-1 0,0 0 0,0 0 0,0 0 0,0-1 0,0 0 0,10 1 0,3 0-614,42-2 1,-41-1-393,-8 0 90,23-3 0,-22 0-784,21-7 0</inkml:trace>
</inkml:ink>
</file>

<file path=ppt/ink/ink2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31:11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3648,'2'2'100,"0"-1"0,0 1 1,0-1-1,0 1 0,0-1 0,0 0 0,0 0 1,0 0-1,0 0 0,1 0 0,-1 0 0,0-1 1,1 1-1,-1-1 0,1 1 0,-1-1 0,0 0 1,6-1-1,-8 1-94,0 0 1,0 0 0,0 0-1,0 0 1,0 0 0,0 0-1,0 0 1,0 0 0,0 0-1,1 0 1,-1 0 0,0 0-1,0 0 1,0 0-1,0 0 1,0 0 0,0 0-1,0 0 1,0 0 0,0 0-1,0 0 1,1 0 0,-1 0-1,0 1 1,0-1 0,0 0-1,0 0 1,0 0-1,0 0 1,0 0 0,0 0-1,0 0 1,0 0 0,0 0-1,0 0 1,0 0 0,0 0-1,0 0 1,0 1 0,0-1-1,1 0 1,-1 0-1,0 0 1,0 0 0,0 0-1,0 0 1,0 0 0,0 0-1,0 0 1,0 0 0,0 1-1,0-1 1,-1 0 0,1 0-1,0 0 1,0 0-1,1 9 171,-1-4-93,0-1 0,0 1 0,0-1 0,0 0 0,-1 1 0,1-1 0,-2 5-1,-1-1-26,1-2 14,-1 1 0,2-1 1,-1 1-1,1-1 0,0 1 0,0 12 0,1 25 350,-3-39-266,-8 6 96,9-8-214,2-3-469,0-14-544,2 9 624,11-8 247,0 2 1,1 0-1,19-12 0,-24 17 84,1 1 0,0 0 1,0 1-1,0 0 0,1 0 0,17-3 0,-2 3-27,-8 1 7,-1 0 0,21-6 0,-23 4-17,33-4 0,-36 8 4,-1-1-1,1-1 1,0 1-1,-1-2 1,15-6 0,-17 5 2,-7 4 79,-1 0 0,0 0 0,1 0 0,0 0 0,-1 0 0,1 1 0,0-1 0,-1 1 0,1-1 0,3 0 0,-2 1 255,-6 0 150,-24 0 672,25 1-1196,4 1-13,8 14-43,-9-13 143,0 0 0,1 0 0,-1-1 0,1 1 0,0-1 0,-1 1 0,1-1 0,0 0 0,0 0 0,5 4 0,20 13 53,-13-5-27,-11-10-26,0 0-1,1 0 1,0-1 0,0 1 0,0-1 0,0 0-1,8 4 1,4 1-13,-10-6 57,1 1 1,-1 1-1,0-1 1,0 1-1,10 8 1,3 12 120,-10-17-11,-2-2-9,-7-5-137,0 0 0,0 1 0,0-1 0,0 0 0,0 0 0,0 1 0,0-1 0,0 0 0,0 0 0,0 1 0,0-1-1,0 0 1,0 0 0,0 1 0,0-1 0,0 0 0,0 0 0,0 1 0,0-1 0,0 0 0,0 0 0,-1 1 0,1-1 0,0 0 0,0 0 0,0 0 0,0 1 0,-1-1 0,1 0 0,0 0 0,0 0 0,-2 1 10,0 0 0,0 0 0,0-1-1,0 1 1,0-1 0,0 1 0,0-1 0,0 0 0,-1 0 0,1 0 0,-4 0 0,-12 1 40,3 3 12,8-2-78,1 0 0,-1 0 0,0-1 0,1 0-1,-1 0 1,0-1 0,0 0 0,0 0-1,1 0 1,-10-2 0,-1-4-80,14 4 76,0 1 0,0 0 0,0 0 0,0 0 0,-1 0 0,1 1 0,0-1 0,-4 1 0,-7 0-57,14 0 71,0 0 0,0 0 0,0 0 0,0 0 0,-1 0 0,1 0 0,0 0 0,0 0 0,0 0 0,0 0 0,0 0 0,0 0 0,0 0 0,0 0 0,0 0 0,0 0 0,-1 0 0,1 0 0,0 0 0,0 0 0,0 0 0,0 0 0,0 0 0,0 0 0,0 0 0,0 0 0,0 0 0,0 0 0,0 0 0,-1 0 0,1 0 0,0-1 0,0 1 0,0 0 0,0 0 0,0 0 0,0 0 0,0 0 0,0 0 0,0 0 0,0 0 0,0 0 0,0 0 0,0 0 0,0-1 0,0 1 0,0 0 0,0 0 0,0 0 0,0 0 0,0 0 0,0 0 0,0 0 0,0 0 0,0 0 0,0-1 0,0 0-5,0 0 1,0 0-1,0 0 0,1 0 1,-1-1-1,0 1 0,0 0 0,1 0 1,-1 0-1,1 0 0,-1 0 1,1 0-1,-1 0 0,1 0 0,0 0 1,-1 0-1,1 0 0,0 0 1,0 1-1,-1-1 0,1 0 0,0 0 1,0 1-1,0-1 0,0 0 1,0 1-1,0-1 0,0 1 0,1 0 1,-1-1-1,1 1 0,6-2 2,-1 1 0,1 1 0,-1-1 0,10 2 0,-1-1 32,-1-1-22,1 0 0,16-4-1,3-1-35,25 0 48,-5-5 187,-27 8-132,-11 1-36,0 0 1,0-1 0,16-6-1,-17 5-87,31-5 0,-35 7 40,0 0 0,-1 0 0,1-1 0,-1 0 0,15-7 0,-9-1 188,-10 8-128,-7 2-44,1 1-1,-1 0 1,1 0-1,-1 0 0,0 0 1,1 0-1,-1-1 1,1 1-1,-1 0 0,1 0 1,-1-1-1,0 1 1,1 0-1,-1-1 0,0 1 1,1 0-1,-1-1 1,0 1-1,1-1 0,-1 1 1,0 0-1,0-1 1,1 1-1,-1-1 0,0 1 1,0-1-1,0 1 1,0-1-1,0 1 0,0-1 1,0 1-1,0-1 1,0 1-1,0-1 0,0 0 1,0 1-3,0 0 0,0 0 0,0 0 0,0 0 0,0 0 0,0 0 0,0 0 0,0 0 0,0-1 0,0 1 0,0 0 0,0 0 0,0 0 0,0 0 0,0 0 0,0 0 0,0 0 0,0 0 0,0 0 0,0 0 0,0-1 0,0 1 0,0 0 0,0 0 0,0 0 1,0 0-1,0 0 0,0 0 0,0 0 0,0 0 0,0 0 0,0 0 0,0 0 0,-1 0 0,1 0 0,0 0 0,0 0 0,0-1 0,0 1 0,0 0 0,0 0 0,0 0 0,0 0 0,0 0 0,0 0 0,-1 0 0,1 0 0,0 0 0,0 0 0,0 0 0,0 0 0,0 0 0,0 0 0,0 0 0,0 0 0,-1 1 0,-59-1 1285,58-1-1266,0 1 0,0 1 1,0-1-1,0 0 0,0 0 0,0 1 1,0-1-1,0 1 0,1 0 1,-1-1-1,0 1 0,0 0 1,0 0-1,1 0 0,-1 0 0,0 1 1,1-1-1,-1 0 0,1 1 1,0-1-1,-1 1 0,1-1 0,0 1 1,0 0-1,0-1 0,0 1 1,0 0-1,0 0 0,1 0 0,-1 0 1,0 2-1,0-2 11,1 1 0,0 0-1,-1 0 1,1 0 0,0-1 0,1 1 0,-1 0-1,0 0 1,1 0 0,-1-1 0,1 1 0,0 0-1,0 0 1,0-1 0,0 1 0,1-1 0,-1 1-1,1-1 1,0 0 0,2 3 0,-1-1-122,1-1 0,0 0 1,0 0-1,1 0 0,-1-1 1,0 1-1,1-1 0,0 0 1,-1-1-1,1 1 0,0-1 1,6 1-1,6 1-1434,1-2 1,21 0-1,-29-1 1129,53 0-2079</inkml:trace>
</inkml:ink>
</file>

<file path=ppt/ink/ink2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31:12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66 2912,'0'-27'923,"1"23"-681,1 5-111,9 10 45,-11-10-167,1-1 0,-1 1 0,1 0-1,-1-1 1,0 1 0,1-1 0,-1 1 0,0 0 0,0-1 0,1 1 0,-1 0 0,0-1-1,0 1 1,0 0 0,0 0 0,0-1 0,0 1 0,0 0 0,0-1 0,0 1 0,0 0-1,0-1 1,-1 2 0,1 0 50,0 179 2591,2-184-2458,0 1-179,0 0-1,-1 0 1,0 0-1,1-1 1,-1 1-1,0 0 1,0-1-1,0 1 0,0 0 1,-1-1-1,1 1 1,-1-1-1,0 0 1,1 1-1,-1-1 1,0 1-1,-1-4 0,1 2-42,1 1-1,-1-1 0,1 1 1,-1 0-1,1-1 0,0 1 1,0 0-1,3-6 0,1-2-18,-3 3-9,-1 6 54,-1 0 0,1 0 1,-1 1-1,1-1 1,0 0-1,0 1 0,0-1 1,0 0-1,0 1 1,2-3-1,-2 3-21,1 0 0,-1 0 0,1 1 0,0-1 0,0 0 0,-1 1 0,1-1 0,0 1 0,0 0 0,0-1 0,-1 1 0,1 0 0,4 1 0,43-1-332,90 0 341,93 0 645,-222 0-594,-7 0-21,0 0-1,0 1 1,0-1 0,0 0 0,0-1 0,-1 1 0,1 0 0,0-1 0,0 0 0,0 0 0,-1 1-1,1-2 1,0 1 0,-1 0 0,1 0 0,-1-1 0,1 0 0,3-3 0,24-25 188,-30 30-201,1-1 0,-1 1 0,1-1-1,-1 0 1,0 1 0,1-1 0,-1 0-1,0 1 1,0-1 0,1 0 0,-1 1-1,0-1 1,0 0 0,0 1 0,0-1-1,0 0 1,0 1 0,0-1 0,0 0-1,0 0 1,0 1 0,0-1 0,-1 0-1,1-2-7,0 1-1,0 0 1,0 1-1,-1-1 1,1 0-1,0 0 0,-1 0 1,1 1-1,-1-1 0,1 0 1,-1 1-1,0-1 0,0 0 1,0 1-1,0-1 0,0 1 1,0-1-1,0 1 0,0 0 1,-1-1-1,1 1 1,-1 0-1,1 0 0,-1 0 1,1 0-1,-1 0 0,1 0 1,-4 0-1,-1-1-37,0 0 0,-1 1 1,1 0-1,0 0 0,-1 0 0,-8 1 0,10 0 54,1 0-1,-1 1 0,1 0 1,0 0-1,-1 0 1,1 0-1,0 0 1,0 1-1,0 0 0,0 0 1,0 0-1,0 1 1,0-1-1,1 1 0,-7 5 1,5-3 3,1 0 0,-1 1 1,1-1-1,0 1 0,0 0 1,1 1-1,0-1 0,-5 14 0,7-17 22,0 1-1,0 0 0,1 0 0,0 0 1,0 0-1,0 0 0,0 0 0,0 0 1,1 0-1,0 0 0,0-1 0,0 1 0,0 0 1,1 0-1,-1-1 0,1 1 0,0-1 1,0 1-1,0-1 0,0 0 0,1 0 0,-1 0 1,1 0-1,0 0 0,4 2 0,-6-4-3,1 0 0,0 0-1,1 0 1,-1-1 0,0 1-1,0-1 1,3 1 0,6 1 74,54 26 200,-32-23-1371,0 9 262</inkml:trace>
</inkml:ink>
</file>

<file path=ppt/ink/ink2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31:13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227 28 3328,'14'-14'1061,"-14"14"-1039,0-1 1,1 1-1,-1 0 0,0-1 0,1 1 0,-1 0 0,0-1 1,1 1-1,-1 0 0,1 0 0,-1-1 0,0 1 0,1 0 1,-1 0-1,1 0 0,-1 0 0,1 0 0,-1-1 0,0 1 0,1 0 1,-1 0-1,1 0 0,-1 0 0,1 0 0,-1 0 0,1 1 1,4-2 136,-2-8 555,-6 18-207,2-9-445,0 1 0,0-1 0,0 1-1,0-1 1,0 0 0,0 1 0,0-1 0,-1 0 0,1 0 0,0 0 0,0 0 0,-2 0 0,-13 2 253,11 0-302,1 1 1,-1-1-1,1 1 0,0 0 1,0 0-1,1 1 0,-1-1 1,1 1-1,-1 0 1,-2 4-1,1-1-70,0 0 1,0 1-1,0 0 1,1-1-1,-3 10 1,6-14 79,1 0 1,-1 0-1,0-1 0,1 1 1,0 0-1,0 0 1,0 0-1,0 0 0,0 0 1,1 0-1,-1 0 1,1 0-1,0 0 0,0-1 1,0 1-1,0 0 1,0 0-1,4 4 0,-2-2 20,1 0 1,1 1-1,-1-1 0,1-1 0,0 1 0,7 4 0,-1-1 16,0-1-1,22 9 1,7 5 53,-38-20-93,-1 0 0,1 0 0,-1 0 0,0 0 0,1 1 0,-1-1 0,0 0 0,0 1 0,0-1 0,0 0 0,0 1 0,0 0 0,1 2 0,-2-3-17,0-1 0,0 0 0,0 1 0,0-1 0,0 0 0,0 1 0,0-1 0,0 0 0,0 1 0,0-1-1,0 0 1,0 1 0,0-1 0,0 0 0,0 0 0,0 1 0,-1-1 0,1 0 0,0 1 0,0-1 0,0 0 0,-1 0 0,1 1 0,0-1 0,-1 1-1,0-1-10,0 1-1,0-1 0,0 0 0,0 1 0,0-1 0,0 0 0,0 1 0,0-1 0,0 0 1,-1 0-1,-1 0 0,-13-1-48,1 0 1,-25-5-1,24 3 46,0 0 1,-26 1-1,-53 2 12,92 0-1,0 0 0,1 0 0,-1 0 0,0 0 0,0 0 0,1-1 1,-1 1-1,0-1 0,1 1 0,-1-1 0,0 0 0,1 0 0,-1-1 0,1 1 0,-1 0 1,1-1-1,-2-1 0,5 2-64,0 1-1,0-1 1,0 1 0,1 0 0,-1-1-1,0 1 1,1 0 0,-1 0 0,0 0-1,1 0 1,-1 0 0,3 0 0,39 0-3647</inkml:trace>
</inkml:ink>
</file>

<file path=ppt/ink/ink2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31:16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 1728,'13'-14'560,"-12"14"-548,-1-1-1,0 1 1,1 0-1,-1 0 1,0-1 0,1 1-1,-1 0 1,0-1-1,0 1 1,1-1 0,-1 1-1,0 0 1,0-1-1,0 1 1,1-1 0,-1 1-1,0-1 1,0 1-1,0-1 1,0 1 0,0 0-1,0-1 1,0 1-1,0-1 1,0 1 0,0-1-1,1-4 49,-1 4-43,1 1 0,0 0-1,-1-1 1,1 1 0,0 0 0,-1-1-1,1 1 1,0 0 0,-1 0-1,1 0 1,0 0 0,0 0-1,-1 0 1,2 0 0,-2 0-17,2 0 235,1-3 213,8-8-160,-5 8-150,4 3-90,-7 0-106,-3 0 10,0 3-11,0 1 33,1-1 35,-1-1-1,0 1 1,0-1 0,0 1 0,-1-1 0,1 0 0,-1 1-1,-1 3 1,-1 0 15,2-4-6,0 0 0,0 0 0,0-1-1,0 1 1,0 0 0,1 0 0,-1 0 0,0 0 0,1 0-1,0 0 1,-1 1 0,1-1 0,0 0 0,0 0 0,0 0-1,0 0 1,1 0 0,0 3 0,9 17 137,-6-10-108,-3-9-29,0 0 0,0 0-1,0 1 1,0-1 0,0-1 0,1 1 0,-1 0-1,1 0 1,0 0 0,-1-1 0,1 1 0,1-1-1,-1 1 1,0-1 0,1 0 0,-1 0 0,5 2 0,0 1 93,1-1 0,0 0 0,0 0 0,0-1 0,0 0 0,0 0 0,1-1 0,0 0 0,-1-1 1,1 0-1,10 0 0,46-1-74,-63 0-37,0 0 0,0 0 0,0 0 0,-1 0 0,1 0 0,0-1 0,0 1 0,-1 0 0,3-2 0,-3 2 2,0-1 1,0 0-1,0 0 0,1 0 0,-1 0 0,0 0 1,0 0-1,0 0 0,-1 0 0,1 0 1,1-2-1,-1 1 5,0 1 0,-1 0 0,1-1 1,-1 1-1,0 0 0,1-1 0,-1 1 0,0-1 1,0 1-1,0-1 0,0 1 0,0 0 0,0-1 1,0 1-1,0-1 0,-1 1 0,1-1 1,-1 1-1,1 0 0,-1-1 0,1 1 0,-1 0 1,0 0-1,1-1 0,-1 1 0,0 0 0,0 0 1,0 0-1,0 0 0,0 0 0,0 0 0,0 0 1,-1 0-1,1 0 0,0 1 0,-2-2 0,-11-1 108,12 3-94,0-1-1,-1 1 0,1-1 1,-1 0-1,1 0 1,0 0-1,0 0 0,0 0 1,-1 0-1,1 0 0,0-1 1,0 1-1,-2-3 0,-3-3 30,5 4-38,0 1 0,0-1 0,0 1 0,-1 0 1,1 0-1,-1 0 0,1 0 0,-1 1 0,-4-3 0,-1 3 28,0 0 0,1 0-1,-12 1 1,15 0-130,6 3 245,9 8-16,-8-8-59</inkml:trace>
</inkml:ink>
</file>

<file path=ppt/ink/ink2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31:18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34 3072,'-10'0'963,"17"0"-561,-7 0-397,1 0-1,-1 0 0,0 0 0,0 0 1,0 0-1,0 0 0,0 0 1,0 0-1,0 0 0,0 0 1,0 0-1,0 0 0,1 0 0,-1 0 1,0 0-1,0 0 0,0 0 1,0 0-1,0 0 0,0 0 1,0 0-1,0 0 0,0 0 0,0 0 1,1 0-1,-1 0 0,0 0 1,0 0-1,0 0 0,0 1 1,0-1-1,0 0 0,0 0 1,0 0-1,0 0 0,0 0 0,0 0 1,0 0-1,0 0 0,0 0 1,0 0-1,0 0 0,0 1 1,0-1-1,0 0 0,0 0 0,0 0 1,0 0-1,0 0 0,0 0 1,0 0-1,0 0 0,0 0 1,0 1-1,0-1 0,0 0 1,0 5 42,0 0 0,0-1 0,0 1 0,-1 0 0,1 0 0,-1 0 0,-1 0 0,1-1 1,-1 1-1,0-1 0,-3 7 0,5-9-45,-1 0 0,0 1 1,0-1-1,1 1 0,-1-1 1,1 1-1,0-1 0,0 0 1,0 6-1,-1 9 34,-6-3-4,6-13-20,1 1-1,-1-1 0,0 1 1,0-1-1,1 1 1,-1-1-1,1 1 1,-1-1-1,1 1 1,0 0-1,0-1 0,-1 3 1,1-2-14,0 0 1,0 0-1,-1 0 1,1 0-1,-1 0 1,1 0-1,-1 0 1,0 0-1,0-1 0,0 1 1,-2 3-1,2-4-2,1 0-1,-1 1 0,0-1 1,0 1-1,1-1 0,-1 1 1,0 0-1,1-1 0,0 1 1,-1 0-1,1 1 0,0 0 368,0-3-65,0 0 17,3 0-166,-1 0-147,-1-1 0,1 1-1,0-1 1,0 1-1,0-1 1,0 1-1,-1-1 1,1 0-1,0 0 1,-1 0-1,1 0 1,-1 0-1,3-2 1,21-22 88,-13 13-47,-1 0-82,24-26-71,-30 32 74,-1 0 0,1 0 0,1 0 1,-1 0-1,1 1 0,12-9 0,-2 0-81,1-1-16,-17 15 115,1-1 1,0 1-1,0 0 0,-1-1 1,1 1-1,0 0 0,0 0 1,0-1-1,-1 1 1,1 0-1,0 0 0,0 0 1,0 0-1,0 0 0,-1 0 1,1 0-1,0 0 0,0 1 1,0-1-1,-1 0 0,1 0 1,1 1-1,1 1 36,-1 0 1,1 0-1,0 0 0,-1 0 0,0 0 0,1 0 1,-1 1-1,0-1 0,0 1 0,-1 0 1,4 5-1,-4-4 88,-1 0 1,1 1 0,-1-1-1,0 0 1,-1 8-1,1-8-59,-1 0-1,1 0 1,0 1-1,0-1 1,1 0-1,-1 0 0,1 0 1,0 1-1,2 3 1,-2-6-26,0 0-1,0 0 1,0 0 0,0 0 0,1-1-1,-1 1 1,1 0 0,-1-1 0,1 0-1,0 1 1,0-1 0,-1 0 0,4 2-1,0-1 41,1 0-1,-1 0 0,10 2 0,-7-2 6,-1-1-34,5 3 56,0-1-1,1-1 1,-1 0-1,14-1 0,168-1-1724,-186 0 1496,-1 0 0,1 0 0,-1-1 0,0 0 0,1-1 0,-1 0 0,0 0 0,13-6 0,5-6-126,5 6 166,3-16 69,-22 16 13,-9 6 14,0 1 0,0-1 0,0 1 0,0-1 0,0 0 0,0 1-1,-1-1 1,1 0 0,-1 0 0,1 0 0,-1 0 0,2-5 0,2-1 44,-4 6-25,0 1-1,0-1 1,0 1-1,0-1 1,0 1-1,-1-1 1,1 0 0,-1 1-1,1-1 1,-1 0-1,1 1 1,-1-1-1,0-2 1,0-42 551,0 43-96,0 0-191,0 3-283,0-1 0,0 1 0,0-1-1,0 1 1,0-1 0,0 1 0,0-1 0,0 1 0,0-1 0,0 1 0,-1-1 0,1 1 0,0-1 0,0 1 0,-1-1 0,1 1-1,0 0 1,0-1 0,-1 1 0,1-1 0,0 1 0,-1 0 0,1-1 0,-1 1 0,1 0 0,0-1 0,-1 1 0,1 0 0,-1 0-1,1-1 1,-1 1 0,1 0 0,-1 0 0,1 0 0,-1 0 0,1 0 0,-1 0 0,1 0 0,-1 0 0,1 0 0,-2 0-1,2 0 10,0 0 0,0 0 0,0 0 0,0 0 0,0 0 0,0 0-1,0 0 1,0 0 0,-1 0 0,1 0 0,0 0 0,0 0-1,0 0 1,0 0 0,0 0 0,0 0 0,0 0 0,0 0-1,0 0 1,0 0 0,-1 0 0,1 0 0,0 0 0,0 0-1,0 0 1,0 0 0,0-1 0,0 1 0,0 0 0,0 0-1,0 0 1,0 0 0,0 0 0,0 0 0,0 0 0,0 0-1,-1 0 1,1 0 0,0 0 0,0 0 0,0-1 0,0 1-1,0 0 1,0 0 0,0 0 0,0 0 0,0 0 0,0 0-1,0 0 1,0 0 0,0 0 0,0-1 0,0 1 0,0 0-1,0 0 1,1 0 0,-1-11 129,0 11-134,0 0-1,0 0 0,0 0 1,0 0-1,0 0 0,0-1 1,0 1-1,0 0 0,0 0 1,0 0-1,0 0 0,0 0 1,0 0-1,0 0 0,0 0 1,0 0-1,0 0 0,0-1 0,0 1 1,0 0-1,0 0 0,0 0 1,0 0-1,-1 0 0,1 0 1,0 0-1,0 0 0,0 0 1,0 0-1,0 0 0,0 0 1,0-1-1,0 1 0,0 0 1,0 0-1,0 0 0,0 0 0,0 0 1,-1 0-1,1 0 0,0 0 1,0 0-1,0 0 0,0 0 1,0 0-1,0 0 0,0 0 1,0 0-1,0 0 0,-1 0 1,1 0-1,0 0 0,0 0 1,0 0-1,0 0 0,0 0 0,-4 0-41,1 0 23,0 0 1,0 0-1,0 0 0,0 1 0,1-1 0,-1 0 0,-3 2 0,0 0 20,3 1 0,-21 22 0,16-18-36,6-5-13,0 0 0,-1 0 1,1 1-1,0-1 0,0 1 1,0-1-1,0 1 0,1 0 1,-3 4-1,-2 20-217,0-13 224,5-13 42,0 0-1,0 1 1,0-1-1,1 1 1,-1-1-1,1 1 1,-1 0-1,1-1 1,-1 1-1,1-1 1,0 1-1,0 1 1,0 79 789,3-82-635,7 0-84,-9 0-70,-1 0-1,0 0 1,0 0 0,0 1-1,0-1 1,0 0 0,0 0 0,0 0-1,0 0 1,0 0 0,1 0-1,-1 0 1,0 0 0,0 0 0,0 0-1,0 0 1,0 0 0,0-1-1,0 1 1,0 0 0,0 0 0,0 0-1,1 0 1,-1 0 0,0 0 0,0 0-1,0 0 1,0 0 0,0 0-1,0 0 1,0 0 0,0 0 0,0 0-1,0 0 1,0 0 0,0-1-1,0 1 1,0 0 0,0 0 0,0 0-1,0 0 1,0 0 0,0 0-1,0 0 1,0 0 0,0 0 0,0 0-1,0-1 1,0 1 0,0 0-1,0 0 1,0 0 0,0 0 0,0 0-1,0 0 1,0 0 0,1-2-9,-1 1-1,0-1 1,1 1 0,0-1 0,-1 1 0,1 0 0,0 0-1,0-1 1,-1 1 0,1 0 0,0 0 0,0 0 0,1 0-1,-1 0 1,0 0 0,0 0 0,0 0 0,1 0 0,-1 0-1,0 1 1,1-1 0,2 0 0,-1-1-15,-3 2 17,1-1-1,0 1 1,0-1-1,0 1 1,-1 0-1,1-1 1,0 1-1,0 0 1,0-1-1,0 1 1,0 0-1,0 0 1,0 0-1,0 0 1,1 0-1,4-1 16,27-26-296,0 10-106,-29 16 379,-1 0 0,1 0 0,0 0 0,0 1 0,0-1 1,-1 1-1,1 0 0,0 0 0,0 0 0,4 1 1,17 0-101,21-1 286,-32 0-299,-14 3-69,0-2 202,0-1 1,0 1 0,0-1 0,0 1 0,0-1 0,0 1-1,0-1 1,0 1 0,0-1 0,0 0 0,0 1 0,1-1-1,-1 1 1,0-1 0,0 1 0,1-1 0,-1 1 0,0-1-1,0 0 1,1 1 0,-1-1 0,0 0 0,1 1 0,-1-1 0,1 0-1,-1 1 1,0-1 0,1 0 0,-1 0 0,1 1 0,-1-1-1,1 0 1,-1 0 0,0 0 0,2 0 0,4 4 40,29 10 167,-17-14 71,-2-1-40,49 1 177,-64 0-417,-1 0 0,1 0 0,-1 0 0,1 0 0,-1 0 0,1 0 1,0 0-1,-1 0 0,1 0 0,-1 0 0,1 0 0,-1-1 0,1 1 0,-1 0 0,1 0 0,-1-1 0,0 1 0,1 0 0,-1-1 0,1 1 0,-1 0 0,0-1 0,1 1 1,-1-1-1,0 1 0,1-1 0,-1 1 0,0 0 0,1-1 0,-1 1 0,0-1 0,0 1 0,0-1 0,0 0 0,0 1 0,1-1 0,-1 1 0,0-1 0,0 1 0,0-1 1,0 1-1,-1-1 0,1 1 0,0-1 0,0 0 0,0 0-6,0 1 0,-1-1 1,1 1-1,0-1 0,0 1 0,0-1 1,0 1-1,0-1 0,0 0 0,0 1 1,0-1-1,0 1 0,1-1 0,-1 1 1,0-1-1,0 1 0,0-1 1,1 1-1,-1-1 0,0 1 0,0-1 1,1 1-1,-1 0 0,1-1 0,-1 1 1,0-1-1,1 1 0,-1 0 0,1-1 1,-1 1-1,0 0 0,1 0 0,-1-1 1,1 1-1,-1 0 0,1 0 0,-1 0 1,1 0-1,0-1 0,-1 1 1,1 0-1,-1 0 0,1 0 0,-1 0 1,2 0-1,0 0-169,-2 0 96,0 0 177,0 0 36,3 3 182,1 2-218,0-1-24,0 0 0,0-1-1,0 1 1,6 3 0,1-2 52,-9-4-78,1 0-1,-1 1 0,0-1 0,1 0 1,-1 1-1,0-1 0,0 1 1,2 2-1,-2-3-21,-1 1 0,1-1-1,0 1 1,0-1 0,0 1 0,1-1-1,-1 0 1,0 0 0,0 0 0,1-1-1,-1 1 1,0 0 0,1-1 0,2 1-1,9 2 80,3 2-14,-14-4-61,0 0 0,0 0 0,0 0 0,0 0 0,0 0 1,0-1-1,0 1 0,0-1 0,1 0 0,-1 0 0,0 0 0,6-1 0,8-6 141,-14 6-147,0 0 0,1 0 1,-1 0-1,1 0 1,-1 0-1,6 0 1,2-2 67,11-8 32,-6 6-67,-11 2-86,-4-8 21,-1 5 17,-1 4-10,1 0-1,0 0 1,0 1-1,0-1 0,0 0 1,0 1-1,1-1 1,-1 0-1,0 0 1,1 1-1,1-4 0,9 0-140,-7-2 39,0 2 0,9 3-818,-12 2 873,-1 0 27,1-1 0,-1 1 0,1 0 0,0 0 0,-1 0 0,1 0 0,-1 0 0,1 0 0,0 0 0,-1 0 0,1 0 0,0 0 0,-1 0 0,1 0 0,0 0 0,-1 0 1,1 1-1,-1-1 0,1 0 0,-1 0 0,1 1 0,0-1 0,-1 0 0,1 1 0,0 0 0,12 10-79,1-9 122,-14-2-22,0 0-1,0 0 1,0 0-1,0 0 0,1 0 1,-1 0-1,0 0 0,0 0 1,0 0-1,0 0 0,0 0 1,0 0-1,0 0 1,0 0-1,0 0 0,1 0 1,-1 0-1,0 0 0,0 0 1,0 0-1,0 0 1,0 0-1,0 0 0,0 1 1,0-1-1,0 0 0,0 0 1,0 0-1,0 0 0,1 0 1,-1 0-1,0 0 1,0 0-1,0 0 0,0 0 1,0 0-1,0 0 0,0 0 1,0 1-1,0-1 1,0 0-1,0 0 0,0 0 1,0 0-1,0 0 0,0 0 1,0 0-1,0 0 0,0 0 1,0 0-1,0 1 1,0-1-1,0 0 0,0 0 1,0 0-1,0 0 0,0 1 6,0-1-1,0 1 0,0-1 1,0 1-1,0-1 0,0 1 0,0-1 1,0 1-1,0-1 0,1 1 0,-1-1 1,0 0-1,0 1 0,0-1 1,1 1-1,-1-1 0,0 1 0,1-1 1,-1 0-1,0 1 0,1-1 0,-1 0 1,0 1-1,1-1 0,-1 0 1,1 0-1,-1 1 0,1-1 0,0 0 1,16 2 372,-12-2-312,-2 0 32,-6 3-85,-8 7 75,8-7-43,3 0-112,0 8-37,0-11 97,0 0 1,0 0-1,0 0 1,0 0-1,0 0 1,0 0 0,0 1-1,0-1 1,0 0-1,0 0 1,0 0-1,0 0 1,0 0-1,0 0 1,0 0-1,0 0 1,0 0-1,0 0 1,0 1 0,0-1-1,0 0 1,0 0-1,0 0 1,0 0-1,0 0 1,0 0-1,0 0 1,1 0-1,-1 0 1,0 0-1,0 0 1,0 0 0,0 0-1,0 1 1,0-1-1,0 0 1,0 0-1,0 0 1,0 0-1,0 0 1,0 0-1,1 0 1,-1 0-1,0 0 1,0 0-1,0 0 1,0 0 0,0 0-1,0 0 1,0 0-1,0 0 1,0 0-1,1 0 1,-1 0-1,0 0 1,0 0-1,205 0 159,46 0 74,-247 0-213,-1-1 0,1 1 0,0-1 0,-1 1 0,1-1-1,0 0 1,-1 0 0,4-2 0,9-3 140,-5 4-87,-11 2-68,1 0 0,0 0-1,0 0 1,-1 0 0,1 0-1,0 0 1,-1 0 0,1 0-1,0 0 1,-1-1 0,1 1-1,0 0 1,-1 0 0,1-1-1,0 1 1,-1 0 0,1-1-1,0 1 1,-1-1 0,1 1-1,-1-1 1,1 1 0,-1-1-1,1 1 1,-1-1 0,0 1-1,1-1 1,-1 0 0,0 1-1,1-1 1,-1 1 0,0-1-1,0 0 1,1 0 0,-1 1-1,0-1 1,0 0 0,0 1-1,0-2 1,0-12-28,0 14 28,0 0-1,0 0 1,0 0-1,0-1 0,0 1 1,0 0-1,0 0 1,0 0-1,0 0 0,0 0 1,0-1-1,0 1 1,0 0-1,0 0 0,-1 0 1,1 0-1,0 0 1,0 0-1,0 0 0,0-1 1,0 1-1,0 0 0,0 0 1,0 0-1,-1 0 1,1 0-1,0 0 0,0 0 1,0 0-1,0 0 1,0 0-1,0 0 0,-1 0 1,1 0-1,0 0 1,0 0-1,0 0 0,0 0 1,0 0-1,-1 0 1,1 0-1,0 0 0,0 0 1,0 0-1,0 0 1,0 0-1,-1 0 0,1 0 1,0 0-1,0 0 1,0 0-1,0 0 0,0 0 1,-77 0-508,76 0 498,1 0 0,-1 0-1,1 0 1,-1 0 0,0 0 0,1 0 0,-1 0-1,1 0 1,-1 0 0,1 1 0,-1-1 0,0 0-1,1 0 1,-1 0 0,1 1 0,-1-1 0,1 0-1,-1 1 1,1-1 0,-1 0 0,1 1 0,-1-1-1,1 1 1,0-1 0,-1 1 0,1 0 0,-1-1 1,1 1 1,0 0-1,0 0 1,0-1-1,0 1 1,0 0-1,0 0 1,0 0-1,1-1 1,-1 1-1,0 0 1,0-1-1,1 1 1,-1 0-1,0 0 1,1-1-1,0 2 1,0 0 49,1 1 0,0-1 0,0 0 0,0 0 1,0 0-1,0 0 0,0 0 0,1 0 0,-1-1 0,1 1 1,4 2-1,23 1 288,-13 0-205,-10-3-208,-1 0 0,1 0 0,0-1 0,0 0 0,10 0 0,30-1-3842</inkml:trace>
</inkml:ink>
</file>

<file path=ppt/ink/ink2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31:19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343 260 2080,'1'-10'554,"0"-21"211,-1 30-717,0-1-1,0 0 1,0 0 0,0 0 0,-1 1 0,1-1 0,-1 0 0,1 0-1,-1 1 1,0-3 0,-10-2 246,5-8-150,4 11-130,-1-1 1,0 1 0,0 0-1,0 0 1,0 0 0,-1 0-1,1 0 1,-1 1 0,1 0-1,-1 0 1,0 0 0,0 0-1,0 0 1,0 1 0,-1-1-1,1 1 1,0 0 0,0 1-1,-7-1 1,8 1 4,-1 1 0,1-1 0,0 1 0,-1 0 1,1 0-1,-6 3 0,3-1 7,-26 8 77,19-7 37,1 0 0,-24 12 0,-3 14 126,30-22-210,2-4-14,1 1 0,1 0 0,-8 9 0,7-6 100,1 1 0,0-1-1,1 1 1,-1 0 0,2 1-1,-5 16 1,7-24-127,1 0 0,0 0 0,-1 0 0,1 1 0,0-1 0,0 0 0,0 0 0,1 0-1,-1 0 1,0 1 0,1-1 0,-1 0 0,1 0 0,0 0 0,0 0 0,0 0 0,0 0 0,0-1 0,0 1 0,0 0 0,0 0 0,1-1 0,-1 1-1,1 0 1,-1-1 0,1 0 0,2 2 0,4 2-52,0-1 1,0 1-1,0-2 0,0 1 0,10 2 0,127 35-69,-125-38 32,-1 0 0,1-1 0,0-1 1,0-1-1,34-4 0,6-7-305,-49 10 339,45-9-48,-51 8 104,-1 1 0,0 0 0,0-1 0,0 0 0,0 0 0,0 0 0,-1 0 0,1-1 0,5-4 0,-8 5 0,0-1-1,0 1 1,0 0-1,0 0 1,-1-1-1,1 1 1,-1-1-1,1 1 0,-1-1 1,0 1-1,0-1 1,0 1-1,0 0 1,-1-1-1,1 1 0,-1-1 1,1 1-1,-2-4 1,0 4 8,1 1 1,0-1-1,-1 1 0,1 0 1,-1-1-1,1 1 0,-1 0 1,1 0-1,-1 0 1,0 0-1,0 0 0,0 1 1,1-1-1,-1 0 0,0 1 1,0 0-1,0-1 1,0 1-1,0 0 0,-3 0 1,4 0-13,-1 0 0,1 0 1,-1 0-1,0 0 1,1 0-1,-1 0 0,1 0 1,-1 1-1,1-1 0,-1 1 1,1-1-1,-1 1 1,1-1-1,-1 1 0,1 0 1,0 0-1,-1 0 1,1 0-1,0 0 0,0 0 1,0 0-1,0 0 1,0 0-1,0 1 0,0-1 1,0 0-1,-1 2 0,-3 25 132,-1-13-78,5-13-57,0 1 0,0 0-1,0-1 1,0 1 0,1 0 0,-1-1 0,0 6 0,2-6 2,-1 0-1,1-1 1,-1 1 0,1 0 0,-1 0 0,1-1-1,0 1 1,0 0 0,0-1 0,0 1 0,0-1 0,0 0-1,0 1 1,0-1 0,3 2 0,2 4 96,0-1 1,1 0 0,0-1-1,11 7 1,-14-10-73,0 0 0,0 0 0,1 0 0,-1-1 0,1 0 0,-1 0 0,1 0 0,-1 0 0,1-1-1,5 0 1,39 0 435,-48 0-462,-1 0 1,1 1 0,-1-1-1,1 0 1,-1 0 0,1 0-1,-1 0 1,1 0 0,-1 0-1,1 0 1,-1-1 0,1 1-1,-1 0 1,1 0 0,-1 0-1,1 0 1,-1-1 0,1 1-1,-1 0 1,0 0 0,1-1-1,-1 1 1,1 0 0,-1-1-1,0 1 1,1-1 0,-1 1 0,0 0-1,1-1 1,-1 1 0,1-2-1,3-4 83,3 0-37,-7 5-33,-12-17-6,-35-56 55,45 72-90,0-1 1,1 0-1,-1 0 1,1 1 0,-1-1-1,1 0 1,0 0-1,0 0 1,0-1-1,0 1 1,1 0 0,-1 0-1,1-5 1,0 7 8,0 1 0,0 0-1,0-1 1,0 1 0,0 0 0,0-1 0,0 1 0,0 0 0,0-1 0,0 1 0,0 0 0,0-1 0,0 1 0,0 0 0,0 0-1,0-1 1,1 1 0,-1 0 0,0-1 0,0 1 0,0 0 0,1 0 0,-1-1 0,0 1 0,1 0 0,5-7-112,-5 5 102,0 0 0,1 1 0,0-1 0,-1 0 0,1 1 0,0-1 0,0 1 0,0-1 0,0 1 0,0 0-1,0 0 1,0 0 0,0 0 0,1 0 0,-1 1 0,0-1 0,0 0 0,1 1 0,3 0 0,106 0 154,-104-1-149,1 0 0,0 0 0,16-5 0,-18 4-11,1 0 1,-1 1-1,15-2 0,47 3 353,-68 0-341,0 0 0,1 0 0,-1 1 0,0-1 0,1 0 0,-1 0 0,0 1 0,1-1 0,-1 1 0,0-1 0,0 1 0,1 0 0,-1-1 1,0 1-1,0 0 0,0 0 0,0 0 0,0 0 0,0 0 0,0 0 0,0 0 0,-1 0 0,1 0 0,0 0 0,-1 1 0,1-1 0,0 0 0,-1 0 0,0 1 0,1-1 0,-1 0 0,1 2 1,0 6 17,0-1 1,-1 0-1,0 0 1,-1 11-1,0-3 46,1 85-182,0-99 152,1-1 0,-1 1 0,0 0 0,0-1 0,1 1 0,-1 0-1,1-1 1,-1 1 0,1 0 0,0-1 0,0 1 0,0-1 0,0 1 0,0-1 0,0 0 0,0 1 0,2 1 0,0 0 194,-3-3 273,0 0-182,0 0-144,0-6-91,0-18-202,0 22 71,0 0 1,0 0 0,0 1-1,0-1 1,1 0 0,-1 0 0,0 1-1,1-1 1,0 0 0,-1 1-1,1-1 1,0 1 0,0-1-1,1-2 1,3-4-97,17-41-882,-21 48 1020,-1 0-1,0 0 0,1 1 0,-1-1 1,0 0-1,1 0 0,-1 1 1,1-1-1,0 0 0,-1 1 0,1-1 1,-1 1-1,1-1 0,0 1 0,0-1 1,-1 1-1,1-1 0,0 1 0,0-1 1,0 1-1,-1 0 0,1 0 0,0-1 1,0 1-1,0 0 0,1 0 0,0 0-28,1 1-1,-1-1 0,0 1 0,1 0 0,-1 0 0,0 0 0,4 2 0,0 0 23,29 16-11,-25-11 109,-4-4-6,1 0-1,-1 0 1,1 0 0,12 5 0,-1-4 58,-1-2 0,1 0 0,1 0 0,33-1 0,10 1-7,-36 1-79,16 0 43,1-8 68,-21 0-72,8 2 69,29 1 1,-36 1-21,-16 1-92,-1-1 0,1-1 1,0 0-1,11-2 0,-16 3-30,-1-1 1,0 1-1,0-1 0,1 1 1,-1-1-1,0 0 1,0 1-1,0-1 0,0 0 1,0 0-1,0 0 0,0 1 1,0-1-1,0 0 0,0-1 1,-1 1-1,1 0 0,0 0 1,-1 0-1,1 0 1,0 0-1,-1-1 0,0 1 1,1 0-1,-1 0 0,0-1 1,0 1-1,1 0 0,-1-3 1,0-9 40,0 5-15,0 0 0,0-1 0,-3-16 0,-1 12-116,0-1 1,0 1 0,-1 1-1,-8-15 1,12 26 69,1-1 1,-1 1-1,0 0 0,0 0 1,0 0-1,0 0 0,0-1 1,0 1-1,0 1 1,0-1-1,0 0 0,0 0 1,0 0-1,-1 0 1,1 1-1,0-1 0,-1 1 1,1-1-1,0 1 1,-1-1-1,1 1 0,0 0 1,-1 0-1,1 0 1,-1 0-1,1 0 0,-1 0 1,1 0-1,0 0 0,-1 0 1,1 1-1,-1-1 1,-1 1-1,-2 2-37,0 0 0,1 0-1,-1 0 1,0 1 0,1-1 0,-7 9 0,9-11 53,1 1 0,-1 0-1,1 0 1,-1 0 0,1 0 0,0 1 0,0-1 0,0 0 0,0 0 0,0 1-1,0-1 1,1 1 0,-1-1 0,1 1 0,-1-1 0,1 0 0,0 1 0,1 3-1,-1-1 44,1-1-1,1 1 0,-1-1 0,1 1 0,-1-1 0,1 1 0,0-1 1,1 0-1,-1 0 0,1 0 0,0 0 0,0-1 0,4 5 0,-6-7 9,0-1-1,1 1 1,-1 0-1,0-1 1,0 1 0,0-1-1,1 1 1,-1-1-1,0 1 1,0-1-1,1 0 1,-1 0-1,0 0 1,1 0-1,-1 0 1,0 0-1,1 0 1,1 0-1,7-1 93,-5 1-169,-1 0-1,1 0 1,0-1-1,0 0 1,0 0 0,-1 0-1,1-1 1,-1 0 0,1 1-1,-1-2 1,0 1-1,1 0 1,-1-1 0,0 0-1,0 0 1,-1 0-1,1 0 1,-1-1 0,0 1-1,0-1 1,4-6-1,10-17-78,-15 24 105,0 0-1,0-1 1,0 1 0,-1-1 0,1 1 0,-1-1 0,0 0 0,0 0-1,0 1 1,0-1 0,0-6 0,1-9 4,1 2 3,2-15-7,-10-1-39,2 16 16,0-12-75,1-1 1,3-39-1,0 20 43,-1 53 103,0 1-1,-1-1 0,1 1 0,-1-1 0,0 1 1,-3 6-1,-2 14 73,0 27 73,3-35-114,1-6-12,1 1 1,-1 10-1,3-7 27,4 23 0,-3-25-28,0 37 317,-2-41-284,0 0 1,0 0-1,1 0 0,0-1 1,0 1-1,1 0 0,1 0 1,-1-1-1,5 10 0,12 32-2178,-5-34 630</inkml:trace>
</inkml:ink>
</file>

<file path=ppt/ink/ink2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31:20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1 4480,'0'0'1664,"0"0"-1312,-33 16-64,33 1 32,-16-1-224,-1 0 192,1 17-192,0 16-2720,-1-16 1440</inkml:trace>
  <inkml:trace contextRef="#ctx0" brushRef="#br0" timeOffset="1">1 542 3136,'16'0'1184,"-16"0"-928,33 16-64,-17-16 384,1 0-352,15 0 192,18 0-256,-18 0-1408,1-16 672</inkml:trace>
</inkml:ink>
</file>

<file path=ppt/ink/ink2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31:20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82 3488,'17'-82'1280,"-17"82"-992,0 0-64,0 0 1056,0 0-736,-33 17-64,16-17-320,17 32 32,-32 18-128,15-1 320,1 16-192,-17 1 384,17-1-320,-1 1-1888,1-33 896</inkml:trace>
</inkml:ink>
</file>

<file path=ppt/ink/ink2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31:21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1 198 3648,'0'-27'1173,"-1"27"-1160,1-1-1,0 1 0,0 0 1,0 0-1,0-1 0,0 1 1,0 0-1,0-1 0,0 1 1,0 0-1,0 0 0,1-1 1,-1 1-1,0 0 0,0 0 1,0-1-1,0 1 0,0 0 1,0 0-1,1-1 1,-1 1-1,0 0 0,0 0 1,0 0-1,1-1 0,-1 1 1,0 0-1,0 0 0,0 0 1,1 0-1,-1-1 0,0 1 1,0 0-1,1 0 0,-1 0 1,0 0-1,1 0 1,4-3 122,1 1 0,-1 0 1,1 0-1,-1 1 1,1 0-1,-1 0 1,1 0-1,0 0 1,7 1-1,32 1 171,90-5 151,-58-7-420,-49 8-39,3 0-8,43-10 1,-2-8-36,18-4 276,-76 23 60,-12 2-241,-1 0 1,1 0 0,0 0 0,-1-1-1,1 1 1,0 0 0,-1-1-1,1 1 1,-1-1 0,1 1-1,0-1 1,-1 0 0,0 0-1,1 1 1,-1-1 0,1 0-1,-1 0 1,0-1 0,0 1-1,0 0 1,1 0 0,0-2-1,-2 2-23,11-26 689,-11 27-696,0-1-1,1 0 1,-1 0 0,0 0-1,0 0 1,0 1 0,0-1-1,-1 0 1,1 0-1,0 0 1,0 0 0,0 1-1,-1-1 1,1 0 0,0 0-1,-1 0 1,1 1 0,-1-1-1,1 0 1,-1 1 0,1-1-1,-2-1 1,2 2-15,-1-1 0,0 1 1,1 0-1,-1-1 0,1 1 0,-1 0 1,0-1-1,1 1 0,-1 0 0,0 0 0,1 0 1,-1-1-1,0 1 0,1 0 0,-1 0 1,0 0-1,1 0 0,-1 0 0,0 0 0,0 0 1,1 1-1,-1-1 0,0 0 0,-2 1-13,-5-2-34,5 1-81,0 0-1,0 0 1,0 0-1,1 1 1,-1-1 0,0 0-1,-4 2 1,-24 12-426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36:25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 3808,'0'0'1227,"0"3"-742,0 178 3803,0-162-4126,-2-1 1,-4 20-1,3-22-45,1 1-1,0 18 1,2-17-51,-1 46 386,0-58-389,1 1 0,-1-1 0,-1 1 0,1-1 1,-1 0-1,-3 9 0,4-14-64,1-1 1,-1 1-1,1 0 0,0-1 0,-1 1 1,1-1-1,0 1 0,0 0 0,-1-1 1,1 1-1,0 0 0,0 0 0,0-1 1,0 1-1,0 0 0,0-1 1,0 1-1,0 0 0,0 1 0,1 7-2827,-1 4 1170</inkml:trace>
</inkml:ink>
</file>

<file path=ppt/ink/ink2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31:21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33 132 3552,'-30'30'1835,"27"-27"-1622,3 10 171,3-7-219,8 5-26,-11-11-135,0 0-1,1 1 1,-1-1 0,0 0-1,0 0 1,1 0 0,-1 1-1,0-1 1,0 0 0,1 0-1,-1 0 1,0 0 0,1 0 0,-1 1-1,0-1 1,1 0 0,-1 0-1,0 0 1,1 0 0,-1 0-1,0 0 1,1 0 0,-1 0-1,0 0 1,1-1 0,7 2 39,0 0 0,1 0 1,10 4-1,-12-3-33,0 0-1,0 0 0,0-1 1,0 0-1,0-1 0,0 1 0,1-1 1,-1-1-1,11-1 0,17-9-3,9 6-33,-33 2 160,1 0-1,-1 0 0,0-1 1,0-1-1,15-7 1,-22 9 58,0 0 0,0 0 1,-1 0-1,7-7 0,-9 9-124,0-1 1,1 1-1,-2-1 1,1 0-1,0 1 1,0-1-1,0 0 1,-1 1-1,1-1 0,-1 0 1,1 0-1,-1 0 1,0 0-1,0-1 1,0 2-49,0 1 0,0-1 0,0 0 1,0 1-1,0-1 0,0 1 0,0-1 1,0 1-1,0-1 0,0 1 0,0-1 1,0 1-1,0-1 0,0 1 0,0-1 1,1 1-1,-1-1 0,0 1 0,0-1 1,1 1-1,-1-1 0,0 1 0,1-1 1,-1 1-1,0 0 0,1-1 0,-1 1 1,1 0-1,-1-1 0,0 1 0,1 0 1,-1-1-1,1 1 0,-1 0 0,1 0 1,-1 0-1,1-1 0,-1 1 0,1 0 1,-1 0-1,1 0 0,0 0 0,-1 0 1,1 0-1,0 0 0,2 0 125,-3 3-107,0 106-266,0-106 286,1 0 0,-1 0 1,1 0-1,0 0 0,0 0 0,0 0 1,1 0-1,-1 0 0,1 0 0,-1-1 1,1 1-1,0-1 0,0 1 0,4 3 0,-4-4 3,0 0 0,0 0 0,0 0 0,1 0 0,-1 0-1,1-1 1,-1 1 0,1-1 0,-1 0 0,1 1-1,0-1 1,0-1 0,5 2 0,-7-2-41,0 0 1,1 0 0,-1-1-1,1 1 1,-1 0-1,0-1 1,1 1-1,-1-1 1,0 0-1,0 1 1,1-1-1,-1 0 1,0 0-1,0 0 1,0 0-1,0 0 1,0 0-1,0 0 1,0 0-1,0 0 1,-1-1 0,1 1-1,0 0 1,-1-1-1,1 1 1,-1 0-1,1-3 1,2-2 25,-2 5-41,-1 0 0,0 0 0,1 0 0,-1 0 0,0 0 0,0 0 0,0 0 0,0 0 1,0 1-1,0-1 0,0 0 0,0 0 0,0 0 0,0 0 0,-1 0 0,1 0 0,0 0 0,-1 0 0,1 1 0,-1-1 0,1 0 0,0 0 0,-1 0 0,0 1 1,0-2-1,-6-10 45,2-15 121,-11-11-196,12 28 6,-6-24-224,9 32 211,1 0-1,-1-1 1,1 1-1,0-1 1,0 1-1,0-1 1,0 1-1,1-1 1,-1 1-1,1-1 1,-1 1-1,3-5 1,8-6-116,-11 12 142,1 1 0,-1-1 0,1 1 0,-1 0 0,1-1 1,0 1-1,-1 0 0,1-1 0,0 1 0,-1 0 0,1 0 1,0 0-1,-1 0 0,1 0 0,0 0 0,-1 0 0,1 0 0,0 0 1,0 0-1,-1 0 0,1 0 0,0 0 0,0 1 0,2-1-10,4 0 16,0-1 0,0 0-1,0 0 1,1-1-1,-1 0 1,6-3 0,-7 3 0,-2 1 9,0 0 0,-1 1 1,1-1-1,0 0 0,0 1 1,-1 0-1,1 0 0,5 1 0,4 0 35,-2-2-20,-1 0 0,1 0 0,17-6 0,-8 3-8,10-2-27,-12 2-92,0 0 0,0 2 1,31-1-1,-47 3 81,-1 0-1,0 0 1,1 0-1,-1 0 1,0 0-1,0 0 1,1 1 0,-1-1-1,0 1 1,0-1-1,0 1 1,1-1 0,-1 1-1,0-1 1,0 1-1,0 0 1,0 0 0,0 0-1,0-1 1,0 1-1,0 0 1,-1 0-1,1 0 1,0 0 0,0 1-1,-1-1 1,1 0-1,-1 0 1,1 0 0,0 2-1,-1 1-4,1-1 1,-1 1-1,1 0 0,-1-1 1,0 1-1,0 0 0,-1 0 1,1-1-1,-3 7 0,-7 26-302,4 8 84,0-19 129,4-18 94,0-1 1,1 0 0,0 1-1,-1 7 1,2 35 241,0-48-196,0 1 1,0-1 0,0 0 0,0 0-1,0 1 1,0-1 0,0 0-1,0 0 1,0 0 0,1 1-1,-1-1 1,0 0 0,1 0 0,-1 0-1,1 0 1,0 0 0,-1 0-1,1 0 1,0 0 0,-1 0 0,1 0-1,0 0 1,0 0 0,0 0-1,0-1 1,0 1 0,0 0 0,0 0-1,0-1 1,0 1 0,0-1-1,0 1 1,0-1 0,2 1-1,8 4 364,-10-5-380,-1 0 16,1 1 0,0 0 0,0-1 0,0 1 0,0-1 0,-1 1 0,1-1 0,0 0 0,0 1 0,0-1 0,0 0 0,0 0 0,0 0 0,0 0 0,0 1 0,0-1 0,0-1 0,0 1 0,0 0 0,0 0 0,0 0 0,0 0 0,0-1 0,0 1 0,0 0 0,1-1 0,7-2 101,7 1 42,-13 2-108,1 0 0,-1 0 0,0 0 0,0 0-1,1-1 1,-1 0 0,4-1 0,-4 1-107,-1-1 1,0 0-1,0 0 0,1 1 1,-1-1-1,0 0 0,-1-1 1,1 1-1,0 0 0,0-1 1,-1 1-1,0 0 0,1-1 1,-1 0-1,0 1 0,0-1 1,-1 0-1,2-5 0,2-4-237,-2 7 186,1 1-1,0-1 1,0 1 0,0 0-1,1 0 1,-1 0-1,1 1 1,6-5-1,-2 0-131,-7 7 196,-1 1 0,1 0 0,0-1 0,-1 1 0,1-1 0,-1 1 0,1 0 0,0 0 0,-1-1 0,1 1 0,0 0 0,-1 0 0,1 0 0,0 0 0,0 0 0,-1 0 0,1 0 0,0 0 0,-1 0 0,1 0 0,0 0 0,-1 0 0,2 1 0,0-1-38,0 0 79,-1 0 1,0 0-1,0 1 1,0-1-1,1 0 1,-1 1-1,0-1 1,0 1-1,0-1 1,0 1-1,0-1 1,0 1-1,0 0 0,0-1 1,0 1-1,0 0 1,0 0-1,0 0 1,-1 0-1,1 0 1,0 0-1,0 2 1,3 3 129,-2 0-1,1 1 1,2 7 0,-4-8-1,1-1-1,0 0 1,5 9 0,7 9 539,-9-15-368,0 0 0,1 0 0,0-1-1,7 8 1,0 1 63,-7-2-1024,-5-14 616,-1 0-1,1 1 1,0-1-1,0 1 1,0-1 0,0 0-1,0 0 1,-1 0 0,1 0-1,0 1 1,0-1-1,0 0 1,2-1 0</inkml:trace>
</inkml:ink>
</file>

<file path=ppt/ink/ink2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31:47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17 2496,'0'-17'896,"0"17"-672,0 17-96,0-1 224,-17 0-224,17 17 32,0 0-96,-16 0 96,16 16-96,0-16-160,0-1 32,0 18 384,0-18-160,0-15-416,0 15 128</inkml:trace>
</inkml:ink>
</file>

<file path=ppt/ink/ink2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31:48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35 2240,'-14'-27'720,"14"27"-716,0 0 1,1 0-1,-1 0 0,0 0 1,0 0-1,0 0 1,0 0-1,0 0 0,1 0 1,-1 0-1,0 0 1,0 0-1,0 0 0,0 0 1,0 0-1,0 0 0,1 0 1,-1 0-1,0-1 1,0 1-1,0 0 0,0 0 1,0 0-1,0 0 1,0 0-1,0 0 0,1 0 1,-1 0-1,0-1 1,0 1-1,0 0 0,0 0 1,0 0-1,0 0 0,0 0 1,0 0-1,0-1 1,0 1-1,0 0 0,0 0 1,0 0-1,0 0 1,0 0-1,0 0 0,0-1 1,0 1-1,0 0 0,0 0 1,0 0-1,0 0 1,0 0-1,0-1 0,0 1 1,0 0-1,0 0 1,0 0-1,-1 0 0,1 0 1,0 0-1,0 0 1,0-1-1,8 1 51,-2-1 0,0 1-1,1 0 1,-1 0-1,0 0 1,0 1 0,12 2-1,9 7 74,-10-3-83,23 6 1,195 69 82,-85-11 118,-103-46-183,-31-17-3,-8-5-49,0 1-1,0 1 1,0-1-1,10 9 0,-16-10 57,1 0-1,-1 0 0,0 0 0,1 0 0,-1 1 1,-1-1-1,1 0 0,0 1 0,-1 0 0,0-1 1,2 8-1,-2-8-16,0 0 0,-1 0 0,1 0-1,-1 0 1,1 0 0,-1 0 0,0 0 0,0 0 0,0 0 0,-1 3 0,-1-3-6,1 0-1,-1 0 1,1 0 0,-1-1 0,0 1-1,0 0 1,0-1 0,0 1 0,-4 2-1,0 0 17,1 0 0,-1 0-1,0 0 1,-1-1-1,1 0 1,-1 0 0,1-1-1,-11 4 1,-3-1 112,-37 6 0,31-7-109,25-4-61,-82 12 137,70-12-123,-1 0-1,0-1 1,1 0 0,-24-5-1,-40-16 1,57 16 35,15 4-223,1 0 0,-1 0-1,0 0 1,1-1 0,-1 1 0,1-1-1,0 0 1,-1 0 0,1-1-1,0 1 1,0-1 0,1 0-1,-1 0 1,-3-4 0,-26-25-1364</inkml:trace>
</inkml:ink>
</file>

<file path=ppt/ink/ink2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31:48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 5632,'0'0'1834,"-3"0"-1124,2 0-688,1 0 1,-1 0-1,0 0 0,0 0 1,1 0-1,-1 0 1,0 0-1,1 1 0,-1-1 1,0 0-1,1 0 1,-1 1-1,0-1 0,0 1 1,-4 15 153,-7 4-106,9-16-95,1 1 1,-1-1-1,1 1 0,-4 6 0,5-4-159,0 0-1,0-1 0,1 1 0,0 0 0,0 7 0,1 1-434,-1-6 39,0 0-1,1-1 1,1 1-1,0-1 1,0 1-1,3 8 1,24 46-419,-21-47 1038,-6-11 321,1 1-1,-1-1 1,0 1 0,0 0 0,-1-1 0,0 1 0,0 0 0,0 0 0,0 8 0,-2-6 73,0 1 0,0-1-1,-1 0 1,0 0 0,0 1 0,-5 9 0,-13 28 1039,8-21-978,1 1 0,-9 36 0,4 3-286,15-63-269,0 0-1,1 1 1,-1-1-1,1 0 1,0 0-1,-1 0 0,1 4 1,0-5-10,0-1 0,1 1-1,-1-1 1,0 1 0,0 0 0,0-1 0,0 1 0,1-1 0,-1 1-1,0-1 1,1 1 0,-1-1 0,0 1 0,1-1 0,-1 1-1,1-1 1,-1 1 0,1-1 0,1 1-315,0 0-1,0 0 1,1 0-1,-1-1 1,0 0-1,0 1 1,0-1-1,1 0 1,-1 0-1,4 0 0,26 0-2695</inkml:trace>
</inkml:ink>
</file>

<file path=ppt/ink/ink2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31:48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13 342 3232,'-11'1'726,"11"-1"-717,0 0 0,0 0 0,0 0 0,0 0 0,0 0 0,-1 0 0,1 0 1,0 0-1,0 0 0,0 0 0,0 0 0,0 0 0,0 0 0,0 0 0,0 0 1,0 0-1,0 0 0,0 0 0,0 0 0,0 0 0,0 0 0,0 0 0,-1 0 1,1 1-1,0-1 0,0 0 0,0 0 0,0 0 0,0 0 0,0 0 0,0 0 1,0 0-1,0 0 0,0 0 0,0 0 0,0 0 0,0 0 0,0 0 0,0 1 1,0-1-1,0 0 0,0 0 0,0 0 0,0 0 0,0 0 0,0 0 1,0 0-1,0 0 0,0 0 0,1 0 0,-1 0 0,0 0 0,13 9 586,0-2-15,-8 4-132,9-6 53,-6 0-326,-6-4-136,-1 0 0,1 0 1,-1 0-1,1 0 0,-1 0 1,1-1-1,-1 1 0,1-1 1,0 1-1,-1-1 0,1 0 1,0 1-1,2-1 0,78 0 548,-79-1-571,0 1-1,0-1 1,0 0 0,-1 0-1,1 0 1,0-1 0,0 1-1,-1 0 1,1-1 0,0 0-1,-1 0 1,0 0-1,1 0 1,1-2 0,-2 2 1,1-1-1,-1 1 1,0 0 0,-1 0 0,1-1-1,0 1 1,-1-1 0,1 0 0,-1 1-1,0-1 1,0 0 0,0 0 0,1-4-1,-5 2 43,-8-9-43,9 9-21,2 4 25,0 0 0,-1 1 1,1-1-1,0 0 0,-1 1 0,1-1 1,-1 1-1,1-1 0,0 0 0,-1 1 1,1-1-1,-1 1 0,1-1 0,-1 1 1,0 0-1,1-1 0,-1 1 0,1-1 0,-1 1 1,0 0-1,-1-1 0,-3-1 121,4 1-94,0 0 0,-1 1-1,1-1 1,-1 0-1,1 1 1,-1-1 0,1 1-1,-1 0 1,1-1-1,-1 1 1,1 0 0,-4 0-1,1 1 82,0 1-1,0-1 0,0 1 1,-7 3-1,9-3-131,-1 0 1,1 0-1,-1 1 1,1-1-1,0 0 0,0 1 1,0 0-1,0-1 0,0 1 1,-2 6-1,-3 2 1,5-7 22,0 0-1,0 0 0,0 0 0,0 0 0,1 0 1,-1 0-1,1 1 0,0-1 0,0 0 1,1 1-1,-1-1 0,1 1 0,0-1 1,1 6-1,-1 3 98,0-11-95,1 1 1,-1-1-1,1 0 1,-1 1-1,1-1 1,0 0 0,0 0-1,0 1 1,0-1-1,0 0 1,1 0-1,-1 0 1,1-1 0,-1 1-1,1 0 1,0 0-1,0-1 1,-1 1-1,1-1 1,0 1-1,4 0 1,1 2-94,0 0-1,0-1 1,1 1-1,14 2 1,-16-5-43,1 0 0,-1-1 0,0 1 1,1-2-1,-1 1 0,0-1 0,1 0 0,-1 0 1,0-1-1,0 1 0,6-4 0,3 1-198,102-29-1751,-102 29 1954,-1 0-1,0-1 0,0 0 1,0-1-1,0-1 1,-1 0-1,0-1 1,-1 0-1,0-1 1,14-13-1,10-21 271,-29 34-73,-1-1-1,1 1 1,-2-1-1,1 0 1,-1 0-1,3-12 1,-2 4 220,-2 0-1,4-33 0,-6 42-143,1-20 969,9-31 0,-9 46-811,-3 12-264,0-1 0,1 0 0,0 1 1,-1-1-1,1 1 0,0 0 1,0-1-1,0 1 0,0 0 0,1-1 1,2-3-1,-3 7-46,-1 1 1,1-1-1,-1 0 1,1 0-1,-1 1 1,0-1-1,0 0 1,0 1-1,0-1 1,0 0-1,0 1 1,0 1-1,-2 25 30,-8 41 0,3-21 203,-6 12 49,8-42-89,1 0 0,1 0 0,-2 27 0,5 69-2028,0-112 1626,0-1 1,-1 1-1,2-1 1,-1 1-1,0-1 1,0 1-1,0-1 1,1 1-1,-1-1 1,0 0-1,1 1 1,0-1-1,-1 1 1,1-1-1,0 0 1,0 0-1,-1 1 1,1-1-1,0 0 1,0 0-1,0 0 0,1 0 1,-1 0-1,0 0 1,0 0-1,3 1 1,26 14-2171</inkml:trace>
</inkml:ink>
</file>

<file path=ppt/ink/ink2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31:49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82 3904,'0'0'1253,"5"0"-762,53 0 3077,-58 0-3561,0 0 0,0 0 0,0 0 0,0 0 0,0 0 0,0 0 0,0 1 1,0-1-1,0 0 0,1 0 0,-1 0 0,0 0 0,0 0 0,0 0 0,0-1 0,0 1 1,0 0-1,0 0 0,0 0 0,0 0 0,0 0 0,1 0 0,-1 0 0,0 0 0,0 0 1,0 0-1,0 0 0,0 0 0,0 0 0,0 0 0,0 0 0,0 0 0,0 0 0,0 0 1,0-1-1,0 1 0,0 0 0,0 0 0,0 0 0,0 0 0,1 0 0,-1 0 0,0 0 1,0 0-1,0 0 0,0 0 0,0-1 0,0 1 0,0 0 0,0 0 0,0 0 0,0 0 1,-1 0-1,1 0 0,0 0 0,0 0 0,1-11 388,-3-18 581,2 28-943,0 0 0,-1-1 0,1 1 0,-1 0 0,1 0 0,-1 0 0,1 0 0,-1 0 0,0 0 0,1 0 0,-1 0 1,0 0-1,0 0 0,0 0 0,1 0 0,-1 0 0,0 1 0,0-1 0,-2-1 0,-41-14 719,43 16-762,0-1 0,0 1 1,0-1-1,0 1 0,0 0 1,0-1-1,0 1 0,-1 0 0,1 0 1,0 0-1,0 0 0,0 0 0,0 0 1,0 0-1,-1 1 0,1-1 0,0 0 1,0 1-1,0-1 0,0 0 0,0 1 1,0-1-1,0 1 0,0 0 1,0-1-1,0 1 0,0 0 0,0 0 1,-1 1-1,-3 2-77,-6 1-142,10-5 211,-1 1 0,1-1 1,-1 1-1,1 0 0,-1 0 1,1-1-1,-1 1 0,1 0 1,0 0-1,0 1 1,0-1-1,-1 0 0,1 0 1,0 1-1,-1 1 0,-7 19-15,-1 2 40,6-16 0,3-6 5,-1 1 0,1-1 1,-1 1-1,1-1 0,0 1 1,0 0-1,1 0 1,-1-1-1,1 1 0,-1 0 1,1 0-1,0 0 0,0-1 1,0 1-1,0 0 0,0 0 1,1 0-1,-1-1 1,1 1-1,1 4 0,1 3-2,-1-4 69,-1-1 0,1 0 0,0-1 0,0 1 0,3 5 0,-4-9-91,0 0 1,-1 1 0,2-1 0,-1 0-1,0 0 1,0 0 0,0 0-1,0 0 1,1 0 0,-1 0 0,0 0-1,1 0 1,-1-1 0,1 1 0,-1-1-1,1 1 1,-1-1 0,1 1-1,0-1 1,-1 0 0,1 0 0,1 0-1,19 0-398,-1 1-229,-1-1 0,1-1 0,-1-1 0,1 0-1,32-10 1,21-10-323,25-9 542,-81 24 727,-1 0 0,0-2 0,23-13-1,-37 20-134,0 0 0,0 0-1,0 0 1,1 0 0,-1 1-1,0 0 1,1 0-1,-1 0 1,1 0 0,6-1-1,-4 0 592,5-9-123,-8 8-341,-6 6-326,-10 8 223,9-7-170,0-1 1,0 1 0,0 0 0,0 1 0,-3 4 0,6-7-17,0 0 1,0 0-1,0 0 0,1 0 1,-1-1-1,0 1 1,1 0-1,0 1 1,-1-1-1,1 0 0,0 0 1,0 0-1,0 0 1,0 0-1,1 0 0,-1 0 1,0 0-1,2 4 1,-1-4-83,0 1 1,1 0-1,-1-1 1,1 1 0,-1-1-1,1 1 1,0-1-1,0 0 1,0 0-1,0 0 1,0 0 0,0 0-1,1 0 1,-1-1-1,1 1 1,-1-1 0,1 1-1,-1-1 1,1 0-1,0 0 1,0 0-1,3 0 1,2 1-663,1-2 0,15 1-1,12-1-811</inkml:trace>
</inkml:ink>
</file>

<file path=ppt/ink/ink2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31:49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98 5632,'-49'-65'2112,"49"65"-1664,-33-33-96,17 33 1120,16 0-864,-16 0-384,16 16-160,0 1-384,0 32 192,-17-16 128,17 0 0,0 16 576,-16 0-320,0 0-2144,16 17 1024,-17-17-2176,17 0 1760</inkml:trace>
</inkml:ink>
</file>

<file path=ppt/ink/ink2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31:50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84 3968,'0'-28'1285,"0"28"-1276,0 0 0,0 0 0,0 0 0,0 0 1,0-1-1,0 1 0,0 0 0,0 0 0,0 0 0,0 0 0,0-1 0,0 1 0,0 0 0,0 0 0,0 0 0,0-1 0,0 1 1,0 0-1,0 0 0,0 0 0,0 0 0,0-1 0,1 1 0,-1 0 0,0 0 0,0 0 0,0 0 0,0 0 0,0 0 0,0-1 1,0 1-1,1 0 0,-1 0 0,0 0 0,0 0 0,0 0 0,0 0 0,1 0 0,-1 0 0,0 0 0,0 0 0,0-1 0,0 1 1,1 0-1,-1 0 0,0 0 0,0 0 0,0 0 0,0 0 0,1 0 0,-1 0 0,0 1 0,0-1 0,0 0 0,0 0 0,1 0 0,45 1 232,2 0-145,49-6-1,-64 1-73,-3-1 10,38 1 0,96 4 112,-159 0-89,1 0 0,-1 0 1,0-1-1,0 1 0,1-1 0,-1 0 1,0-1-1,0 1 0,0-1 1,9-4-1,-11 5 71,1 0-1,-1 0 1,1 1 0,0-1 0,0 1 0,-1 0 0,1 0-1,5 1 1,-1-1 96,-2 3 82,-5-2-295,0 1 0,0 0 0,1 0 0,-1-1 0,0 1 0,0 0 0,0 0 0,-1 0 0,1 0 0,0 0 0,-1 0 0,1 4 0,0 33 127,-1-24 49,1-10-128,-1 1 0,1 0 1,0-1-1,1 1 0,-1-1 1,1 1-1,3 6 0,-3-9-28,0 1-1,-1-1 0,1 0 1,1 0-1,-1 1 0,0-1 1,1 0-1,-1-1 0,1 1 0,0 0 1,0-1-1,5 4 0,-7-6-21,-1 0 0,0 0 0,1 1-1,-1-1 1,0 0 0,0 0 0,1 0-1,-1 1 1,1-1 0,-1 0 0,0 0-1,1 0 1,-1 0 0,0 0 0,1 0-1,-1 0 1,1 0 0,-1 0 0,0 0-1,1 0 1,-1 0 0,0 0 0,1 0-1,-1 0 1,1 0 0,-1 0 0,0 0-1,1 0 1,-1-1 0,0 1 0,1 0-1,-1 0 1,0 0 0,1-1 0,-1 1-1,0 0 1,0-1 0,1 1 0,-1 0-1,0 0 1,0-1 0,0 1 0,1 0-1,-1-1 1,0 0 0,7-6 296,8 5-121,-12 3-166,-1-1 0,1 0 1,-1 0-1,0 0 1,1-1-1,-1 1 1,0-1-1,1 1 0,-1-1 1,3-1-1,-2 0 5,1 0-1,-1-1 0,0 0 1,1 1-1,-1-1 0,2-4 1,0 2 2,-1 1 0,1-1 0,8-5 0,-1 3-42,-6 3 0,0 0-1,0 0 0,-1 0 0,9-9 1,-10 10 16,-1 0 0,1-1 0,0 1 0,0 1 0,0-1 0,1 0 1,-1 1-1,1 0 0,-1 0 0,1 1 0,0-1 0,7 0 0,-9 0-39,0 1 0,1 0 0,-1-1 0,0 1-1,0-1 1,3-2 0,-2 1-17,0 0-1,0 1 1,0 0 0,7-3-1,2 3 70,0 1-1,0 0 1,0 0-1,19 3 1,-7-1 81,-16-2-59,-7 1-21,-1 0 0,1 0-1,0 0 1,0 0 0,0 0-1,0 1 1,-1-1-1,4 1 1,-4 0-8,0 0-1,0 0 1,0 0 0,-1 0-1,1 0 1,0 0 0,0 0-1,0 0 1,-1 0 0,1 1-1,0 1 1,10 11 29,-10-14-29,-1 1 0,0-1 1,1 1-1,-1-1 0,0 1 0,1 0 1,-1-1-1,0 1 0,1 0 0,-1-1 0,0 1 1,0 0-1,0-1 0,0 1 0,0 0 0,0-1 1,0 1-1,0 0 0,0 0 0,0-1 1,0 1-1,0 0 0,-1 0 0,1 2 5,0 43 243,3-40-102,7 4-10,-9-9-128,-1-1 1,0 0-1,0 0 1,1 1-1,-1-1 1,0 0-1,0 0 1,1 0-1,-1 1 1,0-1-1,1 0 1,-1 0-1,0 0 1,1 0-1,-1 0 1,0 0-1,1 0 1,-1 0-1,0 1 1,1-1-1,-1 0 1,0-1-1,1 1 1,-1 0-1,1 0 1,9-1 124,-1-1 0,1 0 0,18-6 0,-25 7-116,1 0 0,-1 0 1,1 0-1,-1 1 1,1 0-1,-1-1 0,4 2 1,14-3-51,-16 0 41,0 0 0,0 0 0,0-1 0,0 0-1,0 0 1,0 0 0,-1 0 0,7-7 0,4-3 83,5-1-187,42-23-1,-54 33 46,-1 0 0,1-1 0,-1 1 0,10-10 0,-12 12 219,2 1 84,-14 4 338,-1 11-230,-5-5-322,10-8-48,1 1-1,-1 0 1,0-1 0,1 1 0,0 0 0,-1 0 0,1 0 0,0 0 0,0 0-1,-2 4 1,-9 30-261,10-26 307,2-9-14,1 1 0,0-1 0,0 0 0,-1 0 0,1 0 0,0 1 0,0-1 0,0 0 0,0 0 0,0 0 0,1 1 0,-1-1 1,0 0-1,0 0 0,1 0 0,-1 0 0,1 0 0,-1 0 0,1 1 0,-1-1 0,1 0 0,0-1 0,0 1 0,-1 0 0,1 0 0,2 1 0,1 2 55,0-2 1,0 1-1,1 0 0,8 3 0,-6-3 48,0 0-278,-1 0 1,1-1-1,0 0 0,0 0 0,0 0 0,0-1 0,1 0 0,-1-1 0,9 1 1,20-1-923</inkml:trace>
</inkml:ink>
</file>

<file path=ppt/ink/ink2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31:50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17 6240,'-16'-17'2304,"16"17"-1792,16 17-160,0-17-32,-16 16-256</inkml:trace>
</inkml:ink>
</file>

<file path=ppt/ink/ink2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31:51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132 148 4480,'-14'-14'1445,"14"14"-1416,0-1 0,-1 1 0,1-1 1,0 1-1,-1 0 0,1-1 0,0 1 0,0-1 0,0 1 0,-1-1 0,1 1 0,0-1 1,0 1-1,0 0 0,0-1 0,0 1 0,0-1 0,0 1 0,0-1 0,0 1 0,0-1 1,0 1-1,0-1 0,0 1 0,0-1 0,0 1 0,1-1 0,-1 1 0,0-1 0,0 1 1,1 0-1,-1-1 0,0 1 0,0-1 0,1 0 0,-1 1-26,7-4 714,-6 4-678,-1-1 0,0 1 0,1 0 0,-1 0 0,1-1 0,-1 1 0,1 0 0,-1-1 1,0 1-1,1 0 0,-1-1 0,0 1 0,1-1 0,-1 1 0,0-1 0,0 1 0,1-1 0,-1 1 1,0-1-1,0 1 0,0-1 0,0 1 0,0-1 0,0 1 0,0-1 0,0 1 0,0-1 0,0 1 0,0-1 1,0 1-1,0-2 0,0 0 162,0-5 263,0 0 1,0-1-1,-3-11 0,-10 8-336,5 1-182,6 8 31,0 0-1,1 0 0,-1 0 0,0 0 1,0 1-1,0-1 0,0 0 1,0 1-1,-1 0 0,-2-2 1,-9-8-207,14 11 227,0 0-1,0-1 1,0 1-1,0 0 1,0 0-1,0 0 0,0 0 1,0 0-1,-1 0 1,1 0-1,0 0 1,0-1-1,0 1 1,0 0-1,0 0 0,0 0 1,0 0-1,0 0 1,0 0-1,-1 0 1,1 0-1,0 0 1,0 0-1,0 0 0,0 0 1,0 0-1,0 0 1,-1 0-1,1 0 1,0 0-1,0 0 1,0 0-1,0 0 0,0 0 1,0 0-1,-1 0 1,1 0-1,0 0 1,0 0-1,0 0 1,0 0-1,0 0 0,0 0 1,0 0-1,-1 0 1,1 1-1,0-1 1,0 0-1,0 0 1,0 0-1,0 0 0,0 0 1,0 0-1,0 0 1,0 0-1,0 1 1,-14 10-323,13-11 316,0 0 0,0 1 0,0-1-1,0 1 1,0-1 0,0 1 0,0 0-1,1-1 1,-1 1 0,0 0 0,0-1-1,1 1 1,-1 0 0,0 0 0,1 0-1,-1 0 1,1 0 0,-1 0 0,1 0-1,-1 0 1,1 0 0,0 0 0,-1 0-1,1 0 1,0 0 0,0 0 0,0 0-1,0 0 1,0 0 0,0 0 0,0 0-1,0 0 1,1 2 0,-1 2-15,0 1 18,1-1-1,0 0 1,0 0 0,0 1-1,1-1 1,-1 0 0,1 0-1,1 0 1,-1 0 0,5 6-1,-3-4 41,1-1 0,0 1 0,0-1 0,1 0 0,0 0 0,7 5-1,83 57-112,-80-54 262,-16-14-179,0 0 1,0 0-1,1 0 1,-1 0-1,0 0 0,0 0 1,0 1-1,0-1 1,0 0-1,0 0 1,0 0-1,0 0 1,1 0-1,-1 0 1,0 0-1,0 0 1,0 0-1,0 1 0,0-1 1,0 0-1,0 0 1,0 0-1,0 0 1,0 0-1,0 0 1,0 1-1,0-1 1,0 0-1,0 0 1,0 0-1,0 0 0,0 0 1,0 0-1,0 1 1,0-1-1,0 0 1,0 0-1,0 0 1,0 0-1,0 0 1,0 0-1,0 0 1,0 1-1,0-1 0,-1 0 1,1 0-1,0 0 1,0 0-1,0 0 1,0 0-1,0 0 1,0 0-1,0 0 1,0 0-1,-1 0 1,1 1-1,-3 2 84,1-1-66,1 0-1,0 0 1,-1-1-1,0 1 1,1-1-1,-1 1 1,0-1-1,0 0 1,0 1-1,1-1 1,-1 0-1,-1 0 1,1 0-1,-3 0 1,-19-5 75,18 2-56,-1 0 0,0 1 0,-14-1 0,12 2 73,1 0 1,-16-3 0,-1-7 94,12 6-261,10 4 68,0-1 1,0 0-1,0 0 1,1 0-1,-1 0 0,-3-1 1,5 1-133,1 0-1,-1 1 1,0-1-1,0 0 1,1 0 0,-1 1-1,0-1 1,1 0-1,-1 0 1,1 0 0,-1 0-1,1 0 1,-1 0-1,1 0 1,0 0 0,-1 0-1,1 0 1,0 0-1,0 0 1,0 0 0,0 0-1,0-1 1,0-1-1499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36:25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1 3552,'47'0'1312,"-47"0"-992,62 0-128,-15 0 128,-16 0-224,32 0 544,-17 15-384,-15-15 32,16 16-160,-31-1 64,15 1-128,-31 0 480,0-1-320,-31 1 64,0 15-192,-32-16 0,17 1-32</inkml:trace>
  <inkml:trace contextRef="#ctx0" brushRef="#br0" timeOffset="1">94 16 3968,'0'0'1285,"0"3"-768,0 1-401,1-2 134,-1 1-1,0 0 1,-1 0-1,1-1 1,0 1-1,-1 0 1,0 2-1,-1-1-115,0 0-1,0 1 1,1-1-1,0 0 1,0 0-1,0 1 1,0-1-1,1 0 1,-1 1-1,1 4 1,0 1 78,0 0 1,-4 15 0,-6 21 176,5 11 59,0-26-272,1-10-40,0 36 0,3-41-78,0 0-1,-1 0 0,-5 17 1,5-20 0,-5 19 142,3-18 73,1 0 0,1 0-1,-1 24 1,3-37-316,0 1 1,0 0-1,0-1 1,-1 1-1,1-1 0,-1 1 1,1 0-1,-1-1 1,1 1-1,-1-1 1,0 1-1,0-1 0,-1 2 1,-3 5-557,3-1 100,3-5-213,9-6-1049,-6 1 936,12 1-892</inkml:trace>
</inkml:ink>
</file>

<file path=ppt/ink/ink2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31:51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43 3904,'0'-27'1253,"0"27"-1244,0 0 0,0 0 0,0 0 1,0-1-1,0 1 0,-1 0 0,1 0 0,0 0 0,0 0 0,0 0 0,0-1 0,0 1 0,0 0 0,0 0 0,0 0 1,0 0-1,0 0 0,0 0 0,0-1 0,0 1 0,0 0 0,0 0 0,0 0 0,0 0 0,0 0 0,0-1 1,0 1-1,1 0 0,-1 0 0,0 0 0,0 0 0,0 0 0,0 0 0,0-1 0,0 1 0,0 0 0,0 0 0,0 0 1,1 0-1,-1 0 0,0 0 0,0 0 0,0 0 0,0 0 0,0 0 0,1 0 0,-1 0 0,0 0 0,0 0 0,0 0 1,0 0-1,0-1 0,1 2 0,-1-1 20,1 0 1,0 0-1,0 0 1,-1 0-1,1-1 1,0 1-1,-1 0 1,1 0-1,0 0 1,-1-1-1,1 1 1,0 0-1,-1 0 1,2-1-1,1-6 1049,-4 14-326,1-4-278,3-1-255,0 2-201,0 0-1,0 0 1,0 0 0,0 0-1,-1 1 1,0-1 0,0 1-1,0-1 1,-1 1 0,1 0-1,-1 0 1,1 9 0,0 6 193,-2 38 1,-1-28 15,1 3-36,-1 44-15,0-67-101,0 1 0,-1-1 0,0 0 0,-7 19-1,-6 19 120,13-37-171,-2 0-1,-8 20 1,-7 19 19,14-42 44,4-7-66,0 1 0,0-1 1,0 1-1,0-1 0,1 1 0,-1-1 0,0 1 0,1 0 1,-1-1-1,1 1 0,0 0 0,-1 0 0,1 1 0,0-1 4,0 0-1,0 0 0,-1 0 0,1 1 0,-1-2 1,1 1-1,-1 0 0,0 0 0,0 0 0,0 0 1,-2 2-1,2-2-142,0-1-1,1 1 1,-1-1 0,0 1 0,0-1 0,1 1-1,-1-1 1,1 1 0,0 0 0,-1-1 0,1 3-1,0-2-802</inkml:trace>
</inkml:ink>
</file>

<file path=ppt/ink/ink2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31:52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18 338 2720,'0'0'891,"0"-3"-545,0-24 1041,3 21-603,8-5 90,-11 11-825,1-1 0,-1 1 0,0-1-1,1 1 1,-1-1 0,0 1-1,1-1 1,-1 1 0,0-1-1,0 0 1,0 1 0,1-1-1,-1 0 1,0 1 0,0-1-1,0 1 1,0-1 0,0 0-1,0 1 1,0-1 0,0 0-1,-1 1 1,1-1 0,0 1 0,0-2-1,0 2 46,0-3 365,0 3-160,-3 0-187,1 0-134,0 1 0,0-1 1,1 1-1,-1-1 0,0 1 1,0-1-1,1 1 0,-1 0 1,0 0-1,1 0 0,-1 0 0,1 0 1,-1 0-1,-2 3 0,4-4 28,0 1 0,-1 0 0,1-1-1,-1 1 1,1-1 0,0 1 0,-1 0-1,1-1 1,0 1 0,0 0 0,0-1-1,0 1 1,-1 0 0,1-1-1,0 1 1,0 0 0,0-1 0,0 1-1,0 0 1,1 0 0,-1-1 0,0 1-1,0 0 1,1 2 38,-1 27 228,0-27-171,63-3-1472,-61 0 1211,-2 2-90,0 4 141,0-3 92,-1 1-1,1 0 0,0 0 1,0 0-1,1 0 1,-1 0-1,1-1 1,1 5-1,9-2 114,-6 5 53,9-6-42,-6 0-33,-6-4-60,-1 0 1,1 0-1,-1 0 1,1 0 0,-1-1-1,1 1 1,0 0-1,-1-1 1,1 1-1,0-1 1,-1 0-1,1 0 1,2 1-1,2-1 42,1 0-1,0-1 1,-1 0-1,1 0 1,-1 0-1,1 0 1,-1-1-1,1 0 1,-1-1-1,0 0 1,0 1-1,0-2 0,-1 1 1,8-6-1,-3 3-1,-7 5-39,-1 0 0,0 0 0,1 0 0,-1-1 0,0 1 0,0-1 0,0 1 0,0-1 0,0 0 0,0 0 0,0 0 0,-1 0 0,1 0 0,-1 0 0,3-4 0,1-26 113,-2 21-76,0 1 0,6-13 0,6-18 37,-10 24-54,-2-1 0,3-18 0,-1-2 180,12-44 1065,-15 76-1307,0 0-1,1 1 1,6-12 0,-9 17 24,1-1-1,-1 0 1,0 1 0,1-1 0,0 0-1,-1 1 1,1-1 0,-1 1 0,1-1 0,-1 1-1,1-1 1,0 1 0,0-1 0,0 0-1,0 2 10,-1-1 0,0 0 1,1 0-1,-1 1 0,0-1 0,1 0 0,-1 1 0,0-1 0,1 0 0,-1 1 0,0-1 0,0 0 1,0 1-1,1-1 0,-1 0 0,0 1 0,0-1 0,0 1 0,0-1 0,0 1 0,0-1 0,0 0 0,0 1 1,0-1-1,0 1 0,0-1 0,0 1 0,0-1 0,0 0 0,0 1 0,0 0 0,0 24 140,1-3-88,-5 43 0,-1-40 45,2-9-10,0 0 1,0 25 0,4-20 34,0-12-56,-1 0 1,0 1-1,-1-1 1,-2 15-1,-3-8 44,4-13-75,1 0 0,0 0 0,0 0 0,0 1 1,0-1-1,1 0 0,-1 1 0,1 6 0,0-3 114,1-5-89,-1 1-1,0 0 0,1 0 0,-1 0 1,0 0-1,-1-1 0,1 1 0,-1 0 1,1 0-1,-1 0 0,-1 3 0,-5-1 253,7-5-304,-1 0-1,1 0 0,-1 0 0,1 0 0,0 1 0,-1-1 0,1 0 1,0 1-1,-1-1 0,1 0 0,0 0 0,-1 1 0,1-1 0,0 1 0,0-1 1,-1 0-1,1 1 0,0-1 0,0 0 0,0 1 0,0-1 0,0 1 1,-1-1-1,1 1 0,0-1 0,0 1 0,0-1 0,0 0 0,0 1 0,0 0 1,0 2 188,0-6-154,1 1-87,-1 0 0,0 0 0,1 1-1,-1-1 1,1 0 0,0 0 0,-1 0 0,1 1-1,0-1 1,0 1 0,0-1 0,0 0-1,1 1 1,-1 0 0,0-1 0,3-1 0,-1 0-40,1-1 1,0 1 0,-1 0 0,1 1 0,0-1 0,1 1-1,-1 0 1,0 0 0,9-3 0,-11 4 37,0 1 1,0-1-1,0 1 1,0 0-1,1 0 1,-1 0-1,0 0 1,0 0-1,0 0 0,0 1 1,1-1-1,-1 0 1,0 1-1,0 0 1,0 0-1,0-1 1,0 1-1,0 0 1,0 1-1,-1-1 1,1 0-1,0 1 0,1 1 1,4 3-8,-3-3 17,-1 1 1,1 0-1,-1 0 1,5 7-1,-7-10 28,0 1-1,-1-1 0,1 0 0,-1 1 1,1-1-1,-1 0 0,1 1 1,-1-1-1,0 1 0,0-1 0,0 1 1,0-1-1,0 0 0,0 1 0,0-1 1,0 1-1,-1-1 0,1 1 0,-1-1 1,1 0-1,-2 3 0,0 0 71,0-1 0,-1 0 0,0 1 0,0-1 0,-5 5 0,-4 3 102,6-6-63,-2 0 0,1 0 0,-1 0 1,1-1-1,-1 0 0,0-1 0,-1 0 0,1 0 1,-1 0-1,-8 0 0,11-2-55,0 0 0,0 0 0,0-1 0,-8 0 0,3 0 41,10 0-155,0 0 0,-1 0 1,1 0-1,0 0 1,0-1-1,0 1 1,0 0-1,0-1 1,0 1-1,0-1 1,-1 0-1,2 1-6,0 0-1,-1 0 1,1 0 0,0 0 0,0-1-1,0 1 1,-1 0 0,1 0 0,0 0 0,0-1-1,0 1 1,0 0 0,0 0 0,0-1-1,-1 1 1,1 0 0,0 0 0,0 0-1,0-1 1,0 1 0,0 0 0,0 0-1,0-1 1,0 1 0,0 0 0,0-1-1,0 1 1,0 0 0,0 0 0,0 0-1,1-1 1,-1 1 0,0 0 0,0 0-1,0-1 1,0 1 0,0 0 0,0 0-1,1 0 1,-1-1 0,0 1 0,0 0-1,0 0 1,1 0 0,-1-1 0,1 1-104,0-1 1,-1 1-1,1 0 0,0-1 1,0 1-1,0 0 1,0 0-1,0 0 1,-1 0-1,1-1 0,0 1 1,0 0-1,2 1 1</inkml:trace>
</inkml:ink>
</file>

<file path=ppt/ink/ink2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31:54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1 265 2976,'13'-41'971,"-12"40"-935,0-1 1,-1 1 0,0-1 0,1 1 0,-1-1-1,0 1 1,0-1 0,0 1 0,0-2 0,0-52 2090,0 52-1167,-1 11-191,2 9-508,-1 169 539,0-178-764,0 0 1,1 0-1,0 0 1,0 1-1,0-1 1,1 0-1,1 0 1,-1-1-1,1 1 1,1 0-1,-1-1 1,9 12-1,2 0 92,-13-16-100,0-1 0,0 0 0,0 0 0,0 0-1,1 0 1,-1 0 0,1 0 0,0 0 0,-1-1-1,1 1 1,0-1 0,0 1 0,4 2 0,1 0 30,-3-1 7,0-1 0,0 1 0,0-1 0,6 2 0,-8-3-51,0-1 0,0 0 1,0 1-1,0-1 0,0 0 1,0 0-1,0 0 0,0 0 0,0-1 1,0 1-1,2-1 0,29-10 221,-27 10-243,1-1 0,-1 0 0,0 0 0,0 0 0,8-5-1,-9 3-80,1 0-1,-1-1 0,0 0 0,0 0 0,-1 0 1,6-8-1,6-8-252,-1 4-10,14-25 0,-21 26 104,11-32-1,-14 35 228,0 0 0,10-17 0,-14 29 31,0 0 0,0 0 0,0 1 0,0-1-1,0 0 1,0 0 0,0 1 0,0-1 0,0 1-1,1-1 1,-1 1 0,0-1 0,0 1 0,1 0-1,-1 0 1,0-1 0,1 1 0,-1 0-1,2 0 1,-2 0 4,0 0 1,0 0-1,-1 0 0,1 0 0,0 0 0,0 0 0,0 1 0,0-1 1,0 0-1,0 0 0,0 1 0,0-1 0,0 1 0,-1-1 0,1 0 0,0 1 1,0 0-1,0-1 0,-1 1 0,1-1 0,0 1 0,-1 0 0,1 0 1,0 0-1,4 20 224,-4-13-150,0 0 0,1 0-1,0 0 1,6 13 0,11 25 171,-16-37-206,0 1 0,1-1 0,0 0-1,1 0 1,9 14 0,0-7 223,19 17 0,-17-17 73,-15-14-296,0-1 0,1 0 0,-1 1-1,1-1 1,-1 0 0,1 0-1,-1 0 1,1 0 0,0 0 0,-1 0-1,1 0 1,0-1 0,0 1 0,-1-1-1,1 1 1,0-1 0,0 0 0,0 0-1,0 1 1,0-1 0,0-1 0,0 1-1,-1 0 1,1 0 0,0-1 0,3 0-1,-4 0-38,0 1-1,0-1 0,0 0 1,0 1-1,0-1 1,0 0-1,-1 0 0,1 1 1,0-1-1,0 0 0,-1 0 1,1 0-1,-1 0 1,1 0-1,-1 0 0,1 0 1,0-2-1,2-21-118,-1 2-255,3 5 164,-3 10 99,0 0 0,0 1 0,-1-1 0,0 0 0,0-8 0,-1 8 48,1 0 1,-1 1 0,2-1 0,-1 0 0,1 0-1,0 0 1,0 1 0,1-1 0,0 1 0,0-1-1,0 1 1,1 0 0,0 1 0,0-1 0,1 1-1,-1-1 1,1 1 0,0 0 0,1 1 0,-1 0-1,1 0 1,0 0 0,0 0 0,0 1 0,7-3-1,10-4 34,0 2 0,0 0 0,0 2-1,1 0 1,1 2 0,44-3 0,-55 6 38,0 0 1,24-5 0,-25 3 30,0 1 1,24-2-1,-35 4-19,0 0-1,1 0 0,-1-1 0,0 1 1,1-1-1,-1 0 0,0 1 1,0-1-1,0 0 0,0 0 0,1-1 1,-1 1-1,-1 0 0,1-1 1,0 1-1,0-1 0,0 0 0,-1 1 1,3-4-1,2-2 16,-6 7-51,0 0 0,0 0 0,0 0 0,0 0 0,0 0 0,1 0-1,-1 0 1,0 0 0,0 0 0,0 0 0,0 0 0,0 0 0,0-1 0,0 1-1,0 0 1,0 0 0,0 0 0,1 0 0,-1 0 0,0 0 0,0 0 0,0-1-1,0 1 1,0 0 0,0 0 0,0 0 0,0 0 0,0 0 0,0 0 0,0-1 0,0 1-1,0 0 1,0 0 0,0 0 0,0 0 0,0 0 0,0 0 0,0 0 0,0-1-1,-1 1 1,1 0 0,0 0 0,0 0 0,0 0 0,0 0 0,0 0 0,0 0-1,0 0 1,0-1 0,0 1 0,0 0 0,-1 0 0,1 0 0,0 0 0,0 0-1,0 0 1,-4-4-32,2 1 38,-1 0 0,1 1 0,-1 0-1,1-1 1,-1 1 0,0 0 0,0 0 0,-5-2 0,-22-2 27,19 3-41,1 1-2,1-1-1,-1 2 1,-13-2-1,20 3-12,-1 0-1,1 0 1,-1 1-1,0 0 1,1-1-1,-1 1 1,1 0-1,0 1 1,-1-1-1,1 0 1,0 1-1,-5 3 1,2-2-53,1 1 0,0 0 1,-1 0-1,2 0 0,-1 0 1,-6 8-1,10-9 56,-1 0 1,1 0-1,0 0 0,0 0 1,0 0-1,0 0 0,0 0 1,1 0-1,-1 0 0,1 0 1,0 0-1,0 5 0,-1 19-14,1-21 49,0-1 0,0 1 0,0-1-1,0 1 1,1 0 0,0-1 0,0 1-1,1-1 1,-1 1 0,1-1 0,1 0 0,3 9-1,-1-5 16,-4-6-4,1 1 0,0 0 0,-1-1 1,2 1-1,-1-1 0,0 0 0,1 0 1,-1 0-1,1 0 0,0 0 0,0 0 0,0-1 1,0 1-1,1-1 0,4 3 0,-3-2-3,1-1 0,-1 0-1,1 1 1,0-2 0,0 1-1,0-1 1,0 0 0,0 0 0,1 0-1,-1-1 1,0 0 0,0-1-1,0 1 1,9-3 0,15-8-652,-27 10 557,-1 0-1,1 0 0,0 0 0,-1 0 1,1-1-1,-1 0 0,1 1 0,-1-1 0,0 0 1,0 0-1,0 0 0,0 0 0,0-1 1,0 1-1,-1-1 0,1 1 0,1-5 1,8-10-258,-6 6 222,0-1 1,-1 1 0,-1-1-1,1 0 1,2-22-1,-3 17 88,2-16 5,6 11 16,-8 11 49,-3 10-37,-1 0 1,1 1-1,0-1 0,0 0 1,0 1-1,0-1 1,1 0-1,-1 1 0,0-1 1,0 0-1,0 1 1,1-1-1,-1 0 1,0 1-1,0-1 0,1 0 1,-1 1-1,1-1 1,-1 1-1,0-1 0,1 1 1,-1-1-1,1 1 1,0-1-1,-1 1 1,1-1-1,-1 1 0,1 0 1,0-1-1,-1 1 1,1 0-1,-1 0 0,1-1 1,0 1-1,1 0 1,3 3 355,-2 0-284,-1 1 1,0-1 0,0 1 0,0 0-1,0 0 1,0 0 0,-1 0-1,0 0 1,2 8 0,7 24 49,3 4-30,-10-29-23,1 0 1,-1 0 0,1-1 0,1 0 0,0 1 0,10 13 0,-11-19-1,-2-1-7,1 0-1,0-1 0,0 1 0,0-1 1,0 1-1,1-1 0,-1 0 0,1 0 1,0 0-1,0-1 0,5 3 0,-1-3 15,0-1-1,0 0 1,0 0-1,-1-1 1,13-1-1,-2 0-105,-5 1-279,0 0 0,0-1 1,0-1-1,24-6 0,-33 7 206,-1 0 0,0 0 0,1 0 0,-1-1 0,0 0-1,0 1 1,1-1 0,-2 0 0,1-1 0,0 1 0,0 0 0,-1-1 0,1 0 0,-1 0-1,0 1 1,0-1 0,0 0 0,0-1 0,0 1 0,1-5 0,-2 7 56,0-1 1,-1 0-1,1 0 0,-1 1 1,0-1-1,1 0 0,-1 0 1,0 1-1,0-1 1,0-3-1,-1-22-155,1 24 286,0 6 80,0 1-84,1 1-1,-1-1 1,1 0-1,0 1 1,0-1-1,0 0 1,1 0-1,0 0 1,-1 0 0,1 0-1,1 0 1,-1-1-1,1 1 1,-1-1-1,1 1 1,0-1-1,4 4 1,12 0 122,-16-6-186,-1 0 0,0-1 0,1 1 0,-1 0 0,0 0 0,0 0 0,0 0 0,0 1 0,0-1-1,0 0 1,2 3 0,-2-3 9,0 1 0,-1 0 0,2-1 1,-1 0-1,0 1 0,0-1 0,0 0 0,0 0 0,1 0 0,-1 0 0,0-1 0,1 1 0,-1 0 0,1-1 0,-1 0 0,1 0 0,-1 0 0,4 0 0,-2 0 2,0 0-1,-1-1 0,1 1 0,0-1 1,-1 0-1,1 0 0,-1 0 0,1-1 0,-1 1 1,1-1-1,-1 0 0,0 0 0,0 0 1,0 0-1,4-4 0,1-2-6,-1 0 1,0-1-1,9-14 1,-12 16-28,-2 4-17,0 1 1,0-1-1,0 0 1,-1 1-1,1-1 0,-1 0 1,0 0-1,0 0 1,0 0-1,0 0 0,-1 0 1,1 0-1,-1-1 1,1 1-1,-1 0 0,0 0 1,-1-5-1,1-8-30,0-47 186,0-30-794,0 91 175,0 2 457,1-1 0,-1 1 1,1 0-1,-1 0 0,1 0 0,-1 0 0,1 0 1,-1 0-1,1 0 0,-1 0 0,1 0 0,-1 0 0,1 1 1,-1-1-1,1 0 0,-1 0 0,1 0 0,-1 1 1,1-1-1,-1 0 0,0 0 0,1 1 0,-1-1 1,1 0-1,-1 1 0,0-1 0,1 1 0,-1-1 1,0 0-1,0 1 0,1-1 0,-1 1 0,5 6-39,6 0 39,-9-6 21,-1-1 1,0 0 0,0 1 0,0-1 0,0 1-1,0 0 1,0-1 0,0 1 0,0 0 0,0 0-1,-1-1 1,1 1 0,0 0 0,0 0 0,0 2-1,16 29 472,-14-24-329,1-1-40,10-5 474,-11-2-504,-1 0-37,1 0 0,0 0 0,-1 0 0,1 0 0,0 0 0,0-1 0,-1 1 0,4-2 0,-1-2-6,0 1 0,0-1 1,-1 0-1,5-6 0,-7 8-18,2-2-9,-1 0 1,0 1-1,0-1 1,-1 0 0,5-9-1,4-5-173,-8 16 44,-3 2 11,0-3 11,0 2 106,0 1-1,0-1 1,0 1-1,0-1 1,0 0-1,1 1 1,-1-1 0,0 1-1,0-1 1,1 1-1,-1-1 1,0 0-1,1 1 1,-1-1 0,0 1-1,1 0 1,-1-1-1,1 1 1,-1-1-1,0 1 1,1 0 0,-1-1-1,1 1 1,0 0-1,-1-1 1,1 1 0,0 0-1,-2-1 381,-5 1-306,6 0-79,0 0 0,-1 0 0,1 0 0,0 1 0,0-1 1,0 0-1,0 0 0,0 0 0,0 0 0,0 0 0,0 0 0,0 0 0,0 0 0,-1 0 0,1 0 0,0 0 1,0 0-1,0-1 0,0 1 0,0 0 0,0 0 0,0 0 0,0 0 0,0 0 0,0 0 0,0 0 0,-1 0 1,1 0-1,0 0 0,0 0 0,0 0 0,0 0 0,0 0 0,0 0 0,0 0 0,0-1 0,0 1 1,0 0-1,0 0 0,0 0 0,0 0 0,0 0 0,0 0 0,0 0 0,0 0 0,0 0 0,0 0 0,0-1 1,0 1-1,0 0 0,0 0 0,0 0 0,0 0 0,0 0 0,0 0 0,0 0 0,0-1-9,0 0 0,0 0 0,0 1-1,0-1 1,0 0 0,0 1 0,0-1-1,-1 0 1,1 1 0,0-1 0,0 0-1,-1 1 1,1-1 0,-1 0 0,0 0 2,1 1 1,-1-1-1,0 1 1,0 0-1,0 0 1,1-1-1,-1 1 1,0 0-1,0 0 1,0 0-1,0 0 1,0 0-1,-1 0 1,-5 0 3,-12 1 21,19 0-18,-1-1-1,1 0 1,-1 0-1,1 0 1,-1 1-1,1-1 1,0 0-1,-1 1 1,1-1-1,0 0 1,-1 1-1,1-1 1,0 1-1,-1-1 1,1 0-1,0 1 1,0-1-1,0 1 1,-1-1-1,1 1 1,0-1-1,0 1 1,0-1-1,0 0 0,0 1 1,0-1-1,0 1 1,0-1-1,0 2 1,-3 3-160,-8 6 27,11-11 126,0 0 1,-1 1 0,1-1 0,0 0 0,0 0 0,0 1 0,-1-1-1,1 0 1,0 1 0,0-1 0,0 0 0,0 0 0,0 1-1,-1-1 1,1 0 0,0 1 0,0-1 0,0 0 0,0 1 0,0-1-1,0 0 1,0 1 0,0-1 0,0 0 0,0 1 0,0 18-96,-1-7-63,1 1 0,0 0-1,4 23 1,0-22 280,1-1 0,0 0 1,1 0-1,7 13 0,-11-22-62,1 0 0,-1-1 0,1 1 0,0-1 0,0 1-1,8 4 1,-2-1 55,0-1 0,14 6-1,-8-4-50,0-1-1,1-1 0,0 0 1,0-1-1,0 0 1,19 2-1,124-4 45,-92-4-95,-54 1 28,-1 0 0,1-1 1,-1-1-1,0 0 1,1-1-1,-1 0 1,0-1-1,-1 0 0,1-1 1,11-6-1,-18 7 18,1 1 0,-1-1 0,-1 0 1,1-1-1,-1 1 0,1-1 0,-1 0 0,0 0 0,-1 0 0,1-1 0,-1 1 0,0-1 0,-1 0 0,1 0 0,-1 0 0,2-8 1,-2 2-50,-1-1 0,0 1 0,0-1 1,-2-18-1,-1-5-30,3 33 10,-1 0 1,0 1-1,0-1 1,0 1-1,-1-1 1,1 1-1,0-1 1,-1 1-1,0-1 1,1 1-1,-1 0 1,0-1-1,0 1 0,-1 0 1,1 0-1,0 0 1,-1-1-1,1 1 1,-3-2-1,-10-9-639,14 13 647,0-1 0,0 1-1,0 0 1,0 0 0,0 0 0,0 0-1,0 0 1,0 0 0,0 0 0,0 0-1,0-1 1,-1 1 0,1 0 0,0 0-1,0 0 1,0 0 0,0 0 0,0 0-1,0 0 1,0 0 0,-1 0-1,1 0 1,0 0 0,0 0 0,0 0-1,0 0 1,0 0 0,0 0 0,-1 0-1,1 0 1,0 0 0,0 0 0,0 0-1,0 0 1,0 0 0,0 0 0,0 0-1,-1 0 1,1 0 0,0 0 0,0 0-1,0 0 1,0 0 0,0 0-1,0 0 1,0 0 0,-1 1 0,1-1-1,0 0 1,0 0 0,0 0 0,0 0-1,0 0 1,0 0 0,0 0 0,0 1-1,-2 1-93,1-1 77,0-1 1,0 1 0,0 0 0,0 0-1,0 0 1,1 0 0,-1 0 0,0 0-1,1 0 1,-1 0 0,1 1 0,-1-1-1,1 0 1,0 0 0,-1 0 0,1 1-1,0-1 1,0 0 0,0 0 0,0 0-1,0 1 1,0-1 0,0 0 0,0 0-1,0 1 1,1-1 0,0 2 0,9 48 124,-6-23 41,12 35-1,20 59 302,-23-77-311,-10-35-104,13 40 87,-7-30-83,-5-14-19,-1 1-1,0-1 1,-1 1 0,1-1 0,-1 1-1,-1 0 1,1 0 0,-1 0 0,0 0 0,-1 0-1,0 0 1,0 0 0,0 0 0,-1 0-1,-1 7 1,-1-4-7,0 0-1,-1 0 0,1-1 1,-2 1-1,1-1 1,-1 0-1,-1-1 0,0 1 1,0-1-1,-10 10 1,13-15-4,0 0 0,-1 0 0,0 0 0,0 0 0,0 0 0,0-1 0,0 0 0,0 0 0,-9 3 0,-2 1 0,11-3 25,-1-1 0,1 0 1,0 0-1,-1 0 1,1-1-1,-1 0 0,0 0 1,1 0-1,-1 0 1,0-1-1,-8 1 0,10-1-9,-2 0 8,1 0 0,-1 0 0,1-1 1,-1 1-1,0-1 0,1 0 1,-1 0-1,1 0 0,-5-3 0,-6-1 11,13 5-31,0-1 0,0 1 0,0-1 0,0 0 0,0 1 1,1-1-1,-1 0 0,0 0 0,1 0 0,-1 0 0,1-1 0,-1 1 0,1 0 0,-1 0 0,1-1 0,0 1 1,0-1-1,0 0 0,0 1 0,0-1 0,0 0 0,-1-2 0,1-1-13,0-1-1,0 1 1,0-1-1,1 1 1,0-1-1,0-5 1,0-1-56,1 7 29,-1 0 1,1-1 0,0 1 0,0 0 0,0-1 0,1 1 0,0 0 0,0 0 0,1 0 0,-1 1 0,7-10-1,-4 5-28,64-92-541,-20 33 336,-26 32 119,-11 15 62,2 0 0,1 0 0,25-25 0,31-20-2,-39 32 74,-23 24 4,0 0 0,1 0-1,0 1 1,0 0 0,1 1 0,18-11-1,34-5-24,-24 2 61,-27 15-62,1 0 1,0 0-1,0 1 1,23-7 0,-34 12 41,0 1 0,1-1 0,-1 1 1,1-1-1,-1 1 0,1 0 1,-1 0-1,1 0 0,-1 0 1,1 1-1,-1-1 0,1 1 1,-1-1-1,0 1 0,1 0 0,-1 0 1,0 0-1,0 0 0,1 0 1,-1 1-1,0-1 0,0 1 1,-1-1-1,1 1 0,0 0 0,0 0 1,-1-1-1,1 1 0,-1 0 1,1 1-1,-1-1 0,1 3 1,8 19 147,-1-2 5,-6-17-126,0 0-1,0 1 1,-1-1 0,0 0 0,0 1-1,2 7 1,-3-8-10,0 0 0,1-1 0,-1 1 0,1 0 0,0-1 1,3 5-1,1-1 71,-5-6-66,0-1 1,0 0-1,0 1 0,0-1 0,0 1 1,0-1-1,-1 1 0,1-1 0,0 1 0,-1 0 1,1-1-1,-1 1 0,0 0 0,0-1 0,0 3 1,0-3 1,0-1 1,0 1 0,0 0 0,0-1 0,0 1 0,0-1 0,0 1 0,0-1-1,0 1 1,0-1 0,0 1 0,0-1 0,0 1 0,0-1 0,1 1 0,-1-1-1,0 1 1,0-1 0,0 1 0,1-1 0,-1 1 0,0-1 0,1 1-1,-1-1 1,0 0 0,1 1 0,-1-1 0,1 0 0,-1 1 0,1-1 0,-1 0-1,1 1 1,-1-1 0,0 0 0,1 0 0,0 0 0,-1 1 0,1-1-1,-1 0 1,1 0 0,-1 0 0,1 0 0,-1 0 0,1 0 0,0 0 0,-1 0-10,-1 0 0,0 0 0,1 0 0,-1 0 0,1 0 0,-1 0 0,1 0 1,-1 0-1,1 0 0,-1-1 0,1 1 0,-1 0 0,1 0 0,-1-1 0,1 1 0,-1 0 1,1 0-1,-1-1 0,0 0-6,1 0 1,-1 0 0,1 0-1,0 0 1,-1 0 0,1 0 0,0 0-1,0 0 1,-1-1 0,1 1-1,0 0 1,0 0 0,0-1-1,0-127-626,0 128 581,0 0 0,0-1 0,0 1 0,1 0 0,-1 0 0,0-1 0,0 1 0,1 0 0,-1 0 0,0-1 0,1 1 0,-1 0 0,1 0 0,0 0 0,-1 0 0,1 0 0,0 0 0,0 0 0,0 0 0,0 0 0,0 0 0,0 0 0,0 0 0,0 0 0,0 1 0,0-1 0,0 1 0,0-1 0,0 1 0,1-1 0,-1 1 0,0-1 0,0 1 0,1 0 0,-1 0 0,3 0 0,1 2-464,0 3 454,0 0 1,-1 0-1,1 0 1,-1 0-1,0 1 0,0-1 1,-1 1-1,0 0 1,4 9-1,-2 18 394,6 0-91,-5-1-79,-2-14-114,-1-11 45,-2 0 1,1 0-1,-1 0 0,1 10 0,-2-15-66,0 0 0,0-1 0,0 1 0,0 0 0,1-1 0,-1 1 0,0-1 0,1 1-1,-1 0 1,1-1 0,0 1 0,-1-1 0,1 1 0,0-1 0,0 0 0,0 1 0,0-1 0,0 0 0,2 2 0,-2-2-15,-1-1-46,1 1 0,-1-1 0,1 1 1,-1-1-1,1 0 0,-1 1 0,1-1 0,0 0 1,-1 0-1,1 1 0,-1-1 0,1 0 0,0 0 1,-1 0-1,1 0 0,0 0 0,-1 0 0,1 0 0,0 0 1,-1 0-1,1 0 0,-1 0 0,1 0 0,0-1 1,0 1-1,-1 0-22,3 0-422</inkml:trace>
</inkml:ink>
</file>

<file path=ppt/ink/ink2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31:55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81 5152,'13'-14'1648,"-12"14"-1614,-1-1-1,1 1 1,-1 0 0,1-1 0,-1 1-1,1 0 1,-1 0 0,1-1 0,0 1 0,-1 0-1,1 0 1,-1 0 0,1 0 0,0 0 0,-1 0-1,1 0 1,-1 0 0,1 0 0,0 0-1,-1 0 1,1 0 0,-1 0 0,1 0 0,0 1-1,-1-1 1,1 0 0,-1 0 0,1 1 0,-1-1-1,1 1 1,0-1 108,13 11 1058,-11-8-261,-1 0 277,9 8-395,-10-11-786,-1 0-1,1 1 1,-1-1 0,0 1-1,0 0 1,1-1 0,-1 1-1,0-1 1,0 1 0,1-1-1,-1 1 1,0 0 0,0-1-1,0 1 1,0-1 0,0 1-1,0 0 1,0-1 0,0 1-1,0 0 1,0-1 0,-1 1-1,1-1 1,0 1 0,0-1-1,0 1 1,-1 0 0,1-1-1,0 1 1,-1 0 0,0 0 58,-4 7 53,4-6-120,0-1 0,0 1 0,0 0 0,0-1-1,1 1 1,-1 0 0,0 0 0,1 0 0,-1-1 0,1 1-1,0 0 1,-1 0 0,1 0 0,0 0 0,0 0 0,0 0-1,1 0 1,-1 0 0,0-1 0,1 1 0,0 4 0,3 2-132,-1 1 1,1-1 0,0 1 0,1-1 0,0 0-1,0-1 1,1 1 0,0-1 0,0 0-1,12 9 1,-1-3-930,0-1 0,24 13 0,-30-19 607,-1-2 1,0 1 0,1-1 0,0-1-1,19 4 1,0-4-294,0-1-1,39-3 1,-15 0 443,-39 1 340,-1 0 1,0-1 0,0 0-1,1-1 1,-1-1 0,0 0-1,15-6 1,-18 4 198,0 1 0,-1-2 1,0 0-1,1 0 0,-2-1 1,11-8-1,-17 12-109,0 0 0,-1 0 0,1 0 1,-1-1-1,1 1 0,-1-1 0,0 1 0,0-1 0,1-4 0,-3 6-91,1 0 1,-1 0-1,0 1 0,1-1 1,-1 0-1,0 0 0,0 0 0,0 0 1,0 0-1,-1 0 0,1 0 0,-1 0 1,1 1-1,-1-1 0,1 0 1,-1 0-1,0 1 0,0-1 0,-1-2 1,-5-7 235,4 6-117,0 1 0,0-1 0,-1 0 0,0 1 0,1 0 0,-6-4 0,-9 2 227,9 4-291,-1-2-69,-2 1-74,11 3 22,0 1-1,-1-1 1,1 1 0,0 0 0,0-1-1,0 1 1,0 0 0,0 0 0,0 0 0,-2 1-1,-2 4 0,0 0 1,0 1-1,0-1 0,1 1 0,0 0 0,0 0 1,1 1-1,0-1 0,0 1 0,1-1 0,0 1 0,0 0 1,0 0-1,1 0 0,1 0 0,-1 0 0,2 13 1,0-8 82,1 0 1,1 0 0,-1 0-1,2 0 1,0 0 0,1-1-1,0 1 1,0-1 0,14 21-1,-17-31-77,0 1-1,0-1 1,0 1 0,0-1-1,0 0 1,0 0-1,1 0 1,-1 0 0,1 0-1,-1-1 1,1 1-1,0-1 1,-1 1-1,1-1 1,0 0 0,0 0-1,0 0 1,0-1-1,0 1 1,0-1 0,0 0-1,0 1 1,0-1-1,1-1 1,2 1 0,2-2-212,-1 0 0,1 0 1,-1 0-1,0-1 1,1 0-1,-1 0 1,-1-1-1,9-6 1,-11 7 101,0 0 1,0 0-1,0 0 1,0-1-1,-1 0 1,1 0-1,-1 0 1,0 0-1,4-9 1,2-2-130,11-10-54,-17 21 288,1 0 1,-1 0-1,0-1 0,0 1 1,0-1-1,-1 0 0,4-10 1,-4 8 16,-1-1 0,2-14 0,-1 10 10,4-14 105,1 0 0,12-28-1,-5 13 273,-11 32-335,1-4 179,0 1-1,1 0 1,12-22 0,-3 15 125,-14 18-357,1 0-1,-1 0 1,1 0 0,-1 0 0,1 0 0,-1 0 0,1 0 0,0 0 0,-1 0 0,1 0 0,0 0-1,0 0 1,0 1 0,1-2 0,3 6 24,1 10 44,21 82 220,-25-87-206,-1 1 0,0 0 0,0 0-1,-1 0 1,-1 12 0,0-10-16,1-1-1,0 1 1,3 13 0,-2-15-21,2 0 1,-1 0-1,5 12 1,-5-18-32,0 0 0,0 0 0,0-1 0,0 1 0,1 0 1,-1-1-1,1 1 0,0-1 0,0 0 0,0 0 0,6 4 1,-4-3-27,1 0 0,0-1 0,0 0 0,1 0 0,-1 0 0,0 0 0,1-1 0,0-1 0,-1 1 0,1-1 0,0 0 0,0 0 0,0-1 0,0 0 0,8-1 0,7-3-21,0-2 1,0 0 0,24-11-1,-38 13 26,1-1-1,-1 0 0,0-1 1,0 0-1,-1 0 0,0-1 1,0 0-1,10-13 0,2-1 42,14-9 14,2-33-91,-32 59 41,-1 0 1,0 0-1,1-1 1,1-6-1,-4 11-11,0 0 1,1-1-1,-1 1 0,0-1 1,0 1-1,0-1 0,1 1 1,-1-1-1,0 1 0,0-1 0,0 1 1,0-1-1,0 1 0,0-1 1,0 0-1,0 1 0,0-1 1,0 1-1,-1-1 0,1 1 0,0-1 1,0 1-1,0-1 0,-1 1 1,1 0-1,0-1 0,0 1 1,-1-1-1,1 1 0,0-1 0,-1 1 1,1 0-1,0-1 0,-1 1 1,1 0-1,-1-1 0,1 1 1,-1 0-1,1 0 0,-1-1 1,1 1-1,-1 0 0,1 0 0,-1 0 1,1 0-1,-1 0 0,1 0 1,-1 0-1,0 0 0,1 0 1,0 0-1,0 0 0,0 0 1,0-1-1,-1 1 1,1 0-1,0 0 1,0 0-1,0 0 0,0 0 1,0 0-1,0 0 1,0 0-1,0 0 0,0 0 1,0 0-1,-1 0 1,1 1-1,0-1 0,0 0 1,0 0-1,0 0 1,0 0-1,0 0 0,0 0 1,0 0-1,0 0 1,0 0-1,0 0 1,-1 0-1,1 0 0,0 0 1,0 0-1,0 0 1,0 0-1,0 1 0,0-1 1,0 0-1,0 0 1,0 0-1,0 0 0,0 0 1,0 0-1,0 0 1,0 0-1,0 0 0,0 0 1,0 1-1,0-1 1,0 0-1,0 0 1,0 0-1,0 0 0,0 0 1,0 0-1,0 0 1,0 4-45,0-2 37,0 0 1,-1 0 0,1 0-1,0-1 1,1 1 0,-1 0-1,0 0 1,0 0 0,1-1 0,-1 1-1,1 0 1,0-1 0,-1 1-1,3 2 1,7 11 150,1 0-1,1-1 1,0-1 0,1 0-1,0-1 1,25 18 0,11 3 205</inkml:trace>
</inkml:ink>
</file>

<file path=ppt/ink/ink2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31:46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1 159 1248,'0'-30'725,"0"30"-715,0 0 0,0 0 1,0 0-1,0 0 0,0-1 0,0 1 0,0 0 0,0 0 0,0 0 0,0 0 0,0 0 1,0 0-1,0 0 0,0 0 0,0 0 0,0 0 0,0-1 0,0 1 0,0 0 0,0 0 0,0 0 1,0 0-1,0 0 0,0 0 0,0 0 0,0 0 0,0 0 0,0 0 0,0 0 0,0 0 1,1-1-1,-1 1 0,0 0 0,0 0 0,0 0 0,0 0 0,0 0 0,0 0 0,0 0 0,0 0 1,0 0-1,0 0 0,0 0 0,1 0 0,-1 0 0,0 0 0,0 0 0,0 0 0,0 0 1,0 0-1,0 0 0,0 0 0,0 0 0,0 0 0,0 0 0,1 0 0,-1 0 19,1 0-1,0 0 1,-1 0 0,1 0-1,-1 0 1,1 0 0,0 0-1,-1-1 1,1 1-1,-1 0 1,1 0 0,-1-1-1,1 1 1,-1 0-1,1-1 1,-1 1 0,1 0-1,-1-1 1,1 1-1,-1-1 1,0 1 0,1-1-1,0 0 1,-1 0-2,0 0 1,1 1 0,-1-1-1,1 1 1,-1-1-1,1 1 1,0-1-1,-1 1 1,1-1 0,-1 1-1,1-1 1,0 1-1,0 0 1,-1-1-1,1 1 1,0 0 0,-1-1-1,1 1 1,0 0-1,0 0 1,-1 0-1,1 0 1,0 0 0,1 0-1,5 0 147,-5 0-134,1 1 0,-1-1 1,0 0-1,0-1 0,1 1 0,-1 0 1,0-1-1,0 1 0,4-2 0,-3 0-1,1 0 1,-1 0-1,1 1 0,0 0 1,0-1-1,0 1 0,0 0 0,0 1 1,0-1-1,7 0 0,-5 1 31,1 0-1,-1-1 1,1 0-1,10-4 1,8-1 30,-15 4-53,0 1 0,18 1 0,28-3 47,135-13 119,-157 13-187,44-2 33,-5 9-9,-26 0-14,307 0 264,-203-5-104,557 1-20,-483 0-140,394-3-51,-311-8 31,222 8 280,-11 1 80,-161-9-237,-16 8-160,51 0-22,-30-8 16,-22 6 64,-226 2 17,117-2 84,-15 10-36,-112-2-70,212 0 5,-317-3-37,248-2 100,315 6 397,-433 1-373,202 4 131,-114-6-4,-145 0-176,43 2 95,7-10 173,-71 2-190,99 0 85,-7 0-428,-24-10-23,-120 13 213</inkml:trace>
</inkml:ink>
</file>

<file path=ppt/ink/ink2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31:47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 1056,'-14'0'357,"14"0"-354,0 0-1,0 0 0,0-1 0,0 1 1,0 0-1,0 0 0,0 0 0,-1 0 1,1 0-1,0 0 0,0 0 0,0 0 0,0 0 1,0 0-1,0 0 0,0 0 0,0 0 1,0 0-1,0 1 0,-1-1 0,1 0 1,0 0-1,0 0 0,0 0 0,0 0 1,0 0-1,0 0 0,0 0 0,0 0 1,0 0-1,0 0 0,0 0 0,0 0 1,0 0-1,-1 0 0,1 0 0,0 1 1,0-1-1,0 0 0,0 0 0,0 0 1,0 0-1,0 0 0,0 0 0,0 0 1,0 0-1,0 0 0,0 1 0,0-1 1,0 0-1,0 0 0,0 0 0,0 0 1,0 0-1,0 0 0,0 0 0,0 11 158,0-8 235,0-3-43,0 0 203,-2 0-123,-9 0 154,8 0-175,3 0 64,0 0-166,3 0-80,-1 0-215,-1 1 1,1-1-1,0 0 0,0 1 0,0-1 0,-1 1 1,1 0-1,0 0 0,-1 0 0,1 0 1,-1 0-1,1 0 0,-1 0 0,3 3 0,-3-4-1,-1 1-1,1-1 0,-1 0 0,1 1 1,0-1-1,-1 0 0,1 1 0,0-1 1,-1 0-1,1 0 0,0 0 0,-1 1 1,1-1-1,0 0 0,-1 0 0,1 0 1,0 0-1,-1 0 0,1 0 0,0 0 1,0-1-1,-1 1 0,2 0 0,0-1 89,310 1 848,-146 9-715,-5-1 114,768-8-130,-112 0-84,-517 0 63,-36-1 133,502 5-543,-411 6 0,11-4 437,-11 5-11,5-6-63,-163 1-95,248 2 87,369-8 23,-579-3-15,-104-3-64,118-1 254,32 7 87,-169-3-283,-30-5-75,-74 8-122,0 1 0,-1 0 0,10 2-1,-3 0-373,33 0-2559,-12-3 794</inkml:trace>
</inkml:ink>
</file>

<file path=ppt/ink/ink2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32:01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2400,'-14'0'779,"12"0"-481,2 0-132,0 0 63,0 0-48,0 0 145,0 0-81,2 0 0,-1 0-237,-1 0 0,1 0 0,-1 0 0,1 0 0,-1 0 0,1 0 1,-1 0-1,1 0 0,-1 0 0,1 0 0,-1 1 0,1-1 0,-1 0 0,1 0 0,-1 1 0,0-1 0,1 0 0,-1 0 0,1 1 0,-1-1 0,0 1 0,1-1 0,-1 0 0,0 1 0,0-1 0,1 1 1,-1-1-1,0 0 0,1 2 0,0 15 388,-1-12-303,0-3 61,3 1-63,24 24 69,-27-26-153,1-1 0,-1 0 0,0 1 0,1-1-1,-1 0 1,0 1 0,1-1 0,-1 0 0,0 1 0,0-1 0,1 1-1,-1-1 1,0 0 0,0 1 0,0-1 0,0 1 0,1-1-1,-1 1 1,0-1 0,0 0 0,0 1 0,0-1 0,0 1 0,0-1-1,0 1 1,-1 0 0,3 4 32,11 0 110,-7-1-54,-1 0 0,1 0 0,-1 0 0,0 1 0,-1-1 0,8 11 0,-6-8-103,1 0 0,-1-1 0,1 1 0,9 6-1,-4-6-26,-6-4 28,0 1 1,0 0-1,-1 1 0,9 7 0,1 1 61,0-2-1,20 13 1,9 7-12,-23-14-23,40 35 111,-23-9-23,-10-18 40,32 22 1,-22-18-187,-6-4-4,-3-2 70,30 30-1,10 8 73,7 7 5,-33-25 93,75 58 1,30-2 330,-131-88-422,18 15 0,-19-14-36,-5-4-29,-9-7-16,0 1 1,0-1 0,0 1-1,0-1 1,0 1 0,0 0-1,-1 0 1,1 0-1,-1 0 1,1 0 0,-1 0-1,2 4 1,1 0 9,0-1 0,0 1 1,1-1-1,-1-1 0,1 1 1,0 0-1,11 6 0,-9-8-30,-7-3-4,1 0 0,-1 0-1,1 0 1,-1 1-1,1-1 1,-1 0 0,0 0-1,1 0 1,-1 1-1,1-1 1,-1 0 0,0 1-1,1-1 1,-1 0-1,0 1 1,1-1 0,-1 0-1,0 1 1,1-1-1,-1 1 1,0-1 0,0 0-1,1 1 1,-1-1-1,0 1 1,0-1 0,0 1-1,0-1 1,0 1-1,0-1 1,0 1 0,0-1-1,0 1 1,0-1-1,0 1 1,0-1 1,0 0-1,0 1 1,0-1 0,0 0-1,0 0 1,0 0 0,0 0 0,0 0-1,0 0 1,0 0 0,0 0-1,0 0 1,0 0 0,0 1-1,0-1 1,0 0 0,0 0-1,0 0 1,0 0 0,0 0-1,0 0 1,0 0 0,0 0-1,0 0 1,0 0 0,0 0 0,0 1-1,1-1 1,-1 0 0,0 0-1,0 0 1,0 0 0,0 0-1,0 0 1,0 0 0,0 0-1,0 0 1,0 0 0,0 0-1,0 0 1,0 0 0,1 0-1,-1 0 1,0 0 0,0 0 0,0 0-1,0 0 1,0 0 0,0 0-1,0 0 1,0 0 0,0 0-1,1 0 1,-1 0 0,0 0-1,0 0 1,1 0 79,0-1 1,0 1-1,0 0 1,0 0-1,1 0 1,-1 0-1,0 0 1,0 0-1,0 0 1,2 1-1,-3-1-454</inkml:trace>
</inkml:ink>
</file>

<file path=ppt/ink/ink2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32:01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427 16 2240,'-14'-13'720,"11"10"-448,1 3 48,-6 0 515,16 0-203,-6 0-83,-2 0-192,0 3 43,0 1-286,0-2-62,0 1 0,0-1 0,0 1 0,0-1 0,0 1 0,1-1 0,-1 0-1,2 5 1,9 12 92,-8-6-125,-2-10-20,-1-1 0,1 1 0,-1-1 0,1 0 0,0 1 0,0-1 0,0 0 0,0 0 0,0 0 1,1 0-1,-1 0 0,1 0 0,1 2 0,0-1 12,0 0 1,0 1 0,0-1 0,-1 0-1,1 1 1,-1-1 0,0 1-1,0 0 1,0 0 0,-1 0 0,1 0-1,0 6 1,4 6 118,-4-11-103,0 0-1,0 0 0,1-1 0,0 1 0,0 0 0,0-1 0,0 0 0,6 5 0,-7-5 7,1-1 1,0 1-1,-1 0 0,0 0 0,0 0 0,0 0 1,2 5-1,-3-6-14,0 0 0,0 0 0,1 0 1,-1 0-1,1 0 0,2 3 0,10 5 93,-9 11 0,2-16 27,-3-4-54,2 9 134,1-7 42,-2 0-39,-3 10 377,-2-14-588,0 1 0,0-1-1,0 1 1,0-1-1,0 1 1,0-1 0,0 0-1,-1 1 1,1-1 0,0 1-1,0-1 1,0 1-1,0-1 1,0 0 0,-1 1-1,1-1 1,0 0-1,0 1 1,-1-1 0,1 1-1,0-1 1,0 0 0,-1 0-1,1 1 1,0-1-1,-1 0 1,1 0 0,-1 1-1,1-1 1,-1 0-1,-6 5 125,2 2-41,5-6-85,0-1 1,0 0 0,-1 1 0,1-1-1,0 1 1,-1-1 0,1 1 0,0-1-1,-1 0 1,1 1 0,0-1 0,-1 0-1,1 1 1,-1-1 0,1 0 0,-1 0-1,1 1 1,-1-1 0,1 0 0,-1 0-1,1 0 1,-1 0 0,1 0 0,-1 0-1,1 0 1,-1 0 0,1 0 0,-1 0-1,1 0 1,-1 0 0,0 0 0,-2 0 37,1 0 0,0 1 0,-1-1 1,1 0-1,-1 1 0,1 0 0,0 0 1,0-1-1,-1 2 0,-2 1 0,-18 7 367,12-5-264,8-4-104,0 1 0,0-1 0,0 0 0,-1 0 0,1 0 0,0 0 0,-1-1 0,1 0 0,0 1 0,-6-1 0,-42 1 277,5 0 30,-62-6 0,56-6-118,-57-5 37,92 13-238,9 2-41,0 0 0,0-1 0,-9-3 0,15 5-2,1-1-1,-1 0 0,0 0 0,0 0 1,0 0-1,0-1 0,1 1 0,-1 0 1,1-1-1,-1 1 0,1-1 1,0 1-1,-1-1 0,1 0 0,-2-3 1,3 5 3,0 0 0,0-1 0,-1 1 0,1 0 0,0-1 0,0 1 1,-1 0-1,1-1 0,0 1 0,0-1 0,0 1 0,0 0 0,0-1 1,0 1-1,0 0 0,0-1 0,0 1 0,0-1 0,0 1 0,0 0 1,0-1-1,0 1 0,0-1 0,0 1 0,0 0 0,0-1 0,0 1 0,1-1 1,-1 1-1,0 0 0,0-1 0,0 1 0,1 0 0,-1 0 0,0-1 1,1 1-1,-1 0 0,0-1 0,0 1 0,1 0 0,-1 0 0,0 0 1,1-1-1,-1 1 0,1 0 0,-1 0 0,0 0 0,1 0 0,5-4-314,2-10-1046,-3 11 1172,-1 0 0,0 0 0,1 1 0,5-3 0</inkml:trace>
</inkml:ink>
</file>

<file path=ppt/ink/ink2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32:03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1230 2976,'0'0'971,"0"0"-603,0 0-144,0 0 64,0 0-70,2 0 134,0 0-341,0 0 65,0 0 0,0 0-1,1 0 1,-1 0 0,0 0-1,0 0 1,1-1 0,-1 1-1,4-2 1,-1-9 164,9 6-75,-9 2-133,1 1 41,-1-1 0,1 0 1,-1 0-1,0 0 0,0-1 0,0 0 1,-1 1-1,1-2 0,-1 1 1,6-9-1,3-8 2,-6 9 93,1 1 1,16-21 0,-9 18-9,-11 11-132,0 0 0,-1-1 0,1 0 0,-1 0 0,0 0 0,0 0 0,5-8 0,1-7 27,17-25 1,-20 36-38,1 0 1,0 0-1,0 0 0,15-12 1,22-15 151,-3-12-20,-28 36-82,1-1 0,1 2 0,23-14 1,10-6 4,14-16 0,-2-2 0,59-63 0,-81 72-26,74-67 151,-30 49-80,-60 41-67,106-66 234,-20 18-58,-85 48-157,0-1 0,33-31 0,-26 21 10,-10 16-5,-4-11 95,-6 15-83,-5 3-35,-4-10-20,-1 14-40,0-1 0,0 1 0,0-1-1,0 1 1,0-1 0,0 1 0,0-1 0,0 1 0,0-1 0,0 1 0,0-1-1,0 1 1,-1-1 0,1 1 0,0-1 0,0 1 0,-1-1 0,1 1 0,0 0-1,-1-1 1,1 1 0,0 0 0,-1-1 0,1 1 0,-1 0 0,1-1 0,0 1-1,-1 0 1,1 0 0,-1-1 0,1 1 0,-1 0 0,1 0 0,-1 0 0,1 0-1,-1 0 1,1 0 0,-1-1 0,1 1 0,-1 0 0,0 1 0,-5 1-366,-7 12 108</inkml:trace>
</inkml:ink>
</file>

<file path=ppt/ink/ink2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32:03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 2976,'0'0'971,"0"0"-603,0 0-155,2 0 27,58 0 325,-56 0-514,-1 0 0,1-1-1,-1 1 1,0-1 0,1 0 0,-1 1-1,0-1 1,7-3 0,5-2 52,18 1 94,-16 0-126,-10 3 19,0 0-1,0 0 1,0 1-1,-1 0 1,9 0-1,-9 0-5,0 1 0,0-1 1,0 0-1,0-1 0,6-2 0,-7 2-7,1 1 0,-1 0 0,0-1 1,11 1-1,17 1 510,-33-1-576,0 1-1,0 0 1,0 0 0,0 0 0,0 0-1,0 0 1,0 0 0,0 0 0,0 0-1,1 0 1,-1 0 0,0 0 0,0 0-1,0 0 1,0 0 0,0 0 0,0 0-1,0 0 1,0 0 0,0 0 0,0 0-1,1 1 1,-1-1 0,0 0 0,0 0-1,0 0 1,0 0 0,0 0 0,0 0 0,0 0-1,0 0 1,0 0 0,0 0 0,0 0-1,0 0 1,0 0 0,0 0 0,0 1-1,0-1 1,1 0 0,-1 0 0,0 0-1,0 0 1,0 0 0,0 0 0,0 0-1,0 0 1,0 0 0,0 0 0,0 1-1,0-1 1,0 0 0,0 0 0,-1 0 0,1 0-1,0 0 1,1 12 373,-1-2-239,0-1 1,-1 1-1,-1 12 0,-9 14-22,5 13-11,2-20-2,-25 136 644,19-130-327,4 6-134,-5-16-106,10-21-534,0 1 0,1 0 0,-1-1 0,1 1 0,0 7 0,0-1-2638,0 6-124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36:26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0 3904,'-15'16'1440,"15"-16"-1120,0 62-96,-16-30 672,16-1-544,0 15 544,0 1-480,-15 0 128,15 0-320,0-16 0,0 0-128,-16-15 448,16-1-320,0 1-224,0-16-32,0 0-3232,0-16 1760</inkml:trace>
</inkml:ink>
</file>

<file path=ppt/ink/ink2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32:06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0 197 1664,'0'0'528,"3"3"-325,8 8-17,-11-11-168,0 1 0,0-1-1,1 0 1,-1 0-1,0 1 1,0-1 0,1 0-1,-1 0 1,0 0 0,0 1-1,1-1 1,-1 0-1,0 0 1,0 0 0,1 0-1,-1 1 1,0-1 0,1 0-1,-1 0 1,0 0 0,1 0-1,-1 0 1,0 0-1,1 0 1,-1 0 0,0 0-1,1 0 1,-1 0 0,0 0-1,1 0 1,-1 0-1,0 0 1,1-1 0,-1 1-1,0 0 1,1 0 0,-1-1-2,0 1 0,1 0-1,-1 0 1,0 0 0,1 0 0,-1 0 0,0 0 0,1 0 0,-1-1 0,0 1 0,1 0 0,-1 0 0,0 0 0,1 0 0,-1 0 0,0 0 0,1 0 0,-1 1 0,0-1 0,0 0 0,1 0 0,-1 0 0,0 0 0,1 0-1,-1 0 1,0 1 0,1-1 0,-1 0 0,0 0 0,0 0 0,1 1 0,-1-1 0,0 0 0,0 0 0,0 1 0,1-1 0,3 5 107,0-2-64,0 1-1,0 0 1,-1 0-1,5 6 1,11 26 282,-7-17-63,-1 1 0,-1 0 0,-1 0 0,10 32 0,17 91 320,-15-54-293,-17-73-271,38 176 199,-35-156-189,1 0 0,1 0 0,16 36 0,-10-34 114,-3 0 1,10 50-1,14 40-42,-6-27-88,19 77 89,-45-166-85,-1 2 5,1-1 1,1 1-1,0-1 0,0 0 1,2-1-1,9 17 0,-14-26-26,7 10 148,0 0 0,1-1-1,12 13 1,-19-23-89,-2-2-13,0 1 1,0 0 0,0 0-1,0 0 1,0 0 0,0-1-1,0 1 1,-1 0-1,1 0 1,1 2 0,-1-11 364,1 3-380,9-1 27,-11 5-69,0 1-1,1-1 1,-1 0-1,0 0 1,1 0 0,-1 0-1,0 0 1,0 1 0,0-1-1,0 0 1,0 0-1,0 0 1,0-2 0,0-7-29,-1 7 21,1 0 0,0 0 1,0 0-1,0 0 1,0 0-1,0 0 1,1 0-1,-1 1 1,1-1-1,1-4 1,9 2-9,-6-9-54,25-35 86,-22 34-6,1 0 0,0 1 0,12-15 0,14-18 46,34-68 179,-65 108-232,16-24-20,-2-1 0,19-46 0,45-116 278,-46 106-319,15-34-38,32-12 32,-43 74 16,118-156-308,-136 186 344,58-88 72,-61 85-38,2 2 1,1 0-1,36-37 0,-28 35-123,-8 3 31,5 8 65,-24 19 5,-1 0 0,1 0 0,-1-1 0,0 1 0,2-5 0,-4 8 0,1-2-8,0 1 0,-1 0 0,1-1 0,0 1 0,0-1 0,0 1 0,0 0 0,0 0 0,1 0 1,-1 0-1,0 0 0,0 0 0,1 0 0,-1 0 0,0 0 0,1 0 0,-1 1 0,4-2 0,-5 2 9,1 0-1,-1 0 1,1 0 0,-1 0-1,1-1 1,-1 1 0,1 0-1,-1 0 1,1 0 0,-1-1-1,1 1 1,-1 0 0,1-1-1,-1 1 1,0 0 0,1-1-1,-1 1 1,0-1-1,1 1 1,-1 0 0,0-1-1,1 1 1,-1-1 0,0 1-1,0-1 1,0 1 0,1-1-1,-1 1 1,0-1 0,0 1-1,0-1 1,0 0 0,0 1-1,0-2 1,0 2-3,0 0 1,0 0-1,0 0 1,0 0-1,0 0 0,0 0 1,0 0-1,0 0 1,0 0-1,0-1 1,0 1-1,0 0 0,0 0 1,0 0-1,0 0 1,0 0-1,0 0 0,0 0 1,0 0-1,0 0 1,0 0-1,0-1 0,0 1 1,0 0-1,0 0 1,0 0-1,0 0 0,0 0 1,0 0-1,0 0 1,0 0-1,0 0 1,0 0-1,1 0 0,-1 0 1,0 0-1,0 0 1,0 0-1,0 0 0,0-1 1,0 1-1,0 0 1,0 0-1,0 0 0,0 0 1,1 0-1,-1 0 1,0 0-1,0 0 1,0 0-1,0 0 0,0 0 1,0 0-1,0 1 1,0-1-1,1 0 0,26 0 2,-27 0 2,0 0-1,0 0 0,0 0 1,0-1-1,0 1 0,0 0 1,1 0-1,-1 0 0,0 0 0,0 0 1,0 0-1,0 0 0,0 0 1,0 0-1,0 0 0,0 0 1,0 0-1,0 1 0,1-1 1,-1 0-1,0 0 0,0 0 0,0 0 1,0 0-1,0 0 0,0 0 1,0 0-1,0 0 0,0 0 1,0 0-1,0 0 0,0 0 1,0 0-1,1 0 0,-1 0 1,0 1-1,0-1 0,0 0 0,0 0 1,0 0-1,0 0 0,0 0 1,0 0-1,0 0 0,0 0 1,0 0-1,0 0 0,0 1 1,0-1-1,0 0 0,0 0 0,0 0 1,0 0-1,0 0 0,0 0 1,0 0-1,0 11 26,0-11-28,0 0 0,-1 1 0,1-1 1,0 0-1,0 0 0,0 0 0,0 0 1,0 0-1,0 0 0,0 0 0,0 0 1,0 0-1,0 0 0,0 1 0,0-1 1,0 0-1,0 0 0,0 0 0,0 0 1,1 0-1,-1 0 0,0 0 0,0 0 1,0 0-1,0 0 0,0 1 0,0-1 1,0 0-1,0 0 0,0 0 0,0 0 1,0 0-1,0 0 0,0 0 0,0 0 1,0 0-1,1 0 0,-1 0 0,0 0 1,0 0-1,0 0 0,0 0 0,0 0 1,0 0-1,0 0 0,0 0 0,0 0 1,0 0-1,1 0 0,-1 0 1,0 0-1,0 0 0,0 0 0,0 0 1,0 0-1,0 0 0,1 0-1,0 0 0,-1 0 0,1 0 0,0 0-1,0 0 1,-1 0 0,1 0 0,0 1 0,-1-1 0,1 0 0,0 0-1,-1 1 1,1-1 0,0 1 0,0-1 1,-1 1-1,0 0 1,1-1-1,-1 1 1,0 0 0,0-1-1,1 1 1,-1 0-1,0-1 1,0 1-1,0 0 1,0 0 0,0-1-1,0 2 1,0-2 1,0 0-2,0 0 1,0 0 0,0 0 0,0 0 0,0 0-1,0 0 1,0 0 0,0 0 0,0 1 0,0-1-1,0 0 1,0 0 0,0 0 0,0 0-1,0 0 1,0 0 0,0 0 0,0 0 0,0 0-1,0 0 1,0 1 0,0-1 0,0 0 0,0 0-1,0 0 1,0 0 0,0 0 0,0 0-1,0 0 1,0 0 0,0 0 0,1 0 0,-1 0-1,0 0 1,0 0 0,0 0 0,0 0-1,0 1 1,0-1 0,0 0 0,0 0 0,0 0-1,0 0 1,1 0 0,-1 0 0,0 0 0,0 0-1,0 0 1,0 0 0,0 0 0,0 0-1,0 0 1,0 0 0,0 0 0,0 0 0,1-1-1,-1 1 0,1 0 0,-1 0 0,1 0 0,-1 0 0,0 0 0,1 0 0,-1 0 0,1 0 0,-1 0 0,1 0 0,-1 1 0,1-1 0,-1 0 0,0 0 0,1 0 0,-1 0 0,1 1 0,-1-1 0,0 0 0,1 0 0,-1 1 0,0-1 0,1 0 0,-1 1 0,0-1 0,1 0 0,-1 1 0,0-1 0,0 1 0,1-1 0,-1 0 0,0 1 0,0-1 0,0 1 0,0-1 0,0 1 0,1-1 0,-1 0 0,0 1 0,0-1 0,0 1 0,0-1 0,0 1 0,0-1 0,-1 1 0,1 0 0,0 1-7,0 0 1,0-1-1,1 1 1,-1 0-1,0 0 1,1 0 0,-1 0-1,2 2 1,0 0-5,0-1 0,0 1-1,-1 0 1,1-1 0,-1 1 0,0 0 0,0 0 0,0 0 0,-1 0 0,1 7 0,0 0-17,0-1 0,1 0 0,0 0 0,0 0 0,1 0 1,1 0-1,0 0 0,0-1 0,8 13 0,16 17-39,-23-30 46,-1 1 0,7 21 0,7 14-52,-5-23 52,2 0 0,0-1 0,27 28 1,15 20 198,-19-9 43,8-2-118,-10-4-146,29 61 0,-37-63 66,11 28 180,-7-13 275,9 2-177,-17-7-481,14 10-16,-13-26 156,-12-21-3,13 27 620,34 51-1,17 4-1116,-59-83 444,-13-17 107,0-1-1,0 0 0,0 0 1,1-1-1,0 1 1,11 7-1,-12-9 18,-1-1-1,0 1 1,6 7-1,-7-8-9,-1-1 1,0 1-1,0-1 1,1 0-1,-1 0 1,1 0-1,0 0 0,0 0 1,0 0-1,3 1 1,-1-2 43,-1 0 1,1-1 0,-1 1 0,1-1 0,7 0-1,-1 0 88,-10-1-137,0 1 1,-1 0 0,1 0-1,0 0 1,-1 0 0,1 0-1,0 1 1,-1-1 0,1 0-1,-1 0 1,1 0-1,0 0 1,-1 1 0,1-1-1,-1 0 1,1 1 0,0-1-1,-1 0 1,1 1 0,-1-1-1,1 1 1,-1-1 0,0 1-1,1-1 1,-1 1 0,1 0-1,0 0-15,-1 0 0,1-1 0,-1 1 0,1-1 0,-1 1-1,1 0 1,-1-1 0,1 1 0,0-1 0,-1 0 0,1 1 0,0-1-1,-1 1 1,1-1 0,0 0 0,0 0 0,-1 1 0,1-1-1,0 0 1,0 0 0,0 0 0,-1 0 0,1 0 0,0 0 0,0 0-1,1 0 1,1 0 21,-1 0 4,0 0 1,1 0-1,-1 0 0,0 0 0,0 0 1,1-1-1,-1 1 0,0-1 1,0 1-1,0-1 0,0 0 1,0 0-1,0 0 0,0 0 1,0 0-1,0-1 0,0 1 0,0 0 1,-1-1-1,1 0 0,1-1 1,10-12 242,20-30 0,-29 39-243,0 1 0,-1-1 0,1 0 0,-1 0 0,-1-1 0,1 1 0,1-11 0,2-4 13,4-8 11,16-43-15,1 15-9,2-51-30,-3 11-120,2 21 64,4-12 82,-26 64-8,-1 4 24,8-20-1,24-38 174,3-8-102,-34 69-161,2 0 0,16-28 0,10 2-39,-11 15 48,78-117-96,-28 36 37,-17 24 33,-46 71 52,13-24 1,-16 21 28,7-10 23,11 3-40,-18 6-98,-6 16 65,-1-1 1,1 1 0,0-1 0,0 1 0,0 0 0,0 0 0,0-1-1,0 1 1,1 0 0,-1 0 0,1 0 0,3-2 0,22-24-353,-27 28 394,1-1 0,-1 1 0,1 0 0,-1-1 0,1 1 0,0 0 0,-1-1 0,1 1 0,-1 0 0,1 0 0,0 0 0,-1-1 0,1 1 0,-1 0-1,1 0 1,0 0 0,-1 0 0,1 0 0,0 0 0,-1 0 0,1 0 0,-1 1 0,1-1 0,0 0 0,0 1 0,-1-1 1,3 0 64,0 0-26,-1-1-35,1 1 0,0 0 0,-1 1 0,1-1 0,-1 0 0,1 1 1,-1-1-1,1 1 0,-1 0 0,1 0 0,-1 0 0,1 0 0,-1 0 1,0 1-1,0-1 0,2 2 0,-3-2 3,-1-1 0,1 0 0,-1 1 0,1-1 0,0 1 0,-1-1 0,1 0 0,-1 0 0,1 1 0,-1-1-1,1 0 1,0 0 0,-1 0 0,1 0 0,0 0 0,-1 0 0,1 0 0,-1 0 0,1 0 0,0 0 0,-1 0 0,1 0 0,0 0 0,-1 0 0,2-1 0,-2 1 4,3 0 28,-3 0-49,0 0-149,0 0 107,0 0 255,0-3-10,0-8 0,0 9-117,8 1-269,-4 1 116,0 0 0,0 0 1,0 0-1,-1 0 0,1 0 0,0 1 1,7 1-1,-6 12-39,-2-10 108,-1-1 1,1 0 0,-1 1 0,1-1-1,0 0 1,4 2 0,-3 0 9,1-1 0,0 1 0,5 8 0,-2 0-76,-1 1 0,6 18-1,-6-16 37,10 18 0,13 7 50,3 14 85,-1-12-48,-7-1-91,19 28-42,81 138 165,26 60 683,-144-255-793,0 0 20,1 0 0,0 0 0,1-1 0,17 19 0,-16-19 35,0 0-1,0 0 1,-2 1 0,1 0 0,10 24 0,25 34 631,-39-63-592,1 2 47,0 0 0,-1 1 0,0 0 0,3 12 0,-3-11-88,0-1 1,1 1-1,0-1 1,12 15-1,10 20 201,-24-38-166,-3-5-16,1 1 1,0-1-1,0 1 0,0-1 0,0 0 1,0 0-1,1 0 0,-1 0 0,1 0 1,0 0-1,5 3 0,7 5 129,24 14 46,-36-23-149,0 0 0,1 0 0,0-1 0,-1 1 0,1-1-1,0 0 1,0 0 0,0-1 0,4 1 0,-6-1-24,-1 0 0,1 0 0,0 0 0,-1 0 0,1-1 0,0 1 0,-1 0 0,1-1-1,-1 1 1,3-2 0,-4 2-56,1-1 0,-1 1 0,1 0-1,-1-1 1,1 1 0,-1-1 0,0 1-1,1-1 1,-1 1 0,1-1-1,-1 1 1,0-1 0,0 1 0,1-1-1,-1 0 1,0 1 0,0-1 0,1 0-1,-1-2-159,0 1 0,-1 0 0,1-1-1,0 1 1,-1-1 0,1 1-1,-1 0 1,0-1 0,-1-2 0,0 0-319,0-15-1007</inkml:trace>
</inkml:ink>
</file>

<file path=ppt/ink/ink2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32:06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82 3136,'30'0'1776,"-25"3"-966,3 5-353,0 1 0,-1 0-1,-1 0 1,12 19-1,-8-10-156,1 0 0,1-1 1,18 20-1,-11-15-109,3 4 286,27 23 0,-25-26-140,-20-19-259,-1-1 0,1 0 0,0 0 0,-1 0-1,1-1 1,1 1 0,-1-1 0,0 0 0,9 3 0,2 1 71,-11-4-79,-1 0 0,1 0 0,0 0 0,0 0 0,0-1 1,0 1-1,1-1 0,-1 0 0,0 0 0,0-1 0,1 1 0,-1-1 1,9-1-1,-5 1 84,-7 0-135,1 0 0,0 1 0,-1-2 0,1 1 1,-1 0-1,1 0 0,0 0 0,-1-1 0,1 1 1,-1-1-1,1 1 0,-1-1 0,1 0 0,0 0 1,9-21 252,-3 17-196,-7 5-65,0-1 0,0 1 1,0-1-1,0 1 0,0-1 0,0 1 1,0-1-1,0 0 0,0 1 1,-1-1-1,1 0 0,0 0 0,-1 0 1,2-2-1,0-1 43,-1 0 1,0-1-1,0 1 1,-1-1-1,1-4 1,1-9 109,9-25 102,-7 13-252,-1 8-61,9-38 0,-4 33-72,14-56-1068,-16 51-3208,-5 30 4073,0 0 0,0 0 0,0 0 0,0 0-1,0 0 1,0 1 0,1-1 0,-1 1 0,3-2 0</inkml:trace>
</inkml:ink>
</file>

<file path=ppt/ink/ink2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32:07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1 145 2080,'0'0'667,"0"0"-411,3-2 85,-2 0-217,0 1-1,1 0 1,-1-1 0,1 1 0,-1 0-1,1 0 1,0 0 0,-1 1-1,1-1 1,0 0 0,0 1 0,-1-1-1,1 1 1,3-1 0,3-2 777,7-3-537,-4 1 119,0 1 0,15-11 0,-16 9-396,1 0 0,0 1 0,20-7-1,18-8 26,-38 15-99,0 1-1,0 1 0,17-4 1,-18 5-15,-1 0 0,0-1 1,11-4-1,-10 2-50,-8 4 47,0 0 1,0 0 0,0 0-1,0 0 1,0 0-1,0 0 1,0 1 0,0-1-1,3 1 1,-3 0 34,-1 0 0,1 1 0,-1-1 1,1 1-1,-1 0 0,0-1 0,1 1 1,-1 0-1,0 0 0,1 0 0,-1 0 0,0 0 1,0 0-1,2 2 0,-2-1 14,1 0-1,0-1 1,-1 1-1,0 0 1,1 0-1,-1 0 1,0 1-1,0-1 1,0 0-1,0 0 1,-1 1-1,2 2 1,-1 30 435,-2-15-313,1 141 938,0-112-832</inkml:trace>
</inkml:ink>
</file>

<file path=ppt/ink/ink2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32:07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312 0 1888,'0'6'270,"1"-4"-179,-1 1 0,0-1 0,0 1-1,0-1 1,-1 1 0,1-1 0,-1 1 0,1-1 0,-2 3 0,1-3-16,1 0 0,-1-1 0,0 1 0,0 0 0,1 0 0,-1-1 0,1 1 0,0 0 0,-1 0 0,1 0 0,0 0 0,0 0 0,0 0 1,0-1-1,1 1 0,-1 0 0,0 0 0,1 0 0,1 3 0,0 4 77,0 0 39,-1 0 0,0 0 1,-1 0-1,0 16 0,-1-1-27,1 266 1905,0-288-2048,0 1 0,0 0 0,0 0 0,1 0 0,-1 0 0,1-1 0,0 1 0,0 0-1,0 0 1,0-1 0,2 4 0,-2-4 23,0 0 0,0 1 0,0-1 0,0 0 0,-1 1 0,1-1 0,0 1 0,-1-1 0,0 1 0,0-1 0,0 4 0,0-4 12,1-2-37,-1 1-1,0 0 1,0-1 0,0 1 0,0-1 0,0 1-1,0 0 1,0-1 0,-1 1 0,1-1 0,0 1-1,0-1 1,0 1 0,0 0 0,-1-1 0,1 1-1,0-1 1,-1 1 0,-1 0 95,1 0 0,-1-1 1,1 0-1,-1 1 0,1-1 0,-1 0 0,1 0 0,-1 0 1,1 1-1,-3-2 0,-8 1 152,0 1-116,-1-1-1,1 0 1,-16-4-1,-15-9 6,31 9-27,-1 0 0,-14-2 0,9 4-25,12 2-121,-1-1 0,0-1 0,-7-1 1,5 0-187,1-1 1,1 0 0,-9-5 0,9 4 29,-28-14-615</inkml:trace>
</inkml:ink>
</file>

<file path=ppt/ink/ink2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32:08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1 394 2912,'0'0'923,"0"-3"-550,0-8-80,0 11-281,0 0-1,0 0 1,0 0 0,0 0-1,0-1 1,0 1-1,0 0 1,0 0 0,-1 0-1,1 0 1,0 0-1,0 0 1,1 0 0,-1 0-1,0 0 1,0-1-1,0 1 1,0 0 0,0 0-1,0 0 1,0 0-1,0 0 1,0 0 0,0 0-1,0 0 1,0 0-1,0 0 1,0 0 0,0 0-1,0-1 1,0 1-1,0 0 1,0 0 0,0 0-1,1 0 1,-1 0-1,0 0 1,0 0 0,0 0-1,0 0 1,0 0-1,0 0 1,0 0 0,0 0-1,0 0 1,0 0-1,1 0 1,-1 0 0,0 0-1,0 0 1,0 0 0,0 0-1,0 0 1,0 0-1,0 0 1,0 0 0,11 0 414,-8 0-159,0 0-107,1 0-85,-1 0 14,0 0 1,-1 0-1,1 0 0,0 0 0,0 1 1,0-1-1,3 2 0,-2 1 7,0-1-1,0 1 1,-1 1-1,1-1 1,3 5-1,19 15 671,20 7-265,-38-26-331,1 0 0,-1-1 0,1 0 1,13 2-1,-17-4-71,0-1 0,0 1-1,0-1 1,0 0 0,1 0 0,-1 0 0,0-1 0,0 0 0,5-1 0,12-9 141,8 3-48,3-17 203,-22 16-271,0 0 0,0-1 0,-1-1 1,12-14-1,-19 21-100,14-16 112,-2 0 0,0-1 0,17-33 0,-12 13-86,-7 14-701,0 0 0,2 1-1,23-30 1,-8 20-2138,-11 3 880</inkml:trace>
</inkml:ink>
</file>

<file path=ppt/ink/ink2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32:09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1 206 2976,'0'0'971,"0"0"-603,0 0-48,2 0 394,0 0-638,0 0 0,0-1-1,-1 1 1,1-1 0,0 1-1,0-1 1,-1 0 0,1 1-1,-1-1 1,4-2 0,4-2 227,26-12 433,-5 9-496,-14-2-69,0-1 1,21-18-1,-8 5-8,67-44 83,-78 53 22,-17 14-239,0 0 0,0 0 1,0 0-1,1 0 0,-1 0 1,0 0-1,0 0 1,1 0-1,-1 1 0,2-2 1,-2 2-9,0 0 0,0 0 0,0 1 0,0-1 0,0 0 0,0 0 1,0 0-1,0 1 0,0-1 0,-1 0 0,1 1 0,0-1 0,0 1 0,0-1 1,-1 1-1,1 0 0,0-1 0,0 1 0,-1 0 0,2 1 0,-1-1 6,0 1 0,0-1 0,0 1 0,0-1 0,0 1 0,0 0 0,0-1 0,0 1 0,-1 0 0,1 0 0,-1 0-1,1 0 1,-1-1 0,0 1 0,0 0 0,0 0 0,0 0 0,0 0 0,0 0 0,0 0 0,-1 0 0,1-1 0,-1 1-1,1 0 1,-2 3 0,-2 11 159,-2 33 192,2-23-182,0-10-114,2 0 1,-2 25-1,4 2-562,0-21 75</inkml:trace>
</inkml:ink>
</file>

<file path=ppt/ink/ink2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32:10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1705 2080,'-13'0'453,"23"0"551,26 0 1037,-28 0-1632,1 0 28,0 0 1,0 0-1,0-1 1,11-2-1,-13 0-446,0 0-1,0 0 0,-1 0 1,1-1-1,-1 0 0,10-8 0,-4 3 25,0-1-1,0-1 0,-1 0 0,-1-1 1,12-16-1,24-38 278,91-117 381,-79 115-696,76-93-61,8-52 160,-6 10-141,42-26 289,-70 103 38,-72 85-193,-20 23-28,-2-2 0,16-25 1,1-3 58,9-4 1,-23 20 5,-12 21-63,9-14-11,-9 1-208,3 15 38,-7 9 129,-1 0 1,1-1-1,-1 1 0,0 0 0,1 0 0,-1-1 1,0 1-1,1 0 0,-1-1 0,0 1 1,0 0-1,1-1 0,-1 1 0,0 0 0,0-1 1,0 1-1,1-1 0,-1 1 0,0 0 1,0-1-1,0 1 0,0-1 0,0 1 0,0-1 1,0 1-1,0 0 0,0-2 0,0 0-135,0 3 143,1 0-1,-1 0 1,0 0 0,0 0-1,0 0 1,0 1-1,0-1 1,0 0-1,0 0 1,-1 1-1,1 0 26,0 0-1,0 0 0,0-1 1,0 1-1,-1 0 0,1-1 1,0 1-1,-1 0 1,1-1-1,-1 1 0,0-1 1,1 1-1,-1-1 0,0 1 1,-1 1-1,-4 5-61,6-7 31,-1 1-1,1-1 1,0 1 0,-1-1-1,1 1 1,0-1-1,0 1 1,0-1-1,0 2 1</inkml:trace>
</inkml:ink>
</file>

<file path=ppt/ink/ink2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32:10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17 2496,'-27'14'784,"21"-12"-464,6-4-53,0-9 389,0 11-648,0-1 1,0 1-1,0 0 1,0 0-1,0 0 1,0 0-1,0 0 1,0 0-1,0 0 1,0 0-1,0 0 1,0 0-1,0-1 1,0 1-1,0 0 1,0 0-1,0 0 1,0 0-1,0 0 1,0 0-1,0 0 1,0 0-1,0 0 1,0 0-1,0-1 1,0 1-1,1 0 1,-1 0-1,0 0 1,0 0-1,0 0 1,0 0 0,0 0-1,0 0 1,0 0-1,0 0 1,0 0-1,0 0 1,0 0-1,0 0 1,1 0-1,-1 0 1,0 0-1,0 0 1,0 0-1,0 0 1,0 0-1,0 0 1,0 0-1,0 0 1,0 0-1,1 0 1,-1 0-1,0 0 1,0 0-1,0 0 1,4 0 185,-3 0-134,1 0 1,0 1-1,0-1 1,0-1-1,0 1 0,0 0 1,0 0-1,0-1 1,-1 1-1,4-2 0,0-4 123,-1 0-28,9 4-77,47 2-72,-56 0 1,-1 1 0,0-1 0,1 0 0,-1 1 1,0 0-1,1-1 0,-1 1 0,0 1 0,5 2 0,3 0 23,8 1 99,-16-4-121,0-1 0,-1 1 0,1 0 0,-1 0 0,1 0 1,-1 0-1,4 2 0,-5-2 13,0 0 0,0 0 0,0 0 0,-1 0 0,1 0 0,0 0 0,-1 0 0,1 0 0,-1 0 0,1 0 0,-1 0 0,1 0 0,-1 1 0,0-1 0,0 0 0,0 0-1,0 1 1,1-1 0,-2 2 0,1 6 107,-2-1-1,1 1 1,-1-1-1,-6 16 1,8-22-94,-3 18 228</inkml:trace>
</inkml:ink>
</file>

<file path=ppt/ink/ink2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32:11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33 2976,'-17'0'1120,"17"0"-896,17-16-32,-17 16 608,0 0-480,0 0 224,0 0-320,0 0 64,0 0-160,0-17-128,0 17-32,0 0 160,0 0-64</inkml:trace>
</inkml:ink>
</file>

<file path=ppt/ink/ink2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32:11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1131 4224,'41'-27'1365,"-22"10"-826,84-99 378,-102 115-901,15-16 100,0 1 0,1 1 0,0 1 1,25-16-1,-2 2 12,108-102 345,-100 85-252,-22 22-125,41-42 117,-35 27-94,-3-2 0,26-44 0,-37 55-81,11-21-2,-2-1 0,-2-1 0,28-87 0,-50 130-82,0 2-36,-1-1 0,0 1 0,0 0-1,0-1 1,0-14 0,-2 20-38,0 0-1,0 0 0,0 1 1,0-1-1,0 0 1,-1 0-1,1 1 1,0-1-1,-2-1 1,-11-14-760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36:26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4160,'26'0'1333,"-25"0"-1319,-1 0-1,0 0 1,0 0-1,1 0 1,-1 0-1,0 0 0,0 0 1,1 0-1,-1 0 1,0 0-1,0 0 1,1 0-1,-1 0 1,0 0-1,0 0 1,1 0-1,-1 1 1,0-1-1,0 0 1,1 0-1,-1 0 1,0 0-1,0 0 1,0 1-1,1-1 0,-1 0 1,0 0-1,0 0 1,0 1-1,0-1 1,1 0-1,-1 0 1,0 1-1,0-1 1,0 0-1,0 0 1,0 1-1,1 0 8,0 1 57,-1 0-1,1 0 0,1 0 0,-1 0 0,0 0 0,0-1 1,1 1-1,-1-1 0,1 1 0,0-1 0,-1 1 1,1-1-1,0 0 0,0 0 0,-1 0 0,5 2 0,-3-1 71,-1 1 0,1 0 0,-1 0 0,1 0 0,-1 0 0,0 0 0,0 1 0,0-1 0,2 7 0,-1-3-33,-2-4-79,0-1 0,0 1-1,-1 0 1,1 0 0,-1 0 0,0 0-1,0 0 1,0 0 0,0 0 0,-1 3-1,1 3 15,0 1 15,0-8-51,1 0 0,-1 0 0,0 0 0,-1 0 0,1 0 0,0 0 0,0 0 0,-1 0 0,1 0-1,-2 2 1,-3 4 67,4-7-72,0 0 0,0 1 1,1-1-1,-1 1 0,0-1 1,1 1-1,-1-1 0,1 1 1,-1-1-1,1 1 0,0-1 0,-1 1 1,1 0-1,0-1 0,0 3 1,0 6-48,0-10 39,0 0 1,0 0-1,0 0 0,0 0 0,0 0 0,0 1 0,0-1 0,0 0 0,0 0 1,0 0-1,0 0 0,0 0 0,0 0 0,0 0 0,0 0 0,0 0 0,0 0 1,0 0-1,0 1 0,0-1 0,0 0 0,0 0 0,0 0 0,0 0 0,0 0 1,0 0-1,0 0 0,1 0 0,-1 0 0,0 0 0,0 0 0,0 0 0,0 0 1,0 1-1,0-1 0,0 0 0,0 0 0,0 0 0,0 0 0,0 0 0,0 0 1,1 0-1,-1 0 0,0 0 0,0 0 0,0 0 0,0 0 0,0 0 0,0 0 1,0 0-1,0 0 0,0 0 0,0 0 0,1 0 0,-1 0 0,0 0 0,8 0 40,-3 0-68,-1 1 1,0-1 0,0 0-1,1-1 1,-1 1-1,0-1 1,5-1 0,1-2 15,-7 2 15,0 1 1,0 0 0,0 0 0,0 0 0,0 0 0,0 0 0,0 1-1,0-1 1,6 1 0,-2-1-108,-1 0-1,1 0 1,-1 0 0,0-1-1,1 0 1,-1 0-1,0-1 1,0 1 0,-1-2-1,8-3 1,21-11-2045,-17 12 1108,26-6 0</inkml:trace>
</inkml:ink>
</file>

<file path=ppt/ink/ink2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32:11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3392,'65'-16'1248,"-65"16"-960,66 16-64,-33-16 64,-1 16-192,-15 1 96,-1-1-96,17 1 96,-33-1-128,0 17 320,-16-17-192</inkml:trace>
</inkml:ink>
</file>

<file path=ppt/ink/ink2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32:12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1 754 3488,'16'-33'1280,"-16"33"-992,66-32-64,-17-1 480,-16 16-416,49-48 384,0 16-384,16-33 256,0 16-288,17-16 64,-17 17-192,17 16 0,-33-1-64,-17 1 224,1 16-160,-33 1-1792,0 15 896</inkml:trace>
</inkml:ink>
</file>

<file path=ppt/ink/ink2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32:12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2560,'0'0'960,"0"0"-768,32 16-32,-15-16 704,15 0-512,34 17 192,-17-17-288,0 0 192,0 16-256,1 0 32,-18 1-128</inkml:trace>
</inkml:ink>
</file>

<file path=ppt/ink/ink2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32:12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49 845 3808,'-41'-14'1227,"34"12"-911,8-1-147,13-9 146,1 0 1,28-17-1,0 0-120,102-80 77,-66 53-144,199-134 379,-247 171-476,1-1 94,56-45 1,-73 52-99,5-5 45,28-29 0,-42 40-61,0-1 0,0 0-1,-1-1 1,0 1-1,0-1 1,-1 0 0,0 0-1,3-10 1,-3 6-39,7-27-56,-11 37 65,1-1 1,-1 1-1,0-1 0,0 1 1,0-1-1,0 0 0,0 1 1,-1-1-1,-1-4 0,2 5-35,-1 0-1,-1 0 1,1 0 0,0 1-1,-1-1 1,1 0-1,-3-2 1,4 4 46,-1 1 0,1 0 0,0 0 1,0 0-1,0-1 0,-1 1 1,1 0-1,0 0 0,0 0 0,-1 0 1,1 0-1,0-1 0,0 1 1,-1 0-1,1 0 0,0 0 0,-1 0 1,1 0-1,0 0 0,0 0 1,-1 0-1,1 0 0,0 0 0,-1 0 1,1 0-1,-8 9-166,7-6 168,0 0 0,0 0 0,1 0 0,-1 0 0,1 0 0,0-1 0,-1 1 0,1 0 0,1 0 1,0 5-1,-1 7 55,0 9-19,0 5-488,3 30 0,11 7-144</inkml:trace>
</inkml:ink>
</file>

<file path=ppt/ink/ink2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32:13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 3808,'0'-13'1227,"0"10"-742,0 0-112,0-4 403,0 14-283,3-1-290,0-2-173,0 0-1,1 0 1,-1 0-1,-1 1 1,1-1-1,-1 1 1,4 9 0,10 44 180,-12-43-166,-2-7-11,5 23 125,2-1 0,25 60-1,57 61 329,12-6-153,-70-100-240,41 50 150,-38-52 4,31 51-1,-1 21 506,-63-108-686,0 0-1,-1 1 0,0-1 0,2 12 1,4 12 173,-8-29-227,1 0 1,0 0 0,0 0 0,0-1 0,1 1-1,-1 0 1,0-1 0,1 1 0,1 1 0</inkml:trace>
</inkml:ink>
</file>

<file path=ppt/ink/ink2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32:14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 3712,'-13'0'1221,"13"0"-1213,0 0 0,0 0 1,-1 0-1,1 0 0,0 0 0,0 0 0,0 0 0,0 0 0,0 0 1,0 0-1,0 0 0,0 0 0,0 0 0,-1 0 0,1 0 0,0 0 1,0 0-1,0 0 0,0 0 0,0 0 0,0 0 0,0 0 0,0 0 1,0 0-1,0 0 0,0 0 0,-1 0 0,1 0 0,0 1 0,0-1 1,0 0-1,0 0 0,0 0 0,0 0 0,0 0 0,0 0 0,0 0 0,0 0 1,0 0-1,0 0 0,0 0 0,0 1 0,0-1 0,0 0 0,0 0 1,0 0-1,0 0 0,0 0 0,0 0 0,0 0 0,0 0 0,0 0 1,0 0-1,0 1 0,0-1 0,0 0 0,1 5 139,0 0 0,0 0 0,1 0 0,-1 0-1,1 0 1,0 0 0,1 0 0,-1-1 0,1 1 0,0-1 0,5 6-1,12 22 343,-6-5-256,1-1 0,1-1 1,21 26-1,-7-13-41,-8 6 85,-4-20-140,-15-20-83,0-1 1,0 1 0,0 1 0,0-1 0,-1 0-1,1 1 1,-1-1 0,2 7 0,-3-5 48,0 0 1,-1 0-1,1 0 1,-1 8-1,-1-3 260,1-9-340,0-1 1,0 1-1,-1-1 1,1 0 0,-1 1-1,1-1 1,-1 0-1,1 1 1,-1-1 0,0 0-1,0 0 1,0 1-1,0-1 1,0 0 0,0 0-1,0 0 1,0 0-1,0 0 1,0 0 0,0-1-1,-1 1 1,1 0-1,0-1 1,-1 1-1,1-1 1,0 1 0,-1-1-1,-2 1 1,3-1-15,0 1 5,0-1-1,0 0 1,0 1 0,0-1-1,0 0 1,0 0 0,0 0 0,0 0-1,0 0 1,0 0 0,-1 0-1,1 0 1,0 0 0,0-1 0,0 1-1,0 0 1,0-1 0,0 1-1,0-1 1,0 1 0,0-1-1,0 1 1,-1-2 0,-10-5 142,-12 1-21,18 5-132,0-1 1,0 1-1,0-1 0,1 0 0,-1-1 1,1 1-1,-1-1 0,1 0 0,0 0 1,-8-7-1,0-8-313,12 15 229,-1 0-1,0 0 0,0 1 0,0-1 1,-1 0-1,1 1 0,-1-1 0,-5-3 1,-17-8-847,25 13 836,-1 1 0,0 0-1,1-1 1,-1 1 0,0-1 0,0 1 0,0 0 0,0 0 0,1-1 0,-1 1 0,0 0 0,0 0-1,0 0 1,0 0 0,0 0 0,1 0 0,-1 0 0,0 0 0,-1 1 0,-2-1-344,-13 0-534</inkml:trace>
</inkml:ink>
</file>

<file path=ppt/ink/ink2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32:13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17 2240,'-14'-14'720,"11"12"-448,3 2-27,3 2 278,1 4-285,-1-1 1,1 1-1,-1-1 0,-1 1 1,1 0-1,2 8 1,1 4-63,7 17 223,12 34 29,-7-28-247,-2 1 0,13 52 1,67 209 495,-62-216-581,14 39 299,-32-74 5,1-2-128</inkml:trace>
</inkml:ink>
</file>

<file path=ppt/ink/ink2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32:14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3552,'17'-16'1312,"-17"16"-992,49 16-128,-16 0 992,16 1-704,0 16 640,17-1-640,-17 1-96,16 16-256,-16-32 416,1 15-320,-18-15 320,17-1-288,1-16-1056,-1 0 416</inkml:trace>
</inkml:ink>
</file>

<file path=ppt/ink/ink2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32:14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83 1248,'-14'-28'389,"11"23"-239,4-9 1264,-2-11 1159,1 24-2548,0 1 0,-1-1 1,1 1-1,0-1 0,0 1 0,0-1 1,-1 1-1,1 0 0,0-1 0,0 1 1,-1-1-1,1 1 0,-1-1 1,1 1-1,0 0 0,-1-1 0,1 1 1,-1 0-1,1-1 0,-1 1 0,1 0 1,0 0-1,-1-1 0,1 1 1,-1 0-1,0 0 0,1 0 0,-1 0 1,1 0-1,-1 0 0,1 0 1,-1 0-1,-1 0 99,4 2-19,2 3 0,0-2-61,-1 0-1,0 0 1,0 0-1,0 1 1,-1-1-1,1 1 1,2 4-1,3 12 312,10 31-1,8 23 404,-15-51-611,2 1-1,1-2 1,20 25-1,22 36 68,-33-44-116,52 83 188,-52-87 5,33 72-1,-9-8 244,-39-67-177,-1-18-333,-6-13-198,-1 1 0,1-1 0,0 1 0,0-1-1,-1 1 1,1-1 0,-1 1 0,1 0 0,-1-1 0,0 1-1,1 0 1,-1 1 0,0 13-1319</inkml:trace>
</inkml:ink>
</file>

<file path=ppt/ink/ink2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32:15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443 17 3904,'-13'-13'1253,"12"12"-1232,1 1-1,0 0 0,-1-1 1,1 1-1,-1 0 1,1 0-1,0-1 0,-1 1 1,1 0-1,-1 0 1,1 0-1,-1 0 0,1-1 1,-1 1-1,1 0 1,-1 0-1,1 0 0,-1 0 1,1 0-1,-1 0 1,1 0-1,-1 0 0,1 0 1,-1 1-1,1-1 1,0 0-1,-1 0 0,1 0 1,-1 1-1,1-1 1,-1 0-1,1 0 0,0 1 1,-1-1-1,0 1 1,1-1-20,-1 5 85,1-5-70,0 1 0,0-1-1,0 1 1,1-1 0,-1 1 0,0-1-1,-1 0 1,1 1 0,0-1 0,0 1 0,0-1-1,0 1 1,0-1 0,0 1 0,0-1 0,-1 0-1,1 1 1,0-1 0,0 0 0,-1 1-1,1-1 1,0 1 0,-1-1 0,1 0 0,0 0-1,-1 1 1,-1 1 95,1 0-1,0 0 0,0 0 1,0 0-1,0 0 1,0 0-1,0 0 0,0 0 1,0 3-1,-7 16 450,-1-12-216,-4 6 107,11-9-350,0-1 1,0 0-1,-1 11 1,2-9-18,-1 0 0,0 1 0,0-1 0,-4 9 0,1-7 22,-1 1 0,0-2 0,0 1-1,-1 0 1,-9 9 0,13-15-58,-1 0 0,1 0 1,-1 0-1,1-1 0,-1 1 0,0-1 1,1 0-1,-1 0 0,0 0 0,-1 0 1,1-1-1,0 0 0,0 0 0,-6 1 1,7-2-16,-8 2 49,1-1 0,-1 0 0,-20-1 0,9-1-42,-2 2-23,7-1-794,-1 0 0,-21-4 0,25 1 65,-21-7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33:17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17 172 3232,'-13'0'1035,"13"0"-1028,0 0 1,-1 0 0,1 0 0,0 0 0,0 0-1,0 0 1,0 0 0,0 0 0,0 0 0,-1 0-1,1 1 1,0-1 0,0 0 0,0 0 0,0 0-1,0 0 1,0 0 0,-1 0 0,1 0 0,0 0-1,0 0 1,0 0 0,0 1 0,0-1 0,0 0-1,0 0 1,0 0 0,0 0 0,0 0 0,0 0-1,0 1 1,0-1 0,-1 0 0,1 0 0,0 0-1,0 0 1,0 0 0,0 0 0,0 1 0,0-1-1,0 0 1,0 0 0,1 0 0,-1 0 0,0 0-1,0 0 1,0 1 0,0-1 0,0 0 0,0 0-1,0 0 1,0 0 0,0 1 0,1 5 89,0 0 0,0 0 1,3 9-1,2 11 239,2 21-32,-2-30-199,1 0 0,9 16 0,10 22 28,-20-35-105,11 22 13,22 23 34,-3 8 122,-3-19-74,10 19-11,-24-30-74,-11-23 23,14 24 0,-20-41-48,0 1 1,1-1-1,0 0 0,-1 0 1,1 0-1,0 0 0,5 3 1,-8-5-8,1-1 1,0 1-1,-1-1 0,1 0 1,-1 1-1,1-1 0,0 0 1,-1 0-1,1 1 0,0-1 1,-1 0-1,1 0 1,0 0-1,-1 0 0,1 0 1,0 0-1,-1 0 0,1 0 1,0 0-1,-1 0 0,1 0 1,0 0-1,-1-1 1,1 1-1,0 0 0,-1 0 1,1-1-1,0 1 0,-1 0 1,2-2-1,76-60 495,-13 5-207,28-11 164,-9 6-146,79-78 0,-140 117-273,97-81 40,6 23-149,-91 60 44,105-72-193,-28 4-458,-17 22 183,-94 67 492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36:26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94 3904,'-13'-13'1253,"13"13"-1244,0 0-1,0 0 1,0 0 0,0 0-1,0 0 1,-1 0-1,1 0 1,0 0 0,0 0-1,0 0 1,0 0-1,0 0 1,0-1 0,0 1-1,0 0 1,0 0 0,0 0-1,-1 0 1,1 0-1,0 0 1,0 0 0,0-1-1,0 1 1,0 0-1,0 0 1,0 0 0,0 0-1,0 0 1,0 0-1,0 0 1,0-1 0,0 1-1,0 0 1,0 0-1,0 0 1,0 0 0,0 0-1,0 0 1,0 0 0,1-1-1,-1 1 1,0 0-1,0 0 1,0 0 0,0 0-1,0 0 1,0 0-1,0 0 1,0 0 0,0 0-1,0-1 1,1 1-1,-1 0 1,0 0 0,0 0-1,0 0 1,24-15 734,-1 2-132,-12 7-425,0 2 0,1 0 0,0 0 0,0 1 0,0 0-1,14 0 1,-16 1-137,7 1-6,-1 0 1,0 1 0,0 1-1,1 0 1,-1 1 0,21 6-1,-34-8-39,12 3 9,-10-2-1,-1-1 1,0 1 0,0 0 0,0 0 0,0 0 0,1 1 0,-2-1 0,1 1 0,0 0-1,0 0 1,0 1 0,-1-1 0,0 1 0,1 0 0,3 3 0,-7-5 1,1-1-1,-1 0 1,1 1 0,0-1 0,-1 1 0,1-1 0,-1 1 0,1-1-1,-1 1 1,1-1 0,-1 1 0,0 0 0,1-1 0,-1 1-1,0 0 1,1-1 0,-1 1 0,0 0 0,0 0 0,1-1 0,-1 1-1,0 0 1,0-1 0,0 1 0,0 0 0,0 0 0,0-1 0,0 1-1,-1 0 1,1 0 0,0-1 0,0 1 0,0 0 0,-1-1-1,1 1 1,0 0 0,-1-1 0,1 1 0,-1 1 0,-2 2 120,2-2-114,0 0 1,1 0-1,-2-1 1,1 1-1,0-1 1,0 1-1,0-1 1,-1 1 0,1-1-1,-1 0 1,1 1-1,-1-1 1,1 0-1,-1 0 1,0 0-1,1 0 1,-1-1-1,0 1 1,0 0 0,0-1-1,-2 1 1,-9 3 49,4 0-281,-1-1 0,-1 0 0,1-1-1,-12 2 1,4-1-391,-29 10-470</inkml:trace>
  <inkml:trace contextRef="#ctx0" brushRef="#br0" timeOffset="1">79 1 2976,'0'0'971,"0"5"-603,1 3-393,-1-2 429,1 0 0,-1-1 1,0 1-1,-1 0 0,1 0 0,-4 11 1,-5 7 766,5-14-758,0 1 0,-5 19 0,4 17 510,1-23-607,1-9-34,0 0 0,0 27 1,3-20-151,-2 0 0,0 0 0,-9 34 0,4-19 100,2-1 1,2 1-1,2 70 0,1-62-111,0-32-731,3-21-1532,-3 8 2027,1 0 0,0-1 0,0 1 0,0 0 0,-1-1 0,1 1 0,0 0 0,0 0 0,0 0 0,0 0 0,-1 0 0,1 0 0,2 0 0</inkml:trace>
</inkml:ink>
</file>

<file path=ppt/ink/ink2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32:18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639 34 2816,'0'-2'159,"1"0"0,-1-1-1,1 1 1,-1-1 0,1 1 0,0 0 0,0-1 0,3-3-1,-2 1-88,-3 5-30,0-1 1,0 1 0,0-1 0,0 1 0,0 0 0,0-1 0,0 1 0,-1 0 0,1 0 0,0 0 0,0 0 0,0 0 0,0 0 0,0 0 0,0 0 0,-1 0 0,0 1 0,-7-1 38,-4-1-33,3 1-35,0 0 0,0 1 0,-13 1 0,-19 11 27,27-8 15,-23 5 0,18-8-46,1-1 0,-28-1 0,21-1-44,12 1 6,1-1 1,0 0-1,-14-5 0,13 4 10,1-1 0,-1 2-1,-15-1 1,21 2 34,-1 0-1,-15-3 1,0-5 8,21 9-26,0-1-1,0 1 1,0-1 0,1 1-1,-1 0 1,0 0 0,-2 2-1,5-3 6,-1 0 0,1 0 0,0 1 0,0-1 0,-1 0 0,1 0 0,0 0 0,0 0 0,-1 0 0,1 0 0,0 1 0,0-1 0,-1 0 0,1 0 0,0 0 0,0 0 0,0 1 0,-1-1 0,1 0 0,0 0 0,0 1 0,0-1 0,0 0 0,0 0 0,0 1 0,-1-1 0,1 0 0,0 0 0,0 1 0,0-1 0,0 0 0,0 1 0,0-1 0,0 0 0,0 0 0,0 1 0,0-1 0,1 10 51,-1 0-2,0 1-1,-1-1 1,-1 12 0,-9 27 15,5 12-32,-5-7-27,6 6 27,-6-8 112,8-32-95,2-12 50,0 0 1,0-1 0,-1 1-1,0-1 1,0 1 0,-5 8-1,-1 0 109,-14 31 608,22-46-790,0 0 0,-1 0 0,1 0 0,0 0 0,0 0-1,-1 0 1,1 0 0,-1-1 0,1 1 0,-1 0-1,1 0 1,-1 0 0,1 0 0,-1-1 0,0 1-1,1 0 1,-1-1 0,-1 2 0,-4 3 134,5-5-155,1 1 1,0-1-1,-1 1 0,1-1 1,0 0-1,0 1 0,0-1 1,0 1-1,-1-1 0,1 1 1,0-1-1,0 1 0,0-1 1,0 1-1,0 0 0,0-1 1,0 1-1,0-1 0,0 1 1,1-1-1,-1 1 0,0-1 1,0 1-1,0-1 0,1 0 1,-1 1-1,0-1 0,0 1 1,1-1-1,0 1 0,11 11 75,-4-8-32,0-1 0,0 0-1,0-1 1,0 0-1,0 0 1,13 1 0,52-2 229,-32-2-82,90 1 471,-84 0-500</inkml:trace>
</inkml:ink>
</file>

<file path=ppt/ink/ink2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32:19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33 296 5632,'-33'-17'2112,"33"17"-1664,17 0-96,-17 0 224,0 0-384,16 0-352,0 0 64,17-16 224,0 16-64,33-16-3936,-17-1 2080</inkml:trace>
  <inkml:trace contextRef="#ctx0" brushRef="#br0" timeOffset="1">705 1 1152,'-16'16'416,"16"-16"-320,-50 33 0</inkml:trace>
</inkml:ink>
</file>

<file path=ppt/ink/ink2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32:19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66 2816,'-14'14'917,"14"-14"-906,-1 0 1,1 0-1,0 0 0,0 1 0,-1-1 0,1 0 0,0 0 1,0 1-1,0-1 0,-1 0 0,1 0 0,0 1 0,0-1 1,0 0-1,0 0 0,-1 1 0,1-1 0,0 0 0,0 1 1,0-1-1,0 0 0,0 1 0,0-1 0,0 0 0,0 1 1,0-1-1,0 0 0,0 1 0,0-1 0,0 0 1,0 1-1,0-1 0,1 0 0,-1 1 0,0-1 0,0 1 1,1-1 20,-1 0 1,0 0-1,0 1 1,0-1 0,0 0-1,0 1 1,0-1 0,0 0-1,1 1 1,-1-1 0,0 0-1,0 1 1,0-1 0,0 0-1,0 1 1,0-1 0,0 0-1,-1 1 1,1-1-1,0 0 1,0 1 0,0-1-1,0 0 1,0 0 0,0 1-1,-1-1 1,1 0 0,0 0-1,0 1 1,0-1 0,-1 0-1,1 0 1,0 1 0,0-1-1,-1 0 1,1 1 0,-3 2 176,-24 21 915,13-19-948,9 2-80,5-6-86,0-1-1,-1 1 1,1-1 0,0 0 0,0 1 0,-1-1-1,1 0 1,0 1 0,0-1 0,-1 0 0,1 1 0,0-1-1,-1 0 1,1 1 0,0-1 0,-1 0 0,1 0-1,-1 0 1,1 1 0,0-1 0,-1 0 0,1 0-1,-1 0 1,1 0 0,-1 0 0,1 0 0,0 0-1,-1 0 1,1 0 0,-1 0 0,-2 0 75,6-3-64,1 0-64,1 0-1,0 0 0,0 0 0,0 1 0,10-4 0,8-4-7,12-9 31,-26 13 21,1 0 1,18-7-1,2 8-5,-11 2-8,-6 0-13,-1 0 1,0-2-1,23-10 1,5-2 10,-16 6 9,-22 10 15,0 0-1,1 0 1,-1 0-1,0 0 1,0 0-1,0 0 1,0 1-1,1-1 1,3 0-1,-1 4 397,-5-2-400,7 6 230,-10-2 34,-1-1-137,-1 9 75,0-4-79,-7 18 211,9-17-248,-10 26 232,11-32-284,0-1 0,0 1 0,0 0 0,1 0 0,0 0 0,0 0 0,0 0 0,0 0 0,0 8 0,1-10-11,0 0 0,0 0 1,1 0-1,-1 0 0,0 0 0,1 0 0,-1 0 0,1-1 0,0 1 0,0 0 0,0 0 0,2 3 0,-2-4-13,0 1-1,0-1 1,-1 1 0,1-1-1,0 1 1,-1 0 0,1-1-1,-1 1 1,1-1 0,-1 1-1,0 0 1,1 3 0,-1 8 101,-1-13-113,1 0 0,0 0 0,0 0 0,0 1 0,0-1 0,0 0 0,0 0-1,0 0 1,0 0 0,0 0 0,0 0 0,0 0 0,0 0 0,0 0 0,0 1 0,0-1 0,0 0 0,0 0 0,0 0 0,0 0 0,0 0-1,1 0 1,-1 0 0,0 0 0,0 0 0,0 0 0,0 0 0,0 1 0,0-1 0,0 0 0,0 0 0,0 0 0,0 0 0,0 0 0,0 0-1,0 0 1,0 0 0,1 0 0,-1 0 0,0 0 0,0 0 0,0 0 0,0 0 0,0 0 0,0 0 0,0 0 0,0 0 0,0 0 0,0 0-1,1 0 1,-1 0 0,0 0 0,0 0 0,0 0 0,0 0 0,0 0 0,1 0 1,1 0 1,-1 0-1,0 0 1,0 0-1,0 0 1,0 1-1,1-1 1,-1 0-1,0 1 1,0-1-1,2 2 0,14 13-171,-13-11 139,0 0 11,0 0 0,0 0 0,0 0 0,3 6 0,-1 4 53,-5-14-34,-1 1 0,1-1-1,0 0 1,0 1 0,0-1-1,0 0 1,-1 0 0,1 0-1,0 1 1,0-1 0,0 0-1,0 0 1,1-1 0</inkml:trace>
</inkml:ink>
</file>

<file path=ppt/ink/ink2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32:19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34 2912,'0'-12'1099,"0"24"-91,-3-10-539,-8 9 288,8-8-229,3-3-53,3 0-38,10 0 775,38-1 436,-47 0-1622,1 0 0,-1 1 0,1-2 0,-1 1 0,0 0 0,0-1 0,1 0-1,5-3 1,-3 1 64,0 0 1,0 1-1,0-1 0,0 2 0,1-1 0,9-1 0,5-2 31,-19 5-277,0 0-1,0 0 0,0 1 1,0 0-1,0-1 0,0 1 1,4 1-1,1-1-862,8 0-399</inkml:trace>
</inkml:ink>
</file>

<file path=ppt/ink/ink2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32:20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4480,'0'16'1664,"0"-16"-1312,33 17-64,-17-17 544,1 0-512,15 0 0,18-17-192,-1 17-1856,0-16 960</inkml:trace>
</inkml:ink>
</file>

<file path=ppt/ink/ink2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32:20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49 5408,'-41'0'1728,"41"0"-1710,-1 0 0,1 0 0,0 0 0,-1 0 0,1 0 0,0 0 0,-1 0-1,1 0 1,-1 0 0,1 0 0,0 0 0,-1 0 0,1 0 0,0 0 0,-1 0 0,1 0 0,0 0 0,-1 0 0,1 0 0,0 1 0,-1-1 0,1 0 0,0 0 0,0 0 0,-1 1 0,1-1 0,0 0 0,0 0 0,-1 1 0,1-1 0,0 0 0,0 1 0,0-1 0,0 0 0,-1 0-1,1 1 1,0 0 0,-3 5 178,-1 1 0,0-1-1,0 0 1,-1 0-1,-5 6 1,7-9-147,0 1 0,0-1 0,0 0 0,1 1 0,0 0 0,-1-1 1,1 1-1,0 0 0,1 0 0,-1 0 0,1 0 0,0 0 0,0 1 0,0-1 0,1 0 1,-1 1-1,1-1 0,0 6 0,1-2-2,0-1 0,1 1 0,0-1 0,0 0 0,1 0 0,0 0 0,0 0-1,0-1 1,8 11 0,-8-13-13,-1-1 0,1 1 0,1-1-1,-1 0 1,0 0 0,1-1 0,-1 1-1,1-1 1,0 0 0,0 0 0,5 3-1,2-1 47,0-1 1,17 4-1,-24-6-47,1-1 0,0 1 1,0-1-1,0 0 0,0 0 1,0-1-1,0 1 1,0-1-1,7-2 0,-1-1 106,0 0 1,15-9-1,-13 7-32,-4 2-12,-7 3-72,0 0 1,0 0-1,1 0 1,-1 0-1,0 0 1,0 0 0,0 0-1,0-1 1,0 1-1,0-1 1,-1 0-1,1 1 1,0-1-1,-1 0 1,1 0-1,-1 0 1,0 0 0,0 0-1,2-5 1,-1-1 38,-1 0 1,-1 0 0,1 0 0,-1 0 0,-1 0 0,1 0-1,-1 0 1,-1 0 0,1 1 0,-6-14 0,4 12-69,-1-1 0,0 0 1,-1 1-1,0 0 0,-1 0 1,0 0-1,0 1 0,-9-10 1,9 13-64,-1 0 1,1 1-1,0-1 1,-1 1-1,0 1 1,0-1-1,0 1 0,-1 0 1,-11-2-1,3 0-600,15 4 450,0 1 1,0 0-1,0-1 0,0 1 1,0 0-1,0 0 0,0 0 1,0 0-1,0 0 0,0 0 1,0 0-1,0 0 0,0 0 1,0 0-1,0 0 0,0 1 1,-1 0-1,-15 12-2634</inkml:trace>
</inkml:ink>
</file>

<file path=ppt/ink/ink2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32:21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1 1664,'-14'0'528,"12"0"-325,2 0-6,0 0 315,0 0-144,0 0-37,0 0-129,0 0-31,0 0 0,-3 3 181,2-2-315,-1 0 0,1 0 1,0 1-1,0-1 0,0 1 1,0-1-1,0 1 0,0-1 1,1 1-1,-1-1 0,0 1 1,1 0-1,-1-1 0,1 1 1,0 0-1,0-1 0,-1 4 1,1 0 32,-1 1 1,0-1 0,0 1-1,-1-1 1,0 0 0,1 1 0,-2-1-1,1 0 1,-1 0 0,-3 5-1,-4 9 96,1-4 14,5-8-106,0 1 0,1-1 0,0 1 0,0-1 0,-1 9 0,0 5 68,3-14-77,0 1 1,-1 0-1,1-1 0,-2 1 0,-5 12 1,-11 29 531,14-40-489,4-7-86,0-1 0,0 1 0,0-1 0,0 1 1,1-1-1,-1 1 0,0 0 0,1-1 1,-1 1-1,1 3 0,0-2 229,0-6-65,0-1-145,1 1 0,1-1-1,-1 0 1,1 0 0,-1 0-1,1 1 1,0-1 0,0 1-1,5-6 1,5-11 0,-12 19-41,4-6-8,-1 0 0,1-1 0,-2 1 0,1-1 0,1-9 0,-1 4-1,2 0-1,0 1 0,1 0 0,0 0 0,15-22 1,-9 15-39,-9 13 16,1 0 0,-1 0 0,1 0 0,0 1 0,1-1 0,-1 1 0,1 0 0,0 0 0,11-8 0,-12 11-6,-1 0 1,0 0 0,0-1-1,0 0 1,0 1 0,-1-1-1,1 0 1,4-7 0,-4 4-32,-3 5 64,0 1-1,0-1 0,0 1 1,0-1-1,0 1 0,1-1 1,-1 1-1,0-1 0,0 1 1,1 0-1,-1-1 1,0 1-1,1-1 0,-1 1 1,0 0-1,1-1 0,-1 1 1,0 0-1,1 0 0,-1-1 1,1 1-1,-1 0 0,1 0 1,-1-1-1,0 1 0,1 0 1,-1 0-1,1 0 0,-1 0 1,1 0-1,-1 0 0,1 0 1,-1 0-1,1 0 0,0 0 1,-1 0 3,0 0 1,0 0-1,0 0 0,0 0 1,0 0-1,0 0 1,1 0-1,-1 0 0,0 0 1,0 0-1,0 0 1,0 0-1,0 0 0,0 0 1,0 0-1,0 0 1,0 0-1,1 0 1,-1 0-1,0 0 0,0 0 1,0 0-1,0 0 1,0 0-1,0 0 0,0 0 1,0 0-1,0 0 1,0 0-1,0 0 0,0 1 1,1-1-1,-1 0 1,0 0-1,0 0 0,0 0 1,0 0-1,0 0 1,0 0-1,0 0 1,0 0-1,0 0 0,0 0 1,0 1-1,0-1 1,0 0-1,0 0 0,0 0 1,0 0-1,0 0 1,0 0-1,0 0 0,0 0 1,0 0-1,0 1 1,0-1-1,0 8-35,1-4 60,-1-1 1,0 1 0,0 0 0,0-1-1,-1 1 1,1 0 0,-1-1-1,-1 6 1,0-5 24,0-1 0,0 1 0,1 0 0,-1-1 0,1 1 0,0 0 0,0 0 0,0 0 0,1 0 0,-1 7 0,2 19 149,0-18-116,0 0 0,-1 0 0,-1 1 1,-3 20-1,-3-19 47,6-13-109,0 1 0,0-1-1,1 1 1,-1-1 0,0 1 0,1-1 0,-1 1 0,1 0 0,-1-1-1,1 1 1,0-1 0,0 3 0,0 26 461,0-30-483,0 0 0,0 0 1,0 0-1,0 0 0,0 0 0,0 0 0,0 1 1,0-1-1,0 0 0,0 0 0,0 0 0,0 0 1,0 0-1,0 0 0,0 0 0,0 0 0,0 0 1,0 0-1,0 1 0,0-1 0,0 0 0,0 0 0,0 0 1,0 0-1,0 0 0,0 0 0,0 0 0,0 0 1,0 0-1,0 0 0,0 0 0,0 0 0,1 1 1,-1-1-1,0 0 0,0 0 0,0 0 0,0 0 1,0 0-1,0 0 0,0 0 0,0 0 0,0 0 1,0 0-1,1 0 0,-1 0 0,0 0 0,0 0 1,0 0-1,0 0 0,0 0 0,0 0 0,0 0 0,0 0 1,0 0-1,1 0 0,-1 0-63,1 0-1,-1 0 1,1 0-1,-1 0 1,1 0-1,-1 0 1,1 0 0,-1-1-1,1 1 1,-1 0-1,1 0 1,-1 0-1,1 0 1,-1-1 0,1 1-1,-1 0 1,1-1-1,-1 1 1,1 0-1,-1-1 1,0 1 0,1 0-1,-1-1 1,1 1-1,-1-1 1,0 1-1,0-1 1,1 1-1,-1-1 1,0 1 0,0-1-1,0 1 1,1-1-1,-1 1 1,0-1-1,0 1 1,0-1 0,0 1-1,0-1 1,0 1-1,0-1 1,0 1-1,0-1 1,0 1 0,-1-2-1,1-14-1666</inkml:trace>
</inkml:ink>
</file>

<file path=ppt/ink/ink2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32:21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14 2656,'14'-13'837,"-14"13"-808,0 1 1,1-1-1,-1 1 0,0-1 0,0 1 0,0-1 1,0 1-1,0-1 0,0 1 0,0-1 0,0 1 1,0-1-1,0 1 0,0-1 0,0 0 1,0 1-1,0-1 0,0 1 0,-1-1 0,1 2 1,-7 1 564,14-4-10,-4 1 440,-6 0-277,-8 0-17,11 0-722,0 0 0,0 0 0,0 0-1,0 0 1,-1 0 0,1 0 0,0 0 0,0 0-1,0 0 1,0 0 0,0 0 0,0 0-1,0 0 1,0 0 0,0 0 0,0 0-1,-1 0 1,1 0 0,0 0 0,0 0 0,0 0-1,0 0 1,0 0 0,0 1 0,0-1-1,0 0 1,0 0 0,0 0 0,0 0-1,-1 0 1,1 0 0,0 0 0,0 0-1,0 0 1,0 0 0,0 0 0,0 0 0,0 0-1,0 1 1,0-1 0,0 0 0,0 0-1,0 0 1,0 0 0,0 0 0,0 0-1,0 0 1,0 0 0,0 0 0,0 0-1,0 1 1,0-1 0,0 0 0,0 0 0,0 0-1,0 0 1,0 11 328,0-11-330,0 1-1,0-1 1,0 0 0,0 0-1,0 0 1,0 1 0,0-1-1,0 0 1,0 0-1,0 1 1,0-1 0,-1 0-1,1 0 1,0 0 0,0 1-1,0-1 1,0 0 0,0 0-1,-1 0 1,1 0-1,0 1 1,0-1 0,0 0-1,-1 0 1,1 0 0,0 0-1,0 0 1,0 0 0,-1 0-1,1 0 1,0 0-1,0 0 1,-1 1 0,1-1-1,-1 0 8,-1 1 10,-1 0 0,1 0 1,1 0-1,-1 1 1,0-1-1,0 0 1,0 1-1,1-1 1,-1 1-1,1 0 0,-1-1 1,1 1-1,-1 0 1,1 0-1,0 0 1,-1 4-1,-28 29 526,28-31-528,-1-1-1,2 1 0,-1 0 1,0 0-1,1 0 0,0 0 1,0 0-1,-1 7 0,0 36 141,2-40-131,0-3-2,0 0 1,1-1-1,-1 1 0,1 0 1,0 0-1,0 0 1,2 6-1,-2-9-2,0 1 0,0 0 1,0 0-1,0-1 0,0 1 0,0 0 0,1-1 0,-1 0 1,1 1-1,-1-1 0,1 0 0,0 1 0,-1-1 1,1 0-1,0 0 0,0 0 0,3 0 0,-1 0-109,0 0-1,0-1 0,1 1 0,-1-1 1,0 0-1,1-1 0,-1 1 0,0-1 1,0 1-1,0-2 0,8-1 1,12-3-2390,15 3 314,-32 3 1865</inkml:trace>
</inkml:ink>
</file>

<file path=ppt/ink/ink2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32:22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3904,'0'0'1440,"0"0"-1120,0 0-96,0 0 960,0 0-704,0 17-128,0 16-224,-17-1 512,17 1-352</inkml:trace>
</inkml:ink>
</file>

<file path=ppt/ink/ink2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32:51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77 2560,'-27'-27'832,"27"27"-818,-1 0-1,1-1 1,0 1 0,-1 0-1,1 0 1,0-1 0,-1 1-1,1 0 1,0-1 0,0 1-1,-1 0 1,1-1 0,0 1-1,0 0 1,0-1 0,-1 1-1,1-1 1,0 1 0,0 0 0,0-1-1,0 1 1,0-1 0,0 0 9,0 0 1,0-1-1,0 1 1,-1 0-1,1 0 1,0 0-1,0 0 1,-1-1-1,1 1 1,-1 0-1,0-1 1,-14-16 728,15 18-752,-1-1 9,0 1 1,0-1-1,1 0 0,-1 1 0,0-1 1,0 0-1,0 1 0,1-1 0,-1 1 1,0-1-1,0 1 0,0 0 0,0-1 1,-1 1-1,1 0-4,1 0 0,-1 0 0,1 0 0,-1 0 0,1 0 1,-1 0-1,0 1 0,1-1 0,-1 0 0,1 0 0,-1 1 0,1-1 0,-1 0 1,1 1-1,-1-1 0,1 0 0,0 1 0,-1-1 0,1 1 0,-1-1 0,1 0 1,0 1-1,0-1 0,-1 1 0,1 0 0,-1 1 21,0 1-1,0-1 1,1 0-1,-1 1 1,1-1-1,0 1 1,-1-1-1,2 4 1,-1 12 189,0 7 112,-3 33 0,2-49-266,-12 178 800,13 259 30,0-78-752,1-317-59,-5 106 218,-23 23 849,26-158-1157,1-19-306,0-1 0,0 1-1,0 0 1,0-1 0,0 1-1,-1-1 1,1 1 0,-1-1-1,-1 5 1,-12 9-1684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36:27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5216,'26'26'1696,"-16"-19"-1040,-1-2-478,-1 0 0,0 0 0,0 1 0,-1 0 0,9 8 0,-13-11-118,0 0 1,0 1-1,0-1 1,-1 1 0,1-1-1,-1 1 1,0 0-1,0 0 1,0 0-1,0 0 1,-1 1 0,0-1-1,1 0 1,-2 1-1,2 5 1,-2 48 350,0-57-389,0 1 0,0 0 0,-1 0 0,1 0 0,0-1 1,-1 1-1,1 0 0,-1-1 0,0 1 0,1 0 0,-1-1 0,0 1 1,0-1-1,0 1 0,0-1 0,0 1 0,0-1 0,-1 0 1,-1 2-1,-10 13 127,11-11-130,2-5-19,-1 1 1,1 0 0,0-1-1,0 1 1,-1 0-1,1-1 1,-1 1-1,1-1 1,0 1 0,-1-1-1,1 1 1,-1-1-1,1 1 1,-1-1-1,1 1 1,-1-1 0,0 0-1,1 1 1,-1-1-1,1 0 1,-2 1-1,-3 1 1,-7 9 28,12-10-25,-1-1 1,1 0 0,0 1 0,0-1 0,-1 1 0,1-1 0,0 1 0,0-1 0,-1 0 0,1 1 0,0-1 0,0 1-1,0-1 1,0 1 0,0-1 0,0 1 0,0-1 0,0 1 0,0-1 0,0 1 0,0-1 0,0 1 0,0-1 0,0 1-1,1-1 1,-1 1 0,0-1 0,0 1 0,0-1 0,1 1 0,28 15 854,-27-16-809,1 1 0,-1 0 0,1-1 1,-1 0-1,1 0 0,0 0 1,-1 0-1,1 0 0,0 0 0,-1 0 1,1-1-1,-1 0 0,1 1 0,-1-1 1,1 0-1,-1 0 0,3-2 1,9-2 174,16-1 40,-19 4-232,-1-1-1,14-4 1,-8 1-1122,-1-1 0,0 0 1,0-2-1,-1 1 0,0-2 1,22-18-1,-18 10-1135</inkml:trace>
</inkml:ink>
</file>

<file path=ppt/ink/ink2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32:52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0 4576,'-33'17'1664,"33"-17"-1280,0 82-96,0-33 320,0 0-384,16 0 672,1 17-480,-1-17 128,17 0-288,0-16 544,0-17-448,16-16 448,-16 0-448,16-16 256,-17-17-352,1-16-2400,-16-17 1152</inkml:trace>
</inkml:ink>
</file>

<file path=ppt/ink/ink2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32:52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0 115 2496,'0'0'784,"3"-5"-464,-1 1-290,-1 1 10,0 1-1,0-1 1,0 1-1,0-1 1,1 1-1,0-1 0,-1 1 1,1 0-1,0 0 1,0 0-1,0 0 1,0 0-1,0 0 0,0 1 1,5-3-1,15-2 205,-14 4-156,-1 0 1,1 0-1,10-5 1,-3-2 7,-6 4 30,1 1 1,-1 0 0,13-4-1,11 2 119,-15 1-174,-12 3-43,0 0 0,0 1 1,1 0-1,-1 0 0,13-1 0,-18 2-18,-1 0 0,1 0-1,-1 0 1,1 0 0,0 0-1,-1 0 1,1 1 0,-1-1-1,1 0 1,-1 0 0,1 0-1,-1 0 1,1 1-1,-1-1 1,1 0 0,-1 1-1,1-1 1,-1 0 0,1 1-1,-1-1 1,1 0 0,-1 1-1,0-1 1,1 1 0,-1-1-1,0 1 1,0-1-1,1 1 1,-1-1 0,0 1-1,0-1 1,1 1 0,-1-1-1,0 1 1,0-1 0,0 1-1,0-1 1,0 1-1,0 0 1,0-1 0,0 1-1,0-1 1,0 1 0,0-1-1,0 1 1,-1-1 0,1 1-1,0 0 1,-2 4 106,0-1 0,1 1 0,-2-1 0,1 1 0,-4 5-1,-3 4-372,2 0-1,-10 24 0,0 8-387</inkml:trace>
</inkml:ink>
</file>

<file path=ppt/ink/ink2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32:52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13 670 4800,'-11'-1'1536,"11"1"-1517,0-1-1,0 1 1,0 0-1,0 0 1,0 0-1,-1 0 1,1 0-1,0 0 1,0 0 0,0 0-1,0 0 1,0 0-1,0-1 1,0 1-1,0 0 1,0 0-1,0 0 1,0 0-1,0 0 1,0 0 0,0 0-1,0-1 1,0 1-1,0 0 1,0 0-1,0 0 1,0 0-1,0 0 1,0 0 0,0 0-1,0-1 1,0 1-1,0 0 1,0 0-1,0 0 1,0 0-1,0 0 1,0 0 0,0 0-1,0 0 1,0-1-1,1 1 1,17-14 268,-14 12-259,0-1 0,0 0 1,-1 0-1,5-4 0,17-34 191,16 3-59,0-11-21,-28 33-105,23-24-46,51-79 0,-62 70 103,-15 34-56,4-9 37,-11 16-34,-2 0 1,1 0-1,-1-1 1,-1 1-1,1 0 1,-3-15-1,2 0-14,1 4-29,0 13-5,-1 1-1,0 0 1,0-1 0,0 1 0,0-1 0,-1 1 0,0 0 0,0-1 0,-4-8-1,2 8-7,-1 1 0,0 0 0,0-1-1,-1 1 1,-7-6 0,1 0-17,9 9 35,1 1-1,-1-1 1,1 1-1,-1 0 0,0 0 1,1 0-1,-1 0 1,0 0-1,0 0 1,0 0-1,0 0 0,-2 0 1,3 1 2,0 0-1,0 0 1,0 0 0,0 0-1,0 1 1,1-1 0,-1 0-1,0 0 1,0 0 0,0 1-1,0-1 1,1 1 0,-1-1-1,0 0 1,0 1 0,1-1-1,-1 1 1,0 0 0,1-1 0,-1 1-1,1-1 1,-1 1 0,1 0-1,-1 0 1,1-1 0,-1 1-1,1 0 1,0 0 0,-1 0-1,1-1 1,0 1 0,-1 1-1,-4 31 58,1-14-47,-16 92 502,18-88-377,0 0-1,1 0 1,3 24-1,25 191 627,-27-236-764,11 69 535,-7-59-482,-1 0 0,2-1 0,7 17 0,-9-23-366,-1 0 1,0-1-1,1 1 1,4 4-1,-7-9 251,1 1 1,0-1-1,-1 1 1,1-1-1,0 1 0,0-1 1,0 0-1,-1 1 1,1-1-1,0 0 1,0 1-1,0-1 0,0 0 1,-1 0-1,1 0 1,0 0-1,0 0 0,1 0 1</inkml:trace>
</inkml:ink>
</file>

<file path=ppt/ink/ink2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32:53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4640,'16'32'1728,"-16"-32"-1344,16 33-96,-16-16 320,0-1-384,0 0 64,17 1-192,-17 16 288,0-17-192,0-16 32,0 16-128,0 1 352,0-17-224,0 0-192,0 0-32,16 0-64,17-17 0</inkml:trace>
</inkml:ink>
</file>

<file path=ppt/ink/ink2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33:18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1 296 640,'0'0'224,"2"0"-133,12-1 25,-8 0-37,0 1 0,0 0-1,0 0 1,0 0-1,-1 1 1,12 2-1,-10 0-72,1 0 0,-1-1 0,1 0 0,-1-1-1,1 0 1,0 0 0,-1 0 0,1-1 0,0 0-1,14-3 1,-3-1 33,-9 1-7,0 1 1,0 0 0,0 1 0,16 0 0,1 2 68,-1 2 1,28 6-1,-43-7-101,1 0 0,-1-2-1,1 1 1,16-2 0,-7 0 1,6 1 24,-16-1-13,1 1 1,0 1-1,11 2 1,1 3-7,-18-4-2,1-1 1,-1 1-1,1-1 0,-1 0 0,9-1 1,-5 0-4,0 1 1,13 1 0,16 9 30,4-6 112,-19 1-70,-13-4-35,0 0 0,0 0-1,17 0 1,139-2 223,7 0-337,-154-1 154,-1 0 0,21-5 0,-23 3-21,1 0 0,19 1 0,22 3-147,-11 0-48,58-6 0,-73 0 137,-4 1 0,40-1 0,-24 4-9,-18 0-17,0 1 1,38 5 0,-40 0 4,-9-2 140,0-1 0,25 2 0,-17-5 6,-6 1-14,-1 0 0,22 3 0,-23 1-63,-9-3-32,0 1 0,0-1 0,8 0 0,25-6 15,-17 1-19,7 2-41,39 2 0,-36 0-11,34-3-1,10-8 217,-9 6-53,112-23-139,-114 23-48,-45 2 63,-9 1 9,23-1 1,42 8 76,-9-10 187,-2 10-69,-1-10-102,-21 9-68,-22 0-18,20-1 85,49-3-1,-44 0 118,169 0-83,-179 0-129,87-3 38,-80-2-38,59-4 43,113 9 96,-98-8-209,7 0-19,102 8 73,385 0 187,-506-8-243,20-1-319,-87 10 425,99-4 204,-94-2-169,90-4 50,341 9-162,-332-8 54,12 0 118,-11-2-79,-94 6-25,51-2 71,8-4-53,-8 4-112,-49 1 25,76-4-82,118 9 324,-114 9-202,-2-1-18,299-8 155,-322-8-236,16-1 68,152 9 356,-248-1 13,32-5 0,-8 0-159,42 0-244,2-5-21,-7 6 96,5-6 69,-58 8 16,99-13 250,21 0 60,-102 13-358,50-8-11,7 5 27,-12-5 288,-13 6-75,-4-6-31,-38 7-170,76-11 66,-93 9-260,0 2-1,1 1 0,44 0 1,-38 3-4106</inkml:trace>
</inkml:ink>
</file>

<file path=ppt/ink/ink2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34:09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0 575 2656,'0'49'2437,"0"-47"-2371,0-1 1,1 1-1,-1 0 0,0-1 1,1 1-1,-1 0 0,1-1 0,-1 1 1,1 0-1,0-1 0,-1 1 0,1-1 1,0 1-1,0-1 0,2 2 1,3 5 99,0 2 57,-1-5-67,-1 1 0,-1-1 0,1 1 0,4 11-1,-5-3 165,-3-12-257,1 1 1,-1-1 0,1 1-1,0-1 1,0 0 0,0 0-1,0 1 1,0-1 0,0 0-1,0 0 1,1 0 0,-1 0-1,3 2 1,4 4 296,-5-5-213,0 1 0,0-1 0,1 0 1,0 0-1,4 3 0,-3-3 101,1 0 0,0-1 0,9 4 0,-9-9-128,-1 1 1,0 0 0,1-1 0,-1 0-1,-1 0 1,1-1 0,4-3 0,-4 4-69,4-5 46,-4 4-38,0 0-1,1 0 1,7-4-1,47-16 192,5-14 123,9-6-119,64-27-121,60-33-28,-174 90-105,26-14 220,86-64 0,23-60 251,-102 94-48,-42 42-271,-1 0 1,-1-1-1,11-19 0,-8 12 50,-15 23-197,-1 0 1,1 1-1,0-1 1,0 1-1,-1-1 1,1 1-1,0 0 1,0-1-1,0 1 0,-1 0 1,1 0-1,0-1 1,0 1-1,0 0 1,0 0-1,0 0 1,-1 0-1,3 0 1</inkml:trace>
</inkml:ink>
</file>

<file path=ppt/ink/ink2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34:11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 17 3904,'0'-14'1253,"0"12"-762,-3 2-11,-3 0 757,10 2-298,-18 34 399,3 8-948,3 10-193,0-27-154,-6 25 10,3 44 16,-11-1 77,0-10-36,16-53-80,-3 17-445,-27 83 0,8-66-577,6-3-1429,16-51 1854,0 1 0,-12 14 0</inkml:trace>
</inkml:ink>
</file>

<file path=ppt/ink/ink2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34:12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1 180 2912,'14'-55'923,"-10"45"-681,11 1-111,-4 4-88,21-12 312,56-18-1,-36 15 33,-35 12-140,27-6 0,-37 12-195,1 0 0,-1 1 1,1 1-1,0-1 1,0 1-1,13 1 1,10 4 17,-1 2 1,0 1-1,0 1 0,57 25 1,-54-17-87,51 35 0,-77-47 56,0 1 0,-1 0 0,1 1 0,-1 0 1,-1 0-1,0 0 0,0 0 0,7 15 0,-1-4 95,4 6 61,-11-19-133,0 1 1,0 1-1,-1-1 1,1 0-1,-1 1 1,-1 0-1,3 7 1,-4-5 105,1 0 0,-2-1 1,1 1-1,-1 0 0,0 0 1,-1-1-1,-2 13 0,0-14-55,1-1 0,-1 1 0,-1-1-1,1 0 1,-9 11 0,11-17-99,1-1 0,0 1 0,-1-1-1,1 1 1,0-1 0,-1 1 0,1-1 0,0 1 0,0-1-1,0 1 1,0-1 0,0 0 0,0 1 0,0-1 0,0 1-1,0-1 1,0 0 0,0 0 17,-1-2-35,1 0 1,0 0 0,0 0-1,1 0 1,-1 0 0,1 0-1,-1 0 1,1 0 0,0 0-1,0 0 1,0 0 0,1 0-1,1-4 1,3-4-19,7-23-49,-9 20 46,1 1-1,11-21 0,23-27 15,-12 10-65,-18 39-30,1 0 0,0 1 0,18-15 0,35-25-8,-60 48 122,-1 1 1,1 0-1,-1 1 1,1-1-1,0 0 1,0 1 0,0 0-1,0-1 1,0 1-1,0 0 1,0 1-1,1-1 1,-1 1-1,0-1 1,0 1 0,0 0-1,5 0 1,2 0 20,-3 1-18,0 0-1,0-1 1,0 2-1,0-1 0,0 1 1,0 0-1,-1 1 0,1 0 1,-1 0-1,0 0 1,11 7-1,10 6 55,6-2 113,-21-9-86,0 0 0,16 9 1,-9-3-27,2-1 0,36 13 0,-7-4-103,-35-15 185,-1 0-1,1-1 1,0 0-1,0-2 1,1 0-1,22-1 1,-37 0-140,-1 1 0,1-1 0,-1 0-1,1 0 1,-1 0 0,1 0 0,-1 0 0,1 0 0,-1-1-1,1 1 1,-1 0 0,1 0 0,-1 0 0,1 0 0,-1 0 0,1-1-1,-1 1 1,1 0 0,0-1 0,-4-6 68,-2 0-43,0-3-6,5 8-9,-1 1 0,0-1 1,1 1-1,-1 0 0,0-1 0,0 1 0,0 0 0,0-1 1,-1 0-1,-22-9 134,18 10-165,1-2-19,1 2 1,-1-1-1,0 1 1,-1-1-1,1 1 1,0 1-1,0-1 1,0 1-1,-1 0 1,1 0-1,-10 2 1,10 0 9,0 0 0,0 1 1,0-1-1,-7 6 1,-8 5-21,12-9 32,-1 1 0,0 1 0,1-1 0,0 2 0,0-1 1,1 1-1,-8 9 0,3-4 0,7-8 4,3-2 3,0-1 1,0 1-1,1-1 0,-1 1 0,0 0 1,1 0-1,-1 0 0,1-1 0,-1 2 1,1-1-1,0 0 0,0 0 0,0 0 1,0 0-1,1 1 0,-1-1 0,0 0 1,1 1-1,0-1 0,0 0 1,-1 1-1,1-1 0,0 1 0,1-1 1,-1 0-1,0 1 0,2 1 0,-2-1 6,1-2-5,-1 1 1,0-1-1,0 0 0,1 1 0,-1-1 0,1 0 1,0 0-1,-1 1 0,1-1 0,0 0 0,-1 0 1,1 0-1,0 0 0,0 0 0,0 0 1,0 0-1,0 0 0,0 0 0,0-1 0,0 1 1,1 0-1,-1-1 0,0 1 0,0-1 0,1 1 1,-1-1-1,0 1 0,1-1 0,-1 0 1,0 0-1,3 0 0,19 1-63,-11 0-71,0-1-1,0 0 1,0-1-1,13-2 1,10-8-351,-20 9 360,-12 1 95,1 1-1,0-1 1,0 0-1,-1 0 1,5-1 0,7-11-113,-5 4 53,17-2-42,-14-1 98,-11 9 37,0 1 0,0 0 0,0 0 0,0 1 0,0-1 0,1 0 1,-1 1-1,4-2 0,-2 0 41,0-1 1,1 1 0,-1-1 0,5-5-1,-5 4-11,-1 3 32,-3 2 38,0 2 212,0 1-284,0-1-1,0 0 1,1 1-1,0-1 1,-1 0-1,1 0 1,0 0-1,0 0 1,2 4-1,8 18 76,-8-17-49,0 0 0,1 0 0,1-1 0,-1 1 0,1-1 0,0 0 0,0 0 0,1 0 0,-1-1 0,1 1 0,8 4 0,-4-3 56,-5-3-47,1 0 0,-1-1 0,1 1 0,11 4 1,11-3-93,-16 1-9,-12-6 32,1 0-1,-1 0 1,0 0 0,0 0 0,0 0 0,0 0 0,0 1-1,0-1 1,0 0 0,0 0 0,1 0 0,-1 0 0,0 0-1,0 0 1,0 0 0,0 0 0,0 0 0,0 0 0,1 0-1,-1 0 1,0 0 0,0 0 0,0 0 0,0 0 0,0 0-1,0 0 1,1 0 0,-1 0 0,0 0 0,0 0 0,0 0-1,0-1 1,0 1 0,0 0 0,0 0 0,1 0 0,-1 0-1,0 0 1,0 0 0,0 0 0,0 0 0,0 0 0,0-1-1,0 1 1,0 0 0,0 0 0,0 0 0,0 0-1,5-5-138,-5 5 128,1-1 0,0 1 0,0 0 0,-1-1 0,1 1 0,0 0 1,0 0-1,0-1 0,0 1 0,0 0 0,0 0 0,-1 0 0,1 0 0,1 0 0,15-2-188,-15 0 180,1 0-1,0 0 1,-1 0-1,1 0 1,-1-1-1,0 1 0,1-1 1,-1 1-1,0-1 1,-1 0-1,1 0 1,1-4-1,0 3 4,-1-1 0,1 1 1,0 0-1,5-6 0,-5 6-29,1 0 1,-1-1-1,0 1 1,4-8-1,-6 9 3,1 0 0,-1 0 0,1 1-1,0-1 1,0 0 0,0 1 0,0 0 0,0-1 0,0 1 0,1 0 0,-1 0 0,4-2-1,27-12 453,-33 15-375,1 1 1,0 0 0,-1-1 0,1 1 0,0 0-1,0-1 1,-1 1 0,1 0 0,0 0-1,0 0 1,-1 0 0,1-1 0,0 1-1,0 0 1,0 1 0,-1-1 0,1 0 0,0 0-1,0 0 1,-1 0 0,1 0 0,0 1-1,0-1 1,-1 0 0,1 1 0,0-1-1,-1 1 1,1-1 0,0 1 0,-1-1-1,1 1 1,-1-1 0,1 1 0,-1-1 0,1 1-1,-1 0 1,1-1 0,-1 1 0,1 0-1,-1-1 1,0 1 0,0 0 0,1 0-1,-1 1 1,1 2 0,0 0 0,0 1 0,0-1 0,-1 1 0,0 5 0,1 0 62,-1-8-73,0 0-1,0 0 1,0 0-1,0 0 1,0 1-1,0-1 1,-1 0-1,1 0 1,-1 0-1,0 2 1,-2 0 17,1 1 0,0-1 0,1 1 1,-1-1-1,1 1 0,0-1 0,0 1 0,0 0 0,1 0 0,0 0 1,-1-1-1,2 7 0,-1-10-29,0 1 0,0 0 0,-1 0 0,1-1-1,0 1 1,-1 0 0,1-1 0,-1 1 0,0-1 0,0 1 0,1 0 0,-1-1 0,0 1-1,0-1 1,0 0 0,-1 1 0,-1 1 0,1-1 98,15-2 229,-7-2-176,-2-2-135,0 0 0,1 1 0,9-6 0,-8 5-40,1 0 0,-1-1 1,1 0-1,5-7 0,1 0-40,2-3-11,17-20 1,-14 9 66,-14 20-38,0 0 1,0 0-1,1 0 0,0 1 0,0-1 0,0 1 0,1 0 0,9-6 0,10-3-262,-24 14 275,0-1 1,0 1-1,0-1 0,0 1 0,0 0 0,0 0 0,0-1 0,0 1 1,1 0-1,-1 0 0,0 0 0,0 0 0,0 0 0,0 1 0,0-1 1,0 0-1,0 0 0,0 1 0,0-1 0,0 0 0,0 1 0,0-1 1,0 1-1,0 0 0,0-1 0,0 1 0,0 0 0,0-1 0,-1 1 1,1 0-1,0 0 0,-1 0 0,1 0 0,0 0 0,-1 0 0,1 0 1,-1 1-1,3 3 58,0 0 0,-1 0 1,1 0-1,-1 1 1,-1-1-1,1 1 1,-1-1-1,0 1 0,0 0 1,0 5-1,-1-6 22,0 1 1,1-1-1,0 0 0,0 0 0,0 0 0,1 0 0,0 0 1,0-1-1,0 1 0,0 0 0,1-1 0,-1 1 0,5 3 1,16 19-2161,-22-26 1802,0 0-1,0 1 1,1-1-1,-1 0 1,0 0 0,1 0-1,-1 0 1,1 0-1,-1 0 1,1 0 0,0 0-1,-1-1 1,1 1 0,0-1-1,-1 1 1,1-1-1,0 1 1,0-1 0,2 0-1,12 0-2422</inkml:trace>
</inkml:ink>
</file>

<file path=ppt/ink/ink2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34:13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279 32 6240,'0'-1'125,"0"-1"0,0 1 1,0 0-1,0-1 0,-1 1 1,1 0-1,0-1 0,0 1 1,-1 0-1,1 0 0,-1-1 1,1 1-1,-1 0 0,0 0 1,1 0-1,-1 0 0,0 0 1,0 0-1,0 0 0,0 0 1,0 0-1,0 0 0,0 0 1,0 1-1,-2-2 0,3 2-98,-1-1 0,1 1 0,0 0 0,-1 0 0,1 0 0,-1 0-1,1-1 1,-1 1 0,1 0 0,-1 0 0,1 0 0,-1 0 0,1 0 0,-1 0-1,1 0 1,0 0 0,-1 1 0,1-1 0,-1 0 0,1 0 0,-1 0 0,1 0-1,-1 1 1,1-1 0,0 0 0,-1 0 0,1 1 0,-1-1 0,-9 14 425,1 1-153,3-10-259,0 0 0,0-1 0,-11 7 0,5-3-83,11-7 35,-1 0 0,1 0-1,-1 0 1,1 0 0,0 1-1,-1-1 1,1 0 0,0 1-1,0-1 1,0 1 0,0 0-1,1-1 1,-1 1 0,0 0-1,1-1 1,-1 1 0,1 0-1,-1 0 1,1-1 0,0 1 0,0 2-1,-3 10-58,-2 3 4,3-10 48,0 0 0,1 0 0,-1 0-1,1 11 1,0-10-32,2 1 0,-1 0-1,1 0 1,4 12 0,-4-17 38,0 1 1,1-1 0,0 0-1,0 0 1,0-1 0,0 1-1,1 0 1,0-1-1,5 7 1,-6-9 15,0 1-1,-1 0 1,1 0 0,-1 0 0,0 0-1,1 0 1,-1 0 0,0 1 0,0-1-1,-1 0 1,1 1 0,0-1 0,-1 0-1,1 1 1,-1-1 0,0 1 0,0-1-1,0 5 1,0-7-1,0 1 0,0-1 0,0 0 0,0 0 0,0 0 0,0 1 0,-1-1 0,1 0-1,0 0 1,0 1 0,0-1 0,0 0 0,0 0 0,0 0 0,0 1 0,-1-1 0,1 0 0,0 0 0,0 0 0,0 0 0,0 1 0,-1-1 0,1 0 0,0 0 0,0 0 0,0 0-1,-1 0 1,1 0 0,0 0 0,0 0 0,-1 0 0,1 0 0,0 1 0,-1-1 0,-10 7 124,6-3-77,0-1 0,-1 0 0,1 1 0,-9 2 0,-16-1 64,-3 6-64,3-5-90,26-5 24,1 0 0,-1 0 0,1 0 0,-1 0 0,-5 0 0,7-1 3,1-1-1,-1 1 1,0 0 0,0-1-1,0 1 1,0-1 0,1 0-1,-1 1 1,-1-2 0,-3-1-70</inkml:trace>
</inkml:ink>
</file>

<file path=ppt/ink/ink2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34:14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51 181 5888,'-13'0'1898,"12"0"-1876,1 0 0,0 0 0,0 0 0,-1 0-1,1 0 1,0 0 0,0 0 0,-1 0 0,1 0-1,0 0 1,0 0 0,0 1 0,-1-1-1,1 0 1,0 0 0,0 0 0,0 0 0,0 0-1,-1 1 1,1-1 0,0 0 0,0 0 0,0 0-1,0 1 1,0-1 0,0 0 0,-1 0 0,1 0-1,0 1 1,0-1 0,0 0 0,0 0-1,0 1 1,0-1 0,-16 44 1247,11-36-1006,4-6-239,0-1 0,0 1 0,0-1 0,0 1 1,0-1-1,1 1 0,-1 0 0,0-1 0,1 1 0,0 0 0,-1-1 0,1 1 0,0 0 0,0 3 0,-1 26 52,0-13-4,1 0-1,3 24 1,-2-37-63,0 0 0,0 0 1,0 0-1,1 0 0,-1 0 0,1 0 1,1-1-1,-1 1 0,1-1 0,-1 1 1,1-1-1,7 7 0,-2-3 2,-5-5 2,1 0-1,-1 0 0,0 1 1,0 0-1,3 4 0,-4-3-6,-1-4 7,-1-1-1,0 1 0,0 0 1,1-1-1,-1 1 0,0 0 1,1-1-1,-1 1 1,1-1-1,-1 1 0,1-1 1,-1 1-1,1-1 1,-1 1-1,1-1 0,0 1 1,-1-1-1,1 0 1,-1 1-1,1-1 0,1 0 1,3 3 71,9 8 129,-12-8-63,1-3-65,8 0-5,-11 0-79,0 0 0,0 0 0,0 0 0,0 0 0,1 0 0,-1 0 0,0 0-1,0 0 1,0 0 0,0 0 0,0 0 0,0 0 0,0 0 0,0 0 0,0 0 0,0 0 0,1 0 0,-1 0 0,0 0 0,0 0 0,0 0 0,0 0-1,0 0 1,0-1 0,0 1 0,0 0 0,0 0 0,0 0 0,0 0 0,0 0 0,1 0 0,-1 0 0,0 0 0,0 0 0,0 0 0,0 0 0,0 0 0,0 0-1,0-1 1,0 1 0,0 0 0,0 0 0,0 0 0,0 0 0,0 0 0,0 0 0,0 0 0,0 0 0,0 0 0,0 0 0,0-1 0,0 1 0,0 0-1,0 0 1,0 0 0,0 0 0,0-2 7,0 1 1,0-1-1,1 1 0,-1-1 0,1 1 0,-1-1 1,1 1-1,0-1 0,-1 1 0,2-2 0,5-12 30,-1-7 21,-4 14-49,0 1 1,0-1 0,6-10 0,2-2 37,15-44 0,-23 57-71,1 1 168,-1-1 0,0 0 0,-1 0 0,1-1 0,-1 1 0,0-7 0,-1 13-138,0 0 1,0 1 0,0-1 0,0 0 0,0 1 0,0-1 0,0 0-1,0 0 1,0 1 0,1-1 0,-1 0 0,0 1 0,0-1 0,1 1-1,-1-1 1,0 0 0,1 1 0,-1-1 0,1 1 0,-1-1 0,1 1-1,-1-1 1,1 1 0,-1-1 0,2 0 0,-2 1-16,1 0 1,0-1-1,-1 1 1,1-1 0,-1 1-1,1-1 1,-1 1-1,1-1 1,-1 1-1,1-1 1,-1 1-1,0-1 1,1 0 0,-1 1-1,0-1 1,0 0-1,1 1 1,-1-1-1,0 0 1,0 1-1,0-1 1,0 0 0,0 0-1,0 1 1,0-2-1,3 5-77,8 15 16,-9-14 88,1 0 1,-1 0-1,1 0 1,-1 0-1,8 7 1,-5-6 11,1 0 0,-1-1 0,1 0 0,0 0 0,1 0 0,-1-1-1,1 0 1,0 0 0,0 0 0,0-1 0,0 0 0,0-1 0,0 1 0,0-1 0,0-1 0,1 1 0,-1-1 0,0-1 0,14-1 0,-2-3 54,-8 2-25,0 1 0,0 0 0,14 0 0,-23 2-46,1 0 0,0 0 0,0 0 0,0-1 0,0 1 0,0-1 0,0 0 0,0 0 0,-1 0 0,1 0 0,0 0 0,-1-1 0,1 1 0,-1-1 0,5-3 0,13-8 210,-19 13-216,0-1-1,0 1 1,0 0 0,-1-1 0,1 1 0,0-1-1,0 1 1,0-1 0,0 1 0,-1-1-1,1 0 1,0 1 0,-1-1 0,1 0 0,0 0-1,-1 1 1,1-1 0,-1 0 0,1 0-1,-1 0 1,1 0 0,-1 0 0,0 0 0,1 0-1,-1 1 1,0-1 0,0 0 0,0 0-1,0 0 1,0 0 0,0 0 0,0 0 0,0 0-1,0 0 1,-1-2 0,1-4 11,0 6-12,0-1 0,0 0 0,-1 0 0,1 0 0,-1 0 0,1 1 0,-1-1 1,0 0-1,1 1 0,-1-1 0,0 0 0,0 1 0,0-1 0,0 1 0,-1-1 0,1 1 1,0 0-1,-2-2 0,-11-14-116,11 9 32,-1 1-77,-13 6-463,14 1 587,0 0 0,0 0 1,0 1-1,0 0 0,0-1 0,0 1 0,0 0 0,0 0 0,0 0 0,1 1 0,-1-1 0,1 1 0,-1-1 0,1 1 1,-1 0-1,1 0 0,0 0 0,0 0 0,0 1 0,0-1 0,0 0 0,-2 4 0,2-1 24,0-1 1,0 1-1,0-1 0,1 1 0,-1 0 1,0 6-1,-4 10 4,-1-3 9,6-16-2,0 1 0,0-1 0,0 1 0,0-1 0,0 0-1,0 1 1,1 0 0,-1-1 0,1 1 0,0-1 0,0 1 0,0-1 0,0 1 0,0 0 0,1-1 0,-1 1 0,1-1 0,-1 1 0,2 2 0,-1-3-6,-1 0-1,1 1 0,0-1 1,0 1-1,0-1 0,0 0 0,0 0 1,0 1-1,0-1 0,1 0 1,-1 0-1,1 0 0,0-1 1,-1 1-1,1 0 0,0-1 0,0 1 1,0-1-1,0 1 0,0-1 1,5 2-1,34 3-659,-17-1 296,-13-3-9,0 1 0,0-2 0,17 1-1,-17-2 63,0-1 0,0-1 0,16-3-1,-3 0-262,-4 1 287,-13 4 218,0-1-1,-1 0 0,1-1 1,-1 1-1,1-1 1,-1-1-1,0 1 1,1-1-1,-1 0 1,-1 0-1,1-1 1,7-6-1,-3-1 151,0-2 0,-1 1 0,-1-1 0,0-1 0,-1 1 0,7-20 0,-14 32-34,0 0 1,1 0-1,-1 0 1,0 0-1,0 0 0,1 0 1,-1 0-1,1 1 1,-1-1-1,1 0 0,-1 0 1,1 0-1,-1 0 0,1 1 1,0-1-1,-1 0 1,1 1-1,1-2 0,4-3 241,-2-3 308,-5 19-363,1 74-19,0-83-199,0 1 0,0-1-1,0 1 1,0-1 0,1 1 0,-1-1-1,1 0 1,-1 1 0,1-1 0,0 1-1,0-1 1,0 0 0,0 0 0,0 1-1,1-1 1,-1 0 0,1 0 0,2 2-1,26 26 457,-28-27-380,-2-6-42,1-18-116,0 10-6,-1 0 0,0 0 0,-1 0 1,-2-17-1,-3 12 91,4 13-15,1-1 1,0 1 0,0 0-1,0-1 1,0 0-1,1 1 1,-1-6-1,1 7-16,0 1 0,0-1 0,0 0 0,0 0 0,1 1-1,-1-1 1,1 0 0,-1 1 0,1-1 0,-1 0 0,1 1-1,0-1 1,0 1 0,2-3 0,2-4-67,0-3-105,-4 8 159,0 1-1,0 0 1,0-1 0,0 1-1,1 0 1,-1 0 0,1 0-1,2-2 1,6-6 30,0 2 0,1-1 0,1 1-1,-1 1 1,14-7 0,61-24 157,-74 34-166,0-2 50,-1 1 1,1-2-1,-1 1 0,-1-2 1,13-10-1,-14 5 31,4 7 5,-4 1-57,-7 4-32,-1 0 0,1 0 1,-1 0-1,1 0 0,-1 1 0,1-1 0,0 0 0,-1 1 0,1-1 0,3 1 0,-2 0-129,0 2-209,4 8 301,0 1-1,-1-1 1,0 1 0,-1 1-1,6 17 1,-7-19-23,6 13 1,-5-10 16,0 0 0,5 20 0,-8-22 80,0 0-1,1-1 0,0 1 1,0-1-1,2 0 0,-1 0 1,10 15-1,-8-16 20,-5-8-33,0 0 0,0 1 0,0-1 0,0 1 0,0-1 0,-1 1 0,1-1 1,0 1-1,-1 0 0,1-1 0,-1 1 0,1 0 0,-1-1 0,0 1 0,0 2 0,0-2 40,0 0 1,1 0-1,-1 0 0,0 0 1,1 0-1,-1 0 0,1-1 1,0 1-1,0 0 0,1 3 1,-2-5-52,1 0 0,-1 0 0,0 0 0,0 1 1,0-1-1,0 0 0,0 0 0,0 0 0,1 0 1,-1 0-1,0 0 0,0 1 0,0-1 0,0 0 1,0 0-1,0 0 0,0 0 0,0 1 0,0-1 0,0 0 1,0 0-1,1 0 0,-1 1 0,0-1 0,0 0 1,0 0-1,0 0 0,-1 0 0,1 1 0,0-1 1,0 0-1,0 0 0,0 0 0,0 0 0,0 1 1,0-1-1,0 0 0,0 0 0,0 0 0,0 0 0,-1 1 1,1-1-1,0 0 0,0 0 0,0 0 0,0 0 1,-1 0-1,-25 2 158,-18-2-892,173 0 705,-122-1 52,1 1-1,0-2 1,0 1 0,-1-1 0,1 0 0,-1 0-1,8-4 1,0-1 25,-1-1-1,17-10 0,-26 15-10,0-1 0,-1 1 1,0-1-1,1 1 0,-1-1 0,0 0 1,-1-1-1,1 1 0,-1-1 0,5-8 1,-2-15-4,2 9-21,-16 0 123,4 5-82,4 12-76,-1-1 0,1 1 1,-1-1-1,0 1 0,0-1 0,0 1 0,0 0 1,0 0-1,0-1 0,-4-3 0,5 6 23,0 0-1,-1 0 0,1-1 0,0 1 0,0 0 1,-1 0-1,1-1 0,0 1 0,0 0 1,-1-1-1,1 1 0,0 0 0,0-1 0,0 1 1,0-1-1,-1 1 0,1 0 0,0-1 1,0 1-1,0 0 0,0-1 0,0 1 0,0-1 1,0 1-1,0 0 0,0-1 0,0 1 1,0-1-1,1 1 0,-1 0 0,0-1 0,0 1 0,0 0-1,0 0 0,0 0 0,0 0 0,0 0 1,0-1-1,0 1 0,0 0 0,0 0 0,0 0 0,0 0 1,0 0-1,0 0 0,0 0 0,0 0 0,0 0 1,0 0-1,0 0 0,0 0 0,0 0 0,0 0 1,0-1-1,0 1 0,0 0 0,0 0 0,0 0 0,0 0 1,0 0-1,0 0 0,0 0 0,0 0 0,0 0 1,0 0-1,0 0 0,0 0 0,0 0 0,0 0 0,0 0 1,0 0-1,0 0 0,0-1 0,0 1 0,0 0 1,-1 0-1,1 0 0,0 0 0,0 0 0,0 0 0,0 0 1,0 0-1,0 0 0,0 0 0,0 0 0,0 0 1,0 0-1,0 0 0,0 0 0,0 0 0,0 0 0,-1 0 1,1 0-1,0 0 0,0 0 0,0 0 0,0 1 1,0-1-1,0 0 0,0 0 0,0 0 0,-1 0 7,1 0-1,0 0 1,-1 0-1,1 0 0,-1 0 1,1 0-1,-1 1 1,1-1-1,0 0 1,-1 0-1,1 0 0,-1 1 1,1-1-1,0 0 1,-1 1-1,1-1 0,0 0 1,-1 1-1,1-1 1,0 0-1,0 1 1,-1-1-1,1 0 0,0 2 1,-4 14 103,3 26-40,1-31-51,0 22 17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36:27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4640,'13'0'1504,"-13"0"-1494,0 0 1,0 0-1,0 0 0,0 0 1,0 0-1,0 0 1,0 0-1,0 0 0,0-1 1,1 1-1,-1 0 0,0 0 1,0 1-1,0-1 1,0 0-1,0 0 0,0 0 1,0 0-1,0 0 1,0 0-1,0 0 0,1 0 1,-1 0-1,0 0 0,0 0 1,0 0-1,0 0 1,0 0-1,0 0 0,0 0 1,0 0-1,0 0 1,0 0-1,0 0 0,0 0 1,0 1-1,0-1 0,0 0 1,0 0-1,0 0 1,0 0-1,0 0 0,0 0 1,1 0-1,-1 0 1,0 0-1,0 0 0,0 1 1,0-1-1,-1 0 0,1 0 1,0 0-1,0 0 1,0 0-1,0 0 0,0 0 1,0 11 426,0-11-422,0 0 0,0 0 0,0 0 0,0 0-1,0 0 1,0 0 0,0 0 0,0 0 0,0 1 0,0-1 0,0 0 0,0 0 0,0 0-1,0 0 1,0 0 0,0 0 0,0 0 0,0 0 0,0 0 0,0 0 0,0 0-1,0 1 1,0-1 0,0 0 0,0 0 0,0 0 0,1 0 0,-1 0 0,0 0-1,0 0 1,0 0 0,0 0 0,0 0 0,0 0 0,0 0 0,0 0 0,0 0-1,0 0 1,0 0 0,0 0 0,1 0 0,-1 1 0,0-1 0,0 0 0,0 0-1,0 0 1,0 0 0,0 0 0,0 0 0,0 0 0,0 0 0,0-1 0,0 1-1,1 0 1,-1 0 0,0 0 0,10 0 630,-10 0-622,1 0 0,-1 0 0,0 0 0,0 0 0,1 0 0,-1 1 0,0-1 0,0 0 0,0 0 0,1 0 1,-1 0-1,0 0 0,0 0 0,0 0 0,1 0 0,-1 1 0,0-1 0,0 0 0,0 0 0,0 0 0,0 0 0,1 1 0,-1-1 0,0 0 0,0 0 0,0 0 0,0 1 0,0-1 0,0 0 0,0 0 0,0 0 0,0 1 0,0-1 0,0 1 0,13 19 483,-3-13-240,-10-6-256,1-1-1,-1 0 1,1 0-1,-1 1 1,1-1-1,-1 0 1,0 1 0,1-1-1,-1 0 1,0 1-1,1-1 1,-1 0-1,0 1 1,0-1-1,0 1 1,1-1-1,-1 1 1,0-1-1,0 1 1,0-1-1,0 0 1,0 1-1,1-1 1,-1 1-1,0-1 1,0 1-1,0-1 1,0 1-1,-1-1 1,1 1 0,0 0-1,0 51 791,0-50-761,0 1 0,0-1 0,0 1-1,-1-1 1,1 1 0,-2 3 0,-5 1 149,7-6-182,-1-1 1,1 0-1,0 1 1,-1-1-1,1 0 0,-1 1 1,1-1-1,0 0 0,-1 1 1,1-1-1,0 1 1,0-1-1,-1 1 0,1-1 1,0 0-1,0 1 1,0-1-1,-1 1 0,1-1 1,0 1-1,0-1 1,0 1-1,0-1 0,0 1 1,0-1-1,0 1 1,0-1-1,0 2 0,1-2 0,-1 1-1,0-1 0,0 1 0,0-1 0,0 1 1,0-1-1,0 1 0,0-1 0,0 1 0,0-1 1,0 1-1,0-1 0,0 1 0,0-1 1,-1 1-1,1-1 0,0 1 0,0-1 0,0 0 1,-1 1-1,1-1 0,0 1 0,-1-1 1,1 1-1,0-1 0,-1 0 0,1 1 0,-1-1 1,1 0-1,0 0 0,-1 1 0,1-1 0,-1 0 1,1 0-1,-1 1 0,1-1 0,-1 0 1,1 0-1,-1 0 0,1 0 0,-1 0 0,1 0 1,-1 0-1,1 0 0,-2 0 0,2 0-10,0 0 0,0 0 0,0 0-1,0 0 1,0 0 0,0 0 0,0 0-1,0 0 1,0 0 0,0 0 0,0 0-1,-1 0 1,1 0 0,0 0 0,0 0-1,0 0 1,0 0 0,0 0 0,0 0-1,0 0 1,0 0 0,0 0 0,0 0 0,-1 0-1,1 0 1,0 0 0,0 0 0,0 0-1,0 0 1,0 1 0,0-1 0,0 0-1,0 0 1,0 0 0,0 0 0,0 0-1,0 0 1,0 0 0,0 0 0,0 0-1,0 0 1,0 0 0,0 1 0,0-1-1,0 0 1,0 0 0,0 0 0,0 0 0,0 0-1,0 0 1,0 0 0,0 0 0,0 0-1,0 0 1,0 1 0,0-1 0,0 0-6,0 1 0,0-1 1,0 1-1,0-1 0,0 1 1,0-1-1,0 0 0,0 1 1,0-1-1,0 1 0,0-1 1,0 1-1,1-1 0,-1 1 1,0-1-1,0 0 0,1 1 1,-1-1-1,0 1 1,0-1-1,1 0 0,-1 1 1,0-1-1,1 0 0,-1 0 1,1 1-1,-1-1 0,1 0 1,14 1-229,-13-1 210,0 0 0,0 0-1,0 0 1,1 0 0,-1 0 0,0 0-1,0 1 1,0-1 0,0 1 0,3 0-1,15 12-93,4 0 70,-16-10 46,-7-3 13,1 1 0,-1-1 0,1 0 0,-1 1 0,1 0 0,-1-1 0,1 1 0,-1 0 0,0 0 0,1 0 0,-1 0 0,0 0 0,0 0 0,0 0 0,0 0 0,0 0 0,0 0 0,2 3 0,-2-1 15,1 0-1,0-1 1,-1 1 0,1 0 0,-1 0-1,0 1 1,0-1 0,0 0 0,0 0-1,-1 0 1,0 1 0,1-1-1,-1 0 1,0 1 0,0-1 0,-1 0-1,1 0 1,-1 1 0,1-1-1,-1 0 1,0 0 0,0 0 0,-1 0-1,1 0 1,-1 0 0,1 0 0,-1 0-1,0 0 1,0-1 0,0 1-1,-1-1 1,1 0 0,0 1 0,-5 2-1,-7 4 87,1 1 0,-19 17-1,30-25-129,1-1 0,0 0 1,0 1-1,-1-1 0,1 0 0,-1 0 0,1 0 0,-1 0 0,1 0 0,-1-1 0,0 1 0,1 0 1,-1-1-1,0 1 0,0-1 0,-2 1 0,1-1-137,3 2 75,0 5 22,1-9 82,-1 2-57,1-1 0,-1 0 0,1 1 0,-1-1 0,1 1 0,0-1 0,-1 1 0,1-1 0,0 1 0,0 0 0,-1-1 0,1 1 0,0 0 0,0-1 0,0 1 0,-1 0 0,1 0 0,0 0 0,0 0 0,0 0 0,0 0 0,1 0 0,24 0-3034,-8 0 838</inkml:trace>
</inkml:ink>
</file>

<file path=ppt/ink/ink2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34:16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99 2144,'0'-39'596,"0"15"3560,0 27-4094,-1 1 0,1-1 1,-1 0-1,0 1 0,0-1 1,-3 6-1,-2 8 94,2 1-37,1-5 88,-9 25 0,9-30-135,0 1 0,0-1 0,1 1 0,0 0 0,1 0 0,0 0 0,0 9 0,1-14-43,0 0 0,-1 0 0,1 0 0,-1 0 1,0 0-1,0 0 0,-1 0 0,1-1 0,-1 1 0,-3 6 0,2 4 67,3-14-91,0 0-1,0 0 1,0 0 0,0 0-1,0 0 1,0 0 0,0 0-1,0 0 1,0 1 0,0-1 0,0 0-1,0 0 1,0 0 0,0 0-1,0 0 1,0 0 0,0 0-1,0 0 1,0 0 0,0 0-1,0 1 1,0-1 0,0 0-1,1 0 1,-1 0 0,0 0-1,0 0 1,0 0 0,0 0-1,0 0 1,0 0 0,0 0-1,0 0 1,0 0 0,0 0-1,0 0 1,0 0 0,0 1 0,1-1-1,-1 0 1,0 0 0,0 0-1,0 0 1,0 0 0,0 0-1,0 0 1,0 0 0,0 0-1,0 0 1,1 0 0,-1 0-1,0 0 1,0 0 0,0 0-1,0 0 1,0-1 0,1 2 2,-1-1 0,0 0 0,1 0 0,-1 0 1,1 0-1,-1 0 0,1 0 0,-1 0 0,1 0 1,-1-1-1,0 1 0,1 0 0,-1 0 0,1 0 1,-1 0-1,0 0 0,1-1 0,-1 1 0,1 0 1,-1 0-1,0-1 0,1 1 0,-1 0 0,0-1 1,0 1-1,1 0 0,-1-1 0,0 1 0,0 0 1,1-1-1,-1 1 0,0-1 0,0 1 0,0-1 1,7-11 76,6-5-31,-5 8-16,-1-1 1,9-17-1,-2-6 13,-11 25-30,1 0-1,0 0 1,7-11-1,16-8-24,-15 5-91,-11 17 57,1 1 0,0 0-1,1-1 1,-1 1-1,1 1 1,-1-1-1,6-5 1,-6 7-35,2-2-10,0 0 0,0 0 0,0 0 1,1 1-1,9-6 0,-12 8 124,1 0 0,-1 0 0,1 1 0,0-1 0,-1 1 0,1-1-1,0 1 1,-1 0 0,1 0 0,0 0 0,0 0 0,-1 1 0,1-1 0,0 1 0,-1 0-1,4 1 1,8 4 72,-1 2 0,24 16 0,-25-16-64,-5-3 25,0 0 0,10 11 0,-15-14-57,0 0 0,0 0 0,0 0-1,0-1 1,0 1 0,0 0-1,1-1 1,-1 1 0,0-1 0,1 0-1,0 0 1,-1 0 0,1 0 0,-1 0-1,1-1 1,0 1 0,0-1-1,-1 0 1,1 0 0,3 0 0,10 0 55,5 1 104,36-5 0,-52 3-154,0 0 0,0 0 0,0 0 0,-1-1 0,1 0 0,0 1 0,-1-2-1,1 1 1,-1 0 0,0-1 0,0 0 0,6-5 0,-2-5 128,-1 8-88,-7 5-59,0 0 0,1-1-1,-1 1 1,1 0 0,-1 0 0,1-1-1,-1 1 1,0 0 0,1-1 0,-1 1-1,0-1 1,1 1 0,-1 0 0,0-1 0,1 1-1,-1-1 1,0 1 0,0-1 0,0 1-1,0-1 1,1 1 0,-1-1 0,0 1-1,0-1 1,0 1 0,0-1 0,0 1 0,0-1-1,0 1 1,0-1 0,-1 0 0,2-1 5,-1 1 0,0-1-1,0 1 1,0-1 0,-1 1 0,1 0 0,0-1 0,0 1 0,-1-1 0,1 1 0,-1 0 0,1-1 0,-1 1 0,0 0 0,1 0 0,-1-1 0,0 1-1,0 0 1,0 0 0,0 0 0,0 0 0,0 0 0,0 0 0,0 0 0,0 0 0,-1 1 0,1-1 0,0 0 0,-2 0 0,-19-10-23,11 8-80,8 3 50,1 0 0,-1 0 1,0 1-1,1-1 0,-1 1 0,-3 0 1,-5 10-201,3-9 179,7-1 59,0-1-1,-1 0 1,1 1-1,0-1 1,0 0 0,0 1-1,0-1 1,0 1-1,-1 0 1,0 0-1,1 0 3,1 1-1,-1-1 1,0 0-1,1 0 0,-1 0 1,1 1-1,-1-1 0,1 0 1,0 0-1,-1 3 1,-1 5-23,-9 15-40,6 17 15,-1-16 45,4-20 10,1 0 0,0 1 0,0-1 0,0 0 0,1 1 0,-1-1 0,1 0 0,2 10 0,9 24 47,-9-20-29,-2-15-8,0 0 0,1 0 0,-1-1 0,1 1-1,-1 0 1,1-1 0,1 1 0,-1 0 0,0-1 0,1 1-1,0-1 1,0 0 0,0 0 0,2 4 0,-1-5-83,0 1-1,1-1 1,-1 0 0,0-1 0,0 1 0,1 0 0,-1-1 0,1 0 0,0 0-1,-1 0 1,1 0 0,0-1 0,-1 1 0,1-1 0,0 0 0,0 0 0,-1 0-1,1-1 1,0 1 0,5-3 0,26-7-1699,-20 7 1259,14-3-469,-25 4 702,1 0 0,-1-1-1,0 0 1,0 1 0,4-6 0,1 1-190,34-23-1022,-27 20 875,-1-1 0,23-20 1,-33 26 479,11-11 603,15-20 1,-28 33-252,0 0 1,-1-1 0,1 1-1,-1-1 1,0 0 0,0 0-1,-1 0 1,1 0 0,-1 0-1,0 0 1,0 0 0,1-6 0,-3 6 165,0 1 1,0-1 0,-1 1-1,1-1 1,-1 1-1,1-1 1,-4-4 0,3 8-242,1-1-1,-1 1 1,1-1 0,-1 1 0,1-1 0,-1 1 0,1 0 0,-1 0-1,1 0 1,-1 0 0,1 0 0,-4 0 0,-5 1 198,-15-1 312,25 0-639,0-1-1,0 1 0,-1 0 1,1 0-1,0 0 1,-1 0-1,1 0 1,-1 0-1,1 0 1,0 0-1,0 1 1,-1-1-1,1 0 1,0 0-1,-1 0 1,1 0-1,0 0 1,-1 0-1,1 1 1,0-1-1,0 0 1,-1 0-1,1 1 1,0-1-1,-1 0 1,-2 4-4,1-3-16,0 0-1,0 1 1,1-1 0,-1 1-1,1 0 1,-1-1-1,1 1 1,-1 0 0,1 0-1,0 0 1,0 0 0,0 0-1,0 0 1,0 3-1,2 1-22,0-1 0,1 1-1,0-1 1,0 1-1,1-1 1,5 10 0,0 0-6,-4-8 39,0 1-1,0-1 1,1 0-1,0-1 1,0 1-1,0-1 1,1 0-1,0 0 0,0-1 1,10 6-1,30 17 261,-8 13-97,-31-36-161,-1 0 1,1 0-1,0 0 1,1-1-1,11 6 1,17 10 16,-20-3 35,-7-6-16,3-3 9,-11-7-26,0-1 0,0 1 0,0 0-1,0-1 1,0 1 0,1 0 0,-2 0 0,1 0 0,0 0 0,0 0 0,0 0-1,0 0 1,-1 0 0,1 0 0,0 0 0,-1 0 0,1 1 0,-1-1 0,1 0-1,-1 0 1,0 1 0,1-1 0,-1 0 0,0 0 0,0 1 0,0 1 0,0-2-10,0 0 0,0 0 0,0 0 1,-1 0-1,1 0 0,0 0 0,-1 0 0,1 0 1,0 0-1,-1 0 0,1 0 0,-1-1 1,0 1-1,1 0 0,-1 0 0,0 0 0,1-1 1,-1 1-1,0 0 0,0-1 0,1 1 1,-1-1-1,-2 2 0,0-1 20,-1 1 0,0-1 1,1 0-1,-1 0 0,0 0 0,-6 1 0,-1-2 6,0 1-1,0-1 0,1-1 1,-13-2-1,9 0-63,-10-2-51,3 7 35,19-1 44,-1-1 0,1 0 0,-1 1 0,0-1 0,1 0 1,-1 0-1,1 0 0,-1-1 0,0 1 0,1-1 0,-1 1 0,1-1 0,-1 0 0,-3-2 0,-2-1-9,7 4-23,-1-1 0,0 1 1,1-1-1,-1 0 1,1 0-1,-1 0 1,1 0-1,0 0 0,-1 0 1,-1-3-1,3 4 6,0-1 0,0 0 0,0 0 0,0 0 0,0 0 0,0 1 0,0-1 0,0 0-1,1 0 1,-1 0 0,0 1 0,0-1 0,1 0 0,-1 0 0,0 1 0,1-1 0,-1 0 0,1 1 0,-1-1 0,1 0-1,0 1 1,-1-1 0,1 1 0,-1-1 0,1 1 0,1-1 0,3-4-376,0 1-1,1-1 1,8-4 0,5-4-345,16-14-1283,12 5 529,-7 0 106,45-32 0,-76 47 1447,0-1 1,8-8 0,3-3 294,-1 7-65,-13 8 109,0 0 0,-1 0 0,8-7 0,-9 8 6,-1 0-1,1 0 1,0 1-1,8-5 1,8-5 1202,-18 9-359,-2 3-443,-2 3-155,-4 3-444,1 1-1,-7 11 1,4-5-30,5-8-168,-1 0 0,0 0 0,1 0 0,0 1 0,0-1 0,1 1 0,0 0 0,0 0 0,0 0 0,1 0 0,-1 0 0,2 1 0,-1-1 0,1 0 0,0 9 0,-1 8-62,0-12-44,1-1 0,0 1 1,2 20-1,-1-29 116,-1 0 1,1 0-1,-1 0 0,1 1 0,0-1 0,0 0 0,0 0 0,0 0 1,0 0-1,1 0 0,-1-1 0,0 1 0,1 0 0,-1 0 0,1-1 1,0 1-1,-1-1 0,1 0 0,0 1 0,0-1 0,0 0 0,0 0 1,3 1-1,-1-1 9,-1 0 1,1 0-1,-1-1 1,1 1-1,-1-1 1,1 0 0,-1 0-1,1 0 1,0 0-1,-1-1 1,1 1-1,5-3 1,-5 2-26,7-2-58,1 0 1,10-5-1,-18 6 47,0 0 0,0 0-1,0 0 1,-1 0 0,1-1 0,-1 0 0,1 1-1,-1-1 1,0-1 0,5-5 0,-5 4 16,-1 4 4,-1-1-1,0 0 1,0 0-1,0 0 1,0 1-1,0-1 0,0 0 1,0 0-1,0-1 1,-1 1-1,1 0 1,-1 0-1,0 0 1,1 0-1,-1 0 1,0-1-1,0 1 0,-1 0 1,1 0-1,0 0 1,-1-3-1,-4-19 75,-9-29 108,13 48-164,-1-1-1,0 1 1,-1 1 0,1-1-1,-1 0 1,0 1-1,0-1 1,-6-5-1,2 2-7,3 5-27,1-1-1,0 1 1,-1 0-1,1 0 1,-6-3-1,3 3-267,-14-8-276,20 11 547,0 0 0,0 0 0,0 0 0,0 0 0,0 0 0,0 0 0,0 0 0,0 0 0,0 0 0,0 0 0,-1 0 0,1 0 0,0 0 0,0 0 0,0 0 0,0-1-1,0 1 1,0 0 0,0 0 0,0 0 0,0 0 0,0 0 0,0 0 0,0 0 0,0 0 0,0 0 0,0-1 0,0 1 0,0 0 0,0 0 0,0 0 0,0 0 0,0 0 0,0 0 0,0 0 0,0 0 0,0-1 0,0 1-1,0 0 1,0 0 0,0 0 0,0 0 0,0 0 0,0 0 0,0 0 0,0 0 0,11-2-636,5 2 95</inkml:trace>
</inkml:ink>
</file>

<file path=ppt/ink/ink2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34:17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11 4064,'0'0'1307,"0"0"-801,0-3-101,0-4 385,0 17 250,-3-7-811,0 1-171,0 1 1,0 0-1,0 0 1,1 0-1,-4 11 1,-4 7 198,-25 59-4,21-47-239,0 9-14,9-12 0,-1-15 19,4-14-3,1 0-1,0 0 1,0 1 0,0-1-1,0 0 1,1 1 0,-1-1-1,1 0 1,0 6 0,0 2 128,0-11-140,0 0 0,0 0-1,0 0 1,0 0 0,0 1 0,0-1 0,0 0 0,0 0 0,0 0 0,0 0 0,0 0 0,0 0 0,0 0 0,0 0 0,0 0 0,0 0 0,0 1-1,0-1 1,0 0 0,0 0 0,0 0 0,0 0 0,0 0 0,0 0 0,0 0 0,1 0 0,-1 0 0,0 0 0,0 0 0,0 0 0,0 1-1,0-1 1,0 0 0,0 0 0,0 0 0,0 0 0,0 0 0,0 0 0,0 0 0,1 0 0,-1 0 0,0 0 0,0 0 0,0 0 0,0 0-1,0 0 1,0 0 0,0 0 0,0 0 0,0 0 0,0 0 0,1 0 0,-1 0 0,0 0 0,0 0 0,0 0 0,1 0 4,0-1 0,0 1 1,-1 0-1,1 0 0,0-1 0,0 1 1,0 0-1,-1-1 0,1 1 0,0-1 1,0 1-1,-1-1 0,1 1 1,-1-1-1,1 0 0,0 1 0,-1-1 1,1 0-1,0 0 0,10-19 49,-10 17-50,4-7 16,-1-1 0,0 0-1,3-19 1,-4 15-4,10-25-1,1-4 35,-12 30-36,-2 11-23,0 1 0,1-1 0,-1 1 0,1 0 0,-1-1 0,1 1-1,0 0 1,0-1 0,0 1 0,0 0 0,1 0 0,-1 0 0,0 0 0,1 0 0,2-2 0,-3 2-13,1 1 0,-1-1 0,1 0 0,-1 0-1,0 0 1,0 0 0,0 0 0,0 0 0,0 0 0,0-1-1,0-3 1,-1 5-3,1 0 0,-1-1 0,0 1 0,1 0 0,-1 0 0,1-1 0,-1 1 0,1 0 0,0 0 0,0 0 0,-1 0 0,1 0 0,0 0 0,0 0 0,0 0 0,0 0 0,0 0 0,0 0 0,0 0 0,0 1 0,2-2 0,14-9 0,-17 11 27,0 0-1,1-1 1,-1 1 0,0 0-1,1 0 1,-1-1-1,0 1 1,1 0-1,-1 0 1,1 0-1,-1 0 1,0 0-1,1 0 1,-1-1-1,0 1 1,1 0-1,-1 0 1,1 0-1,-1 0 1,0 0 0,1 1-1,-1-1 1,1 0-1,-1 0 1,0 0-1,1 0 1,-1 0-1,0 0 1,1 1-1,-1-1 1,1 0-1,-1 0 1,0 1-1,0-1 1,1 0 0,-1 0-1,0 1 1,1-1-1,-1 0 1,0 1-1,0-1 1,0 0-1,1 1 1,-1-1-1,0 0 1,0 1-1,0-1 1,0 1-1,4 5 84,7 0 136,-6 7-80,0-4-67,-4-8-64,0 0 0,0 1 0,0-1 0,0 1 1,0-1-1,-1 1 0,1 0 0,-1-1 0,1 1 0,-1 0 1,1-1-1,-1 1 0,0 2 0,0 3 4,1 0 1,0 1-1,0-1 1,1 0-1,0 0 0,3 7 1,-3-8-7,-2-5-5,0 0-1,0 0 0,0 0 0,1 0 1,-1 0-1,0-1 0,1 1 0,-1 0 1,1 0-1,-1 0 0,1 0 0,-1 0 1,1-1-1,0 1 0,-1 0 0,1 0 1,0-1-1,1 2 0,4 3 77,2 8 3,1-8-69,1 0 0,-1 0 0,1-1 0,-1-1 0,21 5 0,-21-6-31,0-1 1,0 0-1,0-1 0,15 0 1,-2-1-14,-11 1 26,0-1-1,0-1 1,16-3 0,-3-1 64,20 1 18,-6-6 5,-20 9-54,-14 1-16,0 1 1,-1-1-1,1 0 0,0 0 0,0 0 0,0 0 1,-1 0-1,1-1 0,-1 0 0,1 0 0,3-2 1,15-6 67,2 1 202,-22 8-279,-1 0 0,0 0 0,0 0 0,0 0 0,1 0 1,-1 0-1,0-1 0,0 1 0,-1 0 0,1 0 0,0-1 1,0 1-1,-1-1 0,1 1 0,0-1 0,-1 1 0,0-1 1,1 1-1,-1-1 0,0 1 0,0-1 0,0 1 0,0-1 1,0 1-1,0-1 0,0 0 0,0 1 0,-1-1 0,1 1 1,-1-1-1,0-2 0,-26-45 239,24 44-250,3 4 2,0 1 0,-1-1 0,1 0 0,0 1 0,-1-1 0,1 0-1,0 1 1,-1-1 0,1 1 0,-1-1 0,1 1 0,-1-1 0,1 1 0,-1-1 0,0 1 0,1-1-1,-1 1 1,1 0 0,-1-1 0,0 1 0,0 0 0,-5-3-14,-7-8-85,12 11 88,1-1 0,-1 1 0,1-1-1,-1 1 1,0 0 0,1-1 0,-1 1-1,0 0 1,1 0 0,-1-1 0,0 1-1,1 0 1,-1 0 0,0 0 0,1 0-1,-1 0 1,0 0 0,0 0 0,1 0-1,-1 0 1,0 0 0,1 0 0,-2 1-1,0-1-37,1 0 39,0 1 1,0-1 0,0 0 0,0 0 0,0 0-1,0 1 1,0-1 0,0 1 0,0-1-1,0 0 1,0 1 0,0 0 0,0-1 0,1 1-1,-1 0 1,0-1 0,0 1 0,1 0-1,-1 0 1,0-1 0,1 1 0,-1 0 0,1 0-1,-1 0 1,1 0 0,-1 1 0,-10 14-112,8-12 96,0-1 0,0 1-1,0 0 1,1 0-1,0 0 1,-1 0-1,2 0 1,-1 1 0,0-1-1,-1 9 1,1-1 34,0 0 0,1 0 0,0 14 0,1-23 1,0-1 0,0 1 0,0 0 0,0-1 0,0 1 0,1 0 0,-1 0 0,1-1 0,0 1 0,0-1 0,0 1 0,0-1 0,0 1 0,0-1 0,1 0 0,-1 1 0,1-1 0,0 0 0,-1 0 0,1 0 0,0 0 0,0 0 0,0-1 0,1 1 0,3 2 0,-5-4-39,1 1 1,0-1-1,-1 1 1,1-1-1,0 0 1,-1 1 0,1-1-1,0 0 1,0 0-1,-1 0 1,1 0-1,0-1 1,-1 1 0,1 0-1,0-1 1,-1 1-1,1-1 1,0 0-1,-1 1 1,1-1-1,-1 0 1,1 0 0,1-2-1,5-1-237,3-1 17,-9 4 219,1 0-1,-1 0 0,0-1 1,0 1-1,1 0 0,-1-1 0,0 0 1,2-1-1,2-3-4,-3 3 15,0 0 0,0 0 0,-1 0 0,1 0 0,-1 0 0,0 0 0,0-1 0,0 1 0,0-1-1,0 0 1,1-6 0,8-15 87,-10 24-62,-1 0-1,1-1 0,0 1 0,-1 0 0,1 0 0,0-1 0,0 1 1,0 0-1,0 0 0,0 0 0,0 0 0,0 0 0,0 0 0,0 1 1,1-1-1,-1 0 0,0 0 0,0 1 0,1-1 0,-1 1 0,0-1 1,1 1-1,-1 0 0,1 0 0,-1-1 0,1 1 0,1 0 0,0 0 90,-3 0 16,0 14 245,2-9-128,26 39 208,-28-43-425,1-1 0,-1 1 0,0-1 0,1 1 0,-1-1 0,0 1 0,1-1 0,-1 1 0,0 0 0,0-1 0,0 1 0,1-1 0,-1 1 0,0 0 0,0-1 0,0 1 0,0 0 0,0-1 0,0 1 0,0-1 0,0 1 0,-1 0 0,1-1 0,0 1 0,0 0 0,0 0-3,0 1-180,0-2 128,2 0 294,0 0-227,-1 0-1,0 0 1,1 0 0,-1 0 0,0-1 0,0 1 0,1-1 0,-1 1 0,0-1 0,0 1-1,1-1 1,-1 1 0,0-1 0,0 0 0,0 0 0,0 0 0,0 0 0,0 0 0,0 0-1,0 0 1,-1 0 0,1 0 0,1-1 0,3-12 61,-1 12-60,3-4-3,-3-7-11,-4 11-7,1-1 0,0 1 0,-1-1 0,1 1 0,0 0 0,0 0 1,0-1-1,1 1 0,-1 0 0,0 0 0,4-4 0,25-24-271,-29 30 270,-1-1 1,1 1-1,-1 0 1,1-1-1,-1 1 1,1 0-1,-1-1 1,1 1-1,-1 0 1,1 0-1,0 0 1,-1-1-1,1 1 0,0 0 1,-1 0-1,1 0 1,0 0-1,-1 0 1,1 0-1,-1 0 1,1 0-1,0 1 1,-1-1-1,1 0 1,0 0-1,-1 1 5,2-2 8,-1 1 0,0 0 0,0 0 0,1 0 1,-1 0-1,0 0 0,0 0 0,0 0 0,1 1 1,-1-1-1,0 0 0,0 1 0,0-1 0,0 1 1,0-1-1,0 1 0,1-1 0,-1 1 0,0 0 0,-1-1 1,1 1-1,0 0 0,0 0 0,0 0 0,0 0 1,-1 0-1,1 0 0,0 0 0,-1 0 0,1 0 1,-1 0-1,1 0 0,-1 0 0,1 2 0,4 8 72,8 10 98,1 5-63,-11-18-65,0-1 1,1 1-1,6 9 1,3 8 63,-2-1 31,-10-22-129,0 0 1,0 0-1,0 1 0,0-1 0,-1 0 1,1 0-1,0 0 0,-1 1 1,1 2-1,2 1 66,6 1-3,-9-7-78,0 0 0,1 0 0,-1 0 0,0 0 0,0 0 0,0 0-1,1 0 1,-1 0 0,0 0 0,0 0 0,0 0 0,1 0 0,-1 0 0,0-1 0,0 1 0,0 0 0,0 0 0,1 0 0,-1 0 0,0 0 0,0-1 0,0 1 0,0 0 0,0 0 0,1 0 0,-1 0 0,0-1 0,0 1 0,0 0 0,0 0 0,0 0 0,0-1 0,0 1 0,0 0 0,0 0 0,0 0 0,0-1 0,0 1 0,0 0 0,0 0 0,0-1-1,0 1 1,0 0 0,0 0 0,0 0 0,0-1 0,-1 1 0,1 0-1,0 0 0,0 0-1,0 0 1,0 0-1,0-1 1,0 1 0,0 0-1,0 0 1,0 0-1,0 0 1,0 0 0,0 0-1,0 0 1,0 0 0,0 0-1,0-1 1,0 1-1,0 0 1,0 0 0,0 0-1,0 0 1,0 0 0,0 0-1,0 0 1,0 0-1,1 0 1,-1 0 0,0 0-1,0 0 1,0-1 0,0 1-1,0 0 1,0 0-1,0 0 1,0 0 0,0 0-1,0 0 1,0 0-1,0 0 1,1 0 0,-1 0-1,0 0 1,0 0 0,0 0-1,0 0 1,0 0-1,0 0 1,0 0 0,0 0-1,0 0 1,0 0 0,1 0-1,-1 0 1,0 0-1,0 0 1,0 0 0,0 0 5,1 0 1,-1 0-1,1 0 0,-1 0 1,1 0-1,-1 0 1,0 0-1,1 0 1,-1 0-1,1 0 1,-1 0-1,0 0 0,1 0 1,-1 0-1,1-1 1,-1 1-1,0 0 1,1 0-1,-1 0 1,0-1-1,1 1 0,-1 0 1,0-1-1,1 1 1,-1 0-1,0 0 1,0-1-1,0 1 1,1-1-1,-1 0 0,8-9 19,36-23-374,-37 25 299,-5 6 40,0 0 0,0-1 0,1 1 0,-1 0 0,0 0 0,1 0 0,0 0 0,-1 1 0,5-3 0,21-1 3,-15-2-33,-11 6 25,-1 0 0,1 0 1,-1 1-1,1-1 0,-1 0 1,1 1-1,-1-1 0,1 1 1,0-1-1,-1 1 0,1 0 1,1 0-1,60 0-190,-60 0 278,-3 3-38,0 10 17,2-13 47,15 1-5,-13 0-72,0-1 1,0 1-1,0-1 0,-1 0 0,1-1 1,0 1-1,0 0 0,0-1 0,-1 0 0,5-1 1,17-13-65,-24 15-2,9 1-47,-10-1 83,1 0 1,0 0-1,0 0 0,-1-1 1,1 1-1,0 0 0,-1 0 1,1 0-1,-1-1 1,1 1-1,0 0 0,-1-1 1,1 1-1,-1 0 0,1-1 1,-1 1-1,1-1 0,-1 1 1,1-1-1,-1 1 0,1-1 1,-1 0-1,1 0 44,-1 1-1,1-1 0,-1 0 1,0 1-1,1-1 1,-1 1-1,1-1 0,-1 1 1,1 0-1,0-1 1,-1 1-1,1-1 1,-1 1-1,1 0 0,0 0 1,-1-1-1,1 1 1,0 0-1,-1 0 0,1 0 1,0 0-1,0-1 1,-17 1-49,2 3-42,0 8-161,14-10 198,-1-1 1,1 1-1,0 0 0,-1-1 0,1 1 0,0 0 0,-1-1 1,1 1-1,0 0 0,0-1 0,-1 1 0,1 0 0,0 0 1,0-1-1,0 1 0,0 0 0,0 0 0,0-1 0,0 1 1,0 0-1,1 1 0,0 3-52,-2 4 4,1-6 56,-1 0 1,1 0-1,0 0 0,0 0 0,0 1 1,1-1-1,-1 0 0,1 0 0,-1 0 1,2 3-1,3 3 54,0-1 0,0-1 0,0 1-1,8 7 1,-10-13-37,-1 0 0,1 0 1,0 0-1,0 0 0,0-1 0,0 1 0,0-1 0,0 0 0,0 0 0,0 0 0,0 0 0,1-1 1,3 1-1,8 0-121,27-1 1,-14-1-348,-15 1 355,0-1 0,0 0 0,0-1 0,0-1 0,-1 0 0,1 0 0,-1-2 0,0 1 0,16-10 0,8-13 8,-25 19 122,-1 0 1,12-13 0,-20 19-2,0 0-1,0-1 1,0 1-1,0-1 1,0 1-1,-1-1 1,1 0-1,-1 0 1,0 0-1,1 0 1,-1 0-1,-1 0 1,1 0-1,0-7 1,-1 9-10,0-1 0,0 0 0,0 1-1,-1-1 1,1 0 0,-1 1 0,1-1 0,-1 0 0,0 1 0,1-1 0,-1 1 0,0-1 0,-1-1 0,-3-5 58,1 0 8,0 1 170,-10 5 756,3 6-778,11-3-227,-1-1 0,1 0-1,0 0 1,0 0 0,0 0 0,0 0 0,-1 1 0,1-1 0,0 0 0,0 0 0,0 0 0,0 1 0,0-1-1,0 0 1,0 0 0,0 0 0,-1 1 0,1-1 0,0 0 0,0 0 0,0 0 0,0 1 0,0-1 0,0 0-1,0 0 1,0 1 0,0-1 0,0 0 0,0 0 0,1 0 0,-1 1 0,0-1 0,0 0 0,0 0 0,0 0-1,0 1 1,0-1 0,0 0 0,1 0 0,-1 0 0,0 1 0,0-1 0,0 0 0,0 0 0,1 0-1,-1 0 1,0 0 0,0 0 0,0 1 0,0-1 0,1 0 0,-1 0 0,0 0 0,0 0 0,1 0 0,-1 0-1,0 0 1,1 0 0,23 8 62,-22-6-60,1 0 0,-1 1-1,0-1 1,0 0 0,-1 1 0,1-1-1,-1 1 1,1 0 0,0 2 0</inkml:trace>
</inkml:ink>
</file>

<file path=ppt/ink/ink2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34:19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403 84 2912,'0'-14'923,"0"11"-550,0 3-32,0-2 534,0 1-841,0 1 1,0-1 0,0 1-1,0-1 1,0 1-1,0 0 1,0-1 0,0 1-1,0-1 1,0 1-1,0-1 1,-1 1-1,1 0 1,0-1 0,0 1-1,0-1 1,-1 1-1,1 0 1,0-1 0,0 1-1,-1 0 1,1-1-1,0 1 1,-1 0-1,1 0 1,0-1 0,-1 1-1,1 0 1,-1 0-1,0-1 1,-6-4 759,2-6 38,-9 6 118,-5-8-387,16 11-536,1 0-1,-1 0 0,1 1 1,-1-1-1,1 1 1,-1 0-1,0-1 1,1 1-1,-1 0 1,0 1-1,0-1 1,0 0-1,0 1 1,0 0-1,0 0 1,-5 0-1,-6-1 33,4 1-23,0-1 0,1 2 1,-1-1-1,-13 4 0,5 1 76,-25 12-1,24-9-19,10-4-14,0 1 1,0 0-1,1 0 1,-1 1-1,1 1 1,0-1-1,1 1 1,0 0 0,0 1-1,-10 13 1,11-11-5,-1 0 1,-8 20-1,8-14 17,5-14-86,1 0 0,0-1-1,0 1 1,1 0 0,-1 0-1,0 0 1,0 0 0,1 0-1,-1 0 1,1 0 0,0 1-1,0-1 1,0 0 0,0 0-1,0 0 1,0 0 0,0 0-1,1 0 1,-1 0 0,1 0-1,-1 0 1,1 0 0,2 4-1,-1 1-8,-2-6 6,0 0 0,0 0 0,0 0 0,1 0 0,-1 0 0,1 1 0,-1-1 0,1 0-1,-1 0 1,1 0 0,-1 0 0,1-1 0,0 1 0,-1 0 0,3 2 0,0-2 15,-1 0 1,1 0-1,0-1 1,0 1-1,-1 0 0,1-1 1,4 1-1,8 1 47,0 1-12,-8-2-28,0 1 0,1-1 1,7 0-1,24-6 95,-15 2-57,9-1 5,-2 0-26,36-7 1,45-19 107,-101 28-122,-8 1-16,1 1 1,-1-1-1,0 0 1,0 0-1,5-2 1,25-19 137,-16 17-95,-16 5-49,0-1-1,0 1 1,-1 0 0,1 0 0,0-1 0,0 1 0,0-1 0,0 1 0,0-1 0,0 1 0,-1-1 0,1 1-1,0-1 1,0 0 0,-1 1 0,1-1 0,0 0 0,-1 0 0,1 0 0,-1 1 0,1-1 0,-1 0-1,1 0 1,-1-1 0,5-5 20,-2 0 21,-3 6-53,-1 1 0,0 0 0,0-1 0,1 1 0,-1 0 0,0-1-1,0 1 1,1 0 0,-1 0 0,0 0 0,0 0 0,0 0 0,1 0 0,-1 0 0,-1 0 0,1 0 3,1 0 1,-1 0-1,1 0 1,-1 0-1,1 0 1,-1 0 0,1 0-1,-1 0 1,1 0-1,-1 1 1,1-1-1,-1 0 1,1 0 0,-1 0-1,1 1 1,-1-1-1,0 1 1,-4 12 11,4-10-2,-1 3 22,-1-1-45,2 1-1,-1-1 1,0 0-1,1 1 1,0-1-1,1 1 1,-1 0-1,1-1 1,0 1-1,0-1 1,2 9-1,-1-10 59,1 0 0,-1 0-1,1 0 1,0 0 0,1-1-1,-1 1 1,1 0 0,-1-1-1,6 5 1,12 18 192,-17-21-232,-1-2 28,0 0 0,-1-1 0,1 1 0,0-1 0,0 0 0,4 4 0,-5-5-12,0-1 0,0 1 0,0-1 0,0 1 0,0-1 0,0 1 0,0-1 0,0 0 0,0 1 0,1-1 0,-1 0 0,0 0 0,0 0 0,0 0 0,0 0 0,0 0 0,0 0 0,1 0 0,-1-1 0,0 1 0,0 0 0,0-1 0,0 1 0,0-1 0,1 0 0,5-2 100,-3 1-83,0 1 0,-1-1 0,1 0 0,0 0 0,-1 0 1,0-1-1,1 1 0,-1-1 0,5-5 0,-7 5-27,-1 0 0,1 1 0,0-1 0,-1 0 1,0 0-1,0 0 0,0 0 0,0 0 0,0 0 0,0 0 0,-1 0 0,1 0 0,-1 0 0,0 1 0,0-1 0,0 0 0,0 0 0,-1 1 0,-2-5 0,2 3-9,1 2 0,0 0 1,1 0-1,-1 0 1,1 0-1,0 0 1,0 0-1,-1 0 1,1 0-1,0 0 1,1-3-1,-1 3-14,0 0 0,1 0 0,-1 0 1,0 0-1,-1 0 0,1 0 0,0 0 0,-1 0 0,1 0 0,-2-3 0,-3-3-174,5 7 181,0 1 1,0 0-1,0 0 0,0 0 1,-1 0-1,1 0 0,0 0 0,0 0 1,0-1-1,0 1 0,0 0 1,0 0-1,0 0 0,0 0 0,0 0 1,0-1-1,0 1 0,0 0 1,0 0-1,0 0 0,0 0 1,0 0-1,0-1 0,0 1 0,0 0 1,0 0-1,0 0 0,0 0 1,0 0-1,0-1 0,0 1 1,0 0-1,0 0 0,0 0 0,0 0 1,0 0-1,0-1 0,0 1 1,0 0-1,1 0 0,-1 0 0,0 0 1,0 0-1,0 0 0,0 0 1,0 0-1,0-1 0,1 1 1,-1 0-1,0 0 0,4-4-114,-3-1 2,-1 5 107,0-1 0,0 1 1,0-1-1,0 1 0,0 0 1,0-1-1,0 1 0,0-1 0,0 1 1,0-1-1,0 1 0,1-1 1,-1 1-1,0 0 0,0-1 1,0 1-1,0-1 0,1 1 1,-1 0-1,0-1 0,0 1 0,1 0 1,-1-1-1,0 1 0,1 0 1,0-1-1,0 0 1,0 0-1,0-1 1,1 1-1,-1 0 1,1 0 0,-1 1-1,1-1 1,-1 0 0,1 0-1,2 0 1,27-2 21,62 3 366,-93 0-373,0 0 1,0 0-1,0 0 1,0 0-1,0 0 1,0 0-1,0 0 1,0 0-1,1 1 1,-1-1-1,0 0 1,0 0-1,0-1 1,0 1-1,0 0 1,0 0-1,0 0 1,0 0-1,0 0 1,0 0-1,1 0 1,-1 0-1,0 0 1,0 0-1,0 0 1,0 0-1,0 0 1,0 0-1,0 0 0,0 0 1,0 0-1,0 0 1,0 0-1,0 0 1,0-1-1,0 1 1,1 0-1,-1 0 1,0 0-1,0 0 1,0 0-1,0 0 1,0 0-1,0 0 1,0 0-1,0 0 1,0-1-1,0 1 1,0 0-1,0 0 1,0 0-1,0 0 1,0 0-1,0 0 1,0 0-1,-1 0 1,1-1-3,0 1 0,0 0 0,0 0 0,0 0 0,0-1 0,0 1 1,0 0-1,0 0 0,0 0 0,0-1 0,0 1 0,0 0 0,0 0 0,0 0 0,0-1 0,0 1 1,0 0-1,0 0 0,0-1 0,0 1 0,0 0 0,0 0 0,0 0 0,0 0 0,0-1 0,1 1 1,-1 0-1,0 0 0,0 0 0,0 0 0,0-1 0,0 1 0,1 0 0,-1 0 0,0 0 0,0 0 0,0 0 1,1 0-1,-1-1 0,0 1 0,0 0 0,0 0 0,1 0 0,-1 0 0,0 0 0,0 0 0,1 0 1,8 8-90,-6-6-108,-3-2 60,0 0-22,0 0 80,3 3 138,-2-2-51,0 0-5,0 0-1,0 0 0,0 1 0,0-1 1,0 0-1,0 1 0,0-1 0,0 0 1,-1 1-1,1-1 0,-1 1 0,1-1 1,-1 1-1,1 0 0,-1-1 0,0 1 1,0-1-1,0 1 0,0 3 0,0-3 10,1 0 0,-1-1-1,1 1 1,-1 0 0,1 0-1,0 0 1,-1-1 0,1 1-1,0 0 1,0-1 0,0 1-1,0-1 1,1 1 0,1 1-1,0 0 28,-3-3 58,0 0 218,30 0 177,-25-3-576,4-6-374,2 0-5,-1 0 0,-1-1 0,12-16 0,-20 25 447,-1-1 0,1 0 1,0 1-1,-1-1 0,1 1 0,0-1 1,0 1-1,0-1 0,0 1 1,0 0-1,0-1 0,1 1 0,-1 0 1,0 0-1,1 0 0,-1 0 0,1 0 1,-1 0-1,1 0 0,-1 1 0,1-1 1,0 1-1,-1-1 0,1 1 0,2-1 1,17-5-152,-15 3 120,-3 2 24,0 0 1,-1 0-1,1 1 1,0-1-1,0 0 1,4 1-1,2 1 0,-1 0 0,1 2 0,-1-1 0,1 1 0,-1 0 0,0 0 0,12 8 0,-5-1 87,-10-6-44,0-1-1,0 0 0,0 0 0,9 4 1,-10-6-21,-1 0 1,0 0 0,0 0-1,0 0 1,0 1 0,0-1-1,0 1 1,0 0 0,0 0-1,-1 0 1,1 0 0,3 5-1,1 1 25,-4-6 1,-1 0-1,1 0 1,-1 0 0,1 0-1,0-1 1,0 1 0,0-1-1,0 1 1,0-1 0,0 0-1,0 0 1,0-1 0,0 1-1,0-1 1,0 1 0,1-1-1,-1 0 1,0 0 0,0 0-1,5-2 1,10 2 151,-12 0-202,0-1 1,0 1-1,-1-1 0,1 0 1,0 0-1,0-1 0,-1 0 1,1 0-1,8-5 0,-9 5-63,1 0 0,0-1 0,0 2 0,0-1-1,11-1 1,-12 3-18,0-1 0,0 0 0,0-1 0,0 1 0,0-1 0,0 0 0,0 0 0,-1 0 0,7-4 0,16-8-313,-21 12 337,6-3-48,-12 4 131,0 1 0,0 0 0,0-1 0,0 1 0,1-1 0,-1 1 0,0-1 0,0 1 0,0-1 0,0 1 1,0 0-1,0-1 0,0 1 0,0-1 0,0 1 0,0-1 0,-1 1 0,1-1 0,0 1 0,0-1 0,0 1 0,0 0 0,-1-1 1,1 1-1,-1-1 0,0-1 4,0 0-1,0 0 1,0 0 0,0 0 0,-1 0 0,1 0 0,-1 0-1,0 1 1,1-1 0,-1 0 0,0 1 0,0 0 0,0-1-1,0 1 1,0 0 0,0 0 0,0 0 0,0 0 0,-1 1-1,1-1 1,0 0 0,0 1 0,-1 0 0,1-1 0,0 1-1,-1 0 1,1 0 0,0 1 0,-1-1 0,1 0 0,-4 2-1,-21 9 196,25-11-135,0 1-1,0-1 1,0 1 0,0 0 0,1 0 0,-1 0-1,0 0 1,1 0 0,-1 0 0,1 0 0,-1 0-1,1 1 1,0-1 0,-1 1 0,1-1 0,-2 3 0,-7 9 154,-14 8 210,18-3-263,3-8-110,-2 5 9,3-11-49,1-1 0,0 1 1,0-1-1,0 1 1,0 0-1,1-1 0,-1 1 1,1 4-1,0-8-12,0 3 50,0 1 1,0-1 0,0 1-1,0-1 1,1 1-1,0-1 1,1 6 0,-1-8-56,0 1 1,-1-1 0,1 0-1,0 0 1,0 0 0,0 0 0,0 0-1,0-1 1,0 1 0,0 0-1,0 0 1,0-1 0,0 1-1,1-1 1,-1 1 0,0-1 0,0 1-1,1-1 1,-1 0 0,0 1-1,0-1 1,1 0 0,-1 0 0,0 0-1,3 0 1,7 0-540,0 0-1,0 0 1,0-1 0,0 0-1,-1-1 1,1 0 0,-1-1-1,1 0 1,-1-1 0,0 0-1,0 0 1,11-8 0,25-18-1293</inkml:trace>
</inkml:ink>
</file>

<file path=ppt/ink/ink2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34:20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99 4480,'-27'-41'1445,"27"40"-1414,-1 1 0,1-1 0,-1 0 1,1 1-1,-1-1 0,1 0 0,-1 1 0,1-1 0,0 0 0,0 1 0,-1-1 0,1 0 1,0 0-1,0 1 0,0-1 0,0 0 0,0-1 0,0-1 81,0 1 1,-1-1-1,1 0 1,0 1-1,-1-1 0,1 0 1,-1 1-1,0-1 0,0 1 1,0-1-1,0 1 0,-1 0 1,1-1-1,-3-2 0,1 2 704,6 6-122,-1 0-596,1 0 0,-1 0 0,0 0 0,0 0 0,0 0 0,-1 1 0,1-1 0,1 7 0,8 37 203,-8-31-348,0-4 81,1-1 0,0 0 0,6 11 1,-3-9 100,-2 1 1,5 15 0,-4-1 13,-5-21-98,1 1 1,0 0-1,0-1 1,0 1 0,5 8-1,4 1-56,-5-4-454,-6-12 435,1-1-1,0 1 0,0-1 0,0 0 1,0 0-1,-1 1 0,1-1 0,0 0 0,0 0 1,0 0-1,0 0 0,0 0 0,1 0 1</inkml:trace>
</inkml:ink>
</file>

<file path=ppt/ink/ink2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34:20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29 5568,'0'-14'1786,"0"12"-1071,0 2-256,0 0 319,0 2-260,0 0-464,-1-1 0,1 1 0,0-1 0,-1 1 0,1-1 0,-1 1 0,1-1 0,-1 1 0,0-1 0,-1 2 0,-5 12 88,3-2-148,3-9-11,0 1 1,0-1-1,-1 0 0,1 0 1,-1 0-1,0-1 1,-3 5-1,2-3 3,1 0-1,0 0 1,0 0-1,0 0 1,1 1 0,-1-1-1,1 0 1,1 1 0,-1 5-1,-2 10-1,-3 5 43,4-16-34,0 0 1,0 0-1,0 19 0,1-4-145,0-10-22,1 0 0,3 26 0,-3-38 172,0-1 0,1 1 1,0 0-1,-1 0 0,1 0 0,0-1 0,0 1 0,1-1 0,-1 1 0,0-1 0,1 1 0,0-1 0,-1 0 0,1 1 0,0-1 0,0 0 0,0 0 0,1-1 0,-1 1 0,3 2 0,-1-2-7,0 0 0,1 0-1,-1 0 1,1-1 0,-1 0-1,1 0 1,0 0 0,-1 0-1,1 0 1,0-1 0,-1 0-1,1 0 1,0 0 0,0-1-1,8-2 1,36-14-128,-16 4-62,-9 6-161,-3 0-188,32-14 0,-1-6-615,-30 18 829,16-7-57,-29 10 338,-1 0 0,1 0 0,-1-1 0,-1 0 0,1-1 0,11-15 0,-2 0 252,16-30 0,-15 22 61,14-26 1516,-29 51-1391,-1 0-1,0 0 1,0 0 0,0 0 0,-1 0 0,0 0 0,1-12-1,-1 3 1358,-5 30-1089,-3 11-474,-8 49 0,5-12 2,-1-16 16,9-35-136,1 25 1</inkml:trace>
</inkml:ink>
</file>

<file path=ppt/ink/ink2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34:20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50 279 6464,'-41'-28'2090,"41"28"-2059,-1 0 0,1 0-1,-1 0 1,1 0-1,-1 0 1,1-1 0,0 1-1,-1 0 1,1 0 0,0-1-1,-1 1 1,1 0-1,0 0 1,-1-1 0,1 1-1,0 0 1,0-1-1,-1 1 1,1 0 0,0-1-1,0 1 1,-1 0 0,1-1-1,0 1 1,0-1-1,0 0 1,0-1 67,0 1-83,0 1 0,-1 0-1,1-1 1,0 1 0,0 0-1,0-1 1,0 1 0,0-1-1,0 1 1,1 0 0,-1-1-1,0 1 1,0 0 0,0 0-1,0-1 1,0 1 0,0 0-1,1-1 1,-1 1 0,0 0-1,0-1 1,0 1 0,1 0-1,-1 0 1,1-1 0,1 0 64,0 1 1,0-1-1,0 1 0,0 0 1,0-1-1,0 1 1,1 0-1,1 0 1,136 0 213,-112-1-237,35-6 1,-21 2-5,4 0-7,67-9 124,-26-4-85,50-13 13,-129 28-47,1 0 1,-1 0-1,0-1 1,0 0-1,0-1 1,0 1-1,12-11 1,-13 9 52,-3 3 64,0 1 1,0-1-1,-1 0 0,0 0 1,1-1-1,-1 1 1,4-8-1,-6 9-34,1-1-1,-1 0 0,-1-1 0,1 1 0,0 0 0,-1 0 0,1 0 1,-1 0-1,0-6 0,0 7-98,0 0 1,-1 0 0,1 1-1,0-1 1,-1 0-1,1 0 1,-1 1-1,0-1 1,1 0-1,-1 1 1,0-1-1,-2-2 1,2 3-40,1 1-1,-1-1 1,1 0-1,-1 1 1,1-1 0,-1 1-1,0-1 1,1 1 0,-1 0-1,0-1 1,1 1 0,-1 0-1,0-1 1,0 1-1,1 0 1,-1 0 0,0 0-1,0-1 1,0 1 0,1 0-1,-1 0 1,0 0-1,0 0 1,0 0 0,1 1-1,-1-1 1,0 0 0,0 0-1,1 1 1,-1-1 0,-1 1-1,-2 1-138,0 1 0,0 0 1,0 0-1,0 0 0,1 0 0,-1 1 0,1-1 0,0 1 0,0 0 1,-3 5-1,3-2-544,-1-1 1,1 0 0,0 1-1,1 0 1,-4 12 0,3 16-1857</inkml:trace>
</inkml:ink>
</file>

<file path=ppt/ink/ink2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34:21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66 5216,'0'14'1696,"0"-14"-1685,0 0 1,0 0-1,0 0 1,0 0-1,0 0 1,0 0-1,0 0 1,0 1-1,0-1 1,0 0-1,0 0 1,0 0-1,0 0 1,0 0-1,0 0 1,0 0-1,0 0 1,0 0-1,0 0 1,0 1-1,0-1 1,0 0-1,0 0 1,0 0 0,-1 0-1,1 0 1,0 0-1,0 0 1,0 0-1,0 0 1,0 0-1,0 0 1,0 0-1,0 0 1,0 0-1,0 1 1,0-1-1,0 0 1,-1 0-1,1 0 1,0 0-1,0 0 1,0 0-1,0 0 1,0 0-1,0 0 1,0 0-1,0 0 1,0 0-1,0 0 1,-1 0-1,1 0 1,0 0-1,0 0 1,0 0-1,0-1 1,-11 1 542,8 0 700,6 0-364,8 0-26,-8 0-336,-1 3-112,0-1-392,0-1-1,1 1 1,-1-1-1,0 1 1,1-1 0,-1 0-1,0 0 1,1 0-1,-1-1 1,1 1-1,0 0 1,-1-1-1,5 1 1,42-1 101,-21-1-57,-1 2-39,-13 0 18,-1-1-1,1 0 1,0-1-1,16-3 0,-14-2-25,-13 5-12,0 0 1,0 0-1,1 0 1,-1 0 0,0 0-1,1 0 1,-1 1-1,7-1 1,-3 2 45,-4-1-29,-1 1 0,1-1-1,0 0 1,0 0-1,0 0 1,0 0 0,-1 0-1,1-1 1,0 0-1,0 1 1,3-2 0,-6 0 11,1 0 0,0 0 0,-1-1 0,0 1 0,1 0 0,-1 0 0,0 0 0,0 0 0,-1-3 0,1 1-13,0 2 62,0 4 42,0 2-131,0 2 5,0 0 0,1 0 1,-1 0-1,1-1 0,2 8 0,-3-11 11,1 0 0,0 0 0,0 0 0,0-1 0,0 1 0,0 0 0,0-1 0,0 1 0,1 0 0,-1-1 0,0 0 0,1 1 0,-1-1 0,1 0 0,0 0-1,-1 0 1,1 0 0,0 0 0,0 0 0,3 1 0,3-1 31,1 1-1,0-2 0,-1 1 0,17-2 1,-5 1-106,-16 1-24,-4-1 83,0 0-1,1 0 1,-1 0-1,0 0 1,0 0-1,0 0 1,0 0 0,0 0-1,1 0 1,-1 0-1,0 0 1,0 0-1,0 0 1,0 0-1,1 0 1,-1 0-1,0 0 1,0 0-1,0 0 1,0 0-1,1 0 1,-1 0-1,0 0 1,0 0-1,0 0 1,0 0-1,1 0 1,-1-1-1,0 1 1,0 0-1,0 0 1,0 0-1,10-17-398,-9 16 399,-1 0 3,1 1 1,0-1 0,-1 0 0,1 0 0,-1 0-1,1 0 1,-1 0 0,0 0 0,1 0-1,-1 0 1,0 0 0,0 0 0,0 0 0,0 0-1,0 0 1,0 0 0,0 0 0,0 0-1,0 0 1,0 0 0,0 0 0,0 0 0,-1 0-1,1 0 1,0 1 0,-1-1 0,1 0-1,-1 0 1,1 0 0,-2-1 0,1 0 0,0 1 2,1-1 0,-1 0 1,1 0-1,-1 0 0,1 0 1,0 0-1,0 0 1,0 0-1,0 0 0,0-3 1,1 3-12,-1 0 1,0 0 0,0 0 0,0 0-1,0 0 1,0 0 0,-1 0 0,1 0-1,-1 0 1,0-3 0,-10-8-324,10 12 320,1 1-1,0-1 1,-1 1-1,1-1 1,0 1-1,-1-1 1,1 0-1,0 1 1,-1-1-1,1 1 1,0-1-1,0 0 0,0 1 1,0-1-1,0 1 1,0-1-1,0 0 1,0 1-1,0-1 1,0 0-1,0 1 1,0-1-1,0 0 1,0 1-1,1-2 1,-1 2-10,0-2-53,0 2-97,0 0 38,3 2-27,-2 0 158,0-1 1,0 0 0,1 0 0,-1 0 0,1 0 0,-1 0-1,1 0 1,-1 0 0,1 0 0,-1-1 0,1 1-1,0-1 1,-1 1 0,1-1 0,0 0 0,-1 1-1,4-1 1,-4 0 7,1 0 0,0 0 1,-1 1-1,1-1 0,0 0 0,-1 1 0,1-1 0,-1 1 0,1 0 0,-1-1 0,1 1 0,1 1 0,10 5 17,15-2 35,-12 1 45,-13-5-81,1 1 0,-1-1 0,0 0-1,1 0 1,-1-1 0,1 1 0,5 0 0,89-1 442,-92-3-363,5-8-133,-9 8-53,1 6-155,8 8 64,-11-11 168,0 1 1,0-1 0,1 0 0,-1 0 0,0 1 0,0-1-1,1 0 1,-1 0 0,0 0 0,0 1 0,1-1 0,-1 0-1,0 0 1,0 0 0,1 0 0,-1 1 0,0-1 0,1 0-1,-1 0 1,0 0 0,1 0 0,-1 0 0,0 0 0,1 0 0,-1 0-1,0 0 1,1 0 0,-1 0 0,0 0 0,1 0 0,-1 0-1,0 0 1,0-1 0,1 1 0,-1 0 0,1 0 0,-1 0 5,0-1 0,1 1 0,-1 0 0,0 0 1,1 0-1,-1 0 0,0 0 0,1 0 1,-1-1-1,0 1 0,1 0 0,-1 0 0,0 0 1,0 0-1,1 0 0,-1 0 0,0 1 1,1-1-1,-1 0 0,0 0 0,1 0 1,-1 0-1,0 0 0,1 0 0,-1 0 0,0 1 1,0-1-1,1 0 0,-1 0 0,0 0 1,0 1-1,1-1 0,-1 0 0,0 0 0,0 1 1,1-1-1,1 2 17,0-1 1,0 1-1,0-1 1,0 0-1,1 0 1,-1 0-1,0 0 1,1 0-1,-1 0 1,5 0-1,7 3 130,0 2-27,-13-5-121,0 0 0,1 0 0,0 0 0,-1-1 0,1 1-1,0 0 1,-1-1 0,1 1 0,0-1 0,-1 0 0,1 0 0,0 1-1,2-2 1,91 1 510,-93 0-501,0 0 0,0 0 0,0-1 0,1 1 0,-2-1 0,1 1 0,0-1 0,0 0 0,0 0 0,0 0-1,2-1 1,-2 1-21,-1 0-1,1 0 0,-1 0 0,1 0 1,-1 1-1,1-1 0,-1 1 1,1-1-1,0 1 0,-1-1 0,3 1 1,-4 0 10,0 0 0,0 0 1,0 0-1,0 0 0,0 0 1,0 0-1,0 0 0,0 0 0,1 0 1,-1 0-1,0 0 0,0 0 1,0 0-1,0 0 0,0 0 1,0 0-1,0 0 0,0 0 1,0 0-1,1 0 0,-1 0 1,0 0-1,0 0 0,0 0 1,0 0-1,0 0 0,0 0 1,0 0-1,0 0 0,0 1 1,0-1-1,0 0 0,0 0 1,0 0-1,0 0 0,0 0 0,1 0 1,-1 0-1,0 0 0,0 0 1,0 0-1,0 0 0,0 1 1,0-1-1,0 0 0,0 0 1,0 0-1,0 0 0,0 0 1,0 0-1,0 0 0,0 0 1,0 0-1,0 1 0,0-1 1,-1 0-1,1 0-4,0 1 0,0-1 1,0 1-1,0-1 0,0 1 0,0-1 1,0 1-1,1-1 0,-1 1 0,0-1 1,0 1-1,0-1 0,0 1 0,1-1 1,-1 1-1,0-1 0,0 1 0,1-1 0,-1 0 1,0 1-1,1-1 0,-1 1 0,1-1 1,-1 0-1,0 1 0,1-1 0,-1 0 1,1 0-1,-1 1 0,1-1 0,-1 0 1,1 0-1,-1 0 0,1 0 0,-1 0 1,1 1-1,-1-1 0,1 0 0,-1 0 0,1 0 1,0-1-1,2 1-39,-3 1 65,0-1 1,-1 1-1,1-1 0,0 1 1,0-1-1,0 1 0,0-1 1,0 1-1,0 0 0,0-1 1,0 1-1,1-1 1,-1 0-1,0 1 0,0-1 1,0 1-1,0-1 0,1 1 1,-1-1-1,0 1 0,1-1 1,-1 1-1,0-1 0,1 0 1,-1 1-1,0-1 0,1 0 1,-1 1-1,0-1 1,1 0-1,-1 0 0,2 1 1,4 4 225,-1 2-54,-1-3 148,9-2 38,4-4-2220,13-12 432</inkml:trace>
</inkml:ink>
</file>

<file path=ppt/ink/ink2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34:53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4393 801 1152,'-55'14'363,"51"-13"-342,1-1 0,-1 1 1,0-1-1,1 1 0,-1-1 1,-4 0-1,-77 0 331,70 0 155,0 1-1,-29 5 1,1 0 224,-47 0 548,-14 5-297,-96-8 834,119-4-1430,-512 1 1497,35-25-1104,447 18-694,100 6-74,-328-25 242,-2-13-250,-80-10-35,317 37 129,-186-46 0,165 30-51,92 20-44,-196-53-36,35-18 66,175 70-116,0 0 1,-28-20 0,39 24 39,0-1 1,1-1-1,0 1 1,1-1 0,-1 0-1,1 0 1,-7-13-1,11 17 35,0 0 0,1 1 0,-1-1 0,1 0 0,0 0 0,0-1 0,0 1 0,0 0 0,1 0 0,-1 0-1,1-1 1,0-4 0,1 2 18,0 1 0,0 0 0,0 0-1,1 0 1,3-7 0,8-22-40,-11 20-70,-1 11 77,-1 1-1,1 0 0,-1-1 1,1 1-1,-1-1 1,1 1-1,0 0 1,0 0-1,1 0 1,-1-1-1,0 1 1,1 0-1,-1 1 1,3-4-1,9-8 26,-9 8-109,0 0 0,1 0 1,0 0-1,0 1 0,8-5 1,-2 4-318,-8 4 181,-1 0 1,0 0 0,1-1 0,-1 1-1,0 0 1,3-3 0,0 1-973,-2 3 1010,-1-1-1,0 1 1,0-1 0,0 0-1,0 1 1,0-1 0,1 0 0,-1 0-1,-1 0 1,1-1 0,0 1 0,0 0-1,2-3 1,28-28-768,-13 11 788,-16 18 192,24-22 857,-20 22-522,-6 3-294,-1 0 1,1 0-1,-1 0 0,1 0 0,-1-1 0,1 1 0,-1 0 0,0 0 0,1-1 0,-1 1 1,1 0-1,-1 0 0,0-1 0,1 1 0,-1 0 0,0-1 0,1 1 0,-1-1 1,0 1-1,0 0 0,1-1 0,-1 1 0,0-1 0,0 1 0,0-1 0,1 1 0,-1-1 1,0 1-1,0-1 0,0 1 0,0-1 0,0 1 0,0-1 0,0 1 0,0-1 0,0 3 15,-1 0-1,1 0 0,-1 0 0,1 0 1,-1 0-1,0 0 0,0 0 0,0 0 1,0 0-1,0-1 0,0 1 0,0 0 1,-2 1-1,-25 25 456,3-2-313,-46 76 23,44-59-91,22-36-103,0 0 0,0 1 0,-1-2 0,-11 12 0,-9 1 115,19-15-84,0 2 0,0-1 1,1 1-1,-1 0 0,1 0 0,-8 10 0,7-7 52,-2 0-1,1-1 0,-1-1 0,-12 9 0,-17 15 77,37-31-201,1 0 0,0 1 0,-1-1 0,1 0 0,0 1 0,-1-1 0,1 1 0,0-1 0,0 1 0,0-1 0,0 0 0,-1 1 0,1-1 0,0 1 0,0-1 0,0 1 0,0-1 0,0 1 0,0-1 0,0 1 0,0-1 0,0 1 0,0-1 0,0 1 0,1-1 0,-1 1 0,0-1 0,0 1 0,0-1 0,1 0 0,-1 1 0,0-1 0,0 1 0,1-1 0,0 1 0,-1-1 8,4 3-19,0-1 0,0 1 1,1-1-1,-1 0 0,1-1 0,4 2 0,32 3-145,-29-4 125,5 2 122,0-1 0,0-1 0,21 0 0,-8-1 40,-9 0-26,1-2 1,23-2-1,-28 0-49,61-11 860,-76 14-868,-1 0-1,1-1 0,0 1 1,-1-1-1,1 0 0,-1 1 1,1-1-1,-1 0 0,1 0 1,-1 0-1,0 0 0,1 0 1,-1 0-1,0 0 0,2-3 1,-1 1 137,-1 0 1,1-1 0,-1 1 0,0-1 0,2-6 0,-2 6-44,0-1-41,0 1 0,0-1 1,0 0-1,0 0 0,-1 0 0,1 1 0,-1-1 0,-1 0 0,1 0 0,-1 0 0,1 0 0,-1 1 0,-1-1 1,-2-7-1,-2-4 41,-1 1 0,0-1 1,-1 2-1,-1-1 0,0 1 1,-1 1-1,0 0 0,-22-22 1,10 15 2,12 11-84,1 0 0,0 0-1,0-1 1,-12-17-1,2-14-243,18 38 170,-1 0 0,0 0 0,0 1 0,0-1 0,0 0 0,-3-2 0</inkml:trace>
</inkml:ink>
</file>

<file path=ppt/ink/ink2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35:26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1131 199 640,'0'0'224,"0"3"-133,0-2-259,1 2 356,-1-1 0,0 0 0,0 0 0,0 1 0,0-1 0,-1 0 0,1 0 0,-1 0 0,0 4 0,-10 0 718,5 7-292,2-7-448,0-1 0,0 1 1,0-1-1,-1-1 0,-7 7 1,-1 2 146,10-10-280,-1 0-1,1-1 1,0 1-1,-1 0 1,0-1-1,0 0 1,1 0-1,-1 0 1,0 0-1,-1-1 1,1 0-1,0 0 0,0 0 1,0 0-1,-1 0 1,-4-1-1,-21 5 142,-9 7 106,25-8-197,0 0-1,-18 3 1,-30-1-51,-4 5 26,3-6 204,9 6-70,36-9-140,0-2 1,1 0-1,-1 0 1,1-2 0,-1 0-1,-32-9 1,-38-22 315,-5-3-57,76 29-239,0-1 0,-30-20 1,-5-8 417,49 34-480,-1-1-1,1 1 0,0-1 0,1 0 1,-1 0-1,0 0 0,1 0 0,0 0 0,0-1 1,-3-4-1,3 4-48,-1-1 1,0 1 0,0 0-1,-6-8 1,8 12 34,1 0 1,-1-1 0,0 1 0,1-1-1,-1 1 1,1-1 0,-1 1-1,1-1 1,-1 1 0,1-1-1,-1 1 1,1-1 0,0 0 0,-1 1-1,1-1 1,0 0 0,0 1-1,-1-1 1,1 0 0,0 0-1,0 1 1,0-1 0,0 0 0,0 0-1,0 1 1,0-1 0,0 0-1,0 1 1,0-1 0,1 0-1,-1-1 1,2-9-51,-7-6-117,10 1 59,-10 2 53,13 9 49,-2-6 20,5 5 38,-3-7-10,14-1-28,-22 14-15,1-1-1,0 1 0,0-1 0,0 1 1,0-1-1,-1 1 0,1 0 0,0-1 0,0 1 1,0 0-1,0 0 0,0 0 0,0 0 1,0 0-1,1 0 0,4-1 8,-1-3 7,0 0 1,0 0 0,-1 0-1,5-5 1,-7 6-37,1 1 6,7-1 87,-12 5-77,-3 1-23,-1 11-9,2-6 19,-8 20-64,3-9 69,0 1 0,-21 30-1,18-30-18,-36 49 52,11-18 31,31-42-39,3-5 21,-1 0 0,1 1 1,0-1-1,1 1 0,-1 0 0,1 0 0,0 0 1,-2 9-1,4-11 170,2-3-69,1 0-119,1 0-1,-1 0 1,0-1-1,0 1 1,0-1-1,0 0 1,0 0-1,0 0 1,0 0-1,0 0 1,0 0-1,0-1 1,0 0 0,3-3-1,9-3 43,26-13 0,-25 15-50,-2-1 1,29-19 0,-28 11-49,-13 12 38,1 0 0,0 0 1,0 0-1,0 1 0,0-1 1,0 1-1,0 0 1,0 0-1,8-4 0,1 4 7,-11 2 20,0-1 0,0 1 1,0 0-1,0 0 0,0 0 0,0-1 0,-1 1 0,1-1 0,0 1 0,0 0 0,0-1 0,0 0 0,0 1 0,-1-1 0,1 1 0,0-1 0,-1 0 0,1 0 0,0 1 0,-1-1 0,1 0 0,-1 0 1,1 0-1,-1 0 0,1 1 0,-1-3 0,6-6 157,-5 8-115,0 0-1,0-1 0,0 0 0,-1 1 0,1-1 0,0 1 1,-1-1-1,1 0 0,-1 0 0,1-3 0,-4 0 261,0 2-255,0 0 0,0 1 0,0-1 0,-1 1 0,1 0 0,-1 0 0,1 0 0,-1 1 0,-7-3 0,2 2 17,0 0 1,0 1-1,0 0 0,-12 1 1,-25 0 2,29 0-58</inkml:trace>
</inkml:ink>
</file>

<file path=ppt/ink/ink2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36:13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3162 4224,'0'-14'1365,"1"12"-1014,6-1-163,53-13 46,-51 12-239,0 0-1,0-1 0,8-5 1,21-11 59,33-4-11,-22 7-86,-1-3 1,68-41-1,21-22 11,2 4 0,20-21-85,7 8 63,9-10 118,-6 10-21,182-133-147,-185 116 165,-7 5 99,165-142 0,-166 110-122,223-177 161,-333 276-180,78-69 19,-93 79-8,-2-2 0,0-1-1,-3-2 1,32-44 0,126-229 19,-173 284-29,17-33 60,-8-2 139,5 16-80,-17 24-127,-2 0 1,0-1-1,-1 0 1,-1-1-1,5-20 0,-6-10 58,0 23 15,-2 16-38,-1 0 0,0 0-1,0-19 1,-2-12-37,0 37-12,0 1 0,0 0 0,-1-1 0,1 1-1,-1-1 1,0 1 0,0-1 0,0 1 0,-2-5-1,-3-8-1,3-14 4,3 29-10,0-1 1,0 0-1,0 1 0,0-1 1,0 0-1,0 1 1,-1-1-1,1 0 0,-1 1 1,1-1-1,-1 1 1,0-1-1,0 1 0,0-1 1,1 1-1,-1 0 1,-1-1-1,1 1 0,-2-2 1,3 2-2,-1 1 12,1 0 0,0-1-1,-1 1 1,1 0 0,-1 0 0,1-1-1,0 1 1,-1 0 0,1 0 0,-1 0-1,1-1 1,-1 1 0,1 0-1,-1 0 1,1 0 0,-1 0 0,1 0-1,-1 0 1,1 0 0,-1 0 0,1 0-1,-1 0 1,1 0 0,-1 0 0,1 0-1,0 1 1,-1-1 0,1 0 0,-1 0-1,1 0 1,-1 1 0,1-1 0,0 0-1,-1 1 1,0-1 0,1 0-1,-5 14 64,-6 0-86,8-11-36,0-1 4,-10 9 54,10-10 2,1 0-1,-1-1 0,0 1 0,0-1 0,1 0 0,-1 0 0,0 0 1,-3 0-1,4 0-44,2 0 42,0 0 0,-1 0-1,1 0 1,0 0-1,0 0 1,0 0 0,0 0-1,0 0 1,0 0-1,0 0 1,0 0 0,0 0-1,0 0 1,-1 0-1,1 0 1,0 0 0,0 0-1,0 0 1,0 0-1,0 0 1,0 0 0,0 0-1,0 0 1,0 0-1,0 0 1,-1 0 0,1 0-1,0 0 1,0 0-1,0-1 1,0 1 0,0 0-1,0 0 1,0 0-1,0 0 1,0 0 0,0 0-1,0 0 1,0 0-1,0 0 1,0 0-1,0 0 1,0-1 0,0 1-1,0 0 1,0 0-1,0 0 1,0 0 0,0 0-1,0 0 1,0 0-1,0 0 1,0 0 0,0-1-1,0 1 1,0 0-1,0-11-83,0 11 83,0 0 1,0 0-1,0 0 0,0 0 1,0 0-1,0 0 0,0 0 1,0-1-1,0 1 0,0 0 1,0 0-1,0 0 0,0 0 1,0 0-1,0 0 0,0 0 0,0 0 1,0 0-1,0 0 0,0-1 1,0 1-1,0 0 0,0 0 1,0 0-1,0 0 0,0 0 1,0 0-1,0 0 0,0 0 1,0 0-1,0 0 0,1 0 1,-1 0-1,0 0 0,0 0 0,0-1 1,0 1-1,0 0 0,0 0 1,0 0-1,0 0 0,0 0 1,0 0-1,1 0 0,-1 0 1,0 0-1,0 0 0,0 0 1,0 0-1,0 0 0,0 0 1,0 0-1,0 0 0,0 0 0,0 0 1,1 1-1,0-2-14,1 1 0,0 0 0,0-1 0,-1 1 0,1-1 0,-1 1 0,1-1 0,0 0 1,-1 0-1,1 1 0,-1-1 0,0 0 0,1 0 0,-1-1 0,0 1 0,2-2 0,-1 1 15,-1 1 0,1-1 0,0 1 0,0-1 0,-1 1 0,1 0 0,0-1 0,0 1 0,0 0 1,0 1-1,0-1 0,0 0 0,1 0 0,-1 1 0,0-1 0,0 1 0,3 0 0,2-1-21,-1 0 1,0 0-1,0 0 0,7-3 0,-9 3 9,0-1 0,0 1-1,1 0 1,-1 0-1,0 0 1,0 1 0,1 0-1,-1 0 1,1 0 0,7 1-1,13 10 23,-25-10 4,1 0 0,0-1 0,0 1 0,0-1 0,-1 1 0,1 0 0,0 0 0,-1-1 0,1 1 0,-1 0 0,1 0 0,-1 0 0,1 0 0,-1 0 1,0 0-1,1 0 0,-1 0 0,0 0 0,0 0 0,1 1 0,-1 14 338,0-9-195,0 0-1,0 1 1,0-1 0,-3 11 0,-4-5 38,6-12-167,1 1-1,-1 0 1,0-1-1,0 1 1,1-1 0,-1 1-1,1 0 1,-1-1-1,1 1 1,0 0-1,-1 0 1,1-1-1,0 3 1,0 6 32,-1-6-170,1 0-1,0 0 1,0-1-1,0 1 1,0 0-1,1 0 1,0-1-1,1 6 1,12 21-545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36:28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13 109 3808,'-11'-1'1209,"11"1"-1178,0 0 0,0 0 0,0 0 0,-1 0 0,1 0 0,0 0 0,0-1 0,0 1 0,0 0 0,0 0 0,0 0 0,0 0 0,0 0 0,0 0 0,0 0 0,0 0 0,0 0 0,0 0 0,0 0 0,0-1 0,0 1 0,0 0 0,0 0 0,0 0 0,0 0 0,0 0 0,0 0 0,0 0 0,0 0 0,0 0 0,0 0 0,0 0 0,0-1 0,0 1-1,0 0 1,0 0 0,0 0 0,0 0 0,0 0 0,0 0 0,0 0 0,0 0 0,1 0 0,-1 0 0,0 0 0,0 0 0,0 0 0,0 0 0,0 0 0,0 0 0,0-1 0,18-8 2113,-10 5-2532,-4 2 424,-1 0 0,0-1 1,0 0-1,0 1 0,5-7 1,-6 6-26,1 0 1,0 0 0,0 1-1,0-1 1,6-3 0,2 0 27,7-4 188,-18 9-212,1 1 0,-1 0-1,1-1 1,-1 1-1,1 0 1,0-1-1,-1 1 1,1 0 0,-1 0-1,1-1 1,0 1-1,-1 0 1,1 0-1,0 0 1,-1 0 0,1 0-1,0 0 1,-1 0-1,1 0 1,0 0-1,-1 0 1,1 0 0,0 1-1,2-1 47,-2 0-11,1 0 0,-1 0 0,1 0 0,-1 1 0,1-1-1,-1 0 1,1 1 0,-1-1 0,1 1 0,-1-1 0,0 1 0,1 0 0,-1-1 0,0 1 0,1 0-1,-1 0 1,0 0 0,0 0 0,0 0 0,0 0 0,0 0 0,1 2 0,1 0 87,5 10 194,-8-11-298,1 0 0,0 0 0,0 0 0,0 0 0,0 0 0,0-1 0,0 1 0,1 0 0,-1-1 0,0 1 0,1-1 0,-1 0 0,1 1 0,0-1 0,3 2 0,-2-2 24,0 0 1,0-1-1,0 1 0,0-1 1,0 0-1,1 0 0,-1 0 1,0 0-1,0 0 0,0-1 1,0 1-1,5-2 0,3-2 127,-1-1-1,13-6 1,-15 6-128,1 1 0,0 0 0,13-4 0,-3 3-45,-15 5-17,0-1-1,0 0 1,0 0 0,0 0 0,0-1 0,0 1 0,0-1 0,0 0 0,0 0 0,-1-1 0,1 1-1,-1-1 1,6-5 0,7-5-916,-1 10 234</inkml:trace>
</inkml:ink>
</file>

<file path=ppt/ink/ink2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35:08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15 198 2816,'-14'-14'917,"15"14"-844,-1-1 1,1 1-1,0 0 0,0-1 0,0 1 1,-1 0-1,1 0 0,0-1 0,0 1 1,0 0-1,0 0 0,-1 0 0,1 0 1,2 0-1,-3 0 428,0 3 539,-1 2-708,1-2-175,0 0 1,0 0 0,0 0 0,1 0 0,-1 1 0,1-1 0,0 3 0,3 6 63,-1-2-73,0-1 0,1 1 0,0 0 0,0-1 0,7 10 0,-6-13-135,1 0 0,0 0 0,0-1 0,0 0 1,1 0-1,-1-1 0,1 0 0,0 0 0,9 4 0,0-2 0,-1 0-1,0-1 1,28 4-1,-30-7 42,0 0 1,1-2-1,-1 0 0,0 0 0,0-1 0,0-1 0,0 0 0,0 0 0,0-2 0,0 0 0,-1 0 1,0-1-1,14-7 0,10-16 63,-33 26-111,2-1 24,-1 0 0,0-1 0,1 1 0,-2-1 0,1 0 0,0 0 0,-1 0 0,1 0 0,-1 0 0,4-9 0,1-3 57,17-30 183,-23 42-259,0 1-1,0 0 1,0-1-1,0 0 0,-1 1 1,0-1-1,1 0 1,-1 0-1,0 0 0,-1 0 1,1 0-1,-1 0 1,0 0-1,0 0 0,0 0 1,0 1-1,-1-1 1,1 0-1,-3-6 0,-8-12 140,8 10-90,2 9-48,1 0-1,-1 0 1,0 1 0,0-1 0,0 0-1,0 1 1,0-1 0,-1 1-1,1-1 1,-1 1 0,1-1-1,-1 1 1,0 0 0,0 0 0,0 0-1,0 0 1,0 0 0,-5-2-1,-4-1-22,9 4 5,-1 0-1,1 0 1,0-1-1,-1 1 1,1 0-1,0-1 1,0 0-1,-2-1 1,1 0 4,2 1 2,0 1 0,0 0-1,-1 0 1,1 0 0,0 0 0,0 0 0,-1 0 0,1 0 0,-1 0-1,1 1 1,-1-1 0,1 1 0,-1-1 0,1 1 0,-1-1 0,0 1-1,1 0 1,-1 0 0,0 0 0,1 0 0,-1 0 0,-1 0 0,0 0 0,-2 0 1,1 0 0,-1 1 0,0-1 0,0 1-1,1 0 1,-1 0 0,0 0 0,1 1 0,-1-1 0,1 1-1,-8 5 1,-73 27-7,47-19-217,31-12 226,-1 1 0,1 0 0,0 0 0,0 1 0,0 0 0,0 0 0,1 1 0,-10 10 0,6-5 39,2-3 12,0 1 0,1 0 0,0 0 0,0 1 1,1 0-1,0 0 0,1 0 0,-7 17 0,-9 21 99,14-34-130,3-7-18,0 0 0,0 0 0,-2 10 0,0 22-5,4-18 16,-4 10 59,4-23-55,1-1 0,0 1 0,0 0 0,0-1 0,1 1 0,0 0 0,1 8 0,1-7-21,0 1 1,0-1-1,1 0 1,0 1-1,0-1 1,7 10-1,-7-13-6,1-1 0,0 1 0,0-1 0,0-1 0,1 1 0,0 0 1,0-1-1,0 0 0,0 0 0,8 4 0,10 3 61,0-1 1,25 8 0,-13-5 154,-13-4-101,21 6 120,-1-9 103,-21-3-155,14 2 27,-20-2-253,0 0 0,18-1 0,3-2-131</inkml:trace>
</inkml:ink>
</file>

<file path=ppt/ink/ink2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35:08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4384,'0'0'1632,"0"0"-1248,0 0-128,0 0 1056,0 0-768,0 0 416,16 0-576,1 17 96,16-17-320,-1 0 64,18 0-128,-1 0 448,-17 0-320,18 0 320,-18 0-288,18 0-4448,-1 0 2272</inkml:trace>
</inkml:ink>
</file>

<file path=ppt/ink/ink2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35:09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410 0 2080,'-13'14'667,"13"-14"-661,-1 0-1,1 0 1,0 0 0,0 0 0,0 1 0,0-1 0,0 0 0,-1 0 0,1 0 0,0 0 0,0 1 0,0-1 0,0 0 0,0 0 0,0 0 0,0 1 0,0-1 0,0 0 0,0 0 0,0 1 0,0-1 0,0 0 0,0 0-1,0 0 1,0 1 0,0-1 0,0 0 0,0 0 0,0 0 0,0 1 0,0-1 0,0 0 0,0 0 0,0 0 0,0 1 0,1-1 0,-1 0 0,0 0 0,0 0 0,0 0 0,0 1 0,1-1 0,7 14 75,-5-10-49,-1 1 1,1 0-1,-1-1 0,1 1 1,-2 0-1,1 0 0,0 1 1,-1-1-1,0 0 0,0 0 1,0 6-1,0 12 269,6 32-1,-3-30-128,0 33-1,-4 71 1407,0-122-1382,0 1 0,-1 0-1,0-1 1,-1 1-1,0-1 1,0 1-1,0-1 1,-1 0 0,0 0-1,-6 11 1,4-9 36,-2 5 81,5-8-150,-1-1 0,0 1 0,-6 9 1,3-9 43,1-1 1,-1 0-1,-9 7 1,6-4 18,-1-1-88,0 0 0,-1-1 1,0 1-1,0-2 0,0 0 1,0 0-1,-1-1 0,-12 3 1,3-3 27,-1 0 0,1-2 0,-34 0 0,51-1-173,0-1 0,-1 0 0,1 0 1,0-1-1,0 1 0,-1-1 0,1 0 0,0 0 0,0 0 0,0-1 1,0 1-1,0-1 0,0 0 0,1 0 0,-1 0 0,1-1 0,-1 0 1,1 1-1,0-1 0,-4-4 0,-25-25-222</inkml:trace>
</inkml:ink>
</file>

<file path=ppt/ink/ink2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35:09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0 5888,'-16'0'2176,"16"0"-1664,-17 0-160,17 0-128,0 0-192,0 17-32,17-17 32</inkml:trace>
</inkml:ink>
</file>

<file path=ppt/ink/ink2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35:10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1362 2144,'0'-4'107,"0"0"0,0 0 1,0 0-1,1 1 0,-1-1 0,1 0 0,0 0 1,0 1-1,3-8 0,2-4 48,-1-4 431,-1 16-406,3-3 131,-1-18 404,10-15 362,-8 16-825,-2 0 0,0-1 0,4-45 0,-7 39-114,24-126 444,-24 133-454,-1 0 0,-3-44 0,0 17 64,0 8 123,0 22-60,0 1-1,2-1 1,4-30-1,1 31-116,-5 15-101,1-1 0,-1 1 0,0-1-1,0 0 1,0 1 0,-1-1 0,1 0 0,-2-7-1,1 9-30,0-1-5,0-1 1,1 0 0,-1 0 0,1 1 0,0-1-1,0 0 1,0 1 0,1-1 0,0 1-1,0-1 1,4-6 0,2-13 53,-1 0 0,-1 0 0,3-29 0,-9 52-46,4-26 79,-3 15-37,1-1 1,1 0-1,6-18 1,-5 20-21,-1 0 0,0 0 1,2-13-1,-4 16-24,1-1 1,0 1 0,0-1-1,1 1 1,5-10-1,-6 12-34,1 0-1,1 0 0,-1 0 1,1 1-1,0-1 1,0 1-1,0 0 0,1 0 1,0 1-1,9-8 0,10-4 28,-13 2 48,-3 13-17,-1 0 0,1 0-1,-1 1 1,1 0 0,-1 0-1,1 0 1,10 3 0,-7 11-47,33 19 160,-26-17-11,-15-13-103,0 0 0,0 0-1,0 0 1,0 0 0,-1 0-1,1 0 1,-1 1 0,0-1-1,0 1 1,0 0 0,0-1 0,-1 1-1,2 5 1,1 2 97,-2-8-78,-1 0 0,0 0 0,1 0 1,-1 1-1,-1-1 0,1 0 0,0 1 0,-1-1 0,0 6 1,1 4 157,-1-9-140,0 1-1,0-1 1,0 1-1,0-1 1,-1 1-1,0-1 1,1 1-1,-2-1 1,1 0-1,0 0 1,-1 1-1,0-1 1,0 0-1,-3 4 1,1-2-8,0-1-1,0 1 1,-1-1 0,0 0-1,0-1 1,0 1 0,-9 6-1,-2 2 37,14-11-90,0 0 1,0 0-1,1-1 1,-1 1-1,0-1 1,0 1-1,0-1 1,-1 0-1,-2 2 1,-22 2 4,13 2-48,13-6 28,-1 0 0,1-1 0,0 1 0,-1 0-1,0-1 1,1 1 0,-1-1 0,1 1-1,-1-1 1,0 0 0,1 1 0,-3-1 0,-9 0-310,13 0 315,0 0 0,0 0 0,0 0 0,-1 0 0,1 0 0,0 0 0,0 0 0,0 0 0,0 0 0,0 0 0,0 0 0,0 0 0,0 0 0,0 0 0,-1 0 0,1 0 0,0 0 0,0 0 0,0 0 0,0 0 0,0 0 0,0 0 1,0 0-1,0 0 0,0 0 0,0 0 0,0-1 0,-1 1 0,1 0 0,0 0 0,0 0 0,0 0 0,0 0 0,0 0 0,0 0 0,0 0 0,0 0 0,0 0 0,0 0 0,0 0 0,0-1 0,0 1 0,0 0 0,0 0 0,0 0 0,0 0 1,0 0-1,0 0 0,0 0 0,0 0 0,0 0 0,0-1 0,0 1 0,0 0 0,0 0 0,0 0 0,0-7-233,0 7 144,0 1 83,0-1 0,1 1-1,-1 0 1,0-1-1,1 1 1,-1-1 0,1 1-1,-1-1 1,1 1 0,-1-1-1,1 1 1,-1-1-1,1 0 1,-1 1 0,1-1-1,0 0 1,-1 1 0,1-1-1,0 0 1,-1 0 0,1 0-1,0 1 1,-1-1-1,1 0 1,0 0 0,-1 0-1,1 0 1,0 0 0,1 0 8,0 0 1,0 0-1,-1 0 1,1 1-1,0-1 1,-1 0-1,1 1 1,0 0-1,-1-1 1,1 1-1,-1 0 1,1 0-1,-1 0 1,1 0-1,1 1 1,5 4 20,4 2 17,-6-5-75,-1 0 0,1 1 0,-1 0 0,0 0 0,0 1 0,0-1 0,-1 1 0,6 7 0,-5-5 25,2 4 44,0 0 0,10 20-1,-16-29-14,0 0 0,-1 0 0,1 0 0,0-1 0,-1 1 0,1 0-1,-1 0 1,1 0 0,-1 0 0,0 0 0,0 0 0,0 0 0,0 0 0,0 0-1,0 0 1,-1 0 0,1 0 0,-1 0 0,1 0 0,-1 0 0,0 0-1,0-1 1,0 1 0,0 0 0,-1 2 0,-3 2 83,0-1 0,0 1 1,-6 12-1,4-7 74,6-9-151,0-1 0,-1 1 1,1-1-1,0 1 0,-1-1 0,1 0 1,-1 0-1,1 1 0,-1-1 1,1 0-1,-1-1 0,0 1 0,1 0 1,-1 0-1,0-1 0,-3 2 0,-1-2 15,0 1-1,-1-1 0,-10-1 1,0 1 11,8 0-40,0 0 1,1 0-1,-1-1 1,0 1-1,1-2 0,-1 0 1,1 0-1,-1 0 1,-11-6-1,12 4-66,1 0 0,-1 0 1,1-1-1,-10-8 0,17 13 13,-1-1 0,1 1 0,0 0 0,0-1 0,-1 1 0,1-1 0,0 1 0,0 0 0,-1-1 0,1 1 0,0-1 0,0 1 0,0-1 0,0 1 0,0-1 0,0 1 0,0-1 0,0 1 0,0-1 0,0 1 0,0-1 0,0 1 0,0-1 0,0 1 0,0-1-1,0 1 1,0 0 0,1-1 0,-1 1 0,0-1 0,0 1 0,1-1 0,-1 1 0,0 0 0,1-1 0,-1 1 44,1-1-63,0 1 0,-1-1 1,1 1-1,0 0 0,0 0 0,0-1 0,0 1 0,0 0 0,0 0 0,-1 0 0,1 0 0,0 0 1,2 0-1</inkml:trace>
</inkml:ink>
</file>

<file path=ppt/ink/ink2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35:11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2144,'0'0'699,"0"0"-417,0 0-74,3 0 214,8 0-150,-9 0-91,-2 0-58,3 0 10,-1 0-159,1 1 89,0-1 1,-1 0-1,1 0 0,0 0 1,0-1-1,-1 1 0,1-1 1,3 0-1,2-4 26,20-7 153,-23 10-206,2 0 9,0 0 1,0 0-1,1 0 1,-1 1-1,14-1 1,143 2 524,-163-1-549,0 1 0,-1 0 0,1 0 0,-1 0-1,1 0 1,0 0 0,-1 0 0,1 1-1,0-1 1,-1 0 0,1 0 0,-1 0-1,1 1 1,-1-1 0,1 0 0,0 0 0,-1 1-1,1-1 1,-1 1 0,1-1 0,-1 0-1,0 1 1,1-1 0,-1 1 0,1 0-1,1 17 384,-2-10-276,0-6-112,0 0-1,-1-1 0,1 1 0,0 0 0,-1 0 0,1-1 0,-1 1 1,1-1-1,-1 1 0,0 0 0,1-1 0,-1 1 0,0-1 0,0 0 1,-2 2-1,-3 6 25,1-1 27,0 1 0,0 0 1,0 1-1,-5 17 0,8-17-6,-4 12 27,-16 11 3,11 0-43,-13 0 5,19-27-35,0 0-1,0 1 1,0-2 0,-1 1-1,0-1 1,-11 9-1,14-12 0,0 0-1,1 0 1,-1 1 0,1-1-1,0 1 1,0-1 0,0 1-1,0 0 1,0 0 0,-2 6-1,3-7 5,0 0 1,0 0-1,-1 0 0,1 0 0,0 0 0,-1 0 1,1 0-1,-1 0 0,0 0 0,1-1 1,-1 1-1,0 0 0,0-1 0,-2 2 0,-3 0 105,6-3-118,1 0 0,-1 0 0,1 0-1,-1 0 1,1 1 0,0-1 0,-1 0-1,1 0 1,-1 1 0,1-1 0,-1 0 0,1 0-1,0 1 1,-1-1 0,1 0 0,0 1-1,-1-1 1,1 1 0,0-1 0,0 0-1,-1 1 1,1-1 0,0 1 0,0-1-1,0 1 1,-1-1 0,1 1 0,0-1-1,0 1 1,0-1 0,0 1 0,0-1-1,0 1 1,0-1 0,0 1 0,0 2-179,0-3 59,3 3 165,-2-2-41,1 0-1,-1 0 0,1 0 0,-1 0 0,1 0 0,0 0 0,-1 0 1,1 0-1,0-1 0,0 1 0,0 0 0,3 0 0,30 0 216,-29-1-193,70 0 520,-70-3-1402,4-7-213,-7 4-1259,-3-8 699</inkml:trace>
</inkml:ink>
</file>

<file path=ppt/ink/ink2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35:11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17 4896,'-33'-16'1824,"33"16"-1440,17 0-96,-17 0 480,0 0-480,16 0 544,1 0-512,15 0-128,-15 0-128,32 0 416,-16 0-256,-1 0-928,1 16 352,0-16-4384,0 0 2624</inkml:trace>
</inkml:ink>
</file>

<file path=ppt/ink/ink2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35:15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35 4992,'-13'0'1589,"10"0"-960,3-3-223,0-4 261,3 12-294,4-9-310,-5 3-55,0 0 0,-1 0 0,1 0 0,0 1 0,0-1 0,0 0 1,0 1-1,0-1 0,4 1 0,-5 0 21,1-1 0,-1 1 0,1 0 0,0 0 0,-1-1 0,1 1 0,-1-1 0,1 1 0,-1-1 0,0 1 0,3-2 0,14-6 119,4 5-79,1 2-1,40 2 1,-35-1-41,-13 0 11,0 0 27,-1 0-1,25 4 1,-35-3-33,0 0 1,1 0 0,-1 1-1,0-1 1,0 1-1,0 0 1,0 0-1,0 1 1,-1-1 0,1 1-1,-1 0 1,4 3-1,-5-4 7,-1 0-1,1 0 0,-1 0 1,1 0-1,-1 0 0,0 0 0,0 0 1,0 1-1,0-1 0,0 0 1,0 1-1,-1-1 0,1 0 1,-1 1-1,1-1 0,-1 1 0,0-1 1,-1 4-1,1-2 30,0 0-1,-1 0 1,1 0-1,-1-1 1,0 1 0,0 0-1,0-1 1,-1 1 0,1-1-1,-1 0 1,0 1-1,-3 3 1,-2 2 104,0-1-1,-14 12 0,11-9-56,2-4-44,0 1-1,0-1 0,-15 9 1,7-5-16,-16 12-23,19-14-131,0 1 0,-17 16-1,-22 26 339,42-41-298,7-8-6,3-3 0,0 0 0,3 0 0,188 0 965,-189 0-1104,1 0-1162,4 1-44,-14-5-787,7 3 2089,-1 0 1,1 1 0,0-1 0,-1 0-1,1 0 1,0 0 0,0 0-1,-1 1 1,1-1 0,0 0 0,0 0-1,0 0 1,0-2 0</inkml:trace>
</inkml:ink>
</file>

<file path=ppt/ink/ink2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35:15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16 4224,'-16'0'1568,"16"0"-1216,-16-16-96,16 16 1632,0 0-1088,16 0 32,0 0-512,1 0-32,16 0-160,-1 0 512,18 0-384,15 0 256,-16 16-288</inkml:trace>
</inkml:ink>
</file>

<file path=ppt/ink/ink2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35:16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19 2976,'-14'-14'971,"13"14"-949,1-1 1,-1 1 0,1-1 0,-1 1-1,1 0 1,-1-1 0,1 1 0,-1 0-1,0 0 1,1 0 0,-1-1 0,1 1 0,-1 0-1,0 0 1,1 0 0,-1 0 0,0 0-1,1 0 1,-1 0 0,1 0 0,-1 0-1,0 0 1,1 0 0,-1 1 0,0-1 0,0 0 35,-1 0 492,2 0-161,0 3 5,0-1-304,0-1 0,1 1 0,-1 0-1,0 0 1,1-1 0,0 1 0,-1-1-1,1 1 1,2 2 0,3 10 212,-4-7-179,-1 0 0,0 1 0,0-1 0,-1 1 0,-1 13 0,0 3 19,2 69 258,-5 158 352,-7-120-245,6 16-160,-6 15-86,9-113-204,-4 65 51,-16 45 52,16-66-81,4-47-19,-21 150 348,2-20-91,18-129-256,-13 100 406,10-118-328,2 1 0,0 0-1,2 31 1,2-59-111,0 0 0,0 0-1,0 0 1,1 0 0,-1 1 0,1-1 0,-1 0-1,2 3 1,-2-5-30,0 0 0,0 1 0,1-1 0,-1 0 0,0 1 0,0-1-1,0 0 1,1 1 0,-1-1 0,0 0 0,0 0 0,1 1 0,-1-1 0,0 0 0,0 0 0,1 1 0,-1-1-1,0 0 1,1 0 0,-1 0 0,0 0 0,1 0 0,-1 1 0,1-1 0,-1 0 0,0 0 0,1 0 0,-1 0-1,0 0 1,1 0 0,-1 0 0,1 0 0,-1 0 0,0 0 0,1 0 0,-1-1 0,1 1 0,1-2-88,0 0-1,0 0 1,-1 0 0,1 0 0,0-1 0,-1 1 0,0 0 0,2-6 0,14-24-523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36:29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77 4224,'0'0'1365,"0"3"-826,0 7-198,0-10-332,0 1 1,0-1-1,0 0 1,0 0-1,0 0 0,0 0 1,0 0-1,0 0 0,0 0 1,0 0-1,0 0 0,0 0 1,0 1-1,0-1 0,0 0 1,0 0-1,0 0 1,0 0-1,0 0 0,0 0 1,0 0-1,0 0 0,0 0 1,1 0-1,-1 0 0,0 1 1,0-1-1,0 0 0,0 0 1,0 0-1,0 0 1,0 0-1,0 0 0,0 0 1,0 0-1,0 0 0,0 0 1,0 0-1,0 0 0,1 0 1,-1 0-1,0 0 0,0 0 1,0 0-1,0 0 1,0 0-1,0 0 0,0 0 1,0 0-1,0 0 0,0 0 1,1 0-1,-1 0 0,0 0 1,0 0-1,0 0 0,2 0 62,0 0 0,1 1 0,-1-1 0,0 1 0,0 0 0,0-1 0,0 1 0,0 0 0,3 2 0,18 7 350,-17-8-384,1 1-14,-1-1 0,1 0 0,-1-1 0,1 0 0,0 0 0,9 0-1,12 0 48,-4-1 71,46-3 0,-45-3-83,-16 4 6,1 0 0,-1 1 1,16-1-1,-18 1 0,0 0 0,1 0 0,-1 0 1,0-1-1,12-4 0,-14 5-12,-2-1-20,10-3 136,-13 5-159,0-1 1,0 1-1,1 0 0,-1-1 1,0 1-1,0-1 0,1 1 1,-1-1-1,0 1 0,0-1 1,0 1-1,0-1 1,0 1-1,0-1 0,0 1 1,0-1-1,0 0 0,-3-4 98,-11-8 48,-29-18-1,40 29-151,0 0-1,0 0 0,0 1 1,0-1-1,0 1 1,0 0-1,-1 0 0,1 0 1,-1 0-1,1 1 1,0-1-1,-1 1 0,-4 0 1,-25-4-101,16 0 34,13 2 43,-1 1-1,0 0 0,1 0 0,-1 0 0,0 0 0,1 1 1,-1 0-1,0 0 0,0 0 0,-6 1 0,-20 9-228,25-8 226,0-1 1,0 1 0,0 0 0,0 0-1,-7 5 1,8-4 46,0 2 0,0-1 0,0 1 0,1 0 0,-1 0 0,-4 7 0,-6 8 212,1 1-1,1 1 1,-15 34 0,22-22-138,4-18-66,-2 9 13,1-15-21,2-1 1,-1 1-1,1-1 0,1 1 1,-1 0-1,3 13 1,10 25 248,-11-44-242,1 1 0,-1-1 0,1 0 0,0 1 0,1-1 0,-1 0 0,4 4 0,-5-7-15,1 0 1,-1 0 0,0 0 0,1 0 0,-1 0-1,1-1 1,-1 1 0,1-1 0,2 2 0,8 2 71,3 5-10,-12-7-54,0 0 0,0-1 0,1 1 1,-1 0-1,0-1 0,0 0 0,1 0 0,-1 0 0,1 0 0,-1 0 0,1-1 0,-1 0 0,1 1 0,0-1 0,-1-1 0,6 0 0,34-11-78,-31 8-250,1 1 0,15-4 0,-9 5 8,19-3-564,-31 2 396,0 0 0,0 0 0,8-5 0,-2 1-283,34-11-1070</inkml:trace>
</inkml:ink>
</file>

<file path=ppt/ink/ink2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35:17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443 182 2656,'0'0'837,"0"0"-501,0 0-58,0 0 335,2 0-96,-1 0-478,-1 0 1,1 0-1,0 0 0,-1 0 0,1 0 0,-1 0 1,1 0-1,-1 0 0,1 1 0,-1-1 1,1 0-1,-1 0 0,1 1 0,-1-1 0,1 0 1,-1 0-1,1 1 0,-1-1 0,0 1 1,1-1-1,-1 0 0,0 1 0,1-1 0,-1 1 1,1 0-1,-1 0-6,1-1 0,-1 1 0,1 0 0,-1-1 0,1 1 0,0 0 0,-1-1 0,1 1 0,0-1 0,-1 1 0,1-1 0,0 0 0,0 1 0,-1-1 0,1 0 0,0 1 0,0-1 0,0 0 0,0 0 0,-1 0 0,1 1 0,0-1-1,0 0 1,0 0 0,1-1 0,8 1 95,0-1-1,-1-1 0,11-2 0,13-2 138,35 0 44,34-9 92,-4 0-178,210-20-10,-268 29-216,314-35-15,-282 36 82,314-20 235,-134 20-70,-9-6-48,-2 8 29,34 0-78,-35-8-122,197 8-33,-265 4 20,437-1 931,-605-1-914,-1 1 1,0 1-1,1-1 1,-1 0-1,0 1 1,5 0-1,0 7-43,-7-7 26,-1-1 1,0 1-1,0-1 0,0 0 0,1 1 0,-1-1 1,0 0-1,1 1 0,-1-1 0,0 0 1,1 0-1,-1 1 0,0-1 0,1 0 0,-1 0 1,1 0-1,-1 1 0,0-1 0,1 0 1,-1 0-1,1 0 0,-1 0 0,1 0 0,-1 0 1,0 0-1,1 0 0,0 0 0,-1 0 2,0 0-1,0 0 1,0 0-1,0 0 1,0 0-1,0 0 1,1 0-1,-1 0 1,0 0-1,0 0 1,0 0-1,0 0 1,0 0-1,0 0 1,0 0-1,0 0 1,0 0-1,1 0 1,-1 0-1,0 0 1,0 0-1,0 0 1,0 0-1,0 0 1,0 0-1,0 0 1,0 0-1,0 0 1,0 0-1,0 1 1,0-1-1,1 0 1,-1 0-1,0 0 1,0 0-1,0 0 1,0 0-1,0 0 1,0 0-1,0 0 1,0 0-1,0 0 1,0 1-1,0-1 1,0 0-1,0 0 1,0 0-1,0 0 1,0 0-1,0 0 1,0 0-1,0 0 1,0 0-1,0 0 1,0 1-1,0-1 1,0 2-25,0 0 0,1-1 0,-1 1 0,1 0 0,-1 0 0,1 0 0,0-1 0,0 1 0,0 0 0,0-1 0,0 1 1,0-1-1,0 1 0,2 1 0,0 3-124,-4-3 153,1-2-2,15 25 97,-14-21-57,0 1 1,0 0 0,0 0-1,-1 0 1,0 0 0,0 0-1,-1 6 1,0 0 30,2-4-95,-1-6 12,0 0-1,0 0 1,0 1-1,0-1 0,0 0 1,-1 0-1,1 0 1,-1 1-1,0 2 0,-4 3-27,-7 19-76,10-18 101,-1-3 6,1 0 0,0 1 0,1 0 0,0-1 0,0 1 0,0 14 0,-7 66 257,-1 20-348,1 11-96,0 7 112,5-74 218,-11 67-1,1-11-253,7-4 7,-5 7 32,7-54 64,-11 103-70,1-60 74,-21 141 264,23-129-178,9-76-45,-1-1-1,-10 37 1,3-30 0,-8 33 65,14-36-54,3-20-11,-1-1 1,-6 19-1,-4 0 25,9-27-28,1-1 1,0 1-1,0-1 1,-1 12 0,-1 40 37,-6-8-80,5-2 0,-5-4 58,6-13 6,-1-17 5,5-13-47,-1 1 0,1-1 0,0 0 0,0 1 0,1 0 1,-1-1-1,0 6 0,1 59-6,0-67-3,1-1 1,-1 1 0,0-1 0,0 1 0,0-1-1,0 1 1,0-1 0,0 1 0,0-1 0,0 1-1,0 0 1,0-1 0,0 1 0,-1-1 0,1 1-1,0-1 1,0 1 0,0-1 0,-1 1 0,1-1-1,0 0 1,-1 1 0,1-1 0,0 1 0,-1-1-1,1 1 1,0-1 0,-1 0 0,1 1 0,-1-1-1,1 0 1,-1 0 0,1 1 0,-1-1 0,1 0-1,-1 0 1,1 0 0,-1 0 0,1 1 0,-1-1-1,1 0 1,-1 0 0,1 0 0,-1 0 0,0 0-1,-2 0-119,0 0 10,-45-1-286,11-1 325,-69 7 0,65 6 99,-16-5-20,-6 5-6,-38-6 0,-6 6 21,29-6 38,-109 9 37,-326 35-86,-72 0 588,-37 1-22,506-40-489,-134 10 226,180-17-267,-355 32 996,328-17-859,-71 10 92,120-22-158,-130 24 305,119-13-294,32-8-40,-48 8 0,-21 0-56,95-17-42,0 1 1,0-1-1,0 0 0,-1 0 1,1 0-1,0 1 1,0-1-1,0 0 0,0-1 1,0 1-1,-1 0 1,1 0-1,-2-1 0,3 1 6,0 0 0,0 0 0,-1-1 0,1 1 0,0 0 0,0 0 0,-1 0 0,1-1 0,0 1 0,0 0 0,0 0 0,0-1 0,-1 1 0,1 0 0,0 0 0,0-1 0,0 1 0,0 0 0,0-1 0,0 1 0,0 0 0,0-1 0,0 1 0,0 0 0,0 0 0,0-1 0,0 1 0,0 0 0,0-1 0,0 1 0,1-2-10,-1 1 1,1 0 0,-1 0-1,1-1 1,0 1 0,0 0-1,-1 0 1,1 0 0,0 0 0,0 0-1,0 0 1,0 0 0,0 1-1,0-1 1,0 0 0,1 0-1,-1 1 1,1-1 0,31-8-920,16-15-2678,-31 17 2289,27-5 0,-45 12 1321</inkml:trace>
</inkml:ink>
</file>

<file path=ppt/ink/ink2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36:15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0 197 1472,'28'0'475,"-15"-3"-283,11-3 205,32-4 0,-7 1-57,76-9 264,1 12-289,69-10-59,-46 2-192,493-35-160,-537 40 114,194-12 140,-127 15-25,-13-5 166,-28 6-80,-73-2-129,-44 5-54,0 0-1,1 1 1,0 0-1,-1 1 1,17 2-1,-30-2-14,0 0 0,1 0 0,-1 1 0,0-1-1,0 0 1,1 0 0,-1 1 0,0-1 0,0 1-1,0-1 1,0 1 0,0 0 0,0-1-1,0 1 1,1 1 0,-6 2 164,-11 0-9,-22 5 66,-63 12 38,-358 29-200,-121-1-170,224-16-108,210-20 513,16-10-345,94-3-351,25 0-1,17 0 237,29 0 0,128-8-39,-74 2 150,93 1 2,20-7 101,93-3 6,-17 12-91,-279 3 16,251-3-27,-24-8 22,-33 8 63,33 3 406,-225 0-440,1 0-1,0 0 0,0 1 1,0-1-1,0 1 0,0-1 0,-1 1 1,6 2-1,-8-3-21,1 0-1,-1 0 1,0 0 0,0 0 0,0 0-1,0 0 1,0 0 0,0 0-1,1 0 1,-1 1 0,0-1 0,0 0-1,0 0 1,0 0 0,0 0 0,0 0-1,0 0 1,0 1 0,0-1-1,1 0 1,-1 0 0,0 0 0,0 0-1,0 0 1,0 0 0,0 1-1,0-1 1,0 0 0,0 0 0,0 0-1,0 0 1,0 0 0,0 1-1,0-1 1,0 0 0,0 0 0,0 0-1,-9 4 60,-70 2 142,-213 24-22,-175 6-144,289-23-52,40-3-26,-439 45-286,484-41 129,87-13 173,1-1-1,0 1 0,-1-1 0,1 0 0,-8-1 0,13 1 24,0 0-1,0 0 0,0 0 1,0 0-1,0 0 1,0 0-1,0 0 0,0 0 1,0 0-1,0 0 0,0 0 1,0 0-1,-1 0 0,1-1 1,0 1-1,0 0 0,0 0 1,0 0-1,0 0 1,0 0-1,0 0 0,0 0 1,0 0-1,0 0 0,0 0 1,0 0-1,0 0 0,0 0 1,0-1-1,0 1 0,0 0 1,0 0-1,0 0 1,0 0-1,0 0 0,0 0 1,0 0-1,0 0 0,0 0 1,0 0-1,0 0 0,0-1 1,0 1-1,0 0 0,0 0 1,0 0-1,0 0 1,0 0-1,0 0 0,0 0 1,0 0-1,0 0 0,0 0 1,0 0-1,0 0 0,1 0 1,-1 0-1,0-1 0,9-4-170,8-1 86,0 1 0,0 1 0,20-3 1,304-26 507,-152 21-93,139-11 74,-47-5-82,46 4 5,-162 13-111,34-3-17,-38 11 38,-115 3-38,0-2 1,45-9-1,-64 7 49,-51 5-135,-8-1-65,-81 3 36,9 8-423,-16-6-1318,16 9 433</inkml:trace>
</inkml:ink>
</file>

<file path=ppt/ink/ink2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36:09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1312,'3'2'37,"0"0"-1,0 0 1,1 0 0,-1-1 0,0 1 0,1-1-1,-1 1 1,1-1 0,-1 0 0,1 0-1,0-1 1,-1 1 0,1-1 0,0 0 0,-1 0-1,8-1 1,19 3 31,8 9 82,17-6-44,40 6 44,34-5 74,118 14 774,60 3 126,-69-17-580,29 5-192,4-6-128,-137 0-57,300 1 338,-295-10-280,271-6 302,-285 10-331,214 3 264,-126 8-161,-22-6-86,35 21 123,-88-8-283,-70-12-730,-56-4-418,0 1 0,16 5 0</inkml:trace>
</inkml:ink>
</file>

<file path=ppt/ink/ink2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36:09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33 1472,'-4'-1'45,"0"0"2,0 0 1,1-1 0,-1 1 0,1-1 0,-1 1 0,1-1-1,0 0 1,0 0 0,-1 0 0,2-1 0,-1 1 0,-5-6 0,7 8-26,1-1 1,-1 1 0,1 0 0,-1-1-1,0 1 1,1 0 0,-1 0 0,0-1-1,0 1 1,1 0 0,-1 0 0,0 0-1,1 0 1,-2 0 0,-1 0 1129,6 0-453,8 1-585,0 0 0,21 6 1,-7-2 176,33 3 93,29 14-75,-2-11-170,-68-7-141,0 2 0,0 0-1,17 9 1,31 11 0,14-6 88,-16-4 132,-56-14-98,1 0 0,-1 1 0,0 0-1,0 0 1,0 1 0,0 0 0,-1 0 0,1 0-1,-1 1 1,7 7 0,-11-10 51,1 1 0,-1-1 1,0 1-1,0-1 0,0 1 1,0 0-1,1 4 1,-2-6-130,-1 0 0,1 0 0,-1 1 0,0-1 0,0 0 1,0 1-1,0-1 0,0 1 0,0-1 0,0 0 0,0 1 1,0-1-1,-1 0 0,1 1 0,0-1 0,-1 0 1,1 0-1,-1 1 0,0-1 0,1 0 0,-2 2 0,-5 5-7,0 0 0,0 0 1,0 0-1,-1-1 0,0 0 0,-11 7 0,-25 8 2,3 8 16,-14 2-42,39-19-38,-11 4-37,-3-7 17,25-9 21,-1 1 0,1-1 1,-1 1-1,1 0 0,0 1 1,0-1-1,0 1 1,0 0-1,-8 7 0,-6 17-512,2-8-1638</inkml:trace>
</inkml:ink>
</file>

<file path=ppt/ink/ink2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36:09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 5632,'2'-6'255,"-1"2"-75,0 1-1,0-1 0,0 1 1,1 0-1,0 0 1,-1-1-1,5-3 0,-5 5-131,1 1-1,-1 0 1,1 0-1,-1 0 0,1 0 1,0 0-1,-1 0 1,1 0-1,0 1 0,0-1 1,0 1-1,0-1 1,0 1-1,0 0 1,0 0-1,-1 0 0,5 0 1,39-1 257,2 0-260,52 6-1,-47 6 10,-25-7-54,-17-4 23,-1 2 0,1-1 0,0 1 0,-1 1 1,0 0-1,0 0 0,0 1 0,17 9 0,-24-12-11,-1 0 0,0 0 1,0-1-1,1 1 0,-1 0 1,0 1-1,0-1 0,0 0 1,0 0-1,0 0 0,0 1 1,-1-1-1,1 0 0,0 1 1,0 1-1,-1-2 0,0 0 1,0 0-1,0 0 1,0 0-1,0 0 0,0 0 1,0 0-1,0 0 0,0-1 1,-1 1-1,1 0 1,0 0-1,-1 0 0,1 0 1,-1 0-1,1-1 0,-1 1 1,1 0-1,-2 1 1,-1 1 28,-1 0 0,1 0 1,-1 0-1,0-1 0,0 1 1,-1-1-1,1 0 1,0 0-1,-7 2 0,-63 15 162,-13 4-63,77-20-195,0 1-1,-1 1 1,2-1 0,-1 2-1,-17 12 1,-8 12-244,29-27 194,1 1 0,0 0-1,1 1 1,-9 9 0,12-12 87,-1 0-1,1 1 1,0-1 0,0 1 0,0-1 0,0 1 0,0-1 0,0 1-1,1 0 1,-1-1 0,1 1 0,0 5 0,0-2 9,1-1 0,0 1 1,0 0-1,0 0 0,1-1 1,0 1-1,0-1 0,0 0 0,1 1 1,0-1-1,4 7 0,0-3-1,1 1 0,0-1 0,0-1 0,12 11 0,62 41 114,0 0 160,-68-48-203,-1 1 1,-1 0-1,20 29 0,-27-36-60,0 1-1,-1 0 1,0 0-1,0 0 1,-1 0-1,0 1 1,-1-1-1,1 1 1,-1 0-1,2 15 1,-5-16 8,0 0 0,-1-1 1,1 1-1,-1-1 0,0 1 1,-1-1-1,0 0 0,0 0 1,0 0-1,-1 0 0,-4 6 1,1-5 23,1 0 1,-2-1 0,1 1 0,0-1-1,-1-1 1,0 0 0,-13 6 0,10-5 51,-1-1 1,0-1 0,1 0-1,-1 0 1,-14 1 0,5-3 332,-36-1 0,39-1-54,15 0-275,0 0 0,0 0-1,0-1 1,0 1 0,0-1 0,0 0 0,0 0 0,0 0 0,-4-2 0,5 2-51,1 1 1,0-1-1,-1 0 0,1 0 1,0 0-1,0 0 0,0 0 1,0-1-1,0 1 0,0 0 0,0 0 1,0-1-1,0 1 0,1 0 1,-1-2-1,0 0-14,1 1 1,-1-1-1,1 1 0,0 0 0,0-1 1,0 1-1,1-1 0,-1 1 1,1 0-1,-1-1 0,1 1 0,0 0 1,-1 0-1,1-1 0,0 1 1,1 0-1,-1 0 0,0 0 0,1 0 1,-1 0-1,1 1 0,-1-1 1,4-2-1,38-32 72,-11 9-116,-10 7-272,39-25 1,5 6-2119,-1-7 618</inkml:trace>
</inkml:ink>
</file>

<file path=ppt/ink/ink2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33:39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16 3328,'-32'-16'1216,"32"16"-928,-17 16-96,17-16 736,0 17-544,-16-17 768,16 33-672,0-17 128,16 17-352,-16 16 32,17-16-160,-17-1 160,16 1-192,-16 16 32,16-32-64</inkml:trace>
</inkml:ink>
</file>

<file path=ppt/ink/ink2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33:40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2304,'0'-27'752,"0"27"-747,0-1 1,0 1-1,0 0 1,0 0 0,0 0-1,0 0 1,-1 0-1,1 0 1,0-1-1,0 1 1,0 0-1,0 0 1,0 0-1,0 0 1,0 0-1,0 0 1,0-1-1,0 1 1,0 0 0,0 0-1,0 0 1,0 0-1,0 0 1,0-1-1,0 1 1,0 0-1,1 0 1,-1 0-1,0 0 1,0 0-1,0 0 1,0-1-1,0 1 1,0 0-1,0 0 1,0 0 0,0 0-1,1 0 1,-1 0-1,0 0 1,0 0-1,0 0 1,0-1-1,0 1 1,0 0-1,1 0 1,-1 0-1,0 0 1,0 0-1,0 0 1,0 0-1,0 0 1,1 0 0,39 3 1038,-37-3-1006,-1 0 1,1 1 0,-1-1 0,1 1-1,-1 0 1,1 0 0,-1 0 0,1 0 0,-1 1-1,0-1 1,5 4 0,3 8 105,0-10-100,-9-4-35,-1 1 0,1 0 1,0 0-1,-1 0 0,1 0 0,0 1 1,-1-1-1,1 0 0,0 0 0,-1 0 1,1 1-1,0-1 0,-1 0 0,1 0 1,-1 1-1,1-1 0,0 1 1,-1-1-1,1 0 0,-1 1 0,1-1 1,-1 1-1,1-1 0,-1 1 0,0 0 1,1-1-1,-1 1 0,0-1 0,1 1 1,-1 0-1,0-1 0,0 1 1,0 0-1,1-1 0,-1 1 0,0 0 1,0-1-1,0 2 0,0 1 32,0 1 1,0-1-1,-1 0 0,1 0 0,-1 0 1,1 0-1,-1 0 0,0 0 1,0-1-1,-2 5 0,0-2 104,-1 0 0,0-1 1,0 1-1,-5 4 0,8-8-114,-1 1 56,0 0 0,1 0 0,-1 1 0,0-1 0,1 0 0,0 1 0,-1-1 0,1 1 1,0-1-1,-1 5 0,2-6-55,0-1 1,0 1 0,0-1 0,0 1-1,0 0 1,0-1 0,0 1-1,0 0 1,0-1 0,0 1 0,0-1-1,0 1 1,0 0 0,0-1 0,0 1-1,1 0 1,-1-1 0,0 1-1,1-1 1,-1 1 0,0-1 0,1 1-1,-1-1 1,0 1 0,1-1 0,-1 1-1,1-1 1,-1 0 0,1 1-1,-1-1 1,1 0 0,0 1 0,-1-1-1,1 0 1,-1 1 0,1-1-1,-1 0 1,1 0 0,0 0 0,-1 0-1,1 0 1,0 0 0,-1 0 0,1 0-1,0 0 1,0 0 0,38-2 329,0-2 1,61-13 0,-51 7-363,35-6-64</inkml:trace>
</inkml:ink>
</file>

<file path=ppt/ink/ink2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33:41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0 3488,'3'0'192,"-1"0"0,1 0 0,0 0 1,0 1-1,-1-1 0,1 1 0,0-1 0,3 3 0,-4-2-192,-1-1 0,0 1 0,0 0 0,0 0 0,1 0 0,-1 0 1,0 1-1,0-1 0,1 2 0,9 10 376,-5-8-248,-5-4-108,0-1 0,-1 1 0,1 0 0,0-1 0,0 1 0,-1 0 0,1 0 0,-1 0 0,1-1 0,-1 1 0,1 0 0,-1 0 0,1 0-1,-1 0 1,0 0 0,1 0 0,-1 0 0,0 1 0,1 2 6,0-2-8,0-1 1,0 1-1,-1 0 1,1 0-1,-1 0 1,1 0-1,-1 0 1,0-1-1,0 1 1,0 0-1,0 0 0,0 0 1,0 0-1,0 0 1,-1 0-1,1 0 1,-1-1-1,1 1 1,-1 0-1,0 0 1,-1 2-1,-7 20 216,-1-2-57,-4 0-39,9-13-94,-1-1 0,1-1 0,-1 1-1,-7 6 1,9-10-88,1 0 1,0-1-1,1 1 0,-1 1 0,1-1 1,-1 0-1,1 1 0,0-1 1,-2 8-1,6-7 107,-1-1 1,1 0-1,-1 1 1,1-1 0,0 0-1,0 0 1,1 0-1,0 0 1,-1-1-1,1 1 1,5 3-1,3 4 107,-5-6-61,0 1 0,0 0 0,-1 0 0,7 9 0,-5-3 33,-3-5-2,0-1 1,0 0 0,10 10-1,-14-16-125,12 15 910,-11-15-893,-1 0-1,0 1 0,1-1 1,-1 1-1,0-1 1,0 1-1,1-1 1,-1 1-1,0-1 1,0 0-1,0 1 0,0-1 1,1 1-1,-1 0 1,0-1-1,0 1 1,0-1-1,0 1 0,0-1 1,0 1-1,0-1 1,-1 1-1,1-1 1,0 1-1,0-1 0,0 1 1,0-1-1,-1 0 1,1 1-1,-1 0 1,-15 4 869,-63 23-304,76-28-678,1 1 0,0-1 0,-1 1 0,1-1 0,-1 0 0,1 0 1,-1 0-1,1-1 0,0 1 0,-4-1 0,4 0 15,0 0 1,0 0 0,0 0-1,0 0 1,1 0 0,-1-1-1,0 1 1,1-1-1,-2-1 1,3 3 63</inkml:trace>
</inkml:ink>
</file>

<file path=ppt/ink/ink2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33:33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279 1 1248,'0'0'389,"3"0"-239,8 0-22,-8 0 186,-3 0-79,0 0 53,0 0-59,2 0 75,-1 0-293,-1 0 0,1 0 0,-1 0-1,1 0 1,-1 0 0,1 0 0,-1 0 0,1 0 0,-1 0-1,1 0 1,-1 0 0,1 1 0,-1-1 0,1 0-1,-1 0 1,0 0 0,1 1 0,-1-1 0,1 0-1,-1 1 1,0-1 0,1 0 0,-1 1 0,0-1 0,1 1-1,-1-1 1,0 0 0,1 1 0,0 15 403,-2-14-377,1 0 0,0 1 0,0-1 0,0 0 0,0 1 1,1-1-1,-1 0 0,1 0 0,-1 0 0,2 3 0,3 3 29,-4-6-64,0-1 0,0 1-1,0-1 1,0 1 0,-1-1-1,1 1 1,-1 0-1,1-1 1,-1 1 0,1 0-1,-1-1 1,0 1 0,0 0-1,0 3 1,1 4 0,0-1 0,3 15 0,1 16 77,-9-8-21,0-10-9,3-8 4,1 0 0,0 1-1,1-1 1,4 25 0,1 2 35,-3 128 325,-3-115-298,0 78 87,-1-106-113,-6 45 0,1-28 5,1 40 56,2-56-81,-2 30 86,10 25-22,-10-13-36,-1 17-18,6-43-70,-3 110 30,-1-100-13,-5 107 49,9 174 181,-3-246-181,-8-10 58,9-11 187,-1 29 86,-8-16-246,5 0-80,1-36-43,1-16 9,0 40-1,4-32 28,-3 80 115,-25 155-199,27-159 201,1-76-24,-4 52 1,1-63-110,-2 17 43,-1 41-1,6 164 221,-7-136-315,-2 15 107,10-88-92,-1 2 23,-4 46 1,1-56 25,-7 103 203,10-91-220,-3 82 46,-2-79-45,-4 59 75,9-67-82,-3 79 68,-7-23-34,4-7-16,-5-3 59,6 0-49,0-39-52,0-8 15,1 37 0,4-35 35,-3 87 171,0-92-118,-7 114 289,11-72-323,-5 98 20,-2-129-77,3-16 98,-2 37 1,5-35-73,-2 0 0,-2 0 0,-6 28 0,4-29-49,2 0-1,0 0 1,1 36 0,-5 37 152,0-3 143,8-94-350,0 0 1,-1 0-1,1 0 0,-1 0 1,0 0-1,0 0 0,0 0 1,-1 0-1,1-1 1,-5 7-1,6-8 13,-1-1 0,1 1 0,0-1 0,-1 1 0,1-1 0,0 0 0,0 1 0,0 0 1,0 1-1</inkml:trace>
</inkml:ink>
</file>

<file path=ppt/ink/ink2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33:35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1472,'0'30'832,"3"-24"-464,8 5-11,-11-11-314,1 1 1,-1 0-1,1-1 0,-1 1 0,0-1 0,1 1 0,-1 0 0,0-1 1,0 1-1,1 0 0,-1-1 0,0 1 0,0 0 0,0-1 0,0 1 0,0 0 1,0 0-1,0-1 0,0 1 0,0 0 0,0-1 0,0 1 0,-1 0 1,1 2 99,0-1-100,0 0 0,0 0 0,0-1 0,1 1-1,-1 0 1,1 0 0,-1 0 0,1-1 0,0 1 0,0 0 0,0-1 0,1 3 0,-1-3-20,0 1 0,0-1 0,0 1 0,-1 0 0,1-1 1,0 1-1,-1 0 0,1 0 0,-1 0 0,1-1 0,-1 1 0,0 2 1,0 690 3026,0-676-3029,3 21 1,2-7 6,-2-10 163,2 42 0,-3-35-30,6 39-1,-4-34-81,-1-8-37,-1-5-47,2 1 0,6 26 0,-5-26 18,0-1 0,-2 1 0,1 26 0,-4 73 191,0-60-140,0-24-22,-3 87 49,-2-82-52,-4 77 50,9 313 439,8-323-418,1 9-28,-9-63-35,2-13 63,-7 57 0,0-65-67,1-5 8,-1 39-1,5 1009 761,0-1062-770,-1 0 0,-6 28 0,2-10 70,-1 30 44,2-30-81,-1-3-18,0 38 1,4-3-139,0-24 157,6 66 1,0-72-4,-1-15-75,-2 0 0,1 22 1,-3 300 189,1-315-166,6 41 0,-3-39-2,0 46 0,5 15-84,-1-8-14,-8 52 351,0-124-317,1 0 0,0 0 0,4 16 1,1 5-1,-3 9 52,-2 52 1,-2-49 46,1 583 661,-8-528-674,0 0 8,8-68-44,1-11 4,-1 0 0,-4 28 0,-1-22-5,2-9-9,0 1 1,0 23-1,4-16-28,-1-8 12,0-1 0,-4 26 0,-2-16 46,4-19-10,1 0 0,-1 1 0,1-1 1,0 12-1,1 48 417,0-66-439,0 0 0,0 1 0,0-1 0,0 0 0,0 1 0,1-1 0,-1 0 0,0 1 0,0-1 0,0 0 0,0 1 0,0-1 0,0 0 0,-1 1-1,1-1 1,0 0 0,0 1 0,0-1 0,0 0 0,0 1 0,0-1 0,0 0 0,-1 0 0,1 1 0,0-1 0,0 0 0,0 0 0,-1 1 0,1-1 0,0 0 0,0 0 0,-1 0 0,1 1 0,0-1 0,-1 0 0,1 0 0,-9-6-1018,8 5 891,-4-10-1423,-6-28-1958,8 4 1073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36:29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32 4384,'-16'0'1632,"16"0"-1248,16 0-128,-16 0 1280,15 0-896,-15 0 576,31 16-704,-15-16 128,15 0-352,0-16 32,0 16-192,1-16-352,-1 16 128,0-15-5056,16 15 2816</inkml:trace>
</inkml:ink>
</file>

<file path=ppt/ink/ink2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33:53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3803 640,'0'0'224,"3"0"-133,4 0 5,-6 0-18,1 0 1,-1 0 0,0 0-1,1 0 1,-1 0 0,0 0-1,1 0 1,-1 0 0,0-1-1,2 0 1,-2 1-20,-1-1 0,1 1-1,-1-1 1,1 1 0,-1-1 0,1 0 0,-1 1 0,1-1-1,-1 0 1,1 1 0,-1-1 0,0 0 0,1 1 0,-1-1-1,0 0 1,0 0 0,0 1 0,0-1 0,1 0 0,-1 0-1,0 0 1,0 1 0,-1-3 0,1 2 12,1-1 0,-1 0 0,1 0 0,-1 0 0,1 1 1,-1-1-1,1 0 0,0 1 0,0-1 0,0 0 0,0 1 0,0-1 0,0 1 0,3-3 1,-1 1 226,-3 3-132,2-2-76,9-9-31,-10 10-54,-1 1 1,0 0 0,1 0-1,-1-1 1,0 1 0,1 0-1,-1-1 1,0 1 0,0-1-1,1 1 1,-1 0 0,0-1-1,0 1 1,0-1-1,1 1 1,-1 0 0,0-1-1,0 1 1,0-1 0,0 1-1,0-1 1,0 1 0,0-1-1,0 1 1,0-1-1,0 0 1,1-4 13,-1 5-17,1 0 0,0-1 1,-1 1-1,1 0 1,0-1-1,-1 1 1,1 0-1,0 0 1,-1 0-1,1 0 1,0 0-1,0-1 1,-1 1-1,2 1 1,-2-1-3,0 0 0,0 0 1,0 0 0,0 0-1,0 0 1,0 0 0,0 0-1,0 0 1,0 0 0,1 0-1,-1 0 1,0 0 0,0 0-1,0 0 1,0 0 0,0 0-1,0 0 1,0 0 0,0 0-1,0 0 1,0 0 0,1 0-1,-1 0 1,0 0 0,0-1-1,0 1 1,0 0 0,0 0-1,0 0 1,0 0-1,0 0 1,0 0 0,0 0-1,0 0 1,0 0 0,0 0-1,0 0 1,0 0 0,1 0-1,-1-1 1,0 1 0,0 0-1,0 0 1,0 0 0,0 0-1,0 0 1,0 0 0,0 0-1,0 0 1,0 0 0,0 0-1,0-1 1,0 1 0,0 0-1,0 0 1,0 0 0,-1 0-1,2-1 12,-1 0 0,0 0 1,0-1-1,0 1 0,0 0 0,0 0 0,0 0 0,0 0 0,0 0 0,-1-2 1,2 3 4,0 1 0,-1-1 0,1 0 0,0 0 0,-1 0 0,1 0 0,0 0 0,-1 0 0,1 0 0,0-1 0,-1 1 0,1 0 0,0 0 0,-1 0 0,1-1 1,-1 1-1,1 0 0,0 0 0,0-2 0,5-8-44,4 4 27,-4-5 133,1 6-75,-7 5-59,1 0 0,-1 0 0,1-1 0,-1 1-1,0 0 1,1 0 0,-1-1 0,0 1 0,1 0 0,-1 0-1,0-1 1,1 1 0,-1 0 0,0-1 0,0 1 0,1-1-1,-1 1 1,0 0 0,0-1 0,0 1 0,0-1-1,1 1 1,-1 0 0,0-1 0,0 1 0,0-1 0,0 1-1,0-1 1,0 1 0,0-1 0,2-5-21,9-5 150,-8 6-53,-3 4-74,0-1 0,0 1-1,1-1 1,-1 1 0,0 0-1,1-1 1,-1 1 0,1 0-1,-1 0 1,1-1 0,-1 1-1,1 0 1,0 0 0,0 0 0,0 0-1,0 0 1,0 0 0,0 0-1,0 0 1,0 0 0,0 0-1,1 0 1,6-3 50,-8 4-44,1 0 1,0-1-1,-1 1 1,1 0-1,-1-1 0,1 1 1,0-1-1,-1 1 0,1-1 1,-1 1-1,1-1 0,-1 1 1,1-1-1,-1 0 0,0 1 1,1-1-1,-1 0 1,0 1-1,1-1 0,-1 0 1,0 1-1,0-1 0,1 0 1,-1 0-1,0 1 0,0-2 1,0 0-2,3-4 12,0 1 1,0 0-1,0 0 0,0 0 0,1 0 0,-1 1 1,9-8-1,17-23-20,-25 29 37,-3 4-14,1 0 0,-1-1 0,1 1 0,-1 0 0,1 0 0,0 0 0,2-2 0,24-7 80,-26 10-103,-1-1 0,1 1-1,0-1 1,-1 0 0,1 0 0,-1 0-1,2-3 1,-1 2-4,0 0 1,0 0-1,0 0 0,0 1 1,1-1-1,-1 1 0,1-1 0,3-1 1,54-29-43,-53 29 46,0 0 1,1 1-1,-1 0 1,1 0-1,0 0 1,15-2-1,-15 4 37,0-1 0,0 0 0,0 0 0,0-1 0,-1 0 0,15-8 0,-13 4-18,-4 3-1,1 0 0,0 0 0,0 1-1,11-5 1,10 2 16,11-10 0,-29 13-24,5-1-37,0-1 0,26-13-1,-25 7-8,-10 8 8,0-1 1,0 1-1,0 0 0,9-3 1,-12 5 34,0 1-1,0-1 1,-1 0 0,1 0 0,0 0 0,0 0-1,-1 0 1,1 0 0,0 0 0,-1 0 0,1-1 0,-1 1-1,0 0 1,3-4 0,7-6 136,7 5-22,-9 3-89,-3 1-37,-1 0 0,0-1 0,0 1 0,7-6 0,7-5-27,63-36-115,96-33 410,-163 76-254,-1-2 1,0 0-1,0 0 0,20-17 1,-24 18 8,-1 0-3,1 1-1,20-9 0,-20 11 4,0-1 0,19-13 1,-10 0 45,-13 12-32,0 1 0,-1-1-1,11-6 1,-4 6 15,-9 4-37,0 0 0,1 0 0,-1 0 0,0 0 0,0 0 0,0-1 0,0 1 0,-1-1 0,1 0 0,2-3 0,-2 0-4,2 0 0,-1 0 0,1 1 0,0 0 0,0 0 0,0 0 0,1 0-1,0 1 1,-1 0 0,11-5 0,13-9 31,-26 15-39,1 0-1,0 1 1,0-1 0,0 1-1,1 0 1,-1 0-1,7-1 1,12-7 217,28-14-1,-34 14-290,0 2 0,0 0-1,33-9 1,-37 15 76,-5 0-9,0 1 1,0-1 0,0-1 0,0 1-1,7-5 1,-4 2-2,-1 1-1,23-5 1,15-6 12,-5 4-1,-35 10 17,1-1 1,-1 0 0,1-1 0,-1 0 0,0 0 0,8-5 0,25-16-68,1 1-1,71-28 0,-99 45 73,-2 0 0,17-11 0,1 0 12,56-21 5,-60 27-33,-13 5-1,-5 3 2,1-1 0,13-8-1,27-26 1,-16 21-3,-17 9 4,78-47 124,-59 34-32,3-3-96,41-21-150,-33 18 185,-37 20-23,1 1 0,0 0 0,1 1 0,-1 0 0,14-4 0,120-34-156,81-29 234,-213 68-100,0 0 0,24-4 1,-23 5-4,-1 1 1,23-10 0,17-10 48,57-21 103,-84 35-119,-5 2-101,34-16 0,-3-5 8,-21 15 107,-13 6-6,-1-1 0,1-1 0,15-11-1,42-22-75,0 0 16,191-123 34,-243 153 35,1 1 0,26-8 0,-15 5-27,29-11-50,-8 13 5,-14-5 27,-30 10 1,1 1 0,0 1 0,24-6 0,-18 7-20,-7 2 7,0-1 1,0-1-1,0 1 1,11-6-1,13-4 12,-17 6 10,25-12 0,-22 7 15,1 1 0,0 1 0,28-7 0,-32 12-14,26-11-1,11-13 16,-38 22-17,28-7-1,-27 9-12,28-11 1,57-34-88,-87 43 102,-3 0 5,1 0 1,-1 0 0,0-1-1,14-11 1,9-9-55,10 2 11,-16 2 27,-16 12 10,27-18 0,-33 24 3,33-17 32,-12 10-20,-12 6-30,0-2-1,-1 0 1,17-10 0,-15 7 14,0 1 0,39-16 1,43-8-7,-1 0-110,-64 21 63,47-23 44,-74 33 17,-1 0-1,1 0 0,0 1 0,0 0 0,11-1 0,-11 2-7,0-1 0,0 0 0,0 0 0,-1 0 0,11-6 0,-5 2 3,1 0-1,0 0 1,24-6 0,-26 10-8,-9 2-1,1-1-1,-1 1 1,0-1-1,0 0 0,5-2 1,27-19-68,-6 16 41,-14 4 21,21-9 3,-25 9 6,10-4 19,12-16 76,-11 16-48,-11 4-37,22-9-27,-3 6-22,-8-6-20,8 5 4,-26 5 49,4-1 4,1 0 0,-1-1-1,12-5 1,-1-3 1,-6 7-10,-10 4 5,-1 0-1,1-1 1,-1 1 0,0-1-1,1 0 1,-1 0-1,0 0 1,0 0-1,0-1 1,0 1 0,0 0-1,0-1 1,2-1-1,0-1 15,0 0-1,0 1 0,1 0 1,-1-1-1,1 2 0,0-1 1,0 0-1,6-1 0,-5 2 10,1-1 1,-1 0-1,1 0 1,-1 0-1,0 0 0,0-1 1,0 0-1,9-10 0,7-13 132,8 5-81,-14 10-107,-7 4 2,1 1 0,0 0 1,11-5-1,-12 7 22,0-1 1,0 0 0,0 0-1,-1-1 1,11-10 0,-14 12 1,1 0 1,0 0 0,0 1-1,1-1 1,-1 1 0,12-4-1,10-7 97,-17 7-125,28-18 244,44-22 0,-76 44-87,1 2 0,14-5-1,-16 5-40,0 1 0,0-1-1,0-1 1,0 1 0,-1-1-1,8-4 1,9-3 69,-17 8-52,-1 0 0,1 0 0,-1 0 0,0 0 0,1-1 0,-1 1 0,-1-1-1,7-5 1,0-3 179,-9 11-262,-1 0-1,0-1 1,1 1-1,-1 0 1,0-1 0,1 1-1,-1 0 1,0-1-1,1 1 1,-1 0-1,1 0 1,-1 0-1,0-1 1,1 1-1,-1 0 1,1 0-1,-1 0 1,1 0-1,-1 0 1,0 0-1,1 0 1,-1 0-1,1 0 1,-1 0 0,1 0-1,0 0 1,4-1 10,0-10 1,6 6-16,-5-6-69,5 5 16,-7-1 12,-4 7 34,1-1 0,-1 1 1,0 0-1,0-1 0,1 1 1,-1-1-1,0 1 0,1-1 1,-1 1-1,1 0 0,-1-1 0,0 1 1,1 0-1,-1 0 0,1-1 1,-1 1-1,1 0 0,-1 0 1,1 0-1,-1-1 0,1 1 1,-1 0-1,1 0 0,-1 0 1,1 0-1,-1 0 0,1 0 0,-1 0 1,1 0-1,-1 0 0,2 0 1,0 0 10,-1 0 0,1 0 0,0 0 0,-1-1 0,1 1 0,0 0 0,-1-1 0,1 0 0,0 1 0,-1-1 1,1 0-1,-1 0 0,2-1 0,6-3 8,4-1-33,-8-1-9,-5 7 23,0-1 0,1 1 0,-1 0-1,0-1 1,0 1 0,1 0-1,-1-1 1,0 1 0,0 0-1,1-1 1,-1 1 0,0 0-1,1-1 1,-1 1 0,1 0-1,-1 0 1,0 0 0,1-1-1,-1 1 1,1 0 0,-1 0 0,0 0-1,1 0 1,-1 0 0,1 0-1,-1 0 1,1 0 0,-1 0-1,0 0 1,2 0 0,0 0-62</inkml:trace>
</inkml:ink>
</file>

<file path=ppt/ink/ink2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33:54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2912,'0'-16'2938,"3"16"-2618,62 0 699,-57 0-949,0 1-1,-1 1 0,15 3 1,-14-3-50,1 0 0,-1 0 0,18 0-1,91-2-13,-99 0-6,-9-1-17,1 1 0,-1 0 0,1 1-1,13 2 1,-7 2-6,-9-3 49,0 0 0,0-1 0,0 1 1,0-1-1,8 0 0,-8-1 134,-6-1-113,1 1 1,0 0-1,-1 0 0,1 0 0,0 0 0,0 0 0,-1 1 0,1-1 0,0 0 0,-1 1 0,4 0 0,0 6 293,-5-6-321,0-1 0,0 1 1,0-1-1,1 1 1,-1-1-1,0 0 1,1 1-1,-1-1 1,0 1-1,1-1 0,-1 0 1,1 1-1,-1-1 1,0 0-1,1 0 1,-1 1-1,1-1 1,-1 0-1,1 0 1,-1 0-1,1 0 0,-1 1 1,1-1-1,-1 0 1,1 0-1,-1 0 1,1 0-1,-1 0 1,1 0-1,-1 0 0,1-1 1,0 1-1,-1 3-125,0 73 468,-3-70-180,2-5-164,0 0 0,0 0 1,0 1-1,-1-1 1,1 1-1,1-1 0,-1 1 1,0-1-1,0 1 0,0-1 1,1 1-1,-1 0 1,1-1-1,-1 1 0,1 0 1,0-1-1,0 4 0,0-3 1,0-1 0,-1 1 0,1 0 0,0-1 0,-1 1 0,1 0 0,-1-1 0,1 1 0,-1 0 0,0-1 0,1 1 1,-1-1-1,0 1 0,0-1 0,-2 2 0,-3 5 44,-1 4 53,3-5-40,0-1 1,0 0-1,-9 10 1,6-9-71,1 0 0,0 1 1,0-1-1,-4 10 1,-5 5 35,-15 24 721,25-34-478,4-10-303,0 1 0,0-1 1,0 0-1,-1 0 0,1 0 0,-3 4 0,1-1-131,3 9 149</inkml:trace>
</inkml:ink>
</file>

<file path=ppt/ink/ink2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33:58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7245 3163 2144,'0'0'699,"0"0"-417,0 0-26,0 0 379,0 0-134,0 0 123,0 0-219,3 0-74,8 0-112,-8 0 111,-3-3-26,0-8 203,0 8-123,0 3 43,0-2-145,0-28 620,-3 30-716,2 0-184,1 0 0,-1 0 0,1 0 1,-1 0-1,1 0 0,-1 0 0,1 0 0,-1 0 0,1-1 0,-1 1 0,1 0 0,-1 0 0,1 0 0,-1 0 0,1-1 0,-1 1 0,1 0 0,0-1 0,-1 1 0,1 0 0,-1-1 0,1 1 0,0 0 0,-1-1 0,1 1 0,0-1 0,0 1 0,-1-1 0,1 1 0,0 0 0,0-1 0,0 1 0,-1-1 0,1 1 1,0-1-1,0 1 0,0-1 0,0 1 0,0-1 0,0 0 0,0 0 0,0 1-2,0 0 0,0 0 0,0 0 0,0 0 0,0 0 0,0-1 0,0 1 0,0 0 1,0 0-1,0 0 0,0 0 0,0 0 0,0 0 0,0 0 0,0 0 0,0 0 0,0 0 0,0-1 0,0 1 1,0 0-1,0 0 0,0 0 0,0 0 0,0 0 0,0 0 0,0 0 0,0 0 0,0 0 0,0 0 1,0 0-1,0 0 0,0-1 0,0 1 0,-1 0 0,1 0 0,0 0 0,0 0 0,0 0 0,0 0 0,0 0 1,0 0-1,0 0 0,0 0 0,0 0 0,0 0 0,-1 0 0,1 0 0,0 0 0,0 0 0,0 0 0,0 0 1,0 0-1,0 0 0,0 0 0,0 0 0,-1 0 0,0 0 16,0 0 1,0 0-1,0 0 1,0 0-1,-1 0 0,1 0 1,0-1-1,0 1 0,0-1 1,0 1-1,-2-2 0,-14-13-84,-5-5 57,18 15 34,2 0-14,0 0-1,2 4 0,-1 1 1,1-1-1,0 0 0,-1 1 0,1-1 1,0 0-1,-1 1 0,1-1 0,-1 1 0,1-1 1,-1 1-1,1-1 0,-1 1 0,1-1 1,-1 1-1,1-1 0,-1 1 0,0 0 0,1-1 1,-1 1-1,-1 0 0,-3-3 43,1 0 11,0 0-1,0 0 0,0 0 1,0-1-1,0 1 0,-3-6 1,1 2-19,0 1 0,0 0 1,-13-10-1,-58-33 10,71 44-27,0 1-1,0-1 0,-8-9 1,-5-4 54,-61-34-32,58 34-68,4 3-18,-24-15 0,29 22 26,0-1 1,-21-18-1,22 17 38,0 0 0,-24-13-1,-76-54-25,100 69 29,0 0 0,-1 1 0,-21-9 0,12 6 74,7 3-77,0 0 0,-1 1-1,-24-6 1,21 7-80,-31-13 0,23 6 25,4 2 11,-42-14 1,19 12 17,16 4 0,-1 0 0,-34-16 0,24-3 80,19 16 100,-1 1 0,-45-13 0,42 15-299,-68-30-89,35 13 187,-4 3 63,8-5-42,-2 5-138,30 4 67,10 6 46,-47-25 22,-14-8 107,59 33-61,-1 1-1,-36-15 1,42 20-43,1-1-1,0 0 1,-21-15 0,22 13-12,0 1 0,0 1 1,-15-6-1,-28-6 8,-7-1-24,-127-42-79,77 29 209,96 27-111,-1-1 1,-26-15 0,21 10-21,-10-4-6,-40-17-36,7 11 87,-4-5 282,11 9-142,36 13-186,0-2-1,1 0 1,0-2-1,0 0 1,-38-23 0,5-12-50,-2 8 2,-11-10-266,37 21 210,11 8 289,-36-23 0,-8 4-98,-1 3 0,-82-29 0,71 35-104,-39-17 142,65 22-68,-57-35-1,76 37-86,16 9 92,0 2 1,-29-14 0,-98-32-133,99 39 82,17 5 37,1-2 0,1 0 0,-25-20 0,-10-4-84,12 13 6,27 15 40,-17-12 1,-95-78 93,93 76-115,-69-33 0,78 45 174,-59-16 1,36 13-36,-74-16-89,100 27-76,0-2-1,0-1 0,-43-15 1,46 11 19,12 6 61,1-1 0,-2 1 1,-17-3-1,13 5 10,-17-4-5,-16-16-83,42 20 59,0 0-1,1 1 1,-9-1 0,-2 0 42,-28-7 292,-45-16 0,50 13-224,-12-3-53,-109-35-259,112 31 262,28 12-112,-32-17 0,20 11 38,-1 1-1,-48-10 0,73 20 42,-74-12 138,56 11-24,-46-13 0,-56-7 115,86 16-113,-83-14 268,104 15-362,-1 0 0,-22-11 0,22 8-19,-1 1 0,-30-7 1,28 11 26,9 2-12,-1-1-1,-19-7 0,4-2-11,-16-6-18,16 13-122,19 1 69,1 1 0,-1 0 1,0 1-1,0 1 0,-15 0 1,25 1 5,-30 2-104,32-2 135,0 0 1,1 1-1,-1-1 0,0 1 1,0 0-1,0 0 1,0-1-1,1 1 0,-1 0 1,0 0-1,1 1 1,-3 1-1,3-3-36,1 1 1,0-1-1,-1 1 1,1-1-1,0 1 1,-1-1-1,1 1 1,0 0-1,-1-1 1,1 1-1,0-1 0,0 1 1,0 0-1,0-1 1,0 1-1,0 0 1,0-1-1,0 1 1,0-1-1,0 1 1,0 0-1,0-1 0,0 1 1,0 0-1,1 0 1,-1-1-106,0 6-2061,0 7 630</inkml:trace>
</inkml:ink>
</file>

<file path=ppt/ink/ink2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33:58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453 17 3072,'-13'-13'976,"10"10"-587,3 3-143,0 0 111,0 0-101,0 3 101,0-3-345,0 1 0,0-1 0,0 1-1,0-1 1,0 1 0,0-1 0,0 1 0,0-1-1,0 1 1,-1-1 0,1 1 0,0-1 0,0 1-1,0-1 1,-1 1 0,1-1 0,0 0 0,0 1 0,-1-1-1,1 1 1,0-1 0,-1 0 0,1 1 0,-1-1-1,1 0 1,0 1 0,-1-1 0,1 0 0,-1 0-1,1 1 1,-1-1 0,1 0 0,-1 0 0,1 0-1,-1 0 1,1 0 0,-1 0 0,1 0 0,-1 0 0,1 0-1,-2 0 1,-3 3 191,-15 9 207,16-10-363,0 1 0,0-1 0,0 1 0,-7 5 0,8-5-34,0-1 0,0 0 0,-1 1-1,1-2 1,-1 1 0,1 0 0,-1 0 0,0-1 0,0 0-1,1 0 1,-6 1 0,2-1 18,1 1 0,-1 0 0,-8 4-1,-11 8 169,16-8-97,0-1 0,0 0 0,0 0 0,-1-1 0,-13 3 0,-19-1 149,7 5-6,6-6-64,16 2-26,13-6-141,0 0-1,-1-1 1,1 1-1,-1 0 1,1-1-1,-1 1 1,0-1-1,1 1 1,-1-1-1,1 0 1,-1 1 0,-1-1-1,-4 0-20,-12 1-68,19-1 72,-1 1-1,1-1 0,-1 0 1,1 0-1,-1 1 0,1-1 1,0 0-1,-1 1 0,1-1 1,0 0-1,-1 1 0,1-1 1,0 0-1,-1 1 0,1-1 1,0 1-1,0-1 0,0 0 0,-1 1 1,1-1-1,0 1 0,0-1 1,0 1-1,0-1 0,0 1 1,0-1-1,0 1 0,0-1 1,0 1-1,-3 5-103,-3-1 31,6-5 73,0 0 0,0 0-1,0 0 1,0 0 0,0 0-1,-1 0 1,1 0 0,0 0 0,0 1-1,0-1 1,0 0 0,0 0 0,0 0-1,0 0 1,0 0 0,0 0 0,0 0-1,-1 0 1,1 1 0,0-1 0,0 0-1,0 0 1,0 0 0,0 0 0,0 0-1,0 0 1,0 1 0,0-1 0,0 0-1,0 0 1,0 0 0,0 0 0,0 0-1,0 1 1,0-1 0,0 0-1,1 0 1,-1 0 0,0 0 0,0 0-1,0 0 1,0 0 0,0 1 0,0-1-1,0 0 1,0 0 0,0 0 0,0 0-1,0 0 1,1 0 0,-1 0 0,0 0-1,0 0 1,0 0 0,0 0 0,12 20-80,-10-16 111,1 0 0,0 0 0,0-1 0,1 1 0,-1-1 0,1 0-1,0 0 1,0 0 0,0 0 0,5 2 0,10 8 6,-1 2 34,22 25-1,-24-24-35,25 22-1,-22-24-45,-6-4 63,18 15 1,-26-20-15,1 0 0,-1 0 0,1-1 0,9 6 0,-10-7 4,0 0 1,1 1 0,-1 0 0,5 5-1,4 5 207,-14-14-222,1 1 0,-1-1 1,1 0-1,-1 1 1,1-1-1,-1 0 0,1 1 1,0-1-1,-1 0 0,1 0 1,-1 0-1,1 1 0,0-1 1,-1 0-1,1 0 1,0 0-1,-1 0 0,1 0 1,-1 0-1,1 0 0,0 0 1,-1 0-1,1-1 0,0 1 1,0 0-1,-1 0 25,3 0 277,0 0-28,-3 0-289,1 0-1,-1 0 0,1 0 0,-1 0 1,1 0-1,-1 0 0,1 0 1,-1-1-1,1 1 0,-1 0 1,0 0-1,1 0 0,-1 0 0,1 0 1,-1-1-1,1 1 0,-1 0 1,0-1-1,1 1 0,-1 0 0,1 0 1,-1-1-1,0 1 0,1-1 1,-1 1-1,0 0 0,1-1 0,0-15 157,-1 12-130,0 1 0,0-1 0,0 1-1,0-1 1,1 0 0,1-4-1,14-44 153,12-52 533,-27 100-675,-1 0 0,1 0-1,-1 0 1,0-7 0,0-52 643,0-14-2464,0 91 1195</inkml:trace>
</inkml:ink>
</file>

<file path=ppt/ink/ink2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34:02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12 1824,'-1'0'24,"1"-1"1,0 1-1,0-1 1,0 1-1,0 0 1,0-1-1,0 1 1,0-1-1,0 1 1,0-1-1,0 1 1,0 0-1,0-1 1,0 1-1,0-1 0,0 1 1,1 0-1,-1-1 1,0 1-1,0-1 1,0 1-1,1 0 1,-1-1-1,0 1 1,1 0-1,-1-1 1,1 1-1,6 6 303,-4-4-299,0 1 553,-3-3-138,0 0 58,0 0-138,0 0 80,0 0-113,0 0 107,0 0-133,0 0 16,0 0-101,0 0 21,0 0-112,0 0-117,0 0 31,0 0-31,0 3-102,0 270 625,1-188-534,-5 114 10,1-154 8,-7 134 44,9-127-57,4 95 22,3-93-22,2 53 6,-8-90 9,1-1 0,6 28-1,-4-29 38,-1 1 0,1 27 0,-3-28-13,0-8-9,-1 0-1,1-1 0,1 1 1,0 0-1,1 7 0,4 2 29,-5-13-56,1 0 0,-1 1 0,0-1 0,0 1-1,-1-1 1,1 1 0,0 5 0,-1-8-38,0 1 1,0 0-1,-1 0 1,1-1-1,0 1 1,0 0-1,-1 0 1,1-1-1,-1 1 1,0 0-1,0-1 1,1 1-1,-1-1 0,-2 3 1,-2 4-323,0 6-554,-6-9-1274,10-4 2071,1 0 0,-1 0 0,1 0 0,0-1 0,-1 1 0,1 0 0,0 0-1,0 0 1,0 0 0,0 0 0,0-1 0,0 1 0,0 2 0</inkml:trace>
</inkml:ink>
</file>

<file path=ppt/ink/ink2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34:03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10 329 1408,'0'-30'1312,"0"27"-885,0 3 165,0-3-192,0 3-378,0-1 0,0 0 0,0 1 0,0-1 0,0 0 0,0 0 0,0 1 0,0-1 0,0 0 0,1 1 0,-1-1 0,0 0 0,1 1 0,-1-2 0,0 2-16,1 0 0,-1 0 0,0 0 1,0 0-1,0-1 0,0 1 0,0 0 0,0 0 0,0 0 0,0 0 0,0-1 0,1 1 0,-1 0 1,0 0-1,0 0 0,0 0 0,0 0 0,1-1 0,-1 1 0,0 0 0,0 0 0,0 0 0,0 0 1,1 0-1,-1 0 0,0 0 0,0 0 0,0 0 0,1 0 0,-1 0 0,0 0 0,0 0 0,0 0 1,1 0-1,-1 0 0,0 0 0,0 0 0,0 0 0,1 0 0,-1 0 0,0 0 0,0 0 0,0 1 1,0-1 3,0 0 1,0 0 0,0 0 0,0 0 0,-1 0 0,1 0 0,0 0-1,0 0 1,0 0 0,-1 1 0,1-1 0,0 0 0,0 0 0,0 0 0,0 0-1,-1 0 1,1 0 0,0-1 0,0 1 0,0 0 0,-1 0 0,1 0 0,0 0-1,0 0 1,0 0 0,-1 0 0,1 0 0,0 0 0,0 0 0,0-1 0,0 1-1,0 0 1,-1 0 0,1 0 0,0 0 0,0 0 0,0-1 0,0 1-1,0 0 1,0 0 0,0 0 0,0-1 0,-1 1 0,1-2 143,-1 0 1,1 0-1,-1 0 1,1-1 0,-1 1-1,1 0 1,0 0-1,0 0 1,1-3-1,-1 2 82,0 0 244,0 3 75,0-3-182,0-8-21,0 11-349,0 0 1,0 0-1,0 0 1,0 0-1,0 0 0,0 0 1,0 0-1,0 0 0,0-1 1,0 1-1,0 0 0,0 0 1,0 0-1,0 0 1,0 0-1,0 0 0,0 0 1,0 0-1,0 0 0,0 0 1,0-1-1,0 1 1,0 0-1,0 0 0,0 0 1,-1 0-1,1 0 0,0 0 1,0 0-1,0 0 0,0 0 1,0 0-1,0 0 1,0 0-1,0 0 0,0 0 1,0-1-1,0 1 0,0 0 1,-1 0-1,1 0 1,0 0-1,0 0 0,0 0 1,0 0-1,0 0 0,0 0 1,0 0-1,0 0 0,0 0 1,0 0-1,-1 0 1,1 0-1,0 0 0,0 0 1,0 1-1,-7-1 76,7 0-60,1 0-11,-1-1 0,1 1 0,0 0-1,-1-1 1,1 1 0,-1-1 0,1 1 0,-1-1 0,1 1-1,-1-1 1,1 1 0,-1-1 0,0 1 0,1-1 0,-1 1-1,0-1 1,1 0 0,-1 1 0,0-1 0,0 0 0,0 1-1,1-1 1,-1 0 0,0 1 0,0-1 0,0 0 0,0 1 0,0-2-1,2-1 31,4-1-27,1-1 1,-1 1 0,1 0 0,-1 1 0,1 0-1,0 0 1,1 0 0,13-3 0,14-5-49,11-11 31,-36 17 28,0 1-1,0-1 1,15-3-1,18 2 40,-21 4-15,9-4 18,-1-1 0,1-1 0,38-17 0,-59 21-28,-1 1 0,1 0 0,0 1 0,0 0 0,0 1 1,0 0-1,0 0 0,12 1 0,-20 0 13,0 0 0,0 0 0,-1 0 0,1-1-1,0 1 1,-1-1 0,1 1 0,0-1 0,-1 1 0,1-1 0,-1 0 0,1 0 0,-1 0-1,1 0 1,-1 0 0,0 0 0,2-2 0,0 0 394,-3 3-171,0 0-123,0 0 32,0 0-127,1 0-70,-1 0 1,1 0 0,0 0 0,-1 1-1,1-1 1,0 0 0,-1 0-1,1 0 1,-1-1 0,1 1 0,0 0-1,-1 0 1,1 0 0,-1 0 0,1-1-1,0 1 1,-1 0 0,1 0-1,-1-1 1,1 1 0,0-1 0,-1 1 13,1-1 0,-1 0 0,0 1 1,1-1-1,-1 0 0,0 1 0,0-1 0,0 0 1,0 1-1,1-1 0,-1 0 0,0 0 1,0 1-1,0-2 0,0 0 66,0-1-224,0-8-715,0 11 857,0 0 0,0 0 0,0 0 0,0-1 1,0 1-1,0 0 0,0 0 0,0 0 0,0 0 0,0 0 0,0 0 0,0 0 0,0 0 0,0 0 0,0 0 0,0-1 0,0 1 0,0 0 0,0 0 0,0 0 0,0 0 0,0 0 0,0 0 0,0 0 0,-1 0 0,1 0 0,0 0 0,0 0 0,0-1 0,0 1 0,0 0 0,0 0 1,0 0-1,0 0 0,0 0 0,0 0 0,0 0 0,0 0 0,-1 0 0,1 0 0,0 0 0,0 0 0,0 0 0,0 0 0,0 0 0,0 0 0,0 0 0,0 0 0,0 0 0,0 0 0,-1 0 0,1 0 0,0 0 0,0 0 0,0 0 0,0 0 0,-11 0-2131,8 0 672</inkml:trace>
</inkml:ink>
</file>

<file path=ppt/ink/ink2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34:04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77 1824,'-14'0'587,"11"0"-353,6 0-15,11 0 837,-14 0-411,0 0-127,2 0 201,9 0-201,-8 0 42,0-3-208,8-8-96,-11 10-237,1 1 0,-1 0 0,1-1 1,-1 1-1,1 0 0,-1-1 0,1 1 0,-1 0 1,1 0-1,0-1 0,-1 1 0,1 0 0,-1 0 1,1 0-1,0 0 0,-1 0 0,1 0 0,0 0 1,-1 0-1,1 0 0,0 0 0,-1 0 0,1 0 1,-1 1-1,2-1 0,-2 0 20,3 0 6,1 0-1,-1 0 0,0 0 0,1 0 0,-1-1 1,0 1-1,0-1 0,1 0 0,-1 0 0,0 0 0,0-1 1,4-1-1,-1-1 21,-5 4-45,1-1 0,-1 1 0,1 0 0,-1-1 0,1 1 0,-1 0 0,1 0 0,-1 0 0,2 0 0,-1 0-10,-1 0 0,1 0 0,-1 0 0,1 0 0,-1-1 0,1 1-1,-1 0 1,1-1 0,1 0 0,16-10-47,8 6 15,-13-2 101,-13 6-69,1 0-1,-1 0 1,1 1-1,-1-1 1,1 0-1,-1 1 1,1-1-1,-1 1 1,1 0-1,0-1 1,-1 1 0,3 0-1,80 0 391,-82 0-388,0 0-1,-1-1 1,1 1 0,0-1-1,-1 1 1,1-1-1,-1 1 1,1-1 0,2-2-1,4 0-12,-8 3 3,1 0 0,-1 0 0,0 0-1,0 0 1,0 1 0,1-1 0,-1 0 0,0 0-1,0 0 1,0 0 0,1 1 0,-1-1 0,0 0-1,0 0 1,0 1 0,0-1 0,0 0-1,0 0 1,0 0 0,1 1 0,-1-1 0,0 0-1,0 0 1,0 1 0,0-1 0,0 0 0,0 0-1,0 1 1,0-1 0,0 0 0,0 0-1,0 1 1,-1-1 0,1 3 350,0-3-53,0 0 42,0 0-160,0 0-138,0 0-86,0 0-79,0 3 47,0 6 45,1-6 26,-1 0 0,0 0 0,0-1 0,0 1-1,0 0 1,-1 0 0,1-1 0,-1 1 0,1 0 0,-1-1-1,0 1 1,0 0 0,0-1 0,-1 0 0,1 1 0,0-1-1,-1 0 1,0 1 0,0-1 0,-2 2 0,-7 10 20,11-13-13,-1 1 0,1-1 0,-1 1 0,1-1 1,0 1-1,0-1 0,0 1 0,-1-1 0,2 2 1,-2-1-2,1 0-1,0 0 1,0 0 0,-1 0 0,1-1 0,-1 1 0,1 0-1,-1 0 1,0-1 0,0 1 0,1 0 0,-3 1 0,2-2-2,0 1 1,0 0 0,1-1-1,-1 1 1,0 0-1,0-1 1,1 1 0,-1 0-1,1 0 1,0 0-1,-1 0 1,1 1 0,0-2-1,0 0 1,0 0 0,0 0 0,0 0-1,0 0 1,0 0 0,0 0 0,0-1 0,0 1-1,-1 0 1,1 0 0,0 0 0,-2 1-1,-5 3 36,7-5-18,0 0 1,-1 0-1,1 1 1,-1-1-1,1 0 1,-1 0-1,1 1 1,0-1-1,-1 1 1,1-1-1,0 0 1,-1 1-1,1-1 1,0 1-1,0-1 1,-1 0-1,1 1 1,0-1-1,0 1 0,0-1 1,-1 1-1,1-1 1,0 1-1,0-1 1,0 1-1,0-1 1,0 1-1,0-1 1,0 1-1,0-1 1,0 1-1,1 0 1,-4-1 226,-1 0-208,1 0 0,-1 0 0,1 0 0,-1 0 0,-5-2 0,9 2-28,-1 0 0,1-1 1,0 1-1,0 0 0,0 0 0,-1 0 0,1 0 1,0 0-1,0-1 0,0 1 0,0 0 0,-1 0 1,1 0-1,0-1 0,0 1 0,0 0 1,0 0-1,0-1 0,0 1 0,0 0 0,-1 0 1,1-1-1,0 1 0,0 0 0,0 0 0,0-1 1,0 1-1,0 0 0,0 0 0,0-1 0,0 1 1,1 0-1,-1-1 0,0-2 155,-3-3 214,-1 2-178,0 0-75,0 0 0,0 1 1,1-2-1,-5-5 1,5 5-31,3 4-77,0 1 0,0-1 0,-1 0-1,1 1 1,0-1 0,-1 0 0,1 1 0,0-1 0,-1 1 0,1-1 0,-1 1 0,1-1-1,-1 1 1,0-1 0,1 1 0,-1-1 0,1 1 0,-1 0 0,0-1 0,1 1 0,-2-1 0,-3-1 26,4 1-33,-1 1 0,1-1 0,0 0 0,0 0 0,0 0 0,0 0 0,0 0-1,0 0 1,1 0 0,-1 0 0,0 0 0,0-1 0,1 1 0,-1 0 0,1 0 0,-1-1 0,1 1-1,-1 0 1,1-1 0,0 1 0,0 0 0,-1-2 0,-1-3-182,-9-5 17,10 11 138,1-1 0,0 1 0,-1-1 0,1 1 0,0-1 0,-1 1 0,1-1 1,0 0-1,-1 1 0,1-1 0,0 1 0,0-1 0,0 0 0,0 1 0,0-1 1,0 0-1,0 1 0,0-1 0,0 1 0,0-1 0,0 0 0,0 1 1,0-1-1,0 0 0,1 0 0,-1 1-25,0-3-385,0 3 122</inkml:trace>
</inkml:ink>
</file>

<file path=ppt/ink/ink2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33:45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1510 1115 1888,'-14'0'613,"14"0"-608,0 0-1,0 0 0,0 0 0,0 0 1,0 0-1,-1 0 0,1 0 1,0 0-1,0 0 0,0 0 1,0 0-1,0 0 0,0 0 1,0 0-1,0 0 0,0 0 0,-1 0 1,1 0-1,0 0 0,0 0 1,0 0-1,0 0 0,0 0 1,0 0-1,0 0 0,0-1 0,0 1 1,0 0-1,0 0 0,0 0 1,-1 0-1,1 0 0,0 0 1,0 0-1,0 0 0,0 0 1,0 0-1,0 0 0,0 0 0,0-1 1,0 1-1,0 0 0,0 0 1,0 0-1,0 0 0,0 0 1,0 0-1,0 0 0,0 0 0,0 0 1,0 0-1,0-1 0,0 1 1,0 0-1,0 0 0,0 0 1,0-27 1989,0 24-1583,0 0 133,0 3-522,0-1 1,0 0-1,0 1 1,0-1 0,0 1-1,0-1 1,0 0-1,-1 1 1,1-1-1,0 1 1,0-1-1,-1 1 1,1-1-1,0 1 1,-1-1-1,1 1 1,0-1 0,-1 1-1,1-1 1,-1 1-1,1 0 1,-1-1-1,0 0 1,0 1-5,0-1 1,1 1 0,-1-1-1,1 1 1,-1-1 0,1 1 0,-1-1-1,1 1 1,-1-1 0,1 0-1,-1 1 1,1-1 0,0 0-1,-1 1 1,1-1 0,0 0-1,-1 0 1,1 1 0,0-1-1,0 0 1,0 0 0,0 1-1,0-1 1,0-1 0,0-4 137,0 4-103,0 0 0,0 0-1,0 0 1,0 0 0,0 0-1,0 0 1,0 0 0,-1 0-1,1 0 1,-2-2 0,-5-1 17,7 5-63,-1 0-1,1 0 1,-1-1 0,1 1 0,0 0 0,-1 0 0,1-1 0,0 1-1,-1 0 1,1-1 0,0 1 0,-1 0 0,1-1 0,0 1 0,0 0-1,-1-1 1,1 1 0,0 0 0,0-1 0,0 1 0,0-1 0,0 1 0,-1-1-1,1 1 1,0 0 0,0-1 0,0 1 0,0-1 0,0 1 0,0-1-1,-2-5 106,-9-7-48,8 5-46,3 8-11,-1-1-1,1 1 1,0-1 0,0 1 0,0-1-1,-1 1 1,1-1 0,0 1-1,0 0 1,-1-1 0,1 1-1,-1-1 1,1 1 0,0 0-1,-1-1 1,1 1 0,-1 0 0,1-1-1,0 1 1,-1 0 0,1 0-1,-1-1 1,1 1 0,-1 0-1,1 0 1,-1 0 0,1 0-1,-1 0 1,0 0 0,1 0 0,-1 0-1,1 0 1,-1 0 0,1 0-1,-1 0 1,1 0 0,-1 0-1,-2 0 17,0-1-1,1 1 0,-1-1 0,1 0 1,-1 0-1,1 0 0,-1 0 0,1-1 1,0 1-1,0 0 0,-1-1 1,1 0-1,0 1 0,0-1 0,1 0 1,-4-4-1,0 1 53,5 5-60,0-1-1,-1 1 1,1 0 0,0-1 0,0 1-1,-1 0 1,1 0 0,-1-1 0,1 1 0,0 0-1,-1 0 1,1-1 0,-1 1 0,1 0-1,0 0 1,-1 0 0,1 0 0,-1 0 0,1 0-1,-1-1 1,1 1 0,-1 0 0,1 0 0,0 1-1,-1-1 1,0 0 0,-4-1 135,-3-13 111,6 13-246,1-1-1,0 1 0,-1 0 0,1 0 0,-1 0 0,1 0 0,-1 0 0,1 0 0,-3 0 1,-12-7 121,-17-8 104,22 8-137,6 4-65,0 1 0,-1 0 0,1 0 0,-9-4 0,-14 2-75,7-6-1,7 7 62,10 3-7,0 0 1,0 0 0,0-1 0,0 0-1,0 1 1,0-1 0,-4-3 0,-1-2 55,4 3-23,-1 0 1,0 0-1,0 1 1,-11-5-1,4 4 7,10 4-47,1 0 1,0-1-1,-1 0 0,1 1 1,0-1-1,-1 0 1,1 0-1,0 0 1,0-1-1,0 1 0,0 0 1,0-1-1,-2-1 1,1-1 10,-1 2 1,1-1-1,-1 0 1,1 1 0,-1-1-1,0 1 1,0 0 0,0 0-1,0 1 1,0-1-1,0 1 1,-8-2 0,-10-3 134,18 4-134,1 1 0,-1-1-1,1 0 1,-1-1 0,1 1 0,0 0-1,0-1 1,1 0 0,-6-5 0,-5-5 59,-8 2 31,-2-10-32,15 12-59,0 2 0,0-1 1,-11-7-1,9 9-13,7 5-12,1 0 0,0 0 0,-1 0 0,1 0-1,0-1 1,0 1 0,0-1 0,0 0 0,0 0-1,0 1 1,0-1 0,1 0 0,-1-1 0,1 1-1,-3-3 1,2-5-12,-4-8 43,-8 5 95,6 7-41,-3-10 9,2 8-114,7 6 16,0 1-1,0-1 1,0 0-1,0 0 1,0 0-1,1 0 1,-1 0-1,1 0 1,-1 0-1,-1-4 1,-2-1 64,0 0-1,0 0 1,-1 1-1,0 0 1,-10-9 0,-3-3 122,-5-7 167,14 14-241,0 1 1,-1-1-1,-19-14 1,20 19-130,5 2 127,-1 0 0,1 0 0,-1 1 0,-11-6 0,-4 4 93,16 4-236,0 0-1,0 0 1,0-1-1,1 1 0,-1-1 1,-5-4-1,5 3-10,1 1 0,-1-1 0,0 1 0,0 0 0,-7-2-1,7 2 44,0 1 0,0-1 0,0 0-1,1-1 1,-7-3 0,-3-1 47,1 1 1,-28-9-1,32 13-41,6 1 0,1 0-1,-1 0 1,0 1-1,0 0 1,1-1 0,-1 1-1,-5 1 1,5-1-2,0 0 1,0 0-1,1 0 0,-1 0 1,0 0-1,0-1 1,-5-1-1,-17-12 135,4 1-15,7 6-32,5 3-114,1 0 0,0-1 0,0 0 0,0 0 1,0-1-1,-11-10 0,16 13 55,0 1 0,0-1 0,-1 1 0,1 0 0,-6-3 0,6 4-3,-1-1 0,1 0 1,-1-1-1,1 1 1,-4-4-1,-1-2-45,4 5 9,1 0-1,0 0 0,0-1 1,0 0-1,-3-4 1,3 3 13,3 4 3,0 1 1,0-1-1,-1 0 0,1 1 1,0-1-1,-1 1 0,1-1 1,0 0-1,-1 1 1,1-1-1,-1 1 0,1-1 1,-1 1-1,0-1 0,1 1 1,-1 0-1,1-1 1,-1 1-1,0 0 0,1-1 1,-2 1-1,-3-3-8,0 0-71,0-1 0,0 0-1,1 0 1,-5-6 0,7 8 16,1 1 64,1 1 1,0-1 0,-1 1-1,1-1 1,-1 1 0,1-1 0,0 1-1,0-1 1,-1 0 0,1 1-1,0-1 1,0 1 0,0-1 0,0 0-1,0 1 1,0-1 0,0 0-1,0 1 1,0-1 0,0 1 0,0-1-1,0 0 1,0 1 0,0-1-1,1 0 1,-1 0 7,0-1 128,0 2-159,0 0-16,0-3 10,0 2 27,0 1 1,0-1-1,0 0 0,0 0 1,0 1-1,0-1 0,0 0 1,1 1-1,-1-1 0,0 0 1,0 1-1,1-1 1,-1 0-1,1 0 0,-1 1 3,1-1 1,0 1-1,-1 0 0,1-1 0,0 1 0,-1 0 1,1 0-1,0 0 0,-1-1 0,1 1 0,0 0 1,0 0-1,-1 0 0,2 0 0,0 0 35</inkml:trace>
</inkml:ink>
</file>

<file path=ppt/ink/ink2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33:46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340 34 2080,'-12'0'756,"24"0"355,-12 0-562,0 0 150,0 0-172,0 0 193,0 0-240,0 0-85,0 0-128,0 0 42,-3 0-112,3 0-186,-1 0 0,1 0-1,-1 0 1,1 0 0,-1 0-1,1 0 1,-1 0 0,1-1-1,-1 1 1,1 0 0,-1 0-1,1 0 1,-1 0 0,1-1-1,-1 1 1,1 0 0,0 0-1,-1-1 1,1 1 0,-1 0-1,1-1 1,0 1 0,-1 0-1,1-1 1,0 1 0,-1-1-1,1 1 1,0-1 0,0 1-1,-1-1 1,1 1 0,0-1-1,0 1 1,0-1 0,0 1-1,0-1 1,0 1 0,0-1-1,0 1 1,0-1 0,0 0-1,0 1-3,0 0 0,0 0-1,0 0 1,0 0 0,0-1-1,0 1 1,0 0 0,0 0-1,0 0 1,0 0-1,0 0 1,0 0 0,0 0-1,0 0 1,0 0 0,0 0-1,0-1 1,0 1 0,0 0-1,0 0 1,0 0 0,0 0-1,0 0 1,0 0-1,0 0 1,0 0 0,-1 0-1,1 0 1,0 0 0,0-1-1,0 1 1,0 0 0,0 0-1,0 0 1,0 0 0,0 0-1,0 0 1,0 0-1,0 0 1,0 0 0,-1 0-1,1 0 1,0 0 0,0 0-1,0 0 1,0 0 0,0 0-1,0 0 1,0 0 0,0 0-1,0 0 1,0 0 0,-1 0-1,1 0 1,0 0-1,0 0 1,-4 1 97,4-1-78,-26-14 148,24 13-167,0 0-1,0 1 1,0-1 0,0 1-1,0-1 1,0 1 0,0 0-1,0 0 1,0 0 0,-3 1-1,-6-1 6,-65 0-236,27 0 246,46 0-8,0 0 0,0 0 0,0 0 0,1 1 0,-1-1 0,0 1 0,0-1 0,0 1 0,1 0 0,-1 0 0,-3 2 0,4-1-11,0-1 0,0 0 1,-1 0-1,1 0 0,0-1 1,-1 1-1,1-1 0,-1 1 1,1-1-1,-1 0 0,-2 0 1,0 0-40,3 0 30,0 0 0,0-1 0,0 1 0,0 0 0,0 1 0,0-1 0,0 0 0,0 1 0,0-1 0,-3 2 0,0 5 48,1-2-29,-9-3-36,12-3 28,1 1 0,0 0-1,0 0 1,-1 0-1,1 0 1,0 0 0,0 0-1,-1 0 1,1 0-1,0 0 1,0 0 0,-1 0-1,1 0 1,0 0 0,0 0-1,-1 0 1,1 0-1,0 0 1,0 0 0,-1 0-1,1 0 1,0 1-1,0-1 1,-1 0 0,1 0-1,0 0 1,0 0-1,0 0 1,-1 1 0,1-1-1,0 0 1,0 0 0,0 0-1,0 1 1,-1-1-1,1 0 1,0 0 0,0 1-1,7 7 124,-5-6-148,-3-1 24,1-1 0,0 0 0,0 0 0,0 0-1,-1 1 1,1-1 0,0 0 0,0 0 0,-1 0-1,1 0 1,0 0 0,0 1 0,-1-1 0,1 0 0,0 0-1,-1 0 1,1 0 0,0 0 0,-1 0 0,1 0-1,0 0 1,0 0 0,-1 0 0,1 0 0,-1 0-1,0 0 21,2 0-24,-1 0 0,1 0 0,-1 0 0,0 0 0,1 0 0,-1 0 0,1 0 0,-1 1 0,0-1 0,1 0 0,-1 0 0,1 0 0,-1 0 0,0 1 0,1-1 0,-1 0 0,0 0 0,0 1 0,1-1 0,-1 0 0,0 1 0,0-1 0,1 0 0,-1 1 0,0-1 0,0 0 0,0 1 0,1-1-1,-1 0 1,0 1 0,0-1 0,0 1 0,0-1 0,0 0 0,0 1 0,0-1 0,0 1 0,0-1 0,0 0 0,0 1 0,0-1 0,0 1 0,0 1-5,0 0 0,0 0-1,0 0 1,1 0 0,-1 0 0,1 0 0,-1 0-1,2 3 1,3 3-1,-4-6 6,0-1 0,0 0 0,0 1 0,0 0 0,0-1 0,-1 1 1,1-1-1,-1 1 0,1 0 0,-1-1 0,0 1 0,1 0 0,-1 2 0,0-1 3,0 0 1,1 1 0,-1-1-1,1 1 1,0-1 0,0 0-1,0 1 1,1-1 0,-1 0-1,1 0 1,0 0 0,0 0-1,0 0 1,0-1 0,0 1-1,5 4 1,15 20 40,-16-18-21,-1 0-1,-1 0 1,1 0-1,5 18 0,-6-9-16,-2-10 1,0 0 1,0 0-1,0 0 1,5 8-1,-4-9 9,0 0-1,0 1 1,1 10 0,2 4 54,0-5 81,-4-14-127,-1 0-1,0 1 1,0-1 0,0 1 0,0-1 0,-1 1 0,1 5 0,-1 42-104,0-46 100,0 7 445,3-12-166,-1 0-247,0 0-4,1 0 0,0 0 0,0 0 0,-1 0 0,1 0 1,0-1-1,-1 1 0,5-2 0,-1-2 28,0-1 0,-1 0 1,1 0-1,-1 0 0,0-1 0,8-10 0,6-33 239,30-63 325,-35 76-581,-6 1 42,14-9-32,-15 22-44,-6 18-11,1 0 0,-1 0 0,1 0 0,-1 0 0,1 0 0,4-5 0,-4 6 22,0 1 0,0-1 0,-1 0 0,1 0 0,-1 0 1,0 0-1,1-1 0,-2 1 0,1 0 0,0 0 0,0-1 0,-1-5 0,0 7-14,1 0 0,-1 0-1,0 0 1,1 0 0,-1 0-1,1 0 1,0 0 0,0 0 0,-1 0-1,1 0 1,2-2 0,-2 2-31,0 1 1,0 0 0,0-1-1,-1 1 1,1-1-1,0 0 1,-1 1 0,1-1-1,-1 0 1,0 1 0,1-3-1,-1 2-76,0 2 58,0 0-111,0 0-134,0 0-523,0 0 246</inkml:trace>
</inkml:ink>
</file>

<file path=ppt/ink/ink2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34:35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1 402 3136,'0'0'1029,"0"0"-629,0 0-64,0 0 427,0 0-139,0 0 250,2 0-250,9 0-5,-11 0-612,0 0-1,1 0 1,-1 0-1,0 0 1,0 0-1,0 0 1,0 0-1,0 0 1,0 0 0,0 0-1,0 0 1,0 0-1,0 0 1,1 0-1,-1 0 1,0 0-1,0 0 1,0 0 0,0 0-1,0 0 1,0 0-1,0 0 1,0 0-1,0 0 1,0-1-1,1 1 1,-1 0-1,0 0 1,0 0 0,0 0-1,0 0 1,0 0-1,0 0 1,0 0-1,0 0 1,0 0-1,0 0 1,0 0 0,0-1-1,0 1 1,0 0-1,0 0 1,0 0-1,0 0 1,0 0-1,0 0 1,0 0-1,0 0 1,0 0 0,0 0-1,0-1 1,0 1-1,0 0 1,0 0-1,0 0 1,0 0-1,1-5 64,1 0 0,0 0 0,0 0-1,0 0 1,1 0 0,-1 0-1,1 1 1,7-8 0,-4 3 28,0 0-43,3-4 13,-1 0-1,0 0 1,10-27-1,-14 31-49,11-25 44,18-12-50,-3 4-40,-23 31 80,-3 4-4,0 1 1,0 0-1,10-10 0,-13 14-42,1 1-1,-1-1 0,1 0 1,-1 1-1,0-1 0,0 0 1,0 0-1,0 0 0,0 0 1,0 0-1,1-2 0,-1-26 541,-1 16 71,0 9-543,0 17-117,0 35-33,0-30 196,1 22-26,-1 0-48,-4 44 0,1-60-64,-2 17-28,10-5 23,-2-16 30,0 19 110,-2 54 0,-2-47-9,1-34-45,1-9-62,-1 0 0,0 0 0,0 0 0,0 0 0,0 0 0,-1 0 0,1 0 0,-1 0 0,1 0 0,-2 2 0,-25 46-1766,24-43 1532,3-7 212,0 1-1,-1-1 1,1 1 0,0-1-1,0 1 1,0-1 0,-1 1-1,1-1 1,0 1-1,-1-1 1,1 1 0,0-1-1,-1 0 1,1 1-1,0-1 1,-1 0 0,1 1-1,-1-1 1,1 0 0,-1 0-1,1 1 1,-1-1-1,1 0 1,-1 0 0,1 0-1,-1 0 1,1 1 0,-1-1-1,1 0 1,-1 0-1,1 0 1,-1 0 0,1 0-1,-1 0 1,0-1-1,1 1 1,-1 0 0,-1 0-12,0 0 0,0 0 0,1 1 0,-1-1 0,0 1 0,0-1 1,0 1-1,1-1 0,-1 1 0,0 0 0,1 0 0,-2 1 0,1-1 17,0 0 0,1 0-1,-1 0 1,0 0 0,1-1-1,-1 1 1,0 0 0,0-1-1,0 1 1,1-1-1,-1 0 1,-2 0 0,3 0 19,0 0-1,1 0 1,-1 0 0,0 0 0,0 0-1,1 1 1,-1-1 0,0 0 0,1 0-1,-1 0 1,0 1 0,1-1 0,-1 0 0,0 0-1,1 1 1,-1-1 0,1 1 0,-1-1-1,1 1 1,-1-1 0,1 1 0,-1-1-1,1 1 1,-1-1 0,0 2 0,1-2 0,0 1 1,-1-1-1,1 1 0,-1 0 1,1-1-1,-1 1 0,1-1 1,-1 0-1,1 1 1,-1-1-1,0 1 0,1-1 1,-1 0-1,1 1 1,-1-1-1,0 0 0,0 0 1,1 1-1,-1-1 0,0 0 1,1 0-1,-1 0 1,0 0-1,1 0 0,-2 0 1,-12 0 33,12 0 16,-1 0 65,-18 0 1097,16 0 9,14 0-906,-6 0-19,-3 0-59,3 0 5,-1 0-209,-1-1 1,1 1-1,0 0 1,-1-1-1,1 0 0,0 1 1,-1-1-1,1 0 1,2-1-1,10-5 69,4 6 28,-15 1-107,1 0 0,-1 0 0,1-1 0,-1 1 1,0-1-1,1 1 0,3-2 0,6-2 37,0 1 0,1 0 0,-1 1 1,1 0-1,-1 2 0,22 0 0,205 0 865,-237 0-282,-3 0-294,0 0-350,1 0 0,-1 0 0,1 1 0,0-1 0,-1 0 1,1 0-1,0 0 0,-1 0 0,1 0 0,-1-1 1,1 1-1,0 0 0,-1 0 0,1 0 0,0 0 0,-1-1 1,1 1-1,-1 0 0,1-1 0,-1 1 0,1-1 1,0 1-6,-1-1 0,0 0 0,1 1 0,-1-1 0,0 0 0,0 1 1,1-1-1,-1 0 0,0 1 0,0-1 0,0 0 0,0 1 1,0-1-1,0-1 0,0 0-72,0 2-442,0 0-1632,0 0 549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36:29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2 3552,'36'0'1611,"-25"0"-1520,-8-1-13,1 1 0,-1-1-1,0 1 1,1 0 0,-1 1 0,1-1 0,-1 1 0,0-1 0,0 1 0,1 0 0,-1 0-1,0 0 1,0 1 0,0-1 0,0 1 0,0-1 0,4 4 0,6 8 313,-8-9-304,0 0 0,-1 1-1,0-1 1,0 1 0,5 7 0,-9-11-77,1 0 0,-1 0 0,0 0 0,0 0 0,1 0 0,-1 0 0,0 0 0,0 0 0,0 0 0,0 0 0,-1 0 1,1 0-1,0 0 0,0 0 0,-1 0 0,1 0 0,0 0 0,-1 0 0,1 0 0,-1 0 0,1 0 0,-1 0 0,0-1 0,1 1 0,-2 1 0,-2 2 31,0 0-1,0-1 1,0 1-1,-5 2 1,-17 12-68,3 8 38,6-16 149,-1 0 1,-19 7-1,10-5 185,6 1-57,15-10-227,5-3-63,1 0 1,-1 0 0,1 0 0,-1 0 0,1 1 0,0-1 0,-1 0-1,1 0 1,-1 0 0,1 1 0,-1-1 0,1 0 0,0 0-1,-1 1 1,1-1 0,0 0 0,-1 1 0,1-1 0,0 0 0,-1 1-1,1-1 1,0 1 0,0-1 0,0 0 0,-1 1 0,1-1 0,0 1-1,0-1 1,0 1 0,0-1 0,0 1 0,0-1 0,0 1-1,0-1 1,0 1 0,0-1 0,0 1 0,0-1 0,0 0 0,0 1-1,0-1 1,1 2 0,1-2-42,11 0 294,3 0-32</inkml:trace>
</inkml:ink>
</file>

<file path=ppt/ink/ink2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34:38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66 2720,'0'0'891,"0"0"-545,-3-2-58,-4-6 287,17 18 845,-10-10-828,0 0 144,0 0-187,0 0 64,-3 0-143,-8 0 170,9 0-203,2 0 16,0 0-127,0 0 90,0 0-107,0 0 64,-3-2-101,-5-6-23,16 16-103,-5-6-77,-3-2-63,0 0-118,0 0 37,2 0 27,3 1 18,-2-1 22,0 0 1,0 0-1,0 0 1,1-1-1,-1 1 0,0-1 1,3 0-1,-3 0 14,5-2 25,0 0 0,0 1 0,0 0-1,17-1 1,-17 3-20,-1-1-1,0 0 1,1-1-1,-1 1 1,0-1-1,0-1 1,11-4-1,-12 4 0,1 1-1,0-1 1,-1 1-1,1 0 1,0 1-1,0 0 1,11-1-1,-6 3-4,-9-1-3,0 1 1,0-1-1,0 0 1,0 0-1,0 0 1,0-1-1,0 1 1,0-1-1,0 1 1,4-3-1,-3 1-1,1 0-1,-1 0 1,1 1-1,-1-1 0,1 1 1,0 0-1,-1 0 1,1 0-1,0 1 0,0-1 1,-1 1-1,7 1 1,21-1 223,-32 3-198,0-3-29,0 1-1,0-1 1,0 1-1,0-1 0,0 1 1,0-1-1,0 1 1,1-1-1,-1 1 1,0-1-1,0 1 1,0-1-1,0 1 0,1-1 1,-1 0-1,0 1 1,0-1-1,1 1 1,-1 0-1,14 2 961,-14 0-920,0-3-37,0 1-1,0-1 0,0 1 0,0 0 0,0 0 0,0-1 0,0 1-1,-1 0 1,1-1 0,0 1 0,0 0 0,0-1 0,-1 1 0,1 0 0,-1 0 0,-6 3-5,2 0 10,3 10-93,2-14 89,0 1-1,0 0 1,0-1-1,0 1 1,0-1-1,0 1 1,0-1-1,0 1 1,-1 0-1,1-1 1,0 1-1,0-1 1,-1 1-1,1-1 1,0 1-1,-1-1 1,1 1-1,-1-1 1,1 1-1,-1-1 1,1 0-1,-1 1 1,0 0-1,0-1 3,1 0 0,-1 1 0,0-1 0,1 1 0,-1-1 0,1 1 0,-1 0 0,1-1 0,-1 1 0,1-1 0,-1 1 0,1 0 0,0-1 0,-1 1 0,1 0 0,0 0 0,0-1 0,-1 1 0,1 0 0,0 0 0,0-1 0,0 1 0,0 0 0,0 1 0,0 47-226,0-49 222,0 1 0,0-1 1,0 1-1,0 0 0,0-1 1,0 1-1,0-1 1,0 1-1,0-1 0,0 1 1,0-1-1,0 1 1,0-1-1,-1 1 0,1-1 1,0 1-1,0-1 0,-1 1 1,1-1-1,0 0 1,-1 1-1,1-1 0,0 1 1,-1-1-1,1 0 1,-1 1-1,1-1 0,-1 1 1,-7 7 58,3 16-3,2-16-68,0-1 0,-9 14 0,3-5 8,3-4 10,5-10 4,0 0-1,0 1 1,0-1 0,0 0 0,-1 0-1,-2 3 1,4-4-8,0-1 0,-1 0 0,1 0 0,-1 1 0,1-1 0,0 0 0,0 1 0,-1-1 0,1 1 0,0-1 0,0 0 0,-1 1 0,1-1 0,0 1 0,0-1 0,0 0 0,0 1 0,0-1 0,0 1 0,0-1 0,0 1 0,0-1 0,0 1 1,0-1-1,0 0 0,0 2 0,-1 3-22,0-5 20,1 0 1,-1 1 0,0-1-1,1 0 1,-1 1-1,0-1 1,1 0 0,-1 0-1,0 0 1,0 0-1,1 0 1,-1 0-1,0 0 1,0 0 0,1 0 1,0 0 0,0 0 1,0 0 0,0 0 0,-1 0-1,1 0 1,0 0 0,0 0 0,0 0-1,0 0 1,0 0 0,0 0 0,0 0-1,0 0 1,0 0 0,0 0 0,-1 0-1,1 0 1,0 0 0,0 0 0,0 0-1,0 0 1,0 0 0,0 0 0,0 0-1,0 1 1,0-1 0,0 0 0,0 0-1,-1 0 1,1 0 0,0 0 0,0 0-1,0 0 1,0 0 0,0 0 0,0 0-1,0 0 1,0 0 0,0 1-1,0-1 1,0 0 0,0 0 0,0 0-1,0 0 1,0 0 0,0 0 0,0 0-1,0 0 1,0 0 0,0 0 0,0 1-1,0-1 1,0 0 0,0 0 0,0 0-1,0 0 1,0 11 47,0-8 27,-3-3 0,-8 0 95,9 0-58,2 0-48,0 0-48,0 0-80,0 0 11,-3 0-22,3 0 78,-1 0 1,0 0-1,1 0 0,-1 0 0,1 0 0,-1 0 0,1 0 1,-1 0-1,1 0 0,-1-1 0,1 1 0,-1 0 1,1 0-1,0 0 0,-1-1 0,1 1 0,-1 0 0,1-1 1,-1 1-1,1 0 0,0-1 0,-1 1 0,1 0 0,0-1 1,-1 1-1,1-1 0,0 1 0,-1 0 0,1-1 0,0 1 1,0-1-1,0 1 0,0-1 0,-1 1 0,1-1 1,0 1-1,0-1 0,0 1 0,0-1 0,0 1 0,0-2 1,0-1 102,-13 3-47,13 0-62,0 0 0,-1 0 0,1 1 1,0-1-1,0 0 0,0 0 0,0 0 0,0 0 1,0 0-1,0 0 0,0 0 0,0 0 0,0 0 1,-1 0-1,1 0 0,0 0 0,0 0 0,0 0 1,0-1-1,0 1 0,0 0 0,0 0 0,0 0 1,0 0-1,0 0 0,-1 0 0,1 0 0,0 0 1,0 0-1,0 0 0,0 0 0,0 0 0,0 0 0,0 0 1,0 0-1,0 0 0,0-1 0,0 1 0,0 0 1,0 0-1,0 0 0,0 0 0,0 0 0,0 0 1,0 0-1,0 0 0,0 0 0,0-1 0,0 1 1,0 0-1,0 0 0,0 0 0,0 0 0,0 0 1,0 0-1,0 0 0,0-1 3,0 1 1,0-1-1,0 1 1,0-1-1,0 1 1,0 0-1,0-1 1,0 1-1,0-1 1,0 1-1,0-1 1,-1 1-1,1 0 1,0-1-1,0 1 1,0-1-1,-1 1 1,1 0-1,0-1 1,0 1-1,-1 0 1,1-1-1,0 1 1,-1 0-1,1 0 1,0-1-1,-1 1 1,1 0-1,-1 0 1,0-1-1,-6-4 193,-1-8 26,-14-1-49,19 12-217,0 1-1,0-1 1,1 0-1,-1 0 1,0 0-1,1-1 1,-1 1-1,1 0 1,-3-5-1,-4-4-31,7 9 96,-1-1 1,1 0 0,0 1 0,0-1 0,-2-6 0,2 5 9,0 0-1,-1 0 1,1 0-1,-1 1 1,1-1-1,-4-2 1,4 4-25,0 0-1,1-1 1,0 1 0,-1 0 0,1 0 0,0-1-1,0 1 1,0 0 0,1-1 0,-1 1-1,0-1 1,1 1 0,0-1 0,-1 0 0,1 1-1,0-1 1,1-3 0,-1 5-9,0 0-1,0 0 1,0 1 0,0-1 0,0 0-1,0 0 1,0 0 0,-1 0 0,1 0 0,0 0-1,0 1 1,-1-1 0,0-2 0,-2 0-142,-1-2-106,11-3-499,-7 8 722,3-3-2901,-3 3 816</inkml:trace>
</inkml:ink>
</file>

<file path=ppt/ink/ink2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34:57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1 307 3904,'0'0'1253,"0"0"-762,0 0-209,0 2 102,0-1-351,0 0 0,1 0 0,-1 0 0,0 0 0,1 0-1,-1 0 1,1 0 0,-1 0 0,1-1 0,-1 1-1,1 0 1,-1 0 0,1-1 0,0 1 0,0 0-1,-1-1 1,1 1 0,0 0 0,0-1 0,0 1-1,-1-1 1,1 0 0,2 1 0,14 11 358,-11-4-193,-4-6-160,0 0 0,0 0-1,-1 0 1,1 0 0,1-1-1,-1 1 1,0 0 0,0-1-1,0 0 1,1 1 0,-1-1-1,5 1 1,34 4 117,-3 5-27,-17-9 47,1 0 0,30-3 0,-19 1-119,-22 0-46,-1 0 5,-1 0 0,1 0 0,0-1 0,-1 0 0,0 0 0,1-1 0,-1 0 0,0-1 0,10-4 0,11-7 108,-28 14-110,0-1 0,0 1 0,-1-1 0,1 0 0,0 1 1,0-1-1,-1 0 0,1 0 0,-1-1 0,1 1 0,-1 0 0,1 0 1,-1-1-1,0 1 0,0-1 0,2-2 0,5-6 73,8 0 79,-14 8-138,0 0 0,-1-1-1,1 1 1,-1 0 0,0 0-1,1 0 1,-1-1 0,0 1-1,0-1 1,-1 1 0,1-1-1,0 1 1,-1-1 0,0 1-1,1-1 1,-1 0 0,0-3-1,0 0 54,1 1-1,0-1 1,0 0-1,3-8 1,-2 8 2,0 0 1,0 0 0,-1 0-1,1-9 1,-2 10-69,0 1 1,0 0-1,-1 0 1,1 0-1,-1 0 1,0 0-1,0 0 1,0 0-1,-3-4 1,3 5-20,0-1 0,-1 1 0,1-1 0,0 0 0,1 1 1,-1-1-1,1 0 0,0 1 0,0-5 0,0-4 57,1 8-40,-1 1 0,0 0 0,0-1 0,0 1-1,0 0 1,-1-1 0,1 1 0,-1 0 0,-1-4 0,-2 0 7,3 3-29,-1 0 0,1 0 1,-1 1-1,0-1 0,-1 1 0,1 0 0,0-1 0,-1 1 0,-5-5 0,0 5 15,-1 0 0,1 0 1,-14-1-1,21 4-7,-1 0 0,1 0-1,-1 1 1,1-1 0,-1 0 0,1 1 0,0-1 0,-1 1-1,-1 1 1,1-1 7,1 0-1,-1-1 0,1 1 0,-1 0 1,0-1-1,1 0 0,-1 1 1,0-1-1,-2 1 0,-11-2-10,13 1-3,-1 0-1,1-1 1,-1 1 0,1 0 0,-1 1-1,1-1 1,-1 0 0,1 1 0,0-1 0,-1 1-1,1 0 1,0 0 0,-1 0 0,1 0-1,0 0 1,0 0 0,0 1 0,0-1 0,0 1-1,0-1 1,0 1 0,-1 2 0,-1 0 19,-1 0 1,1 0 0,0-1-1,-10 6 1,-18 2 10,4 8-77,19-12 34,0-1 0,-11 6 0,12-8 42,-1 1 0,1 0 0,0 1 0,0 0 0,-12 13 0,3-1 214,-14 23 1,23-30-152,-17 21 23,23-26-86,0 0 0,1 0 0,-2 9 0,-11 22 92,11-31-43,1 0-1,0-1 1,0 2 0,0-1 0,0 0 0,1 0-1,0 0 1,0 8 0,1-8-58,-1 0 0,2 0 0,-1 0 0,1 0 1,0 0-1,0 0 0,0 0 0,1 0 0,0 0 0,0 0 0,4 7 0,-1-7-8,0 1-1,0-1 0,1 0 0,0 0 1,0-1-1,10 8 0,-16-13-2,6 4 17,0 0-1,1 0 1,-1-1 0,1 0-1,-1 0 1,1 0-1,0-1 1,0 0 0,0 0-1,15 1 1,8 2-34,96 22 379,-61-10-159,-61-16-201,-1 0 0,1 0 1,0-1-1,0 1 0,-1-1 0,1 0 1,0 0-1,5-1 0,1 1-22,108 0-1543,-117 0 1400,1-1-1,0 1 1,-1 0-1,1 0 1,0-1-1,-1 1 1,1-1-1,-1 1 1,1-1-1,-1 0 1,1 0-1,0 0 1,12-6-1557,-9 6 1377,-1 0-1,0 1 1,1-1-1,7 1 1</inkml:trace>
</inkml:ink>
</file>

<file path=ppt/ink/ink2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34:59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17 2976,'-16'-16'1739,"16"17"-1566,0 0 0,1 0 0,-1 0 0,0 1 0,0-1 0,0 0 0,0 0 0,0 0 0,0 0 0,-1 2 0,1-3-156,0 0 0,0 0-1,0 0 1,0 0 0,0 0-1,0 0 1,0 0 0,0 0-1,0 1 1,0-1 0,0 0-1,0 0 1,0 0 0,0 0-1,0 0 1,0 0 0,0 0-1,0 0 1,0 0 0,0 0-1,0 1 1,0-1 0,0 0-1,0 0 1,0 0-1,0 0 1,0 0 0,0 0-1,0 0 1,0 0 0,0 0-1,1 0 1,-1 0 0,0 0-1,0 0 1,0 0 0,0 1-1,0-1 1,0 0 0,0 0-1,0 0 1,0 0 0,0 0-1,1 0 1,-1 0 0,0 0-1,0 0 1,0 0 0,0 0-1,0 0 1,0 0-1,0 0 1,0 0 0,0 0-1,0 0 1,1-1 0,30 2 1901,-13 0-1585,-1 0 1,1-2 0,26-3 0,-28-2-193,-13 5-97,0-1 0,0 1 0,1 0 1,-1 0-1,0 0 0,1 1 0,-1-1 0,7 1 1,2 0 44,22 0 216,-31 3-230,8 8-187,-8-9-549,-3-2-582,3 0-2458,10 0 1045</inkml:trace>
</inkml:ink>
</file>

<file path=ppt/ink/ink2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35:00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279 11 3232,'0'-11'1132,"0"16"290,0 15-467,0 5-559,0-16-329,0 1 0,3 17 0,0-9-32,2 24 37,-10-7 28,2-15-45,-3 40 217,-5-9 522,9-35-575,2-11-125,-1 1-1,0-1 1,0 0 0,-2 5 0,1-6 58,0 0-1,0 0 1,-1 0-1,-5 7 0,1-3 106,4-4-178,0 1 48,0-1-1,0 0 1,-1 0-1,1 0 1,-1 0 0,0 0-1,0-1 1,-1 0-1,1 0 1,-8 5 0,-4 0 114,-47 20 363,55-25-558,-1 0 0,1-1 0,-1 0 0,1-1 0,-1 0 0,-9 0 1,-14-1 65</inkml:trace>
</inkml:ink>
</file>

<file path=ppt/ink/ink2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35:00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5152,'17'-16'1888,"-17"16"-1440,0 0-160,0 0 480,0 0-480</inkml:trace>
</inkml:ink>
</file>

<file path=ppt/ink/ink2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35:01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1 936 3488,'0'36'2410,"0"-25"3153,0-15-5468,-1 2-46,1 0 0,0 0 1,0-1-1,0 1 0,1 0 0,-1 0 0,0 0 0,1 0 0,0-3 1,3 3-15,3-4-1,-5-9-22,-3 13-11,1-1 0,0 1 0,0-1 0,0 1-1,1 0 1,-1-1 0,0 1 0,1 0 0,0 0-1,1-4 1,3-2-27,-4 7 22,0-1 0,0 1 0,0-1 1,-1 1-1,1-1 0,0 1 0,-1-1 0,1 0 0,-1 1 1,1-1-1,-1 0 0,0 0 0,0-1 0,0-13 92,0 9-66,0 0 0,0-1 0,0 1 0,3-11 0,3 2-7,-5 13-13,1-1 0,-1 1 0,0-1-1,0 1 1,-1-1 0,1 0 0,-1 1 0,1-5 0,-1-11 1,-1 4 16,2-1-1,1-16 0,9-17 14,-5 8-23,7-33-2,1 0-82,-8 33 49,5-8 21,-8 23 10,-1 13 8,0 0 0,1 1 1,6-19-1,9-12 58,-10 26 0,-1 1-1,6-26 1,-11 32-26,-2 8-32,1 0 0,-1 0 0,1-1 0,-1 1 0,1 0 0,0 0 0,1-3 0,20-17 126,-14 4 70,-8 15-186,1 1-1,0 0 1,-1-1-1,1 1 1,0 0-1,0 0 1,1 0 0,-1 0-1,0 0 1,1 0-1,1-2 1,3-1-30,-1 1 1,1 0-1,0 0 1,1 0-1,6-2 1,-7 3 24,-3 2-29,0 0 1,0 0 0,0 1-1,0-1 1,0 1 0,0 0 0,0 0-1,0 0 1,0 0 0,0 1-1,0-1 1,0 1 0,5 1 0,-6-1-3,0 0 1,-1 0 0,1 0 0,0 0 0,0 0 0,0 1 0,-1-1 0,1 1 0,1 1 0,-2-2 1,1 1 0,-1-1 0,1 1 0,0-1 0,-1 0 1,1 0-1,0 0 0,0 0 0,2 1 0,1 0-10,-2-1 28,0 0-1,1 0 1,-1 0 0,-1 0 0,1 1 0,0-1 0,0 1 0,2 2 0,-3-2 9,-1-1-1,0 1 1,0-1-1,0 1 1,0 0-1,0 0 1,0 0-1,0-1 1,-1 1-1,1 0 1,-1 0-1,1 0 1,-1 0-1,0 0 1,0 0-1,0 0 1,0 3-1,1 7 67,-1-7-36,0-1 0,0 1 1,0 0-1,-2 6 0,2-10-45,0 1 1,-1-1-1,1 0 0,0 0 0,-1 0 1,1 0-1,-1 0 0,0 0 0,1 0 1,-1 0-1,0 0 0,1 0 0,-1-1 0,0 1 1,0 0-1,0 0 0,0-1 0,0 1 1,0 0-1,0-1 0,0 1 0,-2 0 1,-6 1-104,8-2 77,0 0 0,-1 1 1,1-1-1,0 0 0,-1 1 1,1-1-1,0 1 0,0-1 1,0 1-1,-2 1 0,-8 20-385,10-21 368,0-1 1,-1 1-1,1 0 1,0-1 0,0 1-1,0-1 1,0 1 0,0-1-1,-1 0 1,0 1-1,-6 1-233,0 6-187,7-8 439,1 1 0,0-1 0,-1 1-1,1-1 1,0 0 0,-1 1 0,1-1-1,0 0 1,-1 1 0,1-1 0,-1 0-1,1 1 1,-1-1 0,1 0 0,-1 0-1,1 1 1,-1-1 0,1 0 0,-1 0-1,1 0 1,-1 0 0,1 0 0,-1 0-1,1 0 1,-1 0 0,1 0 0,-1 0-1,0 0 1,0 0-4,1 0 0,0 0 0,-1 0 0,1 0 0,-1 0 1,1 0-1,0 0 0,-1 1 0,1-2 0,-1 1 0,1 0 0,-1 0 0,1 0 0,0 0 0,-1 0 0,1 0 0,-1 0 1,1-1-1,-1 1 0,1 0 0,0 0 0,-1 0 0,1-1 0,0 1 0,-1 0 0,1-1 0,-1 1 0,7-8-619,-3 5 707,-3 3-64,0 0-1,0 0 0,0 0 0,0 0 1,0-1-1,1 1 0,-1 0 0,0 0 1,0 0-1,0 0 0,0 0 0,0 0 1,0 0-1,0 0 0,0 0 0,0 0 1,1-1-1,-1 1 0,0 0 1,0 0-1,0 0 0,0 0 0,0 0 1,0 0-1,0 0 0,1 0 0,-1 0 1,0 0-1,0 0 0,0 0 0,0 0 1,0 0-1,0 0 0,1 0 0,-1 0 1,0 0-1,0 0 0,0 0 0,0 0 1,0 0-1,0 1 0,0-1 0,1 0 1,-1 0-1,0 0 0,0 0 0,0 0 1,0 0-1,0 0 0,0 0 1,0 0-1,0 0 0,0 1 0,0-1 1,1 0-1,-1 0 0,11 14-97,-11-12 153,1 1 1,0-1 0,-1 1 0,1 0-1,-1-1 1,0 1 0,0 0-1,0-1 1,0 1 0,-1 0-1,1-1 1,-1 1 0,1-1 0,-1 1-1,0-1 1,-1 3 0,-23 17 1072,3 5-224,-8-5 214,8-5-634,10-6-329,-2-1 1,1 0-1,-1-1 0,-23 11 1,35-20-274,-1 1 0,1-1 0,0 1 0,-1-1 0,0 0 1,1 0-1,-1 0 0,-4-1 0,7 1 36,-1 0-1,1 0 1,0 0-1,0 0 1,-1 0-1,1 0 1,0 0 0,-1 0-1,1 0 1,0 0-1,-1 0 1,1 0 0,0 0-1,0 0 1,-1 0-1,1 0 1,0-1-1,0 1 1,-1 0 0,1 0-1,0 0 1,0 0-1,-1-1 1,1 1-1,0 0 1,0 0 0,0-1-1,-1 1 1,1 0-1,0 0 1,0-1 0,0 1-1,0 0 1,0 0-1,0-1 1,0 1-1,0 0 1,0-1 0,-1 1-1,1 0 1,0-1-1,0 1 1,1 0-1,-1 0 1,0-1 0,0 1-1,0 0 1,0-1-1,0 1 1,0 0-1,0 0 1,0-1 0,0 1-1,1 0 1,-1 0-1,0-1 1,0 1 0,0 0-1,1 0 1,-1-1-1,0 1 1,1 0-1,-1-1-131,1 1-1,0 0 0,0-1 0,0 1 0,-1 0 0,1-1 0,0 1 0,0 0 0,0 0 0,0 0 1,0 0-1,0 0 0,1 0 0</inkml:trace>
</inkml:ink>
</file>

<file path=ppt/ink/ink2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35:01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33 1664,'-13'-27'528,"13"27"-525,0 0 0,0 0 1,0 0-1,0 0 0,0 0 1,1 0-1,-1 0 0,0 0 0,0 0 1,0 0-1,0 0 0,0 0 0,0 0 1,1 0-1,-1 0 0,0 0 1,0 0-1,0-1 0,0 1 0,0 0 1,0 0-1,0 0 0,1 0 0,-1 0 1,0 0-1,0 0 0,0 0 0,0 0 1,0-1-1,0 1 0,0 0 1,0 0-1,0 0 0,0 0 0,0 0 1,0 0-1,0-1 0,0 1 0,1 0 1,-1 0-1,0 0 0,0 0 0,0 0 1,-1-1-1,1 1 0,0 0 1,0 0-1,0 0 0,0 0 0,0 0 1,0 0-1,0-1 0,0 1 0,0 0 1,0 0-1,0 0 0,0 0 1,0 0-1,0 0 0,0 0 0,-1-1 1,75 1 1196,-73 0-1170,1 0 0,-1 1 0,0-1 0,0 0 0,0 0 0,1 1 0,-1-1 0,0 0 0,0 1 0,0 0 0,0-1 0,0 1 0,0-1 0,0 1 0,0 0 0,0 0 0,0 0 0,0 0 0,0-1 0,0 1 0,-1 0 0,1 0 0,0 0 0,-1 1 0,1-1 0,-1 0 0,1 0 0,0 2 0,7 11 150,-7-12-155,3 3 93,-1 0 1,1 0-1,-1 0 0,0 1 1,-1-1-1,1 1 1,-1 0-1,0 0 0,-1 0 1,1 0-1,0 10 0,-1 7 317,1 17 423,-2-37-788,-1 0 0,1 0 0,0 0 1,-1 0-1,1-1 0,-1 1 0,0 0 1,0 0-1,-2 4 0,-19 15 570,11 5-235,8-24-360,0 0-1,0 0 1,-1-1 0,1 1-1,-1-1 1,1 0-1,-1 0 1,-6 3-1,-10 5 115,9-4-48,1 0 0,-1-1 0,0 0 0,-12 3 0,7-5-180,10 0 15,-5 8 54,9-9 48,2-2 22,2 3 100,9 8 12,-10-11-168,-1 1 0,0-1 1,0 0-1,0 0 0,1 1 1,-1-1-1,0 0 1,1 0-1,-1 0 0,0 0 1,1 1-1,-1-1 0,0 0 1,0 0-1,1 0 0,-1 0 1,0 0-1,1 0 0,-1 0 1,0 0-1,1 0 1,-1 0-1,0 0 0,1 0 1,0 0-1,3 0 35,0 1-1,1 0 1,-1 0-1,0 0 1,0 0 0,0 1-1,0-1 1,6 5-1,-7-6-35,-1 1-1,0 0 0,1 0 1,-1-1-1,1 1 1,-1-1-1,1 0 0,-1 0 1,5 0-1,11 1 35,-2 5-7,-13-4-24,0-1 0,1 0 1,-1 0-1,0 0 0,0 0 0,1-1 1,-1 0-1,1 1 0,4-1 1,22 0-113,-30-3-379,0-8-698,0 8 357</inkml:trace>
</inkml:ink>
</file>

<file path=ppt/ink/ink2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35:02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67 3072,'0'0'976,"3"-3"-587,-2 2-298,0 0 0,1-1-1,-1 1 1,0-1 0,0 1-1,0-1 1,0 0 0,0 1-1,-1-1 1,1 0-1,0 0 1,-1 1 0,1-1-1,-1-3 1,0 5-79,0 0 1,0 0-1,0 0 0,0 0 0,0 0 1,0 0-1,0 0 0,0-1 0,0 1 1,0 0-1,0 0 0,0 0 0,0 0 1,0 0-1,0 0 0,0 0 1,0 0-1,0 0 0,0-1 0,0 1 1,0 0-1,0 0 0,0 0 0,1 0 1,-1 0-1,0 0 0,0 0 0,0 0 1,0 0-1,0 0 0,0 0 0,0 0 1,0 0-1,0-1 0,0 1 0,0 0 1,0 0-1,0 0 0,1 0 0,-1 0 1,0 0-1,0 0 0,0 0 0,0 0 1,0 0-1,0 0 0,0 0 0,0 0 1,0 0-1,0 0 0,1 0 1,-1 0-1,0 0 0,0 0 0,0 0 1,0 0-1,1 0 35,0 0 0,0-1 1,0 1-1,0 0 0,0-1 0,0 1 1,0-1-1,0 0 0,0 1 1,0-1-1,0 0 0,0 1 0,-1-1 1,1 0-1,0 0 0,-1 0 0,1 0 1,0 0-1,-1 0 0,1 0 1,-1 0-1,1-1 0,7-11 236,-7 13-270,0 0-1,-1-1 1,1 1 0,-1-1-1,1 1 1,0 0-1,-1-1 1,1 1-1,0 0 1,-1 0-1,1 0 1,0-1-1,-1 1 1,1 0-1,0 0 1,-1 0-1,1 0 1,0 0-1,0 0 1,-1 0-1,1 1 1,0-1-1,0 0 1,2 1 28,-2-1-45,0 0 1,1 0 0,-1 0-1,0 0 1,1 1-1,-1-1 1,0 0-1,1 1 1,-1-1 0,0 1-1,0-1 1,1 1-1,-1 0 1,0 0 0,0-1-1,0 1 1,0 0-1,0 0 1,0 0 0,0 0-1,0 0 1,-1 1-1,1-1 1,0 0 0,-1 0-1,1 0 1,0 1-1,-1-1 1,0 0-1,1 0 1,-1 1 0,1 1-1,0 5 110,0 0-1,-1 0 0,0 0 1,-1 12-1,0-5-71,2-9 8,-1 1 0,-1-1 0,1 0 0,-1 0 0,0 0 1,0 0-1,-1 0 0,0 0 0,0 0 0,0 0 0,-1-1 0,0 1 0,0-1 1,0 1-1,-1-1 0,1 0 0,-1-1 0,-1 1 0,-5 5 0,-3 6 22,7-2-58,-5-9-118,6 9 48,0-5 65,3-8-3,1 1 1,0-1-1,1 1 0,-1-1 1,0 1-1,0 0 1,1-1-1,-1 1 1,1 0-1,-1 3 1,4 0-250,10 6 150,1-5 271,-9 1-64,-5-7-100,0 0-1,0 1 1,1-1 0,-1 1 0,0-1 0,1 1 0,-1-1 0,0 0 0,1 1-1,-1-1 1,0 0 0,1 1 0,-1-1 0,1 0 0,-1 1 0,1-1 0,-1 0-1,1 0 1,-1 0 0,1 1 0,-1-1 0,1 0 0,-1 0 0,1 0 0,-1 0-1,1 0 1,-1 0 0,1 0 0,-1 0 0,1 0 0,0-1 0,0 2-28,-1-1 1,1 0 0,-1 0-1,1 0 1,-1 0-1,1 0 1,-1 0 0,1 0-1,-1 0 1,1 0-1,-1 0 1,1 0 0,-1-1-1,1 1 1,-1 0-1,1 0 1,-1 0 0,1-1-1,-1 1 1,1 0-1,-1-1 1,0 1 0,1 0-1,-1-1 1,1 1-1,-1 0 1,0-1 0,1 1-1,-1-1 1,0 1-1,1-1 1,3-6-990,-3 6 934,0 1 1,0 0-1,0-1 0,-1 1 1,1 0-1,0-1 1,0 1-1,0 0 1,0 0-1,0 0 0,-1 0 1,1 0-1,2 0 1</inkml:trace>
</inkml:ink>
</file>

<file path=ppt/ink/ink2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35:02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17 4800,'-16'-16'1792,"16"16"-1408,0 16-96,16-16 1056,-16 0-800,17 0 64,-1 0-384,1 0 0,-1 0-128,17 0-2368,-17-16 1216</inkml:trace>
</inkml:ink>
</file>

<file path=ppt/ink/ink2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35:02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1 394 4320,'3'0'237,"1"0"-1,0-1 1,0 0 0,0 1 0,-1-2 0,1 1-1,0 0 1,-1-1 0,5-2 0,29-21 48,-20 13 27,-10 8-227,-1-1 0,0 0 0,8-9 0,5-4 12,-12 13-55,-1 0 0,0 0 0,0 0 0,-1-1 0,1 0 0,7-11 0,-11 14-20,1 0 0,-1 0 0,0 1-1,1-1 1,0 1 0,-1 0 0,1 0 0,6-4 0,9-7 111,-17 12-95,1-1-1,-1 0 0,0 0 1,1 1-1,-1-1 0,0 0 0,0 0 1,0-1-1,0 1 0,0-4 1,7-15 378,-2 13-193,-5 6-183,0 1 0,0 0 1,-1-1-1,1 0 0,0 1 0,0-1 1,-1 1-1,1-1 0,-1 0 0,0 0 1,1 1-1,-1-1 0,0 0 0,0-2 1,0-12 195,1 6 34,-1 0 1,0 0 0,-1 0-1,-2-11 1,-4 6 124,6 14-343,1 0 0,-1-1 0,0 1 0,0-1-1,1 1 1,-1 0 0,1-1 0,0 1 0,-1-1-1,1-2 1,-3-1 151,-8-6-219,11 11 17,-1-1 1,1 1-1,0 0 1,-1-1-1,1 1 1,-1 0-1,1 0 1,0-1-1,-1 1 1,1 0-1,-1 0 1,1 0-1,-1 0 1,1-1-1,-1 1 1,1 0-1,-1 0 1,1 0-1,-1 0 1,1 0-1,-1 0 0,1 1 1,-1-1-1,1 0 1,-1 0-1,1 0 1,0 0-1,-1 0 1,1 1-1,-1-1 1,1 0-1,-1 0 1,1 1-1,0-1 1,-1 1-1,1-1-1,-6 11 75,-5-6 10,3 9 33,-7-3 63,9-7-101,0 0 0,0 1 0,-7 6 0,-3 5 36,-5 4 127,-19 24 1,36-38-208,0 1 0,0 0 0,0 1 0,1-1 0,0 0 0,1 1 0,-3 13 0,-1 1 38,-8 15 35,11-30-96,0 0 0,0-1 1,1 1-1,0 0 1,0 0-1,1 0 0,0 0 1,0 1-1,1-1 1,0 0-1,0 0 0,2 8 1,9 34 66,-9-27-55,-1-15-3,-1 0 0,2 0 0,3 13 0,-4-17-7,0 0 1,0 0-1,1-1 1,-1 1-1,1 0 1,0-1 0,0 0-1,0 1 1,0-1-1,0 0 1,0 0-1,1 0 1,2 2 0,7 3 118,-6-3-50,0 0 0,0 0-1,10 9 1,-14-11-134,-1-1-1,1 1 1,0-1 0,0 0-1,-1 1 1,1-1 0,0 0-1,0 0 1,0 0 0,0-1 0,4 2-1,25 0-4266,-19-2 1297,1 0 924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36:30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250 109 2816,'0'0'917,"2"0"-565,9 0 75,-11 0-405,0 0 1,0 0-1,0 0 1,0 0-1,0 0 1,0 0-1,0 0 1,0 0-1,0 0 0,1 0 1,-1 0-1,0 0 1,0 0-1,0 0 1,0 0-1,0 0 1,0 0-1,0 0 1,0 0-1,0 0 0,0 0 1,1 0-1,-1 0 1,0 0-1,0 0 1,0 1-1,0-1 1,0 0-1,0 0 1,0 0-1,0 0 0,0 0 1,0 0-1,0 0 1,0 0-1,0 0 1,0 0-1,0 0 1,0 0-1,0 0 1,0 1-1,1-1 0,-1 0 1,0 0-1,0 0 1,0 0-1,0 0 1,0 0-1,0 0 1,0 0-1,-1 0 1,1 0-1,0 1 0,0-1 1,0 0-1,0 0 1,0 1 98,0 1 1,0-1-1,0 1 0,-1-1 1,1 0-1,-1 1 1,1-1-1,-1 0 0,1 1 1,-1-1-1,-1 2 0,0-1-14,1 0-1,0 0 0,0 0 0,1-1 0,-1 1 1,0 0-1,0 0 0,1 0 0,0 0 0,-1 0 1,1 1-1,0 2 0,0 9 225,0 4-19,-3 28 0,-1-21-155,0-4 34,-1 39-1,5-49-140,0-1-1,-1 1 1,-1 0-1,0-1 1,0 1-1,-6 16 1,4-19 11,2 0-1,-1 0 1,1 0 0,0 0-1,1 0 1,0 0 0,0 11-1,1-17-17,0 0-1,0 1 0,0-1 0,0 0 1,-1 0-1,1 0 0,-1 0 0,1 0 1,-1 0-1,0 0 0,0 0 0,1-1 0,-2 1 1,1 0-1,0 0 0,0-1 0,0 1 1,-1-1-1,-2 3 0,2-2-5,-1 0 0,0-1 0,1 0 0,-1 0 0,0 1 0,0-2 0,1 1 0,-1 0 0,0-1 0,0 1 0,0-1 0,-4 0-1,-2 0-117,-1-1-1,0 0 0,1 0 0,-1-1 0,1-1 0,-15-4 0,-9-9-2536,1 0 698</inkml:trace>
  <inkml:trace contextRef="#ctx0" brushRef="#br0" timeOffset="1">265 16 4064,'16'0'1504,"-16"0"-1184,15-16-64,1 16 224,-16 0-320</inkml:trace>
</inkml:ink>
</file>

<file path=ppt/ink/ink2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35:04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34 2656,'-12'0'429,"17"0"785,-3 0-982,0 0-1,0 0 1,0 0 0,0 0-1,0-1 1,0 1 0,0 0-1,2-2 1,2-9 274,8 6 140,-6 0-424,-7 3-185,1 2 1,-1-1-1,1 0 1,-1 0-1,1 0 1,-1 1-1,1-1 1,0 0-1,-1 1 1,1 0-1,0-1 0,0 1 1,1 0-1,1 0 20,0 0-1,-1 0 1,1 0-1,0 1 1,-1-1-1,1 1 0,5 2 1,-8-3-46,0 1 1,0-1-1,0 1 0,0 0 1,0 0-1,0-1 0,-1 1 1,1 0-1,0 0 0,0 0 1,-1 0-1,1 0 0,0 0 0,-1 0 1,1 0-1,-1 0 0,0 1 1,1-1-1,-1 0 0,0 0 1,0 0-1,1 0 0,-1 1 1,0-1-1,0 0 0,-1 2 1,2 9 92,-1-9-64,1 1 1,-1-1-1,0 0 0,0 1 0,-1-1 1,1 0-1,-1 1 0,1-1 0,-2 4 0,-8 10 655,7-13-541,0 0 1,1 0-1,0 1 1,-1-1-1,2 1 1,-1-1 0,0 1-1,0 6 1,2-11-150,0 0 1,0 0 0,0 0 0,0 0 0,-1 0-1,1 0 1,0 0 0,0 0 0,0 1 0,0-1-1,0 0 1,0 0 0,0 0 0,0 0 0,0 0-1,0 0 1,1 0 0,-1 0 0,0 0 0,0 0-1,0 1 1,0-1 0,0 0 0,0 0 0,0 0-1,0 0 1,0 0 0,0 0 0,0 0 0,0 0-1,0 0 1,0 0 0,0 0 0,0 0 0,0 0-1,1 0 1,-1 0 0,0 1 0,0-1 0,0 0-1,0 0 1,0 0 0,0 0 0,0 0 0,0 0-1,0 0 1,0 0 0,1 0 0,-1 0 0,0 0-1,0 0 1,0 0 0,0 0 0,0 0 0,0 0-1,0-1 1,6 2 22,-1-1 0,0 0 0,1 0 0,-1 0 0,1-1 0,-1 0 0,0 0-1,0-1 1,0 1 0,0-1 0,0 0 0,9-5 0,-9 3-116,0 1 0,0-1 0,1 1 0,0 0 0,-1 0 0,1 1 0,0 0 0,0 0 0,12-2 0,-5 2-159,23 1-1,-36 1 242</inkml:trace>
</inkml:ink>
</file>

<file path=ppt/ink/ink2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35:06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2080,'45'0'5473,"-24"0"-5469,-20 0 24,1 0 0,0 0 0,0 1 0,0-1 0,0 1 0,-1-1-1,1 1 1,0-1 0,0 1 0,-1 0 0,1 0 0,1 1 0,-1-1 3,-1 0 0,1 0 0,-1 0 1,1 0-1,0 0 0,0-1 0,-1 1 0,1-1 0,0 1 1,0-1-1,0 0 0,2 0 0,-1 1-1,1-1 0,-1 0-1,0 1 1,0-1 0,1 1 0,-1 0-1,0 0 1,4 2 0,9 3 54,14 0 167,-8 4-75,11-4 10,-20-3-142,17 2 67,-24-5-52,0-1-1,0 0 1,10-2-1,-10 1-3,0 1 0,0 0 0,11-1-1,-2 2 96,-8 1-93,0-1 1,-1 0 0,1 0 0,0-1 0,6-2-1,1-3 98,-13 5-133,1 0 1,-1 0-1,1 0 1,-1 1 0,1-1-1,-1 1 1,1-1-1,0 1 1,-1-1 0,1 1-1,0 0 1,1 0-1,60 0 901,-61 0-2214,1 0-2485,11 0 1078</inkml:trace>
</inkml:ink>
</file>

<file path=ppt/ink/ink2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36:20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82 1664,'0'-3'528,"0"3"-520,0-1-1,0 1 1,0-1 0,0 1 0,0-1 0,0 1-1,0-1 1,0 1 0,1-1 0,-1 1-1,0-1 1,0 1 0,0-1 0,1 1-1,-1-1 1,0 1 0,1-1 0,-1 1 0,0 0-1,1-1 1,-1 1 0,1-1 0,-1 1-1,1 0 1,0-1 0,0 1 49,-1-1 0,1 1 1,0-1-1,-1 0 0,1 1 0,0-1 1,-1 1-1,1-1 0,-1 0 0,1 1 1,-1-1-1,0 0 0,1 0 0,-1 1 1,0-1-1,1 0 0,-1 0 1,0 0-1,0 0 0,0 1 0,1-1 1,-1 0-1,0 0 0,0 0 0,-1-1 1,1-9 251,0 8-80,3 6-127,-2-2-98,1 1 0,-1 0 1,0-1-1,0 1 0,0 0 1,0 0-1,0 0 1,0 0-1,-1 0 0,1 0 1,0 0-1,-1 0 1,1 2-1,0 36 344,-1-24-267,-1 31 117,0-2-102,5 55 0,7-35-107,-5 1 54,-2-33-21,5 59 195,-9-69-138,0-16 16,-1 0 0,2 1 1,-1-1-1,3 12 0,2-3 35,-3-9-8,0 0-1,-1 0 1,1-1-1,-1 1 0,0 9 1,-1-5 191,0-14-21,0-24-55,0 11-144,-1-2-35,5-30-1,6-15-355,-4-5-38,5-9-219,-8 48 387,0-2-57,10-43-1,36-89-211,-47 156 397,0 0-1,1 0 1,0 1-1,6-11 0,8 1-35,-6 7 62,-3-3 30,-7 11-13,-1 0 0,1 0 0,0 0 0,-1 0 0,1 0 0,0 0 0,0 0 0,0 0 0,0 0 0,0 0 0,0 0 0,0 0 0,0 1 0,0-1-1,0 0 1,0 1 0,1-1 0,-1 1 0,0-1 0,0 1 0,1 0 0,-1 0 0,0-1 0,0 1 0,1 0 0,1 0 0,11 0 29,0 1 0,24 3 0,-33-3-18,-1 1 0,1-1 0,0 1-1,0-1 1,0 2 0,-1-1-1,1 0 1,-1 1 0,0 0 0,0 0-1,5 5 1,5 6 34,-11-10-31,1 0 0,-1 0-1,1-1 1,0 1 0,0-1-1,0 0 1,8 4-1,38 23 331,-40-25-127,-9-5-202,0 0 0,0 1 0,1-1 0,-1 1 0,0-1 0,0 1 0,0-1 1,0 1-1,0 0 0,0-1 0,0 1 0,0 0 0,0 0 0,-1 0 0,1 0 0,0-1 0,0 1 0,-1 0 0,1 0 0,-1 1 0,1-1 0,-1 0 0,1 0 1,-1 0-1,1 0 0,-1 0 0,0 1 0,0-1 0,0 0 0,1 0 0,-1 0 0,-1 3 0,1-3-29,0 0 1,0 0-1,0 0 0,0 0 0,0 0 1,0 0-1,0 0 0,0 0 1,-1 0-1,1 0 0,-1 0 0,1 0 1,0 0-1,-1 0 0,0 0 0,1 0 1,-1-1-1,1 1 0,-1 0 0,0 0 1,0-1-1,-1 2 0,-2 0-117,0 0 0,1-1 0,-1 1 0,0-1 0,-6 1 0,-5 1-270,3 0 242,2 0 66,0 0 1,1-2-1,-1 1 1,0-1-1,-11 0 1,-121-1 3,27 0-212,114 0 289,1 0 1,-1 0-1,0 0 1,1 0-1,-1 0 1,0 0-1,1 0 1,-1 0-1,0 0 1,1 1-1,-1-1 1,0 0-1,1 1 1,-1-1-1,1 0 1,-1 1-1,1-1 1,-1 0 0,1 1-1,-1-1 1,1 1-1,-1-1 1,1 1-1,-1 0 1,0 1 20,1-1 0,0 0 0,-1 0 0,1 0 1,0 1-1,0-1 0,0 0 0,0 0 0,0 0 1,0 1-1,0-1 0,0 0 0,1 2 0,0 1 49,1 1 0,0 0 0,0 0-1,0-1 1,0 1 0,6 6 0,12 17 149,25 24 1,-1-14 93,24 41 325,-49-60-364,1 0 0,37 25 0,-50-39-110,0 1 0,0 0 0,11 12 0,-5-4-39,-10-10-81,1 1 0,-1-1 0,0 1 0,0 0 0,0 0 0,-1 0-1,3 7 1,4 9-101,5-5-3</inkml:trace>
</inkml:ink>
</file>

<file path=ppt/ink/ink2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36:21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 3232,'0'0'1035,"0"-3"-614,0 2-399,0 0-1,0 1 1,1-1 0,-1 0-1,0 1 1,0-1 0,0 0 0,1 1-1,-1-1 1,0 1 0,0-1 0,1 0-1,-1 1 1,1-1 0,-1 1-1,1-1 1,-1 1 0,1-1 0,-1 1-1,1-1 1,-1 1 0,1-1 0,0 1-1,0-1 0,-1 1 1,1 0-1,-1-1 1,1 1-1,-1-1 0,1 1 1,-1-1-1,1 1 1,-1-1-1,0 1 0,1-1 1,-1 0-1,0 1 1,1-1-1,-1 0 0,0 1 1,0-1-1,0 0 1,0 1-1,1-1 0,-1-1 1,0 2-20,0 0 1,0 0-1,0 0 0,0 0 1,-1 0-1,1 0 0,0 0 1,0 0-1,0 0 0,0 0 1,0-1-1,0 1 0,0 0 1,0 0-1,0 0 0,0 0 1,1 0-1,-1 0 0,0 0 1,0 0-1,0 0 0,0 0 1,0-1-1,0 1 0,0 0 1,0 0-1,0 0 0,0 0 1,0 0-1,0 0 0,0 0 1,0 0-1,0 0 0,0 0 1,0 0-1,1 0 0,-1 0 1,0 0-1,0 0 0,0 0 1,0 0-1,0 0 0,0 0 1,0 0-1,0-1 0,0 1 1,0 0-1,1 0 0,-1 1 1,0-1-1,0 0 0,0 0 1,0 0-1,0 0 0,0 0 1,0 0-1,1 0 5,0 0-1,-1 0 1,1 0 0,-1 0-1,1-1 1,0 1 0,-1 0-1,1 0 1,-1 0 0,1-1-1,-1 1 1,1 0 0,-1 0-1,1-1 1,-1 1 0,1-1-1,-1 1 1,1 0 0,-1-1-1,1 1 1,-1-1 0,0 1-1,1-2 1,0 2 1,-1-1 0,1 0 0,-1 1-1,1-1 1,-1 1 0,1-1 0,-1 1 0,1-1 0,0 1 0,-1-1 0,1 1 0,-1-1 0,1 1 0,0 0-1,0-1 1,-1 1 0,1 0 0,0 0 0,0 0 0,-1-1 0,1 1 0,0 0 0,0 0 0,0 0-1,21 0 59,-17-1-62,0 1 0,1 0 0,-1 0 0,0 0-1,0 0 1,0 1 0,0 0 0,-1 0-1,1 0 1,0 1 0,0 0 0,0 0 0,-1 0-1,7 4 1,-1-1 31,-8-4-25,1 0 1,-1 1-1,0-1 1,1 0-1,-1 1 1,0-1-1,0 1 1,0 0-1,0-1 1,0 1-1,-1 0 1,1 0-1,0 0 1,-1 1-1,2 2 1,-1 3 61,-1 0 0,0 0 0,-1 0 0,0 1 0,0-1 0,-1 0 0,-2 12 0,1-14-34,-1-1 0,0 1 0,-1 0 0,1-1 0,-1 0 0,0 0 0,-6 6 0,-50 38 106,59-47-136,-1 0 0,0-1 0,0 1 0,0-1 0,-1 1 0,1-1-1,0 0 1,0 0 0,-1 0 0,1 0 0,-1 0 0,-2 1 0,-13 5 97,5 7-26,7-7-30,-4 1 60,9-8-84,1 0 0,-1 1 1,1-1-1,0 0 1,-1 1-1,1-1 1,0 0-1,-1 1 1,1-1-1,0 0 1,-1 1-1,1-1 1,0 1-1,-1-1 1,1 0-1,0 1 1,0-1-1,0 1 0,-1-1 1,1 1-1,0-1 1,0 1-1,0-1 1,0 1-1,0-1 1,0 1-1,0-1 1,0 1-1,0-1 1,0 1-1,0-1 1,1 1-1,1-1 199,61 0-139,-60 0-74,-1 0-1,1 0 0,-1 0 1,1 0-1,-1-1 0,1 0 0,-1 1 1,0-1-1,1 0 0,-1 0 1,3-2-1,-2 2 34,-1 0 1,1 0-1,-1 0 0,1 0 1,0 0-1,0 0 1,0 1-1,-1-1 0,1 1 1,0 0-1,4 0 0,36 0 228,-37-3-368,5-8-245,-9 9-262,-2 2-1125,0 0 470</inkml:trace>
</inkml:ink>
</file>

<file path=ppt/ink/ink2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36:22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19 2912,'0'0'39,"-1"0"-1,1 0 1,-1 0 0,1 0-1,-1 0 1,1 0-1,0 0 1,-1 0 0,1 0-1,-1 0 1,1 0 0,-1 0-1,1 0 1,0 0 0,-1 0-1,1 0 1,-1-1 0,1 1-1,0 0 1,-1 0 0,1 0-1,-1-1 1,1 1-1,0 0 1,-1 0 0,1-1-1,-1 0 1,7-6 448,-3 4-477,-2 2 26,-1 1 1,1 0 0,-1-1-1,1 1 1,-1 0 0,1-1-1,-1 1 1,1 0 0,0 0 0,-1-1-1,1 1 1,-1 0 0,1 0-1,0 0 1,-1 0 0,1 0-1,0 0 1,-1 0 0,1 0 0,0 0-1,-1 0 1,1 0 0,-1 0-1,1 1 1,0-1 0,0 0 33,10 0 276,-10 0-331,0 0 0,1 0 0,-1 0 1,1 0-1,-1 0 0,0 0 0,1 0 0,-1 1 0,1-1 0,-1 0 0,3 2 0,7 9 108,1-7-75,-9-4-34,-1 1 1,1-1-1,-1 1 0,0 0 0,1 0 1,-1 0-1,0 0 0,0 0 0,1 1 0,-1-1 1,3 4-1,-3-4 0,-1 1 0,1 0 0,-1-1 0,0 1 0,1 0 0,-1 0 0,0 0 0,0 0 0,0 0 0,-1 0 0,2 3 0,0 27 334,-2-21-176,0-8-141,0 0 0,0 0 0,0 0 1,-1 0-1,1 0 0,-2 4 0,-12 4 119,8-2-113,6-8-35,-1 0 0,0 0 0,1 0 0,-1 0 0,0 0 0,0 0 0,1 0 0,-1 0 0,0 0-1,0 0 1,0 0 0,0 0 0,0-1 0,0 1 0,-1 0 0,1-1 0,0 1 0,0-1 0,0 1 0,-1-1-1,1 0 1,0 1 0,0-1 0,-2 0 0,-11 0 30,14 0-31,0 0 0,0 0 0,0 0 0,-1 0 0,1 0 0,0 0 0,0 0 0,0 0 0,0 0-1,0 0 1,0 0 0,0 0 0,0 0 0,0 0 0,0 0 0,-1 0 0,1 0 0,0 0 0,0 0 0,0 0 0,0 0 0,0 0 0,0 0 0,0 0-1,0 0 1,0 0 0,0 0 0,0 0 0,-1 0 0,1 1 0,0-1 0,0 0 0,0 0 0,0 0 0,0 0 0,0 0 0,0 0 0,0 0 0,0 0 0,0 0-1,0 0 1,0 0 0,0 1 0,0-1 0,0 0 0,0 0 0,0 0 0,0 0 0,0 0 0,0 0 0,0 0 0,0 0 0,0 0 0,0 0 0,0 1-1,0-1 1,0 11-11,0-9-177,3-2 161,1 1 0,-1-1 0,0 0 0,1 1 0,-1-1-1,0 1 1,0 0 0,6 3 0,8 2 0,-4-2-6,-9-3 22,1 0-1,-1 0 0,0 1 0,0-1 1,0 1-1,-1 0 0,5 3 0,4 3-39,-5-4 56,0 0-1,13 11 0,-19-14 6,1 1 0,-1-1-1,1 1 1,-1 0 0,0-1 0,0 1 0,0 0-1,0 0 1,0-1 0,0 1 0,0 0 0,0 0-1,-1 0 1,1 0 0,-1 0 0,1 0 0,-1 3-1,0-4-1,0 0-1,0 0 0,0-1 1,-1 1-1,1 0 0,0 0 1,0 0-1,-1 0 0,1 0 1,0 0-1,-1-1 0,1 1 0,-1 0 1,1 0-1,-1-1 0,0 1 1,1 0-1,-1-1 0,0 1 1,1 0-1,-2 0 0,-21 9 243,7-3-178,8-2-49,7-4-15,-1 0-1,1 0 0,-1 0 1,1 0-1,-1-1 0,1 1 1,-1 0-1,0-1 0,1 1 1,-1-1-1,1 1 0,-1-1 1,0 0-1,0 0 0,1 0 1,-1 0-1,0 0 0,1 0 1,-1 0-1,0 0 0,0-1 0,1 1 1,-3-2-1,-10-9-109,9 9 10,-4 2-16,20 0 33</inkml:trace>
</inkml:ink>
</file>

<file path=ppt/ink/ink2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36:22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1888,'0'27'613,"3"-16"-367,5 10 215,9 41 0,-15-52-402,4 18 25,-1 1 0,2 38 0,-5 58 174,-3-82 5,1-37-188,0-1-1,-1 1 1,1-1-1,-1 1 1,-1-1-1,1 0 1,-1 0-1,0 1 1,0-1-1,-5 9 1,6-14-63,1 1-4,0 0-1,0-1 0,0 1 1,-1-1-1,1 1 0,0-1 1,0 1-1,-1-1 0,1 1 1,0-1-1,-1 1 0,1-1 1,-1 1-1,1-1 0,0 0 1,-1 1-1,1-1 0,-1 1 1,1-1-1,-1 0 0,0 0 1,1 1-1,-1-1 0,1 0 1,-1 0-1,1 0 0,-1 0 1,0 1-1,1-1 0,-1 0 1,0 0-1,0-1-8,0 0 0,0 1 0,0-1 0,0 0 0,0 1 0,0-1 0,0 0 0,1 0 0,-1 0 0,0 0 0,0 0 0,1 0 0,-1 0 0,0-2 0,-3-6-142,0 0 1,-4-19-1,7 22 78,0 1 0,0-1-1,1-10 1</inkml:trace>
</inkml:ink>
</file>

<file path=ppt/ink/ink2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36:22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16 2304,'55'-14'752,"-55"14"-745,1 0 0,-1 0 0,1-1 0,-1 1 0,0 0 0,1 0 0,-1 0-1,1 0 1,-1-1 0,1 1 0,-1 0 0,0 0 0,1 0 0,-1 0 0,1 0 0,-1 0 0,1 0 0,-1 0 0,1 1 0,-1-1 0,1 0 0,-1 0 0,0 0 0,1 0 0,-1 0-1,1 1 1,-1-1 0,0 0 0,1 0 0,-1 1 0,0-1 0,1 0 0,-1 1 0,0-1 0,1 0 0,-1 1 0,0-1 0,0 1 0,1-1 0,-1 0 0,0 1 0,0 0 0,5 7 65,-3-5-29,0 0 0,0 0-1,-1-1 1,2 1 0,-1-1 0,0 1 0,0-1-1,1 0 1,-1 0 0,1 0 0,0 0 0,0 0 0,0 0-1,3 1 1,-4-2 6,1 1 0,-1 0 0,0-1-1,0 1 1,0 0 0,0 0 0,-1 1 0,1-1 0,-1 0-1,3 4 1,9 12 252,-3-8-170,-9-9-114,1 0 1,-1 0 0,1 1-1,-1-1 1,1 1 0,-1-1 0,0 1-1,0 0 1,0-1 0,0 1-1,0 0 1,0 0 0,0-1 0,0 1-1,-1 0 1,1 0 0,-1 0 0,0 0-1,1 0 1,-1 0 0,0 0-1,0 3 1,0-1 14,-1 0 0,1 0 0,-1 0 0,1 0 0,-1 0 0,0 0 0,-1 0 0,1 0 0,-1-1 0,-3 7 0,3-6 10,-1 0 0,1-1 0,-1 1 0,0-1-1,0 0 1,0 0 0,-1 0 0,1 0 0,-1 0 0,1-1-1,-5 3 1,-7 3 103,-23 8 0,34-14-132,2-1-6,-4 1 2,0 1 0,-1-1-1,1 0 1,-1 0 0,1-1 0,-1 1-1,0-2 1,-10 1 0,-1-1-22,10-1 19,0 1 1,0 0 0,1 0-1,-1 1 1,-12 2-1,5 4-16,14-6-31,0 0 1,-1 0-1,1-1 0,0 1 0,-1-1 1,1 1-1,-1-1 0,1 1 0,-1-1 1,-2 1-1,4-1 37,0 0 0,0 0 0,0-1 0,0 1 0,0 0 0,0 0 0,0 0 0,0 0 0,0 0 0,-1 0 0,1 0 0,0 0 0,0 0-1,0 0 1,0 0 0,0 0 0,0 0 0,0 0 0,0 1 0,0-1 0,0 0 0,-1 0 0,1 0 0,0 0 0,0 0 0,0 0 0,0 0 0,0 0 0,0 0 0,0 0 0,0 0 0,0 0 0,0 0 0,0 0 0,0 0 0,0 0 0,0 1 0,0-1 0,0 0 0,-1 0 0,1 0 0,0 0 0,0 0 0,0 0 0,0 0 0,0 0 0,0 0 0,0 1 0,0-1 0,0 0 0,0 0 0,0 0 0,0 0 0,1 0 0,-1 0 0,0 0-1,0 2 25,0 0-1,0 0 0,1 0 0,-1 0 0,1-1 0,-1 1 0,1 0 1,0-1-1,0 1 0,-1 0 0,1-1 0,1 1 0,-1-1 0,0 1 1,0-1-1,0 1 0,1-1 0,-1 0 0,3 2 0,4 2 124,-1 0 0,17 7 0,-3-2-75,17 17 82,-26-20-80,21 7 0,-21-10 2,-1 1 1,0 0-1,0 1 0,11 8 0,8 10 67,-27-22-113,-1-1 1,1 0-1,-1 1 1,0 0-1,1-1 1,-1 1-1,0 0 1,0 0-1,0 0 1,0 0-1,-1 1 1,1-1-1,-1 0 1,2 4-1,-2-5-18,2 5 227,-3 7-91,0-13-162,0 0 0,0 1 0,0-1 0,0 0-1,0 0 1,0 0 0,0 0 0,0 0 0,0 0 0,0 0 0,0 0 0,0 0 0,0 0 0,0 1 0,0-1 0,0 0 0,0 0 0,0 0 0,0 0 0,0 0 0,0 0-1,0 0 1,0 0 0,0 0 0,-1 0 0,1 1 0,0-1 0,0 0 0,0 0 0,0 0 0,0 0 0,0 0 0,0 0 0,0 0 0,0 0 0,0 0 0,0 0 0,0 0-1,-1 0 1,1 0 0,0 0 0,0 0 0,0 0 0,0 0 0,0 0 0,0 0 0,0 0 0,0 0 0,0 0 0,0 0 0,-1 0 0,1 0 0,0 0 0,0 0 0,0 0-1,0 0 1,-14 0-776</inkml:trace>
</inkml:ink>
</file>

<file path=ppt/ink/ink2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36:23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 2816,'0'0'1056,"0"0"-832,0 16-64,0 0 1344,0 1-864,-16 32 576,16-16-704,0 0 224,0 16-448,0-16-160,-17-1-64,17 1 288,17-17-192,-17 1 128,0 16-160,0-33 512,0 0-384</inkml:trace>
</inkml:ink>
</file>

<file path=ppt/ink/ink2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36:23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1472,'0'-13'475,"0"12"-472,0 1 0,0 0 1,0 0-1,0 0 0,0 0 1,0 0-1,0 0 1,0 0-1,0 0 0,0 0 1,0 0-1,0-1 0,0 1 1,0 0-1,0 0 1,0 0-1,0 0 0,0 0 1,0 0-1,0 0 0,0 0 1,0 0-1,0 0 0,0-1 1,0 1-1,0 0 1,0 0-1,0 0 0,0 0 1,0 0-1,0 0 0,0 0 1,1 0-1,-1 0 0,0 0 1,0 0-1,0 0 1,0 0-1,0 0 0,0 0 1,0 0-1,0 0 0,0 0 1,0 0-1,1 0 1,-1 0-1,0 0 0,0 0 1,0 0-1,0 0 0,0 0 1,0 0-1,0 0 0,0 0 1,0 0-1,1 0 1,26 0 1228,-22 3-454,-1-1-518,0 1 0,0-1 0,-1 0 0,2 0 0,6 3 1,-7-4-177,0 1 1,-1-1 0,1 1 0,-1 0 0,6 4-1,-3 5 76,-4-6-101,11 16 117,1 4-11,-13-23-136,-1 0-1,1 0 0,-1 0 0,0 0 1,0 1-1,0-1 0,0 0 0,0 0 1,0 0-1,-1 0 0,1 0 0,-1 0 1,1 0-1,-1 0 0,0 0 0,0-1 1,0 1-1,-1 3 0,-3 4 75,4-6-52,1-1-10,-1 1 0,0-1 1,0 1-1,0-1 0,0 1 0,0-1 1,0 0-1,-1 1 0,1-1 0,-1 0 1,0 0-1,-2 2 0,-9 12 412,7-2-138,-1-10-139,2 0-62,3 10 263,4-7-245,4-9-63,6-3-25,-7 4-22,1 0-1,0 0 0,0 1 1,9 0-1,-9 1 11,-1-1 0,1-1 0,0 1 0,9-3 0,2-3 88,-14 5-178,0-1-1,0 1 1,0 0-1,1 1 1,-1-1-1,0 0 1,1 1 0,-1 0-1,6 0 1,4 0-406</inkml:trace>
</inkml:ink>
</file>

<file path=ppt/ink/ink2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36:35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16 141 2240,'-13'13'720,"12"-13"-715,1 0-1,0 0 1,0 1 0,0-1 0,0 0 0,0 0-1,0 0 1,0 0 0,-1 0 0,1 0-1,0 0 1,0 0 0,0 0 0,0 0-1,0 0 1,0 1 0,0-1 0,0 0 0,0 0-1,0 0 1,0 0 0,0 0 0,0 0-1,0 1 1,0-1 0,0 0 0,0 0 0,0 0-1,0 0 1,0 0 0,0 0 0,0 0-1,0 1 1,0-1 0,0 0 0,0 0-1,0 0 1,0 0 0,0 0 0,0 0 0,0 1-1,0-1 1,0 0 0,0 0 0,0 0-1,0 0 1,0 0 0,0 0 0,1 0 0,-1 0-1,0 0 1,0 0 0,0 1 0,0-1-1,0 0 1,1 0 0,0 1 34,0 0 1,1 1-1,-1-1 1,1 0-1,-1 0 1,1 0-1,0 0 1,-1 0-1,1-1 1,0 1-1,0 0 0,-1-1 1,1 1-1,3-1 1,0 3 269,-4-2-276,1 0 0,-1 0 0,0 0 0,0 0-1,1 0 1,-1 0 0,0 0 0,1-1 0,-1 1 0,1 0 0,-1-1-1,1 0 1,-1 1 0,1-1 0,-1 0 0,1 0 0,-1 1 0,1-1-1,2-1 1,0 1 63,1 0 0,-1 1 0,1-1 0,-1 1-1,9 3 1,-6-2-50,0 1 0,1-1 0,-1 0 0,1-1 0,0 1 1,-1-2-1,1 1 0,0-1 0,0 0 0,14-3 0,-3-2-152,-14 3 78,-1 0-1,1 1 1,-1 0-1,1 0 1,0 1-1,-1-1 0,1 1 1,5 0-1,-7 0 97,1-1 0,0 1 0,-1-1 0,1 0 0,-1 0 0,1 0 0,4-2 0,8-3 145,-3 3-89,-12 3-111,1 0 0,-1 0 0,1 0 0,0 0 1,-1-1-1,1 1 0,-1-1 0,1 1 0,-1-1 0,1 0 1,-1 1-1,1-1 0,-1 0 0,0 0 0,0 0 1,1 0-1,-1 0 0,0 0 0,0 0 0,2-3 0,2-10 270,9 6-80,-1-14-102,-10 11-101,-3-21-187,0-15 913,0 47-726,0-1 0,0 1-1,0-1 1,0 1 0,0-1 0,0 1 0,0-1 0,0 1 0,0-1-1,0 1 1,0-1 0,-1 1 0,1-1 0,0 1 0,0-1 0,-1 1 0,1-1-1,0 1 1,0 0 0,-1-1 0,1 1 0,-1-1 0,1 1 0,0 0 0,-1 0-1,1-1 1,-1 1 0,1 0 0,-1-1 0,1 1 0,-1 0 0,1 0 0,-1 0-1,1 0 1,-1 0 0,1 0 0,-1-1 0,1 1 0,-1 0 0,1 0 0,-2 1-1,-3-4-79,-4-4 25,5 10-4,4-3 58,-1 1-1,0-1 0,1 1 0,-1 0 0,1-1 0,-1 1 0,0-1 0,0 0 0,1 1 0,-1-1 0,0 0 0,0 1 0,0-1 0,1 0 0,-1 0 0,0 1 1,0-1-1,0 0 0,0 0 0,-1 0 0,1 0-2,0 0 1,0 0 0,0 0 0,0 0-1,0 1 1,0-1 0,0 0 0,0 1-1,0-1 1,0 1 0,0-1-1,1 1 1,-1-1 0,0 1 0,0 0-1,0-1 1,1 1 0,-1 0 0,0 0-1,1 0 1,-1-1 0,1 1-1,-1 0 1,1 0 0,-1 0 0,1 1-1,-12 14-41,-10 6-70,-23 22 392,41-40-235,1 1 1,0-1-1,-1 1 1,2-1-1,-1 1 1,0 0-1,1 0 1,-2 7-1,3-7 4,0 0 0,0-1 0,1 1 0,-1 0 0,2 7 0,-1 7 46,-1-4-72,1-4-12,0 0 1,0 0-1,4 20 1,-3-23 46,1 0-1,1 0 1,0 0 0,0 0 0,0 0 0,1-1 0,0 0 0,1 0-1,-1 0 1,2 0 0,-1-1 0,0 1 0,9 6 0,-7-8 2,1-1 0,-1 1 0,1-2 1,-1 1-1,1-1 0,0 0 0,1-1 1,-1 0-1,10 2 0,-6-3 58,-1 0 1,1 0-1,-1-1 0,1-1 0,20-3 1,-29 3-99,0 0 0,1 0 1,-1 0-1,0-1 0,0 1 1,0-1-1,5-3 0,-5 2-38,1 1 0,0 0-1,-1 0 1,8-2 0,13-2-705,-23 6 706,-1-1-1,0 1 0,1 0 1,-1-1-1,1 1 0,-1-1 0,0 1 1,1 0-1,-1-1 0,0 1 0,1-1 1,-1 1-1,0-1 0,0 1 1,0-1-1,1 0 0,-1 1 0,0-1 1,0 1-1,0-1 0,0 1 1,0-1-1,0 1 0,0-1 0,0-1 1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36:30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32 827 2720,'-13'26'891,"12"-25"-861,1 0 1,-1 0 0,1-1 0,-1 1 0,1 0 0,0 0 0,-1 0-1,1 0 1,0-1 0,0 1 0,0 0 0,0 0 0,-1 0 0,1 0 0,1 1-1,-3 4 133,-8 7 594,7-10-96,3-3 379,0-6-832,1 1 0,-1-1 0,1 1 0,0-1-1,0 1 1,1-1 0,2-6 0,-1 3-52,-2 5-95,0 1-1,0 0 1,0-1 0,-1 0 0,0 1-1,0-1 1,0 1 0,0-6 0,-1-3 37,1-134 291,8 60-449,0-7 14,-8-29 46,0 109 10,1 0 1,0 0-1,4-16 1,-2 17 1,-1 0 0,0-1 0,-1-15 0,0 18 9,-1 0-1,2-1 1,0 1-1,0 0 1,4-11-1,-5 17 50,0 1 0,0-1 0,-1 1-1,1-1 1,-1 0 0,0 1 0,0-1 0,-1-5 0,1 0 69,0 3 17,-1 4-132,1 0 0,0 0 0,0 0 0,0-1 0,0 1 1,0 0-1,1 0 0,-1 0 0,1 0 0,-1 0 1,1 0-1,0 0 0,0 1 0,-1-1 0,1 0 1,1 0-1,-1 0 0,0 1 0,0-1 0,1 1 0,-1-1 1,1 1-1,1-2 0,7-10 45,-9 12-65,-1 0-1,0 0 0,0 0 1,1 1-1,-1-1 0,1 0 1,-1 0-1,1 0 0,-1 1 1,1-1-1,0 0 0,-1 1 1,1-1-1,0 0 0,-1 1 1,1-1-1,0 1 0,0-1 1,-1 1-1,1-1 0,0 1 1,0 0-1,0-1 0,0 1 1,0 0-1,0 0 0,0 0 1,0 0-1,0-1 0,-1 1 1,1 0-1,0 1 0,0-1 1,0 0-1,1 0 0,5 0 5,9 3 19,-14-2-11,0 1 0,0-1 0,0 0 0,0 1 0,0 0 0,0-1 0,-1 1 0,1 0 0,-1 0 0,1 0 0,-1 0 0,1 0 0,1 5 0,-4-3 53,-1 0 0,1-1 0,-1 1 0,1 0-1,-1 0 1,0-1 0,-3 4 0,-3 6 47,5-6-90,2-4-40,0 0 1,-1-1-1,1 1 1,-1 0-1,1-1 1,-1 1-1,0-1 1,0 1-1,0-1 1,0 0 0,0 0-1,0 0 1,-1 0-1,-3 1 1,-7 3-729,9 0 305,4-5 372,0-1 1,-1 1 0,1-1-1,0 0 1,0 1 0,-1-1-1,1 1 1,0-1 0,-1 0 0,1 1-1,0-1 1,-1 0 0,1 0-1,-1 1 1,1-1 0,0 0-1,-1 0 1,1 1 0,-1-1-1,1 0 1,-1 0 0,1 0 0,-1 0-1,1 0 1,-1 0 0,1 0-1,-1 0 1,1 0 0,-1 0-1,1 0 1,0 0 0,-2 0-1,2-3-505,0 3 553,0-1 1,0 0-1,0 1 1,0-1-1,1 1 0,-1-1 1,0 1-1,0-1 1,0 1-1,0-1 1,1 1-1,-1-1 1,0 1-1,0 0 1,1-1-1,-1 1 1,0-1-1,1 1 0,-1 0 1,1-1-1,-1 1 1,0 0-1,1-1 1,-1 1-1,1 0 1,-1 0-1,1-1 1,-1 1-1,1 0 0,-1 0 1,1 0-1,0-1 1,23 1-356,-12 0 282,-9 0 84,-1 0 0,1 0 1,0 1-1,0-1 0,-1 1 0,1 0 1,0-1-1,-1 1 0,1 0 0,-1 0 1,1 1-1,-1-1 0,0 1 0,4 2 1,-1 1 32,1 1 0,-1-1 0,8 13 0,-3-5 47,-6-7 31,0 0 0,0 1 0,0-1 0,4 11 0,-7-14-26,0 0-1,0 0 0,0 0 0,-1 0 0,1 0 0,-1 0 0,0 0 0,0 0 0,0 1 0,0-1 0,0 0 0,-1 0 0,0 0 0,0 3 0,-2 1 112,0-1-1,0 0 1,-1-1 0,0 1 0,-5 7 0,3-6-87,-2 4 182,-2 0 0,-17 16-1,23-24-246,1 0 0,0 0 0,-1-1 0,1 1 1,-1-1-1,0 0 0,0 0 0,0 0 0,0-1 0,0 1 0,0-1 0,0 0 0,-6 1 0,10-2-38,0 0 0,0 0 0,0 0 0,0 0 0,0 0 1,0 0-1,0 0 0,0 0 0,0 0 0,0 0 0,0 0 0,-1 0 0,1 0 0,0 0 0,0 0 0,0 0 1,0 0-1,0 0 0,0 0 0,0 0 0,0 0 0,0 0 0,0 0 0,-1-1 0,1 1 0,0 0 1,0 0-1,0 0 0,0 0 0,0 0 0,0 0 0,0 0 0,0 0 0,0 0 0,0 0 0,0 0 0,0 0 1,0 0-1,0 0 0,0-1 0,0 1 0,0 0 0,0 0 0,0 0 0,0 0 0,0 0 0,0 0 0,0 0 1,0 0-1,0 0 0,0 0 0,0-1 0,0 1 0,0 0 0,0 0 0,0 0 0,0-3-358,1 0 0,-1 0 0,1 0 0,0 0 0,0 0-1,0 0 1,0 0 0,1 1 0,-1-1 0,1 0 0,-1 1 0,5-6-1,-2 5-64,-1 1 0,1-1 0,0 0 0,0 1 0,6-3 0</inkml:trace>
</inkml:ink>
</file>

<file path=ppt/ink/ink2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36:35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2912,'0'-17'1056,"0"17"-800,0 0-96,0 17 128,0-17-192,0 0 384,16 0-256,-16 0 736,17 0-544,-1 0 160,1 16-320,-1-16 32,17 0-160,-17 0-192,17 0 0,0-16 608,-17 16-320</inkml:trace>
</inkml:ink>
</file>

<file path=ppt/ink/ink2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36:36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17 736,'1'-11'214,"4"13"-60,2 2 6,-7-4-133,1-1 0,-1 1 0,0 0-1,0 0 1,1-1 0,-1 1 0,0 0 0,0 0 0,0-1 0,0 1 0,1 0-1,-1-1 1,0 1 0,0 0 0,0-1 0,0 1 0,0 0 0,0-1 0,0 1-1,0 0 1,0-1 0,0 1 0,0 0 0,0-1 0,0 1 0,0 0-17,0 0 0,0-1 1,0 1-1,0 0 1,0 0-1,0 0 0,0 0 1,0 0-1,0 0 0,0 0 1,0 0-1,0 0 1,0-1-1,0 1 0,0 0 1,0 0-1,0 0 1,0 0-1,0 0 0,0 0 1,0 0-1,0 0 0,0 0 1,0 0-1,0 0 1,0-1-1,0 1 0,0 0 1,0 0-1,0 0 1,0 0-1,0 0 0,1 0 1,-1 0-1,0 0 0,0 0 1,0 0-1,0 0 1,0 0-1,0 0 0,0 0 1,0 0-1,0 0 1,0 0-1,1 0 0,-1 0 1,0 0-1,0 0 1,0 0-1,0 0 0,0 0 1,0 0-1,0 0 0,0 0 1,0 0-1,1 0 1,3 0 292,-2 0-195,1-1-1,-1 1 0,1 0 0,-1 1 1,0-1-1,1 0 0,-1 1 1,5 1-1,58 30 704,-64-31-808,0 0 1,0-1-1,0 1 1,0 0-1,0 0 1,0-1-1,0 1 1,0 0 0,0 0-1,0 0 1,-1 0-1,1 0 1,-1 0-1,1 0 1,0 0-1,-1 1 1,0-1 0,1 0-1,0 2 1,0 27 67,-1-18 5,-1-8-52,1-1 0,0 1 0,-1-1 0,0 1 0,0-1 0,0 0 0,0 1 0,0-1 0,-1 0 0,1 0 0,-1 0 0,-3 4 0,-3 3 144,0-1 0,-12 11 1,7-7 65,10-11-179,0 1 0,0-1 0,-1 1 0,1-1 0,-6 2 1,6-2-16,-1 0 1,1 0 0,-1 0 0,1 0 0,-4 4 0,-9 8 97,10-12-55,-4 4 64,10-6-143,0 0 0,0 0 0,0 1 0,0-1 0,-1 0 0,1 0 0,0 1 0,0-1 0,0 0 0,0 0 0,0 0 0,0 1 0,0-1 0,0 0 0,0 0 0,0 1 0,0-1 0,0 0 0,0 0 0,0 1 0,0-1 0,0 0 0,0 0 0,0 1 0,0-1 0,1 0 0,-1 0 0,0 0 0,0 1 0,0-1 0,0 0 0,0 0 0,0 0 0,1 1 0,-1-1 0,0 0 0,0 0 0,0 0 0,1 0 0,10 6 369,-7 0-187,0 0 23,10-4 9,32-2-79,-44-1-119,0 1 0,0 0 0,-1 0 0,1-1-1,0 1 1,0-1 0,-1 1 0,1-1 0,0 0 0,0 1 0,-1-1-1,2-1 1,-1 0 23,-1 1 0,1 1 0,0-1 0,-1 0 0,1 0 0,0 0 0,0 1 0,0-1-1,-1 1 1,1 0 0,0-1 0,2 1 0,8 1 169,-8-1-605,-1 0 0,0 1 0,1-1 0,-1-1 0,0 1 1,1 0-1,-1-1 0,0 0 0,4-1 0,10-11-1991</inkml:trace>
</inkml:ink>
</file>

<file path=ppt/ink/ink2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36:36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1 1472,'-14'13'475,"9"-2"-283,2-4-204,1-1 157,0 0 1,0 0 0,0 0 0,1 0-1,0 1 1,0-1 0,0 0-1,1 1 1,0-1 0,1 0 0,-1 1-1,3 7 1,24 114 734,-24-100-811,-1-11 68,0 0 1,2 0-1,4 16 1,-4-20 62,0 0 0,-2 0 0,1 0 0,-1 0 0,-1 18 0,0-25-75,-2 1 0,1-1 0,-1 0 0,0 1 0,-2 8 0,2-12-72,-1 0 1,1 0 0,0 0 0,-1-1 0,0 1 0,1 0 0,-1-1 0,0 0-1,0 1 1,-1-1 0,1 0 0,0 0 0,-5 2 0,2 0 79,-17 11 266,21-14-376,-1 0 1,1-1-1,0 1 1,0-1-1,-1 1 1,1-1 0,0 1-1,-1-1 1,1 1-1,0-1 1,-1 0-1,1 0 1,-1 0-1,-1 0 1,-17-14 133,10 6-101,-23-11 62</inkml:trace>
</inkml:ink>
</file>

<file path=ppt/ink/ink2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36:36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5056,'0'-16'1888,"0"16"-1472,0 0-128,0 0 352,0 0-416,0 0-96,0 0-64,17 0-224,-17 0 96</inkml:trace>
</inkml:ink>
</file>

<file path=ppt/ink/ink2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36:39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1033 2144,'0'-13'699,"0"13"-694,0 0-1,0 0 1,0-1 0,0 1 0,0 0 0,0 0 0,0 0 0,0 0 0,0 0 0,0 0 0,0 0 0,0 0 0,0 0 0,0 0 0,0-1 0,0 1 0,0 0 0,0 0 0,0 0 0,0 0 0,0 0 0,0 0 0,0 0 0,1 0 0,-1 0 0,0 0-1,0 0 1,0-1 0,0 1 0,0 0 0,0 0 0,0 0 0,0 0 0,0 0 0,0 0 0,0 0 0,0 0 0,0 0 0,1 0 0,-1 0 0,0 0 0,0 0 0,0 0 0,0 0 0,0 0 0,0 0 0,0 0 0,0 0 0,0 0 0,1 0-1,-1 0 1,0 0 0,0 0 0,0 0 0,0 0 0,0 0 0,11 0 155,-8 0 48,-3 0-21,3-3 186,-2 2-333,0 0-4,0 0 0,0 0 0,0 0 0,0-1 1,0 1-1,0 0 0,0-1 0,-1 1 0,1-1 0,0 1 1,-1-1-1,1 1 0,-1-1 0,1 1 0,-1-1 0,0 1 0,0-1 1,0 0-1,0-2 0,0-40 929,0 41-931,0 1 0,0-1 0,0 0 1,0 1-1,-1-1 0,1 1 0,-1-1 0,0 1 0,1-1 0,-1 1 0,-3-5 0,3 5-6,0-1 0,0 0 1,-1 0-1,2 1 0,-1-1 0,0 0 0,1 0 0,-1 0 0,1 0 1,0 0-1,0-5 0,0-7 34,1 4-24,-1 0 0,0-1-1,-4-18 1,1 17-31,-2-18 2,10-10 23,-9 6 4,2 22-23,0 0 0,-1-21 0,3-95-93,0 123 108,-1 0-1,0-1 1,-2-9 0,-2-14 298,10 0-97,-9 16-195,0 6-36,2-5 22,0 0 0,1 0 0,1 0-1,1-20 1,0 9-76,-1-75 237,0 98-179,0-1 0,0 0 0,0 0 0,0 1-1,1-1 1,-1 0 0,0 1 0,1-1 0,-1 0-1,1 1 1,0-1 0,-1 1 0,1-1 0,0 1-1,0-1 1,2-1 0,3-6-22,5-14-18,-9 18 30,0 0 1,0 1 0,0 0 0,0-1 0,1 1-1,-1 0 1,5-5 0,-5 7 55,0-1 0,0 0 0,0 1 0,0-1 1,2-6-1,-3 8-59,-1-1 1,1 1-1,0-1 1,-1 1-1,1-1 1,0 1-1,0 0 1,0-1-1,0 1 1,0 0-1,0 0 1,0 0-1,0 0 1,0 0-1,1 0 1,-1 0-1,0 0 1,1 0-1,-1 0 0,1 1 1,-1-1-1,1 1 1,-1-1-1,1 1 1,-1 0-1,1-1 1,-1 1-1,1 0 1,2 0-1,-1 0 18,0 0 0,0 0 0,0 0 0,0 1 0,0-1 0,4 2-1,-1 5 30,-4-3-40,9 2-90,-10-5 91,1 0 1,-1-1-1,1 1 1,-1 0-1,1 0 0,-1 0 1,1 0-1,-1 0 1,0 1-1,0-1 1,0 0-1,2 3 0,4 9 159,-1 0 0,8 28-1,-11-32-147,-2-7 8,-1 0 0,0 0 0,1 0 0,-1 0 0,0 0 0,0 0 0,0 0 0,0 0 0,-1 0 0,1 0 0,0 0 0,-1 0 0,0 0 0,1 0 0,-1 0 0,0 0 0,0 0 0,-2 2 0,-1 5 101,-1 7 59,4-12-149,0 0 1,-1 0-1,1 0 1,-1 0-1,0 0 1,0 0-1,0 0 1,0-1 0,-1 1-1,1-1 1,-1 0-1,-4 4 1,4-3 37,0-1 0,1 0 0,0 0 0,-1 1 0,-1 4 0,2-4-24,0-1 1,0 1 0,0-1-1,0 0 1,-4 5 0,-11 5 32,6-6-291,15-2-180,1 0 425,-5-5-32,0 0 0,0 0 0,1 1 0,-1-1 0,0 0 0,0 0 0,1 0 1,-1 1-1,0-1 0,1 0 0,-1 0 0,0 0 0,0 0 0,1 0 0,-1 1 0,0-1 0,1 0 1,-1 0-1,0 0 0,1 0 0,-1 0 0,0 0 0,1 0 0,-1 0 0,1-1 0,5 1-18,-3-1-33,0 1 1,0 0-1,0 0 0,0 0 0,1 0 1,-1 0-1,0 1 0,0-1 1,0 1-1,4 1 0,-2 1-89,2 0 124,-1 0-1,1 1 1,-1 0 0,0 0-1,6 5 1,1 5 121,-12-14-93,-1 1 0,1-1 0,-1 1-1,0-1 1,1 1 0,-1-1 0,0 1 0,0 0 0,1-1-1,-1 1 1,0-1 0,0 1 0,0 0 0,0-1-1,0 1 1,0 0 0,0-1 0,0 1 0,0 0 0,0-1-1,0 1 1,0-1 0,0 1 0,0 0 0,-1 0 0,1-1 7,-3 6 97,-1-2-34,2-1-45,0-1-1,-1 1 1,1-1 0,-1 0 0,1 1 0,-1-1-1,0-1 1,-5 4 0,-20 0 292,6 6-101,-5-5-74,20-3-75,-9 1-1108,16-4 982,0 0-1,-1 0 0,1 0 1,0 0-1,-1 0 0,1 0 1,0 0-1,0 0 1,-1 0-1,1 0 0,0 0 1,0 0-1,-1 0 0,1 0 1,0-1-1,0 1 0,-1 0 1,1 0-1,0 0 0,0 0 1,0 0-1,-1-1 0,1 1 1,0 0-1,0 0 0,0-1 1,0 1-1,0 0 0,-1 0 1,1-1-1,0 1 0,0 0 1,0 0-1,0-1 0,0 1 1,0 0-1,0 0 0,0-1 1,0 1-1,0 0 0,0 0 1,0-1-1,0 1-29,1-1-1,-1 1 0,0 0 1,1-1-1,-1 1 1,1 0-1,-1 0 1,0-1-1,1 1 1,-1 0-1,1 0 1,-1 0-1,1 0 0,-1 0 1,1 0-1,-1 0 1,0 0-1,1 0 1,-1 0-1,1 0 1,-1 0-1,1 0 0,0 0 1</inkml:trace>
</inkml:ink>
</file>

<file path=ppt/ink/ink2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36:39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1 1888,'-13'0'613,"10"0"-367,3 0 74,0 2 624,0 9-310,0-11-627,0 0-1,0 0 1,0 1-1,0-1 1,0 0-1,0 0 1,0 0 0,0 0-1,0 0 1,0 0-1,0 0 1,0 0-1,0 0 1,0 1-1,0-1 1,0 0 0,0 0-1,0 0 1,0 0-1,0 0 1,0 0-1,0 0 1,0 0-1,0 0 1,0 0-1,0 0 1,0 1 0,0-1-1,0 0 1,0 0-1,0 0 1,1 0-1,-1 0 1,0 0-1,0 0 1,0 0 0,0 0-1,0 0 1,0 0-1,0 0 1,0 0-1,0 0 1,0 0-1,1 0 1,-1 0-1,0 0 1,0 0 0,0 0-1,0 0 1,0 0-1,0 0 1,0 0-1,0 0 1,0 0-1,0 0 1,1 0 0,-1 0-3,1 0 1,-1 0 0,1 0 0,-1 0 0,1 0-1,-1 0 1,1 0 0,-1 0 0,1 0 0,-1 0 0,1 1-1,-1-1 1,1 0 0,-1 0 0,1 0 0,-1 1 0,1-1-1,-1 0 1,0 1 0,1-1 0,-1 0 0,0 1-1,1-1 1,-1 0 0,0 1 0,1-1 0,-1 1 0,0-1-1,0 1 1,1-1 0,-1 1 0,0-1 0,0 1 0,0-1-1,0 1 1,0-1 0,0 1 0,1-1 0,-1 1 0,0-1-1,-1 2 1,4 3 1,1 0-24,0-1 23,0-1-1,0 1 1,0 0-1,6 3 1,-3-3 303,-2-2-245,0 0-1,-1 0 1,0 1 0,0 0-1,5 3 1,-8-5-72,0 0 1,0 0 0,0 0-1,-1 0 1,1 0 0,0 0-1,-1 0 1,1 0 0,0 0-1,-1 0 1,1 1 0,-1-1-1,0 0 1,1 0 0,-1 1-1,0-1 1,0 0 0,0 0-1,0 1 1,0-1 0,0 0-1,0 0 1,0 1 0,0-1-1,-1 0 1,1 2-1,-11 24 121,10-23-95,0-1-1,-1 1 0,1-1 0,-1 1 0,1-1 0,-1 0 1,0 0-1,-1 0 0,1 0 0,-3 3 0,-6 7 36,-3 6-3,5-6-31,-20 21 0,10-15-23,-1-1-1,-37 27 1,38-29 346,18-15-329,0 1 0,-1-1 0,1 0 0,0 1-1,-1-1 1,1 0 0,-1 0 0,1 0 0,-1 0 0,0 0 0,1-1 0,-1 1-1,0 0 1,1-1 0,-1 1 0,0-1 0,-2 0 0,1 0-39,6-2 134,9-18 69,-9 16-144,-1 0 0,0 0 0,1 0 0,5-7 0,8-6-62,15-15-110,-29 30 131,0 1-1,0-1 0,0 1 1,0-1-1,0 1 1,1 0-1,-1 0 0,0 0 1,0 0-1,1 0 1,-1 0-1,1 1 0,3-1 1,-4 1 24,-1 0 1,0 0-1,0 0 0,1 0 1,-1 0-1,0 0 0,1 1 1,-1-1-1,0 0 1,0 1-1,1-1 0,-1 1 1,0-1-1,0 1 1,0 0-1,0 0 0,0-1 1,0 1-1,0 0 0,0 0 1,0 0-1,0 0 1,0 0-1,-1 0 0,2 2 1,3 8 91,-5-9-99,1-1 0,-1 0 0,1 0 0,-1 0 0,1 0 0,-1 0 0,1 1 0,0-1 0,-1 0 0,1 0 0,0-1 0,0 1-1,0 0 1,0 0 0,0 0 0,0-1 0,1 2 0,10 3 117,-11-5-112,0 1 0,0-1 0,0 1 0,1-1 0,-1 1 0,0-1 0,0 1-1,0 0 1,0-1 0,0 1 0,0 0 0,0 0 0,-1 0 0,1 0 0,0-1 0,0 1 0,0 2 0,0-2 10,-1 0 1,1 0-1,-1 0 0,1 0 1,-1 0-1,1 0 0,-1 0 1,1 0-1,0 0 1,-1-1-1,1 1 0,0 0 1,0-1-1,0 1 1,0 0-1,-1-1 0,1 1 1,0-1-1,0 1 0,0-1 1,0 0-1,0 1 1,2-1-1,-2 0-119,0 0-1,0-1 1,0 1 0,0 0 0,0-1-1,0 1 1,0-1 0,-1 1 0,1-1-1,0 0 1,0 1 0,0-1-1,0 0 1,-1 1 0,1-1 0,0 0-1,-1 0 1,1 0 0,-1 0 0,1 0-1,-1 0 1,1 0 0,0-1-1,12-14-1353</inkml:trace>
</inkml:ink>
</file>

<file path=ppt/ink/ink2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36:40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1888,'0'0'613,"3"0"-367,15-1 759,-10 1-869,1 0 0,-1 0 0,1 0 0,15 4 0,-8 2-119,-12-5-12,-1 0-1,0 0 1,1 0-1,-1 0 1,1 0-1,-1 0 1,6-1-1,40 0 87,-48 0-89,1 0 0,-1 0 0,0 0-1,0 0 1,0 0 0,0 0 0,0 0 0,0 1 0,0-1 0,0 0 0,0 0 0,0 1 0,2 0 0,-3-1 1,0 1 1,1-1 0,-1 1-1,0-1 1,0 1 0,0-1-1,0 1 1,1-1 0,-1 1-1,0-1 1,0 1 0,0 0 0,0-1-1,0 1 1,0-1 0,0 1-1,0-1 1,0 1 0,-1-1-1,1 1 1,0-1 0,0 1-1,0-1 1,-1 1 0,1 0 0,-11 15 401,8-11-288,0-1-1,-1 1 1,1-1 0,-1 0 0,0 0 0,0 0-1,0 0 1,-7 4 0,-17 16 560,4-6-276,21-16-362,1 0 1,-1-1 0,1 1 0,0 0-1,0 0 1,0 0 0,0 1 0,0-1-1,0 0 1,0 1 0,1-1-1,-2 4 1,-8 10-99,8-9 25,2-6 33,1-1 0,0 0 0,0 1 0,0-1 0,0 1 0,0-1 0,-1 1 0,1-1 0,0 1 0,0-1 0,-1 0 0,1 1 0,0-1 0,-1 0 0,1 1 0,0-1 0,-1 0 0,1 1 0,-1-1 0,1 0 0,0 0 1,-1 1-1,1-1 0,-1 0 0,1 0 0,-1 0 0,1 0 0,-1 1 0,1-1 0,-1 0 0,1 0 0,-1 0 0,1 0 0,-1 0 0,0 0 0,-1 0 70,4 2 150,8 6-60,-10-8-153,0 0-1,0 0 0,1 0 1,-1 0-1,0 0 0,0 0 1,0-1-1,1 1 0,-1 0 1,0 0-1,0 0 0,0 0 1,0 0-1,1 0 0,-1 0 1,0 0-1,0-1 1,0 1-1,0 0 0,1 0 1,-1 0-1,0 0 0,0-1 1,0 1-1,0 0 0,0 0 1,0 0-1,0 0 0,1-1 1,-1 1-1,0 0 0,0 0 1,0-1-1,0 1 1,0 0-1,0 0 0,0 0 1,0-1-1,0 1 0,0 0 1,0 0-1,0 0 0,0-1 1,-1 1-1,1 0 0,0 0 1,0-1-1,0 1-3,0 0 1,0 0-1,0 0 0,0 0 1,0 0-1,0 0 0,0 0 1,0 0-1,0-1 0,0 1 1,0 0-1,0 0 0,0 0 1,0 0-1,0 0 1,0 0-1,0 0 0,0 0 1,0 0-1,0 0 0,0-1 1,0 1-1,0 0 0,0 0 1,0 0-1,0 0 0,0 0 1,0 0-1,0 0 0,0 0 1,1 0-1,-1 0 0,0 0 1,0 0-1,0 0 0,0 0 1,0-1-1,0 1 0,0 0 1,0 0-1,0 0 0,0 0 1,0 0-1,1 0 0,-1 0 1,0 0-1,0 0 0,0 0 1,0 0-1,0 0 0,0 0 1,0 0-1,0 0 0,0 0 1,0 0-1,1 1 0,10-1 14,-9 0-48,-2 0-26,0 0-182,0 0-608,0 0-171,3-3-1162,11-11 645</inkml:trace>
</inkml:ink>
</file>

<file path=ppt/ink/ink2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36:40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4064,'0'-17'1504,"0"17"-1184,0 17-64,0-17 352,16 0-384,0 0 256,1 0-256,-1 0 128,0 0-192,17 0-3456,0 0 1792</inkml:trace>
</inkml:ink>
</file>

<file path=ppt/ink/ink2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36:41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1 525 3712,'0'14'1221,"0"-14"-1213,0 0 0,0 0 1,0 0-1,0 0 0,0 0 0,0 0 0,0 0 0,0 1 0,-1-1 1,1 0-1,0 0 0,0 0 0,1 0 0,-1 0 0,0 0 0,0 0 1,0 0-1,0 0 0,0 0 0,0 1 0,0-1 0,0 0 0,0 0 1,0 0-1,0 0 0,0 0 0,0 0 0,0 0 0,0 0 0,0 0 1,0 0-1,0 0 0,0 0 0,0 0 0,1 1 0,-1-1 0,0 0 0,0 0 1,0 0-1,0 0 0,0 0 0,0 0 0,0 0 0,0 0 0,0 0 1,0 0-1,1 0 0,-1 0 0,0 0 0,0 0 0,0 0 0,0 0 1,0 0-1,0 0 0,0 0 0,0 0 0,3 0-120,-1 0 328,1 0 1,0 0-1,-1 0 0,1 0 0,0 0 1,0-1-1,-1 1 0,5-2 1,1-3 107,19-7 461,0 1-513,-21 9-220,0 0 0,0-1 0,0 0-1,0 0 1,-1-1 0,10-7 0,-8 6 0,-1 0 0,1 0 0,8-3 0,-5 3 22,0 0 0,0-1-1,-1 0 1,1-1 0,-1 0 0,14-14 0,-19 16-76,-1 0-1,1 0 1,-1 0 0,0 0-1,0 0 1,-1-1 0,1 1-1,-1-1 1,0 0 0,-1 0-1,0 0 1,0 0 0,0 0-1,0 0 1,-1-7 0,2-22 32,11-47 0,-9 57-26,1-1 28,-2 16 18,-1 0 1,-1 0 0,1-16-1,-2-54-759,1 80 706,-1 0 0,0 0 1,0 0-1,0 0 0,0 0 0,0 0 0,0 0 1,0 0-1,0 0 0,0 0 0,0-1 0,0 1 1,0 0-1,0 0 0,0 0 0,0 0 0,0 0 1,0 0-1,0 0 0,0 0 0,0 0 0,-1 0 0,1-1 1,0 1-1,0 0 0,0 0 0,0 0 0,0 0 1,0 0-1,0 0 0,0 0 0,0 0 0,0 0 1,0 0-1,0 0 0,0 0 0,0 0 0,-1 0 1,1 0-1,0 0 0,0 0 0,0 0 0,0 0 1,0 0-1,0-1 0,0 1 0,0 0 0,0 0 1,0 1-1,-1-1 0,1 0 0,0 0 0,0 0 0,0 0 1,0 0-1,0 0 0,-2 0 8,0 0 1,0 1-1,0-1 0,1 1 1,-1-1-1,0 1 0,0 0 1,1 0-1,-1-1 0,0 1 1,1 0-1,-1 1 0,1-1 1,-1 0-1,1 0 0,-2 3 1,-9 10 98,0 0 0,-16 27 1,-2 2-40,25-37-58,-6 7 25,1-1-1,0 1 1,1 1 0,1-1 0,0 2 0,1-1 0,-7 20 0,7-13 56,1-7-18,1 2 0,1-1-1,0 0 1,-3 30 0,7-33-25,-1-10-32,1 0 1,0-1 0,0 1-1,0-1 1,0 1 0,0 0-1,0-1 1,1 1 0,-1-1 0,0 1-1,1 0 1,-1-1 0,1 1-1,0-1 1,0 0 0,1 3-1,22 26 179,-19-24-84,0 0-1,0 0 1,0 0-1,1 0 0,-1-1 1,13 9-1,-14-12-47,0 0 0,-1 0 0,1 0 0,0 0 0,0 0-1,0-1 1,5 1 0,4 2 59,4 2 131,-14-5-231,0 1-1,1-1 1,-1 0 0,1 0-1,-1-1 1,1 1 0,5 0 0,40-1-4894,-47 0 2710</inkml:trace>
</inkml:ink>
</file>

<file path=ppt/ink/ink2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36:41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10 3552,'0'0'1147,"-3"0"-683,-8 0-145,9 0 321,2 0-165,0 0 122,2 0-234,2 0-290,-2 1-53,0-1 0,1 0 0,-1 0 0,0 0 0,0-1-1,0 1 1,0 0 0,0-1 0,3 0 0,-2-3 19,2 1 41,3 9-24,-8-5-55,1-1 5,-1 1 0,1-1-1,-1 0 1,1 1 0,0-1-1,-1 0 1,1 1 0,0-1-1,-1 0 1,1 0 0,0 0 0,-1 1-1,1-1 1,0 0 0,-1 0-1,1 0 1,0 0 0,0 0 0,-1 0-1,1 0 1,0-1 0,-1 1-1,2 0 1,0-1 17,0 1-19,-1 0 1,0 0-1,1 0 0,-1 1 0,0-1 1,1 0-1,-1 0 0,0 1 0,1-1 1,-1 1-1,0-1 0,0 1 1,0-1-1,1 1 0,-1 0 0,0 0 1,0 0-1,0-1 0,0 1 0,0 0 1,0 0-1,0 0 0,-1 0 0,2 3 1,4 9-48,1-8 32,-7-5 18,1 0 0,-1 1 0,0-1 1,1 0-1,-1 1 0,1-1 0,-1 0 0,0 1 1,1-1-1,-1 0 0,0 1 0,1-1 0,-1 1 0,0-1 1,1 0-1,-1 1 0,0-1 0,0 1 0,0-1 1,1 1-1,-1-1 0,0 1 0,0-1 0,0 1 0,0-1 1,0 1-1,0 0 0,0-1 0,0 1 0,0-1 1,-1 2-1,1 0 28,0 0 0,0 0 0,-1 0 0,1 0 0,-1 0 0,1 0 0,-1 0 0,0 0 0,0-1 0,0 1 0,-1 2 0,1-2-1,0-1-1,0 1 0,0-1 1,0 1-1,1-1 1,-1 1-1,1 0 0,-1-1 1,1 1-1,-1-1 1,1 3-1,-3 1-22,-24 39-17,24-41-132,3-3 127,3 0 374,79 0 538,-68 0-826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36:31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1888,'0'0'613,"2"0"-367,4-1-24,-2 1 114,0 0 0,1 0 1,-1 0-1,0 0 0,0 0 0,0 1 0,5 1 0,54 29 1920,-60-29-2190,0 0-1,0 0 1,0 1-1,0-1 0,0 1 1,0-1-1,0 1 1,-1 0-1,1 0 0,-1 0 1,0 0-1,0 0 0,0 1 1,-1-1-1,1 1 1,-1-1-1,0 1 0,0 0 1,0-1-1,0 1 1,0 0-1,-1 5 0,1 9 127,-1-8-100,0 1 0,0-1 0,-3 19 0,-8 2 84,9-18-120,1-11-31,1 1 0,0-1 0,-1 0 0,1 0 0,-1 1 1,0-1-1,0 0 0,0 0 0,0 0 0,0 0 0,-1 0 0,1 0 0,0 0 0,-3 1 0,-7 10 129,-13 10 85,23-22-220,-1 1 0,1-1-1,-1 0 1,0 0 0,1 0 0,-1 0 0,0-1-1,0 1 1,0 0 0,0-1 0,1 0 0,-1 1 0,-3-1-1,-39 0 148,41 0-465,6 0 86,4 0 137,-3-1 59,-1 1 0,1 0 0,0 0 0,-1 0 0,1 1 0,-1-1 0,1 1-1,4 1 1,-5 0 13,1 0 1,-1-1-1,1 1 0,-1-1 0,1 0 0,0 0 0,-1 0 0,1 0 0,0-1 1,7 1-1,64-1 276,-72 0-346,0 0 1,1-1-1,-1 1 0,0-1 1,0 1-1,0-1 1,0 0-1,0 0 1,5-3-1,3 0-604,9-1-2783,9-8 960</inkml:trace>
</inkml:ink>
</file>

<file path=ppt/ink/ink2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36:46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1 576,'-49'16'192,"49"-16"-128,0 17-32,0-17 64,0 0-64</inkml:trace>
</inkml:ink>
</file>

<file path=ppt/ink/ink2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36:46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1 736,'-13'13'224,"12"-12"-217,1-1 0,-1 1 0,1 0 0,0-1 0,-1 1 0,1-1 1,0 1-1,-1 0 0,1-1 0,0 1 0,0 0 0,0-1 0,0 1 0,-1 0 0,1 0 0,0-1 0,0 1 1,0 0-1,1-1 0,-1 1 0,0 0 0,0-1 0,0 2 0,1 0 47,-1 58 901,0-58-875,0 0 0,0 0 1,0-1-1,0 1 0,0 0 1,0 0-1,-1-1 1,1 1-1,-1 0 0,1-1 1,-1 1-1,0 0 0,1-1 1,-1 1-1,0-1 1,-1 2-1,-4 6 218,1 4 70,-1-9-189,-1 1 3,7-5-179,0 0 1,0 0-1,-1 1 0,1-1 1,0 0-1,0 0 1,0 1-1,0-1 0,0 0 1,0 0-1,0 1 0,0-1 1,0 0-1,0 0 1,0 1-1,0-1 0,0 0 1,0 0-1,0 1 1,0-1-1,0 0 0,1 0 1,-1 0-1,0 1 1,0-1-1,0 0 0,0 0 1,0 0-1,0 1 1,1-1-1,-1 0 0,0 0 1,0 0-1,1 1 1,2 0 48,1 0 0,-1-1 0,1 1 0,-1-1 1,1 1-1,-1-1 0,1 0 0,6-1 1,-2 0-17,5 1 108,1-1 1,-1-1-1,13-3 0,-13 3-64,1-1 0,-1 2-1,15-1 1,35 2-794,2 0 143</inkml:trace>
</inkml:ink>
</file>

<file path=ppt/ink/ink2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36:51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607 1 1664,'0'0'528,"-3"2"-325,-1 3-168,0-2 128,0 1 1,0 0 0,1 0-1,-5 6 1,5-5-93,0 0 0,0-1-1,0 0 1,-1 0 0,0 0 0,0 0 0,0 0 0,-8 5-1,-19 17 146,13-7 56,-49 44 667,36-37-631,-52 43 258,12-20-144,13-2-145,10-18-92,30-19-91,-25 19 0,22-9 29,18-16-95,0 0 0,-1-1 0,0 0 1,0 1-1,0-1 0,-5 2 0,4-2 4,-5 2 8,10-4-38,0-1 0,-1 0 1,1 0-1,0 0 0,0 1 1,0-1-1,0 0 0,0 0 1,0 0-1,0 1 0,0-1 1,0 0-1,0 0 1,0 1-1,0-1 0,0 0 1,0 0-1,0 1 0,0-1 1,0 0-1,0 0 0,0 1 1,0-1-1,0 0 0,0 0 1,0 0-1,0 1 1,0-1-1,1 0 0,-1 0 1,0 0-1,0 1 0,0-1 1,0 0-1,1 0 0,-1 0 1,0 0-1,0 1 0,1-1 1,-1 0 11,1 1 0,-1-1 1,1 0-1,0 0 0,0 1 1,-1-1-1,1 0 0,0 0 0,-1 0 1,1 0-1,0 0 0,0 0 1,-1 0-1,1 0 0,0 0 1,-1 0-1,1-1 0,0 1 1,-1 0-1,1 0 0,1-1 0,3-1 88,2 0-479,0-1 0,1 1 0,-1 1 0,1-1 0,13 0 0,12 2-1073</inkml:trace>
</inkml:ink>
</file>

<file path=ppt/ink/ink2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36:55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363 0 224,'-2'5'14,"-1"-1"-1,0 0 1,0 0-1,0 0 1,0 0-1,-1 0 1,-6 6-1,-5 3 2,-3 10-7,15-18 6,-1 0-1,1 0 1,-1-1 0,0 1-1,0-1 1,0 0-1,-7 4 1,4-3 75,0 0 0,0 1 0,1 0 0,0 0-1,0 1 1,0 0 0,1 0 0,-7 12 0,8-13-42,0-1-1,-1 1 1,1-1 0,-1 0-1,0-1 1,0 1 0,-10 6-1,11-8-33,0 0 0,0 1 0,0 0 0,1 0 0,-1 0 0,1 0 0,0 1 0,1 0 0,-1-1 0,1 1 0,-1 0 0,0 6 0,-7 9-22,-3 13 4,10-22 4,-3 11-14,-18 14-54,21-30 67,0 1 1,0 0-1,1-1 1,0 1-1,0 0 1,1 1-1,-2 13 1,0 5 29,-8 23 30,6 0 65,-1-23-75,4-16-17,0 0-1,0 0 1,0 19 0,2 97-53,-1-95 14,0-21 44,1 1 0,0 0 0,1-1-1,3 18 1,7 5 108,-6-3 80,6-9-43,-6 12 145,1-12-254,1 0 1,0 0-1,1-1 1,14 23-1,5-5-18,-5 6 122,-10-25 285,23 25 1,-19-25-393,-11-13-116,1 1 0,1-1 0,-1 0 0,1-1 0,8 6 0,4 2-61,17 15-36,5-6 176,-14 5 320,-22-24-291,0 0 0,0 0-1,12 3 1,-10-3 31,0 0 1,0 0-1,0 1 0,9 6 0,0 3 45,-12-9-149,0-1 0,0 1 1,1-1-1,-1 0 1,1 0-1,0 0 0,0-1 1,9 4-1,20 1-119,14 5 86,-14-3 218,0-2 0,49 5 0,-70-10-148,17 0 107,41-1 1,-42-2-92,37 4 0,-31 3-24,-15-3-12,1 0 0,21-1 0,-16-1 0,-4-1 13,0 0 0,23-4-1,17-7 31,7 6 27,10-6 21,-37 7 36,80-11 211,-33 2-234,-55 10-4,53-14 1,83-44 99,-160 57-154,-3 1-21,1-1 0,-2 1 0,1-1 0,0-1 0,-1 1 1,0-1-1,9-8 0,-3-1 99,20-26 1,-18 20-1,-6 10-79,-1 1 0,-1-1-1,0 0 1,0-1 0,8-21 0,0-9 48,-4 15-35,-2 1 0,6-31 1,-8 7 64,-2 24-81,0 9 20,-2 0 1,1-25 0,-2-16 14,-4-80-68,-2 97-124,-4-67-110,8 76 256,-8-48 1,5 57 12,2 5 30,1 7 8,-1-1-1,0 0 1,-1 1 0,-6-18-1,2 9-13,5 11-46,-1-1 0,-1 1 0,0-1 0,0 1 0,-7-10 0,-4-2 27,6 7-63,0 0-1,-2 0 0,0 1 0,-13-13 0,15 20-15,1-1-1,-14-5 0,-8-5 2,3-2 24,15 9 28,-1 1 0,1 1 0,-25-11 0,-39-4 20,-9-5-112,-8 5 21,39 5 77,30 10-6,-1 0 0,-36-6 0,25 11-54,-41 1 0,43 2-72,22-2-22,0 2 0,0-1 0,-20 5 0,-37 20-957,-9-7-2798,77-17 3809</inkml:trace>
</inkml:ink>
</file>

<file path=ppt/ink/ink2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36:57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822 0 736,'0'0'224,"-3"0"-128,-2 0-65,-12 2-123,16-2 87,1 0-1,-1 0 1,1 0 0,0 1 0,-1-1-1,1 0 1,-1 1 0,1-1 0,0 0-1,-1 1 1,1-1 0,0 0 0,-1 1-1,1-1 1,0 1 0,-1-1 0,1 0-1,0 1 1,0-1 0,0 1 0,0-1-1,-1 1 1,1-1 0,0 1 0,0-1-1,0 1 1,0-1 0,0 1 0,0 0-1,-3 4-52,-22 11 137,1-2 28,17-10-88,-1 0-1,0-1 1,0 0-1,-1-1 0,1 1 1,-10 0-1,-25 8-51,33-7 98,0-1-1,-1 0 1,1 0-1,-19 1 1,12-2 71,-43 9 211,42-8-218,8-2-14,-1 0 0,0 1 0,1 1 0,-18 6 0,-19 4 147,35-10-197,0 0 0,0 0 0,-17 8 0,22-8-30,0 0 0,-15 4 0,16-6-1,-1 1-1,1 0 1,1 0 0,-1 1 0,0 0 0,-7 4 0,-14 12 211,5 8-69,1-10-25,17-15-124,0 0 0,0 0 0,1 1 0,0 0 0,-1 0 0,1 0 0,0 0 0,0 0 0,1 1 0,-1-1 0,-2 7 0,-3 5 20,3-4 62,0 0-1,-10 14 1,12-20-81,1-1 1,0 0 0,0 1-1,0 0 1,1-1-1,-2 6 1,2-4 0,-1 0-1,1-1 1,-1 1-1,-1-1 1,1 1-1,-5 5 1,4-6 2,1-1 1,0 0 0,0 1-1,0-1 1,1 1-1,0 0 1,-1-1 0,2 1-1,-2 6 1,1 9 179,2 21 0,0-6-123,-2-26-82,0-6-2,1 0 0,0 0 0,0 0 0,0 0-1,0 0 1,0 1 0,1-1 0,-1 0 0,1 0 0,1 3-1,0-2 3,0 0 0,0 0 0,0 0 0,-1 0 0,1 0 0,-1 1 0,0-1 0,0 7 0,-1-11-2,0 1 0,0-1 0,0 0-1,0 1 1,0-1 0,0 0 0,0 1 0,0-1 0,0 0 0,0 1 0,0-1 0,0 0-1,0 1 1,0-1 0,0 0 0,1 1 0,-1-1 0,0 0 0,0 0 0,0 1 0,0-1 0,1 0-1,-1 0 1,0 1 0,1-1 0,3 4 27,0 0 24,0 0-1,0 0 1,-1 0 0,5 6-1,-4-3 11,-3-4-53,0 0 0,0 0 0,1 0 0,-1 0 0,1-1 0,0 1 0,0 0 0,0-1 0,0 0 0,0 1 0,0-1 0,1 0 0,-1 0 0,5 2 0,3 1 88,-7-4-85,-1 0 0,0 0 0,1 0 0,-1 0 0,0 1 0,0-1 0,0 1 0,2 2 0,4 4-24,-5-5-5,0 1-1,1-1 1,-1 0-1,1 0 1,4 3-1,3-1-10,-9-4 25,1 0 0,-1 0 0,0 0-1,1 1 1,-1-1 0,0 1 0,0-1 0,2 3-1,-2-2 7,-1-1-1,1 1 0,0-1 0,0 1 0,1-1 0,-1 0 0,0 0 0,0 0 0,1 0 0,-1 0 1,0-1-1,1 1 0,2 0 0,8 2 19,3 3 28,-13-5-45,1 1-1,-1-1 1,1 0 0,-1 0 0,1-1-1,0 1 1,-1-1 0,5 1-1,-1-1-2,-1 1 0,1-1-1,-1 2 1,12 2-1,6 2 11,-2-3 6,1-1-1,38-3 0,-25 0 105,85 1 78,-111 0-200,0 0 0,13-3 0,16-8 8,-7 10 25,-24 1-23,0 0-1,0-1 0,15-2 0,10-8 0,2 3 21,-15-1-10,-11 5-11,1 0-1,0 0 1,0 1-1,13-3 1,23-5-54,-27 8 27,-8 2 23,0-1 1,0-1-1,-1 1 1,13-6-1,-5 0 11,0 1 35,25-8-1,-10 9 12,0-5 59,-14 7-73,-14 3-43,-1 1 0,0-1 0,1-1 0,-1 1 0,0 0 0,0-1 1,0 0-1,0 0 0,0 0 0,0-1 0,0 1 0,-1-1 0,7-6 0,6-5 46,-12 12-36,0 0-1,-1-1 0,1 1 1,-1-1-1,1 0 1,-1 0-1,0 0 0,0-1 1,-1 1-1,1-1 0,-1 1 1,1-1-1,-1 0 0,2-5 1,-4 7-20,1 0 1,0 0-1,-1 0 1,0 0 0,1 0-1,-1 0 1,0 0-1,0 0 1,0 0-1,0-3 1,-1-5 18,2-23 136,1 17-117,-2 1 0,0 0-1,-1 0 1,-3-20-1,3 32-40,-3-10-20,1-1-1,1 1 1,-2-23-1,4 30 14,-1-1-1,1 0 1,-2 1-1,1-1 1,-3-7-1,-2-10-17,3 4 23,2 12 9,0 0 1,-1 0-1,0 1 1,0-1-1,-6-12 0,-1 1 23,6 11-32,-1 0 0,0 0 0,-1 1 0,1 0 0,-1 0 0,-10-11 0,-2-5-15,16 21 31,0 0 1,-1 0 0,1 0 0,-1 0-1,1 0 1,-1 0 0,1 1 0,-1-1-1,0 1 1,0-1 0,0 1-1,0-1 1,0 1 0,0 0 0,0 0-1,0 0 1,-4-1 0,-25-6-107,17 4 40,0 0 0,-22-10 0,29 11 61,1 0 0,0 1 1,-1 0-1,1 0 0,-1 0 0,0 1 1,0 0-1,1 0 0,-1 1 0,0 0 1,-8 1-1,1-1 16,-67 0 29,67 0-53,-3 0 32</inkml:trace>
</inkml:ink>
</file>

<file path=ppt/ink/ink2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37:05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 2816,'0'-14'917,"0"12"-565,2 2-74,9 0 335,-8 0-117,-3 0 218,0 0-218,7-1 37,-5 1-473,0 0 0,0 0 0,-1 0 1,1 0-1,0 0 0,0 0 0,0 1 0,-1-1 1,1 1-1,3 0 0,0 6 124,-5-6-176,0-1 0,0 1 0,1-1 1,-1 0-1,0 1 0,1-1 0,-1 1 1,0-1-1,1 0 0,-1 1 0,0-1 1,1 0-1,-1 1 0,1-1 1,-1 0-1,1 0 0,-1 1 0,1-1 1,-1 0-1,1 0 0,-1 0 0,1 0 1,-1 0-1,1 0 0,-1 0 0,1 0 1,-1 0-1,1 0 0,-1 0 1,1 0-1,0 0 0,1 0 8,0 0 0,0 0-1,0 1 1,0-1 0,0 1-1,0-1 1,0 1 0,-1 0 0,1 0-1,0 0 1,0 0 0,1 1 0,-1-1 19,-1 0 0,1 0-1,-1 0 1,1-1 0,0 1 0,-1-1 0,1 1 0,0-1 0,0 1 0,-1-1 0,4 0 0,61 0 600,-63 0-588,1 0 0,-1 0 0,0-1 0,1 0 0,-1 0 0,0 0 0,0 0 0,4-1 0,9-4 26,-10 5-65,-1 0 0,1 0 0,10 1 0,19-3 13,6-10 69,-32 10-82,-1 0 0,1 0 0,0 1 0,0 0 1,16-2-1,-22 4-6,-1 0 1,1 0-1,0 0 1,0-1-1,0 1 1,0-1-1,-1 1 1,1-1-1,0 0 1,-1 0 0,4-2-1,-4 1 11,1 1-1,-1 0 1,0 0-1,1 1 1,-1-1 0,0 0-1,1 1 1,-1-1-1,1 1 1,-1 0-1,4 0 1,24 0 392,-27 0-287,-3 0 79,0 0-304,0 0-826,0 0-150,0 0-1439</inkml:trace>
</inkml:ink>
</file>

<file path=ppt/ink/ink2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37:06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1888,'0'0'613,"0"0"-367,0 0-6,0 0 346,0 0-84,0 0 260,0 0-186,0 0 107,0 0-219,0 0-6,0 0-143,0 0 53,0 0-117,0 0-6,0 3-42,0 8 127,0-11-325,0 0-1,0 0 0,0 0 1,0 0-1,0 0 0,0 0 1,0 0-1,0 1 0,0-1 0,0 0 1,0 0-1,0 0 0,0 0 1,0 0-1,0 0 0,0 0 1,0 0-1,0 0 0,0 1 0,0-1 1,0 0-1,0 0 0,0 0 1,0 0-1,0 0 0,0 0 1,0 0-1,-1 0 0,1 0 1,0 0-1,0 0 0,0 0 0,0 0 1,0 1-1,0-1 0,0 0 1,0 0-1,0 0 0,0 0 1,0 0-1,0 0 0,-1 0 0,1 0 1,0 0-1,0 0 0,0 0 1,0 0-1,0 0 0,0 0 1,0 0-1,0 0 0,0 0 0,-1 0 1,1 0-1,0 0 0,0 0 1,-11 0 240,8 0-53,3 0 85,0 0-85,0 0 43,0 0-80,3 2-38,24 26 496,-26-28-604,0 0-1,-1 1 0,1-1 1,-1 1-1,1-1 0,0 0 0,-1 1 1,1-1-1,0 0 0,-1 0 1,1 0-1,0 1 0,-1-1 0,1 0 1,0 0-1,-1 0 0,1 0 1,0 0-1,0 0 0,-1 0 1,1-1-1,0 1 0,0 0 0,2-1 12,-2 1-18,1 1 0,0-1 1,0 0-1,0 0 0,0 1 0,-1-1 0,1 1 1,0 0-1,0 0 0,-1-1 0,1 1 1,1 2-1,-1-2 3,-1 0 1,1 0-1,0-1 1,-1 1 0,1 0-1,0-1 1,0 1-1,-1 0 1,1-1 0,0 0-1,0 0 1,2 1-1,91-1 305,-91 0-291,-1 0 0,0-1 0,1 1 0,-1-1 0,0 1 0,1-1 0,-1 0 0,0 0 0,6-3 0,1-1 41,14-4 87,-20 7-171,0 1 0,0-1 0,0 1 0,0 0 0,0 0 0,0 0 0,0 1 0,9-1 0,33 1-200,-43 0-581</inkml:trace>
</inkml:ink>
</file>

<file path=ppt/ink/ink2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37:07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27 1472,'-14'-13'475,"12"10"-283,2 3 21,0 0 368,0 0-47,2 0 372,9 0-218,-8 0 75,-3 0-283,0 0-22,0 0-84,0 0 255,0 0-229,0 0-203,0 0-53,0 0 176,0 0-69,0 0 16,0 0-81,0 0 44,0 0-188,0 0-340,0 0 175,0 0 518,0 0-65,0 0-95,0 0-123,0-9-148,0 8 67,0 8 283,0-4-266,0-3-10,0 0 31,0 0 128,0 0-42,0 0-16,0 0-81,0 0-95,0 0-11,0 0-27,0 0 49,0 0 68,0 0-20,0 0-65,0 16 240,0-16-346,0 3 48,0-2 100,0-1 0,0 1 1,0 0-1,0-1 1,0 1-1,1-1 0,-1 1 1,0 0-1,0-1 1,0 1-1,1-1 0,-1 1 1,0-1-1,1 1 1,-1-1-1,0 1 0,1-1 1,-1 1-1,1-1 0,-1 0 1,1 1-1,-1-1 1,2 1-1,-2 0 4,1-1 1,0 0-1,-1 1 0,1-1 1,-1 1-1,1-1 1,-1 1-1,1 0 0,-1-1 1,1 1-1,-1 0 0,1-1 1,-1 1-1,0 0 0,0-1 1,1 1-1,-1 0 0,0 0 1,0-1-1,0 1 1,0 0-1,1 0 0,-1 0 1,-1 0-1,1 7 20,0-6-12,0 0-1,0 0 1,0 1-1,0-1 1,0 0-1,1 0 1,-1 1-1,0-1 1,2 3-1,0-1 18,0-1-1,0 1 1,-1 0 0,1-1-1,-1 1 1,0 0-1,0 0 1,0 0 0,-1 0-1,1 7 1,-1 0 63,1-1 1,1 1-1,4 17 0,-1-9 40,11 66 184,-14-50-231,-3-27-3,2 0-1,-1 0 0,3 15 0,2-6 40,-3-10-83,0 0 0,0 0-1,-1 1 1,1 9 0,-2 51 1366,-3-68-1115,-8 0-16,9 0-534,-1 0-1498,-11 0 454</inkml:trace>
</inkml:ink>
</file>

<file path=ppt/ink/ink2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37:29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17 1824,'0'0'587,"3"-3"-353,8-8-100,-9 9 68,-2 2-36,0 0 106,0 0-112,0 0-70,0 0-31,0 0 42,0 0-31,0 0-33,0 0 11,0 0 53,0 0-5,0 0 54,0 0-44,3 2 44,8 9-33,-8-8 80,-3 0-90,0 90-203,0-91 85,0-1-1,-1 1 1,1 0 0,0 0 0,-1 0-1,1 0 1,-1 0 0,1-1-1,-1 1 1,-2 2 0,3-2 7,-1-1 0,1 0 1,-1 0-1,1 0 0,-1 1 0,1-1 1,-1 0-1,1 1 0,0-1 0,0 2 1,8 30 35,-7-20 97,1 28 0,-3-30-73,1 0 0,3 19 0,8-3 24,-8-7 47,-2 0 1,-1 35-1,-1-27-77,1-21-32,-1 0 0,1 0-1,-2 0 1,1 0 0,-4 10-1,0 0 37,-11 45 111,15-54-78,-1 0-1,2-1 1,-1 16-1,2-8 136,-1-14-130,0-8-26,1-32 394,0 23-388,0-1-1,-2 1 1,-3-30-1,-1 29-66,3 11 0,0-1-1,0 0 1,1 0-1,0 0 1,0-7-1,0 6-3,1 1 0,-1-1 0,-1 1 0,1-1 0,-6-12-1,5 15 1,1 2-1,0-1 0,1 1-1,-1 0 1,1-1 0,-1 1 0,1-1 0,0-3 0,-1-11-26,-6 4-48,6 13 63,0-1 0,1 1 1,-1-1-1,0 1 0,0-1 1,1 1-1,-1-1 0,1 1 1,0-1-1,-1 0 0,1 1 0,0-3 1,0-3-50,1 5 44,-1-1 0,0 1 0,0 0 1,0 0-1,-1-1 0,1 1 0,0 0 0,-1 0 0,-1-4 0,2 5 15,-1 1 2,1-1 0,-1 0 0,0 0 0,1 0-1,-1 0 1,1 0 0,0 0 0,-1 0 0,1 1 0,0-1 0,0 0 0,-1 0 0,1 0 0,0 0 0,0 0 0,0 0 0,0 0-1,0 0 1,0 0 0,1 0 0,-1 0 0,0 0 0,0 0 0,1 0 0,-1 0 0,0 0 0,1 0 0,-1 0 0,1 0 0,1-1 0,-2 1-2,1-2-20,0 1 1,-1 0-1,1 0 1,-1-1-1,1 1 1,-1-1 0,0 1-1,0 0 1,-1-4-1,1 0-228,3 3 153,8-8 22,-8 9-97,-4 2 163,1 1-1,0-1 0,0 1 1,0-1-1,0 1 1,0-1-1,0 1 1,0-1-1,0 1 1,0-1-1,0 1 1,1-1-1,-1 1 0,0-1 1,0 1-1,0-1 1,1 1-1,-1-1 1,0 1-1,0-1 1,1 0-1,-1 1 0,0-1 1,1 0-1,-1 1 1,1-1-1,-1 0 1,0 1-1,1-1 1,7 8 13,-7-6 8,-1-1 0,0 0 0,1 1-1,-1-1 1,0 0 0,0 1 0,0-1-1,0 0 1,0 3 0,0 0 8,0-1 1,0 0-1,0 1 0,0-1 1,1 0-1,0 0 1,1 5-1,9 25-53,-6 10 16,6-2 85,-7-11-28,-2-13 25,0-1 1,9 31-1,8 29-57,-16-58 102,1 0 0,1 0 0,10 26 1,-14-43-92,-1-1 1,1 1 0,-1-1 0,0 1-1,1-1 1,-1 1 0,0-1-1,0 1 1,1 0 0,-1-1-1,0 1 1,0-1 0,0 1 0,0 0-1,0-1 1,0 1 0,0-1-1,0 1 1,0 0 0,0-1-1,0 1 1,0-1 0,0 1-1,-1 0 1,1 0 0,0 0 75,0-3 62,0-2-82,0 0 0,0 0 0,0 0 0,-1 1 0,-1-6 0,0 2-17,1 5-33,0-1 1,0 0-1,0 0 1,1 0 0,-1 0-1,0-3 1,2 2-10,-1 1 0,1 0 1,0-1-1,0 1 0,0 0 0,0 0 0,1 0 1,1-4-1</inkml:trace>
</inkml:ink>
</file>

<file path=ppt/ink/ink2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37:30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1 230 2720,'0'-30'1488,"0"30"-1479,0 0-1,0 0 1,0 0 0,0 0-1,0 0 1,0 0 0,0 0-1,0 0 1,0 0 0,0-1 0,0 1-1,0 0 1,0 0 0,0 0-1,0 0 1,0 0 0,0 0-1,0 0 1,0 0 0,0 0 0,0-1-1,0 1 1,0 0 0,0 0-1,0 0 1,0 0 0,0 0 0,0 0-1,0 0 1,0 0 0,0 0-1,0 0 1,1 0 0,-1 0-1,0 0 1,0 0 0,0 0 0,0 0-1,0-1 1,0 1 0,0 0-1,0 0 1,0 0 0,0 0-1,1 0 1,-1 0 0,0 0 0,0 0-1,0 0 1,0 0 0,0 0-1,0 0 1,0 0 0,0 0-1,0 1 1,1-1 0,-1 0 8,1 0 0,-1 0 0,1 0 0,-1 0 0,0 0 0,1 0 0,-1 0 0,1 0 0,-1-1 0,1 1 0,-1 0 0,1 0 0,-1 0 0,1 0 0,-1-1 0,0 1 0,1 0 0,-1 0 1,1-1-1,-1 1 0,0 0 0,1-1 0,-1 1 0,0 0 0,1-1 0,-1 1 0,0-1 0,0 1 0,1 0 0,-1-1 0,0 1 0,0-1 0,0 1 0,0-1 0,0 1 0,1-1 0,-1 1 0,0-1 0,0 1 0,0 0 0,0-1 0,0 1 0,0-1 0,-1 1 0,1-2 0,0 1 37,0-1 0,0 0 0,1 0 0,-1 0 0,0 0 0,1 1 0,-1-1 0,2-2 0,9-13 111,-6 4-74,-1 10-71,3-2-3,-3-8-12,-3 10-4,-1 1 0,1-1 0,0 1 0,-1 0 0,1-1 0,1 1 0,-1 0 0,0 0 0,0 0 0,1 0 0,2-4-1,2 0 29,1-1-30,-1 0-1,2 0 0,-1 0 1,1 1-1,0 1 1,0-1-1,14-6 0,1 3 109,-19 7-68,0 1-1,0-1 1,0 1-1,0 0 1,0 0-1,0 0 1,1 1-1,7-1 1,-1 1-164,-7 0 96,0-1 1,-1 1-1,1 1 0,-1-1 1,1 0-1,7 3 0,0 8 35,0-8 10,-9-3-13,-1 0-1,1 0 0,0 0 1,-1 1-1,1-1 1,-1 1-1,1-1 0,-1 1 1,0-1-1,1 1 0,-1 0 1,1 0-1,-1 0 1,0 0-1,0 0 0,0 0 1,1 0-1,-1 0 0,1 3 1,1 0-72,1 1 1,-1 0-1,1-1 0,-1 0 1,1 0-1,0 0 1,1-1-1,5 5 0,19 16 388,-21-16-145,-5-5-110,1 0 1,-1 1-1,0-1 0,0 1 1,3 4-1,-1 6 69,2-10-43,-6-3-85,-1-1-1,0 0 1,1 0-1,-1 1 1,1-1-1,-1 0 1,1 1-1,-1-1 1,0 0-1,1 1 1,-1-1 0,0 0-1,1 1 1,-1-1-1,0 1 1,0-1-1,1 1 1,-1-1-1,0 1 1,0-1-1,0 1 1,0-1-1,0 1 1,0-1-1,0 1 1,0-1-1,0 1 1,0-1 0,0 1-1,0-1 1,0 2-1,0 2 25,0 0-1,0 1 1,0-1-1,-1 0 1,1 1-1,-1-1 1,0 0-1,0 0 1,-1 0-1,1 0 1,-1 0 0,0 0-1,0 0 1,0-1-1,-1 1 1,1-1-1,-1 1 1,0-1-1,-4 4 1,2-1-27,0 0 1,0 0-1,-6 10 1,8-10 13,0-1 1,-1 0 0,1 0-1,-1-1 1,0 1 0,0-1-1,-1 0 1,-7 6 0,-3-1-33,1 2 0,-20 18 0,28-25 69,1 1 1,-1-1 0,0 0 0,-1-1-1,-6 4 1,7-4-46,-8 2-130,9 2 31,5-6 84,0-1 0,0 1 0,0-1 0,-1 0-1,1 1 1,0-1 0,0 1 0,-1-1-1,1 0 1,0 0 0,-1 1 0,1-1-1,0 0 1,-1 1 0,1-1 0,0 0-1,-1 0 1,1 0 0,-1 1 0,1-1-1,-1 0 1,1 0 0,0 0 0,-1 0 0,1 0-1,-1 0 1,1 0 0,-1 0 0,1 0-1,-1 0 1,-5 3-169,-5 8-176,9-9 160,2-2 293,0 0 11,0 0 64,2 0-117,17 1-50,-11 0 199,1-1-1,-1 0 0,1-1 0,15-2 0,-8-3-87,-13 4-105,1 1 1,-1 0-1,1 0 0,-1 0 0,1 0 0,-1 1 0,1-1 0,4 1 0,3-1 204,0 0-1,-1 0 0,1-1 0,11-4 0,14-2 249,76-19-1203,-106 25 774,0 2 1,-1-1-1,1 1 1,8 0 0,-2 0 242,-10 0-241,0 0-1,0-1 0,0 1 1,0-1-1,0 1 0,0-1 0,0 0 1,0 1-1,0-1 0,0 0 1,2-2-1,-3 2-10,1 0-1,-1 0 1,1 0 0,-1 1-1,1-1 1,-1 1 0,1-1 0,0 1-1,-1-1 1,1 1 0,1-1-1,0 1 351,-3 0-112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33:19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1472,'-12'0'1708,"21"0"-856,-9 0-839,0 0 1,0 0-1,0 0 1,0 0-1,0 0 1,1 0-1,-1 0 1,0 0-1,0 0 1,0 0-1,0 0 1,0 0-1,0 0 1,0 0-1,0 0 0,0 0 1,0 0-1,1 0 1,-1 0-1,0 0 1,0 0-1,0 0 1,0 1-1,0-1 1,0 0-1,0 0 1,0 0-1,0 0 1,0 0-1,0 0 1,0 0-1,0 0 0,1 0 1,-1 0-1,0 0 1,0 0-1,0 0 1,0 0-1,0 1 1,0-1-1,0 0 1,0 0-1,0 0 1,0 0-1,0 0 1,0 0-1,0 0 1,0 0-1,0 0 1,0 0-1,0 1 0,0-1 1,0 0-1,0 0 1,0 0-1,0 0 1,0 13 919,2-13-794,9 0-38,-11 0-98,0 0-1,0 0 1,0 0 0,0 0-1,0 0 1,0 0-1,0 0 1,0 0 0,0 0-1,0 0 1,1 0 0,-1 0-1,0 0 1,0 0-1,0 0 1,0 0 0,0 0-1,0 0 1,0 0 0,0 0-1,0 0 1,0 0-1,0 0 1,1 0 0,-1 0-1,0 0 1,0 0-1,0 0 1,0 0 0,0 0-1,0 1 1,0-1 0,0 0-1,0 0 1,0 0-1,0 0 1,0 0 0,0 0-1,0 0 1,0 0 0,0 0-1,0 0 1,0 0-1,0 1 1,0-1 0,0 0-1,0 0 1,0 0 0,0 0-1,0 0 1,0 0-1,0 0 1,0 0 0,0 0-1,0 0 1,0 1-1,0 9 78,0-10-79,0 0 0,0 0-1,0 0 1,0 0 0,0 1-1,0-1 1,0 0 0,0 0-1,0 0 1,0 0 0,0 0-1,0 0 1,0 0 0,0 0-1,0 0 1,0 0 0,0 1-1,0-1 1,0 0 0,0 0-1,0 0 1,0 0 0,0 0-1,0 0 1,0 0 0,0 0-1,0 0 1,0 0-1,1 0 1,-1 0 0,0 0-1,0 1 1,0-1 0,0 0-1,0 0 1,0 0 0,0 0-1,0 0 1,0 0 0,0 0-1,0 0 1,0 0 0,1 0-1,-1 0 1,0 0 0,0 0-1,0 0 1,0 0 0,0 0-1,0 0 1,0 0 0,0 0-1,0 0 1,0 0-1,1 0 1,-1 0 0,0 0 2,1 0 1,-1 0 0,1 0-1,-1 0 1,1 0-1,-1 0 1,0 1-1,1-1 1,-1 0-1,1 0 1,-1 0 0,1 1-1,-1-1 1,0 0-1,1 1 1,-1-1-1,0 0 1,1 1 0,-1-1-1,0 0 1,0 1-1,1-1 1,-1 1-1,0-1 1,1 1-1,3 18 146,-5 31 168,1-33-225,0 35 113,-3 99 284,-7-55-356,5 10-21,-6 9-11,6 17 75,1-63-106,-5 130 95,9 195 224,0-394-389,3 130 64,7-13 27,-7-65 17,-2-14-3,2-1-1,11 54 0,-7-60-98,9 42-33,-5 26 38,11 7 169,-3-15-35,28 140 324,-32-179-383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36:31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 3232,'0'0'1035,"3"0"-614,-1-1-285,0 1 0,0-1 0,0 1 1,0 0-1,0 0 0,0 0 0,0 0 0,0 0 0,0 1 1,0-1-1,0 1 0,-1-1 0,1 1 0,2 0 0,5 8 13,14 14-10,-21-22-143,-1 1-1,0 0 1,0-1-1,0 1 0,0 0 1,0 0-1,0-1 1,0 1-1,-1 0 1,1 0-1,-1 0 1,1 0-1,-1 3 0,0 2-17,0-5 37,0 0 1,0 0-1,0 1 1,0-1 0,0 0-1,0 0 1,1 0 0,-1 0-1,2 3 1,-1-3-17,0-1 0,-1 1 0,1 0 0,0-1 0,-1 1 1,1 0-1,-1 0 0,0-1 0,1 1 0,-1 0 0,0 0 0,0 0 1,0 0-1,-1-1 0,1 1 0,0 0 0,-1 0 0,1 0 0,-1-1 0,1 1 1,-2 2-1,1-1-12,0 0 66,0 0 1,1 0 0,-1 0-1,-1 0 1,1-1 0,0 1-1,-1 0 1,1-1-1,-1 1 1,0-1 0,0 0-1,0 0 1,0 1 0,0-1-1,0-1 1,-1 1-1,-4 3 1,2-3 31,5-1-72,-1-1 0,0 0-1,1 0 1,-1 1 0,0-1-1,1 0 1,-1 1 0,1-1-1,-1 1 1,1-1 0,-1 1-1,1-1 1,-1 1 0,1-1-1,-1 1 1,1-1 0,0 1-1,-1-1 1,1 1 0,0 0-1,-1 0 1,-1 4 2,-3 2-43,-1 0 0,0 0 1,-12 10-1,11-11-32,7-5 59,0-1 1,-1 0-1,1 1 0,0-1 0,0 1 1,-1-1-1,1 0 0,0 1 0,0-1 1,0 1-1,-1-1 0,1 1 0,0-1 1,0 0-1,0 1 0,0-1 1,0 1-1,0-1 0,0 1 0,0-1 1,0 1-1,0-1 0,0 1 0,0-1 1,0 0-1,1 1 0,-1-1 0,0 1 1,0-1-1,0 1 0,1-1 0,-1 0 1,0 1-1,1-1 0,-1 1 0,0-1 1,1 0-6,-1 1 0,0-1 0,1 0 0,-1 0 0,0 0 0,1 1-1,-1-1 1,1 0 0,-1 0 0,0 0 0,1 0 0,-1 0 0,1 0-1,-1 0 1,1 0 0,-1 0 0,0 0 0,1 0 0,-1 0-1,1 0 1,-1 0 0,0 0 0,1 0 0,-1 0 0,1 0 0,-1 0-1,1-1 1,11-7-976,-7 5 307,11 0-450</inkml:trace>
</inkml:ink>
</file>

<file path=ppt/ink/ink2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37:31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61 1472,'13'-14'475,"-7"12"-283,24-9 282,-14 16-260,-3-9-68,-12 3-126,1 0 0,-1 0 0,1 0 0,0 1 0,0-1 0,-1 0 0,1 1 0,0 0 0,3-1 0,2 1 97,-4 1-86,-1-1 0,0 0 0,0 0 0,1 0 0,-1-1 0,0 1 0,0 0 0,0-1 0,4-1 0,-3 0-4,1 1-1,-1-1 1,1 0 0,0 1-1,0 0 1,0 0 0,0 0-1,0 0 1,0 0 0,7 1-1,68 0 225,-75 0-212,-1 0 0,0-1 0,1 1 0,-1-1 1,0 0-1,1 0 0,5-2 0,7-1 197,-2 8-71,-6 0-127,-1-3-80,1 0-1,-1 0 1,0-1 0,11 0 0,-2 0-83,-16 0 126,1 0 0,-1-1 0,1 1 0,-1 0 0,1 0 0,0 0 1,-1 0-1,1 0 0,-1 0 0,1 0 0,-1 1 0,1-1 0,-1 0 0,1 0 0,-1 0 0,1 0 1,-1 1-1,0-1 0,1 0 0,-1 0 0,1 1 0,-1-1 0,1 0 0,-1 1 0,0-1 0,1 1 0,-1-1 1,0 0-1,1 1 0,-1-1 0,0 2 0,5 4 140,2-1-42,-7-5-92,1 0 0,-1 1 1,1-1-1,-1 0 0,1 1 0,-1-1 1,0 0-1,1 1 0,-1-1 0,0 0 1,1 1-1,-1-1 0,0 1 0,1-1 0,-1 1 1,0-1-1,0 0 0,1 1 0,-1-1 1,0 1-1,0-1 0,0 1 0,0-1 1,0 1-1,0 0 0,0-1 0,0 1 1,0-1-1,0 1 0,0-1 0,0 2 1,0 0 14,0 0 0,0 1 0,0-1 0,0 1 0,0-1 0,0 1 0,-1-1 0,1 0 0,-1 1 0,1-1 1,-1 0-1,0 1 0,0-1 0,0 0 0,0 0 0,-1 0 0,1 0 0,-1 0 0,1 0 0,-3 2 0,1 0 6,0-1 0,0 2-1,0-1 1,-3 7 0,5-8 6,-1 0 1,0 0-1,1 0 1,-1-1-1,0 1 1,0 0-1,0-1 1,-1 1-1,1-1 1,-1 0-1,1 0 1,-5 3-1,-14 4-12,15-7 0,0 1 0,1-1 0,0 1 1,-1 0-1,-8 7 0,12-7-246,2-3 80,2 0 101,16 0 42,-12-1 4,-1 1 0,0 0 0,1 0-1,-1 0 1,0 1 0,1-1-1,-1 1 1,0 1 0,0-1 0,1 1-1,-1 0 1,-1 0 0,9 4-1,9 6-25,-17-9 10,1 0 0,0 0 0,-1 0 0,0 0 0,6 6 0,11 18-19,-7-14 30,-13-11 10,1 0-1,-1 0 1,0 0 0,0 0-1,0 0 1,0 1-1,0-1 1,0 1 0,0-1-1,-1 1 1,1-1-1,-1 1 1,0 0 0,1 3-1,-1-1 7,0-1 0,0 0 1,-1 1-1,0-1 0,0 1 0,0-1 0,-1 1 0,1-1 0,-1 1 0,0-1 0,0 0 1,-1 1-1,1-1 0,-1 0 0,0 0 0,-3 5 0,-1 0 21,-1-2 0,1 1-1,-2-1 1,1 0 0,-1 0-1,0-1 1,0 0 0,-14 8-1,1 0 102,12-8-105,0-1 0,0 0 0,0-1 0,-18 6 0,-1-4-100,21-5 29,-1 0 0,0 1 0,1 0-1,-1 1 1,-8 4 0,-1 7-66</inkml:trace>
</inkml:ink>
</file>

<file path=ppt/ink/ink2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34:41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34 1664,'0'0'528,"0"-3"-325,0-8 10,0 8 368,-3 3-165,-7 0-32,7 0-133,3 3-6,-1 14 79,1-9-112,0 1 1,1-1-1,2 16 0,8 34 348,-3 2 0,3 100 0,-11 37 102,0-195-634,0 1 0,0 0 1,-1-1-1,1 1 0,0 0 1,-1-1-1,1 1 0,-1 0 1,0-1-1,0 1 0,0-1 1,0 0-1,-1 1 0,1-1 1,-3 3-1,1-2 127,3-3-38,0-4-88,-1-1 0,0 1 1,0-1-1,0 1 0,-3-8 0,-1-3 20,3 6-45,1 0 0,0 0 0,0 0 0,2-16 0,0 4-40,-1-1 2,-1-5-30,1 1 1,2-1-1,1 0 1,9-41-1,-2 28-82,1 0 1,34-76-1,-43 111 109,1 1 0,0 0 0,0-1 0,0 1 0,0 1 1,1-1-1,7-6 0,3-3-42,-5 3 26,-7 9 46,-1-1-1,0 0 1,0 1-1,1 0 1,-1-1-1,1 1 1,-1 0-1,1 0 1,0 0-1,-1 0 0,1 0 1,0 0-1,0 0 1,0 0-1,0 1 1,0-1-1,-1 1 1,1-1-1,0 1 1,0 0-1,3 0 1,15-1-75,15 2 206,-32 0-106,-1-1 0,0 1 0,1 0 0,-1 0 0,0 0 0,0 0 0,0 0 1,0 0-1,0 1 0,0-1 0,0 0 0,2 3 0,4 4 72,-5-5-52,1 0-1,-1 1 1,0-1-1,0 1 0,3 4 1,10 25 234,-15-32-262,-1 0 0,0-1 0,1 1 1,-1 0-1,0 0 0,0 0 0,0 0 0,0 0 1,0 0-1,0 0 0,0 0 0,0 0 0,0 0 1,0 0-1,-1-1 0,1 1 0,0 0 1,-1 0-1,1 0 0,0 0 0,-1 0 0,1-1 1,-1 1-1,0 0 0,0 1 0,-6 9 87,5-1-5,-4 8 88,5-16-166,-1 0-1,0 0 1,0 0 0,0-1-1,-1 1 1,-2 2-1,-5 2-33,-10 13-151,12-11 33,0 0-1,-11 7 0,6-6-43,0 0 0,-1-1 0,-17 8 0,22-12 150,0-1 1,0 0-1,0 0 0,0-1 1,0 0-1,-1 0 1,-13-1-1,20-1 29,1 0 0,-1 0 0,0 0 0,0 0-1,1 1 1,-1-1 0,0 1 0,1-1 0,-1 1 0,1 0 0,-1 0-1,1 0 1,-1 1 0,1-1 0,0 0 0,-3 3 0,4-4-7,1 1 1,0-1-1,0 0 0,-1 1 1,1-1-1,0 0 1,-1 0-1,1 1 0,0-1 1,-1 0-1,1 0 1,0 0-1,-1 1 1,1-1-1,0 0 0,-1 0 1,1 0-1,-1 0 1,1 0-1,0 0 0,-1 0 1,1 0-1,-1 0 1,1 0-1,0 0 0,-1 0 1,1 0-1,-1 0 1,1 0-1,0 0 0,-1-1 1,1 1 9,0 0 0,0 0 1,0 0-1,0 0 0,0 0 1,0 0-1,0 0 0,-1 0 0,1 0 1,0 0-1,0 0 0,0 0 0,0 0 1,0 0-1,0 0 0,0 0 0,0 0 1,0 0-1,0 0 0,0 0 1,0 0-1,0 0 0,-1 0 0,1 0 1,0 0-1,0 0 0,0 0 0,0 0 1,0 0-1,0 0 0,0 0 1,0 0-1,0 0 0,0 0 0,0 0 1,0 0-1,0 1 0,0-1 0,0 0 1,0 0-1,0 0 0,0 0 1,0 0-1,0 0 0,-1 0 0,1 0 1,0 0-1,0 0 0,0 0 0,0 0 1,0 0-1,0 0 0,0 1 0,0-1 1,0 0-1,0 0 0,0 0 1,0 0-1,0 0 0,0 0 0,0 0 1,1 0-1,-1 0 0,0 0 0,0 0 1,0 0-1,0 0 0,0 0 1,0 1-1,0 0 22,1 1-1,0-1 1,-1 0 0,1 1 0,0-1 0,0 0-1,0 1 1,0-1 0,0 0 0,0 0 0,0 0-1,0 0 1,0 0 0,0 0 0,3 1 0,26 18 392,-20-14-196,170 109 1473,-155-101-1471,0 2 88,-25-16-299,1 1 1,-1-1-1,1 0 0,-1 1 1,1-1-1,-1 0 1,1 1-1,-1-1 0,1 0 1,0 0-1,-1 0 1,1 1-1,-1-1 1,1 0-1,0 0 0,-1 0 1,1 0-1,0 0 1,-1 0-1,1 0 1,0 0-1,-1-1 0,1 1 1,-1 0-1,2 0 1,-2-1 6,3 1 27,-3 3-17,0-2-24,0-1-1,0 1 1,0-1-1,0 1 1,0-1-1,0 1 1,0-1 0,0 1-1,0-1 1,0 1-1,0-1 1,0 1-1,1-1 1,-1 1-1,0-1 1,0 1-1,1-1 1,-1 0-1,0 1 1,1-1-1,-1 1 1,0-1-1,1 0 1,-1 1-1,1-1 1,-1 0-1,1 0 1,-1 1 0,0-1-1,1 0 1,-1 0-1,1 1 1,-1-1-1,1 0 1,-1 0-1,1 0 1,-1 0-1,1 0 1,-1 0-1,1 0 1,0 0-1,2 0-331,0 0-1281,11 0 422</inkml:trace>
</inkml:ink>
</file>

<file path=ppt/ink/ink2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34:41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17 3488,'0'-14'1115,"0"12"-673,0 2-20,0 2 607,0 140 2288,0-138-3277,0-1 1,-1 1-1,1-1 1,-1 0-1,1 1 1,-1-1-1,0 0 1,-3 6-1,-2 7 108,5-10-108,0 0 0,1 0 0,-1 0 0,1 8 0,0-3 16,0-9-36,0 0 0,0 0 0,0-1 1,-1 1-1,1 0 0,0-1 0,-1 1 0,0 0 0,1-1 0,-1 1 1,0-1-1,0 1 0,0-1 0,0 1 0,0-1 0,0 0 1,-2 2-1,2-2-6,1-1 0,0 1 0,-1-1 0,1 1 0,0 0 1,-1-1-1,1 1 0,0-1 0,-1 1 0,1-1 0,0 1 0,0 0 1,0-1-1,0 1 0,0 0 0,0-1 0,0 1 0,0-1 0,0 1 1,0 0-1,0-1 0,0 1 0,0 0 0,0-1 0,1 2 1,-1-2 11,0 10-229,1-6-739,-2 1-2457,1-5 1629</inkml:trace>
</inkml:ink>
</file>

<file path=ppt/ink/ink2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34:41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 2912,'2'0'89,"-1"0"0,1 0 0,0 0-1,0-1 1,-1 1 0,1 0 0,-1-1 0,1 0 0,0 1 0,-1-1 0,1 0 0,-1 0-1,1 0 1,-1 0 0,0 0 0,1 0 0,1-2 0,-3 2-50,1 1 0,-1 0 0,0-1-1,0 1 1,1 0 0,-1-1 0,1 1 0,-1 0 0,0 0 0,1-1 0,-1 1 0,0 0 0,1 0 0,-1 0-1,1-1 1,-1 1 0,1 0 0,-1 0 0,1 0 0,-1 0 0,0 0 0,1 0 0,-1 0 0,1 0 0,-1 0-1,1 0 1,4-1 95,-1-3 34,-4 4-162,0 0-1,0 0 1,1-1-1,-1 1 1,0 0 0,0 0-1,0 0 1,0 0-1,0 0 1,0 0-1,0-1 1,0 1-1,0 0 1,1 0-1,-1 0 1,0 0 0,0 0-1,0 0 1,0 0-1,0 0 1,1 0-1,-1 0 1,0 0-1,0 0 1,0 0 0,0 0-1,0-1 1,1 1-1,-1 0 1,0 0-1,0 0 1,0 1-1,0-1 1,1 0-1,-1 0 1,0 0 0,0 0-1,0 0 1,0 0-1,0 0 1,1 0-1,-1 0 1,0 0-1,0 0 1,0 0-1,0 0 1,0 1 0,0-1-1,0 0 1,1 0-1,8 5 66,-8-4-55,0-1-1,1 1 1,-1-1-1,1 0 1,-1 1-1,1-1 1,-1 0-1,1 0 0,1 0 1,-2 0-2,1 0 1,-1 0-1,1 0 1,-1 0-1,1 0 0,-1 1 1,1-1-1,-1 1 1,2 0-1,-1 0 24,1 0 0,-1 0 0,-1 0 0,1 1 0,0-1 0,0 1 0,0-1 0,-1 1 0,1 0 0,-1-1 0,1 1 0,-1 0 0,2 4 0,-1-3 107,-1 1 0,0-1-1,0 1 1,0 0 0,-1-1 0,1 1-1,-1 0 1,0 4 0,0-5-124,1-1-1,-1 1 1,0-1 0,0 1 0,0-1 0,-1 0 0,1 1-1,-1-1 1,1 1 0,-1-1 0,0 0 0,0 0-1,0 1 1,0-1 0,0 0 0,0 0 0,-1 0 0,1 0-1,-1 0 1,-1 2 0,0-2 13,1 1 0,0 0 0,0-1 0,0 1 0,-3 6 0,3-5-10,0 0 0,0 0 1,0 0-1,-1-1 0,0 1 0,-3 3 0,-5 3-61,9-7 16,2-3 63,0 0 38,0 0 139,0 0-11,2 3 144,-1-3-341,-1 1 0,1 0 0,-1-1 0,1 1 0,-1-1 0,1 0 0,-1 1 0,1-1-1,-1 1 1,1-1 0,0 0 0,-1 1 0,1-1 0,-1 0 0,1 0 0,0 0 0,-1 1 0,1-1 0,0 0 0,0 0 0,-1 0 0,1 0 0,0 0 0,-1 0-1,1 0 1,0 0 0,-1-1 0,1 1 0,0 0 0,-1 0 0,1-1 0,0 1 0,-1 0 0,1-1 0,0 1 0,9-4 91,8 2 7,-14 2-89,-1 1 1,0-2-1,1 1 1,-1 0-1,1-1 0,-1 0 1,4-1-1,4-2 17,-8 2-13,0 1 0,0 0 0,1 0 0,-1 0 0,0 0 0,0 0 0,1 1 0,-1-1 0,6 1 0,16 0-88,-25 0 37,1 0-1,-1 0 0,0 0 1,1 0-1,-1 0 0,0 0 0,1 0 1,-1 0-1,0 0 0,1 0 1,-1 0-1,0 0 0,1 0 1,-1 0-1,0-1 0,1 1 1,-1 0-1,0 0 0,0 0 1,1 0-1,-1-1 0,0 1 0,0 0 1,1 0-1,-1-1 0,14-13-510</inkml:trace>
</inkml:ink>
</file>

<file path=ppt/ink/ink2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37:33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323 98 224,'-4'4'24,"-1"0"0,0 0 0,0 0 0,0-1 0,0 0 0,0 0 0,-7 2 0,10-4-4,1-1-4,0 0-1,0 0 0,1 0 0,-1 0 0,0 0 0,0 1 1,1-1-1,-1 0 0,0 0 0,1 1 0,-1-1 0,0 0 1,1 1-1,-1-1 0,1 1 0,-1-1 0,0 1 0,1-1 1,-1 1-1,1-1 0,-1 1 0,1 0 0,0-1 0,-1 1 1,1 0-1,-1 0 0,-2 6 83,-1-1 3,0-1-1,0 1 1,0-1 0,-1-1-1,-7 7 1,-1 2-28,-4 0-35,12-11-35,5-2-3,-1 0 0,1 1 0,-1-1 1,1 0-1,-1 0 0,1 1 0,-1-1 0,1 0 0,-1 0 0,1 1 0,-1-1 0,1 1 0,-1-1 1,1 0-1,0 1 0,-1-1 0,0 1 0,-1 7 1,2-7 1,0 1 0,-1-1 0,1 0-1,0 0 1,-1 0 0,1 1 0,-1-1 0,1 0 0,-1 0-1,-1 1 1,-22 9 94,21-9-79,1 1-1,-1-1 1,1 1-1,0-1 0,0 1 1,-3 4-1,-12 15 296,5-11-148,8-7-125,0 0 0,0-1 0,0 2 0,1-1 0,0 0 0,-1 1-1,1-1 1,1 1 0,-1 0 0,-3 9 0,-5 6 27,8-16-45,0 0 0,1 1 0,-1 0 0,-2 6 0,0 19 96,0-13 17,3-10-71,0 0 0,0 0 0,1 0 0,0 0 0,0 7 0,1 2 62,1-8-75,-1 0 1,-1 0 0,1 0 0,-3 9 0,0-7-38,2-6-12,0-1-1,0 0 0,0 1 1,1-1-1,-1 6 1,1-6-3,0-1 0,0 1 0,1 0 0,-1 0 1,1-1-1,1 6 0,0-4 9,-1 1-1,0-1 0,0 1 1,0 0-1,0 0 0,-1 9 1,1-6 0,0 0 0,0 1 1,1-1-1,0 0 1,1 0-1,0 0 0,4 10 1,8 21 2,-9-26-39,-1 0 1,14 21 0,-16-30 41,-1 0 1,0-1-1,0 1 0,0 0 1,-1 0-1,1 0 1,0 5-1,2 4 93,-2-7-89,0 0-1,0 0 1,1-1 0,0 0-1,0 1 1,1-1 0,7 8-1,-6-8 2,1-1 0,0 0 0,0 0 0,0 0 0,8 3 0,-8-5 45,-5-1-58,0-1 0,1 1 0,-1-1 1,1 1-1,-1-1 0,1 0 0,-1 0 1,1 0-1,1 0 0,16 3-148,-12-1 105,0 1 52,0-1 0,-1 0-1,1-1 1,0 1 0,0-2 0,11 2 0,11-3 66,-4 0 3,49 5-1,-49 1-54,-9-2-4,0 0 1,28 0 0,-26-2 15,0 0 1,35 9 0,-43-8-25,5 0 34,1-1-1,0 0 0,23-2 1,6 0 46,-25 2-62,-1-1 6,-1 0 0,20-3 0,11-8-13,3 5-70,11-5 11,-29 7 28,-9 2 14,44-11 0,-35 4 41,17-5 44,0-2 0,57-27 0,-104 41-92,1-1 1,-1 0-1,0 0 0,0 0 0,0 0 1,0-1-1,5-5 0,7-7-2,1 5 8,-14 9 34,1 1-1,-1-1 1,0 0 0,0-1 0,-1 1 0,1 0 0,0-1-1,-1 0 1,4-4 0,1-4 41,9-12 231,19-39-1,-30 52-223,-1 1 1,-1-1-1,0 0 1,0 0-1,-1 0 1,0 0-1,-1 0 1,0-12-1,-1-6 35,1 6-124,-1 0 0,-1-1 0,-1 1 0,-1 0 1,-8-33-1,6 41-5,-4-21 0,7 19 55,2 11-23,-1 0 0,0 0 0,0 0 1,-2-6-1,1 7-12,-1 0 1,1-1 0,-1 1-1,0 0 1,-4-4-1,0-1 6,-5-7 25,-10-20 0,14 21-26,-1 1 1,0 1 0,-16-18-1,16 22-16,0 1 0,-1 1 0,0 0-1,-1 0 1,1 1 0,-12-5-1,-68-23 4,53 21-10,28 10-2,-26-10 47,0 0-1,-1 3 0,-1 1 0,-48-5 1,56 12 1,1 2 0,-43 4 0,-61 15-168,75-10 63,-4 0 62,0 3-1,-98 32 1,129-34-539,1 2-1,1 1 1,-30 18 0,17-1-1196,33-26 939,-1 0 0,-17 6 0,23-9 573</inkml:trace>
</inkml:ink>
</file>

<file path=ppt/ink/ink2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37:48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17 1248,'-12'0'435,"24"0"287,-12 0-364,0 0 63,0 0-128,0 0 6,0 0-107,0 0-48,0 0-85,0 2-97,0 6 13,0-7 20,0 0 1,-1 0-1,1 1 0,0-1 0,1 0 0,-1 1 0,0-1 0,0 0 0,0 0 0,1 3 0,0-4-1,-1 1-1,1-1 1,0 1 0,-1-1 0,1 1-1,-1-1 1,1 1 0,0-1 0,0 1-1,-1-1 1,1 0 0,0 1 0,-1-1-1,1 0 1,0 0 0,0 0 0,0 1-1,-1-1 1,1 0 0,0 0 0,0 0-1,0 0 1,0-1 0,59 1 1569,-87 0-1633,27 0 71,0 0-1,0 0 1,0 1-1,0-1 1,0 0 0,0 0-1,-1 0 1,1 0-1,0 0 1,0 0-1,0 0 1,0 0-1,0 0 1,0 0 0,0 0-1,0 0 1,0 0-1,-1 0 1,1-1-1,0 1 1,0 0 0,0 0-1,0 0 1,0 0-1,0 0 1,0 0-1,0 0 1,0 0-1,0 0 1,0 0 0,0 0-1,-1 0 1,1 0-1,0 0 1,0 0-1,0 0 1,0-1 0,0 1-1,0 0 1,0 0-1,0 0 1,0 0-1,0 0 1,0 0-1,0 0 1,0 0 0,0 0-1,0-1 1,0 1-1,0 0 1,0 0-1,0 0 1,0 0-1,0 0 1,0 0 0,0 0-1,0-4-1,1 2 1,-1 0 1,0 0 0,0-1-1,0 1 1,-1 0 0,1 0-1,0 0 1,-1 0 0,0-3 0,0 5 1,0 0 0,1-1 1,-1 1-1,0 0 1,1-1-1,-1 1 1,0 0-1,1 0 1,-1 0-1,0 0 1,1 0-1,-1 0 1,0 0-1,0 0 1,-5-3 24,-5-8-70,9 8-170,1 4 205,1-1 0,0 1 1,0-1-1,0 1 0,0-1 1,0 1-1,0 0 0,0-1 1,0 1-1,0-1 1,0 1-1,0-1 0,0 1 1,0-1-1,1 1 0,-1-1 1,0 1-1,0-1 0,0 1 1,1-1-1,-1 1 1,0-1-1,1 1 0,-1-1 1,0 1-1,1-1 0,-1 0 1,1 1-1,-1-1 1,1 0-1,-1 1 0,1-1 1,-1 0-1,1 0 0,-1 1 1,1-1-1,-1 0 0,1 0 1,-1 0-1,1 0 1,-1 0-1,1 0 0,-1 0 1,1 0-1,0 0 0,-1 0 1,1 0-1,-1 0 0,1 0 1,0 0-1,-1 2-98,0 0 115,1 0 1,-1 0 0,0 0 0,1 0 0,0-1 0,-1 1 0,1 0 0,0 0 0,0-1 0,0 1 0,0-1 0,0 1 0,0-1 0,3 3 0,-4-4-7,1 1 1,-1-1 0,1 0-1,-1 1 1,1-1 0,0 0-1,-1 1 1,1-1 0,0 0-1,-1 0 1,1 0-1,0 1 1,-1-1 0,1 0-1,0 0 1,0 0 0,-1 0-1,1 0 1,0 0 0,-1 0-1,1-1 1,0 1-1,0 0 1,2-1 10,21 1 509,-20 0 167,-19 0-442,4 0-248,9 0-138,-1 0 10,-41 0 96,42 0 442,2 0-255,0 0-496,0 0 53,0 0 16,0 0 138,2 0 140,0 1-9,0-1 1,0 0-1,0 1 1,-1-1-1,1 1 1,0 0-1,0-1 1,-1 1-1,1 0 1,-1 0-1,1 0 1,-1 0-1,1 0 1,2 3-1,-2-1 94,-1-3-83,0-1 1,-1 1-1,1 0 0,0 0 0,-1 0 1,1 0-1,0 0 0,-1 0 1,1 0-1,0 0 0,-1 1 0,1-1 1,-1 0-1,1 0 0,0 0 0,-1 1 1,1-1-1,-1 0 0,2 2 0,3 4 52,-5-5-26,0-1-1,0 1 1,1-1 0,-1 1 0,0-1-1,0 0 1,1 1 0,-1-1 0,0 1-1,1-1 1,-1 0 0,1 1 0,-1-1-1,0 0 1,1 0 0,-1 1 0,1-1-1,-1 0 1,1 0 0,-1 0 0,1 0-1,-1 1 1,1-1 0,-1 0 0,1 0-1,-1 0 1,1 0 0,-1 0 0,1 0 0,-1 0-1,1 0 1,0-1 0,-1-2-125,0-7-730,0 7 181</inkml:trace>
</inkml:ink>
</file>

<file path=ppt/ink/ink2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37:50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 1408,'0'0'448,"0"0"-267,0 0-15,0 0 292,0 0-79,0 3 138,0-2-607,-1 2 258,1-1 1,0 0-1,0 0 1,0 1-1,0-1 1,1 0-1,-1 0 1,1 1-1,0 2 1,10 1 34,-6 1-101,-5-7-98,0 1 0,1-1 0,-1 1 0,0-1 1,1 0-1,-1 1 0,0-1 0,1 1 0,-1-1 0,0 0 0,1 1 0,-1-1 1,1 0-1,-1 0 0,0 1 0,1-1 0,-1 0 0,1 0 0,-1 1 1,1-1-1,-1 0 0,1 0 0,-1 0 0,1 0 0,-1 0 0,1 0 0,-1 0 1,1 0-1,0 0 0,-1 0 0,1 0 0,114 0 785,-100 0-680,-9 1-105,0-1 1,0 0-1,0 0 0,0-1 0,0 1 1,9-3-1,-2-5 119,-10 12 5,-3-11 112,0 4-86,0 3-63,0-3-32,0 3-55,0-1 0,0 1 0,0-1 0,0 1 0,0-1 0,0 1 0,0-1 0,0 1 0,0-1 0,0 1 0,0-1 0,-1 1 0,1-1 0,0 1 1,0-1-1,0 1 0,-1 0 0,1-1 0,-1 0 0,-12-2 320,10 0-217,-8-8-97,11 11-11,-1-1 0,0 1 0,1-1 0,-1 1 0,1 0 0,-1-1 0,0 1 0,1 0 0,-1 0 0,0-1 0,1 1 0,-1 0 0,0 0 0,1 0 0,-1 0 0,0 0 0,0 0 0,1 0 0,-1 0 0,0 0 0,1 0 0,-1 0 0,0 1 0,-2-1-1,-4 1 2,4-1 0,1 0 0,0 0 0,0 0 0,-1 0 0,1 0 0,0-1 0,0 1 0,0-1 0,-4 0 0,-2-4-16,6 4 7,1 0 0,0 0 0,-1 0-1,0 0 1,1 0 0,-1 1 0,1-1 0,-1 1 0,0-1-1,1 1 1,-1-1 0,0 1 0,-2 0 0,4 0-5,-1 0 0,0 0 0,0 0 1,1 0-1,-1 0 0,0 0 0,0-1 0,1 1 1,-1 0-1,0 0 0,0-1 0,1 1 0,-1 0 1,0-1-1,1 1 0,-1-1 0,0 1 0,1-1 1,-1 1-1,1-1 0,-1 1 0,1-1 0,-1 1 1,0-2-1,1 2-1,0-1-1,-1 1 1,1-1 0,0 1 0,-1-1 0,1 1 0,-1-1-1,1 1 1,-1-1 0,1 1 0,-1 0 0,1-1-1,-1 1 1,1 0 0,-1 0 0,1-1 0,-1 1 0,1 0-1,-1 0 1,0 0 0,1 0 0,-1 0 0,-1 0-1,0 0 6,2-3 10,0-8-118,0 11 116,0 0 1,0 0-1,0 0 0,-1 0 0,1-1 0,0 1 0,0 0 0,0 0 0,0 0 0,0 0 0,0 0 0,0 0 0,0 0 0,0 0 0,0 0 0,0 0 0,0-1 0,1 1 0,-1 0 0,0 0 0,0 0 0,0 0 0,0 0 0,0 0 0,0 0 0,0 0 0,0 0 0,0 0 0,0 0 1,0-1-1,0 1 0,0 0 0,0 0 0,0 0 0,0 0 0,1 0 0,-1 0 0,0 0 0,0 0 0,0 0 0,0 0 0,0 0 0,0 0 0,0 0 0,0 0 0,0 0 0,0 0 0,1 0 0,-1 0 0,0 0 0,0 0 0,0 0 0,0 0 0,0 0 0,0 0 0,0 0 0,4 0-38,-1 0 4,0 0 0,0 0-1,0 0 1,0 0 0,0 1-1,-1-1 1,4 2 0,3 3-8,-8-4 44,1 0 0,-1 0-1,1 0 1,-1 0 0,1-1-1,-1 1 1,1 0 0,0-1-1,-1 1 1,1-1 0,0 0-1,-1 0 1,3 1 0,75-1 1328,-155 0-1126,68 2-170,-14 9-21,5-5-311,13-3 114,3 5 48,1-8 134,0 0 0,0 0 1,0 0-1,0 0 0,0 0 0,0 0 0,0 0 0,0 0 1,0 0-1,0 1 0,0-1 0,0 0 0,0 0 0,0 0 1,0 0-1,0 0 0,0 0 0,0 0 0,0 0 0,0 0 1,0 1-1,0-1 0,0 0 0,0 0 0,0 0 0,0 0 1,0 0-1,0 0 0,0 0 0,0 0 0,1 0 0,-1 0 1,0 0-1,0 0 0,0 0 0,0 0 0,0 0 0,0 0 0,0 1 1,0-1-1,0 0 0,0 0 0,0 0 0,1 0 0,-1 0 1,0 0-1,0 0 0,0 0 0,0 0 0,0 0 0,0 0 1,0 0-1,0 0 0,0 0 0,1-1 0,-1 1 0,2 1 7,-1-1 0,1 0-1,0 1 1,0-1-1,0 1 1,-1 0-1,1 0 1,0-1 0,0 1-1,2 2 1,4 2 54,-6-4-46,0-1 0,1 1 0,-1 0 0,1-1 0,-1 0 0,1 0 0,-1 0 0,5 0 0,-3 0 2,-1 0 19</inkml:trace>
</inkml:ink>
</file>

<file path=ppt/ink/ink2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37:51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17 427 2976,'-14'-14'971,"14"14"-965,0 0 0,0 0 1,0 0-1,-1 0 1,1 0-1,0 0 1,0 0-1,0 0 1,0 0-1,0 0 1,0 0-1,0 0 0,0-1 1,-1 1-1,1 0 1,0 0-1,0 0 1,0 0-1,0 0 1,0 0-1,0 0 1,0 0-1,0-1 0,0 1 1,0 0-1,0 0 1,0 0-1,0 0 1,0 0-1,0 0 1,0-1-1,0 1 1,0 0-1,0 0 1,0 0-1,0 0 0,0 0 1,0 0-1,0-1 1,0 1-1,0 0 1,0 0-1,0 0 1,1 0-1,-1 0 1,0 0-1,0 0 0,0 0 1,0-1-1,0 1 1,0 0-1,0 0 1,0 0-1,1 0 1,-1 0-1,0 0 1,11-14 217,-11 13-209,1 0 1,-1 1 0,0-1 0,1 0 0,-1 0 0,1 0 0,0 0 0,-1 1 0,1-1-1,-1 0 1,1 0 0,0 1 0,0-1 0,-1 1 0,1-1 0,0 1 0,0-1-1,0 1 1,0-1 0,0 1 0,0 0 0,0-1 0,1 1 0,13-7 131,7-17 300,10-1-73,32-36 297,1-1-516,-19 24-112,22-41 474,-18 30-175,-34 35-252,-2 9-4,-9-2 6,-5 6-97,0 1 1,0-1-1,0 1 0,1 0 0,-1-1 1,0 1-1,0 0 0,1-1 1,-1 1-1,0 0 0,1-1 1,-1 1-1,0 0 0,1-1 1,-1 1-1,0 0 0,1 0 0,-1 0 1,1-1-1,-1 1 0,0 0 1,1 0-1,-1 0 0,1 0 1,-1 0-1,1 0 0,-1 0 1,0 0-1,1 0 0,0 0 0,-1 0-14,0 0 0,0 0-1,0 0 1,0 0-1,0 0 1,1 0-1,-1 0 1,0 0-1,0 0 1,0 0-1,0 0 1,0 0-1,0 0 1,0 0 0,0 0-1,0 0 1,1 0-1,-1 0 1,0 0-1,0 0 1,0 0-1,0 0 1,0 0-1,0 0 1,0 0-1,0 0 1,0 0 0,0 0-1,0 0 1,0 0-1,1 1 1,-1-1-1,0 0 1,0 0-1,0 0 1,0 0-1,0 0 1,0 0-1,0 0 1,0 0 0,0 0-1,0 0 1,0 0-1,0 1 1,0-1-1,0 0 1,0 0-1,0 0 1,0 0-1,0 0 1,0 0-1,0 0 1,0 0 0,0 0-1,0 1 1,0-1-1,0 13-817</inkml:trace>
</inkml:ink>
</file>

<file path=ppt/ink/ink2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37:51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34 312 1824,'-28'0'587,"23"0"-353,5 0 44,0 3 564,1 4-262,5-9 67,6-3-13,10-1-12,-14 4-412,-1 0 0,1 0 0,10-6 0,-9 3-114,1-1 0,-1 0 0,0-1 0,0 0 0,10-11 0,17-14 26,-18 17-58,0 2-4,-2-1 0,0 0 0,25-29 0,-30 26-23,-10 14-33,1 0 0,0 0 0,0 0 0,0 0-1,1 0 1,-1 0 0,1 1 0,-1-1-1,6-3 1,17-10 97,-17 2 262,-1 9-171,-6 5-186,-1 0 1,0 0-1,1-1 0,-1 1 0,0 0 0,1 0 1,-1-1-1,0 1 0,1 0 0,-1-1 0,0 1 1,1 0-1,-1-1 0,0 1 0,0 0 0,1-1 0,-1 1 1,0-1-1,0 1 0,0 0 0,0-1 0,1 1 1,-1-1-1,0 1 0,0 0 0,0-1 0,0 1 1,0-1-1,0 1 0,0-1 0,0 1-15,0-1 0,0 1 1,0 0-1,-1 0 0,1 0 0,0 0 0,0 0 1,0 0-1,0 0 0,0 0 0,0 0 1,0 0-1,0-1 0,0 1 0,0 0 0,0 0 1,0 0-1,1 0 0,-1 0 0,0 0 0,0 0 1,0 0-1,0 0 0,0 0 0,0-1 0,0 1 1,0 0-1,0 0 0,0 0 0,0 0 0,0 0 1,0 0-1,0 0 0,0 0 0,0 0 0,1 0 1,-1 0-1,0 0 0,0 0 0,0 0 0,0 0 1,0 0-1,0 0 0,0 0 0,0 0 1,0 0-1,0 0 0,1 0 0,-1 0 0,0 0 1,0 0-1,0 0 0,0 0 0,0 0 0,0 0 1,0 0-1,1 0-158,0 0 0,0 0-1,-1 0 1,1 0 0,0 0 0,-1 0 0,1 0 0,0-1 0,-1 1 0,1 0 0,0 0-1,-1-1 1,1 1 0,0-1 0,0 0 35,-1 1 1,1-1-1,-1 0 0,0 0 0,0 0 0,1 0 1,-1 1-1,0-1 0,0 0 0,0 0 0,0 0 0,0 0 1,0-1-1</inkml:trace>
</inkml:ink>
</file>

<file path=ppt/ink/ink2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37:52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81 224,'-27'-14'85,"26"14"-78,1-1 0,-1 1-1,0-1 1,1 1 0,-1-1 0,0 1-1,1 0 1,-1 0 0,0-1 0,0 1-1,1 0 1,-1 0 0,0 0-1,0 0 1,1 0 0,-1 0 0,0 0-1,0 0 1,1 0 0,-1 0 0,-1 1-1,0-1 140,-4 3 968,-5 8-372,11-11-727,-1 1 1,1 0 0,0-1 0,-1 1 0,1-1-1,0 1 1,-1 0 0,1-1 0,0 1 0,0 0-1,-1-1 1,1 1 0,0 0 0,0-1 0,0 1-1,0 0 1,0 0 0,0-1 0,0 1 0,0 0-1,0-1 1,1 1 0,-1 0 0,1 2 47,-1 0-15,0 1-1,0-1 1,1 0-1,0 1 1,-1-1-1,1 0 1,1 0-1,0 4 1,4 9 106,-2 3 90,-3-14-181,0 1 0,1 0-1,0-1 1,0 1 0,0-1 0,0 1-1,4 4 1,-2-3-6,1 1 22,-1-1 0,0 1 0,4 9 1,0 18 140,-6-24-100,0-1 0,7 19 1,-1-10-25,17 41 202,-21-52-235,-1 0 0,-1 1 0,0-1 0,0 1 0,0 0 0,-1-1 0,0 1 0,-1 0 0,0 9 0,0-16-30,0 0 1,0-1-1,0 1 0,-1 0 1,1-1-1,0 1 0,-1 0 1,1-1-1,-1 1 0,1-1 1,-1 1-1,0-1 0,1 1 1,-1-1-1,0 1 0,0-1 1,0 0-1,0 0 0,-2 2 1,2-2-24,-5-15 337,2 6-305,-8-19 22,4 1-390,2 0 0,0 0-1,2 0 1,-2-45-1,6-46-632,0 105 896,1 0 0,0 0 0,1 0 0,0 0 0,1 1 1,1-1-1,-1 1 0,11-21 0,-12 28 42,0-1 0,1 1 0,-1 0-1,1 0 1,0 0 0,0 0 0,0 0-1,1 1 1,-1-1 0,1 1 0,8-5-1,-4 2 37,2-2 41,-8 6-36,-1 0 0,1 0-1,0 1 1,0-1 0,0 1 0,1-1-1,-1 1 1,0 0 0,0 0 0,1 0-1,-1 0 1,1 0 0,-1 0 0,1 1 0,-1-1-1,1 1 1,-1 0 0,1-1 0,-1 1-1,1 1 1,5-1 0,-2 2 77,0 0 0,1 1 0,-1-1 1,0 1-1,0 0 0,0 1 0,-1 0 0,9 6 1,8 18 275,3-7-144,-19-3-70,-4-8-78,5 7 84,-5-14-129,-1-1-1,0 0 1,0 1-1,0-1 1,-1 1-1,1-1 1,0 1-1,-1-1 1,0 1-1,0 0 1,1-1-1,-1 1 0,-1-1 1,1 1-1,0-1 1,-1 1-1,1 0 1,-1-1-1,-1 4 1,1-3-5,0 1-1,-1-1 1,1 1 0,-1-1 0,0 0 0,0 0 0,0 0 0,0 0-1,-1 0 1,1 0 0,-1 0 0,0-1 0,-4 4 0,-13 8 57,13-7-65,-1-2 0,-1 1 1,-12 6-1,-26-1-7,1 11-11,12-12-62,27-9 25,1 1-1,0 0 1,-10 4 0,14-4 5,-4 0-57,1 1 0,0 0 0,-1 0-1,1 1 1,-5 5 0,9-8 76,0 0 0,0 0 0,0 0-1,0 0 1,0 0 0,0 0 0,1 0-1,-1 1 1,0-1 0,1 0 0,-1 0-1,1 1 1,0-1 0,-1 1 0,1-1 0,0 0-1,0 1 1,0-1 0,0 1 0,0-1-1,0 0 1,0 1 0,0-1 0,1 1-1,-1-1 1,0 0 0,1 1 0,-1-1-1,2 2 1,-1-1 23,0 0 0,0 0 0,1 0 0,-1 0 0,0-1 0,1 1 0,0 0 0,-1-1 0,1 1 0,0-1 0,0 0 0,0 0 0,-1 1 0,1-1 0,3 0 0,0 1 43,1 0 0,0 0 0,11 0-1,-3 1 37,-7-2-50,-1 1-1,0 0 0,0 1 0,8 3 0,16 7 168,-16-10-138,-12-3-55,0 0-1,1 1 0,-1-1 0,1 1 0,-1 0 0,0 0 1,0 0-1,1 0 0,-1 0 0,0 0 0,0 0 0,0 1 0,0-1 1,2 3-1,-3-3 6,0 1 0,0-1 0,1 0 1,-1 0-1,0 1 0,1-1 0,-1 0 0,1 0 1,-1-1-1,1 1 0,0 0 0,-1 0 0,1-1 1,0 1-1,0-1 0,-1 1 0,1-1 0,0 0 1,2 0-1,-4 0-10,1 0 1,-1 0 0,1 0-1,-1 0 1,1 0 0,-1 0 0,1 0-1,-1 0 1,1 0 0,0 0-1,-1 0 1,1 0 0,-1 0-1,1 0 1,-1 0 0,1 1-1,-1-1 1,1 0 0,-1 0-1,1 1 1,-1-1 0,0 0-1,1 1 1,-1-1 0,1 0-1,-1 1 1,0-1 0,1 1-1,-1-1 1,0 0 0,1 1 0,-1-1-1,0 1 1,0-1 0,1 1-1,-1-1 1,0 1 0,0-1-1,0 1 1,0-1 0,0 1-1,0 0 1,0-1 0,0 1-1,0 0 1,0-1-10,0 0 0,0 0 0,0 0-1,0 0 1,0 0 0,0 1 0,0-1 0,0 0 0,0 0-1,0 0 1,0 0 0,0 0 0,0 0 0,0 0 0,0 0-1,0 0 1,0 1 0,0-1 0,0 0 0,0 0 0,0 0-1,0 0 1,0 0 0,0 0 0,0 0 0,0 0 0,0 0-1,0 0 1,0 0 0,0 0 0,0 1 0,0-1 0,-1 0-1,1 0 1,0 0 0,0 0 0,0 0 0,0 0 0,0 0-1,0 0 1,0 0 0,0 0 0,0 0 0,0 0 0,-1 0 0,1 0-1,0 0 1,0 0 0,0 0 0,0 0 0,0 0 0,0 0-1,0 0 1,0 0 0,0 0 0,-1 0 0,-26 0 198,24 0-404,3 2-833,0 12 294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36:31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4576,'0'0'1664,"0"0"-1280,0-16-96,16 16 96,-16 0-256,15 0 96,1 0-128,15-15-544,0 15 224</inkml:trace>
</inkml:ink>
</file>

<file path=ppt/ink/ink2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37:52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3232,'0'0'1035,"0"0"-614,0 0-149,0 0 181,0 0-186,3 0-134,3-1-85,-3 1-25,1 0-1,-1-1 1,0 1-1,1 1 0,-1-1 1,0 0-1,1 1 0,-1-1 1,4 3-1,-2 3 34,-5-5-52,0-1 0,1 1 0,-1-1 0,0 1 0,0-1 0,1 0 0,-1 1 0,0-1-1,1 1 1,-1-1 0,1 0 0,-1 1 0,0-1 0,1 0 0,-1 0 0,1 1 0,-1-1 0,1 0 0,-1 0-1,1 0 1,-1 0 0,1 0 0,-1 1 0,1-1 0,-1 0 0,1 0 0,-1 0 0,1 0 0,-1 0 0,1 0 0,0-1-1,0 1 6,0 0-1,-1 0 0,1 0 0,0 0 1,-1 0-1,1 0 0,-1 0 1,1 0-1,0 1 0,-1-1 0,1 0 1,-1 0-1,1 0 0,0 1 0,-1-1 1,1 0-1,-1 1 0,1-1 0,-1 1 1,1-1-1,-1 0 0,1 1 0,-1-1 1,0 1-1,1-1 0,-1 1 0,0 0 1,1-1-1,-1 1 0,0 0 0,1 2 38,-1 0 0,1 1 0,-1-1 0,0 0-1,-1 5 1,1 7 111,0-14-150,0 0 0,0-1 0,0 1-1,0-1 1,0 1 0,0 0-1,0-1 1,0 1 0,0-1-1,-1 1 1,1 0 0,0-1 0,0 1-1,-1-1 1,1 1 0,0-1-1,0 1 1,-1-1 0,1 1-1,-1-1 1,1 1 0,0-1 0,-1 1-1,1-1 1,-1 0 0,1 1-1,-1-1 1,1 0 0,-1 1-1,1-1 1,-1 0 0,0 0 0,1 0-1,-1 1 1,1-1 0,-1 0-1,0 0 1,1 0 0,-1 0-1,1 0 1,-1 0 0,-1 0-1,2 0 3,-1 0 0,1-1 0,-1 1 0,0 0 0,1 1 0,-1-1 0,0 0 0,1 0 0,-1 0 0,1 0 0,-1 0 0,1 0 0,-1 1-1,0-1 1,1 0 0,-1 1 0,1-1 0,-1 0 0,1 1 0,-1-1 0,1 0 0,0 1 0,-1-1 0,1 1 0,-1-1 0,1 1 0,0-1-1,-1 1 1,1-1 0,0 1 0,0 0 0,-1-1 0,1 1 0,0-1 0,0 1 0,0-1 0,0 1 0,0 0 0,0-1 0,0 1 0,0 0-1,0 0 1,0 1 31,0 0-1,0-1 0,-1 1 0,1 0 0,0-1 0,-1 1 0,1 0 0,-1-1 0,0 1 1,0 0-1,1-1 0,-1 1 0,0-1 0,0 0 0,0 1 0,-1-1 0,-1 2 0,3-3-40,0 1-1,-1-1 1,1 0-1,0 1 0,-1-1 1,1 0-1,0 1 1,-1-1-1,1 0 0,0 1 1,0-1-1,0 1 0,-1-1 1,1 0-1,0 1 1,0-1-1,0 1 0,0-1 1,0 1-1,0-1 1,0 1-1,0-1 0,0 0 1,0 1-1,0-1 1,0 1-1,-1 5-3,-6-2 42,6-3-34,1-1 0,0 0 0,-1 0 0,1 0 0,-1 1 0,1-1 0,0 0 0,-1 0 0,1 1 0,0-1 0,-1 0-1,1 1 1,0-1 0,0 1 0,-1-1 0,1 0 0,0 1 0,0-1 0,0 0 0,0 1 0,-1-1 0,1 1 0,0-1 0,0 1 0,0-1 0,0 0 0,0 1 0,0-1 0,0 1-1,0 0 1,0 2 141,3-3-5,-1-1-112,0 1 0,-1 0 0,1-1 0,0 1 0,0-1 0,-1 0 0,1 1 0,0-1 0,-1 0 0,1 0 0,0 0 0,-1 0 0,0 0 0,3-3 0,-3 4-25,-1-1 0,1 1 0,-1-1 0,1 1 0,0 0 0,-1-1 0,1 1 0,0 0 0,-1 0 0,1-1 0,0 1 0,-1 0-1,1 0 1,0 0 0,-1 0 0,1 0 0,0 0 0,0 0 0,-1 0 0,1 0 0,0 0 0,-1 0 0,2 1 0,0-1 21,0 0-11,0 0 1,0 0 0,-1 0 0,1-1-1,0 1 1,-1-1 0,1 1 0,0-1-1,-1 0 1,1 1 0,-1-1 0,1 0-1,1-1 1,5-3 65,6-1 23,-9-5-58,9 6-545,2-6-1844,-14 10 2173,-1 1 0,1-1 0,-1 1 1,0 0-1,1-1 0,-1 1 0,1 0 0,0 0 1,1 0-1</inkml:trace>
</inkml:ink>
</file>

<file path=ppt/ink/ink2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37:53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2976,'-17'0'1120,"17"0"-896,0 0-32,0 0 1152,0 16-768,0-16 0,0 17-384,17-1 160,-17 0-224,16 1 320,-16-1-256,17 1-544,-1 15 192</inkml:trace>
</inkml:ink>
</file>

<file path=ppt/ink/ink2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35:30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1 736,'-16'0'2501,"16"3"-1962,0 49 954,0-37-1195,1-4-44,-1 0-1,0 1 1,-4 18-1,-1-5-72,1 1 1,-1 32-1,5 73 406,0-123-569,0-1-1,-1 0 1,0 0 0,-1 0 0,1 0 0,-5 9 0,4-9-21,-1 12 5,3-18 7,0 1 0,0-1 0,0 1 0,0-1 0,0 1 0,-1-1-1,1 1 1,0-1 0,-2 3 0,-3 4 44,4-7-19,0 1 1,0-1-1,0 0 0,1 1 1,-1 0-1,0-1 0,1 1 1,-1-1-1,1 1 1,-1 0-1,1-1 0,0 1 1,0 0-1,0-1 0,0 3 1,0 7 66,0-8-58,0-3-6,0 0 16,0-3-31,0 2-28,0 0 1,0 1-1,0-1 0,0 0 1,1 0-1,-1 1 0,0-1 1,1 0-1,-1 1 1,0-1-1,1 0 0,-1 1 1,1-1-1,-1 1 1,1-1-1,-1 0 0,1 1 1,-1-1-1,1 1 1,0 0-1,-1-1 0,1 1 1,0-1-1,-1 1 1,1 0-1,1-1 0,-1 1-30,1-1-1,-1 0 1,0 1 0,0-1-1,1 0 1,-1 0-1,0 0 1,0 0 0,0 0-1,0 0 1,0 0-1,0 0 1,1-2-1,17-46-597,-16 42 572,-1 0 0,1 1 0,-1-1 1,2-14-1,4-13-200,14-15 43,-12-3 209,34-60 132,-37 91-160,1 0-1,0 1 0,18-30 1,-24 47 56,1 0 1,-1 0-1,1 1 1,-1-1-1,1 1 1,0-1-1,0 1 1,0 0-1,0 0 1,0 0-1,0 1 0,1-1 1,-1 1-1,0 0 1,1 0-1,-1 0 1,1 0-1,0 0 1,-1 1-1,1 0 1,0-1-1,-1 1 1,1 1-1,-1-1 1,1 1-1,4 0 1,-1 1 2,1 0 0,0 0 0,-1 1 0,0 0 0,0 0 0,0 1 0,0 0 0,0 0 0,-1 1 1,0 0-1,7 5 0,-12-8 8,1 0 1,0 0-1,-1 0 1,1 0 0,-1 0-1,0 0 1,0 1-1,0-1 1,0 0-1,0 1 1,0-1 0,0 0-1,-1 1 1,1-1-1,-1 1 1,0-1-1,0 1 1,0-1-1,0 1 1,0 0 0,0-1-1,-1 0 1,1 1-1,-1-1 1,0 1-1,0-1 1,1 0 0,-2 1-1,1-1 1,-1 3-1,-3 1 9,1 0 0,0 0 0,-1 0 0,0 0 0,-1 0 0,1-1 0,-1 0 0,-9 6 0,9-7-51,-1 1-1,1 0 1,-8 9-1,-5 4-97,12-13 69,0 0 0,0-1 0,-1 0 0,0 0 1,1 0-1,-14 3 0,7-4-10,11-3 29,1 0 0,0 1 0,-1-1-1,1 1 1,0 0 0,-1-1 0,1 1-1,0 1 1,0-1 0,0 0 0,-1 0-1,2 1 1,-1-1 0,-2 3 0,2-3 27,1 1 1,0-1 0,-1 0 0,1 1-1,-1-1 1,1 0 0,-1 0-1,0 0 1,1 0 0,-1 0 0,0-1-1,0 1 1,1 0 0,-1-1-1,0 1 1,-3-1 0,0 3 251,3-1-182,1-2-45,1 1 0,-1 0 0,0 0 0,0 0 0,0-1 0,1 1 0,-1 0 0,0 0 0,1 0 0,-1 0 0,1 0 0,-1 0 0,1 1 0,-1-1 0,1 0 0,0 0-1,0 0 1,0 0 0,-1 0 0,1 1 0,0-1 0,0 0 0,1 0 0,-1 0 0,0 0 0,0 1 0,1 1 0,2 6 120,1 5 121,1 0 1,13 25-1,-7-24-150,-8-10-62,1 0 0,-1 0 0,0 0 1,3 9-1,-5-11-48,-1-3 1,0 1-1,0 0 0,0 0 1,0-1-1,0 1 0,1 0 0,-1-1 1,0 1-1,0 0 0,1-1 0,-1 1 1,0 0-1,1-1 0,-1 1 1,1 0-1,-1-1 0,1 1 0,-1-1 1,1 1-1,-1-1 0,1 1 1,-1-1-1,1 1 0,0-1 0,-1 0 1,2 1-1,5 2 86,2 2-19,-8-4-43,0 0 1,1 0 0,-1 0 0,1 0 0,0 0 0,-1-1 0,1 1 0,0-1 0,-1 1-1,1-1 1,0 0 0,-1 1 0,3-1 0,42 0 296,-40-3-1206,8-8-2421,-13 11 3057,0-1 0,1 1 0,-1-1 0,1 1 0,-1 0 1,1 0-1,-1-1 0,1 1 0,1 1 0</inkml:trace>
</inkml:ink>
</file>

<file path=ppt/ink/ink2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35:31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0 2240,'0'0'720,"0"3"-448,0 6 139,1-2 198,-1 1 1,0 0 0,0-1 0,-1 1-1,-2 10 1,-2-7-357,4-8-178,-1 0-1,1 0 1,0 1-1,0-1 0,0 0 1,1 0-1,-1 1 1,1-1-1,-1 6 0,1-4 7,0-1-1,-1 0 1,0 0 0,0 0-1,0 0 1,0 0-1,0 0 1,-1 0-1,-3 6 1,2 6 343,3-15-404,0 0 0,0 0 0,0 0 0,0-1 0,0 1 0,0 0 0,0 0 0,0 0 0,-1 0 1,1 0-1,0 0 0,0-1 0,-1 1 0,0 1 0,-6 2 138,2 0-62,3 10 407,3-14-514,-1 1 0,0-1 0,0 1 0,0-1-1,0 1 1,0-1 0,-1 1 0,1-1 0,0 1 0,0-1-1,0 1 1,0-1 0,0 1 0,-1-1 0,1 1 0,0-1-1,-1 1 1,1-1 0,0 0 0,0 1 0,-1-1 0,1 1-1,-1-1 1,1 0 0,0 1 0,-1-1 0,1 0-1,-1 0 1,1 1 0,-1-1 0,1 0 0,-1 0 0,1 0-1,-1 0 1,1 0 0,-1 1 0,1-1 0,-1 0 0,1 0-1,-1 0 1,0-1 0,-2 1-442</inkml:trace>
</inkml:ink>
</file>

<file path=ppt/ink/ink2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35:31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2 2912,'0'-1'39,"-1"1"-1,1 0 1,0 0 0,-1 0-1,1 0 1,-1 0-1,1 0 1,-1 0 0,1 0-1,0 0 1,-1 0 0,1 0-1,-1 0 1,1 0 0,-1 0-1,1 1 1,0-1 0,-1 0-1,1 0 1,-1 0 0,1 1-1,0-1 1,-1 0-1,1 0 1,0 1 0,-1-1-1,1 1 1,6 6 448,-4-4-477,-1-2 27,0-1 0,-1 1 1,1-1-1,-1 0 1,1 1-1,0-1 0,-1 0 1,1 0-1,0 1 1,-1-1-1,1 0 1,0 0-1,-1 0 0,1 0 1,0 0-1,-1 0 1,1 0-1,0 0 1,0 0-1,-1 0 0,1 0 1,0 0-1,0-1 1,2 1 77,4 0 33,-5-1-113,0 1 1,1 0-1,-1 0 0,0 0 1,0 1-1,1-1 0,-1 0 1,0 1-1,3 1 0,1 1 91,1 0-29,-1 0 1,0 0-1,1 1 0,-1 0 0,6 6 0,4 3-6,-8-9 12,-1 0-56,-6 10 566,-1-13-583,0 0 1,0 0 0,-1 0-1,1 0 1,0 0 0,-1 0-1,1 0 1,-1-1 0,1 1-1,-1 0 1,0 0 0,1 0-1,-1-1 1,0 1 0,1 0-1,-1-1 1,0 1 0,0-1-1,0 1 1,1-1 0,-1 1-1,0-1 1,-1 1-1,-15 11 323,12-8-187,0-1 1,0 1-1,0-1 1,0-1-1,-1 1 1,1-1-1,-7 2 1,-1 1 191,12-4-335,0-1 0,0 1 0,0-1 0,0 1 0,-1-1-1,1 1 1,0 0 0,0 0 0,0-1 0,0 1 0,0 0-1,1 0 1,-1 0 0,0 0 0,0 1 0,-2 2-15,4-4-3,-1 0 0,1 1 1,-1-1-1,1 0 1,-1 1-1,1-1 0,-1 0 1,1 0-1,0 0 0,-1 0 1,1 0-1,-1 1 0,1-1 1,-1 0-1,1 0 1,0 0-1,0-1 0,-1 1 11,134 0 304,-118 0-624</inkml:trace>
</inkml:ink>
</file>

<file path=ppt/ink/ink2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35:31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1 143 2496,'0'0'784,"0"5"-464,0 17-5,0-22-282,0 1 0,0-1 1,0 0-1,0 1 1,0-1-1,0 0 1,0 1-1,0-1 0,0 0 1,0 1-1,0-1 1,0 0-1,0 1 1,0-1-1,0 0 1,0 0-1,1 1 0,-1-1 1,0 0-1,0 1 1,0-1-1,1 0 1,-1 0-1,0 1 0,1-1 1,11 13 597,27 25 382,-35-35-979,0 1 1,0-1-1,0 0 0,1-1 0,-1 1 0,1-1 0,-1 0 1,6 2-1,2-3 24,0 1 1,0-1-1,0-1 1,13-1-1,-2 0 60,-20 1-90,1 0 0,-1 0-1,0-1 1,1 1-1,-1-1 1,0 0-1,1 0 1,5-3-1,7-1 99,14-1 28,-25 4-124,1 0 0,0-1 0,-1 0 0,6-3 0,-9 2 9,1-1 1,-1 1-1,0-1 1,2-7-1,-12-7 110,4 5-100,3 10-41,0 0 1,0 0-1,-1 0 1,1 0 0,-1 0-1,0 0 1,-3-4 0,-2-3 4,3 4-8,0 1 0,-1 0-1,-8-10 1,9 12 20,1 0 1,0-1-1,0 1 1,-4-8-1,6 9 6,-1 0-1,1 0 0,-1 1 1,0-1-1,0 0 1,0 1-1,0 0 0,0-1 1,-1 1-1,1 0 1,0 0-1,-4-2 0,0 1 57,1 0 0,-1 1-1,-10-3 1,-3 13 164,10-6-182,-9 4 48,16-4-93,0 0 0,0 0 0,0 0 0,0 0 0,0 0-1,-1 4 1,-4 3 44,-6 7 12,9-12-36,0 1-1,0 1 0,0-1 0,0 0 1,1 1-1,0 0 0,0 0 0,-2 6 0,-44 160 651,47-164-665,0 0 0,0 0 0,1 1 0,-1-1 0,2 0 0,-1 0 0,2 12 0,1-10 14,0-1 0,1 1 0,0-1 0,0 0 0,1 0 0,5 9 0,-6-13-12,0 0 1,0 0-1,1 0 1,0 0-1,0 0 1,0-1-1,1 1 0,0-1 1,-1 0-1,1-1 1,1 1-1,-1-1 1,9 4-1,6 1 126,0-1-1,34 8 1,-37-11-59,2 1-243,-1-1 0,1-1 0,0-1 0,23 0 0,21-2-431</inkml:trace>
</inkml:ink>
</file>

<file path=ppt/ink/ink2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35:32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5472,'0'0'2016,"0"0"-1536,0 16-160,0-16 192,0 0-352,17 0 480,-1 0-352,1 0 160,15 17-288,1-34 0,-16 17-96</inkml:trace>
</inkml:ink>
</file>

<file path=ppt/ink/ink2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35:32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230 246 3904,'0'6'479,"-3"18"786,-8 36-903,10-53-251,0-1-1,1 1 0,0-1 1,0 0-1,0 1 0,1-1 0,0 1 1,0-1-1,3 9 0,-2-8 20,0 0 0,0 1 0,-1-1 0,0 0 0,0 10 0,-1 12 154,1-6 82,-1-1 0,-4 30-1,0-39-61,0 0 0,-1-1 0,-1 1 0,0-1 0,-1 0 0,-8 11 0,13-20-224,0 0 0,-1 0 0,1 0 0,-1-1-1,0 1 1,0-1 0,0 0 0,0 0 0,-1 0 0,-3 2-1,-4 3 153,7-5-139,1 0 1,-1 1-1,0-1 1,0-1-1,0 1 1,-6 1-1,7-2-106,1-1-1,0 0 0,0 1 0,0-1 1,-1 0-1,1-1 0,0 1 0,0 0 0,0-1 1,-1 1-1,1-1 0,0 0 0,0 1 0,-2-3 1,-29-21-1982,0 5 502</inkml:trace>
  <inkml:trace contextRef="#ctx0" brushRef="#br0" timeOffset="1">230 0 4640,'0'0'1728,"0"0"-1344,-17 0-96,17 0 32,0 0-224</inkml:trace>
</inkml:ink>
</file>

<file path=ppt/ink/ink2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35:33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50 886 2400,'-13'27'779,"12"-25"-701,0 0 1,0 0 0,1-1 0,-1 1 0,1 0 0,-1 0 0,1 0 0,0 0 0,0 0 0,0-1-1,0 1 1,0 0 0,0 0 0,1 2 0,0 5 652,-2-5-384,0 1 0,1 0 0,-2 0 0,1-1 0,-1 1-1,1-1 1,-5 7 0,6-11-375,-6 17 1501,4-13-1068,-6-3 197,5-1 32,3 0-10,1-3-531,-1-1 0,1 1 0,-1 0-1,0-1 1,0 1 0,-1-6 0,0-14 20,1-2-76,-1 3 11,5-43 0,23-66 102,-21 85-193,-5 39 36,3-12-3,-1 0 0,2-32 0,-4 37-6,-1 0 0,2 0 0,4-18 0,-4 20 4,1 0 0,-2-1 0,1-15 0,-1 5 41,6-37 1,-2 28-25,-2 8-19,-2 14-1,0-1 1,1 1-1,0 0 1,1 0-1,4-13 0,5-8-49,25-57-287,-32 77 317,1 1 0,0-1 0,0 1 0,2 0 0,11-13 1,-17 21 32,-1 1 1,1-1-1,1 1 1,-1-1 0,0 1-1,0 0 1,0 0-1,1 0 1,-1 0 0,0 0-1,6 0 1,4-3-54,-3-4-156,-9 8 202,0-1-1,0 1 1,1-1-1,-1 1 0,0 0 1,1-1-1,-1 1 1,1-1-1,-1 1 0,0 0 1,1 0-1,-1-1 1,1 1-1,-1 0 0,1 0 1,-1-1-1,1 1 1,-1 0-1,1 0 1,-1 0-1,1 0 0,-1 0 1,1 0-1,-1 0 1,1 0-1,0 0 0,-1 0 1,1 0-1,6 0-69,-5 0 65,-1-1-1,1 1 1,0 0-1,0 0 1,-1 0-1,1 1 1,0-1-1,-1 0 1,1 1-1,0-1 1,2 2-1,2 9 4,-2-9 12,3 4 38,-5 7 96,-1 0 0,0 1-1,-1-1 1,0 0-1,-1 0 1,-2 14 0,-8-5 66,7-8-57,4-12-121,0 1 0,-1-1-1,0 0 1,1 1-1,-1-1 1,0 0-1,0 1 1,0-1-1,-1 0 1,1 0-1,0 0 1,-1 0-1,-1 2 1,-11 9 115,14-12-141,-1-1 1,1 0 0,0 1 0,0-1 0,-1 0 0,1 1-1,0-1 1,-1 0 0,1 1 0,-1-1 0,1 0-1,0 0 1,-1 0 0,1 1 0,-1-1 0,1 0 0,-1 0-1,1 0 1,-1 0 0,1 0 0,0 0 0,-1 0-1,1 0 1,-1 0 0,1 0 0,-1 0 0,-4 1-63,4-1 54,1 1 1,0-1 0,0 0 0,-1 1-1,1-1 1,0 0 0,0 1 0,0-1 0,-1 1-1,1-1 1,0 1 0,0-1 0,0 0-1,0 1 1,0-1 0,0 1 0,0-1 0,0 1-1,0-1 1,0 1 0,0-1 0,0 0-1,0 1 1,1-1 0,-1 1 0,0-1 0,0 1-1,9 11-326,-5-6 323,-3-4-11,0 1 0,0-1 0,1 0 0,-1 0 0,1 0 0,0 0 0,-1 0 0,1 0-1,0 0 1,3 2 0,5 4-42,0 8-137,-2-10 148,6 7 4,-13-11 49,0 0 0,0 0 0,0 0 1,0 0-1,-1 0 0,1 1 1,0 2-1,1 5 5,3 4 3,-4-11 11,0-1 0,0 1 0,0-1 1,0 1-1,0 0 0,0-1 0,-1 1 0,1 0 0,-1 0 0,0-1 1,0 1-1,0 0 0,0 0 0,0-1 0,0 1 0,-1 0 0,-1 3 1,-8 10 328,8-13-312,0 0-1,0 0 0,0 0 1,-1 0-1,1 0 1,-1 0-1,1-1 0,-1 0 1,0 1-1,0-1 0,0 0 1,0 0-1,0-1 0,-1 1 1,1-1-1,0 1 1,-1-1-1,-6 1 0,-6 1-59,0-1 0,-1-1 0,-18-1 0,26 0-45,4 0 32,-12-1-77,16 0 110,1 1-1,-1 0 1,1 0-1,-1-1 1,1 1-1,-1-1 1,1 1-1,-1 0 1,1-1-1,0 1 1,-1-1-1,1 1 1,-1-1 0,1 1-1,0-1 1,0 1-1,-1-1 1,1 0-1,0 1 1,0-1-1,0 1 1,0-1-1,-1 0 1,1 1-1,0-1 1,0 1-1,1-2 1,-1 1-39,0 1 0,0-1 0,0 0 0,0 0 0,0 1 0,0-1 0,0 0 0,0 1 0,1-1 0,-1 0 0,0 1 0,1-1 0,-1 0 0,0 1 0,1-1 0,-1 1 0,1-1 0,-1 1 0,1-1 0,-1 1 0,1-1 0,-1 1 0,1-1 0,-1 1 0,1 0 0,0-1 0,-1 1 0,1 0 0,0-1 0,-1 1 1,1 0-1,0 0 0,-1 0 0,1 0 0,0 0 0,0 0 0,-1 0 0,1 0 0,1 0 0,9-2-865,-9 1 752,-1 0 1,1 0-1,0 0 1,0 0-1,0 0 1,-1-1-1,1 1 1,-1 0 0,2-3-1,-2 4 133</inkml:trace>
</inkml:ink>
</file>

<file path=ppt/ink/ink2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35:34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35 2720,'-14'0'891,"11"0"-545,3-3-36,0-5 447,0 13-192,0-13 48,0 6-229,0 2-122,0 0-145,0 0-74,3-3-17,-2 2-26,1-1-1,-1 1 1,1 0-1,-1 0 0,1 0 1,-1 0-1,1 0 1,0 1-1,0-1 0,-1 0 1,1 1-1,3-1 0,27-1-95,-25 2 78,-5 0 21,-1-1 0,0 1-1,0 0 0,-1 0 1,1 0-1,0 0 0,-1 0 1,1 0-1,0 0 0,-1 0 0,1 0 1,0 0-1,0 0 0,-1 0 1,1 0-1,0 1 0,-1-1 0,1 0 1,-1 0-1,1 1 0,0-1 1,-1 1-1,1-1 0,0 1 0,3 3 24,0-1 0,-1 1-1,1 0 1,-1 1 0,0-1-1,5 10 1,-7-12-5,-1 0-1,1 0 1,-1 0-1,1 0 1,-1 0 0,0 0-1,0 1 1,0-1-1,0 0 1,-1 3 0,0 10 10,1-10-28,0-1 1,-1 0-1,1 1 1,-1-1-1,0 0 1,-1 1-1,1-1 1,-3 5-1,-5 15 40,7-19-24,-1 0-1,1 0 0,-1-1 0,0 0 0,0 1 0,-6 5 1,-13 18 168,19-22-132,2-4-24,-1 0-1,1 0 1,-1 0-1,0 1 0,1-1 1,-1-1-1,-3 4 1,-13 2 120,15-6-149,1-1-1,0 1 0,-1 0 0,1 0 0,0 0 0,0 0 0,0 0 1,0 0-1,0 1 0,0-1 0,-2 2 0,0 0 32,1 0 1,-1 0-1,0 0 0,-8 3 0,-8 6 244,20-11-275,0-1 1,0 0-1,0 0 1,0 0-1,0 0 1,0 0-1,0 0 1,0 0-1,0 0 1,0 1 0,0-1-1,0 0 1,0 0-1,-1 0 1,1 0-1,0 0 1,0 0-1,0 0 1,0 0-1,0 0 1,0 0-1,0 0 1,-1 0-1,1 0 1,0 0-1,0 0 1,0 0-1,0 0 1,0 0 0,0 0-1,-1 0 1,1 0-1,0 0 1,0 0-1,0 0 1,0 0-1,0 0 1,0 0-1,-1 0 1,1 0-1,0 0 1,0 0-1,0 0 1,0 0-1,0 0 1,0 0-1,0 0 1,0-1 0,0 1-1,-1 0 1,1 0-1,0 0 1,0 0-1,0 0 1,0 0-1,0-1 1,-11-10 82,11 11-80,-1-1-1,1 1 0,-1-1 1,1 1-1,0-1 1,-1 0-1,1 1 1,0-1-1,0 0 1,-1 1-1,1-1 1,0 0-1,0 1 1,0-1-1,0 0 0,0 1 1,0-1-1,0 0 1,0 0-1,0 1 1,0-1-1,0 0 1,1 0-1,-1-2 6,0 2-20,1-1-1,-1 0 0,0 0 1,0 0-1,1 1 0,-1-1 1,1 0-1,0 0 0,0 1 1,-1-1-1,1 1 0,0-1 0,1-1 1,3-4-123,-2 1 70,-3 6 57,0-1-1,0 0 0,1 1 0,-1-1 0,0 0 0,1 1 0,-1-1 1,0 1-1,1-1 0,-1 1 0,1-1 0,-1 1 0,1-1 0,0 1 1,-1-1-1,1 1 0,-1-1 0,1 1 0,0 0 0,-1 0 0,2-1 1,3-2 0,9-7 49,-14 9-40,0 1 1,0 0 0,0 0 0,0 0-1,0 0 1,0 0 0,0 0 0,0 0-1,0-1 1,0 1 0,1 0 0,-1 0-1,0 0 1,0 0 0,0 0 0,0 0-1,0 0 1,0 0 0,0 0 0,0 0-1,1 0 1,-1 0 0,0 0 0,0 0-1,0 0 1,0 0 0,0-1 0,0 1-1,1 0 1,-1 0 0,0 1 0,0-1-1,0 0 1,0 0 0,0 0-1,0 0 1,1 0 0,-1 0 0,0 0-1,0 0 1,0 0 0,0 0 0,0 0-1,0 0 1,0 0 0,0 0 0,1 0-1,-1 0 1,0 1 0,0-1 0,0 0-1,0 0 1,0 0 0,0 0 0,0 0-1,0 1 1,9 5 254,0 0 0,0-1 0,11 5 1,-20-10-257,54 22 979,-32-11-810,-21-11-141,1 0 0,-1 1 0,0-1 0,0 1 0,0 0 0,0-1 0,0 1 0,0 0 0,0 0 0,0 0 0,0 0 0,0-1 0,0 1 1,0 0-1,0 2 0,1 0 70,-1-3-92,-1 1-1,0-1 1,1 0 0,-1 1 0,1-1-1,-1 0 1,0 0 0,1 1-1,-1-1 1,1 0 0,-1 0 0,1 0-1,-1 0 1,1 0 0,-1 0 0,1 1-1,-1-1 1,1 0 0,-1 0-1,1 0 1,-1-1 0,1 1 0,-1 0-1,0 0 1,1 0 0,-1 0 0,1 0-1,-1-1 1,1 1 0,-1 0-1,1 0 1,-1-1 0,0 1 0,1 0-1,0-1 1,-1 1-9,0-1-106,0 1 0,1-1 0,-1 1 0,0-1 0,1 0 0,-1 0 0,0 1 0,0-1 0,0 0 0,0 1 0,0-1 0,0 0 0,0 1 0,0-2 0,0 2 107,0-3-1221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36:32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105 462 2304,'18'-36'1051,"-14"29"-858,0-1 0,1 1 1,8-10-1,-8 7 143,1-5-194,1 0 0,1 1-1,0-1 1,10-12 0,-12 19-56,-3 4-36,0 1 0,0-1 0,-1 1 0,4-9 0,0-13 270,-4 11-133,8-9 255,-8 17-257,-1 0 0,0-1-1,0 1 1,-1 0-1,0-1 1,0 1 0,-2-12-1,0 5 218,-1-1 0,-5-17 0,7 28-307,1 1-19,-1 0 0,0-1 0,0 1 0,0-1 0,0 1 0,0 0 0,0 0 0,-1 0 0,1 0 0,-1 0 0,1 0 0,-3-2 0,2 2 12,1 0 1,-1 0-1,0 0 1,1 0-1,0 0 1,0 0-1,-1 0 1,0-3-1,-2-5 124,3 9-204,1 0 1,0 0-1,-1 1 1,1-1-1,-1 1 1,1-1-1,0 0 1,-1 1-1,0-1 0,1 1 1,-1-1-1,1 1 1,-1 0-1,0-1 1,1 1-1,-1-1 1,0 1-1,1 0 1,-1 0-1,0-1 1,0 1-1,-2 1 22,0-1-1,0 1 1,0 0-1,1 0 1,-1 0-1,0 1 1,1-1-1,-1 1 1,1-1-1,0 1 1,-1 0-1,1 0 1,0 0-1,0 0 1,0 0-1,-2 4 1,1 3 3,-2 8 3,-21 6-20,20-16-2,0 1 0,1-1 0,0 1 0,1 0 0,-7 16 0,-2 2 46,-24 57-8,34-72-50,-1-1 0,1 1 0,1 0 0,0 0 0,-1 21 0,3-25 35,1-1 1,0 1-1,2 10 0,0-7 17,-2-3 11,0 0 0,1-1 0,0 1 0,0 0 0,1-1 0,0 1 0,0-1 0,0 0 0,8 10 0,-10-14-105,0-1-1,0 1 1,0-1-1,1 1 0,-1-1 1,0 0-1,1 1 1,-1-1-1,1 0 0,-1 0 1,1 0-1,0 0 1,-1 0-1,1-1 1,0 1-1,0 0 0,0-1 1,-1 0-1,1 1 1,0-1-1,2 0 1,9 3-684,-2 0 232,9 1-952,1-8-1363,-10 1 1353,20 0-1495</inkml:trace>
</inkml:ink>
</file>

<file path=ppt/ink/ink2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35:35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3328,'0'-13'1061,"0"13"-1053,0 0-1,0 0 1,0 0-1,0-1 1,0 1-1,0 0 1,0 0-1,0 0 1,0 0-1,0 0 1,0 0-1,0 0 1,0 0-1,0 0 0,0-1 1,0 1-1,0 0 1,0 0-1,0 0 1,0 0-1,0 0 1,0 0-1,0 0 1,0 0-1,0 0 1,0 0-1,0 0 1,0-1-1,0 1 1,0 0-1,0 0 1,1 0-1,-1 0 1,0 0-1,0 0 1,0 0-1,0 0 1,0 0-1,0 0 1,0 0-1,0 0 1,0 0-1,0 0 1,0 0-1,1 0 1,-1 0-1,0 0 0,0 0 1,0 0-1,0 0 1,0 0-1,0 0 1,0 0-1,0 0 1,0 0-1,1 0 1,0 0 44,1 0 0,0-1 0,-1 1 0,1 0 0,0-1-1,-1 1 1,1-1 0,-1 0 0,1 0 0,-1 1 0,2-2 0,-1 0 24,0 1-1,-1 0 1,1 0 0,0 1-1,0-1 1,0 0-1,0 0 1,0 1 0,0 0-1,0-1 1,3 1-1,17-1 391,-12 0-344,-1 1 0,14 2-1,-21-2-104,1 0-1,-1 1 0,1 0 0,-1 0 0,1-1 0,-1 1 0,1 1 0,-1-1 0,0 0 0,0 0 0,0 1 0,0 0 0,2 1 0,-3-2-8,4 3 9,-1 0 1,0 1 0,0 0-1,4 5 1,-7-7 16,0 0 0,0 0 0,0 0 0,0 0 0,0 0 0,-1 0 0,1 0 0,-1 0 0,0 0 0,0 4 0,0-5 5,0 0 1,-1 0 0,1 0-1,0 0 1,-1 0 0,0 0-1,1 0 1,-1 0-1,0 0 1,0-1 0,0 1-1,0 0 1,-1 0 0,1-1-1,0 1 1,-1-1-1,-1 2 1,-4 3 166,1-1 1,-15 8-1,9-6-18,9-4-134,-1-1 0,0 0 0,0 0 0,0-1 1,0 1-1,0-1 0,-5 2 0,-4 0 46,8-1-69,-1 1 0,0-1 0,1 1 0,-6 4 0,6 0-20,5-7-16,0 1 0,0-1 0,0 0 0,0 1 0,-1-1 1,1 1-1,0-1 0,-1 0 0,1 1 0,0-1 0,0 0 1,-1 0-1,1 1 0,-1-1 0,1 0 0,0 0 1,-1 1-1,1-1 0,0 0 0,-1 0 0,1 0 0,-1 0 1,1 0-1,-1 0 0,1 0 0,-1 1 0,1-1 0,0 0 1,-1 0-1,0-1 0,124 1 408,-68 0-3803,-39 0 1864</inkml:trace>
</inkml:ink>
</file>

<file path=ppt/ink/ink2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35:35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16 4896,'-16'0'1824,"16"0"-1440,16 0-96,-16-16 0,16 32-224,1-16-96,-1 0 0,1 0 224,15 0-96</inkml:trace>
</inkml:ink>
</file>

<file path=ppt/ink/ink2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35:35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0 471 3488,'0'0'1115,"3"-3"-673,8-8-42,-5 8 533,-5 3-856,1 0-1,0-1 1,0 1-1,-1-1 1,1 1-1,0-1 1,-1 0-1,1 1 1,-1-1-1,4-2 1,4-2 111,26-15 308,-23 13-422,-6 4-38,-1-1 0,1 1 1,-1-1-1,0-1 0,0 1 0,0-1 0,-1 1 1,6-8-1,-2 0 27,-1 0 0,0 0 0,-1 0 0,0-1 0,6-19 0,-10 22-29,-1 1-1,0-1 0,-2-14 1,1 8 8,0 6-24,-1-1-1,-1 1 1,-4-19-1,1 10-12,3 6 4,-2-7 530,-11-34 1,4 29-87,10 25-437,1-1-1,-1 0 1,1 0-1,0 0 1,-1 0-1,1 1 1,0-1-1,-1 0 1,1 0-1,0 0 1,0 0-1,0 0 1,0 0-1,0 0 1,0-1-1,-2 1-44,-9 9-46,11-8 68,0 1 0,0-1-1,-1 0 1,1 0-1,0 0 1,0 1 0,-1-1-1,1 0 1,0 1-1,0-1 1,0 0 0,0 1-1,0-1 1,0 0 0,-1 1-1,1-1 1,0 0-1,0 1 1,0-1 0,0 0-1,0 1 1,0-1-1,0 0 1,0 1 0,1-1-1,-3 8 8,1-1-1,-1 1 0,0-1 1,-1 0-1,-3 8 1,-8 26 238,8-8-169,-5 2-218,6 9 117,-2-19 213,6-19-113,-1 0 1,1 1-1,-1-1 0,1 12 1,1 45 229,0-59-279,0-1 0,0 0-1,1 1 1,-1-1 0,1 0-1,0 1 1,0-1 0,0 0-1,3 5 1,1 3 13,-5-7-1,1-1 1,0 0-1,0 0 1,1 0-1,-1 0 0,1 0 1,-1-1-1,1 1 1,0 0-1,0-1 0,0 1 1,0-1-1,1 1 1,-1-1-1,1 0 0,-1 0 1,4 2-1,27 12-153,-32-16 11,1 1 0,-1-1 0,1 1 0,-1-1 0,1 0 0,-1 1 0,1-1 0,-1 0 0,2 0 0,14 0-699</inkml:trace>
</inkml:ink>
</file>

<file path=ppt/ink/ink2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35:36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3072,'0'0'976,"0"-3"-587,0-8 6,0 11-377,0 0 0,0 0 0,0 0 0,0 0 0,0-1 0,0 1 0,0 0 0,0 0 0,0 0-1,0 0 1,0 0 0,0 0 0,0 0 0,0 0 0,0 0 0,0 0 0,0-1 0,0 1 0,0 0 0,0 0 0,0 0 0,0 0 0,0 0 0,0 0 0,0 0 0,0 0 0,0 0 0,0 0 0,0 0 0,0 0 0,1-1 0,-1 1 0,0 0 0,0 0 0,0 0 0,0 0 0,0 0-1,0 0 1,0 0 0,0 0 0,0 0 0,0 0 0,0 0 0,1 0 0,-1 0 0,0 0 0,0 0 0,0 0 0,0 0 0,0 0 0,0 0 0,0 0 0,0 0 0,0 0 0,1 0 0,-1 0 0,22 0 1851,-13-1-1671,1 1 0,0 0 0,0 0-1,-1 1 1,11 2 0,-9 11-44,11 2 12,-6 3 495,-24-5-581,7-13-79,1 1 0,-1-1 0,1 1 0,0-1 0,-1 1 0,1-1 0,0 1 1,0-1-1,0 2 0,0-3-1,0 1 13,0 0-1,0 0 1,-1 1 0,1-1 0,0 0 0,-1 0 0,1 0 0,-1 0-1,1 0 1,-1 0 0,1 0 0,-1-1 0,0 1 0,1 0 0,-1 0 0,0 0-1,0-1 1,0 1 0,0 0 0,0-1 0,0 1 0,1 0 0,-1-1-1,0 0 1,-2 1 0,-9 7 165,9-5-34,3-3-96,0 0-134,13 0 270,-7 0-90,71 0 44,-55 0-266,8 0 22</inkml:trace>
</inkml:ink>
</file>

<file path=ppt/ink/ink2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35:42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1 165 2080,'0'0'667,"0"-3"-411,0-8-6,0 8 385,2 0-134,26-24 529,-28 27-1011,1-1 1,-1 1 0,1-1-1,0 1 1,-1 0 0,1-1-1,0 1 1,-1 0 0,1 0-1,0-1 1,-1 1 0,1 0-1,0 0 1,-1 0 0,1 0-1,0 0 1,-1 0 0,1 0-1,0 0 1,-1 0 0,1 0-1,0 1 1,0-1 0,2 0 57,144 0 1213,-126 0-1186,38-8 0,-24 3-61,12 0-12,51-9-19,-15-5 100,96-9 0,-147 26-41,-2-1 45,58-11 1,-50 7 67,0 2 1,1 2 0,54 2-1,-90 1-144,-1 0 195,-2 0-80</inkml:trace>
</inkml:ink>
</file>

<file path=ppt/ink/ink2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35:43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304 36 2816,'-18'4'459,"-37"3"-1,14-12-106,24 10-242,16-5-63,-1 1 0,1 0 1,-1 0-1,0-1 0,1 1 0,-1-1 1,1 0-1,-1 1 0,0-1 1,1 0-1,-1 0 0,0 0 0,1 0 1,-1 0-1,0 0 0,1-1 1,-1 1-1,-2-1 0,-4-4 222,7 4-176,-1 0 0,1 0 1,-1 0-1,1 0 0,-1 1 0,1-1 0,-1 0 0,0 1 1,1-1-1,-1 1 0,0 0 0,0 0 0,-1-1 0,-7 0 363,8-2-145,3 2-303,-1 0 0,1 0-1,0 1 1,0-1-1,-1 0 1,1 1-1,0-1 1,0 0-1,0 1 1,0-1-1,0 1 1,0 0-1,0-1 1,1 1-1,4-1-5,-1 0-1,0 0 0,1 1 0,8 0 0,-14 0-1,62 1 64,114-5 384,-129 0-363,86-5 22,-50 7-187,-26 1 26,65 6 1,-56 6 58,-44-8 17,-18-3-13,0 0 1,0 0-1,0 0 1,0 1-1,0 0 1,0 0-1,-1 0 1,1 0-1,0 1 1,0-1-1,-1 1 1,1 0 0,3 2-1,-7-3 2,1-1-1,-1 0 1,0 1-1,1-1 1,-1 1-1,0-1 1,1 1 0,-1-1-1,0 1 1,1-1-1,-1 1 1,0-1-1,0 1 1,0-1-1,0 1 1,1-1 0,-1 1-1,0 0 1,0-1-1,0 1 1,0-1-1,0 1 1,0-1-1,-1 1 1,1 0 0,0-1-1,0 1 1,0-1-1,0 1 1,-1-1-1,1 1 1,0-1-1,0 1 1,-1 0 0,-1 0 4,1 1 1,-1-1 0,1 1 0,-1-1 0,1 0 0,-1 0 0,0 0-1,0 0 1,0 0 0,-2 1 0,-56 17 37,41-12-49,0-1 2,-23 6 0,24-9 11,-22 0-1,11-1-1,-151 28 74,-6 0-18,144-27-68,-115 13 10,124-10-176,-1-1-1,-50 1 1,76-8-61,12-2 72,25-7-75,0 5 140,0 1-1,51-3 0,61-8 116,140-31 458,-221 40-329,213-35 571,-145 12 147,-114 28-713,2-1 78,-16 2-225,1 1 0,-1 0 0,0 0 1,1-1-1,-1 1 0,1 0 0,-1-1 0,0 1 0,1 0 0,-1-1 0,0 1 1,0 0-1,1-1 0,-1 1 0,0-1 0,0 1 0,0-1 0,1 1 0,-1 0 0,0-1 1,0 1-1,0-1 0,0 1 0,0-1 0,0 1 0,0-1 0,0 1-11,0-1 0,0 1 0,0 0 0,0 0 0,0 0 0,0 0 0,0 0 0,0-1 0,0 1 0,0 0 0,0 0 0,0 0 0,0 0 0,-1 0 0,1 0 0,0-1-1,0 1 1,0 0 0,0 0 0,0 0 0,0 0 0,0 0 0,0 0 0,0 0 0,-1 0 0,1-1 0,0 1 0,0 0 0,0 0 0,0 0 0,0 0 0,-1 0 0,1 0 0,0 0 0,0 0 0,0 0-1,0 0 1,0 0 0,0 0 0,-1 0 0,1 0 0,0 0 0,0 0 0,0 0 0,0 0 0,0 0 0,-1 0 0,1 0 0,0 0 0,0 1 0,0-1 0,0 0 0,-1 0 0,-11 1-50,0 0 1,0 1 0,0 1 0,-15 5-1,9-3-907,-33 5-1,26-8 376,12-1-95,-23 4-1,29-3 143,0 1 0,0 0 0,0 0 0,1 0 0,-1 1 0,-7 6 0</inkml:trace>
</inkml:ink>
</file>

<file path=ppt/ink/ink2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35:45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1000 17 1888,'0'0'613,"0"-3"-367,0-8-54,0 8 181,0 3-122,3 0-33,4 0-85,-17 0 134,7 3-117,0 0-136,0 1 54,0-1 0,0-1 0,0 1 0,-1 0 0,1-1 0,-1 1 0,0-1 0,1 0 0,-1-1 0,-8 4 0,6-2-23,-1 0 0,1 0 0,0 1 0,0 0 0,1 0 0,-8 8 0,-3 1 24,-85 58 310,-58 38-433,6-10 129,69-50 48,21-3-11,29-27 32,0-3 0,-2 0 0,-65 18 0,72-24-9,1 0 0,-27 16 0,49-23-92,8-3-26,0 0 0,0 0 1,-1 0-1,1-1 0,0 1 0,-1-1 1,1 1-1,-1-1 0,1 1 1,-1-1-1,1 0 0,2-2 0,-2 2-280,-1 0-1,1 0 0,0 0 0,0 0 0,0 1 0,0-1 1,-1 0-1,1 1 0,0 0 0,0-1 0,0 1 0,4 0 1,24 0-1876</inkml:trace>
</inkml:ink>
</file>

<file path=ppt/ink/ink2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35:45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312 0 640,'-30'0'613,"27"0"-394,0 0 181,1 0-352,1 0 0,-1 1 0,0-1 0,0 1 0,1-1 1,-1 1-1,0-1 0,1 1 0,-1 0 0,0 0 0,1 0 0,-1 0 0,-1 2 0,-21 21 545,18-18-440,1 0-1,-1 0 1,-10 7 0,9-8-45,-65 39 851,63-39-749,0 0-1,0 1 1,0 0 0,1 1 0,-13 13-1,20-19-213,-1 1 0,1-1 0,0 0 0,-1 0 0,1 1 0,0-1 0,-1 0 0,1 0 0,-1-1 0,0 1 0,1 0 0,-1 0 0,1-1 0,-1 1 0,0-1 0,0 1 0,1-1 0,-1 0 0,-2 0 0,3 0 4,0 0-1,0 0 0,0 0 0,0 0 1,0 0-1,1 0 0,-1 0 0,0 1 1,0-1-1,0 0 0,0 0 0,0 1 1,-1 0-1,2 0 1,-1-1 1,1 1-1,0-1 0,0 1 1,-1 0-1,1 0 0,0-1 1,0 1-1,0 0 0,-1-1 1,1 1-1,0 0 0,0-1 1,0 2-1,0-2 0,0 0 0,0 0 0,0 0 0,0 0 1,0 0-1,0 0 0,0 0 0,0 1 0,0-1 0,0 0 0,0 0 0,0 0 0,0 0 0,0 0 0,0 0 1,0 0-1,0 0 0,0 0 0,0 1 0,0-1 0,0 0 0,0 0 0,0 0 0,0 0 0,1 0 0,-1 0 1,0 0-1,0 0 0,0 0 0,0 0 0,0 0 0,0 0 0,0 1 0,0-1 0,0 0 0,0 0 1,0 0-1,0 0 0,0 0 0,1 0 0,-1 0 0,0 0 0,0 0 0,0 0 0,0 0 0,0 0 0,0 0 1,0 0-1,0 0 0,0 0 0,1 0 0,-1 0 0,0 0 0,0 0 0,0 0 0,0 0 0,0 0 0,2 0-6,-1 0-1,1 0 0,-1 0 0,1 1 0,-1-1 0,0 1 0,1-1 1,-1 1-1,1-1 0,-1 1 0,3 2 0,-3-2 14,1 0 0,0 0 1,0 0-1,0 0 0,0 0 0,0 0 0,0-1 0,0 1 1,1-1-1,-1 1 0,0-1 0,3 0 0,176 0 308,-140-3 255,1-3 1,63-15 0,-73 17 402,-30 5-855,1-1 1,-1-1 0,1 1 0,-1 0-1,1 0 1,-1-1 0,1 0 0,-1 1-1,4-3 1,-5 2-46,0 0 1,0 0-1,0 0 0,0 0 0,0 0 0,-1 0 0,1 0 1,0 0-1,-1 0 0,1-1 0,0 1 0,-1 0 1,0-1-1,1 1 0,-1 0 0,0-1 0,0 1 1,0 0-1,1-1 0,-2 1 0,1-3 0,0 1-25,-1 0 0,0 1 0,0-1 0,0 1 0,0-1-1,0 1 1,0-1 0,-1 1 0,1 0 0,-1 0 0,0-1 0,-2-1-1,1 0 3,-1 1 0,1-1 0,-1 1 0,0-1-1,0 1 1,-5-2 0,-2 0 67,9 4-91,-1 0 1,1 0 0,0-1 0,-1 1-1,1-1 1,0 1 0,0-1 0,-2-1-1,-12-14 92</inkml:trace>
</inkml:ink>
</file>

<file path=ppt/ink/ink2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35:47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0 1056,'0'0'357,"0"3"-229,0 8 22,0-11-144,0 0 0,0 0 0,0 0 0,0 0 0,0 0 0,0 0 0,0 1 0,0-1 0,0 0 0,0 0 1,0 0-1,0 0 0,0 0 0,0 0 0,0 0 0,0 0 0,0 0 0,0 0 0,0 1 0,0-1 0,0 0 0,0 0 0,0 0 1,0 0-1,0 0 0,0 0 0,0 0 0,0 0 0,0 0 0,0 0 0,0 0 0,1 0 0,-1 0 0,0 1 0,0-1 1,0 0-1,0 0 0,0 0 0,0 0 0,0 0 0,0 0 0,0 0 0,0 0 0,1 0 0,-1 0 0,0 0 0,0 0 1,0 0-1,0 0 0,0 0 0,0 0 0,0 0 0,0 0 0,0 0 0,0 0 0,1 0 0,0 0 19,0 0 1,0 0-1,0 0 0,-1 1 0,1-1 0,0 0 0,0 1 0,0-1 0,0 1 1,0-1-1,-1 1 0,1 0 0,0-1 0,0 1 0,-1 0 0,1-1 1,0 1-1,-1 0 0,1 0 0,-1 0 0,1 0 0,-1-1 0,1 1 0,-1 2 1,10 28 623,-6-16-236,7 7 104,-5 8 65,-5-26-538,2 9 144,0 0-1,0 1 1,1 21-1,-4 86 869,-1-113-962,1 1 0,-1 0 0,0-1 0,-1 1 0,1-1 0,-2 0 0,-5 15 0,-6 20 279,12-29-266,2-11-88,0-1 0,-1 1-1,1-1 1,-1 1 0,1-1-1,-1 0 1,0 0-1,0 1 1,0-1 0,0 0-1,-1 0 1,1 0 0,0 0-1,-1 0 1,-2 2 0,1 0 24,0-1 0,1 1 1,-1 0-1,-3 8 0,-7 8 183,11-18 46,-1-4-112,2 1-155,1 1 0,-1-1 0,1 0 0,-1 1 0,1-1 0,-1 1-1,1-1 1,-1 0 0,1 1 0,0-1 0,-1 0 0,1 0 0,0 1-1,0-1 1,-1 0 0,1 0 0,0 0 0,0 0 0,5-16 0,2-2-113,4-11-154,-9 19 8,4-10-361,-1 13 401,-1 1 0,1 1 0,6-8-1,-4 5-200,0-1 0,0 1 0,8-16 0,34-81-860,-14 32 1129,-21 47 116,-8 16 29,0 1 1,1 0-1,8-9 0,-3 3 10,-6 8 67,0 1 0,1-1 0,-1 1 0,1 0 0,1 1 0,-1 0 0,17-10 0,-20 13-31,0 1 1,-1 1 0,1-1-1,0 0 1,0 1 0,0 0-1,0 0 1,7-1 0,36 0 266,-40 2-278,-1 1 7,0 0 1,0 0 0,0 0-1,0 1 1,0 0 0,0 0-1,-1 1 1,1 0 0,-1 0-1,1 0 1,7 7 0,-11-9-41,3 2 29,0 1 0,-1-1 0,1 1 0,-1 0 0,0 1 0,0-1 0,3 6 1,-5-8 8,0 1 0,0 0 0,-1 0 0,0 0 0,1 0 0,-1 1 0,-1-1 0,1 0 0,0 0 0,-1 0 0,1 6 0,-1-7-11,0 0-1,0-1 1,0 1-1,0 0 1,-1 0-1,1-1 1,-1 1-1,1 0 1,-1-1-1,1 1 1,-1 0-1,0-1 1,0 1-1,-2 2 0,-2 4 111,4-6-113,0 0-1,0 0 1,0 0 0,-1 0 0,1 0 0,-1 0-1,1 0 1,-1 0 0,0 0 0,1-1-1,-1 1 1,0-1 0,-4 3 0,-1 0 22,3-1-24,1-1-1,0 0 0,-1-1 0,1 1 0,-1-1 1,0 1-1,0-1 0,1 0 0,-1 0 0,0-1 1,-4 1-1,-10 2 58,-6 2-9,13-3-108,0 0-1,0 0 0,-17 0 0,-2-1-42,16 0 100,1 0-1,0-2 0,0 1 0,-18-5 0,13 1-116,11 1 27,0 2 0,0-1 0,0 1-1,-10-1 1,16 2 34,0 0-1,-1 0 1,1 0-1,0 0 1,0 0-1,0 0 1,0 0 0,0 0-1,0 1 1,0-1-1,0 1 1,0-1-1,-1 1 1,1 0 20,1-1 0,0 0 1,-1 1-1,1-1 0,0 1 0,0-1 0,-1 1 0,1-1 1,0 1-1,0 0 0,0-1 0,0 1 0,0-1 1,0 1-1,0-1 0,0 1 0,0-1 0,0 1 0,0 0 16,0-1 0,0 0 0,0 0 0,0 0 0,-1 0 0,1 0 0,0 0 0,0 0 0,0 0 0,0 0 0,0 1 0,0-1 0,0 0 0,0 0 0,0 0 0,0 0 0,1 0 0,-1 0 0,0 0 0,0 0 0,0 0 0,0 0 0,0 1 0,0-1 0,0 0 0,0 0 0,0 0 0,0 0 0,0 0 0,0 0 0,0 0 0,0 0 0,0 0 0,0 0 0,0 0 0,1 0 0,-1 0 0,0 0 0,0 0 0,0 0 0,0 0 0,0 0 0,0 0 0,0 0 0,0 0 0,0 0 0,0 0 0,1 0 0,-1 0 0,0 0 0,0 0 0,0 0 0,0 0 0,0 0 0,0 0 0,0 0 0,2 0 9,-1 1 0,0-1 0,1 0 0,-1 1 0,0-1 0,0 1 0,1-1 0,-1 1 0,0 0 0,0-1 0,0 1 0,0 0 0,0 0 0,0 0 0,0 0 0,0 0 0,0 0 0,0 0 0,0 0 0,-1 0 0,1 0 0,-1 0 0,1 1 0,0 0 0,1 1 20,-1 0 0,1 0 0,0 0 0,0 0 0,0-1 0,1 1 0,-1-1 0,6 4 0,3 2 124,-4-5-51,-1 1 1,-1 0 0,1 1 0,8 7-1,-3-2 30,-5-4-51,0-1 1,0 1-1,-1 1 1,7 8-1,-8-9-30,-3-4-27,0 0-1,1 0 1,-1 1 0,1-1-1,0 0 1,0 0-1,2 2 1,14 2 98,-8-4-41,-4 0 80,1 1 0,-1 0-1,0 0 1,1 1 0,10 8 0,-17-11-141,1-1 0,-1 0 0,1 1-1,-1-1 1,1 0 0,-1 1 0,1-1 0,0 0 0,-1 0 0,1 1-1,-1-1 1,1 0 0,0 0 0,-1 0 0,1 0 0,0 0 0,-1 0-1,1 0 1,-1 0 0,1 0 0,0 0 0,-1 0 0,1 0 0,0-1-1,0 1 1,-1 0 19,17 0 297,-15 0-256</inkml:trace>
</inkml:ink>
</file>

<file path=ppt/ink/ink2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35:49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83 2304,'-14'0'752,"14"0"-747,0 0 0,0 0 1,0 0-1,0 0 0,0 0 0,0 0 1,-1 0-1,1 0 0,0 0 0,0 0 1,0 0-1,0 0 0,0 0 0,0 0 1,0 0-1,0 0 0,0 0 0,0 0 0,-1 0 1,1 0-1,0 0 0,0 0 0,0 0 1,0 0-1,0 0 0,0 0 0,0 0 1,0 0-1,0 0 0,0 0 0,0-1 1,0 1-1,0 0 0,-1 0 0,1 0 1,0 0-1,0 0 0,0 0 0,0 0 0,0 0 1,0 0-1,0 0 0,0 0 0,0-1 1,0 1-1,0 0 0,0 0 0,0 0 1,0 0-1,0 0 0,0 0 0,0 0 1,0 0-1,0 0 0,0-1 0,0 1 1,0-7 87,0 6-54,0-1 1,0 1-1,0 0 1,0 0-1,0-1 1,0 1-1,0 0 0,0-1 1,1 1-1,0-2 1,-1 2-16,1 1 0,-1-1 0,1 1 1,-1-1-1,1 1 0,0-1 0,-1 1 1,1-1-1,0 1 0,-1 0 1,1-1-1,0 1 0,0 0 0,-1 0 1,1-1-1,0 1 0,0 0 0,0 0 1,-1 0-1,1 0 0,0 0 0,0 0 1,1 0-1,-1 0-1,1 0 0,0-1 0,0 1 0,-1-1 0,1 1 0,0-1 0,-1 0 0,1 1 0,-1-1 0,4-2 0,4-2 97,-4 2-71,-5 3-41,1 0 0,0-1-1,-1 1 1,1 0 0,0-1 0,-1 1-1,1 0 1,-1-1 0,1 1 0,0-1-1,-1 1 1,1-1 0,-1 1 0,0-1-1,1 0 1,-1 1 0,1-1-1,-1 1 1,0-1 0,1 0 0,-1 0-1,3-5 14,-3 5-15,1 0 0,0 0 0,0 0 0,0 0 1,0 0-1,0 0 0,0 0 0,0 0 0,0 0 0,0 0 0,1 0 0,-1 1 0,0-1 0,1 1 0,-1-1 0,0 1 0,1-1 0,-1 1 0,0 0 0,3-1 1,33 0 169,-21 2-154,-16-1-20,1 0 0,-1 0 0,1 0 0,0-1 0,-1 1 0,1 0 0,-1 0 0,1 0 0,-1 0 0,1 1 0,-1-1 0,1 0 0,-1 0 0,1 0 0,-1 0 0,1 0 0,-1 1 0,1-1 0,-1 0 0,1 0 0,-1 1 1,0-1-1,1 0 0,-1 1 0,1-1 0,-1 1 0,0-1 0,1 0 0,-1 1 0,0-1 0,1 1 0,-1-1 0,0 1 0,0-1 0,0 1 0,1-1 0,-1 1 0,3 6 70,-3-6-70,1 0 7,0-1-1,-1 1 1,1 0-1,-1 0 1,1 0-1,-1 0 1,0 0-1,1 0 1,-1-1-1,0 1 1,1 0-1,-1 0 1,0 0-1,0 0 1,0 0-1,0 0 1,0 0 0,0 0-1,0 0 1,0 0-1,-1 0 1,1 0-1,0 0 1,0 0-1,-1 0 1,0 1-1,-2 7 48,2-5-33,0 1-1,1-1 1,-1 1 0,1 7 0,0-7-6,0-1 1,0 1 0,0-1 0,-2 8-1,0-7 3,-1 0-1,1-1 1,0 1-1,-6 5 0,-3 10 39,7-8 106,0 0-1,-9 14 0,12-24-141,-2 3 79,0-1-1,0 0 1,-1 0 0,-5 5-1,4-5-59,2-1-57,3 0-11,0-3 29,0 1-1,0-1 1,0 1 0,0-1-1,0 1 1,0-1-1,0 1 1,0-1-1,1 1 1,-1-1-1,0 1 1,0-1-1,0 1 1,1-1-1,-1 1 1,0-1-1,0 0 1,1 1-1,-1-1 1,0 1-1,1-1 1,-1 0-1,0 1 1,1-1 0,-1 0-1,1 1 1,-1-1-1,1 0 1,-1 0-1,1 1 1,-1-1-1,0 0 1,1 0-1,-1 0 1,1 0-1,0 0 1,-1 0-1,1 0 1,-1 0-1,1 0 1,0 0-1,4 3 74,-3-2-67,-1 1-1,1-1 1,0 0 0,-1 0-1,1 0 1,0 0-1,0 0 1,-1-1 0,1 1-1,0 0 1,0-1-1,3 1 1,29 1 184,-31-2-168,-1 0-7,0-1 1,-1 1-1,1 0 1,0 0-1,0-1 0,-1 1 1,1-1-1,0 0 1,-1 1-1,1-1 1,-1 0-1,1 0 0,1-1 1,5-3 106,-7 4-108,1 1 0,-1-1 0,1 1 0,-1 0 0,1-1 0,-1 1 0,1 0 0,-1 0 0,2 0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36:32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4320,'0'13'1392,"0"-13"-1383,0 0 1,0 0-1,0 0 1,0 0 0,0 0-1,0 0 1,0 0-1,0 0 1,0 1-1,0-1 1,0 0-1,0 0 1,0 0-1,0 0 1,0 0 0,0 0-1,0 0 1,0 0-1,0 0 1,0 0-1,0 1 1,0-1-1,0 0 1,0 0-1,1 0 1,-1 0 0,0 0-1,0 0 1,0 0-1,0 0 1,0 0-1,0 0 1,0 0-1,0 0 1,0 0-1,0 0 1,0 0-1,0 0 1,0 0 0,1 0-1,-1 1 1,0-1-1,0 0 1,0 0-1,0 0 1,0 0-1,0 0 1,0 0-1,0 0 1,0 0 0,0 0-1,1 0 1,-1-1-1,0 1 1,0 0-1,0 0 1,2 1 71,-1-1-1,1 0 1,0 1 0,-1-1 0,1 1-1,-1-1 1,1 1 0,0 0 0,-1 0-1,3 1 1,5 3 428,1 0-22,-8-4-371,0 0 1,1 0-1,-1 0 1,0 1 0,0-1-1,0 0 1,0 1-1,2 1 1,1 2 85,0-1 1,0 0-1,8 5 1,5 3 134,-13-8-265,-1-2-39,-1 1 0,1-1 0,-1 1 0,1 0 1,-1 0-1,0 1 0,0-1 0,0 1 0,-1-1 0,1 1 0,2 5 0,-4 1 88,1 0 0,-2 0 0,1 0 1,-1 0-1,-1 0 0,-2 18 0,0-23-66,0-1 0,0 1 0,0-1-1,-1 0 1,1 0 0,-1 0 0,-6 4 0,7-6-27,1 0 0,0-1 0,0 1 0,0 0 0,0 1 1,0-1-1,0 0 0,1 0 0,-3 5 0,5-7 1,0 1 1,0-1-1,0 0 0,0 1 0,-1-1 1,1 0-1,0 1 0,0-1 1,0 0-1,0 0 0,0 0 1,0 0-1,0 0 0,0 0 0,0 0 1,2-1-1,23-1 220,21-9 119,-28 10-264,22 0 0</inkml:trace>
</inkml:ink>
</file>

<file path=ppt/ink/ink2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35:49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2304,'0'-13'752,"0"10"-453,2 3-81,61 0 849,-60 0-1054,-1 0 1,1 0-1,-1 1 0,1-1 1,-1 0-1,1 1 0,-1 0 1,0-1-1,1 1 0,-1 0 1,3 2-1,-3-2-3,1 1-1,0-1 1,-1 0 0,1 0 0,0-1 0,0 1-1,-1 0 1,1-1 0,0 0 0,0 1-1,3-2 1,-2 2 5,-1-1 0,1 0-1,-1 1 1,0-1 0,1 1-1,-1 0 1,0 0 0,1 0-1,-1 1 1,4 1 0,-5-2 7,-1 1 0,1-1 1,-1 0-1,1 0 1,-1 1-1,1-1 1,-1 1-1,0-1 0,0 1 1,0 0-1,0-1 1,0 1-1,0 0 1,0 0-1,0 0 0,-1 0 1,1 0-1,-1 0 1,1 0-1,-1 0 1,0 0-1,0 2 0,0-2-4,0-1-1,0 1 1,0-1-1,-1 0 1,1 1-1,-1-1 1,1 1-1,-1-1 1,1 0-1,-1 0 1,0 1-1,1-1 1,-1 0-1,0 0 1,0 0-1,0 0 1,-1 1-1,-24 17 223,21-16-185,-1 1-1,0-1 1,-5 7 0,-6 4-82,10-11 10,7-3 10,-1 0 1,1 0-1,-1 1 0,1-1 1,-1 0-1,1 0 1,-1 1-1,1-1 1,-1 0-1,1 0 1,-1 1-1,1-1 0,0 1 1,-1-1-1,1 0 1,0 1-1,-1-1 1,1 1-1,0-1 1,-1 1-1,1-1 0,0 1 1,0-1-1,0 1 1,0-1-1,-1 1 1,1-1-1,0 1 1,0-1-1,0 1 0,0-1 1,0 1-1,0-1 1,0 1-1,0-1 1,1 1-1,-1 0 0,0 1 3,1-1-1,-1 1 1,1-1-1,-1 0 1,1 1-1,0-1 1,0 1-1,0-1 1,0 0-1,0 0 0,0 1 1,0-1-1,0 0 1,0 0-1,0 0 1,0 0-1,1 0 1,-1-1-1,1 1 1,-1 0-1,0 0 0,1-1 1,2 1-1,2 2-3,43 16-152,-40-15 148,1 0-1,17 4 1,-17-6-16,0 1 0,17 8 0,-24-10 34,0 1-1,0-1 0,0 1 0,-1 0 0,1 0 1,-1 0-1,1 1 0,-1-1 0,0 1 0,0-1 1,0 1-1,0 0 0,1 3 0,-3-6 0,1 1 0,-1-1 0,0 0-1,0 1 1,0-1 0,0 1 0,1-1 0,-1 1-1,0-1 1,0 1 0,0-1 0,0 1-1,0-1 1,0 0 0,0 1 0,0-1 0,-1 1-1,1-1 1,0 1 0,0-1 0,0 1 0,0-1-1,-1 1 1,1-1 0,0 0 0,0 1 0,-1-1-1,1 1 1,-14 9 189,-1-1-58,12-6-102,1-1 0,-1-1 0,0 1-1,0 0 1,0-1 0,0 0-1,0 1 1,0-1 0,-1 0-1,1-1 1,0 1 0,-1 0 0,-4-1-1,-9 1 120,-23-2-1,17 0-1,22 1-201,0 0 0,0 0 0,-1 0-1,1 0 1,0 0 0,0 0-1,0 0 1,0 0 0,0-1 0,0 1-1,0 0 1,0-1 0,-2 0-1,17-13-439</inkml:trace>
</inkml:ink>
</file>

<file path=ppt/ink/ink2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35:50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35 115 1312,'-14'-13'421,"14"13"-418,0 0 0,0 0 1,0-1-1,0 1 0,0 0 0,-1 0 0,1 0 0,0 0 0,0 0 0,0 0 0,0 0 0,0 0 0,0 0 1,0 0-1,0-1 0,0 1 0,0 0 0,0 0 0,-1 0 0,1 0 0,0 0 0,0 0 0,0 0 0,0-1 0,0 1 1,0 0-1,0 0 0,0 0 0,0 0 0,0 0 0,0 0 0,0-1 0,0 1 0,0 0 0,0 0 0,0 0 1,0 0-1,0 0 0,1 0 0,-1 0 0,0-1 0,0 1 0,0 0 0,0 0 0,0 0 0,0 0 0,0 0 0,0 0 1,0 0-1,0 0 0,0 0 0,1-1 0,-1 1 0,0 0 0,0 0 0,0 0 0,11-11 221,-8 9 496,-3 4-170,0 146 1087,1-134-1573,0-1 0,4 18 1,-2-21 50,-1 1 1,-1 0 0,0-1-1,0 1 1,-1 0 0,-1 11-1,-4 4 141,2-11 55,0 0 0,0 28 1,3-42-263,-2 23 548,2-24-591,0 1 1,0-1 0,0 0 0,0 1-1,0-1 1,0 0 0,0 0-1,0 1 1,0-1 0,0 0 0,0 1-1,0-1 1,0 0 0,0 0 0,0 1-1,0-1 1,0 0 0,-1 0-1,1 1 1,0-1 0,0 0 0,0 0-1,0 0 1,-1 1 0,1-1-1,0 0 1,0 0 0,-1 0 0,1 0-1,0 1 1,0-1 0,-1 0-1,1 0 1,0 0 0,0 0 0,-1 0-1,1 0 1,0 0 0,-1 0-1,1 0 1,0 0 0,0 0 0,-1 0-1,1 0 1,0 0 0,0 0-1,-1 0 1,1 0 0,0 0 0,-1 0-1,1 0 1,0-1 0,0 1 0,-1 0-1,1 0 1,0 0 0,0 0-1,0-1 1,-1 1 0,1 0 0,0 0-1,0 0 1,0-1 0,-1 1-1,-2-5 51,0 0-1,0-1 1,0 1 0,-1-7-1,2 4-77,1 0 0,0 1-1,1-1 1,0 0 0,1-12 0,-1 3-92,0-117-3145,1 117 2874,0-1 0,1 1 0,1 0 0,1 0 0,0 1 0,1-1 0,11-23 0,-12 33 415,1-1 0,1 1 0,-1 0 0,1 0 0,0 0 0,9-6 0,-2 1 274,-10 9-188,0 0 0,0 0 0,0 0-1,0 0 1,1 1 0,-1-1 0,1 1 0,0 0-1,0 0 1,0 0 0,0 0 0,0 1 0,0 0-1,0 0 1,0 0 0,1 0 0,-1 1 0,0 0-1,7 0 1,-9 0-46,1 0 0,-1 0 0,1 1 0,-1-1 0,0 1 0,1 0 0,-1 0 0,0 0 0,1 0 0,-1 0 0,0 0 0,0 1 0,0-1 0,0 1 0,0 0-1,0-1 1,-1 1 0,1 0 0,-1 0 0,1 0 0,-1 0 0,3 4 0,-3-3-47,0-1 0,-1 0 0,1 1 0,0-1 0,-1 1 0,0-1 0,0 0 0,1 1-1,-1-1 1,-1 1 0,1-1 0,-1 5 0,1-5-9,-1 0 1,1-1-1,-1 1 0,1 0 1,-1-1-1,0 1 0,1-1 1,-1 1-1,0-1 0,0 1 1,0-1-1,0 0 0,0 1 1,0-1-1,-1 0 0,1 0 0,-2 1 1,-10 4 208,4 7-91,-32 17 11,40-28-165,0-1-1,-1 1 0,0-1 1,1 0-1,-1 1 1,0-1-1,0 0 0,1 0 1,-4 1-1,4-2 17,1 0 0,-1 0 0,0 1-1,0-1 1,1 1 0,-1-1 0,0 0 0,1 1 0,-1-1-1,1 1 1,-1-1 0,1 1 0,-1 0 0,1-1 0,-2 2-1,-4 16-200,4-9 92,-4 3-2,5-11 125,0 0-1,1 0 1,-1 0 0,1 0-1,-1 0 1,1 0-1,-1 0 1,1 0 0,-1 0-1,1 0 1,0 0 0,0 0-1,-1 0 1,1 0-1,0 0 1,0 0 0,0 0-1,0 0 1,1 1 0,-1-1-1,0 0 1,0 0-1,1 2 1,2 3 108,0 1-1,1-1 1,0 0 0,0 0-1,0 0 1,7 7-1,0-2 128,-1-1-1,15 12 1,-12-12-22,1-1 1,-1 0 0,27 12-1,-37-21-163,-1 1-1,1 0 0,0 0 0,0 0 0,0 1 0,-1-1 1,1 0-1,0 1 0,-1 0 0,3 2 0,-2-1 305,-3-3-102,-33 0-970,17 0-16</inkml:trace>
</inkml:ink>
</file>

<file path=ppt/ink/ink2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35:50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11 2720,'0'0'891,"0"0"-545,0 0-116,0 0 170,0 0-155,0 0-74,0 0-59,0 0 64,3 0-43,24 0 229,-24 0-276,-3 0 42,0-3-16,0-5 56,0 19 298,0-11-247,0 0 133,0 0-123,0 0-79,0 0-54,0 2 32,0 209 816,-1-204-863,0 1 1,0-1 0,0 1-1,-1-1 1,-4 13 0,4-15-7,1-2-15,1 0 0,-1 0 0,1 0 1,-1 0-1,1-1 0,0 1 0,1 5 0,-1-7-18,0 1-1,0 0 1,0 0 0,0 0-1,0 0 1,0 0-1,-1 0 1,1 0-1,-1 0 1,-1 3 0,-8 9 160,7-11-68,0-3 20,3 0-181,-1 0-1,1 0 0,-1 0 1,1 0-1,-1 0 0,1 0 1,-1 0-1,0 0 0,1-1 1,0 1-1,-1 0 0,1 0 0,-1 0 1,1-1-1,-1 1 0,1 0 1,-1 0-1,1-1 0,-1 1 1,1 0-1,0-1 0,-1 1 1,1 0-1,0-1 0,-1 1 1,1-1-1,0 1 0,0-1 1,-1 1-1,1 0 0,0-1 1,0 1-1,0-1 0,0 1 0,-1-1 1,1 1-1,0-1 0,0 0 1,0 1-1,0-1 0,0 0 1,0-2-709</inkml:trace>
</inkml:ink>
</file>

<file path=ppt/ink/ink2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35:51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18 736,'0'0'224,"0"-3"-128,0-8 112,0 8 491,2 3-129,3 0-165,-1 0-248,0-1 0,0 1 0,0 0 0,0 0 0,0 1 1,-1-1-1,1 1 0,4 1 0,-3 9 46,9-6-70,-9-1-85,-1-1 0,0 0 0,0 1 0,5 5 0,-5-4 43,-3-5-65,-1 1 0,0-1 1,1 1-1,-1 0 1,0-1-1,1 1 0,-1 0 1,0-1-1,0 1 1,0 0-1,1-1 0,-1 1 1,0 0-1,0-1 1,0 1-1,0 0 1,0 0-1,0-1 0,0 1 1,-1 0-1,1-1 1,0 1-1,0 0 0,0-1 1,-1 1-1,1 0 1,-1 0-1,0 2 88,-2 7 108,-10 26 516,2-20-413,5-2-85,-1-10 33,3 0-14,2 10 57,2-3-337,0-11 14,0 0 1,0 0-1,0 0 1,0 0-1,0 0 1,0 0 0,-1 1-1,1-1 1,0 0-1,0 0 1,0 0-1,0 0 1,0 0-1,0 0 1,1 0-1,-1 0 1,0 0 0,0 0-1,0 1 1,0-1-1,0 0 1,0 0-1,0 0 1,0 0-1,0 0 1,0 0-1,0 0 1,0 0 0,0 0-1,0 0 1,0 0-1,0 0 1,0 0-1,0 1 1,1-1-1,-1 0 1,0 0-1,0 0 1,0 0 0,0 0-1,0 0 1,0 0-1,0 0 1,0 0-1,0 0 1,0 0-1,1 0 1,-1 0-1,0 0 1,0 0 0,0 0-1,0 0 1,0 0-1,0 0 1,0 0-1,0 0 1,2-1 2,0 1 0,0 0 0,-1-1 0,1 1-1,0-1 1,-1 1 0,1-1 0,0 0 0,-1 0 0,4-2 0,3-2 182,-3 2-134,1 0-1,-1 1 1,0 0 0,0 0-1,1 0 1,-1 1 0,1-1-1,0 1 1,-1 1-1,7-1 1,-8 1-338,1 0-1,-1 0 1,1-1 0,7-1-1,-10 1 184,0 0 0,0 0 0,0 0 0,0 0 0,-1 0 1,1 0-1,0-1 0,-1 1 0,2-3 0</inkml:trace>
</inkml:ink>
</file>

<file path=ppt/ink/ink2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35:51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64 2304,'-27'0'752,"26"0"-747,1 0 1,0 0-1,0 0 1,0 0 0,0 0-1,0 0 1,0 0-1,-1 0 1,1-1-1,0 1 1,0 0-1,0 0 1,0 0-1,0 0 1,-1 0-1,1 0 1,0 0-1,0 0 1,0 0 0,0 0-1,0 0 1,0 0-1,-1 0 1,1 0-1,0 1 1,0-1-1,0 0 1,0 0-1,0 0 1,-1 0-1,1 0 1,0 0-1,0 0 1,0 0-1,0 0 1,0 0 0,0 1-1,0-1 1,0 0-1,0 0 1,-1 0-1,1 0 1,0 0-1,0 0 1,0 1-1,0-1 1,0 0-1,0 0 1,0 0-1,0 0 1,0 0-1,0 1 1,0-1 0,0 1 16,0-1 0,0 1 1,0 0-1,0 0 1,0-1-1,0 1 0,0 0 1,-1-1-1,1 1 1,0 0-1,0-1 0,-1 1 1,1 0-1,-1 0 1,-2 2 355,-1 2 348,11 3-245,-7-8-472,1 0 32,-1 1 0,0-1 0,1 0 1,-1 1-1,0-1 0,1 0 0,-1 1 0,0-1 0,0 0 0,1 1 0,-1-1 0,0 1 0,0-1 0,0 1 0,1-1 1,-1 0-1,0 1 0,0-1 0,0 1 0,0-1 0,0 1 0,0-1 0,0 1 0,0-1 0,0 0 0,0 2 1,1 3 80,12 3 177,-6 0-225,6 6 54,4-8 72,-7-4-90,6 4 48,-13-5-135,0 0 1,1 1-1,-1-1 0,1 0 0,0-1 1,-1 1-1,1-1 0,4 1 1,11-1 28,-6 0 5,0 0 0,21-3 1,1-8 43,-4 5 48,-24 3-80,0 0-1,0 0 0,0-1 0,-1-1 0,1 1 0,-1-1 0,0 0 1,6-6-1,-12 10-64,1 1 0,-1-1 1,1 1-1,-1-1 0,0 1 0,0-1 1,1 1-1,-1-1 0,0 0 0,0 1 1,0-1-1,0 1 0,1-1 1,-1 0-1,0 1 0,0-1 0,0 1 1,0-1-1,0 0 0,-1 1 0,1-1 1,0 0-1,0 1 0,0-1 1,0 1-1,-1-1 0,1 1 0,0-1 1,-1 1-1,1-1 0,-1 0 8,-2-4-17,0 1 0,0 0 0,0-1 0,0 2 0,-1-1 0,0 0 0,-7-5 0,1 2-14,-1 0 0,-13-7 1,20 12-1,-1-1 1,1 1-1,-1 0 1,0 1-1,1-1 1,-11-1-1,12 3 4,0 1-1,0-1 1,0 0-1,0 1 1,1-1-1,-1 1 1,0 0-1,0 0 1,0 0-1,1 1 1,-1-1-1,0 1 1,-3 2-1,-23 13-187,22-13 185,-1 0-1,1 1 0,0 0 1,0 0-1,0 0 0,1 1 1,-9 9-1,10-7 35,-1 1 0,-4 11 0,-4 5 48,11-20-44,1-1 0,0 0 0,0 1 0,0-1 0,0 1 0,1 0 1,-1-1-1,1 1 0,1 0 0,-1 0 0,1 0 0,0 0 0,0-1 0,1 10 0,-1 11 175,0-19-164,0-5-22,0 1-1,0-1 0,0 0 1,0 0-1,0 0 0,0 0 1,1 0-1,-1 0 0,0 0 1,0 0-1,1 2 1,1-1 21,-1 0 1,1-1 0,0 1 0,0-1 0,-1 1 0,1-1 0,4 3 0,5 5 44,-8-7-26,0 1 0,0-1 0,0 0 0,0 0 0,0 0 0,1 0 0,-1-1 0,0 1 0,7 1 0,-5-2 6,2 2 28,0-1 1,1 0-1,-1 0 0,0-1 0,15 1 1,95-2-186,-87 0-212</inkml:trace>
</inkml:ink>
</file>

<file path=ppt/ink/ink2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35:52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2912,'-17'0'1056,"17"0"-800,17 0-96,-17 0 896,0 0-608,16 0-320,17 16-96,-17-16 416,17 0-224</inkml:trace>
</inkml:ink>
</file>

<file path=ppt/ink/ink2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35:53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 2144,'0'33'800,"0"-33"-608,33 49-64,-33-33 480,16 17-352,1 16 672,-1-16-512,-16 0 224,17 0-384,-34-17 1056,17 0-736,-33-16 160,1 0-416,-18-16 64,1-17-224</inkml:trace>
</inkml:ink>
</file>

<file path=ppt/ink/ink2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35:53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17 3904,'-17'-16'1440,"17"16"-1120,0 16-96,17-16-192,-17 0-64,16 0-1312,0 16 736</inkml:trace>
</inkml:ink>
</file>

<file path=ppt/ink/ink2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35:54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12 935 2656,'0'0'837,"-3"0"-501,-5 0 658,16 0-137,-7 0-846,-1 0 0,0 0 1,0 0-1,0 0 0,0 0 1,0 0-1,0 0 0,0 0 1,0 0-1,0 0 0,1 0 1,-1 0-1,0 0 0,0 0 1,0 0-1,0 0 0,0 0 1,0 0-1,0 0 0,0 0 1,0 0-1,0 0 0,1 0 1,-1 0-1,0 0 0,0 0 1,0 0-1,0 0 0,0 0 0,0 0 1,0 0-1,0 0 0,0 0 1,0 0-1,0-1 0,0 1 1,0 0-1,0 0 0,0 0 1,0 0-1,0 0 0,0 0 1,0 0-1,0 0 0,0 0 1,0 0-1,0-1 0,0 1 1,0 0-1,0 0 0,0 0 1,0 0-1,0 0 0,0 0 1,0 0-1,0-1 0,0-351 2112,0 254-2209,0 89 77,1 0 0,0 1-1,1-1 1,3-14 0,-3 17 18,0-1 0,-1-1 1,0 1-1,1-11 0,-3-9 149,0 16-92,1 0-1,0 0 1,1-1-1,2-14 1,-2 22-57,3-9 45,-1 0-1,-1-1 1,2-21 0,-4 15-8,-1 14-35,1 0 0,0 0 0,0-1 0,1 1 0,2-9 0,8-10-22,-10 18-42,0-1-1,-1-15 1,0 23 53,0-3-14,0-1 1,0 1-1,1 0 0,-1-1 0,1 1 0,0 0 1,-1-1-1,1 1 0,1 0 0,1-5 1,2-3-7,-5 10 17,1 0 0,-1-1 0,1 1 0,-1 0-1,1 0 1,-1-1 0,1 1 0,0 0-1,-1 0 1,1 0 0,0 0 0,0 0 0,1-1-1,-1 1-2,0 1 0,0 0-1,1-1 1,-1 1-1,0 0 1,0 0 0,0 0-1,1 0 1,-1 0 0,0 0-1,2 0 1,7 0-6,-9 0 12,1 0-1,-1 0 1,1 1 0,0-1 0,-1 0-1,1 1 1,-1-1 0,1 1-1,-1 0 1,1-1 0,-1 1-1,0 0 1,1 0 0,-1 0 0,0 0-1,3 2 1,14 23-3,-15-21 15,1 0-1,-1 1 0,7 6 0,3 1 132,-9-8-99,1-1 1,0 1 0,0-1-1,0 0 1,0 0-1,0-1 1,1 0 0,7 4-1,-5-2 52,-1 1 1,1 0-1,-1 1 0,12 14 0,-6-6 10,-10-13-159,0-2-454,8 0 80,-8 0-138,-3 0 213,-1 4 262,1-1-1,-1 0 1,1 1-1,0-1 1,0 0 0,1 7-1,0-10 79,0 21-226,-1-17 264,1 1-1,-1 0 1,0 0-1,-2 9 1,2-13-17,0-1 1,0 1-1,-1 0 1,1 0-1,0-1 0,-1 1 1,1 0-1,0-1 1,-1 1-1,1 0 1,-1-1-1,1 1 1,-1 0-1,1-1 1,-1 1-1,0-1 1,1 1-1,-1-1 1,0 0-1,1 1 1,-1-1-1,0 0 1,1 1-1,-1-1 1,0 0-1,0 0 1,1 1-1,-1-1 1,0 0-1,0 0 0,0 0 1,-1 0-1,-3 0 59,0 1 0,-1 0 0,1 0-1,-10 3 1,9-2 27,0 0-1,0 0 1,0-1 0,0 0-1,-7 0 1,-148-1 1121,158 0-1760,3 0-1445,0 0 533</inkml:trace>
</inkml:ink>
</file>

<file path=ppt/ink/ink2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35:55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2560,'0'-14'832,"0"12"-517,0 2-139,3 0 10,112 0 332,-112-1-522,-1 2 1,1-1 0,0 0 0,0 1 0,-1-1 0,1 1 0,0 0 0,-1 0 0,1 0 0,3 2-1,-1 0 37,0 1-1,0 0 1,0 0-1,5 5 1,-10-8-28,5 3 89,-1 1-1,0-1 1,0 1 0,4 6-1,-7-9 4,0 1-1,0 0 0,0 0 0,0 0 0,0 0 0,0 0 0,-1 0 0,0 0 0,0 0 0,0 4 0,0-3 88,1 3-2,-1-1 0,-1 0-1,1 0 1,-1 0 0,-2 7-1,2-11-155,1 0 1,-1 0-1,0 0 0,0 0 0,0-1 0,0 1 1,0 0-1,0-1 0,-1 1 0,1-1 0,0 0 0,-1 1 1,1-1-1,-1 0 0,0 0 0,1 0 0,-1 0 1,0 0-1,0 0 0,-3 1 0,-22 4 171,14 0-108,11-5-66,1 0 0,-1 0-1,0-1 1,1 1-1,-1 0 1,1-1 0,-1 1-1,0-1 1,0 1-1,1-1 1,-1 0 0,0 0-1,-2 0 1,-42 0 222,44 0-242,1 0 0,-1 0 0,0-1-1,1 1 1,-1 0 0,1-1 0,-1 0 0,1 1 0,-1-1 0,1 0 0,-1 1-1,1-1 1,0 0 0,-1 0 0,1 0 0,0-1 0,0 1 0,0 0-1,0 0 1,0-1 0,0 1 0,0 0 0,0-1 0,0 1 0,1-1-1,-1 1 1,0-3 0,-10-14-718,8 15 209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37:22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305 31 1888,'-7'-1'333,"-10"3"296,16-2-617,1 0 0,-1 1-1,1-1 1,-1 1 0,1-1 0,-1 0-1,1 1 1,0-1 0,-1 1 0,1-1-1,0 1 1,-1-1 0,1 1 0,0-1 0,0 1-1,-1-1 1,1 1 0,0 0 0,0-1-1,0 1 1,0-1 0,0 1 0,0 0 0,0-1-1,0 1 1,0 0 0,0 199 1476,-1-173-1400,0 0 0,-2 0 0,-8 32 0,0 19 9,2-15-29,4-48-11,0 1 1,-9 18-1,-4 12 395,13-31-330,-10 29 347,14-41-424,0-1 0,-1 1-1,1-1 1,-1 1 0,1-1 0,-1 0 0,0 0-1,0 1 1,0-1 0,0 0 0,0-1 0,-5 4-1,7-5-41,0 1-1,-1-1 0,1 0 0,0 0 0,-1 1 0,1-1 0,0 0 0,-1 0 0,1 0 0,-1 0 1,1 0-1,0 1 0,-1-1 0,1 0 0,-1 0 0,1 0 0,0 0 0,-1 0 0,1 0 0,-1 0 1,1 0-1,0-1 0,-1 1 0,1 0 0,-1 0 0,1 0 0,0 0 0,-1-1 0,1 1 0,0 0 1,-1-1-1,0 0-6,1 0-1,-1-1 1,1 1 0,-1 0 0,1-1 0,0 1-1,0-1 1,0 1 0,-1-1 0,2-2 0,-1-199-2156,3 139 1117,25-126 1,-25 173 1032,2-8 15,1 0 1,11-32-1,-14 50 39,-1 1 0,1 0 0,1 0 0,-1 0 1,1 0-1,0 0 0,1 1 0,-1-1 0,1 1 0,0 0 0,0 1 0,1-1 0,6-3 1,-2 2 76,1 2 1,19-7 0,5-2 163,-25 8-194,-8 3-65,0 1 0,-1 0 0,1 0 0,0 0 0,0 1-1,0-1 1,0 0 0,0 1 0,0-1 0,0 1 0,0-1-1,0 1 1,0 0 0,0 0 0,0 0 0,0 0 0,0 1 0,0-1-1,3 1 1,26 9 204,-26-8-191,1-1-9,0 0 1,0 1-1,-1 0 1,1 0-1,5 4 1,-10-6-27,0 1 1,1 0-1,-1-1 0,0 1 1,0 0-1,-1 0 1,1 0-1,0 0 1,0 0-1,0 0 0,0 0 1,-1 0-1,1 0 1,-1 0-1,1 0 0,-1 0 1,1 0-1,-1 0 1,1 1-1,-1-1 1,0 0-1,0 0 0,0 1 1,1-1-1,-1 0 1,-1 0-1,1 1 0,0-1 1,0 0-1,0 0 1,-1 1-1,1 0 1,-11 27 69,10-22-61,0-5-16,1 0 1,0-1-1,-1 1 0,1-1 1,0 1-1,-1-1 1,0 1-1,1-1 0,-1 1 1,0-1-1,0 0 0,-1 2 1,-35 21-249,1 15 54,25-30 148,0 0 1,0 0-1,-1-1 1,0 0-1,-1-1 1,1-1-1,-1 0 1,-1-1 0,1 0-1,-18 3 1,-11 4 89,2 2 0,-1 1 1,-39 22-1,78-36-28,0 0-1,0 0 1,0 1 0,-1-1 0,1 0 0,1 1 0,-1-1-1,0 1 1,0 0 0,-2 2 0,3 0 45,-1 0 0,0-1 1,1 1-1,0 0 0,-2 6 1,1-2 6,1-5-37,1-1-1,-1 0 1,0 1 0,1-1-1,-1 1 1,1-1-1,0 1 1,0-1-1,0 1 1,0-1-1,1 1 1,-1-1 0,0 1-1,1-1 1,0 1-1,0-1 1,0 1-1,0-1 1,0 0-1,0 0 1,3 4-1,9 14 109,2-1-1,0-1 1,1 0-1,31 26 1,73 48 157,-68-54-5,-40-27-225,-10-9-76,1 0 0,0 1 0,0-1 0,0 0 0,0-1 0,0 1 0,0 0 0,0-1 0,1 0 0,3 1 0,3 3-108,-7-4-221,0 1 0,0-1 0,0 0 0,1 0 0,-1 0 0,0-1-1,0 1 1,6-1 0,7 0-1471</inkml:trace>
</inkml:ink>
</file>

<file path=ppt/ink/ink2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35:55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99 2912,'0'-1'104,"0"-1"1,1 0-1,-1 0 0,0 0 1,1 1-1,-1-1 0,1 0 1,0 0-1,-1 1 0,1-1 1,0 1-1,0-1 0,1-1 1,3-4-131,-2-7-1,-1 8 75,12-4 389,0 4-191,-9-5-326,9 6-6,-6 0 84,-6 4 8,-1 0 0,0 0 0,1 0 0,-1 0 0,1 0-1,0 1 1,-1-1 0,1 1 0,0-1 0,-1 1 0,1-1-1,0 1 1,2 0 0,12 0 186,-15 0-182,1 0 0,-1 0 1,1 0-1,-1 0 0,1 0 0,-1 1 0,1-1 0,-1 1 0,2 0 1,-1 0 16,1 1 0,-1 0 0,-1 0 0,1-1 0,0 1 0,0 1 1,-1-1-1,1 0 0,-1 0 0,1 0 0,-1 1 0,0-1 1,0 1-1,1 2 0,0 1 43,-1 0 0,1 0 0,-1 0-1,0 0 1,0 9 0,0 11 30,0-16-83,-1-1 0,0 1 0,0-1 1,-1 1-1,-3 12 0,-7-1 84,8-8-71,2-10-5,0 0 1,0 0-1,0 0 1,0 0 0,0 0-1,-1 0 1,1 0 0,-1 0-1,0 0 1,0-1-1,0 1 1,0-1 0,0 0-1,0 1 1,-1-1 0,1 0-1,-5 2 1,-2 3 108,3-3-32,1 0 0,-1 0 1,0-1-1,-11 5 0,-10-2 122,18-2-168,-4 0 0,-17-12-13,0 2-17,26 5-42,-1 0 0,1-1-1,0 0 1,0 0-1,0 0 1,0 0-1,1-1 1,-1 1-1,1-1 1,-1 0 0,-2-4-1,5 6 9,1 0 1,-1 0-1,1 0 0,-1 0 0,1-1 1,0 1-1,0 0 0,-1 0 0,1 0 0,0 0 1,0-1-1,0 1 0,1 0 0,-1 0 1,0 0-1,0-1 0,0 1 0,1 0 1,-1 0-1,1 0 0,-1 0 0,1 0 1,-1 0-1,1 0 0,0 0 0,0 0 0,-1 0 1,1 0-1,0 0 0,0 0 0,1 0 1,0-1 25,0 1 1,1-1-1,-1 1 1,0-1-1,1 1 1,-1 0-1,1 0 1,0 1-1,-1-1 1,1 0-1,0 1 1,-1-1-1,4 1 1,-3 0 16,1 0-1,-1 1 1,1-1 0,-1 1 0,0 0-1,1 0 1,-1 0 0,5 3 0,3 1 20,71 17 569,-65-17-451,-14-3-126,0-1-1,1 0 0,-1 0 1,1 0-1,-1 0 0,1 0 0,5-1 1,12 0-1370,-7 0 406</inkml:trace>
</inkml:ink>
</file>

<file path=ppt/ink/ink2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35:56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 2816,'6'-6'426,"-2"3"-207,0-1 0,0 0-1,-1 0 1,6-8 0,-9 11-191,1 0 0,-1 0-1,0 0 1,1 1 0,-1-1 0,1 0 0,-1 0 0,1 0 0,-1 0-1,1 1 1,0-1 0,-1 0 0,1 1 0,0-1 0,0 0-1,-1 1 1,1-1 0,0 1 0,0-1 0,0 1 0,0-1 0,0 1-1,0 0 1,-1 0 0,1-1 0,0 1 0,0 0 0,0 0-1,0 0 1,0 0 0,0 0 0,0 0 0,0 0 0,0 0 0,2 1-1,4-1 48,-1 0-19,-5 0-49,0-1 0,0 1 0,0 0 0,0 0 0,0 0-1,0 0 1,0 0 0,0 0 0,0 0 0,0 0 0,0 0 0,0 1 0,0-1 0,0 0-1,0 1 1,0-1 0,0 0 0,0 1 0,-1-1 0,1 1 0,0 0 0,0-1 0,-1 1-1,1 0 1,0-1 0,0 1 0,-1 0 0,1 0 0,-1-1 0,1 1 0,-1 0 0,1 0-1,-1 0 1,0 0 0,1 1 0,26 31 41,-13 3 28,-11-26-67,-2-6 2,0-1-1,-1 0 1,1 1-1,0-1 0,-1 0 1,0 1-1,0-1 1,0 1-1,0-1 0,-1 0 1,1 1-1,-1-1 1,0 0-1,0 1 0,0-1 1,-2 4-1,1-2 54,0-1 0,1 1 0,-1 0 0,1 0 0,0-1 0,1 1 0,-1 5-1,1-7-27,0 0 0,0 0 0,-1-1 0,1 1 0,-1 0 0,1-1 0,-1 1-1,0 0 1,0-1 0,-2 4 0,0 0 11,-1-1 0,0 0 0,0-1 0,-6 6 0,-2 1-54,-13 14-13,24-23 22,-1-1-1,1 1 1,0 0-1,0 0 1,0 0-1,0 1 1,0-1-1,0 0 1,1 0-1,-1 0 1,1 1-1,0-1 1,-1 3-1,1-4 4,1 0 0,-1 1-1,1-1 1,-1 0-1,0 0 1,1 0-1,0-1 1,-1 1 0,1 0-1,0 0 1,-1 0-1,1 0 1,0 0-1,0-1 1,0 1-1,0 0 1,-1-1 0,1 1-1,0-1 1,0 1-1,0-1 1,2 1-1,9 8 62,-11-9-54,-1 1 1,1-1-1,-1 0 1,1 1-1,0-1 0,-1 0 1,1 1-1,0-1 0,-1 0 1,1 0-1,0 0 0,-1 1 1,1-1-1,0 0 0,-1 0 1,1 0-1,0 0 0,0 0 1,-1 0-1,1 0 1,0-1-1,-1 1 0,2 0 1,0-1 21,28 1-413,-27 0-1407,-3 0 479</inkml:trace>
</inkml:ink>
</file>

<file path=ppt/ink/ink2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35:56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66 3232,'0'-16'1184,"0"16"-896,-16-16-96,-1 16 1312,17 0-864,0-17-128,17 17-320,-17 0 0,16 0-128,17-16 192,-17 32-160,1-16-3136,15 0 1664</inkml:trace>
</inkml:ink>
</file>

<file path=ppt/ink/ink2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35:56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8 575 2976,'0'-28'971,"-3"17"-603,2 9-286,0-1-1,0 0 1,0 0 0,1 0 0,0 0 0,-1 0 0,1 0 0,0 0 0,0 1 0,0-1 0,1 0 0,-1 0 0,1 0 0,0 0 0,-1 0 0,1 0 0,1 1 0,-1-1 0,0 0 0,1 1 0,-1-1 0,1 1 0,0 0 0,-1-1 0,1 1 0,4-3 0,-1 0-17,1 0-1,0 1 1,0-1 0,0 1-1,1 0 1,9-3 0,17-11 26,-15 8-116,-2 1 15,-1-1 1,18-13-1,10-15 288,-38 35-233,-1-1 0,1 1 1,-1-1-1,0 0 0,0 0 1,-1-1-1,1 1 0,-1-1 1,0 1-1,0-1 0,0 0 1,-1 0-1,3-8 0,20-55 639,-23 58-554,0 0 0,0 1 0,-1-1 0,0-14 0,0-4 283,-1-22 62,0 47-456,-1 1-1,1-1 1,-1 1-1,1-1 0,-1 0 1,0 1-1,0-1 1,0 1-1,0 0 1,0-1-1,0 1 0,-1 0 1,-2-3-1,4 4-19,-1 1-1,1 0 0,-1-1 0,1 1 1,-1 0-1,1-1 0,-1 1 0,1 0 1,-1 0-1,0 0 0,1 0 0,-1-1 1,1 1-1,-1 0 0,0 0 1,1 0-1,-1 0 0,0 0 0,1 0 1,-1 0-1,1 1 0,-1-1 0,0 0 1,1 0-1,-1 0 0,1 1 0,-1-1 1,1 0-1,-1 1 0,0-1 0,0 1-8,-1 0-3,-1 1-1,1 0 1,0 0-1,0 0 1,0 0 0,0 0-1,0 0 1,0 0-1,1 1 1,-1-1-1,1 0 1,-3 5-1,-12 36-26,10-24 26,-1-3-9,1 0 1,0 1-1,-5 32 0,5 3 7,-4-3 107,4-3-11,0-21-24,4-19-29,0 1 1,1-1-1,0 1 0,-1 11 0,2-3 81,0-8-58,0 0-1,0-1 1,0 1-1,1 0 1,1 7-1,5 0 118,-6-12-141,0-1-1,0 0 1,-1 1 0,1-1-1,0 1 1,-1-1-1,1 1 1,-1-1-1,0 1 1,1 1-1,2 3 354,10 7-112</inkml:trace>
</inkml:ink>
</file>

<file path=ppt/ink/ink2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35:57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0 896,'0'0'304,"3"0"-192,32 0 2187,-27 1-2077,-1 0 0,0 1 1,1 0-1,-1 0 1,0 1-1,10 5 0,12 3 589,-22-9-637,0 1 0,0 0 0,0 0 0,-1 1 0,1 0 0,-1 0 0,10 9 0,-16-13-143,1 0 0,-1 1-1,1-1 1,-1 1 0,0-1-1,1 1 1,-1-1 0,0 1-1,0-1 1,1 1 0,-1-1-1,0 1 1,0-1-1,0 1 1,0 0 0,1-1-1,-1 1 1,0-1 0,0 1-1,0-1 1,0 1 0,-1 0-1,1-1 1,0 1 0,0-1-1,0 1 1,0-1 0,0 1-1,-1 0 1,-11 13 489,10-12-477,-31 42 282,20-36 363,7 6-197,1-6-320,4-7-142,0 1 0,0-1 1,1 1-1,-1 0 1,0-1-1,1 1 0,-1 0 1,0 2-1,4 2 57,9-4-31,4-2-12</inkml:trace>
</inkml:ink>
</file>

<file path=ppt/ink/ink2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36:48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0 224,'-33'16'96,"33"-16"-64,-16 17-32,16-17 160,0 0-96,16 0 256,-16 0-192</inkml:trace>
</inkml:ink>
</file>

<file path=ppt/ink/ink2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36:48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1408,'0'17'512,"0"-17"-384,-17 16-64,17-16 704,0 16-448,0 1-128,0-1-128,0-16 288,0 17-192,17-17 480,-1 0-352,17 0 160,0-17-288,32 1 288,-16 16-256</inkml:trace>
</inkml:ink>
</file>

<file path=ppt/ink/ink2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36:49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459 0 2400,'17'0'1595,"-17"3"-1531,0-1-53,-1-1 0,1 1 1,0-1-1,-1 1 0,1-1 0,-1 1 1,1-1-1,-1 1 0,0-1 1,-1 2-1,-5 12 137,-1 15 44,-39 38 330,33-47-451,-1-1-1,-1 0 0,-1-2 1,-32 29-1,33-35-114,0-1 1,-25 13-1,4-3 58,-11 14 147,35-24-2,-1-2-1,0 1 0,-17 7 0,21-11-82,1 0 0,-1 0 0,1 1-1,-16 15 1,23-20 57,2-2 299,2 0-746,12 0-2241,2 0 614</inkml:trace>
</inkml:ink>
</file>

<file path=ppt/ink/ink2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36:49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1312,'0'16'480,"0"-16"-352,-16 17-64,16 15 1248,0-15-736,0-1-96,0 17-288,0 0 192,0-17-192,0 0-32,0 1-96,0-1 288,16 1-160,0-17 320,1 0-288,16-17 32,-1 1-160</inkml:trace>
</inkml:ink>
</file>

<file path=ppt/ink/ink2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36:50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2816,'0'0'1056,"0"0"-832,-17 0-64,17 16 192,0-16-224,0 17 512,0-1-352,0 1 96,0 15-256,0-15 160,17 16-192,-17-1 384,0 1-256,0 0 320,0 0-320,-17-17-1184,17 17 544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37:24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1 110 3648,'0'13'1173,"0"-13"-1165,0 0 1,0 0-1,0 0 0,0 0 0,0 0 1,0 0-1,0 0 0,0 1 0,0-1 1,0 0-1,0 0 0,0 0 0,0 0 0,0 0 1,0 0-1,0 0 0,0 0 0,0 0 1,0 0-1,0 1 0,0-1 0,0 0 1,0 0-1,0 0 0,0 0 0,0 0 0,0 0 1,0 0-1,1 0 0,-1 0 0,0 0 1,0 0-1,0 0 0,0 0 0,0 0 1,0 0-1,0 1 0,0-1 0,0 0 1,0 0-1,0 0 0,1 0 0,-1 0 0,0 0 1,0 0-1,0 0 0,0 0 0,0 0 1,0 0-1,0 0 0,0 0 0,0 0 1,0 0-1,0 0 0,1 0 0,-1-1 1,22 2 735,-11 0-621,0-1 1,-1 0-1,1-1 1,0 0-1,0 0 1,-1-1-1,1-1 1,18-6-1,-2-5-23,-8 4 71,26-10 1,-41 18-159,0 1 0,0 0 0,-1-1 0,1 0 0,-1 0 0,1 0 0,-1-1 0,0 1 0,0-1 0,6-5 0,-6 5-28,-13-3-225,7 4 206,3 1 35,-1 0 1,1 1 0,-1-1 0,0 0 0,1 1 0,-1-1 0,0 0 0,0 1 0,1-1 0,-1 1 0,0-1 0,0 1-1,0-1 1,0 1 0,0 0 0,0-1 0,0 1 0,1 0 0,-1 0 0,0 0 0,0 0 0,0 0 0,0 0-1,0 0 1,0 0 0,0 0 0,0 0 0,0 0 0,0 1 0,0-1 0,-1 1 0,-19 9 99,-2-3 22,17-6-60,0 0 0,1 1 0,-1-1 0,1 1 0,-1 1 0,1-1 0,0 1 0,0 0 0,0 0 0,-7 6 0,8-5 0,1 0-1,-1 1 0,1-1 1,0 1-1,-4 7 1,5-10-49,1 1 0,0-1 0,0 1 0,1-1 0,-1 1 0,0 0 0,1-1 0,-1 1 0,1-1 0,0 1 0,0 0 0,0-1 0,1 6 0,1-2 5,-1 0 1,1-1-1,0 1 0,1 0 1,0-1-1,-1 1 1,2-1-1,-1 0 0,0 0 1,1-1-1,0 1 1,0-1-1,1 1 0,-1-1 1,1-1-1,0 1 1,0-1-1,0 1 1,0-1-1,1-1 0,-1 1 1,1-1-1,0 0 1,7 2-1,3-3-206,1 1 0,20-3 0,-14 1-223,-5-1-130,-1 0-1,0-2 1,0 0-1,0 0 0,0-2 1,-1 0-1,1-1 1,-1-1-1,-1 0 1,18-12-1,-20 12 198,1 0 0,24-9 0,9-3 391,-43 17 1,1-1 1,-1 0 0,0 0-1,0 0 1,0-1-1,0 0 1,4-5 0,2-2 219,-1 4 44,-8 7-284,-1 0 0,1 0 0,-1-1 1,0 1-1,1 0 0,-1-1 0,0 1 1,1 0-1,-1-1 0,0 1 0,1 0 1,-1-1-1,0 1 0,1-1 0,-1 1 0,0 0 1,0-1-1,0 1 0,0-1 0,1 1 1,-1-1-1,0 1 0,0-1 0,0 1 1,0-1-1,0 1 0,0-1 0,0 1 1,0-1-1,0 1 0,-1-1 0,1-9 382,0 4 2842,-2 6-3040,1 0-206,0 1-1,0-1 0,0 0 0,0 0 0,0 1 1,0-1-1,1 1 0,-1-1 0,0 1 0,0-1 1,1 1-1,-1-1 0,0 1 0,1 0 0,-1-1 1,0 1-1,1 0 0,-1 0 0,1-1 0,-1 1 1,1 0-1,-1 0 0,1 1 0,-12 14 80,10-14-59,1 0 0,0 0 0,-1-1-1,1 1 1,0 0 0,0 1 0,0-1 0,0 0 0,0 0-1,0 0 1,0 0 0,1 1 0,-1 2 0,-2 7 18,-7 9-66,4 8-54,2-17-3,2-10 62,1 0 0,0 0 0,0 0-1,0 0 1,1 0 0,-1 1 0,0-1 0,1 0 0,-1 0 0,1 1 0,0-1 0,0 0 0,0 1 0,0-1 0,0 0 0,1 0 0,-1 1 0,1-1 0,-1 0 0,1 0-1,2 5 1,-2-4-35,0-2 10,0 1-1,0 0 0,1-1 0,-1 1 0,0 0 0,0-1 0,1 0 0,-1 1 0,1-1 0,-1 0 0,1 0 1,0 1-1,-1-1 0,1-1 0,0 1 0,0 0 0,0 0 0,0-1 0,0 1 0,0-1 0,0 1 1,0-1-1,0 0 0,2 0 0,6 1-244,0-1 1,0-1-1,0 0 0,0 0 1,0-1-1,0 0 0,0 0 1,16-8-1,3-6-90,-18 8 215,1 2 0,17-8 1,9 1 35,-28 10 255,0 1 0,-1-2 0,1 0 0,-1 0 0,0 0 0,0-1 0,0-1 0,15-11 0,-23 15-104,0 1-1,0 0 1,1 0-1,-1 0 1,0 0 0,0 0-1,0 0 1,1 1 0,-1-1-1,1 0 1,-1 1 0,0-1-1,1 1 1,-1-1 0,4 0-1,-4 2 29,1-1 0,-1 0 0,1 1 0,-1-1 0,1 1 0,-1-1 0,0 1 0,1 0 0,-1-1 0,0 1 0,1 0 0,-1 0 0,0 0 0,0 0 0,2 3 1,-1-3 21,-1 1 1,1 0-1,-1 0 1,0 0-1,1 0 1,-1 0-1,0 1 1,0-1-1,-1 0 1,1 1 0,0-1-1,-1 0 1,1 1-1,-1-1 1,0 0-1,0 4 1,3 16 77,8 9-319,-8-15 66,-2-10 136,0 0 0,0 0 0,1-1 0,0 1 0,3 7 0,-4-12-19,0 1 0,0-1 0,0 0 0,0 1 0,0-1-1,1 0 1,-1 0 0,0 0 0,0 0 0,1 0 0,-1 0 0,1 0 0,-1 0 0,1 0 0,-1-1 0,1 1-1,-1-1 1,1 1 0,0-1 0,-1 1 0,1-1 0,0 0 0,-1 0 0,3 0 0,0 0-70,-1-1-1,1 1 1,0-1 0,0 0-1,0 0 1,0 0 0,-1 0 0,1-1-1,6-3 1,-6 3-57,1 0 51,-1 0 0,1 0 1,-1-1-1,0 0 0,0 1 1,0-1-1,0 0 0,0-1 0,-1 1 1,0-1-1,1 0 0,-1 1 1,4-9-1,-3 7 48,0-1 0,0 1 0,0 0 0,1 1 0,0-1 0,0 1 0,8-6 0,10-11 106,-20 17-37,1 0 1,0 1 0,0 0-1,7-6 1,-10 9-41,1-1 0,-1 0 0,0 1 1,0-1-1,1 1 0,-1 0 0,0-1 0,1 1 1,-1 0-1,1 0 0,-1 0 0,0 0 0,1 0 0,-1 0 1,1 0-1,-1 0 0,0 1 0,1-1 0,-1 1 0,0-1 1,3 2-1,1 2 150,1 0-1,-1 0 1,0 1 0,0 0-1,0 0 1,-1 0 0,0 0 0,0 1-1,4 6 1,6 8 10,30 40 163,-40-55-278,0 1-1,1-1 1,6 6 0,-7-7 22,-3-4-72,-1 1-1,1-1 1,-1 1-1,1-1 1,-1 0-1,1 0 1,-1 1 0,1-1-1,0 0 1,-1 0-1,1 0 1,-1 1-1,1-1 1,-1 0-1,1 0 1,0 0 0,-1 0-1,1 0 1,-1 0-1,1 0 1,0 0-1,-1 0 1,1-1-1,-1 1 1,2 0 0,-2 0 12,0 0-25,0 0 0,0 0 1,1 0-1,-1 0 1,0 0-1,0 0 0,0 0 1,0 0-1,0-1 1,0 1-1,1 0 0,-1 0 1,0 0-1,0 0 0,0 0 1,0 0-1,0 0 1,0 0-1,0 0 0,1 0 1,-1 0-1,0-1 1,0 1-1,0 0 0,0 0 1,0 0-1,0 0 0,0 0 1,0 0-1,0 0 1,0-1-1,0 1 0,0 0 1,0 0-1,0 0 0,0 0 1,0 0-1,0-1 1,0 1-1,0 0 0,0 0 1,0 0-1,0 0 1,0 0-1,0 0 0,0-1 1,0 1-1,0 0 0,0 0 1,0 0-1,0 0 1,0 0-1,0-1 0,2-13-276,1 0 0,1 0 0,5-13 1,-9 26 264,5-14-371,-3 12 302,-1 0-1,0-1 0,0 1 0,0 0 1,0-1-1,-1 1 0,1-5 0,-1-1-67,0 1 0,1-1-1,0 1 1,3-12-1,-3 16 106,0 0-1,1 0 1,-1 0-1,1 0 1,0 1-1,1-1 0,-1 1 1,1 0-1,5-7 1,-7 9 74,1 0 0,-1-1 0,1 1 0,0 0 0,-1-1 0,1 1 0,0 0 1,0 0-1,0 1 0,0-1 0,3-1 0,25 1 771,-17 1-487,-7-1-275,-3 1-22,0 0 1,0-1-1,0 1 1,0 0 0,0 1-1,0-1 1,0 0-1,0 1 1,0 0-1,3 0 1,2 4 15,-7-4-22,0 0 0,0 0-1,1 0 1,-1-1 0,1 1 0,-1 0-1,1-1 1,-1 1 0,1-1 0,-1 1-1,1-1 1,0 0 0,-1 1 0,1-1-1,0 0 1,-1 0 0,1 0 0,-1 0-1,1-1 1,0 1 0,-1 0 0,1-1-1,2 0 1,4-4 28,-7 4-34,0 0 1,1 0-1,-1 0 0,1 1 1,-1-1-1,1 0 1,-1 1-1,1-1 0,-1 1 1,1 0-1,0-1 0,-1 1 1,3 0-1,-2 0-5,-1 0 0,1-1-1,-1 1 1,1 0 0,0-1 0,-1 1-1,1-1 1,-1 1 0,1-1-1,-1 0 1,1 1 0,-1-1 0,2-1-1,5-3-4,3 0-39,-9 4 41,0 0 1,0 0-1,0 0 1,0 0-1,0 0 1,0-1-1,0 1 1,0-1-1,-1 1 1,3-3-1,9-6 33,-6 7-29,-7 3-3,1-1 1,-1 1-1,1 0 0,-1 0 0,1 0 0,-1-1 0,0 1 0,1 0 0,-1 0 0,1-1 0,-1 1 0,0 0 0,1-1 0,-1 1 0,0 0 0,1-1 0,-1 1 1,0-1-1,1 1 0,-1-1 0,0 1 0,0-1 0,0 1 0,1 0 0,-1-1 0,0 1 0,0-1 0,0 1 0,0-1 0,0 1 0,0-1 0,0 1 0,0-1 1,0 1-1,0-1 0,0 1 0,-1-1 0,1 0-6,0 0 1,0 1-1,0-1 1,0 1 0,0-1-1,0 0 1,0 1-1,0-1 1,1 1 0,-1-1-1,0 1 1,0-1-1,0 0 1,1 1-1,-1-1 1,0 1 0,0-1-1,1 1 1,-1-1-1,0 1 1,1 0-1,-1-1 1,1 1 0,-1-1-1,1 1 1,0-1-1,17 0-22,-9 1 155,-8 0-124,-1 0 0,0 0 1,1 0-1,-1 0 1,1 0-1,-1 0 0,0 0 1,1 0-1,-1 0 0,0 0 1,1 0-1,-1 0 1,1 0-1,-1 0 0,0 1 1,1-1-1,-1 0 0,0 0 1,1 0-1,-1 1 0,0-1 1,1 0-1,-1 1 1,0-1-1,0 0 0,1 0 1,-1 1-1,0-1 0,0 0 1,1 2-1,6 8-1,-1-6 29,-1 0 0,1 1-1,0-2 1,0 1 0,0-1-1,1 0 1,11 4 0,1 4-19,-15-8-12,0 0-1,0-1 1,1 0 0,6 3-1,2-1 42,-10-4-26,-1 1-1,0-1 0,1 1 0,-1-1 0,0 1 1,0 0-1,0 0 0,1 0 0,-1 1 1,3 2-1,-4-4-5,-1 1 0,0-1 1,1 1-1,-1-1 1,0 1-1,1-1 0,-1 1 1,0-1-1,0 1 0,0-1 1,0 1-1,1 0 0,-1-1 1,0 1-1,0-1 1,0 1-1,0 0 0,0-1 1,0 1-1,0-1 0,-1 1 1,1-1-1,0 1 0,0 0 1,0-1-1,-1 1 1,1-1-1,0 1 0,0-1 1,-1 1-1,0 0 15,0 1-18,0 0 0,0 0-1,0-1 1,0 1-1,0 0 1,-1-1-1,1 1 1,-1-1 0,1 0-1,-1 1 1,0-1-1,0 0 1,-2 1 0,-25 8-45,21-8 15,1-1 0,-43 10 110,45-10-93,0 0 0,0-1 0,0 0 0,0 0 1,0 0-1,0-1 0,0 0 0,-5-1 0,9 2-54,0-1 1,0 1-1,0-1 0,0 0 0,0 1 0,0-1 0,0 0 0,0 1 0,0-1 0,0 0 0,0 0 0,0 0 0,0 0 0,1 0 0,-1 0 0,1 0 0,-1 0 1,0-1-1,1 1 0,0 0 0,-1 0 0,1 0 0,0 0 0,-1-1 0,1 1 0,0 0 0,0 0 0,0-1 0,0 1 0,0 0 0,1 0 0,-1-2 1,1 0-193,-1-1 1,1 1-1,0 0 1,0 0-1,0 0 1,1 0 0,-1 1-1,1-1 1,-1 0-1,1 1 1,3-5 0,1 3-130,0-1 0,0 1 1,1-1-1,0 2 1,-1-1-1,10-3 1,24-12-580,-24 8 814,-9 6 127,0 0 0,0 1 0,1-1 0,-1 2 0,16-6 0,37-7 889,-57 16-636,-1-1-1,1 0 0,0 1 1,0 0-1,0-1 1,0 1-1,3 1 0,-1-1 160,-5 0-369,0 0 0,0 0-1,0 0 1,0 0 0,0 0 0,0 0 0,0 0 0,1 0-1,-1 0 1,0 0 0,0 0 0,0 0 0,0 0 0,0 0-1,0 0 1,0 0 0,0 0 0,0 0 0,0 0-1,1 0 1,-1 0 0,0 0 0,0 0 0,0 0 0,0 0-1,0 0 1,0 0 0,0 0 0,0 0 0,0 0 0,0 0-1,0 0 1,0 0 0,0 0 0,0 1 0,0-1 0,1 0-1,-1 0 1,0 0 0,0 0 0,0 0 0,0 0 0,0 0-1,0 0 1,0 0 0,0 0 0,0 0 0,0 1 0,0-1-1,0 0 1,0 0 0,0 0 0,0 0 0,0 0 0,0 0-1,-1 0 1,1 9 613,0-5-429,-1 0-1,1 1 1,1-1-1,-1 0 1,0 0-1,1 1 1,1 3-1,8 21 151,-9-26-325,0 0 0,0 1 0,0-1 0,0 0 0,1 0 0,-1 0 0,1 0 0,-1 0-1,3 3 1,1-1 35,0-1 0,1 1 1,-1-1-1,7 3 0,-8-4-39,4 2 17,0 0 0,1-1 1,-1 0-1,16 5 0,-19-8-37,-1 0 0,1 0 0,-1 0-1,1 0 1,0-1 0,-1 0 0,1 0 0,0 0 0,-1 0-1,1-1 1,7-1 0,9-9-99,-12 9 61,8-4-9,-5-5 15,-10 9 24,0 0 0,-1 0-1,1 0 1,0 0 0,1 1-1,-1-1 1,0 1 0,3-2-1,-1 1 10,-1 0 0,0-1 0,-1 1 0,1-1 0,0 1 0,-1-1 0,1 0 0,3-6-1,-1-4 3,2 9-1,-7 4-11,1 0 0,-1-1 0,0 1 0,1 0 0,-1 0-1,1-1 1,-1 1 0,0 0 0,1-1 0,-1 1 0,0-1 0,1 1 0,-1 0 0,0-1-1,0 1 1,1-1 0,-1 1 0,0 0 0,0-1 0,0 1 0,0-1 0,0 1 0,1-1-1,-1 1 1,0-1 0,0 1 0,0-1 0,0 1 0,0-1 0,0 1 0,-1-1 0,1 0-1,3 1 306,-3 0-288,1 0 0,-1 0-1,0 0 1,1 0-1,-1 0 1,1 0 0,-1 0-1,0 0 1,1 0-1,-1 0 1,1 0 0,-1 1-1,0-1 1,1 0-1,-1 0 1,1 0 0,-1 1-1,0-1 1,1 0-1,-1 0 1,0 1 0,1-1-1,-1 0 1,0 1-1,0-1 1,1 0 0,-1 1-1,0-1 1,0 0-1,1 1 1,3 6 396,7 0-9,-10-7-377,0 0 0,0 1 0,0-1 0,0 1-1,0-1 1,0 1 0,0-1 0,0 1 0,0 0 0,0 0-1,0-1 1,-1 1 0,1 0 0,0 0 0,0 1-1,1 3 21,1-1 0,-1 0 0,1 0 0,0 0 0,0 0 0,6 6 1,-4-5-4,1 1 1,8 13 0,-10-12 4,2 0 1,-1-1-1,1 0 1,0 0 0,0 0-1,0-1 1,1 0-1,12 7 1,4 4 127,-20-13-84,11 8 225,-14-11-312,1 1 0,0-1 0,-1 0 0,1 0 1,0 0-1,-1 0 0,1 0 0,0 0 0,0 0 0,-1 0 1,1 0-1,0 0 0,-1 0 0,1-1 0,0 1 0,-1 0 1,1 0-1,-1-1 0,2 1 0,4-7-3,-4 3-20,8-1-78,-5-8-192,-2 9 227,1 0 0,-1 0-1,0 0 1,6-5 0,-5 5-1,-3 4 59,-1 0-1,0 0 1,0 0 0,1-1 0,-1 1-1,0 0 1,0-1 0,0 1-1,0 0 1,1 0 0,-1-1 0,0 1-1,0 0 1,0-1 0,0 1-1,0 0 1,0 0 0,0-1 0,0 1-1,0 0 1,0-1 0,0 1 0,0 0-1,0-1 1,0 1 0,0-3-6,0 1-1,0-1 1,0 1 0,1-1 0,-1 1 0,2-4 0,4 0-43,-2 4-8,2-8-174,-6 9 225,0 0 0,1 0 0,-1 0 0,0 0 0,1 1 0,-1-1 0,1 0 0,-1 0 0,1 0 0,0 1 0,-1-1 0,1 0 0,0 1 0,-1-1 0,1 0 0,0 1 0,0-1 0,0 1 0,0-1 0,-1 1 0,3-1 0,3 0 8,1 0 0,-1 1 0,1 0 1,-1 0-1,1 0 0,0 1 0,-1 0 1,0 0-1,1 1 0,7 2 0,-2-1-17,14 3 13,28 9 63,-25-4 1,-28-11-53,8 2 51,-1 0 0,0 1 1,13 5-1,-21-7-47,1-1 0,0 0 1,0 0-1,0 0 0,0 1 1,0-1-1,0 0 1,0 0-1,0 0 0,0 0 1,0-1-1,0 1 0,0 0 1,0 0-1,-1 0 0,1-1 1,0 1-1,0 0 1,0-1-1,0 1 0,0-1 1,-1 1-1,1-1 0,0 0 1,0 1-1,0-2 0,6-2 36,3-1 18,-8 4-53,1 0 0,-1 0 1,0 0-1,0 0 0,0-1 0,0 1 1,0-1-1,2-1 0,11-10-48,-14 12 36,0 1-1,0 0 1,0-1 0,0 1-1,0 0 1,0-1 0,-1 1-1,1-1 1,0 1 0,0-1-1,-1 0 1,1 1 0,0-1-1,-1 0 1,1 1 0,0-1-1,-1 0 1,1 0 0,-1 0-1,0 1 1,1-1 0,-1 0-1,0 0 1,1 0 0,-1 0-1,0 0 1,0 0 0,0 0-1,0 0 1,0 0 0,0 1-1,0-1 1,0 0 0,0 0-1,0 0 1,0 0 0,-1 0-1,1 0 1,0 0 0,-1 0-1,1 0 1,0 1 0,-2-2-1,2 1-3,-1 0-1,0-1 0,0 1 0,1 0 0,-1 0 1,0 0-1,0 0 0,0 0 0,0 1 1,0-1-1,-3-1 0,-11-1-53,2 3-63,13 0 121,0 0-1,0 0 1,0 0 0,-1 0 0,1 0 0,0 0 0,0 0 0,0 0 0,0 0-1,0 0 1,0 0 0,0 0 0,0 0 0,0 0 0,0 0 0,-1 0 0,1 0-1,0 0 1,0 0 0,0 0 0,0 0 0,0 0 0,0 0 0,0 0 0,0 0-1,0 0 1,0 1 0,0-1 0,0 0 0,0 0 0,-1 0 0,1 0 0,0 0-1,0 0 1,0 0 0,0 0 0,0 0 0,0 0 0,0 0 0,0 0 0,0 0 0,0 1-1,0-1 1,0 0 0,0 0 0,0 0 0,0 0 0,0 0 0,0 0 0,0 0-1,0 0 1,0 0 0,0 0 0,0 1 0,0-1 0,0 0 0,0 9-9,0-7 27,-1 0 1,1 1-1,0-1 0,0 0 0,0 0 0,0 0 0,0 0 0,1 1 0,-1-1 0,1 0 0,-1 0 0,1 0 0,0 0 0,0 0 0,0 0 0,0 0 0,0 0 0,0 0 0,0-1 0,1 1 0,-1 0 1,1-1-1,2 4 0,8 2-72,0-1 0,16 7 1,27 7-3793,-8-4 1234</inkml:trace>
</inkml:ink>
</file>

<file path=ppt/ink/ink2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38:01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1 1248,'0'0'389,"0"0"-239,-3 0-1,-5 0 262,13 0-65,-13 3 161,8-3-483,-1 1 1,1-1 0,0 1-1,0 0 1,-1-1-1,1 1 1,0 0-1,0-1 1,0 1-1,0 0 1,-1 0-1,1-1 1,0 1-1,1 0 1,-1 2 423,0-3-155,-3 3-111,-8 8-81,8-6 27,3-3-111,0 0-1,-1 0 1,1 0 0,-1 0-1,0-1 1,1 1 0,-1 0 0,0 0-1,0-1 1,0 1 0,0-1-1,0 1 1,0-1 0,-3 3 0,4-4-10,0 0 0,-1 0 1,1 1-1,0-1 1,-1 0-1,1 1 0,0-1 1,0 1-1,-1-1 1,1 0-1,0 1 1,0-1-1,0 1 0,-1-1 1,1 0-1,0 1 1,0-1-1,0 1 1,0-1-1,0 1 0,0-1 1,0 1-1,0-1 1,0 0-1,0 1 1,0 0-1,-1 4 49,0-5-47,1 1 0,-1-1 0,1 0 0,-1 1 1,0-1-1,0 0 0,1 0 0,-1 1 1,0-1-1,1 0 0,-1 0 0,0 0 1,1 0-1,-2 0 0,2 0-9,-3 0 299,1 0-107,1 0-183,1 0 1,-1 0-1,0 0 0,1 0 1,-1 0-1,1 0 1,-1 0-1,1 0 1,-1 0-1,1 0 0,-1 0 1,1 1-1,-1-1 1,1 0-1,-1 0 1,1 0-1,-1 1 0,1-1 1,0 0-1,-1 1 1,1-1-1,-1 1 0,1-1 1,0 0-1,-1 1 1,1-1-1,0 1 1,0-1-1,-1 1 0,1-1 1,0 1-1,0-1 1,0 1-1,-1-1 0,1 1 1,0-1-1,0 1 1,0-1-1,0 1 1,0-1-1,0 1 0,0-1 1,0 1-1,0-1 1,1 1-1,-1 0 0,3 2 55,0 0-48,24 21-85,-16-19 159,-9-4-72,0 0 1,1 0-1,-1 1 1,0-1-1,0 0 1,0 1-1,1 0 1,1 1-1,9 11 94,-13-14-110,1 0 0,-1 1 0,0-1 0,0 0 0,1 0 0,-1 1 0,0-1 1,0 0-1,1 0 0,-1 0 0,0 0 0,1 1 0,-1-1 0,0 0 0,1 0 0,-1 0 0,0 0 0,1 0 0,-1 0 0,0 0 0,1 0 0,-1 0 0,0 0 0,1 0 0,-1 0 0,5 0-7,-1 1 0,0 0-1,1 0 1,-1 0 0,0 0-1,0 1 1,0-1 0,6 4-1,-6-4 57,0 0-1,1 0 1,-1 0-1,0-1 1,1 0-1,-1 0 0,5-1 1,-2 1-1,-4 0 147,-6 0-69,-27 0 117,24 0-184,4 1-46,0-1-1,1 0 1,-1 0-1,0 0 1,0 0-1,1 0 1,-1-1-1,0 1 1,1 0-1,-1-1 1,-3-1-1,1-4-29,0 1-27,-9 3-18,8 2 48,4 0 7,0 0 0,0 0 0,0 0 0,0 0 1,0 0-1,0 0 0,0 0 0,0 0 0,0 0 1,0 0-1,0-1 0,0 1 0,0 0 0,0-1 1,0 1-1,0-1 0,0 1 0,0-1 0,0 1 1,1-1-1,-1 0 0,0 1 0,0-1 0,1 0 1,-1 0-1,0 0 0,1 1 0,-1-1 0,1 0 0,-1 0 1,1 0-1,-1-2 0,-2 0 41,0 0 0,0 1 1,0-1-1,0 1 0,0-1 0,-1 1 0,1 0 1,-1 0-1,-7-2 0,4 0-105,-10 2-50,11 2-37,18 0 159,-9-1 0,-1 1-1,1 1 0,-1-1 0,1 0 0,-1 0 0,1 1 0,-1 0 0,0-1 0,1 1 0,-1 0 0,0 0 0,0 0 0,0 1 0,1-1 1,-1 0-1,0 1 0,2 2 0,-2-2-4,0-1 0,0 1-1,0-1 1,0 1 0,0-1 0,0 0 0,0 0 0,0 0 0,1 0 0,-1 0-1,0-1 1,1 1 0,-1 0 0,3-1 0,9 3 2,2 3-2,-13-5-7,0 1-1,1-1 1,-1 0 0,0 0 0,0-1-1,1 1 1,-1-1 0,7 1-1,86-1 234,-95 0-195,0 0-1,-1 0 0,1 0 0,0 0 0,0 0 1,0 0-1,0 0 0,0-1 0,0 1 0,-1 0 1,1 0-1,0-1 0,1 0 0,1-7 356,-3 12-176,0-11-160,0 7-47,0 0-1,0 0 1,0 0-1,0 0 1,0 0-1,0-1 1,0 1 0,0 0-1,0 0 1,0 0-1,0 0 1,0 0-1,0 0 1,0 0-1,0 0 1,0 0 0,0 0-1,0-1 1,0 1-1,0 0 1,0 0-1,0 0 1,0 0 0,0 0-1,0 0 1,0 0-1,0 0 1,0 0-1,0 0 1,0 0-1,0 0 1,0-1 0,0 1-1,-1 0 1,1 0-1,0 0 1,0 0-1,0 0 1,0 0 0,0 0-1,0 0 1,0 0-1,0 0 1,0 0-1,0 0 1,-1 0-1,1 0 1,0 0 0,0 0-1,0 0 1,0 0-1,0 0 1,0 0-1,0 0 1,0 0 0,-1 0-1,1 0 11,-1 0 1,0 0-1,1 1 1,-1-1-1,0 0 1,1 0-1,-1 0 0,0 1 1,1-1-1,-1 0 1,1 1-1,-1-1 1,0 0-1,1 1 0,-1-1 1,1 1-1,-1-1 1,1 1-1,-1-1 1,1 1-1,0-1 0,-1 2 1,0-2-14,1 1 0,0-1-1,-1 1 1,1-1 0,-1 1 0,1-1 0,-1 1 0,1-1 0,-1 1-1,1-1 1,-1 0 0,1 1 0,-1-1 0,0 0 0,1 1-1,-1-1 1,0 0 0,1 0 0,-1 0 0,0 1 0,1-1 0,-2 0-1,-1 0-71</inkml:trace>
</inkml:ink>
</file>

<file path=ppt/ink/ink2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38:03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26 241 320,'0'17'114,"0"-16"-119,1 0 1,-1 1-1,0-1 0,0 1 0,0-1 0,0 0 0,0 1 1,0-1-1,-1 1 0,1-1 0,0 0 0,-1 1 1,1-1-1,-1 0 0,1 1 0,-1-1 0,0 0 0,1 0 1,-1 0-1,0 1 0,0-1 0,0 0 0,0 0 0,0 0 1,0 0-1,-2 1 0,3-1-2,-1 0 0,0 0 0,1 0 0,0 1 1,-1-1-1,1 0 0,0 1 0,-1-1 0,1 0 0,0 1 0,0-1 0,0 0 0,0 1 1,1-1-1,-1 2 0,0-1 11,0 0 0,1 0 0,-1 0 0,-1 1 0,1-1 0,0 0 0,0 0 0,-1 0 1,0 3-1,0-4-1,1 0 0,-1 0 0,0 0 0,1-1-1,-1 1 1,1 0 0,-1 0 0,1 0 0,0 0 0,-1 0 0,1 0 0,0 0 0,0 0-1,0 0 1,0 0 0,-1 0 0,1 0 0,1 0 0,-1 0 0,0 0 0,0 0 0,0 0 0,0 0-1,1 0 1,-1 0 0,0 0 0,1 0 0,-1 0 0,1-1 0,-1 1 0,2 2 0,-1-2-6,0 2-14,0 0 1,-1 0-1,1-1 0,-1 2 0,1-1 0,-1 0 1,0 0-1,0 0 0,-1 6 0,0 7-7,1 79 19,0-10 85,1-79-86,0 0 1,0-1-1,0 1 1,4 9-1,-4-10 95,1 1 0,0 0-1,-1 0 1,1 9 0,-2-10-37,0 0 0,0 0 0,1 0-1,-1 0 1,1-1 0,0 1 0,3 6 0,3 15 40,-2 32 36,6-17 5,-6 2-48,6-4 1,-5 4-60,5-7-159,-6-3 37,12 35 107,-15-59-4,1 0 0,1 0 0,0 0 1,0 0-1,6 8 0,30 46 86,-28-46-91,-4-7 3,1 0-1,1 0 1,-1-1-1,2 0 1,-1-1-1,1 0 1,22 12-1,-6-3 46,22 16 72,-44-30-137,-1-1 0,1 1 0,0-1 0,0 0 0,7 2 1,-7-2-21,0-1 0,0 1 0,0 1 0,-1-1 0,7 5 1,7 3 139,0 0 1,1-1-1,0-1 1,22 6 0,-21-2-56,-16-9-39,0 0 0,1-1 1,-1 1-1,8 2 0,6-4 26,-14-1-34,-1 0 1,1 0-1,-1 1 1,0-1-1,1 0 0,-1 1 1,4 1-1,-1 0-11,1 1-10,0-1 0,0 0 0,0 0 0,0-1 1,1 0-1,6 0 0,-1-1 56,-9 1-8,0-1 0,0 0 0,1 0 0,-1 0 0,0-1-1,0 1 1,6-3 0,1-1 30,-8 2-42,0 1-1,0-1 1,1 1 0,-1 0-1,0 0 1,1 1 0,-1-1-1,6 0 1,-5 1-20,0 0 0,0-1 0,-1 1 0,1-1 0,-1 0 0,1 0 0,-1-1 0,1 1 0,-1-1 0,0 1 0,1-1 0,2-3 0,0 1 26,0 1-1,0 0 1,12-5 0,12-3 99,-20 9-92,-7 2-26,-1-1 1,0 1-1,0-1 1,0 1-1,0-1 1,0 0-1,3-1 1,17-20 31,-4 16-22,-9 4-19,-2-1-11,-1 0 0,1 0 0,-1-1 0,0 0 1,7-6-1,-6 4 24,26-21 81,-3 5-20,-8-5-33,5 4-16,-22 20-18,1-2-1,-1 1 0,0 0 0,7-9 0,-7 6 7,-1 0 0,0 0 1,-1 0-1,5-13 0,6-12 62,-3 17-36,3-8 26,-13 18-40,1 0-1,-1 0 1,0 0 0,0-5-1,1-6 27,9-33 33,-6-1-43,-1 34-26,1-17 5,-6 22-15,0 0 0,-4-19 0,-2-5 60,3 18 67,-1 1 0,-12-30 0,-17-28 261,-15-27-112,37 76-248,0 0 0,-19-25 1,20 32-16,2 4-16,-102-155 692,26 61-263,58 74-225,23 29-161,-1 1 1,0-1-1,0 1 1,0 0-1,-1 0 1,1 0-1,-11-5 1,-9-6 191,22 13-204,1 0 0,0-1 0,-1 1 0,1 0 0,0-1 0,-2-4 0,2 4 10,0 0 0,0 0 0,0 1 0,0-1 0,0 1 1,-1-1-1,1 1 0,-4-3 0,-3 0 23,-39-25 164,43 28-239,1 0 1,-1 0-1,0 0 1,0 1 0,0-1-1,0 1 1,-1 0-1,-7 0 1,10 1 12,-1 0 0,1 0 0,0-1 0,-1 1 1,1-1-1,0 0 0,-6-2 0,-8-2 89,4 10-34,4-1-46,-9-3-37,15-1 18,-1 0-1,1 0 1,-1 0-1,1 1 1,0-1-1,-1 1 1,-3 1-1,-23 9-74,24-10 68,1 0-1,-1-1 1,-10 1 0</inkml:trace>
</inkml:ink>
</file>

<file path=ppt/ink/ink2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38:04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 2496,'0'-2'75,"0"0"1,0 1 0,1-1-1,-1 0 1,0 1-1,1-1 1,-1 0-1,1 1 1,0-1-1,-1 1 1,1-1 0,0 1-1,0-1 1,0 1-1,0 0 1,0-1-1,3-1 1,-1 0 532,-1 0-229,9-8-187,-8 9-86,0 2 49,6 1-132,-5-2 2588,-4 1-2598,0 1 0,0 0 0,0-1 0,0 1-1,0 0 1,0-1 0,0 1 0,0 0 0,0-1-1,0 1 1,0 0 0,0-1 0,1 1 0,-1-1-1,0 1 1,0 0 0,1-1 0,-1 1 0,1 0-1,0 0-9,-1-1-1,1 0 1,0 1-1,-1-1 1,1 0-1,0 1 1,-1-1-1,1 0 1,0 0-1,-1 0 1,1 0-1,0 0 1,0 0-1,0 0 1,2 0 141,-6 0-27,-8 0-5,8 0-37</inkml:trace>
</inkml:ink>
</file>

<file path=ppt/ink/ink2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38:09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 1664,'0'0'528,"0"0"-325,0 0-75,0 0 74,3 0-95,90 0 176,-91 0 133,-2 0-118,0 0-116,-2 0-97,-12 0 32,14 3 6,0-3-121,0 0 1,0 0-1,0 1 1,1-1 0,-1 0-1,0 0 1,0 0-1,0 1 1,0-1-1,0 0 1,0 0-1,0 0 1,0 1-1,0-1 1,0 0-1,0 0 1,0 0 0,0 1-1,0-1 1,0 0-1,-1 0 1,1 0-1,0 1 1,0-1-1,0 0 1,0 0-1,0 0 1,0 0-1,0 1 1,-1-1 0,1 0-1,0 0 1,0 0-1,0 0 1,0 0-1,-1 1 1,1-1-1,0 0 1,0 0-1,0 0 1,-1 0-1,1 0 1,0 0 0,0 0-1,0 0 1,-1 0-1,1 0 1,-10-7 126,10 6-130,-1 1 1,1 0 0,-1-1 0,1 1 0,-1-1 0,1 1 0,-1 0 0,1 0-1,-1-1 1,0 1 0,1 0 0,-1 0 0,1 0 0,-1 0 0,0 0 0,1 0-1,-1 0 1,0 0 0,1 0 0,-1 0 0,1 0 0,-1 0 0,0 0 0,1 0-1,-2 1 1,2-1-2,-33 0-136,31 0-28,2-3 33,-1 3 127,1-1-1,0 1 1,0-1 0,0 1 0,1-1-1,-1 1 1,0-1 0,0 1 0,0-1-1,0 1 1,0-1 0,1 1-1,-1-1 1,0 1 0,0-1 0,1 1-1,-1-1 1,0 1 0,1 0 0,-1-1-1,0 1 1,1 0 0,-1-1 0,1 1-1,-1 0 1,0-1 0,1 1 0,-1 0-1,1 0 1,-1-1 0,1 1-1,0 0 1,21 0 216,-19 0-202,-1 1 1,1-1 0,0 0 0,0 0 0,0 0-1,0-1 1,0 1 0,0-1 0,5-1 0,6-9-84,-14 11 74,1-1-1,-1 1 1,1-1-1,-1 1 1,1 0 0,-1-1-1,1 1 1,0 0 0,-1 0-1,1-1 1,-1 1 0,1 0-1,0 0 1,-1 0 0,1 0-1,0 0 1,-1 0 0,1 0-1,-1 0 1,1 0 0,0 0-1,-1 0 1,1 0-1,0 1 1,0-1 0,-1 0 4,15 0 699,-24 0-375,9 0-325,-1 0 0,1 0 0,0 0 0,0 0 0,0 0 1,0 0-1,0 0 0,0 0 0,0 1 0,0-1 0,0 0 0,0 0 0,-1-1 0,1 1 0,0 0 0,0 0 0,0 0 0,0 0 0,0 0 0,0 0 0,0 0 0,0 0 1,0 0-1,0 0 0,-1 0 0,1 0 0,0 0 0,0 0 0,0 0 0,0 0 0,0 0 0,0 0 0,0 0 0,0 0 0,0-1 0,0 1 0,0 0 0,0 0 0,0 0 1,0 0-1,0 0 0,0 0 0,0 0 0,0 0 0,0 0 0,0 0 0,0-1 0,0 1 0,0 0 0,0 0 0,0 0 0,0 0 0,0 0 0,0 0 0,0 0 0,0 0 1,0-11 61,0 11-64,0-1 1,0 1 0,0 0 0,0 0 0,0 0 0,0 0 0,0 0 0,0 0 0,0 0 0,0 0 0,0 0 0,0 0 0,0-1 0,0 1 0,0 0-1,0 0 1,0 0 0,0 0 0,0 0 0,0 0 0,0 0 0,0 0 0,0 0 0,0 0 0,0-1 0,0 1 0,0 0 0,0 0 0,-1 0 0,1 0 0,0 0-1,0 0 1,0 0 0,0 0 0,0 0 0,0 0 0,0 0 0,0 0 0,0 0 0,0 0 0,0 0 0,-1 0 0,1 0 0,0 0 0,0 0 0,0 0-1,0 0 1,0 0 0,0 0 0,0 0 0,0 0 0,0 0 0,0 0 0,-1 0 0,1 0 0,0 0 0,-76 0-81,73 0 96,3 0-59,0 0 22,3 0 64,90 0 506,-91 0-480,-2 0 128,0 0-53,0 0-53,-6 1-54,0-1 0,0 0 1,-10-1-1,1 1-21,14 0-15,1 0-1,-1 0 0,0 0 1,1 0-1,-1 0 0,0 0 1,0 0-1,1 0 0,-1 0 1,0 1-1,1-1 0,-1 0 1,0 1-1,1-1 0,-1 0 1,1 1-1,-1-1 0,0 1 1,1-1-1,-1 1 0,1-1 1,-1 1-1,1-1 0,0 1 1,-1 0-1,0 0 2,1-1 0,0 1 0,-1-1 0,1 1 1,-1-1-1,1 1 0,-1-1 0,1 1 0,-1-1 0,0 1 0,1-1 1,-1 0-1,1 1 0,-1-1 0,0 0 0,1 1 0,-1-1 0,0 0 1,0 0-1,1 0 0,-1 0 0,0 0 0,1 0 0,-1 0 0,-1 0 0,-28 0-279,28 0 90,2 0-21,0 0 86,2 0 31,124 0 1798,-123 0-1403</inkml:trace>
</inkml:ink>
</file>

<file path=ppt/ink/ink2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38:11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83 1248,'13'-28'389,"-10"23"-239,-3 5-22,0 0 186,0 0-63,0 0 106,3 0-106,-1 0-199,0-1 0,-1 1-1,1 0 1,0-1 0,0 0 0,0 1 0,-1-1 0,1 0 0,0 0-1,2-2 1,4-2 34,-4 4-52,-1 0 0,1 1 0,0-1 0,0 1 0,0-1 0,-1 1 0,1 0 0,5 1 0,1 0-15,53-1 253,-60 0-240,-3 0 11,0 0 213,0 0-64,2 0-48,9 0-37,-11 0-104,0 0 0,1 0 0,-1 0 0,0 0 0,0 0 0,0 0 0,0 0 0,0 0 0,0 0 0,0 0 0,0 0 1,0 0-1,0 0 0,1 0 0,-1 0 0,0 0 0,0 0 0,0 0 0,0 0 0,0 0 0,0 0 0,0 0 1,0 0-1,0 0 0,0 0 0,1-1 0,-1 1 0,0 0 0,0 0 0,0 0 0,0 0 0,0 0 0,0 0 0,0 0 1,0 0-1,0 0 0,0 0 0,0 0 0,0 0 0,0-1 0,0 1 0,0 0 0,0 0 0,0 0 0,0 0 1,0 0-1,0 0 0,0 0 0,0 0 0,0 0 0,0-1 0,0 1 0,0 0 0,0 0 0,0 0 0,0 0 1,0-11 118,0 8-10,0 1-69,0-12-208,-3 14 79,-8 0 49,9 0 122,-1 0-5,2 0-73,0 0-1,0 0 0,0 0 1,0 0-1,0 0 0,0 0 1,0 1-1,0-1 1,0 0-1,0 1 0,0-1 1,1 0-1,-1 1 0,0-1 1,0 1-1,-1 1 1,-11 5 7,8-6-49,0 0-1,0-1 1,0 1 0,-8-1 0,-1 0 78,12 0 15,2 0 65,0 0 47,0 0 289,2 0-278,-1 0-201,0 0 0,-1 0 0,1 0-1,-1 0 1,1 1 0,0-1-1,-1 0 1,1 0 0,-1 0-1,1 1 1,-1-1 0,1 0-1,0 0 1,-1 1 0,1-1-1,-1 1 1,0-1 0,1 0-1,-1 1 1,1-1 0,-1 1-1,0-1 1,1 2 0,0-2 8,-1 1 0,1 0 1,-1-1-1,1 1 1,-1-1-1,1 1 0,-1-1 1,1 1-1,0-1 0,-1 1 1,1-1-1,0 1 0,-1-1 1,1 0-1,0 1 1,-1-1-1,1 0 0,0 0 1,0 0-1,-1 1 0,1-1 1,0 0-1,0 0 0,0 0 1,62 0 80,-60 0 107,-3 2-43,0 9 1,0-11-132,0 0 0,0 1 0,0-1 0,0 0 0,0 0 0,0 0 0,0 0 0,0 0 0,0 0 0,0 0 0,0 0 1,0 0-1,0 0 0,0 1 0,0-1 0,0 0 0,0 0 0,0 0 0,0 0 0,0 0 0,0 0 0,0 0 0,0 0 0,0 0 0,0 0 0,0 1 0,0-1 0,0 0 1,0 0-1,0 0 0,0 0 0,-1 0 0,1 0 0,0 0 0,0 0 0,0 0 0,0 0 0,0 0 0,0 0 0,0 0 0,0 0 0,0 0 0,0 0 0,-1 0 0,1 0 1,0 0-1,0 0 0,0 0 0,0 0 0,0 0 0,0 0 0,0 0 0,0 0 0,0 0 0,0 0 0,-1 0 0,-10 0 222,9 0-101,2 0-150,-3 0 0,-15 1 110,14 0-60,0-1 0,0 0 1,0 0-1,1 0 0,-1 0 0,0 0 0,0-1 1,0 0-1,-6-2 0,1-2-118,9 5 91,0 0 0,0 0 1,0 0-1,0 0 0,0-1 1,0 1-1,-1 0 0,1 0 1,0 0-1,0 0 0,0 0 1,0 0-1,0 0 0,-1 0 1,1 0-1,0 0 0,0 0 0,0 0 1,0 0-1,0 0 0,-1 0 1,1 0-1,0 0 0,0 0 1,0 0-1,0 0 0,-1 0 1,1 0-1,0 0 0,0 0 1,0 0-1,0 0 0,0 0 1,-1 0-1,1 0 0,0 0 1,0 0-1,0 0 0,0 1 1,0-1-1,0 0 0,0 0 1,-1 0-1,1 0 0,0 0 1,0 0-1,0 1 0,0-1 1,0 0-1,0 0 0,-4 4-38,1-3 17,0 0 0,-1 0 0,1-1 1,0 1-1,-1-1 0,1 0 0,0 0 0,-1 0 0,-3-1 1,0 1-91,5 0-8,4 0 11,61 0 139,-61 0-21,-1 0 0,1 0-1,0-1 1,-1 1 0,1 0 0,0-1-1,-1 1 1,1-1 0,-1 0 0,1 1-1,-1-1 1,2-1 0,11-5 63,-13 7-63,1-1 0,0 1 0,0-1 0,0 1 0,0 0 0,-1-1 0,1 1 0,0 0 0,3 1 0,9-1 41,33 0 609,-34 0-352</inkml:trace>
</inkml:ink>
</file>

<file path=ppt/ink/ink2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32:34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66 2720,'0'-63'3376,"0"63"-3368,0 0 1,-1 0-1,1 0 1,0 0-1,0 0 1,0 0-1,0 0 1,0 0-1,0 0 1,0-1-1,0 1 1,0 0 0,0 0-1,0 0 1,0 0-1,0 0 1,0 0-1,0 0 1,0 0-1,1 0 1,-1 0-1,0-1 1,0 1-1,0 0 1,0 0-1,0 0 1,0 0-1,0 0 1,0 0-1,0 0 1,0 0-1,0 0 1,0 0-1,0 0 1,0 0-1,0 0 1,1 0-1,-1 0 1,0 0-1,0-1 1,0 1-1,0 0 1,0 0-1,0 0 1,0 0-1,0 0 1,0 0 0,0 0-1,1 0 1,-1 0-1,0 0 1,0 0-1,0 0 1,0 1-1,0-1 1,0 0-1,1 0 18,-1 0-1,1 0 1,0 0-1,-1 0 0,1 0 1,-1 0-1,1 0 1,-1 1-1,1-1 1,-1 0-1,1 0 1,-1 1-1,1-1 1,-1 0-1,1 1 0,-1-1 1,1 0-1,-1 1 1,0-1-1,1 1 1,-1-1-1,0 0 1,1 1-1,-1-1 1,0 1-1,1-1 1,-1 1-1,0-1 0,0 1 1,0 0-1,0-1 1,1 2-1,-1 24 551,0-12-328,-1 12 363,-10 48 0,4-27-190,3-27-270,-1 0-1,-1-1 1,-1 0 0,0 0 0,-1 0 0,-15 23 0,15-28 25,1 0 1,-10 27 0,-3 8 247,12-33-256,-17 31 203,19-40-289,5-6-77,0 0-1,1 0 1,-1 0 0,0 0 0,0 0 0,0 0-1,1 0 1,-1 0 0,0 0 0,1 0 0,-1 0-1,1 0 1,-1 1 0,1-1 0,0 0-1,0 0 1,-1 1 0,1-1 0,0 0 0,0 0-1,0 1 1,1 1 0,1-3-858,15 0-2513,13 0 908</inkml:trace>
</inkml:ink>
</file>

<file path=ppt/ink/ink2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32:35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3392,'0'0'1088,"5"0"-651,63 0 2598,413 0 730,-474 0-3743,0 0 0,0 1 0,0 0 0,-1 1 0,11 3 0,0-1 65,-3-1 34,-12-2-104,1-1 0,0 1 0,-1-1 0,1 1 0,-1 0 0,0 0 0,1 0 0,-1 0 0,0 0 0,0 0 0,5 4 0,-5-2-956,-2-3 241</inkml:trace>
</inkml:ink>
</file>

<file path=ppt/ink/ink2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32:35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378 16 3328,'-14'-14'1061,"14"14"-1053,0 0-1,0 0 1,0 0-1,0 0 1,0 0-1,0 0 1,0-1-1,-1 1 1,1 0-1,0 0 1,0 0-1,0 0 1,0 0-1,0 0 0,0 0 1,0 0-1,0 0 1,0 0-1,-1 0 1,1 0-1,0-1 1,0 1-1,0 0 1,0 0-1,0 0 1,0 0-1,-1 0 1,1 0-1,0 0 1,0 0-1,0 0 1,0 0-1,0 0 1,0 0-1,-1 0 1,1 0-1,0 1 1,0-1-1,0 0 1,0 0-1,0 0 1,0 0-1,0 0 1,-1 0-1,1 0 1,0 0-1,0 0 0,0 0 1,0 0-1,0 0 1,0 1-1,0-1 1,0 0-1,0 0 1,0 0-1,0 0 1,-5 5 257,0 0 1,1 0-1,0 1 1,0-1-1,1 1 0,-1 0 1,1 0-1,1 0 1,-1 0-1,1 0 1,0 1-1,-1 6 0,-5 36 413,-11 3-12,-39 74 1,-24 54-144,57-134-407,-13 26 98,17-15 138,16-48-285,-1 0-1,-7 10 0,-10 15-94,7-1-41</inkml:trace>
</inkml:ink>
</file>

<file path=ppt/ink/ink2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32:35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10 2912,'14'14'923,"-14"-14"-906,1 1 1,-1 0 0,1-1 0,-1 1-1,0 0 1,1-1 0,-1 1 0,0 0 0,0-1-1,0 1 1,1 0 0,-1 0 0,0-1-1,0 1 1,0 0 0,0 0 0,0-1 0,-1 1-1,1 0 1,0 1 0,0 58 249,0-49-102,1-1 0,0 0 1,3 15-1,1 9 176,-14 21 368,7 8-295,-1 19-70,-10-7-168,-1 11 37,8-7-37,-5-13 149,6-17-10,-6-14 240,8-21-375,3-12-144,-1 1 0,1-1 0,-1 1 0,0-1 0,1 1 0,-1-1 1,0 1-1,0-1 0,-1 0 0,1 0 0,-3 5 0,4-7-34,-1 0 0,1 0 0,0 0 0,0 0-1,0 0 1,0 0 0,0 1 0,0-1 0,0 0 0,0 0 0,0 0 0,0 0-1,0 0 1,-1 0 0,1 0 0,0 0 0,0 0 0,0 0 0,0 0-1,0 1 1,0-1 0,0 0 0,-1 0 0,1 0 0,0 0 0,0 0 0,0 0-1,0 0 1,0 0 0,0 0 0,-1 0 0,1 0 0,0 0 0,0 0 0,0 0-1,0 0 1,0 0 0,0-1 0,0 1 0,-1 0 0,1 0 0,0 0 0,0 0-1,0 0 1,0 0 0,0 0 0,0 0 0,0 0 0,0 0 0,0 0-1,-1-1 1,1 1 0,0 0 0,0 0 0,0 0 0,0 0 0,-4-4 4,2 2-10,0 1 0,0-1 0,0 0 0,0 0 0,1 0 0,-1 0 0,1 0 0,-1 0 0,1 0 0,0 0 0,0 0 0,0-1 0,0 1 0,-1-5 0,1-2-92,1-1 0,0 0 0,0 1 0,1-1 0,4-17 0,1-7-181,-2-2-174,-1 11 159,1 0 0,7-25-1,16-51-155,-18 67 309,1 2 0,20-45 0,38-48 23,-56 106 254,0 0-1,1 1 1,18-19 0,-22 28-12,1 0 0,-1 1-1,2 0 1,-1 1 0,1 0 0,0 0-1,17-6 1,-21 10-29,1 1 0,0 0-1,0 0 1,0 0 0,0 1 0,0 1-1,0-1 1,0 1 0,0 1 0,0-1-1,0 1 1,-1 1 0,17 4 0,-16-4 8,0 1 1,1 0 0,-1 1 0,0 0-1,-1 0 1,1 1 0,11 8-1,-6-1 99,-1 0-1,21 27 1,-16-18-67,-2 0-1,0 1 1,-1 0 0,-2 1 0,11 26 0,-22-46-54,0 0-1,-1 0 1,1 0 0,-1 0-1,1 0 1,-1 0 0,0 0-1,0 0 1,0 0 0,-1 0-1,1 0 1,-1 0 0,-1 5-1,2-8-75,-1 1-1,1-1 0,-1 1 0,1-1 0,0 1 1,-1-1-1,1 1 0,-1-1 0,1 0 1,-1 1-1,0-1 0,1 0 0,-1 0 1,1 1-1,-1-1 0,0 0 0,1 0 0,-2 1 1,-3 0 8,-7 3-184,1-1 1,-1-1-1,0 1 1,0-2-1,0 0 0,0 0 1,0-1-1,0-1 1,-15-2-1,-41-9-300,-69-22 0,118 27 440,14 5 12,0 0 1,-1 1-1,1-1 1,0 1-1,-1 0 0,1 0 1,-1 0-1,1 1 0,-1 0 1,1 0-1,-1 0 1,1 1-1,-10 2 0,12-2 36,2-1-8,0 0 0,-1 1 0,1-1 0,0 0 0,0 1 0,-1-1 0,1 1 0,0 0 0,0-1-1,0 1 1,-1 0 0,1 0 0,0 0 0,0 0 0,0-1 0,1 1 0,-1 1 0,0-1 0,0 0 0,0 0-1,1 0 1,-1 0 0,1 1 0,-1-1 0,1 0 0,-1 0 0,1 1 0,0-1 0,-1 0 0,1 1-1,0 2 1,0 0 93,0 1-1,1 0 0,0-1 1,0 1-1,0-1 1,0 1-1,1-1 0,-1 0 1,1 1-1,0-1 0,0 0 1,4 5-1,4 3 171,0 1 1,18 14-1,-11-10-67,-3-3-12,1 0 0,0-1 0,1-1 0,22 14 1,4-1 150,61 32 758,-91-51-881,1-1 0,-1 0-1,27 6 1,-38-11-255,-1 0 1,0 0-1,0 0 1,1 0-1,-1 0 1,0 0-1,1 0 1,-1 0-1,0 0 1,0-1 0,1 1-1,-1 0 1,0 0-1,0 0 1,0 0-1,1-1 1,-1 1-1,0 0 1,0 0-1,0 0 1,1-1-1,-1 1 1,0 0-1,0 0 1,0-1-1,0 1 1,0-1-1,2-2-473,-1 3 429,0-1 0,0 1 0,0 0-1,0-1 1,-1 1 0,1 0 0,0 0 0,0-1 0,0 1-1,0 0 1,0 0 0,0 0 0,1 0 0</inkml:trace>
</inkml:ink>
</file>

<file path=ppt/ink/ink2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32:36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0 6144,'-17'33'2272,"17"-33"-1760,-32 49-160,15 1 1152,17-18-896,-16 34-96,-1-17-320,1 0 352,16 0-320,-16-16-32,16 0-96,-17 0-352,17-17 128,0-16-2496,0 16 1440,-16-32-2112,16 16 1888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37:28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1664,'0'0'608,"0"0"-480,-15 16-32,15-1 96,0 1-128,0-1-224,15 16 64</inkml:trace>
</inkml:ink>
</file>

<file path=ppt/ink/ink2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32:36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4224,'27'-14'1365,"-26"14"-1326,0-1-1,-1 1 1,1 0-1,0-1 1,0 1-1,0 0 0,0 0 1,0-1-1,-1 1 1,1 0-1,0 0 1,0 0-1,2 0 1,54 0 1417,-54 1-1308,1-1 1,-1 0-1,0 1 0,0-1 1,1 1-1,-1 0 1,5 2-1,13 4 403,-3-4-268,-15-3-224,1 0 1,0 1-1,0 0 1,0 0 0,0 0-1,-1 0 1,1 0-1,0 1 1,-1 0-1,0 0 1,5 2 0,2 2 13,20 14 452,-29-20-487,1 1 1,-1 0-1,0 1 1,0-1-1,1 0 1,-1 0-1,0 0 0,0 1 1,-1-1-1,1 1 1,0-1-1,0 0 1,-1 1-1,1-1 1,0 1-1,-1 0 1,1 2-1,-7 16 444,4-13-308,1-4-140,-1 0-1,1-1 1,0 1-1,-1 0 1,0-1-1,1 0 0,-1 1 1,0-1-1,0 0 1,-1 0-1,1 0 1,0 0-1,-1-1 1,1 1-1,-1-1 1,1 1-1,-1-1 0,0 0 1,-2 1-1,-17 9 18,-24 19-259,45-30 200,1 0 0,0 0-1,0 0 1,0 0-1,-1 1 1,1-1 0,0 0-1,0 0 1,-1 0-1,1 0 1,0 0 0,0 0-1,0 0 1,-1 0 0,1 1-1,0-1 1,0 0-1,0 0 1,0 0 0,-1 0-1,1 1 1,0-1 0,0 0-1,0 0 1,0 0-1,0 1 1,0-1 0,0 0-1,-1 0 1,1 0-1,0 1 1,0-1 0,0 0-1,0 1 1,0-1 7,0 1 1,0 0-1,0-1 1,1 1 0,-1-1-1,0 1 1,0-1-1,0 1 1,0-1-1,1 1 1,-1-1-1,0 1 1,0-1-1,1 1 1,-1-1-1,0 1 1,1-1-1,-1 1 1,1-1-1,-1 0 1,1 1-1,-1-1 1,1 0-1,-1 1 1,1-1-1,-1 0 1,1 0-1,-1 0 1,1 1-1,-1-1 1,1 0-1,0 0 1,26 1 281,-14-2-258,24 2 111,-12 0 40,0-1 0,33-4 0,-44 1-57,21-8 1</inkml:trace>
</inkml:ink>
</file>

<file path=ppt/ink/ink2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32:38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27 3072,'0'-23'1702,"0"19"-1127,0 17-431,0 29 176,1-5 104,-5 46 0,-7-18-93,7-31-166,1-3-16,-9 35 1,-29 68 12,3-11 278,37-120-396,1 0 0,-1 0 0,0 0 0,0 0 0,0 0 0,0-1 0,-1 1 0,1 0 0,-1-1 0,1 1 0,-1-1 0,0 1 0,-3 2 0,-4 6 178,2 1 13,7-12-226,0 0 0,0 1 1,-1-1-1,1 1 0,0-1 0,0 0 0,0 1 0,-1-1 0,1 0 0,0 1 1,-1-1-1,1 0 0,0 1 0,-1-1 0,1 0 0,0 1 0,-1-1 0,1 0 0,0 0 1,-1 0-1,1 1 0,-1-1 0,1 0 0,0 0 0,-1 0 0,1 0 0,-1 0 1,1 0-1,-1 0 0,1 0 0,0 0 0,-1 0 0,1 0 0,-1 0 0,1 0-7,-1 0-1,1 0 1,0 0-1,0 0 0,0 0 1,0 0-1,0 0 1,0 0-1,0 0 0,0 0 1,0 0-1,0 0 1,-1 0-1,1 0 0,0 0 1,0 0-1,0 0 1,0 0-1,0 0 0,0 0 1,0 0-1,0 0 1,0 0-1,0 0 0,-1 0 1,1 0-1,0 0 1,0 0-1,0 0 0,0 0 1,0-1-1,0 1 1,0 0-1,0 0 0,0 0 1,0 0-1,0 0 1,0 0-1,0 0 1,0 0-1,0 0 0,0 0 1,0 0-1,0-1 1,0 1-1,0 0 0,0 0 1,0 0-1,0 0 1,0 0-1,0 0 0,0 0 1,0 0-1,0 0 1,0-1-1,0 1 0,0-7-84,0-1 0,0 0 0,1 1 0,0-1-1,1 1 1,0-1 0,0 1 0,0 0 0,4-8-1,12-32-656,30-67-280,-12 38 741,-17 33 216,41-65 0,21-9 218,-75 109-13,0-1 0,0 1 0,0 1 1,1-1-1,0 1 0,1 1 0,-1-1 1,17-9-1,-22 14-96,1 1 0,-1 0 1,1 0-1,0 0 0,-1 1 1,1-1-1,0 1 0,0-1 1,-1 1-1,1 0 0,0 0 1,0 0-1,-1 1 0,1-1 1,0 1-1,-1-1 1,4 2-1,-2-1 0,-1 0-7,1 1 0,0 0 1,-1 0-1,1 0 1,-1 0-1,1 1 0,-1 0 1,0-1-1,0 1 0,0 0 1,-1 0-1,1 1 0,-1-1 1,0 0-1,1 1 0,2 7 1,0 0 73,0 1 1,0 0 0,-2 0-1,4 13 1,-2 11 110,-1-25-172,0 11 45,-4-19-74,0 0-1,-1 0 1,1 0-1,-1 0 1,0-1-1,-1 5 1,-1-1 22,2-2-45,0-1 0,0 1 0,-1 0 0,1-1 1,-1 1-1,0-1 0,0 1 0,-4 4 0,3-6-49,0 0-1,0 0 1,-1 0 0,1 0 0,-1 0-1,0-1 1,1 1 0,-6 0-1,-11 8-480,16-8 433,0 0 1,-1 0 0,1 0-1,0 0 1,-1-1 0,1 0-1,-9 2 1,9-3 58,1-1-1,0 0 1,-1 1 0,1-1 0,0 0-1,-6-3 1,2 1-3,-12-4-41,-41-19 62,27 13 42,21 10-31,-3 0-30,15 3 41,0 0 0,-1 0 0,1-1-1,0 1 1,-1 0 0,1 0 0,0 0 0,0-1 0,-1 1 0,1 0 0,0 0 0,0-1 0,-1 1-1,1 0 1,0 0 0,0-1 0,0 1 0,-1 0 0,1-1 0,0 1 0,0 0 0,0-1 0,0 1-1,0 0 1,0-1 0,0 1 0,0-1 0,0 3 52,-1 3 45,1 0-1,0 0 1,0 0 0,1 0-1,0-1 1,-1 1-1,2 0 1,-1 0 0,0-1-1,1 1 1,0 0-1,0-1 1,6 8 0,14 17 334,16 22 206,-25-30-334,1 0 0,1 0 1,27 28-1,-12-25 95,-16-9-232,-11-11-98,1 0 0,-1-1 1,1 1-1,0-1 0,0 0 1,0 0-1,8 5 1,-7-6-30,0 0 1,-1 1-1,1 0 1,4 3 0,-2 4-76,-3-5 21,9-4-2895,1-1 1255</inkml:trace>
</inkml:ink>
</file>

<file path=ppt/ink/ink2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32:39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2976,'0'0'971,"0"2"-603,0 0-328,0-2-25,0 1 0,-1-1 0,1 1-1,0-1 1,0 0 0,0 1 0,1-1 0,-1 1-1,0-1 1,0 1 0,0-1 0,0 0-1,0 1 1,0-1 0,1 1 0,-1-1 0,0 0-1,0 1 1,0-1 0,1 1 0,1 0 123,-1-1 1,1 1 0,-1-1 0,1 1-1,-1-1 1,1 0 0,-1 0 0,1 0-1,0 0 1,2 0 0,17 0 395,-1-1-260,1 1-1,23 4 0,-20 1-155,-13-2-42,0-1 0,0-1 0,17 1 0,-20-2-43,1 1 0,-1 0-1,1 0 1,-1 0 0,1 1 0,-1 1 0,0-1 0,0 1 0,0 1 0,0-1 0,13 9-1,-20-11-8,0 0 0,1-1 0,-1 1 0,0 0 0,0 0 0,0 0 0,0 0 0,0 0 0,0 0-1,0 0 1,0 0 0,0 0 0,0 1 0,-1-1 0,1 0 0,0 1 0,-1-1 0,1 0 0,-1 1-1,0-1 1,1 1 0,-1-1 0,0 0 0,0 1 0,0-1 0,0 1 0,0-1 0,0 1 0,0-1-1,0 1 1,-1-1 0,1 0 0,-1 1 0,1-1 0,-2 3 0,-1 2 22,-1 0 0,-1-1 0,1 1-1,-1-1 1,-10 9 0,6-4-46,1-3 84,-1-1 0,1 1 0,-1-1 0,0 0 0,-18 7 0,20-9 4,2-2-24,1 1 0,-1 0-1,1 0 1,0 0 0,0 1-1,0 0 1,0-1 0,-4 7-1,-2 1 74,0-1-5,-10 10-182,20-19 47,-1 0-1,1-1 1,-1 1 0,1 0 0,-1 0 0,1-1-1,0 1 1,-1 0 0,1 0 0,0 0 0,0 0-1,0 0 1,0 0 0,-1-1 0,1 1 0,1 0-1,-1 0 1,0 0 0,0 0 0,0 0 0,0 0-1,1 0 1,0 1 0,0 0 40,0 0 1,0 0-1,0 0 0,1 0 1,-1 0-1,1 0 0,-1 0 1,1 0-1,0-1 0,0 1 1,0-1-1,0 1 0,0-1 1,0 0-1,0 0 0,0 0 1,1 0-1,-1 0 0,0 0 1,1-1-1,-1 1 0,0-1 1,5 1-1,15-1 150,-12 1-54,0 0-1,0-1 0,0-1 0,21-3 0,-15-2 11,-13 5-123,0-1 1,1 1-1,-1 0 0,1 0 0,-1 1 0,1-1 0,5 0 0,-6 1-19,0 0 0,1 0 0,-1 0 0,0-1 0,1 0 0,-1 0 0,0 0 0,0 0 0,6-3 0,2 0-176,-8 3-19,0 0 0,0 0 0,-1 0 0,1 0 0,0 0 0,0 0 0,-1-1 0,1 0 0,-1 1 0,4-4 0,-6 5 117,0 0-1,0 0 0,1-1 0,-1 1 1,0 0-1,0 0 0,1 0 0,-1-1 1,0 1-1,0 0 0,1 0 0,-1 0 1,0 0-1,1 0 0,-1 0 0,0-1 1,1 1-1,-1 0 0,0 0 1,1 0-1,-1 0 0,0 0 0,1 0 1,-1 0-1,1 1 0,2-1-179,-2 0 116,0 0 1,0 0-1,0 0 0,0 0 1,0 0-1,0 0 0,0 0 1,0 0-1,0-1 1,0 1-1,0 0 0,0-1 1,0 1-1,0-1 0,0 1 1,0-1-1,0 1 1,0-1-1,-1 1 0,1-1 1,0 0-1,0 1 0,-1-1 1,1 0-1,-1 0 1,1 0-1,0 1 0,-1-1 1,1 0-1,-1 0 1,1-2-1,13-13-1843</inkml:trace>
</inkml:ink>
</file>

<file path=ppt/ink/ink2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32:39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17 3712,'0'-13'1221,"0"10"-757,0 3-107,0 0 385,3 3-145,8 7 267,-9-7-261,1 0 10,6 5-346,-5-5-188,0 0 0,0 1 0,-1 0-1,1 0 1,-1 0 0,0 0 0,0 0-1,4 7 1,-6-2 142,1 0 0,-2-1-1,1 1 1,-2 15 0,1-1 478,-1-21-685,1 0 0,-1 0 1,1 0-1,-1-1 1,1 1-1,-1 0 0,0 0 1,0 0-1,0-1 0,0 1 1,0-1-1,-1 1 1,1-1-1,0 1 0,-3 1 1,-9 14-373,12-13 277,0-1 0,0 0 0,0 1 0,1-1 1,0 1-1,0-1 0,0 0 0,0 1 0,0-1 0,1 1 1,-1-1-1,3 6 0,-1-6 54,0 1 1,-1 0-1,1 0 0,-1-1 1,1 1-1,-1 0 0,-1 1 1,1-1-1,0 7 0,-1-8 30,0 1 0,1-1 0,-1 0 0,0 0 0,1 1 0,0-1 0,0 0 0,0 0 0,0 0 0,1 0-1,1 4 1,0-3 26,-2-2 33,-1 0-1,1 0 1,0 0 0,-1-1-1,1 1 1,-1 0-1,0 0 1,1 0-1,-1 0 1,0 0-1,0 0 1,0-1-1,-1 1 1,1 2-1,-1 5 227,1 4 565,0-13-843,0 1-1,0-1 0,0 0 1,0 0-1,0 0 0,0 0 1,0 0-1,0 0 0,0 0 1,0 0-1,0 0 1,0 0-1,0 1 0,0-1 1,0 0-1,0 0 0,0 0 1,0 0-1,0 0 0,0 0 1,0 0-1,0 0 0,0 0 1,0 0-1,-1 1 1,1-1-1,0 0 0,0 0 1,0 0-1,0 0 0,0 0 1,0 0-1,0 0 0,0 0 1,0 0-1,0 0 0,0 0 1,0 0-1,-1 0 1,1 0-1,0 0 0,0 0 1,0 0-1,0 0 0,0 0 1,0 0-1,0 0 0,0 0 1,0 0-1,0 0 0,-1 0 1,1 0-1,0 0 1,0 0-1,0 0 0,0 0 1,-41 0-522,41 0 476,-1 0 0,1 0 1,0 0-1,-1 0 0,1 0 0,0 0 1,-1 0-1,1 0 0,0 0 1,-1 0-1,1 0 0,0 0 1,-1 0-1,1 0 0,0 0 1,-1 0-1,1-1 0,0 1 0,-1 0 1,1 0-1,0 0 0,0-1 1,-1 1-1,1 0 0,0-1 1,-14-10-2381,13 11 2243,-1-1 0,1 1 0,-1 0 1,1-1-1,-1 1 0,1 0 0,-1 0 0,1 0 1,-2 0-1</inkml:trace>
</inkml:ink>
</file>

<file path=ppt/ink/ink2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32:42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0 114 1408,'0'-13'448,"0"10"-267,3 0 11,8-8 384,-6 8-144,-3 3-375,0 0-1,0 0 0,-1-1 1,1 1-1,0-1 0,-1 0 1,1 1-1,0-1 1,-1 0-1,4-2 0,3-2 114,-5 4-106,-1-1 1,1 1 0,-1-1 0,1 1 0,-1-1 0,0 0 0,0 0 0,0 0-1,2-2 1,-2 2-21,0-1 0,0 1 0,0 1 0,0-1 0,0 0 0,0 0 0,1 1 0,-1-1 0,4 0 0,8-10 141,-11 9-141,0 1 0,0-1 0,0 1 0,0 0 0,5-3 0,-7 5-36,-1 0-1,0 0 0,0-1 1,1 1-1,-1 0 0,0 0 1,1 0-1,-1 0 0,0 0 1,1 0-1,-1 0 1,0 0-1,0 0 0,1 0 1,-1 0-1,0 0 0,1 0 1,-1 1-1,0-1 0,1 0 1,-1 0-1,0 0 0,0 0 1,1 0-1,-1 1 0,1-1 1,-1 1 12,0 0 0,1-1 0,-1 1 0,1 0 0,-1 0 0,0 0 0,0 0 0,1 0 0,-1 0 0,0-1 0,0 1 0,0 0-1,0 2 1,0-3-8,0 1 0,-1-1-1,1 1 1,0-1 0,0 1-1,0-1 1,0 1 0,0-1-1,0 1 1,0-1 0,0 1-1,1-1 1,-1 1-1,0-1 1,0 1 0,0-1-1,0 1 1,1-1 0,-1 1-1,0-1 1,1 1 0,-1-1-1,0 0 1,1 1-1,-1-1 1,0 0 0,1 1-1,-1-1 1,0 0 0,1 1-1,0-1 1,9 8 250,4 14-1,-14-22-237,1 1-1,-1-1 0,1 1 1,-1 0-1,0-1 1,1 1-1,-1 0 0,0 0 1,0-1-1,0 1 0,1 0 1,-1 0-1,0-1 0,0 1 1,0 0-1,0 0 0,0-1 1,-1 2-1,3 3 88,9 0 342,-7 1-245,-4-5-193,0-1 0,0 0 0,0 1 0,0-1 0,1 0 0,-1 1 0,0-1 0,0 1 0,0-1 0,1 0 0,-1 1 0,0-1 0,0 0 0,1 0 0,-1 1 0,0-1 0,1 0 0,-1 0 0,0 1 0,1-1 0,-1 0 0,0 0 0,1 0 0,-1 0 1,0 0-1,1 1 0,-1-1 0,1 0 0,-1 0 0,0 0 0,1 0 0,-1 0 0,1 0 0,-1 0 0,0 0 0,1 0 0,-1 0 0,1-1 0,-1 1 0,0 0 0,1 0 0,-1 0 0,0 0 0,1-1 0,-1 1 0,0 0 0,1 0 0,-1-1 0,6-2 114,1 0-7,-1 0-1,0-1 1,1 1 0,-1-2-1,6-4 1,-9 6-112,0 1 0,0-1 0,0 1 0,1 0 0,4-2 0,-4 2-69,-1 0-1,1 0 0,-1 0 0,0-1 0,5-3 0,8-10-174</inkml:trace>
</inkml:ink>
</file>

<file path=ppt/ink/ink2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32:46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1 181 2496,'0'14'784,"0"-12"-464,3-2-80,47 1 1188,-18 1-1195,0-3 0,34-3 1,171-40 571,-185 28 160,-51 15-923,0 1 0,0 0 0,0 0 0,0 0-1,0-1 1,0 1 0,0-1 0,0 1 0,0 0 0,0-1-1,-1 0 1,1 1 0,0-1 0,0 1 0,0-1-1,-1 0 1,1 0 0,0 0 0,4-6 427,6 2 1,-8 0-357,-1 1 0,0 0 0,0-1 0,3-7 0,-5 11-97,-1 0-1,1 0 1,0 0 0,-1 0-1,1 0 1,-1 0 0,1 0-1,-1 0 1,1 0-1,-1 1 1,1-1 0,-1 0-1,0 0 1,0 0 0,0 0-7,1 1-1,-1-1 1,1 1 0,0-1 0,-1 0 0,1 1 0,0-1 0,-1 1 0,1-1 0,0 0 0,0 1-1,0-1 1,0 0 0,-1 0 0,1 1 0,0-1 0,0 0 0,0 1 0,1-1 0,-1 0-1,0 1 1,0-1 0,0-1 0,1 0 23,-1 0-28,0 0-1,0 0 1,-1 0-1,1 0 1,0 1-1,-1-1 1,1 0-1,-1 0 1,0 0-1,1 1 1,-1-1-1,0 0 1,0 1-1,0-1 1,0 1-1,0-1 1,-1 1-1,1-1 1,0 1-1,-1 0 1,1 0-1,-1-1 1,1 1-1,-1 0 1,0 1-1,1-1 1,-1 0-1,0 0 1,0 1-1,-3-1 1,-4-1-20,-1 0 0,0 1 1,0 0-1,-16 1 0,12 1-51,11-1 56,-71 2-94,64-1 89,-1 0-1,1 1 1,0 0 0,-17 6-1,13-3-27,1 0-1,-1 1 0,1 1 1,0 0-1,0 1 0,1 0 1,-13 12-1,20-15 37,0 1 0,1 0-1,-7 11 1,3-5 30,5-6-10,0 0-1,1-1 1,0 1-1,0 1 0,0-1 1,1 0-1,-1 0 0,2 1 1,-1-1-1,1 0 1,0 1-1,1 12 0,0 3-52,-1-16 59,1 0 1,0 0-1,0 0 0,1 0 0,0-1 1,0 1-1,0 0 0,1-1 1,-1 1-1,1-1 0,1 0 0,-1 0 1,6 6-1,-5-6-4,-1-1 1,1 0-1,0-1 0,0 1 0,1-1 1,-1 0-1,1 0 0,-1 0 1,6 2-1,8 3 80,23 6 1,-18-7 21,-7-2-50,1-2 0,30 4 0,-18-3-24,12 7 27,3-6 81,-36-3-157,0 0 1,0 0-1,-1 1 1,13 5 0,-3 6-74</inkml:trace>
</inkml:ink>
</file>

<file path=ppt/ink/ink2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32:46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17 3552,'-14'0'1147,"14"0"-1139,0 1 0,0-1 0,0 0 0,0 0 0,0 0 0,0 0 1,0 0-1,-1 0 0,1 0 0,0 0 0,0 0 0,0 0 0,0 0 0,0 0 1,0 0-1,0 0 0,0 0 0,0 0 0,0 0 0,-1 0 0,1-1 1,0 1-1,0 0 0,0 0 0,0 0 0,0 0 0,0 0 0,0 0 1,0 0-1,0 0 0,0 0 0,0 0 0,0 0 0,0 0 0,0 0 1,-1 0-1,1-1 0,0 1 0,0 0 0,0 0 0,0 0 0,0 0 1,0 0-1,0 0 0,0 0 0,0 0 0,0 0 0,0 0 0,0-1 1,0 1-1,0 0 0,0 0 0,0 0 0,0 0 0,0 0 0,1 0 1,-1-11 470,0 8 876,0 3-326,2 0 65,162 0 1626,-155 0-2646,-1 0 1,16 3 0,1 8 127,-15-10-161,1 1 0,0-2-1,19 0 1,-19-1-641,-5 1-93</inkml:trace>
</inkml:ink>
</file>

<file path=ppt/ink/ink2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32:47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3328,'0'0'1061,"5"-3"-634,17-8-27,-17 9 88,-4 4 48,-1-1-459,0 0 0,1 1 0,0-1 1,-1 0-1,1 0 0,-1 0 0,1 0 0,0 0 0,0 0 1,0 0-1,0 0 0,-1 0 0,1 0 0,0-1 0,0 1 1,3 1-1,26 16 415,-13-8-339,4 4 46,-2 0-1,1 1 1,22 24 0,-42-38-183,1 0-1,0-1 1,0 1 0,-1 0 0,1-1 0,0 1 0,-1 0-1,1 0 1,-1 0 0,1 0 0,-1 0 0,1 0 0,-1 0 0,0 0-1,1 0 1,-1 0 0,0 0 0,0 0 0,0 0 0,0 0-1,0 0 1,0 0 0,0 0 0,0 0 0,0 0 0,0 0-1,-1 0 1,1 0 0,0 0 0,-1-1 0,1 1 0,-1 0 0,1 0-1,-1 0 1,0 1 0,-6 16 262,5-13-238,0-1 1,-1 1-1,1-1 1,-1 0-1,0 0 1,0 0-1,-1 0 0,1 0 1,-1-1-1,0 0 1,1 1-1,-1-1 1,-1-1-1,1 1 1,0 0-1,-6 1 1,-66 25 21,73-28-82,2-1 2,0 0 0,0 0-1,0 1 1,0-1-1,0 0 1,0 1-1,0-1 1,0 1 0,0-1-1,1 1 1,-1-1-1,0 1 1,0-1 0,0 1-1,1 0 1,-1-1-1,0 1 1,0 1-1,-4 4-116,-9 0-126,1 5 149,13-11 125,1 1 0,0-1 1,0 0-1,0 1 0,0-1 1,-1 0-1,1 0 0,0 1 1,0-1-1,0 0 0,0 0 1,0 0-1,1 0 0,26 0 114,-15 1-274,0-1-1,0 0 0,21-4 0,10-7-2326,-8 8 666</inkml:trace>
</inkml:ink>
</file>

<file path=ppt/ink/ink2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32:47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344 229 4800,'-13'0'1557,"12"0"-1546,1 0 0,0 0 1,0 0-1,0 0 0,0 0 0,0 0 0,0 1 0,-1-1 1,1 0-1,0 0 0,0 0 0,0 0 0,0 0 0,0 0 1,-1 0-1,1 0 0,0 0 0,0 0 0,0 0 0,0 0 1,0 1-1,0-1 0,0 0 0,0 0 0,-1 0 0,1 0 0,0 0 1,0 0-1,0 0 0,0 1 0,0-1 0,0 0 0,0 0 1,0 0-1,0 0 0,0 0 0,0 1 0,0-1 0,0 0 1,0 0-1,0 0 0,0 0 0,0 0 0,0 1 0,0-1 1,0 0-1,0 0 0,0 0 0,0 0 0,0 0 0,1 0 0,-1 1 1,0-1-1,0 3 67,-1 0-1,1 1 1,-1-1 0,1 0 0,-1 0 0,0 0 0,-2 5 0,-9 27 808,-35 121-123,33-88-631,13-56-45,-1 0-1,0-1 1,-1 1 0,0-1-1,-1 0 1,0 0-1,-1 0 1,-6 10 0,9-18-28,0 0 1,-1 0 0,0 0 0,1 0-1,-1-1 1,0 0 0,0 1 0,-1-1-1,1 0 1,-4 1 0,-4 4 125,10-6-184,-1 0 0,1 0 0,0 0 0,-1 0 0,1-1 0,0 1 0,-1 0 0,1-1 0,-1 1 0,1-1 0,-1 1 0,1-1 0,-1 0 0,0 0 0,1 1-1,-1-1 1,1 0 0,-1-1 0,1 1 0,-1 0 0,0 0 0,1-1 0,-1 1 0,-1-1 0,-13-3-126,-4 0-19,12 3-549,0 0 0,0 0-1,1-1 1,-1-1 0,-12-4-1,-13-10-1759</inkml:trace>
  <inkml:trace contextRef="#ctx0" brushRef="#br0" timeOffset="1">213 16 4640,'17'-16'1728,"-17"16"-1344,32 0-96,-32 16 448,17-16-448</inkml:trace>
</inkml:ink>
</file>

<file path=ppt/ink/ink2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32:48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1034 3328,'-13'14'1061,"12"-14"-1033,1 0-1,-1 1 1,1 0-1,0-1 1,-1 1-1,1-1 1,0 1 0,0-1-1,-1 1 1,1 0-1,0-1 1,0 1-1,0-1 1,0 1-1,0 0 1,0-1-1,0 1 1,0 0-1,0-1 1,0 1 0,0-1-1,0 1 1,0 0-1,0-1 1,1 2-1,-1-2 52,0 15 2800,0-25-1785,0 8-646,0 2-107,0-3-111,0-60 852,0 62-1067,0-1-1,0 0 1,0 1-1,1-1 1,-1 1-1,1-1 1,-1 1-1,1-1 1,-1 1-1,1-1 0,1-1 1,6-15 57,-4-5 3,-1 6-11,9-25-1,-7 21-45,0-1 1,2-34-1,-5 33-13,1 0 0,10-37 0,15-11-21,-8-6-55,-12 45 80,18-50-1,1 30 72,-14 26 38,-2 3 36,17-26 1,0 6 145,43-59 392,-45 68-455,27-30 86,-51 62-367,0 0 0,0 0 0,0 0 0,1 1 0,-1-1 0,0 1 0,1-1 1,-1 1-1,1 0 0,0 0 0,-1 0 0,1 0 0,0 1 0,-1-1 0,1 1 0,0 0 0,0 0 0,0 0 1,-1 0-1,4 0 0,3 0-15,-3 3 155,-4-1-60,-1 1 0,1-1 0,-1 0 0,0 0 0,0 1 0,0-1 0,0 1 0,0-1 0,0 1 0,-1 0 0,1-1 0,-1 1 0,1 0 0,-1-1 0,0 5 0,0-6-17,0 1 1,0-1 0,-1 0 0,1 0-1,0 1 1,0-1 0,-1 0 0,1 1 0,0-1-1,-1 0 1,1 0 0,-1 0 0,0 0-1,1 1 1,-1-1 0,0 0 0,0 0 0,0 0-1,0 0 1,0-1 0,0 1 0,0 0-1,0 0 1,0 0 0,0-1 0,-2 1 0,-8 8 123,-2 9-15,11-15-140,0 0 1,0 0 0,0 0 0,0 0-1,-1-1 1,1 1 0,-1-1 0,-5 5 0,-4 0-373,0 0 0,-24 9 0,33-16 254,0 1 0,0 0 0,1 0 0,-1 0 0,0 0 0,0 1 0,1-1 0,-1 1 0,1 0 0,-4 2 0,6-4 111,0 1-1,-1-1 1,1 0-1,0 1 1,0-1-1,-1 1 1,1-1-1,0 1 1,0-1-1,-1 0 1,1 1-1,0-1 1,0 1-1,0-1 1,0 1-1,0-1 0,0 1 1,0-1-1,0 1 1,0-1-1,0 1 1,0-1-1,0 1 1,0-1-1,0 1 1,1-1-1,-1 1 1,0-1-1,0 0 1,0 1-1,1-1 1,-1 1-1,0-1 1,1 0-1,-1 1 1,0-1 17,17 6-163,-8-2 67,0 0 1,0 1-1,0 0 1,0 0-1,13 11 0,39 40 135,-59-53 4,0-1 1,0 0-1,0 1 1,0-1-1,0 1 1,2 4-1,-4-6-18,1 0 0,-1 0 0,0 0 0,0 0 0,1 0 0,-1 0 0,0 0 0,0 0 0,0 0 0,0 0 0,0 0 0,0 0 0,0 0 1,0 0-1,-1 0 0,1 0 0,0 0 0,0 0 0,-1 0 0,1 0 0,-1 0 0,1 0 0,-1 0 0,1 0 0,-1-1 0,-1 3 0,-4 1 157,-1 1 0,0-1 0,0 0 0,-10 4 0,1-1 18,9-3-106,-1-1 0,1-1 0,-1 0 0,0 0 1,0 0-1,-14 1 0,-50-3 421,34-1-460,25-2-131,12 3 75,1 0 0,0 0 0,-1 0-1,1 0 1,0-1 0,0 1 0,0 0 0,-1 0 0,1 0-1,0 0 1,0-1 0,0 1 0,-1 0 0,1 0-1,0-1 1,0 1 0,0 0 0,0 0 0,0-1 0,0 1-1,-1 0 1,1 0 0,0-1 0,0 1 0,1-1-25,-1 1 0,0-1 0,0 0 0,1 1 1,-1 0-1,0-1 0,1 1 0,-1-1 1,1 1-1,-1-1 0,0 1 0,1 0 0,-1-1 1,1 1-1,-1 0 0,1-1 0,-1 1 0,1 0 1,0 0-1,-1 0 0,1-1 0,-1 1 1,1 0-1,-1 0 0,1 0 0,0 0 0,-1 0 1,1 0-1,-1 0 0,2 0 0,17-2-2462,11-12 682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37:26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16 341 1664,'-13'0'528,"13"0"-525,0 0 1,0 0 0,0 0-1,0-1 1,0 1-1,0 0 1,0 0-1,0 0 1,0 0-1,-1 0 1,1 0 0,0 0-1,0 0 1,0 0-1,0 0 1,0 0-1,0 0 1,0 1-1,0-1 1,0 0 0,0 0-1,-1 0 1,1 0-1,0 0 1,0 0-1,0 0 1,0 0-1,0 0 1,0 0 0,0 0-1,0 0 1,0 0-1,0 0 1,0 0-1,0 0 1,0 0-1,0 1 1,0-1 0,0 0-1,0 0 1,0 0-1,0 0 1,-1 0-1,1 0 1,0 0-1,0 0 1,0 0 0,0 0-1,0 1 1,0-1-1,1 0 1,-1 0-1,0 0 1,0 0-1,0 0 1,0 0 0,0 26 705,0-23-373,0-1-149,0 0-166,-1 1-2,1 0 0,0-1 0,0 1 0,0-1 0,1 1 0,-1 0 0,1-1 0,0 4 0,4 2 18,-4-7-28,0 1-1,0-1 1,0 0 0,-1 1 0,1-1-1,0 1 1,-1 0 0,1-1 0,-1 1 0,1-1-1,-1 1 1,0 0 0,0 1 0,0-1 14,0-1 0,1 1 0,-1 0 0,0-1 0,0 1 0,1-1 0,-1 1 0,1-1 1,0 1-1,-1-1 0,1 1 0,2 2 0,-2-3 9,0 1 0,0-1 0,0 1-1,-1 0 1,1 0 0,0-1 0,-1 1 0,1 0 0,-1 0 0,0 0-1,1 0 1,-1 3 0,-1 13 98,1-8-85,-1 0 1,1 1 0,1-1-1,2 17 1,5-19-1,-8-8-40,1 0-1,-1 1 1,0-1 0,1 0-1,-1 1 1,1-1 0,-1 0-1,0 1 1,1-1 0,-1 1 0,0-1-1,0 0 1,1 1 0,-1-1-1,0 1 1,0-1 0,0 1-1,0-1 1,1 1 0,-1-1-1,0 1 1,0-1 0,0 1-1,0-1 1,0 1 0,0-1-1,0 1 1,-1 0 0,1 12 107,0-10 85,0-3-58,0 0 21,-13 0-80,13 0-80,0 0-1,0 0 1,0 0 0,0 0-1,0 0 1,0 0 0,0 0 0,0 0-1,0 0 1,0 0 0,-1 0-1,1 0 1,0 0 0,0 0 0,0 0-1,0 0 1,0 0 0,0 0-1,0 0 1,0 0 0,0 0 0,0 0-1,0 0 1,-1-1 0,1 1 0,0 0-1,0 0 1,0 0 0,0 0-1,0 0 1,0 0 0,0 0 0,0 0-1,0 0 1,0 0 0,0 0-1,0 0 1,0 0 0,0-1 0,0 1-1,0 0 1,0 0 0,0 0-1,0 0 1,0 0 0,0 0 0,0 0-1,0 0 1,0 0 0,0 0 0,0 0-1,0-1 1,0 1 0,0 0-1,0 0 1,0 0 0,0-4 12,-1 0-9,1-1 0,0 1 0,0 0-1,1-1 1,-1 1 0,2-8 0,5 8-70,-7 4 69,1 0 0,-1 0 0,0 0 1,1 0-1,-1-1 0,1 1 0,-1 0 1,0 0-1,1-1 0,-1 1 0,0 0 1,1-1-1,-1 1 0,0 0 0,1-1 1,-1 1-1,0-1 0,0 1 0,0 0 1,1-1-1,-1 1 0,0-1 0,0 1 1,0-1-1,0 1 0,0-1 0,0 1 1,0 0-1,0-1 0,0 1 0,0-1 1,0 1-1,0-1 0,0 1 0,0-1 1,-1 0-1,7 1 30,3 0-3,0-2 1,-1 1-1,14-4 0,23-5 99,-8 4 0,61-1 0,-56 7-46,95-3 124,-92 0-107,178-7 293,117-5-339,-27-2 89,-31 3-81,-80 0 1,211-22 260,-346 28-207,61-7 143,44 7-13,47-15-61,-64 5 368,-75 12-178,-18-4 20,-15 5-84,-13-6 255,-22 9-400,-9 1-124,0 1-1,0-1 1,1 0 0,-1 0-1,5-2 1,-7 2-37,0 0 0,0 1-1,-1-1 1,1 0 0,0 1 0,-1-1 0,1 0 0,0 0 0,-1 1-1,1-1 1,-1 0 0,1 0 0,-1 0 0,0 0 0,1 0 0,-1 0-1,0 0 1,0 0 0,1 0 0,-1 1 0,0-1 0,0 0-1,0-2 1,2-2 44,0 4-53,-1 0 0,0-1-1,0 1 1,0 0 0,0-1-1,0 1 1,0-1 0,0 1-1,-1-1 1,1 1 0,-1-1-1,1 0 1,-1 1 0,1-1-1,-1 0 1,0 1 0,0-1-1,0 0 1,0 0 0,0 1-1,0-1 1,0 0 0,0 1-1,-1-1 1,0-3 0,-4-3 6,4 7 2,0-1 0,0 1 0,0-1 0,0 1 0,1 0 0,-1-1 0,1 0 0,-1 1 0,1-1 0,-1 1 0,1-1-1,0 0 1,0-1 0,0-4 3,0 5 0,0 0-1,0-1 1,0 1 0,0 0 0,0 0 0,0 0 0,-1 0 0,1 0-1,-2-3 1,-8-14 144,4-7-54,-7 1-93,11 23-28,1-1 1,-1 0 0,0 0 0,1 0-1,0 0 1,-1 0 0,1 0 0,0 0-1,1 0 1,-1-1 0,0-5 0,1-17-286,-3 21 145,-7-6-251,20 22 384,-7-6-16,-3 37 304,0-42-254,0 0 0,0 0 0,0 0 0,0 0 0,0 0 0,0 0 0,0 0 0,0 0 0,0 0 0,0 0 0,0 1 0,0-1 0,0 0 0,0 0-1,0 0 1,0 0 0,0 0 0,0 0 0,0 0 0,0 0 0,0 0 0,0 0 0,0 0 0,0 1 0,0-1 0,0 0 0,0 0 0,0 0 0,0 0 0,0 0 0,-1 0 0,1 0 0,0 0 0,0 0 0,0 0 0,0 0 0,0 0 0,0 0 0,0 0 0,0 0 0,0 0 0,0 0-1,0 0 1,-1 0 0,1 0 0,0 0 0,0 0 0,0 0 0,0 0 0,0 0 0,0 0 0,0 0 0,0 0 0,0 0 0,0 0 0,-1 0 0,-3 0 31,2 0-28,0 0 0,-1 0 0,1 0 1,0 0-1,-1 0 0,1 0 0,0 1 1,-4 1-1,2 0-3,1-1 1,0 1-1,-1 0 1,0-1-1,1 0 1,-1 0-1,0 0 0,0 0 1,1-1-1,-8 1 1,-5-1 14,-1 1 0,-30 5 1,5 0 47,-89-2-54,44-3-97,-48 9-4,33-5 76,-139 8 76,101-2 51,-149 12 78,165-9-99,-175 16 56,288-29-149,-183 17-57,25 8-27,-25-3-75,-22 3 53,155-18 106,0-3 1,-68-3-1,123-2-40,-11 2-66,9-1-878,20-6-424,14-6-1300,-8 9 789</inkml:trace>
</inkml:ink>
</file>

<file path=ppt/ink/ink2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32:49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51 3488,'0'-8'578,"2"-10"1165,-2 18-1716,0-1-1,1 1 1,-1-1 0,1 1-1,-1-1 1,0 1-1,1-1 1,-1 1 0,1 0-1,-1-1 1,1 1-1,-1 0 1,1-1 0,0 1-1,-1 0 1,1 0 0,-1-1-1,1 1 1,0 0-1,-1 0 1,1 0 0,-1 0-1,1 0 1,0 0 0,-1 0-1,2 0 1,0 0 37,-1 0 0,1 0 1,0-1-1,0 1 0,0 0 1,-1-1-1,1 0 0,0 1 1,-1-1-1,1 0 0,0 0 1,-1 0-1,2-1 1,5-2-54,-4 2-12,0 2 1,0-1 0,1 0-1,-1 1 1,0 0 0,1 0-1,4 1 1,-2-1 45,-7 0-43,0 0 0,0 0-1,0 0 1,0 0-1,1 0 1,-1 0 0,0 0-1,0 0 1,0 0-1,0 0 1,0 0 0,0 0-1,0 0 1,0 0-1,0 0 1,0 0-1,1 0 1,-1 0 0,0 0-1,0 0 1,0 0-1,0 0 1,0 0 0,0 0-1,0 0 1,0 0-1,0 0 1,0 0 0,0 0-1,0 0 1,1 0-1,-1 0 1,0 0 0,0 0-1,0 1 1,0-1-1,0 0 1,0 0-1,0 0 1,0 0 0,0 0-1,0 0 1,0 0-1,0 0 1,0 0 0,0 0-1,0 1 1,0-1-1,0 0 1,0 0 0,0 0-1,0 0 1,0 0-1,0 0 1,0 0 0,0 1-1,0 13 259,0-2-116,0 0 1,-1 0-1,-2 12 0,2-20-116,0 0-1,0 1 1,-1-1-1,0 0 1,1 0 0,-2 0-1,1 0 1,0 0-1,-1 0 1,0 0-1,-5 5 1,3-4 3,1 0 1,0 0-1,0 1 0,-4 6 1,5-6 26,-1-1 0,0 1 1,0-1-1,-5 5 0,6-6 9,0 0 0,0 0 0,0 0 0,-3 7 0,-6 9 158,11-20-221,1 1 1,0-1-1,-1 0 1,1 1-1,0-1 1,0 1-1,-1-1 0,1 0 1,0 1-1,0-1 1,0 1-1,0-1 1,-1 1-1,1-1 1,0 1-1,0-1 0,0 1 1,0-1-1,0 1 1,0-1-1,0 1 1,0-1-1,0 1 0,1-1 1,-1 1-1,0-1 1,0 0-1,0 1 1,1-1-1,-1 1 0,0-1 1,0 1-1,1-1 1,-1 0-1,1 1 1,-1-1-5,1 1 24,0-1 1,0 1-1,1-1 0,-1 1 1,0-1-1,1 1 0,-1-1 1,0 0-1,0 0 0,1 0 0,-1 0 1,1 0-1,-1 0 0,0 0 1,2-1-1,-1 1 15,0 0 0,0 0 0,1 0 0,-1 0 0,0 0 0,0 0 0,0 1 0,1-1 0,1 2 0,0 0 2,-1 0 0,1-1 0,0 1 1,-1-1-1,1 1 0,0-1 0,0 0 0,0-1 1,0 1-1,7-1 0,88 0 855,-99 0-910,1 0 1,0 0-1,0 0 0,0 0 0,-1 0 1,1 0-1,0 0 0,0 0 1,-1-1-1,1 1 0,0 0 1,-1-1-1,1 1 0,0 0 0,-1-1 1,1 1-1,0-1 0,-1 1 1,1-1-1,-1 1 0,1-1 1,-1 1-1,1-1 0,0-1 0,-1 2-41,0-1 0,1 1 0,-1-1-1,0 1 1,1-1 0,-1 1-1,1 0 1,-1-1 0,1 1 0,-1-1-1,1 1 1,-1 0 0,1 0 0,-1-1-1,1 1 1,-1 0 0,1 0-1,0-1 1,-1 1 0,1 0 0,-1 0-1,1 0 1,1 0 0,0 0-2457,-2 0 736</inkml:trace>
</inkml:ink>
</file>

<file path=ppt/ink/ink2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32:49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18 3072,'-12'1'1209,"21"-4"-727,-4-4-20,-5 6-438,0 1 0,0-1 0,1 1 0,-1 0 0,0-1 0,0 1 0,1-1 0,-1 1 1,1 0-1,-1-1 0,0 1 0,1 0 0,-1-1 0,1 1 0,-1 0 0,1 0 0,-1-1 0,1 1 0,-1 0 0,0 0 0,1 0 0,0 0 0,-1 0 0,1 0 0,-1-1 0,1 1 0,-1 0 0,1 1 0,-1-1 0,1 0 0,0 0 0,12-1 419,-9 1-366,0 0-1,0 0 1,1 0 0,-1 0-1,0 1 1,0-1 0,6 3-1,-3-1-67,23 8 175,-28-9-167,0 0 1,-1 0 0,1 0-1,0 0 1,0 0-1,-1 0 1,1 0 0,0 1-1,-1-1 1,1 0 0,-1 1-1,2 2 1,2 7 100,-4-8-81,0-1 0,1 0 1,-1 0-1,0 1 0,0-1 0,3 3 0,-3-5-15,-1 0 0,0 0 0,0 1-1,1-1 1,-1 0 0,0 1 0,0-1-1,0 0 1,1 0 0,-1 1 0,0-1-1,0 0 1,0 1 0,0-1 0,0 0-1,0 1 1,0-1 0,0 0 0,0 1-1,0-1 1,0 0 0,0 1 0,0-1-1,0 0 1,0 1 0,0 2 3,0 0 1,0 0-1,-1 0 1,1 0-1,-1 0 1,0 0-1,0 0 1,0-1-1,0 1 1,-1 0-1,1-1 1,-1 1-1,1-1 1,-1 1-1,0-1 1,0 1-1,0-1 1,0 0-1,-1 0 1,1 0-1,0-1 1,-4 3-1,-120 78 727,124-81-754,1 1-1,-1 0 1,0-1-1,1 1 1,-1 0-1,1 0 1,0 0-1,0-1 1,-1 1-1,1 1 1,0-1-1,1 0 0,-1 0 1,0 0-1,1 0 1,-1 1-1,1-1 1,0 0-1,-1 0 1,1 1-1,0-1 1,1 0-1,0 5 1,-1 3-50,3-5 63,-1-3 26,0 0 0,0-1 0,0 0 0,0 1 0,1-1 0,-1 0 0,1 0 0,-1 0 0,1-1 0,-1 1 0,1 0 0,-1-1 0,5 1 0,42-1-901,-21-1-4032,-14 1 2789</inkml:trace>
</inkml:ink>
</file>

<file path=ppt/ink/ink2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32:50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4480,'0'-16'1664,"0"16"-1312,16 0-64,-16 0 1248,17 0-896,-1 0 288,0 0-544,17 16 0,0-16-256,0 0-64,16 0-32,-16 0-4608,-1 17 2496</inkml:trace>
</inkml:ink>
</file>

<file path=ppt/ink/ink2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32:50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1 522 1312,'0'0'421,"2"0"-245,1 0-68,-1 0 0,0 0 0,0-1-1,1 0 1,-1 1 0,0-1 0,0 0 0,0 0-1,3-2 1,19-8 1124,8-1-85,48-29 0,-30 15-236,-45 23-802,0 0-1,0-1 1,0 0 0,0 0 0,0 0 0,-1 0 0,1-1 0,3-6-1,1-1 348,0-1 0,8-18-1,-14 23-340,0 1-1,-1-1 0,1 0 0,-2 0 0,1 0 1,0-15-1,-1-51 463,-2 40-263,1 22-166,-1 1 0,-1-1 0,0 0 1,-4-16-1,3 19-20,2 1-96,0-1-1,0 1 0,1 0 0,0-9 1,1 4-269,-2 15 209,1 0-1,0-1 0,-1 1 1,1 0-1,-1 0 1,0-1-1,1 1 0,-1 0 1,0 0-1,0-1 1,0 1-1,-3 2 0,-1 4-9,-2 5 11,0 0 0,1 1 0,0 0 0,-7 28 1,7-22 77,0 0 1,-11 21 0,10-28-16,2-4-2,1 0 0,0 0 0,0 1 0,1-1 0,-3 17 0,2-7 6,1-9 7,1 1 1,0-1-1,-1 19 0,3-13 137,0-10-101,-1 1 1,2 0-1,-1-1 0,1 1 0,1 7 0,9 5 210,-10-17-371,0 0 0,-1 0 0,1-1 0,0 1 0,0 0 0,1-1 0,-1 1 1,0 0-1,1-1 0,-1 1 0,0-1 0,1 0 0,0 0 0,-1 1 0,1-1 0,0 0 0,0 0 0,-1-1 0,1 1 0,4 1 0,13 1-999</inkml:trace>
</inkml:ink>
</file>

<file path=ppt/ink/ink2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32:51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3808,'0'0'1227,"3"0"-742,-1 0-432,-1 0 1,1 1 0,0-1-1,0 1 1,0-1 0,-1 1-1,1 0 1,0 0 0,0-1-1,-1 1 1,1 1 0,-1-1-1,1 0 1,-1 0 0,0 0-1,3 3 1,5 5 121,-7-8-133,0 1 0,0-1 1,-1 1-1,1-1 0,-1 1 0,1 0 0,-1-1 1,1 1-1,-1 0 0,0 0 0,0 0 0,0 0 1,0 0-1,0 0 0,-1 1 0,1-1 0,0 0 1,-1 0-1,0 1 0,1 2 0,-1 11 180,0-5 136,1 1-1,-2-1 1,-2 18 0,-24 50 1104,21-59-1228,2-7-11,4-13-217,0 0-1,0 0 0,0 0 0,0 1 1,0-1-1,0 0 0,0 0 0,0 0 1,0 1-1,0-1 0,1 0 0,-1 0 1,0 0-1,0 1 0,0-1 0,0 0 1,0 0-1,0 0 0,1 0 1,-1 1-1,0-1 0,0 0 0,0 0 1,0 0-1,1 0 0,-1 0 0,0 0 1,0 0-1,1 1 0,1-1 21,0 0 0,-1 0 1,1 0-1,0-1 0,0 1 0,0 0 0,0-1 0,2 0 1,2-1 44,42-7 327,-28 6-806,0-1 0,31-10 0,-16-2-472</inkml:trace>
</inkml:ink>
</file>

<file path=ppt/ink/ink2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32:53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82 4384,'-16'-33'1632,"16"33"-1248,0-16-128,0 0 2112,0 16-1344,0 0 512,16 0-928,-16-17-416,17 17-160,15 0 256,1 0-192,16 0 480,1 17-320,-1-17-3840,-17 0 1920</inkml:trace>
</inkml:ink>
</file>

<file path=ppt/ink/ink2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32:54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17 5216,'-33'0'1952,"33"0"-1536,16 0-96,1 0-32,-17 16-224,33-32 32,-1 16-32,50 0 224,-16-17-160</inkml:trace>
</inkml:ink>
</file>

<file path=ppt/ink/ink2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32:54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245 17 5216,'-13'-13'1696,"12"12"-1669,1 1 0,0 0 1,-1-1-1,1 1 0,-1 0 1,1 0-1,0-1 0,-1 1 1,1 0-1,-1 0 0,1 0 1,-1 0-1,1-1 0,0 1 1,-1 0-1,1 0 0,-1 0 1,1 0-1,-1 0 0,1 0 1,-1 0-1,1 0 0,-1 1 1,-35-1 409,32 0-330,0 0 1,-1 1-1,1-1 0,0 1 1,0 0-1,0 1 0,0-1 0,0 1 1,0-1-1,0 1 0,1 0 1,-7 5-1,0 1 128,1 0-1,-16 18 1,7-6 82,11-13-224,0 1 0,1 0 0,0 0 0,0 1 0,1 0 1,0 0-1,0 0 0,1 1 0,0-1 0,-4 19 0,7-22-71,1-1 0,0 0 0,0 0 0,0 0 0,0 0 1,1 1-1,0-1 0,0 0 0,0 0 0,1 0 0,0 0 0,0-1 0,3 7 0,-4-9-1,1 1-1,0-1 0,-1 1 0,1-1 0,0 0 1,1 0-1,-1 0 0,0 0 0,0 0 1,1 0-1,-1-1 0,1 1 0,0-1 1,-1 0-1,1 0 0,0 0 0,0 0 1,0 0-1,5 0 0,5 3 66,4 1 32,0-1-1,0-1 1,1 0 0,-1-2-1,0 0 1,23-1 0,-19 0 2,-15 0-76,33-3 261,-36 3-278,-1-1 1,1 1-1,0-1 0,-1 0 0,1 0 1,-1 0-1,1-1 0,-1 1 1,1-1-1,-1 1 0,0-1 1,2-2-1,-1 2 39,0-1 0,0 0 0,0 0 0,-1-1 0,1 1 0,-1 0 0,0-1 0,0 1 0,-1-1 0,1 0 0,-1 0 0,2-7 1,-3 5-36,-1 1 1,0 0 0,0 0-1,0 0 1,-1-1 0,0 2-1,0-1 1,0 0 0,-4-6 0,2 4-51,-1 0 0,0 0 1,0 1-1,0 0 0,-1 0 1,-8-8-1,-2 3-109,0 0 0,-32-16 0,16 11-26</inkml:trace>
</inkml:ink>
</file>

<file path=ppt/ink/ink2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38:13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0 377 2144,'3'0'699,"1"0"-649,-1 0 0,0-1 1,1 0-1,-1 1 1,0-1-1,6-3 0,9-2 8,-11 4-44,1 1 0,0 0 1,-1 1-1,9 0 0,22-2-47,-17-1-21,10-2-74,46 0 0,100 5 235,-104-1 635,103 4 111,-135 2-894,84 4-20,-125-9 61,93 3 43,-61 0 24,21 2 79,-1-9-41,-17 0-50,74-2 84,-59 3-99,144-7-117,-136 9 26,102-15 0,25 0 272,-127 13-68,73-8 1,-2 6-308,-9-6 31,11 5 38,-63 2 61,142-5 181,-142 9-98,146-3 170,-158 0-183,210-8 52,-41 3-67,-133 3-30,-4 1 0,165-11 115,-210 10-91,288-21-125,-266 24 62,64-4 2,57-16 89,108 16 6,-200 7-43,183 8 13,-174-4-26,96 0-3,-99-1-2,212 6 14,390-10 218,-216-17 340,-472 16-548,210-11 138,-96 8-255,244-11-269,-149-2 151,242-13 85,-360 26 147,200-11 196,-94-4-39,118-8 48,-176 21-586,3-5-369,-19 8-1784,-137 3 2513</inkml:trace>
</inkml:ink>
</file>

<file path=ppt/ink/ink2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49:03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2339 4992,'-27'13'1589,"22"-10"-960,5-3-309,0 0-21,0 0-38,2-3 374,2-1-408,-1-1 0,0 0 1,-1 0-1,1 0 0,3-10 0,3-8 47,-2 10-181,-1-1 0,0 1 0,-2-1 0,6-22-1,9-55 68,11-18-80,3-38-42,-8 16-77,11-176 1,-31 259 45,-1 4 12,24-412 298,-28-402 387,0 858-704,0 0-4,0-1 1,0 1-1,0 0 0,0-1 0,0 1 0,0 0 0,0-1 0,0 1 0,0 0 0,0-1 0,0 1 1,0 0-1,1 0 0,-1-1 0,0 1 0,0 0 0,0-1 0,0 1 0,0 0 0,1-1 0,-1 1 1,0 0-1,0 0 0,1-1 0,-1 1 0,1 1 0,0-1 1,0 1-1,1 0 0,-1-1 1,0 1-1,0 0 0,0 0 0,-1 0 1,1 0-1,0 0 0,0 0 1,1 3-1,0 0 14,1 1-1,-1 0 1,0 0-1,-1 0 1,1 0 0,-1 0-1,0 0 1,0 0-1,0 6 1,0 52 153,-2-39-118,1-16-26,0 0 0,-1-1 0,0 1 0,-1 0 0,0 0 0,0-1 0,-6 15 0,-6 19 69,10-23-60,3-12-22,0 1 0,-1-1 0,1 0 0,-1 0 0,-1 0 0,1 0 1,-1 0-1,0 0 0,0-1 0,-1 1 0,-5 6 0,-18 10 144,16-10-92,9-10-48,1 0 0,-1 0 1,0 0-1,0 0 0,0 0 0,0-1 0,0 1 1,0-1-1,-1 1 0,-2 0 0,-3 3 16,-9 2-147,17-7 115,-1 0 1,1 0-1,0 0 1,-1 0-1,1 0 0,0 0 1,-1 0-1,1 0 1,-1-1-1,1 1 0,0 0 1,-1 0-1,1 0 1,0-1-1,0 1 0,-1 0 1,1 0-1,0-1 1,0 1-1,-1 0 0,1-1 1,0 1-1,0 0 1,0-1-1,-1 1 0,1 0 1,0-1-1,0 1 1,0 0-1,0-1 0,0 1 1,0 0-1,0-1 1,0 1-1,0-1 0,0 1 1,0 0-1,0-1 1,0 1-1,0-1 0,0 1 1,0-1-1,3-4-314,1 1 231,-2 1 44,0 0 1,1 1-1,-1-1 1,1 1-1,0 0 0,0 0 1,-1 0-1,7-2 1,0 2 9,0 0 1,1 1-1,-1 1 1,1 0-1,12 1 1,4 0 17,135-1 257,-159 0-231,-1 0 0,0 0 1,1 0-1,-1 0 1,0-1-1,0 1 0,1 0 1,-1-1-1,0 1 0,0 0 1,0-1-1,0 0 0,1 1 1,-1-1-1,0 0 1,0 1-1,0-1 0,0 0 1,0 0-1,-1 0 0,1 0 1,0 0-1,0 0 1,-1 0-1,2-1 0,8-10 116,0 8-64,-8 4-37,-1-1-1,1 1 1,0-1-1,-1 1 0,1-1 1,-1 0-1,0 0 0,1 0 1,-1 0-1,1 0 1,0-1-1,-1 1-9,-1 0 1,0 0-1,1 0 1,-1 0-1,0 1 1,0-1-1,0 0 0,0 0 1,0 0-1,0 0 1,0 0-1,0 0 1,0 0-1,0 0 1,0 0-1,0 0 0,-1 0 1,1 0-1,0 0 1,-1 0-1,1 0 1,-1 0-1,1 1 1,-1-1-1,1 0 0,-1 0 1,-1-1-1,-20-25 434,12 5-122,-3 5-141,5 8-83,1-1-1,-9-16 1,12 19-56,-1 0 0,0 1 0,0 0 0,0 0-1,-1 0 1,1 1 0,-14-10 0,-6-7 3,-8-10-273,32 31 191,1 1-1,-1-1 1,1 1-1,-1 0 1,1-1-1,-1 1 1,1 0 0,-1-1-1,0 1 1,1 0-1,-1 0 1,1 0-1,-1 0 1,0 0-1,1-1 1,-1 1-1,0 0 1,1 0-1,-1 1 1,1-1-1,-1 0 1,0 0 0,1 0-1,-1 0 1,0 1-1,0-1-34,1 0 47,0 0 1,0 0-1,0 0 1,0 0 0,0 0-1,0 0 1,0 0-1,0 0 1,0 0 0,0 0-1,-1 0 1,1 0-1,0 0 1,0 0 0,0 0-1,0 0 1,0 0-1,0 0 1,0 0 0,0 0-1,0 0 1,0 0-1,-1 0 1,1 0 0,0 0-1,0 0 1,0 0-1,0 0 1,0 0 0,0 0-1,0 0 1,0 0-1,0 0 1,0 1 0,0-1-1,0 0 1,0 0 0,0 0-1,0 0 1,0 0-1,0 0 1,0 0 0,0 0-1,0 0 1,-1 0-1,1 1 1,0-1 0,0 0-1,1 0 1,-1 0-1,0 0 1,0 0 0,0 0-1,0 0 1,0 0-1,0 1 1,0 12-3436,0 4 987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37:27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79 896,'0'0'304,"2"3"-192,0-2-72,-1 0-1,0 0 1,0 0 0,0 1-1,0-1 1,-1 1-1,1-1 1,0 0 0,0 1-1,0 2 1,1 25 916,-1-22-880,0 0 1,0 0 0,0 0-1,3 6 1,-2-4-44,0-1 0,-1 0 1,1 1-1,-1 10 0,-1-19-33,0 8 25,0 0 0,3 15 0,7 0 146,-9-6-85,-1-15-57,0 0-1,0 1 1,0-1 0,0 0-1,0 1 1,1-1 0,-1 0-1,1 1 1,1 3 0,3 3 54,-4-8-44,0 0 1,0 1-1,0-1 1,0 1-1,-1-1 1,1 1-1,-1 0 1,1-1-1,-1 1 1,1 3-1,-1-7-23,1 1 0,-1-1-1,0 0 1,1 1 0,-1-1-1,1 1 1,0-1 0,-1 1-1,3-3 1,3-9-45,-1-16-3,21-46 27,-20 55-7,-6 18 6,1 1 1,-1-1 0,1 1 0,-1-1-1,1 0 1,-1 1 0,1-1-1,0 1 1,0 0 0,-1-1 0,1 1-1,0 0 1,0-1 0,1 1 0,-1 0-1,0 0 1,0 0 0,1 0-1,-1 0 1,0 0 0,1 0 0,-1 0-1,1 1 1,-1-1 0,3 0 0,9-10-101,-11 9 102,-1 0 1,1 1-1,0-1 0,0 1 1,0-1-1,0 1 0,0 0 1,4-2-1,25-2 233,-18 2-163,3 0-14,0 0-1,0 1 1,17 0-1,-3 2-25,80-3 50,-14-7-18,-22 5 20,104-8 42,120-6-73,-61 6-110,332-33 367,-205 29-362,12 17 516,-171 1-32,-156-2-313,92 5 195,-98 0-192,67 5 120,59-9 650,-171 0-897,1 0 0,0 0-1,0 0 1,-1 0 0,1 1 0,0-1 0,0 0 0,-1 1 0,1-1 0,0 1 0,0-1-1,0 1 1,0 0 0,0 0 0,0-1 0,0 1 0,0 0 0,0 0 0,0 0 0,0 0-1,1 0 1,-1 0 0,0 1 0,-5 11 27,-4-8 80,5 8-16,3-10-64,0 0-1,0-1 1,0 1 0,0-1-1,-1 1 1,-2 2 0,2-3-3,1 0 0,-1 0 0,1 0 0,0 0 0,0 1 0,0-1 0,0 1 0,0 0 0,-2 5 0,-1 13 14,3-14-37,0 0-1,0 1 0,-5 8 0,-21 31 150,23-37-61,5-9-68,0 0-1,-1 0 1,1 0-1,-1 1 1,1-1-1,-1 0 0,1 0 1,-1 0-1,1 0 1,-1-1-1,0 1 0,0 0 1,1 0-1,-1 0 1,0 0-1,0-1 0,0 1 1,0 0-1,0-1 1,0 1-1,0-1 1,0 1-1,0-1 0,0 0 1,0 1-1,0-1 1,-1 0-1,1 0 0,0 0 1,0 1-1,0-1 1,-2-1-1,-41 1-20,-193 0-117,-22 16 86,118-3 42,-64 8 0,8 7-16,158-22-2,-592 79 180,321-60 6,186-16-123,-128 4 52,13-26 73,199 9-119,8 1-5,-1-2 0,1 0 0,-33-12-1,53 13-115,1 0 0,-19-11 0,27 13 2,-1 0 0,1 0-1,-1-1 1,1 1 0,0-1 0,0 0 0,0 0 0,0 0 0,1 0 0,-5-8-1,6 10-56,0-1-1,1 1 0,-1-1 1,1 1-1,-1-1 0,1 1 1,0-1-1,0 0 0,-1 1 1,1-1-1,0 0 0,0 1 1,1-1-1,-1 1 0,1-4 1,0 3-21,0 0 1,0 0-1,0 1 0,0-1 1,0 0-1,0 1 1,1-1-1,-1 1 0,2-2 1</inkml:trace>
</inkml:ink>
</file>

<file path=ppt/ink/ink2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49:04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17 3488,'-82'0'1280,"82"0"-992,-49-17-64,33 17 352,16 0-352,-17 0 768,17 0-576,0 0-320,17 0-96,-1 17 672,17 16-352,16-17-128,0 17-128,17 16 192,-34-16-128,18-1-32,-18 1-64</inkml:trace>
</inkml:ink>
</file>

<file path=ppt/ink/ink2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49:04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1 6048,'-16'0'2240,"16"0"-1728,16 16-160,0 1 448,-16-1-512,0 33 672,17-16-544,-34 33 64,1-1-288,0 1 192,-17 16-256,0-17 160,0-16-160,0 1-1408,1-1 704</inkml:trace>
</inkml:ink>
</file>

<file path=ppt/ink/ink2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49:05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33 4160,'-27'-14'1333,"22"11"-821,5 3-176,0 0 197,2 0-213,523 0 763,-350-8-939,5 0 421,-98 8-1791,-63 0 346</inkml:trace>
</inkml:ink>
</file>

<file path=ppt/ink/ink2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8:49:05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1728,'11'-1'229,"-9"1"-194,1 0 0,-1-1 0,0 1 0,1 0 0,-1 0 0,1 0 0,-1 0 0,1 1 0,-1-1 0,0 1 0,1 0 0,-1-1 0,0 1 0,1 0 0,2 2 0,25 19 216,5-11 474,14 16-10,93 61 1423,-79-48-2004,-49-31-90,0 0 0,-1 0 1,0 1-1,-1 1 0,0 0 0,-1 1 1,0 0-1,-1 1 0,14 22 0,-8-2 660,-15-32-678,-1 0-1,0 0 1,1 0-1,-1 0 1,0-1-1,0 1 1,0 0-1,0 0 1,0 0 0,0 0-1,0 0 1,0 0-1,0 0 1,0 0-1,-1 0 1,1 0-1,0-1 1,-1 1-1,1 0 1,0 0-1,-1 0 1,0 1-1,-2 2 58,0-1-1,0 0 0,0 0 1,-1 0-1,1 0 1,-1 0-1,1 0 1,-1-1-1,0 0 1,0 0-1,-7 3 1,-7 1 135,-29 6 0,5 0-39,-21 10 0,34-10-31,-59 14 0,81-25-117,-3 1-110,-1 0-1,1 0 0,-15 7 0,19-6-4837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37:28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11 1888,'0'0'613,"0"0"-367,-2 0 15,-6 0 334,18 0 863,-10 0-946,3 0-229,166 0 1066,-163 0-1310,0-1 0,0 0-1,10-2 1,12-2 105,-2 10-5,-20-4-63,-1 0 1,0 1 0,0-2 0,8 1-1,-11-1-81,-2 0-155,0 0 43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33:21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1730 1824,'-13'0'587,"13"0"-583,0 0 0,0 0 0,-1 0 0,1 0 0,0 0 0,0 0 0,0 0 1,0 0-1,0 0 0,0 0 0,0 0 0,0 0 0,0 0 0,0 0 0,-1 0 0,1 0 1,0 0-1,0 0 0,0 0 0,0 0 0,0 0 0,0 0 0,0 0 0,0 0 1,0 0-1,0 0 0,0 0 0,0 1 0,-1-1 0,1 0 0,0 0 0,0 0 0,0 0 1,0 0-1,0 0 0,0 0 0,0 0 0,0 0 0,0 0 0,0 0 0,0 0 0,0 1 1,0-1-1,0 0 0,0 0 0,0 0 0,0 0 0,0 0 0,0 0 0,0 0 1,0 0-1,0 0 0,0 0 0,0 1 0,0-1 0,0 0 0,0 1 98,1 0 0,-1 0 0,0 0 0,0 0-1,0 0 1,0 0 0,0 0 0,0 0 0,0 0-1,-1 2 1,1-3-64,0-1 1,-1 1-1,1 0 0,0 0 0,0 0 0,-1 0 1,1 0-1,0 0 0,-1 0 0,1-1 0,0 1 1,0 0-1,-1 0 0,1 0 0,0 0 0,-1 0 0,1 0 1,0 0-1,0 1 0,-1-1 0,1 0 0,0 0 1,-1 0-1,1 0 0,-1 0 0,-6 1 2596,7-17-1722,0 15-893,0 0 1,0 1-1,0-1 1,0 0 0,0 0-1,1 0 1,-1 0-1,0 0 1,0 0-1,1 1 1,-1-1 0,1 0-1,-1 0 1,1 1-1,-1-1 1,1 0-1,0 1 1,-1-1 0,1 0-1,0 1 1,-1-1-1,1 1 1,0-1-1,0 1 1,-1-1 0,1 1-1,1-1 1,17-13 162,-1-3-106,13-14 66,1 1 0,48-34 0,-71 58-124,81-64 188,14-23-36,64-42 155,-58 49-228,53-44-60,-4 11-32,-97 67 25,32-24 31,83-42 61,-63 44 1,-45 25-68,-1-4 1,78-78-1,-79 68 46,3 11-42,-33 16-65,-26 25-1,0 0 1,1 0-1,16-11 1,-20 17 15,0-1 0,0 0 1,0-1-1,-1 0 0,0 0 1,-1 0-1,7-10 0,-7 10-2,0 1 0,1 0 0,0 0-1,0 0 1,12-7 0,-14 10 6,18-10 110,1-2 159,-24 14-285,1 1 0,-1 0 0,0 0 0,0-1 0,1 1-1,-1 0 1,0-1 0,1 1 0,-1 0 0,0-1 0,0 1 0,0-1 0,1 1 0,-1 0 0,0-1-1,0 1 1,0-1 0,0 1 0,0 0 0,0-1 0,0 1 0,0-1 0,0 1 0,0-1 0,0 1 0,0-1-1,1-4-115,9 3-73,-7 2 144,-3 0-101,0 0-582,0 0 193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37:29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0 1824,'0'39'587,"2"-23"-353,14 51 102,-6-46-197,-5 8 21,0-13-100,-3-10-56,0 1-1,-1-1 0,1 1 0,-2 0 1,1 6-1,0 12-112,-1-8-102,0 1 0,-4 22 0,3-33 186,-1 0 0,1-1 0,-2 1 0,1 0 0,-1-1 0,0 0 0,0 1 0,-1-1 0,-4 6 0,4-7 18,1-1-6,0 0 1,0 0 0,0 1-1,1-1 1,-1 1-1,1-1 1,0 1-1,0 0 1,1 0-1,-3 10 1,-3 11 486,-20 43 1,17-44-213,7-15-202,-1 1 1,2-1 0,-1 1-1,2 0 1,-1 0 0,1 0 0,2 22-1,-1-17-7,0-2 21,1 0-1,1 0 1,3 13 0,-2-15-192,-1-1 0,0 22 1,-1-11-56,-1-10 74,0-1 0,-3 22 0,-13 35 361,11-49-256,-1 0 1,-10 20-1,9-21 316,0 1 1,-9 35-1,11-7 409,2-32-498,-2 19 264,7-9-239,5 32-1,-3-29-158,-1-9-44,2 0 0,0 0 0,1 0 0,0 0 0,13 23 0,-16-37-49,-1 1-1,0-1 0,0 0 1,0 1-1,-1 0 0,1-1 1,-2 1-1,2 10 0,-2-14-11,0-1 0,0 1-1,0 0 1,0-1-1,0 1 1,0 0 0,1-1-1,-1 1 1,1 1-1,12 13-35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37:29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1728,'0'16'640,"0"-16"-480,0 0-64,-16 16 864,16-16-544,0 31 608,0 0-576,0 0-320,0 0-96,0 0 96,0 1-64,0-1 128,0-16-128,0 1-448,0 0 192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37:30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79 1056,'0'0'357,"0"0"-229,3 0 91,28 0 1301,4 0-1256,-6 1-44,40-5 0,263-22 175,-186 21-347,17-6-86,-2 6 17,5-5 64,141-6 399,-97 13-178,-134 4-181,-53-1 139,0 2 0,40 9 0,-56-10-90,1 0-1,-1-1 0,10 0 0,-10 0 16,-7 0-142,1 0-1,-1 0 1,0 0-1,0 0 0,0 0 1,0 0-1,0 0 1,0 0-1,0 0 0,0 0 1,0 0-1,0 0 1,1 0-1,-1 0 0,0 0 1,0 0-1,0 0 1,0 0-1,0 0 0,0 0 1,0 0-1,0 0 1,0 0-1,0 0 0,0 0 1,1 0-1,-1 0 1,0 1-1,0-1 0,0 0 1,0 0-1,0 0 1,0 0-1,0 0 0,0 0 1,0 0-1,0 0 1,0 0-1,0 0 0,0 0 1,0 0-1,0 1 1,0-1-1,0 0 0,0 0 1,0 0-1,0 0 1,0 0-1,0 0 0,0 0 1,0 0-1,0 0 1,0 0-1,0 1 0,0-1 1,0 0-1,0 10 33,0-10-44,0 0 0,0 0 0,0 1 0,0-1 0,0 0 0,0 0 0,0 0 0,0 0-1,0 0 1,0 0 0,0 0 0,0 0 0,0 0 0,0 0 0,0 1 0,0-1 0,0 0-1,0 0 1,0 0 0,0 0 0,0 0 0,0 0 0,0 0 0,0 0 0,0 0 0,0 0-1,0 0 1,0 0 0,0 1 0,0-1 0,0 0 0,-1 0 0,1 0 0,0 0 0,0 0-1,0 0 1,0 0 0,0 0 0,0 0 0,0 0 0,0 0 0,0 0 0,0 0 0,0 0-1,-1 0 1,1 0 0,0 0 0,0 0 0,0 0 0,0 0 0,0 0 0,0 0 0,0 0-1,0 0 1,0 0 0,-1 0 0,-12 0-302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37:30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94 1312,'137'0'2517,"-99"0"-2054,67-3 935,-6-7-592,-27 5-341,103-8 168,-127 7-546,182-17 194,-93 18 66,-10-6-128,-4 6-113,-57 0-60,52-3 95,-25 8 104,-91 0-257,-1 0-1,1 0 0,0 0 1,-1 1-1,1-1 1,-1 0-1,1 0 0,-1 1 1,1-1-1,1 2 0,-3-2-5,0 0 0,1 0 0,-1 1 0,0-1 1,0 0-1,0 0 0,0 0 0,1 0 0,-1 1 0,0-1 0,0 0 0,0 0 0,0 0 0,0 1 0,0-1 0,0 0 0,0 0 0,0 1 0,0-1 0,0 0 0,0 0 0,0 1 0,0-1 0,0 0 0,0 0 0,0 0 0,0 1 0,0-1 0,0 0 0,0 0 1,0 1-1,0-1 0,0 0 0,0 0 0,0 0 0,-1 1 0,1-1 0,0 0 0,0 0 0,0 0 0,0 1 0,0-1 0,-1 0 0,1 0 0,0 0 0,-1 1-28,0-1 0,0 0 0,1 1 0,-1-1 0,0 0 0,0 1-1,0-1 1,0 0 0,1 0 0,-1 0 0,0 0 0,0 0 0,-1 0 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37:32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79 1312,'0'0'421,"0"0"-245,0-2-58,0 1-109,0 1 0,0 0 0,0-1 0,0 1 0,0-1 0,0 1 0,0-1 0,0 1 0,0 0 0,0-1 0,0 1 0,0-1 0,1 1 0,-1-1 1,0 1-1,0 0 0,0-1 0,1 1 0,-1 0 0,0-1 0,0 1 0,1 0 0,-1-1 0,0 1 0,1 0 0,-1-1 0,0 1 0,1 0 0,-1 0 0,0 0 0,1-1 1,-1 1-1,1 0 0,-1 0 0,0 0 0,1 0 0,-1 0 0,1 0 0,-1 0 0,1 0 0,-1 0 0,1 0 0,-1 0 0,0 0 0,1 0 0,0 0 0,1 0 41,-1 0-1,1 0 0,0 0 1,0-1-1,0 1 0,-1 0 0,1-1 1,2-1-1,4-3 96,-7 4-117,1 0 0,-1 1-1,1-1 1,-1 0 0,1 0-1,-1 1 1,1-1-1,-1 1 1,1-1 0,0 1-1,-1 0 1,1-1 0,0 1-1,2 0 1,10-1 106,0-1 1,-1 0 0,1-1-1,17-7 1,5 0 296,39-6 332,-62 14-445,0 1 0,1 0 1,18 2-1,-10 0 30,-19-2-322,-1 1 0,1 1 0,0-1 0,0 0 0,-1 1 0,1-1 0,0 1 0,-1 0 0,1 0 0,-1 0 0,4 2 0,-4-2-13,0 0 0,0 0 0,0 0 0,1 0 0,-1-1 1,0 1-1,0-1 0,1 1 0,-1-1 0,1 0 0,2 0 0,-4 0 3,-1 0 0,1 0 0,0 0 0,-1 0 0,1 0 0,0 0 0,-1 0 0,1 0 0,0 1 0,-1-1 0,1 0 0,0 0 0,-1 1 1,1-1-1,-1 0 0,1 1 0,-1-1 0,1 1 0,-1-1 0,1 1 0,-1-1 0,1 1 0,-1-1 0,1 1 0,-1 0 0,1-1 9,-1 1 0,1 0 0,-1-1 0,0 1 0,1-1 0,-1 1 0,1-1 0,-1 0 0,1 1 0,0-1 0,-1 1 0,1-1 0,-1 0 0,1 1 0,0-1 0,-1 0 0,1 0 0,0 0 0,-1 1 0,1-1 0,0 0 0,-1 0 0,1 0 0,0 0 0,0 0 0,0 0-12,-1-1 0,1 1 0,-1 0 1,1 0-1,-1 0 0,1 0 0,-1 0 0,1 0 1,-1 0-1,1 0 0,-1 0 0,1 0 1,-1 0-1,1 1 0,-1-1 0,1 0 0,-1 0 1,1 0-1,-1 1 0,0-1 0,1 0 1,-1 0-1,1 1 0,-1-1 0,0 1 0,1-1 1,-1 0-1,0 1 0,1-1 0,-1 1 0,0-1 1,1 0-1,-1 1 0,0-1 0,0 1 1,0-1-1,0 1 0,1-1 0,-1 1 0,0-1 1,0 1-1,0-1 0,0 1 0,0-1 1,0 2-1,2 3 131,9 5-59,-11-9-80,0-1 0,1 1-1,-1-1 1,1 1 0,-1-1-1,0 1 1,0-1 0,1 1 0,-1-1-1,0 1 1,0 0 0,0-1 0,0 1-1,0-1 1,1 1 0,-1 0-1,0-1 1,0 1 0,-1-1 0,1 1-1,0 0 1,0-1 0,0 1 0,0-1-1,-1 2 1,1-2 5,-2 5 65,-9 5-400,6-7-1286,-8-3 422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37:32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1824,'0'-13'587,"0"11"-353,0 2-100,2 0 68,9 0-26,-11 0-170,0 0 0,0 0-1,0 0 1,0 0 0,0 0-1,0 0 1,0 0 0,0 0 0,1 0-1,-1 0 1,0 0 0,0 0-1,0 0 1,0 0 0,0 0 0,0 0-1,0 0 1,0 0 0,0 0-1,0 0 1,1 0 0,-1 0 0,0 0-1,0 0 1,0 0 0,0 0-1,0 0 1,0 0 0,0 0-1,0 0 1,0 0 0,0 0 0,0 0-1,0 1 1,0-1 0,0 0-1,0 0 1,0 0 0,0 0 0,1 0-1,-1 0 1,0 0 0,0 0-1,0 0 1,0 0 0,0 0-1,0 1 1,0-1 0,0 0 0,0 0-1,0 0 1,0 0 0,0 0-1,-1 0 1,1 0 0,0 0 0,0 11 356,0-9 406,0-2-133,3 6 197,-1 0-689,0 0 0,0 0 0,0 1-1,-1-1 1,0 0 0,0 9 0,1 48 634,-2-59-746,0 134 1227,0-132-1174,1 1 0,-1-1 0,1 1-1,1-1 1,2 11 0,1-1 16,10 43 305,-14-56-376,0 0-1,-1-1 0,1 1 0,-1 0 0,0 0 0,0-1 1,0 5-1,-1-5-8,1 0 0,0 0 1,0 0-1,0-1 0,0 1 0,1 0 0,-1 0 1,0 0-1,1 0 0,1 3 0,8 8 60,-7-11-42,-3-2-460,0 0-1567,0 0 528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37:32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1824,'205'0'5749,"-201"0"-5727,0 1 0,0-1 0,0 1 0,0 0-1,0 0 1,-1 0 0,1 0 0,0 1 0,5 3 0,-2-2 16,-7-3-32,1 0-1,-1 0 1,1 0 0,-1 1 0,1-1 0,-1 0 0,1 0 0,-1 0 0,0 1 0,1-1 0,-1 0 0,0 1-1,1-1 1,-1 0 0,0 0 0,1 1 0,-1-1 0,0 1 0,1-1 0,-1 0 0,0 1 0,0-1 0,0 1 0,1-1-1,-1 0 1,0 1 0,0-1 0,0 1 0,0-1 0,0 1 0,0-1 0,0 1 0,0-1 0,0 1 0,0 0-1,-3 4 86,-5 1-31,0-1 0,-1 0 0,-10 5-1,19-10-58,-31 11 80,27-11-17,0 1-1,0 1 1,0-1-1,0 1 0,1-1 1,-1 1-1,0 0 1,1 0-1,-1 1 1,1-1-1,-5 5 1,-3 4 250,9-9-106,4 1-16,1-2-178,-1 1 0,1-1 0,-1 1 0,1-1 0,-1 0 0,1 0 0,0 0 0,-1 0 0,1 0 0,0-1 0,0 1 0,-1-1 0,1 0 0,0 0 0,0 0 0,0 0 0,0 0 0,-1-1 0,1 1 0,3-2 0,8-2 46,-5 2-20,1 0-1,-1 0 1,0 1 0,0 0 0,12 0-1,-14 1-31,-1-1-1,1 0 1,0-1-1,9-2 0,0-1-33,-14 5 25,6-2-44,0 0 0,1-1 0,11-5 0,-18 7-33,0 0 0,0 1 1,0 0-1,0-1 0,0 1 1,1 0-1,-1 0 0,0 0 1,2 0-1,-2 1-35,-1-1 1,0 0 0,0 0-1,1 0 1,-1 0-1,0 0 1,0 0-1,1 0 1,-1 0-1,0-1 1,0 1 0,1 0-1,-1-1 1,0 1-1,1-2 1,4-8-1803,-6 10 1823,1-1 1,0 1-1,0 0 0,-1-1 0,1 1 0,0 0 1,0 0-1,0-1 0,-1 1 0,1 0 0,0 0 0,0 0 1,1 0-1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37:33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16 2912,'13'-13'923,"-14"13"-875,1 0 1,-1-1-1,1 1 1,-1 0-1,1-1 1,-1 1 0,1 0-1,-1 0 1,1 0-1,-1 0 1,1 0-1,-1-1 1,0 1 0,1 0-1,-1 0 1,1 0-1,-2 1 1,2-1 522,4 0-328,-1-1 17,0 1 0,-1 0 1,1 0-1,0 1 0,-1-1 1,1 1-1,3 0 0,-3 1-190,1 0 1,-1 0-1,1-1 1,0 0-1,0 1 0,-1-1 1,1 0-1,0-1 1,7 1-1,-8-1-34,0 0 1,0 0-1,-1 1 0,1-1 0,0 1 1,0-1-1,0 1 0,-1 0 0,1 0 1,5 3-1,-6-3-1,-1 0 0,1 0 0,0-1 0,0 1 0,1 0 0,-1-1 0,0 1 0,0-1 0,0 0 0,4 1 0,-1 1 162,-4-1-190,0-1 0,-1 1 0,1-1 0,-1 1 0,1 0 1,-1-1-1,0 1 0,1-1 0,-1 1 0,1 0 0,-1-1 0,0 1 0,0 0 0,1 0 0,-1-1 0,0 1 0,0 0 0,0 0 0,0-1 0,0 1 0,0 0 0,0 0 0,0-1 0,0 1 0,0 0 0,-1-1 0,1 1 0,0 0 0,0 0 0,-1-1 0,1 1 0,0 0 0,-1-1 0,1 1 0,-1-1 0,1 1 0,-1 0 0,-1 2 14,2-2-11,-1 0 0,1 0 0,-1 1 0,1-1 0,-1 0 0,0 0 0,0 0 0,0 0 0,0 0 0,1 0 0,-3 1 0,-9-1 78,10-2-74,-1 1 1,0 0-1,0 0 0,0 1 0,0-1 1,0 0-1,1 1 0,-5 1 0,-3 1 11,1 0-51,0-1 0,1 1-1,-1 1 1,1 0-1,-10 6 1,11 0-116,7-10 137,0 0 1,-1 1-1,1-1 0,0 0 1,0 1-1,-1-1 0,1 0 0,0 1 1,0-1-1,-1 0 0,1 0 1,0 1-1,-1-1 0,1 0 0,0 0 1,-1 1-1,1-1 0,0 0 1,-1 0-1,1 0 0,0 0 0,-1 0 1,1 0-1,-1 0 0,1 0 1,0 0-1,-1 0 0,1 0 0,-1 0 1,0 0-1,3 0 7,-1 0 1,0 1-1,0-1 0,1 0 0,-1 0 0,0 1 1,0-1-1,1 1 0,-1-1 0,0 1 1,0-1-1,2 3 0,-1-2 2,0 0-1,0 0 1,0 0 0,0 0-1,0 0 1,0-1 0,0 1-1,0 0 1,0-1-1,0 0 1,0 1 0,0-1-1,4 0 1,7-1 4,-5 1-5,0-1 0,-1 1 0,1 1 1,0-1-1,10 3 0,2 8-3,-9-9-3,-10-2 3,-1 0 1,1 0 0,0 0-1,-1 0 1,1 0 0,0 0-1,-1 0 1,1 0 0,0 0-1,-1 0 1,1 1 0,0-1-1,-1 0 1,1 0 0,-1 1-1,1-1 1,0 0 0,-1 1-1,1-1 1,-1 1 0,1-1 0,-1 1-1,0-1 1,1 1 0,-1-1-1,1 1 1,-1-1 0,0 1-1,1-1 1,-1 1 0,0 0-1,0-1 1,1 1 0,-1 0-1,0 0 1,-3 5 95,0-4-79,0 0 0,-1 0-1,1 0 1,-1 0 0,0 0 0,0-1 0,0 1 0,0-1-1,-7 1 1,-22 8 39,15-3-46,2 0 25,-26 8 0,14-10 162,18-2-124,10-2-84,-1-1-1,0 1 0,1-1 1,-1 0-1,1 0 0,-1 1 1,0-1-1,1 0 0,-1 0 1,1 0-1,-1 0 0,0 0 1,1 1-1,-1-1 0,0-1 1,1 1-1,-1 0 0,0 0 1,1 0-1,-1 0 0,0 0 1,1 0-1,-1-1 1,1 1-1,-1 0 0,0-1 1,1 1-1,-1 0 0,1-1 1,-1 1-1,1 0 0,-1-1 1,1 1-1,-1-1 0,1 0 1,-3-2-293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37:34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11 143 1824,'0'0'31,"0"0"0,-1 1 0,1-1-1,-1 0 1,1 0 0,0 0 0,-1 0 0,1 0 0,-1 0 0,1 0 0,-1 0-1,1 0 1,0 0 0,-1-1 0,1 1 0,-1 0 0,1 0 0,0 0 0,-1 0 0,1-1-1,0 1 1,-1 0 0,1 0 0,0 0 0,-1-1 0,1 1 0,-1-1 0,7-6 716,-3 4-679,-1 1 364,1 2-117,-3 0-307,1 0 0,-1 0 0,1 0 0,-1 0 0,1 0 0,-1 0 0,1 0 0,-1-1 0,1 1 0,-1 0 0,1 0 0,-1 0 0,1 0 0,-1-1 0,1 1 0,-1 0 0,0 0 0,1-1 0,-1 1 0,0 0 0,1-1 0,-1 1 0,0 0 0,1-1 0,-1 1 0,0 0 0,1-1 0,-1 1 0,0-1 0,0 1 0,0-1 0,1 1 0,-1-1 0,0 1 0,0-1 0,0 1 0,0-1 0,0 1 0,0-1 0,0 1 0,0-1 0,0 1-6,0-1 0,0 1 0,0 0 1,0 0-1,0 0 0,0 0 0,0 0 0,0 0 1,0 0-1,0 0 0,0 0 0,0 0 1,0-1-1,0 1 0,0 0 0,0 0 1,0 0-1,0 0 0,0 0 0,0 0 1,0 0-1,0 0 0,0 0 0,0 0 1,0 0-1,0-1 0,0 1 0,0 0 1,0 0-1,0 0 0,0 0 0,0 0 1,1 0-1,-1 0 0,0 0 0,0 0 1,0 0-1,0 0 0,0 0 0,0 0 1,0 0-1,0 0 0,0 0 0,0 0 1,0 0-1,1 0 0,-1 0 0,0 0 1,0 0-1,0 0 0,0 0 0,0 0 1,0 0-1,0 0 0,0 0 0,1 0 1,0 0 29,1 0 0,0-1 0,0 1 1,-1-1-1,1 1 0,0-1 1,-1 0-1,1 0 0,-1 1 1,1-1-1,-1 0 0,1 0 1,-1-1-1,1 1 0,-1 0 1,2-3-1,4-3 12,-4 3-14,0 1 0,1 0 0,-1 0 0,1 0 0,3-2 0,-4 4-17,-1-1 1,0 1-1,0-1 0,1 1 1,-1-1-1,0 0 1,0 0-1,2-2 0,8-8 37,-10 11-43,0 0 0,0 1 0,0-1 0,0 0-1,0 1 1,0-1 0,3 0 0,5 0 24,-7-1-17,0 1 1,0 0 0,0 0-1,0-1 1,0 0 0,3-2-1,-3 2 26,1-1-1,0 1 0,0 0 0,6-2 0,-1 2 83,0 0 0,0 1 0,0 1 0,0 0 0,0 0 0,0 1 0,16 3 0,-23-4-93,1 2 0,-1-1 0,0 0 0,0 0 0,0 1 0,-1-1 0,1 1-1,3 3 1,8 6 351,10-3 69,-2 2-124,-11-4-211,0-1 0,0 0 0,1-1 0,10 4 0,-19-7-77,0-1 0,0 1 0,-1-1 0,1 1 0,0-1-1,0 0 1,0 0 0,0 0 0,-1 0 0,1 0 0,0 0-1,0 0 1,0-1 0,-1 1 0,1-1 0,0 1 0,-1-1 0,1 0-1,0 0 1,-1 0 0,4-1 0,3-3 70,3 0-21,-10 5-89,0 0 1,0-1-1,0 1 0,0-1 1,0 1-1,0-1 0,0 1 0,0-1 1,0 0-1,0 1 0,0-1 0,0 0 1,0 0-1,-1 0 0,1 0 0,0 0 1,0-1-1,2-14-66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37:35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298 219 1248,'0'0'389,"-2"3"-239,0-2-132,1 0 0,0 0 1,0 0-1,0 1 0,0-1 1,0 0-1,0 1 1,1-1-1,-1 1 0,0-1 1,1 1-1,-1-1 0,1 1 1,-1-1-1,1 1 1,0 0-1,0 2 0,2-4-108,-1 0 90,-1 0 1,1 0 0,-1 0 0,1 0-1,0 0 1,-1 0 0,1 0 0,-1-1 0,1 1-1,-1 0 1,1 0 0,-1-1 0,1 1-1,-1 0 1,1-1 0,-1 1 0,1 0-1,-1-1 1,0 1 0,1-1 0,-1 1 0,1 0-1,-1-1 1,0 0 0,1 0-62,-1 1 0,1-1 0,-1 1 0,1-1 0,-1 1 0,1-1 0,-1 1 0,1-1 1,-1 1-1,1-1 0,0 1 0,-1 0 0,1-1 0,0 1 0,-1 0 0,1-1 0,0 1 0,-1 0 0,1 0 0,0 0 0,0 0 0,-1 0 1,1 0-1,1 0 0,-2-3-126,-3-10 128,-7 0 97,7 10 68,3 3 230,0-2-149,1 0-207,-1 0-1,0 0 1,1 0 0,-1 0 0,0 0-1,0 0 1,0 0 0,-1 0 0,1 0-1,0 0 1,-1 0 0,1 0 0,-1 0-1,0-1 1,-10-8-44,11 11 64,-1-1 0,1 1-1,-1 0 1,1-1 0,-1 1 0,1 0-1,-1 0 1,1-1 0,-1 1 0,0 0-1,1 0 1,-1 0 0,1 0 0,-1-1-1,0 1 1,1 0 0,-1 0 0,1 0 0,-1 0-1,0 1 1,1-1 0,-1 0 0,1 0-1,-1 0 1,0 1 0,1-1 1,-10-1 166,8 1-87,0 0 0,0 0-1,0 0 1,0 0 0,0 0 0,0 0 0,0 1-1,0-1 1,1 1 0,-4 0 0,-3 4 74,7-4-94,-1 0 1,1 0 0,-1 0-1,1-1 1,-1 1-1,1 0 1,-1-1 0,1 1-1,-1-1 1,0 1 0,1-1-1,-1 0 1,-1 0 0,-4 0 169,5 0-184,-1 0-1,1 0 0,0 0 0,0 0 0,0 0 1,0 0-1,0 1 0,0-1 0,-4 2 0,-22 13 19,24-8-81,0-2 42,-9-4 117,-15-1-78,15 0-38,13 0-24,-1 1 0,1-1-1,0 0 1,0 0 0,0 0-1,0 0 1,0 0 0,0 0-1,0 0 1,0 0 0,0 0-1,0 0 1,-1 0 0,1 0-1,0 0 1,0 0 0,0 0 0,0 0-1,0 0 1,0 0 0,0-1-1,0 1 1,0 0 0,0 0-1,0 0 1,-1 0 0,1 0-1,0 0 1,0 0 0,0 0-1,0 0 1,0 0 0,0 0-1,0 0 1,0 0 0,0 0 0,0 0-1,0-1 1,0 1 0,0 0-1,0 0 1,0 0 0,0 0-1,0 0 1,0 0 0,0 0-1,0 0 1,0 0 0,0 0-1,0-1 1,0 1 0,0 0-1,0 0 1,0 0 0,0 0 0,0 0-1,0-1-3,0 1 1,0-1-1,0 1 0,0-1 0,0 1 1,0-1-1,0 1 0,0-1 0,0 1 0,0 0 1,-1-1-1,1 1 0,0-1 0,0 1 1,0-1-1,-1 1 0,1-1 0,0 1 0,-1 0 1,1-1-1,0 1 0,-1 0 0,1-1 1,0 1-1,-1 0 0,1-1 0,-1 1 0,1 0 1,0 0-1,-1 0 0,1-1 0,-1 1 1,1 0-1,-1 0 0,1 0 0,-1 0 0,1 0 1,-1 0-1,1 0 0,-1 0 0,0 0 1,-4-3-74,-6-7 128,9 7-42,2 3-128,-1 0 135,1 0 0,-1 0 0,0 0 1,1 0-1,-1 0 0,1 0 1,-1 0-1,0 0 0,1 1 0,-1-1 1,1 0-1,-1 0 0,1 0 1,-1 1-1,1-1 0,-1 0 0,1 1 1,-1-1-1,1 0 0,-1 1 1,1-1-1,-1 1 0,1-1 0,0 1 1,-1-1-1,1 1 0,0-1 1,-1 1-1,1-1 0,0 1 0,-1 21 994,2-20-922,-1 1 0,0 0-1,0-1 1,0 1 0,0 0-1,0-1 1,-1 1 0,1 0-1,-1-1 1,0 4 0,1-6-85,-5 9 223,0 0 0,0 0 0,-6 8 0,10-17-220,1 1-1,-1-1 1,1 1 0,0-1-1,0 1 1,-1-1 0,1 1-1,0-1 1,0 1-1,-1-1 1,1 1 0,0 0-1,0-1 1,0 1 0,0-1-1,0 1 1,0 0 0,0-1-1,0 1 1,0-1-1,0 1 1,0 0 0,0-1-1,0 1 1,1 0 0,-1-1 6,0 3 61,0-3 5,1 0-77,-1 0 0,1 0 1,-1 0-1,1 0 0,0 0 0,-1 0 0,1 0 0,-1 0 1,1 0-1,-1 0 0,1 0 0,0-1 0,-1 1 0,1 0 1,-1 0-1,1-1 0,-1 1 0,1 0 0,-1-1 0,1 1 1,-1 0-1,0-1 0,1 1 0,-1-1 0,1 1 0,-1-1 1,0 1-1,1 0 0,-1-1 0,0 0 0,0 1 0,1-1 0,-1 1 1,0-1-1,0 1 0,0-1 0,0 1 0,0-1 0,0 0 1,0 1-1,0-2 0,0-33-384,0 23 64,0 10 329,0 0-1,-1 1 1,1-1 0,0 1 0,-1-1 0,1 0 0,-1 1 0,1-1-1,-1 1 1,1-1 0,-1 1 0,0 0 0,0-1 0,0 1 0,0 0-1,0-1 1,-2-1 0,2 3-13,1-1 0,-1 0-1,1 1 1,0-1 0,-1 1 0,1-1 0,0 1-1,0-1 1,-1 0 0,1 1 0,0-1-1,0 0 1,0 1 0,0-1 0,0 0 0,0 1-1,0-1 1,0 0 0,0 1 0,0-1-1,0 0 1,0 1 0,1-2 0,-1 0-13,0-11-12,0 13 27,0 0-1,0 0 1,0 0 0,0-1 0,0 1-1,0 0 1,0 0 0,0 0 0,0 0-1,0 0 1,0 0 0,0 0 0,0 0-1,0 0 1,0 0 0,0 0 0,0-1-1,0 1 1,0 0 0,0 0 0,0 0-1,0 0 1,0 0 0,0 0 0,0 0-1,0 0 1,0 0 0,0 0-1,0 0 1,0 0 0,1-1 0,-1 1-1,0 0 1,0 0 0,0 0 0,0 0-1,0 0 1,0 0 0,0 0 0,0 0-1,0 0 1,0 0 0,0 0 0,1 0-1,-1 0 1,0 0 0,0 0 0,0 0-1,0 0 1,0 0 0,0 0 0,0 0-1,0 0 1,0 0 0,0 0 0,1 0-1,0 0-1,1 0 0,0-1-1,0 1 1,-1-1-1,1 1 1,0-1-1,-1 0 1,1 1 0,0-1-1,-1 0 1,1 0-1,-1 0 1,0-1 0,3-1-1,-4 3 1,0 0 0,0 0 1,1-1-1,-1 1 0,0 0 0,0 0 0,1 0 1,-1-1-1,0 1 0,0 0 0,1 0 0,-1 0 0,0 0 1,1 0-1,-1 0 0,0 0 0,1-1 0,-1 1 1,0 0-1,0 0 0,1 0 0,-1 0 0,0 0 0,1 1 1,-1-1-1,47 0 65,-32 0-78,1 1-15,0-2-1,20-2 1,136-12-147,108-1 331,272-35 105,-493 45-253,459-26 1130,-395 27-957,87-8-335,89-2 166,-232 14 67,97 4 564,-146 0-473,0 0 0,31 10 0,-22-6 71,-26-6-223,0-1 0,1 0 0,-1 0 0,0 1 1,0-1-1,0 1 0,0-1 0,1 1 0,-1-1 1,0 1-1,1 1 0,-2-2-12,0 0-1,0 1 1,0-1-1,0 0 1,0 1-1,0-1 1,0 0-1,-1 1 1,1-1-1,0 0 1,0 1-1,0-1 1,-1 0-1,1 1 1,0-1-1,0 0 1,-1 0-1,1 1 1,0-1-1,-1 0 1,1 0 0,0 1-1,-1-1 1,-4 5 32,-11 10 43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33:22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60 201 992,'-1'0'21,"0"0"1,0 0-1,0 0 1,0 1-1,0-1 0,0 0 1,-1 0-1,1 1 1,0-1-1,0 1 0,0-1 1,0 1-1,0-1 1,0 1-1,0-1 0,0 1 1,1 0-1,-2 1 1,-9 5 1566,11-7-1531,-1 0 1,1-1-1,-1 1 1,1 0 0,-1 0-1,1 0 1,-1 0 0,1 0-1,-1 0 1,1 0 0,-1 0-1,1 0 1,0 0 0,-1 0-1,1 0 1,-1 1-1,1-1 1,-1 0 0,1 0-1,-1 0 1,1 1 0,-1-1-1,1 0 1,0 0 0,-1 1-1,1-1 1,0 0 0,-1 1-1,1-1 1,0 1-1,-1-1 1,1 0 0,0 1-1,0-1 1,-1 1 0,1-1-1,0 1 1,-3 2 290,-7-10 180,20 1-43,-5-9-394,-2 9-72,0 0 0,1 0 0,-1 0 0,1 0 0,9-9 0,-1 0 32,-7 8 4,1 0-1,-1 1 0,1-1 0,1 1 0,-1 0 0,8-4 0,13-11 98,-5 4-77,0 0 1,32-17 0,-53 34-60,0 0 0,0 0 0,0-1 0,0 1 0,0 0 0,0 0 0,0 0 0,0 0 1,1 0-1,-1 0 0,0 1 0,0-1 0,0 0 0,0 0 0,0 1 0,0-1 0,0 1 0,0-1 0,0 1 0,0-1 1,0 1-1,-1 0 0,1-1 0,1 2 0,1 0 45,-1 1 1,0-1-1,1 1 1,-1-1-1,0 1 0,2 4 1,-3-5-11,-1 0 0,1 0 0,-1-1 0,0 1 0,1 0 0,-1 0-1,0 0 1,0 4 0,-3 24 117,0 0-1,-9 36 0,1-10 9,9-37-119,-4 8 40,-5 1 70,6-15-93,-7 24 0,7-22-315,-1 12-584,4-6-2717,2-6 1265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37:36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47 203 1312,'-26'-13'421,"25"12"-407,1 1 0,-1-1 0,1 1 0,-1 0-1,0-1 1,1 1 0,-1 0 0,0 0 0,1-1 0,-1 1-1,0 0 1,1 0 0,-1 0 0,0 0 0,0 0 0,1 0-1,-1 0 1,0 0 0,1 0 0,-1 0 0,-1 1-1,0-1 121,-1 0 751,3 0-240,0 0-85,3 0-186,2 0-111,1 0 1,-1-1 0,0 0 0,0 0-1,8-3 1,10-2 89,-11 4-90,1 1 0,21 1-1,21-2 92,166-27 403,-62 11-458,9-8-129,301-12 17,-299 27 144,-28 0-109,109-7 121,-83 13-215,-79-1-123,59-1 27,-24 7 523,-95 0-288,-24 0-107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37:37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2304,'0'0'752,"3"-3"-453,7-7-118,-9 9-165,-1 1-1,0-1 1,1 1-1,-1 0 1,1-1 0,-1 1-1,1 0 1,0-1 0,-1 1-1,1 0 1,-1 0-1,1 0 1,-1-1 0,1 1-1,0 0 1,-1 0 0,1 0-1,-1 0 1,1 0 0,1 0-1,3-1 94,8-9 425,-12 10-502,-1-1 0,1 1 1,-1-1-1,1 1 0,0 0 1,-1-1-1,1 1 0,-1 0 1,1 0-1,0 0 0,-1-1 1,1 1-1,0 0 0,-1 0 1,1 0-1,0 0 0,-1 0 1,1 0-1,0 0 0,-1 0 1,1 0-1,0 1 0,0-1 1,1 0 97,89 0 1363,-89 0-1467,0 1-1,0-1 0,1 0 1,-1 0-1,0 1 0,-1-1 1,1 1-1,0 0 0,0-1 1,0 1-1,0 0 0,0 0 1,-1 0-1,1 0 0,0 1 1,-1-1-1,1 0 0,-1 1 1,1-1-1,-1 1 0,2 2 1,3 3 83,-3-4-81,0 0 0,0 0 0,0 0 0,-1 1 0,0-1 0,1 1 0,-1 0 0,-1-1 0,1 1 0,0 0 0,-1 0 0,0 0 0,0 0 0,1 5 0,-2-6-11,2 8 25,-1-1-1,0 0 0,0 0 0,-1 1 0,-1-1 0,-3 19 0,3-23-17,-1 0-1,0 0 1,0 0-1,0 0 0,-1 0 1,0-1-1,0 1 1,-6 7-1,-5 10 81,-7 22 24,-5-12-16,23-29-103,1 0 5,-1 0-1,0 0 1,-1 0 0,1 0 0,-1 0-1,0-1 1,1 0 0,-1 0 0,-1 0-1,-6 4 1,-36 11 231,46-17-237,-15 5 87,16-6-95,0 0 0,-1 0 0,1 0 0,0 0 1,0 0-1,-1 1 0,1-1 0,0 0 0,-1 0 1,1 0-1,0 0 0,0 0 0,-1 0 0,1-1 1,0 1-1,0 0 0,-1 0 0,1 0 0,0 0 1,-1 0-1,1 0 0,0 0 0,0-1 0,-1 1 1,1 0-1,0 0 0,0 0 0,0 0 0,-1-1 1,1 1-1,0 0 0,0 0 0,0-1 1,0 1-1,0 0 0,-1 0 0,1-1 0,0 1 1,0 0-1,0 0 0,0-1 0,0 1 0,0 0 1,0-1-1,0 1 0,0 0 0,0-1 0,0 1-3,1 0 0,-1-1 0,0 1 0,1 0 0,-1-1 0,1 1 0,-1 0 0,1 0 0,-1 0 0,1 0 0,-1-1 0,1 1 0,-1 0-1,0 0 1,1 0 0,-1 0 0,1 0 0,-1 0 0,1 0 0,-1 0 0,2 0 0,13-2-159,-12 0 135,1 0 1,-1 1-1,1-1 0,-1 1 1,1 0-1,0 0 0,-1 0 1,1 0-1,0 1 0,7-1 1,207 1 372,-206 1-270,0 0 0,-1 0 0,1 1 0,12 4 0,-17-4-56,0-1-34,0 1 0,1-2 0,-1 1-1,1-1 1,8-1 0,11 1-2530,2 0 891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37:38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0 2560,'0'0'832,"0"0"-517,0 0-11,3 0 453,59 0 955,-55 1-1590,0 0-1,0 0 1,-1 1 0,1-1 0,0 2-1,-1-1 1,9 5 0,12 4 232,-5-1-5,-21-9-330,0 0 1,0 0 0,0 0 0,0 0 0,0 1-1,0-1 1,-1 0 0,1 1 0,0 1 0,4 6 110,-5-8-121,1-1-1,-1 1 1,1-1 0,-1 1-1,0 0 1,1-1 0,-1 1 0,0-1-1,0 1 1,1 0 0,-1-1-1,0 1 1,0 0 0,0-1-1,0 1 1,0 0 0,0-1-1,0 1 1,0 0 0,0-1-1,0 1 1,0 0 0,0-1-1,0 1 1,-1 0 0,1-1 0,0 1-1,0 0 1,-1-1 0,1 1-1,-1 0 1,-3 1 42,0 0 1,0 0-1,0-1 1,0 1-1,0-1 1,-5 1-1,2-1-1,-49 17-72,-21 6 161,15-9-256,61-15 93,1 0-1,-1 1 1,0-1 0,0 0 0,1 0-1,-1 1 1,0-1 0,0 0-1,1 1 1,-1-1 0,0 0-1,1 1 1,-1-1 0,0 1-1,1-1 1,-1 1 0,1 0 0,-1 0-1,1 0 11,1-1 0,-1 1 0,1 0 0,-1-1 0,1 1 0,0-1 0,-1 1 0,1-1 0,0 1 0,-1-1 0,1 0 0,0 1 0,0-1 0,0 0 0,-1 0 0,1 1-1,1-1 1,2 1-2,0 0 0,0-1 0,0 1 0,0-1 0,5 0 0,24 2-58,-24 0 43,-1 0 0,-1 0 1,1 1-1,0 0 0,-1 0 1,1 0-1,13 10 0,10 13 133,-20-19-63,-9-6-29,-1-1 1,0 1 0,0-1-1,0 1 1,0 0-1,0-1 1,0 1 0,0 0-1,0 0 1,0 0-1,0 0 1,0 0 0,0 0-1,-1 0 1,1 0-1,0 0 1,-1 0 0,1 0-1,-1 0 1,1 1-1,-1-1 1,0 0 0,1 0-1,-1 0 1,0 1 0,0-1-1,0 3 1,0-3-3,0 1 0,0-1 0,0 0 0,0 1 0,0-1 0,-1 1 0,1-1 0,-1 1 0,1-1 0,-1 0 0,1 1 0,-1-1 0,0 0 0,1 1 0,-3 1 0,1-1 4,-1 0 1,1 0-1,-1 0 0,0 0 1,-4 2-1,-12 7 31,8-2-18,0 0 0,-13 14 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37:39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1 155 896,'0'0'304,"0"0"-192,2 0-11,14 0 154,-4 1 104,0-1 0,1-1 0,12-2 0,87-25 686,71 7-438,-60 10-366,300-21 300,-404 31-527,144-10 146,-7 6-80,-13-5-139,-8 4 6,-61 1 58,57-3 22,-90 7-60,55-10 1,-92 10 33,2 1 6,0-1 0,1 1 1,-1 0-1,0 1 0,1 0 0,-1-1 1,0 2-1,10 2 0,-2 0 2,12 1 2,-20 2 3,-4-4-7,4 1-1,-6-4-6,0 0 0,1 0 0,-1 0 0,0 0 1,1 1-1,-1-1 0,0 0 0,1 0 1,-1 0-1,0 1 0,1-1 0,-1 0 0,0 0 1,0 1-1,1-1 0,-1 0 0,0 0 1,0 1-1,1-1 0,-1 0 0,0 1 0,0-1 1,0 0-1,0 1 0,0-1 0,1 1 1,-1-1-1,0 0 0,0 1 0,0-1 0,0 0 1,0 1-1,0-1 0,0 1 0,0-1 1,0 0-1,-1 1 0,1-1 0,0 0 0,0 1 1,0-1-1,0 0 0,0 1 0,-1-1 1,1 0-1,0 1 0,0-1 0,-1 1 0,-9 12 48,9-13-46,1 0-1,0 1 1,-1-1-1,1 1 1,0-1-1,-1 1 1,1-1-1,0 1 1,0-1-1,-1 1 1,1-1-1,0 1 0,0-1 1,0 1-1,0 0 1,0-1-1,0 1 1,0-1-1,0 1 1,0-1-1,0 1 1,0-1-1,0 1 0,0 0 1,1 0-1,-1 3 9,3-2-74,7 11 48,-7-6 50,-3-7-31,0 1 1,0-1-1,1 1 1,-1-1-1,0 1 1,0-1-1,0 0 1,1 1-1,-1-1 1,0 1-1,0-1 1,1 0-1,-1 1 1,0-1-1,1 0 1,-1 1 0,0-1-1,1 0 1,-1 1-1,0-1 1,1 0-1,-1 0 1,1 0-1,-1 1 1,1-1-1,-1 0 1,1 0-1,-1 0 1,0 0-1,1 0 1,-1 0-1,1 0 1,-1 0-1,1 0 1,0 0-1,4 3 35,0 1-29,-3-2-19,0-1 0,0 1 0,-1 0 0,1 0 0,0 0 0,-1 0 0,1 0 0,-1 0 0,1 0 0,-1 0 0,0 0 1,0 1-1,0-1 0,0 1 0,-1-1 0,2 5 0,-2 133-401,0-133 407,1 0 0,0 0 0,0 1-1,1-1 1,4 12 0,-4-14 13,-2-3 8,1 1-1,-1 0 1,1-1 0,-1 1-1,0 0 1,0 0 0,0 4-1,0-6-4,-1 1 0,1 0-1,0 0 1,0 0 0,0 0-1,1-1 1,-1 1 0,0 0-1,1 0 1,1 3-1,3 3 27,-4-6-27,0-1-1,0 1 1,-1-1 0,1 1-1,0-1 1,-1 1 0,1-1-1,-1 1 1,1 0-1,0 3 1,-1-3 53,0-2 59,0 0-59,0 0-80,0 0 0,0 0 58,-3 0-20,-40 0-104,6-1 142,-49 5-1,26 6 48,-39-5 90,-15 6-58,-23-8 21,-6-1-59,29 3-71,-276 19 132,88-6-171,43-3-35,176-2 76,83-13-32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37:40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94 266 1888,'-13'-13'613,"13"13"-606,0-1 0,0 1 0,-1 0 0,1 0 1,0-1-1,0 1 0,0 0 0,-1 0 0,1 0 0,0-1 0,0 1 0,-1 0 0,1 0 0,0 0 0,0 0 0,-1 0 0,1-1 0,0 1 0,-1 0 0,1 0 0,0 0 0,-1 0 0,1 0 0,0 0 0,-1 0 1,1 0-1,0 0 0,0 0 0,-1 0 0,1 0 0,0 0 0,-1 1 0,1-1 0,0 0 0,-1 0 0,1 0 0,-1 1 25,1-1 0,0 0 1,0 0-1,-1 0 0,1 0 0,0 0 0,-1 0 0,1 0 0,0 1 1,0-1-1,-1 0 0,1 0 0,0 0 0,-1 0 0,1 0 1,0 0-1,-1-1 0,1 1 0,0 0 0,-1 0 0,1 0 1,0 0-1,0 0 0,-1 0 0,1 0 0,0-1 0,0 1 0,-1 0 1,1 0-1,0 0 0,0-1 0,-1 1 0,1 0 0,0 0 1,0-1-1,-1 1 0,-5-9 483,9 5-5,-3 4-479,1-1-1,-1 1 1,1-1-1,-1 1 1,1-1-1,-1 1 1,0-1-1,1 1 1,-1-1-1,0 1 1,1-1-1,-1 0 1,0 1-1,0-1 1,1 0-1,-1 1 0,0-1 1,0 1-1,0-1 1,0 0-1,0 0 1,0 1-27,0 0 0,0 0 1,0-1-1,0 1 0,0 0 1,0 0-1,0 0 0,0 0 1,0 0-1,0 0 0,0 0 0,0 0 1,0 0-1,0 0 0,0-1 1,0 1-1,0 0 0,0 0 1,0 0-1,0 0 0,0 0 1,0 0-1,0 0 0,0 0 0,0 0 1,0 0-1,0 0 0,0 0 1,0-1-1,0 1 0,0 0 1,0 0-1,1 0 0,-1 0 0,0 0 1,0 0-1,0 0 0,0 0 1,0 0-1,0 0 0,0 0 1,0 0-1,0 0 0,0 0 1,1 0-1,-1 0 0,0 0 0,0 0 1,0 0-1,0 0 0,0 0 1,0 0-1,0 0 0,0 0 1,0 0-1,1 0 0,1 0 27,1-1-1,-1 1 0,1-1 1,-1 0-1,1 0 1,-1 0-1,0 0 1,1 0-1,-1-1 0,4-2 1,-3 2-10,1-1 1,-1 1-1,1 0 1,-1 1-1,1-1 1,7-1-1,41-3 97,254-38 378,-133 26-382,104-13-47,-122 5-14,1 5 6,-5-2 64,-24 15-81,-61 2-99,55-1-72,19 7 315,-138 0-170,1 0 0,-1 0-1,0 1 1,0-1-1,0 1 1,0-1-1,0 1 1,0-1 0,0 1-1,-1 0 1,1 0-1,3 2 1,-4-2 1,0 0 0,0-1 0,0 1-1,1 0 1,-1-1 0,0 1 0,1-1 0,-1 1 0,1-1 0,-1 0 0,3 1 0,-4-1-14,0 0-1,0-1 1,0 1 0,1 0 0,-1 0 0,0 0-1,0 0 1,0 0 0,0 0 0,0 0 0,0 0-1,0 0 1,0 0 0,0 0 0,0 0 0,1 0-1,-1 0 1,0 0 0,0 0 0,0 1 0,0-1 0,0 0-1,0 0 1,0 0 0,0 0 0,0 0 0,0 0-1,0 0 1,0 0 0,0 0 0,1 0 0,-1 0-1,0 0 1,0 0 0,0 0 0,0 0 0,0 1-1,0-1 1,0 0 0,0 0 0,0 0 0,0 0-1,0 0 1,0 0 0,0 0 0,0 0 0,0 0 0,0 0-1,0 0 1,0 1 0,0-1 0,0 0 0,0 0-1,0 0 1,0 0 0,0 0 0,0 11 109,0-9-22,0-2-42,0 0-85,2-2 5,-1 1 14,0-1 2,0 1 1,1 0 0,-1 0-1,0 0 1,0 0 0,0 1-1,1-1 1,-1 0 0,1 0-1,-1 1 1,0-1 0,1 1-1,-1-1 1,1 1-1,-1 0 1,1 0 0,-1 0-1,1-1 1,2 2 0,-3-1-7,-1 0 0,1 0 0,-1 0 0,1 0 1,-1 0-1,1 0 0,-1 0 0,1-1 0,-1 1 0,1 0 1,-1 0-1,1 0 0,-1 0 0,1-1 0,-1 1 0,0 0 0,1 0 1,-1-1-1,1 1 0,-1 0 0,0-1 0,1 1 0,-1 0 1,0-1-1,1 1 0,-1 0 0,0-1 0,0 1 0,1-1 1,-1 1-1,0-1 0,0 1 0,0-1 0,0 1 0,0-1 0,1 1 1,-1-1-1,0 1 0,0-1 0,0 1 0,-1-1 0,1 1 12,0-1 0,0 1 0,0 0 0,0 0 0,0 0 0,0 0 0,0 0 0,0 0 0,0 0-1,0 0 1,0 0 0,0 0 0,0-1 0,0 1 0,0 0 0,0 0 0,0 0 0,0 0-1,0 0 1,0 0 0,0 0 0,0 0 0,1 0 0,-1 0 0,0 0 0,0-1 0,0 1 0,0 0-1,0 0 1,0 0 0,0 0 0,0 0 0,0 0 0,0 0 0,0 0 0,0 0 0,0 0-1,0 0 1,1 0 0,-1 0 0,0 0 0,0 0 0,0 0 0,0 0 0,0 0 0,0 0 0,0 0-1,0 0 1,0 0 0,0 0 0,1 0 0,-1 0 0,0 0 0,0 0 0,0 0 0,0 0-1,26 0-1706,-23 0 896,-1 0 330,-1 0 474,0 0-1,0 0 0,0 0 1,0 0-1,0 1 1,0-1-1,0 0 0,0 1 1,0-1-1,0 0 1,0 1-1,0-1 0,0 1 1,0-1-1,0 1 1,0 0-1,-1-1 0,1 1 1,1 1-1,-1 0 9,0 0 0,0 0 0,0 0 0,0 0 0,0 0 0,0 0 0,-1 0 0,1 0 0,0 3 0,0 6 43,0 0 1,-1 1-1,-1 11 0,0-5-27,1-15 1,1 0 1,-1 0 0,1 1 0,0-1 0,0 0 0,0 0 0,0 0 0,1 0 0,-1 0 0,1 0 0,0 0 0,3 3 0,5 13-3,-10-18-5,1 0 1,-1 0-1,0 0 0,0-1 0,1 1 0,-1 0 0,0 0 0,1 0 1,-1 0-1,1 0 0,-1-1 0,1 1 0,-1 0 0,1 0 0,-1-1 1,1 1-1,0 0 0,0 0 0,9 6 4,5 17-5,-2-9 59,-10-12 202,-6-3-80,1 0-165,1 0 1,-1 1-1,0-1 0,0 1 0,1-1 0,-1 1 0,0 0 1,1 0-1,-1-1 0,-2 3 0,-3 2 4,4-4 14,0 0 1,0-1-1,0 1 1,1-1-1,-1 1 1,0-1-1,0 0 1,0 0 0,0 0-1,-4-1 1,-4 0 145,-2 2 4,1 0 0,-24 5 0,3-1 37,-133 11 497,161-16-700,-112 5 328,-200 22 583,133-10-572,-89-2 43,185-12-251,-84 8 48,19-6 38,104-1-168,-32 0 21,-15-9 12,-8-1-51,47 4-160,52 2 84,0-1-1,1 1 1,-1-1 0,1-1-1,-1 1 1,1 0 0,0-1-1,-7-3 1,11 4 4,-1 1 1,1 0 0,-1-1-1,1 1 1,-1-1 0,1 1-1,-1-1 1,1 1 0,-1-1-1,1 1 1,0-1 0,-1 1-1,1-1 1,0 0 0,-1 1 0,1-1-1,0 0 1,0 1 0,0-1-1,0 0 1,0 1 0,0-1-1,-1 0 1,1 1 0,1-2-1,-1 2 22,0-15-393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37:41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1 1408,'-29'0'880,"29"0"-865,0 0-1,0 0 1,0 0 0,0 0-1,0 0 1,0 0 0,-1 0-1,1 0 1,0 0 0,0 0 0,0 0-1,0 0 1,0 0 0,0 0-1,0 0 1,0 0 0,0 0-1,0 0 1,-1 0 0,1 0-1,0 0 1,0 0 0,0 0-1,0 0 1,0 0 0,0 0 0,0 0-1,0 0 1,0 0 0,0 0-1,0 1 1,0-1 0,0 0-1,0 0 1,0 0 0,-1 0-1,1 0 1,0 0 0,0 0 0,0 0-1,0 0 1,0 0 0,0 0-1,0 1 1,0-1 0,0 0-1,0 0 1,0 0 0,0 0-1,0 0 1,0 0 0,0 0-1,0 0 1,0 0 0,0 0 0,1 1-1,-2 0 62,1 0 0,0 1 0,0-1-1,0 0 1,-1 0 0,1 1 0,0-1-1,-1 0 1,1 0 0,-1 0 0,0 0-1,-1 2 1,1-1 4,0 0 0,0 0 1,0 0-1,0 0 0,0 0 0,0 0 0,1 0 0,-1 0 0,1 0 0,-1 1 0,1-1 1,0 0-1,0 3 0,0 9 123,1-3-50,-1 0 0,0-1 0,-4 19 1,-6 18 219,5 10-96,-3-10 86,13-11-86,-5-33-248,0 0-1,0-1 1,-1 1-1,1-1 1,-1 1-1,-1 4 1,0-3 34,1 1 0,0-1 0,0 0 0,1 1 0,-1-1-1,1 10 1,0-6 60,1-5-89,-1 0 0,0 0 0,0 0 0,0 0 0,0 0 0,0 0 0,-1 0 0,1 0 0,-1-1-1,-1 5 1,-6 6-311,9-13 268,-1 0-1,0 1 0,1-1 1,-1 0-1,0 0 1,1 1-1,-1-1 1,1 0-1,-1 0 1,0 0-1,1 0 0,-1 1 1,1-1-1,-1 0 1,0 0-1,1 0 1,-1 0-1,1 0 1,-1 0-1,1 0 0,-1 0 1,1 0-1,0-1 1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37:43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2560,'-15'16'960,"15"-16"-768,0 31-32,0-15 352,0-1-320,0 1 128,0 15-192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37:44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0 2656,'-31'47'960,"31"-47"-736,15 47-64,1-32-64,-1 1-96,1 15 128,0 0-64,-1-15-320,1 15 160</inkml:trace>
  <inkml:trace contextRef="#ctx0" brushRef="#br0" timeOffset="0.5">32 826 2304,'-16'94'864,"16"-94"-672,16 77-32,-16-45 256,15-1-256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37:49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2619 376 1664,'-13'0'528,"13"0"-525,0 0 1,0 0 0,0 0-1,-1 0 1,1 0-1,0 0 1,0 0-1,0 0 1,0 0-1,0 0 1,0 0 0,0 0-1,0 0 1,0 0-1,0 0 1,0 0-1,-1 0 1,1 0-1,0 0 1,0 0 0,0 0-1,0 0 1,0 0-1,0 0 1,0 0-1,0-1 1,0 1-1,0 0 1,0 0 0,0 0-1,-1 0 1,1 0-1,0 0 1,0 0-1,0 0 1,0 0-1,0 0 1,0 0 0,0 0-1,0 0 1,0-1-1,0 1 1,0 0-1,0 0 1,0 0-1,0 0 1,0 0 0,0 0-1,0 0 1,0 0-1,0 0 1,0 0-1,0-1 1,0 1-1,0 0 1,0 0 0,0-10 150,0 10-148,0 0-1,0-1 1,0 1 0,0 0-1,0 0 1,0 0 0,0 0-1,1 0 1,-1 0-1,0 0 1,0 0 0,0 0-1,0 0 1,-1-1-1,1 1 1,0 0 0,0 0-1,0 0 1,0 0 0,0 0-1,0 0 1,0 0-1,0 0 1,0 0 0,0 0-1,0 0 1,0 0-1,0-1 1,0 1 0,0 0-1,0 0 1,0 0 0,0 0-1,0 0 1,0 0-1,-1 0 1,1 0 0,0 0-1,0 0 1,0 0-1,0 0 1,0 0 0,0 0-1,0 0 1,0 0-1,0 0 1,0 0 0,-1 0-1,1 0 1,0 0 0,0 0-1,0 0 1,0 0-1,0 0 1,0 0 0,0 0-1,-1 0 1,1 0-1,-1 0 1,1 0-1,0 0 1,-1 0-1,1 0 1,-1 0-1,1 0 1,0 0-1,-1 0 1,1 0-1,-1 0 1,1-1-1,0 1 1,-1 0-1,1 0 1,-1 0-1,1-1 1,0 1-1,-1 0 1,1 0-1,0-1 1,0 1-1,-1 0 1,1-1-1,0 1 1,0 0-1,-1-1 1,1 1-1,0-1 1,-5-6-33,-10 2 1,8 2 57,1 0-1,1 0 1,-10-7 0,10 7 25,-1-1 0,1 0 0,-1 1 0,0 0-1,-9-3 1,5 4 39,-11-3 56,-10-16 67,-3 10-58,-13-12 91,29 16-182,0 2 1,-29-6-1,-7-2 27,-115-31-75,18 8-11,29 7 2,-119-18-290,173 32 155,26 5 17,-69-7-1,-130 14 177,139 4 132,71-1-127,-44 5 0,2 12-2,52-11-56,-30 8 33,1 1 0,-85 39 0,96-34-13,-75 36 54,25-10-1,35-17-68,18-12-17,10-5 13,-37 24 1,41-23 18,-26 12 0,30-16-25,15-8-12,0 1 1,1-1 0,-1 1 0,1 0-1,-1 0 1,-2 3 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37:50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1 3648,'-46'0'1344,"46"16"-1024,-16-1-128,16 1-288,0 30 0,-15-14 192,15-1-64,0 0 64,-16 0-32,0 16-64,16-16 32,16 0 512,0 0-288,30 1 256,17-32-288,15 15-1824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33:23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1902 1303 1472,'0'0'475,"0"0"-283,0-2 80,0-11 3322,-3 13-3477,1 0-67,0-1 0,1 1 0,-1-1 0,0 1-1,1-1 1,-1 1 0,0-1 0,1 0-1,-1 0 1,1 0 0,-1 0 0,1 0 0,0 0-1,-3-2 1,1 0 163,0 3-157,0-1-1,0 0 0,0 0 0,0 0 0,0 0 0,1-1 0,-1 1 0,0-1 0,0 0 0,1 1 0,-1-1 0,1 0 0,0-1 1,0 1-1,-4-5 0,1 2-23,1-1-1,0 1 1,0-1 0,1 0 0,-6-12-1,8 15-24,0 0-1,0 0 0,0 0 0,0 0 1,-1 0-1,1 0 0,-1 0 0,0 1 1,0-1-1,0 0 0,0 1 0,-4-4 0,-1-1 9,-1 0 11,0-1 0,-14-8 0,0-2 19,11 5-22,-6-5 18,9 12-18,0 2 0,0-1 0,0 1 1,-10-3-1,-36-19 69,-71-50 79,90 55-112,0-2 1,2-1 0,1-2 0,-33-33-1,20 17-61,-100-70 0,99 79 6,-97-61 129,29 19-132,23 6 34,58 42 97,-56-35-1,-78-32 312,-33-12-283,107 62-261,62 36-1,7-4-178,6 3 46,18 8 230,-1 1 1,1 0-1,0 0 1,0 0-1,0 0 1,-1 0-1,1 0 1,0 0-1,0 0 1,-1 0-1,1 0 1,0 0-1,0 0 1,0 0 0,-1 0-1,1 0 1,0 0-1,0 0 1,0 0-1,-1 0 1,1 0-1,0 0 1,0 1-1,0-1 1,-1 0-1,1 0 1,0 0-1,0 0 1,0 0-1,0 1 1,-1-1 0,1 0-1,0 0 1,0 0-1,0 0 1,0 1-1,0-1 1,0 0-1,0 0 1,-1 1-1,1-1 1,0 0-1,0 0 1,0 0-1,0 1 1,0-1 0,0 0-1,0 0 1,0 0-1,0 1 1,0-1-1,0 0 1,0 3-88,0-3 22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37:51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1312,'47'-16'480,"-47"16"-352,62 0-64,-46 0 896,15 0-544,0 0-96,0 16-192,16-16 224,-16 15-160,-15 1 256,-1-16-256,1 15 800,-16 1-544,-16-16 32,1 16-320,-1-1 128,-15 1-192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37:51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1984,'0'0'640,"0"2"-389,0-1-240,0-1 0,0 0 0,0 1 0,0-1 0,0 1 0,0-1 0,0 1 1,0-1-1,1 0 0,-1 1 0,0-1 0,0 1 0,0-1 0,0 0 1,1 1-1,-1-1 0,0 0 0,0 1 0,0-1 0,1 0 0,-1 1 0,0-1 1,1 0-1,-1 1 0,0-1 0,1 0 0,-1 0 0,0 0 0,1 1 0,0-1 1,5 5 325,0 5 58,7-2 186,-12-7-546,0 1-1,0-1 1,0 1-1,0-1 1,0 1-1,0 0 1,-1-1-1,1 1 1,0 0-1,0 2 0,7 17 851,-6-17-790,0 1 0,0-1 0,-1 0 0,1 0 0,-1 1 0,0-1 0,0 0 0,0 1 0,-1-1 0,0 1 0,1-1 0,-2 1 0,1-1 0,0 1 0,-3 7 0,1-3 40,-1 2-2,1 0 0,-1 0 0,2 0 0,-1 17 0,1-6-18,-5 29-1,2-28 124,0 34-1,4 34 286,-1-84-478,1-1 1,-1 1 0,-3 9-1,0 7 83,4-21-117,0-1 0,0 0 0,0 0-1,0 0 1,1 0 0,-1 0 0,0 0 0,0 0 0,1 0 0,-1 0 0,1 0 0,-1 0 0,1 0 0,-1-1 0,1 1 0,-1 0-1,2 1 1,-2-2 5,1 1 0,-1-1-1,1 1 1,-1-1 0,0 1-1,0-1 1,1 1 0,-1 0 0,0-1-1,0 1 1,1-1 0,-1 1-1,0-1 1,0 1 0,0 0-1,0-1 1,0 1 0,0-1-1,0 1 1,0 0 0,0-1-1,0 1 1,-1-1 0,1 1-1,0 0 1,0 0-18,0 1-724,0-2 156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37:52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0 2304,'0'4'276,"0"4"-5,0 0 0,0-1 0,-2 10 0,-9 4 513,6 8-149,0-13-226,3-10-259,1 1 1,-1-1-1,1 0 1,0 1-1,0 10 0,1 165 1370,0-180-1685,0-2-896,0 0 261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37:52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1472,'26'-13'475,"-15"10"-283,-2 4-15,1 1 0,-1 0 1,17 6-1,-12-4 134,-11-3-256,0 0 1,0 0-1,0 0 1,0 1-1,1-1 1,-2 1-1,1-1 1,4 3 0,-7-3-44,1 0 0,0 0 1,-1 0-1,1-1 1,-1 1-1,1 0 1,-1 0-1,1 0 1,-1 0-1,0 0 1,1 0-1,-1 0 1,0 0-1,0 0 1,1 0-1,-1 0 1,0 0-1,0 0 0,0 0 1,-1 0-1,1 0 1,0 0-1,0 0 1,0 0-1,-1 0 1,1 0-1,0 0 1,-1 0-1,1 0 1,-1-1-1,0 2 1,-2 3 108,0-1 0,-1 0 1,1 0-1,-7 6 1,5-5 2,-1 0-13,1-1-1,-1 0 1,-10 7 0,4-4-15,-7 4 223,-2 2 58,20-12-361,0-1-1,1 1 0,-1 0 0,0 0 1,1 0-1,-1 0 0,0 0 1,1 0-1,-1 0 0,1 0 0,-1 0 1,1 0-1,0 0 0,0 0 0,-1 0 1,1 0-1,0 1 0,0 0 0,0-1-1,0 0-1,0-1 0,0 1 0,0 0 0,0-1 0,0 1 0,0 0 0,0 0 0,0-1 0,1 1 0,-1 0 0,0-1 0,0 1 0,1 0 0,-1-1 1,0 1-1,1-1 0,-1 1 0,1 0 0,-1-1 0,1 1 0,-1-1 0,1 1 0,-1-1 0,1 0 0,-1 1 0,1-1 0,0 1 0,0-1 0,2 1 18,-1-1 0,1 1 0,0-1-1,0 0 1,-1 0 0,6-1 0,7 0 183,-5 1-141,-6-1-47,-1 1-1,1 0 1,-1 0 0,1 0-1,-1 0 1,1 1 0,0 0-1,4 1 1,2 2 15,-7-2-17,0-1 0,0 0 0,0 0 1,0 0-1,1 0 0,-1 0 0,0-1 0,0 1 0,6-1 0,32 0 360,-38 0-394,-4 0-46,0-1 0,0 1 0,0 0 1,0 0-1,0 0 0,0 0 0,0 0 1,0 0-1,-1 0 0,0 1 0,-1-1-290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37:53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72 1472,'0'0'475,"0"0"-283,0 0-64,0 0 74,0 0-36,0 0 106,0 0-54,3 0 134,1 0-252,-2 0-34,1 0 1,0 0-1,0 0 0,-1-1 0,1 1 0,0-1 0,2 0 1,42-25 39,-34 21-26,-11 1-48,4-3 22,15 2-6,-14-2-76,-6 7 26,-1-1 1,0 1-1,1-1 0,-1 1 0,0 0 0,1-1 0,-1 1 1,0 0-1,1-1 0,-1 1 0,1 0 0,-1-1 1,1 1-1,-1 0 0,0 0 0,1 0 0,-1-1 0,1 1 1,-1 0-1,1 0 0,-1 0 0,1 0 0,-1 0 1,1 0-1,-1 0 0,1 0 0,-1 0 0,2 0 1,5 0-23,-5 1 17,0-1 0,0 0 1,0 0-1,0 0 0,0 0 1,0-1-1,1 1 0,-1-1 1,3 0-1,3-4 41,-8 5-31,0 0-1,0-1 1,1 1-1,-1 0 0,0 0 1,0 0-1,0 0 0,0 0 1,0 0-1,0 0 0,0 0 1,1 0-1,-1 0 0,0-1 1,0 1-1,0 0 0,0 0 1,0 0-1,1 0 1,-1 0-1,0 0 0,0 0 1,0 0-1,0 0 0,0 0 1,1 0-1,-1 0 0,0 0 1,0 0-1,0 0 0,0 1 1,0-1-1,1 0 0,-1 0 1,0 0-1,0 0 1,0 0-1,0 0 0,0 0 1,0 0-1,0 0 0,1 0 1,-1 1-1,0-1 0,0 0 1,0 0-1,0 0 0,0 0 1,0 0-1,0 1 0,4 3 84,9 1 325,-11-4-346,0 0 0,0 1 0,0-1 0,0 0 0,0 1 0,0 0 0,0 0 0,-1-1 0,1 1 0,-1 0 0,1 0 0,-1 0 0,0 0 0,1 1 0,-1-1 0,0 0 0,-1 0 0,1 1 0,0-1 0,0 5 0,-1-5-46,0-1 0,0 1 0,0 0 0,0 0 0,1-1 0,-1 1 0,1 0 0,-1-1 0,1 1 0,-1-1 0,1 1 0,0 0 0,0-1 0,0 0 0,0 1-1,0-1 1,0 0 0,0 1 0,0-1 0,1 0 0,-1 0 0,0 0 0,1 0 0,-1 0 0,1 0 0,-1 0 0,3 0 0,2 1 49,0 0-1,0-1 0,0 0 1,0 0-1,1 0 0,8-1 0,-13 0-50,-1 0-1,1-1 1,0 1-1,0 0 1,-1-1-1,1 1 1,-1-1-1,1 0 0,0 1 1,-1-1-1,1 0 1,-1 0-1,2-1 1,4-2 14,3-1 57,-9 5-79,0 0 0,0-1-1,0 1 1,0 0 0,0-1 0,1 1 0,-1-1-1,-1 0 1,1 1 0,0-1 0,0 0 0,0 1-1,0-1 1,0 0 0,-1 0 0,1 0 0,0 0-1,-1 0 1,1 0 0,0 0 0,-1 0 0,1 0-1,-1 0 1,0 0 0,1 0 0,-1 0 0,0 0-1,0 0 1,0-1 0,0 1 0,0 0 0,0-2-1,0-15-653,0 5 192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38:00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265 17 320,'0'0'112,"0"-3"-69,0-7-59,0 7-80,0 3 37,3 0 75,6 0-41,-14 0-3,3 0 41,0 0 1,0 0 0,0 0 0,1 0 0,-1 0 0,0 1 0,0-1 0,1 1-1,-3 0 1,0 6 157,4-7-161,-1 0 0,1 1 0,0-1 0,0 1 0,-1-1-1,1 0 1,0 1 0,-1-1 0,1 1 0,0-1-1,-1 0 1,1 0 0,-1 1 0,1-1 0,0 0 0,-1 0-1,1 1 1,-1-1 0,1 0 0,-1 0 0,1 0-1,-1 0 1,1 0 0,-1 1 0,1-1 0,-1 0 0,1 0-1,-1 0 1,1-1 0,-1 1 0,0 0 0,-6 0 70,5 0-58,0-1 1,0 1-1,-1 0 0,1 1 1,0-1-1,0 0 0,0 1 1,0-1-1,-3 2 1,-3 2 150,7-3-141,-1 0 1,1 0-1,-1 0 0,1 0 0,-1 0 0,1-1 0,-1 1 0,1-1 1,-1 1-1,0-1 0,1 0 0,-1 1 0,0-1 0,-2 0 1,-8 0 57,4 0-39,0 0-1,0 0 1,-16-3 0,8-2-2,9 3-31,1 1 0,-1-1 0,0 1 0,-9-1 0,14 2-13,0 0 1,1 0 0,-1 0 0,0 0 0,1-1 0,-1 1-1,0 0 1,1-1 0,-1 0 0,1 1 0,-1-1-1,1 0 1,-1 0 0,-1-1 0,-5-3-72,-8 2-382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38:01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1312,'0'0'421,"0"0"-245,0 0-58,0 0 127,2 0-58,289 0 863,-282 0-1023,-1 1 0,1 0 0,-1 0 0,11 4 0,-13-3-1,1 0-1,0-1 0,0 0 0,7 0 1,-12-1-21,0 0 0,0 1 1,0-1-1,0 0 1,0 1-1,0-1 1,0 1-1,0 0 0,0 0 1,0-1-1,0 1 1,2 2-1,-3-2 22,0 0-1,1 0 1,-1-1-1,0 1 1,0-1-1,1 1 1,-1-1 0,0 1-1,1-1 1,-1 0-1,3 1 1,-1-1 154,-6 0-85,-7 0-74,7 0-86,6 0 16,-2 0 43,0 0 1,0 0 0,-1 1-1,1-1 1,0 0 0,0 1-1,-1-1 1,1 0 0,0 1-1,-1-1 1,1 1 0,0-1-1,-1 1 1,1-1 0,0 1-1,-1 0 1,1-1 0,-1 1-1,1 0 1,10 19 14,-10-18 3,2 14 24,-3 0-9,1-12-21,0 0 0,-1 1 0,0-1 0,0 0 0,-1 0 0,1 1 0,-1-1 0,-2 8 0,1-9-10,0 1 1,1 0 0,-1-1 0,1 1 0,0 0 0,0 0 0,0-1-1,0 1 1,0 7 0,1-9 0,0-1-1,0 1 1,0 0 0,0-1-1,-1 1 1,1 0 0,0-1-1,-1 1 1,0 0-1,1-1 1,-1 1 0,0-1-1,0 1 1,-1 1 0,-3 5 0,-10 23 61,14-29-37,0 1 1,1-1 0,-1 0 0,1 0 0,0 1 0,-1-1 0,1 0 0,1 5 0,-1-3 69,0-4-89,0 0-1,0 0 1,0 0 0,0 0-1,0 0 1,0 0 0,0 0-1,0 0 1,0 0-1,0 1 1,0-1 0,0 0-1,0 0 1,0 0-1,0 0 1,0 0 0,0 0-1,0 0 1,0 0 0,0 0-1,0 0 1,0 0-1,0 1 1,0-1 0,0 0-1,0 0 1,0 0 0,0 0-1,0 0 1,-1 0-1,1 0 1,0 0 0,0 0-1,0 0 1,0 0 0,0 0-1,0 0 1,0 0-1,0 0 1,0 0 0,0 0-1,0 0 1,0 0-1,-1 0 1,1 0 0,0 0-1,0 0 1,0 0 0,0 0-1,0 0 1,0 0-1,0 0 1,0 0 0,0 0-1,0 0 1,-1 0 0,-9 3 87,9-3-89,1 1 1,-1 0-1,1-1 0,-1 1 0,1-1 0,-1 1 1,0-1-1,1 1 0,-1-1 0,0 0 1,0 1-1,1-1 0,-1 0 0,0 0 0,0 1 1,1-1-1,-1 0 0,0 0 0,0 0 1,1 0-1,-1 0 0,0 0 0,0 0 0,0 0 1,1 0-1,-1-1 0,0 1 0,0 0 0,1 0 1,-1-1-1,0 1 0,0 0 0,1-1 1,-1 1-1,0-1 0,0 0 0,-3-1 8,1 1-2,1 0 0,0 1 1,-1-1-1,1 1 0,-1 0 1,1 0-1,-1 0 0,-3 0 1,-7 0 6,-1-1-7,-25-5 1,22 3-29,1 0 0,-18 1 0,-150 2 234,185 0-239,1-1 1,-1 1-1,1 0 0,-1-1 1,1 1-1,-1-1 0,0 1 1,1-1-1,-1 0 1,2-1-1,11-4-497,-10 5 76,0 0 0,1 0 0,-1 1 0,8 0 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38:02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33 480,'-9'0'229,"24"0"268,26 0 148,-26 0-447,-6 1-74,0-1 0,0-1-1,14-1 1,2-3 16,0 1 1,26 0-1,30 4-17,-78 0-108,1 0 1,0-1-1,-1 1 1,1-1-1,0 1 1,-1-1-1,1 0 1,-1 0-1,1-1 1,-1 1-1,5-3 1,-6 3-5,9-3 371,-22 5-182,9-1-195,1 0 1,-1 0 0,0 1 0,1-1 0,-1 0 0,1 1 0,-1-1 0,0 1 0,1 0-1,0-1 1,-1 1 0,1 0 0,-2 1 0,-5 3-8,-8-2-73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38:02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1 320,'0'93'304,"0"-89"-293,0-1 0,-1 0-1,1 0 1,-1 1 0,0-1 0,0 0 0,0 0 0,-3 5-1,0 3 5,2-7 87,1 0 0,-1 0 0,0 0-1,0 0 1,0-1 0,-1 1 0,1 0 0,-1-1 0,0 0 0,-4 4 0,5-5-34,1-1-43,1-1 0,-1 1-1,1-1 1,-1 0 0,1 1-1,-1-1 1,1 0 0,-1 0-1,1 0 1,-1 1 0,0-1-1,1 0 1,-1 0 0,1 0-1,-1 0 1,0 0 0,1 0-1,-1 0 1,1 0 0,-1 0-1,0 0 1,1 0 0,-1 0-1,1 0 1,-2-1 0,2 1 21,-2 0 168,-1-3-22,-1-1-141,1 0 8,-1 1 0,0-1 0,0 1 0,-6-5 0,0 4 28,9 4-85,-1-1 0,1 1-1,0-1 1,0 1 0,0-1-1,0 1 1,0-1 0,0 1-1,0-1 1,0 0 0,0 0 0,0 0-1,1 1 1,-1-1 0,0 0-1,0 0 1,0-2 0,-2-2-10,3 5 9,0-1 0,0 0 1,-1 1-1,1-1 0,0 1 0,-1-1 0,1 0 0,0 1 0,-1-1 0,1 1 0,-1-1 0,1 1 0,-1-1 0,1 1 0,-1 0 0,1-1 0,-1 1 0,0 0 1,1-1-1,-1 1 0,0-1 0,-4-1 15,-3-3 1,6 4-28,1 0 0,0 0 0,-1 1 0,1-1-1,-1 0 1,1 1 0,-1-1 0,1 0 0,-1 1 0,0 0-1,1-1 1,-1 1 0,-2 0 0,-11 3-80,2 7-197,10-7-1173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38:02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2080,'15'-16'768,"1"16"-608,15 0-32,-15 0 480,15 0-352,-16 0 32,16 0-160,1 0 256,-1 0-192,0 16-2848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33:23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368 48 2080,'0'0'667,"0"-3"-411,0 3-248,0-1 1,0 1 0,0-1 0,0 1-1,0-1 1,0 1 0,0 0 0,0-1 0,0 1-1,0-1 1,0 1 0,-1-1 0,1 1-1,0-1 1,0 1 0,0 0 0,-1-1 0,1 1-1,0 0 1,-1-1 0,1 1 0,0 0-1,-1-1 1,1 1 0,0 0 0,-1-1 0,1 1-1,-1 0 1,0 0 0,-15-1 595,14 1-528,0 0 0,0 0 0,0 0 0,-1 0 0,1-1-1,0 1 1,0 0 0,0-1 0,-2 0 0,-4-4 283,6 4-297,1 0-1,0 0 1,-1 0 0,1 0 0,-1 1 0,1-1-1,-1 1 1,0-1 0,1 1 0,-1-1-1,1 1 1,-1 0 0,0 0 0,-2 0-1,-6 0 55,7 1-83,-1-1 0,0 0 0,1 0-1,-1 0 1,1-1 0,-1 1 0,1-1-1,-6-1 1,-1-2 92,7 2-82,0 1 0,0 0 0,0 0 0,0 0 0,0 0 0,0 0 0,-1 1 0,1-1 0,-6 1 0,-6 0 69,4-1-75,1 1 1,-1 1-1,-17 2 0,-3 7-5,18-7-10,10-3-18,1 0 0,0 1 1,-1-1-1,1 1 0,0 0 0,0-1 1,0 1-1,0 0 0,0 0 0,0 1 1,0-1-1,0 0 0,0 1 0,-2 1 0,-12 10 7,10-10-3,5-2-1,0-1 0,1 0-1,-1 1 1,0-1 0,1 0-1,-1 1 1,1-1 0,-1 1 0,1-1-1,-1 1 1,1-1 0,-1 1 0,1-1-1,0 1 1,-1-1 0,1 1 0,-1 0-1,1-1 1,0 1 0,0 0 0,0-1-1,-1 1 1,1 0 0,0-1-1,0 1 1,0 1 0,-1 0 6,0 0-3,0 1 1,0-1-1,1 0 0,-1 1 1,0-1-1,1 1 1,-1-1-1,1 1 1,0-1-1,0 1 0,0-1 1,0 1-1,1-1 1,-1 1-1,0-1 1,1 1-1,0-1 0,0 0 1,0 1-1,0-1 1,2 4-1,75 121 561,-67-111-548,84 140-228,-77-109-205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38:03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1056,'0'-3'357,"0"-7"-229,0 7 32,0 3 235,0 3-366,0-1 1,1 0-1,-1 1 1,0-1-1,1 0 1,-1 1-1,1-1 1,0 0-1,0 1 1,-1-1-1,3 2 1,-2-1-17,0-1-1,1 1 1,-2-1 0,1 1 0,0 0-1,0-1 1,-1 1 0,1 0-1,-1-1 1,0 1 0,0 3 0,1 6 52,1 0 1,7 23 0,-5-6 62,-4-25-101,0-1 0,0 0 0,0 0 0,1 1 0,0-1 0,0 0-1,0 0 1,2 6 0,3 6 99,-5-5-44,0 1 0,0-1 0,-1 18 1,-1-12-1473,1-29 179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38:03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 1472,'2'-2'37,"0"1"0,-1-1 0,1 1 0,0-1 1,0 1-1,0 0 0,0 0 0,0 0 0,0 0 0,1 0 0,-1 1 1,0-1-1,0 1 0,1-1 0,-1 1 0,3 0 0,9-2-1,24-8 65,-19 4 115,33-4 0,-1 6 59,59 4 0,-40 1-148,-26-1-87,99 3 32,-39 7-18,-10-5-6,-44 0-2,53 3 46,6-8 463,-104 0-374,-7 0-197,-2 1 30,0-1 0,0 1 0,1 0 0,-1 0 0,1 0 1,-1 0-1,1 0 0,-1 1 0,-4 3 0,3-2-83,0-1 0,-1 1 1,1-1-1,-11 3 1,5-4-613,1 0 0,-13-1 0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38:04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63 2304,'0'0'3,"7"-3"171,0-1 1,0 1 0,1 1-1,-1 0 1,9-2 0,-5 1-126,-2 0-15,1 1 0,0 0-1,-1 1 1,17-1 0,25 2 100,85-3 596,-110 1-587,154-9 610,-61 12-95,177-4 284,-233-2-843,121-3-59,208 8 552,-363 0-880,-42 0-1840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38:04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31 320,'16'-15'128,"15"15"-96,16-16-32,-32 16-128,17 0 64,-17 0-32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38:04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1 480,'0'15'192,"0"1"-160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38:05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1 1472,'-31'47'544,"46"-32"-416,-15 1-32,16-1 448,0 1-320,15 0-448</inkml:trace>
  <inkml:trace contextRef="#ctx0" brushRef="#br0" timeOffset="1">1 718 64,'0'31'32,"0"-16"-32,31-15 0,-16 16 224,1 0-128,15-1 32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38:08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95 1312,'0'93'843,"0"-90"-816,1 1 0,-1-1 0,1 0 0,-1 0 0,1 0 0,0 0 0,0 0 0,2 3 0,2 10 103,-4-14-119,1 6 12,0 0-1,0 0 1,7 13-1,-4-8-22,5-8 134,-4 8-12,4 0 97,-7-11-59,-2-10-78,-1-1 1,-1-18-1,1 9-393,0 16 241,0-1 0,-1 1 0,1-1 0,0 0 0,-1 1 0,1 0 0,-1-1 0,0 1 0,0-1 0,-2-3-1,2 4 26,-1-1-1,1 1 0,1 0 0,-1-1 0,0 1 0,0-1 1,1 1-1,0-1 0,-1 1 0,1-5 0,0-71-194,0 77 244,0 1 0,0-1 0,0 1 0,-1-1-1,1 1 1,0-1 0,0 1 0,0-1 0,0 1 0,0-1-1,1 1 1,-1-1 0,0 1 0,0-1 0,0 1-1,0-1 1,1 1 0,-1-1 0,0 1 0,0 0 0,1-1-1,-1 1 1,0-1 0,1 1 0,-1 0 0,0-1 0,1 1-1,-1 0 1,0-1 0,1 1 0,-1 0 0,1-1 0,-1 1-1,1 0 1,-1 0 0,1 0 0,-1 0 0,1-1-1,-1 1 1,1 0 0,-1 0 0,1 0 0,-1 0 0,1 0-1,0 0 1,4-2 82,0-4-11,-3 4-25,-1 0 0,1 1 0,-1-1 0,1 0 0,0 1 0,0-1 0,0 1 0,0 0 0,0-1-1,0 1 1,0 0 0,0 0 0,0 0 0,1 1 0,-1-1 0,0 0 0,0 1 0,5-1 0,-4 1-47,0-1 1,1 1 0,-1-1-1,0 0 1,0 1 0,6-4 0,7-2 12,-8 5 23,1-1 1,-1 2-1,0-1 0,16 2 0,2 0 43,96-9 377,21 0-49,-85 8-304,146-3 183,-156 0-245,53-1 29,9 9 7,5 0 5,257-5 672,-372 0-736,1 0 0,-1 0-1,0 0 1,1 0-1,-1 0 1,1 0 0,-1 0-1,0 0 1,1 0-1,-1 0 1,1 0-1,-1 0 1,0 0 0,1 0-1,-1-1 1,0 1-1,1 0 1,-1 0-1,0 0 1,1-1 0,-1 1-1,0 0 1,1 0-1,-1-1 1,0 1-1,1-1 1,-1 1-2,0-1 0,0 1 0,-1 0 0,1-1 0,0 1 0,0-1 0,0 1 0,0-1 0,0 1 0,0 0 0,-1-1 0,1 1 0,0-1 0,0 1 0,-1 0-1,1-1 1,0 1 0,-1-1 0,-1-2 25,-1 1 0,0 0 0,0-1 0,1 1-1,-7-3 1,-22-10-529,29 14 163,0 0-1,0 1 1,0-1 0,0 1 0,0 0 0,-1 0 0,1 0-1,0 0 1,-3 0 0,-2 0-307,-9 0-848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38:09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0 156 1664,'1'-2'32,"0"0"16,0 0 1,0 0 0,0 0-1,0 0 1,0 1 0,1-1-1,-1 0 1,3-2 0,-4 4-38,1 0 1,0 0-1,0-1 0,-1 1 1,1 0-1,0 0 0,0 0 1,-1 0-1,1 0 0,0 0 1,0 0-1,-1 0 0,1 0 1,0 1-1,0-1 0,-1 0 1,1 0-1,0 1 0,0-1 1,-1 0-1,1 1 0,1 0 1,0 0 23,1 0 0,0 0 0,0-1 0,-1 1 0,1-1 0,0 0 0,0 0 0,0 0 0,0 0 0,4-1 0,4 1 113,7-1 8,-1 1 91,29 3 1,0 3 42,61 1 1,22-6 85,181-4 165,-178-8-530,-84 8-48,125-12-33,-57-6 466,15-2 51,-114 21-241,0-1 0,29-8 0,-40 9-113,-5 2-88,-1 0-1,1 0 0,-1 0 0,1 0 0,0 0 0,-1 0 0,1 0 1,-1 0-1,1-1 0,-1 1 0,1 0 0,-1 0 0,1-1 1,-1 1-1,0 0 0,1-1 0,-1 1 0,1 0 0,-1-1 1,0 1-1,1 0 0,-1-1 0,0 1 0,1-1 0,-1 1 1,0-1-1,0 1 0,0-1 0,1 1 0,-1-1 0,0 1 1,0-1-1,0 1 0,0-1 0,0 0 0,0 1 0,0-1 1,0 1-1,0-1 0,0 1 0,0-1 0,0 0 0,0 0-48,0 0 0,0 0 0,0 0 0,0 0 0,-1 0-1,1 0 1,0 0 0,0 0 0,-1 0 0,1 0-1,0 0 1,-1 1 0,1-1 0,-1 0 0,1 0-1,-1 0 1,1 0 0,-1 1 0,0-1 0,1 0-1,-2 0 1,-1-1-197,1 1 0,-1 0 0,0 0 0,0 0 0,1 0 0,-5-1 0,-11-3-1217,-10-8-83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38:09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1056,'0'0'357,"0"0"-229,0 0-16,0 0 70,3 0 84,-2 0-209,1 0 0,-1 0 0,0 1-1,0-1 1,1 1 0,-1-1 0,0 0-1,0 1 1,1 0 0,-1-1 0,0 1-1,0 0 1,0 0 0,0-1 0,0 1-1,0 0 1,0 0 0,0 0 0,-1 0-1,1 0 1,0 1 0,0-1 0,-1 0-1,1 0 1,-1 0 0,1 1 0,-1-1-1,1 0 1,-1 0 0,0 1 0,0-1-1,0 3 1,2 7-38,-2 0 0,1 1 0,-3 12 0,1-4 86,2 10-82,0-16 69,-1 1-1,0 0 0,-4 23 1,-2-20 8,5-14-74,-1 0 0,1 1 0,0-1 1,0 0-1,1 1 0,-1-1 0,1 1 1,0 4-1,0 33-383,2-37 223,-1-4 161,0 0-2,0-1 0,-1 1 1,1 0-1,0 0 0,0-1 1,-1 1-1,1 0 0,0-1 1,0 1-1,0-1 0,0 1 1,0-1-1,0 1 0,0-1 1,0 0-1,0 1 1,0-1-1,0 0 0,0 0 1,0 0-1,0 0 0,0 0 1,0 0-1,0 0 0,0 0 1,0 0-1,2-1 0,0-1 15,1 0 0,-1 1-1,1-1 1,-1 1 0,1 0 0,0 0-1,0 0 1,-1 0 0,1 1 0,7-1-1,-2 1-8,1-1 0,0 0 0,14-5 0,1 1-11,21 0-57,-21 1 17,-10 0 34,1 2 0,19-1-1,41 3 254,-76 0-264,0 0 1,1 0-1,-1 0 0,0 0 1,1 0-1,-1 0 0,0 0 0,1 0 1,-1 0-1,0 0 0,0 0 1,1 0-1,-1 0 0,0 0 0,1 0 1,-1 1-1,0-1 0,1 0 1,-1 0-1,0 0 0,0 0 0,1 1 1,-1-1-1,0 0 0,0 1 0,3 1-49,2 5 52,-5-6-74,-1-1 1,1 0 0,0 1 0,-1-1 0,1 0 0,0 0 0,-1 1-1,1-1 1,-1 0 0,1 0 0,-1 1 0,1-1 0,-1 0 0,1 0-1,-1 0 1,1 0 0,-1 0 0,1 0 0,-1 0 0,1 0 0,-1 0-1,1 0 1,-1 0 0,1 0 0,-2 0 0,-11 0-2141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38:09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1 1664,'-15'0'608,"15"15"-480,-16 1-32,0-1 448,16 17-320,-15-1 320,15 16-288,-16-16 288,16 15-320,0 1-256,0-16 0,0 1 576,0-1-320,-15 0-1472,-1 0 672,0 16-1504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33:24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1 748 1824,'0'-15'2123,"2"15"-1761,9 0-116,-9 0 90,1 0-43,54 0 1621,-52 0-1863,-1-1 0,1 1 0,0-1 0,-1 0 0,1 0 0,-1-1 0,1 1-1,-1-1 1,1 0 0,-1 0 0,7-5 0,14-7 64,-25 14-115,13-7 93,28-9 0,16 5 14,-19 1-80,37-17 0,-14 5-12,63-17-10,12-3 6,17-12 37,-7 10-34,33-11-108,260-98 548,-86 46 282,-264 87-611,-51 12 50,40-13-1,-2 3 557,-75 17-775,0 1 0,0-1 0,0 1 0,0-1 0,0 1 0,0-1 0,0 1 0,0-1 0,-1 0 0,1 0 0,0 0 1,0 1-1,0-1 0,-1 0 0,1 0 0,0 0 0,-1 0 0,1 0 0,-1 0 0,1 0 0,-1 0 0,0 0 0,1-1 0,-1 1 0,0 0 0,0 0 0,0 0 0,0 0 0,0 0 0,0-1 0,0 1 0,0-2 0,0-10-1038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38:05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1248,'31'16'448,"0"-16"-352,0 15-32,1-15 352,-1 0-256,0 16 192,-16-16-192,1 16-224,-16-1 32,-16 1-1472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38:05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141 213 1664,'-13'-25'528,"13"24"-523,0 1-1,0 0 1,0 0 0,0 0-1,-1 0 1,1 0 0,0-1 0,0 1-1,0 0 1,0 0 0,0 0-1,0-1 1,0 1 0,0 0 0,-1 0-1,1 0 1,0-1 0,0 1-1,0 0 1,0 0 0,0 0 0,0-1-1,0 1 1,0 0 0,0 0-1,0 0 1,0-1 0,0 1 0,1 0-1,-1 0 1,0 0 0,0-1-1,0 1 1,0 0 0,0 0 0,0 0-1,0 0 1,1-1 0,-1 1-1,0 0 1,0 0 0,0 0 0,4-5 77,0 0 1,-1-1 0,6-10 0,-5 9-60,-1 0 1,2 1-1,-1-1 0,7-7 1,-2 6-41,1 1 1,-1 1-1,1-1 1,21-9-1,-25 13 9,16-7-5,0 2 0,1 0 1,0 1-1,41-6 0,-18 7 13,-12-1 21,26 17 347,-59-10-307,0 0 0,0 0 0,0 0 0,0 0 0,0 0 0,0 0-1,0 0 1,0 0 0,0 0 0,0 1 0,0-1 0,0 0 0,-1 1 0,2 0-1,-1 0-13,-1-1 0,1 1 0,-1 0 0,0 0 0,1 0 0,-1 0-1,0 0 1,0 0 0,0 0 0,0 0 0,0 0 0,0 0-1,0 0 1,0 1 0,0 0-9,0 0 1,0 0-1,0 0 0,-1 0 1,1-1-1,0 1 0,-1 0 0,0 0 1,1 0-1,-1-1 0,0 1 0,0 0 1,0-1-1,0 1 0,0-1 1,0 1-1,0-1 0,-1 1 0,1-1 1,-1 0-1,-1 2 0,-7 6 59,-23 35 329,-11 0-415,25-26-1248</inkml:trace>
  <inkml:trace contextRef="#ctx0" brushRef="#br0" timeOffset="1">17 167 832,'13'13'251,"-13"-13"-247,0 0-1,0 0 1,1 1 0,-1-1 0,0 0 0,0 0 0,0 1 0,1-1 0,-1 0 0,0 0 0,0 1-1,0-1 1,0 0 0,0 1 0,0-1 0,0 0 0,0 1 0,0-1 0,1 0 0,-1 1-1,0-1 1,-1 0 0,1 1 0,0-1 0,0 1 0,2 8 230,0 0-1,1 0 1,0 1 0,6 12-1,1 4 268,-9-23-451,-1 0-1,1-1 1,-1 1-1,0 0 1,1 0-1,-2 4 1,12 78 542,-11-79-594,-1-1 0,0 0 0,-2 11 0,1-11 8,1 1 0,0 0-1,0 0 1,0 7 0,1-5 63,0 0 0,-1 0-1,0 1 1,0-1 0,-1 0-1,0 0 1,-6 13 0,4-9 78,0 1 1,-2 14-1,4-15-81,0 0 0,-1-1 1,-1 1-1,-5 11 0,4-15-11,4-7-33,0 0 0,0 1 0,1-1 0,-1 1 0,0-1-1,0 1 1,1-1 0,-1 1 0,1-1 0,0 1 0,-1-1 0,1 1 0,0 0-1,0-1 1,0 3 0,0 6-256,0-7-1457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38:07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0 110 736,'0'0'224,"0"-2"-128,0-9-75,0 9-154,0 2 133,3 0 411,-3 0-397,1 0 0,-1 0 0,1 0 1,-1 0-1,1 0 0,-1 0 0,1 0 0,-1 0 1,1 0-1,-1-1 0,1 1 0,-1 0 1,1 0-1,-1 0 0,0-1 0,1 1 0,-1 0 1,1 0-1,-1-1 0,0 1 0,1 0 1,-1-1-1,0 1 0,1 0 0,-1-1 0,0 1 1,1-1-1,-1 1 0,0-1 0,0 1 0,0 0 1,0-1-1,1 1 0,-1-1 0,0 1 1,0-1-1,0 1 0,0-1 0,0 1 0,0-1 1,0 0-1,0-2 178,0 3 64,13 0 48,-13 0-303,0 0 1,0 0-1,0 0 1,0 0-1,0 0 1,0 0-1,0 0 1,1 0-1,-1 0 1,0 0-1,0 0 1,0 0-1,0 0 1,0 0-1,0 0 1,0 0-1,0 0 1,0 0-1,0 0 1,1 0-1,-1 0 1,0 0-1,0 0 1,0 0-1,0 0 1,0 0-1,0 0 1,0 0-1,0 0 1,0 0-1,0 0 1,0 0-1,0 0 1,0 0-1,0-1 1,0 1-1,0 0 1,1 0-1,-1 0 1,0 0-1,0 0 1,0 0-1,0 0 1,0 0-1,0 0 1,0 0-1,0 0 1,0-1-1,0 1 1,0 0-1,0 0 1,0 0-1,0 0 1,0 0-1,0 0 1,-1 0-1,1-2 17,0-9 23,1 11-42,-1 0-1,1 0 1,-1 0-1,1 0 1,-1 0 0,1 0-1,-1 0 1,1 0 0,-1 0-1,1 0 1,-1 0 0,1 0-1,-1 0 1,1 0-1,-1 0 1,1 0 0,-1-1-1,1 1 1,-1 0 0,1 0-1,-1-1 1,1 1 0,-1 0-1,0-1 1,1 1 0,-1 0-1,0-1 1,1 1-1,-1 0 1,0-1 0,1 1-1,-1-1 1,0 1 0,0-1-1,0 1 1,1-1 0,-1 1-1,0-1 1,0 1-1,0-1 1,0 1 0,0-1-1,0 1 1,0-1 0,0 1-1,0-1 1,0 1 5,0 0-1,0-1 1,0 1 0,0 0 0,0 0-1,0 0 1,0 0 0,0 0 0,0 0-1,0 0 1,0 0 0,0 0 0,0 0-1,0-1 1,0 1 0,0 0 0,0 0-1,0 0 1,0 0 0,0 0 0,0 0-1,0 0 1,0 0 0,0 0-1,0 0 1,0 0 0,0-1 0,0 1-1,0 0 1,0 0 0,0 0 0,1 0-1,-1 0 1,0 0 0,0 0 0,0 0-1,0 0 1,0 0 0,0 0 0,0 0-1,0 0 1,0 0 0,0 0 0,0 0-1,1 0 1,-1 0 0,0 0 0,0 0-1,0 0 1,0 0 0,0 0 0,0 0-1,0 0 1,0 0 0,0 0-1,1 0 1,-1 0 2,1 0-1,-1 0 0,1 0 1,-1 0-1,1 0 0,-1 0 1,0 0-1,1 0 0,-1 0 1,1 0-1,-1 0 0,1-1 1,-1 1-1,1 0 0,-1 0 1,1-1-1,-1 1 0,0 0 1,1 0-1,-1-1 0,0 1 1,1 0-1,-1-1 0,0 1 1,1-1-1,-1 1 0,0 0 1,0-1-1,1 1 0,-1-1 1,0 1-1,0-1 0,0 1 1,0-1-1,1 1 0,-1-1 1,0 1-1,0-1 0,0 1 1,0-1-1,0 0 0,2-4 150,9-6-27,-11 11-119,0 0 1,1-1-1,-1 1 1,1 0-1,-1-1 0,1 1 1,0 0-1,-1 0 1,1-1-1,-1 1 1,1 0-1,-1 0 0,1 0 1,0 0-1,-1 0 1,1 0-1,-1 0 1,1 0-1,0 0 0,-1 0 1,1 0-1,-1 0 1,1 0-1,0 0 1,0 1-1,-1-1 7,1 0-16,0 0 1,-1 0-1,1 0 0,0 0 0,-1 0 1,1 0-1,0 0 0,0 0 0,-1 0 0,1 0 1,0 0-1,-1-1 0,1 1 0,0 0 0,-1 0 1,1-1-1,0 1 0,-1 0 0,1-1 1,-1 1-1,1-1 0,-1 1 0,1-1 0,-1 1 1,1-1-1,-1 1 0,1-2 0,0 1 7,-1 1 0,1-1 0,-1 1 0,0-1 0,1 1 0,-1-1 0,1 1 0,0-1 0,-1 1 0,1-1 0,-1 1 1,1 0-1,0-1 0,-1 1 0,1 0 0,0 0 0,-1-1 0,1 1 0,0 0 0,-1 0 0,1 0 0,0 0 0,0 0 0,-1 0 0,1 0 0,0 0 0,0 0 0,25 0 4,-23 0-27,-3 0 224,3 0-75,7 0-202,-7 0 21,-3 0 106,0 0-26,0 0-53,2 0 16,3 0 41,11 2 27,-15-2-62,-1 0-1,1 0 1,-1 0-1,0 1 0,1-1 1,-1 0-1,1 0 1,-1 1-1,0-1 0,1 0 1,-1 1-1,0-1 1,1 0-1,-1 1 0,0-1 1,0 1-1,1-1 1,-1 0-1,0 1 0,0-1 1,0 1-1,0-1 1,1 1-1,-1-1 0,0 1 1,0-1-1,0 1 1,0-1-1,0 1 1,0-1-1,0 0 1,0 1 0,0-1 0,0 0 0,0 0 0,0 0-1,0 0 1,0 0 0,0 0 0,0 0 0,0 0 0,0 0-1,0 0 1,0 1 0,0-1 0,0 0 0,0 0 0,0 0 0,0 0-1,0 0 1,0 0 0,0 0 0,0 0 0,0 0 0,0 0-1,0 0 1,0 0 0,0 1 0,0-1 0,0 0 0,0 0-1,0 0 1,0 0 0,1 0 0,-1 0 0,0 0 0,0 0 0,0 0-1,0 0 1,0 0 0,0 0 0,0 0 0,0 0 0,0 0-1,0 0 1,0 0 0,1 0 0,-1 0 0,0 0 0,0 0-1,0 0 1,0 0 0,0 0 0,0 0 0,0 0 0,0 0 0,6 0 26,17 0 175,-22 0-193,0 1 0,0 0 1,0-1-1,0 1 0,0 0 0,0 0 0,0 0 1,-1 0-1,1 0 0,1 1 0,0 1 34,1-1 26,-3 1-170,0 39 624,0-42-522,0 0 1,0 0-1,0 0 0,0 0 1,0 0-1,0 0 1,0 0-1,0 0 1,0 0-1,0 1 1,0-1-1,0 0 1,0 0-1,0 0 1,0 0-1,0 0 1,0 0-1,0 0 1,0 0-1,0 0 1,0 0-1,0 0 1,0 1-1,-1-1 1,1 0-1,0 0 1,0 0-1,0 0 1,0 0-1,0 0 1,0 0-1,0 0 1,0 0-1,0 0 1,0 0-1,0 0 1,0 0-1,0 0 1,0 0-1,-1 0 1,1 0-1,0 0 1,0 0-1,0 0 1,0 0-1,0 0 1,0 0-1,0 0 1,0 0-1,0 0 1,0 0-1,-1 0 1,1 0-1,0 0 1,0 0-1,0 0 1,-1 0 5,1 0 0,-1 1 0,0-1 0,0 0 0,1 0 0,-1 0 0,0 1 0,1-1 0,-1 0 0,0 1 0,1-1 0,-1 1 0,1-1 1,-1 1-1,1-1 0,-1 1 0,1-1 0,-1 1 0,1-1 0,-1 1 0,1-1 0,0 1 0,-1 0 0,1-1 0,0 1 0,-1 1 0,1-1-3,-1 0-1,0 1 1,1-1-1,-1 0 1,0 0-1,0 0 1,0 0 0,0 0-1,0 0 1,0 0-1,0 0 1,0 0-1,-2 1 1,-28 13 28,26-12-37,5-3-2,-1 0 0,0 0 0,1 1 0,-1-1-1,1 0 1,-1 1 0,0-1 0,1 1 0,-1-1 0,1 0 0,-1 1 0,1-1 0,-1 1 0,1-1 0,0 1 0,-1 0 0,1-1 0,0 1 0,-1-1-1,1 1 1,-1 1 0,-1 3-35,-1-3 32,1 1 0,-1 0 0,0-1-1,0 1 1,0-1 0,-1 0 0,1 0 0,0 0-1,-7 2 1,3-1 22,2 0-10,4-3-1,1 0 0,-1 0 0,0 0 0,1 1 0,-1-1 0,1 0 0,-1 1 0,1-1 0,-1 1 0,1-1 0,-1 1 1,1-1-1,-1 1 0,1-1 0,-1 1 0,1-1 0,0 1 0,-1 0 0,1-1 0,0 1 0,-1 0 0,-1 4 6,-11 11-2,-16 12 112,27-25-48,-1-3-31,-7 0-209,10 0 164,1 0 0,-1 0 0,1 0-1,-1 0 1,1 0 0,0 0 0,-1-1-1,1 1 1,-1 0 0,1 0 0,-1 0 0,1-1-1,-1 1 1,1 0 0,-1-1 0,1 1 0,-1 0-1,1-1 1,-1 1 0,0-1 0,1 1 0,-1-1-1,1 0 1,-1 0 2,1 1 0,-1-1 0,1 1 0,-1-1 0,1 0 0,-1 1 0,1-1 0,-1 1 0,1 0 0,-1-1 0,1 1 0,0-1 0,-1 1 0,1 0 0,0-1 0,-1 1 0,1 0 0,0 0 0,0 0 0,-1 0 0,1-1 0,0 1 0,-1 0 0,2 0 0,5 1-6,-5-1 11,0 0 0,1 0 0,-1 0 0,0 0 0,0 0 0,0-1 0,0 1 0,0 0 0,3-2 0,3-2 0,-7 3 0,0 0 0,1 0 0,-1 0 0,1 0 0,-1 0 0,1 1 0,-1-1 0,1 0 0,-1 1 0,1-1 0,-1 1 0,1 0 0,0 0 0,-1 0 0,1-1 0,-1 1 0,1 1 0,0-1 0,-1 0 0,1 0 0,0 1 0,-1-1 0,3 1 0,3 3 0,-4-3 0,1 1 0,-1-1 0,1 1 0,-1 0 0,0 0 0,1 0 0,-1 1 0,0-1 0,4 6 0,-4-3 0,-3-4 0,0-1 0,0 1 0,1 0 0,-1-1 0,0 1 0,1-1 0,-1 1 0,0-1 0,1 1 0,-1-1 0,1 1 0,-1-1 0,1 1 0,-1-1 0,1 1 0,-1-1 0,1 0 0,0 1 0,-1-1 0,1 0 0,1 1 0,2 1 0,-1 1 0,0 0 0,0-1 0,-1 1 0,0 0 0,1 1 0,-1-1 0,0 0 0,0 1 0,2 6 0,-1-4 0,-1-2-6,-1 2 3,-1 16 71,0-12 44,0-8-81,1 1 0,-1 0 0,0 0 0,0 0 0,0-1 0,0 1 0,-1 0 0,1 0 0,-1-1 0,-1 5 0,-14-2 1,-59 21 282,63-23-299,9-3 1,-1 1-1,0 0 1,0 0-1,1 1 1,-1-1-1,1 1 1,-1 0 0,-4 3-1,-13 4 54,-2 0 107,15-4-128,6-4-47,1 0-1,0 0 1,-1 0-1,1-1 0,-1 1 1,1 0-1,-1-1 0,0 1 1,1-1-1,-1 1 1,1-1-1,-1 0 0,-2 0 1,4 0-3,-1 0 0,0 0 0,0 0 0,0 0 0,0 0 0,0 0 0,1 0 1,-1 1-1,0-1 0,0 0 0,0 0 0,1 1 0,-3 0 0,1 9 7,2-11-45,0 1-1,0-1 0,0 0 0,1 1 0,-1-1 0,0 0 1,0 1-1,1-1 0,-1 1 0,1-1 0,-1 0 0,0 1 1,1-1-1,-1 1 0,1-1 0,-1 1 0,1-1 0,0 1 1,-1-1-1,1 1 0,-1 0 0,2-1 0,19-8-1538,-5 3 1052,15-10-1334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38:07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17 1824,'-13'-13'587,"14"12"-557,-1 1 0,1 0 0,0-1 0,0 1 1,-1 0-1,1-1 0,0 1 0,0 0 1,0 0-1,-1 0 0,1 0 0,0 0 0,0 0 1,1 0-1,-2 0 61,0 3 127,0 197 2507,0-199-2713,0 0 0,0 0 0,1 0-1,-1 0 1,0 1 0,1-1 0,-1 0-1,0 0 1,1 0 0,0 0 0,-1 0-1,1 0 1,0 0 0,-1 0-1,1 0 1,0 0 0,0-1 0,0 1-1,0 0 1,-1 0 0,1-1 0,0 1-1,1 0 1,-1-1 0,0 1 0,0-1-1,0 0 1,0 1 0,0-1-1,0 0 1,1 0 0,-1 1 0,0-1-1,2 0 1,9-5 132,-4 2-75,-4 2-38,1 0-1,-1 1 0,0-1 1,8 1-1,19-2 16,-22-1-65,0-1-1,0 0 1,0 0 0,15-10 0,-21 12 62,1 0 0,-1 0 0,1 0 0,0 0 1,0 1-1,0 0 0,4-2 0,5 0 60,0-3 92,-12 5-187,0 0 1,1 0-1,-1 0 0,0 1 1,1-1-1,-1 1 1,1-1-1,-1 1 0,1-1 1,0 1-1,-1 0 0,2 0 1,-2 0-52,-1 0 0,1 0 0,-1 0 0,1 0 0,-1 1 0,1-1 1,-1 0-1,0 0 0,1 0 0,-1-1 0,1 1 0,-1 0 0,1 0 0,-1 0 0,1 0 0,-1 0 1,1 0-1,-1-1 0,0 1 0,1 0 0,-1 0 0,1-1 0,-1 1 0,1-1 0,-11-10-1793,6 7 1257,2 2 487,-1-1-171,-1 0 1,2-1 0,-1 1 0,0 0 0,1-1 0,-1 0 0,1 0-1,0 0 1,0 0 0,-1-5 0,1 6 266,0-5 285,-1 1 0,1-1 0,1 0 0,-1 1 0,1-9 1,1 28 300,0-2-205,0 0-1,-3 20 1,1-19-291,-2 6 45,1 1 0,-1 24 1,4 132-284,0-158-2219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38:11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1 235 576,'3'-1'24,"0"1"1,0 0-1,1 1 1,-1-1-1,0 0 0,4 2 1,-1 5 52,-7-14 32,1 5 227,0 2-42,0 0 138,0 0-139,0 0-21,0 0-123,13 0 81,-10 0 346,-1 0-155,9 0-106,-11 0-313,0 0 0,0 0 1,0 0-1,0 0 1,0 0-1,0 0 1,0 0-1,0 0 0,1 0 1,-1 0-1,0 0 1,0 0-1,0 0 1,0 0-1,0 0 0,0 0 1,0 0-1,0 0 1,0 0-1,0 0 1,0 0-1,1 0 0,-1-1 1,0 1-1,0 0 1,0 0-1,0 0 1,0 0-1,0 0 1,0 0-1,0 0 0,0 0 1,0 0-1,0 0 1,0 0-1,0 0 1,0 0-1,0 0 0,0-1 1,0 1-1,1 0 1,-1 0-1,0 0 1,0 0-1,0 0 0,0 0 1,0 0-1,0 0 1,0 0-1,0 0 1,0-1-1,0 1 0,-1 0 1,1 0-1,0 0 1,0 0-1,0 0-2,0-1-1,0 1 1,0-1 0,0 1-1,0 0 1,0-1-1,0 1 1,0-1 0,0 1-1,0 0 1,0-1-1,1 1 1,-1-1 0,0 1-1,0 0 1,0-1-1,0 1 1,1 0 0,-1-1-1,0 1 1,0 0-1,1-1 1,-1 1 0,0 0-1,1 0 1,-1-1-1,0 1 1,0 0 0,1 0-1,0-1 1,9-6 12,-7 3 17,-1 0 0,1-1 1,-1 1-1,0 0 0,0-1 0,1-7 0,-1 6-19,1-1 1,-1 1-1,5-7 1,40-65-65,-42 70 42,1 1-1,0 1 1,1-1-1,0 1 1,0 0 0,0 0-1,1 1 1,12-7-1,-19 12 19,0-1 0,0 1 0,0 0-1,0-1 1,0 1 0,0 0 0,0 0 0,0 0-1,0-1 1,0 1 0,0 0 0,0 1 0,0-1-1,0 0 1,0 0 0,1 0 0,-1 1 0,0-1-1,0 0 1,0 1 0,0-1 0,0 1 0,0-1-1,-1 1 1,1-1 0,0 1 0,0 0-1,0 0 1,1 1 0,3 2-9,6 0 4,-10-3 15,0-1 0,0 0 0,0 1 0,0-1-1,0 1 1,0-1 0,0 1 0,0 0 0,0-1 0,0 1 0,0 0 0,0 0 0,0-1 0,-1 1 0,1 0 0,0 0 0,0 2 0,3 4 12,-1 0 0,1 0 0,0 0 0,0-1 0,1 1 1,0-1-1,0 0 0,1-1 0,-1 1 0,13 8 0,8 6 155,-22-16-142,0-1 0,0 0 0,0 0 0,0 0 0,0-1 0,8 4-1,11 3 298,-20-8-339,1 1 0,0-1 1,0 1-1,0-1 0,-1-1 0,1 1 1,0 0-1,8-1 0,-9 0 29,0 0 0,0 0 0,-1 0 0,1 0-1,0-1 1,0 1 0,0-1 0,-1 0 0,1 0 0,0 0 0,-1 0-1,1 0 1,-1 0 0,1-1 0,-1 0 0,0 1 0,0-1 0,1 0-1,-1 0 1,-1 0 0,4-4 0,-1 2-22,-1 2 10,0-1 0,0 1 0,0 0 0,0 0 0,1 0 0,-1 1 0,0-1 0,6-1 0,-6 2 7,1 0-1,-1 0 0,0 0 1,0-1-1,0 1 1,0-1-1,0 0 0,-1 0 1,1 0-1,0 0 0,-1-1 1,1 1-1,-1 0 0,2-4 1,1-1 16,-4 5-61,0 0-1,0 0 0,1 0 1,-1 0-1,1 1 0,-1-1 1,1 0-1,0 1 1,0-1-1,0 1 0,-1 0 1,1-1-1,4 0 0,-4 1-46,-1 0 0,0 0-1,0 1 1,0-1 0,0 0-1,0 0 1,0 0 0,0 0-1,0 0 1,0 0 0,0-2-1,2-13-2980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38:15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2351 498 1248,'1'0'36,"1"0"-1,-1 0 1,1 0-1,0-1 1,-1 1-1,1 0 1,-1-1-1,1 1 1,-1-1 0,1 0-1,-1 0 1,1 1-1,-1-1 1,0 0-1,1 0 1,-1 0-1,2-3 1,0 2 161,-3 2-31,1-1-131,0 0 0,0 1 0,0-1 0,0 0 1,0 1-1,-1-1 0,1 0 0,0 0 0,0 0 0,1-2 1,0 1 9,-2 1-40,1 1 1,-1-1-1,0 1 1,1-1-1,-1 0 1,0 1-1,1-1 1,-1 1-1,0-1 1,0 0-1,0 1 1,0-1-1,1 0 1,-1 1-1,0-1 1,0 0-1,0 1 1,0-1-1,0 0 1,-1 1 0,1-1-1,0 0 1,0 0-1,-1-1 23,1-5 39,0 4-44,0 1-1,0 0 1,0 0-1,0 0 1,0 0 0,0 0-1,1-1 1,-1 1-1,2-3 1,3-3 91,-4 7-98,0-1 0,0 1 0,0-1 0,-1 0 1,1 1-1,0-1 0,-1 0 0,1 1 0,-1-1 0,1 0 1,-1 0-1,0 0 0,0 1 0,0-1 0,0 0 0,0 0 0,0 0 1,0 1-1,-1-1 0,1 0 0,-2-3 0,-7-26 46,6 18-41,-1-1 0,-1 1-1,0-1 1,-13-20 0,8 19 19,7 11 12,0-1-1,0 0 1,0 0 0,-3-8-1,5 9-29,-1 0-1,1 1 1,-1-1-1,1 0 1,-1 1-1,0-1 1,0 1-1,-1 0 1,1 0-1,-1 0 1,1 0 0,-1 0-1,-4-2 1,-10-11 44,9 9-62,-1 0 0,0 1 0,0 0 0,-1 0 0,0 1-1,0 0 1,0 1 0,0 0 0,-1 1 0,-17-4 0,-19 2-4,-3-5-27,-9 4-90,27 2 74,3 0 139,-32-1 0,40 5-26,-40-8 0,42 5-76,-39-1 0,38 3 4,-35-6 0,21 2 12,-28 0 38,59 4-44,-36-4-1,0 1 0,-1 1 0,-55 5 0,28 9 301,32-8-186,7-1-177,-47 11 0,1 4-7,-54 15 206,-28 15-417,124-35 318,0 1 1,1 2-1,-48 31 1,22-13-117,44-26 58,-3 2-18,-20 14 1,6 1-21,12-10 29,0 0 0,-1-1-1,-21 11 1,-95 51 122,118-65-61,0-1 1,-1 0-1,0-1 0,-21 5 0,33-11-47,0 1-1,0-1 1,1 1 0,-1 0-1,1 1 1,0-1 0,0 1-1,0 0 1,-8 9 0,10-10 7,-1 1 4,1-1-1,-1-1 0,0 1 1,0 0-1,-7 3 1,-6 5-512,30-24-1306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38:15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0 576,'-1'0'7,"1"0"1,-1 0-1,0 0 1,1 0-1,-1 0 1,1 0-1,-1 0 1,0 0-1,1 1 0,-1-1 1,1 0-1,-1 0 1,1 0-1,-1 1 1,1-1-1,-1 0 1,1 0-1,-1 1 0,1-1 1,-1 1-1,1-1 1,-1 0-1,1 1 1,-1-1-1,1 2 1,-2 13 75,3-13-50,-1 0-1,0 0 1,0 0-1,0 0 1,0 0-1,0 0 1,-1 0-1,1 0 1,-1 0-1,0 3 1,-4 2 147,0 0 0,-1 0 0,1-1 0,-1 0 0,-10 8 0,-14 17 265,-6 31-152,18-43-257,13-14 10,0 0 0,0 1-1,-7 9 1,5-4-3,-2 1 172,1 0 0,-12 25 0,20-35-213,-1 0-1,1 0 1,0 0 0,0 0 0,0 0 0,0 0-1,0-1 1,0 1 0,0 0 0,1 0-1,-1 0 1,1 0 0,-1 0 0,1-1 0,0 1-1,-1 0 1,1-1 0,0 1 0,0 0-1,0-1 1,1 1 0,-1-1 0,2 3 0,-2-4 0,0 1 1,0 0 0,0-1 0,-1 1 0,1-1 0,0 1 0,0-1-1,0 1 1,0-1 0,0 0 0,2 1 0,2 0 11,49 11 140,-35-8-68,4 1-10,-13-3-51,1 0 0,-1 0 0,17 0 0,110-2 433,-135 0-400,-1 0-1,1 0 0,0 0 1,-1 0-1,1-1 0,-1 1 1,1 0-1,-1-1 0,1 1 1,-1-1-1,1 1 0,-1-1 1,1 0-1,-1 0 0,0 0 1,1 1-1,-1-1 0,0-1 1,2 0-1,-3 1-4,3-2 651,-3 3 21,-3-2-250,-15-10 124,14 10-514,0 0 0,0 0 0,0-1 0,-6-5 0,5 3-216,-1-1 1,1 1-1,0-1 0,0 0 1,1-1-1,0 1 0,-6-13 1,8 1-526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38:45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3968,'-15'0'2122,"15"2"-1594,-1 21 464,1-15-788,-1 1 0,2 0-1,-1 0 1,3 11 0,8 27 292,-6 13 16,5 10-139,-5-13-77,8 88 262,32 272 609,-43-392-1092,6 59 92,13 156 434,-16-94-286,0-72-115,3 117 245,-5-72-194,0-80-183,1 21 19,-14 109 131,11-141-212,-1-19-100,1-1 1,-1 1 0,0 0-1,-1-1 1,0 1 0,-1 0-1,1-1 1,-2 1 0,-4 12-1,4-5-636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39:26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32 1056,'-31'-31'2357,"31"43"-910,0-6-1219,0 6 130,0-1-62,0 0 1,-3 20 0,2-24-207,-4 22 229,1 0-1,1 31 0,-9 99 595,11-155-893,-2 25 213,1-5-22,-1-1-1,-7 26 0,-3-8 75,-3 11 49,14-40-188,2-9-75,-1 1 1,0 0 0,1-1 0,-1 1-1,-3 5 1,3-8-57,1-1-1,-1 1 1,1 0-1,-1 0 1,0-1-1,1 1 1,-1 0-1,0-1 1,0 1-1,0-1 1,1 1-1,-1-1 1,0 1-1,0-1 1,0 1-1,0-1 1,0 0-1,0 0 1,0 0-1,0 1 1,0-1-1,0 0 1,0 0-1,-1 0 1,2 0-16,0 0 0,0 0 0,0 0 0,0 0 0,0 0 0,0 0 0,0 0 0,-1 0 0,1 0 0,0 0 0,0 0 0,0 0 1,0 0-1,0 0 0,0 0 0,0 0 0,0 0 0,0 0 0,0 0 0,0 0 0,-1 0 0,1 0 0,0 0 0,0 0 0,0 0 0,0-1 0,0 1 0,0 0 1,0 0-1,0 0 0,0 0 0,0 0 0,0 0 0,0 0 0,0 0 0,0 0 0,0 0 0,-1 0 0,1 0 0,0 0 0,0-1 0,0 1 0,0 0 1,0 0-1,0 0 0,0 0 0,0 0 0,0 0 0,0 0 0,0 0 0,0 0 0,0 0 0,0-1 0,0 1 0,0 0 0,1 0 0,-1-7-265,-1-12-190,1 1 0,2-1 0,0 1 0,0-1 0,8-24 0,5-26-824,-6 25 400,17-51 0,-20 81 841,0 0 1,2 1-1,0-1 1,0 1-1,1 1 1,1 0-1,0 0 1,18-16-1,-28 28 39,6-6 120,0 0-1,0 0 1,1 1-1,12-8 1,-15 11-67,1 0 0,-1 1 1,0 0-1,1 0 0,-1 0 1,6 0-1,1-1 54,2 0 33,12-2 198,43-3-1,-41 7-113,-13-1-74,0 1-1,25 4 0,-5 6-37,-26-8-109,-3-1 36,-1-1-1,0 1 0,0 0 0,0 1 1,4 1-1,-7-2-32,0-1 1,-1 0-1,1 1 1,-1-1-1,1 0 1,-1 1-1,1-1 1,-1 1-1,1-1 1,-1 1-1,1-1 1,-1 1-1,1 0 1,-1-1-1,0 1 1,1-1-1,-1 1 1,0 0-1,0-1 1,0 1-1,1 0 1,-1-1-1,0 1 0,0 0 1,0 0-1,0-1 1,0 1-1,0 0 1,0-1-1,-1 1 1,1 0-1,0-1 1,0 1-1,0 0 1,-1-1-1,1 1 1,0 0-1,-1 0 1,-1 2-56,0-1 0,-1 1 0,1-1 1,-1 1-1,1-1 0,-1 0 0,0 0 1,0 0-1,0 0 0,0-1 0,-6 3 0,3-1-101,-72 31-1813,63-27 1774,-5 4 104,0-1 0,-1-1 1,-41 11-1,50-17 118,4-2 185,0 0 1,1 1 0,0 0-1,-1 1 1,-7 3-1,-13 7 587,26-12-732,0 0-1,0 0 0,0 0 0,0 0 1,0 0-1,0 0 0,1 0 0,-1 0 0,0 1 1,1-1-1,-1 1 0,1-1 0,0 1 1,-1 0-1,1 0 0,0-1 0,0 1 0,0 0 1,0 0-1,1 0 0,-1 0 0,0 0 1,1 0-1,-1 0 0,1 0 0,0 0 0,0 1 1,0 2-1,0 1 56,1 1 0,-1-1 0,2 0 1,-1 0-1,1 0 0,-1 0 0,2 0 0,2 7 0,2 2 84,-4-9-86,0 0 1,0 0-1,0 0 1,1 0-1,7 9 1,8-1 147,-13-10-192,-1 0 1,1 0-1,5 6 0,-6-4-38,1-1 1,0 0 0,0 0-1,0-1 1,0 1 0,1-1-1,8 4 1,32 7 574,-29-12-363,-17-3-251,1-1-1,-1 2 0,0-1 0,1 0 0,-1 0 1,1 0-1,-1 1 0,0-1 0,3 1 0,3 4-20,-5-4-33,-1 0 0,0 0-1,1 0 1,-1 0-1,1-1 1,0 1-1,-1-1 1,1 1 0,-1-1-1,1 1 1,0-1-1,-1 0 1,1 0-1,2 0 1,25 0-404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39:26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0 5056,'-31'32'1888,"31"-32"-1472,0 31-128,0-16 640,0 1-576,-15 15 480,15 0-480,-16 0 320,0-15-384,1 31 128,15-32-256,-16 16 128,1-15-160,-1 0-416,1-16 160,15 0-2016,-16-16 1184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33:25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16 832,'-13'0'251,"11"0"-150,2 0 176,2 0 731,8 1-241,-2-1-210,0 0 0,1 0 0,-1 0 0,14-3 0,-12 0-372,0 0-67,0 1-1,0 0 1,1 0 0,11 1-1,-1 1-108,-3-1 51,0 1 1,35 6-1,-47-5-45,0 1 0,0 0-1,0 0 1,0 0 0,0 1 0,0 0 0,0 0 0,-1 1 0,0-1 0,0 1 0,9 8-1,-11-9 25,0-1-1,0 1 1,0-1-1,0 0 0,5 2 1,-4-2 13,-1 0 0,0-1 1,1 2-1,-1-1 0,4 4 0,21 22 348,-27-27-393,-1-1 0,0 1 0,1-1 0,-1 1 0,0-1-1,0 1 1,1-1 0,-1 1 0,0-1 0,0 1 0,0-1-1,0 1 1,1 0 0,-1-1 0,0 1 0,0-1-1,0 1 1,0-1 0,-1 1 0,1 0 0,0-1 0,0 1-1,0-1 1,0 1 0,0-1 0,-1 1 0,1-1 0,0 1-1,-1-1 1,1 1 0,-1 0 0,-14 28-263,4-24 336,6 8-16,0-4-65,0-1 1,-10 13-1,-4 6 99,-28 46-23,34-55 181,10-11-163,3-7-74,0 1 1,0-1-1,0 1 1,-1-1-1,1 1 1,0-1-1,0 1 1,-1-1-1,1 0 0,0 1 1,-1-1-1,1 1 1,0-1-1,-1 0 1,1 1-1,0-1 0,-1 0 1,1 0-1,-1 1 1,1-1-1,-1 0 1,1 0-1,-1 1 1,1-1-1,-1 0 0,1 0 1,-1 0-1,1 0 1,-1 0-1,1 0 1,-1 0-1,1 0 0,-1 0 1,1 0-1,-1 0 1,1 0-1,-1 0 1,-2 0 106,0 0 0,1 0 0,-1 0 0,0 0 0,0-1 0,0 1 1,1-1-1,-1 1 0,-5-3 0,6 2-98,1-1 0,-1 0 0,1 1 0,0-1 0,-1 0 0,1 0 0,0 0 0,0 0 0,0 0 0,0 0 0,0 0 0,1 0 0,-1-3 0,-1 0-12,0 0 0,-1 1 0,1-1 0,-1 1 0,0-1 0,0 1 0,0 0 0,-5-4 0,6 6-10,1 0 0,-1 0-1,1 0 1,0 0 0,0 0 0,0 0 0,0 0-1,0 0 1,0 0 0,0 0 0,0-1 0,1 1-1,-1-3 1,-2-8 46,0 6 76,0 0-1,-8-12 1,2 3 7,-7-15-290,14 27 114,1-2-16,2-15 6,-1 20 52,0 1 1,0-1-1,0 0 1,0 1-1,0-1 1,0 0-1,0 1 0,0-1 1,0 1-1,0-1 1,0 0-1,1 1 1,-1-1-1,0 1 1,0-1-1,1 1 1,-1-1-1,0 1 1,1-1-1,-1 1 1,1-1-1,-1 1 1,1-1-1,-1 1 1,1 0-1,0-1 1,0 0-11,-1 1 0,1-1 0,0 1 0,-1-1 0,1 1 0,-1-1 0,1 1 0,-1-1 0,1 1 0,-1-1 0,0 0 0,1 1 0,-1-1 0,0 0 0,1 0 0,-1 1 0,0-1 0,0 0 0,0 0 0,1 1 0,-1-1 0,0 0 0,0 0 0,0 1 0,0-1 0,-1-1 0,1-8-1436,0 7 373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39:27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4320,'0'0'1392,"3"0"-848,-2 0-473,1 0 1,-1 1-1,1-1 1,-1 0-1,1 1 1,-1-1-1,1 1 0,-1 0 1,1-1-1,-1 1 1,2 1-1,-1-1 38,-1 0-1,1 0 1,0 0-1,0 0 1,-1 0-1,1-1 1,0 1 0,0-1-1,0 1 1,0-1-1,3 1 1,-5-2-84,1 1 0,-1 0 0,1 0-1,-1 0 1,1 0 0,-1 0 0,1 0 0,-1 0 0,1 0 0,-1 0 0,1 0 0,-1 1 0,0-1 0,1 0 0,-1 0 0,1 0 0,-1 0-1,1 1 1,-1-1 0,1 0 0,-1 0 0,0 1 0,1-1 0,-1 0 0,0 1 0,1-1 0,-1 1 0,0-1 0,1 0 0,-1 1 0,0 0 0,5 6 238,1-3 41,-5-4-290,-1 0 1,1 1-1,-1-1 0,0 0 0,1 0 0,-1 1 0,1-1 1,-1 0-1,0 1 0,1-1 0,-1 1 0,0-1 0,1 0 0,-1 1 1,0-1-1,0 1 0,0-1 0,1 1 0,-1-1 0,0 0 1,0 1-1,0-1 0,0 1 0,0-1 0,0 1 0,0-1 1,0 1-1,0-1 0,0 1 0,0-1 0,0 2 0,0 0 27,0 0 0,1 0 0,-1-1 0,1 1 0,-1 0 0,1 0 0,0 0 0,-1-1-1,3 4 1,0 2 46,-11-1-44,8-4-31,-1 1-1,0-1 1,0 1 0,1 0-1,0 0 1,-1-1-1,1 1 1,0 0 0,1 0-1,-1 4 1,1 3 4,1-10-80,6 0 12,-2 1 122,0-1 0,1 0 0,-1 0 0,0 0 0,0-1-1,9-2 1,-13 2-65,-1 0 0,1 1-1,-1-1 1,1 0 0,-1 1-1,1-1 1,0 1 0,-1 0 0,1-1-1,0 1 1,-1 0 0,1 0-1,0 0 1,-1 0 0,1 0-1,0 1 1,-1-1 0,1 0-1,0 1 1,-1-1 0,1 1 0,-1 0-1,1-1 1,1 2 0,-2-1 12,1 0 0,-1-1 1,1 1-1,-1-1 1,1 1-1,-1-1 0,1 0 1,0 1-1,-1-1 1,1 0-1,0 0 0,-1 0 1,1 0-1,-1-1 0,3 1 1,8-1-915,1 1 252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39:27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17 188 3072,'0'0'976,"-3"2"-587,-10 11 710,13-12-1033,0 0 0,0-1-1,0 1 1,0 0 0,0-1 0,0 1 0,0-1 0,0 1 0,0 0-1,0-1 1,0 1 0,0 0 0,0-1 0,1 1 0,-1-1 0,0 1 0,0-1-1,1 1 1,0 0 0,-1 0-20,1-1 0,-1 0 0,1 1 0,-1-1 0,1 0 0,-1 0 0,1 1 0,-1-1 0,1 0 0,-1 0-1,1 0 1,0 0 0,-1 0 0,1 0 0,-1 0 0,1 0 0,-1 0 0,2 0 0,0 0 393,-2-3 30,0 3-457,0-1 0,0 0-1,0 1 1,0-1-1,1 0 1,-1 0 0,0 1-1,0-1 1,1 1 0,-1-1-1,1 0 1,-1 1-1,0-1 1,1 1 0,-1-1-1,1 1 1,0-1-1,-1 1 1,1-1 0,-1 1-1,1-1 1,0 1-1,-1 0 1,1-1 0,0 1-1,0 0 1,1-1-3,-1 0 0,0 1 1,0-1-1,0 0 0,1 1 0,-1-1 0,0 0 1,0 0-1,0 0 0,0 0 0,0 0 1,-1 0-1,2-2 0,12-29 35,-12 25-65,1 1 0,0-1 0,0 1 0,0 0 1,1 0-1,0 0 0,0 0 0,6-6 0,-4 6-75,-3 3 73,0-1 0,1 1-1,0-1 1,6-3 0,-8 6 35,-1 0 1,0 1-1,0-1 0,1 1 1,-1-1-1,0 1 0,1 0 0,-1-1 1,0 1-1,1 0 0,-1 0 1,1 0-1,-1 0 0,0 0 1,1 0-1,-1 1 0,0-1 1,1 0-1,-1 1 0,0-1 0,3 2 1,0 0 47,0 1 0,-1-1 0,1 1 0,-1 0 0,0 0 0,0 0 1,4 6-1,18 26 472,-19-25-441,-4-7-55,1 0 1,-1-1 0,1 1 0,-1 0-1,1-1 1,0 1 0,0-1-1,0 0 1,0 0 0,5 2 0,-4-1 44,1-1 0,-1 1 1,0 0-1,7 6 0,-9-7-39,0 0 0,0 0-1,0 0 1,1 0 0,-1-1-1,0 1 1,1 0-1,0-1 1,-1 0 0,1 0-1,0 0 1,0 0 0,0 0-1,-1-1 1,1 1 0,0-1-1,0 1 1,0-1-1,0 0 1,0-1 0,0 1-1,0 0 1,0-1 0,0 1-1,5-3 1,-3 1-2,1 0 0,-1-1 0,1 0 0,-1 0 0,0 0 0,-1-1 0,1 1 0,0-1 0,-1 0 0,0-1 0,5-5 0,11-11 141,-6 5-378,0-1 0,-1 0-1,-1-1 1,10-21 0,-6 8-299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39:28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3808,'2'-11'3448,"4"14"1472,1 2-5518,-5-4 674,0-1-1,0 1 0,0-1 0,0 1 0,0-1 1,0 0-1,0 0 0,0 0 0,0 0 0,2 0 1,6 0 88,2 0-29,-2 0-58,-1 0 0,1 0 0,12-3 0,22-7 131,0 5-80,-21 0-54,-12 2-28,0 1 1,19-1-1,10 4 155,-35 1-427,-1-1 0,0 1 1,1-1-1,5 5 0,-4-3-98,-5-3 198,-1 0 0,1 0 0,-1 0 0,0 0 1,1 0-1,-1 0 0,1 1 0,-1-1 0,1 0 1,-1 0-1,0 1 0,1-1 0,-1 0 0,0 1 1,1-1-1,-1 0 0,0 1 0,1-1 1,-1 0-1,0 1 0,0-1 0,0 1 0,1-1 1,-1 0-1,0 1 0,0-1 0,0 1 0,0-1 1,0 1-1,0-1 0,0 1 0,0-1 0,0 1 1,0-1-1,0 1 0,0 2-2311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39:28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16 3648,'-2'0'117,"0"0"-1,1 0 1,-1 0 0,0 1 0,1-1-1,-1 0 1,1 1 0,-1 0 0,1-1-1,-1 1 1,1 0 0,-1 0-1,1-1 1,0 1 0,-1 0 0,1 0-1,-2 3 1,0-2 1142,3-2-337,3 0-730,-1 0 0,0-1-1,0 1 1,0 0 0,1 0 0,-1 0-1,0 0 1,3 1 0,4-1 242,0 0-237,1 0 0,0-2 0,0 1-1,16-5 1,-14 2-114,-2 3-14,-1 0 0,0 0 0,0 0 0,0 1 0,16 2-1,-16-1-36,0-1 0,0 1-1,0-2 1,1 1-1,14-4 1,-21 3-20,0 0 1,0 0 0,0 0-1,0 1 1,1-1 0,-1 1-1,0 0 1,0 0 0,1 0-1,-1 0 1,0 0 0,1 1-1,-1-1 1,0 1 0,6 2-1,-9-2-11,1-1-1,-1 0 1,1 1-1,-1-1 1,1 0-1,-1 1 1,1-1-1,-1 0 1,1 0-1,0 0 1,-1 1-1,1-1 1,-1 0-1,1 0 1,-1 0-1,1 0 1,0 0-1,-1 0 1,1 0-1,-1 0 1,1 0-1,0-1 1,-1 1-1,1 0 1,-1 0-1,1 0 1,-1-1-1,1 1 1,-1 0-1,1-1 1,0 1-1,2-11-197,-3 11 186,0-3-143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40:36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17 265 1472,'-13'-26'475,"12"26"-471,1-1 1,0 1-1,0 0 0,0 0 1,0 0-1,0 0 1,-1 0-1,1-1 1,0 1-1,0 0 1,0 0-1,0 0 1,0-1-1,0 1 1,0 0-1,0 0 1,0 0-1,0-1 0,0 1 1,0 0-1,0 0 1,0 0-1,0-1 1,0 1-1,0 0 1,0 0-1,0 0 1,0-1-1,0 1 1,0 0-1,0 0 0,0 0 1,0-1-1,0 1 1,0 0-1,1 0 1,-1 0-1,0 0 1,0-1-1,0 1 1,0 0-1,1 0 1,0-1 40,0 0 0,0-1 0,0 1 1,0 0-1,0-1 0,0 1 0,-1-1 1,1 1-1,0 0 0,0-4 0,2-24 1154,-3-44 1120,0 11-607,0 218-970,0 10-550,0-7 426,0-156-597,-2 16 106,2-18-111,0-1 1,0 1 0,0-1 0,-1 0-1,1 1 1,0-1 0,0 1 0,-1-1-1,1 1 1,0-1 0,-1 0 0,1 1-1,0-1 1,-1 0 0,1 1 0,0-1-1,-1 0 1,1 0 0,-1 1 0,1-1 0,0 0-1,-1 0 1,1 0 0,-1 0 0,1 1-1,-1-1 1,1 0 0,-1 0 0,1 0-1,-1 0 1,1 0-12,-1 0 1,1 0-1,0 0 0,0 0 0,0 0 0,0 0 1,0 0-1,0 0 0,0 0 0,0 0 1,0 0-1,0 0 0,-1 0 0,1 0 1,0 0-1,0 0 0,0 0 0,0 0 1,0 0-1,0 0 0,0 0 0,0 0 1,0 0-1,0 0 0,0 0 0,-1 0 0,1-1 1,0 1-1,0 0 0,0 0 0,0 0 1,0 0-1,0 0 0,0 0 0,0 0 1,0 0-1,0 0 0,0 0 0,0 0 1,0 0-1,0 0 0,0-1 0,0 1 1,0 0-1,0 0 0,0 0 0,0 0 1,0 0-1,0 0 0,0 0 0,0 0 0,0 0 1,0 0-1,0-1 0,0 1 0,0 0 1,1-3 13,-1 0 1,1 0-1,0 1 0,0-1 1,0 0-1,0 0 1,1 1-1,-1-1 0,1 1 1,2-4-1,-2 3-29,0-1 1,0 1-1,0-1 0,0 0 0,2-5 0,14-81-294,-4 35 134,-7 29 87,1 0 1,0 1-1,17-33 0,-6 19-50,-7 13 6,1 0 1,1 1-1,22-28 0,-33 49 106,1 0 1,-1 0-1,1 0 1,0 0-1,1 1 0,-1 0 1,1 0-1,-1 0 0,1 0 1,0 1-1,0 0 1,0 0-1,0 0 0,9-2 1,-11 4 14,0-1 1,1 1-1,-1-1 1,0 1-1,1 0 1,-1 1-1,0-1 1,0 0-1,1 1 1,-1 0-1,0 0 1,0 0-1,0 0 1,0 0-1,5 3 1,0 2 16,-1-1 1,1 1 0,-2 1-1,9 8 1,-1 0 55,-9-9-31,0 1 0,0 0 0,-1 0 0,0 1-1,0-1 1,-1 1 0,0 0 0,0 0 0,-1 0 0,2 9 0,-4-15-12,1 0 0,0 0-1,-1 1 1,0-1 0,0 0 0,1 1 0,-1-1 0,-1 0 0,1 1 0,0-1 0,0 0 0,-1 1 0,0-1-1,1 0 1,-1 0 0,0 0 0,0 1 0,0-1 0,0 0 0,0 0 0,-3 3 0,-2 0-5,1-1 1,-1 1-1,0-1 1,0 0-1,-12 6 1,-3 2-34,21-12 14,-8 5-13,1-1-1,-1 0 1,0 0 0,0-1-1,-1 0 1,1 0 0,-14 2-1,-53 21-12,59-23 4,9-2-9,1 1 0,0-1 0,-1 1 0,-9 5 1,15-7 17,-1 1 0,1 0 0,0 0 0,-1 0 1,1 0-1,0 0 0,0 0 0,0 0 0,0 0 1,0 0-1,0 1 0,0-1 0,0 0 0,1 1 1,-1-1-1,0 1 0,1-1 0,-1 0 0,1 1 1,-1 0-1,1-1 0,0 1 0,0-1 1,0 3-1,0-2 60,0 0-1,1 0 1,-1 0 0,1 0 0,-1 0 0,1 0 0,0-1 0,0 1 0,0 0-1,0 0 1,0-1 0,0 1 0,0 0 0,0-1 0,1 0 0,-1 1-1,1-1 1,-1 0 0,1 1 0,0-1 0,-1 0 0,5 1 0,4 3 140,0 0 1,21 5-1,-17-6-99,9 4 55,45 13 156,-19-12 147,14 3 68,-59-11-477,-1 1-1,1-1 1,0 1-1,-1 0 1,1 0-1,3 3 1,10 6 246,-1-9-112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40:36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0 5472,'0'31'2016,"0"-31"-1536,-16 32-160,0-1 960,16 0-768,0 0 64,0 16-352,-15 0 160,30-1-256,-15 1 160,0-16-160,0-15 352,0-1-256,16-15-2144,-16 0 1024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40:37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4480,'2'0'182,"-1"0"1,1 0-1,-1 0 1,1 0-1,0 1 1,-1-1-1,1 1 1,-1-1-1,1 1 1,-1 0 0,1-1-1,-1 1 1,0 0-1,1 0 1,-1 0-1,0 0 1,2 3-1,-2-4-155,-1 0 0,0 0 0,0 0 0,1 1 0,-1-1 1,0 0-1,0 0 0,1 0 0,-1 1 0,0-1 0,0 0 0,1 0 0,-1 0 0,0 0 0,1 0 0,-1 0 0,0 0 0,1 0 1,-1 0-1,0 0 0,1 0 0,-1 0 0,0 0 0,1 0 0,-1 0 0,2 0 47,0 0 0,0 0 1,0 0-1,-1 0 0,1 0 0,0 0 0,0 1 1,0-1-1,-1 0 0,1 1 0,0 0 0,-1-1 1,1 1-1,0 0 0,-1 0 0,1 0 0,-1 0 1,1 0-1,-1 0 0,0 1 0,1-1 0,0 2 1,3 7 108,-4-8-167,0 1 1,0-1-1,0 0 0,0 0 1,1 0-1,-1 0 1,1 0-1,1 2 0,-2-3-14,3 3 42,0 0-1,0 0 1,0 1 0,3 5-1,-5-8 8,-1 1-1,0 0 0,0-1 1,0 1-1,-1 0 0,1 0 0,-1 0 1,0 0-1,1 0 0,-1 3 1,0 2 73,-2 9 89,2-16-216,0-1 0,-1 0-1,1 1 1,-1-1 0,1 1 0,0-1 0,-1 1 0,1-1 0,-1 0 0,1 1-1,-1-1 1,1 0 0,-1 0 0,1 1 0,-1-1 0,0 0 0,1 0 0,-1 0-1,1 0 1,-1 1 0,0-1 0,1 0 0,-1 0 0,1 0 0,-2-1 0,-9 3-63,9 3-19,-1 4-63,6-6 372,-2-3-204,0 1-1,0 0 1,0-1 0,0 1-1,1-1 1,-1 1 0,0-1-1,0 0 1,0 1-1,1-1 1,-1 0 0,0 0-1,0 0 1,1 0 0,-1 0-1,0 0 1,0 0 0,1 0-1,-1 0 1,0-1 0,0 1-1,0 0 1,1-1 0,0 0-1,3 0 30,0-1 0,0 1 0,0 1 0,6-1 0,23 2 137,-20 0-181,0-1 0,1 0-1,-1-1 1,1 0 0,-1-1 0,0-1-1,24-8 1,3-2-2464,-7 11 625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40:37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328 32 4384,'0'-29'2426,"0"26"-1514,0 6-266,-1-1-573,1-1 1,-1 1-1,0-1 1,0 1-1,0-1 1,0 1-1,0-1 1,0 0-1,0 0 1,-1 1-1,1-1 1,0 0-1,-1 0 1,1 0-1,-1 0 1,-1 0-1,-35 20 262,35-20-314,-43 27 102,38-22-97,-1 0 1,-1 0 0,1-1-1,-18 7 1,3-4 154,-30 15 1,47-20-137,0-1-1,0 1 1,-11 1 0,-3 2 21,20-6-55,0 1-1,0-1 1,0 0-1,0 1 1,0-1 0,0 1-1,0-1 1,0 1-1,1 0 1,-1 0 0,0-1-1,0 1 1,1 0-1,-1 0 1,0 0 0,1-1-1,-1 1 1,1 0-1,-1 0 1,1 0 0,-1 0-1,1 0 1,0 0-1,-1 0 1,1 0 0,0 0-1,0 0 1,0 1-1,0-1 1,0 0 0,0 2-1,0-1 27,1 1-1,-1-1 1,1 0 0,0 1 0,0-1-1,0 0 1,0 0 0,0 1-1,0-1 1,1 0 0,-1 0-1,3 3 1,30 39 176,-8-23-159,-14-5 8,-10-13-45,0 0 1,0 0-1,0 0 0,0-1 1,0 1-1,0-1 1,1 1-1,5 3 0,18 12 229,-16-6-187,-9-10-183,1 0 1,0 0 0,-1-1 0,1 1 0,0 0 0,0-1-1,0 1 1,0-1 0,0 0 0,3 2 0,2 2-317,-6-5 271,-1 1 0,1 0 0,0-1 0,-1 1 0,1-1 0,0 1 0,0-1 0,0 1 0,0-1 0,0 1 0,-1-1 0,1 0 0,0 0 0,0 1 0,0-1 0,0 0 0,0 0 0,0 0 0,0 0 0,0 0 0,0 0 0,0 0 0,0 0 0,0-1 0,0 1 0,0-1 0,15-12-2268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40:37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95 4736,'-22'0'2545,"17"0"-1258,17 0-821,484 0 1145,-307 0-1547,-188 0-75,-1 0 1,1 0-1,-1 0 1,1 0-1,-1 0 0,1 0 1,-1 0-1,1 0 1,-1 0-1,1 0 1,-1 0-1,0 0 0,1 0 1,-1 0-1,1-1 1,-1 1-1,1 0 0,-1 0 1,1-1-1,-1 1 1,0 0-1,1 0 0,-1-1 1,1 1-1,-1 0 1,0-1-1,1 1 1,-1-1-1,0 1 0,0 0 1,1-1-1,-1 1 1,0-1-1,0 0 0,0 0-37,0 1-1,0 0 1,0-1-1,0 1 1,0-1-1,-1 1 0,1 0 1,0-1-1,0 1 1,-1 0-1,1-1 1,0 1-1,-1 0 1,1-1-1,0 1 0,-1 0 1,1-1-1,-1 1 1,1 0-1,0 0 1,-1 0-1,1 0 0,-1-1 1,1 1-1,0 0 1,-1 0-1,1 0 1,-1 0-1,1 0 0,-1 0 1,1 0-1,-1 0 1,-4-3-1222,-4-5-271,5 2 983,-1 1 0,-1 0 0,1 0 1,-11-7-1,-15-4 462,24 13 352,7 3-168,-1 0-1,1 0 0,-1 0 1,1-1-1,-1 1 0,1 0 0,-1 0 1,1 0-1,0-1 0,-1 1 1,1 0-1,-1-1 0,1 1 0,0 0 1,-1-1-1,1 1 0,0-1 0,0 1 1,-1 0-1,1-1 0,0 1 1,0-1-1,0 1 0,-1-1 0,1 1 1,0-1-1,0 1 0,0-1 1,0 1-1,0-1 0,0 1 0,0-1 1,0 1-1,0-1 0,0 1 1,0-1-1,1 0 0,1 1 777,-1 0-828,-1 0 0,0 0 0,1 0 0,-1 0 0,1 0 0,-1 0 1,0 0-1,1 0 0,-1 0 0,1 0 0,-1 0 0,0 0 0,1 1 0,-1-1 0,0 0 0,1 0 0,-1 0 0,0 0 0,1 1 0,-1-1 0,0 0 0,1 0 1,-1 1-1,0-1 0,1 0 0,-1 1 0,0-1 0,0 0 0,0 1 0,1 0 0,6 9 478,-3-8-339,1 1-1,-1-1 1,0 1-1,1-1 1,-1-1-1,8 3 1,-6-2 17,1 1 0,-1-1-1,8 5 1,-11-5-137,-1 0 0,1 0-1,0 0 1,-1 1-1,1-1 1,-1 1 0,0-1-1,0 1 1,0 0 0,0 0-1,0 0 1,2 7-1,0-3 36,0 0 52,-3-6-122,0 0 0,-1 1 0,1-1 0,0 1 0,0-1-1,-1 0 1,1 1 0,-1 0 0,1-1 0,-1 1 0,0-1 0,1 1 0,-1-1 0,0 1 0,0 0 0,0-1 0,-1 1 0,1 0 0,0-1 0,0 1 0,-1-1-1,1 1 1,-1-1 0,0 2 0,-20 26 300,19-26-272,1 0 1,-1-1-1,0 1 0,0 0 0,0-1 0,0 0 1,-1 1-1,1-1 0,-1 0 0,-4 3 1,1-1 23,1 0-698,0 0-1,0 0 1,-6 7 0,3-3-1552,-7 7-776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40:38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94 173 3808,'-26'-26'1227,"16"18"-742,7 6-450,0 1 85,0 0 1,0-1 0,-1 0-1,2 0 1,-1 0 0,0 0-1,0 0 1,1 0-1,-1-1 1,1 1 0,-3-4-1,0-7 739,-2 9-80,7 4-743,0-1 1,-1 1 0,1 0-1,-1 0 1,1-1 0,-1 1-1,1 0 1,0-1 0,-1 1-1,1 0 1,0-1 0,-1 1-1,1-1 1,0 1 0,0 0-1,-1-1 1,1 1 0,0-1-1,0 1 1,0-1 0,0 1-1,0-1 1,0 1 0,-1-1-1,1 1 1,0-1 0,0 1-1,0-1 1,1 1 0,-1-1-1,0 0 1,0-12 491,0 13-523,0 0-1,0 0 1,0 0-1,0 0 1,0 0 0,0-1-1,0 1 1,0 0-1,0 0 1,0 0-1,0 0 1,0 0 0,0 0-1,0 0 1,0 0-1,0 0 1,0 0 0,0-1-1,0 1 1,0 0-1,0 0 1,0 0-1,0 0 1,0 0 0,0 0-1,0 0 1,0 0-1,0 0 1,0 0 0,0 0-1,0 0 1,0 0-1,1 0 1,-1-1-1,0 1 1,0 0 0,0 0-1,0 0 1,0 0-1,0 0 1,0 0 0,0 0-1,0 0 1,0 0-1,0 0 1,1 0 0,-1 0-1,0 0 1,0 0-1,0 0 1,0 0-1,0 0 1,0 0 0,0 0-1,0 0 1,1 0-1,2 0 11,0 0 0,1-1 1,-1 0-1,0 0 0,1 0 0,-1 0 0,0 0 0,4-2 0,6-3 4,-1 2 0,0 1 1,0 0-1,1 0 0,16 0 0,-11 1 18,180-24 539,-113 23-1120,-66 3 16,1 0-170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33:31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 2144,'-23'0'1737,"19"0"92,15 0-1102,350 0 2078,-358 0-2795,0 0-1,0 0 0,0 0 0,-1 1 0,1-1 0,4 2 0,0 5 62,-7-7-57,1 1 0,-1-1 0,1 1 0,-1-1 0,0 1 0,1-1-1,-1 0 1,1 1 0,-1-1 0,1 0 0,-1 1 0,1-1 0,-1 0 0,1 0 0,0 1 0,-1-1 0,1 0 0,-1 0 0,1 0 0,-1 0 0,1 0-1,0 0 1,-1 0 0,1 0 0,-1 0 0,1 0 0,0 0 0,0 0 0,2 0 22,0 0 0,0 0-1,-1 0 1,1-1 0,0 1 0,4-2 0,3-8 97,-5 9-142,0 0 1,1 0-1,-1 1 1,11 0-1,-9 0-625,6 0-54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40:38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 2656,'-13'13'837,"13"-13"-822,-1 1-1,1-1 1,0 1 0,-1-1-1,1 1 1,0-1-1,0 1 1,-1-1 0,1 1-1,0-1 1,0 1 0,0-1-1,0 1 1,0 0-1,0-1 1,0 1 0,0-1-1,0 1 1,0-1-1,0 1 1,0 0 0,0 0-1,0 144 1560,1-118-1010,6 35 0,-3-38-256,0 32-1,-4 165 381,0-220-762,0 1-1,0 0 0,-1-1 1,1 1-1,0 0 0,-1-1 1,1 1-1,-1-1 0,0 1 1,1-1-1,-1 1 0,0-1 1,0 1-1,0-1 0,0 0 1,0 0-1,-2 2 0,0 0-581,1-6 331,-10-15 248,10 14 117,0 0 0,0 0 0,-1 0 0,-5-6 0,7 9 6,0 0 1,-1 0-1,1-1 0,0 1 1,0 0-1,0-1 0,0 1 1,0-1-1,0 1 0,1-1 1,-1 0-1,0 1 0,1-1 1,-1 0-1,1 1 1,0-1-1,0 0 0,-1 1 1,1-1-1,0 0 0,0 0 1,1 1-1,-1-1 0,0 0 1,0 0-1,1 1 0,-1-1 1,1 0-1,0 1 1,0-1-1,-1 1 0,1-1 1,0 1-1,0-1 0,0 1 1,0 0-1,1-1 0,1-1 1,2-1 143,0 1 1,0 0-1,0 0 1,0 0-1,0 0 1,1 1-1,-1 0 1,1 0-1,0 1 1,-1-1-1,1 1 1,8 0-1,4-3-5,-6 2-128,5-2-6,-1 1-1,30-1 0,85 4-54,-44 0-5362,-56 0 2859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40:39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89 4320,'13'13'1392,"-13"-13"-1383,0 0 1,0 0-1,0 0 1,0 0 0,0 0-1,0 0 1,0 1-1,0-1 1,1 0-1,-1 0 1,0 0-1,0 0 1,0 0-1,0 0 1,0 0 0,0 0-1,0 0 1,0 1-1,0-1 1,0 0-1,0 0 1,0 0-1,0 0 1,0 0-1,0 0 1,0 0 0,0 1-1,0-1 1,0 0-1,0 0 1,0 0-1,0 0 1,0 0-1,0 0 1,0 1-1,0-1 1,0 0-1,0 0 1,0 0 0,0 0-1,0 0 1,0 0-1,0 0 1,0 0-1,0 1 1,0-1-1,0 0 1,0 0-1,-1 0 1,1 0 0,0 0-1,0 0 1,0 0-1,0 0 1,0 0-1,0 0 1,-1 1 18,0 0-2,0 0 0,0-1 0,0 1 0,1 0 0,-1-1 0,0 1 0,1 0 0,-1 0 0,0 0 0,1 0 0,-1 0 0,1 0 0,0 0 0,-1 0 0,1 0 0,0 0 1,-1 0-1,1 0 0,0 0 0,0 0 0,0 0 0,0 0 0,0 0 0,0 0 0,0 0 0,0 0 0,1 2 0,4 5 117,-4-7-114,0 1-1,0-1 0,0 0 0,-1 1 1,1-1-1,0 1 0,-1-1 0,1 1 1,-1 0-1,0-1 0,1 1 0,-1 0 1,0 1-1,0 41 606,0-41-148,0-3-182,0-3-144,0 1-171,1 1 1,-1-1-1,1 0 1,-1 0-1,1 1 1,-1-1-1,1 1 1,0-1-1,0 0 0,2-2 1,1-3 46,1-25 332,8 12-437,0-4-54,-3 2-204,-9 21 308,0 0-1,1 0 1,-1 0-1,0 0 1,0 0-1,1 0 1,-1 0-1,0 1 1,2-1-1,7-4-93,-3 0 55,-7 5 55,1-1-1,0 0 1,-1 1 0,1-1 0,0 1 0,0-1-1,0 1 1,0-1 0,-1 1 0,1 0 0,0-1 0,0 1-1,0 0 1,0-1 0,0 1 0,0 0 0,0 0 0,0 0-1,0 0 1,0 0 0,0 0 0,0 0 0,-1 0 0,1 1-1,0-1 1,1 1 0,2 1 19,-1-1-1,0 1 1,1-1-1,0 1 1,-1-1-1,1 0 1,0 0-1,0-1 1,-1 1-1,8 0 1,-4-1-10,0 1 0,0 0 0,0 0 0,0 1 0,-1 0 0,1 0 0,7 4 0,-7-3 7,-1 0 0,1-1 1,0 0-1,-1 0 0,1-1 1,0 0-1,9 1 0,90-2 574,-93-2-536,-9-3-30,0-1-13,2 2 13,-1 0 27,-3-9 86,-2 9-135,0 2-5,0-1 0,0 1 0,0 0 0,0-1 1,0 1-1,0 0 0,-1 0 0,-1-5 0,-13-21-74,11 25 154,0 1 0,-1 0-1,1 0 1,-8-2-1,9 5 32,-1 0 0,1 0 0,0 0-1,-1 0 1,1 1 0,0 0 0,0-1-1,0 1 1,0 0 0,0 1 0,1-1-1,-1 0 1,-4 5 0,-11 19 92,-5-5-74,22-19-116,0 0 1,0 0-1,0 0 1,1 0-1,-1 0 0,1 0 1,-1 3-1,-1 5 25,-2 4 23,1-6 2,1-1 0,0 1 0,-1 13 0,3-20-52,0 0-1,0 1 0,0-1 1,0 1-1,0-1 0,0 0 1,1 1-1,-1-1 0,0 0 0,1 1 1,-1-1-1,1 0 0,-1 1 1,1-1-1,0 0 0,-1 0 1,1 0-1,0 1 0,0-1 0,0 0 1,0 0-1,0 0 0,0-1 1,0 1-1,0 0 0,2 1 1,0-1-166,1 1 1,-1 0 0,1-1 0,0 0-1,0 0 1,0 0 0,0 0 0,0 0-1,0-1 1,0 0 0,0 0-1,0 0 1,-1 0 0,1-1 0,0 0-1,0 1 1,5-3 0,-3 2-390,4-1-54,1 2-1,12-1 1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40:39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64 4384,'13'0'1424,"-13"0"-1414,1 0 1,-1 0 0,0 0-1,0 0 1,0 0-1,0 0 1,0 0-1,1-1 1,-1 1-1,0 0 1,0 0 0,0 0-1,0 0 1,0 0-1,0 0 1,1 0-1,-1 0 1,0 0 0,0 0-1,0 0 1,0 0-1,0-1 1,0 1-1,0 0 1,0 0 0,0 0-1,0 0 1,1 0-1,-1 0 1,0 0-1,0-1 1,0 1 0,0 0-1,0 0 1,0 0-1,0 0 1,0 0-1,0-1 1,0 1 0,0 0-1,0 0 1,0 0-1,0 0 1,0 0-1,0 0 1,0-1-1,0 1 1,-1 0 0,1 0-1,0 0 1,0 0-1,0 0 1,0-1-1,0-38 2028,0 37-1180,-3-1-335,-7-7-240,10 10-277,-1-1 0,1 1-1,0 0 1,-1-1 0,1 1 0,-1 0 0,1 0 0,0-1 0,-1 1 0,1 0 0,-1 0 0,1 0 0,-1 0-1,1 0 1,-1 0 0,1-1 0,0 1 0,-1 0 0,1 0 0,-1 1 0,1-1 0,-1 0 0,1 0 0,-1 0 0,1 0-1,-1 0 1,1 0 0,0 1 0,-1-1 0,1 0 0,-1 0 0,1 0 0,0 1 0,-1-1 0,0 1 0,1-1-6,-5 10 16,-5-5-107,7-1 47,1 1-1,0-1 0,0 0 0,-2 8 0,17 22-88,-12-31 141,0 1 0,0-1 0,1 0 0,-1 0 0,1 0 0,0 0 0,0 0 0,0 0 0,1 0 0,-1-1 0,0 1 0,1-1 0,4 4 0,7 3-3,-1 1 1,20 18-1,-32-27-1,1 0-1,-1 1 1,0-1 0,1 1 0,-1 0-1,0-1 1,0 1 0,0 0 0,1 2-1,0 19 189,-2-22-185,0-1-1,0 0 0,1 0 1,-1 1-1,0-1 1,0 0-1,0 1 0,0-1 1,-1 0-1,1 1 0,0-1 1,0 0-1,0 1 0,0-1 1,0 0-1,0 1 0,0-1 1,-1 0-1,1 0 1,0 1-1,0-1 0,0 0 1,-1 0-1,1 1 0,0-1 1,-2 2 16,0 1 1,0-1-1,-1 0 1,1 0-1,-1 0 0,1 0 1,-1 0-1,1 0 1,-1-1-1,0 1 1,0-1-1,0 0 1,0 0-1,0 0 1,0 0-1,0-1 1,0 1-1,0-1 1,-6 1-1,-7-1 57,1 0-37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40:40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79 204 4064,'0'0'1307,"0"0"-801,0 0-181,0 2 161,0 0-411,0 1 0,-1-1 0,1 0 1,-1 0-1,1 0 0,-1 0 0,0 0 0,0 0 1,-2 3-1,-7 18 453,7-13-413,-10 24 266,3-16 88,7-5-297,3-11-152,-1 1 1,1-1-1,-1 0 1,0 1-1,0-1 1,1 0-1,-1 0 1,-1 0-1,1 0 1,0 0-1,0 0 1,-1 0-1,-1 1 1,1-1 30,1 0 0,-1 0 1,1-1-1,-1 1 0,1 0 1,0 0-1,0 0 0,0 0 0,0 1 1,0-1-1,1 0 0,-1 0 1,1 0-1,-1 1 0,1-1 1,0 0-1,0 1 0,0-1 0,0 0 1,0 3-1,3-7-56,10-9 117,-8 9-86,-5 2-23,1-1-1,0 1 0,-1 0 1,1 0-1,0-1 0,-1 1 1,1 0-1,-1-1 0,1 1 1,-1-1-1,1 1 0,-1-1 1,1 1-1,-1-1 0,0 1 0,1-1 1,-1 0-1,1 1 0,-1-1 1,0 1-1,1-2 0,1-3-5,1 0-2,1 0 0,0 0 0,-1 1 0,2-1 0,-1 1 0,0 0 0,1 0 0,0 1 0,0-1-1,6-3 1,-2 2-49,-1-1 0,13-11 0,-19 15 43,0 1-1,-1-1 1,1 1 0,0 0 0,0-1 0,1 1 0,-1 0 0,0 0-1,0 0 1,0 1 0,1-1 0,-1 0 0,1 1 0,-1 0 0,0-1-1,1 1 1,-1 0 0,1 0 0,-1 0 0,0 1 0,1-1 0,-1 0 0,0 1-1,1 0 1,-1 0 0,0-1 0,1 1 0,-1 0 0,0 1 0,0-1-1,0 0 1,0 1 0,3 2 0,2 3 226,-3-4-206,-1 1 0,0-1-1,0 0 1,0 1-1,2 3 1,0 4-59,-4-9 57,0 0-1,0 0 1,0 1 0,1-1-1,-1 0 1,1 0 0,-1 0 0,3 1-1,7 10 115,-9-10-65,0 0 0,0-1 0,0 1 0,0-1 0,1 0 0,-1 0 0,1 0 0,-1 0 0,1 0-1,0 0 1,-1-1 0,1 1 0,0-1 0,0 0 0,0 0 0,1 0 0,-1 0 0,4 0 0,3 0 14,-6 0-36,1-1 0,0 0-1,0 0 1,-1 0 0,1 0 0,0-1-1,-1 1 1,8-3 0,-6-1-116,-1 0 0,0 0 0,-1 0 0,1 0 0,5-8 0,2-1 51,-10 11 26,0 0 0,-1 0-1,1 0 1,-1-1 0,1 1 0,-1-1 0,0 1 0,0-1 0,0 0-1,0 1 1,-1-1 0,1 0 0,-1 0 0,0 1 0,1-1-1,-1 0 1,-1 0 0,1-4 0,0-2 2,0 8 4,0 1-1,0-1 1,0 0 0,0 0 0,0 1 0,0-1 0,0 0 0,-1 0 0,1 1 0,0-1 0,0 0 0,0 0 0,-1 1-1,1-1 1,-1 0 0,0 0-4,0 1 0,0-1 0,0 1 1,0-1-1,0 1 0,0 0 0,0 0 0,0 0 0,0-1 0,0 1 0,0 0 0,0 0 0,-2 1 0,2-1-9,0 0-1,0 1 1,0-1 0,0 0-1,0 1 1,0-1 0,0 1-1,0 0 1,0-1 0,0 1-1,0 0 1,0 0 0,0 0-1,0-1 1,1 1 0,-1 0-1,0 0 1,1 0 0,-1 0-1,0 0 1,1 0 0,0 1-1,-1-1 1,1 0 0,-1 1-1,-1 4 63,1 0 0,-1 0 0,1 0 0,1 0 0,-1 10 0,1 39 339,2-50-240,-1-5-158,-1 1 0,1-1 0,-1 1 0,1-1 0,-1 1-1,1-1 1,-1 1 0,1-1 0,0 0 0,-1 1 0,1-1 0,-1 0-1,1 1 1,0-1 0,-1 0 0,1 0 0,0 0 0,-1 0 0,1 1-1,0-1 1,-1 0 0,1 0 0,0-1 0,0 1 0,-1 0 0,1 0-1,0 0 1,-1 0 0,1 0 0,0-1 0,-1 1 0,1 0 0,-1-1-1,1 1 1,0 0 0,-1-1 0,1 1 0,-1-1 0,1 1 0,-1-1-1,1 0 1,0 1-7,-1-1 0,0 1 0,0 0 0,1 0-1,-1-1 1,0 1 0,0 0 0,1 0-1,-1 0 1,0 0 0,0 0 0,1-1 0,-1 1-1,0 0 1,1 0 0,-1 0 0,0 0 0,1 0-1,-1 0 1,0 0 0,1 0 0,-1 0 0,0 0-1,1 0 1,-1 0 0,7 1-237,-4-1 130,1 0 0,0 1 0,-1-1 0,1-1 0,0 1 0,-1 0 0,1-1 0,4-1 0,1-2-96,-1 0 0,0-1 0,9-6 0,17-10-62,-1 6 207,-24 12 92,0-1-1,-1 0 0,1-1 0,-1 0 0,-1 0 0,1-1 1,10-9-1,16-14-31,-26 22 4,1 0 1,12-15-1,-5-4 5,-8 11 5,-3 8 7,0 0 1,0 0 0,12-10 0,-12 13 12,-1 0 0,0 0 0,-1 0 0,1 0 0,-1 0 0,0-1 0,0 1 0,0-1 0,-1 0 1,1 0-1,1-5 0,-4 7 32,1 0-1,-1 1 1,1-1 0,-1 0 0,0 1 0,0-6 0,0-5 305,0-8-16,0 21-329,0 0-1,0 0 0,0-1 1,0 1-1,0 0 1,0-1-1,0 1 1,0 0-1,0-1 1,0 1-1,0 0 1,0-1-1,0 1 1,0 0-1,0-1 1,0 1-1,-1 0 1,1 0-1,0-1 1,0 1-1,0 0 1,0 0-1,-1-1 1,1 1-1,0 0 1,-5-4 123,1 1 0,-1 0 0,1 0 0,-1 1 0,0-1 0,0 1 0,0 0 0,-1 0 0,1 1 0,0-1 0,-1 1 0,1 1 0,-1-1 0,1 1 0,-10 0 0,8 0-36,6 0-90,0 0-1,0-1 0,0 1 0,0 0 0,1 0 1,-1 0-1,0 0 0,0 0 0,0 0 0,0 0 0,0 1 1,0-1-1,0 0 0,0 0 0,0 1 0,1-1 1,-1 1-1,0-1 0,0 1 0,0-1 0,1 1 1,-1-1-1,0 1 0,0 0 0,1-1 0,-1 1 1,1 0-1,-1-1 0,1 1 0,-1 0 0,1 0 1,-1 0-1,1 0 0,0-1 0,-1 3 0,-5 9-115,0 1-1,-6 20 0,10-28 100,1 1-1,0-1 0,0 1 0,1 0 1,-1-1-1,1 1 0,1-1 0,-1 1 0,3 10 1,-2-12 10,2 8 41,0 1 1,-1 0-1,2 21 1,-4-29-34,0 1 1,0 0 0,1 0-1,0-1 1,0 1 0,0-1-1,1 1 1,0-1 0,0 1-1,0-1 1,1 0 0,0 0-1,-1 0 1,2 0 0,6 7-1,18 9 140,3 7-38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40:41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2720,'0'-11'2402,"0"25"-1322,0-10-958,0-1 0,1 1-1,-1 0 1,2 7-1,1-4 36,-2-6-130,0 0-1,-1 1 1,1-1-1,-1 1 0,1-1 1,-1 0-1,0 1 1,0-1-1,1 3 1,-5 31 344,1-21-194,-1 28 0,4 187 820,1-218-963,0 0 0,0 0 0,1 1 0,4 14 0,-4-17 15,-1-3 120,0 0-1,0 1 1,-1 11 0,0-11 409,0-17-581,1-1-1,0 1 0,0-1 0,1 1 0,0 0 0,7-16 1,21-64-948,-14 37 334,-13 44 455,0-1 0,1 1 0,0 1 1,0-1-1,1 0 0,0 1 0,0 0 1,12-13-1,7-1-89,27-18 0,-44 35 284,0 0-1,0 0 0,1 1 0,8-3 0,-13 5 0,0 1 0,1 0 0,-1 0 0,0 1 0,1-1 0,-1 0 0,1 1 0,-1 0 0,1 0 0,-1 0 0,1 0 0,3 2-1,2 1 67,0 0-1,-1 1 1,0 0-1,0 0 1,0 1-1,0 0 1,-1 0-1,1 1 1,-1 0-1,7 8 0,-10-9 3,-1-1 0,1 1 0,-1 0 0,0 0-1,-1 0 1,5 11 0,-20-1 156,8-12-319,0 0 0,0 0 0,0-1 0,-6 3 0,1-4 5,1 0-1,-1 0 1,1-1 0,-12 0-1,7-1 85,11 1-29,0 0 0,0 0 0,0 0 0,0 1 0,0-1 0,0 1 0,0-1 1,0 1-1,0 0 0,1 0 0,-1 0 0,-3 3 0,5-4 24,0 1 0,1 0 0,-1-1 0,0 1 0,1 0 0,-1 0 0,0 0 0,1-1 0,-1 1 0,1 0 0,0 0 0,-1 0 0,1 0 0,0 0 0,-1 2 0,1-1 64,0 0 1,0 0-1,0 1 1,0-1-1,0 0 0,1 1 1,-1-1-1,1 0 0,0 3 1,9 20 609,1-1 0,28 46 0,-37-67-656,-1-1 1,1 0-1,0 1 0,0-1 0,0 0 1,1 0-1,-1 0 0,0 0 0,1-1 1,-1 1-1,1-1 0,0 1 0,3 1 1,0-2 21,-1 0 0,1 0 0,-1 0 1,1 0-1,9-1 0,-13 0-267,0-1-1,1 1 1,-1-1-1,0 1 1,0-1-1,0 0 0,0 0 1,0 0-1,0 0 1,0 0-1,0 0 1,0-1-1,0 1 1,0-1-1,-1 1 0,1-1 1,-1 1-1,3-4 1,4-3-1198,7-8-270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40:42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61 234 5728,'13'-13'1840,"-13"13"-1812,1 0 0,-1 0 0,0 0 0,0-1 0,1 1 0,-1 0 0,0 0 1,0 0-1,1-1 0,-1 1 0,0 0 0,0 0 0,1 0 0,-1 0 0,0 0 0,1 0 0,-1 0 1,0 0-1,1 0 0,-1 0 0,0 0 0,1 0 0,-1 0 0,0 0 0,1 0 0,16 0 382,-2 1 74,1 0 0,0-2 1,21-3-1,-21-1-238,-13 3-199,0 1-1,0 0 1,1 0 0,-1 0-1,0 0 1,1 1-1,4-1 1,-7 1-29,0 1 0,-1-1 0,1 0 0,0 0 0,0 0 0,0-1 0,0 1 0,-1 0 0,1 0 0,0 0 0,0-1 0,-1 1 1,1 0-1,0-1 0,0 1 0,-1 0 0,1-1 0,0 1 0,-1-1 0,1 1 0,0-1 0,-1 0 0,1 1 0,-1-1 0,1-1 0,0 2-3,-1-1 0,0 1 0,0 0-1,1-1 1,-1 1 0,0-1 0,1 1-1,-1 0 1,1-1 0,-1 1 0,0 0-1,1-1 1,-1 1 0,1 0 0,-1 0-1,1-1 1,-1 1 0,1 0 0,-1 0-1,1 0 1,-1 0 0,1 0 0,-1 0-1,1 0 1,0 0 0,1-1 84,-4-1-43,1 1-53,0 0 0,0 0 0,-1 0 0,1 0 0,0 0 0,-1 0 0,1 0 0,-1 1 0,1-1 0,-4 0 0,-24-2-84,8 3 30,10-1 19,-1 1 1,1 0-1,0 0 1,-13 4 0,-16 7-112,36-9 163,0-1 1,-1 1-1,1 0 1,0 0-1,1 1 1,-1-1-1,-4 4 1,4-1 1,0 0 1,0 1-1,0-1 0,1 1 0,0 0 1,0 0-1,0 0 0,1 0 1,0 0-1,-2 12 0,0-4-18,2-8-2,1 0-1,-1 0 0,1 0 1,0 0-1,1 0 0,-1 0 1,1 0-1,1 10 0,15 62 138,-15-76-119,-1 1 0,1-1 1,0 0-1,0 1 0,0-1 0,0 0 0,0 0 1,1 0-1,-1 0 0,1 0 0,-1 0 1,1 0-1,0-1 0,-1 1 0,1-1 0,2 2 1,-1-1-7,1 0 1,-1-1 0,0 0 0,1 1 0,-1-1 0,1-1-1,-1 1 1,1 0 0,6 0 0,1-2-272,1 1 0,-1-2 0,0 1 0,0-2-1,21-6 1,49-24-1726,-55 22 1278,-18 8 513,-4 1 82,1 0 0,-1 0 0,0 0 0,1 0 0,-1-1 0,0 0 0,5-4 0,-1-3-201,0 0 0,9-14 0,14-20-313,31-53 423,-48 74 327,-11 18-60,-1 0-1,0 0 0,0 0 0,0-1 0,0 1 0,1-7 0,2-7 413,-3 13-131,0-1 1,1 1-1,1 0 1,-1 1 0,9-12-1,-10 15 181,-4 7-171,-2 4-219,1 0 0,0 1-1,1-1 1,-2 16-1,-40 201 450,21-138-355,4-17-101,13-19-101,4-27-71,-3 18-133,1-19-120,0 32-1,4-42-95,0-7 171,0 1 0,0-1 1,0 0-1,3 9 0,-3-15 177,0 0 0,0 0 0,1 0-1,-1 0 1,1 0 0,-1 0 0,1 0 0,-1 0 0,1 0 0,-1 0 0,1 0 0,0 0-1,0-1 1,-1 1 0,1 0 0,0 0 0,0-1 0,0 1 0,0 0 0,0-1 0,0 1 0,0-1-1,0 0 1,0 1 0,0-1 0,0 0 0,0 1 0,0-1 0,0 0 0,0 0 0,2 0-1,2-3-325,16-27 135,-13 19 210,-2 1 77,0-1 0,0 0 0,-1 0 0,-1 0 0,0-1 0,0 0 0,-1 1 0,2-21 0,-2-5 449,-2-56 0,-1 43 107,-1 33-318,-1-1 0,-7-32 0,8 41-240,-1-1-73,1 0 1,1 0-1,0-1 0,1 1 1,0 0-1,0 0 1,1 0-1,0 0 1,1 0-1,0 0 0,1 1 1,-1-1-1,8-11 1,-9 19 10,1-1 1,-1 0 0,0 0 0,1 1 0,0 0-1,0-1 1,0 1 0,0 0 0,0 0 0,3-1-1,5-3-16,3-4-3,-10 7 25,-1 1-1,1-1 1,-1 1 0,1 0-1,0 0 1,0 0-1,6-1 1,1 0 4,-7 3 0,0-1 0,0 0 0,-1 0 0,1-1 0,0 1 0,-1-1 0,1 0 0,4-3 0,-5 3 4,-1 0 1,1 1-1,0-1 1,0 1-1,0-1 1,0 1-1,0 0 1,0 0-1,0 0 1,0 1-1,0-1 1,6 0-1,-8 1-5,0 0 0,0 0 0,0 0 0,0-1 0,0 1-1,0 0 1,0-1 0,0 1 0,0-1 0,0 1 0,0-1 0,0 0-1,0 1 1,-1-1 0,1 0 0,0 1 0,0-1 0,-1 0-1,1 0 1,-1 0 0,1 0 0,-1 0 0,1 0 0,-1 1 0,1-3-1,7-8 155,-8 10-97,1 1 0,-1-1 0,0 1 0,1 0 0,-1-1 0,0 1 0,1-1 0,-1 0 0,0 1 0,0-1 1,1 1-1,-1-1 0,0 1 0,0-1 0,0 0 0,0 1 0,0-1 0,0 0 0,0 1 0,0-2 0,1-3 90,9-8 142,-9 12-280,-1 1 0,1-1 0,-1 1 0,0-1 0,1 1 0,-1-1 0,0 1 0,1-1 0,-1 1 0,0-1 0,0 1 0,0-1 0,1 0 0,-1 1 0,0-1 0,0 1 0,0-1 0,0 0 0,0 1 0,0-2 0,0-4 10,16-22-39,-6 23-38,-5-2-26,-5 7 82,0-1-1,1 1 1,-1-1-1,0 1 0,0 0 1,1-1-1,-1 1 0,0 0 1,0-1-1,1 1 1,-1 0-1,0 0 0,1-1 1,-1 1-1,0 0 0,1 0 1,-1-1-1,0 1 1,1 0-1,-1 0 0,1 0 1,-1 0-1,0 0 0,1 0 1,-1 0-1,1 0 0,-1 0 1,1 0-1,-1 0 1,1 0-1,-1 0 4,0 0 0,0 0 0,0 0 0,0 0 0,0 0 0,1 0 0,-1 0 0,0-1 0,0 1 0,0 0 0,0 0 0,0 0 0,0 0 0,0 1 0,0-1 0,0 0 0,0 0 0,1 0 0,-1 0 0,0 0 0,0 0 0,0 0 0,0 0 0,0 0 0,0 0 0,0 0 0,0 0 0,0 0 0,0 0 0,0 0 0,0 0 0,0 0 0,1 0 0,-1 0 0,0 0 0,0 1 0,0-1 0,0 0 0,0 0 0,0 0 0,0 0 0,0 0 0,0 0 0,0 0 0,0 0 0,0 0 0,0 0 0,0 1 0,0-1 0,0 0 0,0 0 0,0 0 0,0 0 0,0 0 0,0 0 0,0 0 0,0 12 52,-1-1 0,0 0-1,0 0 1,-1 1 0,0-1 0,-7 17 0,1-4 17,2 0 0,0 0 1,2 1-1,-3 45 0,6-48 39,-6 33 0,4-33 54,-2 34-1,5 7-257,0-62-67,0 1 1,1 0-1,-1-1 0,0 1 1,1 0-1,-1-1 0,1 1 1,-1-1-1,1 1 0,0-1 1,-1 1-1,1-1 0,0 1 1,0-1-1,0 0 0,0 0 1,2 2-1,2 0-3197,8-3 1035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40:43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92 265 3808,'10'-11'1044,"-5"5"-602,1 1-1,-1 0 1,1-1 0,8-5 0,-7 8-50,-4 2-281,0 0 1,0-1 0,-1 1 0,1 0 0,-1-1 0,1 0 0,-1 0-1,1 0 1,-1 0 0,0 0 0,0 0 0,0 0 0,0-1 0,2-3-1,-2 2 7,-2 3-98,0 0 0,1 1 0,-1-1 0,0 0-1,1 1 1,-1-1 0,0 1 0,1-1 0,-1 1 0,1-1-1,-1 1 1,1-1 0,-1 1 0,1-1 0,-1 1 0,1-1-1,-1 1 1,1 0 0,0-1 0,-1 1 0,2 0 0,3-3 12,23-23 661,-25 24-250,-3 2 266,-3-3-229,-7-7-85,10 9-385,0 1 0,-1 0 1,1 0-1,0 0 0,0-1 0,-1 1 1,1 0-1,0 0 0,0 0 1,-1 0-1,1-1 0,0 1 0,-1 0 1,1 0-1,0 0 0,-1 0 0,1 0 1,0 0-1,0 0 0,-1 0 0,1 0 1,0 0-1,-1 0 0,1 0 0,-1 0 1,-1 0 33,-1 0 0,1 0 0,-1 0 0,1 0 1,-1-1-1,-3 0 0,-4-10 143,-2 9-120,-1 1 0,0 0 0,1 1 0,-1 0 0,1 1 0,-14 2 0,22-1-85,1 0-1,-1 0 1,1 0 0,0 0-1,0 0 1,0 1 0,0-1-1,0 1 1,1 0 0,-1 0-1,1 0 1,0 0 0,0 1-1,0-1 1,-3 7 0,1 10 39,3-12-4,0-1 0,-1 1 0,1-1 0,-2 0-1,-3 9 1,4-12-11,0-1-1,0 1 1,1-1 0,0 1-1,-1 0 1,1 0-1,1 0 1,-1-1-1,0 1 1,1 0-1,0 0 1,0 0 0,0 0-1,0 0 1,1 0-1,0 0 1,-1 0-1,2 0 1,-1-1 0,0 1-1,1 0 1,3 6-1,-2-3 4,-3-6-10,1 1 0,-1-1 0,1 0 0,-1 0 0,1 0 1,-1 1-1,1-1 0,0 0 0,0 0 0,-1 0 0,1 0 0,0 0 0,0 0 0,0 0 0,0-1 0,0 1 0,0 0 0,0 0 0,0-1 0,0 1 0,1-1 0,-1 1 0,0-1 0,0 1 0,1-1 0,-1 0 0,0 1 0,0-1 0,1 0 0,1 0 0,17 1-97,-13 0-70,1-1 0,-1 0 0,0 0-1,1 0 1,-1-1 0,0 0 0,1 0 0,6-3 0,1-4-150,0 1 0,-1-2 0,0 0-1,-1-1 1,23-20 0,-24 18 322,2 0 0,0 1 0,21-14 0,-27 21 15,15-13 69,-2-9 109,-5 15-91,-14 10-56,0 0 1,0 0-1,-1 0 1,1 0-1,-1 0 1,1 0-1,-1 0 1,1 0-1,-1-1 1,0 1-1,0-1 1,1 1-1,-1-1 1,0 1-1,0-1 1,0 0-1,-1 1 1,1-1-1,0 0 1,-1 0-1,1 1 1,-1-1-1,0 0 1,1 0-1,-1-2 1,1-3 256,-5 14-81,-9-2-103,10-3-112,-1 1 1,0 0 0,1 0-1,-1 0 1,1 0-1,0 0 1,0 1 0,0 0-1,1-1 1,-3 5 0,0 0-24,1 0 0,1-1 0,-1 1 1,-2 13-1,-10 51-9,15-67 7,0-1 1,0 0 0,1 1-1,-1-1 1,1 1 0,1 8 0,-1-3 20,0-10-14,0 1 0,0 0 0,0 0 0,0-1-1,0 1 1,0 0 0,0-1 0,1 1 0,-1 0-1,0 0 1,0-1 0,0 1 0,1 0 0,-1-1-1,0 1 1,1 0 0,-1-1 0,1 1 0,-1-1 0,1 1-1,-1-1 1,1 1 0,-1-1 0,1 1 0,-1-1-1,1 1 1,0-1 0,-1 0 0,1 1 0,-1-1-1,1 0 1,0 1 0,0-1 0,-1 0 0,1 0-1,0 0 1,-1 0 0,1 0 0,0 0 0,0 0 0,-1 0-1,1 0 1,0 0 0,-1 0 0,1 0 0,1-1-1,4 0-219,0-1-1,0 0 0,-1-1 1,9-3-1,-11 4 163,24-13-1094,0-2 0,-2-1-1,39-33 1,-18 12 164,-29 26 817,42-36 13,-52 41 347,0 1 1,-1-1 0,1 0-1,-1 0 1,7-16-1,-10 18 159,1 0 1,-1 0-1,1 0 0,0 0 1,10-10-1,-13 14-212,0 1 0,1 0 0,-1 0 0,0-1 0,0 1 0,0-1 0,0 1 0,0-1 0,0 1-1,0-1 1,0 0 0,-1 1 0,1-1 0,-1 0 0,1 0 0,-1-2 0,0 1 607,0 6-235,0 1-376,1-2-106,-1 1 0,0-1 1,0 0-1,0 1 1,-1-1-1,1 0 0,-1 1 1,0 3-1,-1-3 11,0 1 0,0-1 0,1 1-1,-1 0 1,1-1 0,0 1 0,0 0 0,1 0 0,-1 7 0,1 7 162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40:43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31 142 6240,'-20'0'1465,"9"0"1678,16-2-2365,0-1-707,0 1 0,1 0 0,-1 1 0,0-1 0,1 1 0,-1 0 0,1 0 0,-1 1 0,10 0 0,7 0-19,1 1 5,41-5-1,6-6-40,-49 8-9,23-4 18,21-15 28,-7 13-15,-38 6 5,37-9-1,-16-2 38,11-2 288,-40 12-279,-9 3-55,-1 0-1,1 0 0,-1-1 1,1 1-1,-1-1 0,1 0 1,-1 0-1,0 0 0,1 0 1,-1 0-1,0 0 0,4-4 1,-6 5-29,1-1 1,-1 1-1,0-1 1,1 1 0,-1-1-1,0 1 1,1-1 0,-1 1-1,0-1 1,0 0-1,0 1 1,1-1 0,-1 1-1,0-1 1,0 0-1,0 1 1,0-1 0,0 1-1,0-1 1,0 0 0,0 1-1,-1-1 1,1 1-1,0-1 1,0 0 0,0 1 2,0-1-9,0 1 0,0 0 0,0 0 0,0 0 0,0 0 0,0 0 0,0 0 0,0 0 0,0 0 0,0 0 0,0 0 0,0 0 0,0-1 0,0 1 0,0 0 0,0 0 0,0 0 0,0 0 0,0 0 0,0 0 0,0 0 0,0 0 0,0 0 0,-1 0 0,1 0-1,0-1 1,0 1 0,0 0 0,0 0 0,0 0 0,0 0 0,0 0 0,0 0 0,0 0 0,0 0 0,0 0 0,0 0 0,0 0 0,-1 0 0,1 0 0,0 0 0,0 0 0,0 0 0,0 0 0,0 0 0,0 0 0,0 0 0,0 0 0,0 0 0,0 0 0,-1 0 0,1 0 0,0 0 0,0 0 0,0 0 0,0 0 0,-6 0-103,3-1 62,-1 1 0,1 0 0,0 0 0,0 0 0,0 0 0,0 0 1,-1 1-1,1 0 0,-4 1 0,7-2 31,0 1 1,-1 0-1,1 0 0,0-1 1,-1 1-1,1 0 0,0 0 1,0 0-1,0 0 0,0-1 1,0 1-1,0 0 0,0 2 1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40:44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0 3968,'-13'26'1285,"12"-23"-1146,-1 0 0,1-1 0,-1 1 1,0-1-1,0 1 0,0-1 0,0 0 0,-4 3 0,5-4-63,0-1 0,0 1 0,0 0 0,0 0 0,0 0-1,0 0 1,0 0 0,1 0 0,-1 0 0,0 0 0,1 0 0,-1 0 0,1 1-1,-1-1 1,1 0 0,-1 0 0,1 0 0,0 1 0,0-1 0,-1 0 0,1 1 0,0 1-1,0 78 2021,0-79-2085,0 1-1,0-1 0,0 1 1,1-1-1,-1 1 0,1-1 1,-1 1-1,1-1 0,0 1 1,0-1-1,0 0 0,0 1 1,0-1-1,1 0 0,1 3 1,-2-4-5,-1-1 1,1 0-1,0 1 1,-1-1-1,1 0 1,-1 1 0,1-1-1,0 0 1,-1 1-1,1-1 1,-1 0-1,1 0 1,0 0-1,-1 0 1,1 0-1,0 0 1,-1 0 0,1 0-1,0 0 1,-1 0-1,1 0 1,0 0-1,0-1 1,2 1 17,-2 0-16,1 0 1,0-1-1,0 1 1,-1 0-1,1-1 1,0 1-1,-1-1 1,1 0-1,-1 0 1,1 1-1,0-1 0,-1 0 1,0 0-1,1 0 1,-1 0-1,0-1 1,1 1-1,0-2 1,14-10 70,-9 10-59,-3 1-32,-1 1 0,0-1 0,0 1 1,0-1-1,0 0 0,0 0 0,-1-1 1,1 1-1,-1 0 0,1-1 0,-1 0 0,4-5 1,11-21 30,-13 20 67,1 0-1,0 1 1,8-10 0,3 3 720,-14 12-438,-2 3-160,0 3-64,0 2-111,0 0 1,0 0-1,1 1 1,-1-1-1,1 0 1,0 0 0,1 1-1,-1-1 1,1 0-1,0 0 1,0-1-1,0 1 1,1 0 0,0-1-1,0 1 1,6 5-1,-8-8-19,1 0 1,0-1-1,0 1 0,0-1 0,0 0 1,0 1-1,0-1 0,0 0 0,0 0 0,0-1 1,1 1-1,-1 0 0,0-1 0,1 1 0,-1-1 1,0 0-1,1 0 0,-1 0 0,1 0 1,-1 0-1,3-1 0,9 1-188,-10 0 115,0-1 0,0 0 0,0 1 0,0-1 0,-1-1 0,1 1 1,0 0-1,-1-1 0,1 0 0,-1 0 0,0 0 0,1 0 0,-1-1 0,0 1 0,-1-1 0,1 0 1,0 1-1,-1-1 0,1-1 0,-1 1 0,2-4 0,1-3 52,-4 8 4,0-1-1,0 1 1,0 0 0,0 0-1,1 0 1,-1 0-1,1 0 1,1-2 0,0 2-16,-1-1 0,0 0 0,0 0 1,-1 0-1,3-4 0,-4 5-1,1 0 1,0 0-1,0 1 0,0-1 1,0 0-1,1 1 1,-1-1-1,0 0 0,1 1 1,-1-1-1,1 1 0,2-2 1,9-2-141,-10 0 94,-3 4 65,0 1-1,0 0 1,0-1 0,0 1-1,0 0 1,0-1 0,0 1-1,0 0 1,0 0 0,0-1-1,0 1 1,1 0 0,-1-1-1,0 1 1,0 0-1,0 0 1,1-1 0,-1 1-1,0 0 1,0 0 0,0 0-1,1-1 1,-1 1 0,0 0-1,1 0 1,-1 0 0,0 0-1,0 0 1,1-1-1,-1 1 1,0 0 0,1 0-1,-1 0 1,0 0 0,1 0-1,-1 0 1,0 0 0,1 0-1,-1 0 1,0 0 0,0 0-1,1 0 1,-1 0 0,0 1-1,1-1 1,-1 0-1,0 0 1,0 0 0,1 0-1,-1 0 1,0 1 0,1-1-1,-1 0 1,5 11 6,5-6 36,-9-4-38,0-1 1,0 0-1,0 1 1,0-1-1,0 1 1,0-1-1,-1 1 1,1-1-1,0 1 1,0-1-1,-1 1 1,1 0-1,0 0 1,-1-1-1,1 1 1,0 0-1,-1 0 1,1 0-1,-1-1 1,0 1-1,1 2 1,3 10 79,-4-11-63,1 1 0,-1-1 0,1 0 0,-1 1 0,1-1 0,0 0 0,0 0 1,0 0-1,1 0 0,2 4 0,-3-5 2,1 1 1,-1-1 0,0 0 0,0 1 0,0-1-1,0 1 1,0 0 0,0-1 0,0 1-1,1 3 1,3 4 57,13 6 528,-7-23-432,-11 8-175,0 0-1,1-1 0,-1 1 0,1-1 1,-1 1-1,0-1 0,1 1 1,-1-1-1,0 1 0,0-1 1,1 0-1,-1 1 0,0-1 0,0 1 1,0-1-1,0 0 0,0 1 1,0-1-1,0 1 0,0-2 0,1-4-38,25-25-196,-11 0 90,-12 23 88,1 2-50,10 4 182,-13 2-32,0 1-1,0-1 1,-1 0-1,1 0 1,0 0-1,0 1 1,-1-1-1,1 0 1,0 1-1,-1-1 1,1 1-1,0-1 1,-1 1-1,1-1 1,0 1-1,-1-1 1,1 1-1,-1 0 1,1-1-1,-1 1 1,0 0-1,1-1 1,-1 1-1,1 0 1,-1 1 0,15 18 862,-4-7-602,-9 3-112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40:46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311 242 2912,'0'-2'140,"0"0"-1,-1 0 1,1-1 0,-1 1-1,0 0 1,1 0 0,-1 0 0,0 0-1,-2-3 1,2 4 26,0-1 0,0 0 0,0 0 0,1 1 0,-1-1 0,0 0 0,1 0 0,-1-4-1,-2-2 742,-10-12 74,-2 9-357,6-1-297,8 9-270,-1 1-1,1-1 1,-1 1 0,1 0-1,-1-1 1,0 1-1,0 0 1,0 0 0,0 0-1,-4-2 1,4 3 15,0 0 0,0-1 0,-1 1 0,1 0 0,-1 0 0,1 0 0,-1 1 0,0-1 0,1 1 0,-1-1 0,0 1 0,1 0 0,-1 0 0,0 0 0,1 0 0,-1 0 0,0 1 0,1-1 0,-1 1 0,1 0 0,-4 1 0,0 0 50,0 1 1,1 0 0,-1 0 0,1 0 0,0 1-1,0-1 1,0 1 0,0 1 0,1-1 0,-8 10-1,-5 3 144,7-6-137,1-1 1,-1 2 0,2-1 0,0 2-1,0-1 1,1 1 0,1 0 0,-6 14 0,9-20-93,1 0 0,-1 0 1,1 1-1,1-1 0,-1 0 1,1 1-1,0 10 0,1-15-20,1 0 0,-1 0 0,0 0 0,1 0 0,0 0 0,0 0 0,0 0 0,0 0 0,0 0 0,1-1 0,-1 1 0,1 0 0,0-1 0,0 1 0,0-1 0,0 0 0,0 0 1,0 0-1,0 0 0,5 3 0,-2-2 10,-1-1 0,1 0 1,0 0-1,-1 0 0,1-1 1,0 1-1,0-1 1,0 0-1,0-1 0,0 1 1,0-1-1,0 0 0,0 0 1,6-2-1,10-1-66,0-2 0,22-7 1,-7 2-112,15-2 51,68-19-918,-101 25 907,0-1 1,-1-1-1,1 0 0,19-14 1,-18 9 247,-6 8-90,-12 3-79,6-7-72,-7 9 103,0 0-1,0 0 1,0 0-1,0 0 1,0 0-1,0 0 1,0 0-1,0 0 1,0 1-1,0-1 1,0 0-1,0 0 1,0 0-1,0 0 1,1 0-1,-1 0 1,0 0-1,0 0 1,0 0-1,0 0 1,0 1-1,0-1 1,0 0-1,0 0 1,0 0-1,0 0 1,0 0-1,1 0 1,-1 0-1,0 0 1,0 0-1,0 0 1,0 0-1,0 0 1,0 0-1,0 0 1,0 0-1,1 0 1,-1 0-1,0 0 1,0 0-1,0 0 0,0 0 1,0 0-1,0 0 1,0 0-1,0 0 1,0 0-1,1 0 1,-1 0-1,0 0 1,0 0-1,0 0 1,0-1-1,0 1 1,0 0-1,0 0 1,0 0-1,0 0 1,0 0-1,0 0 1,-3 7 82,2-5-62,0-1-1,0 1 1,1 0-1,-1-1 1,0 1-1,1 0 1,-1 0-1,1 0 1,-1 3-1,1 58 200,0-61-198,1 0 0,-1 0 0,1 1 0,-1-1 0,1 0 0,0 0 0,-1 0 0,1 0 0,1 0 0,-1 0 0,0 0 0,0 0 1,1 0-1,-1 0 0,1-1 0,-1 1 0,1 0 0,0-1 0,0 0 0,-1 1 0,1-1 0,0 0 0,0 0 0,0 0 0,4 1 0,-3 0-20,0-1 0,0 0 1,0 0-1,0-1 0,1 1 0,-1 0 0,0-1 0,0 0 0,1 0 0,-1 0 1,0 0-1,1 0 0,-1-1 0,0 0 0,6-1 0,22-14-1025,-20 12 502,-10 4 498,-1 0 0,1 0 1,0 0-1,-1 0 0,1-1 0,-1 1 0,1 0 0,0 0 0,-1-1 0,1 1 0,-1 0 0,1-1 0,0 1 0,-1 0 0,1-1 0,-1 1 0,1-1 0,-1 1 1,0-1-1,1 1 0,-1-1 0,1 1 0,-1-1 0,0 0 0,1 1 0,-1-1 0,0 1 0,0-1 0,0 0 0,1-1 0,-3-2 23,1-1 0,-1 1 0,1 0 0,-1 0 0,-1 0 0,1 0 0,-1 0 0,1 0 0,-6-5 0,-8-4-37,3 7-20,8 0 14,5 5 35,-1 1 0,1-1 1,-1 1-1,1-1 0,-1 1 0,1 0 0,-1-1 0,1 1 0,-1-1 1,1 1-1,-1 0 0,0 0 0,1-1 0,-1 1 0,1 0 1,-1 0-1,0 0 0,1-1 0,-1 1 0,-1 0 0,2 3-215,0 0 159,0-1 68,-1 0-1,1 0 1,0 0-1,0-1 1,1 1-1,-1 0 1,0 0-1,1 0 1,-1-1-1,2 4 1,8 0 109,-4 6 93,-5-10-197,-1 0-1,1 0 1,-1 0 0,1 0 0,-1 0 0,1 0 0,-1 0 0,1 0 0,0 0-1,0 0 1,-1-1 0,1 1 0,0 0 0,0 0 0,1 0 0,2 0-5,-1 0 0,0 0 0,1-1 1,-1 1-1,1-1 0,0 0 0,-1 0 1,6-1-1,-2 1 69,1-3-3,34-12-21,-27 6-110,-8 5 86,0 0 1,13-5-1,3 3 24,-12-4-112,1 6 31,-10 4 49,1-1 0,-1 1 0,0-1 0,0 0 1,1 0-1,-1 0 0,0 0 0,0 0 0,0 0 0,0-1 0,3-2 0,-3 2 28,0 0-1,-1 0 1,1 0 0,-1 0 0,0 0-1,0 0 1,1 0 0,-1-1 0,-1 1-1,1 0 1,0-1 0,-1 1-1,1-1 1,-1 1 0,1 0 0,-1-1-1,0 1 1,0-1 0,-1-4 0,1 7-39,0-1 0,0 1 0,0-1 0,0 1 0,0-1 0,-1 1 0,1-1 0,0 1 0,0-1 0,0 1 0,-1-1 0,1 1 0,0-1 0,-1 1 0,1-1 0,0 1 0,-1 0 0,1-1 0,0 1 0,-1-1 0,1 1 0,-1 0 0,1-1 0,-1 1 0,1 0 0,-1 0 1,1 0-1,-1-1 0,1 1 0,-1 0 0,1 0 0,-2 0 0,-22-1 114,13 1-79,11 0-32,-1 0 1,1 0-1,-1 0 1,1 0-1,-1 0 1,1 0-1,-1 0 1,1 0-1,-1 0 1,1 0-1,-1 0 1,1 0-1,-1 0 1,1 0-1,0 0 1,-1 1-1,1-1 1,-1 0-1,1 0 1,-1 0-1,1 1 1,0-1-1,-1 0 1,1 1-1,-1-1 1,1 0-1,0 1 1,-1-1-1,1 0 1,0 1-1,0-1 1,-1 1-1,1-1 1,0 1-1,0-1 1,0 0-1,-1 1 1,1-1-1,0 1 1,0-1-1,0 1 1,0-1-1,0 1 1,0-1-1,0 1 1,0-1-1,0 1 1,0 0-1,1 1-4,-2-1 1,1 1-1,0-1 0,0 1 0,0 0 1,-1-1-1,1 1 0,-1-1 0,0 3 1,-1 0 0,0 0 0,0 0 1,0 0-1,1 1 0,0-1 1,0 0-1,0 1 0,0 0 1,1-1-1,0 1 0,-1-1 1,2 6-1,-1-9-5,0 1-1,0-1 1,1 1 0,-1-1 0,0 1-1,1-1 1,-1 1 0,1-1 0,0 0-1,-1 1 1,1-1 0,0 0 0,0 1-1,0-1 1,0 0 0,0 0 0,0 0-1,0 0 1,0 0 0,0 0 0,0 0-1,1 0 1,-1-1 0,3 2-1,3 1 68,0 0-1,0-1 1,0 0-1,8 1 0,-2-1-30,0-2-1,0 1 1,0-1-1,0-1 1,0-1-1,17-3 1,2 0-125,-12 3 48,17-4-40,13-15-79,-4 11 69,-14-5 92,-17 6 9,-2 3-10,-4 2 36,-1 0 0,1-1-1,12-10 1,-17 12-13,-1-1-1,1 1 0,-1-1 1,0 0-1,0-1 1,0 1-1,0 0 1,-1-1-1,4-8 1,40-106 339,-30 70-289,-14 39-85,1 0 0,5-12 1,-4 9-381,-5 13 298,1 6-17,0 4 19,0 0 0,-1 1 0,-1 9-1,-8 27 67,2 15 74,-13 11 165,11-6-64,-11 6-58,15-27-58,4-24-18,-8 50 38,4-9-5,1-37-9,3-22-37,1 1-1,0-1 0,0 0 1,0 1-1,1-1 0,-1 1 0,1-1 1,0 1-1,1-1 0,0 6 1,9 16-253,-10-26 244,0 1 0,1-1 0,-1 0 0,0 0 0,0 0 0,0 1 0,0-1 0,0 0 0,0 0 0,0 1 0,0-1 0,0 0 0,0 0 0,0 0 0,1 0 0,-1 1 0,0-1 0,0 0 0,0 0 0,0 0 0,1 0 0,-1 0 0,0 1 0,0-1 0,0 0 0,1 0 0,-1 0 0,0 0 0,0 0 0,0 0 0,1 0 0,-1 0 0,0 0 0,1 0 0,0 0-22,0 0 1,0 0 0,0 0-1,0 0 1,0 0-1,0 0 1,-1 0 0,1-1-1,0 1 1,0 0 0,0-1-1,0 1 1,0-1 0,0 1-1,0-1 1,-1 1 0,1-1-1,0 1 1,0-1 0,-1 0-1,1 0 1,0 1-1,0-2 1,0-1-12,1 0-1,-1 0 1,0 0-1,0 0 1,0-6-1,2-3-54,1-5 12,-2 11 47,0-1 0,0 1 0,-1-1 0,0 1 0,0-8 0,0-20-36,0 24 102,0 0-1,-1 0 1,-1 0 0,0 0 0,-3-15 0,-6-6 269,6 14-160,2 9-58,1 1 0,-2-1 0,1 1 0,-4-8 0,-7-10 391,-21-31 0,32 54-480,-8-17-66,9 18 62,1 0 0,-1 0 0,1-1 0,-1 1 0,1 0-1,0 0 1,0 0 0,0 0 0,0-1 0,0 1 0,0 0 0,0 0 0,0-1 0,0 1 0,1 0 0,-1 0 0,1-2 0,27-41-580,-23 37 532,0 1 0,0 0 0,0 0-1,9-6 1,-3 2 20,-9 8 31,0 0 0,1 0 0,-1 0 0,1 1 0,-1-1 0,1 1 0,-1 0 0,1-1 0,0 1 0,0 0 0,0 1 0,0-1 0,3 0 0,4 0 19,0 1-1,17 1 0,-3 0-77,-23-1 65,0 0-1,0 0 1,-1 0-1,1 0 1,0 0-1,-1 0 0,1 0 1,0 1-1,0-1 1,-1 0-1,1 0 1,0 1-1,-1-1 1,1 0-1,0 1 0,-1-1 1,1 1-1,-1-1 1,1 1-1,-1-1 1,1 1-1,-1-1 1,1 1-1,0 0 0,-1 0 6,0-1-1,1 1 0,-1-1 0,0 1 0,1-1 0,-1 1 0,0-1 0,1 0 0,-1 1 0,1-1 0,-1 0 0,1 1 0,-1-1 0,1 0 0,-1 1 0,1-1 0,-1 0 0,1 0 0,0 0 0,-1 0 0,1 0 0,-1 0 0,2 1 0,0-1 47,-2 0 27,0 0 0,3 0 95,-2 0-166,-1 0-1,0 0 1,1 0 0,-1 0-1,1 0 1,-1 0-1,0 0 1,1-1 0,-1 1-1,1 0 1,-1 0 0,0 0-1,1 0 1,-1 0-1,1-1 1,-1 1 0,0 0-1,1 0 1,-1 0-1,0-1 1,1 1 0,-1 0-1,0-1 1,0 1-1,1 0 1,-1-1 0,0 1-1,0 0 1,1-1-1,-1 0 1,5-5-4,-5 5-1,1 1-1,0-1 1,0 1-1,0 0 1,-1-1-1,1 1 1,0 0-1,0 0 1,0 0-1,-1 0 0,1 0 1,0 0-1,2 0 1,10 0-52,-8 3-161,-4-2 198,1 1 0,-1 0 0,0 0 0,0 0 0,0 0 0,0 0-1,0 0 1,0 0 0,0 1 0,-1-1 0,1 0 0,-1 0 0,1 3 0,-1 36-49,0-23 19,-1-5 36,0 0-1,0-1 1,-4 14-1,0 1 11,-9 111-84,7-55 66,2-41 63,-3 54 97,8-78-77,2 55 72,-1-65-131,0-1 0,0 1 0,1-1 1,0 1-1,0-1 0,5 10 0,-6-16 7,-1-1-1,0 1 1,1-1-1,-1 1 1,1-1 0,-1 1-1,1-1 1,-1 0-1,1 1 1,-1-1-1,1 0 1,0 1-1,-1-1 1,1 0-1,0 1 1,-1-1-1,1 0 1,0 0 0,-1 0-1,1 0 1,0 0-1,-1 0 1,1 0-1,0 0 1,-1 0-1,1 0 1,0 0-1,-1 0 1,1 0-1,0 0 1,-1-1 0,1 1-1,-1 0 1,1-1-1,1 0 1,0 0-2,0 0-1,0 0 1,0 0 0,0-1 0,0 1 0,0-1 0,0 1 0,-1-1-1,3-3 1,7-9 36,-2-1-1,0 0 1,-1 0-1,-1-1 1,0 0-1,5-18 1,15-78 341,-25 96-274,0 1 0,-1-1 0,-1 0 0,0 0 0,-4-24 0,0 19 248,0 0 1,-2 0 0,-8-20-1,12 38-351,-1-1-1,2 1 0,-1-1 1,0 0-1,1 0 0,0 0 1,-1 0-1,2 0 1,-1 0-1,0 0 0,1 0 1,0 0-1,0-8 0,0 4-38,0 6-26,0-1 0,0 0 0,1 1-1,-1-1 1,1 0 0,-1 1 0,1-1-1,0 1 1,0-1 0,2-2-1,0 0-325,1 0-1,-1 0 0,1 1 0,5-6 0,-4 6-67,2-3-447,0 0 1,12-8-1,-17 13 677,1 0 0,0 1 0,-1-1 0,1 1 0,0 0 0,0 0-1,0 0 1,0 0 0,0 1 0,0-1 0,6 1 0,-7 0 134,0-1 1,0 1-1,-1 0 0,1 0 0,0-1 1,-1 1-1,1-1 0,0 0 1,-1 1-1,1-1 0,0 0 0,1-1 1,-2 1 57,1 0 1,-1 0-1,1 0 1,-1 0 0,1 1-1,0-1 1,-1 1-1,1-1 1,0 1 0,0 0-1,-1-1 1,3 1-1,2 0 40,-4 0 5,0-1-1,-1 1 1,1 0 0,-1 0 0,1 0 0,0 1 0,-1-1 0,1 0 0,0 1 0,-1-1 0,4 2-1,-1 4 395,-4-5-391,1-1 1,-1 1 0,0-1-1,0 0 1,0 1 0,1-1-1,-1 0 1,0 1 0,0-1-1,1 0 1,-1 1 0,0-1-1,1 0 1,-1 0-1,0 1 1,1-1 0,-1 0-1,1 0 1,-1 0 0,0 0-1,1 1 1,-1-1 0,1 0-1,-1 0 1,0 0 0,1 0-1,-1 0 1,1 0 0,-1 0-1,1 0 1,-1 0-13,0 0 0,0 0 1,0 0-1,1 0 0,-1 0 0,0-1 0,0 1 1,0 0-1,0 0 0,0 0 0,0 0 0,0 0 1,0 0-1,0 0 0,0 0 0,1 1 0,-1-1 1,0 0-1,0 0 0,0 0 0,0 0 0,0 0 1,0 0-1,0 0 0,0 0 0,0 0 0,0 0 1,0 0-1,0 0 0,0 0 0,1 0 0,-1 0 1,0 0-1,0 0 0,0 0 0,0 1 0,0-1 1,0 0-1,0 0 0,0 0 0,0 0 0,0 0 1,0 0-1,0 0 0,0 0 0,0 0 0,0 0 1,0 0-1,0 1 0,0-1 0,0 0 0,0 0 1,0 0-1,0 0 0,0 0 0,0 0 0,-1 10 282,0 17-70,1-25-214,0-1 0,0 1 0,0-1 0,0 1-1,1-1 1,-1 1 0,0 0 0,1-1 0,-1 0 0,1 1 0,0 1-1,28 13 116,-26-15-123,0 0 0,-1 0 0,1-1 1,0 1-1,0-1 0,0 0 0,0 0 0,0 0 0,0 0 0,3-1 0,3 1-17,6 0-24,-11 0 12,0 0 1,0 0-1,-1 0 1,1-1 0,0 1-1,5-2 1,12-8-105,-9 6 56,-9 4 63,-1 0 1,0-1 0,1 1 0,-1-1 0,0 0 0,0 0-1,0 0 1,0 0 0,0 0 0,0 0 0,0-1 0,0 1 0,2-3-1,3-3-8,-4 3 25,0 1 1,0 0 0,1 0 0,-1 0 0,5-2-1,3 0 129,-10 5-117,0 0-1,0-1 1,0 1 0,0-1-1,0 1 1,0-1-1,0 1 1,0-1 0,0 0-1,0 1 1,0-1-1,0 0 1,0 0 0,-1 0-1,1 0 1,0 0-1,0-1 1,5-9 242,4-7 195,-7 16 268,-3 2-213,0 0-112,-3 0-155,2 0-230,1 0 1,-1 0 0,0 0-1,1 0 1,-1 0 0,1 1-1,-1-1 1,0 0 0,1 1-1,-1-1 1,1 0 0,-1 1-1,1-1 1,-1 1 0,1-1-1,-1 1 1,1-1 0,-1 1-1,1-1 1,0 1 0,-1-1-1,1 1 1,0 0 0,-1-1-1,1 1 1,0-1 0,0 1-1,0 0 1,0-1 0,-1 1-1,1 0 1,0-1 0,0 1-1,0 0 1,1 1 0,-4 8 10,-12 26-170,10-25 118,4-8 27,0 0 1,0 0 0,-1 0-1,2 0 1,-1 0 0,0 0 0,1 0-1,-1 0 1,1 6 0,0-5 4,-1 0 0,1 0 0,-1 0 0,0 0 0,0 0 0,0-1 0,0 1 0,-1 0 0,-3 5 0,5-8 1,-1 0-1,1 0 0,0 0 1,0 1-1,0-1 0,0 0 1,0 0-1,0 0 0,0 0 0,0 0 1,0 0-1,0 0 0,1 0 1,-1 0-1,0 0 0,1 0 1,-1 0-1,1 0 0,-1 0 1,1 0-1,0-1 0,-1 1 1,1 0-1,0 0 0,-1 0 0,1-1 1,1 2-1,-1-1-16,0-1-4,-1 1 1,1-1 0,-1 1 0,1-1 0,0 0-1,-1 0 1,1 1 0,-1-1 0,1 0 0,0 0 0,-1 1-1,1-1 1,0 0 0,-1 0 0,1 0 0,0 0-1,-1 0 1,1 0 0,0 0 0,-1 0 0,1 0-1,0-1 1,0 1 0,1 0-100,0-1 44,0 1 0,-1 0 1,1 0-1,0 0 0,-1-1 0,1 1 0,-1-1 1,1 1-1,-1-1 0,1 0 0,-1 0 0,1 0 1,1-1-1,5-2-120,2-1-44,-8 4 205,0 0 0,1 0-1,-1 0 1,0-1-1,0 1 1,0-1 0,0 1-1,2-3 1,8-7-140,11-13 14,-21 23 164,-1 0 0,0-1 0,0 1 0,0-1 0,0 1 0,0-1 0,-1 0 0,1 1 0,0-1 0,-1 0 0,1 1 0,-1-1 0,1-2 0,1-2 214,9-7-11,-8 7-50,-3 5-144,0 1 0,0-1 0,0 1 0,0-1 0,1 1 0,-1-1 0,0 1 0,0-1 0,1 1 0,-1 0 0,0-1-1,1 1 1,-1-1 0,0 1 0,1 0 0,-1-1 0,1 1 0,-1 0 0,0 0 0,1-1 0,-1 1 0,1 0 0,-1 0 0,1 0 0,-1 0 0,1-1 0,-1 1 0,1 0 0,-1 0-1,1 0 1,-1 0 0,1 0 0,-1 0 0,1 0 0,-1 0 0,1 1 0,0-1 0,-1 0 11,1 0 0,-1 0 0,1-1 0,-1 1 0,1 0 0,-1 0 0,1 0 0,-1 0 0,1 0 0,-1 1 0,1-1 0,-1 0-1,1 0 1,-1 0 0,0 0 0,1 0 0,-1 1 0,1-1 0,-1 0 0,1 0 0,-1 1 0,0-1 0,1 0 0,-1 1 0,0-1 0,1 0 0,-1 1 0,0-1 0,1 1 0,-1-1 0,1 1 0,3 6 184,6-2-81,-5 8-59,-4-11-55,1 0-1,-1 0 0,0 0 1,0 0-1,1 0 0,-1 0 1,1-1-1,-1 1 0,1-1 1,0 1-1,0-1 0,0 1 1,0-1-1,0 0 0,0 0 1,0 0-1,0 0 0,0 0 1,0-1-1,1 1 0,-1-1 1,0 1-1,4-1 0,14 1 21,-13 0-6,1-1-1,-1 0 0,0 0 0,1 0 0,-1-1 0,10-2 0,-7 0-17,0 0-5,0 1 1,0 0 0,0 0-1,12 1 1,-17 0-25,-1 1 0,1-1 0,-1 0 0,1 0 0,-1-1 0,0 1 0,1-1 0,-1 0 0,7-4 0,14-6-10,-23 12 24,-1-1-1,1 0 1,0 1-1,0-1 1,-1 0 0,1 0-1,0 0 1,-1 0-1,1 0 1,-1 0 0,0-1-1,1 1 1,-1 0-1,2-3 1,8-8-63,6 7 9,-8 3 32,4-4-27,-12 5 52,0 0 0,1 0-1,-1 0 1,1 1 0,-1-1 0,1 0 0,0 1-1,-1 0 1,1-1 0,0 1 0,-1 0-1,1 0 1,1 0 0,9-1 111,-6 0 5,-1 1 1,1 0-1,-1 0 1,1 0-1,-1 1 0,1 0 1,6 1-1,-1 2 181,-1 0 1,1 0-1,-1 1 1,10 7-1,-15-10-230,0 1 1,0-1-1,0 0 0,0 0 0,0-1 1,0 0-1,0 0 0,1 0 0,-1 0 1,0-1-1,1 0 0,7-1 0,-11 1-39,0 0 0,-1 0-1,1 0 1,0-1 0,-1 1 0,1 0 0,-1-1-1,1 0 1,-1 1 0,1-1 0,-1 0-1,1 0 1,1-1 0,5-3 120,2 1-159,-8 4-90,-1-1 0,0 1 0,0-1 0,0 1 0,0-1 0,0 1 0,0-1 0,0 1 0,0-1 0,0 0 0,0 0 0,0 1 0,-1-1 0,1 0 0,0 0 0,0 0 0,0-2 0,2-12-1123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33:00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79 234 736,'13'13'224,"-13"-13"-222,0 1 0,0-1 1,0 0-1,1 0 0,-1 0 0,0 0 1,0 0-1,0 1 0,0-1 0,0 0 1,0 0-1,1 0 0,-1 1 0,0-1 0,0 0 1,0 0-1,0 0 0,0 1 0,0-1 1,0 0-1,0 0 0,0 0 0,0 1 1,0-1-1,0 0 0,0 0 0,0 0 0,0 1 1,0-1-1,0 0 0,-1 0 0,1 0 1,0 1-1,0-1 0,0 0 0,0 0 1,0 0-1,0 0 0,0 1 0,-1-1 1,1 0-1,0 0 0,-26 42 265,22-33-68,0 0 1,-4 16 0,3-9 59,5-15-220,-1 0 0,1 0-1,0 0 1,-1 0-1,1 0 1,-1 0 0,1-1-1,-1 1 1,0 0 0,1 0-1,-1-1 1,0 1-1,0-1 1,1 1 0,-1 0-1,0-1 1,0 1 0,0-1-1,0 0 1,1 1-1,-3 0 1,-7 4 455,5 8 77,-5 0-224,9-14-320,1 1 0,-1-1 1,1 0-1,0 0 1,0 1-1,-1-1 1,1 0-1,0 0 0,0 0 1,0 0-1,0 1 1,0-1-1,0-2 1,0 2-9,0-1 1,0 0-1,1 1 1,-1-1-1,0 0 1,1 1 0,-1-1-1,1 1 1,0-1-1,-1 1 1,1-1 0,0 1-1,1-2 1,3-5 4,-1-1-49,0 2 8,-1 0-1,1-1 1,0 2 0,1-1 0,7-9 0,12-4 12,-17-4 5,6 14-59,-5 1-44,-6 7 73,-1 0 0,1 0 0,-1 0 0,1 0 0,0 1 0,0-1 1,0 1-1,0-1 0,0 1 0,4-2 0,10-10-16,-15 12 36,0 0 0,0-1 1,0 1-1,1 0 0,-1 0 1,1 0-1,-1 0 1,1 0-1,-1 0 0,1 0 1,-1 1-1,1-1 1,0 0-1,-1 1 0,1 0 1,0-1-1,-1 1 0,3 0 1,9 0-119,-13 0 125,1 0 0,-1 0 0,0-1 1,0 1-1,0 0 0,0 0 0,0 0 0,0 0 1,0 0-1,0 0 0,0 0 0,0 0 0,0 0 1,1 0-1,-1 0 0,0 0 0,0 0 0,0 0 1,0 1-1,0-1 0,0 0 0,0 0 0,0 0 1,0 0-1,0 0 0,0 0 0,1 0 0,-1 0 0,0 0 1,0 0-1,0 0 0,0 0 0,0 0 0,0 0 1,0 0-1,0 0 0,0 1 0,0-1 0,0 0 1,0 0-1,0 0 0,0 0 0,0 0 0,0 0 1,0 0-1,0 0 0,0 0 0,0 0 0,0 1 1,0-1-1,0 0 0,0 0 0,0 0 0,0 0 0,0 0 1,0 0-1,0 2 26,0-1 1,1 1-1,-1 0 0,1-1 1,-1 1-1,1-1 1,-1 1-1,1-1 0,2 3 1,3 9 99,-5-10-111,-1 0 1,0 0-1,1 0 0,-1 0 1,0 0-1,-1 3 0,1-2 12,0 1 1,0-1-1,0 1 0,1-1 1,-1 0-1,3 9 0,0-5 23,0 1-1,-1 0 1,0 0-1,-1 0 1,0 0-1,0 13 1,-1-10-21,1 16 26,-1-27-43,1 0-1,-1 1 0,0-1 1,1 0-1,-1 0 0,1 0 1,-1 0-1,1 0 0,0 0 1,-1 0-1,1 0 0,0 0 1,0 0-1,-1-1 0,1 1 1,0 0-1,0 0 0,0-1 1,2 2-1,31 10 273,-24-9-194,-7-2-69,1 0 0,-1 0 0,1 0 0,-1-1 0,1 0 0,-1 0 0,1 0 0,5 0 0,3-1 6,1 0-45,0 0 0,25-5 0,-26 3-18,1 1 0,23-1-1,-13 4 21,-6-1 16,-1 0 1,21-3-1,-12-2 26,-10 2-7,1 1-1,19-1 1,-17 3-35,-12 1 12,0-1-1,0 0 1,0-1-1,0 1 0,9-3 1,5-7 49,6 5-10,-20 3-21,-1-1 0,0 1-1,0-1 1,6-3 0,4-23 170,-14 24-152,0-1-1,0 1 1,0-1-1,-1 0 0,0 0 1,-1-8-1,1 0 18,0-30 8,0 44-55,0 0-1,0 0 1,0 0 0,0 0 0,0-1 0,0 1-1,0 0 1,0 0 0,0 0 0,0 0-1,0 0 1,0 0 0,0 0 0,0 0 0,0 0-1,0 0 1,0 0 0,0-1 0,0 1-1,0 0 1,0 0 0,0 0 0,0 0 0,0 0-1,0 0 1,-1 0 0,1 0 0,0 0 0,0 0-1,0 0 1,0 0 0,0-1 0,0 1-1,0 0 1,0 0 0,0 0 0,0 0 0,0 0-1,0 0 1,0 0 0,-1 0 0,1 0 0,0 0-1,0 0 1,0 0 0,0 0 0,0 0-1,0 0 1,0 0 0,0 0 0,0 0 0,0 0-1,-1 0 1,1 0 0,0 0 0,0 0-1,-16 0-21,7-1 19,0 1 0,1 0 0,-1 1 1,-13 2-1,7 3-11,12-4 0,-1-1 0,1 0 0,0 0 0,0-1-1,0 1 1,0 0 0,-1-1 0,1 0 0,0 0 0,-4 0-1,3 0-14,0 1 0,0 0-1,0 0 1,0 0-1,0 1 1,1-1 0,-1 1-1,1 0 1,-1 0-1,1 0 1,-1 0 0,1 1-1,0 0 1,0-1 0,0 1-1,1 0 1,-1 0-1,1 0 1,-4 7 0,5-9 32,0 0 1,1 1 0,-1-1-1,1 0 1,0 1 0,-1-1 0,1 0-1,0 1 1,0-1 0,0 1-1,0-1 1,0 1 0,0-1-1,0 0 1,1 1 0,-1-1 0,0 1-1,1-1 1,-1 0 0,1 1-1,0-1 1,-1 0 0,1 0 0,0 1-1,0-1 1,-1 0 0,1 0-1,0 0 1,0 0 0,0 0 0,1 0-1,-1 0 1,0-1 0,0 1-1,0 0 1,1-1 0,-1 1 0,0 0-1,1-1 1,-1 0 0,0 1-1,1-1 1,-1 0 0,1 0 0,-1 1-1,0-1 1,1 0 0,-1 0-1,1-1 1,-1 1 0,0 0 0,1 0-1,-1-1 1,1 1 0,-1-1-1,2 0 1,15-10-744,5 6 117,-12-5-133,-10 9 715,0 1 1,0-1-1,1 1 1,-1 0-1,0-1 1,1 1 0,-1 0-1,0 0 1,1 0-1,-1 0 1,3 0-1,6 0-602,-9 0 625,-1 0 1,1 0-1,-1 0 0,1 0 0,-1 0 1,1 0-1,-1 0 0,1 0 0,-1 0 0,1 0 1,-1 0-1,1 0 0,-1-1 0,1 1 0,-1 0 1,0 0-1,1-1 0,-1 1 0,1 0 0,-1-1 1,0 1-1,1 0 0,-1-1 0,0 1 0,1 0 1,-1-1-1,0 1 0,0-1 0,0 1 0,1-1 1,-1 1-1,0 0 0,0-1 0,0 1 1,0-1-1,0 1 0,0-1 0,1 1 0,-1-1 1,0 1-1,-1-2 0,1 0-178,0 4 106,-2 9 107,-2-8 47,4-3-60,0 0 0,-1 1 0,1-1 0,0 0 0,0 0 0,0 0 0,0 0 0,0 0 0,0 0 0,-1 0 1,1 0-1,0 0 0,0 0 0,0 1 0,0-1 0,0 0 0,0 0 0,0 0 0,0 0 0,0 0 0,0 1 0,-1-1 0,1 0 0,0 0 1,0 0-1,0 0 0,0 0 0,0 1 0,0-1 0,0 0 0,0 0 0,0 0 0,0 0 0,0 0 0,0 1 0,1-1 0,-1 0 0,0 0 1,0 0-1,0 0 0,0 0 0,0 0 0,0 1 0,0-1 0,0 0 0,0 0 0,0 0 0,0 0 0,1 0 0,-1 0 0,5 9 87,-5-7-50,1-1 0,0 1 1,-1 0-1,0 0 0,1-1 0,-1 1 0,0 0 0,0 0 0,0 0 0,-1 2 0,1-2 0,0 0-1,0 0 0,0 0 1,0 0-1,0 0 1,0 0-1,0 0 1,1 0-1,-1 0 0,2 3 1,0-1 11,1-1 1,-1 1 0,1 0-1,0-1 1,0 1-1,6 4 1,-7-7-35,0 1 0,0 0 0,0-1 1,0 1-1,1-1 0,-1 0 1,1 0-1,-1 0 0,1 0 0,-1 0 1,1 0-1,-1-1 0,5 1 1,2 0 12,-6-1 3,0 1 0,0-1 0,0 0 0,0 0 0,-1 0 1,1-1-1,0 1 0,0-1 0,0 1 0,3-2 0,8-6-73,17-13 0,-18 12-371,23-13 1,-32 20 385,0-1 1,0 1 0,0-1-1,0 0 1,0 0-1,0-1 1,-1 1-1,0-1 1,0 1-1,0-1 1,4-6 0,-5 7 25,0 0 0,0 1 0,0 0 0,1-1 0,-1 1 0,1 0 1,0 0-1,5-3 0,9-7-38,-3-7-4,-10 13 43,0 0 1,0 1-1,6-6 0,3-5-143,-1 0 0,0 0 0,-1-1 0,-1-1 0,-1 0 0,12-32 0,-3 14 162,-16 33 36,0-1-1,0 1 1,0-1-1,0 0 1,-1 1 0,1-1-1,-1 0 1,0 0-1,0-5 1,-1 7 268,0 3-253,0 1 0,0-1 0,0 1 0,-1 0-1,1-1 1,0 1 0,-1-1 0,0 1 0,1-1-1,-1 1 1,0-1 0,0 1 0,-1 1 0,-3 5 160,-3 7 70,1 1 0,-9 31 0,14-37-283,-4 11 21,-14 10 61,14-8-18,4-12-11,-2 2 84,0 1 0,-1-1 0,-11 22 0,13-29-176,1 1-1,-1 0 1,1-1 0,0 1 0,1 0 0,-2 11-1,3 45-61,1-25 226,-1-15-16,0-23-122,-1 1 0,1-1 0,0 0 0,0 0 1,0 1-1,0-1 0,0 0 0,0 1 0,0-1 0,0 0 1,1 1-1,-1-1 0,0 0 0,0 1 0,0-1 0,0 0 0,0 0 1,0 1-1,1-1 0,-1 0 0,0 1 0,0-1 0,0 0 1,1 0-1,-1 1 0,1 0 7,0 0 1,0 0 0,0 0-1,0 0 1,0 0 0,0-1-1,0 1 1,0 0-1,1-1 1,-1 1 0,0 0-1,0-1 1,1 1-1,-1-1 1,0 0 0,1 1-1,-1-1 1,0 0 0,1 0-1,-1 0 1,1 0-1,-1 0 1,2 0 0,1-2 38,-1 1 1,1-1 0,-1 0 0,1 0-1,-1 0 1,6-5 0,8-5 24,-3 2-24,0 0 1,18-17-1,17-14 3,-7 6-123,-25 19-44,-13 13 92,0-1-1,0 0 0,0 0 1,0 0-1,5-10 0,-3 1-12,0 8-47,-5 5 74,-1 0 0,1 0 0,-1 0 0,0 0 1,1-1-1,-1 1 0,0 0 0,1-1 0,-1 1 0,0 0 1,1 0-1,-1-1 0,0 1 0,0 0 0,1-1 0,-1 1 1,0-1-1,0 1 0,0 0 0,0-1 0,0 1 0,1 0 1,-1-1-1,0 1 0,0-1 0,0 1 0,0-1 0,0 1 0,0 0 1,0-1-1,0-2-192,0 6 95,1 14 99,-1-10 53,1 0 0,-1 0 0,0 0 0,-1 0 0,1 0 0,-4 11 0,2-13-25,0 2 5,0 0-1,0 0 1,0 0-1,1 0 1,-1 13-1,2 74-306,0-93 291,0 0 0,0 1 0,0-1 0,0 0-1,0 0 1,1 1 0,-1-1 0,0 0 0,1 0 0,-1 1 0,1-1 0,-1 0-1,1 0 1,0 0 0,-1 0 0,1 0 0,0 0 0,0 0 0,0 0-1,0 0 1,0 0 0,0 0 0,0-1 0,2 2 0,10 3 210,-10-1-159,-3-3-62,0-1-1,1 0 1,-1 0-1,0 0 1,0 0-1,0 0 1,0 0-1,0 1 1,0-1-1,0 0 1,0 0-1,0 0 1,0 0-1,1 0 1,-1 0-1,0 0 1,0 0 0,0 0-1,0 1 1,0-1-1,0 0 1,1 0-1,-1 0 1,0 0-1,0 0 1,0 0-1,0 0 1,0 0-1,1 0 1,-1 0-1,0 0 1,0 0-1,0 0 1,0 0-1,0 0 1,1 0-1,-1 0 1,0 0-1,0 0 1,0-1-1,0 1 1,0 0 0,1 0-1,-1 0 1,0 0-1,0 0 1,0 0-1,0 0 1,0 0-1,0-1 1,9-4 48,2 2 2,-10 3-49,0-1-1,0 1 1,1 0-1,-1-1 1,0 1-1,0-1 1,0 0-1,0 1 1,0-1-1,0 0 1,0 0-1,0 1 1,0-1-1,0 0 1,0 0-1,0 0 1,0 0-1,-1 0 1,1 0-1,0-1 1,-1 1-1,2-2 0,-2 2 3,1-1 9,0 0 0,0 0-1,0 0 1,0 0 0,1 1 0,-1-1-1,0 0 1,1 1 0,-1-1-1,1 1 1,0 0 0,-1-1 0,1 1-1,0 0 1,0 0 0,3-1-1,-2-1 0,0 0 0,-1 0-1,1 0 1,-1 0-1,0 0 1,1 0 0,-2 0-1,1-1 1,3-6-1,-2 3 11,-1-8 14,-2-16-6,1 25-32,-1 5 0,-14-24 0,12 10 0,2 14 0,0 0 0,0 0 0,0 0 0,0 1 0,0-1 0,0 0 0,0 0 0,-1 0 0,1 0 0,0 1 0,0-1 0,-1 0 0,0-1 0,-9-3 0,5-2-2,5 7 2,0-1 1,0 1-1,-1-1 0,1 1 1,0 0-1,0-1 1,-1 1-1,1 0 0,0-1 1,0 1-1,-1 0 1,1 0-1,0-1 0,-1 1 1,1 0-1,0 0 1,-1-1-1,1 1 1,-1 0-1,1 0 0,0 0 1,-1 0-1,1 0 1,-1 0-1,1 0 0,-1 0 1,1 0-1,0 0 1,-1 0-1,0 0 0,-1 0 48,-1-3-16,2 2-34,-1 0-1,1 0 0,0 0 0,-1 0 1,1 0-1,-1 0 0,0 0 1,1 0-1,-1 1 0,1-1 0,-1 1 1,-2-1-1,-27-1-50,24 2 51,-52 0-254,56 0 192,0 0-48,-4 0-157,14 0 116,-4 0 201,-3 0 6,3 0-54,72 0 293,-73 0-295,-1 0 1,1 0-1,0-1 0,0 1 1,-1 0-1,1-1 0,0 0 1,-1 1-1,1-1 0,0 0 1,-1 0-1,2-1 0,-1 1-7,-1 0-1,1 0 1,-1 1 0,1-1-1,0 0 1,-1 1 0,1-1-1,0 1 1,-1-1-1,1 1 1,0 0 0,2 0-1,0 0 12,1 0-1,-1 0 1,1 0 0,-1-1-1,1 1 1,-1-1 0,1 0-1,-1 0 1,1-1 0,-1 1-1,0-1 1,5-2-1,-5 2-12,0 1-1,-1 0 1,1 1-1,0-1 1,0 1-1,0 0 1,0-1-1,0 2 1,5 0-1,-5-1 11,0 0 0,0 0-1,0 0 1,0 0 0,7-2 0,4-3 51,-12 3 6,1 1 0,-1 0 0,0 0 0,1 0 0,-1 1 0,1-1 0,-1 1 0,5-1 0,-2 1-26,1-1-1,0 0 1,-1 0-1,1 0 1,6-3-1,3-1-136,12 0-96,-12 0 17,-13 3 161,0 1 1,0 0-1,1 0 0,-1 0 0,0 0 1,1 1-1,4-1 0,39 1 206,-47 0-179,0 0-1,0 0 1,0 0-1,0 0 1,0 0-1,1 0 1,-1 0-1,0 0 1,0 0-1,0 0 1,0 0-1,0 0 1,0 0-1,0 0 1,0 0-1,0 0 1,0 0-1,1 0 1,-1 0-1,0 0 1,0 0-1,0 0 1,0 0-1,0 0 1,0 0-1,0 0 1,0 0-1,0 0 1,0 0-1,0 0 1,0 0-1,0 0 1,0 0-1,1 0 1,-1-1-1,0 1 1,0 0-1,0 0 1,0 0-1,0 0 1,0 0-1,0 0 1,0 0-1,0 0 1,0 0-1,0 0 1,0-1-1,0 1 1,0 0-1,0 0 1,0 0-1,0 0 1,0 0-1,0 0 1,0 0-1,0 0 1,0-13 238,-3 13-240,-26 0-235,19-1 182,8 1 34,-1-1 0,0 1 0,0 0 0,0 0 0,1 0 0,-1 1 0,0-1 0,0 1 1,1-1-1,-5 2 0,2 9-67,-8-6 1,10-3 85,-1 0 0,1 1-1,0-1 1,0 1 0,-4 6-1,4-6 23,0 0 0,1-1-1,-1 1 1,-1 0-1,-5 3 1,8-5-16,1-1 0,-1 0 0,0 1 0,0-1 0,0 0 0,0 1 0,0-1 0,1 1 0,-1-1-1,0 1 1,1 0 0,-1-1 0,0 1 0,1 0 0,-1-1 0,0 1 0,1 0 0,-1 0 0,1 0 0,0-1 0,-1 1 0,1 0 0,0 0 0,-1 0 0,1 0-1,0 0 1,0 0 0,0 0 0,0 0 0,0 0 0,0-1 0,0 1 0,0 0 0,0 0 0,1 2 0,-1 3 20,0-5-18,0 0 0,-1 1 0,1-1 0,1 0 0,-1 0 0,0 0 0,0 0 0,0 0 0,1 1 0,-1-1 0,0 0 0,1 0 0,-1 0 0,1 0 0,-1 0-1,1 0 1,0 0 0,-1 0 0,1 0 0,0-1 0,0 1 0,0 0 0,0 0 0,-1-1 0,1 1 0,0 0 0,0-1 0,2 1 0,1 0 37,0 0 0,0 0 0,0-1-1,0 1 1,0-1 0,7-1 0,0 1 77,-9 0-111,-1 0 0,1 0 0,-1 0 0,1-1 1,-1 1-1,1 0 0,-1-1 0,1 0 0,-1 1 0,1-1 1,-1 0-1,2 0 0,10-6 46,13 2 2,-19 2-47,0 0 0,12-8 0,-3 2-5,-3 4-7,-8-5 0,6 4 0,-11 6-3,1-1 0,-1 0 1,0 0-1,1 1 0,-1-1 1,0 0-1,0 0 0,0 0 1,0 0-1,0 1 0,1-1 1,-1 0-1,-1-2 0,1 3-8,0-1-1,0 0 0,0 0 0,0 0 0,0 0 1,0 0-1,0 1 0,1-1 0,-1 0 0,0 0 1,0 0-1,1 1 0,0-3 0,6 0-71,-14 4 134,7-1-51,0 0 0,0 0 0,0 0 0,0 0 0,-1 0 0,1 0-1,0 0 1,0 0 0,0 0 0,0 0 0,0 0 0,0 0 0,0 0 0,0 0 0,0 0 0,0 0 0,-1 0-1,1 0 1,0 0 0,0 0 0,0 0 0,0 0 0,0 0 0,0 0 0,0 0 0,0 0 0,0 0-1,0-1 1,0 1 0,0 0 0,-1 0 0,1 0 0,0 0 0,0 0 0,0 0 0,0 0 0,0 0 0,0 0-1,0 0 1,0 0 0,0 0 0,0-1 0,0 1 0,0 0 0,0 0 0,0 0 0,0 0 0,0 0 0,0 0-1,0 0 1,0 0 0,0 0 0,0 0 0,0-1 0,0 1 0,0 0 0,1-7-176,-4 14 26,-3-2 33,5-5 108,0 1 0,0 0 0,1-1 0,-1 1 0,0 0 0,1-1 0,-1 1 0,1 0 0,-1 0 0,1 0 0,-1-1 0,1 1 0,-1 0 0,1 0 0,0 0 0,0 0 0,-1 0 0,1 1 0,-28 107-33,18-74 100,-9 68 1,17-78-31,-4 25 13,1-29-21,-11 24-1,-4 16 6,8-21 77,-2-1-1,-1 0 0,-2-1 1,-1-1-1,-31 46 0,41-73-38,0 1-1,-1-1 0,-13 12 0,9-11-1,10-7-39,-1 0 1,1-1-1,-1 0 0,0 0 1,0 0-1,0-1 1,0 1-1,-1-1 0,-6 3 1,10-5-20,0 0-1,0 1 1,0-1 0,0 0 0,0 0 0,0 1-1,0-1 1,0 0 0,0 0 0,0 0 0,0 0-1,0-1 1,0 1 0,0 0 0,0 0 0,0 0-1,0-1 1,0 1 0,0-1 0,0 1 0,0-1-1,1 1 1,-1-1 0,0 1 0,0-1 0,0 0-1,1 1 1,-1-1 0,0 0 0,1 1 0,-1-1 0,1 0-1,-1 0 1,1 0 0,-1 0 0,1 0 0,0 0-1,-1 0 1,1 0 0,0 1 0,0-1 0,-1-2-1,0-4-10,0 0-1,1 0 1,0 0-1,0-10 1,1 12-12,1-24-145,6 3-295,1 0 0,1 0 0,23-41 0,-17 40 127,2 2 0,0 0 0,26-26 1,-15 18 133,-7 6 102,-7 8 58,1 0 0,24-20 0,-29 30 42,0 0 0,-1 0-1,0-1 1,0-1 0,14-19-1,-23 27 6,0 1 0,0 0-1,0 0 1,0 0 0,1 0 0,-1 0-1,1 0 1,0 0 0,-1 0 0,1 1-1,0-1 1,0 1 0,0-1 0,0 1-1,0 0 1,1 0 0,-1 0 0,0 0-1,1 0 1,2-1 0,1 0 5,-3 1 4,0-1 0,0 1 0,0-1 0,-1 0 0,1 0-1,-1 0 1,1-1 0,3-4 0,-3 3 61,0 2 311,0 4-154,0 2-220,0-1 12,0-1 1,0 1-1,0 0 0,-1 0 1,0 0-1,0 0 1,3 5-1,0 18 106,-2-19-65,0 0-1,8 12 0,-2-3-50,-7-11-14,-2-5 4,1 1 0,-1 0 0,0-1 0,0 1 0,1 0 0,-1-1 0,1 1 0,-1-1 0,0 1 0,1-1 0,-1 1 1,1-1-1,-1 1 0,1-1 0,-1 0 0,1 1 0,0-1 0,-1 1 0,1-1 0,-1 0 0,2 1 0,3 1 38,-2 0-35,1 0 1,0-1 0,-1 1-1,1-1 1,0 1 0,-1-1-1,1-1 1,0 1 0,7 0-1,-9-1-22,-1 0 0,1 0 0,0 0 0,-1 0-1,1-1 1,0 1 0,-1-1 0,1 1 0,0-1-1,-1 1 1,1-1 0,-1 0 0,2-1 0,9-4-164,-6 4 134,-4 2 28,0-1-1,0 1 1,1-1-1,-1 0 0,0 0 1,0 0-1,0 0 1,-1 0-1,1 0 0,0 0 1,0-1-1,-1 1 1,1-1-1,0 1 0,-1-1 1,0 0-1,1 1 1,-1-1-1,0 0 0,0 0 1,2-4-1,28-53-12,-29 55 36,0 1-1,0 0 0,-1 0 1,1-1-1,-1 1 0,1-1 0,-1 0 1,-1 1-1,1-1 0,0-6 1,2-5 22,7-9-15,-6 11-56,-4 11 29,1-1 0,-1 1 0,1 0 0,0-1 0,-1 1 1,1 0-1,0 0 0,1 0 0,-1 0 0,3-4 0,-4 6 11,1-1-1,-1 1 1,0-1-1,0 1 1,1 0-1,-1-1 1,0 1 0,0-1-1,1 1 1,-1 0-1,0-1 1,0 1-1,0-1 1,0 1-1,0-1 1,0 1 0,0-1-1,0 1 1,0 0-1,0-1 1,0 1-1,0-1 1,0 1-1,0-1 1,0 1 0,0-1-1,-1 1 1,1-1-1,0 1 1,0 0-1,0-1 1,-1 1-1,1 0 1,0-1 0,-1 0-1,1 1 1,0 0 2,0 0-1,0 0 1,0-1 0,0 1-1,-1 0 1,1 0 0,0 0-1,0 0 1,0-1 0,0 1-1,0 0 1,-1 0 0,1 0-1,0 0 1,0-1 0,0 1-1,-1 0 1,1 0-1,0 0 1,0 0 0,0 0-1,-1 0 1,1 0 0,0 0-1,0 0 1,-1 0 0,1 0-1,0 0 1,0 0 0,0 0-1,-1 0 1,1 0-1,0 0 1,0 0 0,-1 0-1,1 0 1,0 0 0,0 0-1,0 0 1,-1 0 0,1 0-1,0 1 1,0-1 0,0 0-1,0 0 1,-1 0 0,1 0-1,0 0 1,0 1-1,0-1 1,0 0 0,0 0-1,-1 1 1,-2 15 273,0-1-143,-1-4-136,2-8-2,1 0-1,0 0 1,0 0-1,0 0 1,0 0 0,0 0-1,1 0 1,0 0-1,-1 0 1,1 6-1,1 7 28,-1 2 27,-3 36 1,-2-30-51,2-9-1,1 1 0,-1 23 0,3-27 50,-1 0 0,0 0 0,-1 0 1,-1 1-1,-6 19 0,4-15 78,-3 22 0,7-30-115,0 1 0,-2-1-1,1 0 1,-1 0-1,0 1 1,-1-2 0,0 1-1,0 0 1,-7 9-1,11-18-8,-5 6 21,1 0 1,-1 0 0,-1 0 0,1-1 0,-1 0 0,-10 8-1,-10 5 16,5 5-1,20-22-32,-1 0-1,0 0 1,0 0 0,0-1-1,0 1 1,0-1-1,-3 1 1,-5 1 11,-1 1 0,-9 2 48,17-5-46,1 0-1,0-1 0,0 1 0,0-1 1,0 1-1,0-1 0,-3-1 0,2 1 12,0 0 0,0 0 0,0 0-1,0 1 1,0-1 0,0 1 0,-6-1-1,7 1-15,0 1-8,0-1 1,0 0-1,0 0 1,0 0-1,1 0 1,-1-1-1,0 1 1,0 0-1,0-1 1,1 1-1,-1-1 1,0 0-1,1 1 1,-1-1-1,0 0 0,1 0 1,-1 0-1,1 0 1,-1 0-1,1-1 1,0 1-1,0 0 1,-1-1-1,0-1 1,0 0 2,0-1 1,0 0-1,0 1 1,1-1-1,-1 0 1,1 0-1,0 0 1,0 0-1,1 0 0,-1 0 1,1 0-1,0 0 1,0 0-1,0-1 1,0 1-1,2-5 1,0 4-15,0 0 0,1 0-1,0 0 1,4-6 0,5-8 5,-8 11-32,1-1 1,0 1-1,1 0 1,-1 1-1,2-1 1,-1 1-1,9-7 1,-3 3-34,-6 4 29,-3 4 21,-1 1 0,0 0 0,1 0 0,-1 0 0,1 0 0,-1 0 0,1 0 0,0 1 0,0-1 0,0 1 0,0 0 0,5-1 0,10-5-212,-9 3 133,0 1 0,0 0 0,19-4 0,-24 8 124,-1 0 0,1 0 0,-1 0 1,1 0-1,-1 1 0,0-1 0,1 1 0,-1 0 0,4 2 0,4 4 0,5-3-317,0 8 59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33:31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 3136,'0'0'1029,"3"0"-629,132 0 4283,-132 0-4649,0-1 0,0 1 0,1 0 0,-1-1 0,0 0 0,0 1 0,0-1 0,6-3 0,6-1 102,14-1 56,-9-4 43,-7 7-177,-11 2-230,1 1 0,-1 0 1,0-1-1,0 0 0,1 0 0,-1 0 1,0 0-1,0 0 0,0 0 0,0 0 1,0 0-1,0-1 0,1-1 0,13-13-1326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40:47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79 3232,'-13'-39'1035,"12"35"-932,0 1 0,0-1 0,0 1 0,1-1 0,-1-5 0,2 8-88,-1 1 1,0 0-1,0-1 1,0 1-1,0-1 1,0 1-1,0 0 1,0-1-1,0 1 1,0-1-1,0 1 1,0 0-1,0-1 1,0 1-1,0 0 0,-1-1 1,1 1-1,0-1 1,0 1-1,0 0 1,0-1-1,-1 1 1,1 0-1,0-1 1,0 1-1,-1 0 1,1 0-1,0-1 1,-1 1-1,1 0 1,0 0-1,-1 0 1,1-1-1,0 1 1,-1 0-1,1 0 1,0 0-1,-1 0 1,1 0-1,-1-1 1,1 1-1,0 0 1,-1 0-1,1 0 1,-1 0-1,1 0 1,0 0-1,-1 1 1,1-1-1,-1 0 0,1 0-6,0 0 0,0 0 0,0 0 0,0 0 0,0 0 0,0 0 0,-1 0 0,1 0-1,0 0 1,0 0 0,0 0 0,0 0 0,0 0 0,0 0 0,0 0 0,0 0 0,0 0-1,0 0 1,0 0 0,-1 0 0,1 0 0,0 0 0,0 0 0,0 0 0,0 0 0,0 0-1,0 0 1,0 0 0,0 0 0,0 0 0,0 0 0,0 0 0,0 0 0,0 1 0,0-1-1,-1 0 1,1 0 0,0 0 0,0 0 0,0 0 0,0 0 0,0 0 0,0 0 0,0 0-1,0 0 1,0 0 0,0 1 0,0-1 0,0 0 0,0 0 0,0 0 0,0 0 0,0 0-1,0 0 1,0 0 0,1 0 0,-1 37 950,1-8-351,-5 48 1,1-59-484,-2 34 203,10-8-137,-2-20-126,0 82 76,-1 1 44,9-42-57,-6-5 32,0-29-68,-2-17 190,-1 0 0,1 20 0,-3-31-223,2-9-176,1 1 12,-1 0 1,0 0 0,-1-1 0,1 1-1,-1-1 1,0 1 0,0-1-1,-1-10 1,2-13-881,10-52 1,-8 53 628,3-2 123,14-44 1,-4 20 163,-16 46 57,1 0-1,1 0 1,0 1-1,0-1 0,0 1 1,1 0-1,0 0 1,0 0-1,1 0 0,9-10 1,-3 5 89,-8 8-42,-1 1 1,1 0-1,0 0 0,0 0 0,0 0 0,0 1 0,0 0 0,0-1 1,1 1-1,5-2 0,-2 2 35,1 1 0,-1 0 0,1 1 0,0 0 0,-1 0 0,1 1 0,11 2 0,-12-2-62,0 1 1,-1 0 0,0 1 0,0-1-1,1 1 1,-1 1 0,-1-1 0,11 8-1,2 2 122,-12-9-96,-4-3-20,0 0 0,0 1 0,0-1 0,0 1 0,0-1-1,-1 1 1,1-1 0,-1 1 0,1 0 0,-1 0 0,1 0 0,-1 0 0,2 4 0,-1-1 9,-1-5-22,-1 1 1,1-1-1,-1 1 0,0 0 1,1-1-1,-1 1 1,0 0-1,0-1 1,1 1-1,-1 0 1,0 0-1,0-1 0,0 1 1,0 0-1,0 0 1,0-1-1,0 1 1,0 0-1,0 0 0,0-1 1,0 1-1,0 0 1,-1-1-1,1 1 1,0 0-1,0-1 0,-1 1 1,1 0-1,-1-1 1,1 1-1,0 0 1,-1-1-1,1 1 0,-1-1 1,1 1-1,-1-1 1,0 1-1,1-1 1,-2 1-1,-2 4-79,0-1 0,-1 1 0,0-1 0,0 0 0,0 0 0,0 0 0,0-1 0,-1 0 0,1 0 0,-8 2-1,-18 0 10,-1 6 117,1-6 187,0 5-91,23-8-167,5-1 49,0-1-1,0 1 1,0 0-1,0 0 1,0 0-1,0 0 1,0 1-1,1-1 1,-4 3-1,5-3 39,0 0 0,0 0 0,0 0 0,1 1 0,-1-1 0,0 0-1,1 1 1,-1-1 0,1 0 0,0 1 0,-1-1 0,1 1 0,0-1 0,0 0-1,0 1 1,0-1 0,0 1 0,0-1 0,0 1 0,0-1 0,1 0 0,-1 1 0,1-1-1,-1 0 1,1 1 0,0 0 0,1 4 134,1-1 0,-1 0 0,1 1 1,1-1-1,-1-1 0,1 1 0,-1 0 0,8 6 0,-3-4-46,0-1 0,-1 0 1,2 0-1,15 8 0,-17-10-87,0 0 1,-1 0-1,7 6 0,-8-6 11,0 0-1,0 0 1,0-1-1,0 0 0,1 0 1,10 4-1,-5-3 34,-8-3-71,0 1 1,0-1-1,0 0 0,0 0 0,0 0 0,0-1 0,0 1 1,0-1-1,6 1 0,51-1-3345,-45-3-1311,1-10 1370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40:48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0 4896,'0'16'1824,"0"-16"-1440,-15 78-96,-1-47 1696,16 0-1152,0 16 288,0 0-672,0-16-64,0 15-224,-15-30 192,15 15-224,0-15 320,0-1-256,0-15-1952,0 16 960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40:48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4896,'10'-1'1296,"-6"1"-1064,-1-1 1,1 1-1,0 0 0,-1 1 0,1-1 1,0 0-1,-1 1 0,5 1 0,-2 1 5,-2-1-159,0-1 0,-1 1 1,0 0-1,1 0 0,-1 0 0,0 0 0,0 0 1,0 1-1,5 5 0,-7-5-51,0-1 0,-1 1 0,1 0 1,-1 0-1,1 0 0,-1 0 0,0 0 0,0 0 0,0 0 1,-1 3-1,0 3 21,1-3 15,0 1 1,-1-1 0,0 0 0,0 1-1,0-1 1,-5 11 0,3-10-9,1 0 104,0 0 1,-1-1-1,0 0 0,-1 1 1,1-1-1,-1 0 0,-8 9 1,3-9 149,8-6-299,1 0 0,0 0 0,-1 1 0,1-1 0,0 0 0,-1 0 0,1 0 0,0 0-1,-1 1 1,1-1 0,0 0 0,0 0 0,-1 1 0,1-1 0,0 0 0,0 1 0,-1-1 0,1 0-1,0 0 1,0 1 0,0-1 0,-1 0 0,1 1 0,0-1 0,0 1 0,0-1 0,0 0-1,0 1 1,0-1 0,0 0 0,0 1 0,0-1 0,0 1 0,0-1 0,0 0 0,0 1 0,0-1-1,0 0 1,1 1 0,-1-1 0,0 0 0,0 1 0,0-1 0,0 0 0,1 1 0,-1-1-1,0 0 1,1 1 0,-1 0 19,1 0 0,-1 0 0,1 0 0,0-1 0,-1 1 0,1 0 0,0 0 0,0 0 0,-1-1 0,1 1 0,0 0 0,0-1 0,0 1 0,0-1 0,0 1 0,0-1 0,0 1 0,2-1 0,22 2 479,-23-2-479,13 0 137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40:48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1 141 4640,'0'-2'171,"0"0"-1,0 1 1,0-1 0,1 0 0,-1 0-1,1 1 1,-1-1 0,1 1 0,0-1-1,-1 0 1,1 1 0,0-1 0,1 0-1,3-5-70,0-6 556,5 7-202,-5-7 47,-2 10-459,-1 0 1,0 0-1,1 0 0,-1 0 1,1 1-1,0-1 1,0 1-1,0-1 0,0 1 1,1 0-1,-1 0 0,5-1 1,13-9-18,-17 9 25,0 1 0,0 0-1,0 0 1,0 1 0,0-1 0,1 1-1,-1 0 1,0 0 0,1 1 0,-1-1 0,9 1-1,-12 0-18,0 0-1,0 0 1,0 1 0,0-1-1,0 0 1,0 0-1,0 1 1,0-1-1,0 1 1,0-1-1,-1 0 1,1 1-1,0 0 1,0-1 0,0 1-1,-1 0 1,1-1-1,0 1 1,-1 0-1,1-1 1,-1 1-1,1 0 1,-1 0-1,1 0 1,-1 0 0,1 1-1,10 13 489,0-2-100,12 10 519,-21-22-855,-1 0 0,1 0 0,0 0 0,-1 0 0,1 0-1,0 0 1,0 0 0,0 0 0,-1-1 0,1 1 0,0-1 0,0 0 0,3 1 0,2-1 63,0-1 0,0 0 0,0-1 0,0 1 0,0-1 0,0 0 0,0-1 0,-1 0 0,13-7 0,-7 4-97,-3 1-73,0-1 1,11-8-1,7-5-236,-18 14 182,0 1 0,18-6 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40:49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1 3136,'0'0'1029,"-3"0"-629,0 0-327,1 0-44,0 0 1,0 0 0,1 0 0,-1 0-1,0 0 1,0 0 0,0 0 0,1 1 0,-1-1-1,-3 2 1,1 4 45,0-1 55,-9-3 44,6-1 0,0 0 1,0 0-1,1 1 1,-1 0-1,-13 6 1,-16 5 628,23-10-619,10-3-118,1 1 0,-1-1-1,1 1 1,0-1-1,-1 1 1,1 0-1,0 0 1,0 0-1,-1 0 1,1 1 0,-4 2-1,6-4-51,0 0 0,0 1 1,-1-1-1,1 0 0,0 0 0,0 1 0,0-1 0,0 0 0,-1 0 1,1 1-1,0-1 0,0 0 0,0 1 0,0-1 0,0 0 1,0 0-1,0 1 0,0-1 0,0 0 0,0 1 0,0-1 0,0 0 1,0 1-1,0-1 0,0 1 0,-1 4 102,1-2-74,0 0-1,-1 0 1,1 0 0,0 0 0,0 0 0,1 0 0,-1 0 0,1 0-1,-1 0 1,2 3 0,27 41 390,-5-11-123,-6-10-159,-8 5 36,-8-27-168,0-1 0,0-1-1,0 1 1,0 0 0,6 4-1,-3-2 44,0 0-1,-1 1 0,5 6 0,20 32-2881,-26-28 1029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40:50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47 3712,'-13'-13'1221,"14"13"-1066,0-1-1,0 1 0,0 0 0,0-1 1,0 1-1,0 0 0,0-1 1,0 1-1,0 0 0,0 0 1,0 0-1,0 0 0,0 0 1,0 0-1,2 1 0,59-1 1366,21 1-811,143-5-255,-177 0-414,107-5 37,213 9 163,-352 0-389,23 3 0,-22 1 18,-16-4 65,-1 1 0,0-1 0,0 1 0,0-1 0,0 0 0,0 1 1,0-1-1,1 0 0,-1 0 0,0 0 0,0 0 0,0 0 0,0 0 1,1 0-1,-1-1 0,0 1 0,0 0 0,0 0 0,0-1 0,0 1 1,0-1-1,0 1 0,0-1 0,0 0 0,0 1 0,2-2 0,-3 2 42,0 0-1,0 0 0,0 0 0,0 0 0,0 0 0,0-1 0,1 1 0,-1 0 0,0 0 1,0 0-1,0 0 0,0 0 0,0 0 0,0 0 0,0 0 0,0 0 0,0 0 0,0-1 1,0 1-1,0 0 0,0 0 0,1 0 0,-1 0 0,0 0 0,0 0 0,0 0 0,0-1 1,0 1-1,0 0 0,0 0 0,0 0 0,0 0 0,0 0 0,0 0 0,0-1 0,-1 1 1,1 0-1,0 0 0,0 0 0,0 0 0,0 0 0,0 0 0,0 0 0,0 0 0,0-1 1,0 1-1,0 0 0,0 0 0,0 0 0,0 0 0,-1 0 0,1 0 0,0 0 0,0 0 1,0 0-1,0 0 0,-13-11-2690,-3 9 854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40:50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3712,'16'15'1408,"-16"-15"-1120,15 0-64,1 0 864,15 16-640,0-16 608,16 31-608,0-16 608,-16 17-608,0 14 352,0-14-480,-31 14 320,0 17-352,-31-17 256,15-14-288,-30-1-1344,30 0 576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40:51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466 78 3136,'0'0'1029,"0"-2"-629,0-40 2640,1 42-3029,-1 0 0,0 0-1,0 0 1,0 0 0,0 0 0,0 0-1,0 0 1,0 0 0,0 0 0,0-1-1,0 1 1,0 0 0,0 0 0,0 0 0,0 0-1,0 0 1,0 0 0,0 0 0,0 0-1,0 0 1,0 0 0,-1-1 0,1 1-1,0 0 1,0 0 0,0 0 0,0 0-1,0 0 1,0 0 0,0 0 0,0 0-1,0 0 1,0 0 0,0 0 0,0 0-1,0 0 1,0 0 0,0 0 0,-1 0-1,1 0 1,0 0 0,0 0 0,0 0 0,0 0-1,0 0 1,0 0 0,0 0 0,0 0-1,0 0 1,0 0 0,-1 0 0,1 0-1,0 0 1,0 0 0,0 0 0,0 0-1,-2 0 40,0-1 0,-1 1-1,1-1 1,0 1-1,0-1 1,0 0-1,0 0 1,0 1 0,-3-3-1,-18-7 101,13 6-73,1 2 0,-1 0 0,0 0 0,0 0 0,0 1 0,0 1 0,-1 0 0,-18 2 0,-93 14 616,105-13-612,1 1 0,-1 1 0,1 0 0,0 2 0,-21 10 0,30-14-73,1 1 0,-1-1 1,1 1-1,0 0 0,0 0 0,1 1 1,-11 10-1,15-14-10,0 1 0,1-1 0,-1 1 0,0-1 0,0 0-1,1 1 1,-1 0 0,1-1 0,-1 1 0,1-1 0,0 1 0,-1 0 0,1-1 0,0 1 0,0 2 0,1-2 5,-1 0 0,1 0 0,-1 0 0,1 0-1,0 1 1,0-1 0,0 0 0,0-1 0,1 1 0,-1 0 0,0 0 0,1 0 0,2 2 0,-1-1-15,0-1 1,-1 1-1,1-1 0,1 0 0,-1 0 0,0 0 0,0 0 0,6 2 0,0-2-151,1 1-1,16 1 1,-9-1 27,26 2-389,-1-10-535,-22 2 509,3 1 60,-13 1 106,0 0 0,0 0 0,-1-1 1,1-1-1,14-5 0,-15 5 192,-1 0 1,1 0-1,0 1 0,-1 0 0,1 1 1,12-1-1,-20 2 216,1 0-1,-1 0 1,0 1 0,0-1-1,1 0 1,-1 0 0,0 1-1,0-1 1,0 1 0,1-1-1,-1 1 1,0-1 0,0 1-1,0 0 1,0-1 0,0 1-1,0 0 1,0 0 0,0 0-1,0 0 1,0 0 0,-1 0-1,1 0 1,0 0 0,-1 0-1,1 0 1,-1 0 0,1 1-1,0 0 1,0 2 115,0 1 1,-1-1-1,1 0 0,-1 0 1,0 1-1,0-1 0,0 0 1,-2 8-1,-9 66 1694,-6 41 224,15-112-1972,-8 42 487,2 0 0,-4 80 0,13-93-414,0-8 55,-5 46 1,-7-28 288,6-17-106,5-28-374,0-1 0,0 1 0,0 0 0,-1-1 0,1 1 0,0-1 0,0 1 0,-1-1 1,1 1-1,-1 0 0,1-1 0,0 1 0,-1-1 0,1 1 0,-1-1 0,1 0 0,-1 1 1,1-1-1,-1 0 0,1 1 0,-1-1 0,0 0 0,1 1 0,-1-1 0,1 0 0,-1 0 1,0 0-1,1 0 0,-1 1 0,0-1 0,1 0 0,-1 0 0,0 0 0,1-1 0,-1 1 1,0 0-1,1 0 0,-1 0 0,0-1 0,-3-1 7,0-1 0,0 0 0,1 0 1,-1 0-1,-4-7 0,-7-6 95,-8-6-22,-2 0 0,-34-24 1,51 40-90,-1 0 0,1-1 1,0 0-1,0 0 1,1-1-1,0 0 1,0 0-1,-6-11 1,11 15-41,0 0 0,0 0 0,0 0 0,0-1 0,1 1 1,-1 0-1,1-1 0,1 1 0,-1-1 0,0 0 0,1 1 1,0-1-1,0 1 0,1-1 0,0-4 0,1 1-15,0 1-1,0 0 1,1 0-1,0 0 1,0 1 0,1-1-1,-1 1 1,8-10-1,2 1-36,1 0 0,0 1 0,1 1 0,0 0-1,33-20 1,-16 13 6,60-41-92,-76 50 146,0-1 1,0 2-1,1 0 0,1 2 0,-1-1 0,24-6 1,174-50 61,-195 59 17,25-14 0,-1 2 346,-41 17-376,0 0 1,-1 0 0,1 0-1,0 0 1,-1 0-1,1-1 1,-1 1-1,0-1 1,1 0-1,2-2 1,-5 3-25,1 0-1,0 0 1,-1 0 0,1-1 0,-1 1-1,1 0 1,-1 0 0,0 0 0,1 0-1,-1 0 1,0-1 0,0 1 0,0 0-1,0 0 1,0 0 0,0-1 0,0 1-1,0 0 1,-1 0 0,1 0 0,0 0-1,-1 0 1,1-1 0,0 1 0,-1 0-1,-1-1 1,1 0-13,0 0 1,0 0-1,0 0 0,0 0 0,-1 0 1,1 0-1,-1 0 0,0 1 0,1-1 0,-1 1 1,0-1-1,0 1 0,0 0 0,0 0 1,0 0-1,0 0 0,0 0 0,0 0 0,0 0 1,-1 1-1,1-1 0,0 1 0,-4-1 1,2 2-33,0-1 1,0-1-1,0 1 1,-6-2-1,2-2-15,-5 0 4,-16 12 40,12-4 29,13-4 3,0 1 0,0 0 0,0 0 0,0 0 0,0 0 1,0 1-1,0 0 0,1 0 0,-7 4 0,3-1 12,1 1-1,0 0 1,0 0 0,0 1-1,1 0 1,0 0-1,0 0 1,-6 14 0,9-15-20,1 0 0,-1 0 0,1 0 0,1 0 0,-1 0 0,1 0 0,0 0 0,0 0 0,1 0 0,2 12 1,-2-15-13,0 0 1,0 0 0,0 0-1,0 0 1,0 0 0,1-1 0,-1 1-1,1 0 1,0-1 0,0 1-1,0-1 1,0 0 0,3 3 0,1 0 0,0-1 0,0 0 0,12 6 0,29 8-2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40:51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0 4160,'0'0'1333,"0"0"-821,0 0-149,0 3 287,0 6-305,0-5-146,1 0 0,-1 0 0,0 1 0,-1-1 0,1 0 0,-1 0-1,-1 5 1,0-3-37,-1 1-37,1-1-1,1 1 1,-1-1 0,1 1 0,0 0-1,0 9 1,2 1-38,-1-8-54,0 0 0,0 0-1,0 0 1,-4 13 0,0-6 4,2-10 50,0 0 0,1 1 0,-1 0 0,2-1 1,-2 9-1,2-6 182,3-16-90,1 5-134,2-3-26,-1-8-86,-4 9 33,0-1 1,1 1 0,0 0 0,-1 0-1,6-7 1,-3 4-52,0-1 1,-1 0-1,3-10 0,8-16-168,-8 21 94,0 1 0,2-1 0,-1 1 0,1 1-1,19-21 1,-17 24 133,-10 8 30,1 0 0,-1 0 0,0 0 0,0-1 0,0 1 0,0 0 0,0 0 0,1 0 0,-1 0 0,0 0 0,0 0 0,0 0 0,0 0 0,0 0 0,1 0 0,-1 0 0,0 0 1,0 0-1,0 1 0,0-1 0,0 0 0,1 0 0,-1 0 0,0 0 0,0 0 0,0 0 0,0 0 0,0 0 0,0 0 0,1 0 0,-1 1 0,0-1 0,0 0 0,0 0 0,0 0 0,0 0 0,1 3 123,-1 0 1,1-1-1,-1 1 0,0 0 1,0-1-1,-1 5 0,1 10 667,0 90 321,0-103-1057,0 0-1,0 1 1,0-1-1,2 7 1,-1-9-36,0 0 0,0 0 0,0 0-1,0-1 1,0 1 0,0 0 0,1-1 0,-1 1 0,2 1 0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40:52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86 230 3648,'0'0'1173,"0"3"-703,0-3-455,0 1 1,0-1 0,0 0-1,0 1 1,0-1 0,0 1 0,0-1-1,0 1 1,0-1 0,0 1-1,0-1 1,1 1 0,-1-1 0,0 0-1,0 1 1,0-1 0,1 1 0,-1-1-1,0 1 1,0-1 0,1 0-1,-1 1 1,0-1 0,1 0 0,-1 1-1,0-1 1,1 0 0,-1 0 0,0 1-1,1-1 1,-1 0 0,1 0-1,-1 0 1,1 1 0,-1-1 0,1 0-1,-1 0 1,0 0 0,1 0 0,-1 0-1,1 0 1,-1 0 0,1 0-1,3-1 96,0 1 0,-1-1-1,1-1 1,-1 1-1,4-2 1,6-2-59,13-1 23,-19 4-71,0-2-1,12-7 1,-3 2-4,-11 7-7,-4 2 18,-1 0 1,1-1-1,0 1 0,-1 0 0,1-1 0,-1 1 0,1 0 0,-1-1 0,1 1 1,0-1-1,-1 1 0,0-1 0,1 1 0,-1-1 0,1 1 0,-1-1 1,0 1-1,1-1 0,-1 0 0,0 1 0,1-2 0,1-3 71,0 1-19,-1 4-59,-1-1-1,0 1 0,1 0 1,-1-1-1,0 1 0,0 0 1,1-1-1,-1 1 1,0-1-1,0 1 0,0 0 1,0-1-1,0 1 1,0-1-1,1 1 0,-1-1 1,0 1-1,0 0 0,0-1 1,0 1-1,0-1 1,-1 1-1,1-1 0,-16 0 12,7 1 28,-41 0 853,46 0-820,-12 0 419,0 0 0,-18 4 0,29-3-382,0 0-1,0 0 0,1 0 0,-1 1 0,0 0 0,0 0 0,1 0 0,0 1 1,-1-1-1,1 1 0,-7 6 0,8-6-99,1-1 1,0 1-1,-1-1 0,1 1 1,0 0-1,0 0 0,1 0 1,-1 0-1,1 0 0,0 0 1,-1 1-1,1-1 0,1 0 1,-1 1-1,0-1 0,1 1 1,0-1-1,0 0 0,0 1 1,0-1-1,0 1 0,1-1 1,-1 1-1,1-1 0,0 0 1,0 0-1,3 6 0,-3-5 7,0 0 15,1 0-1,-1-1 0,1 1 0,0 0 1,0 0-1,0-1 0,1 0 0,-1 1 1,1-1-1,0 0 0,0 0 1,0 0-1,0 0 0,0-1 0,0 1 1,7 2-1,-4-1 9,2 1-18,-1-1 1,0 0-1,9 3 0,15-2-92,-15-3 17,-2 1-2,21 2-360,-20-6-68,-1-1 1,0-1-1,0 0 1,0 0-1,0-2 1,0 0-1,-1 0 1,0-2-1,0 1 1,18-14-1,3-6 128,-17 19 322,-13 5 36,1 1-1,-1-1 1,0 0 0,0-1 0,4-2-1,-7 4 74,0 0-1,0 0 0,0 0 0,0 0 0,0 0 0,0-1 1,0 1-1,0 0 0,-1-1 0,1 1 0,0-1 1,-1 1-1,1-1 0,-1 1 0,1-1 0,-1 1 1,0-1-1,0 1 0,0-3 0,0-7 1821,1 12-1865,-1-1 0,0 0 0,0 1 0,0-1 0,0 1 0,-1-1 0,1 0 0,0 1 0,0-1 0,0 1 0,0-1 0,0 0 0,0 1 0,-1-1 0,1 1 0,0-1 0,0 0 0,0 1 0,-1-1 0,1 0 0,0 0 0,-1 1 0,1-1 0,0 0 0,-1 0 0,1 1 0,-1-1 0,-7 8 688,7 1-513,0-1-1,0 0 0,1 0 0,1 16 1,-1-11-115,0 19 274,2-27-16,-1-5-338,-1 1-1,1 0 0,-1-1 1,1 1-1,0-1 1,-1 1-1,1-1 1,-1 1-1,1-1 0,0 0 1,-1 1-1,1-1 1,0 0-1,0 1 0,-1-1 1,1 0-1,1 0 1,-1 0-8,1-1 1,-1 1 0,0-1 0,1 1-1,-1-1 1,0 0 0,1 0 0,-1 0-1,0 0 1,0 1 0,0-2 0,0 1-1,2-1 1,-1-2-111,1 0 0,0 0 0,-1 0-1,0-1 1,3-7 0,6-13-231,-5 18 236,-5 5 85,0 1 0,0 0 0,0-1 1,0 1-1,-1 0 0,1-1 0,0 1 1,-1-1-1,1 1 0,-1-1 0,1 0 0,-1 1 1,0-1-1,1 1 0,-1-3 0,0 0-1,0 1 0,1 0 0,-1 0 0,1 0 0,0-1 0,0 1 0,0 0 0,2-5 0,2-2-36,-4 5 14,1 0 0,0 0 1,0 0-1,4-5 0,-5 9 27,0-1 0,0 1 0,0-1 0,1 1 0,-1 0 0,1 0-1,-1-1 1,1 1 0,-1 0 0,1 0 0,0 0 0,-1 1-1,4-2 1,24-3-27,-13 0 36,-10 3 63,0 0 1,1 1-1,-1 0 1,1 0-1,10 0 0,71 1 258,-81 0-305,-1 1 0,1-1 0,-1 2-1,1-1 1,-1 1 0,0 0 0,1 0-1,9 6 1,9 2 50,-22-9-39,-1-1 0,0 1 0,0 0 1,0 0-1,0-1 0,0 2 0,0-1 1,0 0-1,-1 0 0,1 0 0,0 1 1,-1-1-1,4 4 0,-4-3 31,-1 0-1,1 1 0,0-1 0,-1 0 1,1 1-1,-1-1 0,0 0 0,1 1 1,-1-1-1,-1 4 0,-1-1 120,0-3-182,0-1 0,0 1 0,0-1-1,0 0 1,-1 0 0,1 0 0,0 0-1,0 0 1,-1 0 0,1-1 0,-1 1 0,1-1-1,0 0 1,-1 1 0,1-1 0,-1 0-1,-3-1 1,5 1-48,-1 0 0,0 1 0,0-1 0,0 0 0,0 1 0,0-1 0,1 1-1,-1 0 1,0-1 0,1 1 0,-4 2 0,4-2-25,-1 0 0,0 0 0,0 0 0,0 0 0,0-1 0,0 1 0,0-1-1,0 1 1,-3 0 0,5 1-91,0-1 158,0 0 1,0 0-1,0 0 0,1-1 1,-1 1-1,0 0 1,1 0-1,-1-1 1,0 1-1,1 0 1,-1 0-1,1-1 1,-1 1-1,1 0 1,0-1-1,-1 1 0,1-1 1,0 1-1,-1-1 1,1 1-1,0-1 1,-1 0-1,1 1 1,1 0-1,18 13-30,-9-4 37,-5-5-12,0 1 0,-1 0 0,0 0-1,7 8 1,-7-4-3,-4-8 22,0 1 0,0-1 1,0 0-1,1 0 0,-1 0 1,0 0-1,1 0 0,0 0 0,-1 0 1,1 0-1,0-1 0,0 1 0,0-1 1,0 1-1,3 1 0,0-2 56,0 0 1,-1 0-1,1-1 0,0 1 0,0-1 0,-1 0 1,1 0-1,0-1 0,0 1 0,7-3 0,4-8-52,-14 10-8,0 0 1,0 0 0,0 0 0,0-1 0,0 1 0,0-1-1,0 0 1,0 0 0,0 1 0,1-4 0,5-4 14,5-2-147,-9-1-272,-3 7 269,1 1 1,-1 0-1,1 0 0,0 0 0,4-7 1,-3 6 65,0-1 1,0 0 0,-1 0 0,0-1 0,2-10 0,-2 8 95,0 0 0,1 1 0,4-10 1,-4 12-16,0 0 1,-1-1 0,0 1-1,0-1 1,-1 0 0,0 0-1,0 1 1,0-1 0,-1-9-1,0 8 4,1-1 0,0 1 0,1-1-1,2-9 1,-2 11 61,0 0 0,-1 1-1,0-1 1,0-7 0,-1-22 1508,0 26-961,0 22-64,0-9-499,0 0 1,0 0 0,-1 1 0,0-1 0,1 0-1,-1 0 1,0 0 0,-2 3 0,-3 10 100,5-8-100,0 0-1,0 1 1,0-1 0,2 16-1,0-1 17,0 35 64,0-22 102,-6 67 0,1-72-15,0-9-207,-1 32-1,5-48-420,0 1 0,0-1-1,3 11 1,10 14-820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33:32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1728,'-16'16'789,"16"-16"-740,0 1 0,0-1 0,-1 1-1,1 0 1,0-1 0,0 1 0,0-1 0,1 1-1,-1 0 1,0-1 0,0 1 0,0 0 0,0-1-1,0 1 1,1-1 0,-1 1 0,0-1 0,1 1-1,0 1 1,9 3 570,-6 1-68,0-1-9,9-3-67,-7-2-204,0 1 1,1 0 0,-1 1-1,9 3 1,-10-4-130,0 1 0,-1-1 1,1 0-1,8 0 0,-3-1-45,-1 0 0,0-1 0,1 0 0,-1-1 0,11-3 0,-6 1-44,-3 3 10,0 0 1,0 0-1,16 1 0,-12 1 46,-13-1-84,0 0 0,1-1-1,-1 1 1,0 0 0,0-1-1,0 1 1,0-1-1,0 0 1,-1 0 0,1 1-1,0-1 1,3-2 0,-4 2-36,0 0 0,0 0 1,0 1-1,1-1 0,-1 1 0,0-1 1,1 1-1,-1-1 0,0 1 1,1 0-1,2-1 0,-1 1-1285,-3 0 310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40:53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32 6464,'-26'-26'2090,"21"20"-1263,5 6-96,0 0 1029,-13 0-6,11 0-1556,2 3-417,-5 11-240,4-12 353,0-1 0,0 1 0,1-1 0,-1 1 0,1-1 0,-1 1 0,1 0 0,-1 2 0,6 25-854,-12 5-587,4-14 914,2 0 0,1 30 0,1-18 441,-1 77 971,0-109-769,0 1-1,-1-1 1,1 1 0,0-1-1,0 1 1,0-1-1,0 1 1,0-1 0,0 1-1,0-1 1,0 1 0,1-1-1,-1 1 1,0-1-1,0 1 1,0-1 0,0 1-1,1-1 1,-1 1 0,0-1-1,0 1 1,1-1-1,-1 0 1,0 1 0,1-1-1,-1 0 1,1 1 0,-1-1-1,0 0 1,1 1-1,-1-1 1,1 0 0,-1 0-1,1 1 1,-1-1-1,1 0 1,-1 0 0,1 0-1,-1 0 1,1 0 0,-1 0-1,1 0 1,-1 0-1,1 0 1,0 0 0,4-2-106,13-18 29,25-37 1,-28 36-33,29-32 0,-39 48 93,1-1-1,0 2 1,0-1 0,1 1-1,0 0 1,-1 0 0,12-4-1,1-1 106,-9 4 207,0 0 0,0 1-1,1 0 1,0 1 0,12-2 0,-21 5-255,-1 0 1,1 0-1,-1 1 0,1-1 1,-1 0-1,0 1 1,1-1-1,-1 1 0,2 1 1,-2-1 23,1-1 0,-1 1 0,1 0 0,-1-1 0,1 1 0,0-1 0,-1 0 0,1 1 0,2-1 0,-2 0-29,0 0 1,0 1 0,0-1 0,0 0-1,0 1 1,0 0 0,0-1 0,0 1-1,0 0 1,-1 0 0,1 0 0,0 0-1,-1 0 1,1 0 0,0 1 0,-1-1-1,0 0 1,1 1 0,-1-1 0,0 1-1,1 0 1,-1-1 0,0 1 0,0 0-1,-1 0 1,2 3 0,0-1 17,-1 0 0,0 0 0,0 0 0,-1 0 0,1 0 1,-1 1-1,0-1 0,0 0 0,0 0 0,-1 0 0,1 0 0,-1 1 0,-2 4 1,2-4-28,-2 2-17,1 0-1,0 0 1,1 0-1,-1 0 1,0 13-1,2-16-11,0 0 1,0 0-1,-1-1 0,0 1 0,0 0 1,0 0-1,0-1 0,0 1 0,-1-1 1,-3 7-1,5-9-4,-1 0-1,1 1 1,-1-1-1,1 0 1,-1 1 0,1-1-1,0 1 1,0-1-1,0 0 1,0 1 0,0-1-1,0 1 1,0-1 0,0 1-1,0-1 1,1 0-1,-1 1 1,1-1 0,-1 0-1,1 1 1,-1-1 0,1 0-1,0 0 1,0 1-1,-1-1 1,1 0 0,0 0-1,0 0 1,0 0-1,0 0 1,1 0 0,-1 0-1,0-1 1,0 1 0,0 0-1,1 0 1,-1-1-1,0 1 1,1-1 0,-1 0-1,0 1 1,1-1 0,-1 0-1,1 0 1,-1 1-1,1-1 1,-1 0 0,0-1-1,1 1 1,-1 0-1,1 0 1,-1-1 0,0 1-1,1 0 1,1-2 0,16-10-253,12-5-25,-13 11 72,-5 1 1,-1 0 0,23-12 0,9-9-98,-31 19 237,-7 5 31,-1-1 0,1 0 0,8-6-1,20-27-181,-33 34 203,28-29-41,-27 29 73,0-1 0,0 0 1,-1 0-1,1 0 0,-1 0 1,0-1-1,2-4 0,-3 6-6,1 0-1,-1 0 1,0 1-1,0-1 1,0 0-1,0 0 1,0 1-1,0-1 1,-1 0-1,1 1 0,-1-1 1,1 0-1,-1 1 1,1-1-1,-1 1 1,0-1-1,0 1 1,0-1-1,0 1 1,0-1-1,0 1 1,0 0-1,0-1 1,-1 1-1,1 0 1,0 0-1,-1 0 1,-1-1-1,-6-5 64,7 5-38,0 0 0,-1 0 0,0 0-1,1 1 1,-1-1 0,0 1 0,0 0-1,0 0 1,0 0 0,0 0 0,0 0 0,0 1-1,0 0 1,0-1 0,0 1 0,0 0-1,-1 0 1,1 1 0,0-1 0,0 1 0,0-1-1,0 1 1,0 0 0,0 0 0,0 0-1,1 1 1,-1-1 0,0 1 0,1-1-1,-5 5 1,0 0-15,6-5-32,-1 1 0,0-1 0,0 1 0,1-1-1,-1 1 1,1 0 0,-1 0 0,1 0 0,0 0 0,0 0-1,-2 4 1,11 12-191,-8-15 199,1 0 0,0 0 1,0 0-1,0 0 0,1-1 0,-1 1 0,0 0 1,1 0-1,0-1 0,0 1 0,0-1 1,0 0-1,0 0 0,0 1 0,1-1 0,-1-1 1,1 1-1,-1 0 0,1-1 0,0 1 1,-1-1-1,1 0 0,3 1 0,3 1 9,-1-2 0,1 1-1,-1-1 1,1-1 0,16 0-1,16 1-74,-20 2 26,20 2-254,-16-6-544,34-7 1,-31 4 324,-13 1 206,1-1-1,-2 0 1,1-1-1,19-9 1,-9 3-27,28-8-1,-43 16 312,1 0 0,0-1-1,-1-1 1,0 0 0,0 0-1,18-14 1,-16 12 47,-11 7-13,0-1 0,0 1 0,1-1 0,-1 0 1,0 1-1,0-1 0,0 0 0,0 0 0,0 1 1,0-1-1,-1 0 0,1 0 0,0 0 0,0 0 0,-1 0 1,1-1-1,0 1 0,-1 0 0,1 0 0,-1 0 0,1 0 1,-1-1-1,0 1 0,0 0 0,1 0 0,-1-1 1,0-1-1,0-39 531,-3 37-256,3 4-260,-1 1-1,1-1 1,-1 1 0,1-1 0,-1 1 0,1 0 0,-1-1 0,1 1 0,-1-1 0,0 1-1,1 0 1,-1-1 0,0 1 0,1 0 0,-1 0 0,0 0 0,1 0 0,-1-1-1,-1 1 1,0 1 9,0 0 0,0-1 0,0 1 0,1 0 0,-1 0 0,0 0 0,-3 3 0,-2 1-54,1 0 1,0 0-1,0 1 1,1 0-1,0 0 0,0 0 1,0 1-1,-5 9 1,9-12 35,-1 0 1,1 1 0,0-1 0,0 0 0,1 1 0,-1-1-1,1 1 1,0-1 0,0 0 0,1 9 0,0 11-132,-1-22 36,0 0-1,0-1 1,0 1 0,0-1-1,0 1 1,0-1-1,1 1 1,-1-1-1,0 1 1,1-1-1,-1 0 1,1 1 0,0-1-1,0 2 1,1-2 15,-1 0 1,1-1-1,-1 1 0,1-1 1,0 1-1,-1-1 1,1 1-1,0-1 1,-1 0-1,1 0 0,0 0 1,-1 0-1,4 0 1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40:53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32 5472,'-16'-31'2016,"16"31"-1536,0 0-160,0 16 1152,16-16-864,-16 15 544,0-15-672,15 16-288,-15 15-96,16 0 96,-16 0-96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40:54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1 135 4576,'0'0'1450,"0"2"-868,0 2-478,-1-3-31,1 1 0,0 0 0,0 0 0,0 0 0,0 0 0,0-1 0,1 1 0,-1 0 0,1 0-1,0 2 1,3-2 78,3 4 88,-6 1-74,0 1 0,0 0 0,-1-1 0,1 1 0,-2 9 0,0 1-35,1 55 344,0-73-456,0 0 0,0 0-1,0 1 1,0-1 0,0 0-1,0 1 1,0-1-1,0 0 1,0 1 0,0-1-1,0 0 1,0 1 0,0-1-1,0 0 1,1 1 0,-1-1-1,0 0 1,0 0 0,0 1-1,0-1 1,1 0-1,-1 0 1,0 1 0,0-1-1,1 0 1,-1 1-11,8 5 228,-4-9-41,-1-1-113,10-3 21,6-14-81,7 10-26,-6-12-107,9 2 37,96-72 155,-120 88-148,2 1 0,-1 0 0,0 0 0,11-4-1,-14 7 91,0 0 0,0 0 0,0 0 0,0 1 0,0-1 0,0 1 0,0 0 0,1 0 0,-1 0 0,0 0 0,0 1 0,0-1 0,0 1 0,3 1 0,0 0 106,0 1-1,0 0 1,0 0-1,8 8 1,-5-5 61,69 41 798,-61-32-803,-16-14-154,0 1 0,1-1 0,-1 0 0,0 0-1,1 0 1,-1 1 0,1-1 0,-1 0 0,1-1-1,-1 1 1,1 0 0,0 0 0,0-1 0,-1 1-1,1-1 1,0 1 0,0-1 0,0 0 0,-1 0-1,3 0 1,19 0 269,-22 0-288,-1 0 0,0 0 1,1 0-1,-1 0 0,0 0 1,1 0-1,-1 0 0,0 0 0,1 0 1,-1 0-1,0 0 0,1 0 1,-1 0-1,0 0 0,0 0 0,1 0 1,-1 0-1,0-1 0,1 1 1,-1 0-1,0 0 0,0 0 0,1-1 1,-1 1-1,0 0 0,11-11 85,-11 11-105,0 0-1,1-1 1,-1 1-1,0-1 1,0 1-1,1 0 1,-1-1 0,0 1-1,0-1 1,0 1-1,1 0 1,-1-1-1,0 1 1,0-1-1,0 1 1,0-1-1,0 1 1,0-1-1,0 1 1,0-1-1,0 1 1,0-1 0,0 1-1,0 0 1,-1-1-1,1 1 1,0-1-1,0 1 1,0-1-1,0 1 1,-1 0-1,1-1 1,0 1-1,-1-1 1,1 1 0,0 0 8,-5-1-41,4 1 40,1 0-1,0 0 0,-1 0 0,1 0 0,-1 0 1,1 0-1,-1 0 0,1 0 0,0 0 0,-1 0 1,1 0-1,-1-1 0,1 1 0,-1 0 0,1 0 0,0 0 1,-1 0-1,1-1 0,0 1 0,-1 0 0,1 0 1,0-1-1,-1 1 0,1 0 0,0-1 0,-1 0 1,0 1 1,1-1 1,-1 0 1,0 0 0,0 0-1,1 0 1,-1 1-1,0-1 1,0 0 0,0 1-1,0-1 1,1 1-1,-1-1 1,0 1 0,0-1-1,0 1 1,0 0-1,0 0 1,0-1 0,0 1-1,-1 0 1,1 0-1,0 0 1,0 0 0,0 0-1,0 0 1,0 0-1,0 0 1,-2 1 0,-2 2-76,4-3 47,-1 0-1,1 1 0,0-1 1,-1 1-1,1 0 0,0-1 1,-1 1-1,1 0 0,0 0 1,0 0-1,0 0 0,0 0 1,-1 0-1,1 0 0,1 0 0,-1 0 1,0 1-1,0-1 0,0 0 1,1 1-1,-1-1 0,1 0 1,-2 4-1,2 0-44,2 18-123,-1-22 196,-1 0 0,0 0 0,1 0 0,-1 0 0,1 0-1,-1 0 1,1-1 0,0 1 0,-1 0 0,1 0 0,0-1-1,0 1 1,-1 0 0,1-1 0,0 1 0,0-1 0,0 1 0,0-1-1,0 1 1,0-1 0,0 1 0,28 4 96,-20-3-73,2 1-19,0 0 0,0-1 0,0-1 0,17 1 0,10-5-751,1-1 1,66-17-1,-90 18 661,-3 0-52,5 0-105,0-1 0,0-1 1,32-14-1,39-25 216,-86 43 53,1-1-1,-1 1 1,0 0-1,0-1 0,0 0 1,0 1-1,0-1 0,0 0 1,-1 0-1,1 0 0,0 0 1,-1-1-1,0 1 1,1 0-1,-1 0 0,1-5 1,0 2 36,-1 0 0,0 0 1,0-1-1,-1 1 0,0-8 1,0-34 534,0 45-561,0 0-1,0 1 1,0-1 0,0 0-1,0 1 1,-1-1 0,1 1-1,-1-1 1,1 0 0,-1 1-1,0-1 1,0 1 0,1-1 0,-3-1-1,-2-5 187,5 7-198,0 1 0,0-1-1,-1 0 1,1 1 0,0-1 0,-1 1-1,1-1 1,0 1 0,-1-1-1,1 0 1,-1 1 0,1 0 0,-1-1-1,1 1 1,-1-1 0,0 0-1,0 2-7,0-1 0,1 0-1,-1 1 1,1-1 0,-1 0-1,1 1 1,0-1-1,-1 1 1,1-1 0,-1 1-1,1-1 1,0 1-1,-1 0 1,1-1 0,0 1-1,0-1 1,-1 1 0,1 0-1,0-1 1,0 1-1,0 1 1,-1 2 34,0 0 1,0 0-1,1 0 1,0 0-1,0 5 0,-2 24 235,-3-14-193,-1-1 0,-8 19 1,-3 11 24,4 5 83,-9 66 1,8-31-10,9-68-109,2 0 0,0 0 0,1 21 0,2-34-71,1 0-1,-1 0 1,2 0-1,-1 0 0,1-1 1,0 1-1,0 0 1,1-1-1,0 0 1,0 1-1,6 7 1,5 1-108,-14-14 95,1-1 0,-1 0 0,1 0-1,-1 1 1,1-1 0,-1 0 0,1 0 0,-1 0 0,1 1 0,-1-1 0,1 0 0,0 0 0,-1 0 0,1 0 0,-1 0 0,1 0-1,-1 0 1,1 0 0,-1 0 0,1-1 0,-1 1 0,1 0 0,0 0 0,-1 0 0,1-1 0,-1 1 0,0 0 0,1 0 0,-1-1-1,1 1 1,-1-1 0,1 0 0,18-22 66,-11 16-38,-6 6-19,-1-1 0,1 1 1,0-1-1,-1 1 0,1-1 0,-1 0 0,0 1 1,2-3-1,-2 0 12,1-1 0,-1 1 0,0 0 1,-1 0-1,1 0 0,-1-1 0,1-6 0,-5-39-92,-9-7-562,-3 7 145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40:55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73 3232,'0'-6'505,"1"4"-388,-1 0-1,0 0 1,0 1-1,0-1 1,0 0-1,-1 0 1,1 0-1,0 0 1,-1 1-1,0-3 1,-6-1 352,2 2-87,4-10 937,1-7-300,0 17-630,0 18-133,0-6-69,0 1-34,0 0 1,0-1-1,-3 13 0,1-10-54,-2 4 28,1 1 0,-1 29 0,3-31-96,0 1-1,-5 22 1,1-14 0,0 20 70,-1-20-42,4-18-22,1 0 0,-1 0 1,1 0-1,0 11 0,1-10-18,-1 1-1,0-1 1,0 0-1,-1 0 1,-4 12-1,4-14-11,1-3 15,1 0 0,-1-1 0,1 1 0,-1 0 0,1 0 0,0 0 0,0 0 0,0 0 0,0 0 0,0 0 0,0 0 0,0 0 0,1 0 0,-1-1 0,2 5 0,11 9 170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40:56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 4480,'0'13'1445,"0"-13"-1435,0 0 0,0 0 0,0 0-1,0 0 1,0 0 0,0 0 0,0 0 0,0 0 0,0 1-1,0-1 1,0 0 0,0 0 0,0 0 0,0 0 0,0 0-1,0 0 1,0 0 0,0 0 0,0 0 0,0 0-1,0 1 1,0-1 0,0 0 0,0 0 0,0 0 0,0 0-1,1 0 1,-1 0 0,0 0 0,0 0 0,0 0 0,0 0-1,0 0 1,0 0 0,0 0 0,0 0 0,0 0-1,0 0 1,0 1 0,0-1 0,1 0 0,-1 0 0,0 0-1,0 0 1,0 0 0,0 0 0,0 0 0,0 0 0,0 0-1,0 0 1,0 0 0,0 0 0,0 0 0,1 0-1,-1-1 1,0 1 0,2 1 47,-1-1-1,1 0 1,0 1-1,0-1 1,-1 1 0,1 0-1,0-1 1,-1 1-1,1 0 1,2 2 0,3 1-40,-5-3 1,0 0 0,0-1 1,0 1-1,0-1 0,0 0 0,0 1 0,0-1 0,0 0 1,0 0-1,2-1 0,6 1 11,2 0-8,-4 1 5,0-1-1,0-1 1,16-2-1,7-7 242,-23 9-219,-1-1 1,0 0 0,1 0-1,-1-1 1,0 0-1,0 0 1,0-1-1,10-7 1,-16 10-45,-1 1 0,1-1 0,-1 1-1,0-1 1,1 1 0,-1-1 0,0 1 0,0-1-1,1 1 1,-1-1 0,0 1 0,0-1 0,0 0 0,0 1-1,0-1 1,0 1 0,0-1 0,0 0 0,0 1 0,0-1-1,0 1 1,0-1 0,0 0 0,0 1 0,-1-2-1,1 2 5,0 0-8,0 0 1,0 0 0,0 0 0,0 0-1,0-1 1,0 1 0,0 0-1,0 0 1,0 0 0,0 0-1,0 0 1,0 0 0,0-1-1,0 1 1,0 0 0,-1 0 0,1 0-1,0 0 1,0 0 0,0 0-1,0 0 1,0-1 0,0 1-1,0 0 1,0 0 0,-1 0-1,1 0 1,0 0 0,0 0-1,0 0 1,0 0 0,0 0 0,0 0-1,-1 0 1,1 0 0,0 0-1,0 0 1,0 0 0,0 0-1,0 0 1,-1 0 0,1 0-1,0 0 1,0 0 0,0 0 0,0 0-1,0 0 1,0 0 0,-1 0-1,1 0 1,0 0 0,0 0-1,0 1 1,-7-1 15,4 1-10,-1-1-1,0 0 0,1 0 1,-1 0-1,0-1 0,1 1 0,-1-1 1,-4-1-1,-1-1-31,5 1 15,1 1 0,0 0 0,-1 0 0,1 0 0,-1 0-1,1 0 1,-1 1 0,0 0 0,1-1 0,-1 1 0,1 1 0,-6 0-1,-22 9-73,18-7 55,10-3 39,1 0 0,0 1 0,-1-1 0,1 1 0,0 0 0,0-1 1,0 1-1,0 0 0,0 0 0,0 1 0,0-1 0,0 0 0,0 1 1,-2 1-1,-3 4 53,-11 11 23,17-17-82,0 0 1,1 0-1,0-1 0,-1 1 0,1 0 0,-1 0 0,1 0 1,0-1-1,-1 1 0,1 0 0,0 0 0,0 0 1,0 0-1,0 0 0,0-1 0,0 1 0,0 0 1,0 0-1,0 0 0,0 0 0,0 0 0,1 0 1,-1 1-1,3 2 19,0 0 1,-1 0 0,1-1-1,1 1 1,-1-1 0,0 1-1,1-1 1,0 0 0,0-1-1,0 1 1,0-1 0,0 1-1,0-1 1,8 2 0,-3-1 7,0 0 1,1 0-1,-1-1 0,1-1 1,18 1-1,-14-1 10,1-1 0,0-1-1,0 0 1,0-1-1,0 0 1,23-8 0,19-5-576,-39 12 169,29-10 0,-41 10 309,1 0 0,0 1 0,-1 0 0,1 0 0,0 0 0,0 1 0,8 0 0,-2-1-5,-9-3 76,0-1 48,-1 3-27,0-2 36,-9-2-10,6 6-59,-3-1 95,1 2 80,1 0-138,-2 0 88,0 0-1,0 0 1,0 0 0,0 0-1,0 1 1,1-1 0,-1 1-1,-4 1 1,6-1-117,0-1 1,0 1-1,0 0 0,0 0 1,0 0-1,0 0 1,0 0-1,0 0 0,1 0 1,-1 0-1,0 0 0,1 0 1,-1 1-1,1-1 0,0 0 1,-1 0-1,1 0 1,0 1-1,-1-1 0,1 0 1,0 1-1,0-1 0,0 0 1,1 3-1,-1 22 338,0-26-345,0 0 1,0 0-1,0 0 0,0 1 1,0-1-1,0 0 1,0 0-1,0 0 1,0 1-1,0-1 1,0 0-1,0 0 0,0 0 1,1 1-1,-1-1 1,0 0-1,0 0 1,0 0-1,0 0 0,0 1 1,1-1-1,-1 0 1,0 0-1,0 0 1,0 0-1,1 0 1,-1 0-1,0 0 0,0 1 1,0-1-1,1 0 1,-1 0-1,0 0 1,1 0-1,2 2-45,0-1 1,1 1-1,-1-1 0,1 0 1,0 0-1,-1 0 0,1 0 1,0 0-1,-1-1 0,1 0 1,0 0-1,0 0 0,6-1 1,21-12-342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40:56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63 3648,'-16'-47'1344,"16"47"-1024,-31 0-128,31-16 1184,-15 32-800,-1 0 0,0-1-384,1 1 160,-1 15-224,1-16-32,-1 17-64,1-1 224,15 0-128,0-31-2208,-16 31 1088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40:57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63 156 2816,'-26'-13'917,"16"6"-565,-16-19 1093,26 23-671,0-7-86,0 10-681,0-1 0,-1 1 0,1 0 0,0 0 0,0 0 0,0 0 0,0 0 0,0 0 0,0 0 0,0 0 0,0 0 0,0 0 0,0 0 0,0-1 0,0 1 0,0 0 0,0 0 0,0 0 0,0 0 0,1 0 0,-1 0 0,0 0 0,0 0 0,0 0 0,0 0 0,0 0 0,0-1 0,0 1 0,0 0 0,0 0 0,0 0 0,0 0 0,0 0 0,0 0 0,0 0 0,0 0 0,0 0 0,1 0 0,-1 0 0,0 0 1,0 0-1,0 0 0,0 0 0,0 0 0,0 0 0,0 0 0,0 0 0,0 0 0,0 0 0,1 0 0,-1 0 0,0 0 0,0 0 0,0 0 0,0 0 0,0 0 0,17-1 106,-1-1 0,1 0 0,27-9 0,13-2-133,101-7 185,-111 9-138,-22 8-43,-13 1 38,0 0 1,0 0 0,18-7-1,-24 6 272,1 1-1,0-1 0,-1 1 1,1 0-1,0 1 0,0 0 1,8 0-1,-12 1 342,-3 0-401,-2 0-290,0 0 1,-1 1-1,1-1 0,0 0 0,0 0 0,-1 0 0,1 0 0,-3-1 1,-3 1-29,6 0 5,0 0 0,1 0 0,-1 0 0,1 0 1,-1 1-1,0-1 0,1 1 0,-1-1 0,1 1 1,-1 0-1,1-1 0,0 1 0,-1 0 0,1 0 0,0 0 1,-1 0-1,-1 3 0,3-4-6,-1 1 1,1-1-1,-1 1 0,1-1 0,0 1 0,0-1 1,-1 1-1,1 0 0,0-1 0,0 1 1,-1 0-1,1-1 0,0 1 0,0 0 1,0-1-1,0 1 0,0 0 0,0-1 1,0 1-1,0 0 0,0-1 0,1 1 1,-1 0-1,0 2-249,0-2 271,0 1 0,0 0 1,0-1-1,0 1 0,-1 0 0,1-1 0,-1 1 1,1-1-1,-1 1 0,0-1 0,0 1 0,1-1 1,-1 1-1,0-1 0,0 0 0,-1 0 0,0 2 0,1-2 68,1-1-1,-1 1 0,1-1 0,0 1 0,-1 0 0,1-1 0,0 1 0,-1-1 0,1 1 0,0 0 0,0-1 0,0 1 0,0 0 1,0-1-1,0 1 0,0 0 0,0-1 0,0 1 0,0 0 0,0-1 0,0 1 0,0 0 0,0 0 0,1 1 48,-1 76 3169,0-76-3137,0 0 0,-1 0 0,1 0 0,-1 0 0,1 0 0,-1 0 0,1 0 0,-1-1 0,0 1 1,0 0-1,-2 2 0,3-3-26,-1 1 1,0-1-1,0 1 1,0-1 0,1 0-1,-1 1 1,1 0 0,-1-1-1,1 1 1,0-1-1,-1 3 1,4 1 282,-3-5-336,7 6 128,-3-8 34,3-2 40,6-1-95,-9 4-89,0 0 0,0-1 0,1 1 1,-1-1-1,6-4 0,-4 2-2,0 2-1,0-1 1,0 1-1,0 0 1,12-3-1,-10 3 2,1 0-1,0-1 0,8-4 0,-10 4-41,0 1 0,0-1-1,11-1 1,3-2-38,-8 0 1,-12 5 52,1 0 0,-1 0 0,0 1 0,1-1 0,-1 0 0,1 1 0,-1-1 0,1 1 0,-1 0 0,1 0 0,-1-1 0,3 1 0,6-1 135,-18 5-68,3 6-73,-1-5-88,5-5 92,1 0 1,-1 0-1,1 0 1,-1 1 0,1-1-1,0 0 1,-1 1-1,1-1 1,0 0 0,-1 1-1,1-1 1,0 1-1,-1-1 1,1 0 0,0 1-1,0-1 1,-1 1 0,1-1-1,0 1 1,0-1-1,0 1 1,0-1 0,0 1-1,0-1 1,0 1-1,0-1 1,0 1 0,0-1-1,0 0 1,0 1-1,0 0 1,0 1-3,1-1-1,-1 1 1,1-1 0,-1 0-1,1 1 1,0-1 0,0 0-1,-1 1 1,1-1 0,0 0-1,0 0 1,0 0-1,0 0 1,1 0 0,-1 0-1,0 0 1,0 0 0,0 0-1,1-1 1,-1 1 0,1 0-1,-1-1 1,3 1 0,1 2 78,-2-2-50,0 0 0,-1-1 0,1 1-1,0 0 1,0-1 0,-1 0 0,1 0 0,0 0-1,0 0 1,4-1 0,8 1 36,109 0 281,-117 1-322,2-2-1,19-12-8,-21 10-4,-6 2-1,-1 1-1,1 0 1,-1 0-1,1 0 1,-1 0-1,1-1 1,-1 1 0,0 0-1,1 0 1,-1-1-1,1 1 1,-1 0-1,0-1 1,1 1-1,-1-1 1,0 1-1,1 0 1,-1-1-1,0 1 1,0-1 0,1 1-1,-1-1 1,0 1-1,0-1 1,0 1-1,0-1 1,0 1-1,1-1 1,-1 1-1,0-1 1,0 1-1,0-1 1,0 1-1,-1-1 1,1 1 0,0-1-1,0 0 1,0-12-70,0 13 69,0 0 1,0 0-1,0 0 0,0 0 0,0 0 0,0 0 0,0 0 1,0 0-1,0 0 0,0 0 0,0-1 0,0 1 0,0 0 1,0 0-1,0 0 0,0 0 0,0 0 0,0 0 0,0 0 0,0 0 1,0 0-1,0 0 0,0-1 0,0 1 0,0 0 0,0 0 1,0 0-1,0 0 0,0 0 0,0 0 0,-1 0 0,1 0 1,0 0-1,0 0 0,0 0 0,0 0 0,0 0 0,0 0 0,0 0 1,0 0-1,0 0 0,0 0 0,0 0 0,0 0 0,-1 0 1,1 0-1,0 0 0,0 0 0,0 0 0,0 0 0,0 0 1,0 0-1,0 0 0,0 0 0,0 0 0,-1 0 0,1 0 0,0 0 0,0 0-1,0 0 1,-1 0-1,1 0 1,0 0 0,0 0-1,0 0 1,0 0 0,-1 0-1,1 0 1,0 0-1,0 0 1,0 0 0,-1 0-1,1 0 1,0 0 0,0 0-1,0 0 1,-1 0-1,1 0 1,0 0 0,0 0-1,0 0 1,-1 0 0,1 0-1,0 0 1,0-1-1,0 1 1,0 0 0,0 0-1,-1 0 1,1 0 0,0 0-1,0-1 1,0 1-1,0 0 1,0 0 0,0 0-1,0-1 1,0 1 0,-1 0-1,1 0 1,0 0-1,0-1 1,0 1 0,0 0-1,7-9-92,-4 6-130,-3 3 64,0 0 22,2 0 96,3 0-58,1 0 0,0 0 0,0 0 0,0 1 0,7 1 1,-10-1 109,-1 0-1,0-1 1,0 1 0,-1 0 0,1 1 0,0-1 0,0 0-1,0 1 1,-1-1 0,1 1 0,-1-1 0,1 1 0,-1 0-1,0-1 1,1 1 0,-1 0 0,1 3 0,-1-4 3,-1 0-1,0 0 1,0 0 0,1 0 0,-1 0 0,1-1 0,-1 1 0,1 0-1,-1 0 1,1-1 0,0 1 0,-1 0 0,1-1 0,0 1 0,-1 0-1,1-1 1,0 1 0,0-1 0,0 1 0,-1-1 0,1 0-1,0 1 1,0-1 0,0 0 0,0 0 0,0 1 0,0-1 0,0 0-1,0 0 1,-1 0 0,1 0 0,0 0 0,0 0 0,0 0 0,1-1-1,5 1 70,22 0 350,-24-3-278,5-7-84,-10 10-72,1-1 1,-1 1-1,0 0 1,1-1-1,-1 1 1,0 0-1,1-1 1,-1 1-1,0 0 1,1 0-1,-1 0 1,0-1-1,1 1 1,-1 0-1,1 0 1,-1 0-1,0 0 1,1 0-1,-1 0 1,1 0-1,-1-1 1,1 1-1,-1 1 1,0-1 0,1 0-1,0 0 1,4-1-29,-1-6-51,0 3 19,9 2-227,-10 2 235,0 0-8,0-1 0,0 2 0,-1-1 1,1 0-1,0 0 0,-1 1 0,4 0 0,10 8 193,-10-5-495,1 0 1,13 5-1,-15-8 219,-1 0 0,0 0 0,0-1 0,8 0 0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40:59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202 156 3328,'-2'0'152,"1"0"0,-1 0 0,0 0 0,1 0 1,-1-1-1,1 1 0,0 0 0,-1-1 0,1 1 0,-1-1 0,1 1 0,0-1 0,-1 0 1,1 0-1,0 0 0,0 0 0,-1 0 0,1 0 0,0 0 0,0 0 0,0 0 1,-1-2-1,0 1 258,-6-4-66,-1 0 0,0 1 0,-9-4-1,18 9-342,-2-1 17,0 1 1,0-1-1,0 1 0,0-1 0,1 1 0,-1 0 1,0 0-1,0 0 0,0 0 0,0 0 0,0 0 1,0 0-1,0 1 0,0-1 0,-3 2 1,-21 11 286,22-10-260,0 1-1,0 0 0,0 0 0,1 0 0,0 1 1,0-1-1,0 1 0,0-1 0,1 1 1,0 0-1,0 0 0,0 0 0,-2 9 0,-2 6 25,3-14-36,0 1-1,1 0 1,0 0-1,0 0 1,1 0-1,-1 9 1,2-11-19,1 0 0,-1 0 0,1 0 0,0 0 0,0 0 0,1-1 0,-1 1 0,1 0 0,4 5 0,-6-8-7,1 0 0,0 0-1,0 0 1,1 0-1,-1 0 1,0-1 0,1 1-1,-1 0 1,1-1-1,-1 1 1,1-1-1,0 0 1,0 1 0,-1-1-1,1 0 1,0 0-1,0 0 1,0-1 0,0 1-1,0 0 1,0-1-1,1 1 1,1-1 0,17 6 48,28 15 57,-39-19-73,1 0 0,-1 0 0,0-1 1,1-1-1,13 0 0,56-9 204,-52 5-128,32-1 1,-53 6-100,0-1 0,0-1 0,0 1 0,0-1 0,0 0 0,-1-1 0,1 1 0,0-1 0,-1-1 0,7-2 0,-6 2-11,0 0 0,0 1 0,11-3 0,3-1 71,-20 6-61,0 0 0,0-1 0,0 1 0,0-1 0,0 1 0,0-1 0,0 0 0,0 0 0,-1 1 0,1-1 1,0 0-1,0 0 0,0 0 0,-1 0 0,1 0 0,-1 0 0,1 0 0,-1 0 0,1 0 0,-1 0 0,1 0 0,-1 0 0,0 0 0,0 0 0,1 0 0,-1-1 0,0 0 0,0 1-15,0 1 0,0 0-1,0 0 1,0 0-1,0 0 1,0 0 0,0 0-1,0 0 1,0 0 0,0 0-1,0 0 1,0-1-1,0 1 1,0 0 0,0 0-1,0 0 1,0 0 0,0 0-1,0 0 1,0 0-1,0 0 1,0 0 0,0 0-1,0 0 1,0-1 0,0 1-1,0 0 1,0 0-1,0 0 1,0 0 0,0 0-1,0 0 1,0 0 0,0 0-1,1 0 1,-1 0-1,0 0 1,0 0 0,0 0-1,0 0 1,0 0 0,0 0-1,0 0 1,0 0-1,0 0 1,0 0 0,1 0-1,-1 0 1,0 0 0,0 0-1,0 0 1,0 0-1,0 0 1,0 0 0,0 0-1,0 0 1,7 0-79,-14 0-109,7 0 185,0 0 0,0 0-1,0 0 1,0 0 0,0 0 0,0 0-1,0 0 1,0 0 0,0 0 0,0 0-1,-1 0 1,1 0 0,0 0-1,0 0 1,0 0 0,0 0 0,0 0-1,0 0 1,0 0 0,0 0 0,0 0-1,0 0 1,-1 0 0,1 0-1,0 0 1,0 0 0,0 0 0,0 0-1,0 0 1,0 0 0,0 0 0,0 0-1,0 1 1,0-1 0,0 0-1,0 0 1,0 0 0,0 0 0,0 0-1,0 0 1,0 0 0,0 0 0,0 0-1,0 0 1,0 0 0,0 1-1,0-1 1,0 0 0,0 0 0,0 0-1,0 0 1,0 0 0,0 0-1,0 0 1,0 0 0,0 1 0,-1 10-359,1-6 307,-1 0-1,1-1 1,0 1 0,0 0 0,0 0 0,1-1-1,0 1 1,1 5 0,0-7 74,0-1-1,-1 1 1,1-1 0,0 0-1,0 0 1,1 1 0,-1-1 0,0-1-1,1 1 1,-1 0 0,1-1-1,0 1 1,-1-1 0,5 2-1,0 0 86,-6-2-99,-1-1 11,1 1-1,0-1 1,0 1-1,0-1 0,-1 1 1,1-1-1,0 1 1,0-1-1,0 0 1,0 0-1,0 1 0,0-1 1,0 0-1,0 0 1,0 0-1,0 0 0,0 0 1,0 0-1,-1 0 1,1 0-1,0-1 1,0 1-1,0 0 0,0-1 1,0 1-1,0 0 1,0-1-1,0 1 1,-1-1-1,3 0 0,-2 0 3,1 0 12,0 1 0,0-1 0,0 0-1,0 1 1,0 0 0,0 0 0,1-1 0,-1 1-1,0 0 1,3 1 0,9-2 78,-13 1-107,-1 0 0,1-1 0,-1 1-1,0 0 1,1 0 0,-1-1 0,0 1 0,1 0-1,-1-1 1,0 1 0,1 0 0,-1-1-1,0 1 1,0-1 0,1 1 0,-1-1 0,0 1-1,0 0 1,0-1 0,0 1 0,0-1 0,1 1-1,-1-1 1,0 1 0,0-1 0,0 1-1,0-1 1,-1 0 0,-1-4-6,0 3-14,-2-2-21,0 0 0,0 0 0,-1 0 0,-5-4 0,0 4 25,8 3 8,1 1-1,0 0 1,0-1-1,0 1 1,0-1-1,0 1 1,0-1-1,0 0 1,0 1-1,0-1 1,0 0-1,0 0 1,1 1 0,-1-1-1,0 0 1,0 0-1,0-2 1,-3-8-62,3 10 57,1 0 0,0-1 0,-1 1-1,1 0 1,-1 0 0,1 0 0,-1 0 0,1 0 0,-1 0 0,0 0 0,0 0 0,1 0 0,-1 0-1,0 0 1,0 0 0,0 0 0,0 1 0,-1-2 0,2-11-607,-1 13 613,1 0-1,0 0 1,0 0 0,0 0-1,0-1 1,0 1-1,0 0 1,0 0-1,0 0 1,0 0-1,0 0 1,0 0-1,0 0 1,0 0 0,0 0-1,0 0 1,0-1-1,0 1 1,0 0-1,0 0 1,0 0-1,1 0 1,-1 0-1,0 0 1,0 0-1,0 0 1,0 0 0,0 0-1,0 0 1,0 0-1,0 0 1,0-1-1,0 1 1,0 0-1,0 0 1,0 0-1,0 0 1,1 0 0,-1 0-1,0 0 1,0 0-1,0 0 1,0 0-1,0 0 1,0 0-1,0 0 1,0 0-1,0 0 1,0 0 0,1 0-1,-1 0 1,0 0-1,0 0 1,0 0-1,0 0 1,0 0-1,8 1-80,0 0-1,0 0 0,13 4 0,-14-3 129,1 0 1,-1 0-1,14 0 0,-6-2 36,-10-1-71,0 1 0,0 1-1,0-1 1,10 3 0,-6-1-10,-6-1 9,1 0 0,-1 0 0,0 0 1,0 0-1,6-1 0,22-4 145,-22 2-90,0 0 0,17 0 1,-11 3-11,-10-1-40,1 1-1,-1-1 1,0 0 0,1-1 0,-1 1-1,0-1 1,8-2 0,10-7 22,-18 7 112,-7 1-48,-5-3-74,1 1 0,-1 1-1,1-1 1,-1 1 0,0 0 0,-1 0 0,1 1 0,-14-2 0,12 1 8,8 2-24,-1 1 0,0-1 0,0 1 0,1-1 0,-1 1 0,0 0 0,0 0 0,1 0 0,-1 0 0,0 0 0,0 0 0,0 0 0,1 1 0,-1-1 0,0 0 0,0 1-1,1 0 1,-1-1 0,-2 3 0,1-3-63,1 1 0,-1 0-1,1-1 1,-1 1 0,1-1-1,-1 0 1,1 0 0,-1 0-1,-2 0 1,4 0 31,0 0 1,0-1-1,1 1 1,-1 0-1,0 0 0,0 0 1,0 0-1,1 1 1,-1-1-1,0 0 1,0 0-1,1 0 1,-1 0-1,-1 1 0,3 0 16,-1 0 0,0-1 0,0 1-1,0 0 1,1 0 0,-1-1-1,0 1 1,1 0 0,-1-1 0,0 1-1,1 0 1,-1-1 0,1 1-1,-1 0 1,1-1 0,-1 1 0,1-1-1,0 1 1,1 0 0,-1 0-3,1 1 0,0-1 1,0 1-1,0-1 0,0 0 0,0 0 1,0 0-1,0 0 0,0 0 1,0 0-1,0 0 0,1-1 0,-1 1 1,3-1-1,8 3 12,23 9 86,-28-8-53,1-1 0,16 4 0,22-2 117,-32-2-112,17 2 33,-1-10 31,-16 2-53,32-2-144,0-5-650,-35 8 577,-8 1 114,1 1 0,-1-1-1,0 0 1,1 0 0,-1 0 0,5-3 0,19-15-229,-10 4 120,-10 11 115,0-1 1,1 1-1,-1 1 0,14-4 0,17-9-6,-34 14 71,0-1 0,0 1 0,-1-1 0,1 0 0,-1-1 0,0 1 0,0-1 0,0 0 0,0 0 0,0 0 0,-1-1 0,0 1 0,5-10 0,4-6 85,-10 18-101,0-1 0,0 0 0,-1 0 0,1 0 1,-1 0-1,1 0 0,-1 0 0,0 0 0,0-1 0,0 1 0,0 0 0,-1-1 0,0 1 0,1 0 0,-1-1 0,0 1 0,-1-5 0,-1 2 37,0-1 0,0 1 0,-1 0 0,1 0 0,-5-7 0,-1-3 103,5 10 9,-1-2 111,3 8-253,0 0 1,0 0-1,0 0 1,1-1-1,-1 1 1,0 0-1,0 0 1,1 1-1,-1-1 1,0 0-1,0 0 0,0 0 1,1 0-1,-1 1 1,-1-1-1,1 1-10,-1-1 0,1 1 0,-1 0-1,1-1 1,0 1 0,-1 0 0,1 0-1,0 0 1,0 0 0,0 0 0,-1 0-1,1 0 1,0 0 0,0 0 0,1 0 0,-1 1-1,-1 1 1,0 1-11,1 1 0,-1-1 0,1 1 0,0 7 0,-1-1 4,-27 114-33,20-79 90,-4 12 78,3 0 0,-4 107-1,14-27-38,-1-132-76,1-1 0,0 1 0,0 0 1,1 0-1,-1 0 0,2-1 0,-1 1 0,0 0 1,1-1-1,0 1 0,5 9 0,-6-14-25,0 1-1,1-1 0,-1 0 0,0 1 1,0-1-1,1 0 0,-1 0 0,1 0 1,-1 0-1,1 0 0,0 0 1,-1 0-1,1-1 0,0 1 0,-1 0 1,1-1-1,0 1 0,0-1 0,0 0 1,-1 0-1,1 0 0,0 0 0,0 0 1,2 0-1,-2 0-28,22-3-660,-21 2 648,0 0-1,1 0 0,-1 0 1,0 0-1,0-1 1,0 1-1,1-1 1,-2 0-1,6-4 1,18-33-600,13 3 202,-3-8-74,-20 25 494,-1 0-1,-1-1 0,17-32 1,-5 0 188,28-85 1,-38 91-36,25-85 514,-39 126-575,-1-1 0,0 0 0,-1 1 1,1-1-1,-1 0 0,-1-8 0,0-5 164,1 17-22,3 4 16,0 2-161,0 1-1,0 0 1,0 0-1,0 0 0,-1 1 1,1-1-1,-1 0 1,-1 1-1,1 0 0,-1-1 1,0 1-1,0 0 1,-1-1-1,0 12 0,-1-3-7,0 1-1,-4 19 1,-1-1 85,1 29 23,-2-6-102,3 0 1,5 76-1,13-49-43,-3-26 119,-6-20-45,-1-7-14,8 31 0,-11-58-54,0 1 0,1 0 0,-1-1 1,1 1-1,0-1 0,4 6 0,-5-7-17,-1-1 0,1 0-1,0 0 1,0 0-1,1 0 1,-1 0 0,0 0-1,0 0 1,0 0-1,1 0 1,-1 0-1,1-1 1,-1 1 0,0 0-1,1-1 1,-1 0-1,1 1 1,-1-1-1,3 0 1,-2 0-42,-2-11 93,-1-1 0,-1 0-1,0 1 1,0-1-1,-1 1 1,-1 0 0,0 0-1,0 0 1,-7-11-1,-49-82 447,39 73-299,15 24-117,1 0 0,0-1 0,1 1 0,0-1 0,0 0 0,0-1 0,1 1 0,1 0 0,-1-1 1,-1-14-1,-6-15-176,9 36 83,1 0 1,-1 0-1,1 0 1,0 0-1,0 0 1,0 0 0,0 0-1,0 0 1,0 0-1,0 1 1,2-4-1,0-2-63,0 0-1,1 0 1,0 1-1,0-1 1,1 1-1,0 0 1,0 0-1,9-10 1,-6 9-327,0 0 0,1 0 0,0 1 0,0-1 0,0 2 0,14-8 0,-21 12 311,18-7-1413,0-2 0,-1-1 0,29-21 0,-39 19 1751,2 8 250,-5-2 281,-5 6-739,0 1 1,0 0-1,1-1 0,-1 1 1,0 0-1,0-1 1,1 1-1,-1 0 0,0-1 1,0 1-1,1 0 1,-1-1-1,0 1 1,1 0-1,-1 0 0,0 0 1,1-1-1,-1 1 1,1 0-1,-1 0 0,0 0 1,1 0-1,-1 0 1,1 0-1,-1-1 0,0 1 1,1 0-1,-1 0 1,1 0-1,0 1 0,1-1 794,-4 0-368,1 0-457,1-1 0,-1 1 0,1 0 0,-1 0 0,1 0 0,0 0 0,-1 1-1,1-1 1,-1 0 0,1 0 0,-1 0 0,1 0 0,-1 0 0,1 1 0,0-1 0,-1 0-1,1 0 1,0 0 0,-1 1 0,1-1 0,-1 0 0,1 1 0,0-1 0,0 0-1,-1 1 1,1-1 0,0 0 0,0 1 0,-1-1 0,1 1 0,0-1 0,0 1-1,0-1 1,0 0 0,0 1 0,-1-1 0,1 1 0,0-1 0,0 1 0,0-1-1,0 1 1,0-1 0,0 0 0,1 1 0,-1 0 0,0 1-12,0 0 0,0-1 0,-1 1 0,1 0 0,0 0 0,-1-1 0,1 1 0,-2 2 0,1-3 2,1 0-1,-1 0 0,1 0 0,-1 0 0,1 0 0,-1 1 0,1-1 1,-1 0-1,1 0 0,0 1 0,0-1 0,0 0 0,0 0 0,0 1 1,0-1-1,0 0 0,0 0 0,0 1 0,1-1 0,-1 0 0,0 0 1,1 1-1,-1-1 0,1 0 0,0 1 0,5 15 40,-3-7-139,-1-5 290,-1 1 0,1-1 0,1 0 0,2 7 0,-4-11-187,0 0 1,-1 0 0,1 0 0,0 0-1,0 0 1,0 0 0,0 0 0,0 0-1,0 0 1,0 0 0,1 0-1,-1 0 1,0-1 0,0 1 0,1-1-1,-1 1 1,0-1 0,1 1 0,-1-1-1,0 0 1,1 1 0,1-1-1,21 0-333,-15 1 331,1-1 1,-1 0-1,1-1 1,9-2-1,25-7 98,0 5-53,-21 0-91,-12 2 24,-1 1 0,1 1 0,12-1 0,-16 1 35,-1 1 0,1-1 0,0 0 0,-1-1-1,0 0 1,1 0 0,-1 0 0,10-5 0,10-4 141,-23 10-130,-1 1-1,1-1 0,0 0 1,-1 0-1,1 0 0,0-1 1,-1 1-1,0-1 0,1 1 1,2-3-1,-3 1 48,-4 3 65,1 0-94,-1 0 1,1 0-1,0 0 1,0 1-1,-1-1 0,1 0 1,0 1-1,0-1 1,0 1-1,-1-1 1,1 1-1,0-1 1,0 1-1,0 0 0,0 0 1,0-1-1,0 1 1,0 0-1,0 0 1,1 0-1,-1 0 1,0 0-1,0 1 0,-4 11 46,-2-8-46,7-5-38,-1 0 1,1 1-1,0-1 1,-1 0-1,1 0 0,-1 1 1,1-1-1,0 0 1,-1 1-1,1-1 0,0 0 1,-1 1-1,1-1 1,0 1-1,0-1 1,-1 1-1,1-1 0,0 0 1,0 1-1,0-1 1,0 1-1,-1-1 0,1 1 1,0-1-1,0 1 1,0-1-1,0 1 0,0-1 1,0 1-1,0-1 1,1 2-1,-1-1 10,0 1 1,0 0-1,0-1 0,1 1 1,-1-1-1,1 1 0,-1 0 0,1-1 1,-1 1-1,1-1 0,0 1 1,0-1-1,1 2 0,3 5 24,-1 2 23,-4-9-48,1 0 0,-1 0-1,0 0 1,1 0 0,-1 0 0,1 0 0,-1 0-1,1 0 1,0 0 0,-1 0 0,1 0 0,0 0 0,0 0-1,-1-1 1,1 1 0,0 0 0,0 0 0,0-1 0,0 1-1,0-1 1,0 1 0,0-1 0,0 1 0,0-1-1,1 0 1,-1 1 0,0-1 0,0 0 0,0 0 0,0 0-1,0 0 1,2 0 0,91 0-1270,-92 0 1141,-1 0 0,1 0 0,-1-1 0,1 1 0,-1 0 0,1-1 0,-1 1-1,1-1 1,-1 1 0,1-1 0,-1 0 0,2-1 0,10-4-773,10 1-106,-12-6-235,-4 9 878,6-3-92,-12 4 415,0 0 0,-1 0 0,1 1 0,-1-1 0,1 0 1,-1 0-1,1 0 0,-1 0 0,1 0 0,-1 0 0,1-1 1,-1 1 16,0 0 0,0 0 0,1 0 0,-1 0 0,0 0 0,1 0 0,-1 1 0,1-1 0,-1 0 0,1 0 0,0 0 0,-1 1 0,1-1 0,0 0 0,-1 1 0,1-1 0,0 1 0,0-1 0,0 1 0,-1-1 0,3 0 0,-2 0 105,1 0 0,-1 0 0,0-1 0,1 1 0,-1 0 0,0-1 0,0 1 0,0-1 0,0 1 0,-1-1 0,1 1 0,0-1 0,-1 0 0,1 1 0,-1-1-1,1 0 1,-1 1 0,0-1 0,0 0 0,0 0 0,0 1 0,0-1 0,0 0 0,0-2 0,0 4 9,0-1-84,0 1 1,0 0-1,0 0 1,-1 0 0,1 0-1,0 0 1,0 0 0,0 0-1,0 0 1,0 0 0,0 0-1,0-1 1,0 1 0,0 0-1,0 0 1,0 0 0,0 0-1,1 0 1,-1 0 0,0 0-1,0 0 1,0 0 0,0 0-1,0 0 1,0-1 0,0 1-1,0 0 1,0 0-1,0 0 1,0 0 0,0 0-1,0 0 1,0 0 0,0 0-1,0 0 1,0 0 0,1 0-1,-1 0 1,0 0 0,0 0-1,0 0 1,0 0 0,0 0-1,0 0 1,0 0 0,0 0-1,0 0 1,0 0 0,1 0-1,-1 0 1,0 0 0,0 0-1,0 0 1,0 0 0,0 0-1,0 0 1,6 0 376,0 1-1,0-1 1,0 1 0,-1 1 0,1-1 0,8 4 0,-6-2-237,31 12 250,0-9-102,-16-1-155,-17-3-123,0 0 1,0-1 0,1 0 0,-1 0-1,8 0 1,-1-2 36,-1-1 0,1 0 0,21-5 0,-31 6-38,59-5-814,-47 1 446,-12 4 173,0-1-1,0 1 1,1 0-1,-1 1 1,0-1-1,0 0 1,0 1-1,7-1 1,-7 2 70,-1-1 0,1 0 0,0-1 1,0 1-1,0 0 0,3-2 0,0-5-100,-4 4 133,9-4-42,-10 7 100,0-1-1,0 1 0,0-1 0,0 1 0,0-1 0,0 1 0,0-1 1,0 0-1,0 1 0,0-1 0,-1 0 0,1 0 0,0 0 1,-1 1-1,2-3 0,3-6-46,-5 7 60,1 1 0,-1-1 1,1 1-1,0 0 1,0 0-1,-1-1 1,1 1-1,0 0 1,2-2-1,19-6 168,-12 6-74,24-10 230,-28 10-292,4-2 19,6 10-7,-12-6-31,0 0-1,-1 0 0,1-1 1,0 0-1,0 0 1,-1 0-1,4-2 0,6-4 88,-10 7-66,-1 1 0,1-1 0,-1 1 0,1-1 0,0 1 0,-1 0 0,1 0 0,3 0 0,-4 0-60,3-2 6,-4 1-1,0 0-29,0 0-1,0 0 0,0-1 0,0 1 0,0 0 0,0 0 0,0-1 0,0 1 0,-1 0 0,1-1 0,-1 1 0,1-1 1,-1 1-1,1-1 0,-1 1 0,0-1 0,0 1 0,0-1 0,0-2 0,-1-1-289,0 0 0,-1 0-1,0 0 1,0 0 0,-5-8 0,4 7 97,-7-7-70,9 12 308,1 1 1,0 0-1,0 0 0,-1-1 1,1 1-1,0 0 1,0 0-1,0-1 0,0 1 1,-1 0-1,1 0 0,0-1 1,0 1-1,0 0 1,0-1-1,0 1 0,0 0 1,0-1-1,0 1 1,0 0-1,0-1 0,0 1 1,0 0-1,0-1 0,0 1 1,0-7 120,1 3-46,-1 1 0,0-1-1,0 1 1,0-1 0,0 0 0,-1 1-1,1-1 1,-3-4 0,-7-21 443,7 16-355,3 11-52,0-1 0,-1 1 0,0-1 0,1 1 0,-1 0 0,0-1 0,0 1 1,0 0-1,0 0 0,0 0 0,-4-4 0,3 3 615,2 3-42,-3 3-278,2-1-377,-1 0 0,1 0 0,0 0 0,-1 0 0,1 0 0,0 1 0,1-1 0,-1 0 0,0 1 0,1-1 0,-1 1 0,1-1 0,-1 0 0,1 1 0,0-1 0,1 5 0,-4 25 88,-1-19-85,2-4 6,-1 1-1,2-1 0,-1 1 1,1 17-1,1 17 226,0-41-177,2-3 0,0 0-72,0-1 0,0 1 0,-1 0 0,1-1 0,0 0 0,-1 1-1,1-1 1,0 0 0,-1 0 0,1 0 0,-1 0 0,1 0 0,-1 0-1,0 0 1,1 0 0,1-3 0,-2 3-47,1-1 0,-1 1-1,1 0 1,0 0 0,0-1 0,0 1 0,2-1 0,14-8-178,10-13 110,3 5 60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38:39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1248,'0'0'389,"0"0"-239,0 0 106,0 0 629,0 0-202,0 0 37,0 2-278,0-1-419,0-1-1,0 1 0,0-1 1,0 1-1,0-1 0,0 1 1,0-1-1,0 1 0,0-1 1,1 1-1,-1-1 0,0 1 1,0-1-1,0 1 0,1-1 1,-1 0-1,0 1 1,0-1-1,1 1 0,-1-1 1,0 0-1,1 1 0,-1-1 1,1 0-1,-1 1 0,0-1 1,1 0-1,-1 1 0,1-1 1,-1 0-1,1 0 1,-1 0-1,1 0 0,-1 1 1,1-1-1,-1 0 0,1 0 1,-1 0-1,1 0 0,-1 0 1,1 0-1,-1 0 0,1 0 1,-1 0-1,1-1 0,0 1 1,-1 3 377,0-3-387,0 1-1,0-1 1,0 0 0,0 1-1,0-1 1,0 1 0,0-1-1,0 0 1,0 1 0,0-1-1,0 1 1,1-1 0,-1 0-1,0 1 1,0-1 0,0 0 0,1 1-1,-1-1 1,0 0 0,0 1-1,1-1 1,-1 0 0,0 1-1,1-1 1,-1 0 0,0 0-1,1 1 1,7 7 314,-3 18-44,11 41 277,-11-30-165,3 64-1,-8 1060 1206,2-1079-1410,26 150 0,-27-227-186,6 44 32,20 102 67,-10-86 2,-3-12 27,12 76-1,-21-67-419,1-31-410,-4-22 248,0 0 1,-1 0 0,1 14-1,-2 8-1971,0 0 757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38:45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1 110 1824,'0'-26'587,"0"26"-578,0-1 0,0 1 0,0 0 0,0 0 0,0-1 0,0 1 0,0 0 0,0-1 0,0 1 0,0 0 0,0-1 0,0 1 0,0 0 0,0-1 0,0 1 0,1 0 0,-1 0 0,0-1 0,0 1 0,0 0 0,0-1 0,1 1 0,-1 0 0,0 0 0,1-1 0,0 0 30,0 0 49,0 0-1,0 0 1,0 0 0,0 0-1,0-1 1,0 1 0,-1 0-1,1-1 1,0 1 0,-1 0-1,1-1 1,-1 1 0,1-1-1,-1 1 1,0-1 0,1 1-1,-1-1 1,0 1 0,0-4-1,0 5-55,0-1 1,-1 1-1,1-1 0,0 1 0,0 0 1,1-1-1,-1 1 0,0-1 0,0 1 1,0 0-1,0-1 0,0 1 0,0-1 1,0 1-1,1 0 0,-1-1 0,0 1 0,0 0 1,1-1-1,-1 1 0,0 0 0,0-1 1,1 1-1,-1 0 0,0 0 0,1-1 1,-1 1-1,1 0 0,-1 0 0,1-1 1,6-3 354,-2-7 274,5 6-240,-5-1-216,-5 5-195,0 1 0,0-1 0,0 1 0,1-1 0,-1 1 0,0 0 0,1-1 0,-1 1 0,0 0 0,1-1 0,-1 1 0,1 0-1,-1-1 1,0 1 0,1 0 0,-1 0 0,1-1 0,-1 1 0,1 0 0,-1 0 0,1 0 0,-1 0 0,1 0 0,-1 0 0,1 0 0,-1 0-1,1 0 1,-1 0 0,1 0 0,-1 0 0,1 0 0,0 0 7,-1 0 0,1 0 0,-1 0-1,1 0 1,-1 0 0,1 0 0,-1 0 0,1 0 0,-1 0-1,1 0 1,-1 0 0,1 0 0,-1 0 0,1 0 0,-1 0 0,1 1-1,-1-1 1,0 0 0,1 0 0,-1 1 0,1-1 0,-1 0-1,0 1 1,1-1 0,-1 0 0,0 1 0,1-1 0,-1 0-1,0 1 1,1-1 0,-1 2 0,5 4 164,1-2 18,-6-3-189,1-1-1,-1 0 1,1 0-1,-1 1 1,1-1 0,-1 0-1,0 0 1,1 1-1,-1-1 1,0 1 0,1-1-1,-1 0 1,0 1 0,1-1-1,-1 1 1,0-1-1,0 0 1,0 1 0,1-1-1,-1 1 1,0-1 0,0 1-1,0-1 1,0 1-1,0-1 1,0 1 0,0-1-1,0 1 1,0-1 0,0 1-1,0 0 1,0 6 141,0-5-109,0 0-1,0 1 1,0-1-1,0 0 0,0 0 1,0 0-1,-1 0 0,1 0 1,-2 3-1,-14 24 300,-12-14-10,26-14-314,-1 0 0,1-1-1,0 1 1,0-1 0,-1 0 0,1 1-1,0-1 1,-5-1 0,3 1-24,4 0 5,0 0-1,0 0 1,0 0 0,0 0-1,0 0 1,0 0 0,0 0-1,0 0 1,-1 0 0,1 0-1,0 0 1,0 0 0,0 0-1,0 0 1,0 0 0,0 0-1,0 0 1,0 0 0,0 0-1,0 0 1,-1 0 0,1 0-1,0 0 1,0 0 0,0 0-1,0 0 1,0 0 0,0 0-1,0 0 1,0 0 0,0 0-1,0 0 1,0-1 0,0 1-1,0 0 1,0 0-1,0 0 1,0 0 0,0 0-1,-1 0 1,1 0 0,0 0-1,0 0 1,0 0 0,0 0-1,0-1 1,0 1 0,0 0-1,0 0 1,0 0 0,0 0-1,0 0 1,0 0 0,1 0-1,-1 0 1,0-1 0,0-5-67,-1 3 29,1 0-1,0 1 1,0-1 0,0 0-1,0 0 1,1 0 0,-1 0-1,1 0 1,0 1 0,-1-1-1,1 0 1,0 1 0,1-1-1,-1 0 1,0 1 0,1-1-1,3-3 1,-1 3-6,-1 0 0,1 0 0,0 1 1,7-4-1,7-6-66,-12 10 170,7 2 12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33:44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2976,'0'0'1120,"0"0"-896,0 0-32,0 0 96,0 0-192,0 0 192,0 0-192,0 16-32,0-16-32,0 16-32,0-16 0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38:46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 3808,'0'0'1227,"2"2"-742,0 0-447,-1 0 0,1 0 1,-1 1-1,0-1 0,0 0 0,0 0 1,0 1-1,0-1 0,-1 0 1,1 1-1,0-1 0,-1 1 0,0-1 1,0 0-1,0 1 0,0 2 0,3 0 26,7 6 0,-9-11-54,-1 0 0,0 1 0,1-1 0,-1 1 0,0-1 0,1 1-1,-1 0 1,0-1 0,0 1 0,0-1 0,1 1 0,-1-1 0,0 1-1,0 0 1,0-1 0,0 1 0,0-1 0,0 1 0,0 0-1,0-1 1,0 1 0,0-1 0,-1 1 0,1 0 0,0 0 0,0-1 11,0 0-18,0 0-1,0 0 1,0 0 0,0 1 0,0-1 0,0 0-1,0 0 1,0 0 0,0 0 0,0 0 0,0 0-1,0 0 1,0 0 0,0 0 0,0 0 0,0 1 0,0-1-1,0 0 1,0 0 0,0 0 0,0 0 0,0 0-1,0 0 1,0 0 0,0 0 0,0 0 0,-1 0-1,1 0 1,0 0 0,0 1 0,0-1 0,0 0-1,0 0 1,0 0 0,0 0 0,0 0 0,0 0-1,0 0 1,0 0 0,0 0 0,-1 0 0,1 0 0,0 0-1,0 0 1,0 0 0,0 0 0,0 0 0,0 0-1,0 0 1,0 0 0,0 0 0,0 0 0,-1 0-1,1 0 1,0 0 0,0 0 0,0 0 5,-1 0 0,0 0 0,1 0 0,-1 0 1,1 0-1,-1 0 0,1 0 0,-1 1 0,0-1 0,1 0 1,-1 0-1,1 1 0,-1-1 0,1 0 0,-1 1 0,1-1 1,0 0-1,-1 1 0,1-1 0,-1 1 0,1-1 0,0 0 1,-1 2-1,0-1-2,1-1 0,0 1 0,-1-1 1,1 1-1,-1-1 0,1 1 0,-1-1 1,0 1-1,1-1 0,-1 1 0,1-1 1,-1 0-1,0 1 0,1-1 0,-1 0 1,0 1-1,1-1 0,-1 0 0,0 0 1,0 0-1,1 0 0,-1 0 0,0 0 1,0 0-1,-44 0 132,45 0-137,0 0 0,0 0-1,0 0 1,0 1 0,0-1-1,0 0 1,0 0 0,0 0-1,0 0 1,0 0 0,-1 0-1,1 0 1,0 0 0,0 0-1,0 0 1,0 0 0,0 0-1,0-1 1,0 1 0,0 0-1,0 0 1,0 0 0,-1 0-1,1 0 1,0 0-1,0 0 1,0 0 0,0 0-1,0 0 1,0 0 0,0 0-1,0 0 1,0 0 0,0 0-1,0 0 1,0 0 0,0-1-1,0 1 1,0 0 0,0 0-1,0 0 1,0 0 0,0 0-1,0 0 1,0 0 0,0 0-1,0 0 1,0 0 0,0-1-1,0 1 1,0 0-1,0 0 1,0 0 0,0 0-1,0 0 1,0 0 0,0-4 11,0 2-19,-1 0 0,1 0 0,0 0 0,1 0 0,-1 0 0,0 0 0,1 0-1,-1 0 1,1-2 0,10-1 146,-7-2-47,-4 7-79,1-1-1,-1 1 1,0-1-1,0 1 1,1 0-1,-1-1 0,0 1 1,1-1-1,-1 1 1,0 0-1,1-1 1,-1 1-1,1 0 1,-1 0-1,0-1 0,1 1 1,-1 0-1,1 0 1,-1 0-1,1-1 1,-1 1-1,1 0 0,-1 0 1,1 0-1,-1 0 1,1 0-1,-1 0 1,1 0-1,-1 0 1,1 0-1,0 1 0,1-1 12,-1 0 0,1 0 0,0 0 0,-1 1 0,1-1 0,-1 0 0,1 1 0,-1 0 0,1-1 0,0 1 0,-1 0 0,0 0 0,1-1 0,-1 1 0,0 1 0,1-1 0,1 2 0,-3-3-5,0 1-1,1-1 0,-1 1 0,0-1 1,1 1-1,-1-1 0,0 1 1,1 0-1,-1-1 0,0 1 0,0 0 1,0-1-1,0 1 0,0 0 0,1-1 1,-1 1-1,-1 0 0,1-1 1,0 1-1,0 0 0,0-1 0,0 1 1,0 0-1,-1 2 71,2 8 139,-1-7-157,0-1 1,1 0 0,-1 0-1,-1 0 1,1 0 0,0 1-1,-1-1 1,0 0 0,0 4-1,-15 21 255,6-23-572,9-4 231,1 0-1,-1 0 1,1-1-1,0 1 0,0 0 1,-1 0-1,1 0 0,0-1 1,0 1-1,0 0 1,0 0-1,0 0 0,0 1 1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38:46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5056,'16'0'1888,"-16"0"-1472,0 15-128,0-15 640,0 0-576,0 16 64,0-16-256,0 15-1504,0-15 736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38:54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16 4576,'-16'-15'1664,"16"15"-1280,0 31-96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38:56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77 2720,'0'0'891,"3"0"-545,7 0-58,-7 0 374,-3-2-166,0-6 23,0 18 471,0-10-633,0 0 43,-3 3-85,2-2-276,0 1 0,-1 0 0,1-1 0,0 1 0,0 0 1,0 0-1,1-1 0,-1 1 0,0 0 0,1 0 0,-1 0 0,1 0 1,-1 2-1,0 30 279,2-27-262,-1 0 0,0 1 0,-1-1 0,-1 9 0,-9 18 110,6-5-75,3-13 63,-9 30 1,6-28 25,-4 31-1,6-35-34,1 1 0,-10 27 0,-6 7 149,13-40-128,4-8-133,0 0 1,0 1 0,0-1 0,0 1 0,1-1 0,-1 1 0,1-1 0,-1 1 0,1 0-1,-1 3 1,1-3-28,-3-4-28,1 0 23,1 1 1,0 0 1,0 0 0,1 1-1,-1-1 1,0 0 0,0 0-1,1 0 1,-1 0 0,1 0-1,-1 0 1,1 0 0,-1-1-1,1 1 1,0 0 0,-1 0-1,1 0 1,0 0 0,0-1-1,0 1 1,0 0-1,0 0 1,0 0 0,0 0-1,0-1 1,0 1 0,1 0-1,0-2 1,25-117-88,-22 95-20,-3 13-46,1 0 0,0 0 0,7-17-1,22-62-658,-29 85 756,0 0 1,1 1 0,0-1-1,0 1 1,0 0 0,0 0-1,1 0 1,7-7 0,2-3-59,0-2 43,-3 3 0,1 1 1,0 0 0,22-19 0,-31 30 59,4-2 22,0-1 0,1 1-1,-1 0 1,0 0 0,9-3-1,-13 7 6,-1-1-1,1 1 1,0 0-1,0-1 1,0 1 0,-1 0-1,1 0 1,0 0-1,0 0 1,-1 0-1,1 1 1,0-1-1,0 0 1,0 1-1,-1-1 1,1 1-1,0 0 1,-1 0-1,1-1 1,-1 1-1,1 0 1,-1 0-1,1 0 1,-1 1 0,2 1-1,20 15 251,-21-17-239,1 1 1,-1 0-1,0-1 1,0 1-1,0 0 1,0 0-1,0 0 1,0 0-1,0 1 0,-1-1 1,1 1-1,1 2 1,1 3 43,-3-7-53,0 0 1,0 1 0,0-1 0,0 1-1,0-1 1,-1 1 0,1-1 0,-1 1-1,1 0 1,-1-1 0,0 1-1,0-1 1,1 1 0,-1 3 0,0 28 283,0-31-297,0 0 1,-1-1-1,1 1 0,0 0 1,0 0-1,-1-1 1,1 1-1,-1-1 0,0 1 1,1 0-1,-1-1 1,0 1-1,0-1 0,0 0 1,0 1-1,-2 1 1,-3 3-20,-1 0 1,-14 8-1,17-12-5,-7 5-112,-1 0 0,0-1 0,-1-1 0,1 0 1,-1-1-1,0 0 0,0-1 0,-1-1 0,1 0 0,-14 0 0,-51-2 182,77 0-59,1 0 0,-1 0 0,0 0 0,0 0 0,1 0 1,-1 1-1,0-1 0,1 0 0,-1 0 0,0 0 0,0 1 0,1-1 0,-1 0 0,1 1 0,-1-1 0,0 1 0,1-1 0,-1 1 1,1-1-1,-1 1 0,1-1 0,-1 1 0,1-1 0,-1 2 0,1-2-4,-1 1-1,1-1 1,0 1 0,-1-1 0,1 1-1,-1-1 1,1 0 0,0 1 0,-1-1-1,1 0 1,-1 1 0,1-1-1,-1 0 1,1 1 0,-1-1 0,1 0-1,-1 0 1,1 0 0,-1 0 0,0 1-1,1-1 1,-1 0 0,0 0-1,-1 0-47,4 2 95,8 11 326,-9-10-300,0-1 0,0 0-1,1 0 1,-1 0 0,1 0 0,-1 0 0,1 0 0,0 0 0,0-1 0,2 3 0,8 6 237,-3 1-60,-1 0 0,0 0 0,0 1 0,-1 0 1,5 14-1,17 26 388,-28-49-580,1-1-1,0 1 1,0-1 0,1 1 0,-1-1-1,0 0 1,1 0 0,0 0 0,3 2-1,-4-3-19,0 0 0,0 0-1,-1 1 1,1-1 0,0 1 0,0 0-1,-1-1 1,1 1 0,-1 0-1,1 0 1,-1 0 0,2 4-1,7 7 107,-9-13-125,-1 0 0,1 1 1,-1-1-1,1 0 0,0 1 1,-1-1-1,1 0 1,-1 1-1,1-1 0,0 0 1,-1 0-1,1 0 0,0 0 1,-1 0-1,1 0 0,0 0 1,-1 0-1,1 0 1,0 0-1,-1 0 0,1 0 1,0 0-1,0 0 0,2-1 28,28 1-720,-31-2-538,0-9-1814,0 9 881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39:22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16 1664,'0'0'528,"0"-3"-325,0-10 1285,-2 13-1099,-5 2 49,8 2-122,2 6 61,-16 24 1238,4-13-1295,5-15-261,1 0 0,0 1-1,1 0 1,-3 8 0,0 29 154,-5 3-74,7-28-73,2-12-34,0 1-1,0-1 1,-1 0 0,0 0-1,0 0 1,-5 9 0,4-9 21,1-1 0,-5 16 0,6-17-9,-1 1 0,0 0 1,0-1-1,0 1 0,-1-1 1,-4 7-1,-8 17 79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39:23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3232,'-13'0'1035,"10"0"-614,3 2-101,1 3 32,1 0 0,-1 0 1,1 0-1,0 0 0,5 8 1,-4-6-233,26 26 670,-21-13-617,-7-17-153,0 0 1,0 0 0,0 0 0,1 0-1,-1 0 1,1 0 0,0 0 0,0-1-1,-1 1 1,2-1 0,-1 1 0,5 3-1,37 23 455,-41-28-425,0-1-1,0 1 1,0 0 0,0-1-1,0 0 1,1 0 0,-1 0-1,0 0 1,0 0-1,0 0 1,1-1 0,4-1-1,14-5 47,-1 0 0,0-1 0,25-15 0,-15 5-90,0-10-6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39:31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79 3136,'0'-23'2260,"0"19"-819,0 15-1121,0-9-272,0-1 0,0 1 0,1-1 0,-1 1 0,0-1 0,1 1 0,-1-1 0,1 1 0,0-1 0,-1 1 0,1-1 0,1 2 0,4 10 181,-1 18 193,0-8-264,-1 1 0,0 36 0,-2-9-39,-1-26 15,-1 0 1,-5 45 0,2-55-40,-2 17 135,5-29-209,0 0-1,0 0 0,1 0 1,-1 0-1,1 0 0,1 4 0,0-2 30,-1-1 0,0 1 0,0-1 0,0 1-1,-1-1 1,0 9 0,0 26 531,13-71-1023,-7-9-572,18-65-1024,-4 35 684,-10 8 54,-6 38 855,0-1 1,9-26-1,-12 49 422,5-17 161,16-32 0,-20 48 4,0 0 0,0 0 0,1 1 0,-1-1 0,1 0 0,0 1 0,0 0 0,0 0 0,0-1 0,0 2 1,1-1-1,-1 0 0,1 1 0,7-4 0,-4 3 16,0 1 1,-1 0 0,1 0-1,0 1 1,0 0 0,0 0-1,0 0 1,0 1 0,0 0-1,1 1 1,6 0 0,51 15 166,10 10-48,-61-23-221,-12-3-26,0 0-1,1 1 0,-1-1 1,0 1-1,0 0 0,0-1 1,1 1-1,-1 0 0,0 0 1,0 1-1,0-1 0,0 0 1,-1 1-1,3 1 0,-3-2-24,7 8 180,-10-4 85,-2-2-95,-1 2-159,-1-1-1,1 0 1,-1 0-1,0-1 1,-10 5-1,-39 14-244,29-12 168,-13 7 2,27-11 71,0-1 0,0 0-1,-1-1 1,-13 3 0,-13-2-55,16 6-37,-1-9-139,24-2 214,0 0-1,-1 0 0,1 0 0,0 0 1,-1 0-1,1 0 0,0 0 0,-1 0 1,1 0-1,0 0 0,-1 0 0,1 0 1,0 1-1,-1-1 0,1 0 1,0 0-1,0 0 0,-1 0 0,1 0 1,0 1-1,0-1 0,-1 0 0,1 0 1,0 0-1,-1 1 0,0 0-4,0 1 1,0-1-1,0 1 0,-1 0 0,2-1 1,-1 1-1,0 0 0,0-1 0,0 1 1,1 0-1,-1 0 0,1 0 0,-1 2 1,0 31-138,1-16 121,0-17 43,0 3 36,0 0 0,0 0 0,0 0 0,1 0-1,0-1 1,0 1 0,0 0 0,0-1 0,1 1 0,0-1 0,-1 1-1,2-1 1,3 6 0,5 5 138,-5-8-81,0 1-1,0 0 1,-1 0-1,0 0 0,0 1 1,-1 0-1,5 13 1,-8-16-66,1 0 0,0 0 0,0 0 1,1-1-1,0 1 0,0 0 1,0-1-1,1 0 0,4 6 0,5 8 20,-11-15-14,0 0 0,1 0 0,-1 0 0,1-1 0,0 1 0,0-1 0,1 0 0,-1 0 0,1 0 0,3 3 0,4-1 31,7 5 35,-18-9-99,1-1 1,-1 1-1,1-1 0,0 0 0,-1 1 1,1-1-1,-1 0 0,1 0 0,0 1 1,-1-1-1,1 0 0,0 0 0,-1 0 1,1 0-1,0 0 0,-1 0 1,1 0-1,0 0 0,-1 0 0,1 0 1,0 0-1,-1 0 0,1-1 0,2 1 49,10 0 174,-13 0-243,0 0-1,0 0 1,0 0 0,0 0 0,0 0-1,1 0 1,-1 0 0,0 0-1,0 0 1,0 0 0,0 0 0,0 0-1,0 0 1,0 0 0,0 0 0,0 0-1,0 0 1,1 0 0,-1 0-1,0 0 1,0 0 0,0 0 0,0 0-1,0 0 1,0 0 0,0 0 0,0 0-1,0 0 1,0 0 0,0 0-1,0-1 1,0 1 0,0 0 0,1 0-1,-1 0 1,0 0 0,0 0 0,0 0-1,0 0 1,0 0 0,0 0-1,0 0 1,0 0 0,0-1 0,0 1-1,0 0 1,0 0 0,0 0 0,0 0-1,0 0 1,0 0 0,0 0-1,0 0 1,0 0 0,0 0 0,0-1-1,2-9-1398,-1 10 1327,0-1 1,-1 1 0,1-1 0,0 1-1,0 0 1,0 0 0,-1 0-1,1-1 1,0 1 0,0 0 0,0 0-1,0 0 1,1 0 0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39:31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0 4160,'0'0'1333,"-3"3"-821,2-2-450,0 0 62,0 0 0,0 0-1,0 0 1,0 0 0,0 1 0,0-1 0,0 0 0,1 1-1,-1-1 1,0 1 0,1-1 0,-1 0 0,1 1 0,0-1 0,-1 1-1,1-1 1,0 1 0,0 0 0,0 2 0,-1 2 65,0-1-1,0 1 1,-1-1 0,1 0 0,-1 1 0,0-1-1,-1 0 1,1 0 0,-5 4 0,-2 9 216,-12 16 33,16-27-354,0 1-1,1 0 1,-5 11 0,5-11 25,1 0-1,-1 1 1,-8 11-1,3-6 40,9-12-138,0-1 0,-1 0 1,1 0-1,-1 0 1,1 0-1,-1 0 1,0 0-1,0 0 0,1 0 1,-1 0-1,0 0 1,0 0-1,0-1 1,0 1-1,-1 0 0,-1 2 10,3-4-118,-1 1-1,1-1 1,0 1-1,-1-1 1,1 1 0,0-1-1,0 1 1,0-1-1,-1 1 1,1-1-1,0 1 1,0-1-1,0 0 1,0 1-1,0-1 1,0 1 0,0-2-1,0 2-155,0-2-978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39:32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3712,'0'0'1221,"2"0"-757,2-1-334,0 1 0,-1-1 0,1 0 0,0 0 0,-1 0 0,1 0 0,-1-1-1,5-2 1,-6 3 2,9-2 562,-1 3-240,1-1-137,-1 1 0,0 1 0,19 2 0,7 12-61,-12-4-208,-23-11-42,0 1-1,0-1 0,0 1 0,0-1 1,0 1-1,1 0 0,-1 0 0,0-1 0,-1 1 1,1 0-1,0 0 0,0 0 0,0 0 1,0 0-1,-1 0 0,1 0 0,0 1 0,-1-1 1,1 0-1,-1 0 0,0 0 0,1 3 1,3 7 119,-4-11-121,1 1 11,-1-1 0,1 1 0,-1 0 0,1 0 0,-1 0 0,1-1 0,-1 1 0,0 0 0,1 0 1,-1 0-1,0 0 0,0 0 0,0 0 0,1 0 0,-1 0 0,0 0 0,0 0 0,-1-1 0,1 1 1,0 0-1,0 0 0,0 0 0,0 0 0,-1 0 0,1 0 0,-1 1 0,-2 6 86,0 4-7,3-11-83,0 0 0,0 0 0,0-1 0,0 1 0,-1 0 0,1 0 1,0 0-1,-1 0 0,1 0 0,-1 0 0,1-1 0,-1 1 0,1 0 0,-1 0 1,1-1-1,-1 1 0,0 0 0,1-1 0,-1 1 0,0-1 0,0 1 1,0-1-1,1 1 0,-1-1 0,0 1 0,-1-1 0,-14 11 213,14-10-170,0 0 0,0 0 0,0 0 0,1 0 0,-1 0-1,0 0 1,0 1 0,1-1 0,-1 1 0,1-1 0,-1 1-1,1 0 1,0-1 0,0 1 0,0 0 0,-2 3 0,3-4-42,-3 5 26,3-6-220,3 0 76,178 0 271,-178 0-37,-3 0 171,0 0-539,0 0-1654,0 0 476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39:37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80 2240,'-13'0'720,"10"0"-448,3 0 48,0 0 533,0 0-239,0 0-65,0 0-117,0 0 298,0 0-143,0 0 170,0 0-175,0 0 148,0 0-212,0 0 42,0 0-187,0 0-21,0 0-187,0 0-186,3 0-6,-2 0 26,1 0 0,0-1-1,-1 1 1,1 0-1,-1-1 1,1 0 0,-1 1-1,1-1 1,2-2 0,9-3-50,15 1 19,40-11 235,-21 6-196,25-6-19,-22 14 45,-32 2-12,26-3-1,-13-2-12,-21 2 8,0 1 0,0 0 1,1 1-1,-1 0 1,1 1-1,-1 0 0,0 1 1,15 2-1,-10 2 29,-12-3-9,0-1-1,0 0 0,0 0 0,0 0 1,0 0-1,0-1 0,0 0 0,7 1 1,-10-1-36,23 2 177,-22-2-160,0 0 0,0 1 0,0-1 0,0 0 0,0 1 0,1 0 0,-1-1 0,0 1 1,0-1-1,-1 1 0,1 0 0,0 0 0,0-1 0,0 1 0,0 0 0,-1 0 0,1 0 0,1 1 0,1 5 71,-3-6-75,0-1 0,0 1 0,0-1-1,0 1 1,1-1 0,-1 1 0,0-1 0,0 0 0,1 1 0,-1-1-1,0 1 1,1-1 0,-1 0 0,0 1 0,1-1 0,-1 0-1,1 1 1,-1-1 0,0 0 0,1 0 0,-1 1 0,1-1-1,-1 0 1,1 0 0,-1 0 0,1 0 0,-1 1 0,1-1-1,-1 0 1,1 0 0,-1 0 0,1 0 0,-1 0 0,1 0-1,-1-1 1,1 1 0,0 0 0,14 0 638,-15-3-534,0 0-88,0 1-18,0 0 1,0 1 0,0-1 0,0 0 0,0 0 0,0 0 0,0 1 0,1-1 0,-1 0 0,2-3 0,5 1-35,-7 4-1,0-1 0,1 1-1,-1 0 1,1 0 0,-1 0 0,0-1 0,1 1-1,-1 0 1,0 0 0,1-1 0,-1 1 0,0 0-1,0-1 1,1 1 0,-1 0 0,0-1-1,0 1 1,0-1 0,0 1 0,1 0 0,-1-1-1,0 1 1,0-1 0,0 1 0,0 0 0,0-1-1,0 1 1,0-1 0,0 1 0,0-1 0,0-2-472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33:50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3328,'0'0'1216,"0"0"-928,0 0-96,0 0 864,0 15-608,0-15 480,0 0-576,0 0 32,0 16-224,0-16 32,0 15-96,0-15 96,0 16-128,0 0 320,0-16-192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39:37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16 3808,'-31'0'3877,"28"-2"-3514,2 0-284,0 1-48,1 0 0,-1 0 0,1 1-1,-1-1 1,0 0 0,0 0 0,0 0 0,1 0-1,-1 1 1,0-1 0,0 0 0,-2 0 0,3 1-101,0 0 102,0 0 384,0 0-85,0 0-6,0 0-133,0 0-69,0 0-54,0 0-15,0 0 47,0 0-5,0 0 53,0 0-69,0 0-42,3 0-12,7 0-10,-7 0 32,-4 0-40,1 1-1,0 0 0,0-1 1,0 1-1,0-1 0,0 1 0,0-1 1,0 1-1,0-1 0,0 1 1,0 0-1,0-1 0,1 1 0,-1-1 1,0 1-1,0-1 0,0 1 1,1-1-1,-1 1 0,1 0 0,-1 0 22,7 3 34,-7-4-58,1 1 1,-1-1 0,0 0 0,1 0 0,-1 1 0,1-1 0,-1 0 0,0 1-1,1-1 1,-1 0 0,0 1 0,1-1 0,-1 1 0,0-1 0,0 0-1,1 1 1,-1-1 0,0 1 0,0-1 0,0 1 0,0-1 0,1 1 0,-1-1-1,0 1 1,0-1 0,0 1 0,0-1 0,0 1 0,0-1 0,0 1-1,-1 0 1,1 14 132,0-7-35,0 1 0,0-1 0,3 14 0,-2-15-64,3 4 10,-2 1-1,0 0 1,0-1 0,0 14-1,-2 113 86,0 111 623,0-246-560,0-3-122,0 0-299,0 0-443,2-3-1525,11-10 614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39:45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 2912,'0'0'923,"0"0"-550,0 0-90,0 0 330,0 0-144,0 0 128,0 0-175,3-3 10,23-23 197,-26 26-615,0-1-1,0 1 1,1 0-1,-1-1 1,0 1-1,1 0 1,-1 0-1,0-1 1,1 1-1,-1 0 1,0 0 0,1 0-1,-1-1 1,1 1-1,-1 0 1,0 0-1,1 0 1,-1 0-1,1 0 1,-1 0-1,1 0 1,-1 0-1,0 0 1,1 0 0,-1 0-1,1 0 1,4-1 25,0-6 26,-5 7-63,0 0 1,0-1-1,0 1 0,1-1 1,-1 1-1,0 0 0,1-1 1,-1 1-1,0-1 0,1 1 1,-1 0-1,1 0 0,-1-1 1,0 1-1,1 0 0,-1 0 0,1-1 1,-1 1-1,1 0 0,-1 0 1,1 0-1,-1 0 0,1 0 1,-1-1-1,1 1 0,-1 0 1,1 0-1,-1 0 0,1 1 0,-1-1 1,1 0-1,1 0 7,0 0 0,-1 0 0,1 1 0,0-1 0,-1 0-1,1 1 1,-1-1 0,1 1 0,-1 0 0,1-1 0,-1 1 0,1 0 0,-1 0 0,1 0-1,-1 0 1,0 0 0,2 2 0,0 0 327,-1-1-69,0 0-220,-1 0 1,1 0-1,-1 0 0,0 0 1,0 0-1,0 1 1,0-1-1,0 0 0,0 0 1,-1 1-1,1-1 1,-1 1-1,0-1 0,1 1 1,-1-1-1,0 0 1,-1 4-1,1-5-39,0-1 0,0 1 0,1-1 0,-1 1-1,0-1 1,0 1 0,0-1 0,0 1 0,0-1 0,-1 1 0,1-1 0,0 1-1,0-1 1,0 1 0,0-1 0,0 0 0,-1 1 0,1-1 0,0 1 0,0-1-1,-1 1 1,1-1 0,0 0 0,-1 1 0,1-1 0,0 0 0,-1 1 0,1-1-1,-1 0 1,1 0 0,-1 1 0,-6 3 113,-8 25 87,-1 2-256,11-18-21,-6-8 37,-4 24 85,14-26-61,0-1 0,0 1-1,1 0 1,-1 0-1,1 0 1,0 0 0,0-1-1,0 1 1,0 0-1,1 3 1,-1 9-278,0-8 319,0-7 11,0-1-34,1 1 0,-1-1 0,0 0 0,1 1 0,-1-1 0,0 1 0,1-1 0,-1 1 0,1-1 0,-1 1 0,1 0 0,-1-1 0,1 1 0,-1 0 0,1-1 0,-1 1 0,1 0 0,0-1 1,-1 1-1,1 0 0,0 0 0,-1 0 0,1 0 0,-1 0 0,1 0 0,0 0 0,-1 0 0,2 0 0,4 0 26,0 0 1,0 0-1,0-1 0,0 0 1,0 0-1,0 0 1,0-1-1,0 0 1,0 0-1,0 0 1,6-5-1,-4 3 6,-7 3-33,0 0 0,1 0-1,-1 0 1,1 0 0,-1 1 0,1-1 0,-1 0-1,1 1 1,-1 0 0,1-1 0,0 1 0,-1 0 0,3 0-1,-2 0 18,1 0-1,-1 0 1,1 0-1,-1 0 1,1 0-1,-1-1 1,0 1-1,1-1 1,-1 1-1,0-1 1,1 0-1,-1 0 1,0 0-1,0 0 1,0-1-1,0 1 1,3-2-1,-2 0 71,-3 3 171,0 0-75,0 0-48,0 0-48,0 0 32,0 0-115,1 0 0,-1 1 0,0-1 1,1 0-1,-1 0 0,1 0 0,-1 0 1,1 0-1,-1 0 0,1 0 0,-1 0 1,1 0-1,-1 0 0,1 0 0,-1 0 1,1 0-1,0 0 0,8-1-2358,4 1 1076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39:46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 2816,'-13'13'917,"13"-13"-894,-1 1 0,1-1 0,-1 0 0,1 1 0,-1-1 0,1 0-1,-1 1 1,1-1 0,-1 0 0,0 0 0,1 0 0,-1 1 0,1-1 0,-1 0-1,0 0 1,1 0 0,-1 0 0,1 0 0,-1 0 0,0 0 0,1 0 0,-1-1 0,1 1-1,-1 0 1,0 0 0,0 0 44,-1 0 690,2 0-176,0 0 96,-3 0-229,-4 0 34,8 0-144,14 0 19,23 0-163,-24-1-84,-12 1-95,1 0 1,-1-1 0,1 1-1,-1 0 1,1 1-1,-1-1 1,1 0 0,-1 1-1,1-1 1,-1 1 0,1 0-1,-1 0 1,0 0-1,1 0 1,-1 0 0,0 0-1,0 1 1,0-1 0,0 1-1,0-1 1,3 4-1,-5-5-12,0 0 11,1 1-1,0 0 1,0 0 0,-1-1 0,1 1 0,-1 0 0,1 0 0,-1 0-1,1 0 1,-1 0 0,1 0 0,-1 1 0,0-1 4,0 0 1,0 0 0,0 0 0,0 0-1,-1 0 1,1 0 0,0-1 0,-1 1-1,1 0 1,-1 0 0,1-1-1,-1 1 1,1 0 0,-1 0 0,1-1-1,-1 1 1,0-1 0,1 1 0,-1 0-1,0-1 1,0 1 0,1-1-1,-1 0 1,0 1 0,0-1 0,-1 1-1,-9 6 112,8-4-101,-1-1 0,1 0 0,-1 1 0,1-1 0,-1 0 0,0-1 0,0 1 0,0-1-1,0 0 1,-5 1 0,6-2-15,1 0-1,-1 0 0,1 0 1,-1 0-1,1 0 0,0 1 1,-1-1-1,1 1 0,-1-1 1,1 1-1,0 0 0,0 0 1,-1 0-1,1 0 0,0 0 1,0 1-1,-3 1 0,3 0-311,4-3 20,0 0 246,-1 0 0,1 1 0,-1-1 0,1 0 0,-1 1 0,1-1 0,-1 1 0,0 0 0,1-1 0,1 2 0,11 5-64,-2-3 54,-8-4 38,0 2 0,0-1 0,0 0 0,0 1 0,-1 0 0,1 0 0,3 2 0,19 9-15,-23-12 27,1 0 0,-1 0 0,0 0 0,0 1 0,1 0 0,-1 0 0,0-1 0,-1 2 0,1-1 0,0 0 0,-1 1 0,1-1 0,-1 1 0,4 5 0,-6-7 18,1 0-1,-1-1 1,0 1 0,0 0-1,1 0 1,-1 0 0,0 0-1,0 0 1,0 0 0,0-1-1,0 1 1,0 0 0,0 0-1,-1 0 1,1 0 0,0 0-1,0-1 1,-1 1 0,1 0-1,-1 0 1,1 0 0,0-1-1,-2 2 1,-16 17 370,11-12-187,1-3-125,1 1 0,-1-1-1,-10 7 1,4-4-3,-12 6 51,22-12-126,0-1 1,0 0-1,0 1 0,0-1 1,1 0-1,-1 0 0,0 0 1,0-1-1,0 1 1,0 0-1,-2-1 0,-27-12 64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39:46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1 171 3072,'13'0'976,"-13"0"-969,0 0 0,0 0-1,0-1 1,0 1 0,0 0 0,0 0 0,0 0 0,1 0-1,-1 0 1,0 0 0,0 0 0,0 0 0,0 0 0,0 0-1,0 0 1,0 0 0,0 0 0,0 0 0,0 1-1,0-1 1,1 0 0,-1 0 0,0 0 0,0 0 0,0 0-1,0 0 1,0 0 0,0 0 0,0 0 0,0 0 0,0 0-1,0 0 1,0 0 0,0 0 0,0 0 0,0 0 0,0 1-1,1-1 1,-1 0 0,0 0 0,0 0 0,0 0 0,0 0-1,0 0 1,0 0 0,0 0 0,0 0 0,0 0 0,0 1-1,0-1 1,0 0 0,0 0 0,0 0 0,0 0 0,0 0-1,-1 0 1,1 11 5508,0-12-5516,1 0 1,-1 1-1,0-1 1,0 0-1,0 0 1,0 1-1,1-1 1,-1 0-1,0 1 1,1-1-1,-1 1 1,0-1-1,1 0 1,-1 1-1,1-1 1,-1 1-1,1-1 1,-1 1-1,1 0 1,-1-1-1,1 1 1,0-1-1,-1 1 1,1 0-1,0-1 0,0 1 1,1-1 3,0 0 1,0 0-1,0 0 1,-1-1 0,1 1-1,0-1 1,-1 1-1,1-1 1,2-3-1,2-6 32,-2 5-45,0 1 0,0-1-1,0 1 1,7-8 0,-1 2-19,-5 5 28,1 0-1,-1 1 0,1 0 0,9-6 1,11-8-15,-5-4-171,-4 17 90,-8 4 66,2-4 12,-10 6 21,-1-1 0,1 0 0,0 1 0,-1-1 1,1 1-1,0-1 0,0 1 0,-1 0 0,1-1 0,0 1 1,0 0-1,0 0 0,0-1 0,0 1 0,-1 0 1,1 0-1,0 0 0,0 0 0,0 0 0,0 0 0,0 0 1,0 1-1,0-1 0,-1 0 0,3 1 0,0 1 44,0 0-1,0 0 1,0 0-1,0 1 1,0-1 0,-1 1-1,1 0 1,-1 0-1,0 0 1,2 3-1,19 37 211,-15-26-181,-1-1 12,-2-6 14,0 1 0,0-1 0,8 10 0,-12-18-66,1 0 0,-1 0 0,1 0 1,0-1-1,0 1 0,0 0 0,0-1 0,0 1 1,0-1-1,0 1 0,0-1 0,0 0 0,1 0 1,-1 0-1,0 0 0,1-1 0,-1 1 1,1-1-1,3 1 0,-4-1-23,6 0 98,0 0 0,0 0 0,15-4 1,-20 3-91,0 0 0,0 0 1,0 0-1,0 0 0,-1-1 1,1 1-1,0-1 1,-1 0-1,1 1 0,-1-1 1,0 0-1,0-1 0,0 1 1,0 0-1,2-4 1,14-20 85,-6 17-29,-10 8-70,-1 0-1,1 0 1,-1 0 0,1-1 0,-1 1 0,0 0-1,0-1 1,0 1 0,1-1 0,-1 1 0,-1-1-1,1 1 1,0-1 0,0 0 0,-1 1-1,2-4 1,8-13-245,-8 15 28,0 0 1,0 1 0,0-1-1,0 0 1,-1 0 0,1 0-1,-1 0 1,0-1 0,0 1-1,0 0 1,-1 0 0,1-5-1,-1 7 125,0 1 0,0 0 0,0 0 0,0-1 0,0 1 0,0 0-1,0-1 1,0 1 0,0 0 0,0-1 0,0 1 0,0 0 0,0-1 0,0 1-1,1 0 1,-1-1 0,0 1 0,0 0 0,0 0 0,0-1 0,1 1 0,-1 0-1,0 0 1,0-1 0,1 1 0,12 10-1456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39:49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94 3328,'-16'0'1488,"16"3"-1136,0 7 458,0-10-799,0 0 0,0 0-1,0 1 1,0-1-1,0 0 1,0 0-1,0 0 1,0 0 0,0 0-1,0 0 1,0 0-1,0 0 1,0 0 0,0 0-1,0 1 1,0-1-1,0 0 1,0 0-1,0 0 1,0 0 0,0 0-1,0 0 1,0 0-1,0 0 1,0 0-1,0 0 1,0 0 0,0 1-1,1-1 1,-1 0-1,0 0 1,0 0-1,0 0 1,0 0 0,0 0-1,0 0 1,0 0-1,0 0 1,0 0-1,0 0 1,0 0 0,0 0-1,1 0 1,-1 0-1,0 0 1,0 0-1,0 0 1,0 0 0,0 0-1,0 0 1,0 0-1,0 0 1,0 0-1,0 0 1,1 0 0,-1 0-1,3 0 119,0 0-1,0 1 0,1-1 1,-1 1-1,0 0 1,0 0-1,0 0 1,0 1-1,0-1 1,0 1-1,-1-1 1,5 4-1,-2-2-25,1 1 1,-1-1-1,1 0 0,7 2 1,78 21 322,-82-25-372,1 1-1,0-1 0,-1-1 1,1 1-1,0-2 0,0 1 1,15-4-1,6-7-48,29-4 166,-38 10-69,-21 6-97,0-1 0,0 0 0,0 0 1,0-1-1,0 1 0,0 0 0,0 0 0,0 0 0,0-1 0,0 1 0,0-1 0,0 1 0,0-1 1,0 1-1,0-1 0,0 1 0,0-1 0,0 0 0,0 1 0,-1-1 0,1 0 0,0 0 1,-1 0-1,1 0 0,0 1 0,0-3 0,4-10 107,1 9 102,-5 4-204,-1 0 1,1-1-1,-1 1 0,1 0 1,-1 0-1,0-1 0,1 1 0,-1 0 1,0-1-1,1 1 0,-1 0 1,0-1-1,1 1 0,-1-1 1,0 1-1,0-1 0,1 1 1,-1 0-1,0-1 0,0 1 1,0-1-1,0 1 0,0-1 0,0 1 1,0-1-1,0 1 0,0-1 1,0 1-1,0-1 0,0 1 1,0-2-1,0-42 107,-3 39-85,-7-8-21,8 8-5,2 5-5,0-1 0,0 1-1,-1-1 1,1 1 0,0-1 0,0 1 0,0-1 0,-1 1 0,1-1-1,0 1 1,-1 0 0,1-1 0,-1 1 0,1-1 0,0 1 0,-1 0-1,0-1 1,-22-4 5,10-1-6,12 5 0,0 0 0,-1 0 0,1 0 0,-1 1 0,0-1 0,1 1 0,-1-1 0,1 1 0,-1-1 0,0 1 0,1 0 0,-1 0 0,-2 0 0,-84 0-150,85 0 131,0 0 0,-1 0 0,1 1 0,0-1 0,0 1 0,0 0 0,0 0 0,-6 2 0,-6 3-28,-16-4-85,27-2 120,0 0 0,-1 0 0,1 1 0,-8 1 0,7 0 44,0 0 0,0 1 0,1-1 1,-8 6-1,-6 4 63,7-7 19,1 1 1,-1 1 0,-9 8-1,15-11-83,-1 0 14,-1 1 0,1 0 1,1 1-1,-1-1 0,1 1 0,0 0 0,0 0 0,-5 10 1,-1 2 142,1 1 0,-10 30-1,15-37-118,2 0 0,0 0 0,0 0-1,1 1 1,-1 21 0,3-30-60,1 0 0,-1 0 0,1 0 0,0 0 0,0-1 0,0 1 0,0 0 0,1-1 0,0 1 0,-1-1 0,1 1 0,0-1 0,1 0 0,-1 0 1,1 0-1,-1 0 0,1 0 0,0-1 0,0 1 0,6 3 0,3 2-3,0-2-1,0 1 1,1-2 0,20 7-1,-14-7 27,1 0-1,-1-2 1,1 0-1,0-2 1,0 0 0,30-2-1,3 0 154,188 1 273,-230-3-1418,-5 0 127,0-1 1,0 1-1,0-1 0,0-1 0,5-4 0,5-7-1716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39:52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 4224,'-34'0'4164,"26"0"-2730,16 0-1102,-3 2 234,-3 0-534,1 0 1,-1-1 0,0 0-1,1 1 1,-1-1-1,1 0 1,0 0 0,-1 0-1,1 0 1,0-1 0,0 1-1,0-1 1,4 1 0,46-2 210,-25 0 17,-16 2-142,-8-1-76,-1 1 1,1-1-1,0 0 1,-1-1 0,1 1-1,-1 0 1,1-1-1,4-1 1,-1-1 22,12-2 110,-1 10-100,1-13-321,-15 7 203,0 1-1,0-1 0,0 1 0,8 0 1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39:53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6400,'0'0'2368,"0"0"-1856,0 0-128,0 0 64,16 0-320,-1 0 448,1 0-320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39:55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47 3392,'-13'-13'1088,"13"13"-1072,0-1 0,0 1 0,0 0 0,-1-1 0,1 1 0,0 0 0,0 0 0,-1-1 0,1 1 0,0 0 0,-1 0 0,1 0 1,0-1-1,-1 1 0,1 0 0,0 0 0,-1 0 0,1 0 0,-1 0 0,1 0 0,0 0 0,-1 0 0,1 0 0,0 0 0,-1 0 0,1 0 0,-1 0 0,1 0 0,0 0 0,-1 0 0,1 0 1,-1 1-1,-6-1 1603,7-13 72,0 11-1281,0 2-255,0-3-118,0 3-41,0-1 0,0 1-1,0-1 1,0 1 0,0-1-1,0 1 1,0-1-1,1 1 1,-1-1 0,0 1-1,0 0 1,0-1 0,0 1-1,1-1 1,-1 1-1,0 0 1,0-1 0,1 1-1,-1-1 1,0 1 0,0 0-1,1-1 1,-1 1-1,1 0 1,-1 0 0,0-1-1,1 1 1,-1 0 0,1-1-1,17 0 2,-12 1 41,-2 1-16,-1-1 1,1 1-1,-1 0 0,0 0 0,0 0 0,0 1 0,0-1 0,0 1 0,0-1 0,0 1 0,3 3 0,13 6 60,-15-10-60,-1 0 1,1 0-1,0 0 0,-1 1 1,0 0-1,1-1 0,-1 1 1,4 4-1,-5-3 7,1 0 1,-1 0-1,0 0 0,-1 0 0,1 1 0,-1-1 1,1 1-1,0 5 0,2-1 29,-3-6-38,0-1 0,0 1 0,0 0 0,0-1 0,0 1 0,-1 0 0,1 0 0,-1 0 0,1 0 0,-1 0 0,0 0 0,0 0 0,0 0 0,0 0 0,0-1-1,0 1 1,0 0 0,-1 3 0,-3 2 12,1 0-1,-1 0 0,-1-1 1,1 0-1,-1 0 0,0 0 1,-7 6-1,4-4 10,0-1 1,-14 10-1,0 1 54,-4 10 22,17-22-82,-1-1 0,0 0-1,-11 4 1,8-4-17,1 1-1,-14 8 1,8-1-34,11-10-46,7-3 55,-1 0 1,1 0 0,-1 0-1,1 0 1,0 0-1,-1 1 1,1-1-1,-1 0 1,1 0 0,0 1-1,-1-1 1,1 0-1,-1 0 1,1 1 0,0-1-1,0 0 1,-1 1-1,1-1 1,0 1-1,-1-1 1,1 0 0,0 1-1,0-1 1,0 1-1,0-1 1,-1 1-1,1-1 1,0 0 0,0 1-1,0-1 1,0 1-1,0-1 1,0 1 0,0-1-1,0 1 1,0 2-154,131-3 405,-70 0-3738,-3 0 1349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39:55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328 0 3552,'0'0'1147,"-2"0"-683,-22 0 1135,24 0-1566,1 0 0,-1 0-1,0 0 1,0 0 0,1 0-1,-1 0 1,0 0-1,0 1 1,0-1 0,1 0-1,-1 0 1,0 0-1,0 0 1,1 0 0,-1 0-1,0 0 1,0 0 0,0 1-1,0-1 1,1 0-1,-1 0 1,0 0 0,0 0-1,0 1 1,0-1-1,-2 7 482,0-6-442,2 1-1,-1 0 1,0-1-1,0 1 0,0 0 1,1 0-1,-1 0 0,1 0 1,0-1-1,-1 1 1,1 3-1,0 211 1044,-1-186-1011,-1 1 0,-1 0 0,-9 35 0,11-61-45,0 0 0,0 1 0,0-1 0,-1 0 1,0 0-1,0-1 0,0 1 0,0 0 0,-1-1 1,0 1-1,0-1 0,0 0 0,0 0 0,-1 0 1,0 0-1,1-1 0,-1 1 0,-1-1 0,-6 4 1,1-1 51,-1-1 0,0 0 0,0-1 0,-15 4-1,21-8-127,1 1-1,-1-1 0,0 0 0,1 0 0,-1 0 0,0-1 0,1 1 0,-1-1 0,0 0 0,1-1 0,-1 1 0,1-1 1,-7-3-1,6 2-253,-1 1-1,1-1 1,0 0 0,0-1 0,1 1 0,-1-1 0,1 0 0,0 0 0,0 0 0,0 0-1,-5-8 1,5 4-337,0-1 0,-6-18 0,10 27 598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39:55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5152,'16'0'1888,"-16"0"-1440,0 0-160,0 0 0,0 0-224,0 0-736,16 0 384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33:34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235 126 2144,'-11'1'1369,"14"0"1387,1-1-2525,0 0-1,-1 0 1,1 0-1,0-1 1,0 0-1,4-1 0,7-3-110,1 2 0,-1 0 0,19-2 0,146-8 366,52-2-184,-80 2-210,-75 9-52,139-11 134,-3 0-75,-5-1-76,-63 4-49,173 8-1,-183 5 438,-134-1-400,1 0 0,0 0 0,-1 0 1,1 1-1,-1-1 0,1 0 1,0 1-1,-1 0 0,1-1 0,-1 1 1,1 0-1,-1 0 0,0 0 0,1 0 1,-1 0-1,0 0 0,2 2 0,0-1 64,-3-2 5,-1 0-70,0 0 0,0 0 0,0 1 0,1-1 0,-1 0 0,0 0 0,0 0 0,0 1 0,1-1 0,-1 0 0,0 1-1,1-1 1,-1 1 0,0-1 0,1 1 0,-1-1 0,0 1 0,1-1 0,-1 1 0,1-1 0,-1 2 0,0-1-20,1-1 0,0 1 0,-1-1 0,1 0 0,-1 1 0,1-1 0,0 1 0,-1-1 0,1 0 0,-1 1 0,1-1 0,-1 0 0,1 1 0,-1-1 0,0 0 0,1 0 0,-1 0 0,1 1 0,-1-1 0,1 0 0,-1 0 0,0 0 0,0 0 0,-1 0-124,2 0 140,0 0 15,0 1-25,0-1 1,0 1-1,0-1 0,0 1 1,0 0-1,0-1 0,0 1 1,-1-1-1,1 1 0,0 0 1,0-1-1,0 1 0,-1-1 0,1 1 1,0-1-1,0 1 0,-1 0 1,1-1-1,-1 1 0,1-1 1,0 0-1,-1 1 0,1-1 1,-1 1-1,1-1 0,-2 1 1,2-1-3,-1 1 1,0-1-1,1 1 1,-1-1 0,1 1-1,-1-1 1,1 1-1,-1-1 1,1 1 0,-1 0-1,1-1 1,0 1-1,-1 0 1,1-1 0,0 1-1,-1 0 1,1 0-1,0-1 1,0 1 0,0 0-1,0 0 1,0-1-1,0 1 1,0 0 0,0 0-1,0 1 1,0 5-21,1-3 22,-1-1 0,0 1-1,0 0 1,0-1 0,0 1 0,-1-1-1,1 1 1,-3 4 0,1-4 8,0 0 1,0 0-1,1 0 1,-1 1-1,1-1 1,0 1-1,0-1 1,1 1-1,-1-1 1,1 1-1,0-1 1,0 6-1,0-3 19,1-5-7,-1 1 0,0-1-1,0 1 1,-1-1 0,1 1 0,0-1 0,-2 5 0,0-4-19,2-2 1,-1-1 1,1 1 0,-1-1-1,1 1 1,0 0 0,-1-1-1,1 1 1,0 0 0,-1-1-1,1 1 1,0 0 0,0-1 0,0 1-1,-1 0 1,1 0 0,0-1-1,0 1 1,0 0 0,0 0-1,0-1 1,0 1 0,1 0-1,-1 0 1,0-1 0,0 1-1,0 0 1,1-1 0,-1 1-1,0 0 1,1-1 0,-1 1-1,1 0 1,-1-1 0,1 1-1,-1-1 1,1 1 0,0 0-1,1 1 93,-2-2 16,0 0 90,-13 0 11,13 1-207,0-1 0,0 0 1,0 0-1,0 0 0,0 0 0,0 0 1,0 0-1,0 0 0,0 0 0,0 0 0,-1 0 1,1 0-1,0 0 0,0 0 0,0 0 0,0 0 1,0 0-1,0 0 0,0 0 0,0 0 1,0 0-1,0-1 0,-1 1 0,1 0 0,0 0 1,0 0-1,0 0 0,0 0 0,0 0 1,0 0-1,0 0 0,0 0 0,0 0 0,0 0 1,0 0-1,0 0 0,0 0 0,0-1 0,0 1 1,0 0-1,0 0 0,0 0 0,0 0 1,0 0-1,0 0 0,0 0 0,0 0 0,0 0 1,0 0-1,0-1 0,0 1 0,0 0 0,0 0 1,0 0-1,0 0 0,0 0 0,0-11 37,0 9-28,0 2-74,-3-3 27,-5-3 33,3 9-1,5-3 1,0 1 0,-1-1 1,1 1-1,-1-1 0,1 1 1,-1-1-1,1 0 0,-1 1 0,1-1 1,-1 0-1,0 1 0,1-1 1,-1 0-1,1 0 0,-1 0 1,0 1-1,1-1 0,-1 0 0,0 0 1,1 0-1,-2 0 0,-3-3-33,3 2 38,0-1 0,0 1 1,-1-1-1,1 1 0,-1 0 0,1 0 1,-1 0-1,1 0 0,-1 1 0,1-1 1,-1 1-1,1-1 0,-4 1 0,-42 0 74,27 0-71,-192 0-431,180 0 346,11 0 2,-35 3-1,22 2 32,19-2 46,1 0-1,-1-2 0,0 0 1,0 0-1,-31-5 0,21 0 22,7 1-6,-1 0 1,-27 0-1,-148 3-146,161 0 149,6-1-6,-37 5 1,3 6 10,2-5-15,30 0-6,8-1 0,-35 0 0,31-3-2,-39 7 1,41-5 8,-35 1-1,14-5 35,8 0-107,-50 6 1,38 5-53,-42 6-58,79-14 176,0-1 0,1 0 0,-1 0 0,-18-3 0,-5 1 48,20 1-28,8 0-15,-1-1-1,0 2 1,1-1-1,-10 3 1,8-1 1,-3 1 13,1 0-1,-1-1 1,0-1-1,0 0 1,-19 0-1,-86-1-194,115 0 107,2 0 16,12 0-76,-9 0-84,13 0-1493,0 0 442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39:56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2 853 2976,'0'30'1681,"0"-18"58,0-21 2419,0 7-3678,0-1 96,0-29 60,-1 8-541,1 0 1,4-31 0,6 19-48,-4 6-87,7-34-29,-8 42 115,3-39 0,-3 25-2,-4 28-31,1 1 1,0-1-1,1 1 1,0 0-1,0-1 1,4-6-1,-2 6-7,-1-1 1,5-14-1,-3-11-51,-5 24 6,1 0 0,0 0-1,1 1 1,3-11 0,72-152-485,-76 169 544,4-14 138,2-1 0,0 1-1,15-21 1,-10 14 1,-13 24-153,1-1 1,-1 0-1,0 0 0,1 0 0,-1 0 0,0 0 0,1 0 0,-1 1 1,1-1-1,0 0 0,-1 0 0,1 1 0,0-1 0,-1 1 1,1-1-1,0 0 0,-1 1 0,1-1 0,0 1 0,0-1 0,1 1 1,-2 0-3,0 0 0,1 0 1,-1 0-1,0 0 1,1 1-1,-1-1 1,0 0-1,0 0 0,1 1 1,-1-1-1,0 0 1,0 0-1,0 1 1,0-1-1,1 0 0,-1 1 1,0-1-1,0 0 1,0 0-1,0 1 1,0-1-1,0 0 0,0 1 1,0-1-1,0 0 1,0 1-1,0 0 1,-2 4 122,-2 1-31,0 0 1,0 1-1,1-1 1,0 1-1,1 0 1,-4 14-1,4-12-1,2-7-76,-1 0 0,1 0 0,-1 0 0,1 0 0,-1 0 0,0 0 0,-1 3 0,-10 8 96,10-12-101,0 1 0,0 0 0,1 0 0,-1 0 0,0 0 0,1 0 0,-1 1 0,-1 2 0,0 0-9,-1 0 1,0 0-1,0 0 1,-1 0-1,-6 4 1,-2 4-3,12-12-25,0 0 1,0 1-1,-1-1 1,1 0 0,-1 0-1,1 0 1,-1 0-1,1 0 1,-1 0 0,1 0-1,-1 0 1,0-1-1,0 1 1,1-1 0,-1 1-1,-2-1 1,4 0 8,1 0 0,0 0 0,0 0 1,0 0-1,-1 0 0,1 1 0,0-1 0,0 0 1,-1 0-1,1 0 0,0 1 0,0-1 0,-1 1 1,1-1-1,0 0 0,-1 1 0,1-1 0,0 1 1,0 0-1,17 11-227,3-1 149,-18-10 69,0 1 0,-1 0 1,1 0-1,0-1 0,-1 2 1,0-1-1,1 0 0,-1 0 1,0 1-1,0-1 0,2 5 1,-3-6 21,0 1 1,-1-1 0,1 1 0,0-1 0,-1 1 0,1-1 0,-1 1 0,0 0 0,1-1 0,-1 1 0,0 0-1,0-1 1,0 1 0,0 0 0,0-1 0,0 1 0,-1 0 0,1-1 0,-1 1 0,0 2 0,-4 5 107,0 0 1,0 0 0,-1-1 0,0 0 0,0 0-1,-12 11 1,15-16-96,0-1 1,0 0-1,1 0 0,-1 0 0,-1 0 0,1 0 1,0 0-1,0-1 0,-1 0 0,1 1 0,0-1 1,-1-1-1,0 1 0,1 0 0,-1-1 0,1 0 1,-1 0-1,1 0 0,-1 0 0,0 0 0,1-1 1,-1 1-1,-3-2 0,5 1 0,1 0-1,-1 1 1,1-1-1,-1 0 1,1 0 0,-1 0-1,1 0 1,-3-3 0,4 4-70,-1-1 1,1 1 0,0-1 0,-1 1 0,1-1 0,0 1 0,0-1 0,-1 1 0,1-1 0,0 1-1,0-1 1,0 0 0,0 1 0,-1-1 0,1 1 0,0-1 0,0 0 0,0 1 0,0-1 0,1 1-1,-1-1 1,0 0 0,0 1 0,0-1 0,1 0 0,-1 1-64,0-3-873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39:56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16 3712,'0'0'1221,"0"-3"-757,0-10 1835,3 13-1782,56 0 1334,-57 0-1826,-1 1 1,1-1 0,-1 1-1,1-1 1,-1 1-1,0 0 1,0 0 0,1-1-1,-1 1 1,0 0 0,0 0-1,0 0 1,0 0-1,0 1 1,0-1 0,0 0-1,0 0 1,0 0 0,0 1-1,-1-1 1,1 1 0,-1-1-1,2 3 1,0 1 9,0-1-10,0-1 0,-1 1-1,1 0 1,-1 0-1,0 0 1,0 0-1,-1 0 1,1 0 0,-1 0-1,0 0 1,0 0-1,0 0 1,0 0 0,-1 0-1,1 0 1,-1 0-1,-3 7 1,-1 18 55,-5-9 0,6-7-53,3-9 15,0 0 1,0 0 0,-1 0-1,1-1 1,-1 1 0,0 0-1,-3 3 1,-4 7 65,-1 0 1,-17 18-1,21-26-122,3-4-19,1-1 0,0 1 1,0 0-1,0 0 0,1 0 0,-1 0 1,0 0-1,1 1 0,-1-1 0,1 0 1,0 1-1,0-1 0,0 1 0,0-1 0,0 4 1,3-1-155,9 6 80,-11-11 106,1 1 0,-1-1 0,1 0 0,-1 1 0,1-1 0,-1 0 0,1 1 0,0-1 0,-1 0 0,1 0 0,0 0 0,-1 0 0,1 1 0,0-1 0,-1 0 0,1 0 0,0 0 0,-1 0 0,1 0 0,0-1 0,-1 1 0,1 0 0,0 0 0,2-1 15,46 1 498,-20 0-384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39:56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17 3968,'0'0'1285,"0"-3"-768,0 3-480,0-1 0,0 1 0,0-1 0,0 1 0,0-1-1,0 1 1,0-1 0,1 1 0,-1-1 0,0 1 0,0-1-1,0 1 1,0-1 0,1 1 0,-1 0 0,0-1 0,0 1-1,1-1 1,-1 1 0,0 0 0,1-1 0,-1 1-1,0 0 1,1-1 0,-1 1 0,1 0 0,-1-1 0,0 1-1,1 0 1,-1 0 0,1 0 0,-1-1 0,1 1 0,-1 0-1,1 0 1,-1 0 0,1 0 0,-1 0 0,1 0-1,-1 0 1,1 0 0,2 0 752,10 0 247,-10 0-909,3 0-21,-5 0-97,0 0 0,0-1 0,0 1 0,0 0 0,0 0-1,0 0 1,0 0 0,0 0 0,-1 0 0,1 1 0,0-1 0,0 0 0,0 0 0,0 1 0,0-1 0,0 0-1,0 1 1,-1-1 0,1 1 0,0-1 0,0 1 0,-1-1 0,1 1 0,0 0 0,-1-1 0,1 1 0,0 0-1,-1-1 1,1 1 0,-1 0 0,1 0 0,-1 0 0,0 0 0,1-1 0,-1 3 0,5 4 6,-4-5-6,0-1 0,0 1 0,0-1 0,0 1 0,-1-1 0,1 1 0,-1-1 0,1 1 0,-1-1-1,1 1 1,-1 0 0,0-1 0,0 1 0,0 2 0,1 14 62,0-10-1,-1-1 0,0 1 0,-2 8-1,2-13-58,-1 0-1,1-1 1,-1 1-1,0 0 0,0-1 1,0 1-1,-1 0 0,1-1 1,0 0-1,-1 1 1,0-1-1,-3 4 0,-70 69 252,59-62-342,9-10 11,0 1-16,6 10-92,1-4 166,0-9 15,0-1 0,0 0-1,0 0 1,0 0 0,0 0-1,0 0 1,0 1 0,0-1-1,0 0 1,0 0 0,0 0-1,0 0 1,0 0 0,0 0-1,0 0 1,0 1-1,0-1 1,0 0 0,1 0-1,-1 0 1,0 0 0,0 0-1,0 0 1,0 0 0,0 0-1,0 0 1,0 1 0,1-1-1,-1 0 1,0 0 0,0 0-1,0 0 1,0 0 0,0 0-1,0 0 1,1 0 0,-1 0-1,0 0 1,0 0 0,0 0-1,0 0 1,0 0-1,0 0 1,1 0 0,-1 0-1,0 0 1,0 0 0,0 0-1,0 0 1,0-1 0,0 1-1,1 0 1,-1 0 0,83 0 434,-47 0-2674,-20 0 930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39:57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4736,'0'0'1760,"0"0"-1376,0 0-96,15 0 1248,-15 0-896,16 0 352,-1 0-576,1 0 128,15 0-320,-15 0 128,15 0-192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40:01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31 618 3488,'-26'13'1115,"21"-10"-673,5-3-31,3 0 570,-3 0-954,1 0 0,-1 0 0,0 0-1,1 0 1,-1 0 0,1 0 0,-1 0 0,0 0 0,1 0-1,-1-1 1,1 1 0,-1 0 0,0 0 0,1 0-1,-1 0 1,1-1 0,-1 1 0,0 0 0,1 0 0,-1-1-1,0 1 1,0 0 0,1 0 0,-1-1 0,0 1-1,1 0 1,-1-1 0,0 1 0,0-1 0,1 0 0,3-5 293,9-2-43,-2-7-77,-7 9-138,0 1 0,0-1 0,7-6 0,1 0-13,36-39 52,-41 42-80,-3 3-1,1 0 0,0 1 0,8-8 0,28-12 49,-7-12-31,-3 11-1,0-13 16,-24 31-43,-4 4-13,0 1-1,0-1 1,0 0-1,-1 0 1,3-5 0,1-18-113,-4 12 45,4-9-11,-5 18 150,1 0 1,-1-1-1,0 1 1,0-1-1,0 1 1,-1-1-1,0 1 1,0-1-1,-3-9 1,2 9 11,-1 1 1,0 0-1,0 0 1,0 0 0,-1 0-1,0 0 1,0 0-1,-7-8 1,2-3 154,7 13-173,0 0 0,-1 0 1,1 0-1,-1 1 0,-4-7 0,-15-14 135,21 24-192,-1 0-1,1-1 1,-1 1-1,1 0 1,0 0-1,-1-1 1,1 1-1,-1 0 1,1-1-1,0 1 1,-1-1-1,1 1 1,0 0-1,0-1 1,-1 1-1,1-1 1,0 1-1,0-1 1,0 1-1,-1-1 1,1 1-1,0-1 1,0 1-1,0-1 1,0 1-1,0-1 0,0 1 1,0-1-1,0 1 1,0-2-1,-1-2 7,-2 2 3,-6-5-69,7 4-2,3 2-16,1 2 18,-5 2 42,-6 4 85,6-5 9,-2 14 95,-20 48 340,6-19-568,-4 3 196,16-37 26,1 1 0,0 0-1,1 0 1,1 1 0,-5 16 0,7-9-31,1-13-91,0 0 0,-1 0 0,1 1 0,-1-1 0,0 0 0,-5 8 0,4-9 19,1 0 0,0 0 1,0 0-1,0 0 1,0 0-1,1 1 0,0-1 1,1 0-1,-1 1 1,2 9-1,-2-15-36,1 1-1,0-1 1,1 0 0,-1 1 0,0-1-1,0 0 1,0 1 0,1-1-1,-1 0 1,1 0 0,-1 1 0,1-1-1,-1 0 1,1 0 0,0 0 0,1 2-1,-1-2-24,1 0 0,-1 0 0,1 0 0,0 0 0,-1 0 0,1-1 0,0 1 0,-1-1 0,1 1 0,0-1 0,-1 0 0,1 0 1,0 1-1,0-1 0,2-1 0,22 1-198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40:01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3328,'0'0'1061,"5"0"-634,1 0-348,-3-1 33,0 1-1,0 0 1,0 0-1,0 0 1,0 0 0,0 0-1,0 1 1,0-1-1,0 1 1,3 1-1,2 3 241,-7-4-254,0-1 1,1 1-1,-1 0 0,1 0 1,-1 0-1,1-1 0,-1 1 1,1-1-1,0 1 0,-1-1 1,1 0-1,-1 1 0,3-1 0,-2 0-33,-1 0-1,1 0 0,0 0 1,-1 1-1,1-1 0,-1 1 1,1-1-1,-1 1 0,1-1 1,-1 1-1,1 0 0,-1 0 1,2 1-1,5 3 150,-3-3-131,-4-2-69,-1 1 1,1-1-1,0 0 1,-1 0-1,1 1 1,-1-1-1,1 0 1,0 1-1,-1-1 1,1 1-1,-1-1 1,1 1-1,-1-1 1,0 1-1,1-1 1,-1 1-1,1 0 1,-1-1-1,0 1 1,0-1-1,1 2 1,1 3 36,3 2 9,-4-7-43,-1 1 0,1 0 1,-1-1-1,1 1 1,0 0-1,-1 0 0,1-1 1,-1 1-1,0 0 0,1 0 1,-1 0-1,0 0 0,1 0 1,-1 0-1,0 0 0,0 0 1,0 0-1,0 0 1,0 0-1,0-1 0,0 1 1,0 0-1,0 0 0,0 0 1,-1 0-1,1 1 0,-3 4 62,0 0 82,0 0 0,0 0 0,-1 0 0,0-1 1,-5 7-1,4-7-81,1 0 0,0 1 0,0 0 0,0 0 0,-3 7 0,6-13-73,1 1 1,0-1 0,0 0-1,0 0 1,0 0 0,0 0-1,-1 1 1,1-1 0,0 0 0,0 0-1,0 0 1,0 0 0,0 1-1,0-1 1,0 0 0,0 0-1,0 0 1,0 1 0,0-1-1,0 0 1,0 0 0,0 0 0,0 1-1,0-1 1,0 0 0,0 0-1,0 0 1,0 1 0,0-1-1,0 0 1,0 0 0,0 0-1,0 1 1,0-1 0,0 0-1,1 0 1,-1 0 0,0 0 0,0 1-1,0-1 1,0 0 0,1 0-1,9 13 249,-9-12-234,-1 0 0,1 1 0,0-1 0,0 0 0,0 0 0,0 0 0,0-1 0,0 1 0,0 0 0,0 0 0,0 0 0,0-1 0,0 1-1,1-1 1,-1 1 0,0-1 0,0 1 0,1-1 0,-1 0 0,2 1 0,34-1 242,-18 0-135,-7 0-197,26 0 504,-10 0-3594,-12 0 1164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38:37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25 1312,'0'-24'4810,"0"43"-3267,0 48-1299,0 92 225,-8-64-387,0 12 23,0 7 69,1 4-55,-2 26 118,5-86-79,-2 51 103,-20 216 539,23-264-726,-12 114 258,9-127-254,-22 138 25,20-146-105,-5 19-7,-7 70-1,18-96 11,-4 33 30,-15 28 113,16-34-51,3-29-21,-4 18 124,-1 42 120,7 78-225,-1-168-94,1 1 1,0 0-1,0 0 1,1-1 0,-1 1-1,0 0 1,0-1-1,1 1 1,-1 0-1,1-1 1,0 1 0,-1-1-1,1 1 1,0-1-1,2 3 1,2 4-39,-1 2-83,-4-9 89,1 0-1,-1 0 0,0 0 0,1 0 1,-1 0-1,1 0 0,-1 0 1,1 0-1,-1 0 0,1 0 1,0 0-1,0 0 0,-1 0 1,1 0-1,0-1 0,0 1 0,0 0 1,0-1-1,0 1 0,0-1 1,0 1-1,0-1 0,0 1 1,0-1-1,0 1 0,0-1 1,1 0-1,-1 0 0,0 0 0,0 0 1,0 0-1,2 0 0,-1 0-128,0 0 1,1-1-1,-1 1 0,0 0 0,0-1 0,0 0 0,0 1 0,-1-1 1,1 0-1,0 0 0,0 0 0,0 0 0,-1-1 0,1 1 0,0 0 1,-1-1-1,1 1 0,-1-1 0,2-3 0,3-1-687,13-13-1239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38:38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16 2496,'0'0'784,"2"-2"-464,9-9-32,-9 9 464,-2 2-208,0 0-27,0 0-186,0 0-27,0 0-64,0 0 117,0 0-106,0 2-6,1 15 324,0-12-498,-1-1 0,0 1-1,0-1 1,0 1 0,0-1-1,-1 1 1,0-1 0,-1 6-1,-2-1-12,2 1-1,0-1 0,0 1 0,0-1 0,1 1 0,1 13 0,-1 63 333,-14 104-1,-3 12 68,5-28-98,-4 43-76,3-21-81,3-109-138,-7 94 48,13-52-53,-5 6-43,6-76-6,-11 134 65,0 193-90,15-385 14,0 124-505,0-114 290,1 1 0,0-1 0,1 0 0,5 16 0,-5-18-48,0 22-360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38:47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16 826 2912,'0'0'923,"-3"0"-550,-7 0 0,7 0 646,3 0-283,0 0-75,3 0-256,1 0-258,-2 0-28,1 1 0,0-1 0,0-1 0,-1 1 0,1 0 0,0-1 0,3 0 0,1-4 42,-3 3-99,-1 1-1,0-1 1,0 1-1,1-1 1,-1 1 0,6-1-1,56-12 247,70-19 131,26-13-429,-150 43-14,60-14-50,78-28 0,-54 7 43,75-28 54,-130 53 2,65-24 102,28-20-13,-1 8-97,86-29 0,-194 69 17,33-17 1,-5 1 199,2 4-9,-17-2 49,-7 13-114,-26 10-166,-1-1 0,1 0 0,0-1-1,-1 1 1,1-1 0,4-2 0,-6 3-26,5-4 166,1 0 0,-1 0 0,1 1-1,11-4 1,-6 4-29,-9 3-97,0 0 1,0 0-1,0 0 1,-1-1-1,1 0 0,0 0 1,3-2-1,8-4-34,0 1-1,0 0 0,1 1 0,-1 1 0,1 1 1,22-4-1,32-10-250,-5 0 599,-63 17-314,6-1 126,0-1-1,0 1 0,-1 0 0,17-1 0,-11 1 53,-9-3-52,0-1-34,3 3-37,-14 4-139,7-1 49,0 0 0,0 0 0,0 0 0,0 0 0,0 0 0,-1 0 0,1 0 1,0 0-1,0 0 0,0 0 0,0 0 0,0 0 0,0 0 0,0 0 0,0 0 0,0 0 0,0 0 0,-1 0 0,1 0 0,0 0 1,0 0-1,0 0 0,0-1 0,0 1 0,0 0 0,0 0 0,0 0 0,0 0 0,0 0 0,0 0 0,0 0 0,0 0 0,0 0 1,-1 0-1,1 0 0,0 0 0,0 0 0,0 0 0,0-1 0,0 1 0,0 0 0,0 0 0,0 0 0,0 0 0,0 0 0,0 0 1,0 0-1,0 0 0,0 0 0,0 0 0,0-1 0,0 1 0,0 0 0,0 0 0,0 0 0,0 0 0,0-26-7481,0 23 4614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38:48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2 3328,'-23'0'2518,"19"0"137,18 0-1236,5-1-1203,-10 1-170,-1 0 1,1 0-1,-1 0 0,14 3 1,-5 2-45,-11-3-6,1 0 1,0-1-1,0 1 0,9-1 1,-12-1-7,0 0 0,0 1 0,0-1 0,0 1 0,0-1 0,-1 1 0,1 0 0,0 0 0,4 2 0,-5-1 14,0-1 1,0 0 0,1 0-1,-1 0 1,1 0 0,-1-1-1,1 1 1,-1-1 0,5 0-1,-7 0 14,1 0 0,0 0 0,-1 0 0,1 1 0,-1-1 1,1 0-1,0 1 0,-1-1 0,1 1 0,-1 0 0,1 0 0,-1-1 0,0 1 0,1 0 0,-1 0 0,0 0 0,1 0 0,0 2 0,1 1 152,0 0 1,0 0 0,0 1-1,2 6 1,-2-5 121,-2-4-228,0 0-1,0 1 0,0-1 0,0 1 1,-1-1-1,1 1 0,-1-1 0,0 1 1,0-1-1,1 1 0,-2-1 0,1 1 1,0-1-1,0 1 0,-1-1 0,1 1 0,-2 2 1,-1 7 163,2-6-172,0-1 0,-1 0 0,1 0 0,-1 0 0,0 0 0,-1 0 0,1-1 0,-1 1 0,0-1 0,-4 6 0,-10 15 28,6-4-34,9-15-35,0-1-1,-1 0 1,0 0-1,-5 7 1,4-7 1,-1-1-1,0 0 1,0 1-1,-6 2 1,-8 7 24,10-5-49,0-1 0,-12 17 0,-8 8-296,-2-1 45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33:35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 1568,'0'0'501,"0"0"-303,0 0 74,0 0 570,0 0-170,2 0 139,42 0 1242,-40 0-2024,-1 0 1,0 0-1,0-1 0,1 0 1,-1 0-1,0 1 0,0-2 1,5-1-1,3-2 38,-11 5-67,9-3 42,1-1 0,0 1 0,1 1 0,-1 0 0,0 0 0,1 1 0,16 0 0,46 1-1365,-70 0 246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38:48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1334 1138 2304,'0'-10'522,"0"5"2273,3 5-2528,23 0 245,-21 2-368,5 9-38,-9-11-90,-1 1-1,1-1 0,-1 0 0,0 1 0,1-1 0,-1 0 1,1 0-1,-1 1 0,1-1 0,0 0 0,-1 0 0,1 0 1,-1 1-1,1-1 0,-1 0 0,1 0 0,-1 0 0,1 0 1,0 0-1,-1 0 0,1 0 0,-1 0 0,1 0 0,-1-1 1,1 1-1,4-1 2854,-5-1-2650,0-9 21,0 9-59,0 2 49,-3-3-38,-26-23 1114,21 22-1100,-1-2 0,-10-7 0,9 6-135,-1 0 1,-15-8-1,-122-78 100,82 38-114,5 6 30,-118-61 19,88 59-68,55 29-5,1-1 1,1-2-1,-33-30 0,-3-7 145,-86-78 599,32 5-228,100 111-485,5 6-126,0-1-1,1-1 0,-27-40 1,42 54-64,-5-6 95,-17-24 1,23 33-99,0 1 1,0 0 0,1 0 0,-1 0-1,0 1 1,-1-1 0,1 0-1,0 1 1,0 0 0,-1-1 0,1 1-1,-1 0 1,1 0 0,-1 0-1,1 0 1,-1 1 0,-3-1 0,3 3-742,-3 7-175,9-5-57,-3-3 996,1-1 0,-1 0-1,0 1 1,1-1 0,-1 1 0,1-1-1,-1 1 1,0-1 0,1 1-1,-1 0 1,0-1 0,1 1 0,-1-1-1,0 1 1,0 0 0,0-1 0,1 1-1,-1 0 1,0-1 0,0 1-1,0 0 1,0 2-987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38:49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390 1 3072,'0'0'976,"0"0"-587,0 0-53,0 3 427,0 1-560,-1 13 911,1-17-1090,0 0-1,-1 1 1,1-1-1,0 1 1,0-1-1,-1 0 0,1 1 1,0-1-1,0 1 1,-1-1-1,1 0 1,0 1-1,-1-1 1,1 0-1,-1 0 1,1 1-1,0-1 1,-1 0-1,1 0 0,-1 1 1,1-1-1,-1 0 1,1 0-1,-1 0 1,1 0-1,-1 0 1,1 0-1,-1 0 1,0 0-1,-4 3 281,-1 1-259,0 0 0,0 0 1,-1-1-1,1 0 0,-1 0 0,0 0 0,0-1 1,0 0-1,-11 1 0,-24 10 74,32-9-40,-1-1 1,1 0-1,-18 2 1,9-2 92,-18 7 127,-4-4 74,16 0-178,19-4-129,0-1-1,0 0 1,0 0 0,-8 1-1,-17-2-113,31 0 47,0 0-1,0 0 1,0-1-1,0 1 1,0 0 0,0 0-1,0 0 1,0 0-1,-1 0 1,1 0 0,0 0-1,0 0 1,0 0-1,0 0 1,0 0 0,0 0-1,0 0 1,0 0-1,0 1 1,0-1 0,-1 0-1,1 0 1,0 0-1,0 0 1,0 0 0,0 0-1,0 0 1,0 0-1,0 0 1,0 0 0,0 0-1,0 0 1,0 0-1,0 0 1,0 0 0,0 0-1,0 1 1,0-1-1,0 0 1,-1 0-1,1 0 1,0 0 0,0 0-1,0 0 1,0 0-1,0 0 1,0 0 0,0 0-1,0 1 1,0-1-1,0 0 1,0 0 0,0 0-1,1 0 1,-1 0-1,0 0 1,0 3 28,0 0 1,0 0-1,0 0 1,1 0-1,-1 0 0,1 0 1,0 0-1,0 0 0,0 0 1,0-1-1,0 1 1,1 0-1,-1-1 0,4 5 1,15 31 208,-14-26-146,-1-1 0,14 19 0,53 63 390,-65-83-410,-6-8-111,1 0 0,-1 0 0,1 0-1,-1 0 1,1 0 0,3 2 0,12 2-1087,-8-4 432,-7-1 560,0 0 1,-1 0 0,1 0-1,0 0 1,-1 0 0,1 0-1,0 0 1,-1 1 0,2 1-1,-3-3 114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38:51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0 3712,'11'2'3590,"-14"4"1640,-2 2-5832,-8 26 1311,11-27-594,0 0-1,-1-1 1,0 0 0,0 1 0,-5 7 0,6-12-78,0 1-1,1 0 1,-1-1 0,1 1 0,-1 0 0,1 0 0,0 0 0,0 0 0,0 0 0,1 1 0,-1-1 0,0 6 0,1-6-12,0 0 0,0 1 0,-1-1 0,0 0 0,0 0 1,0 0-1,0 1 0,0-1 0,0 0 0,-3 2 1,2-1 11,0 7 65,2 9-92,0-14-36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40:04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327 1 896,'0'0'304,"0"0"-192,0 0 155,0 0 693,0 0-91,0 0 427,0 0-438,0 2-132,0-1-694,0 0 0,0 0 0,-1 0 1,1 0-1,0 0 0,-1 0 0,1 0 0,-1 0 1,1 0-1,-1 0 0,1-1 0,-1 1 0,0 0 1,1 0-1,-1-1 0,0 1 0,0 0 0,0-1 1,1 1-1,-1-1 0,0 1 0,0-1 0,0 0 1,0 1-1,-1-1 0,-32 10 236,23-7-221,0 0 42,0 1 0,-17 8 0,18-7 47,0-1 0,-1 0 0,-20 5-1,12-6 128,11-2-150,1 0 1,0 1 0,-1 0-1,1 0 1,-12 5-1,-17 15 116,23-12-191,-11 5 15,24-14-46,-1-1-1,1 0 1,0 1-1,-1-1 1,1 1-1,0-1 1,-1 1-1,1-1 1,0 1-1,0-1 0,0 1 1,-1-1-1,1 1 1,0-1-1,0 1 1,0-1-1,0 1 1,0-1-1,0 1 1,0-1-1,0 1 1,0 0-1,0-1 0,0 1 1,0-1-1,0 1 1,1-1-1,-1 1 1,0-1-1,0 1 1,1-1-1,-1 2 1,1-1-1,0 0 0,0 0 0,0 0 1,0 0-1,0 0 0,0-1 0,0 1 0,0 0 1,0 0-1,1-1 0,1 2 0,26 3-128,46 8 12,-59-11 108,36 9 50,5-6 165,-24 1-103,-18-4-47,-1 1 0,17-1 0,-12-2-31,-12-1-226,0 1 0,0 0-1,1 1 1,9 2 0,-1 2-196,-13-3 101,0-1 0,0 0 0,0 0 0,0 0 0,0-1 0,0 1-1,0-1 1,4 1 0,9-1-1108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40:04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3808,'0'0'1227,"0"0"-742,0-2-160,0-11 646,2 13-577,50 0 406,57 0-64,27 7-545,17 1 8,192-8 3,-150 8-199,13 0 32,57-8 146,-260 0-148,0 0 1,0 0-1,0 0 1,0 1-1,-1 0 1,1 0-1,0 0 1,0 0-1,0 1 1,8 4-1,-11-5 17,0-1 0,-1 1 0,1-1 0,0 1 0,0-1-1,0 0 1,0 0 0,0 0 0,4 0 0,2-1-672,-8 1 132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40:04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0 3392,'-12'0'1325,"23"0"-484,23 3 721,42 23-101,-63-23-1226,-11-3-188,1 0 0,-1 1 0,0-1 0,0 1 0,1 0 0,-1-1-1,0 1 1,0 0 0,0 0 0,0 1 0,0-1 0,0 0 0,0 1 0,2 1 0,1 3 67,-2-4-56,0 1-1,-1-1 0,1 1 1,-1 0-1,0 0 0,0 0 1,3 5-1,-5-7-46,1 0 0,-1 0 0,0 0 0,0 0 0,0 0 0,0 0-1,0 1 1,0-1 0,0 0 0,0 0 0,-1 0 0,1 0 0,0 0 0,-1 0 0,1 0 0,-1 0 0,1 0 0,-1 0-1,1-1 1,-1 1 0,1 0 0,-1 0 0,0 0 0,0-1 0,1 1 0,-1 0 0,0 0 0,0-1 0,0 1 0,0-1-1,-1 1 1,-21 15 215,12-8-166,-1 0-1,0-1 0,0 0 1,-25 10-1,-56 14-1499,46-15 555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40:05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11 546 1888,'-11'0'377,"15"0"360,19 0 597,-13 0-1029,-1-1 0,1 0 0,0-1 0,16-4 0,-13 3-54,-5 1-197,0 0-1,0-1 1,0 0 0,0 0-1,-1 0 1,1-1 0,-1-1 0,0 1-1,0-1 1,0 0 0,-1-1-1,0 1 1,8-10 0,24-21 113,-15 14 38,38-45-1,-53 55-198,-1 0 0,0 0 0,-1-1 0,-1 0 0,0-1 0,4-14 0,-8 22 14,1-1 0,-1 0-1,-1 0 1,1-1-1,-1 1 1,-2-10-1,1-7 42,2 12 4,-1 8-41,1 1 0,-1-1 0,0 1 1,-1-1-1,1 1 0,0-1 0,-1 0 0,-1-4 0,-8-24 45,7 17 6,-10-24 0,12 39-71,1-1 1,-1 1-1,1-1 0,0 0 1,-1 1-1,1-1 0,0 0 0,-1 1 1,1-1-1,0 0 0,0 1 1,0-1-1,0 0 0,0 0 1,0 1-1,0-1 0,0 0 0,0 1 1,0-1-1,0 0 0,0-1 1,1 0 7,-1-1 84,0 6 218,0 4-174,0-1-77,0-1 1,0 0 0,0 0 0,-3 9 0,-7 9 117,5 16 171,-1-16-169,4-17-122,1 0 0,-1 0 0,1 0 0,1 1 1,-1 6-1,1 107 307,-1-101-284,2 14 29,0-31-70,-1 1 0,1-1 0,0 0 0,0 0 1,-1 0-1,1 0 0,1 0 0,-1 0 0,0 0 0,0 0 0,1 0 0,1 1 0,10 10 208,-12-12-270,-1-1 0,1 1 0,-1-1 0,1 0 0,-1 0 0,1 1 0,-1-1 0,1 0 0,0 0 0,-1 0 0,1 1 0,-1-1 0,1 0 0,-1 0 0,1 0 0,0 0 0,-1 0 0,1 0 0,-1 0 0,1 0 0,-1 0 0,1-1 0,0 1 1,-1 0-1,1 0 0,-1 0 0,1-1 0,-1 1 0,1 0 0,0-1 0,0 0-172,14-12-2758,1-2 821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40:05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3552,'-13'13'1147,"13"-13"-1139,0 0 0,0 0 0,0 0 0,0 0 0,-1 0 0,1 0 1,0 0-1,0 0 0,0 0 0,0 0 0,0 0 0,0 0 0,0 1 0,0-1 1,0 0-1,0 0 0,-1 0 0,1 0 0,0 0 0,0 0 0,0 0 1,0 0-1,0 1 0,0-1 0,0 0 0,0 0 0,0 0 0,0 0 1,0 0-1,0 0 0,0 1 0,0-1 0,0 0 0,0 0 0,0 0 1,0 0-1,0 0 0,0 0 0,0 0 0,0 1 0,1-1 0,-1 0 1,0 0-1,0 0 0,0 0 0,0 0 0,0 0 0,0 0 0,0 0 1,0 0-1,0 0 0,0 1 0,1-1 0,-1 0 0,0 0 0,0 0 1,4 4 88,-2-3 39,0 1 0,0 0 0,0 0 0,0 0 1,0 1-1,0-1 0,0 0 0,-1 1 0,1-1 0,-1 1 0,0-1 0,0 1 0,0 0 0,1 2 0,0 3 195,1-3-284,-1 0 1,0 0-1,-1 1 1,1-1-1,-1 0 1,0 1-1,0-1 0,-1 1 1,0 6-1,1 12 59,0-12-37,-1 1 1,0-1 0,0 1-1,-4 17 1,-3-17-17,6-12-54,1 0 1,-1 1 0,0-1-1,0 1 1,1-1-1,-1 1 1,1-1 0,0 1-1,-1-1 1,1 1-1,0-1 1,0 3 0,0 9 5,0-13-2,0 0-1,0 0 0,-1 0 1,1 0-1,0 0 1,0 0-1,0 0 1,0 0-1,0 0 0,0 0 1,0 1-1,0-1 1,0 0-1,0 0 1,0 0-1,0 0 0,0 0 1,0 0-1,1 0 1,-1 0-1,0 0 1,0 0-1,0 0 0,0 1 1,0-1-1,0 0 1,0 0-1,0 0 1,0 0-1,0 0 0,0 0 1,0 0-1,0 0 1,0 0-1,0 0 1,0 0-1,1 0 1,-1 0-1,0 0 0,0 0 1,0 0-1,0 0 1,0 0-1,0 0 1,0 0-1,0 0 0,0 0 1,0 0-1,1 0 1,-1 0-1,0 0 1,0 0-1,0 0 0,0 0 1,0 0-1,0 0 1,20 1 179,-8-1-93,-1 0 0,1 0 0,14-3 0,28-10 183,-4-3-106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40:07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172 156 1312,'-26'-13'421,"8"1"-118,17 12-268,1-1 0,-1 1 0,0-1 0,0 0 0,1 1 0,-1-1 0,0 1 0,0 0 0,0-1 0,0 1 0,1 0 0,-1 0 0,0-1 0,0 1 0,0 0 0,0 0 0,0 0 0,0 0 0,-1 0 0,0 0 45,0 0 1,0-1-1,0 1 0,0 0 0,1-1 1,-1 0-1,0 1 0,0-1 1,1 0-1,-1 0 0,1 0 1,-1 0-1,0 0 0,1 0 1,0-1-1,-1 1 0,0-2 1,-14-9 974,0 9-359,16 3-627,-1 0 1,0 0 0,0 0 0,0 0 0,0 0 0,1 0 0,-1 0 0,0 0 0,0 0 0,0-1-1,1 1 1,-1 0 0,0-1 0,-1 0 0,-3-12 661,-5 0-70,9 13-637,1 0 0,0-1 0,0 1 0,-1 0 0,1-1 1,0 1-1,-1 0 0,1 0 0,0-1 0,-1 1 0,1 0 0,-1 0 0,1 0 0,0 0 0,-1-1 0,1 1 0,-1 0 1,1 0-1,0 0 0,-1 0 0,1 0 0,-1 0 0,1 0 0,-1 0 0,1 0 0,-1 0 0,-4-1 94,5 0-101,-1 0 0,1-1 1,-1 1-1,1 0 0,0 0 0,-1-1 0,1 1 1,0 0-1,0-1 0,0 1 0,0 0 0,1-1 0,-1 1 1,0 0-1,0-1 0,1 1 0,0-3 0,2 3-26,-1 1 0,1-1 0,0 0 0,0 1 0,-1 0 0,1-1 0,0 1 0,0 0 0,0 0 0,3 1 0,4 0 2,523-1-31,-511 1 48,34 6-1,-25-2 4,-8-3-7,-14-1-6,1 0 0,0 1 0,0 0 0,-1 0 0,13 6 0,-8-4 0,1 1 0,27 3 0,-23-6 0,29 10 0,-33-8 48,1 0-1,0-1 1,17 1 0,-7-1 81,26 8 4,-15-7-194,-9-1-15,29 8 0,79 11 61,-87-16 19,5 1-2,37 7-68,-51-2 189,-26-7-62,23 4 0,-12-5-23,-3-1-3,27 8-1,-21-5-41,1-2 1,-1 0-1,53-2 0,234-2-115,-313 0 120,0 0 1,1 0-1,-1 0 0,1 1 1,-1-1-1,0 1 1,1-1-1,-1 1 1,0 0-1,0 0 0,3 1 1,-3 0 8,1-1 0,-1 0 1,1 0-1,-1 0 1,1-1-1,0 1 0,-1 0 1,1-1-1,0 0 0,0 0 1,3 0-1,15 1 25,-9 0-24,-1-1-1,0 0 1,0-1-1,14-2 0,-19 1-6,6-1-7,-1 0-1,1 1 1,0 1-1,12-1 0,16 3-128,-20 0-19,0-1 0,38-5 0,-35 0 44,-13 3 76,0 0 0,1 0 0,16 0 1,-16 2 16,1-1 0,0-1 0,0 0 0,12-4 0,-18 4 0,1 1 4,-1 0 0,1 1 0,0 0 0,-1 0-1,1 0 1,-1 1 0,1 0 0,-1 0-1,11 4 1,-9-3 33,1 0 0,-1-1-1,14 1 1,-13-2-17,0 1 1,1 0-1,-1 0 1,0 0-1,11 5 0,-6-3-7,-1-1 22,0 0-1,0-1 0,1 0 1,21-3-1,4 1 56,-11 1-112,-7 1-1,1-1-1,27-4 1,-26-1 38,-13 3 16,1 0 0,-1 0-1,14 0 1,-15 2-13,1-1 0,-1 0 0,1 0 0,10-4 0,-11 3-14,-1 0-1,1 1 0,0 0 0,9 0 0,169 1-108,-178-1 147,0 1 0,0-1 1,-1-1-1,11-2 0,-10 2-1,0 0 0,1 0 0,-1 1-1,12 0 1,104 1-3,-116 0 15,1 0 0,12-3-1,-8 0-16,9-1-6,8 8-104,-22-2 7,0 0 1,17 0 0,34-2-280,-59 0 355,1 0 0,0 0 1,-1 0-1,1 0 0,0-1 0,-1 1 0,1-1 0,0 1 0,-1-1 1,1 1-1,-1-1 0,1 0 0,1-1 0,9-4-31,-4 5 29,-1-1 0,1 2 0,0-1-1,0 1 1,10 1 0,-5 0 7,-10-1-2,1 0 1,-1-1 0,0 1-1,1 0 1,-1-1-1,0 0 1,0 0 0,0 0-1,5-2 1,7-2-38,16-1-43,-14 2-22,-11 2 60,0 0 0,1 0 0,0 1 0,-1 0 0,8 0 0,4 1-63,-4 1 49,1-1 0,16-3-1,-8-2 37,-7 2 14,-1 1 0,24-1 0,447 3-501,-299-15-86,15-1 428,-159 16 137,101-3-52,-101 0 62,127-7-103,274 10-29,-380 0 192,148-3 54,-149 0-102,170-7 1,14 3 294,10-1-35,-68 5-163,-20-7-145,10 5 6,-82 0 58,146-3 107,121 8 1328,-198-13-352,-116 7-688,-27 2-78,-12 1-151,-1 1 1,21-1 0,-13 3 175,-18-1-350,0 1-1,0 0 1,0 0-1,0 0 1,1 0-1,-1 0 1,0 0-1,0 0 1,0 0-1,0 0 1,0 0-1,0 0 1,0 0 0,0 0-1,0 0 1,0 0-1,0 0 1,1 0-1,-1 0 1,0 0-1,0 0 1,0 1-1,0-1 1,0 0-1,0 0 1,0 0 0,0 0-1,0 0 1,0 0-1,0 0 1,0 0-1,0 0 1,1 0-1,-1 0 1,0 0-1,0 0 1,0 0-1,0 0 1,0 1 0,0-1-1,0 0 1,0 0-1,0 0 1,0 0-1,0 0 1,0 0-1,0 0 1,0 0-1,0 0 1,0 0-1,0 1 1,0-1 0,0 0-1,0 0 1,0 0-1,0 0 1,0 13-1837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40:08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11 2912,'-13'0'923,"13"0"-917,0 0 1,0 0-1,-1 0 1,1 0-1,0 0 1,0 0-1,0 0 1,0 0-1,0 0 1,0 0 0,0 0-1,0 0 1,0 0-1,0 0 1,-1 0-1,1 0 1,0 0-1,0 0 1,0 0 0,0 0-1,0 0 1,0 0-1,0 0 1,0 0-1,0 0 1,0 0-1,0 0 1,0 0-1,-1-1 1,1 1 0,0 0-1,0 0 1,0 0-1,0 0 1,0 0-1,0 0 1,0 0-1,0 0 1,0 0 0,0 0-1,0 0 1,0 0-1,0-1 1,0 1-1,0 0 1,0 0-1,0 0 1,0 0-1,0 0 1,0 0 0,0 0-1,0 0 1,0 0-1,0 0 1,0-1-1,0 1 1,0-8 1044,0 16 1365,0 16-1867,-1-8-396,-1 0 0,-1 0 0,-6 21 1,-4 28 102,13-64-254,-5 42 191,-2 0 0,-15 52 0,18-83-112,1 0 0,0 0 0,0 0 0,2 0-1,-1 0 1,2 1 0,0 15 0,0-9 67,0-11-88,0 16 185,0-24-247,0 1 0,0 0 0,0-1 0,0 1-1,0-1 1,0 1 0,-1-1 0,1 1-1,0-1 1,0 1 0,0-1 0,-1 0 0,1 1-1,0-1 1,0 1 0,-1-1 0,1 1 0,0-1-1,-1 0 1,1 1 0,-1-1 0,1 0 0,0 1-1,-1-1 1,1 0 0,-1 1 0,1-1 0,-1 0-1,1 0 1,-1 0 0,0 1 0,6-1-301,5 0-4130,16 0 1665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33:35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1824,'0'-11'673,"0"22"275,0-11-494,0 0 95,0 0-128,0 3 145,0 135 1743,3-138-3136,7 0-1205,-7 0 603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40:09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32 3136,'-15'15'1429,"15"-15"-1082,15 3 1173,-7 2-987,-6-4-432,-1 0 0,0 0 0,1-1 0,-1 1 0,1 0 0,-1-1-1,1 1 1,-1 0 0,1-1 0,0 0 0,-1 1 0,1-1 0,1 0 0,88 0 1963,-77 0-1968,0 2 0,0-1 0,13 4-1,-15-2-68,-1-1 0,22 1 0,50-3 411,-79-1-386,0 1 0,0-1 0,0 1 1,0-1-1,-1 0 0,1 0 1,0-1-1,0 1 0,5-4 0,-7 4 10,0 0 0,1 0-1,-1 0 1,0 1 0,0-1-1,1 1 1,2 0-1,-4 0-42,0 0-1,0 0 0,0 0 0,0 0 0,0 0 0,0-1 1,0 1-1,0 0 0,0 0 0,0-1 0,0 1 0,0-1 1,0 1-1,0-1 0,-1 1 0,1-1 0,0 0 0,0 1 0,0-1 1,-1 0-1,1 1 0,0-1 0,-1 0 0,1 0 0,0-2 1,0 1-373,0 0 0,-1 0 0,1-1 0,-1 1 0,0-1 0,1 1 0,-1 0 0,0-1 0,-1-2 0,1 0-1104,0-10-1000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40:09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0 2080,'-10'2'1043,"11"3"563,3 4-1087,-12 9 590,7-10-813,-1 0 0,1-1-1,1 1 1,-1 0 0,2 12 0,0-9-13,-1 0 0,-2 15 0,-24 67 682,21 1-570,0-70-264,2-11-25,1 1 0,0 0 0,1 17 0,1-27-78,-1 0 0,1-1 0,-1 1 1,0 0-1,0 0 0,0 0 1,0-1-1,-1 1 0,-3 6 0,4-7 8,0 1-1,1-1 1,0 1 0,-1-1-1,1 6 1,3-17-1631,-2 8 1510,-1-1 0,1 1 0,0-1 0,0 1 0,0 0 0,-1 0 0,1 0 0,0-1 0,0 1 1,0 0-1,0 0 0,-1 0 0,3 0 0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40:10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0 2912,'1'6'351,"-4"17"594,-1-9-868,1 0 87,1 0-1,0 0 1,0-1 0,2 17 0,0-19-42,-2 84 1004,1-76-841,-1-1-1,-9 36 0,7-42-194,2-3-38,-1 1 1,1-1 0,0 0-1,1 0 1,0 16-1,1-17-18,-1 0 0,-1 15 0,-8 0 168,7-10-110,3-11-53,0-1-1,0 0 1,-1 1-1,1-1 1,0 0 0,0 0-1,-1 1 1,1-1-1,0 0 1,-1 0-1,1 0 1,-1 1-1,0-1 1,1 0-1,-1 0 1,0 0-1,0 0 1,1 0-1,-1 0 1,0 0-1,0-1 1,0 1 0,0 0-1,0 0 1,-1-1-1,1 1 1,0-1-1,0 1 1,0-1-1,-1 1 1,1-1-1,0 0 1,0 1-1,-1-1 1,1 0-1,0 0 1,0 0 0,-3 0-1,3 0-42,1 0 1,-1-1-1,0 1 1,1 0-1,-1 0 1,1 0-1,-1-1 0,0 1 1,1 0-1,-1 0 1,0-1-1,1 1 0,-1-1 1,1 1-1,-1 0 1,1-1-1,-1 1 0,1-1 1,-1 1-1,1-1 1,0 0-1,-1 1 1,1-1-1,0 1 0,-1-1 1,1 0-1,0 1 1,0-1-1,0 0 0,-1 1 1,1-1-1,0 0 1,0 1-1,0-1 1,0 0-1,0 1 0,0-1 1,0 0-1,1 1 1,-1-2-1,1-7-140,1 1-1,4-16 1,-1 5-156,-3 6-129,-1 0-1,0-19 1,0-16-315,2 25 397,2 0-1,0 0 1,1 1-1,1-1 1,1 2 0,16-31-1,-11 23 234,-11 21 195,1 1 0,1 0-1,-1 0 1,1 0 0,0 1-1,1-1 1,0 1 0,0 0-1,0 0 1,6-5 0,-7 8 114,0 1 0,0-1 1,0 1-1,9-4 0,-11 5-114,-1 1-1,1-1 1,0 1-1,-1-1 1,1 1-1,0 0 1,-1 0-1,1 0 1,0 0-1,0 0 1,-1 0-1,1 1 1,0-1-1,-1 0 1,1 1-1,0-1 1,-1 1-1,1 0 1,2 1-1,0 1 8,0 0 1,0 1-1,-1-1 0,1 1 0,-1-1 0,0 1 1,0 0-1,-1 0 0,1 1 0,-1-1 0,0 0 1,3 8-1,0 19 264,-4-27-318,2 8 63,0 1 0,0 0-1,0 21 1,-3-17 37,1-13-87,-1 0-1,0 0 0,0 0 1,0 0-1,0 0 0,-1 0 0,0 0 1,0 0-1,0 0 0,0 0 0,-1 0 1,1-1-1,-1 1 0,0 0 0,-2 3 1,0-2 26,3-3-54,0 1 1,-1-1-1,1 0 1,-1 0-1,0 0 1,1-1-1,-4 3 1,-14 5 2,15-8-45,0 0 1,0 1-1,0 0 1,-7 4-1,5-3-33,0-1-1,0 1 0,0-1 0,-1 0 0,1-1 0,0 0 1,-1 0-1,1 0 0,-1-1 0,1 1 0,-10-2 1,10 1 49,2 0-10,0-1 0,0 1 0,0-1 0,1 1 1,-1-1-1,0 0 0,0 0 0,1-1 0,-1 1 0,-5-4 0,8 4 2,0 1 1,0-1 0,0 1 0,0-1-1,1 1 1,-1 0 0,0-1-1,0 1 1,0 0 0,0 0 0,0 0-1,0 0 1,0 0 0,0 0 0,0 0-1,0 0 1,0 0 0,0 0-1,0 1 1,0-1 0,0 0 0,0 1-1,0-1 1,0 1 0,0-1-1,0 1 1,-1 0 0,2 0 0,-1-1 0,1 1 0,-1 0-1,1 0 1,-1 0 0,1 0 0,0 0 0,-1 0 0,1 0 0,0 0 0,0 0 0,0 0 0,-1 0-1,1 0 1,0 0 0,0 0 0,1 0 0,-1 0 0,0 0 0,0 0 0,0 0 0,1 0 0,-1 0-1,0 0 1,1 0 0,-1-1 0,1 2 0,2 3 94,0-1 1,0 0-1,0 0 0,0 0 1,1 0-1,-1-1 0,1 1 0,0-1 1,7 5-1,6 2 349,20 9 0,-25-13-405,13 8 65,-13-8 36,0 1-1,0-2 1,20 7-1,-6-6 123,-18-5-157,-1 0-1,0 1 1,1 0-1,-1 0 1,8 5-1,-7-2 7,-7-4-138,1 0 0,-1 0 0,1 0 0,-1-1 0,0 1 0,1 0 0,-1-1 0,1 1 0,0-1 0,-1 0 0,1 1 0,-1-1 0,1 0 0,0 0 0,1 0 0,10 0-571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40:10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1 2816,'-31'15'1056,"31"-15"-832,0 16-64,0 0 1056,0-1-704,0 1 480,0 15-544,0-15 352,0 15-448,0 0 320,0 0-384,-16 0 0,16-15-192,-16-1 288,1 1-192,-16 0-32,31-16-96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40:10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3392,'75'0'4650,"-73"0"-4591,0 0-1,-1 0 1,1 0-1,0 1 1,-1-1-1,1 0 1,0 1-1,-1-1 1,1 1-1,-1 0 1,1-1-1,-1 1 1,2 1-1,10 4 243,0-2-124,-11-4-141,1 0-1,-1 1 1,0 0 0,1-1 0,-1 1 0,0 0 0,0 0 0,0 0-1,1 1 1,2 2 0,-4-4-29,-1 0 1,0 0-1,0 1 1,0-1-1,1 0 0,-1 0 1,0 1-1,0-1 0,0 0 1,0 0-1,1 1 1,-1-1-1,0 0 0,0 1 1,0-1-1,0 0 1,0 1-1,0-1 0,0 0 1,0 1-1,0-1 0,0 0 1,0 0-1,0 1 1,0-1-1,0 58 580,0-57-582,0 0 0,0 0 0,-1 0 1,1 1-1,0-1 0,-1 0 1,1 0-1,0 0 0,-1 0 0,0 0 1,1 1-1,-1-1 0,0 0 0,1 0 1,-1-1-1,0 1 0,0 0 1,0 0-1,0 0 0,0 0 0,0-1 1,0 1-1,0 0 0,-1 0 0,-10 7 29,-21 37 94,25-39-88,-10 13-260,18-19 216,-1 1-1,1 0 1,-1 0 0,1-1 0,-1 1-1,1 0 1,0 0 0,-1 0 0,1 0-1,0-1 1,0 1 0,-1 0-1,1 0 1,0 0 0,0 0 0,0 0-1,0 0 1,0-1 0,1 1-1,-1 0 1,0 0 0,0 0 0,1 1-1,0 0 80,0 1 68,1 1 0,0-1 1,-1 0-1,1 0 0,1 0 0,3 5 1,-1-7-39,0 0 1,0 0 0,0 0 0,0-1 0,-1 1 0,1-1-1,10-2 1,12 1 248,-19 1-349,0-1 1,0-1-1,-1 1 1,16-7 0,-20 7-18,0 1-154,0-1 0,0 1 1,0-1-1,0 1 1,0 0-1,4 1 1,-6-1-29,1 0 1,-1 0 0,0 0 0,1 0-1,-1 0 1,0 0 0,0 0 0,1 0 0,-1 0-1,0-1 1,0 1 0,1 0 0,-1-1 0,0 1-1,1-2 1,1-6-3540,-3 19 1173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40:12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16 2912,'0'0'923,"0"0"-550,0 0-176,2 0 38,58 0 783,-58 0-993,-1 0 0,1 0-1,-1 1 1,1-1-1,0 0 1,-1 1-1,1-1 1,-1 1-1,1-1 1,-1 1-1,1 0 1,1 1-1,-1-1 20,-1 0 0,1 0-1,0 0 1,0 0-1,-1 0 1,1-1-1,0 1 1,0 0 0,0-1-1,0 0 1,0 0-1,3 1 1,19-1 265,-14 2-58,11 9-75,-3 1 251,-17-11-310,0-1 1,-1 1 0,1-1 0,-1 1 0,1-1 0,0 0 0,-1 1-1,1-1 1,0 1 0,0-1 0,-1 0 0,1 0 0,0 0 0,0 1-1,0-1 1,-1 0 0,1 0 0,0 0 0,1 0 0,-9 0-86,6 0-128,9 0-448,-8 0 541,0 0 1,0 0 0,0 0 0,0 0-1,0 0 1,0 0 0,0 0 0,0 0 0,0 0-1,0 0 1,1 0 0,-1 0 0,0 0-1,0 0 1,0 0 0,0 0 0,0 0-1,0 0 1,0 0 0,0 0 0,0 0-1,0 0 1,0 0 0,1 0 0,-1 0-1,0 0 1,0 0 0,0 0 0,0-1-1,0 1 1,0 0 0,0 0 0,0 0-1,0 0 1,0 0 0,0 0 0,0 0-1,0 0 1,0 0 0,0 0 0,0 0-1,0 0 1,0-1 0,0 1 0,0 0-1,0 0 1,0 0 0,0 0 0,0 0-1,0 0 1,0 0 0,0 0 0,0 0-1,0 0 1,0-1 0,0 1 0,0 0 1,0-1-1,0 1 1,0-1 0,0 1 0,0-1 0,0 1 0,0-1 0,0 1-1,0-1 1,1 1 0,-1-1 0,0 1 0,0 0 0,0-1 0,1 1-1,-1-1 1,0 1 0,0-1 0,1 1 0,-1 0 0,0-1 0,1 1-1,-1 0 1,0-1 0,1 1 0,-1 0 0,1 0 0,-1-1 0,1 1-1,-1 0 1,0 0 0,1 0 0,-1-1 0,1 1 0,-1 0 0,1 0-1,-1 0 1,1 0 0,-1 0 0,1 0 0,0 0 0,-1 0 1,0 0 1,0 0 0,0 0 0,1 0-1,-1 0 1,0 0 0,0 0 0,0 0-1,0 0 1,0 0 0,0 0 0,0 0-1,0 0 1,0 0 0,0 0 0,0 0-1,1 0 1,-1 0 0,0 0 0,0 0-1,0 0 1,0 0 0,0 0 0,0 0-1,0 0 1,0 0 0,0 0 0,0 0-1,0 0 1,0 0 0,1 0 0,-1 0-1,0 0 1,0 0 0,0-1 0,0 1-1,0 0 1,0 0 0,0 0 0,0 0-1,0 0 1,0 0 0,0 0 0,0 0-1,0 0 1,0 0 0,0 0 0,0-1-1,0 1 1,0 0 0,0 0 0,0 0-1,0 0 1,0 0 0,0 0 0,0 0-1,0-1 4,0 1 1,0-1-1,0 1 0,0-1 0,0 0 0,0 1 0,0-1 0,0 1 0,0-1 0,0 1 0,0-1 0,1 1 1,-1-1-1,0 1 0,0 0 0,1-1 0,-1 1 0,1-1 0,11-2-23,-12 0-13,0-7 0,0 10 30,0 0 0,0-1 0,0 1 0,0 0 0,0 0 0,0 0 0,0 0 0,0 0 0,0 0-1,0 0 1,0 0 0,0 0 0,0 0 0,0-1 0,0 1 0,0 0 0,0 0 0,0 0 0,0 0 0,0 0 0,0 0 0,0 0 0,0 0 0,0 0 0,0 0 0,0 0-1,1-1 1,-1 1 0,0 0 0,0 0 0,0 0 0,0 0 0,0 0 0,0 0 0,0 0 0,0 0 0,0 0 0,0 0 0,0 0 0,0 0 0,1 0 0,-1 0 0,0 0-1,0 0 1,0 0 0,0 0 0,0 0 0,0 0 0,0 0 0,0 0 0,0 0 0,0 0 0,1 0 0,-1 0 0,0 0 0,0 0 0,13 0 82,-13-3-123,0 3 44,0 0-1,0 0 1,0-1-1,0 1 1,0 0 0,0-1-1,0 1 1,0 0-1,0-1 1,0 1 0,0 0-1,0-1 1,0 1 0,0 0-1,0 0 1,0-1-1,0 1 1,1 0 0,-1-1-1,0 1 1,0 0-1,0 0 1,0 0 0,1-1-1,4 3 33,1 0-1,-6-2-32,0 0 1,1-1-1,-1 1 0,0 0 0,0-1 1,1 1-1,-1-1 0,0 1 0,0 0 1,0-1-1,0 1 0,1-1 0,-1 1 0,0-1 1,0 1-1,0 0 0,0-1 0,0 1 1,0-1-1,0 1 0,-1-2 0,4 2-64,7 0 16,-7 0-10,-3 0 15,0 0 80,3 0 1,7 0-28,-7 0-74,-3 0-10,0 0-97,0 0 96,0 0 177,0 0-12,0 0 17,0 16-112,0-16 47,0 0-20,0 3-65,0-3 40,-1 1 0,1-1 0,0 1 0,0-1 0,0 1 0,1-1 0,-1 1 0,0-1-1,0 1 1,0-1 0,0 1 0,0-1 0,0 1 0,1-1 0,-1 1 0,0-1 0,0 0 0,1 1 0,-1-1 0,0 1 0,1-1 0,-1 0 0,1 1 0,-1-1-1,0 0 1,1 1 0,-1-1 0,1 0 0,-1 0 0,1 0 0,-1 1 0,0-1 0,1 0 0,-1 0 0,1 0 0,-1 0 0,1 0 0,-1 0 0,1 0 0,-1 0-1,1 0 1,0 0 0,-1 0 0,1 0 0,-1 0 0,1 0 0,-1 2 40,0 9 11,0-9 27,0 1-59,0-3-21,0 1 1,0-1-1,0 1 0,0-1 1,0 1-1,0-1 1,0 1-1,0-1 0,0 1 1,1-1-1,-1 1 0,0-1 1,0 1-1,0-1 0,0 0 1,1 1-1,-1-1 0,0 1 1,1 0-1,12 2-3,-13-1-163,0 139 48,-1-135 123,0 0-1,0 0 0,0 0 0,-4 8 0,4-9-2,-1 0-1,1 1 1,0-1-1,-1 6 1,2-11 8,0 0 1,0 1-1,0-1 0,0 0 1,0 1-1,0-1 0,0 0 1,0 1-1,0-1 0,0 0 1,0 1-1,0-1 0,0 0 1,0 0-1,0 1 0,0-1 1,0 0-1,-1 1 0,1-1 1,0 0-1,0 0 0,0 1 1,-1-1-1,1 0 0,0 1 1,-8 5 36,1 0 1,-1 0 0,-11 6-1,-2 2 22,19-13-54,0 1 6,0-1 1,-1 1-1,0-1 1,1 1-1,-1-1 0,0 0 1,0 0-1,1 0 1,-1 0-1,0-1 1,0 1-1,0-1 1,0 0-1,-3 0 0,-54 11 91,31-16-59,24 3-35,-1 1 1,0 0-1,-11-1 0,1 3 26,13-1-38,0 1 0,0-1 0,0 0 0,-1 0 0,1 0 0,0 0 1,0-1-1,0 1 0,0-1 0,-1 0 0,1 0 0,0 0 0,0 0 0,0-1 0,1 1 0,-1-1 0,0 1 0,-3-4 0,-3-4-110,7 8 73,0 0 1,0 0-1,1-1 1,-1 1 0,1-1-1,-1 0 1,1 1-1,0-1 1,0 0-1,0 0 1,0 0 0,0 0-1,0 0 1,0 0-1,0 0 1,1 0-1,-1 0 1,1 0 0,0 0-1,-1-4 1,1-7-621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40:13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17 3648,'-15'0'1643,"15"-3"-1372,0 2-206,-1 0 0,1 0 0,0 0 0,0 0 0,0 0 0,0 0 0,0 0 0,0 0 0,0 0 0,1-2 0,0 3-56,0 0 1,0 0-1,0-1 0,0 1 0,0 0 0,0 0 1,0 0-1,0 0 0,0 1 0,2-1 0,-1 0 66,-2 0 69,0 65 1808,0-59-1806,-1 0 0,0 1 1,0-1-1,-3 7 0,-2 11 136,2 4 63,2-16-203,0 0 0,0 0 0,-6 13-1,2-8 83,1 0 0,0 1-1,-2 20 1,-4 15 7,8-41-157,1-2 5,-1-1 0,2 1 0,-1 0 0,0 16 0,2 6 236,0-32-955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40:13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2912,'0'0'923,"0"0"-550,0 0 0,2 0 646,2 0-744,-2-1-138,-1 1-1,1 0 1,0 0-1,0 0 0,0 0 1,0 0-1,-1 1 1,1-1-1,0 1 0,2 0 1,2 12 583,20 18 778,-22-20-1043,-4-10-423,1 1 1,0-1-1,-1 0 1,1 1 0,0-1-1,0 1 1,0-1-1,-1 0 1,1 0 0,1 0-1,-1 0 1,0 1 0,0-1-1,0-1 1,2 3-1,9 4-41,-6-4-14,0 1 0,0 0 0,9 9 0,26 18 727,-31-16-315,29 14 587,-38-29-971,-1 1 0,0-1-1,1 0 1,-1 1-1,1-1 1,-1 0 0,0 0-1,1 0 1,-1 1-1,1-1 1,-1 0 0,1 0-1,-1 0 1,0 0-1,1 0 1,-1 0 0,1 0-1,-1 0 1,1 0 0,-1 0-1,1 0 1,-1 0-1,1 0 1,-1 0 0,1 0-1,-1 0 1,0 0-1,1-1 1,-1 1 0,1 0-1,-1 0 1,0-1 0,1 1-1,-1 0 1,1-1-1,-1 1-4,3-10-1424,-3 7 352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40:13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3488,'-12'0'2504,"22"0"-1661,25 0 311,-32 0-1108,0 0-1,-1 0 1,1 0-1,0 1 1,-1-1-1,1 1 1,-1-1-1,1 1 1,-1 0-1,4 2 1,0 1 27,-1 0 1,-1-1-1,9 10 1,-5-5-9,-6-7-51,0 0-1,0 1 1,0-1-1,-1 1 0,1 0 1,-1-1-1,1 1 0,-1 0 1,0 0-1,0 0 1,0 0-1,0 0 0,0 0 1,0 0-1,-1 0 1,1 1-1,0-1 0,-1 4 1,1-3 31,-1 0 1,0 0 0,1 1 0,-1-1-1,1 0 1,0 0 0,0 0 0,3 5-1,0 3 24,-3-9-62,-1 0 0,1 0 0,-1-1 1,0 1-1,0 0 0,0 0 0,0 0 0,0 0 1,0 0-1,-1 0 0,1 0 0,-1 0 0,1 0 1,-1 0-1,0-1 0,1 1 0,-1 0 1,-2 2-1,-1 5 26,1-3-16,0 0-1,0 0 1,0 0-1,-1 0 0,0-1 1,0 0-1,0 1 1,-1-1-1,0-1 0,-6 6 1,-5 5 106,-13 14-91,27-27-154,2-2 106,2 3 245,9 7-53,-9-7-80,63-3 64,-63 0-144,0-1 0,-1 1 0,1 0 0,-1-1 0,1 1 1,-1-1-1,1 1 0,-1-1 0,1 0 0,-1 0 0,2 0 0,-2 0 0,1 0 0,0 0 0,0 0 0,-1 0 0,1 0-1,0 0 1,0 1 0,0-1 0,0 1 0,0 0 0,3-1 0,2 1-62,-5 1 11,0-1 1,0 0 0,0 0 0,0 0-1,0-1 1,0 1 0,1 0-1,-1-1 1,3 0 0,23-15-1977,-23 3 139,8-3 619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40:14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3392,'0'0'1088,"0"-2"-651,0-11 838,2 13-614,0 0-464,0 0 1,0 1-1,-1-1 0,1 1 1,0-1-1,-1 1 0,1 0 1,0-1-1,-1 1 0,3 2 1,4 2-337,5 0 182,-8 5 26,8-5 128,0 6-42,-13-11-145,1 1 0,-1-1-1,0 1 1,1-1 0,-1 1 0,0-1 0,1 1-1,-1-1 1,0 1 0,0 0 0,0-1-1,1 1 1,-1-1 0,0 1 0,0 0 0,0-1-1,0 1 1,0-1 0,0 1 0,0 0 0,0-1-1,-1 1 1,1-1 0,0 1 0,0 0-1,0-1 20,0 11 133,0-9-117,0 0-1,0 0 1,0 0 0,0 0-1,0 0 1,-1 0-1,1 0 1,0 0-1,-2 3 1,-14 24-93,10-25-87,5-4 128,1 1 0,0-1 0,-1 0 0,1 0 0,-1 1-1,1-1 1,0 0 0,-1 1 0,1-1 0,0 0 0,-1 1 0,1-1 0,0 1-1,-1-1 1,1 0 0,0 1 0,0-1 0,0 1 0,-1-1 0,1 1-1,0-1 1,0 1 0,0-1 0,0 1 0,0-1 0,0 1 0,0-1 0,0 1-1,0-1 1,0 1 0,0 0 0,0-1 4,0 1 0,0-1 0,0 1 1,0-1-1,0 1 0,0-1 0,0 1 0,0-1 0,0 1 0,0-1 0,0 1 1,0-1-1,0 1 0,1-1 0,-1 1 0,0-1 0,0 1 0,0-1 0,1 0 0,-1 1 1,0-1-1,1 1 0,-1-1 0,0 0 0,1 1 0,-1-1 0,0 0 0,1 1 1,-1-1-1,1 0 0,0 1 0,5 3-6,0 9 9,2-2 37,-1-4-16,16 14 32,-18-15 2,-4-4-35,-4 0 28,-6 14 32,8-13-65,0-1 0,0 0 1,0 0-1,-1 0 0,1 0 0,0 0 0,-1 0 0,0 0 0,1 0 0,-1-1 1,-2 3-1,-7 1 35,9-4-57,0 0 0,-1 0 0,1 0 1,0 0-1,0 1 0,0-1 0,0 1 1,-2 1-1,-9 10-20,11-10 155,2-19-2544,0 1 918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33:36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1 141 640,'0'-13'224,"0"13"-222,0 0-1,0 0 1,0 0-1,0 0 1,0-1 0,0 1-1,0 0 1,0 0-1,0 0 1,0 0-1,0 0 1,0 0 0,0 0-1,0 0 1,0 0-1,0 0 1,0-1 0,0 1-1,0 0 1,0 0-1,0 0 1,0 0 0,0 0-1,0 0 1,0 0-1,0 0 1,0 0 0,0 0-1,0 0 1,0 0-1,0-1 1,0 1-1,0 0 1,0 0 0,1 0-1,-1 0 1,0 0-1,0 0 1,0 0 0,0 0-1,0 0 1,0 0-1,0 0 1,0 0 0,0 0-1,0 0 1,1 0-1,-1 0 1,0 0 0,0 0-1,0 0 1,0 0-1,0 0 1,0 0-1,0 0 1,0 0 0,21 0 6566,5 0-7107,-13 0 1133,15-2-621,-19-3 27,-8 5 0,-1-1 0,1 1 0,-1 0 0,0 0 0,1-1 1,-1 1-1,1 0 0,-1 0 0,1-1 0,-1 1 0,1 0 0,-1 0 0,1 0 0,-1 0 0,1 0 0,-1 0 0,2 0 0,13 5 21,4-13 75,-17 8-87,1-1 0,0 1 1,0 0-1,0-1 0,0 1 0,3 1 0,-2-1 1,1 0 0,-1 0 0,1 0 0,-1 0 0,1-1 0,7-2-1,-10 2-7,6-1 1,0-1 0,-1 1 0,1 0 0,16-1-1,-17 3 10,-1 0 1,1-1-1,0 0 0,-1 0 0,11-4 0,-11 3-20,0 1 1,1-1-1,-1 1 0,1 0 1,10 1-1,18 0-38,-11 1-37,0-1 1,30-4 0,-30 0 169,-9 0-1,0 2 1,28-1-1,-19 3-83,-7 1-27,-1-1 0,30-4 0,-23-1-24,-13 3 26,1 0-1,-1 0 0,17 0 0,20 3 11,-17 1 43,-1-2 0,36-5-1,-52 3-27,12-3 12,44-1-1,136 6 98,-186-1-65,34-6-1,-36 4-92,32-2-1,106 5 42,-145 0 10,-1-1 1,1 0-1,15-4 0,5-1 1,2 4-6,47 1 0,-37 2-16,-24-1-26,34 7 0,-34-3 116,34 0 0,166-4-42,-201 1-53,0 0 1,18 5-1,-17-3-6,0-1-1,20 1 1,206-3 597,-241 0-394,-3 0-160,0 0-378,0 0 90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40:15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79 2720,'0'0'891,"0"0"-545,0 0-106,0 0 208,0 0-133,2 0 26,-1 0-330,-1 0 0,1 0 0,-1 0 0,1 0 0,-1 0 0,1 0 1,-1 0-1,1 0 0,-1-1 0,0 1 0,1 0 0,-1 0 0,1 0 0,-1 0 0,1-1 0,-1 1 0,1 0 0,-1-1 0,0 1 0,1 0 0,-1-1 0,0 1 0,1 0 0,-1-1 0,0 1 0,1 0 0,-1-1 1,0 1-1,0-1 0,0 1 0,1-1 0,-1 1 0,0-1 0,0 1 0,0-1 0,0 1 0,0 0 0,0-1 0,0 1 0,0-1 0,0 0 0,3-5 144,-2 5-142,0 0 0,1 0 0,-1 0 0,1 0 0,-1 0 0,1 0 0,-1 0 0,1 1 0,0-1 0,-1 0 0,1 1 0,2-1 0,27-1 600,-25 2-382,-4 1-187,0-1-1,0 0 1,-1 0-1,1 0 1,-1 1-1,1-1 1,0 1-1,-1-1 1,1 1-1,-1 0 1,1 0-1,-1-1 1,1 1-1,-1 0 1,0 0 0,1 0-1,-1 1 1,0-1-1,2 2 1,-3-3-46,44 44 584,-44-43-568,1-1 1,-1 0 0,1 1-1,-1-1 1,1 1-1,0-1 1,-1 0 0,1 0-1,0 1 1,-1-1-1,1 0 1,0 0 0,-1 0-1,1 0 1,0 0-1,-1 0 1,1 0 0,0 0-1,-1 0 1,1 0-1,0 0 1,-1 0 0,1-1-1,2 1 62,-1 0-6,-1 0 0,1-1 0,0 1-1,-1 0 1,1-1 0,0 1 0,-1-1-1,1 1 1,-1-1 0,1 0 0,2-1-1,8-4 76,14 1-17,-22 3-108,0 1 1,-1-1 0,1 0-1,0 1 1,-1-2 0,1 1-1,3-4 1,1-3 16,-6 7-30,-1 1 1,1-1-1,-1 0 0,1 0 0,0 0 1,0 1-1,0-1 0,0 1 1,0 0-1,4-2 0,27-26-401,-7 16-1500,-7 11 508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40:15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133 107 3072,'0'2'85,"0"-1"0,0 1 0,0-1 0,0 1 0,1-1 0,-1 1 0,0-1 0,1 1 0,-1-1 0,1 1 0,0-1 0,-1 0 0,1 1 0,0-1 0,0 0 0,0 0 0,0 1 0,0-1 0,0 0 0,0 0 0,0 0-1,2 1 1,-1 0 46,9 9 264,-11-11-368,0 0 0,0 0 0,0 0 0,1 1 0,-1-1 0,0 0 0,0 0 0,1 0 1,-1 1-1,0-1 0,1 0 0,-1 0 0,0 0 0,1 0 0,-1 0 0,0 0 0,0 0 0,1 0 0,-1 0 0,0 0 0,1 0 1,-1 0-1,0 0 0,1 0 0,-1 0 0,20 1 448,-4 0-251,-1-1 0,1-1 0,21-2-1,-6-8-116,-8 6-89,-12 3 29,1-1 0,-1 0 0,0 0-1,0-2 1,17-8 0,0-5 289,-41-13-64,13 30-266,0-1-1,-1 1 0,1-1 0,-1 0 0,1 1 0,-1-1 0,0 1 0,0-1 1,0 1-1,0 0 0,0-1 0,0 1 0,0 0 0,0 0 0,0 0 0,0 0 0,-1 0 0,1 0 1,-1 0-1,1 0 0,0 0 0,-1 1 0,1-1 0,-1 0 0,0 1 0,-2-1 0,-29-15-101,30 15 83,1-1 0,-1 1 0,1 0 0,-1 0 0,1 0 0,-1 0 0,0 0 0,1 1 0,-1-1 0,0 1 0,0-1 0,0 1 0,1 0 0,-1 0 0,0 1 0,0-1 0,0 0 0,1 1 0,-1 0 0,0 0 0,1 0 0,-1 0 0,1 0 0,-1 0-1,1 0 1,-5 4 0,-1 0-16,0-1-1,-15 6 0,-10 5 45,-4 11 97,6-10 165,23-13-205,0 1 0,1 0 0,-1 0 0,1 1 0,-12 11 0,-3 8 325,-18 27 1,20-20 38,19-29-415,0 0 1,0 0-1,0 0 0,1 0 1,-1 0-1,0 0 1,1 0-1,0 0 1,-1 1-1,1-1 0,0 0 1,1 4-1,3 2 26,0 0-1,0 0 1,1 0-1,1-1 1,-1 0-1,8 7 1,-10-11-4,0 0 1,1-1-1,-1 1 1,1-1-1,-1 0 1,1 0 0,0 0-1,0 0 1,8 1-1,0 0 109,25 3-1,-8-3 97,-19-1-181,-2 0 1,-1 0 1,15 0-1,21-7 176,-29 3-275,25-1 0,-23 3-409,23-3 0,-34 2 330,0 0 1,0-1 0,0 1-1,-1-1 1,8-4 0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40:16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4224,'0'0'1568,"0"0"-1216,15 0-96,-15 0 1120,16 0-800,15 0 480,-15 0-608,15 0-64,15-15-224,-14 15 32,-1 0-96,0 0-5472,0 0 2912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40:16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0 2400,'13'13'779,"-13"-13"-772,1 0-1,-1 1 1,0-1 0,0 0 0,0 0 0,0 0 0,0 0 0,1 0 0,-1 1 0,0-1 0,0 0 0,0 0 0,1 0 0,-1 0 0,0 0 0,0 0 0,0 0 0,1 0 0,-1 0-1,0 0 1,0 0 0,0 0 0,1 0 0,-1 0 0,0 0 0,0 0 0,0 0 0,1 0 0,-1 0 0,0 0 0,0 0 0,0 0 0,1 0 0,-1-1 0,0 1 0,0 0 0,0 0 0,0 0-1,1 0 1,-1 0 0,0 0 0,0-1 0,21-9 255,-21 10-247,0-1 0,0 1 0,0 0 1,1 0-1,-1 0 0,0 0 0,0 0 1,0-1-1,0 1 0,1 0 0,-1 0 1,0 0-1,0 0 0,0 0 0,1 0 1,-1 0-1,0 0 0,0 0 0,0 0 1,1 0-1,-1 0 0,0 0 0,0 0 1,0 0-1,1 0 0,-1 0 0,0 0 1,0 0-1,0 0 0,1 0 0,-1 0 1,0 0-1,0 0 0,0 0 0,0 1 1,1-1-1,-1 0 0,0 0 1,0 0-1,0 0 0,0 0 0,1 1 1,0 0 33,1 1 1,0-1-1,0 0 1,0 0-1,0 0 1,0 0 0,0 0-1,0 0 1,0 0-1,1-1 1,1 1-1,-1 0-20,0-1 0,-1 1-1,1 0 1,0 0 0,-1 0-1,1 0 1,-1 0 0,1 1-1,-1-1 1,0 1 0,3 2-1,-4-3-20,3 3 50,0 0-1,0 0 1,0 0-1,-1 1 0,5 8 1,-7-11-41,0 1 0,0-1 0,0 0 1,-1 1-1,1 0 0,-1-1 0,0 1 1,0-1-1,0 1 0,0-1 0,0 1 0,0-1 1,-1 1-1,1-1 0,-1 1 0,-1 3 0,-1 0 45,1-1 0,-1 1 0,-1-1 0,1 1 0,-1-1 0,-7 7 0,-31 31 570,26-27-434,11-12-76,0 1 0,-1-1-1,1 0 1,-10 6-1,4-4 23,-12 8 394,-1 1-185,25-14-339,0-1 0,0 0 0,0 1 0,-1-1 0,1 0 0,0 1 0,0-1 0,0 0 0,0 0 0,0 0 0,0 0 0,0 0 0,0 0 0,0 0 0,1 0 0,2-1-25,-1 1 1,1-1-1,0 0 1,-1 0-1,1-1 0,-1 1 1,1-1-1,-1 1 1,1-1-1,-1 0 0,0-1 1,0 1-1,0 0 0,3-4 1,18-12-940,-16 14 630,1 0 0,18-6 0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40:16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203 141 3488,'0'0'1280,"0"0"-992,0 15-64,0-15 640,0 16-512,0 15 704,0 16-608,-15 0 288,15 15-448,-16-15 256,16 0-288,-15-1 416,-1-15-384,-15-15 352,15 0-352,-31-1 64,1-15-224</inkml:trace>
  <inkml:trace contextRef="#ctx0" brushRef="#br0" timeOffset="1">234 1 3904,'0'0'1440,"0"0"-1120,32 0-96,-32 0 384,15 0-384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40:17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139 687 3488,'-13'13'1115,"13"-12"-1101,0-1 1,0 0 0,0 0-1,0 1 1,-1-1 0,1 0 0,0 0-1,0 0 1,-1 1 0,1-1-1,0 0 1,0 0 0,-1 0 0,1 0-1,0 1 1,0-1 0,-1 0-1,1 0 1,0 0 0,-1 0 0,1 0-1,0 0 1,-1 0 0,1 0-1,0 0 1,0 0 0,-1 0 0,1 0-1,0 0 1,-1 0 0,1 0-1,0 0 1,-1 0 0,1-1 0,0 1-1,-1 0 1,1 0 17,0 0-1,-1-1 1,1 1 0,0 0 0,-1 0-1,1 0 1,0 0 0,0 0-1,-1 0 1,1 0 0,0 0-1,-1 0 1,1 0 0,0 0 0,-1 0-1,1 0 1,0 0 0,-1 0-1,1 0 1,0 0 0,0 0-1,-1 0 1,1 0 0,0 0-1,-1 1 1,1-1 0,0 0 0,0 0-1,-1 0 1,1 1 0,0-1-1,0 0 1,0 0 0,-1 0-1,1 1 1,0-1 0,-11 11 688,11-11-659,-1 1-1,1-1 1,-1 0 0,1 1 0,-1-1 0,1 0 0,-1 1-1,1-1 1,-1 0 0,1 0 0,-1 0 0,0 1 0,1-1-1,-1 0 1,1 0 0,-1 0 0,0 0 0,1 0-1,-1 0 1,1 0 0,-1 0 0,0-1 0,1 1 0,-1 0-1,0 0 1,1-1 59,-2 1-6,0 0 0,0 0 0,0 0 0,0-1 0,0 1 0,1-1 0,-1 1-1,0-1 1,0 0 0,1 1 0,-1-1 0,0 0 0,1 0 0,-1 0 0,1-1 0,-1 1 0,1 0 0,-3-3 0,-11-8 516,15 12-618,-1 0 0,0-1 0,0 1 0,0 0 0,1-1 0,-1 1 0,0 0 1,1-1-1,-1 1 0,0-1 0,1 1 0,-1-1 0,0 1 0,1-1 0,-1 1 0,1-1 0,-1 0 1,1 1-1,-1-1 0,1 0 0,-1 1 0,1-1 0,0 0 0,0 0 0,-1 0 0,1 1 1,0-1-1,0 0 0,0 0 0,0 0 0,0 1 0,0-1 0,0 0 0,0 0 0,0-1 1,0-2 18,0 0 0,0 0 1,0 0-1,-1-1 0,-1-6 1,-2-1-29,3 7-8,-1 0 0,1-1 0,-1 1-1,2 0 1,-1-1 0,0 1 0,1-1 0,0 1 0,0-1-1,2-6 1,6-47 134,12-63-108,-18 114-36,29-101-8,-27 96-34,1 0 0,0 0 0,1 1 1,0 0-1,16-21 0,-14 24-53,1 0 1,16-12-1,8-8-340,-10 9 384,45-33-1,-54 47 249,-7 5-103,-1-1-42,0-1-8,1 1 0,-1 0 0,1 1 0,0 0 0,0 0 0,7 0 0,-14 1-35,1-1 0,-1 1 0,1 0 0,-1 0 0,1 0-1,-1 0 1,1 0 0,-1 0 0,1 0 0,-1 0 0,1 0 0,-1 0-1,1 0 1,-1 1 0,1-1 0,-1 0 0,1 0 0,-1 0 0,1 1-1,-1-1 1,0 0 0,1 0 0,-1 1 0,1-1 0,-1 0 0,0 1-1,1-1 1,-1 1 0,0-1 0,1 1 0,-1-1 0,0 0 0,0 1-1,0-1 1,1 1 0,-1-1 0,0 1 0,0-1 0,0 1 0,0-1-1,0 1 1,0-1 0,0 1 0,0-1 0,0 2 0,3 3 246,-3-5-221,1 1 0,-1-1 0,1 1 0,-1-1 0,1 1 0,-1 0 0,1-1 0,-1 1 0,1 0 0,-1-1 0,0 1 0,0 0 0,1-1 0,-1 1 0,0 0 0,0 0 0,0-1 0,0 1 0,0 0 0,0 0 0,0-1 0,0 1 0,0 0 0,0 0 0,0-1 0,0 1 0,0 0 0,-1-1 0,1 1 0,0 0 0,-1-1 0,1 1 0,0 0 0,-1-1 0,1 1 0,-1 0 0,0 0 0,0 1 59,0 0-55,0 0 1,0 0 0,0 0 0,0 0 0,-1-1 0,1 1 0,-1 0-1,1-1 1,-1 1 0,1-1 0,-1 0 0,0 1 0,0-1-1,1 0 1,-1 0 0,0 0 0,0 0 0,0-1 0,0 1 0,0 0-1,0-1 1,-1 1 0,1-1 0,-3 0 0,-15 4 52,-11 7 9,-29 4-160,44-12-53,16-3 123,0 0 0,0 0 0,0 0 0,0 0 0,0 0-1,0 0 1,0 0 0,0 0 0,0 0 0,0 0 0,-1 0 0,1 0-1,0 0 1,0 0 0,0 0 0,0 0 0,0 0 0,0 0-1,0 0 1,0 0 0,0 0 0,0 0 0,-1 0 0,1 0 0,0 0-1,0 0 1,0 0 0,0 0 0,0 0 0,0 0 0,0 0 0,0 0-1,0 0 1,0 0 0,0 0 0,0 1 0,0-1 0,0 0 0,0 0-1,0 0 1,0 0 0,0 0 0,0 0 0,0 0 0,0 0 0,0 0-1,0 0 1,0 1 0,0-1 0,0 0 0,0 0 0,0 0 0,0 0-1,0 0 1,0 0 0,0 0 0,0 1-8,0 0 1,0 0-1,1 0 1,-1-1-1,0 1 1,0 0 0,1 0-1,-1-1 1,1 1-1,-1 0 1,1-1-1,-1 1 1,1 0-1,-1-1 1,1 1-1,-1-1 1,1 1-1,0-1 1,0 1-1,18 10-79,-16-10 77,31 12-230,-24-10 218,8 2 15,-16-4 13,1-1 1,-1 1 0,0 0 0,0-1 0,0 1 0,0 0 0,0 0 0,0 0 0,0 1 0,0-1-1,1 2 1,8 13 9,9-3 32,-19-13-40,-1 0-1,0 0 1,0 0 0,1 0 0,-1 0 0,0 0 0,0 0 0,0 0 0,1 0 0,-1 0-1,0 0 1,0 0 0,0 0 0,1 1 0,-1-1 0,0 0 0,0 0 0,0 0 0,0 0 0,1 1-1,-1-1 1,0 0 0,0 0 0,0 0 0,0 0 0,0 1 0,0-1 0,0 0 0,0 0-1,0 1 1,1-1 0,-1 0 0,0 0 0,0 1 0,-1 1 2,1-1 0,0 1 1,-1-1-1,1 1 0,-1 0 0,1-1 0,-1 1 1,0-1-1,0 1 0,-1 2 0,-3 4-19,4-7 17,1 0-1,0 0 1,-1 0 0,1 0 0,-1 0 0,1-1 0,-1 1 0,1 0 0,-1 0 0,1-1 0,-1 1 0,0 0 0,0-1 0,1 1 0,-1-1-1,0 1 1,0-1 0,0 1 0,1-1 0,-1 0 0,0 1 0,0-1 0,0 0 0,0 1 0,0-1 0,-1 0 0,-10 3 62,-3 2 22,12-3-62,0-1 0,-1 0 0,1 0 1,0 0-1,-1-1 0,1 1 0,-5 0 0,-18-4-511,26 3 451,0 0 1,0 0 0,-1 0 0,1 0 0,0 0 0,0 0 0,0 0 0,0 0-1,0 0 1,0 0 0,0 0 0,0 0 0,-1 0 0,1 0 0,0 0 0,0 0-1,0 0 1,0-1 0,0 1 0,0 0 0,0 0 0,0 0 0,0 0 0,0 0-1,0 0 1,0 0 0,0 0 0,-1-1 0,1 1 0,0 0 0,0 0-1,0 0 1,0 0 0,0 0 0,0 0 0,0 0 0,0-1 0,0 1 0,0 0-1,0 0 1,0 0 0,1 0 0,-1 0 0,0 0 0,0-1 0,10-5-2465,5 3-194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40:17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0 4384,'0'0'1424,"5"0"-854,16 0-175,-16 0 352,-3 0-187,-1 0-521,0 0 1,0 0-1,0 0 0,-1 1 1,1-1-1,0 0 0,0 0 1,0 0-1,-1 0 1,1 1-1,0-1 0,-1 0 1,1 1-1,0-1 0,0 1 1,-1-1-1,1 1 1,-1-1-1,2 1 0,16 12 656,3-3-513,-19-9-171,-1 0 0,1 0 1,-1 0-1,1 0 0,-1 0 1,0 0-1,0 1 0,1-1 1,-1 0-1,0 1 0,0-1 1,0 1-1,0-1 0,0 1 1,-1 0-1,2 1 0,-2-2-1,0 0 1,1 0-1,-1 0 0,0 0 0,0 0 0,0 0 0,0 0 0,0 0 1,0 0-1,0 0 0,0 0 0,0 0 0,0 0 0,0 0 1,0 0-1,-1 0 0,1 0 0,0 0 0,-1 0 0,1-1 1,-2 3-1,-2-1 48,-2 4 44,-2 17 10,6-21-98,0 1 0,-1-1 1,1 0-1,-1 0 0,1 0 1,-5 2-1,-14 13 24,8-5-66,9-8-4,-1 0 1,0 1-1,1 0 0,0-1 0,-5 8 1,4-1-21,-5 7 114,9-18-54,1 1-1,0-1 0,-1 1 0,1-1 0,0 0 1,-1 1-1,1-1 0,0 1 0,0-1 0,-1 1 1,1-1-1,0 1 0,0-1 0,0 1 0,0-1 1,0 1-1,0-1 0,0 1 0,0-1 0,0 1 1,0 0-1,0-1 0,0 1 0,0-1 0,0 1 0,0 0 1,1 3 165,2-4 73,-3 0-240,1 0 1,-1 0-1,0 0 1,1 0 0,-1 0-1,1 0 1,-1 0-1,0 0 1,1 0-1,-1 0 1,1 0 0,-1 0-1,0-1 1,1 1-1,-1 0 1,0 0 0,1 0-1,-1-1 1,0 1-1,1 0 1,-1-1-1,0 1 1,1 0 0,-1 0-1,0-1 1,0 1-1,1-1 1,7-7 113,18 3-638,5-8-2079,0-3 704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40:18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18 3488,'0'0'1115,"5"-3"-673,15-7-31,-18 9-272,0 0 0,0 1 0,-1-1-1,1 1 1,0-1 0,0 1 0,0 0 0,0-1 0,-1 1 0,1 0 0,0 0 0,0 1 0,0-1 0,2 1 0,0-1 289,-4 0-420,0 0 1,0 0-1,1 0 0,-1 0 1,0 0-1,0 0 1,0 0-1,0 0 1,0 0-1,0 0 0,0 0 1,0 0-1,0 0 1,0 0-1,1 0 0,-1 0 1,0 0-1,0 0 1,0 0-1,0 0 1,0 0-1,0 0 0,0 0 1,0 0-1,0 0 1,0 0-1,0 0 1,0 1-1,1-1 0,-1 0 1,0 0-1,0 0 1,0 0-1,0 0 0,0 0 1,0 0-1,0 0 1,0 0-1,0 0 1,0 0-1,0 0 0,0 1 1,0-1-1,0 0 1,0 0-1,0 0 1,0 0-1,0 0 0,0 0 1,0 0-1,0 0 1,0 0-1,0 0 0,0 1 1,0-1-1,0 0 1,0 0 9,0 1 0,0 0 1,0-1-1,0 1 0,0-1 0,0 1 1,0-1-1,1 1 0,-1-1 0,0 1 1,0 0-1,1-1 0,-1 1 0,0-1 1,1 0-1,-1 1 0,0-1 0,1 1 1,-1-1-1,1 1 0,-1-1 1,1 0-1,0 1 0,0-1-9,-1 1 0,1-1 0,-1 1 0,1-1 0,-1 1 0,1-1-1,-1 1 1,1-1 0,-1 1 0,1 0 0,-1-1 0,1 1 0,-1 0 0,0-1 0,0 1 0,1 0 0,-1-1 0,0 1 0,0 0-1,0 0 1,0-1 0,0 1 0,1 0 0,-2 0 0,1 7 70,0 0 0,-1-1 0,0 1 0,-1-1 0,0 0 0,-5 15 0,2-8 3,2-7-66,-1 0 0,0-1 0,0 1 0,0-1 0,-1 0 0,0 0 0,-10 9 0,2 0 85,8-2-42,-5-8-75,5 2-57,5-6 49,0-1 0,-1 0 1,1 1-1,0-1 0,0 0 0,-1 1 0,1-1 0,0 0 0,0 1 0,-1-1 0,1 0 0,0 1 0,-1-1 0,1 0 0,0 0 0,-1 0 0,1 1 0,0-1 0,-1 0 0,1 0 0,-1 0 0,1 0 0,0 0 0,-1 0 0,1 1 0,-1-1 0,1 0 0,-1 0 0,1 0 0,-1-1 0,-2 1-440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40:18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5824,'0'0'2144,"0"0"-1664,16 16-128,-1-16 640,1 0-608,-1 0 416,17 0-480,-1 0 416,-16 0-448,16-16-192,1 16-96,-1-16-2976,-16 16 1632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40:18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0 438 5216,'10'-9'1001,"1"0"0,17-10 0,-12 9-426,-9 5-440,0 1 0,0 0 0,0 0 0,1 1 0,-1 0 0,12-3-1,-4 4-25,14-4 44,3-9 18,-17 7-97,3-1-25,11-5 171,48-31-1,-69 38-176,1 1-1,-1-1 0,0-1 1,-1 1-1,0-1 0,0 0 1,-1-1-1,0 0 1,7-12-1,-6 5-2,11-30 1,-16 42-34,-1 0 0,0-1 0,0 1 0,0 0 0,-1-1 0,0 1 0,1-1 0,-2 1 0,1-1 0,0 1 0,-3-8 0,-7-9 73,8 11 1,2 9-73,0 0 0,0 1 0,0-1 0,0 0 0,0 1 0,0-1 0,0 0 0,0 1 0,0-1 0,0 0 0,-1 1 0,1-1 0,0 0 0,0 1 0,-1-1 0,1 1 0,-1-1 0,1 0 0,0 1 0,-1-1 0,1 1 0,-1-1 0,1 1 0,-1 0 0,1-1 0,-1 1 0,1-1 0,-1 1-1,0 0 1,1-1 0,-1 1 0,0 0 0,1 0 0,-1 0 0,1-1 0,-1 1 0,0 0 0,0 0 0,0 0 0,-6 0 99,5 0-88,1-1 1,-1 1-1,1 0 0,-1 0 1,0 0-1,1 1 0,-1-1 1,0 0-1,1 1 0,-1-1 1,1 1-1,-1-1 0,1 1 1,-1 0-1,-1 0 0,-13 13 251,-25 26-1,23-21-13,-29 36 289,0-1-77,41-47-446,0 0-1,0 1 0,1 0 0,0 0 1,0 0-1,0 0 0,-4 14 0,-6 11-9,14-31-10,0-1 0,0 1 0,0-1 0,0 1 0,0-1 1,1 1-1,-1 0 0,1-1 0,-1 1 0,1 0 0,0 0 1,-1-1-1,1 1 0,0 0 0,0 0 0,0-1 1,0 1-1,1 0 0,-1 0 0,0-1 0,1 1 0,-1 0 1,1 0-1,0-1 0,-1 1 0,2 1 0,-1-1 51,0 0-1,0 0 1,0 0 0,1 0-1,-1-1 1,0 1 0,1 0-1,-1-1 1,1 1 0,0-1-1,0 0 1,-1 1-1,1-1 1,0 0 0,2 1-1,0-1 39,0 1 0,0-2 0,1 1-1,-1 0 1,0-1 0,8 0 0,8 3-630,9 10 54</inkml:trace>
  <inkml:trace contextRef="#ctx0" brushRef="#br0" timeOffset="1">530 360 4320,'0'0'1392,"2"0"-848,11 0 794,-13 2-692,0-1-621,1 0-1,-1-1 1,0 1 0,0-1 0,0 1-1,0 0 1,1-1 0,-1 1 0,0-1-1,1 1 1,-1-1 0,0 1 0,1-1-1,-1 1 1,1-1 0,-1 1 0,1-1-1,-1 1 1,1-1 0,-1 0 0,1 1-1,-1-1 1,1 0 0,-1 0 0,1 1-1,0-1 1,-1 0 0,1 0 0,-1 0-1,1 0 1,0 1 0,-1-1 0,1 0-1,0 0 1,0-1 0,8 4 129,2 7 155,-1-7-215,-9-3-84,0 1-1,0-1 1,0 0-1,0 0 1,-1 1-1,1-1 1,0 0-1,0 1 1,0-1-1,0 1 1,-1-1-1,1 1 1,0-1-1,0 1 1,-1 0-1,1-1 1,-1 1 0,1 0-1,0 0 1,-1-1-1,1 1 1,-1 0-1,0 0 1,1 0-1,-1 0 1,5 7 50,-4-6-33,0-1 0,0 0 0,0 1 0,0-1 0,-1 1 0,1-1-1,-1 1 1,1 0 0,-1-1 0,1 1 0,-1-1 0,0 1 0,0 0 0,0 2 0,0 0 27,0 0 0,-1 0 1,0 0-1,1 0 1,-1 0-1,-1-1 0,1 1 1,-1 0-1,-3 5 1,0 22 398,-5-18-330,9-12-123,1-1 1,0 1 0,-1-1-1,1 1 1,0-1-1,-1 1 1,1-1 0,0 1-1,0 0 1,-1-1-1,1 1 1,0-1 0,0 1-1,0 0 1,0-1 0,0 1-1,0-1 1,0 1-1,0 0 1,0-1 0,0 1-1,0-1 1,0 1 0,1 0-1,-1 0 1,0-1 20,0 0-12,0 0 1,0 0-1,0 0 1,0 0-1,0 1 1,0-1-1,0 0 1,0 0-1,0 0 0,0 0 1,0 0-1,0 0 1,0 0-1,0 0 1,0 0-1,0 0 1,0 1-1,0-1 1,0 0-1,0 0 0,0 0 1,0 0-1,0 0 1,0 0-1,0 0 1,0 0-1,0 0 1,0 0-1,1 0 0,-1 0 1,0 0-1,0 1 1,0-1-1,0 0 1,0 0-1,0 0 1,0 0-1,0 0 1,0 0-1,0 0 0,0 0 1,0 0-1,1 0 1,-1 0-1,0 0 1,0 0-1,0 0 1,0 0-1,0 0 0,0 0 1,0 0-1,0 0 1,0 0-1,0 0 1,1 0-1,-1 0 1,28 0 982,-12 0-672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33:37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1 168 1888,'0'0'613,"0"0"-367,0 0-54,0 0 181,0 0-32,0 0 289,0 0-140,0 0 22,0 0-149,0 0 79,0 0-266,2 0-426,5 0 61,-3 1 320,0-1 0,0 0 0,1 0 0,-1-1 0,0 1 0,0-1 0,5-1-1,-1-3-20,-7 4-85,0 1-1,1-1 1,-1 0-1,1 0 1,-1 0-1,1 1 1,-1-1-1,1 1 1,-1-1 0,1 1-1,0 0 1,-1-1-1,3 1 1,25 1 178,-18 0-189,1 0 1,-1-2 0,0 1 0,21-4 0,-17-2 120,-12 5-112,1 0 0,-1-1-1,0 1 1,1 1 0,-1-1 0,1 0 0,-1 1 0,5 0 0,7 0 42,-8 0-40,1 0 1,0 0-1,-1 0 1,10-3-1,-11 1-25,6-1-23,-1 1-1,1 0 1,0 0 0,13 0-1,-2 2-79,-4 1-5,35-4-1,-34 0 139,9-2 73,44 0-1,-28 5-52,-5 1-11,46-5 0,-54 0-39,-4 0 0,37-1 0,45-3-70,-2 0 65,-42 9 111,102-4 140,-88-8-251,-38 8 20,85-12 23,-79 8-86,-1 2-1,85 2 1,-112 3 60,79-9-166,-11 2-2,598 7 1068,-684 0-848,-2-12-95,0 24-2268,0-12 1531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40:24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76 3136,'0'-75'4549,"0"76"-4544,0 1-1,0-1 1,0 1-1,-1-1 0,1 0 1,-1 1-1,1-1 1,-1 1-1,0-1 1,1 0-1,-1 0 1,0 1-1,0-1 1,0 0-1,0 0 1,0 0-1,-2 1 1,1 0 21,1 0 1,-1 0-1,0 0 1,1 0 0,0 0-1,-1 0 1,1 0-1,-2 5 1,-15 68 666,12-54-454,-5 40-1,8-42-116,-8 31-1,-21 33 285,21-53-278,-6 18-75,13-30-40,3-14 4,0 1 1,0 0 0,0 0 0,-1-1-1,0 1 1,0-1 0,-2 5 0,-1-1 34,3-7-11,1 0 0,0 1 0,0-1 0,0 1 0,1-1 0,-1 1 1,0-1-1,0 1 0,1 0 0,-1 0 0,1-1 0,-1 4 0,1-7-42,1 0-1,0-1 0,-1 1 0,1 0 0,0-1 0,0 1 1,0 0-1,1 0 0,-1 0 0,0 0 0,1 0 0,0 0 1,-1 0-1,1 0 0,0 0 0,4-2 0,18-22-420,-4-5-325,-2 1 1,17-42-1,-19 28 352,-11 28 243,10-20 0,11-11-8,-5 3 16,5 8 86,-18 17 105,-7 16-31,0 0 0,0 0 0,1 0 0,-1 0 0,0 0 0,1 1 0,0-1 0,-1 1 0,1-1 1,0 1-1,1-1 0,-1 1 0,0 0 0,4-2 0,-4 2 16,0 1 1,0-1-1,0 1 1,1 0-1,-1-1 1,0 1 0,1 0-1,-1 1 1,1-1-1,-1 0 1,1 1-1,0-1 1,-1 1-1,1 0 1,0 0-1,-1 0 1,1 0-1,0 0 1,-1 1-1,1-1 1,-1 1-1,1 0 1,-1 0 0,1 0-1,-1 0 1,1 0-1,-1 0 1,0 0-1,4 4 1,6 2 35,-6-4 14,-1 1 1,1 0-1,-1 0 0,8 8 1,-5-4 17,30 31-28,-34-35-36,0 1-1,-1 0 1,1 0 0,-1 0-1,0 0 1,3 7-1,-6-11-20,1 0 0,-1 0 1,0 0-1,0 0 0,1 0 0,-1 0 0,0 0 0,0 1 1,0-1-1,0 0 0,-1 0 0,1 0 0,0 0 0,0 0 1,-1 0-1,1 0 0,0 0 0,-1 0 0,1 0 0,-1 0 1,1 0-1,-1 0 0,0 0 0,-1 1 0,-2 5 113,3-5-165,0 0 1,-1 0-1,1 0 1,0 0-1,0 0 1,-1 0-1,1-1 1,-1 1-1,0 0 1,1-1-1,-1 1 1,0-1-1,-4 3 1,-1 0-136,4-2 61,-1 0 0,1 0-1,-1 0 1,0 0 0,0-1-1,0 0 1,0 1 0,0-1 0,0-1-1,0 1 1,0-1 0,0 1 0,0-1-1,-8-1 1,-2 1-33,7 0 91,1 1 0,0 0 0,-11 3 0,-7 0 25,23-4 31,-1 0 0,1-1 0,-1 1 0,1 0 0,0-1 0,-1 1-1,1-1 1,0 1 0,-3-2 0,3 1 9,0 0 0,-1 1 0,1-1 0,-1 1 0,1-1 0,-1 1 0,0-1 0,1 1 0,-4 0 0,-23 0 601,25 0-245,6 2-58,1 2-142,-1 0-61,1 0 1,0-1-1,-1 1 0,7 3 0,5 0 82,0-2 0,0 0 0,31 7 0,-12-5 185,-3 4-134,-2-6-128,-14 1-51,-12-5-30,1 0-1,-1 0 0,0 0 1,0 0-1,1 0 1,-1-1-1,6 1 0,-2-1 23,13 1 285,-20 0-327,1-1-1,-1 0 1,0 0-1,1 0 1,-1 1-1,1-1 0,-1 0 1,0 1-1,1-1 1,-1 0-1,0 1 1,0-1-1,1 0 0,-1 1 1,0-1-1,0 1 1,1-1-1,-1 0 1,0 1-1,0-1 0,0 1 1,0-1-1,0 1 1,0-1-1,0 1 1,0-1-1,0 0 0,0 1 1,0 0-1,0 2 289,0-3-160,0 0-166,0-3-341,0 3 293,0-1 0,0 1-1,0-1 1,0 1 0,0-1 0,0 1 0,0-1 0,0 1-1,1-1 1,-1 1 0,0-1 0,0 1 0,0-1 0,0 1-1,1-1 1,-1 1 0,0 0 0,0-1 0,1 1 0,-1 0-1,0-1 1,1 1 0,-1-1 0,1 1 0,-1 0-1,0 0 1,1-1 0,-1 1 0,1 0 0,-1 0 0,1 0-1,-1-1 1,0 1 0,1 0 0,-1 0 0,1 0 0,-1 0-1,1 0 1,-1 0 0,1 0 0,0 0 0,2 0-3290,-3 0 1066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40:24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17 3232,'0'0'1035,"0"0"-614,0-2-80,0-3 189,0 4-123,4 2 57,7-9 92,-7 7-459,-1 1 0,0 0 0,0-1-1,1 1 1,-1 1 0,6 0-1,-6-1-85,3 0-8,12 1 5,-18-1-6,1 1 0,-1-1-1,1 0 1,-1 0 0,0 1 0,1-1 0,-1 0-1,0 0 1,1 1 0,-1-1 0,0 0-1,1 1 1,-1-1 0,0 1 0,0-1 0,1 0-1,-1 1 1,0-1 0,0 1 0,0-1-1,1 1 1,-1-1 0,0 0 0,0 1 0,0-1-1,0 1 1,0-1 0,0 1 0,0 0-1,2 4 69,11 5 100,-6-7-111,-6-2-53,-1-1 0,1 0 0,-1 0 0,1 0 1,-1 0-1,1 1 0,-1-1 0,0 0 0,1 1 1,-1-1-1,1 0 0,-1 0 0,0 1 0,1-1 0,-1 1 1,0-1-1,1 0 0,-1 1 0,0-1 0,0 1 1,1-1-1,-1 1 0,0-1 0,0 1 0,0-1 1,0 1-1,0-1 0,0 1 0,1-1 0,-1 1 0,0-1 1,0 1-1,-1-1 0,1 1 0,0-1 0,0 1 1,0 0-1,0 61 495,0-62-500,0 1 1,0-1-1,0 1 1,0-1-1,0 1 1,0-1-1,0 1 1,0-1-1,0 1 0,0-1 1,0 1-1,0-1 1,0 1-1,0-1 1,0 1-1,-1-1 0,1 1 1,0-1-1,0 0 1,-1 1-1,1-1 1,0 1-1,-1-1 0,1 0 1,0 1-1,-1-1 1,1 0-1,0 1 1,-1-1-1,1 0 0,-2 1 1,-4 3 139,5-2-117,-1-1 1,1 1 0,0 0-1,0 0 1,0-1 0,1 1-1,-1 0 1,-1 3 0,2-3 3,-1 1 0,0-1 0,0 1 0,0-1 0,-1 1 0,1-1 0,-1 0 0,-2 4 0,-17 10 175,10-1-16,-6-2 103,13-10-226,0-1 0,0 1 0,1 0-1,-1-1 1,1 2 0,-1-1-1,1 0 1,0 1 0,-2 3 0,0 6 85,-2-8-99,7-5-48,-1 0 0,1 0-1,-1 0 1,1 1-1,0-1 1,-1 0 0,1 1-1,0-1 1,-1 0-1,1 1 1,0-1 0,-1 1-1,1-1 1,0 0-1,-1 1 1,1-1-1,0 1 1,0-1 0,0 1-1,0-1 1,-1 1-1,1-1 1,0 1 0,0-1-1,0 1 1,0-1-1,0 1 1,0-1 0,0 1-1,0-1 1,1 1-1,-1 0 2,0 0 0,-1 0-1,1 0 1,1 0 0,-1-1-1,0 1 1,0 0 0,0 0-1,0 0 1,1 0 0,-1-1-1,0 1 1,1 1 0,0-1 10,1-1 0,-1 1 0,0-1 0,0 1 1,1-1-1,-1 0 0,0 0 0,1 0 0,-1 0 1,0 0-1,1 0 0,-1 0 0,0 0 0,0 0 1,1-1-1,-1 1 0,0 0 0,2-2 0,4-9 57,-7 10-93,0 0-1,1 0 1,-1 0 0,1 0-1,-1 0 1,1 0 0,0 0-1,-1 0 1,1 1-1,0-1 1,0 0 0,-1 0-1,1 1 1,0-1 0,1-1-1,14-3-1752,0-8 470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40:25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1 2912,'0'0'923,"0"0"-550,0 0-69,0 0 405,0 0-154,0 0 143,0 0-218,0 0 27,0 0-134,0 3 118,0-1-404,0 0-1,-1 0 1,1 0 0,-1 0-1,0 0 1,1 1-1,-1-1 1,0 0 0,-2 2-1,-7 19 557,-15 33-236,18-42-305,0 0 1,1 0-1,-6 23 0,9-24-20,2-6-33,0 1 1,-1-1-1,-1 1 1,1-1-1,-4 8 1,3-10-25,1 1 0,-1-1 0,1 1 0,1-1-1,-1 1 1,1-1 0,0 1 0,0 10 0,1-13 50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40:26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3904,'0'0'1253,"2"-2"-762,11-11 613,-13 13-555,0 0 102,0 0-182,0 0 123,1 1-541,-1 0 1,0 0-1,0 0 1,0 0-1,0 0 0,0 0 1,0 0-1,0 0 1,0 0-1,-1 2 0,1-3-48,0 0-1,0 0 0,0 0 0,0 0 1,0 0-1,0 0 0,0 0 0,0 0 1,0 1-1,0-1 0,0 0 0,0 0 1,0 0-1,0 0 0,0 0 0,0 0 1,0 0-1,0 0 0,0 0 0,0 0 1,0 1-1,0-1 0,0 0 0,1 0 1,-1 0-1,0 0 0,0 0 0,0 0 1,0 0-1,0 0 0,0 0 0,0 0 0,0 0 1,0 0-1,0 0 0,0 0 0,0 0 1,0 0-1,0 1 0,1-1 0,-1 0 1,0 0-1,0 0 0,0 0 0,0 0 1,0 0-1,0 0 0,0 0 0,0 0 1,0 0-1,0 0 0,1 0 0,-1 0 1,0 0-1,0-1 0,0 1 0,0 0 4,1 0-1,-1 0 0,1 0 1,-1 0-1,1 0 0,-1 0 0,0 0 1,1 0-1,-1 1 0,1-1 1,-1 0-1,0 0 0,1 0 0,-1 0 1,1 0-1,-1 1 0,0-1 1,1 0-1,-1 0 0,0 1 1,1-1-1,-1 0 0,0 1 0,0-1 1,1 0-1,-1 1 0,0-1 1,0 0-1,0 1 0,1 0 0,4 5 98,10 0 196,-9-4-253,1 0 29,-1 0 0,1 0 0,0-1 0,-1 1-1,1-1 1,7 0 0,51-1 923,-52 0-1030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40:26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 2560,'0'0'832,"0"0"-517,0-2 26,0-9 582,0 11-911,0 0 0,0 0 0,0 0 0,0 0 0,0 0 0,0 0 0,0 0 0,0-1 0,0 1 0,0 0 0,0 0 0,0 0 0,0 0 0,0 0 1,0 0-1,0 0 0,0 0 0,0 0 0,0 0 0,0-1 0,0 1 0,0 0 0,0 0 0,0 0 0,0 0 0,0 0 0,0 0 0,1 0 1,-1 0-1,0 0 0,0 0 0,0 0 0,0 0 0,0 0 0,0 0 0,0 0 0,0-1 0,0 1 0,0 0 0,0 0 0,0 0 0,1 0 1,-1 0-1,0 0 0,0 0 0,0 0 0,0 0 0,0 0 0,0 0 0,0 0 0,0 0 0,0 0 0,0 0 0,1 0 0,-1 0 0,0 1 0,2-2 92,-1 1-1,1 0 0,0-1 0,0 1 1,-1-1-1,1 1 0,0-1 0,-1 0 0,1 0 1,-1 0-1,1 0 0,-1 0 0,1 0 0,-1 0 1,0 0-1,2-3 0,-2 3-95,1-1 0,-1 1-1,0 0 1,0 0 0,1 0 0,-1 0-1,0 0 1,1 0 0,-1 0-1,1 0 1,-1 1 0,1-1 0,-1 0-1,1 1 1,0-1 0,-1 1 0,1 0-1,0 0 1,2-1 0,-3 1 2,1 0 1,-1 0-1,1 0 1,0 0 0,-1-1-1,1 1 1,-1-1-1,1 1 1,-1-1-1,1 0 1,-1 1-1,3-3 1,-3 2-10,1 0 0,0 0 0,0 0 0,-1 0 0,1 1 0,0-1 0,0 0-1,0 1 1,-1 0 0,1-1 0,0 1 0,4 0 0,-2 0 49,-2-1-22,0 1 0,1 0 0,-1 0 1,0 1-1,1-1 0,-1 0 1,0 1-1,4 0 0,1 3 116,-3-3-83,-1 1 1,1-1-1,-1 1 0,1 0 1,-1 0-1,0 0 0,0 1 1,0-1-1,5 6 0,-4 2 33,-3-7-66,0-1 0,0 0 0,1 0 0,-1 0 0,0 0 1,1 0-1,-1 0 0,3 2 0,9 9 148,-13-12-155,1-1-1,-1 0 0,1 1 1,-1-1-1,1 0 1,0 1-1,-1-1 1,1 0-1,0 0 1,-1 1-1,1-1 1,0 0-1,-1 0 1,1 0-1,0 0 1,-1 0-1,1 0 1,0 0-1,-1 0 1,1 0-1,-1 0 0,1 0 1,0-1-1,2 1 49,-1 0-37,1 0-1,-1 0 1,1 0 0,-1 0 0,1 0-1,-1-1 1,1 1 0,-1-1-1,0 1 1,1-1 0,-1 0 0,0 0-1,1 0 1,-1 0 0,0-1 0,0 1-1,0-1 1,3-2 0,-2 1 12,1 0 1,0 0-1,0 1 1,0-1-1,5-2 1,12-7-136,8-4 11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41:31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10 2080,'0'0'667,"-2"0"-411,-9-3-43,8-3 245,4 12-79,-1-3 91,-16-3-204,16 3-196,0 352 1556,0-346-1581,-1-1-1,-1 0 0,-3 16 1,3-17 33,0 0 0,1 0 1,-2 14-1,3 4 462,0-22-386,0-12-86,0 2-34,0 4-19,0 1 1,0 0-1,0 0 0,0 0 1,0 0-1,0 0 0,1-1 0,-1 1 1,2-3-1,0 0-13,1 0 0,-1 0 0,-1-1 0,1 1 0,-1-1 0,0 1 1,0-1-1,0 1 0,-1-1 0,0 0 0,-1-7 0,1-10-22,0 16 10,0 0 0,0 1 0,1-1 0,0 0 0,1 0 0,-1 0-1,1 1 1,0-1 0,5-7 0,-4 5 15,1 0 0,-1 0-1,3-16 1,-5 17-5,1 0-1,0 1 1,0-1-1,1 1 1,4-10-1,12-10-40,-12 19-6,-1 0 0,6-13 1,-9 15 8,0 0 0,1 0 1,-1 1-1,1-1 0,0 1 1,1 0-1,-1 0 0,1 1 1,0-1-1,0 1 0,0 0 1,1 0-1,-1 1 0,10-5 0,-14 8 35,1 0-1,-1-1 0,0 1 0,1 0 0,-1 0 0,0 0 0,1 0 0,-1 0 0,1 0 0,-1 1 0,0-1 0,1 0 0,-1 1 0,0-1 0,1 1 0,-1-1 0,0 1 0,0 0 0,0 0 1,1-1-1,-1 1 0,0 0 0,0 0 0,0 0 0,0 0 0,-1 0 0,1 0 0,1 2 0,11 8 12,-10-10-14,-1 1 1,1-1-1,-1 1 1,0 0-1,0-1 0,1 1 1,-1 0-1,0 0 1,-1 0-1,1 1 1,0-1-1,1 3 1,15 18-3,-14-19 41,-1 0 1,1 1-1,-1 0 1,0 0-1,-1 0 1,5 11-1,-33 2 367,20-12-390,0 0 1,-1 0-1,1-1 0,-10 7 0,12-10-43,-1 0 1,1-1 0,-1 1 0,1-1 0,-1 0-1,1 0 1,-1 0 0,1-1 0,-1 1 0,-5-1-1,-34 0-100,43-1 123,1 1-1,-1 0 0,1 0 1,-1 0-1,1 0 0,-1 0 1,1 0-1,-1 0 1,1 0-1,-1 0 0,1 0 1,-1 1-1,1-1 0,-1 0 1,1 0-1,-1 0 1,1 0-1,0 1 0,-1-1 1,1 0-1,-1 1 1,1-1-1,0 0 0,-1 1 1,1-1-1,0 0 0,-1 1 1,1-1-1,0 0 1,-1 1-1,1 0 0,-5 6-92,-1-3 34,6-4 67,-1 0 0,1 1 1,-1-1-1,1 0 0,-1 0 1,1 1-1,0-1 0,-1 0 1,1 1-1,0-1 0,-1 1 1,1-1-1,0 0 1,0 1-1,-1-1 0,1 1 1,0-1-1,0 1 0,0-1 1,-1 0-1,1 1 0,0-1 1,0 1-1,0-1 0,0 1 1,0-1-1,0 1 0,0-1 1,0 1-1,0-1 0,0 2 1,1 0 11,-1-1 1,0 1-1,0 0 1,1 0-1,-1-1 0,1 1 1,-1 0-1,1-1 1,0 1-1,-1 0 1,1-1-1,0 1 1,0-1-1,0 1 0,1-1 1,-1 0-1,0 0 1,3 3-1,11 13 394,-8-6-272,-4-5-42,0-1-1,1 0 1,-1 0 0,1 0-1,1 0 1,-1-1 0,1 1-1,6 4 1,15 9 150,-5 5-75,-2-14-35,-15-8-93,0 0 0,0 1 0,0 0 0,7 4 0,15 7 214,-25-13-242,0 0-1,0 1 1,0-1 0,0 0 0,0 0 0,0 1 0,0-1 0,0 1 0,-1-1 0,1 0-1,0 1 1,0 0 0,0-1 0,-1 1 0,1-1 0,0 1 0,-1 0 0,2 1-1,2 4 5,-3-6-14,0 1-1,0-1 0,-1 0 1,1 1-1,0-1 1,0 0-1,0 0 1,-1 0-1,1 0 1,0 1-1,0-1 1,0 0-1,1-1 1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41:32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32 832,'0'0'251,"0"0"-150,0 0 16,0 0 177,0 0-49,0 0 112,0 0-69,0 0 123,-2 0-134,-11 0 299,13-2-448,0-24 694,0 23-593,0 3-160,0 0-15,0 0-6,0 3 26,0-3-74,0 1 1,0-1-1,-1 1 0,1-1 1,0 1-1,0 0 0,0-1 1,0 1-1,0-1 0,-1 1 1,1-1-1,0 1 0,-1-1 1,1 1-1,0-1 0,-1 1 1,1-1-1,0 0 0,-1 1 0,1-1 1,-1 1-1,1-1 0,-2 1 1,2-1-1,-1 1 1,1-1-1,-1 0 1,0 1 0,1-1-1,-1 1 1,1 0-1,-1-1 1,1 1-1,0-1 1,-1 1-1,1 0 1,0-1-1,-1 1 1,1 0 0,0-1-1,0 1 1,-1 0-1,1 0 1,0-1-1,0 1 1,0 0-1,0-1 1,0 2 0,0 2 47,0-1 30,1 1-1,-1 0 0,-1 0 0,1 0 0,0 0 0,-1-1 0,0 1 0,0 0 0,0 0 0,0-1 0,-1 1 1,1-1-1,-1 1 0,-4 5 0,-3 12 88,0 2-21,4-15-119,4-7-21,0 1 0,1-1 0,-1 1 0,0-1 0,0 1 0,1-1-1,-1 1 1,1-1 0,-1 1 0,1 0 0,0-1 0,-1 1 0,1 1 0,0-1 3,0 0 0,0 0 1,-1 0-1,1 0 0,-1 0 0,1 0 0,-1 0 0,0-1 0,0 1 1,0 0-1,-1 2 0,1-3 20,0 1 1,0-1-1,0 1 1,1-1-1,-1 0 1,1 1-1,-1 0 1,1-1 0,-1 1-1,1-1 1,0 3-1,-3 1 176,-7 5-102,7-7-53,3-1 5,0 4 20,-1-20 9,1 6-75,0 1-1,0 0 1,4-15 0,9-2-72,0 4 12,20-40-69,-20 42 106,-10 13-2,-3 5 14,0-1 0,0 0 0,1 1-1,-1-1 1,0 1 0,1-1 0,-1 0 0,1 1 0,-1-1 0,0 1 0,1-1 0,-1 1 0,1-1 0,-1 1 0,1 0 0,0-1 0,-1 1 0,1 0-1,-1-1 1,1 1 0,1-1 0,3-1-6,8-8-48,-13 10 57,0-1 0,0 1 0,0 0 0,0 0 0,0 0 0,0 0 0,0 0 0,0 0 0,0 0 0,0 0 0,0 0 1,0-1-1,0 1 0,1 0 0,-1 0 0,0 0 0,0 0 0,0 0 0,0 0 0,0 0 0,0 0 0,0 0 0,1 0 0,-1 0 0,0 0 0,0 0 1,0 0-1,0 0 0,0 0 0,0 0 0,0 0 0,1 0 0,-1 0 0,0 0 0,0 0 0,0 0 0,0 0 0,0 0 0,0 0 0,0 0 0,1 0 0,-1 0 1,0 0-1,0 0 0,0 0 0,0 1 0,0-1 0,0 0 0,0 0 0,0 0 0,0 0 0,0 0 0,1 0 0,-1 0 0,0 0 0,0 1 0,4 3-8,0-1 9,-1 1 0,1-1-1,-1 1 1,5 6 0,7 21 176,-10-18-48,8-5 32,-11-5-144,0-1 0,0 0 0,-1 1 0,1-1 0,-1 1 0,0 0 0,1 3 0,-1-5-6,-1-1 0,0 1 1,0 0-1,0 0 0,1 0 0,-1 0 1,0 0-1,1 0 0,-1 0 0,1-1 1,-1 1-1,1 0 0,-1 0 0,1-1 1,0 1-1,-1 0 0,1-1 0,1 2 1,4 2 55,-5-2-48,-1-1 0,1 1 0,-1-1 0,1 1 0,-1-1 0,1 1 0,-1-1 1,0 1-1,0-1 0,0 1 0,0 2 0,-1 23 175,1-17-118,0-10-72,0 1-1,0 0 0,0 0 0,0-1 1,0 1-1,0 0 0,0 0 0,0-1 1,0 1-1,-1 0 0,1 0 0,0-1 1,0 1-1,-1 0 0,1-1 0,0 1 1,-1 0-1,1-1 0,-1 1 1,1 0-1,-1-1 0,1 1 0,-1-1 1,1 1-1,-1-1 0,-1 1 0,2 0-23,-1-1-1,1 0 0,-1 1 1,1-1-1,-1 0 1,1 1-1,-1-1 0,1 1 1,0-1-1,-1 1 1,1-1-1,0 1 0,-1-1 1,1 1-1,0-1 1,0 1-1,-1 0 0,1-1 1,0 1-1,0-1 0,0 1 1,0 0-1,0-1 1,0 1-1,0 0 0,0 0 1,0-1-251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41:32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0 2080,'0'16'768,"0"-16"-608,-15 0-32,15 15 416,0 1-320,0 0 128,-16-16-224,1 15 0,15 1-64,0-1 32,-16 1-64,0 0-96,16-16 32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41:32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2400,'0'4'308,"1"-2"-222,-1 0 0,0 0 0,0 0 0,0 0 0,0-1 0,0 1 0,-1 0-1,1 0 1,-1 0 0,0 3 0,-3-1 42,4-4-123,-1 0 0,1 0 0,0 0 0,0 0 1,0 0-1,0 0 0,0 0 0,0 0 0,-1 1 0,1-1 0,0 0 0,0 0 0,0 0 0,0 0 0,0 0 0,0 0 0,0 0 0,0 1 0,0-1 0,-1 0 0,1 0 1,0 0-1,0 0 0,0 0 0,0 1 0,0-1 0,0 0 0,0 0 0,0 0 0,0 0 0,0 0 0,0 1 0,0-1 0,0 0 0,0 0 0,0 0 0,0 0 0,0 0 0,1 1 1,-1-1-1,0 0 0,0 0 0,0 0 0,0 0 0,0 0 0,0 0 0,0 1 0,0-1 0,0 0 0,1 0 0,4 8 79,-4-4-41,0 1 0,0-1 1,-1 0-1,1 0 0,-1 1 1,0-1-1,0 0 0,-1 9 1,0 3-50,2-7 31,-1-6 14,0 0 0,0 1 0,0-1 0,0 0 0,0 0 0,0 0 0,-1 0 0,0 1 0,0 2 1,-6-2-13,2 0-12,4 9 129,1-6-96,0-11 6,0-15 100,2 14-116,2 1-75,0 0 0,0 1-1,0-1 1,-1 0-1,4-6 1,-3 3-19,-3 5 34,0-1 0,0 0-1,0 0 1,1 1 0,0-1 0,-1 1-1,1-1 1,0 1 0,0 0-1,0 0 1,0 0 0,1 0 0,-1 0-1,4-2 1,25-11-79,-30 14 119,0 1 1,0 0 0,0-1-1,0 1 1,0 0-1,-1 0 1,1 0-1,0 0 1,0 0 0,0 0-1,0 0 1,0 0-1,0 1 1,0-1-1,0 0 1,0 0-1,0 1 1,-1-1 0,1 1-1,0-1 1,0 1-1,0-1 1,1 2-1,15 15 547,-13-12-407,-3-5-136,-1 0-1,0 0 1,0 0 0,0 1 0,1-1-1,-1 0 1,0 0 0,0 1 0,0-1-1,0 0 1,1 1 0,-1-1-1,0 0 1,0 0 0,0 1 0,0-1-1,0 0 1,0 1 0,0-1 0,0 0-1,0 1 1,0-1 0,0 0 0,0 1-1,0-1 1,0 31 767,0-28-763,0-1-1,0 1 0,0-1 0,-1 1 0,1-1 0,-2 4 0,-5 2-37,7-8 12,-1 0 0,1 1-1,-1-1 1,1 0 0,0 1-1,-1-1 1,1 0 0,0 1-1,-1-1 1,1 1 0,0-1-1,-1 1 1,1-1 0,0 0-1,0 1 1,0-1 0,-1 1 0,1-1-1,0 1 1,0-1 0,0 1-1,0-1 1,0 1 0,0-1-1,0 1 1,0-1 0,0 1-1,0 0 1,0 61 176,-2-62-736,-9 3-789,11-2 1280,0-1 1,-1 1-1,1 0 1,0 0-1,-1 0 0,1-1 1,0 1-1,0 0 1,0 0-1,0 0 1,0 0-1,0-1 0,0 3 1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41:33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2560,'16'0'960,"-16"0"-768,15 0-32,-15 0 480,31 0-384,-15 0 256,-1 0-288,17 0-64,-17 0-96,1 0 32,-1 0-64,1 0 256,-16 0-160,0 0-32,0 0-64,0 0-2848,0 0 1536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33:40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0 250 1728,'13'0'560,"-13"0"-556,0 0 0,0 0 0,0 0 0,0 0 0,0 0 0,1 0 0,-1 0 0,0 0 0,0 0 0,0 0 0,0 0 0,0 0 0,0 0 0,0 0 0,0 0 0,0 0 0,0 0 0,1 0 0,-1 0 0,0 0 0,0 0 0,0 0 0,0 0 0,0 0 1,0 0-1,0 0 0,0 0 0,0 0 0,0-1 0,0 1 0,0 0 0,0 0 0,1 0 0,-1 0 0,0 0 0,0 0 0,0 0 0,0 0 0,0 0 0,0 0 0,0 0 0,0 0 0,0-1 0,0 1 0,0 0 0,0 0 0,0 0 0,0 0 0,0 0 0,0 0 0,0 0 0,0 0 0,0 0 0,0 0 0,0-1 0,0 1 0,0-10 215,0 10-209,0 0 0,0 0 1,-1 0-1,1-1 0,0 1 0,0 0 0,0 0 1,0 0-1,0 0 0,0 0 0,0 0 0,0 0 0,0 0 1,0 0-1,0 0 0,0-1 0,0 1 0,0 0 1,1 0-1,-1 0 0,0 0 0,0 0 0,0 0 1,0 0-1,0 0 0,0 0 0,0 0 0,0 0 1,0 0-1,0 0 0,0-1 0,0 1 0,0 0 1,0 0-1,0 0 0,0 0 0,1 0 0,-1 0 1,0 0-1,0 0 0,0 0 0,0 0 0,0 0 1,0 0-1,0 0 0,0 0 0,0 0 0,0 0 1,1 0-1,-1 0 0,0 0 0,0 0 0,0 0 1,0 0-1,0 0 0,0 0 0,26 0 1052,-26 0-1055,0 0 1,0 0-1,1 0 1,-1 0-1,0 0 1,0 0 0,0 0-1,0 0 1,0 0-1,0 0 1,0 0-1,0 0 1,0 0 0,0 0-1,0 0 1,1 0-1,-1 0 1,0 0 0,0 0-1,0 0 1,0 0-1,0 0 1,0 0-1,0 0 1,0 0 0,0 0-1,0 0 1,0 0-1,0 0 1,1 0-1,-1 0 1,0 0 0,0 0-1,0 0 1,0 0-1,0-1 1,0 1 0,0 0-1,0 0 1,0 0-1,0 0 1,0 0-1,0 0 1,0 0 0,0 0-1,0 0 1,0 0-1,0-1 1,0 1-1,0 0 1,0 0 0,0 0-1,0 0 1,0 0-1,0 0 1,0 0 0,0-11 1191,0 9-879,0 2 144,0 0-149,0 0-64,0 0-155,0 0-155,296 0 1574,-274-1-1553,33-6 1,-32 4 72,35-2-1,38-2 70,8-1-117,-73 8-6,-1 0 10,34-3 0,1-7 19,8 4 38,-36 2-27,68-5-63,6 1-33,-6 1 17,-77 6 121,40-7 1,-37 4-37,29-1 11,-30 0-17,-9 1 43,40 0 0,-31 2-37,42-6 0,-52 5-38,13-2 2,5-1 171,65-2-1,-96 8-146,0-1-1,0 0 0,0 0 1,0-1-1,13-4 0,-16 4-4,-1 2-9,0-1 0,-1 1-1,1-1 1,0 1-1,0 0 1,-1 0-1,5 0 1,-5 0-6,0 1-1,0-1 1,0 0 0,0 0 0,-1 0-1,1-1 1,0 1 0,0 0 0,0-1-1,3-1 1,3-3-1,-7 4 6,0 1 0,1-1 0,-1 0 0,1 0 0,-1 0 0,1 1 1,-1-1-1,1 1 0,0-1 0,-1 1 0,1 0 0,-1-1 0,3 1 0,12 1-2,-12 0 4,1-1-1,-1 0 0,0 0 1,0 0-1,1 0 0,-1-1 1,0 1-1,8-3 0,-9 1 4,-2 2-4,-1-1 1,1 1-1,-1-1 1,1 1-1,0 0 1,-1-1-1,1 1 0,0 0 1,-1-1-1,1 1 1,0 0-1,-1 0 0,1-1 1,0 1-1,0 0 1,-1 0-1,1 0 1,0 0-1,0 0 0,-1 0 1,1 0-1,0 0 1,0 1-1,-1-1 1,1 0-1,0 0 0,-1 1 1,1-1-1,0 0 1,-1 1-1,1-1 0,0 0 1,-1 1-1,1-1 1,-1 1-1,1-1 1,0 2-1,-1-2-5,1 0 0,-1 1-1,1-1 1,-1 0 0,1 1-1,-1-1 1,1 0 0,-1 0 0,1 1-1,-1-1 1,1 0 0,0 0 0,-1 0-1,1 0 1,-1 0 0,1 0 0,0 0-1,-1 0 1,1 0 0,-1 0 0,1 0-1,-1 0 1,1-1 0,0 1-1,-1 0 1,1 0 0,-1-1 0,1 1-1,-1 0 1,1-1 0,0 1-3,12-11 71,-12 11-64,-1-1 0,1 1 0,-1 0-1,1-1 1,-1 1 0,1 0-1,0-1 1,-1 1 0,1 0-1,-1 0 1,1 0 0,0 0 0,-1-1-1,1 1 1,0 0 0,-1 0-1,1 0 1,0 0 0,-1 0 0,1 1-1,0-1 1,-1 0 0,2 0-1,0 1-13,4-1-16,-4 0 32,0 0 0,0 0-1,0 0 1,0 0 0,-1 0 0,1 0-1,0-1 1,0 1 0,0-1 0,2 0-1,0-5 8,0 1-6,9 3 140,0 2 22,-13-2-106,0-6-43,0 13-11,0-13-69,0 6 48,0 2 107,0 0-70,0 0-197,0 0-16,0 0-202,-13 0-486,10 0 490,3 0-31,-3 0 96,-7 0-203,7 0 176,3 0 90,0 0 102,0 0 16,-2 0 38,-9 2 15,6 9 32,4-11 58,1 0-1,-1 1 0,0-1 0,0 0 0,1 1 0,-1-1 0,0 0 0,0 0 0,0 0 0,0 0 1,1 0-1,-1 0 0,-2 0 0,-12 0-30,15 3-11,-3 7 11,-7-7 11,7-3-48,3 0 63,0 46 1201,0-44-1173,0 0 0,0 0 0,-1-1 1,1 1-1,0 0 0,-1 0 0,0-1 1,1 1-1,-1 0 0,0-1 0,0 1 1,-1 1-1,1-2-20,0 1 0,0-1 0,1 1 0,-1 0 0,0-1 0,1 1 0,-1 0 0,1-1 0,-1 1 0,1 0 0,0-1-1,-1 3 1,1 90 510,0-93-515,0 1-1,0 0 0,-1 0 0,1-1 0,0 1 0,-1 0 0,0-1 0,1 1 0,-3 2 0,-1 8 54,9 3 19,-9-3 40,3-10-98,0-1 1,1 1-1,-1-1 1,0 1 0,1 0-1,-1-1 1,1 1-1,-1 0 1,1 3-1,0 28 176,0-32-174,0-1 0,0 0-1,0 0 1,0 0 0,0 1 0,0-1-1,1 0 1,-1 0 0,0 1 0,0-1-1,0 0 1,0 0 0,0 1 0,0-1-1,-1 0 1,1 0 0,0 1 0,0-1-1,0 0 1,0 0 0,0 0 0,0 1-1,0-1 1,0 0 0,0 0 0,-1 0-1,1 1 1,0-1 0,0 0 0,0 0-1,0 0 1,-1 0 0,1 1 0,0-1-1,0 0 1,0 0 0,-1 0 0,1 0-1,0 0 1,0 0 0,-1 0 0,1 0-1,0 0 1,0 0 0,-1 0 0,1 0-1,0 0 1,-1 0-8,1 0-1,0 0 1,-1 0 0,1-1 0,0 1-1,-1 0 1,1 0 0,0-1 0,0 1-1,-1 0 1,1-1 0,0 1-1,0 0 1,-1-1 0,1 1 0,0 0-1,0-1 1,0 1 0,0-1 0,0 1-1,0 0 1,0-1 0,0 0-1,0 1-6,0 0-1,0 0 1,0 0 0,0-1-1,0 1 1,0 0-1,1 0 1,-1 0-1,0 0 1,0 0-1,0-1 1,1 1-1,-1 0 1,0 0-1,0 0 1,0 0 0,1 0-1,-1 0 1,0 0-1,0 0 1,1 0-1,-1 0 1,0 0-1,0 0 1,1 0-1,-9-3 14,7-2 27,1 5-39,0 0 0,0-1 0,0 1 1,0-1-1,0 1 0,0-1 0,0 1 0,0-1 1,0 1-1,0 0 0,0-1 0,0 1 0,0-1 1,-1 1-1,1 0 0,0-1 0,0 1 0,0-1 1,-1 1-1,1 0 0,0-1 0,0 1 0,-1 0 0,1 0 1,0-1-1,-1 1 0,-12-11-20,7 10 32,5 2-8,1-1 0,-1 0 0,1 0 0,-1 0 0,0 0 0,1-1 0,-1 1 0,0 0 0,1 0 0,-1 0 0,1 0 0,-1-1 0,1 1 0,-1 0 0,1 0 0,-1-1 0,1 1 0,-1-1 0,1 1 0,-1-1 0,-10-9 8,11 9-13,-1 1 0,1-1 1,-1 1-1,0 0 0,1-1 0,-1 1 0,1 0 0,-1 0 1,0-1-1,1 1 0,-1 0 0,0 0 0,1 0 0,-1 0 0,0 0 1,1 0-1,-1 0 0,0 0 0,1 0 0,-1 0 0,0 0 1,1 0-1,-2 1 0,0-1-13,-185 0-65,182 0 84,-1 1 0,1 0-1,-1 0 1,1 0 0,-7 3-1,7-2 0,-1-1-1,1 1 1,0-1 0,0-1-1,-8 2 1,5-2-3,1 1 0,-1 0 0,0 0 0,-8 3 0,9-1 0,-1-2 0,1 1 0,-1-1 0,-8 0 0,3-2 0,10 1 0,-1 0 0,1 0 0,-1 0 0,0 0 0,1 0 0,-1 1 0,1-1 0,-6 3 0,-1 1 0,7-2 0,0-1 0,0 0 0,0 0 0,0 0 0,0 0 0,0 0 0,0-1 0,-1 0 0,-5 1 0,6-1 0,-1 0 0,0 1 0,0 0 0,0-1 0,0 2 0,0-1 0,1 0 0,-1 1 0,-6 3 0,8-4 0,-1 0 0,0-1 0,0 1 0,0-1 0,1 1 0,-1-1 0,0 0 0,0 0 0,0 0 0,-4-1 0,-4 0 0,-145 1-128,139 1 139,0 1 0,-18 3 1,17-2-1,0-1 1,-20 1 0,-3-1-133,-64 13 0,98-14 107,-87 25 3,47-21 33,-49 11-97,6 5 75,1-1 53,59-16-41,0 0 0,0 2 0,-41 14 0,48-12-40,-45 13-34,45-17 87,6-1-6,-23 8 1,-25 7-122,60-16 84,-2 0-6,0 0 1,0 0-1,0 0 0,0-1 1,-13 1-1,-76-2 339,65 0-411,23 0 64,18 0 27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41:33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0 3328,'-16'16'1216,"16"-16"-928,0 15-96,-15 1 320,15-1-320,0-15 128,0 16-192,-16 0 64,16-1-96,0 1 96,0-1-128,-15-15 32,15 16-32,0-16 224,0 16-160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41:33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12 2400,'0'-12'891,"0"24"271,0-12-548,0 2 345,0 18-38,1-9-537,-1 0 1,0-1-1,-1 1 1,-2 15-1,-7-6 128,4 6-187,-4-5-47,5 5-108,-2-13-59,7-11-96,-1-1 0,0 0 0,0 1-1,1-1 1,-1 1 0,1-1 0,-1 1 0,1-1 0,-1 1 0,1-1 0,0 1-1,0 1 1,0 18 326,0-8-4991,0 0 1957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42:03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296 0 64,'-2'1'2,"1"0"-1,0 1 1,0-1-1,-1 0 1,1 0 0,0 1-1,0-1 1,1 1-1,-1-1 1,0 1 0,0-1-1,1 1 1,-1-1-1,1 1 1,-1 0 0,1-1-1,-1 1 1,1 0-1,0 1 1,0-1 6,0 0 1,0-1-1,-1 1 0,1 0 0,0-1 1,-1 1-1,1-1 0,-1 1 0,0-1 1,1 1-1,-1-1 0,0 1 1,-1 1-1,-3 5 79,-23 42-143,-44 57 0,29-44 184,33-48-114,0 0 0,-14 13 0,21-25-9,0 0-1,1 0 1,-1 0 0,1 1-1,-4 7 1,5-8-10,-1 0 1,0 0-1,0 0 0,0 0 1,-4 4-1,2-2-10,0 1-1,0-1 0,0 1 0,1 0 1,-4 7-1,5-7 84,1-5-64,1 0 0,-1 1 1,1-1-1,0 0 1,-1 1-1,1-1 0,0 0 1,0 1-1,0 1 0,-2 15-106,0-12 74,-1 0 24,2-1 1,-1 0 0,1 1-1,-1-1 1,2 1-1,-1-1 1,1 1-1,-1-1 1,1 1 0,1 0-1,0 5 1,4 9-16,1 0 1,10 21 0,-1-2 25,-3 4 49,-6-22-15,12 29 0,11 10-110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42:03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1279 224,'17'18'94,"-12"-12"-98,1 0 0,0 0 0,0 0-1,0-1 1,11 7 0,-7-7-21,-8-4 24,0 0 0,1 0-1,-1 0 1,0 1-1,0-1 1,0 1 0,0-1-1,2 3 1,23 25 33,-16-17 48,0 0 0,2 0 0,21 16 0,-3-7-170,-6-3-9,41 21 0,-17-13 129,-26-13 14,27 10-1,75 24 299,-119-44-364,1 1 0,-1-1 0,0 1 0,0 0 0,10 9 0,-13-10 7,1 1 0,1-1 0,-1 0 0,0 0 0,1 0 0,-1-1 0,1 0 0,10 4 0,16-1-49,-15 0 37,-9-3 84,-1-1 0,1 1 0,-1-1 0,1 0 0,6 0 0,250-1 92,-254 0-136,1-1 0,0 0 0,0-1 0,10-3 1,-1 1-5,77-17-57,-82 17 71,-1-2 0,1 0 1,-1 0-1,0-2 1,22-15-1,-26 17 34,-3 2-106,-1 0 1,0 0-1,0-1 0,0 1 1,-1-1-1,0 0 0,6-9 1,-6 9 29,0-1 0,1 0 1,-1 1-1,1 0 0,10-10 1,13-10 226,-17 15-178,-5 5-21,0-1 0,-1 1-1,0-1 1,7-9 0,-9 10 23,1-1-1,0 1 0,1 1 1,-1-1-1,1 0 0,0 1 1,9-6-1,-12 8 27,1 0 1,0 0-1,-1-1 1,0 1-1,1-1 1,-1 1-1,0-1 1,3-5-1,7-9-3,3 6-187,-13 10 110,0 0-1,0 0 1,0 0 0,0 0 0,0-1 0,-1 1 0,1 0 0,0-1 0,-1 0 0,1 1 0,-1-1 0,0 0-1,1 0 1,1-4 0,0-6 54,-2 8-1,0 0 0,0 0-1,1 0 1,-1 0 0,1 1-1,0-1 1,3-3 0,1-2 54,-3 5-47,0 0 0,0 0 0,0 0 0,-1 0 0,0-1 0,0 0 0,2-6 0,0-9 31,-2 9-46,0 0-1,1 1 1,5-13 0,34-96-166,-36 99 181,-2-1 0,0 1 0,-1-1 1,0-27-1,-2 10 43,-1-38 81,0 68-98,-1 0-1,0 0 1,-1 0-1,0 0 1,0 0-1,-7-15 1,-23-53 255,-1-3-51,-13-5-236,35 62-63,-43-77 70,44 83-12,0 1 0,-2 1 0,1 0 0,-24-21 1,15 19 11,-1 1 1,0 1-1,-39-19 1,24 16 43,-63-21 1,13 15 90,-15-6-44,64 16-120,-11-5-40,-2 1 0,-70-12 0,85 22 48,0 3-1,-51-1 1,71 5-8,-15-1-134,0 2-1,0 1 0,0 1 1,-32 8-1,13 4-1651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39:06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32 2976,'0'-22'2690,"0"18"-1265,0 17-1311,0-8-67,0-1 0,-1 0 0,1 1 0,-1-1 0,0 0 0,0 0 0,-2 4 0,-3 12 137,-2 22 135,-2 9-25,4-26-75,-5 42-1,8-44-55,-8 34 0,2-19 116,8-29-189,-1 0-1,0-1 1,-1 1 0,1-1-1,-2 1 1,-4 10 0,5-16-39,1 1 1,0 0-1,0 0 1,0 0-1,-1 8 1,-2 1 92,-1-8-38,2-2-57,1 2 19,3-5-67,0 0 1,0 1-1,0-1 1,0 0-1,0 1 1,0-1-1,-1 0 1,1 0-1,0 1 1,0-1-1,0 0 1,0 1-1,0-1 1,0 0-1,-1 0 1,1 1-1,0-1 1,0 0-1,-1 0 1,1 0-1,0 1 1,0-1-1,-1 0 1,1 0-1,0 0 1,0 0-1,-1 1 1,1-1-1,0 0 1,-1 0-1,1 0 1,0 0-1,0 0 1,-1 0-1,1 0 1,0 0-1,-1 0 1,1 0-1,0 0 1,-1 0-1,1 0 1,0 0-1,-1 0 1,1 0-1,0 0 1,0-1-1,-1 1 1,1 0-1,0 0 1,-1 0-1,1 0 1,0-1-1,-1 1 1,0-1-26,1 1 21,0-1 0,0 1 0,-1 0 0,1 0 1,0-1-1,0 1 0,0 0 0,0-1 0,-1 1 0,1 0 0,0 0 0,0-1 0,0 1 0,0 0 0,0-1 0,0 1 1,0 0-1,0-1 0,0 1 0,0 0 0,0 0 0,0-1 0,0 1 0,0 0 0,1-1 0,-1-11-196,-1 1 79,1-2-12,0 1 1,0-1 0,3-13 0,5-7-317,1 0 0,2 0 0,21-45 0,-23 62 340,1 1 1,1 0-1,0 0 0,1 1 1,0 0-1,20-15 0,-7 4 35,-14 14 88,0 1-1,1 0 1,0 0-1,0 1 1,1 1-1,28-14 1,-35 19 72,-1 1 0,1-1 1,1 1-1,-1 1 0,0-1 0,0 1 1,1 0-1,-1 0 0,0 1 0,11 0 1,-15 0-38,-1 1 1,1-1-1,0 0 1,0 0-1,0 1 1,0 0-1,-1-1 1,1 1-1,0 0 1,-1 0-1,4 1 1,-4-1-34,-1-1 1,1 1-1,0 0 1,-1-1-1,1 1 1,-1 0-1,1 0 1,-1-1-1,1 1 1,-1 0-1,0 0 1,1 0-1,-1-1 0,0 1 1,1 0-1,-1 0 1,0 0-1,0 0 1,0 0-1,0 0 1,0 0-1,0-1 1,0 1-1,0 0 1,0 0-1,-1 0 0,1 0 1,0 0-1,0 0 1,-1-1-1,1 1 1,-1 0-1,0 1 1,-4 10 50,4-7-52,-1 1 0,0-1 0,-1 0 0,1 0 1,-1 0-1,0-1 0,-4 6 0,1-5-170,1-1 0,-1 0 0,-10 7 0,5-4-249,1-1 66,0 0-1,-15 6 0,10-5 93,3-1 5,0-1 0,-23 6 0,13-4 165,4-5 119,17-2-39,0 0 1,-1 0 0,1 0 0,-1 0 0,1 1-1,0-1 1,-1 0 0,1 1 0,-2 0-1,1 0 26,-1 0-1,1 0 1,1 0-1,-1 1 1,0-1-1,0 1 1,0-1-1,1 1 0,-1 0 1,1-1-1,-1 1 1,1 0-1,0 0 1,0 0-1,0 0 1,0 0-1,0 0 0,0 1 1,0-1-1,1 0 1,-1 0-1,1 1 1,-1 3-1,1 3 130,-1-5-56,1-1-1,0 1 1,0 0 0,0-1-1,1 1 1,-1-1 0,1 1 0,1 4-1,8 21 313,-9-24-372,0-1-1,1 1 1,-1-1-1,1 1 1,0-1-1,0 0 1,0 0-1,0 1 1,1-1-1,0-1 1,0 1-1,5 5 1,72 71 878,-79-78-913,1-1-1,-1 1 0,1-1 1,0 0-1,-1 1 0,1-1 1,0 0-1,0 0 0,-1 0 0,4 1 1,25-1 157,-6-1-88,-21 0-163,10 0-870,-8 0-1743,8 0 762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39:08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32 3328,'-13'-13'1061,"13"13"-1051,0 0 0,0 0 0,0 0 0,-1 0 0,1 0 0,0 0 0,0 1 0,0-1 0,0 0 0,0 0 0,-1 0-1,1 0 1,0 0 0,0 0 0,0 0 0,0 0 0,0 0 0,0 1 0,0-1 0,0 0 0,-1 0 0,1 0 0,0 0 0,0 0 0,0 1 0,0-1 0,0 0 0,0 0 0,0 0-1,0 0 1,0 0 0,0 1 0,0-1 0,0 0 0,0 0 0,0 0 0,0 0 0,0 1 0,0-1 0,0 0 0,0 0 0,0 0 0,0 0 0,1 1 0,-1 6 1777,15-7-1153,-15-2-474,0 1-156,0 1-1,0-1 0,0 1 1,0-1-1,0 1 0,0-1 1,0 1-1,0-1 0,0 1 0,1-1 1,-1 1-1,0-1 0,0 1 1,0-1-1,1 1 0,-1 0 1,0-1-1,0 1 0,1-1 0,-1 1 1,0 0-1,1-1 0,-1 1 1,0 0-1,1-1 0,-1 1 1,1 0-1,-1 0 0,1-1 0,-1 1 1,0 0-1,1 0 0,-1 0 1,1 0-1,-1 0 0,1 0 1,-1-1-1,1 1 0,-1 0 1,1 0-1,0 1 0,2-1 50,-3 0-15,0 0-28,0 0-74,2-13 598,1 12-508,0 0 0,0 0 1,0 1-1,0 0 0,-1-1 0,1 1 1,0 0-1,0 0 0,0 1 0,0-1 1,0 1-1,4 1 0,-2 4 38,-5-5-59,0-1 0,0 1 1,0-1-1,1 0 0,-1 1 0,0-1 0,0 0 0,1 1 1,-1-1-1,0 0 0,0 0 0,1 1 0,-1-1 0,0 0 1,1 0-1,-1 1 0,1-1 0,-1 0 0,0 0 0,1 0 0,-1 0 1,0 1-1,1-1 0,-1 0 0,1 0 0,-1 0 0,1 0 1,-1 0-1,0 0 0,1 0 0,5 2 294,4 11-107,-7 3-139,-3-6-18,-2 19 276,2-28-298,0 0 1,0 1-1,-1-1 0,1 0 1,0 0-1,-1 0 0,1 0 1,-1 0-1,0 0 1,1 0-1,-1 0 0,0 0 1,0 0-1,0 0 0,1 0 1,-1-1-1,0 1 1,0 0-1,-2 1 0,-2 0 15,5-2-24,-1 0 0,0 1 0,1-1-1,-1 0 1,0 0 0,1 1 0,-1-1 0,1 1-1,-1-1 1,1 1 0,-1-1 0,1 1 0,-1-1-1,1 1 1,-1-1 0,1 1 0,0-1-1,-1 1 1,1 0 0,0-1 0,-1 2 0,-1 3-14,-1-1-29,-1 1 1,0-1 0,0 1-1,-5 3 1,7-6 70,-1 1-64,3-3-219,0 0 91,0 0 69,3 2 54,7 9 16,6 4-75,-16-14 99,1-1-1,-1 1 1,1 0 0,-1-1 0,0 1 0,0-1-1,1 1 1,-1 0 0,0-1 0,0 1 0,1-1-1,-1 1 1,0 0 0,0-1 0,0 1 0,0 0-1,0-1 1,0 1 0,0 0 0,0-1 0,0 1-1,-1 0 1,1 0 0,-1 2 4,1 43 351,1-45-346,-1-1 0,0 1-1,0-1 1,0 1 0,0-1 0,0 1 0,0-1 0,0 1 0,0-1 0,0 1 0,0-1 0,0 1 0,0-1 0,-1 1 0,1-1-1,0 0 1,0 1 0,0-1 0,-1 1 0,1-1 0,0 0 0,0 1 0,-1-1 0,1 1 0,0-1 0,-1 0 0,1 1 0,-1-1 0,1 0-1,0 0 1,-1 1 0,-9 6 321,-6 14 3,3-13 11,7 3-150,6-10-187,-1 0-1,1 0 0,-1 0 1,1 0-1,-1 0 0,1 0 1,-1 0-1,0 0 0,1-1 1,-1 1-1,0 0 0,0 0 1,0 0-1,0-1 0,-1 2 1,1-2-21,0 1 1,0-1 0,0 0 0,0 1-1,0-1 1,0 0 0,0 0-1,0 0 1,0 0 0,0 0 0,-1 0-1,0 0-164,2-2 90,-1-2 98,1 2-161,0 1 0,0-1-1,0 0 1,0 0 0,0 0 0,0 1 0,1-1 0,-1 0 0,1 0 0,0-2 0,0 3 79,0 1 1,-1 0-1,1-1 0,0 1 1,0 0-1,0-1 1,-1 1-1,1 0 1,0 0-1,0 0 0,0 0 1,0 0-1,1 0 1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39:08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1 3712,'-11'0'2634,"17"2"-1855,-8 3-643,0 0-1,0 0 1,-1-1 0,-3 7-1,-3 4 382,4-2-37,-8-6 234,5 4-95,-13 20 0,8-3-273,39-12-4,-23-15-321,0 0 1,0 0-1,0-1 1,0 1-1,0-1 1,0 0-1,-1 0 1,1 0-1,0 0 1,4-1-1,2 1 15,-6 0-22,0 0 1,0 0 0,0 1 0,1-1 0,-1 1 0,0 0-1,5 2 1,-6-3-9,0 1 0,0 0 0,0-1 0,0 1-1,0-1 1,0 1 0,3-1 0,23-5 69,-22 4-75,0-1 0,0 1 0,10 0 0,75 1-3355,-86-3 592,8-10 865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39:09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 5216,'-15'31'1952,"15"-31"-1536,0 31-96,0-15 1024,0-1-800,-16 17 64,16-17-384,-15 16-64,15 1-96,-16-17 32,16 16-64,0-15-1568,-16-1 832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42:05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361 78 640,'-4'5'45,"0"-1"0,0 0-1,-1 0 1,-9 5 0,-14 1 8,4 16-181,10-12 102,-1-2-1,-31 22 0,4-13 65,15-2 20,19-13-40,0 0 0,-14 7 0,15-9-14,3-3 0,1 1 0,0-1 0,0 1 0,-1 0 0,1 0 0,0 0 0,1 1 1,-1-1-1,0 1 0,1-1 0,-4 6 0,-1 1 36,4-6-19,1 1 0,-1-1-1,1 1 1,-1 0-1,1 0 1,0 0-1,0 0 1,1 0-1,-1 1 1,0 7 0,1-11-10,1 1 1,0-1 0,0 1 0,0-1 0,-1 1-1,1-1 1,-1 1 0,1-1 0,-1 1 0,0-1-1,1 1 1,-2 0 0,-4 11 107,4-4-112,1-1 1,0 0 0,0 1-1,1-1 1,1 15 0,0 6-49,-1 153-2,0-172 43,1 0-1,1 1 0,-1-1 0,1 0 0,1 0 1,4 12-1,6 19 1,-10-24 0,-3-13 6,0 0-1,1 0 0,0 0 0,0 0 1,1 0-1,-1 0 0,1 0 1,-1-1-1,1 1 0,4 5 1,54 56 116,47 55-148,-42-63 159,-37-34-96,-13-10-14,45 39 104,101 68 1,-128-100-123,56 37 43,-70-43-13,0-2-1,1 0 1,0-2 0,0 0-1,41 13 1,-46-19-27,1 0 0,0-1 0,24 2 0,-15-3-8,-11 0-6,32 3 67,0-1-1,81-4 1,89-26-109,-196 24 48,20-4 11,-28 2 4,0-1 0,14-7 0,20-9 68,-35 16 3,0 0 1,0 0 0,-1-2 0,1 1 0,-1-1-1,-1-1 1,1 0 0,-1 0 0,-1-1-1,14-16 1,27-36 271,58-94-1,-102 146-330,0-1 0,0 1 0,-1-1 0,0 0 0,3-12 0,-5 15-18,-1-1 0,0 1 0,-1-1 1,1 1-1,-2-1 0,1 1 1,-1-1-1,-1-7 0,-9-32 45,4-15 15,1 40 0,-1 1 0,-13-31 1,-27-42 372,25 52-47,10 15-213,-12-19 41,10 26-165,-26-30-1,6 8-70,11 13-23,0 0 0,-49-44 0,-57-34 215,92 78-96,7 4-111,-2 1 0,-61-34-1,20 24-99,23 5-14,48 27 135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38:53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 3552,'0'0'1147,"0"3"-683,0-2-310,0 1 1,1 0-1,-1 0 1,1-1 0,-1 1-1,1 0 1,0-1 0,-1 1-1,1 0 1,0-1 0,0 1-1,0-1 1,0 0 0,1 1-1,-1-1 1,2 2 0,10 13 293,-12-15-423,0 0 0,-1 0 1,1 0-1,0 0 0,-1 0 1,1 0-1,0 0 0,0 0 1,0 0-1,0 0 0,0 0 1,0-1-1,0 1 0,0 0 1,0-1-1,1 1 0,-1-1 1,0 1-1,0-1 0,1 0 1,1 1-1,-1-1-10,0 1 0,0 0 0,0-1 0,0 1-1,0 0 1,0 0 0,0 0 0,0 0 0,0 1 0,-1-1 0,4 3 0,-2-1 12,1 0 0,0 0 0,0 0 0,6 2 0,-7-3-15,0-1 0,0 1 0,0-1 0,-1 1 1,1 0-1,-1 0 0,1 0 0,-1 0 0,0 1 1,0-1-1,0 1 0,3 3 0,-5-6-25,0 1 1,1-1-1,-1 1 0,0 0 0,0-1 0,1 1 1,-1 0-1,0-1 0,0 1 0,0 0 1,0-1-1,0 1 0,0 0 0,0-1 1,0 1-1,0 0 0,0-1 0,0 1 1,0 0-1,0-1 0,-1 1 0,1 0 0,0-1 1,0 1-1,-1 0 0,1-1 0,-1 1 1,1-1-1,0 1 0,-1-1 0,1 1 1,-1-1-1,0 1 0,-2 1-162,0 0 0,-1 0 0,1-1 0,0 1 1,-6 1-1,6-3 79,-31 17-966,25-12 868,1-1 0,0 0 0,-1 0 0,-16 4 0,8-6 61,15-2 129,-1 0 0,0 0 0,0 1 1,1-1-1,-1 1 0,1-1 0,-1 1 0,0 0 0,1 0 0,-1 0 0,1 0 0,0 1 0,-1-1 0,-1 3 1,3-4 25,1 0 0,0 1 1,-1-1-1,1 1 0,0-1 1,0 1-1,-1-1 0,1 1 1,0 0-1,0-1 1,0 1-1,0-1 0,-1 1 1,1-1-1,0 1 0,0 0 1,0-1-1,0 1 1,0-1-1,1 1 0,-1 0 1,0-1-1,0 1 0,0-1 1,0 1-1,1-1 1,-1 1-1,0-1 0,1 1 1,-1 0-1,1 0 52,1 1-2,0 1 0,0 0 0,1-1 0,-1 0-1,1 1 1,0-1 0,-1 0 0,1 0 0,0-1 0,0 1-1,6 2 1,-2-1 37,8 4 65,-4-2-71,-1 0 1,16 12 0,-7-4-38,22 17 169,-37-27-190,-1 0-1,1 1 1,-1-1 0,1 1-1,-1 0 1,5 7 0,-7-8 6,0-1 0,0 1 0,0 0 0,-1 0 0,1 0 0,-1-1 0,1 1 0,-1 0 0,0 0 0,0 0 0,0 0 0,0 0 0,-1 0 0,1 0 0,-1-1 0,0 1 1,0 0-1,0 0 0,0-1 0,-2 4 0,-31 25 407,8 1-170,17-24-233,0 0 0,-1-1 0,0 0 0,-1 0 0,1-1-1,-19 8 1,-13-6-39,28-3-85,9-3-351,4-9-461,1 4 49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33:01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 1408,'-16'15'512,"16"-15"-384,-31 31-64,15-15 192,1 0-160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33:41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2720,'0'0'891,"0"2"-545,0-1-332,0 0 0,0-1 0,0 1 0,0-1 0,0 1 0,1-1 0,-1 1 0,0-1 0,0 1 0,0-1 0,1 1 0,-1-1 0,0 1 0,0-1 0,1 0 0,-1 1 0,0-1 0,1 1 0,-1-1 0,1 0 0,-1 1-1,1-1 1,-1 0 0,0 1 0,1-1 0,-1 0 0,1 0 0,-1 0 0,1 1 0,-1-1 0,1 0 0,0 0 0,22 1 622,-13-2-309,-5-1 52,-3 0-327,-1 1 0,1 0 0,0 0 0,-1 0 0,1 0 0,0 0 0,0 0 0,0 0 0,0 0 0,0 1 0,0-1 0,4 0 0,28 0 217,-25 2-223,0-1 1,1-1-1,9-1 0,0-2 14,-10 1-26,1 1 1,0 1-1,18-2 1,-11 4-84,32-1 389,-29-4-117,-20 4-218,0-1 0,1 1 1,-1 0-1,1 0 0,-1 0 0,1-1 1,-1 1-1,0 0 0,1 0 0,-1-1 1,0 1-1,1 0 0,-1-1 0,0 1 1,0-1-1,1 1 0,-1 0 0,0-1 1,0 1-1,1-1 0,-1 1 0,0-1 1,0 1-1,0 0 0,0-2 0,0 0 65,0 2-12,0 0-20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39:02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297 762 1984,'-13'13'640,"13"-13"-621,-1 1 1,1-1-1,0 1 0,-1-1 1,1 1-1,0-1 1,-1 1-1,1-1 0,0 1 1,0 0-1,0-1 0,-1 1 1,1-1-1,0 1 0,0 0 1,0-1-1,0 1 1,0-1-1,0 1 0,0 0 1,0-1-1,0 1 0,1-1 1,-1 1-1,0 0 1,0 0 47,0 1 877,0-2-224,0 0 26,0 0-229,0 0 129,0 0-209,0 0 16,-2-2-165,-9-9-37,11 11-245,0 0-1,0-1 1,0 1-1,-1 0 1,1 0-1,0 0 1,0-1-1,0 1 1,-1 0-1,1-1 1,0 1 0,0 0-1,0 0 1,0-1-1,0 1 1,0 0-1,0-1 1,0 1-1,0 0 1,0-1-1,0 1 1,0 0-1,0-1 1,0 1 0,0-1-1,0-45 107,0 31-89,1 3 2,-1-1 0,-1 1 0,-2-14 0,-3-16 110,-16-80-46,10 85-135,6 21 24,-5-27-1,-10-84-9,-5 20-192,24 96 201,1-1 0,0 0 0,1 0 0,1-18 0,0-2 5,-1-12-633,0 45 655,0 1-1,-1-1 1,1 1-1,0-1 1,-1 0-1,1 1 1,-1-1-1,1 0 1,-1 1 0,0-1-1,-1 2 1,1-1 8,0 0 1,0 0 0,0 0 0,0 0-1,0-1 1,1 1 0,-1 0-1,0 0 1,1 0 0,0 0 0,-1 1-1,1 2 1,0 1-10,0 0 1,0-1-1,0 1 1,-1 0-1,0 0 0,0 0 1,-1-1-1,0 1 1,0 0-1,-4 8 0,-26 33 13,30-44 6,0 0-1,0 0 0,-1 0 0,0 0 0,0-1 0,1 0 0,-1 1 0,-1-1 1,1 0-1,-4 2 0,2-2 20,1 1 0,0 0 0,0-1 0,-7 8 0,10-9-29,0 0 1,-1 1-1,1-1 1,0 0-1,-1 0 1,1 0 0,-1 0-1,1 0 1,-1 0-1,0 0 1,1-1-1,-1 1 1,0 0-1,1-1 1,-1 0 0,-2 1-1,1-1-183,3 0 17,3 0-76,1-1 225,1 0-1,-1 0 1,1 0-1,-1-1 1,1 1-1,-1-1 1,0-1-1,0 1 1,0 0-1,7-7 1,-6 5-9,1 1-1,-1-1 1,13-4 0,18-9-84,-33 14 137,1 1 0,-1 0-1,1 0 1,0 1-1,-1-1 1,1 1-1,0 0 1,0 0 0,5-1-1,-9 2-29,0 0 1,0 0-1,0 0 1,0 0-1,0 0 0,0 0 1,0 0-1,0 0 0,1 0 1,-1 0-1,0 0 0,0 0 1,0 0-1,0 0 0,0 0 1,0 0-1,0 0 0,0 0 1,0 0-1,0 0 1,1 0-1,-1 0 0,0 0 1,0 0-1,0 0 0,0 0 1,0 0-1,0 0 0,0 0 1,0 0-1,0 0 0,0 0 1,0 0-1,0 0 1,0-1-1,0 1 0,0 0 1,0 0-1,0 0 0,1 0 1,-1 0-1,0 0 0,0 0 1,0 0-1,0 0 0,0 0 1,0-1-1,0 1 1,0 0-1,0 0 0,0 0 1,0 0-1,0 0 0,-1 0 1,1 0-1,0 0 0,0-3 150,0 1-1,-1 0 0,0 0 0,1 0 0,-1 0 0,0 0 0,-2-3 0,2 3-28,-1 0-1,1 0 0,0 0 0,1-1 0,-1 1 0,0 0 0,1 0 0,-1-3 0,-2 0 250,-85-83-273,85 85-442,3 3-586,0 0 266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39:04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80 126 1472,'-10'0'316,"5"0"2184,5-3-2175,0-4-74,0 14-22,0-4 198,0-1-1,0 20 477,1-9-674,-1 0 0,0 0 0,-4 20 0,2-20-156,-1-1 38,0 0 0,-5 13-1,-2 4 312,5-1-113,-6-7-58,8-8-172,3-10-48,-1-1-1,1 1 1,-1-1 0,0 0-1,0 0 1,0 1-1,0-1 1,0 0 0,0 0-1,-3 4 1,3-6-16,1 1 0,0-1 0,-1 1 0,1-1 1,0 1-1,-1-1 0,1 1 0,0-1 0,0 1 1,0-1-1,-1 1 0,1 0 0,0-1 0,0 1 1,0-1-1,0 1 0,0 0 0,0-1 0,0 1 1,0-1-1,0 1 0,0 0 0,0-1 0,1 1 1,-1 0-1,0-1 48,0-13-60,-1 8-10,1-1 1,0 0-1,0 1 1,0-1 0,1 1-1,2-11 1,7-21-64,-8 23-14,2 1 0,0-1 0,7-15 0,1 6-44,20-44-208,-28 56 284,1 1 0,0 1-1,0-1 1,1 1-1,0 0 1,15-16 0,-8 12-18,1 1 0,1 0 1,18-11-1,-7 10 134,-24 12-58,0 0 0,0 1 0,0-1 0,0 1 0,0 0 0,0-1 0,-1 1 0,1 0 0,0 0 0,0 0 0,0 1 0,0-1 0,0 0 0,0 1 0,3 1 0,1 0 4,17 10 221,-22-11-217,-1-1 1,1 1-1,0-1 1,0 1-1,0-1 1,0 1-1,-1 0 1,1-1-1,0 1 1,-1 0-1,1 0 1,0-1-1,-1 1 1,1 0-1,-1 0 0,1 0 1,0 1-1,-3 3 35,1-1 1,-1 0-1,1 1 0,-1-1 0,-1 0 0,1 0 0,-1 0 0,1 0 0,-6 5 0,1-3-199,0 0 0,0 0-1,0-1 1,-9 5 0,-5 4-139,10-7 152,-1-1 0,-22 9 0,22-11 3,1 1 0,-14 6 0,23-10 120,-11 10 78,13-11-42,0 0 0,0 0-1,-1 0 1,1 1-1,0-1 1,0 0-1,0 0 1,-1 1-1,1-1 1,0 0-1,0 1 1,0-1-1,0 0 1,0 0-1,0 1 1,0-1 0,0 0-1,0 1 1,-1-1-1,1 0 1,0 1-1,1-1 1,-1 0-1,0 1 1,0-1-1,0 21 539,2-11 374,-1-8-900,15 26 886,-14-26-841,0 1-1,0-1 1,-1 0 0,1 0 0,1 0-1,-1 0 1,0 0 0,0-1-1,1 1 1,-1-1 0,5 3-1,6-1 79,-11-3-135,1 1 0,-1-1 0,0 1 0,0 0 0,0 0 0,1-1 0,-1 2-1,0-1 1,0 0 0,0 0 0,0 0 0,0 1 0,1 1 0,1 1 10,0-1 0,0 1 0,0-1 0,0 0 0,1-1 0,-1 1 0,1-1 0,5 3 0,-9-5-15,0 0-1,0 0 1,0 0-1,0 1 1,0-1-1,0 0 1,0 1-1,0-1 1,-1 1-1,1-1 1,0 1-1,0-1 1,-1 1-1,1-1 1,0 1-1,0 0 1,-1-1-1,1 2 1,4 4 32,-4-5-72,-1-1 0,1 0-1,-1 1 1,1-1 0,-1 0 0,1 1 0,0-1-1,-1 0 1,1 0 0,-1 0 0,1 0 0,0 0-1,-1 0 1,1 0 0,0 0 0,-1 0 0,1 0-1,-1 0 1,2 0 0,-2 0-142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39:04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1824,'0'0'587,"6"0"-353,4-1-338,-3 0 451,-1 1 0,1-1 0,0 1 0,-1 1 0,1-1 0,-1 1 0,10 2 0,13 13 277,-24-6-213,2-6-181,-3 0 126,-2 9 732,-2-9-885,0-2-137,1 1 1,-1-1-1,0 0 0,-1 1 1,1-1-1,0 0 1,-1 1-1,-1 3 0,-8 12 142,7-5-143,3-11-49,-1 0 0,1 1 0,-1-1 0,0 0 0,1 0 0,-1 0 0,0 0 0,-1 1 0,1-1 0,0 0 0,0-1 0,-1 1-1,-1 2 1,-14 14 174,12-11-58,-1-1 0,1 0 0,-1-1 0,-1 1 0,-9 6 0,8-9-11,2 1 7,4 10 348,2-1-145,3-13-294,-2-1-31,1 1 0,-1 0 0,0 0 0,1-1 0,-1 1 0,1-1 0,-1 1 0,0-1 0,1 0 0,1-1 0,11-4 40,-1 2 11,-11 4-47,0 0 0,0-1 0,1 0 0,-1 1 0,0-1 0,0 0 0,0 0 0,0 0 0,0 0 0,0-1 0,0 1 0,0 0 0,2-3 0,11-9 28,-12 12-129,-1 0 0,1-1 1,-1 1-1,0-1 1,0 1-1,0-1 0,0 0 1,2-3-1,8-6-864,-10 10 865,0 0 0,0 0 1,1 0-1,-1 1 0,0-1 0,0 1 1,0 0-1,1-1 0,-1 1 0,0 0 1,3 1-1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39:05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12 4160,'0'-12'1593,"0"24"-472,0-12-774,2 0-27,24 0-91,-26 0-227,0 0 0,1 0 0,-1 0 0,0 0-1,0 0 1,0 0 0,0 0 0,0 0-1,0 0 1,0 0 0,0 0 0,0 0 0,0 0-1,1 0 1,-1 0 0,0 0 0,0 0-1,0 0 1,0 0 0,0 0 0,0 0 0,0 0-1,0 0 1,0 0 0,0 0 0,0 0-1,0 0 1,1 0 0,-1 0 0,0 0 0,0 0-1,0 0 1,0 0 0,0 0 0,0 1-1,0-1 1,0 0 0,0 0 0,0 0 0,0 0-1,0 0 1,0 0 0,0 0 0,0 0-1,0 0 1,0 0 0,0 0 0,0 1 0,0-1-1,0 0 1,0 0 0,0 0 0,0 0-1,0 0 1,0 0 0,0 0 0,0 29 568,0-23-564,0-5-4,1 0 0,-1 0 0,0 0 0,0 0 0,0 0 0,0 0 0,0 0 0,0 0-1,0 0 1,0 0 0,-1 0 0,1 0 0,0 0 0,-1 0 0,1 0 0,0 0 0,-1 0 0,1 0 0,-1 0 0,0-1-1,0 2 1,-8 0 72,8-2-65,1 0-1,-1 0 1,0 0-1,1 0 0,-1 0 1,0 1-1,1-1 1,-1 0-1,0 0 0,1 0 1,-1 0-1,0 1 1,1-1-1,-1 0 0,1 1 1,-1-1-1,0 1 1,1-1-1,-1 0 0,1 1 1,-1-1-1,1 1 1,0-1-1,-1 1 0,1 0 1,-1-1-1,1 1 0,0-1 1,0 1-1,-1 0 1,1-1-1,0 1 0,0 0 1,0-1-1,-1 1 1,1 0-1,0-1 0,0 1 1,0 0-1,0-1 1,1 2-1,-4 9-29,-4-8-230,14-4 64,-4 1 91,2 0 43,-2 0 45,-2 0 5,0 0 0,0 0 0,0 0 0,0 0 0,0 0 0,0 0 1,0 0-1,0 0 0,0 1 0,0-1 0,0 0 0,0 0 0,-1 1 0,1-1 0,0 1 0,0-1 0,0 1 1,0-1-1,-1 1 0,1 0 0,0-1 0,-1 1 0,1 0 0,0-1 0,-1 1 0,1 0 0,-1 0 0,1 0 0,-1-1 1,1 1-1,0 2 0,-1-2 5,1 0 1,-1 0 0,1 0-1,0-1 1,0 1-1,-1 0 1,1 0 0,0-1-1,0 1 1,0 0 0,0-1-1,0 1 1,0-1-1,0 1 1,2 0 0,7 5 77,-8-3-12,0 0 0,0 0 0,0 1 0,-1-1 0,0 0 0,0 1 0,1 4 0,-3 0 190,-1-1-1,0 0 0,-1 1 1,1-1-1,-1 0 0,-1 0 1,1-1-1,-1 1 0,-1-1 1,1 0-1,-7 6 0,-12 9 149,18-7-282,5-14-119,0 1 0,0-1 1,0 1-1,0 0 0,0-1 1,0 1-1,0 0 0,-1-1 1,1 1-1,0-1 0,0 1 0,-1-1 1,1 1-1,0 0 0,-1-1 1,1 1-1,0-1 0,-1 1 0,1-1 1,-1 0-1,1 1 0,-1-1 1,1 1-1,-1-1 0,1 0 0,-1 0 1,0 1-1,1-1 0,-1 0 1,1 0-1,-1 1 0,0-1 0,1 0 1,-1 0-1,1 0 0,-1 0 1,-1 0-1,2 0-34,-1 0-1,1 0 1,-1 0-1,1 0 1,-1 0 0,0 0-1,1 0 1,-1 0-1,1 0 1,-1 0 0,1 0-1,-1 0 1,1 0 0,-1 0-1,1 0 1,-1-1-1,1 1 1,-1 0 0,1 0-1,-1-1 1,1 1-1,0 0 1,-1-1 0,1 1-1,-1 0 1,1-1 0,0 1-1,-1-1 1,1 1-1,0 0 1,-1-1 0,1 1-1,0-1 1,0 1-1,0-1 1,-1 1 0,1-1-1,0 1 1,0-1-1,0 1 1,0-1 0,0 0-1,0 1 1,0-1 0,0 1-1,0-1 1,0 1-1,1-2 1,-1-13-888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38:52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48 320,'0'-13'112,"0"13"-111,0 0-1,0 0 1,0 0 0,0 0 0,0 0-1,0 0 1,0-1 0,0 1 0,0 0-1,0 0 1,0 0 0,0 0 0,0 0-1,0 0 1,0 0 0,0 0 0,0 0-1,0 0 1,0-1 0,0 1 0,0 0-1,0 0 1,0 0 0,0 0 0,0 0-1,0 0 1,0 0 0,0 0 0,0 0-1,1 0 1,-1 0 0,0 0 0,0 0-1,0 0 1,0-1 0,0 1 0,0 0-1,0 0 1,0 0 0,0 0 0,0 0-1,0 0 1,1 0 0,-1 0 0,0 0-1,0 0 1,0 0 0,0 0 0,0 0-1,0 0 1,0 0 0,0 0 0,0 0-1,0 0 1,1 0 0,-1 0 0,6 1 32,-3-1 187,0 1-1,0-1 1,1 0-1,-1 0 1,0-1 0,0 1-1,0 0 1,0-1-1,4-1 1,-2-9 996,8 6-357,0-5 47,-12 10-871,-1-1 0,1 1 0,-1-1 1,1 1-1,-1 0 0,1 0 0,-1-1 0,1 1 0,0 0 0,-1 0 0,1 0 0,-1 0 0,1 0 1,-1 0-1,1-1 0,0 1 0,-1 1 0,1-1 0,-1 0 0,1 0 0,-1 0 0,1 0 0,0 0 1,-1 0-1,1 1 0,-1-1 0,1 0 0,-1 0 0,1 1 0,0-1 0,0 1 66,1 0-39,0 0-1,0 1 0,1-1 0,-1 1 0,0 0 1,0-1-1,0 1 0,-1 0 0,1 0 0,0 0 1,-1 1-1,1-1 0,-1 0 0,0 0 0,0 1 1,0-1-1,0 1 0,0-1 0,0 1 0,-1-1 1,1 1-1,-1-1 0,0 1 0,0 0 0,0-1 1,0 1-1,0 0 0,0-1 0,-2 6 0,-1 5 12,-1 0-1,-1 0 0,0-1 0,-9 19 1,6-17-41,0 0 0,-14 19 0,-3 2 101,18-24 32,4-4-20,-1-1 1,0-1-1,-9 10 1,12-13-106,-1-1 0,1 0 0,0 0 0,0 1 0,0-1 1,0 1-1,0-1 0,0 1 0,0-1 0,0 1 0,0 0 1,1-1-1,-1 1 0,1 0 0,-1 0 0,1 2 0,0-4-29,-1 0 0,1 0 0,0 0 0,0 0 0,0 0-1,0 0 1,0 1 0,0-1 0,0 0 0,0 0 0,0 0 0,0 0-1,0 0 1,0 0 0,0 0 0,0 0 0,0 0 0,0 0 0,0 1-1,0-1 1,1 0 0,-1 0 0,0 0 0,0 0 0,0 0 0,0 0-1,0 0 1,0 0 0,0 0 0,0 0 0,0 0 0,0 0-1,0 0 1,0 0 0,0 1 0,0-1 0,0 0 0,1 0 0,-1 0-1,0 0 1,0 0 0,0 0 0,0 0 0,0 0 0,0 0 0,0 0-1,0 0 1,0 0 0,0 0 0,1 0 0,-1 0 0,0 0 0,0 0-1,0 0 1,0 0 0,0 0 0,4-1 89,-1 1 0,0-1 0,1 0 0,-1 1 0,0-1 0,1-1 0,-1 1 1,3-2-1,8-3 151,65-20 589,-5 3-485,-43 10-459,-15 6-205,1 1 1,-1 1-1,26-6 0,8 6-4086,-4-8 1201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42:06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499 0 160,'-15'8'31,"-29"13"2,20-12 130,21-8-104,-1 1 1,0-1 0,0 1-1,0-1 1,0 0 0,0-1-1,-8 1 1,8-1-39,-1 1 0,1-1-1,-1 1 1,1 0 0,0 0 0,-1 1-1,1-1 1,0 1 0,0 0 0,0 0-1,-4 3 1,-20 8-9,16-7-1,0 0 0,0 0 0,0 1 0,1 0 0,0 1 1,0 1-1,-12 12 0,4 0-19,1 0-1,-25 39 1,27-38 69,6-7-12,0 0 0,-14 29 0,3 19-162,8-20 72,9-24 50,0-1-1,1 1 1,0 0 0,2 0 0,1 28 0,1-38-7,0 1 0,0 0 0,1 0 0,1-1 1,0 0-1,0 1 0,1-1 0,0 0 0,8 12 0,14 15-34,-6 9 27,-8-22 5,52 94 107,-58-107-82,2 0-1,11 14 1,23 12 29,-34-26-30,0-1 0,10 16 1,-12-14-12,2-1 0,11 14 0,5-3-1,0 0 1,48 30-1,-67-48 8,0-1 0,0 1 0,0-1-1,0 0 1,1 0 0,-1-1 0,1 0 0,-1 0 0,8 0 0,7 2 101,-5-1-50,9 3-70,-1-2 0,25 0 1,13-2-92,-22 0-17,63-6 0,-98 5 118,49-7-19,59-14-1,-95 16 29,1-1 1,-1 0-1,0-2 0,-1 0 0,0 0 0,0-2 0,-1 0 0,27-23 1,-18 10 2,-8 9 24,-2-1 0,1 0-1,-2-1 1,0-1 0,14-23 0,-6-4-10,5 7-10,-16 18-21,9-23 0,1-3 104,-12 30-65,10-23 3,-17 35-41,0 1 1,0-1 0,-1 1-1,1-1 1,-1 1 0,0-1-1,1 1 1,-1-1 0,0 1-1,-1-1 1,1 1 0,-1-6-1,-1 3 63,-1 0-1,1 0 1,-1 1-1,-4-8 1,-5-6 110,5 3 36,5 9-132,-1 0-1,0 0 1,0 1-1,-1-1 0,1 1 1,-8-9-1,-5 0 95,10 9-102,-1-1-1,2 0 0,-1 0 0,1 0 0,0-1 0,-5-7 0,2 2 20,-1 1 1,0 0-1,-16-15 0,14 17-39,1-2-1,1 1 0,-14-20 1,13 14-39,-15-18 1,13 19 6,10 12-18,-1-2-14,0 1 1,0 0-1,0 0 0,-1 0 0,1 1 0,-1-1 0,0 1 0,0 0 0,0 0 0,-8-4 1,-17-8-169,11-1-395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39:00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1 4160,'0'0'1333,"0"0"-821,0 0-139,0 0 326,0 5-198,1-2-360,-1-1-90,1 0 0,-1 1-1,0-1 1,0 0 0,0 0-1,0 0 1,0 0 0,0 1-1,-1-1 1,1 0 0,-1 0 0,1 0-1,-1 0 1,0 0 0,0 0-1,-1 2 1,-19 15 514,11 12-181,-11 10-10,11-7-129,-8-7 11,-6 8-21,11-1-21,10-26-169,0 1 0,0-2 0,-6 11 0,4-11-19,4-6-27,0 1-1,0-1 1,0 1 0,0-1 0,0 1 0,0-1 0,0 1 0,1 0 0,-1-1-1,1 1 1,-1 0 0,0 3 0,1-3-36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39:00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64 3232,'26'-13'1035,"-24"12"-987,-1 1 0,0-1 0,0 1 0,1-1 0,-1 0 0,0 0 0,0 0 0,0 0 0,0 0 0,0 0 0,2-1 0,2-3 48,18-4 325,-2 0-256,-18 7-131,-1 0 0,1 1-1,-1-1 1,1 1 0,0-1-1,0 1 1,0 0 0,0 0-1,0 0 1,0 0 0,0 1-1,0-1 1,0 1 0,0 0-1,0 0 1,6 1 0,4-1 166,-12 0-179,1 0-1,0 0 1,0 0-1,0 0 0,0 0 1,-1 1-1,1-1 0,0 1 1,0-1-1,-1 1 0,1 0 1,0 0-1,-1 0 0,1 0 1,-1 0-1,1 0 0,-1 0 1,1 0-1,-1 1 0,0-1 1,0 1-1,0-1 0,0 0 1,0 1-1,0 0 0,1 2 1,-1-2 58,1 0 0,-1 0 0,0 0 0,1 0 1,-1 0-1,1 0 0,0 0 0,-1 0 0,4 1 0,-4-2-49,1 0-1,-1 0 1,0 0 0,0 0-1,0 0 1,0 0-1,0 0 1,-1 0-1,1 1 1,0-1-1,0 0 1,-1 0 0,1 3-1,0 1 87,0 0 0,0 0 1,0 0-1,-1 1 0,0-1 0,-1 0 0,1 1 0,-3 9 0,-7 5 220,6-7-227,4-9-59,-2 0 1,1 0-1,0 0 1,-1-1-1,0 1 0,0 0 1,-2 3-1,0-1-18,0-1-1,0 0 0,0 0 1,-1 0-1,0-1 0,0 0 1,-8 6-1,6-5 45,1 0 1,0 0-1,0 1 0,-5 5 1,-5 7-22,8-9-111,14-7 0,-4-2 54,0 0 0,0 0 0,0 1 0,1-1 0,-1 1 0,0-1 0,3 2 0,-2 0 15,1 0 0,-1 0-1,1-1 1,-1 0-1,1 1 1,0-1 0,-1 0-1,1-1 1,0 1-1,7-1 1,4 1 113,-8-1-52,1 0 0,0 0 0,-1-1 0,10-1 0,-2-3 88,-1-1 0,19-9-1,-31 14-231,1 0 0,-1 1 0,0-1 0,1 1 0,-1 0 0,0 0 0,1 0 0,3 0 0,-2 0-324,-2 0-288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42:07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1 626 320,'2'2'6,"1"1"11,1 1-1,0 0 1,-1 0-1,1 1 1,-1-1-1,-1 0 1,1 1-1,3 7 1,-4-8-13,1 0-1,0 0 1,0 0 0,0 0 0,1-1 0,-1 1 0,8 5 0,-1-3-2,0 1 0,13 6 0,10 6 9,-24-14 5,0 0 0,18 8 0,20-3 16,-9 7-24,-25-10 4,-1-2-1,21 8 0,65 17 108,66 17 45,-129-39-181,50 3 0,13 2 40,3 1 100,11 3-43,-76-10-73,1-2 1,-1-1-1,1-2 1,51-4-1,-21 1 47,-47 2-36,-11 0-13,0-1 0,0 0 0,-1-1-1,15-2 1,-7-2 6,-9 3-8,-1 0 0,1 1-1,-1 0 1,1 0-1,7 0 1,-12 1-1,1 0 1,0 0-1,0-1 1,0 1-1,0-1 0,0 1 1,0-1-1,-1 0 1,1 0-1,3-2 0,-1 0 11,-1 0 0,1-1 0,0 0 0,4-5 0,-7 6-16,-1 1 1,1 0 0,0 0-1,-1-1 1,0 1-1,1-1 1,-1 1 0,0-1-1,0 0 1,-1 1 0,1-1-1,-1 0 1,1-3-1,0-7-119,-2-22-1,1 13 135,1-27 361,0 24-339,-1 0 0,-5-35 0,-11-46-232,15 101 198,0 0 0,-1 1 0,1-1-1,-1 1 1,0-1 0,-1 1 0,1 0 0,-1 0-1,0 0 1,0 0 0,0 0 0,0 1-1,-1-1 1,-5-4 0,-3-3 3,-13-19 41,22 25-24,-1 0 0,0 1 0,0-1 0,-8-6 0,-33-19 281,33 22-109,-1-1-1,1 0 1,-15-16-1,11 10 17,-31-34 203,37 36-354,0 1 1,-1 0 0,0 1 0,-1 1-1,-14-10 1,-7-4 174,-56-28 0,26 16 122,46 26-315,1 1 0,-1 0-1,0 0 1,-1 2 0,-21-6 0,31 11-39,-23-6 0,1 1 0,-1 1 0,-56-2 0,59 7 6,18 0 11,1 1 0,-1 0 0,0 0 0,0 1 0,1 0 0,-1 1 0,1 0 0,-1 0 0,-15 7 0,-7 7 52,1-1-186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42:54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49 142 2400,'0'-29'1328,"0"29"-1317,0 0-1,-1 0 1,1 0 0,0 0-1,0 0 1,0-1 0,0 1-1,0 0 1,0 0 0,0 0-1,0 0 1,0 0 0,0 0-1,0 0 1,0 0 0,0 0-1,0 0 1,0 0 0,0-1-1,1 1 1,-1 0 0,0 0-1,0 0 1,0 0 0,0 0-1,0 0 1,0 0 0,0 0-1,0 0 1,0 0 0,0 0-1,0 0 1,0 0 0,0-1-1,0 1 1,0 0 0,1 0-1,-1 0 1,0 0 0,0 0-1,0 0 1,0 0 0,0 0-1,0 0 1,0 0 0,0 0-1,0 0 1,0 0 0,0 0-1,1 0 1,-1 0 0,0 0-1,0 0 1,0 0 0,0 0-1,0 0 1,74 0 2239,115 3-1466,-151 2-715,-21-2-2,-1-1 1,1-1-1,0 0 0,20-3 1,-3-2 16,0 0 55,39-1 0,-43 6-80,-10 0 17,-1-1 1,34-4-1,-29-1-23,-8 2 34,-1 1 1,21-1-1,-33 3-44,1 0-1,0 0 0,-1-1 1,1 1-1,-1-1 1,1 0-1,0 0 1,-1 0-1,1 0 1,-1-1-1,5-2 0,-6 3 9,9-3 176,-22 5-406,7-1 14,0 1-1,0-1 1,0 1-1,0 0 1,0 0 0,-7 3-1,9-3 23,-1 0-1,0 0 0,1 0 1,-1 0-1,0 0 1,1-1-1,-1 1 1,0-1-1,0 0 0,0 0 1,0 0-1,1 0 1,-6-2-1,-23-8-1290,14 6 275,5 1 61,-24-8 0,19 3 829,0 1 195,-24-7 1,10 8 1056,21 4-628,-1-1 0,-13-4 0,15 4-80,0 0 0,0 0 0,0 1 0,-1 0 0,1 0 0,-1 1 0,0 1 0,-13 0 0,16 0-203,4 0-20,-1 0 0,1 0-1,-1 0 1,0 1 0,1-1-1,0 1 1,-1 0 0,1 0-1,-1 0 1,1 0 0,0 0-1,0 1 1,-1 0 0,-4 3-1,2-1 22,-2 1 9,1 0 0,-1 1 1,1-1-1,0 2 0,-9 10 0,-1 5-16,2 0 0,0 0 0,1 1 0,-16 42 0,-17 57-103,18-41 262,9-22-23,16-52-164,1-1 1,0 0-1,-1 1 1,-8 9-1,-4 7 111,6 7-9,9-27-117,0 1-1,0 0 1,0 0 0,0-1-1,-1 1 1,-2 4 0,-2-1 16,0 1-1,0-1 1,-11 8 0,8-6 19,9-8-46,-1-1-1,1 0 0,-1 1 1,1-1-1,-1 0 1,1 1-1,-1-1 1,0 0-1,1 0 1,-1 1-1,1-1 1,-1 0-1,1 0 0,-1 0 1,0 0-1,1 0 1,-1 0-1,1 0 1,-1 0-1,0 0 1,1 0-1,-1 0 1,1 0-1,-1-1 0,0 1 1,0 0 5,-1 0-44,2-3-12,-1 0 21,1 1 1,0 0 0,0-1-1,0 1 1,0-1-1,1 1 1,-1-1 0,1 1-1,0-4 1,1 2-6,0 1 1,0-1 0,-1 0-1,1 1 1,-1-1-1,0 0 1,0 0 0,-1 0-1,1-6 1,-1 8 10,0 1 0,0-1 1,0 1-1,1 0 0,-1-1 0,0 1 1,0 0-1,1-1 0,-1 1 0,1 0 1,-1 0-1,1 0 0,0-1 0,-1 1 1,1 0-1,0 0 0,0 0 0,0 0 1,0 0-1,0 0 0,0 0 0,0 0 1,0 1-1,0-1 0,0 0 0,0 0 1,1 1-1,-1-1 0,0 1 0,0-1 1,3 1-1,3-2 72,1 1 1,-1 1 0,1 0-1,13 1 1,-1 0 188,4 0-89,33 5 0,-31-2-83,38 0 0,228-4 1300,-169 0-3148,-73 0-677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33:41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0 1728,'-10'0'343,"5"0"4316,5 3-4525,-1-1-99,1-1 0,0 1 0,-1 0 0,1 0 0,-1-1 0,0 1 0,1 0 0,-1-1 0,0 1 0,-2 2 0,-1 3 49,2-3-72,1 0 0,0 0 1,1 0-1,-1 0 0,1 0 0,0 0 0,0 0 0,0 0 1,1 5-1,0 11 250,-1-9-150,0-11-111,0 0 1,0 0-1,0 0 1,0 0-1,0 0 1,0 0-1,0 0 0,0 0 1,0 0-1,0 1 1,0-1-1,0 0 0,0 0 1,0 0-1,0 0 1,0 0-1,0 0 0,0 0 1,0 0-1,0 0 1,0 0-1,0 1 0,0-1 1,0 0-1,0 0 1,0 0-1,0 0 0,0 0 1,0 0-1,0 0 1,-1 0-1,1 0 0,0 0 1,0 0-1,0 0 1,0 0-1,0 0 0,0 0 1,0 0-1,0 0 1,0 0-1,0 0 0,0 0 1,-1 0-1,1 0 1,0 0-1,0 0 0,0 0 1,0 0-1,0 0 1,0 0-1,0 0 0,0 0 1,0 0-1,0 0 1,-1 0-1,-6 0 168,17 0-1351,-10-2 147,0-9-1029,0 9 635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42:55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234 421 1824,'0'-15'1941,"2"15"-1354,-1 0-568,-1 0 0,1 0 0,-1 0 0,1 0 0,-1 0-1,1-1 1,-1 1 0,1 0 0,-1 0 0,0 0 0,1 0 0,-1 0 0,1-1 0,-1 1 0,1 0 0,-1 0 0,0-1 0,1 1 0,-1 0 0,0-1-1,1 1 1,-1 0 0,0-1 0,1 1 0,-1-1 0,0 1 0,0 0 0,1-1 0,-1 0 0,1-16 648,-1 13-532,0 1 191,0 3 159,-13 0-45,5 0-336,-1 0 1,1 0 0,-1 0 0,1 1 0,0 0 0,0 1 0,-1 0-1,1 0 1,-13 6 0,-8 10 204,23-13-197,-1-1 0,1 0 0,0-1 0,-1 0 0,-10 4 0,9-5-67,-22 8 89,29-9-127,-1 0 0,0 0-1,0 0 1,1 0-1,-1 1 1,1-1 0,-1 1-1,1-1 1,-1 1 0,1-1-1,0 1 1,0 0 0,-1 2-1,1-4-1,1 1-1,0-1 0,0 0 0,0 1 1,-1-1-1,1 1 0,0-1 0,0 0 0,0 1 1,0-1-1,0 1 0,0-1 0,0 0 1,0 1-1,0-1 0,0 1 0,0-1 0,0 1 1,0-1-1,0 0 0,0 1 0,0-1 1,1 1-1,-1-1 0,0 0 0,0 1 0,0-1 1,1 0-1,-1 1 0,0-1 0,0 0 1,1 1-1,-1-1 0,0 0 0,1 0 0,-1 1 1,0-1-1,1 0 0,-1 0 0,1 1 1,-1-1-1,0 0 0,1 0 0,-1 0 0,1 0 1,-1 0-1,0 0 0,1 0 0,-1 0 1,1 0-1,27 1 187,-20-1-235,-2-1-28,0 1-1,0-1 1,0-1-1,0 1 1,-1-1-1,1 0 1,0 0-1,5-3 1,24-8-929,25-3-407,-44 14 1066,-14 2 374,-4 13 656,-5-9-89,7-4-570,-1 1 1,1-1-1,-1 0 0,1 0 0,0 1 1,-1-1-1,1 0 0,-1 1 1,1-1-1,0 0 0,-1 1 1,1-1-1,0 0 0,0 1 0,-1-1 1,1 1-1,0-1 0,0 1 1,0-1-1,-1 1 0,1-1 0,0 1 1,0-1-1,0 1 0,0-1 1,0 1-1,0-1 0,0 1 1,0-1-1,0 1 0,1 0 0,-2 0-13,1 0 0,0 0 0,0 1-1,0-1 1,0 0 0,1 0 0,-1 0-1,0 0 1,0 1 0,1-1 0,-1 0-1,1 0 1,-1 0 0,1 0 0,-1 0-1,1 0 1,0 0 0,-1 0 0,2 1-1,1-1 11,0 1-1,0-1 0,-1 1 1,2-1-1,-1 0 0,0 0 0,5 1 1,18 7 67,-16-4-1,1-1-1,17 4 1,-18-7-103,1 0 1,-1 0-1,0-1 1,0 0-1,0-1 1,1 0-1,10-2 1,71-24-1965,-74 20 1009,34-18-1,-29 13 266,-22 12 685,16-9-435,25-16 0,-36 21 452,-1 0 0,0-1 1,1 0-1,-1 0 1,-1 0-1,1 0 0,6-11 1,-8 10 42,-1-1 0,1 1 0,-1-1 0,0 1 0,0-1 0,-1 0 0,0 0 1,0-9-1,2-9 71,0 7 20,2-13 211,0-39 0,-4 52 53,1 1 1,0 0-1,1 0 1,6-19 0,-7 29-281,-2 4-94,1-1 1,1 1 0,-1-1-1,0 1 1,1 0 0,0 0-1,2-5 1,-3 7-19,1 0 1,-1-1-1,0 1 0,0 0 1,1 0-1,-1 0 0,0 0 1,1 0-1,-1 0 0,1 0 1,0 1-1,-1-1 0,1 0 1,0 1-1,-1-1 0,1 1 1,0 0-1,-1 0 0,4-1 1,-4 1 1,0 0 0,-1 1 0,1-1 0,-1 0 0,1 0 0,0 0 1,-1 0-1,1 0 0,-1 1 0,1-1 0,-1 0 0,1 0 0,-1 1 0,1-1 0,-1 1 1,1-1-1,-1 0 0,1 1 0,-1-1 0,1 1 0,-1-1 0,0 1 0,1 0 0,2 4 26,-1-1-1,0 0 0,-1 1 1,1-1-1,-1 1 0,0 0 0,0 0 1,1 8-1,-1 51 231,-1-43-161,-1 2-32,-1-1 0,0 0 0,-2 0 0,-1 0 0,-12 36 0,12-45-26,0-1 0,-1 0-1,0-1 1,-1 1 0,-9 11 0,-2-1 208,-28 29 1,45-50-242,-1 1 1,1-1-1,0 0 0,0 0 1,-1 0-1,1 0 1,0 0-1,-1 0 1,1 0-1,-1 0 0,1 0 1,-1-1-1,0 1 1,1-1-1,-1 1 0,0-1 1,1 0-1,-1 1 1,0-1-1,0 0 1,1 0-1,-1 0 0,0 0 1,1-1-1,-1 1 1,0 0-1,0-1 1,-1 0-1,2 1-10,1-1 0,-1 1-1,1 0 1,-1 0 0,1-1 0,0 1-1,-1 0 1,1-1 0,-1 1 0,1 0-1,0-1 1,-1 1 0,1-1 0,0 1-1,-1-1 1,1 1 0,0-1 0,0 1-1,-1-1 1,1 1 0,0-1 0,0 1-1,0-1 1,0 1 0,0-1 0,0 1-1,0-1 1,0 0 0,0 1 0,0-1-1,0 1 1,0-1 0,0 0 0,1-1-27,0 0-1,0-1 1,0 1 0,1 0 0,-1 0-1,0 0 1,1 0 0,2-2 0,5-6-136,1 2 1,12-10-1,-16 14 98,2-1 0,-1 1 0,0 1 0,1-1 0,-1 2 0,1-1 0,16-3 0,-19 5 27,0 1 0,1-1 0,-1 1 0,0 1 0,0-1-1,0 1 1,1-1 0,-1 1 0,0 1 0,0-1 0,7 4 0,-1-1-2,-4-2-1,-1 0 1,1 1 0,-1-1-1,10 7 1,7 17-70,3-5 70,-22-17 112,-1-1 0,0 1 0,0 0 0,0 0 0,0 1 0,-1-1 0,0 0 0,0 1 0,0 0 0,0-1 0,-1 1 0,1 0 0,-1 0 0,0 7 0,-1-10-38,0 0 0,-1 0 0,1 1 0,-1-1 0,0 0 0,0 0 0,0 0 0,0 0 0,0 0 0,0 0-1,0 0 1,-1 0 0,1 0 0,0-1 0,-1 1 0,0 0 0,1-1 0,-1 1 0,0-1 0,0 0 0,-3 2 0,-2 1 55,1-1 1,-1 1-1,-1-2 1,-13 5-1,11-5 20,0-1 0,0-1 0,-19 0-1,10 0 18,18 0-120,-1 0 0,0 0 0,0 0-1,1 0 1,-1 0 0,0 0 0,1-1 0,-1 1 0,0 0 0,1-1-1,-1 1 1,0-1 0,-1-1 0,2 1-23,0-1 1,1 1 0,-1 0-1,0-1 1,1 1-1,-1-1 1,1 1 0,-1-1-1,1 1 1,0-1-1,0 1 1,0-1 0,0 0-1,0 1 1,0-4-1,0 5-17,0-1-1,0 0 0,0 1 1,0-1-1,0 1 0,0-1 1,1 0-1,-1 1 0,0-1 1,0 0-1,0 1 1,1-1-1,-1 1 0,0-1 1,1 1-1,-1-1 0,0 1 1,1-1-1,-1 1 0,1-1 1,-1 1-1,1-1 0,-1 1 1,1 0-1,-1-1 0,1 1 1,-1 0-1,1-1 0,0 1 1,-1 0-1,1 0 0,0-1 1,-1 1-1,1 0 1,-1 0-1,1 0 0,0 0 1,0 0-1,14-4-419,19-20-946,-1 9 496,-22 11 319,1-1 1,10-7 0,10-9-183,27-15 184,-44 28 552,0 0 0,0 0 0,20-18 0,-31 23 35,35-25 138,-35 26-44,0 0-1,-1 0 1,1 0-1,0 1 1,0-1-1,0 1 1,1 0-1,-1 0 0,8 0 1,-10 1-9,-1 0 1,0 1-1,0-1 1,1 0-1,-1 1 1,0 0-1,0-1 0,0 1 1,0 0-1,1-1 1,-1 1-1,0 0 1,0 0-1,0 0 1,-1 0-1,1 0 0,0 0 1,0 0-1,-1 0 1,1 0-1,0 1 1,-1-1-1,1 0 1,0 2-1,0 0-31,0 0 0,0 0 0,-1 0 1,1 0-1,-1 0 0,1 0 0,-1 0 0,0 0 1,0 0-1,0 0 0,-1 4 0,-4 9 57,3-9-88,0-1 0,1 1 0,0-1 1,0 1-1,0 6 0,2-1-16,-1-9-7,0 0-1,1-1 1,-1 1-1,0 0 1,-1 0-1,1 0 0,0 0 1,-1 0-1,0-1 1,-1 5-1,0-3 33,0-1-1,1 1 0,-1 0 1,0 0-1,1 0 1,0 0-1,0 0 1,1 0-1,-1 0 1,1 0-1,-1 0 1,1 1-1,1 5 1,-1-9-27,1-1 0,-1 1 0,0-1 0,0 1 0,0-1 0,0 1 0,0-1 0,0 1 0,0-1 0,0 1 0,0 0 0,0-1 0,0 1 1,-1-1-1,1 0 0,0 1 0,0-1 0,0 1 0,-1-1 0,1 1 0,0-1 0,-1 1 0,1-1 0,0 0 0,-1 1 0,1-1 0,0 0 0,-1 1 0,1-1 0,-1 0 0,1 1 1,0-1-1,-1 0 0,1 0 0,-1 0 0,1 1 0,-1-1 0,1 0 0,-1 0 0,1 0 0,-1 0 0,1 0 0,-1 0 0,1 0 0,-2 0 0,2 0-8,0 0 0,0 0 0,0 0 0,0 0 0,0 0-1,0 0 1,0 0 0,0 0 0,0 0 0,-1 0 0,1 0-1,0 0 1,0 0 0,0 0 0,0 0 0,0 0 0,0 0-1,0 0 1,0 0 0,0 0 0,0 0 0,-1 0 0,1 0-1,0 0 1,0 0 0,0 0 0,0 0 0,0 0 0,0 0-1,0 0 1,0 0 0,0-1 0,0 1 0,0 0 0,0 0-1,0 0 1,0 0 0,0 0 0,0 0 0,0 0 0,0 0-1,0 0 1,-1 0 0,1 0 0,0-1 0,0 1 0,0 0-1,0 0 1,0 0 0,0 0 0,1 0 0,-1 0 0,0 0 0,0 0-1,0 0 1,0-1 0,0-1 22,0-1 0,0 1 1,0-1-1,0 0 0,1 1 0,-1-1 1,1 1-1,0-1 0,0 1 0,2-5 0,0 2-25,1 0 0,0 1 0,8-8-1,-11 11 2,21-26-84,-20 24 74,1-1 0,0 1 0,0-1 0,0 1 0,0 0 0,1 0 0,-1 0 0,1 1 0,0-1 0,4-2 0,23-8-104,-20 11 31,10-3-110,12-16 20,-27 19 164,0 1-1,0 0 1,0 0-1,0 1 1,0 0-1,12 0 1,-12 1 8,1-1-1,-1 0 1,1 0 0,-1-1-1,12-2 1,-8-1 6,-10 4 6,1 0-1,-1-1 1,1 1 0,0 0-1,-1 0 1,1-1 0,-1 1 0,1 0-1,0 0 1,-1 0 0,1 0-1,0-1 1,-1 1 0,1 0-1,0 0 1,-1 0 0,1 1-1,0-1 1,-1 0 0,1 0 0,-1 0-1,1 0 1,0 1 0,-1-1-1,1 0 1,-1 0 0,1 1-1,0-1 1,-1 1 0,1-1 0,-1 0-1,1 1 1,-1-1 0,0 1-1,1 0 1,0 0 14,-1-1 0,1 1 0,-1-1 0,0 1 0,1-1 0,-1 1 0,0 0 0,0-1 0,1 1 0,-1-1 0,0 1 0,0 0 0,0-1 0,0 1 0,0 0 0,0-1-1,0 1 1,0 0 0,0-1 0,0 1 0,0 0 0,0-1 0,-1 2 0,1 0 89,0-1-93,0 1 1,0-1 0,0 0-1,0 1 1,0-1 0,-1 0-1,1 0 1,0 1 0,-1-1-1,1 0 1,-1 0 0,1 0 0,-1 0-1,0 1 1,1-1 0,-1 0-1,0 0 1,0 0 0,0 0-1,0-1 1,1 1 0,-1 0-1,-1 0 1,-1 1 0,2-2-14,0 1 0,0 0 0,0 0 0,-1 0 0,1-1 0,0 1 0,0 0 0,0 0 0,0 1 0,1-1 0,-1 0 0,0 0 0,0 0 0,1 0 0,-1 1 0,1-1 0,-1 0 0,1 1 0,-1-1 0,1 3 0,-1-2-5,1-1-1,-1 1 0,1 0 0,-1 0 0,0-1 1,0 1-1,0 0 0,0-1 0,0 1 1,0 0-1,-1 1 0,2-3-3,0 0 0,-1 0 0,1 0 0,0 0 0,0 0 0,0 0 0,0 0-1,0 0 1,0 0 0,0 0 0,0 0 0,0 0 0,-1 0 0,1 0 0,0 1 0,0-1 0,0 0 0,0 0 0,0 0 0,0 0 0,0 0 0,0 0 0,0 0-1,0 1 1,0-1 0,0 0 0,0 0 0,0 0 0,0 0 0,0 0 0,0 0 0,0 1 0,0-1 0,0 0 0,0 0 0,0 0 0,0 0 0,0 0-1,0 0 1,0 0 0,0 1 0,0-1 0,0 0 0,0 0 0,1 0 0,-1 0 0,0 0 0,0 0 0,0 0 0,0 0 0,0 0 0,0 0 0,0 0 0,0 1-1,0-1 1,1 0 0,4 4 40,0 0 0,0 0 0,1-1 0,0 1 0,8 3 0,-10-6-46,-1 0 0,1-1 0,-1 1 0,1-1 0,-1 1 0,1-1 0,0 0 0,4-1 0,5 0-41,1 1-53,-10 1 76,1-1-1,-1 0 0,0 0 1,0 0-1,0-1 0,0 1 1,0-1-1,0 0 0,0 0 1,0-1-1,0 1 1,0-1-1,0 0 0,5-3 1,16-7-25,-21 11 20,1-1 1,-1 0-1,0 0 0,0 0 1,7-6-1,-10 8 27,-1-1 1,1 1-1,-1-1 0,0 1 0,0-1 0,1 1 0,-1-1 0,0 1 0,0-1 0,1 0 1,-1 1-1,0-1 0,0 1 0,0-1 0,0 0 0,0 1 0,0-1 0,0 1 0,0-1 1,0 0-1,0 1 0,0-1 0,0 1 0,0-1 0,-1 0 0,1 1-72,0 0 61,0 1 0,0 0 0,-1 0 0,1 0 0,0-1 0,-1 1-1,1 0 1,0 0 0,-1-1 0,1 1 0,-1 0 0,1-1 0,-1 1-1,1 0 1,-1-1 0,1 1 0,-1-1 0,0 1 0,1-1 0,-1 1-1,0-1 1,1 1 0,-1-1 0,-1 1 0,1-1 15,0 1 1,0-1-1,0 1 1,-1 0-1,1-1 1,0 1-1,0 0 1,1 0-1,-1 0 1,0 0-1,0 0 1,0 0-1,0 0 0,1 0 1,-1 0-1,1 0 1,-1 0-1,1 1 1,-1-1-1,1 0 1,-1 0-1,1 1 1,0-1-1,0 0 1,0 3-1,-2 36-17,2-26 31,-1 0 0,1 0-1,1 1 1,3 15-1,-1-18 6,0 4 26,0 1 0,1 29 0,-4-19 52,-4 36 0,3-54-74,-1 0-1,0 0 1,-1 0-1,0 0 0,-1 0 1,-8 16-1,5-13-18,0-1-1,-1 1 0,0-1 0,-1-1 0,0 0 1,-1 0-1,0 0 0,0-2 0,-1 1 1,-1-1-1,-14 8 0,-23 14 161,-24 13 7,13-20-40,41-14-106,8-4 24,0-1 0,-18 6 0,25-9-33,0 0-1,0-1 1,-1 1-1,1-1 0,0 0 1,0 0-1,-1-1 0,1 1 1,0-1-1,0 0 1,-5-1-1,8 2-13,0-1-1,0 1 1,0 0 0,0-1 0,1 1-1,-1-1 1,0 1 0,0-1 0,0 0-1,0 1 1,0-1 0,1 0 0,-1 1-1,0-1 1,1 0 0,-1 0 0,0 0-1,1 0 1,-1 0 0,1 0 0,-1 0-1,1 0 1,0 0 0,-1 0 0,1 0-1,0 0 1,0 0 0,0 0 0,0 0-1,0 0 1,0-2 0,1 0-7,-1 0 0,1 1 1,0-1-1,0 0 0,0 0 1,1 1-1,-1-1 0,1 1 0,-1-1 1,1 1-1,0 0 0,0-1 1,2-1-1,15-15-16,71-66 116,76-39-434,-90 64-720,-11 10-3141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42:56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5728,'0'-16'2112,"15"16"-1632,1 0-128,0 0 416,-1 0-480,16 0-96,0 0-128,32-15 64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42:56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77 4160,'-11'-17'924,"-2"1"1,-23-26-1,34 40-720,2 4-88,-3 14-4,-1 0-7,0 1 0,-3 30 0,-19 195 23,22-18 1148,5-137-824,-1-84-84,0-6-171,-1-51-161,0 13-151,2 0 0,7-53 1,-6 82 56,0 0 0,1 0 0,0 1 0,1-1 0,1 1 0,-1 0 0,2 0 0,0 1 0,0 0 0,0 0 1,2 0-1,11-12 0,22-12-300,-38 31 344,1 0-1,-1 0 1,1 0-1,0 1 1,0-1-1,0 1 1,0 0-1,0 0 1,1 0-1,-1 1 1,0 0-1,1-1 1,-1 1-1,1 1 1,0-1-1,-1 1 1,7 0-1,8-1 12,-14 0 67,1 1 0,0 0 1,0 0-1,-1 0 1,1 1-1,0 0 0,0 0 1,9 3-1,-9-1 28,-1 0 0,1 0 0,-1 1 0,0 0 1,0 0-1,0 0 0,6 8 0,-1-1 263,-1 0 0,12 21 1,-18-28-265,-1 0 0,0 0 1,0 0-1,-1 1 0,1-1 1,-1 1-1,0-1 1,0 1-1,0-1 0,-1 1 1,0-1-1,0 1 0,0-1 1,0 1-1,-1 0 0,0-1 1,0 1-1,0-1 1,0 0-1,-1 1 0,1-1 1,-4 6-1,3-7-42,0 0 0,0 0 0,0 0 1,0 0-1,-1 0 0,1 0 0,-1-1 0,0 1 1,1-1-1,-1 0 0,-1 1 0,1-1 0,0-1 0,-4 3 1,-4 0 27,-1 0 1,1-1-1,-13 3 1,0-1 58,-29 9 428,25-5-618,-1-2 0,1-1 0,-1-1-1,-37 1 1,24-6-378,41 0 395,0 0 0,-1 0 0,1 0-1,0 0 1,0 0 0,-1 0 0,1 1 0,0-1 0,0 0-1,-1 1 1,0 0 0,1-1 3,1 1 0,0-1 1,0 0-1,-1 0 0,1 1 0,0-1 0,0 0 0,-1 0 1,1 1-1,0-1 0,0 0 0,0 1 0,-1-1 0,1 0 1,0 1-1,0-1 0,0 0 0,0 1 0,0-1 1,0 0-1,0 1 0,0-1 0,0 0 0,0 1 0,0 0 1,0 0-56,1 0 0,-1 0 0,1 0 0,-1 0 0,1 0 0,0 0 0,-1 0 0,1-1 0,0 1 0,0 0 0,-1 0 0,1-1 0,0 1 0,0 0 0,0-1 0,0 1 0,0-1 0,0 1 0,0-1 0,1 1 0,3 0-513,-1 0 1,0-1-1,0 1 0,8-1 1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42:56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3648,'2'0'1173,"149"0"2448,-145 0-3585,1-1-1,-1 0 0,0 0 0,1 0 1,6-2-1,10-3 36,-9 4 1,0 1 0,17 1 0,-15 0 91,-14 0-119,-1 0-1,1 0 1,0-1 0,0 1 0,-1 0-1,1-1 1,0 1 0,-1-1 0,1 0 0,-1 0-1,1 0 1,1-1 0,-3 2-39,0 0 0,0 0 1,1 0-1,-1 0 0,0 0 1,0 0-1,0 0 0,0-1 0,0 1 1,1 0-1,-1 0 0,0 0 0,0 0 1,0-1-1,0 1 0,0 0 0,0 0 1,0 0-1,0 0 0,0-1 0,0 1 1,0 0-1,0 0 0,0 0 1,1-1-1,-2 1 0,1 0 0,0 0 1,0 0-1,0-1 0,0 1 0,-10-2 202,-101 2 406,100 0-499,0 0 1,0 2-1,0-1 0,1 1 0,-1 1 1,-13 4-1,-14 6 424,28-10-268,0 1 1,-12 5-1,21-9-282,0 0-1,0 1 1,0-1-1,0 1 0,1-1 1,-1 1-1,0-1 1,0 1-1,0 0 0,1-1 1,-1 1-1,0 0 1,1-1-1,-1 1 0,1 0 1,-1 0-1,0 0 1,1 0-1,0 0 1,-1-1-1,1 1 0,0 0 1,-1 0-1,1 0 1,0 0-1,0 0 0,0 0 1,0 0-1,0 0 1,0 0-1,0 0 1,0 2-1,0 1 2,0-3 9,0-1 0,0 1 1,0 0-1,0 0 1,0-1-1,0 1 0,0 0 1,1 0-1,-1-1 1,0 1-1,0 0 1,1 0-1,-1-1 0,0 1 1,1 0-1,-1-1 1,0 1-1,1-1 0,-1 1 1,1 0-1,0 0 1,14 2 25,-2-1 29,34 9 262,26 4-75,67 0-672,-53-12-2305,-65-3 1581,12 0-3404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42:57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1888,'1'1'42,"1"-1"0,-1 1 0,1-1 0,-1 1 0,0 0-1,1-1 1,-1 1 0,0 0 0,0 0 0,1 0 0,-1 0 0,0 0 0,0 0 0,0 0 0,0 0 0,0 0 0,-1 1-1,1-1 1,0 0 0,0 1 0,-1-1 0,1 0 0,0 4 0,1 0 72,-1-4-27,0 1-1,-1 0 1,1 0 0,-1 0-1,0 0 1,1 0 0,-1 0-1,0 0 1,0 0 0,-1 2-1,1 6 134,0-4-106,1-1-1,0 0 1,0 0-1,3 9 1,-2-8-18,0-1 1,-1 1-1,1 0 1,-1-1-1,0 8 1,-2-10-58,1 0 1,0 0 0,1 0-1,-1 0 1,1 1 0,0 3-1,10 3 185,-10-7-105,1 7-206,-3 16 1330,1-26-1230,0-1 0,0 1 0,0-1 0,0 1 1,0 0-1,0-1 0,0 1 0,0-1 0,0 1 0,1 0 1,-1-1-1,0 1 0,0-1 0,0 1 0,0 0 0,1-1 0,-1 1 1,0 0-1,0-1 0,1 1 0,-1 0 0,0-1 0,1 1 1,-1 0-1,0 0 0,1-1 0,0 1 0,6-8 227,-6 0-159,-1 6-97,0 0-1,0 0 1,0 1 0,0-1 0,0 0 0,0 0 0,1 1 0,-1-1 0,0 0 0,1 0 0,-1 1 0,2-4 0,4-9-19,1 0 0,0 1 0,9-14 0,-12 21 18,0-1 1,1 1-1,0 0 1,0 0-1,0 0 1,1 1 0,-1 0-1,11-7 1,5 6-115,-11 4 64,5-2 11,-9 2 51,1 0 1,-1 1-1,0-1 1,1 1-1,-1 1 1,0-1-1,1 1 0,-1 0 1,1 1-1,8 1 1,16 8 361,-23-9-117,-1 1 0,0 0 0,1 0 0,-1 1 0,0 0 0,0 0 0,0 1 0,10 7 0,-14-8 299,-3-2-517,0 1 1,0 0-1,0-1 0,-1 1 1,1-1-1,-1 1 1,1 0-1,-1-1 1,1 1-1,-1-1 0,0 0 1,1 1-1,-1-1 1,0 0-1,-2 3 1,-3 4-9,-7 15-121,11-13 65,1-3 65,1-3-5,0-1 1,-1 1 0,2-1 0,-1 1 0,0 0-1,1-1 1,-1 1 0,2 4 0,2 0 1,0-1 1,0 0 0,0 0 0,1-1 0,0 1-1,0-1 1,1 0 0,-1-1 0,1 1-1,0-1 1,1 0 0,0-1 0,-1 1-1,1-1 1,1-1 0,-1 1 0,0-1 0,15 3-1,-5-4-96,1 0-1,25-3 0,-14 1-13,-26 0 89,1 0 0,0-1 0,0 1 0,0-1 0,-1 0 1,1 0-1,0 0 0,-1-1 0,1 1 0,5-4 0,-2 2 58,-7 3-54,0 0 1,1 0 0,-1 0-1,1 0 1,-1 0 0,0 0 0,1 0-1,-1 0 1,0 0 0,1-1 0,-1 1-1,0 0 1,1 0 0,-1 0-1,0-1 1,1 1 0,-1 0 0,0-1-1,1 1 1,-1 0 0,0 0 0,0-1-1,1 1 1,-1-1 0,0 1-1,0 0 1,0-1 0,0 1 0,1 0-1,-1-1 1,0 1 0,0-1 0,0 1-1,0 0 1,0-1 0,0 1-1,0-1 1,0 1 0,0 0 0,0-1-1,0 1 1,-1-1 0,1 1 0,0 0-1,0-1 1,0 1 0,0 0-1,-1-1 1,1 1 0,0 0 0,-1-1-1,-27-33 104,26 32-102,1-1 2,-1 0 0,0 0 0,0 0 0,0 1 0,0-1 0,0 0 0,-1 1 0,1 0 0,-1 0-1,1 0 1,-1 0 0,0 0 0,0 0 0,0 1 0,0-1 0,-4-1 0,-10 0 66,13 2-97,0 0 1,-1 0-1,1 0 0,0 0 0,-1-1 1,1 0-1,0 0 0,0 0 1,0 0-1,1 0 0,-1-1 1,-5-5-1,9 8 19,-1 0 0,1 0 1,0 0-1,0 0 0,0 0 0,0 0 1,0 0-1,0 0 0,0 0 0,0 0 1,0 0-1,-1-1 0,1 1 0,0 0 0,0 0 1,0 0-1,0 0 0,0 0 0,0 0 1,0 0-1,0 0 0,0-1 0,0 1 0,0 0 1,0 0-1,0 0 0,0 0 0,0 0 1,0 0-1,0 0 0,0-1 0,0 1 1,0 0-1,0 0 0,0 0 0,0 0 0,0 0 1,0 0-1,0-1 0,0 1 0,0 0 1,0 0-1,0 0 0,0 0 0,0 0 1,1 0-1,-1 0 0,0 0 0,0 0 0,0-1 1,0 1-1,0 0 0,0 0 0,0 0 1,0 0-1,1 0 0,0-1 7,1-1 0,0 1 0,0 0 0,0 0 0,0 0 0,0 0 0,0 0-1,0 0 1,0 0 0,0 1 0,0-1 0,1 1 0,2-1 0,36 1 293,-20 0-446,197 0-8740,-142 0 7590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42:58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384 142 3488,'-5'-9'370,"3"6"-279,1 0 1,-1 0-1,1 1 0,0-1 1,0 0-1,0 0 0,1 0 1,-1 0-1,1 0 0,-1 0 1,1 0-1,0-5 0,0-29 320,0 35-324,1 0-1,-1-1 1,0 1 0,-1-1 0,1 1-1,0-1 1,-1 1 0,1 0-1,-1-1 1,0 1 0,0 0 0,0-1-1,0 1 1,0 0 0,0 0 0,0 0-1,-1 0 1,-2-3 0,3 4-53,-1 0 1,1 0 0,0 1-1,0-1 1,0 1 0,0-1-1,-1 1 1,1-1 0,0 1-1,0 0 1,-1 0-1,1-1 1,0 1 0,0 0-1,-1 0 1,1 0 0,-2 1-1,0-1-38,1 0 0,0 1 0,0-1 1,-1 1-1,1 0 0,0-1 0,-3 3 0,2-1-9,1 1 0,-1 0 1,0 0-1,1 0 0,0 0 0,-1 0 1,1 1-1,1-1 0,-1 1 0,-1 3 1,-15 44-99,13-36 100,-3 15 34,-8 54 0,12-58 38,1 11-88,3-32-98,0 1 1,-1 0-1,1 0 1,-1-1-1,0 1 1,0-1-1,-1 1 0,1-1 1,-1 1-1,-5 7 1,2-6-525,0 0 0,-1 0 0,0-1 1,-8 7-1,12-11 546,0 0 1,-1 0-1,1 0 1,-1 0 0,0-1-1,1 1 1,-1-1-1,0 0 1,0 1-1,0-1 1,0 0-1,-4 0 1,-6-5 98,5 0 61,-13-2 184,17 6-36,0-1 0,0 0-1,0-1 1,0 1-1,0-1 1,0 0 0,0 1-1,1-2 1,-1 1 0,1 0-1,-1-1 1,-4-5 0,4 5 78,1-1 1,0 0 0,-1 0 0,2-1 0,-1 1 0,0 0-1,1-1 1,-3-6 0,0-4 883,4 13-980,0-1 0,0 0-1,0 0 1,0 0 0,0 0-1,0-5 1,2 7-145,-1 0 0,0-1-1,0 1 1,1-1 0,-1 1 0,1 0-1,-1-1 1,1 1 0,0 0 0,-1 0-1,1 0 1,0-1 0,0 1 0,0 0 0,0 0-1,1-1 1,1 0-5,0 0 0,0 0 0,0 0 0,0 0 0,1 1 1,-1-1-1,0 1 0,1 0 0,-1 0 0,1 0 0,-1 0 0,1 1 0,0-1 0,6 1 0,11-2 4,40-10 73,16-2 290,-12 12-131,13-1 19,-52 0-200,98-7-1917,-56 7 11,7-10-2580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42:59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27 2080,'0'-23'1158,"0"19"-403,0 15-231,0 265 1524,1-254-1955,0-1 1,5 23-1,-3-26 37,1 35-1,-4-46-70,0 0-1,-1-1 1,0 1 0,0 0 0,-1-1-1,-3 10 1,2-9 42,0 12 716,4-19-808,-1 1-1,0-1 0,0 1 1,0-1-1,0 1 0,0 0 0,0-1 1,0 1-1,0-1 0,0 1 1,-1-1-1,1 1 0,0-1 1,0 1-1,0-1 0,0 0 0,-1 1 1,1-1-1,0 1 0,0-1 1,-1 1-1,1-1 0,0 0 1,-1 1-1,1-1 0,-1 0 0,1 1 1,0-1-1,-1 0 0,1 0 1,-1 1-1,1-1 0,-1 0 1,1 0-1,-1 0 0,1 1 0,-1-1 1,1 0-1,-1 0 0,1 0 1,-1 0-1,1 0 0,-1 0 1,1 0-1,-1 0 0,1 0 0,-2-1 1,2 1-17,-1 0 0,0 1 0,0-1 0,1 0 0,-1 0 0,0 0 0,1-1 1,-1 1-1,0 0 0,1 0 0,-1 0 0,0 0 0,1-1 0,-1 1 0,0 0 0,0-1 0,0-1-3,1 1 0,-1 0 0,1 0 0,-1 0 0,1-1 0,0 1 0,0 0 0,-1-1 0,1 1 0,0 0 0,0-1 0,1-1 0,-2-11-35,1 0-168,0 0 0,3-24 0,8-32-383,-10 46 141,2 0-1,1 0 1,1 1-1,15-46 1,-6 41 271,0 0 0,21-27 0,-31 49 275,1 0 0,0 0 0,0 1-1,0 0 1,0 0 0,1 1 0,0-1 0,0 1 0,0 0 0,13-5 0,-16 8-36,0 0 0,-1-1-1,1 1 1,0 0 0,0 1 0,0-1 0,1 0 0,-1 1 0,0 0-1,0 0 1,0 0 0,0 0 0,0 0 0,0 1 0,0-1 0,0 1-1,0 0 1,0 0 0,0 0 0,0 0 0,0 0 0,0 1 0,0-1-1,-1 1 1,5 3 0,14 24 37,-13-18-116,1 0 118,0 2 0,0-1-1,8 19 1,-16-28-64,1 1 1,-1-1-1,1 1 1,-1 0-1,0-1 1,0 1-1,-1 0 1,1 0-1,-1 0 1,0 0-1,0-1 1,0 1-1,-1 0 1,1 0-1,-1 0 1,0-1-1,0 1 1,-3 7-1,-19 20 73,20-28-88,1 2 4,-1-1 0,0 0 0,-1 0 0,1-1 1,-1 1-1,0-1 0,1 1 0,-2-1 0,1 0 0,-7 4 0,-4 0 22,8-3-30,0 0 0,0-1 1,0 0-1,0 0 0,-8 1 0,-4-2-111,0 0-1,-32-3 0,18 1 125,32 0-34,0-1-1,0 1 1,1 0 0,-1 0 0,0 0 0,0 1-1,1-1 1,-1 0 0,0 0 0,1 0 0,-1 0 0,0 1-1,1-1 1,-1 0 0,-1 1 0,1 0 5,1 0 1,0 0-1,-1 0 1,1 0-1,0 0 1,-1 0-1,1 0 1,0 0-1,0 0 1,0 0-1,0 0 1,0 0-1,0 2 1,0-1 14,0 0 0,0-1 0,0 1 0,0 0 0,1 0 0,-1 0 0,1-1 0,-1 1 0,1 0 0,-1 0 0,1-1 0,0 1 0,0-1 0,1 3 0,2-1 28,-1 1 1,1-1-1,0 1 1,6 3-1,9 6 142,-8-4-72,1-2-1,-1 1 1,1-1 0,17 6-1,11 6 137,11 4 64,-20-17-167,-15-4-78,8 2 41,-9-1-34,1 0 0,22 0 0,103-3 176,-128-1-198,0 0 0,26-5 1,-34 5-27,0 0 1,0-1-1,0 1 1,0-1-1,0 0 1,0-1 0,0 1-1,-1-1 1,9-6-1,21-35-10,-26 36-31,-6 7 13,-1-1 0,1 1-1,0-1 1,-1 1 0,1-1 0,-1 0 0,1 0 0,-1 1 0,0-1 0,0 0 0,1 0 0,-2 0 0,1-1 0,0 1 0,0 0 0,-1 0-1,1 0 1,0-4 0,-1 5 12,0 0 0,0 0 0,0 1 0,0-1 0,0 0 0,0 0 0,0 0 0,-1 0 0,1 1 0,0-1 0,0 0 0,-1 0 0,0-1 0,0 1 33,-1 1 0,0-1 0,1 1 0,-1 0-1,0-1 1,1 1 0,-1 0 0,0 0 0,1 0 0,-1 0 0,0 0 0,0 0 0,1 1 0,-1-1 0,0 0 0,-2 2 0,-1 0 21,-13 3 25,1 1 0,-1 2 0,-28 15 0,39-18-54,0 1 1,1 0 0,-11 11 0,5-4 16,11-13-48,1 1-1,-1-1 1,0 1-1,1-1 0,0 1 1,-1-1-1,1 1 1,-1-1-1,1 1 0,-1-1 1,1 1-1,0 0 1,0-1-1,-1 1 0,1 0 1,0-1-1,0 1 1,0 0-1,0-1 1,-1 1-1,1 0 0,0 0 1,0 0-1,1 0-1,-1 0 1,1 0-1,0-1 0,-1 1 1,1 0-1,0 0 0,-1-1 1,1 1-1,0 0 0,0-1 0,1 2 1,6 4 19,2 10 159,-7-14-163,-1-1 0,1 1 1,0 0-1,-1-1 0,1 0 0,0 1 1,0-1-1,0 0 0,0-1 0,0 1 1,0 0-1,0-1 0,3 1 0,47-1 118,-32-1-74,122 1-467,-131 0 324,-1-1 1,1 0 0,0-1-1,-1 0 1,0-1 0,15-5-1,2-4-171,28-16-1,-17 7 187,-35 19 82,0 0 0,0 0 0,0 0 0,0-1 1,-1 1-1,1-1 0,3-4 0,-6 5-2,1 0-1,-1 0 1,1-1 0,-1 1-1,0 0 1,0-1-1,0 1 1,0-1 0,-1 1-1,1-1 1,-1 0-1,1 1 1,-1-1 0,0-5-1,0 2 22,-1-22-149,1 28 114,0 0 1,0-1 0,0 1 0,0 0 0,0 0 0,0 0-1,0 0 1,0-1 0,0 1 0,0 0 0,0 0 0,0 0-1,0 0 1,-1-1 0,1 1 0,0 0 0,0 0 0,0 0-1,0 0 1,0-1 0,0 1 0,0 0 0,-1 0 0,1 0-1,0 0 1,0 0 0,0 0 0,0 0 0,-1-1 0,1 1-1,0 0 1,0 0 0,0 0 0,0 0 0,-1 0 0,-7 11-167,7-9 157,1 0-1,-1-1 1,1 1 0,-1 0 0,1 0 0,0 0 0,0 0-1,0 0 1,0 0 0,0 3 0,1 5 10,-1 47 9,0-51 24,1 0 0,0 0-1,1 0 1,-1 0 0,1-1 0,0 1-1,6 10 1,5 18 181,-12-33-192,-1 1 0,1 0 0,-1 0 0,0 0 0,0 0 0,0 0 0,0 0 0,0 0 0,0 0 0,-1-1 0,1 1 0,0 0-1,-1 0 1,-1 3 0,-11 5 548,4 1-335,7-8-220,0-1 0,0 0 0,0 1 0,0-1 0,0 0-1,-1 0 1,1 0 0,0-1 0,-1 1 0,0 0 0,1-1 0,-1 0 0,-5 2 0,-1-2 14,0 0 0,0 0 0,0-1 0,-1-1 0,1 1 0,0-1 0,0-1 0,0 0 0,-15-5 0,22 6-33,1 1 0,-1 0-1,0-1 1,1 0-1,-1 1 1,1-1 0,-1 0-1,1 0 1,-1 0-1,1 0 1,0 0-1,-1 0 1,1 0 0,0-1-1,0 1 1,0 0-1,0-1 1,0 1 0,0 0-1,0-1 1,0-2 0,-1 0-32,1 3-126,0 0-1,1 0 0,-1 0 1,1 0-1,0 0 0,-1-1 1,1 1-1,0 0 0,0 0 1,-1 0-1,1-1 0,0 1 1,0 0-1,0 0 0,1-1 1,-1 1-1,0 0 0,0 0 1,1 0-1,-1-1 0,0 1 1,1 0-1,-1 0 0,1 0 1,0 0-1,-1 0 0,2-2 1,1 3-378,0-1 0,1 0 0,-1 1 0,0 0 0,0 0 0,4 0 0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43:01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47 214 4896,'0'-16'2192,"-3"16"-1792,3 0-373,0 0-1,-1 0 1,1 0 0,-1 0 0,1 0 0,0 0 0,-1 0-1,1 0 1,-1 0 0,1 0 0,0 0 0,-1 1 0,1-1-1,-1 0 1,1 0 0,0 0 0,-1 1 0,1-1 0,0 0-1,-1 0 1,1 1 0,0-1 0,-1 0 0,1 1 0,0-1-1,0 0 1,-1 1 0,1-1 0,0 0 0,0 1 0,-5 6 218,-8 1-5,11-6-235,0 1 0,1-1 0,-1 1 0,1-1 1,0 1-1,0-1 0,0 1 0,0 0 0,0 0 0,0 0 0,1 0 0,-1-1 0,1 1 0,0 0 0,0 6 0,0-5 25,1 1-1,-1 0 1,1-1-1,0 0 1,0 1-1,0-1 1,1 1-1,0-1 0,-1 0 1,4 4-1,5 6 125,-8-10-141,1-1-1,-1 1 1,1-1 0,-1 1 0,-1 0 0,1 0 0,1 6-1,-2-6-8,1 0 0,-1 1 0,0-1-1,4 7 1,-4-9-1,0-1 0,0 0 0,0 0 0,0 1-1,0-1 1,1 0 0,-1 0 0,0-1 0,1 1-1,-1 0 1,0 0 0,1 0 0,-1-1 0,1 1 0,1 0-1,18 8 64,-19-7-54,0-1 0,0 0 0,0 0 0,0 0 0,1-1 0,-1 1 0,0 0 0,0-1 0,1 0 0,3 1 0,-5-1-8,-1 0 0,1 0 0,-1 0 0,1 0 1,-1 0-1,1 0 0,0 0 0,-1 0 0,1 0 0,-1 0 0,1 0 1,-1 0-1,1-1 0,0 1 0,-1 0 0,1 0 0,-1-1 1,1 1-1,-1 0 0,1-1 0,-1 1 0,0 0 0,1-1 1,-1 1-1,1-1 0,-1 1 0,0-1 0,1 1 0,-1 0 1,0-1-1,0 0 0,1 1 0,-1-1 0,0 1 0,0-1 0,0 1 1,1-1-1,-1 1 0,0-1 0,0 0 0,0 1 0,0-1 1,0 1-1,0-1 0,-1 1 0,1-1 0,0 0 0,0 1 1,0-1-1,-2-4-17,0 1 1,0-1-1,0 1 1,0 0-1,-4-5 1,0-2 13,0 0 0,0 0 0,1-1 0,-5-20 0,9 31-1,-10-20 42,8 18-50,1 0 1,0 0 0,1 0-1,-1 0 1,0 0 0,1 0-1,0 0 1,0-1 0,-1-5-1,4 4-109,-1 4 92,1 0-1,-1-1 1,0 1 0,1 0-1,-1 0 1,1 0-1,-1 0 1,1 0 0,0 0-1,-1 1 1,1-1-1,0 1 1,-1-1 0,1 1-1,0-1 1,0 1 0,-1 0-1,1 0 1,0 0-1,0 0 1,0 0 0,-1 0-1,1 0 1,0 1 0,0-1-1,-1 1 1,1-1-1,2 2 1,37 13-199,-33-11 216,-3-1 20,1-1 0,-1 1-1,0 0 1,-1 0 0,1 1 0,7 6 0,-2 0-412,-10-10 392,0 0 1,1 1 0,-1-1-1,0 0 1,0 0-1,0 1 1,1-1 0,-1 0-1,0 0 1,0 1 0,0-1-1,0 0 1,0 1-1,1-1 1,-1 0 0,0 1-1,0-1 1,0 0-1,0 1 1,0-1 0,0 0-1,0 0 1,0 1 0,0-1-1,-1 1 1,1 87 801,1-87-782,-1 0 0,0 0 0,0 0 0,1 0 0,-1 0 0,0 0 0,1 0 0,-1 0-1,1 0 1,-1 0 0,1 0 0,-1 0 0,1 0 0,0-1 0,-1 1 0,1 0 0,0 0 0,0-1-1,0 1 1,0-1 0,0 1 0,-1-1 0,1 1 0,0-1 0,2 1 0,8 7 206,-10-8-210,-1 1 0,1-1-1,-1 0 1,1 1-1,-1-1 1,1 0-1,0 1 1,-1-1 0,1 0-1,-1 0 1,1 0-1,0 0 1,-1 1-1,1-1 1,0 0 0,-1 0-1,1 0 1,0 0-1,-1 0 1,1-1 0,0 1-1,-1 0 1,2 0-1,0-1-2,0 1-1,0 0-1,-1 0 0,1 0 1,-1-1-1,1 1 1,0-1-1,-1 1 1,1-1-1,-1 1 1,1-1-1,-1 0 1,1 0-1,0-1 1,6-3 43,5 0 22,-7-5-31,7 5-1,-11 3-34,0 1 0,0-1 1,0 1-1,0-1 0,0 0 0,0 1 0,0-1 1,0 0-1,-1 0 0,1-1 0,-1 1 0,0 0 1,1 0-1,-1-1 0,0 1 0,0 0 0,-1-1 1,1 1-1,0-1 0,-1 0 0,1 1 0,-1-1 1,0 1-1,0-5 0,2 2-163,0 3 128,1 1 0,-1-1 0,0 1 0,1 0 0,-1-1 0,1 1 0,-1 0 0,1 1 0,-1-1 0,1 0 0,0 1 0,-1-1 0,1 1 0,0 0 0,0 0 0,-1 0 0,1 0 0,0 0 0,-1 1 0,1-1 0,0 1 0,3 1 0,17 9-92,-15-8 98,-1 1 0,14 4-1,6-3 15,-19-3 13,-1-1-1,1 1 0,-1 0 0,14 7 1,3 3 19,-15-7 23,1 1 0,0-2 0,0 1 0,18 4-1,48 7 252,-73-15-259,0-1 0,1 1 0,-1-1 0,1 1 1,-1-1-1,5 0 0,2-1 124,-7 1-132,0 0-1,0 0 1,0 0 0,0 0-1,-1-1 1,5 0 0,-7 0-25,1 1 1,-1 0 0,1-1 0,-1 1-1,1-1 1,-1 1 0,1 0 0,-1-1-1,0 1 1,1-1 0,-1 1 0,0-1-1,0 0 1,1 1 0,-1-1 0,0 1-1,0-1 1,0 1 0,1-1 0,-1 0-1,0 1 1,0-1 0,0 1-1,0-1 1,0 0 0,0 1 0,-1-1-1,1 1 1,0-1 0,0 0 0,0 1-1,-1-2 1,-9-19 101,7 17-85,-13-28-35,14 19-85,2 11-219,0 2 133,2 0 288,1 0-140,0 1 0,-1 0 0,1 0-1,-1-1 1,0 2 0,1-1 0,-1 0 0,0 0-1,0 1 1,0-1 0,0 1 0,3 2-1,-1 0 32,-1-1 0,1 1-1,-1 0 1,0 0 0,5 7-1,-3 2 36,2-9-24,-7-4-2,0 1 0,1-1 0,-1 0 0,0 0 0,1 0 1,-1 1-1,0-1 0,1 0 0,-1 0 0,0 1 0,1-1 0,-1 0 0,0 1 0,0-1 1,1 0-1,-1 1 0,0-1 0,0 1 0,0-1 0,1 0 0,-1 1 0,0-1 0,0 1 1,0-1-1,0 0 0,0 1 0,0-1 0,0 1 0,0-1 0,0 1 0,2 4 31,9 6-21,-9-9 53,-2-2 133,0 0-90,0 0-182,1 0 12,0-1 0,0 1-1,0-1 1,0 0-1,0 0 1,0 1-1,0-1 1,0 0 0,0 0-1,-1 0 1,1 0-1,0-1 1,3-2-201,-2 2 190,-1 1 0,1-1 1,0 1-1,0-1 0,0 1 0,0 0 0,0 0 0,0 0 0,0 0 0,1 1 0,-1-1 0,0 0 0,0 1 0,4-1 0,7-1-241,52-14-709,-33 5 695,-22 7 44,0 0 0,16-3 1,15 2-404,-5-6-491,-16 8 766,-13 2 363,1 0-1,-1 0 1,0-1 0,0 0 0,13-6-1,-10 3 83,7-3 129,0 0 0,-1-1 0,0-1 0,-1-1 0,18-16 0,-28 23-22,-1-1 0,0 0 0,0 0 0,0 0 0,-1-1 0,0 1 0,0-1 0,0 0 0,-1 1 0,0-1 0,2-8 0,-2-2 81,0 0 0,0 0 1,-2-20-1,0 29-103,-1 0 1,0 0-1,0 0 1,-1 0 0,-4-12-1,4 14-38,2 4-74,0 0 1,0 0-1,0 1 1,0-1-1,-1 0 1,1 0-1,0 1 1,-1-1-1,1 0 1,0 0-1,-1 1 1,1-1-1,-1 0 1,1 1-1,-1-1 1,1 1-1,-1-1 0,0 0 1,0 2-13,0-1 1,1 1-1,-1-1 1,0 1-1,1-1 1,-1 1-1,1-1 1,-1 1-1,1 0 1,0 0-1,-1-1 1,1 1-1,-1 0 1,1-1-1,0 2 1,-6 19-10,5-14 17,-2 1 10,1 1-1,0-1 1,1 1-1,0-1 1,0 1-1,1 0 1,1 12-1,4 3 12,-2-14-61,-2-1 0,1 1 1,0 18-1,-2 76-2356,0-103 2363,0 1-1,0-1 1,0 1 0,0-1-1,0 1 1,-1 0-1,1-1 1,-1 1-1,1-1 1,-1 0 0,1 1-1,-1-1 1,0 1-1,-1 2 1,1-4 29,0 1 1,0 0-1,0-1 0,0 1 1,0 0-1,0-1 1,0 1-1,0-1 0,0 1 1,0-1-1,0 0 0,0 1 1,0-1-1,0 0 1,0 0-1,-1 0 0,-4 0 77,1-1-1,0 1 1,0-1-1,0 0 0,0-1 1,-8-2-1,7 1 30,3 3-41,0-1-1,-1 0 1,1-1 0,1 1 0,-1 0 0,0-1 0,0 1 0,0-1 0,1 0 0,-1 0 0,1 0 0,-4-5 0,-1 0 103,2 2-91,1 0 0,-1 0 0,1-1 1,-5-8-1,2 2-82,5 10 37,1 0-1,-1-1 1,0 0 0,1 1 0,0-1 0,-1 0-1,1 0 1,0 0 0,1 0 0,-1 0 0,0 0-1,1 0 1,0 0 0,0-4 0,0 5-14,0 1 0,0 0 0,0-1 0,0 1 0,1 0 0,-1-1 0,1 1-1,-1 0 1,1-1 0,-1 1 0,1 0 0,0 0 0,-1 0 0,1 0 0,0-1 0,0 1 0,0 0 0,0 0 0,0 1 0,0-1 0,0 0 0,0 0 0,1 0 0,-1 1 0,0-1 0,0 1 0,1-1 0,-1 1 0,0-1 0,1 1-1,1-1 1,6 0 46,-1 0-1,1 0 1,17 2-1,-13-1 73,5 0-50,-5-1-159,-1 2 1,20 2-1,5 7-111,4-5 134,-18 0 48,-12-2 7,-1-1-1,1-1 0,12 1 0,-3-1 57,21-2 166,-40 2-206,-1-1 1,1 0-1,0 0 1,0 0-1,0 0 1,-1-1-1,1 1 1,0 0-1,0 0 1,-1 0 0,1-1-1,0 1 1,-1 0-1,1-1 1,0 1-1,-1 0 1,1-1-1,0 1 1,-1-1-1,1 1 1,-1-1-1,1 1 1,-1-1-1,1 0 1,-1 1 0,1-1-1,-1 0 1,0 1-1,1-1 1,-1 0-1,1-1 1,-1 0 231,0 2-138,0 0-10,0 0 100,-3 2-47,1 1-135,1 0 0,-1 0 0,0 0 0,1 0 0,0 1 0,0-1 0,0 0 0,0 1 0,0-1 0,1 1 0,0-1 0,0 1 0,-1-1 1,2 7-1,-1-9-17,0 1 3,0 0 0,0-1-1,0 1 1,1 0 0,-1-1 0,0 1 0,1-1-1,-1 1 1,1 0 0,0-1 0,-1 1 0,1-1-1,1 2 1,4 10 41,-3-4-26,-2-4-140,1 0-1,0 0 1,-1-1-1,1 1 1,4 5 0,-5-9 48,0 0 0,0 0 0,0 1 0,0-1 0,0 0 0,0 0 0,1 0 0,-1 0 0,0 0 0,1 0 0,-1-1 0,1 1 0,-1 0 1,1-1-1,-1 1 0,1-1 0,0 1 0,-1-1 0,1 0 0,-1 0 0,4 0 0,26 0-862,-31-2 1007,0-10 139,1 7-182,-1 0 1,1 1-1,-1-1 1,-1 0-1,1 1 1,-1-1-1,1 0 1,-3-5-1,-2 2-25,4 6-3,0 1 0,0-1 0,0 1-1,1-1 1,-1 1 0,0-1 0,1 1 0,-1-1 0,1 0 0,-1-3 0,1 5-1,0 0 1,0 0-1,0 0 1,0 0-1,0 0 1,0 0 0,0 0-1,0 0 1,0 0-1,0 0 1,0-1-1,0 1 1,0 0-1,0 0 1,0 0-1,0 0 1,0 0-1,0 0 1,0 0-1,0 0 1,0 0-1,0 0 1,0 0-1,0-1 1,0 1 0,0 0-1,0 0 1,0 0-1,0 0 1,1 0-1,-1 0 1,0 0-1,0 0 1,0 0-1,0 0 1,0 0-1,0 0 1,0 0-1,0 0 1,0 0-1,0 0 1,0 0-1,0 0 1,1 0 0,-1 0-1,0 0 1,0 0-1,0 0 1,0 0-1,0 0 1,0 0-1,0 0 1,0 0-1,0 0 1,0 0-1,1 0 1,58 0 87,-55 0-76,-1 0 0,0 1 0,0-1 0,0 1 0,0 0-1,0 0 1,1 0 0,2 1 0,9 4 0,48-1-35,-47 0 32,-9-3 10,-1 0 0,1-1 1,0 0-1,9 1 0,-15-2-1,0 0-1,0 0 0,-1 0 1,1 0-1,0 0 0,0 0 1,-1 0-1,1 0 1,0 0-1,0 0 0,-1 1 1,1-1-1,0 0 1,0 0-1,-1 1 0,1-1 1,0 1-1,-1-1 0,1 1 1,-1-1-1,1 1 1,0-1-1,-1 1 0,1-1 1,-1 1-1,1 0 1,-1 0 8,1-1 0,-1 1 0,0-1 0,1 1 1,-1-1-1,1 1 0,-1-1 0,1 1 0,-1-1 1,1 0-1,-1 1 0,1-1 0,-1 0 1,1 1-1,-1-1 0,1 0 0,0 0 0,-1 0 1,1 1-1,-1-1 0,1 0 0,0 0 1,-1 0-1,1 0 0,0 0 0,0 0 0,6 0 1413,-3 0-1198,-1 0 0,0 0 0,1 0 0,-1 0 0,1 0 0,-1-1 0,0 0 0,1 0 0,-1 1 0,0-2 0,1 1-1,-1 0 1,0-1 0,0 1 0,5-5 0,18-10 52,-12 7-128,21-15 1,15-23-1267,9-13-5194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43:02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47 1664,'2'-8'176,"1"0"0,7-15 0,-9 23-161,-1-1 1,0 1-1,0-1 0,1 1 1,-1 0-1,0-1 0,0 1 1,1 0-1,-1-1 1,0 1-1,1-1 0,-1 1 1,1 0-1,-1 0 0,0-1 1,1 1-1,-1 0 0,1 0 1,-1 0-1,1-1 0,-1 1 1,1 0-1,-1 0 1,1 0-1,-1 0 0,1 0 1,-1 0-1,1 0 0,-1 0 1,1 0-1,-1 0 0,1 0 1,-1 0-1,1 0 0,-1 1 1,0-1-1,1 0 1,-1 0-1,1 0 0,-1 1 1,1 0-1,1 0 35,-1 0 0,0 0 0,0 0 0,0 0 0,0 0 0,-1 1 0,1-1 0,0 0 0,0 1 0,0 1 0,0 3 228,1 1 0,-2 0 0,1 0 0,-1 0 0,-1 13 1,1 6 163,-7 72 968,1-19-820,0 74 290,-7 50-384,-5 46-330,-26 327 458,34-406-395,-9 175 150,14-127-225,0-102-89,-3 98 100,8-163-190,0 212 809,0-94-3239,0-133 1047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43:01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16 896,'-15'-16'416,"12"34"-528,-6 5 145,5-13 252,1-1 0,-1 1 0,-2 16 0,1 37 617,-8 160 906,10-36-1062,-7 42-271,5 20-17,0-122-303,-1 239 170,17-150-90,-9 30 534,-4-120-292,20 159 0,13-98-280,-27-172-174,0 0 0,1-1 0,0 1 0,1-1 1,14 22-1,-18-32-218,1 0 0,-1 0 0,1 0 0,0-1 1,4 6-1,-6-9 128,0 1-1,0 0 1,0-1 0,0 1-1,0-1 1,0 1 0,0-1-1,0 0 1,0 1 0,0-1 0,1 0-1,-1 0 1,0 0 0,0 0-1,0 0 1,0 0 0,0 0 0,0 0-1,0 0 1,0 0 0,1-1-1,-1 1 1,1-1 0,0 1-285,0-1 0,-1 0 0,1 0 0,0 0 0,-1-1 0,1 1 0,0 0 0,-1-1 0,2-1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33:42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1 297 2656,'0'0'837,"3"0"-501,56 0 1675,-57 0-1983,0 0 0,-1 0-1,1 0 1,-1-1 0,1 1 0,-1 0 0,1-1 0,0 0 0,-1 1 0,0-1-1,1 0 1,2-1 0,-3 1-16,1 0 0,0 0 0,-1 0 0,1 0 0,0 0 0,0 1 0,-1-1 0,1 1-1,0-1 1,0 1 0,0 0 0,4 0 0,3 0-2,-5 1-3,-1-1-1,1 0 1,0 0 0,-1 0-1,1-1 1,-1 1-1,1-1 1,4-1-1,1-1 31,-1 0 0,1 1-1,0 0 1,-1 1-1,1 0 1,17 0-1,-4 2-52,-11-1 18,1 1 0,-1-2 1,0 1-1,13-4 0,-8 0 43,-9 2-25,-1 0 0,1 1 0,-1-1 0,1 1 0,7 0 0,1 2-10,0-1 0,0-1 0,0 0 0,0-1 0,-1-1 0,21-6 0,-19 4-10,0 2 0,-1 0 0,18-1 0,-6 1 0,3-2 0,-8 1 0,35 0 0,-37 3 27,1-1 0,27-5 1,-31 4 7,27-5 40,-27 4-60,0 1-1,0 1 1,21 1-1,-15-1-14,27-4 0,-25 2-40,30 0 0,38-4 63,1 0 109,-63 9-89,-2-1 7,36-3 1,-33-2-41,-12 1-1,-1 2 0,21 0 0,-12 2-3,69-3-6,-64-1-2,1 0 8,39-1 0,-37 5 16,81-2 36,86-24 38,-141 20-96,1-4-138,-1 5 20,-30 1 61,-4-1 22,34 1-1,-43 3 129,0-1 0,19-3 0,-22 2 2,32-2 1,-41 5-56,0 0 1,-1-1-1,1 0 1,0-1-1,-1 1 1,10-4 0,-9 2 16,-3 2-22,1 0 0,0 0 0,0 0 0,0 1 0,-1 0 0,1 0 0,8 1 0,8 0 58,-19-1-91,-1 0 0,0 0-1,1 0 1,-1 1 0,1-1-1,-1 1 1,0-1 0,1 1 0,-1-1-1,0 1 1,3 1 0,-3 0 17,1-1 0,0 0 1,0 0-1,0-1 0,0 1 1,0 0-1,0 0 1,0-1-1,0 0 0,0 1 1,0-1-1,3 0 0,68 0 835,56 0-673,-125 0-150,0 0 0,0 0 0,0 0 0,6-2 0,9-6 379,-9 11-204,-8-3-149,3-5-46,-4 4-13,9-4-40,-20-3 84,7 12 8,3-10 23,0 6-73,0 0 1,0-1-1,0 1 0,0 0 0,0 0 1,0 0-1,0 0 0,0 0 1,0 0-1,0 0 0,0 0 0,0 0 1,0 0-1,0-1 0,0 1 0,0 0 1,0 0-1,0 0 0,0 0 1,0 0-1,0 0 0,0 0 0,0 0 1,0 0-1,0 0 0,0 0 1,0 0-1,0-1 0,0 1 0,0 0 1,0 0-1,0 0 0,0 0 1,0 0-1,-1 0 0,1 0 0,0 0 1,0 0-1,0 0 0,0 0 1,0 0-1,0 0 0,0 0 0,0 0 1,0 0-1,0 0 0,-1 0 0,1 0 1,0 0-1,0 0 0,0 0 1,0 0-1,0 0 0,0 0 0,0 0 1,0 0-1,-2 0 69,0 0-203,0 0-1,0 0 1,0 0-1,0 0 1,0 0 0,-1 0-1,1 0 1,0 1 0,-3 1-1,4-2 87,1 1-1,-1 0 0,1 0 0,0 0 1,0-1-1,-1 1 0,1 0 0,0 0 1,0 0-1,0 0 0,0-1 0,0 1 0,0 2 1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43:02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60 2496,'0'-59'2208,"-1"112"-433,4 94-452,8-59-629,-6 47-204,5 42-26,-7 51-128,-3-228-336,-3 268 464,-7 28-117,3-72-16,-4 334 149,11 80 176,11-480-433,-9-142-222,0 10-212,1 11-667,-3-35 770,0 0 0,1 0 0,-1 0 0,1 0 0,0 0 0,-1 0 0,1 0 0,0 0 0,0 0 1,0 0-1,2 2 0,-1-4-513,0-5-43,0-1-78,11-22-3455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43:04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64 592 3488,'-2'-2'65,"-2"-1"101,1-1-1,-1 0 1,-1 1 0,1 0 0,0-1 0,-1 2 0,1-1-1,-8-3 1,-1-4 186,13 10-307,-1-1 0,1 1 0,-1-1 0,1 0 0,0 1 0,-1-1 0,1 1 0,0-1 0,0 0-1,0 1 1,-1-1 0,1 0 0,0 1 0,0-1 0,0 0 0,0 1 0,0-1 0,0 0 0,0 1 0,0-1 0,0 0 0,1 1-1,-1-2 1,0 0 114,0 1-127,0 0 0,0 0 0,1 0-1,-1 0 1,0 0 0,0 0 0,0 0-1,1 0 1,-1 0 0,0 0 0,1 0-1,-1 0 1,1 1 0,-1-1 0,1 0-1,0 0 1,-1 0 0,1 1 0,1-2 0,19-9 178,-17 10-165,48-18 270,73-15 0,-21 6 132,44-16-153,81-13-337,-79 21 59,393-89 656,-141 16-981,-365 96-593,-30 12 303,12-4-899,-19 5 1460,0 0 0,1 0 1,-1 0-1,0 0 0,0-1 0,1 1 1,-1 0-1,0 0 0,0 0 1,0-1-1,1 1 0,-1 0 1,0 0-1,0-1 0,0 1 0,0 0 1,0 0-1,1-1 0,-1 1 1,0 0-1,0 0 0,0-1 1,0 1-1,0 0 0,0-1 0,0 1 1,0 0-1,0-1 0,0 1 1,0 0-1,0 0 0,0-1 1,0 1-1,0 0 0,-1-1 0,1 1 1,0 0-1,0 0 0,0-1 1,0 1-1,0 0 0,-1 0 1,1-1-1,0 1 0,0 0 0,0 0 1,-1 0-1,1-1 0,0 1 1,0 0-1,-1 0 0,1 0 1,-4-3-439,0 0 0,-1 0 1,1 1-1,-5-3 1,9 5 474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43:04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3232,'-16'0'1184,"32"0"-896,0 16-96,15-16-256,15 31 0,17 16 1152,-1 15-576,0 0-64,1 1-288,-16-1 160,-16-15-192,-16 15 320,-15-15-256,-15-16-96,-1-15-64,-31-1-3776,16 1 2048,0-16-32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43:04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1231 670 1312,'60'0'880,"-57"0"101,-3 0-143,0 0 298,0-2-331,-1 0-702,1 0 0,0 0 0,-1 1-1,1-1 1,-1 0 0,1 1 0,-1-1 0,0 0 0,0 1 0,0-1 0,0 1 0,0-1 0,0 1-1,0 0 1,0-1 0,-3-1 0,-20-19 183,-1 0 0,-1 2 0,-35-21 0,-91-44-66,95 54-91,38 21-108,-74-37 38,-70-14-14,66 26 17,-121-43 269,166 60-347,1-2 0,-93-51 0,130 63-61,1-1 0,0-1 0,0 0 1,-12-13-1,7 5-115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43:05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562 0 2400,'-109'0'896,"46"16"-704,-15 0-64,47-1 32,-16-15-128,-15 0 64,0 0-64,15 0 1024,0 0-544,32 0-576,15 16 0,0-1 160,31 1-32,16 15 128,-1 16-96,32 15-1184,31 16 576,-31-16-1824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43:02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0 3136,'0'291'2208,"-2"-156"-1739,-11 45 422,-3 64-262,-2 49-32,11-195-473,-43 729 584,47-717-600,-12 260 264,-1 194-505,16-552-836,0 1 0,0-1 0,1 1 0,1-1-1,0 0 1,6 18 0,-8-30 955,0 0-1,0 0 1,0-1-1,0 1 1,0 0-1,0 0 1,0 0-1,1 0 1,-1 0-1,0 0 1,0 0-1,0 0 1,0 0-1,0 0 1,0 0-1,0 0 1,0 0-1,0 0 1,0 0-1,0 0 1,0 0-1,0 0 1,0 0-1,0 0 1,0 0-1,1 0 1,-1 0-1,0 0 1,0 0-1,0 0 1,0 0-1,0 0 1,0 0-1,0 0 1,0 1-1,0-1 1,0 0-1,0 0 1,0 0-1,0 0 1,0 0 0,0 0-1,0 0 1,0 0-1,0 0 1,0 0-1,0 0 1,0 0-1,0 0 1,0 0-1,0 0 1,0 0-1,0 0 1,0 0-1,0 1 1,0-1-1,0 0 1,0 0-1,0 0 1,0 0-1,0 0 1,1-7-773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43:05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15 327 2560,'0'1'29,"-1"-1"1,1 0-1,-1 0 0,0 0 1,1 0-1,-1 0 0,1 0 1,-1 0-1,1-1 0,-1 1 1,1 0-1,-1 0 0,1 0 1,-1-1-1,1 1 1,-1 0-1,1 0 0,-1-1 1,1 1-1,-1 0 0,1-1 1,-1 1-1,1 0 0,0-1 1,-1 1-1,1-1 0,0 1 1,-1-1-1,1 1 0,0-1 1,4-5 341,9 4 1020,18 1-395,-1-2 1,44-8 0,63-22-611,-79 19-162,10-4-111,168-37 94,-78 31-117,-5-2 17,-13 6 117,-29-2-142,103-13-777,-184 32 162,-23 3 300,0 0 0,1-1 0,-1 1 0,0-2 0,1 1 0,-1-1 0,0 0 0,12-6 0,-13 1-1357,-10 2 555,-17 0-86,14 4 777,-38-12-1032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43:06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 3648,'-39'0'1173,"31"0"-703,11 0-247,0 0-184,0 0 0,0 1 0,0-1-1,0 1 1,0 0 0,5 2-1,13 4 102,26 0 367,-25 2-349,-1 0 0,27 15 0,-17-8-51,-14-8-81,-1 1 0,1 1 1,-1 0-1,-1 2 0,0-1 0,-1 2 0,0 0 0,-1 1 0,18 23 0,3 10 49,-29-42-26,-1 1 0,0 0 1,0 0-1,4 9 0,-7-12 14,0 0 1,0 0-1,0 0 1,0 0 0,-1 1-1,0-1 1,0 0-1,0 0 1,0 1-1,0-1 1,-1 5-1,-1-3-14,1 1 0,-1 0 1,0 0-1,-1-1 0,1 1 0,-1-1 0,0 0 0,0 0 0,-1 0 1,1 0-1,-1 0 0,-1-1 0,1 0 0,-6 5 0,-9 6-148,0-2-1,-29 16 1,44-27 76,-53 26-926,8-10-2971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43:06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110 166 3072,'-2'-2'83,"0"0"-1,1 1 1,0-1 0,-1 0 0,1 0 0,0 0-1,0 0 1,0 0 0,0 0 0,0-1 0,0 1-1,1 0 1,-1 0 0,1-1 0,0 1 0,-1 0-1,1 0 1,0-1 0,0 1 0,1-3 0,-1 3 4,0 1 0,0-1 0,-1 0 0,1 1 0,0-1 0,-1 1 0,1-1 0,-1 0 0,0 1 1,1-1-1,-1 1 0,0 0 0,0-1 0,0 1 0,0 0 0,0-1 0,-2-1 0,3 3-67,0 0-1,-1 0 1,1 0-1,0-1 1,0 1-1,-1 0 1,1 0-1,0-1 1,0 1-1,0 0 1,0-1-1,0 1 1,-1 0-1,1-1 1,0 1-1,0 0 1,0 0-1,0-1 1,0 1-1,0 0 1,0-1-1,0 1 1,0 0-1,0-1 1,0 1-1,1-6 16,0 1-1,0-1 1,0 1-1,1 0 0,-1 0 1,1 0-1,1 0 1,-1 0-1,1 0 1,-1 0-1,1 1 1,7-8-1,-9 11-20,0 0-1,0 0 0,1 0 1,-1 0-1,0 1 1,1-1-1,-1 0 1,1 1-1,-1-1 1,1 1-1,-1 0 1,1-1-1,-1 1 1,1 0-1,0 0 0,-1 0 1,1 0-1,-1 0 1,1 0-1,-1 0 1,1 1-1,0-1 1,2 2-1,-1-1 12,0 0-1,0 1 1,0-1 0,0 1-1,0 0 1,0 0 0,0 0-1,0 0 1,-1 1-1,1-1 1,2 5 0,8 18-271,-5-9 76,-3-6 76,-1-3 50,-1-1 0,0 1-1,-1-1 1,4 13 0,-3 2 28,-1 0 0,-2 33 0,0-54 16,1 64 11,-7 183 319,-35 161 38,25-223-250,11-118-79,2 1 0,11 111 0,5-44-172,-3-31 124,-7-90 70,0 0-1,0 0 0,1 0 1,7 13-1,-7-17 7,1-1 0,1 1 1,0-1-1,0 0 0,0-1 0,1 1 0,1-1 1,0-1-1,11 10 0,-16-14-26,1-1 0,-1 0 1,1 0-1,0 0 0,0 0 0,0 0 1,0-1-1,0 0 0,0 1 0,0-2 0,0 1 1,0 0-1,0-1 0,1 0 0,-1 0 0,0 0 1,0 0-1,0-1 0,1 0 0,-1 1 0,5-3 1,-4 1-21,0 0 0,0-1-1,0 1 1,-1-1 0,1 0 0,-1 0 0,0 0 0,0-1 0,0 1 0,0-1 0,-1 0 0,1 0-1,-1-1 1,0 1 0,5-10 0,1-5-52,0 0-1,9-32 1,-14 39 47,-1 1 9,0 0 0,-1 0 0,0 0 0,-1 0 0,0 0 0,-1 0 0,0 0 0,-1 0 0,0-1 0,0 1 0,-2 0 0,-3-14 0,-1-1 198,-1 1 1,-1 0-1,-1 0 1,-1 1-1,-1 1 1,-2 0-1,0 1 1,-1 0-1,-26-28 1,-34-28 416,-96-75 0,134 127-851,26 20 10,1-1 1,0 0-1,-9-9 0,17 14 133,0 0-1,0 0 0,0-1 1,0 1-1,1-1 0,-1 1 0,1-1 1,-1 0-1,1 1 0,0-1 1,0 0-1,0 0 0,0 0 0,1 0 1,-1 0-1,1-5 0,0-8-1237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43:06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 48 5984,'-31'-47'2208,"31"47"-1728,-31 0-128,31 0-320,-31 16-96,31-16 256,-16 15-128,0 1-4160,1 15 2240,-16 0-192</inkml:trace>
  <inkml:trace contextRef="#ctx0" brushRef="#br0" timeOffset="1">16 515 6144,'-16'16'2272,"16"-1"-1760,16 32-160,0-31 608,-1-1-608,1 1 192,15 15-288,0-15 192,0-16-256,16 15-448,0-30 128,15-17-4416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33:44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12 359 2400,'-11'0'916,"22"0"-99,-11 0-502,0 0 26,0 0-58,3 0 218,39 0 1574,-40 0-1878,1 0-58,1 0-77,-2 1-39,0-1 1,1 0-1,-1 0 0,0-1 1,1 1-1,-1 0 0,0-1 0,4 0 1,2-4 22,-6 4-37,-1 0 0,0 0 1,1 0-1,-1 0 0,1 1 1,-1-1-1,1 1 0,0-1 0,-1 1 1,1-1-1,-1 1 0,1 0 0,2 0 1,4-1 36,0 0 1,0 0 0,0 0-1,9-4 1,-11 3-39,1 1 1,0-1-1,14 0 0,42 2 56,-60 0-62,0 0-1,0-1 1,1 1-1,-1-1 1,0 1-1,0-1 1,5-2-1,-6 2-5,0 0 0,0 1 0,0-1 0,0 1 0,0-1-1,0 1 1,3 0 0,-3 0 1,0 0 0,1 0 1,-1 1-1,0-1 0,0 1 0,0-1 0,2 2 1,-1-1 7,0 0 1,0 0-1,1 0 0,-1 0 1,0-1-1,0 1 1,5-1-1,-4 0-7,0-1 0,0 1 0,0-1 0,0 0 0,0 0 0,0 0-1,-1 0 1,1-1 0,6-3 0,-8 4 2,1 0 1,0 0-1,0 1 0,0-1 1,0 1-1,0 0 0,0 0 1,0 0-1,0 0 0,3 1 1,3-1 16,58 0-59,-61 0 53,1-1 0,-1 0 0,0 0 1,7-2-1,12-4 23,-15 6-9,0 0 0,14 1 0,23-3 12,-1-7-26,1 5 10,-23 0-16,-9 2-1,1 1 0,23-1-1,88 3-35,-119 0 13,0 0-1,15-3 1,3-7 35,-19 9-9,1 0-1,0 0 1,14 2 0,-10-1 3,0 0 1,0-1 0,13-1-1,-14-1 3,6 0 7,1 0 1,24-1 0,-20 4-45,-10 0 7,0 0 0,20-3 0,-9-2 12,-13 3 5,1-1 0,-1 2 0,17-1 0,-4 2 0,-8 1 0,-1-1 0,25-4 0,-16-1-3,-13 3 9,1 0 0,-1 0 0,14 0 0,228 2 111,-244 0-153,1-1-1,-1-1 1,1 0-1,-1 0 1,1 0-1,8-5 1,21-5 110,-28 10-38,0 1 0,1 0 1,18 2-1,-8-1 11,2 0-7,-7 1-27,1-1 1,20-3-1,-13-2-3,-9 2-33,1 1 0,23-1 0,-10 4-6,-17-1 42,1 1 1,0-1-1,-1-1 0,18-3 1,-14-1-32,-10 3 6,1 1 1,-1-1 0,1 1 0,0 0 0,6 0-1,2 1-16,-7 1 13,-1-1 1,1 0-1,0-1 1,8-2-1,18-7 52,8 5-5,-20 0-26,-11 2 1,-1 1-1,1 1 1,15-1-1,-3 2-1,-6 1-1,0-2 0,20-2-1,-13-1 20,-9 1-4,0 0 0,24 0 0,83 3-67,-114 0 32,0-1 1,0 0-1,0 0 0,11-4 0,-12 3 0,0 0 0,0 1 0,0 0-1,10 0 1,1 1 6,-7 0 10,0 0 0,0 0 0,11-3 0,1-7 0,6 5 69,-16 1 55,-4 2 17,1-1-1,-1 2 1,1-1-1,17 1 1,17 1 515,-42 0-622,-1 0 1,1-1-1,0 1 1,-1 0 0,1 0-1,0-1 1,-1 1-1,1-1 1,-1 1-1,1-1 1,0 1 0,-1-1-1,0 0 1,3-2-1,4-1 125,5-2 22,-9 0-142,-4 5-39,1 1 0,-1 0 1,0-1-1,0 1 0,1-1 0,-1 1 1,0 0-1,1-1 0,-1 1 1,0 0-1,1-1 0,-1 1 1,1 0-1,-1-1 0,0 1 0,1 0 1,-1 0-1,1 0 0,-1-1 1,1 1-1,-1 0 0,1 0 1,-1 0-1,1 0 0,-1 0 1,1 0-1,-1 0 0,1 0 0,-1 0 1,1 0-1,0 0 0,15 0 576,-16-2-602,0-9-230,0 9-784,0 2-2880,0 0 1072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43:07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64 5472,'-3'-13'573,"2"11"-487,1 0 0,-1 0 0,1 0 0,-1 0 1,1 0-1,-1 1 0,0-1 0,0 0 0,0 0 1,0 1-1,0-1 0,-1 1 0,1-1 0,0 1 1,-1-1-1,1 1 0,-1 0 0,1-1 0,-1 1 1,0 0-1,-3-1 0,-8-9 373,13 11-422,-1 0 1,1-1-1,0 1 1,-1 0 0,1-1-1,0 1 1,-1 0-1,1 0 1,-1 0-1,1-1 1,-1 1-1,1 0 1,0 0-1,-1 0 1,1 0 0,-1 0-1,1 0 1,-1 0-1,1 0 1,-1 0-1,1 0 1,-1 0-1,1 0 1,0 0 0,-1 0-1,1 1 1,-1-1-1,1 0 1,-1 0-1,1 0 1,0 1-1,-1-1 1,1 0-1,-1 0 1,1 1 0,0-1-36,-6 11 750,-9-4-277,12-4-449,0-1 1,0 0-1,1 1 1,-1 0-1,1-1 1,-1 1-1,1 0 1,0 0-1,-1 4 0,-18 40 41,17-37-77,-18 56-108,1 22 59,6-37 142,8-30-15,0 1 1,-5 42-1,7 12 113,0-40-120,2-13-41,0-1-1,2 1 1,2 44-1,10-20-579,-9-33 381,-2-12 58,0 0 1,0-1-1,0 1 1,0 0-1,1-1 0,-1 1 1,1 0-1,-1-1 1,1 1-1,0 0 1,-1-1-1,1 1 0,0-1 1,0 1-1,0-1 1,0 0-1,0 1 0,1-1 1,-1 0-1,0 0 1,3 2-1,25 13-1308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43:07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281 0 4576,'-63'0'1664,"48"16"-1280,-32 15-96,32-15-32,-1-1-192,0 32 608,-15 15-384,16 16 96,-1 16-224,16-16 128,0 0-192,-16-16 256,16-15-224,0-16 96,-15 16-128,15-32-3936,0 16 2112,-16-15-896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43:08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0 235 4640,'3'0'1504,"51"1"131,4 0-1210,1-3 1,95-13 0,-114 7-318,-13 4 40,1-2-1,-1 0 1,48-20-1,-36 0 51,-21 18-164,14-8-28,-30 14 20,0 1 1,0 0-1,0-1 1,-1 1-1,1-1 0,0 0 1,-1 0-1,1 0 1,-1 0-1,0 0 1,0 0-1,1 0 1,0-3-1,1-15 150,-2 19-167,-1 0-1,0-1 1,0 1-1,0 0 0,0-1 1,-1 1-1,1-1 1,0 1-1,0 0 1,-1 0-1,1-1 1,-1 1-1,1 0 1,-1 0-1,0-1 1,-1-1-1,-21-15 72,14 8-38,7 9-35,1-1 1,0 1-1,0 0 1,-1-1-1,1 1 1,0 0-1,-1 0 1,0-1-1,1 1 1,-1 1-1,0-1 0,1 0 1,-1 0-1,0 1 1,0-1-1,1 0 1,-1 1-1,0 0 1,0 0-1,0-1 1,0 1-1,-3 1 1,-7-2 83,6 1-86,1 0 1,0-1 0,0 2-1,0-1 1,-1 0 0,1 1-1,0 0 1,0 0 0,0 1-1,0 0 1,0 0 0,0 0-1,1 0 1,-6 4 0,4-1-32,0 1 1,1 0-1,0 0 1,0 0-1,0 0 1,1 1-1,0 0 0,0 0 1,1 0-1,0 1 1,0-1-1,0 1 1,-1 10-1,3-13 23,1 0 0,0 0-1,0 1 1,0-1 0,0 0 0,1 1-1,0-1 1,0 0 0,0 0 0,1 0-1,-1 0 1,4 7 0,-3-8 3,2 4 42,0 1 1,1-1 0,0 0 0,0 0 0,1 0-1,0-1 1,1 0 0,-1 0 0,11 8 0,0-2 70,-1-2 0,1 0 0,24 11 0,-34-18-122,1-2 1,-1 1-1,1-1 1,0 0 0,0 0-1,0-1 1,0 0-1,0-1 1,8 0-1,11-2-58,34-6-1,-35 4 58,-2 1 0,-14 2 4,0 0 0,1-1-1,-1-1 1,0 1 0,14-7-1,-8 2-43,14-5 21,-1-1-1,44-28 1,-71 39 17,1 0 1,0 0 0,0 0-1,1 0 1,-1 1 0,0-1-1,0 1 1,1 0 0,-1 0-1,1 0 1,-1 0 0,1 1-1,0-1 1,-1 1 0,1 0-1,-1 0 1,6 1 0,9-1-244,-17 0 247,1 0-1,-1 0 1,0 0-1,1 1 1,-1-1 0,1 0-1,-1 1 1,0-1-1,1 0 1,-1 1 0,0 0-1,1-1 1,-1 1 0,0 0-1,0 0 1,0 0-1,0-1 1,1 1 0,-1 0-1,1 2 1,0 0 14,0 1 0,0 0 0,0 0 1,0 0-1,1 5 0,5 13 112,2-4 4,-7-6-11,-3-11-97,0 1-1,0-1 1,1 1 0,-1-1 0,0 1 0,1-1-1,-1 1 1,1-1 0,-1 1 0,1-1 0,0 0-1,-1 1 1,1-1 0,0 0 0,0 0-1,0 1 1,0-1 0,0 0 0,0 0 0,3 1-1,2 1 34,-5-3-43,-1 1 0,0-1 0,1 0-1,-1 0 1,1 0 0,-1 0 0,1 0 0,-1 1 0,0-1 0,1 0 0,-1 0 0,1 1-1,-1-1 1,0 0 0,1 1 0,-1-1 0,0 0 0,0 1 0,1-1 0,-1 1 0,0-1 0,0 0-1,1 1 1,-1-1 0,0 1 0,0-1 0,0 1 0,0-1 0,0 1 0,0-1 0,0 1-1,0-1 1,0 0 0,0 1 0,0 0 0,0 2 263,0-3-123,-2 0-214,1 0 67,1 0-1,-1 0 0,1 0 0,0 0 0,-1 0 1,1 0-1,-1 0 0,1-1 0,-1 1 1,1 0-1,0 0 0,-1 0 0,1 0 0,-1 0 1,1-1-1,0 1 0,-1 0 0,1 0 1,0 0-1,-1-1 0,1 1 0,0 0 0,0-1 1,-1 1-1,1 0 0,0-1 0,0 1 0,-1 0 1,1-1-1,0 0 0,-5-5-71,-5 0 11,-6-22 54,15 26 0,1 1-1,-1-1 1,1 1 0,-1-1 0,1 1 0,0-1 0,-1 1 0,1-1 0,0 1 0,0-1 0,0 1 0,0-1-1,1 0 1,-1 1 0,0-1 0,1 1 0,-1-1 0,1 1 0,-1-1 0,1 1 0,0 0 0,-1-1 0,1 1-1,0 0 1,0-1 0,0 1 0,2-2 0,3-2-85,-1 0 0,1 0 1,0 1-1,10-6 0,-6 4-7,-7 4 93,0 0-1,1 0 1,-1 0-1,0 1 1,1-1-1,-1 1 1,1 0-1,-1 0 1,1 0-1,-1 1 1,7-1-1,8-1 44,76-24-23,-48 23-58,-36 3 52,0 0 0,14-2 0,10-9 80,-32 11-75,6-2 112,0 0-1,0-1 1,13-5-1,-19 7-96,-1 0-1,1 1 1,0-1 0,-1 1 0,1-1-1,0 1 1,0 0 0,2 0 0,-3 0-25,-1 0 0,1 0 0,-1 0 0,1 0 0,-1 0 0,0 0 0,1 0 0,-1 0 0,1 0 0,-1 0 0,1 0 0,-1 0 0,0 0 0,1 0 0,-1 0 0,1-1 0,-1 1 0,0 0 0,1 0 0,-1 0 0,0-1 0,1 1 0,-1 0 0,0-1 0,1 1 0,-1 0 0,0-1 0,1 1 0,-1 0 0,0-1 0,0 1 1,0 0-1,1-1 0,-1 1 0,0-1 0,0 1 0,0 0 0,0-1 0,0 1 0,0-1 0,0 1 0,0-1 0,0 1 0,0 0 0,0-1 0,0 0 0,0-2-112,3 6-133,10 7 106,-11-9 139,0 1 0,1-1-1,-1 0 1,0 1 0,0 0 0,0-1-1,0 1 1,0 0 0,0 0 0,0 0-1,-1 0 1,3 4 0,17 20 184,-10-16-128,-5-5-20,-1 1-1,1-1 1,-1 1 0,6 9 0,18 29 503,-29-43-523,0-1 0,0 1 0,1-1 0,-1 0 0,0 1 0,0-1 0,0 1 1,0-1-1,0 1 0,0-1 0,0 1 0,0-1 0,0 1 0,0-1 0,0 1 1,0-1-1,0 1 0,0-1 0,-1 1 0,1-1 0,0 1 0,0-1 0,0 1 0,-1-1 1,1 0-1,0 1 0,-1-1 0,0 1 0,0 0 25,-1 1 0,1-1 0,-1 0 0,1 0 0,-1 0 0,0 0 0,0-1 0,-1 2 0,-3 0 51,0-1 0,0 1 0,0-1 0,-11 0 0,-3 0 31,-26-3-35,42 2-86,0-1 0,0 0 0,0 0 0,0 0 0,1 0 0,-1-1 0,0 0 0,-5-3 0,-12-8 137,17 12-117,-1 0 0,1 1 1,0-1-1,-8 1 1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43:24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64 3328,'0'0'1061,"3"0"-634,5 1-132,-3-1 50,1 0-1,0 0 1,-1 0-1,1-1 1,7-1-1,3-2-97,-1 1 0,1 0-1,28 0 1,-3 3 20,-3 1-16,49-5-1,-37-6 1,47-4 120,21-3-108,-111 15-230,1 1 0,-1 0 0,13 1 0,-19 0-39,0-1 0,0 1 1,0 0-1,0 0 1,0 0-1,-1 1 1,1-1-1,0 0 0,0 0 1,0 0-1,0 1 1,-1-1-1,1 0 1,0 1-1,0-1 0,-1 1 1,1-1-1,0 0 1,-1 1-1,1 0 1,0-1-1,-1 1 0,1-1 1,-1 1-1,1 0 1,-1 0-1,1-1 1,-1 1-1,1 0 0,-1 0 1,0-1-1,1 1 1,-1 0-1,0 0 1,0 1-1,1 5-756,-1-4 435,0 0 1,0-1-1,0 1 0,-1 0 0,1 0 1,0 0-1,-2 3 0,-11 23-3070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43:25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4800,'0'63'1792,"16"-16"-1408,-16 15-96,16-15 416,-16-1-448,0 1 192,15 0-288,1 0 288,-16-1-256,15 17-192,-15-17 0,0 17-5152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43:28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2246 3648,'0'1'76,"0"1"-1,0-1 1,0 1 0,0-1-1,1 1 1,-1-1 0,1 1-1,-1-1 1,1 0 0,0 1 0,-1-1-1,1 0 1,0 0 0,0 1-1,0-1 1,0 0 0,0 0-1,0 0 1,0 0 0,0 0 0,2 1-1,2 1-59,0-1 0,1 1 0,-1-1-1,6 2 1,0 0 128,-1 0-59,-7-3-57,1 1 1,-1-1-1,1 1 1,-1-1 0,1 0-1,0 0 1,-1-1-1,1 1 1,0-1 0,0 0-1,-1 0 1,1 0 0,7-1-1,4-3 16,-1 0-1,1-1 0,-1 0 1,0-1-1,0 0 1,19-14-1,-27 15-33,-1 0-1,0-1 0,5-6 1,1-1 5,15-18 34,-3 5-23,19-29 1,82-166 469,-105 178-315,-3-1 1,15-59-1,-16 52-59,6-17-8,-3 9-43,15-84 0,-12-10-76,3-1-155,-14 17-11,5 58-42,-7 41 106,13-82-5,-4 41 280,10-60 166,-23 117-261,6-48-122,3 1 0,23-69-1,-18 63-57,-17 73 115,0-1 0,1 0 0,-1 1 0,1 0-1,0-1 1,0 1 0,0 0 0,0 0 0,0 0-1,0 0 1,1 0 0,3-2 0,7-1-232,-10 2 142,-3 3 78,0-1 0,0 1 0,0 0-1,0-1 1,0 1 0,1 0 0,-1 0 0,0-1 0,0 1 0,0 0 0,1 0 0,-1 0 0,0-1 0,1 1 0,-1 0 0,0 0-1,0 0 1,1 0 0,-1-1 0,0 1 0,1 0 0,-1 0 0,0 0 0,1 0 0,0 1-2,0-1 0,0 1-1,0 0 1,0 0 0,0-1 0,-1 1 0,1 0 0,0 0-1,-1 0 1,1 0 0,0 0 0,-1 0 0,1 0-1,-1 0 1,1 2 0,5 8 15,-1 1 0,0 0 0,-1 0 0,0 0 0,3 22-1,19 130 131,-21-115-230,-2-36 64,1 12 118,2 44 0,-6 990 234,0-1040-260,-2 0 0,-4 19 0,3-22 19,-1 32 0,4-26-55,0-10-12,0 0 0,-3 20 0,-3-8 19,5-18-23,-1 0 0,1 0 0,0 0 0,-1 11 0,2 139-189,1-139 339,1 0-1,6 28 0,-6-33-94,14 53 471,-15-60-521,0-1 1,0 1-1,1-1 1,-1 1-1,1-1 0,0 0 1,0 0-1,1 1 1,-1-2-1,1 1 1,0 0-1,5 5 1,-6-7 2,2 3-13,0-1 0,0 0 0,1 0 0,-1 0 0,1 0 0,0-1 0,0 1 0,0-1 0,0-1 0,1 1 0,5 1 0,20 2-35,-15-2 85,-9-2-34,-1 0 0,0-1 0,1 1 1,-1-1-1,11 0 0,290-1-136,-293 0 98,1 1 0,20 5 0,-20-3-13,-1-1 0,22 1 0,380-3-10,-271-15 80,-105 15 44,-11 1 115,58-5-1,-60-1-166,-15 2-14,1 1-1,-1 1 1,18-1 0,323 2 256,-350-1-259,0 1 0,0-1 1,1 0-1,-1 0 0,0 0 0,0 0 0,0-1 1,-1 1-1,1-1 0,0 0 0,-1 0 0,1 0 1,-1 0-1,1 0 0,-1 0 0,0-1 0,0 1 1,2-4-1,8-7 79,-11 12-78,1-1 0,-1 0 0,1 0 0,-1 0 0,0 0 0,0 0 0,0 0 0,0 0-1,0 0 1,0 0 0,0-1 0,-1 1 0,1 0 0,-1-3 0,3-9 33,4-13 96,12-57-254,-14 27 0,0 27 90,-2 9 16,2-43 0,-5-291 90,8 225-272,0-8 199,-8 92 3,2-105-349,9 55 190,-8 55 208,-1 3 78,11-52 0,19-60-140,29-124 66,-52 245-39,17-41 1,2-2 61,-24 61-141,0 1-1,1 0 1,1 0 0,-1 0-1,15-17 1,-15 20-6,1-1-1,0 1 1,1 1 0,-1-1-1,1 1 1,1 0 0,14-9-1,36-16 4,-55 28 28,0 1 0,1 0-1,-1 1 1,1-1 0,0 1-1,0-1 1,-1 1 0,1 0-1,0 0 1,0 1 0,0-1-1,0 1 1,0 0 0,0 0-1,5 1 1,9-1-1,-16 0 21,1 0 0,0 0 0,0 0 0,0 1 0,-1-1 0,5 2 0,-1 4-21,-4-2-44,9 2-288,-10-5 340,0-1 1,0 1-1,0-1 0,0 1 1,0-1-1,0 1 1,0-1-1,0 1 1,0 0-1,-1 0 1,1-1-1,0 1 0,0 0 1,-1 0-1,2 1 1,-1 0 43,-1 0 1,1 0 0,-1 0-1,1 0 1,-1 0-1,0 0 1,0 0 0,0 0-1,0 0 1,0 2 0,-1 6 57,1 530 23,-8-415 349,3-76-399,2-9-66,-12 92-126,11-109 85,-4 15-65,-14 43-1,-4 0 20,3 52 49,13-69 73,-3 46 54,8-51 12,0-21-48,-3 62 14,8 370 294,-1-469-362,1-1 0,0 1 0,0 0 0,0 0 0,0 0 0,0-1 0,0 1 0,1 0 0,-1 0 0,0-1 0,0 1 0,0 0 0,1-1 0,-1 1 0,0 0 0,1 0 0,-1-1 0,1 1 1,-1-1-1,1 1 0,-1 0 0,1-1 0,-1 1 0,1-1 0,-1 1 0,2 0 0,-2-1 1,1 0 1,-1 1 0,1-1-1,-1 0 1,1 1 0,-1-1-1,1 1 1,-1-1 0,1 1 0,-1-1-1,0 1 1,1-1 0,-1 1-1,0-1 1,0 1 0,1 0-1,-1-1 1,0 1 0,0-1-1,0 1 1,0 0 0,0-1-1,0 1 1,0 0 0,0-1-1,0 2 1,0 29 387,0-30-391,0 0 1,0-1-1,0 1 0,1 0 1,-1 0-1,0 0 0,0 0 1,1 0-1,-1-1 0,0 1 1,1 0-1,-1 0 0,1-1 1,-1 1-1,1 0 0,-1-1 1,1 1-1,0 0 0,-1-1 1,1 1-1,1 0 0,19 9 106,-5-3-30,-8-3-112,-7-3 32,1 0 1,-1 0 0,0 0 0,1 0 0,-1-1-1,1 1 1,-1 0 0,1-1 0,0 1-1,-1-1 1,1 0 0,0 0 0,1 1 0,41-1-70,-40 0 63,1 0 0,-1 1 1,0-1-1,0 1 1,1 0-1,-1 0 0,5 3 1,-7-3-18,1 0 1,-1 0-1,1 0 1,-1 0 0,1-1-1,-1 1 1,1-1-1,0 0 1,-1 0-1,1 0 1,0 0-1,-1 0 1,1 0-1,3-1 1,2-2-69,3 0 161,0 1 0,0 0-1,1 0 1,15 1 0,155 1 384,73 0-321,-220-3-246,59-10 0,-59 7 56,60-4 0,204 10 159,-209 8 28,10 0-35,-83-7-44,-9-1-12,1 0 0,0 0 1,0 0-1,14-4 0,-7 0 14,-10 2-29,1 0 1,-1 1-1,1-1 1,-1 1-1,11 0 1,-10 1 36,1 0 1,-1-1 0,1 1-1,-1-2 1,0 1 0,1-1-1,-1 0 1,0-1 0,0 0-1,-1 0 1,1 0 0,0-1-1,6-5 1,2-3 211,1 0-364,18-11 1,-21 14 109,-1 0 0,0-1 0,0 0 0,-1-1 0,0 0 0,-1 0 0,16-25 0,-11 13-65,1 1-51,12-26 1,-7 4-48,5 5 54,-5-18-27,-17 46 107,7-19 58,-1 0 0,9-42 0,23-98 219,-6 28-48,-3-2-246,27-130-78,3 40-60,-49 177 280,-10 39-79,9-29 0,18-28-163,-25 63 30,-1 0 0,6-23 1,-4 13 24,-3 11 58,0 0 1,8-14-1,-11 23 25,11-14 0,4 3 0,-13 13-22,-1-1 0,1 0 0,-1 1 0,1 0 0,-1-1 0,1 1 0,-1 0 0,5 1 0,-5-1-10,3 2-53,-3 0 82,-1 1 0,1-1 0,-1 0-1,0 0 1,1 1 0,-1-1 0,0 0 0,0 1 0,0-1 0,0 4 0,0-1 12,1-1 0,-1 1 0,1 0 1,0-1-1,4 7 0,-2-5-1,0 0-1,0 0 1,-1 0-1,0 0 0,0 1 1,-1-1-1,0 1 0,0 0 1,0 0-1,-1 0 1,0 0-1,0 8 0,0 10-18,5 30-1,0-13-45,-1 114 15,0-111 62,-1-15 20,-1 0 0,-2 0 1,-4 53-1,-14-1 112,6-36-117,-8 26-51,-7-4 0,-20 95 69,19-60-181,4-11 181,17-66-20,2-10-16,-1 1 0,0-1 1,-8 16-1,4-17-6,-6 16 26,9 1 30,4-17-33,-11 43-7,9-43-58,1 1 0,0-1 0,0 1 0,1 20 0,2-16 91,-1-10-21,1 1 0,0 0 0,1 0 0,0-1 0,1 1 0,0-1 0,1 1 0,4 11 0,-5-18-32,-1 0 6,1 0-1,-1 0 1,1 0 0,0-1 0,0 1-1,0-1 1,0 1 0,1-1 0,0 0-1,-1 1 1,1-1 0,0-1 0,1 1-1,-1 0 1,0-1 0,7 4 0,0 0-7,3 2 51,0 0 0,0-1 0,1 0 0,0-1 0,0-1 0,17 5 0,13-5-94,-21 1-4,-17-4 31,0-1 0,1 1 0,-1-1 0,11 0 0,27-1-1478,-41 0 603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43:29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1 203 2400,'6'-5'319,"-4"2"-235,1 0 0,0 0 0,-1 1 0,1 0 0,0-1 0,1 1 0,-1 0 1,0 0-1,1 1 0,-1-1 0,7-1 0,1-2 149,-8 4-151,-1 0 0,1-1 1,0 1-1,1 0 0,-1 1 1,0-1-1,0 0 0,0 1 1,6 0-1,1-1 93,1 0 0,-1-1 0,13-3 0,-4 1-70,105-17 306,-101 16-361,-12 3-50,-1-1-1,1 2 0,12-1 1,-15 2-5,0-1 0,0 0 0,0 0 0,11-4 0,-12 3 4,0 0-1,0 1 1,0 0-1,10-1 1,28 1 15,-20 0 17,0 1 0,36 5-1,-37-1 9,-9-1-15,0 0 1,27 0-1,205-3 24,-146-8 29,3 0 17,236 8-393,-241-7 185,8-1 100,1074 8-1799,-1154-1 1444,33-6 0,-19 2 195,37 0 57,12-6 117,1 6 69,-41 0-38,56-3 66,-8 0-91,-6 0-28,-59 9 91,74-4 86,-68-1-166,78-5-154,36 9-731,-88 0-373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43:29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32 832,'286'0'560,"-212"6"-517,-23 1-97,95-4-100,-100-4 90,252 1 426,-283 0-80,0-1-1,27-6 1,-27 5 316,0-1 1,29 1-1,-34 1-296,1 0 1,-1 0-1,0-1 0,0 0 0,12-4 0,-3 2 465,-18 5-755,-1-1-1,1 0 1,-1 0-1,1 0 1,-1 0-1,1 0 1,-1 0-1,1 0 0,-1 0 1,1 0-1,-1 0 1,1-1-1,-1 1 1,1 0-1,-1 0 1,0 0-1,1-1 0,-1 1 1,1 0-1,-1 0 1,1-1-1,-1 1 1,0 0-1,1-1 1,-1 1-1,0 0 1,1-1-1,-1 1 0,0-1 1,1 1-1,-1-1 1,0 1-1,0-1 1,0 1-1,0-1 1,1 1-1,-1-1 0,0 1 1,0-1-1,0 1 1,0-1-1,0 1 1,0-1-1,0 1 1,0-1-1,0 1 1,0-1-1,-1 0 0,-1 1-875,-11 0-229,-3 0-1664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2-21T15:45:50.409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7A99CDA3-C95E-4372-A0E9-CD8FD65B4125}" emma:medium="tactile" emma:mode="ink">
          <msink:context xmlns:msink="http://schemas.microsoft.com/ink/2010/main" type="writingRegion" rotatedBoundingBox="17221,379 17429,379 17429,722 17221,722"/>
        </emma:interpretation>
      </emma:emma>
    </inkml:annotationXML>
    <inkml:traceGroup>
      <inkml:annotationXML>
        <emma:emma xmlns:emma="http://www.w3.org/2003/04/emma" version="1.0">
          <emma:interpretation id="{134640D4-9BDB-4993-A86A-9823933B0137}" emma:medium="tactile" emma:mode="ink">
            <msink:context xmlns:msink="http://schemas.microsoft.com/ink/2010/main" type="paragraph" rotatedBoundingBox="17221,379 17429,379 17429,722 17221,72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77A8856-094F-4F79-B31B-E28E48965AD0}" emma:medium="tactile" emma:mode="ink">
              <msink:context xmlns:msink="http://schemas.microsoft.com/ink/2010/main" type="line" rotatedBoundingBox="17221,379 17429,379 17429,722 17221,722"/>
            </emma:interpretation>
          </emma:emma>
        </inkml:annotationXML>
        <inkml:traceGroup>
          <inkml:annotationXML>
            <emma:emma xmlns:emma="http://www.w3.org/2003/04/emma" version="1.0">
              <emma:interpretation id="{9C11A5A5-0BE2-4D11-893D-B3049C61A02C}" emma:medium="tactile" emma:mode="ink">
                <msink:context xmlns:msink="http://schemas.microsoft.com/ink/2010/main" type="inkWord" rotatedBoundingBox="17221,379 17429,379 17429,722 17221,722"/>
              </emma:interpretation>
              <emma:one-of disjunction-type="recognition" id="oneOf0">
                <emma:interpretation id="interp0" emma:lang="" emma:confidence="0">
                  <emma:literal>\</emma:literal>
                </emma:interpretation>
                <emma:interpretation id="interp1" emma:lang="" emma:confidence="0">
                  <emma:literal>}</emma:literal>
                </emma:interpretation>
                <emma:interpretation id="interp2" emma:lang="" emma:confidence="0">
                  <emma:literal>'</emma:literal>
                </emma:interpretation>
                <emma:interpretation id="interp3" emma:lang="" emma:confidence="0">
                  <emma:literal>3</emma:literal>
                </emma:interpretation>
                <emma:interpretation id="interp4" emma:lang="" emma:confidence="0">
                  <emma:literal>)</emma:literal>
                </emma:interpretation>
              </emma:one-of>
            </emma:emma>
          </inkml:annotationXML>
          <inkml:trace contextRef="#ctx0" brushRef="#br0">43 10 592 0,'-23'-7'220'0,"23"7"-172"0,-12-4-12 16,5 4 48-1,7 4-52-15,-4 3 24 0,8-1-36 16,-1 1 36-16,9 10-32 0,11 11-24 16,4-4 0-16,8 13 24 15,3 1-12-15,-7 0-12 16,0-4-4-16,-27 0 40 16,-8-10-24-16,-27 0 36 15,-4-3-32-15</inkml:trace>
        </inkml:traceGroup>
      </inkml:traceGroup>
    </inkml:traceGroup>
  </inkml:traceGroup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44:26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94 2304,'0'-13'752,"0"13"-747,0 0 0,0 0 1,0 0-1,0 0 0,0 0 0,0-1 1,0 1-1,0 0 0,0 0 0,0 0 1,0 0-1,0 0 0,0 0 0,0 0 1,0 0-1,0 0 0,0 0 0,0-1 0,0 1 1,0 0-1,0 0 0,0 0 0,0 0 1,0 0-1,0 0 0,1 0 0,-1 0 1,0 0-1,0 0 0,0 0 0,0 0 1,0 0-1,0-1 0,0 1 0,0 0 1,0 0-1,0 0 0,0 0 0,0 0 0,0 0 1,1 0-1,-1 0 0,0 0 0,0 0 1,0 0-1,0 0 0,0 0 0,0 0 1,0 0-1,0 0 0,0 0 0,0 0 1,1 0-1,-1 0 0,0 0 0,0 0 1,10 0 271,-7 0 363,-3-31 1728,-3 34-2294,-7 7-36,10-10-37,-1 1 1,1-1-1,0 0 1,0 0-1,0 1 0,-1-1 1,1 0-1,0 0 1,0 1-1,0-1 1,0 0-1,0 1 0,-1-1 1,1 0-1,0 0 1,0 1-1,0-1 1,0 0-1,0 1 1,0-1-1,0 0 0,0 1 1,0-1-1,0 0 1,0 1-1,1 29 50,0-7 49,-2-1 1,-2 25-1,-1-21-21,0-6-6,1 0 0,1 23 1,2 108 224,0-144-288,1 0 0,-1 0 0,2 0 0,-1 0 0,1 0 0,0-1-1,0 1 1,1-1 0,0 1 0,0-1 0,0 0 0,6 7-1,-7-10 12,0 0-1,1 0 0,0 0 0,-1-1 1,1 0-1,0 1 0,0-1 1,0 0-1,0 0 0,0 0 0,6 1 1,-1 1 34,-3-1-23,1-1-1,-1 1 1,1-1 0,0-1-1,0 1 1,0-1 0,-1 0-1,1 0 1,1-1 0,-1 0-1,0 0 1,0 0-1,0-1 1,8-1 0,27-8 58,-32 8-90,0 0 0,0 0 0,0-1 0,-1 0 0,0-1 0,1 0 0,-1 0 0,12-9 0,6-2 0,-16 9 22,0-1-1,-1 0 0,1 0 1,-1-1-1,-1 0 0,11-12 1,87-117-60,-101 131-20,-3 2 15,0 1-1,0 0 0,1 0 1,-1 0-1,1 0 1,0 0-1,-1 1 1,2-1-1,-1 1 1,0 0-1,0 0 1,7-3-1,-9 4 32,0 1-1,0 0 1,1-1-1,-1 1 0,0 0 1,0 0-1,0 0 1,0 0-1,0 0 0,1 0 1,-1 0-1,0 1 1,0-1-1,0 0 0,0 1 1,0-1-1,0 1 1,0-1-1,0 1 1,0-1-1,0 1 0,0 0 1,0-1-1,0 1 1,0 0-1,1 1 0,1 2 2,-1 0 0,1 0 0,-1 0 0,4 9 0,-3-6 1,1 2-4,0 0 0,-1 0 0,2 10 0,-3-9-1,1-1 0,0 1-1,5 8 1,-3-8 32,1 0-1,1-1 1,7 10 0,-2-4 6,9 13 52,5-7 0,-14-7 18,-8-10-67,-1-1 1,0 1-1,1-1 0,-1 0 1,1 0-1,0 0 0,8 4 1,-9-5-9,0 0 0,1 0 0,-1-1 0,1 1 0,-1-1 0,1 0 0,0 0 0,-1 0 0,1-1 0,0 1 0,0-1 0,-1 0 0,1 0 0,0 0 0,4-1 0,8-4 64,-9 3-48,-1 1-1,1-1 0,-1 1 1,1 0-1,7 0 0,0 2 79,-10-1-84,0 0-1,0 0 1,1 0 0,-1 0 0,0 0 0,0-1-1,1 0 1,-1 0 0,6-2 0,3-5-7,21-17 0,-19 14 17,-11 8-9,0 0 0,-1 0 0,1 0 0,-1 0 0,0-1 1,0 1-1,0-1 0,0 0 0,-1 0 0,1 0 0,-1 0 1,0 0-1,0-1 0,1-7 0,3-32 67,-4 31-82,2-11 30,3-45-1,-7 43-21,0 9 12,0 1-1,-3-21 1,-2 12-9,2 15-35,1 1-1,1-1 1,-1-14 0,2 17 9,-1 0 0,0 1 1,0-1-1,-1 1 0,-1-7 0,-2-4 27,5 16-23,-2-8-23,-1 1-1,1 0 0,-7-12 0,9 19-59,0 0 47,-1 1-1,1-1 0,0 1 0,-1-1 1,1 1-1,0-1 0,0 1 1,0-1-1,-1 1 0,1-1 0,0 0 1,0 1-1,0-1 0,0 1 1,0-1-1,0 0 0,0 1 0,0-1 1,0 1-1,0-1 0,1 1 1,-1-1-1,0 0 0,0 1 0,0-1 1,1 1-1,-1-1 0,0 1 0,1-1 1,-1 0-1,13-12-611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33:45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1312,'15'16'480,"-15"-16"-352,-15 0-64,15 0 128,15 0-128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44:27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248 80 2080,'0'-5'256,"0"0"0,0 1 0,-1-1 0,0 0 0,0 0 0,0 0 0,0 1 0,-1-1 0,1 0 0,-4-4 0,5 8-223,-1 0-1,1 0 1,-1-1 0,1 1 0,-1 0 0,0 0 0,1 0-1,-1 0 1,0 0 0,0 1 0,1-1 0,-1 0-1,0 0 1,0 0 0,-1 0 0,-2-1 50,4 1-64,-1 1 0,1 0 0,-1-1-1,1 1 1,-1 0 0,1-1 0,-1 1 0,0 0 0,1 0 0,-1-1 0,0 1 0,1 0-1,-1 0 1,0 0 0,1 0 0,-1 0 0,0 0 0,1 0 0,-1 0 0,0 0 0,1 0 0,-1 0-1,0 1 1,-2-1 66,-1 1-30,-1-1-1,1 1 0,-1 0 0,1 0 0,0 1 1,0-1-1,-1 1 0,1 0 0,-6 4 0,2 0 96,0-1 0,0 1 0,-10 10 0,-28 41 271,41-52-401,0 1-1,0-1 1,1 1-1,0 0 1,0 1-1,-4 9 1,-7 11-2,13-25-24,0 1 0,1 0 0,-1 0 0,1-1 0,-1 1 0,1 1 0,-1 2 0,2-5 11,0 0-1,0 0 1,0 0 0,0-1-1,0 1 1,0 0 0,0 0-1,1 0 1,-1-1-1,0 1 1,0 0 0,1 0-1,-1-1 1,0 1 0,1 0-1,-1-1 1,1 1 0,-1 0-1,1-1 1,0 1-1,-1-1 1,1 1 0,-1-1-1,1 1 1,0-1 0,-1 1-1,1-1 1,0 1-1,0-1 1,0 0 0,1 1 13,0 0 1,0-1-1,0 1 1,0-1-1,0 0 1,0 1-1,0-1 1,0 0-1,0 0 1,2-1-1,6 1 67,-9 0-82,67-2-364,-58 1 210,0 0-1,0-1 1,0 0 0,16-6-1,52-23-424,-74 30 556,-1-1 0,1 0 0,-1 0 0,0 0 0,0 0 0,0 0 0,0-1 0,0 1 0,0-1 0,4-6 0,6-5-59,9-3 0,-17 14 83,-1 0 0,1-1 0,-1 1 0,0-1 0,0 0 0,0 0 0,4-6-1,5-13 8,-13 23-7,0-1 1,0 1-1,0 0 0,0 0 0,0-1 1,0 1-1,0 0 0,0 0 1,0 0-1,0-1 0,0 1 0,0 0 1,1 0-1,-1 0 0,0-1 0,0 1 1,0 0-1,0 0 0,0 0 0,1 0 1,-1 0-1,0-1 0,0 1 1,0 0-1,1 0 0,-1 0 0,0 0 1,0 0-1,0 0 0,1 0 0,-1 0 1,0 0-1,0 0 0,1 0 0,9 0 572,-10 0-567,1 0-1,-1 0 0,0 0 0,0 0 0,0 0 1,0 0-1,0 0 0,0 0 0,1 0 0,-1 0 1,0 0-1,0 0 0,0 0 0,0 0 0,0 0 1,0 0-1,1 0 0,-1 0 0,0 0 0,0 0 1,0 1-1,0-1 0,0 0 0,0 0 0,0 0 1,0 0-1,0 0 0,0 0 0,1 0 0,-1 1 1,0-1-1,0 0 0,0 0 0,0 0 0,0 0 1,0 0-1,0 1 0,0-1 0,0 0 0,0 0 1,0 0-1,0 0 0,0 0 0,0 0 0,0 1 1,0-1-1,-1 0 0,1 0 0,0 0 0,0 0 1,0 0-1,0 0 0,0 1 0,0 1 29,0 0-1,0 1 0,0-1 1,0 0-1,1 1 1,-1-1-1,1 0 1,0 1-1,-1-1 1,1 0-1,0 0 0,0 0 1,1 0-1,-1 0 1,0 0-1,1 0 1,1 2-1,1 1 1,0 0 0,-1 0 0,0 0 0,0 0-1,-1 0 1,1 0 0,-1 1 0,0-1 0,2 9 0,0 2-1,-1-12-2,-1 0 0,1 0 0,0 1 0,0-2 0,0 1 0,1 0 0,-1-1 0,7 5 0,-2-1 39,-8-6-61,1-1-1,-1 1 1,1-1 0,-1 0-1,1 1 1,0-1 0,-1 0-1,1 0 1,0 1 0,-1-1-1,1 0 1,0 0 0,-1 0-1,1 0 1,0 0 0,-1 0-1,1 0 1,0 0 0,-1 0-1,1 0 1,-1 0 0,1 0-1,0-1 1,2 1 44,3 0 1,-4 0-58,0 1-1,-1-1 1,1 0 0,0 0 0,-1 0 0,1 0-1,0 0 1,-1-1 0,1 1 0,0 0-1,-1-1 1,1 1 0,-1-1 0,1 0 0,-1 1-1,1-1 1,-1 0 0,1 0 0,-1 0-1,0 0 1,1 0 0,-1 0 0,0 0 0,0-1-1,0 1 1,0 0 0,0-1 0,1-2-1,24-66-536,-10 23 202,-14 39 280,3 0-26,9 6-159,-13 3 229,0-1 0,0 0 0,0 1 0,0-1 1,0 1-1,0 0 0,0-1 0,0 1 0,0 0 0,0 0 0,0 0 0,0-1 0,0 1 0,-1 0 1,1 0-1,1 2 0,15 26 87,-7-12-12,6 11 166,-14-23-211,1 0-1,-1-1 1,0 0 0,1 0-1,0 1 1,0-2 0,0 1-1,1 0 1,-1-1 0,1 1-1,0-1 1,6 4 0,-9-6-10,0-1 0,1 1 0,-1 0 0,0 0 0,0 0 0,0 0 0,0 0 0,-1 0 0,1 0 0,0 1 0,0-1 0,-1 0 1,2 2-1,-2-2 8,0-1 0,1 1 0,-1 0 0,0-1 0,0 1 1,1 0-1,-1-1 0,1 1 0,-1-1 0,1 1 0,-1 0 1,1-1-1,-1 1 0,1-1 0,-1 0 0,1 1 0,-1-1 1,1 1-1,0-1 0,-1 0 0,1 1 0,0-1 0,-1 0 1,1 0-1,0 0 0,1 1 0,-2-1-15,0-1 0,0 1 0,0 0 0,0 0 0,0 0 0,0 0 0,0 0 0,0 0-1,0 0 1,1 0 0,-1 0 0,0 0 0,0 0 0,0 0 0,0 0 0,0 0 0,0 0 0,0 0 0,0 0 0,0 0 0,0 1 0,1-1 0,-1 0 0,0 0-1,0 0 1,0 0 0,0 0 0,0 0 0,0 0 0,0 0 0,0 0 0,0 0 0,0 0 0,0 0 0,0 0 0,0 0 0,0 0 0,0 1 0,0-1-1,0 0 1,0 0 0,0 0 0,0 0 0,1 0 0,-1 0 0,0 0 0,0 0 0,0 0 0,0 0 0,-1 1 0,1-1 0,0 0 0,0 0 0,0 0 0,0 0-1,0 0 1,0 0-2,0 0 0,0 1 0,0-1 0,0 0 0,0 0 0,0 0 0,0 1 0,0-1 0,0 0 0,0 0 0,0 0 0,0 1 0,0-1 0,0 0 0,0 0 0,0 0-1,0 1 1,0-1 0,0 0 0,0 0 0,0 0 0,0 1 0,0-1 0,0 0 0,0 0 0,0 0 0,1 0 0,-1 1 0,0-1 0,0 0 0,0 0 0,0 0 0,0 0 0,1 0-1,-1 0 1,0 1 0,0-1 0,0 0 0,0 0 0,1 0 0,-1 0 0,0 0 0,0 0 0,0 0 0,1 0 0,-1 0 0,0 0 0,9-7-146,-8 7 141,-1-1-1,1 1 1,-1-1-1,0 0 1,1 1 0,-1-1-1,0 1 1,0-1-1,1 0 1,-1 1-1,0-1 1,0 0 0,0 1-1,0-1 1,0 0-1,0 1 1,0-1 0,0 0-1,0 1 1,0-1-1,0 0 1,0 1-1,-1-2 1,1 0-11,0 0 6,0-1 0,0 1 0,0-1 0,1 1 0,-1 0 0,1-1 0,0 1 0,-1 0-1,1-1 1,0 1 0,0 0 0,1 0 0,-1 0 0,0 0 0,3-2 0,-2 1-12,0-1 0,0 1 0,0 0 0,0-1 1,2-6-1,2-10 10,-6 15 5,1 1 0,1-1 0,-1 1 0,1-1 0,0 1-1,3-6 1,8-8-344,-13 16 350,1 0 0,1 0 0,-1 0-1,0 0 1,0 0 0,1 0-1,-1 0 1,1 1 0,-1-1 0,1 1-1,0-1 1,-1 1 0,1 0-1,0 0 1,0-1 0,0 1 0,0 0-1,0 1 1,0-1 0,1 0-1,-1 1 1,0-1 0,0 1 0,0 0-1,1-1 1,-1 1 0,0 0-1,0 0 1,1 1 0,-1-1 0,0 0-1,0 1 1,0-1 0,3 2-1,1 1 18,0 0 1,0 0-1,8 7 0,-8-6-1,-1-1 0,1 1 0,0-1 0,0 0-1,8 3 1,4-2 30,-11-3-25,1 1 0,-1 0 0,1 1 0,7 3 0,91 38 392,-104-43-382,0-1 0,-1 1 0,1-1 0,0 1 0,0-1 1,0 0-1,-1 0 0,1 0 0,0 0 0,0 0 0,0 0 0,0 0 0,-1-1 1,1 1-1,0-1 0,0 1 0,-1-1 0,1 0 0,0 0 0,-1 1 0,1-1 1,-1 0-1,1-1 0,-1 1 0,3-2 0,-4 2-23,0 1 1,1 0-1,-1 0 0,0 0 1,0-1-1,1 1 1,-1 0-1,0 0 0,0-1 1,0 1-1,0 0 0,0-1 1,1 1-1,-1 0 0,0-1 1,0 1-1,0 0 1,0-1-1,0 1 0,0 0 1,0 0-1,0-1 0,0 1 1,0 0-1,0-1 0,0-33 261,-3 0-224,-7 11-54,6 1-148,4 19 173,0 0 0,0 0 0,-1 0 1,0 0-1,1 0 0,-3-5 0,3 7 5,-1 0 0,1 1 0,-1-1-1,0 0 1,1 0 0,-1 1-1,0-1 1,1 0 0,-1 1-1,0-1 1,0 0 0,0 1 0,0 0-1,0-1 1,1 1 0,-1-1-1,0 1 1,0 0 0,0 0 0,0-1-1,0 1 1,0 0 0,0 0-1,0 0 1,-2 0 0,-2 3 34,3-1-44,-1 1 0,1 0-1,0-1 1,0 1 0,0 0 0,0 1-1,0-1 1,1 0 0,-1 0 0,1 1-1,0-1 1,0 0 0,-1 7 0,2-6 6,0 1 1,0-1-1,0 1 1,1-1-1,-1 1 1,1-1 0,0 0-1,1 0 1,-1 1-1,1-1 1,2 5-1,3 6 34,-4-9-4,0 1-1,0-1 0,0 0 0,1-1 1,7 10-1,-7-12-24,-1 0 1,1 0-1,0-1 1,0 1-1,6 1 1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44:27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32 5216,'-16'0'1952,"16"0"-1536,16-16-96,-16 16 1312,0 0-960,0-15 0,0 15-416,-16 0-96,32 0-96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44:28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0 4640,'-32'32'1728,"32"-32"-1344,0 62-96,-15-47 672,15 17-576,0-1 128,0 16-320,0-16 192,0 0-256,-16 16 32,32-16-96,-16-16-256,0 1 96,-16 0-1856,16-16 1056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44:28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1312,'0'5'167,"0"-4"-108,0 1-1,0 0 1,0 0-1,0 0 1,0 0-1,0 0 1,0 0-1,1 0 1,-1-1-1,2 5 1,4-2 369,-5-4-404,-1 0 1,1 1 0,-1-1 0,1 0 0,-1 1-1,0-1 1,1 0 0,-1 1 0,0-1 0,1 0-1,-1 1 1,0-1 0,1 0 0,-1 1-1,0-1 1,0 1 0,1-1 0,-1 1 0,0-1-1,0 1 1,0-1 0,0 1 0,0-1 0,0 1-1,0-1 1,0 1 0,0-1 0,0 0 0,0 1-1,0-1 1,0 2 0,0 151 4161,0-150-4146,0 1-1,-1-1 1,1 0-1,-1 0 0,1 0 1,-1 1-1,-3 4 1,1 8 7,8 2 1,-13 0 5,5 6 6,3-19 64,0-5-11,3 0 85,-2 0-197,0-1 0,0 1 0,0 0 0,-1 0 0,1-1 1,0 1-1,0 0 0,0-1 0,0 1 0,-1-1 0,1 1 0,0-1 0,0 0 0,-1 1 0,1-1 0,0 0 0,-1 1 1,1-1-1,-1 0 0,1 0 0,-1 0 0,1 1 0,-1-1 0,1-1 0,8-29-61,-5 17 163,9-9-70,34-81-448,-45 98 398,1 0 1,-1 0 0,1-9-1,-2 11 18,0 1 0,0-1 0,0 0 0,0 1 0,0-1 0,1 1 0,0-1 0,-1 1 0,1 0 0,1 0 0,2-4 0,39-37-485,-44 44 485,0-1 0,0 1 0,0 0 0,0 0 0,0 0 0,0 0-1,1 0 1,-1 0 0,0 0 0,0 0 0,0 0 0,0-1 0,0 1 0,0 0 0,0 0 0,0 0 0,0 0-1,1 0 1,-1 0 0,0 0 0,0 0 0,0 0 0,0 0 0,0 0 0,0 0 0,0 0 0,1 0-1,-1 0 1,0 0 0,0 0 0,0 0 0,0 0 0,0 0 0,0 0 0,0 0 0,1 0 0,-1 0 0,0 0-1,0 0 1,0 0 0,0 0 0,0 0 0,0 0 0,0 0 0,1 0 0,-1 1 0,0-1 0,0 0 0,0 0-1,0 0 1,0 0 0,0 0 0,0 0 0,0 0 0,0 0 0,0 1 0,5 4 161,-1 0 0,-1 0-1,1 1 1,-1 0 0,4 8 0,3 13-81,1-2 0,2 1 0,0-1 0,21 28 0,-22-32 51,-10-17-81,0 0 0,1 0 0,-1 0 1,1 0-1,4 4 0,-7-7-47,1 0 0,-1-1 0,1 1 0,-1 0 0,1-1 0,-1 1 0,1-1 0,-1 1 0,1-1 0,-1 1 0,1-1 0,0 0 0,-1 1 0,1-1 0,0 0 0,-1 1 0,1-1 0,0 0 0,-1 0 0,1 0 0,0 1 0,0-1 0,-1 0 0,1 0 0,0 0 0,0 0 0,-1 0 0,1-1 0,0 1 0,-1 0 0,1 0 0,0 0 0,0-1 0,-1 1 0,1 0 0,0-1 0,-1 1 0,1 0 0,0-1 0,4-2-6,8-2-194,-8-6-592,8 4 101,-9 2 477,-1 0 0,0 0 0,0 0-1,3-7 1,6-11-280,35-55-559,-45 76 1067,-1-1 0,1 1 1,-1 0-1,1 0 1,0 0-1,0 0 1,0 0-1,0 0 1,0 0-1,0 1 1,0-1-1,1 1 1,-1-1-1,0 1 1,1 0-1,0 0 1,-1 0-1,1 0 1,-1 1-1,1-1 1,0 1-1,0 0 1,-1-1-1,5 1 1,-2 3 232,-2 0-194,4 4 80,0 0-1,0 0 0,1 0 0,0-1 1,0 0-1,17 8 0,-4-4 25,-19-9-148,0 0 0,0 0 0,0 0 0,0 0 0,1 0 0,-1-1 0,0 1 0,0-1 0,1 1 0,-1-1 0,5 0 0,-1 1-142,0-1-1,0-1 1,-1 1-1,1-1 1,0 0 0,0 0-1,0-1 1,-1 1-1,1-1 1,9-5-1,3-6-151,-17 13 283,0-1 1,-1 1 0,1 0-1,0-1 1,0 1 0,0-1-1,0 1 1,-1-1-1,1 1 1,0-1 0,0 1-1,-1-1 1,1 0-1,-1 0 1,1 1 0,0-1-1,-1 0 1,1 0 0,-1 1-1,0-1 1,1 0-1,-1 0 1,0 0 0,1 0-1,-1 0 1,0 0 0,0 0-1,0 0 1,0 1-1,0-1 1,0 0 0,0 0-1,0 0 1,0 0-1,-1-1 1,1-5 25,0 5 31,0 1 0,0-1 0,0 1 0,-1-1 1,1 0-1,0 1 0,-1-1 0,1 1 0,-1-1 0,0 1 0,0-1 0,1 1 0,-1 0 0,0-1 0,0 1 0,0 0 0,-3-3 0,2 2 444,2 27 304,-1-14-673,2 0 0,1 17 0,1-8-36,2 10 132,0 47 0,9 110 624,-10-140-714,1-7-83,3 73-86,-8 59-2690,0-138 1446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44:29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219 117 3232,'26'13'1035,"-26"-12"-1015,1-1 0,-1 0 0,1 0 0,-1 0 0,1 1 0,-1-1 0,0 0 0,1 1 0,-1-1 0,1 0 0,-1 1 0,0-1 0,1 0 0,-1 1 0,0-1 1,1 1-1,-1-1 0,0 1 0,0-1 0,1 1 0,27 54 1084,-25-52-1042,-1 1 0,0 0 0,0 0 1,-1-1-1,1 1 0,-1 0 0,1 1 0,-1-1 0,-1 0 1,1 0-1,0 0 0,-1 1 0,0-1 0,0 0 0,-1 8 1,0 14 126,2-1 7,0-11-89,-1 1 1,-3 26-1,3-37-84,-1-1 0,0 1 0,1-1 0,-2 1 0,1-1 0,0 1 0,-1-1 1,1 0-1,-1 0 0,0 0 0,0 0 0,0 0 0,0 0 0,-1 0 0,1-1 0,-1 1 0,-3 2 0,-5 2 30,0-1 1,-1 1-1,0-2 0,-21 8 1,25-11-44,0 0 1,0 0 0,0-1-1,-1 0 1,1 0 0,0-1-1,-1 0 1,1-1 0,-10-1-1,-21-9 1,35 11-15,0-2-1,0 1 1,1 0 0,-1-1-1,0 1 1,1-1-1,0 0 1,-6-5 0,8 6-13,-1 0 0,1 0 0,0 0 0,0 0 0,0-1 0,0 1 0,0 0 0,0-1 0,1 1 0,-1-1 0,0 1 0,1-1 0,-1 1-1,1-1 1,-1 0 0,1 1 0,0-1 0,0-1 0,0 2 13,0 1-1,0 0 1,0 0-1,0 0 1,0-1-1,0 1 0,0 0 1,0 0-1,0 0 1,0-1-1,0 1 1,0 0-1,1 0 0,-1 0 1,0-1-1,0 1 1,0 0-1,0 0 1,0 0-1,1 0 0,-1-1 1,0 1-1,0 0 1,0 0-1,1 0 1,-1 0-1,0 0 0,0 0 1,0 0-1,1 0 1,-1 0-1,0 0 1,0 0-1,1 0 0,29-15-3,1 3 0,0 0 0,46-9 0,-44 12 30,1-1-1,34-15 0,-24 8-14,-28 12-8,20-10 1,11-11 0,-31 19 1,9-6 30,-1-11 113,2 14-16,-24 7-108,-1 1 0,1-1 0,0 1 0,0-1 0,-1 1 0,0-1 0,1 0 0,-1 0 0,0 0 0,0 0 0,-1 0 0,1 0 0,-1 0 0,1 0 0,-1 0 0,0 0 0,0 0 1,-1-6-1,1 7-14,-1 0 0,1 1 0,0-1 0,-1 0 0,1 1 0,-1-1 0,1 1 0,-1-1 0,0 1 0,0-1 0,0 1 0,1-1 0,-1 1 0,-1 0 0,1-1 1,-1 0-1,0 1-2,1 0 0,0 1 0,0-1 1,0 1-1,-1 0 0,1-1 1,0 1-1,-1 0 0,1 0 0,0 0 1,-1 0-1,1 0 0,0 0 1,-1 0-1,1 0 0,0 0 0,0 1 1,-1-1-1,1 0 0,0 1 1,0-1-1,-1 1 0,-1 1 0,2-1-12,0 0-1,-1 0 1,1 0-1,0-1 1,0 2-1,0-1 1,1 0-1,-1 0 1,0 0-1,0 0 1,0 1-1,1-1 0,-1 0 1,1 0-1,-1 1 1,1-1-1,0 1 1,-1-1-1,1 3 1,-1 32-81,1-25 98,1-7-3,-1 0-1,1 1 1,0-1 0,0 0 0,0 0 0,1 0 0,-1 0 0,1 0 0,0 0-1,0 0 1,1-1 0,-1 1 0,1-1 0,0 1 0,-1-1 0,2 0-1,-1 0 1,0 0 0,7 4 0,-7-5-2,1 0 0,-1 0 0,0 0-1,1 0 1,0-1 0,-1 1 0,1-1 0,0 0 0,0 0 0,7 0-1,-2 0-17,0-1-1,1-1 1,9-1-1,74-16-622,-46 8-43,101-33-597,-143 42 1242,15-6-20,-1 0 0,1-1 0,-2-1 0,1-1 1,-1-1-1,24-18 0,-34 23 84,-4 3-10,0 1 1,-1-1-1,0 0 0,1 0 1,-1 0-1,0 0 0,-1-1 1,1 1-1,0-1 0,-1 1 1,3-6-1,-5 4 1,1 0-1,-1 1 0,1-1 1,-2 0-1,1 0 1,0 1-1,-1-1 1,0 0-1,0 1 0,0-1 1,-1 0-1,1 1 1,-4-5-1,5 8-15,0 1 0,0-1 0,0 1 0,-1-1 0,1 1 1,0-1-1,-1 1 0,1 0 0,0-1 0,-1 1 0,1-1 0,0 1 0,-1 0 0,1-1 0,-1 1 0,1 0 0,0 0 0,-1-1 0,1 1 0,-2 0 0,1-1 14,-1 0-1,1 0 0,-1 1 0,1-1 1,-1 1-1,0-1 0,1 1 0,-1 0 0,0-1 1,0 1-1,-2 0 0,-26 8 278,23-5-221,6-3-70,0 0-3,-1 1-1,1-1 1,0 0 0,-1 1 0,1-1 0,0 1-1,0-1 1,-1 1 0,1 0 0,0-1 0,0 1-1,0 0 1,0 0 0,0 0 0,0 0 0,0 0-1,0 0 1,0 0 0,0 0 0,1 0 0,-1 1-1,0-1 1,1 0 0,-1 0 0,1 1 0,-1-1 0,1 0-1,-1 4 1,1-2-5,0 0 1,-1 0-1,1 0 0,-1 0 1,0 0-1,0 0 1,-1 3-1,-2 11 54,4-16-41,0 1-1,0-1 0,1 0 0,-1 1 0,0-1 0,1 1 0,-1-1 0,1 0 0,1 2 0,-1-1 14,-1-1 0,1 1 0,0-1-1,-1 1 1,1-1 0,-1 1 0,0-1 0,1 1-1,-1 2 1,0-2-63,0-1-1,0 0 0,0 1 1,0-1-1,1 0 1,-1 0-1,0 1 0,0-1 1,1 0-1,-1 0 1,1 0-1,-1 1 0,1-1 1,0 0-1,-1 0 1,1 0-1,0 0 0,0 0 1,0 0-1,0 0 1,0 0-1,0-1 0,0 1 1,2 1-1,12 1-651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44:30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3392,'0'4'324,"2"43"2750,-2-43-2968,1 0 0,-1 0 0,1 0 0,1 0 0,-1 0 0,1-1 0,-1 1 0,4 5 0,-1-3 6,-1 0 0,0 0 0,-1 1 0,0-1 1,0 1-1,2 8 0,-3-10-112,0 0 1,0 0-1,1-1 0,-1 1 1,1 0-1,0-1 0,0 1 1,1-1-1,-1 0 0,1 0 1,4 5-1,0-1 15,11 9-353,-17-16 290,0 0-1,0-1 0,0 1 1,0-1-1,0 0 0,0 1 1,1-1-1,-1 0 0,0 1 1,0-1-1,0 0 0,0 0 1,0 0-1,1 0 0,-1 0 1,0 0-1,0 0 0,0-1 1,2 0-1,10-3-970,-1-2 1,20-12-1,-28 16 696,0-1-1,0 1 0,0 0 0,0 1 1,8-3-1,-9 4 261,0-1-1,0 0 1,-1 0-1,1 0 1,0 0-1,-1-1 1,1 1-1,-1-1 1,0 1-1,1-1 1,1-2-1,1-1 40,-1 1 1,0 0-1,1 0 0,6-3 0,-9 6 53,0 0 1,1 0-1,-1 0 0,1 0 0,-1 0 1,1 1-1,0-1 0,-1 1 0,1 0 1,3 0-1,18-1 1266,-19 0-1118,-1 1 0,1 0 0,0 0 0,-1 0 0,1 0 1,0 1-1,-1 0 0,1 0 0,-1 0 0,1 0 0,-1 1 0,0 0 1,1 0-1,6 4 0,77 41 959,-20 0-651,-42-34-157,-25-13-308,1 1-1,0 0 1,0-1-1,0 0 1,0 1-1,0-1 1,0 0-1,0 0 1,-1 0-1,1 0 1,0 0-1,0-1 1,0 1-1,0-1 1,3 0-1,14-10-115,-7 9-157,-11 2 212,1-1 1,-1 1-1,1 0 1,-1 0-1,1-1 1,-1 1-1,1 0 1,-1-1-1,0 0 1,1 1-1,-1-1 1,0 0-1,1 0 1,-1 1-1,0-1 1,0 0-1,0 0 1,1-1-1,-1 1 1,1-2-1,3-7-452,-4 7 416,0 1 0,0 0 1,0 0-1,0 0 0,1 0 0,-1 0 1,1 0-1,1-2 0,4-3-88,-4 5 132,-1 0 1,0 0-1,0 0 1,0 0-1,0-1 1,0 1-1,0-1 1,-1 1-1,3-5 1,-1-6-39,-3 11 62,1 0-1,-1-1 1,1 1-1,0 0 1,-1 0-1,1 0 1,0-1 0,0 1-1,1 0 1,-1 0-1,0 1 1,1-1-1,1-2 1,-1 1 34,0 1 0,0-1 0,0 0 0,0 0 1,1-4-1,-2 5-1,0 0 0,0 0 0,0 0 0,0 1 0,0-1 0,0 0 0,0 1 0,1-1 1,-1 1-1,1-1 0,-1 1 0,3-2 0,3 0 80,-7 3-64,1 0-1,-1 0 1,1-1-1,-1 1 1,0 0-1,1 0 1,-1 0-1,1-1 1,-1 1-1,0 0 0,1 0 1,-1-1-1,0 1 1,1 0-1,-1-1 1,0 1-1,1 0 1,-1-1-1,0 1 1,1 0-1,-1-1 1,0 1-1,0-1 1,0 1-1,0-1 0,1 1 1,-1-1-1,0 1 1,0 0-1,0-1 1,0 1-1,0-1 1,0 1-1,0-1 1,0 0-1,0 12 718,0-9-282,0 1-219,0-2-285,0 0 1,0 1-1,0-1 0,0 0 0,1 0 1,-1 0-1,0 1 0,1-1 1,-1 0-1,1 0 0,-1 0 0,1 0 1,0 0-1,0 0 0,-1 0 1,1 0-1,0 0 0,0 0 0,0 0 1,0 0-1,0-1 0,0 1 1,0 0-1,0-1 0,0 1 0,0 0 1,0-1-1,1 0 0,-1 1 1,0-1-1,0 0 0,0 1 0,1-1 1,-1 0-1,0 0 0,0 0 1,1 0-1,0-1 0,27 1-968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44:31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141 110 2912,'0'-29'1579,"0"27"-966,0-1-412,0 1 0,-1 0 0,1 0 0,-1-1 0,0 1 0,0 0 0,1 0 0,-1 0 1,-2-3-1,2 4-128,0-1-1,0 0 1,0 0 0,0 1 0,1-1 0,-1 0 0,1 0 0,-1-4-1,-2 1 563,-7-5-214,9 9-407,1 1 0,-1 0-1,1-1 1,-1 1 0,1 0-1,-1 0 1,1-1 0,-1 1 0,1 0-1,-1 0 1,0 0 0,1 0-1,-1 0 1,1-1 0,-1 1-1,1 0 1,-1 0 0,0 0-1,1 1 1,-1-1 0,1 0-1,-1 0 1,1 0 0,-1 0-1,0 1 1,1-1 0,-1 0 0,1 0-1,-1 1 1,0-1 0,0 1 25,-2 1-7,-1 1 1,0 0-1,1 0 0,-1 0 0,1 0 0,0 1 0,0-1 0,0 1 0,1-1 0,-3 6 0,1-2 26,0 1-1,0-1 0,0 1 1,-2 13-1,2-4 98,2-9-100,0-1 1,0 1-1,0-1 1,-4 8-1,3-9-32,0 0 0,1 0 0,0 0 0,0 0-1,1 0 1,0 0 0,0 1 0,0-1-1,1 1 1,0 9 0,0-15-19,0 1-1,1-1 1,-1 0 0,0 0-1,1 1 1,-1-1 0,0 0-1,1 0 1,0 0-1,-1 1 1,1-1 0,0 0-1,0 0 1,-1 0 0,1 0-1,0 0 1,0 0 0,0-1-1,0 1 1,0 0 0,0 0-1,1-1 1,-1 1-1,0-1 1,0 1 0,3 0-1,-1 1 6,7 0 87,-1-2 20,-1 1-36,1-1 0,-1-1 1,15-1-1,9-9-384,-1 6-53,0-5-267,-18 6 337,0 0 1,-1-1 0,19-9 0,-27 12 225,48-19-696,-46 18 729,-4 1 12,1 1-1,0-1 1,-1 1-1,1 0 1,0 0-1,0 0 1,0 0-1,0 0 1,0 1-1,0-1 1,0 1-1,0 0 1,0 0-1,0 0 1,0 0-1,0 0 1,0 1-1,4 0 1,17 13 269,-4-2 11,39 22 477,-56-32-709,1 0-1,-1 0 1,0-1-1,0 1 1,1-1-1,-1 0 1,1 0-1,-1 0 1,1 0-1,0 0 0,-1-1 1,6 0-1,-1 0 51,0-1 0,1-1 0,13-4-1,-7 3 21,-4 1-47,9-4 34,9-15 71,-26 19-133,0 1 0,-1-1 1,1 0-1,-1 0 1,1 0-1,-1 0 0,1-1 1,-1 1-1,0-1 1,3-4-1,-1 1 13,-2 3-16,0-1-1,0 1 1,0-1-1,-1 0 1,1 0-1,-1 1 1,1-6-1,2-4 29,-3 11-38,0 0 0,-1 0 0,1 0 0,0 0 1,-1 0-1,1 0 0,-1-1 0,0 1 0,0 0 0,0 0 0,0-1 0,0 1 0,0 0 0,-1 0 0,1-1 1,-1 1-1,1 0 0,-3-3 0,3 3-5,-1-2-6,0 1-1,0-1 1,1 1-1,-1-1 1,1 1-1,0-1 0,0 1 1,0-6-1,1-4-50,-1 4-4,-1 6-94,1 1 1,0-1-1,-1 1 1,1-1-1,0 0 1,1 1 0,-1-1-1,0 1 1,1-1-1,0 1 1,1-5-1,-1 7 72,-1-1 1,1 1-1,0 0 0,0-1 0,-1 1 0,1 0 0,0 0 0,0 0 0,0 0 0,0-1 0,-1 1 1,1 0-1,2 1 0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44:32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1023 3072,'0'0'976,"0"0"-587,2-2-5,17-10 844,-15 10-972,0 0 0,0 0-1,-1-1 1,8-5 0,22-36 650,-4 21-692,-21 14-166,-1-1 1,10-14-1,18-24 47,47-36 78,0-1-48,-54 52-84,-4 5 45,36-33 1,-47 50-66,-4 3-7,0 0-1,0 0 0,8-12 0,-10 9-4,0 0 0,5-13 0,1 0 2,28-43 37,-7-3 53,-22 46-46,0-1 0,11-38 0,-10 24 55,-9 31 9,-1-1 0,0 1 1,-1-1-1,0 1 0,0-1 0,0-10 0,-2 9 103,0 8-186,-1 0 1,1 0-1,0 0 1,0 0 0,1 0-1,-1 0 1,0 0 0,1 0-1,-1 0 1,2-2-1,11-22-276,-26 70 32,8-15 248,2-13-70,-7 30-1,0-14 1,1 1-1,-6 60 1,15-92 30,-3 11 15,0 0-1,-5 14 0,-4 14 39,10-32-23,1 0 0,0 0-1,1 0 1,1 15 0,-1 0 344,0-22-362,0 0 0,0-1 0,0 1 0,0-1 0,0 1 0,0 0 0,0-1 0,0 1 0,0-1 0,0 1 0,1-1 0,-1 1 0,0 0 1,0-1-1,1 1 0,-1-1 0,0 1 0,0-1 0,1 1 0,-1-1 0,1 0 0,-1 1 0,0-1 0,1 1 0,0 0 0,17 0 210,-8-1-192,-8 0-32,0 0-6,0 0 0,1 0 0,-1 0 1,0 0-1,0 0 0,1-1 0,-1 1 1,0-1-1,0 0 0,0 1 0,0-1 1,0 0-1,0 0 0,0 0 0,0-1 1,0 1-1,0 0 0,-1-1 0,1 1 1,2-3-1,9-12-348,0 0-1,-1-1 1,0 0 0,10-24 0,-16 28 200,0-1 0,4-21 1,5-9 24,2 9 92,-13 28 54,0 0-1,-1 0 0,0-1 0,0 1 0,-1 0 1,0-1-1,0 0 0,0 1 0,-1-1 1,0-10-1,-1 10 97,1 1 1,0 0 0,0 0 0,1 0-1,4-12 1,-4 14-46,1-11 488,-3 14-138,-3 4 107,1 0-490,1 0 1,0 0-1,-1 0 1,1 1-1,0-1 0,0 0 1,0 0-1,0 1 1,1-1-1,-1 1 0,1-1 1,-1 0-1,1 1 1,0-1-1,0 1 1,0-1-1,0 3 0,-3 29 134,-23 104 185,25-127-364,0-1 0,1 1 1,1 13-1,0-14 14,-1-1-1,0 1 1,0-1-1,-1 0 1,-3 12 0,1-10 39,-2 10 62,10-1-13,-4-17-42,0 0 0,0-1 0,0 1 0,0 0 0,-1 0 0,1 6 0,-1-1 78,1 9 124,-1-17-319,1 1 0,-1-1 1,0 1-1,1-1 0,-1 1 1,1-1-1,-1 0 1,1 1-1,-1-1 0,0 1 1,1-1-1,-1 0 1,1 0-1,0 1 0,-1-1 1,1 0-1,-1 0 1,1 0-1,-1 1 0,1-1 1,0 0-1,-1 0 0,1 0 1,-1 0-1,1 0 1,0 0-1,15 0-1232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44:32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16 125 3808,'-13'0'1227,"10"0"-742,3 0-133,0 0 341,0 3-277,0-3-400,0 1 0,1 0 0,-1 0 0,0 0 1,1 0-1,-1 0 0,1 0 0,-1-1 0,1 1 0,-1 0 0,1 0 0,-1-1 0,1 1 0,0 0 0,-1-1 0,1 1 1,0-1-1,0 1 0,-1 0 0,1-1 0,0 0 0,0 1 0,1 0 0,14 10 291,-12-7-256,0-1-1,0 0 1,1 0 0,-1 0-1,1-1 1,-1 0-1,1 1 1,0-1-1,0-1 1,0 1-1,0-1 1,0 0-1,0 0 1,1-1-1,-1 1 1,6-1-1,11 2 89,8 2 155,-9-1-107,0 0-1,1-2 0,32-2 1,66-9 58,28 5-101,409-50 209,-535 53-349,157-21 47,187-19 122,-256 30-146,61-5 42,-127 15-13,-7 0 74,69-12-1,-81 9 140,1 0 1,0 2-1,37 0 0,-45 3 41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44:33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1060 3072,'-13'13'976,"13"-12"-956,0-1 0,-1 0 0,1 1 1,0-1-1,-1 0 0,1 0 0,0 1 0,-1-1 0,1 0 1,0 0-1,-1 1 0,1-1 0,0 0 0,-1 0 0,1 0 1,-1 0-1,1 0 0,-1 1 0,1-1 0,0 0 0,-1 0 1,1 0-1,-1 0 0,1 0 0,-1 0 0,0-1 0,-3 2 103,1 10 378,3-9-128,0-2 96,0 0-149,0 0-42,0 0-49,0 0 198,0-2-118,0 1-266,0-2 8,-1 1-1,1 0 1,0 0-1,0 0 1,1 0 0,-1 0-1,0 0 1,1-1 0,1-2-1,4 0 24,-6 5-64,1 0-1,-1 0 0,1 0 1,-1-1-1,1 1 0,-1 0 1,0-1-1,1 1 1,-1 0-1,0-1 0,1 1 1,-1 0-1,0-1 0,1 1 1,-1-1-1,0 1 0,0-1 1,0 1-1,1-1 0,-1 1 1,0-1-1,0 1 1,0-1-1,0 1 0,0 0 1,0-1-1,0 1 0,0-1 1,0 1-1,0-1 0,0 0 1,-1-10 102,1 6-80,0 1 0,0-1 0,1 1 0,-1-1 0,2-5 0,9-11 37,-6-5-53,5 2 27,-5-15 58,6 3-53,-6-5-112,5 4 48,-5-7 192,6-3-53,-8 29-86,-2 8-16,1 0 0,0-1 1,1 1-1,4-11 1,6-15 132,-1 1 1,7-42 0,-11 34 157,18-62 0,-8 48 18,8 7-84,-21 39-185,-1 3-6,1-1 0,0 0 1,0 1-1,0 0 0,1 0 0,8-9 1,49-45 520,-60 59-551,1-1 0,-1 1 0,1 1 0,0-1 0,0 0 0,0 1 1,1 0-1,-1 0 0,1 0 0,-1 0 0,1 1 0,-1 0 0,1 0 0,5 0 1,-3-1-14,-1 1 3,0-1-1,0 0 1,0-1 0,7-3 0,15-6 12,-20 11-24,0 0-1,0 0 0,16 1 1,-12 1 14,-10-2-6,1 1-1,-1 0 1,1 1 0,-1-1-1,1 0 1,-1 1 0,0-1-1,1 1 1,-1 0 0,1 0-1,-1 0 1,0 0 0,0 0-1,0 0 1,0 1 0,0-1-1,3 3 1,-5-3-6,1-1 0,-1 0 0,0 1 0,1-1 0,-1 1 0,0-1 0,1 0 0,-1 1 0,0-1 0,0 1 0,1-1 0,-1 1 0,0-1 0,0 1 0,0-1 0,0 1 0,0 0 0,0-1 0,0 1 0,0-1 0,0 1 0,0-1 0,0 1 0,0-1 0,0 1 0,0 0 0,-9 12 87,4-6-31,-10 15 192,5-6-326,-1 0 1,0 0 0,-1-2-1,0 1 1,-29 24 0,4-11-819,-43 37-581,64-47 1209,14-15 224,0-1-1,0 0 1,0 1-1,-1-1 1,1 0 0,-1 0-1,1 0 1,-1 0-1,1-1 1,-1 1-1,-4 1 1,4-2 3,0 0-1,0-1 1,1 1 0,-1 1-1,0-1 1,1 0-1,-1 1 1,1-1 0,0 1-1,-4 2 1,6-4 30,0 1 1,0-1-1,-1 0 0,1 1 0,0-1 0,-1 0 1,1 1-1,0-1 0,0 1 0,0-1 1,0 1-1,-1-1 0,1 0 0,0 1 1,0-1-1,0 1 0,0-1 0,0 1 0,0-1 1,0 1-1,0-1 0,0 1 0,0-1 1,0 0-1,1 1 0,-1-1 0,0 1 1,0-1-1,0 1 0,1-1 0,-1 0 1,0 1-1,0-1 0,1 1 0,-1-1 0,0 0 6,11 6-59,-6 7 49,24 31-134,-9-23 76,-18-20 77,-1 1 1,1-1-1,0 1 1,0 0-1,-1-1 0,1 1 1,-1 0-1,1 0 1,-1 0-1,0 0 0,0 0 1,0 1-1,1 1 1,-3 1 169,-1-1 0,1 0 0,-1 1 1,0-1-1,0 0 0,-1 0 0,1 0 0,-1-1 0,-5 7 1,2-4 53,0 0 0,-1 0 1,0-1-1,-9 6 1,12-9-202,0 0 1,1 0-1,-1-1 1,0 0-1,0 1 1,0-1 0,-1-1-1,1 1 1,0-1-1,-5 1 1,-2-1 162,-29-1-465,40 1 211,-1 0-1,1 0 1,0 0-1,-1 0 1,1 0-1,0 0 0,-1 0 1,1-1-1,-1 1 1,1 0-1,0 0 1,-1 0-1,1 0 0,0-1 1,-1 1-1,1 0 1,0 0-1,0 0 1,-1-1-1,1 1 0,0 0 1,0-1-1,-1 1 1,1-1-93,1 1 1,-1-1-1,0 1 1,1-1-1,-1 1 0,0-1 1,1 1-1,-1-1 1,1 1-1,-1-1 1,1 1-1,-1 0 0,1-1 1,-1 1-1,1 0 1,0-1-1,-1 1 1,2 0-1,14-3-2125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33:45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0 160,'0'16'64,"0"-16"-64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44:34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4736,'0'13'1530,"0"-13"-1518,0 0-1,0 0 0,0 0 0,0 0 0,0 0 0,0 0 0,0 1 0,0-1 0,0 0 0,0 0 0,1 0 0,-1 0 0,0 0 0,0 0 0,0 1 0,0-1 1,0 0-1,0 0 0,0 0 0,0 0 0,0 0 0,0 0 0,1 0 0,-1 0 0,0 0 0,0 1 0,0-1 0,0 0 0,0 0 0,0 0 0,0 0 0,1 0 0,-1 0 1,0 0-1,0 0 0,0 0 0,0 0 0,0 0 0,1 0 0,-1 0 0,0 0 0,0 0 0,0 0 0,0 0 0,0 0 0,0 0 0,1 0 0,-1 0 0,0 0 1,0 0-1,0-1 0,0 1 0,0 0 0,5 0 196,-1 1 1,0 0-1,0 0 0,0 0 1,0 0-1,0 1 1,0-1-1,5 4 0,-6-4-80,-1 0 0,1 0 0,0-1 0,0 1 0,0-1 0,0 0 0,0 0 0,-1 0 0,1 0 0,4-1 0,5 1 156,3-1-42,-6 1-169,0 0 0,0 0-1,14 3 1,-5 1-39,-8-1 35,-1-1 0,1 0 0,18 0-1,-21-1-38,0-1-1,0 1 0,1 1 0,-1-1 1,12 6-1,-14-6-27,-3 0-1,-1-1 4,-1 0 0,1 0-1,0 0 1,-1 0 0,1 0 0,0 1-1,-1-1 1,1 0 0,0 0-1,-1 1 1,1-1 0,0 0 0,-1 1-1,1-1 1,-1 1 0,1-1-1,-1 0 1,1 1 0,-1-1 0,1 1-1,-1 0 1,1-1 0,-1 1-1,0-1 1,1 1 0,-1 1 0,4 4 50,0 3 4,-3-9-54,-1 0-1,0 0 0,0 0 0,0 0 0,0 0 0,0 1 0,0-1 0,0 0 0,0 0 0,0 0 0,1 0 0,-1 0 0,0 0 0,0 1 0,0-1 0,0 0 0,0 0 1,0 0-1,0 0 0,0 0 0,0 1 0,0-1 0,0 0 0,0 0 0,0 0 0,0 0 0,0 0 0,0 1 0,0-1 0,0 0 0,0 0 0,0 0 0,0 0 0,-1 0 1,1 0-1,0 1 0,0-1 0,0 0 0,0 0 0,0 0 0,0 0 0,0 0 0,0 0 0,-1 0 0,1 1 0,0-1 0,0 0 0,0 0 0,0 0 0,-1 0 0,-2 4 71,-5 9 54,4-10-97,0-1 0,0 1 1,0-1-1,-7 4 0,-19 11 58,-77 56-110,102-70-1,0 0 0,1 1 0,-1-1 0,1 1 0,0 0 1,0 0-1,0 0 0,-4 6 0,-14 16-53,22-26 75,-12 14 73,12-14-71,-1 1 0,1-1 1,0 1-1,0-1 0,-1 0 0,1 1 1,0-1-1,0 1 0,0-1 1,-1 1-1,1-1 0,0 1 0,0-1 1,0 1-1,0-1 0,0 1 1,0-1-1,0 1 0,0-1 0,0 0 1,0 1-1,0-1 0,0 1 1,1-1-1,-1 1 0,0-1 0,0 1 1,0-1-1,1 1 0,-1 0 1,11 4-19,-7 0-6,-4-5 28,1 1 1,-1 0 0,1-1-1,0 1 1,-1 0 0,1-1 0,0 1-1,-1-1 1,1 1 0,0-1-1,0 1 1,1 0 0,-1-1-4,1 0 1,0 0-1,-1 0 1,1 0-1,0 0 1,-1 0-1,1 0 1,-1 0-1,1-1 0,0 1 1,2-2-1,1 0-36,1 1-225,0-1-1,0 0 1,0-1-1,0 1 1,-1-1-1,1-1 1,8-5-1,-13 7 22,1 0 0,0 1 0,0-1 0,0 1 0,0-1 0,1 1 0,-1 0 0,3-1 0,5-3-1401,5-8 76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44:34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16 3552,'-16'-15'1312,"16"15"-992,0 0-128,-15 0 1472,15 0-960,0 0 352,15 15-640,1-15 480,0 0-512,15 0-64,0 16-192,0-16-160,0 0 0,0 0-3552,-15 0 1920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44:36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 3488,'0'0'1280,"0"0"-992,47 16-64,-16-32 704,0 16-544,-16 0-96,32 0-160,-16-16 96,16 16-128,0-15 32,-16 15-64,-15-16 96,15 16-96,-31 0-1504,0 16 768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44:36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2816,'0'16'1056,"0"-16"-832,15 62-64,-15-15 832,0-16-576,0 16 544,0 15-544,-15 0-320,15 16-64,0-16 160,0-15-96,0 0 384,0 0-256,0-32-2848,0 1 1408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44:36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452 18 4320,'-13'-13'1392,"13"12"-1363,-1 1 1,1 0 0,-1-1-1,1 1 1,-1 0-1,0-1 1,1 1-1,-1 0 1,0 0 0,1-1-1,-1 1 1,1 0-1,-1 0 1,0 0 0,1 0-1,-1 0 1,0 0-1,1 0 1,-1 0-1,0 0 1,1 0 0,-1 0-1,0 1 1,-2-1 54,-13 0-23,-17 1 11,31-1-70,-1 1-1,1-1 0,0 1 0,0 0 1,0 0-1,0 0 0,0 0 1,0 0-1,0 0 0,0 1 0,0-1 1,-2 3-1,3-3-1,0 0 1,0 1 0,0-1 0,-1 0 0,1 0 0,0 0 0,0 0-1,-1 0 1,1 0 0,0-1 0,-1 1 0,1 0 0,-1-1 0,1 1 0,-1-1 0,1 1 0,-1-1 0,0 0 0,1 0 0,-1 1 0,1-1 0,-3-1 0,2 1 7,0 0-1,-1 0 1,1 0-1,0 0 1,-1 1 0,1-1-1,0 1 1,-1-1-1,1 1 1,0 0-1,0 0 1,-1 0 0,1 0-1,0 0 1,0 0-1,0 1 1,1-1 0,-4 3-1,2-1-22,0-1-1,0 0 1,0 0 0,0 0-1,-5 3 1,5-4 14,-1 1-1,1 0 0,0 0 1,-1 0-1,-2 4 1,-7 7 36,7-6 10,0-1-1,-1 0 1,-11 9-1,7-6 105,0 1 1,0 0-1,1 1 0,0 0 1,-10 16-1,13-16-103,-1 1 1,1 0-1,1 0 1,-6 17-1,6-14-43,-3 7-3,1 1 0,-5 27 0,9-34 0,-2 12 56,2 0 0,1-1 0,0 44 0,4-64-7,-1 0-1,1 0 1,0 0 0,1 0 0,-1-1 0,1 1-1,1 0 1,-1-1 0,1 1 0,0-1 0,1 0 0,5 7-1,-8-10-37,1-1 0,0 1 0,0-1 0,0 0 0,0 0 0,0 0 0,0 0 0,1 0-1,-1 0 1,1 0 0,-1-1 0,1 1 0,0-1 0,0 0 0,0 0 0,-1 0-1,1 0 1,0 0 0,0-1 0,0 1 0,0-1 0,0 0 0,4 0 0,1 1-42,0 0 0,0 0 0,0 1 0,15 5 0,-20-6 36,0 0 18,1 0-1,-1 0 0,1-1 0,-1 1 1,1-1-1,-1 0 0,1 0 0,5-1 1,0 0 38,12 1 205,8 0-100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44:37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32 4320,'-31'-31'1600,"31"31"-1248,31 0-96,-31 0 64,31 15-224,0-15 384,1 0-256,14 0-384,1 0 64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44:45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1 4384,'0'31'1632,"0"-31"-1248,0 47-128,15-16 704,-15-15-576,-15 15 192,15 0-320,-16 0 32,16 0-160,-31-15 224,0-1-224,-1 17-608,1-32 256,0 15-3104,0-15 1856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44:45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1 109 4576,'31'-15'1664,"-31"15"-1280,93-31-96,-46 31 384,-16-16-416,16 16-96,0-16-96,-1 1-64,1 15 0,-16-16 0,1 16 0</inkml:trace>
  <inkml:trace contextRef="#ctx0" brushRef="#br0" timeOffset="1">203 156 3552,'0'78'1312,"0"-78"-992,-31 62-128,15-31 544,16-15-448,-31 15 192,31 0-320,-31 1-64,16-17-64,15 1 160,-16-1-96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44:45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1 3808,'-5'6'346,"0"0"-1,0 0 1,0 1 0,1 0 0,-3 8-1,2-6-131,2 1-1,-1 0 1,2 0 0,-1 0-1,-1 15 1,-7 28 446,6-31-333,-3 40 1,3-27-2,-5 15-6,5-6-176,-1-21-82,4-17-13,0 0 1,1 1-1,0-1 1,0 11-1,1 30 506,0-39-333,0-13-170,0-25-181,0 12 101,-1-6 0,1 18 14,0 0 1,0 0-1,1 0 1,1-8-1,0 8 7,2-12-72,-1 0-1,1-31 1,-4 40 41,1-1 1,0 0-1,0 1 1,5-15-1,-2 6-9,-1 5 21,-3 11 7,0-1-1,0 1 1,1-1 0,-1 1 0,1 0-1,0-1 1,0 1 0,0 0-1,0-1 1,0 1 0,0 0-1,4-4 1,-5 6 17,0 0 0,0 0 0,0-1-1,0 1 1,0 0 0,0 0 0,0 0 0,0 0 0,0 0 0,0 0-1,1 0 1,-1 0 0,0 0 0,0-1 0,0 1 0,0 0-1,0 0 1,0 0 0,0 0 0,0 0 0,1 0 0,-1 0 0,0 0-1,0 0 1,0 0 0,0 0 0,0 0 0,0 0 0,1 0-1,-1 0 1,0 0 0,0 0 0,0 0 0,0 0 0,0 0 0,0 0-1,0 0 1,1 0 0,-1 0 0,0 0 0,0 0 0,0 0-1,0 0 1,0 1 0,0-1 0,0 0 0,0 0 0,0 0 0,1 0-1,-1 0 1,0 0 0,0 0 0,0 0 0,0 0 0,0 1 0,0-1-1,2 2-28,2 2 39,0-1 1,0 1-1,0 0 0,-1 1 1,0-1-1,0 0 1,0 1-1,0 0 0,-1-1 1,0 1-1,3 8 1,-2 7 62,-1-10 29,0 1-1,0-1 1,7 17-1,-8-24-83,6 15 61,0-1 1,2 0-1,14 22 0,-17-29-13,9 13 66,-14-22-117,0 0 1,0 0-1,0 0 1,1 0 0,-1 0-1,0-1 1,0 1-1,1 0 1,-1-1-1,0 1 1,1-1-1,-1 1 1,1-1-1,-1 0 1,1 1 0,-1-1-1,2 0 1,7 0 75,-8 1-54,0-1 1,0 0-1,0 1 0,1-1 1,-1 0-1,0 0 1,0-1-1,0 1 1,0 0-1,1-1 0,-1 1 1,0-1-1,0 0 1,0 0-1,3-1 1,13-22-4,8 1-43,-5-16-42,5 0-38,-7-7-55,-13 30 92,0 0-1,15-26 1,41-54-245,-58 91 279,-1-1 0,1 0 0,0 1 0,0 0 0,1 0 0,0 0 0,0 1 0,0 0 0,0 0 0,1 0 0,-1 0 0,1 1 0,0 0 0,0 0 0,12-3 0,-16 5 32,-1 1 0,1 0-1,-1-1 1,1 1 0,-1 0 0,1 0 0,0 0-1,-1 0 1,1 0 0,-1 1 0,1-1-1,-1 0 1,1 1 0,-1-1 0,1 1 0,-1-1-1,1 1 1,1 1 0,-1 0 21,0 0 0,0-1-1,0 1 1,-1 0 0,1 0 0,-1 0 0,1 0-1,-1 1 1,0-1 0,0 0 0,1 3 0,1 7 170,0 0 0,0 1 0,1 24 0,-2-20-70,2 14 67,0-3 124,1 37 0,-4-36-169,-1-11-29,0 0 0,-4 26 0,-15 38 341,12-54-838,2 0-2141,4-26 2324,1 0 1,-1 0-1,0-1 0,0 1 0,-1 0 1,1-1-1,0 1 0,-1-1 0,-1 2 1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44:48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219 250 1152,'0'0'363,"0"2"-214,0 1-130,0 6 417,0 1 1,-3 12-1,1-10-200,-1-2-44,0 1 0,1-1-1,1 1 1,-1 21 0,3 5 144,-4 113 506,-6-3-524,-11 148-7,14-232-272,-19 328 184,25-323-160,-3 126 87,-2-127-99,-3 69 90,8 82 382,1-204-484,0-1 1,6 27-1,-5-28-11,0-1 0,1 24 0,-3-32-25,0-1 0,0 1-1,0 0 1,1 0 0,-1 0-1,1-1 1,0 1 0,0 0-1,0-1 1,0 1 0,0-1-1,0 1 1,1-1 0,-1 0-1,4 5 1,8 12 50,-9-9-31,-3-8-27,0 1 0,0-1 1,1 0-1,-1 0 0,0 0 0,1 0 1,-1 0-1,3 2 0,3 3-14,-3-4 36,-1 0-1,0 1 1,0-1-1,0 0 1,2 5-1,-2-1 21,-2-7-42,-1 1 0,0-1 0,0 1 0,0-1 0,0 1 0,1-1 0,-1 1 0,0-1 0,0 1 0,1-1 0,-1 0 0,0 1 0,1-1 0,-1 0-1,1 1 1,-1-1 0,0 0 0,1 1 0,-1-1 0,1 0 0,-1 0 0,1 1 0,-1-1 0,1 0 0,-1 0 0,1 0 0,-1 0 0,1 0 0,-1 0 0,1 0 0,-1 0 0,1 0 0,-1 0 0,1 0 0,-1 0 0,1 0-1,0 0 1,74 0-341,-73 0 346,-1 0 0,1 0 0,0-1 0,-1 1 0,1 0 0,-1 0 0,1-1 0,0 1 0,-1-1 0,1 0 0,-1 1 0,1-1 0,1-1 0,9-4 0,19 1 21,-1-2 53,81-12-68,-28 13-91,120-17-109,-32 2 238,512-41 68,-449 50-191,103-10 62,-274 14 31,61-7 20,7 8 7,86-10 158,-135 5-138,174-17-68,-206 27-13,48-4 2,19-15 82,-44 15-6,-37 4-14,15-2 132,100-23 0,-55 1 48,24 4-81,-63 13-145,94-27-1,-131 29-13,0 1 39,-1 0 0,0-2-1,22-12 1,-14 1 40,-19 13-29,1 0 0,12-7 0,-8 5-3,0-1-1,-1 0 0,0 0 1,0-1-1,12-15 0,-16 17 7,-7 6-25,1 1-1,-1-1 1,1 0-1,-1 0 1,0 0-1,0 0 1,0 0 0,0 0-1,0-1 1,0 1-1,-1 0 1,1 0-1,-1-1 1,1 1-1,-1 0 1,0-1 0,0-3-1,0 6-8,0 0 1,0 0-1,0-1 0,0 1 0,0 0 1,0-1-1,0 1 0,0 0 1,0-1-1,0 1 0,0 0 0,0-1 1,0 1-1,0 0 0,1-1 1,-1 1-1,0 0 0,0 0 0,0-1 1,0 1-1,1 0 0,-1 0 1,0-1-1,0 1 0,1 0 0,0-1-5,0-1-1,0 1 0,0 0 1,0 0-1,0-1 0,0 1 1,0-1-1,0 1 0,0-1 1,-1 1-1,1-1 0,-1 1 1,1-1-1,-1 1 0,0-1 1,1 0-1,-1-2 0,0 2 2,0 1-1,0-1 0,0 1 1,1-1-1,-1 0 0,1 1 1,-1-1-1,1 1 0,-1-1 1,1 1-1,0-1 0,0 1 1,1-2-1,3-5 41,-1-2 5,-3 7-45,0 1 0,0 0 1,1 0-1,-1 0 0,0 0 1,1 0-1,-1 0 0,3-2 1,7-9-43,0 1 0,14-23 1,1-8 172,-19 30-109,1-1-1,13-15 1,-11 16-15,0-2 1,-1 1-1,0-1 1,12-32-1,15-66 11,-19 52 24,-5 23-20,20-79 140,-1-67-113,-15 87-75,77-321 219,-81 381-264,-8 26 85,0-1 0,-1 1-1,0-1 1,-1 0 0,1-20 0,-3-75 57,0 104-63,0 0 0,0 0-1,-1-1 1,1 1 0,-1 0 0,0 0 0,0 0 0,0 0 0,-2-5 0,-2-3 14,3 3 10,1 7-28,1-1-1,0 1 1,-1-1-1,1 1 1,-1-1 0,0 1-1,1 0 1,-1-1-1,0 1 1,0 0 0,0-1-1,0 1 1,0 0-1,0 0 1,0 0 0,-1 0-1,1 0 1,-3-1-1,-7-4-23,-2 1 0,1 0 0,-1 1 0,0 1-1,-26-5 1,21 5 15,-4-2 0,11 3-5,1 0 1,-1 0-1,-18 0 1,-215 2-65,219-1 75,-38-6-1,37 4-19,-39-2-1,-180 5 42,118 9-93,86-5 43,-5 0-1,-82 11 172,-23-1-66,102-10-104,-47 6-42,2-5-15,55-1 55,-122 5-73,108-9 71,-94 3 58,90 2-1,-60 3-7,78-9-8,8 1-44,-42 3-1,51 0 19,-93 7-10,75-10 30,-74 3 50,64 3-28,-40 1-9,66-6-31,-48 7 0,43-4-17,11-2 13,-14 2 35,-32 8 0,34-5-15,-45 3 0,-25 4-86,67-6 31,-72 13-54,81-18 149,3-1 8,0 1 0,-24 7 0,23-5-82,-25 3 0,9-3 16,14 0 41,9-2 10,-1-1-1,-22 1 0,-116-3-50,138 1 31,0 0 0,0 0 0,0 2 0,-29 7 0,26-5 16,-1-1-1,-33 2 1,23-3-16,-24 7 70,27-6 33,11-3-30,0 2 0,0 0 0,-16 5-1,2 0 110,-54 8 0,58-12-111,10-2-63,1-1-1,-23-1 0,22-1-32,0 1 0,-23 3 1,-8 8 51,-80 10 22,20 5 59,75-23-74,30-4-67,-1 1 1,1 0 0,-1 0 0,1 0-1,0 1 1,-1-1 0,1 1-1,-1-1 1,1 1 0,0 0-1,-1 0 1,1 0 0,0 0 0,0 0-1,-1 0 1,-2 3 0,0-1-751,-8-3 224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33:45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0 224,'-15'31'96,"15"-31"-64,0 16-32,0-16 96,0 0-64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45:01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1139 1664,'-1'-11'444,"1"8"-392,-1-1 0,1 1 0,0 0 0,0 0 0,1 0 1,-1-1-1,1 1 0,-1 0 0,2-3 0,2-2 244,-1 0 0,0 0 0,2-14 1,-4 21-276,11-28 527,-10 24-465,1-1 1,0 0-1,-1 1 0,2-9 1,1-30 172,5-3-101,-4 0 47,4 0-5,-5 1 225,6-4-140,-7 13-182,10-50 24,32-126 148,-41 195-212,1 0 0,1 0 0,10-22 0,11-25 239,-20 42-151,-2 0 119,2 1 0,0 0 0,2 1 0,12-21 0,-9 19-144,3-1 58,-16 24-175,1 0 0,-1-1 0,1 1 0,-1-1 0,1 1 1,-1 0-1,1 0 0,-1-1 0,1 1 0,-1 0 0,1 0 0,0 0 0,-1 0 1,1 0-1,-1-1 0,1 1 0,0 0 0,-1 0 0,1 0 0,-1 1 0,1-1 1,0 0-1,-1 0 0,1 0 0,0 1 0,-1-1 5,5 2 64,-3 0-53,-1 0 1,1 0-1,-1 0 1,0 0-1,0 0 1,0 0-1,0 0 0,0 0 1,-1 0-1,1 0 1,0 3-1,-1-2-4,1-1 1,0 1-1,0 0 1,0-1-1,0 1 1,0-1-1,0 1 1,1-1-1,-1 1 1,1-1-1,2 3 1,-2-3-8,-1-1 0,1 1-1,-1 0 1,0 0 0,0 0 0,1 0 0,-1 0 0,0 0 0,-1 0 0,1 0 0,0 0 0,0 4 0,0 27 189,-1-17-9,0-14-172,-1-1 0,1 1 1,0 0-1,0-1 0,-1 1 0,1-1 1,-1 1-1,1-1 0,-1 1 0,0-1 1,0 1-1,0-1 0,-1 2 0,-2 5 91,-1 3 11,5-10-96,-1 0 0,1 0-1,0 0 1,-1 0-1,1 0 1,-1 1 0,0-1-1,1-1 1,-1 1 0,0 0-1,1 0 1,-1 0 0,0 0-1,0 0 1,0-1 0,0 1-1,-2 1 1,-8 3 178,-6 5 31,16-9-239,1-1 0,-1 0 0,1 1-1,-1-1 1,1 0 0,-1 1 0,1-1-1,-1 0 1,1 0 0,-1 1 0,1-1-1,-1 0 1,0 0 0,1 0 0,-1 0-1,1 0 1,-1 0 0,0 0 0,1 0-1,-1 0 1,1 0 0,-1 0 0,0 0-1,1-1 1,-2 1 0,2 0-8,-2 0-163,2 0-59,0 0 43,0 0 176,-1 1 0,1-1 0,0 1-1,0-1 1,0 1 0,0-1 0,0 1-1,0-1 1,0 1 0,0-1 0,0 1-1,0-1 1,0 0 0,1 1 0,-1-1-1,0 1 1,0-1 0,0 1 0,1-1-1,-1 0 1,0 1 0,0-1 0,1 1-1,-1-1 1,0 0 0,1 1 0,-1-1 0,0 0-1,1 1 1,-1-1 0,1 0 0,0 1-1,8 6-151,0 5 147,-2 0 0,1 1-1,-2 0 1,0 0 0,5 15-1,-7-18 50,-1 0-1,0 1 1,-1 0-1,0-1 0,0 1 1,-1 19-1,-1-24 27,0 0 0,-1-1 0,1 1 0,-1-1 0,0 1 0,-1-1 0,1 1 0,-1-1 0,0 0 0,0 1 0,-1-1 0,0 0 0,0-1 0,0 1 0,-6 6 0,5-7-13,0 0 0,-1 0-1,1 0 1,-7 4-1,9-7-37,-1 0 0,1 0 0,-1 0 0,1 0 0,-1-1 0,1 1 0,-1-1-1,1 1 1,-1-1 0,-3 0 0,2 0 16,0 0 0,0 0 0,0 0-1,0-1 1,0 1 0,0-1 0,-4-2 0,7 3-22,0-1 0,0 1 0,0-1 0,1 1 0,-1-1 0,0 1 0,0-1 0,1 0 0,-1 0 0,0 1 0,1-1 0,-1 0 0,1 0 0,-1 0 0,1 0 0,-1 0 0,1 0 0,-1 0 0,1 1-1,0-1 1,0 0 0,-1 0 0,1 0 0,0 0 0,0-1 0,0 0 0,3-4-354,7-7-848,-7-2 325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45:01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65 4800,'-1'-1'76,"1"1"0,-1-1 0,1 1 0,-1-1 0,1 1 0,-1-1 0,1 1 0,-1-1 0,1 0 0,-1 1 0,1-1 0,0 1 1,-1-1-1,1 0 0,0 0 0,-1 1 0,1-1 0,0 0 0,0 1 0,0-2 0,0 1-21,1 0-1,0 1 1,-1-1-1,1 0 1,0 1-1,-1-1 1,1 0-1,0 1 1,0-1-1,0 1 1,0-1 0,1 0-1,13-8 114,6 0 75,2 0-32,-18 7-184,0-1 1,0 1 0,0 1-1,0-1 1,0 1 0,1-1-1,-1 1 1,0 1 0,1-1-1,-1 1 1,0 0 0,1 0-1,-1 1 1,0-1 0,11 4-1,18 6 80,-20-8-57,13 4 49,-23-4-85,1 0 0,-1 1-1,0-1 1,0 1 0,0 0-1,-1 0 1,1 1 0,-1-1-1,0 1 1,0-1-1,4 7 1,-5-7-1,0 0 1,0 0-1,0 0 0,-1 1 0,0-1 1,1 0-1,-1 1 0,0-1 1,-1 0-1,1 1 0,-1-1 0,1 1 1,-1-1-1,0 1 0,-1-1 0,0 6 1,-1-2 22,0 0 0,-1 0-1,0-1 1,0 1 0,0-1 0,-1 1 0,-7 8 0,-5 3 65,-17 16 0,23-23-100,4-6 13,0 1-1,1-1 0,-12 7 1,-22 9 87,15 5-21,2-9-1,19-15-95,-1 0 0,1 0 0,-1 1 0,1 0 1,0 0-1,0 0 0,0 0 0,0 0 0,-3 5 0,6-7 12,0-1 0,0 0 1,-1 1-1,1-1 0,0 0 0,0 1 0,0-1 1,0 0-1,0 1 0,0-1 0,0 1 1,0-1-1,0 0 0,0 1 0,0-1 0,0 1 1,0-1-1,0 0 0,0 1 0,0-1 0,0 0 1,0 1-1,0-1 0,1 1 0,-1-1 0,0 0 1,0 1-1,1-1 0,-1 1 5,1-1 0,0 1 0,0-1-1,0 1 1,-1-1 0,1 1 0,0-1 0,0 0 0,0 1-1,0-1 1,0 0 0,1 0 0,34 0 195,-25 0-117,98 0-1364,-78 0-1403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45:02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47 3712,'-15'-15'1408,"30"15"-1120,1-16-64,-16 16 160,31 0-256,0-15-32,1 15-64,-1 15 320,0 1-192,0-16-1056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45:02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1728,'1'-2'38,"-1"1"0,1-1 0,-1 1 0,1 0 0,0-1 1,-1 1-1,1 0 0,0-1 0,0 1 0,0 0 0,0 0 0,0 0 0,0 0 0,0 0 1,0 0-1,0 0 0,1 0 0,-1 0 0,0 1 0,1-1 0,-1 0 0,0 1 0,4-1 1,0-2 54,-2 2 146,1 0-1,0 1 1,0-1 0,0 1 0,0 0-1,0-1 1,7 2 0,-5 0-42,23-2 762,-12 1-635,0 0-1,18 3 1,8 3-89,52 1-1,230-7 364,-124 11-189,-168-9-333,5 1-6,0-1 60,57 11 1,14 6 391,-85-14-338,-17-3-124,-1 0-1,1-1 0,14 2 1,-21-6-2226,0-7 220,0 7-1078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45:03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32 1056,'-15'-15'485,"15"15"-303,0 0 308,0-1-385,0 0 1,0 0-1,0 0 0,0 0 0,1-1 1,-2 1-1,1 0 0,0 0 0,0 0 0,0-1 1,0 2-98,0 0 0,0 0 1,0-1-1,0 1 1,0 0-1,0 0 1,0 0-1,0 0 0,0 0 1,0 0-1,0 0 1,0 0-1,0 0 0,0 0 1,0-1-1,0 1 1,0 0-1,0 0 1,0 0-1,0 0 0,0 0 1,0 0-1,0 0 1,0 0-1,-1 0 1,1 0-1,0 0 0,0 0 1,0-1-1,0 1 1,0 0-1,0 0 0,0 0 1,0 0-1,0 0 1,0 0-1,0 0 1,0 0-1,0 0 0,-1 0 1,1 0-1,0 0 1,0 0-1,0 0 1,0 0-1,0 0 0,0 0 1,0 0-1,0 0 1,0 0-1,0 0 0,-1 0 1,1 0-1,0 0 1,0 0-1,0 0 1,-3 0 144,1 0 0,-1 0 0,1 0 0,-1 1 0,0-1 0,1 1 0,-1 0 0,1-1 0,-1 1 0,-3 2 0,1 1 34,0 0 0,0 0 0,-7 8 1,11-12-162,-1 2 28,0 1 0,1-1 0,-1 0 0,0 1 0,1-1 0,0 1 0,-1-1 0,1 1 0,0-1 0,0 1 0,0 3 0,0-1 14,-1-1-1,1 0 0,-1 0 0,0 0 0,-4 7 0,-5 7 77,2-1 0,-1 1 0,2 1 0,1 0 0,-8 25 0,0 21 160,14-62-289,1-1 0,0 1 1,-1-1-1,1 1 0,0-1 0,0 1 1,1-1-1,-1 1 0,0-1 0,1 1 1,0-1-1,-1 0 0,1 1 0,0-1 1,3 4-1,4 16 141,-7-20-147,-1-1 0,0 0 0,1 1 1,-1-1-1,1 1 0,-1-1 0,1 0 1,0 0-1,-1 1 0,1-1 0,0 0 1,0 0-1,0 0 0,0 0 0,0 0 0,0 0 1,0 0-1,0 0 0,0 0 0,1 0 1,-1-1-1,0 1 0,1 0 0,-1-1 1,0 1-1,1-1 0,-1 0 0,0 1 1,1-1-1,-1 0 0,1 0 0,-1 0 0,1 0 1,-1 0-1,1 0 0,-1 0 0,0-1 1,1 1-1,-1 0 0,3-2 0,15-5 27,0-2-1,31-19 1,-46 26-58,0 0 1,0 0-1,0 0 0,8-2 1,7-5-10,-1-12 95,-5 14-48,-8 0-132,-5 7 109,0-1 1,1 1-1,-1-1 1,0 1-1,0 0 1,0-1-1,1 1 0,-1 0 1,0-1-1,1 1 1,-1 0-1,0 0 1,1-1-1,-1 1 0,0 0 1,1 0-1,-1-1 1,0 1-1,1 0 1,-1 0-1,1 0 0,-1 0 1,0 0-1,1 0 1,-1 0-1,1 0 1,-1 0-1,0 0 1,1 0-1,0 0 0,-1 0 4,0 0 0,0 0 0,0 0 0,0 0-1,0-1 1,0 1 0,1 0 0,-1 0 0,0 0 0,0 0-1,0 0 1,0 0 0,0 0 0,0 0 0,0 0-1,0 0 1,0 1 0,0-1 0,1 0 0,-1 0 0,0 0-1,0 0 1,0 0 0,0 0 0,0 0 0,0 0-1,0 0 1,0 0 0,0 0 0,0 0 0,0 0 0,0 0-1,0 0 1,0 0 0,1 0 0,-1 1 0,0-1-1,0 0 1,0 0 0,0 0 0,0 0 0,0 0 0,0 0-1,0 0 1,0 0 0,0 0 0,0 0 0,0 0-1,0 1 1,0-1 0,0 0 0,0 0 0,0 0 0,0 0-1,0 0 1,0 0 0,-1 7-33,1-1 0,1 1-1,-1-1 1,1 1 0,0-1-1,1 1 1,0-1 0,0 0 0,5 12-1,-3-10 24,1 2 1,0 0 0,8 10 0,-10-16 4,-1-1 0,1 0 0,0 0 0,0 0 1,1-1-1,-1 1 0,0-1 0,1 0 0,3 3 0,8 2-14,-11-4 65,1 0 0,0-1-1,0 0 1,0 1 0,0-2 0,11 3 0,-3-8 98,-5 1-42,1 1 22,8-4 115,-15 4-211,0 0 1,0 1-1,-1-1 1,1 0-1,0 0 1,1-4-1,4-3 37,-2 1-13,1 0-1,-1 0 1,-1 0-1,0-1 1,0 0-1,-1 0 1,1 0-1,-2 0 1,2-10-1,-1-20 43,-3 36-78,0-1-1,0 1 1,-1 0-1,1-1 1,-1 1-1,1 0 1,-1 0-1,0 0 1,-3-5-1,-1-7 34,1-3 27,2 11-45,1-1 0,-2 1 0,1 0 0,-4-8 0,-1 2 2,4 7-68,-1 0 1,1-1-1,0 1 0,1-1 1,0 0-1,0 0 0,0 0 1,1 0-1,-1-14 0,2 19 16,0-1-1,1 1 0,-1 0 0,1-1 1,0 1-1,0 0 0,0 0 0,0 0 1,0 0-1,0 0 0,1 0 0,-1 0 1,1 0-1,-1 0 0,1 1 0,0-1 0,3-2 1,0-1-49,-4 5 0,-1-1 0,1 1-1,-1-1 1,1 1-1,-1 0 1,1-1-1,0 1 1,-1 0 0,1 0-1,0-1 1,-1 1-1,1 0 1,-1 0 0,1 0-1,0 0 1,0 0-1,-1 0 1,1 0-1,0 0 1,-1 0 0,1 0-1,-1 0 1,2 1-1,0-1-331,14 0-818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45:03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264 33 1152,'3'0'363,"-3"0"-357,1 0 1,-1 0-1,1 0 1,-1 0 0,1 0-1,-1 0 1,1 0-1,-1 0 1,1 0 0,-1 0-1,0 0 1,1-1-1,-1 1 1,1 0 0,-1 0-1,1-1 1,-1 1-1,0 0 1,1 0 0,-1-1-1,1 1 1,-1 0-1,0-1 1,1 1 0,-1-1-1,0 1 1,0 0 0,1-1-1,-1 1 1,0-1-1,0 1 1,0-1 0,0 1-1,1-1 1,-1 1-1,0-1 1,0 1 0,0-1-1,0 1 1,0-1-1,0 0 1,0-1 222,0 2 11,0 0 256,0 0-122,0 0-1,0 0-106,0 0 138,-3-13 278,0 12-560,0 0 1,0 0 0,0 1 0,-1-1 0,1 1 0,0 0 0,0 0 0,0 0 0,-4 1 0,-2-1 44,-11-1 210,12 1-247,0 0 1,0 0-1,-1 0 1,-13 4-1,1 6 72,2-6 19,15-3-177,0 0 0,0 0-1,0 0 1,1 0-1,-1 1 1,0 0 0,0-1-1,-6 6 1,3-1 93,0 0 1,0 0 0,1 1-1,0 0 1,0 0 0,0 1-1,-6 11 1,9-13-100,0-1 0,1 0 1,0 1-1,0-1 0,0 1 0,0 0 1,1 0-1,0 0 0,0 0 0,1-1 1,0 1-1,0 0 0,1 7 0,1 2-8,1 0 1,1-1-1,1 1 0,0-1 0,10 19 0,-10-24-4,1-1-1,11 13 1,-6-9 21,25 32 251,-13-22-29,1-2 0,48 31 0,-64-46-269,16 11-66,-16-4-8,-7-11-11,-1 0 1,1 0-1,-1 0 0,1 0 0,0 0 0,0 0 0,-1 0 0,1 0 0,0-1 0,0 1 0,0 0 0,0 0 1,0-1-1,0 1 0,0 0 0,0-1 0,0 1 0,0-1 0,1 0 0,-1 1 0,0-1 0,0 0 1,0 1-1,2-1 0,10 0-1703,-10 0-1493,-6-3 1158,-10-10 879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45:04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94 3648,'-15'-16'1344,"15"1"-1024,15-1-128,1 16 544,-1 0-448,17-15 448,-1 15-416,0-16-96,16 16-128,-1-15 192,17 15-160,-1 15-4608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45:11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78 1888,'13'-13'613,"-13"13"-604,1 0 0,-1-1 0,0 1 0,0 0 0,1 0 1,-1-1-1,0 1 0,1 0 0,-1 0 0,0-1 0,1 1 0,-1 0 0,0 0 0,1 0 0,-1 0 0,0 0 0,1-1 0,-1 1 0,0 0 0,1 0 0,-1 0 0,0 0 0,1 0 0,-1 0 0,1 0 0,-1 0 1,0 0-1,1 0 0,-1 1 0,0-1 0,1 0 0,0 0 0,5 1 882,-5-2-856,-1 1-1,0 0 1,0 0 0,0-1 0,0 1 0,0 0 0,0 0 0,1-1 0,-1 1 0,0 0 0,0-1 0,0 1 0,0 0 0,0 0 0,0-1 0,0 1 0,0 0 0,0-1 0,-1 1 0,1 0 0,0 0 0,0-1 0,0 1 0,0 0 0,0-1 0,-1-7 784,2 8-793,-1 0 0,0 0 0,0-1 0,1 1 1,-1 0-1,0 0 0,0 0 0,0 0 0,1 0 1,-1 0-1,0 0 0,0 0 0,1 0 1,-1-1-1,0 1 0,0 0 0,1 0 0,-1 0 1,0 1-1,0-1 0,1 0 0,-1 0 1,0 0-1,0 0 0,1 0 0,-1 0 0,1 0 1,-1 0-26,0 0 1,0 1 0,0-1-1,0 0 1,0 0 0,0 0 0,0 0-1,0 0 1,0 0 0,0 0-1,0 0 1,0 0 0,1 0-1,-1 0 1,0 0 0,0 0-1,0 0 1,0 0 0,0 0 0,0 0-1,0 0 1,0 0 0,0 0-1,0 0 1,1 0 0,-1 0-1,0 0 1,0 0 0,0 0 0,0 0-1,0 0 1,0 0 0,0 0-1,0 0 1,0 0 0,0 0-1,0 0 1,0-1 0,1 1-1,-1 0 1,0 0 0,0 0 0,0 0-1,0 0 1,0 0 0,0 0-1,0 0 1,0 0 0,0 0-1,0 0 1,0 0 0,0-1-1,0 1 1,0 0 0,0 0 0,0 0-1,0 0 1,0 0 0,0 0-1,0 0 1,0 0 0,0 0-1,0-1 1,-3-3 127,-5-5 467,7 9-593,0 0-1,0 0 0,0 0 0,0 0 0,0 0 0,0 0 0,0 1 0,0-1 0,0 0 0,0 0 0,0 1 0,-2 0 0,-3 3 102,0 1 1,0 0-1,0 0 1,1 1-1,0-1 0,-8 12 1,-3 5 76,-9 16 91,19-19-162,4-7-55,-1-3 1,-1 1 0,0-1 0,-6 12 0,7-15-54,-1 0-1,1 1 1,1-1 0,-1 1-1,1 0 1,0-1 0,1 1-1,-1 0 1,1 9-1,1-8 29,1-1-1,0 0 0,0 0 0,1 0 0,4 12 0,-4-14-6,0 4 71,4 5 55,-6-13-145,1-1 0,-1 1 0,1-1 1,-1 0-1,1 1 0,-1-1 0,1 1 1,-1-1-1,1 0 0,-1 0 0,1 1 0,-1-1 1,1 0-1,-1 0 0,1 0 0,0 1 1,-1-1-1,1 0 0,-1 0 0,1 0 0,0 0 1,28-8 155,-19 6-118,11-4 54,13-17 107,-15 12-144,26-9 0,-3 1-60,2-5-10,24-11 54,-9 13-6,15-6-84,-71 26 0,0 0 1,1 0 0,-1 1 0,1-1 0,-1 1-1,1 0 1,0-1 0,0 2 0,0-1-1,-1 0 1,7 1 0,-9 0 37,1 0-1,-1 0 1,1 0-1,-1 0 1,1 0-1,-1 1 1,0-1-1,1 1 1,-1-1-1,1 1 1,-1-1-1,0 1 1,0 0-1,1-1 1,-1 1 0,0 0-1,0 0 1,0 0-1,0 0 1,2 2-1,-1 1 36,0-1-1,0 1 1,0 0 0,-1 0-1,3 6 1,3 10 40,6 7-11,-3-6 56,14 22 1,-23-42-107,0 1 0,0-1 0,0 0 0,0 1 0,1-1 0,-1 0 0,0 0 0,1 0 0,-1 0 0,1 0 0,-1 0 0,1 0 0,-1-1 0,1 1 0,0 0 0,-1-1 0,1 0 0,0 1 0,-1-1 0,1 0 0,2 0 0,9 3-9,-3 0 0,11 2 56,13-13 252,-20 6-208,16-4 22,-19 1-84,1-1 0,-1 0 1,19-14-1,-3 2 63,-4 5 120,-18 11-179,-1 0-1,0 0 1,1-1-1,-1 1 0,0-1 1,-1 0-1,1 0 1,0-1-1,-1 1 1,0-1-1,0 1 1,0-1-1,0 0 1,2-6-1,-2 5-27,-1 2 12,0 0 0,-1 1 0,0-1 1,1 0-1,-1 0 0,0 0 0,-1 0 0,1 0 1,0 0-1,-1 0 0,1 0 0,-1 0 1,0 0-1,0 0 0,-1 0 0,1 0 1,0 0-1,-2-3 0,-1-3-48,-1-4-65,0-1 0,-13-23 0,2 19 30,13 17 59,1 0 1,0 0-1,-1 0 1,1-1-1,0 1 1,0-1-1,0 1 0,0-1 1,0 1-1,0-1 1,1 1-1,-1-1 1,0 0-1,1 1 1,-1-1-1,1 0 1,0 0-1,-1-3 1,1 1 10,0 2-55,0 0 0,0 0 0,0 0 0,0 1 0,0-1 0,0 0 1,0 0-1,1 0 0,-1 0 0,2-3 0,-1 4 27,0 1 1,-1 0 0,1-1 0,0 1-1,0 0 1,0 0 0,-1-1-1,1 1 1,0 0 0,0 0 0,0 0-1,0 0 1,1 0 0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45:12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18 857 2304,'-13'26'752,"12"-26"-733,1 1 1,-1-1-1,1 1 0,0 0 0,-1-1 1,1 1-1,0 0 0,-1-1 1,1 1-1,0 0 0,0-1 1,0 1-1,0 0 0,0 0 0,0-1 1,0 1-1,0 0 0,0-1 1,0 1-1,0 0 0,0 1 1,1 0 62,-1-2-77,0 0 1,0 0 0,0 0 0,0 0 0,0 0-1,0 0 1,0 0 0,0 1 0,0-1 0,0 0-1,0 0 1,0 0 0,0 0 0,0 0 0,0 0-1,0 0 1,0 0 0,0 0 0,0 0 0,0 1-1,0-1 1,0 0 0,0 0 0,0 0 0,0 0-1,0 0 1,0 0 0,0 0 0,0 0 0,0 0-1,1 0 1,-1 0 0,0 0 0,0 0 0,0 0-1,0 0 1,0 1 0,0-1 0,0 0 0,0 0-1,0 0 1,0 0 0,0 0 0,1 0 0,-1 0-1,0 0 1,0 0 0,0 0 0,0 0 0,0 0-1,0 0 1,0 0 0,0 0 0,0 0 0,0 0-1,1-1 1,12 2 315,-7 0-36,1-1 0,-1 0 0,0 0 0,0-1 0,0 1 0,1-1 0,-1 0-1,6-3 1,13-12-45,-17 9-174,1 1 0,16-9 0,-14 10-51,6-3 1,-1-1 0,0 0 1,0-1-1,15-14 0,14-19 26,76-93 1,19-69 144,-101 133-121,-13 22-58,-5 14-51,-12 23 51,-1-1 0,0 0-1,-1 0 1,-1-1 0,0 0-1,5-20 1,-9 23 13,-1 4 79,1 0 1,0 1 0,0-1-1,0 1 1,5-8-1,11-32 737,-17 46-818,-1 1 0,1-1 0,-1 0-1,1 0 1,0 1 0,-1-1 0,1 0-1,0 1 1,0-1 0,-1 1 0,1-1 0,0 1-1,1-1 1,-2 1-16,0 0-1,0 0 1,1 0-1,-1 0 1,0 0-1,0 0 1,0 0 0,0 0-1,0 0 1,0 0-1,0 0 1,0 0-1,1 0 1,-1 0 0,0 0-1,0 0 1,0 0-1,0 0 1,0 0-1,0 0 1,0 0 0,0 0-1,1 0 1,-1 0-1,0 0 1,0 0-1,0 0 1,0 0 0,0 0-1,0 0 1,0 1-1,0-1 1,0 0-1,0 0 1,0 0 0,0 0-1,0 0 1,0 0-1,0 0 1,0 0-1,0 0 1,1 1 0,-1-1-1,0 0 1,0 0-1,0 0 1,-5 12 184,-1 6-132,0 1-1,1-1 1,-3 30-1,2-18-27,-4 6-16,7-16 0,2-13 11,0 1 0,-1-1 0,0 0 1,0 0-1,-5 13 0,3-11 3,1 0 1,0 0-1,1 1 0,0-1 0,0 1 0,1 0 1,0 0-1,1-1 0,2 18 0,-2 1 283,5-28-132,-1 0-131,0-1-1,0 0 1,0 1-1,0-1 1,0 0-1,0-1 1,0 1-1,-1-1 1,1 0-1,-1 0 1,7-4-1,4-5-40,19-18 0,3-3-55,-18 19-9,-4 3-62,-1 0-1,0-1 1,0-1-1,-1 0 1,14-19-1,-13 15 73,-1 0 0,0-1 0,-1-1 0,-2 0 0,1 0 0,-2-1 0,8-28 0,-13 34 53,-3 11 7,1 0-1,-1-1 1,1 1-1,-1-1 1,1 1-1,0 0 1,0 0-1,0-1 1,0 1-1,1 0 1,2-4-1,-5 6 15,1 0 1,0 0-1,-1-1 0,1 1 0,-1 0 0,1 0 0,-1 0 0,1 0 0,-1 0 1,1 0-1,-1 0 0,1 0 0,-1 0 0,1 0 0,0 0 0,-1 0 0,1 0 1,-1 1-1,1-1 0,-1 0 0,-5 16 685,1-1-490,-1-1 0,-1 1-1,-1-1 1,-12 19 0,13-25-193,4-5-16,0 1-1,1-1 1,-1 1 0,-3 7-1,0 17 8,4-14-28,-8 20-101,5-3 96,2-22 69,2-5-24,0-1 1,0 0-1,0 0 0,1 1 1,-1 4-1,6 31 238,-5-38-235,0 1 1,0-1 0,0 0 0,-1 1 0,1-1 0,-1 1 0,1-1 0,-1 0-1,0 3 1,-3 3 140,3-3-109,1 0-1,-1 0 1,1 1 0,0 7-1,-3 19 46,-10 0-93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45:13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47 203 2912,'-39'-13'923,"33"11"-681,5 4-111,1 8 93,0-7 128,0-3-37,342 0 2778,74-16-1963,161-30-436,-190 14-508,-134-2-154,-60 6 32,-108 17 95,59-7 157,-66 13-76,-37-1-110,-23 3 232,32-1-1,-16 4-1571,-34 0 218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33:46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47 3136,'-7'0'559,"5"-1"249,3 1-780,-1 0 0,1 0 0,-1-1-1,1 1 1,-1 0 0,1 0 0,-1-1 0,1 1 0,-1-1-1,0 1 1,1 0 0,-1-1 0,1 1 0,-1-1-1,0 1 1,1-1 0,-1 1 0,0-1 0,0 0 0,0 1-1,1-1 1,-1 1 0,0-1 0,0 1 0,0-2 0,0 2-24,0 0 1,0 0 0,0 0 0,0 0 0,0 0 0,0-1 0,0 1-1,0 0 1,0 0 0,0 0 0,0 0 0,0 0 0,0 0 0,0 0-1,0 0 1,0 0 0,0 0 0,0-1 0,0 1 0,0 0 0,0 0 0,0 0-1,0 0 1,0 0 0,0 0 0,0 0 0,0 0 0,0 0 0,0 0-1,1 0 1,-1 0 0,0 0 0,0-1 0,0 1 0,0 0 0,0 0 0,0 0-1,0 0 1,0 0 0,0 0 0,0 0 0,0 0 0,1 0 0,-1 0-1,0 0 1,0 0 0,0 0 0,0 0 0,0 0 0,0 0 0,0 0-1,0 0 1,0 0 0,0 0 0,0 0 0,1 0 0,7 0 99,1-1-1,-1-1 1,0 1 0,1-1 0,-1-1-1,9-3 1,-9 3-83,0 0 0,1 0 1,0 1-1,-1 0 0,1 1 0,10-1 0,119 2 155,-134 0-154,-1 0 0,1 1 0,-1-1 0,1 1 0,0-1 0,-1 1 0,1 0 0,4 3-1,7 1 97,-2-1 43,-10-4-124,-1 0 0,0 1 1,1 0-1,-1-1 0,0 1 0,0 0 1,1 0-1,-1 0 0,0 1 0,4 2 1,-6-4-23,0 1 1,1-1-1,-1 1 1,0-1-1,1 1 1,-1 0-1,0-1 1,1 1-1,-1 0 1,0-1-1,0 1 1,0 0-1,0-1 1,0 1-1,0 0 1,1-1-1,-2 1 1,1 0-1,0-1 1,0 1-1,0-1 1,0 1-1,0 0 1,-1 2 49,1 0-38,-1-1-1,1 1 1,-1-1 0,1 1-1,-1-1 1,0 1 0,0-1-1,-1 0 1,1 1 0,0-1-1,-1 0 1,1 0 0,-1 0-1,0 0 1,1 0 0,-1 0-1,0-1 1,0 1 0,-3 1-1,-5 4-4,-1-1-1,-18 9 1,19-10 9,-55 29 12,56-28-31,1 0 0,-1 1 1,2 0-1,-1 1 0,1 0 0,-7 9 0,-7 12-1,-5-8-102,21-15 61,0 0-1,0 1 0,1 0 0,0 0 1,-5 11-1,4-10-9,5-6 39,-1-2 1,1 1 0,-1 0 0,1 0 0,-1-1 0,1 1 0,-1 0 0,1 0 0,0 0 0,-1 0 0,1 0 0,0 0 0,0 0 0,0 0 0,-1 0 0,1 0 0,0 0 0,0-1 0,1 1 0,-1 0 0,0 0 0,0 0 0,0 0 0,1 0 0,-1 0 0,0 0 0,1 0 0,-1 0 0,1-1 0,-1 1 0,2 1 0,-2 0 1,3 5 19,2-1 18,8-4-16,172-2 277,-170 0-144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45:13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1185 2720,'-26'52'891,"25"-48"-830,-1 1 0,-1-1 0,1 0 1,0 0-1,-1 0 0,-5 6 1,5-8 41,1 1 0,0 0 0,0 0 1,0 0-1,0 0 0,-3 7 1,-10 21 1122,4-10-602,11-20-543,0 1-1,-1-1 1,1 0 0,-1 0-1,1 0 1,-1 0-1,0 0 1,0 0 0,1 0-1,-1 0 1,0 0-1,0-1 1,0 1 0,0 0-1,-1 0 1,-1 1 64,0 1 68,-5-14 28,8 10-229,-1 0 0,0 0 1,1 1-1,-1-1 0,0 0 1,1 0-1,-1 0 0,1 0 1,-1 0-1,1 0 0,0 0 1,-1 0-1,1 0 0,0 0 0,0 0 1,0 0-1,0 0 0,0-2 1,0-309 584,-3 234-538,0 53-59,-2-28-16,10 0-1,-2 28 18,0-105 53,-1 14-146,1 86 98,1 1 1,1 0-1,1 0 0,1 0 0,2 1 0,17-37 0,-14 37 144,1 0 1,1 1-1,2 1 1,25-34-1,-37 56-134,4-7 50,1 1 0,0 0-1,1 0 1,0 1 0,18-12 0,14 0 78,-18 4-36,-20 14-100,0 0 0,0 0 0,0 1 1,0-1-1,0 1 0,0 0 0,0 0 1,1 1-1,-1-1 0,1 1 0,0 0 1,-1 0-1,1 0 0,0 1 0,4 0 1,-2 0-11,-4-1 11,1 1 1,-1 0 0,1 1 0,-1-1-1,1 0 1,-1 1 0,1 0-1,-1 0 1,1 0 0,-1 0 0,0 1-1,0-1 1,0 1 0,6 3 0,-3 0 29,-4-4-7,0 0 0,0 0 1,0 1-1,0-1 0,0 1 0,-1-1 1,1 1-1,0 0 0,-1 0 0,0-1 1,1 1-1,-1 0 0,2 4 0,-2-4 5,-1 0-1,1-1 0,0 1 0,0 0 0,-1-1 0,1 1 1,-1 0-1,0 0 0,0-1 0,1 1 0,-1 0 1,0 0-1,0 0 0,-1-1 0,1 1 0,0 0 1,-1 0-1,1-1 0,-2 4 0,0 4 110,0-3-85,1 0 0,-1-1 0,0 1 0,0-1 0,-1 0 0,0 1 0,0-1 0,0 0 0,0 0 1,-7 6-1,1 1-33,0-1 1,-1-1 0,0 0 0,-1 0 0,0-1-1,0 0 1,-1-1 0,0 0 0,-20 9 0,-23 4-115,16 2-20,12-17-24,13-4 62,-2 4-10,14-5 42,1 0 0,-1-1 1,1 1-1,-1 0 0,1-1 0,-1 1 1,0-1-1,1 1 0,-1-1 1,0 0-1,1 0 0,-1 0 0,0 0 1,1 0-1,-1 0 0,0 0 0,1-1 1,-4 0-1,-8-9-375,13 10 403,0 0-1,0 0 0,0 0 0,0 0 1,0 0-1,0 0 0,0 0 1,-1-1-1,1 1 0,0 0 1,0 0-1,0 0 0,0 0 0,0 0 1,0 0-1,0 0 0,0 0 1,0 0-1,0-1 0,0 1 1,0 0-1,0 0 0,0 0 0,-1 0 1,1 0-1,0 0 0,0 0 1,0-1-1,0 1 0,0 0 1,0 0-1,0 0 0,0 0 0,1 0 1,-1 0-1,0-1 0,0 1 1,0 0-1,0 0 0,0 0 1,0 0-1,0 0 0,0 0 0,0 0 1,0 0-1,0-1 0,0 1 1,0 0-1,0 0 0,1 0 1,-1 0-1,0 0 0,0 0 0,0 0 1,0 0-1,0 0 0,2-2-46,-1 1 29,0 0 0,0 0 0,1 0 0,-1 0 0,0 0 0,0 0 0,1 0-1,-1 1 1,1-1 0,-1 1 0,1-1 0,-1 1 0,1-1 0,-1 1 0,1 0 0,-1-1 0,1 1 0,-1 0 0,1 0 0,2 1 0,12-1-36,-1 2-1,1 0 1,-1 1 0,0 0 0,0 1 0,0 1 0,24 11 0,-21-8 66,-1 1-1,-1 1 1,0 1 0,0 0-1,28 27 1,-41-35 37,0 0-1,0 0 1,-1 1 0,1-1-1,-1 1 1,0-1 0,0 1-1,0 0 1,0 0-1,0 0 1,-1 0 0,2 7-1,-2-5 19,-1-5-44,1 0 0,-1 0 0,0 0 1,0 0-1,1 0 0,-1 0 1,0 0-1,0 0 0,0 0 0,0 0 1,0 0-1,-1 0 0,1 0 0,0 0 1,0 0-1,-1 0 0,1 0 1,0 0-1,-1 0 0,1 0 0,-2 1 1,-3 6 108,-2-1 1,1 0-1,-1 0 1,0-1-1,-14 10 1,5-5 59,-29 15-1,31-19-48,-1-1-1,-28 8 0,22-7 7,5-2-85,-25 4-1,20-5-171,8 0 31,12-4 2,0 1-1,0-1 1,0 0 0,0 0-1,0 0 1,1 1 0,-1-1-1,0 0 1,0 0-1,0 0 1,0 0 0,0 0-1,0-1 1,0 1 0,0 0-1,1 0 1,-1-1-1,0 1 1,0 0 0,0-1-1,0 1 1,1-1 0,-1 1-1,-1-1 1,1 0 12,-14-1-1166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45:14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3808,'0'0'1227,"5"0"-742,1-1-678,2 1 676,-1 0 0,1 0 0,-1 0-1,1 1 1,8 1 0,-6 3-349,-7-4-72,0 1 0,0-1 1,0 0-1,1 0 0,-1-1 0,0 1 0,0 0 0,6-1 0,-7 0-42,0 1-1,0-1 1,0 0 0,0 1-1,0-1 1,0 1 0,0-1-1,0 1 1,-1 0 0,1 0-1,0 0 1,0 0 0,-1 0-1,1 0 1,-1 1 0,1-1-1,-1 1 1,2 1 0,6 5 43,9 2 42,-16-9-89,0 0-1,-1 0 1,1 0-1,0 0 1,0 0 0,-1 1-1,3 1 1,0 2 39,1 1 1,-2 0 0,1-1-1,0 1 1,2 7 0,-3-7-22,-3-4-19,0-1 1,1 1-1,-1 0 1,0 0-1,0 0 1,0 0-1,0-1 1,0 1-1,0 0 0,-1 0 1,1 0-1,-1 0 1,1-1-1,-1 1 1,0 0-1,1-1 1,-1 1-1,-2 2 1,-1 4 42,2-2-3,0 0 1,0 0-1,-1 0 1,1-1-1,-5 7 1,4-9-54,0 1 0,0-1 0,-1 0 0,1 0 0,-1-1-1,-5 4 1,3-2 5,0 1 0,1 0-1,-9 8 1,-4 4 57,11-11-61,-1-1 1,1 1-1,1 1 0,-1 0 1,1 0-1,0 0 0,-9 16 1,10-17 2,2-3-2,1 0 0,0 1-1,-1-1 1,1 1-1,0-1 1,1 1 0,-1 0-1,0-1 1,0 6-1,7 10-99,-2-12 54,-3-6 40,0 0 0,0 0 1,0 0-1,0 0 0,1-1 1,-1 1-1,0 0 0,1 0 1,-1 0-1,0-1 1,1 1-1,-1 0 0,1-1 1,-1 1-1,1 0 0,0-1 1,-1 1-1,1 0 0,0-1 1,-1 1-1,1-1 0,0 0 1,0 1-1,-1-1 0,1 1 1,0-1-1,0 0 0,0 0 1,0 1-1,-1-1 1,1 0-1,2 0 0,8 2 30,-4 1-18,-6-3-1,0 0 1,0 1-1,0-1 0,-1 0 1,1 1-1,0-1 0,0 0 0,0 0 1,0 0-1,0 0 0,0 0 1,0 0-1,0 0 0,0 0 0,0 0 1,0 0-1,0 0 0,0-1 1,0 1-1,0 0 0,1-1 0,5-2 49,10 2 4,-15 1-109,0 0 1,1 0 0,-1 0 0,0 0 0,1 0 0,-1-1-1,0 1 1,1-1 0,3-1 0,7-8-519,-13 9 486,1 1 0,-1-1 1,0 1-1,1 0 1,-1 0-1,0-1 0,1 1 1,-1 0-1,0 0 0,1-1 1,-1 1-1,0 0 1,1 0-1,-1 0 0,1-1 1,-1 1-1,1 0 0,-1 0 1,0 0-1,1 0 0,-1 0 1,1 0-1,-1 0 1,1 0-1,-1 0 0,1 0 1,4-1-461,-3-9-1631,-2 7 698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45:14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4160,'0'0'1536,"0"0"-1216,46 0-64,-30 0 640,0 15-544,15-15 128,0 0-288,0-15-32,16 15-96,-16 0-672,16 0 320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45:14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16 3136,'-15'-16'1184,"15"16"-928,-16 0-64,16 0 1664,0 0-1056,0 0 864,0 0-960,0 0-160,16 0-352,-1 0 0,16 0-96,1 0 160,-1 0-160,0 0 96,16 0-96</inkml:trace>
  <inkml:trace contextRef="#ctx0" brushRef="#br0" timeOffset="1">32 141 5312,'-31'0'1952,"31"0"-1504,31 15-128,0-15 448,-15 0-480,46 0 320,1 0-352,14 0-64,-14 0-128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45:16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235 141 2304,'0'-78'2480,"0"76"-2434,0 0 0,0 1 1,0-1-1,0 0 0,-1 1 0,1-1 1,-1 1-1,0-1 0,1 1 0,-1-1 0,0 1 1,0-1-1,-1-1 0,-3-5 219,0-5 124,-5 8 38,8 2-305,-4-4 86,4 6-141,-1 1-1,1-1 0,-1 1 1,1-1-1,-1 1 0,-3 0 0,-4 3 270,2 3-216,0 0-1,0 1 0,1 0 0,0 0 0,0 1 0,1 0 0,0 0 0,-7 13 0,8-12-22,1 1 0,-1 0-1,2 1 1,-3 11 0,-8 20 225,-8 2-66,16-33-221,0 0-1,1 0 1,0 0-1,1 1 1,-5 18 0,8-25-24,0 1 1,1 0-1,-1 0 0,1 8 1,1 11 69,-2-20-32,1 15 99,0-19-138,0 0-1,0 0 0,0 0 0,0-1 0,0 1 0,0 0 0,0 0 0,0 0 0,1-1 0,-1 1 0,0 0 0,1 0 0,-1-1 1,0 1-1,1 0 0,-1 0 0,1-1 0,-1 1 0,2 0 0,1 0 12,0 0 1,0 0-1,0 0 1,1-1-1,-1 0 1,0 0-1,0 1 0,1-2 1,-1 1-1,0 0 1,4-2-1,1 1 13,0-1 0,-1 0 0,1-1 0,7-4 0,31-13-59,-26 11 43,21-11-1,-11-1-25,8-5-187,-34 24 160,-1 0 1,1 0-1,-1 1 1,1 0-1,0-1 0,0 2 1,0-1-1,-1 0 1,7 0-1,-8 1 21,0 1 0,-1-1-1,1 0 1,0 0 0,-1 1 0,1-1-1,-1 1 1,1-1 0,-1 1 0,1 0 0,-1 0-1,1 0 1,1 1 0,5 2-54,-6-2 50,0-1 0,1 0 0,-1 1 0,0-1 0,0 1 0,0-1 0,0 1 0,0 0 0,0 0 0,-1 0 0,1 0 0,2 4 0,17 20-78,-16-20 129,1 0 1,0-1-1,0 0 1,0-1 0,0 1-1,1-1 1,0 0-1,0-1 1,0 1-1,0-1 1,0-1 0,1 0-1,-1 0 1,1 0-1,0-1 1,9 1-1,73 8 127,-78-11-114,-1-1 0,0 0 0,-1-1 0,1 0-1,19-9 1,-24 9-17,2 1 30,-3 0-21,0 0 1,-1 0-1,1 0 0,0 0 1,0-1-1,-1 0 0,0 0 0,1 0 1,-1 0-1,5-6 0,-7 6-10,0 1 0,0-1 0,0 0 0,-1 0 0,1 0 0,-1 0 0,1-1 0,-1 1 0,0 0 0,-1-1-1,1 1 1,0 0 0,-1-1 0,0 1 0,0-1 0,0-5 0,0-2-8,0 0 0,-1 0 0,0 0 0,0 0 0,-2 0 0,1 0 0,-6-13 0,-7-1-65,13 22 37,0 0 0,1 1 0,-1-1 0,0 0 0,1 0 0,-2-7 0,0-3-18,3 11-16,-1-1 1,1 1-1,-1 0 0,1-1 0,-1 1 0,0 0 0,0-1 0,0 1 0,0 0 0,-1 0 1,-2-4-1,4 6 26,0 0 1,0 0-1,0 0 1,0 0-1,0 0 1,-1 0 0,1 0-1,0 0 1,0-1-1,0 1 1,0 0-1,0 0 1,0 0 0,0 0-1,0 0 1,0 0-1,0 0 1,-1 0-1,1-1 1,0 1-1,0 0 1,0 0 0,0 0-1,0 0 1,0 0-1,0 0 1,0 0-1,0-1 1,0 1 0,0 0-1,0 0 1,0 0-1,0 0 1,0 0-1,0 0 1,0 0-1,0-1 1,0 1 0,0 0-1,1 0 1,-1 0-1,0 0 1,0 0-1,0 0 1,0 0 0,0 0-1,0-1 1,0 1-1,0 0 1,0 0-1,0 0 1,1 0-1,-1 0 1,0 0 0,0 0-1,0 0 1,13-11-2892,3 9 822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45:17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1 757 160,'13'16'53,"-13"-16"4,0 1 0,1-1-1,-1 0 1,0 1 0,0-1-1,1 0 1,-1 1 0,0-1-1,0 0 1,0 1 0,1-1-1,-1 0 1,0 1 0,0-1-1,0 1 1,0-1 0,0 0-1,0 1 1,0-1 0,0 1-1,0-1 1,0 0 0,0 1-1,0-1 1,0 1 0,0-1-1,-1 1 1,1-1-10,0 0 0,0-1 0,0 1 0,0 0 1,0-1-1,0 1 0,0 0 0,0 0 0,0-1 0,0 1 0,0 0 0,0-1 0,0 1 1,0 0-1,0 0 0,0-1 0,0 1 0,0 0 0,0 0 0,0-1 0,1 1 0,-1 0 0,0 0 1,0-1-1,0 1 0,0 0 0,1 0 0,-1 0 0,0-1 0,0 1 0,0 0 0,1 0 1,12-6 720,21-22 261,39-27-757,-27 19-144,68-45 160,-105 76-271,17-12 25,-2-1 0,40-35 1,-64 53-43,69-73 133,-58 59-85,0-1 0,-1 1 0,13-26 0,-1-1 36,-12 23 18,0 0-1,-2 0 1,0-1 0,10-36-1,-14 31 94,-3 16-65,1 0-1,-1 0 1,2 1-1,4-13 1,1 5 98,-7 14-185,0 0 0,0 0 0,-1-1 1,1 1-1,0 0 0,-1-1 0,1 1 0,-1 0 0,0-1 1,1 1-1,-1-1 0,0-1 0,1 30 887,-1-8-763,0 0-1,-3 23 0,-2-18-95,2-8-25,1 0 0,-1 19-1,3 76 249,0-109-278,0-1 0,0 0 0,0 0 0,0 1 1,0-1-1,1 0 0,-1 0 0,0 0 0,1 1 1,-1-1-1,1 0 0,-1 0 0,1 0 0,0 0 1,-1 0-1,1 0 0,0 0 0,0 0 0,0 0 1,0 0-1,0-1 0,0 1 0,0 0 0,0 0 1,0-1-1,1 1 0,-1 0-3,0-1 0,0 0 0,0 0 1,0 0-1,-1 0 0,1 1 0,0-1 0,0 0 1,0-1-1,0 1 0,0 0 0,0 0 0,0 0 0,0-1 1,0 1-1,-1 0 0,1-1 0,0 1 0,0 0 0,0-1 1,-1 1-1,1-1 0,0 0 0,0 1 0,-1-1 1,1 1-1,-1-1 0,1 0 0,0 0 0,-1 1 0,0-1 1,1 0-1,0-1 0,2-3-31,0 0 0,1 1 0,0-1 1,0 1-1,0 0 0,0 0 0,1 0 0,5-3 0,11-11-162,-14 11 128,0 0 1,-1 0-1,0-1 1,7-12-1,-2 4 6,23-46 18,-26 45 89,0 1-1,19-26 1,-14 26 33,-8 11-65,-1 0-1,0 0 1,0 0-1,0-1 1,-1 0-1,5-9 1,3-11-572,-7 18 574,-4 8 3,1-1 0,-1 1 0,0-1 0,1 0 0,-1 1 0,0-1 0,1 1 0,-1-1 0,1 1 0,-1-1 0,1 1 0,-1-1 0,1 1 0,-1-1 0,1 1 0,-1 0 0,2-1 0,-2 1-20,0 0 0,1 1 1,-1-1-1,0 0 0,1 0 0,-1 1 1,0-1-1,1 0 0,-1 1 0,0-1 1,0 0-1,1 1 0,-1-1 0,0 0 1,0 1-1,0-1 0,0 1 0,1-1 1,-1 0-1,0 1 0,0-1 0,0 1 1,0-1-1,0 0 0,0 1 1,0-1-1,0 1 0,0-1 0,0 0 1,0 1-1,-1-1 0,1 1 0,-8 28 664,1 3-272,-4 14-178,-36 81 428,41-108-612,-4 21 1,-2 5-1739,11-43 1266,0 1 0,1 0 0,-1 0 0,1-1 0,0 1 0,0 0 0,0 4 0,0 0-1348,0 9-629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45:17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1 278 736,'13'-13'224,"-13"13"-210,0 0 1,1-1-1,-1 1 1,1 0-1,-1-1 1,1 1-1,0 0 0,-1-1 1,1 1-1,-1 0 1,1 0-1,-1 0 0,1 0 1,0 0-1,-1 0 1,1-1-1,-1 1 1,1 0-1,0 1 0,-1-1 1,1 0-1,-1 0 1,1 0-1,0 0 1,0 1-1,-1-1 59,2 0 157,0 0 0,0 0 0,-1-1 0,1 1 0,0 0 0,0-1 0,-1 1 0,1-1 0,0 0 0,-1 0 0,3-1 0,7-2 439,10 10 30,13-11-55,-19 3-321,27-2 0,52 5 424,157-4 464,37-13-438,-37-8-563,-97 6-127,93-2 93,261-42 4,-291 33-130,442-31 158,-482 58-160,-11-1 53,-86-3-50,-37 2 46,73 3 0,-106 2-83,123 14 346,-127-14-335,0 1 1,0-1 0,-1 1-1,1 1 1,-1-1-1,8 5 1,2 1 40,-14-8-50,-1 0-64,1 1 0,0-1 0,-1 0 0,1 0 0,-1 0 0,1 1 0,-1-1 0,1 0 0,-1 0 0,1 1 0,-1-1 0,0 1 0,1-1 0,-1 0-1,1 1 1,-1-1 0,0 1 0,1-1 0,-1 1 0,0 0-158,-1 0 0,0 0 0,0 0 0,1 0-1,-1 0 1,0 0 0,0 0 0,0-1 0,0 1 0,0 0 0,-2 0-1,-26 15-1867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45:18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1 655 3488,'10'4'422,"19"12"713,-20-11-1015,6 6-42,-11-6 137,-1-1 1,0 1-1,0-1 0,4 9 1,3 6 426,24 35 1,-29-48-578,0 1-1,0 0 1,-1 0-1,0 0 1,0 1-1,-1-1 0,0 1 1,0 0-1,-1 0 1,2 10-1,-2-2 2,3 17 60,16 14 104,-13-15-108,-7-25-45,0-1 0,1 1 0,0 0 0,5 12-1,6 9 207,-13-27-252,0 0 1,1 0-1,-1 0 0,0 0 0,1 0 0,-1 0 1,1 0-1,-1 0 0,1 0 0,0 0 1,-1 0-1,1 0 0,0 0 0,0-1 1,-1 1-1,1 0 0,2 0 0,-3-1-24,0 0-1,0 0 1,0 0-1,1 0 1,-1 0 0,0 0-1,0 0 1,0 0-1,1 0 1,-1 0-1,0 0 1,0 0-1,0 0 1,0 0 0,1 0-1,-1 0 1,0-1-1,0 1 1,0 0-1,0 0 1,0 0-1,1 0 1,-1 0-1,0-1 1,0 1 0,0 0-1,0 0 1,0 0-1,0-1 1,0 1-1,0 0 1,2-14 192,0 0-171,0-1 1,1 0 0,0 1 0,1 0-1,9-22 1,7-25 103,11-76-26,-25 106-115,1-32-1,1 1 3,13-19-20,-12 18-70,2-16 2,-9 70 89,27-104-45,-24 96 0,1 0 1,1 0-1,1 0 1,13-22 0,-15 32-13,-1 0 1,1 1 0,11-11-1,-4 5-61,-9 9 90,0 0 0,0 0 0,0 0-1,1 1 1,-1 0 0,1 0 0,-1 0 0,1 0-1,0 1 1,-1 0 0,8-1 0,-11 2 34,0 0-1,1 0 1,-1 0 0,0 1 0,0-1 0,1 0 0,-1 1 0,0-1 0,0 1 0,2 0-1,-2 0 2,1 0 0,-1 0-1,1-1 1,0 1-1,-1 0 1,1-1 0,0 0-1,0 1 1,-1-1-1,4 0 1,1 1 3,-1-1-1,1 1 0,-1 1 1,10 2-1,-10-2-1,0-1 0,1 1 0,-1-1 0,10 1 0,-13-2 3,0 0 1,0 0 0,0 0 0,-1 0-1,1 1 1,0-1 0,0 1 0,0 0-1,0-1 1,-1 1 0,1 0 0,3 2-1,-4-2 8,1 0-1,-1 0 0,0-1 1,1 1-1,-1 0 0,1-1 1,-1 1-1,1-1 0,0 1 0,-1-1 1,1 0-1,2 0 0,11 0 139,-8 1-105,0-1-1,0 0 1,0-1-1,10-1 1,-2-4 9,-12 5-49,0-1 0,1 1-1,-1 0 1,1 1 0,-1-1 0,1 0-1,0 1 1,5 0 0,6-1-25,-1-1 0,17-3 0,2 0 22,32 0 88,-33 1-58,105-5-82,193 9 236,-269 0-157,146-3 62,328-23 426,-119 22-125,-235 5-242,715-1 595,-706-8-567,-22 1-32,-125 7-82,-16 1 38,46-5 1,-24-6 242,-10 5-223,-38 5-149,-1 0 1,0-1-1,1 1 0,-1 0 1,1 0-1,-1 0 0,0 0 1,1 0-1,-1 0 1,0-1-1,0 1 0,1 0 1,-1 0-1,0 0 0,1-1 1,-1 1-1,0 0 0,0 0 1,1-1-1,-1 1 1,0 0-1,0-1 0,0 1 1,0 0-1,1 0 0,-1-1 1,0 1-1,0-1 1,0 1-1,0 0 0,0-1 1,0 1-1,0 0 0,0-1 1,0 1-1,0 0 0,0-1 1,0 1-1,0 0 1,0-1-1,0 1 0,0 0 1,0-1-1,-1 1 0,1 0 1,0-1-1,0 1 0,0 0 1,0-1-1,-1 1 1,1 0-1,0 0 0,-1-1 1,0 0-235,0-1 1,-1 1 0,1 0 0,0 0 0,-1 0-1,1 0 1,-1 0 0,-2-1 0,0 1-96,0 0-1,-1 0 1,1 1 0,-8 0 0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45:19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1078 1728,'-13'13'560,"14"-12"-20,6 2-905,0-7 4750,-1-4-4154,0-1 0,-1 1 1,4-11-1,-9 19-228,13-34 422,-10 24-285,15-55 297,-13 49-348,-2 0 0,3-21 0,-2 12 50,2-6-17,1-60 1,-7 54-93,3-63 159,3 59-106,-3 22-39,1-36-1,-4 50-43,-1-17 74,2-1-1,0 0 1,1 0 0,10-39-1,35-86 706,-16 67-347,-26 70-372,1 0 1,0 1-1,0-1 1,1 1-1,10-12 1,-16 21-55,0 1 0,-1-1 1,1 0-1,0 1 1,0-1-1,0 1 0,0-1 1,0 1-1,0 0 1,-1-1-1,1 1 0,0 0 1,0-1-1,0 1 0,0 0 1,0 0-1,0 0 1,0 0-1,1 0 0,-1 0 1,0 0-1,0 0 1,0 1-1,0-1 0,-1 0 1,1 1-1,0-1 1,0 0-1,0 1 0,0-1 1,1 2-1,2 1 6,1 0 0,-1 0-1,0 1 1,5 6 0,-4-5 13,-3-3-14,0 0-1,-1-1 1,0 1 0,1 0 0,-1 0 0,0 0 0,0 0 0,0 1 0,0-1 0,-1 0-1,1 0 1,0 1 0,-1 1 0,4 9 66,2 3 130,-5-15-189,-1 0 0,1 1 0,0 0 0,-1-1-1,1 1 1,-1-1 0,1 1 0,-1-1 0,0 1-1,1 0 1,-1-1 0,0 1 0,0 0 0,-1-1-1,1 1 1,0 0 0,-1 2 0,-9 17 179,6-8-131,4-11-46,0 0 0,-1 0 0,1 1 0,-1-1 0,0 0 0,0 0 0,0 0 0,0 0 1,0 0-1,0 0 0,-1 0 0,1 0 0,-3 2 0,-42 43 423,44-46-487,0 1 0,0-1 1,0 1-1,0-1 1,0 0-1,-1 1 1,1-1-1,0 0 1,-1-1-1,1 1 0,0 0 1,-1-1-1,1 1 1,-1-1-1,1 0 1,-1 0-1,-2 0 1,2 0-203,2 3-43,1-2 284,0-1 0,-1 0 1,1 0-1,0 0 1,0 0-1,0 1 1,0-1-1,0 0 0,0 0 1,0 0-1,0 0 1,0 1-1,0-1 0,0 0 1,0 0-1,0 0 1,0 0-1,0 1 1,0-1-1,0 0 0,0 0 1,0 0-1,0 0 1,0 1-1,0-1 0,0 0 1,1 0-1,-1 0 1,0 0-1,0 1 1,0-1-1,0 0 0,16 9-140,18 20 129,-8-16 15,-17-10-46,-1 1-1,12 7 0,-5 0 61,27 22 0,-42-33-9,0 0 0,0 0 0,0 0 0,0 1-1,0-1 1,0 0 0,1 0 0,-1 0 0,0 0 0,0 0-1,0 0 1,0 0 0,0 0 0,0 0 0,0 0 0,0 1 0,0-1-1,0 0 1,0 0 0,0 0 0,1 0 0,-1 0 0,0 0-1,0 0 1,0 1 0,0-1 0,0 0 0,0 0 0,0 0-1,0 0 1,0 0 0,0 0 0,0 0 0,0 1 0,0-1-1,0 0 1,-1 0 0,1 0 0,0 0 0,0 0 0,0 0-1,0 0 1,0 1 0,0-1 0,0 0 0,0 0 0,0 0-1,0 0 1,0 0 0,0 0 0,-1 0 0,1 0 0,0 0-1,0 0 1,0 0 0,0 1 0,-44 43 577,41-42-558,0 0 0,1-1 0,-1 1 1,0-1-1,0 1 0,0-1 0,0 0 0,0 0 0,0 0 0,0 0 0,0-1 0,0 1 0,-5-1 0,-8 1 136,-23-2-1,18 0-51,18 2-103,1-1 0,-1 0 0,1 0 0,-1 0 1,1-1-1,-1 1 0,1 0 0,-1-1 0,1 0 0,-1 1 0,1-1 0,0 0 1,-1 0-1,-3-3 0,5 2-84,0 0 0,0 0 0,0 0 0,0 0 0,0 0 1,0 0-1,1 0 0,-1 0 0,1 0 0,-1 0 0,1-1 0,0 1 1,0 0-1,0 0 0,0-4 0,0 4-68,0 1 0,0 0 0,0-1 0,0 1 0,1 0 0,-1 0 0,0-1 0,0 1 0,1 0-1,-1 0 1,1-1 0,-1 1 0,1 0 0,0 0 0,-1 0 0,1 0 0,0 0 0,0 0 0,0 0 0,0 0 0,0 0 0,0 1 0,0-1 0,2-1 0,12-1-1740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45:20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2912,'0'-12'1087,"0"24"77,0-12-669,0 0 81,3 0-186,34 1 1189,-19 0-1284,1 0-1,0-2 1,28-4-1,-36 3-215,6-2 51,1 1 0,24-1 0,57 4 62,-11 0 342,-85 0-422,-3 0-22,0 0-20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33:47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 3392,'16'0'1248,"-16"0"-960,15 0-64,1 0 1056,-1 0-736,-15 0 288,32 0-512,-1-16 160,-16 16-256,17-15 64,-1 15-160,0-16 0,-16 16-64,1 0-192,0 0 64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45:22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1090 1056,'0'0'357,"0"0"-229,0 0 208,0 0 843,0 0-251,0-3 64,0-1-704,0 2-91,0-1 0,0 0 1,0 0-1,1 1 0,-1-1 1,1 0-1,0-2 0,4-3-85,-4 6-73,0 1 1,0 0-1,-1-1 0,1 1 0,0-1 1,0 1-1,-1-1 0,1 0 0,-1 1 1,0-1-1,1 1 0,-1-1 1,0-2-1,0-15 358,-1 9-191,1 0 0,0 0 0,4-19 0,-3 23-152,2-6 23,0 1-1,-1-1 1,0 0 0,0-12-1,-3 1-11,1 4 7,3-36-1,1 29-38,0 6-12,1-37 0,-5 47 10,1 1 0,0 0-1,0 0 1,4-12 0,-3 13 21,0-1 1,0 0-1,-1-1 1,0-11-1,-1 21-52,0-8 46,0 0 0,2-15 1,9-3 59,-10 22-78,0 0 0,-1-1-1,1 1 1,-1-1 0,0-7 0,-1-13 131,1-25 198,0 43-320,0-1 1,3-13-1,7-2 16,9-40-111,-19 62 60,19-46-13,1 0-1,34-55 1,-50 96 12,1 0 0,0 0 1,0 1-1,1-1 0,-1 1 1,1 0-1,0 1 0,1 0 1,-1 0-1,1 0 0,9-3 1,-15 6 7,0 1 0,0 0 0,0-1 0,0 1-1,-1 0 1,1 0 0,0 0 0,0 0 0,0 0 0,0 0 0,0 0 0,0 0 0,0 1 0,0-1 0,0 0 0,0 0 0,0 1 0,0-1 0,-1 1 0,1-1 0,0 1 0,0-1 0,0 1 0,-1-1 0,1 1 0,0 0 0,6 4 10,3 0-37,-7-4 15,-1 0 0,0 0-1,0 0 1,0 0-1,1 1 1,-1-1 0,-1 1-1,3 1 1,3 4 76,-4-5-54,-1 0-1,0 0 1,0 0 0,0 0 0,0 1 0,0-1 0,0 1 0,-1-1-1,3 5 1,-1 6-47,-3-11 21,1 0 0,-1 1 0,1-1 0,0 0 0,-1 0-1,1 0 1,0 0 0,0 1 0,1-1 0,-1 0 0,0-1 0,1 1-1,1 2 1,-2-3 15,1 0 0,-1 0 0,0 1 0,0-1 0,0 0 0,0 1 0,0-1 0,0 0 0,0 1 0,0-1 0,-1 1 0,1 0 0,0-1 0,-1 1 0,1-1 0,-1 1 0,0 0 0,0-1 0,1 3 0,-1-2 28,0 0-1,0-1 1,1 1 0,-1 0-1,1 0 1,-1-1-1,1 1 1,-1 0-1,3 2 1,1 7 152,-5-7-144,0-1 0,0 1 0,0-1 0,-1 0 0,1 1 0,-1-1 0,0 0-1,0 0 1,0 0 0,0 0 0,-1-1 0,-3 5 0,-28 11-145,25-14 25,-1 1 0,0-1 0,0-1 1,-1 0-1,-12 2 0,5-1-13,13-3 40,-1 0 1,1 0 0,-1-1-1,-7 0 1,2 0-62,9 0 81,0 0 1,1 0-1,-1 0 1,0 1-1,1-1 1,-1 1 0,1-1-1,-1 1 1,1-1-1,-1 1 1,1 0-1,-1 0 1,1 0-1,-1 0 1,1 0 0,0 0-1,-2 2 1,3-3 24,0 0 0,0 0 0,0 0 1,-1 0-1,1 0 0,0 0 0,0 0 1,0 0-1,0 0 0,0 0 0,0 1 1,0-1-1,0 0 0,0 0 1,0 0-1,-1 0 0,1 0 0,0 0 1,0 0-1,0 0 0,0 1 0,0-1 1,0 0-1,0 0 0,0 0 0,0 0 1,0 0-1,0 0 0,0 0 0,0 1 1,0-1-1,0 0 0,0 0 0,0 0 1,0 0-1,0 0 0,0 0 0,0 1 1,0-1-1,0 0 0,0 0 0,1 0 1,-1 0-1,0 0 0,0 0 0,0 0 1,0 0-1,0 0 0,0 1 1,0-1-1,0 0 0,0 0 0,0 0 1,1 0-1,-1 0 0,0 0 0,7 5-29,0-1 1,1 0-1,-1-1 0,1 0 0,11 4 0,-18-7 28,14 5-156,-11-4 154,0 0 0,0 0 0,0 1 0,0-1 0,-1 1 0,1 0 0,-1 0 0,1 0 1,-1 1-1,0-1 0,0 1 0,4 4 0,-6-6 17,3 2 5,0 2 0,0-1 0,0 0 1,3 7-1,-6-9 51,0 1 0,0 0 0,0-1-1,0 1 1,0 0 0,-1 0 0,1 0 0,-1 0 0,0 0 0,0 3 0,0-4-49,-1-1 1,1 0-1,-1 1 1,1-1 0,-1 1-1,0-1 1,1 0-1,-1 0 1,0 1-1,0-1 1,0 0-1,0 0 1,0 0 0,0 0-1,0 0 1,-1 0-1,1 0 1,0-1-1,0 1 1,-1 0 0,1-1-1,-1 1 1,-2 0-1,-1 2 10,-29 9 175,24-9-159,6-2-17,1 0 0,-1 0 0,1-1 0,-1 1-1,1-1 1,-1 0 0,1 0 0,-6-1 0,-1 1 24,-39 0-301,51-3-53,1 1 35,-1 1 0,0-1 0,1 0 0,-1 1 0,1 0-1,-1-1 1,1 1 0,0 0 0,-1 0 0,5 0 0,21-12-1384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45:22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2240,'0'0'720,"0"0"-448,0 0-27,0 0 278,0 0-59,2 0 293,6 0-376,-4-1-235,-1 1 0,1 0 0,-1 0 0,1 0 0,-1 1 1,1-1-1,-1 1 0,6 1 0,-2 2 193,19 7 613,-19-8-833,-1 0-1,1 1 1,-1-1 0,0 1 0,-1 1 0,7 4-1,-4-2 5,0-1 0,18 10 0,-12-9-36,0 0 1,-1 1-1,0 1 1,24 20-1,-21-14 147,-12-11-179,0 0-1,0 1 1,0-1-1,0 0 1,-1 1 0,0 0-1,0 0 1,4 9-1,-4-9 50,1-1 0,0 0 0,0 1 0,5 3 0,-7-6-53,1 1 482,-3-16-1349,0 10 70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45:23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265 16 2560,'16'-15'1147,"-16"15"-806,0 0 582,0 0-177,0 0-669,0 1-1,0-1 1,0 1-1,1-1 1,-1 1-1,0-1 1,0 1-1,0-1 1,0 1-1,0-1 1,0 1-1,0-1 1,0 1-1,0-1 1,0 0-1,0 1 1,-1 0-1,1 8 1347,-1-7-1338,1 0 0,0 0 0,-1-1 0,1 1 0,-1 0 0,1 0-1,-1 0 1,0-1 0,0 1 0,0 0 0,0-1 0,0 1 0,0-1 0,0 1 0,-1-1 0,1 0 0,0 1 0,-1-1-1,1 0 1,-3 1 0,-4 3 165,1-1 0,-17 7 0,12-5-68,-14 12 191,-109 86 422,132-102-793,1 0 1,-1 0 0,0-1 0,1 1 0,-1 0 0,0-1 0,0 0 0,0 0-1,0 0 1,-1 0 0,1 0 0,-6 0 0,6-1-702,4 0 452,0 0 1,0 0-1,0 1 0,0-1 0,-1 0 0,1 0 0,0-1 0,0 1 0,0 0 0,0 0 0,0 0 1,-1-1-1,1 1 0,0 0 0,0-1 0,1 0 0,13-12-1950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45:24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2080,'0'0'667,"0"0"-411,0 0 5,0 0 422,0 0-113,0 0 230,0 0-245,0 0-75,0 0-182,3 0-90,100 0 998,-101 0-1215,0 0 0,0 0 0,-1 1 1,1-1-1,-1 0 0,1 1 0,0-1 0,-1 1 1,1-1-1,-1 1 0,1-1 0,-1 1 0,1 0 1,1 2-1,5 1-25,3 1-22,-10-5 55,0 1 1,0-1-1,0 0 0,1 1 0,-1-1 1,0 1-1,0 0 0,0-1 1,0 1-1,-1 0 0,1-1 0,0 1 1,0 0-1,0 0 0,-1 0 1,1 0-1,1 2 0,3 8 69,5 6 88,-9-17-144,-1 1-1,0-1 1,0 0-1,1 0 1,-1 1-1,0-1 0,0 0 1,0 0-1,0 1 1,1-1-1,-1 0 1,0 0-1,0 1 1,0-1-1,0 0 1,0 1-1,0-1 1,0 0-1,0 1 1,0-1-1,0 0 1,0 1-1,0-1 1,0 0-1,0 1 1,0-1-12,0 2 33,0 1-1,0-1 1,0 1 0,-1-1 0,1 1-1,-2 3 1,-4-1 97,2-2-63,-1 10 77,1-8-105,-1 1 0,1-1 0,-1 1 0,0-1 0,-1 0 0,-9 7-1,4-7 156,-7 5 114,16-7-138,1 8 25,2-9-160,-1 0 66,19-1 103,-14-1-196,0 1-1,0-1 1,0 0-1,0 0 1,0-1-1,0 0 1,0 1-1,0-2 1,0 1-1,-1 0 1,1-1-1,0 0 1,8-5-1,-10 5 1,1-1 0,-1 2 0,1-1 0,0 0 0,6-1 0,21 0 30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45:27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2240,'0'0'720,"0"-3"-448,0-25 1440,2 28-1237,74 0 1140,-75 0-1597,-1 0 0,1 0-1,0 0 1,0 0 0,0 0 0,0 1-1,0-1 1,-1 0 0,1 1-1,0-1 1,0 0 0,0 1-1,-1-1 1,1 1 0,0-1-1,-1 1 1,1 0 0,0-1-1,-1 1 1,1 0 0,0 0-1,9 21 220,-4-6 71,-5-16-303,-1 1 9,1-1 1,-1 1 0,1 0 0,-1 0-1,1 0 1,-1-1 0,1 1 0,-1 0 0,0 0-1,1 0 1,-1 0 0,0 0 0,0 0-1,0 0 1,0 0 0,0 0 0,0 0 0,0-1-1,0 1 1,0 0 0,0 0 0,-1 0-1,1 0 1,0 0 0,-1 0 0,0 1 0,-2 6 66,-2 18 74,-5-5-38,7-8-76,2-11-29,1 0 1,-1 1 0,1-1 0,-1 0-1,0 0 1,0 1 0,0-1-1,0 0 1,0 0 0,0 0 0,-1 0-1,1-1 1,-2 3 0,0 0 16,0-1-1,0 1 1,1 0 0,-4 7 0,-6 7 35,13-17-158,-1-1 91,1 0 0,-1 1 0,1-1 0,0 0 0,-1 1 0,1-1 0,-1 0-1,1 0 1,-1 0 0,1 0 0,-1 1 0,1-1 0,0 0 0,-1 0 0,1 0 0,-1 0-1,1 0 1,0 0 0,-1-1 0,1 1 0,-1 0 0,1 0 0,-1 0 0,1-1 0,0 1-1,-1 0 1,1 0 0,-1-1 0,1 0 0,43-27 115,-15 12-37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45:31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0 686 1056,'0'0'357,"3"0"-229,-3 0-101,1 0 0,-1 0 0,1 0 0,-1 0 1,1 0-1,-1 0 0,1 0 0,-1 0 0,1 0 0,-1 0 0,1 0 0,-1 0 0,0-1 0,1 1 0,-1 0 0,1 0 0,-1-1 0,1 1 0,-1 0 0,0-1 0,1 1 0,-1 0 0,0-1 0,1 1 0,-1 0 1,0-1-1,0 1 0,1-1 0,-1 1 0,0-1 0,0 1 0,0 0 0,1-1 0,-1 1 0,0-1 0,0 1 0,0-1 0,0 1 0,0-1 0,0 1 0,0-2 0,0 0 709,1 2-631,0 0 0,0 0-1,-1 0 1,1 0 0,0 0-1,0 0 1,0 0 0,0 0-1,0 0 1,0-1 0,0 1-1,0 0 1,0 0 0,-1-1-1,2 0 1,30-25 1367,-28 24-1423,-3 2-36,0-1 0,-1 1-1,1 0 1,0-1 0,-1 1 0,1 0 0,-1-1 0,1 1 0,-1 0-1,1-1 1,-1 1 0,1-1 0,-1 1 0,1-1 0,-1 1 0,1-1 0,-1 0-1,0 1 1,0-1 0,1 0 0,-1 0 0,3-4 44,8-15 129,-8 15-120,0 0 0,0 0 0,-1 0 0,0 0 0,0 0 1,0 0-1,1-8 0,21-53 89,-4 13 10,-6 14-76,-5 15-80,-1-1 1,5-27-1,-10 33 40,-2 11-21,0 1 0,0 0 0,1-1 0,0 1 0,0 0 0,4-8 0,0 2 12,-1 0 0,5-23 0,-2 7 59,-6 11-3,-2 17-81,0-1 0,0 1 0,0-1 0,1 1 0,-1 0 0,0-1 0,0 1 0,1-1-1,0-1 1,4-5 35,-4 7-35,0-1 0,0 1 0,0 0-1,-1-1 1,1 1 0,0-1-1,-1 1 1,1-1 0,-1 0 0,0 1-1,1-1 1,-1 1 0,0-3-1,0-56 248,0 58-209,0 2-117,0 0 0,0 1 62,0 0 1,0 0-1,1 0 1,-2 1-1,1-1 0,0 0 1,0 0-1,0 0 0,0 1 1,-1-1-1,1 0 0,-1 0 1,1 0-1,-1 0 1,1 0-1,-1 0 0,1 0 1,-1 0-1,0 0 0,0 0 1,-1 1-1,-2 4 1,3-4 12,0 0 1,0 0-1,-1 1 0,1-1 1,-1 0-1,1-1 1,-1 1-1,0 0 0,0 0 1,-2 1-1,-5 5 98,-2 8 9,-10-1-145,11 1 27,9-15 10,-1 0 0,1 0 0,-1 0 1,0 0-1,1 0 0,-1 0 0,0 0 0,1-1 0,-1 1 0,-2 0 0,-18 7 98,14-3-77,7-4-28,-1 0 0,1 0 0,-1 0 0,1-1 0,-1 1 0,1 0 0,-1-1 0,0 1 0,1-1 0,-4 1 0,2-1-115,3 0 16,3 0-38,-3 0 126,1 0 1,-1 0-1,1 0 0,-1 0 0,1 0 0,-1 0 0,1 0 0,-1-1 0,1 1 0,-1 0 1,1 0-1,-1 0 0,1-1 0,-1 1 0,1 0 0,-1 0 0,1-1 0,-1 1 0,0-1 0,1 1 1,-1 0-1,0-1 0,1 1 0,-1-1 0,1 0 0,-1 1-2,1-1 0,-1 0 0,1 1 0,-1-1 0,1 0 0,-1 1 0,1-1 1,0 1-1,-1-1 0,1 1 0,0-1 0,-1 1 0,1 0 0,0-1 0,0 1 0,-1 0 0,1 0 0,0-1 0,0 1 0,0 0 0,-1 0 0,1 0 0,0 0 0,0 0 0,1 0 0,3 0-20,0-1-1,0 0 0,0 0 0,10-3 0,-10 2-8,1 0 0,0 1 0,-1 0 0,1 0-1,6 0 1,-4 0 39,-1 1 1,0-1-1,0-1 1,0 1-1,12-6 0,-14 6 25,-1 0 16,-1 0 0,1 0 0,-1 1 0,1-1 0,-1 1 0,1 0 1,-1 0-1,6 1 0,1-1 106,18 0 3144,-30 0-3211,-1 0 0,1 0 0,-1 0 0,1 0 0,0-1 0,-4 0 0,-5-10 256,-12 6-144,17 3-108,1 0 1,0 0 0,-1-1-1,1 0 1,0 0 0,0 0-1,-7-8 1,-4-2-240,3 8-53,8-2-108,5 7 289,0 0 0,0-1 1,0 1-1,-1 0 0,1-1 0,0 1 0,0 0 1,-1-1-1,1 1 0,0 0 0,-1-1 1,1 1-1,0 0 0,-1 0 0,1-1 0,0 1 1,-1 0-1,1 0 0,0 0 0,-1 0 0,1-1 1,-1 1-1,1 0 0,0 0 0,-1 0 1,1 0-1,-1 0 0,1 0 0,-1 0 0,0 0 1,-1 0-1841,-1 0 155,-7 0-1019,7 0 929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45:32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16 859 2400,'-13'25'779,"12"-24"-770,1-1 1,0 0-1,0 1 1,0-1 0,-1 0-1,1 1 1,0-1 0,0 0-1,0 0 1,0 1 0,0-1-1,0 1 1,0-1-1,0 0 1,0 1 0,0-1-1,0 0 1,0 1 0,0-1-1,0 0 1,0 1 0,0-1-1,0 0 1,0 1-1,0-1 1,1 0 0,-1 1-1,0-1 1,0 0 0,1 1-1,9 20 125,-6-9 54,-5-8 372,1-4-538,0 0 0,0 0 0,0 0 0,0 0 0,-1-1 0,1 1 0,0 0 0,0 0 0,0 0 0,0-1 0,0 1 0,0 0 0,0 0 0,0-1 0,0 1 0,0 0 0,0 0 0,0-1 0,0 1 0,0 0 0,0 0 0,0 0 0,0-1 0,0 1 0,0 0 0,0 0 0,0-1 0,0 1 0,0 0 0,0 0 0,0 0 0,1-1 0,-1 1 0,0 0 0,0 0 0,0 0 0,0 0 0,0-1 0,1 1 0,-1 0 0,0 0 0,0 0 0,0 0 0,1 0 0,-1-1 0,11-1 639,-11 2-651,0 0-1,0 0 1,0 0 0,0 0 0,0 0 0,0 0 0,0 0-1,0 0 1,0 0 0,0 0 0,1 0 0,-1 0 0,0 0-1,0 0 1,0 0 0,0 0 0,0 0 0,0 0-1,0 0 1,0 0 0,0 0 0,0 0 0,1 0 0,-1 0-1,0 0 1,0 0 0,0 0 0,0 0 0,0-1 0,0 1-1,0 0 1,0 0 0,0 0 0,0 0 0,0 0-1,0 0 1,0 0 0,0 0 0,0 0 0,0 0 0,0 0-1,0 0 1,0-1 0,0 1 0,0 0 0,0 0 0,0 0-1,0 0 1,0 0 0,0 0 0,0 0 0,0 0 0,0 0-1,0 0 1,0-1 0,0 1 0,0-2 19,0 0 1,1-1-1,-1 1 0,1 0 1,-1 0-1,1-1 0,0 1 1,-1 0-1,1 0 0,0 0 1,1 0-1,-1 0 1,0 0-1,3-3 0,-2 2-5,0 0-1,1-1 1,-1 1-1,0-1 1,2-6-1,-3 6 22,-1 0-1,1 0 1,-1-1-1,1-7 1,1-19 137,24-75 202,-25 97-374,0-1-1,0 1 0,-1-10 1,2-15 102,1 19-74,1-8 26,-1 0-1,0-25 1,-1-1-136,9-51-1,-6 62 47,-3 27 51,1 0 0,0 0 0,1 0-1,0 0 1,8-16 0,2-3 45,-7 11 3,-4 12-36,-1 0-1,1 1 0,5-9 1,-2 8 14,-1 0 1,1 1-1,1 0 0,12-10 1,11-10 315,-23 20-290,-1 0 0,2 1 1,-1 0-1,0 0 0,1 0 1,0 1-1,16-6 0,8-6 78,-29 14-142,1 0 1,0 0 0,0 0-1,0 1 1,0-1 0,0 1-1,0 0 1,9-2 0,-13 3-12,0 0-1,0 0 1,0 0 0,0 0 0,0 0 0,0 0 0,0 0 0,1 0 0,-1 0-1,0 0 1,0 0 0,0 0 0,0 0 0,0 0 0,1 0 0,-1 0 0,0 0-1,0 0 1,0 0 0,0 0 0,0 0 0,0 0 0,1 0 0,-1 0 0,0 0-1,0 0 1,0 0 0,0 0 0,0 0 0,0 0 0,1 0 0,-1 0 0,0 0 0,0 0-1,0 1 1,0-1 0,0 0 0,0 0 0,0 0 0,0 0 0,0 0 0,0 0-1,1 0 1,-1 1 0,0-1 0,0 0 0,0 0 0,0 0 0,0 0 0,0 0-1,0 1 1,0-1 0,0 0 0,-1 3 28,1-1-1,-1 1 1,1-1-1,-1 0 1,0 1-1,0-1 1,0 0-1,0 1 1,-3 2-1,-15 23 206,15-23-216,-4 4 50,0 0 0,-1 0-1,0-1 1,-16 11 0,10-8-49,-17 17 0,-28 22-110,48-33 42,10-15 28,1 0 0,0 1 0,-1-1 0,1 0 0,-1 0 0,0 0 1,0 0-1,0 0 0,0-1 0,-3 3 0,-1-1-36,5-3 50,1 0 0,0 0 1,-1 0-1,1 0 0,-1 0 1,1 0-1,0 0 0,-1 0 1,1 1-1,0-1 0,-1 0 0,1 0 1,0 0-1,-1 1 0,1-1 1,0 0-1,-1 0 0,1 1 1,0-1-1,-1 0 0,1 1 1,0-1-1,0 0 0,0 1 1,-1-1-1,1 0 0,0 1 1,0-1-1,0 1 0,0-1 0,0 0 1,0 1-1,0-1 0,0 0 1,0 1-1,0-1 0,0 1 1,0-1-1,0 1 0,0-1 1,0 0-1,0 1 0,0-1 1,0 0-1,0 1 0,1-1 0,-1 1 1,0-1-1,0 0 0,0 1 1,1-1-1,1 4-30,0-1 0,1 0 0,-1-1-1,0 1 1,1 0 0,0-1 0,0 1 0,6 3 0,4 2-13,1 0 1,17 14 0,7 5 107,-33-23-21,0-1-1,0 2 0,0-1 1,0 1-1,0-1 0,-1 1 1,6 9-1,-9-13-20,-1 0-1,1 0 1,0 0-1,0 0 1,-1 0-1,1 0 1,-1 0 0,1 0-1,-1 0 1,0 0-1,1 0 1,-1 1-1,0-1 1,0 0-1,0 0 1,0 0 0,0 1-1,0-1 1,0 0-1,0 0 1,0 0-1,-1 2 1,0-1 27,-1 0 0,0 1 0,0-1 0,0 0 0,0 0 0,0 0 0,0-1 0,0 1 0,-5 2 0,-2 3 71,4-3-37,-1-1 1,1 1-1,-1-1 1,-10 5-1,-10-3 162,11 1-133,11-5-102,1 0 1,0 0-1,0 0 0,-1 0 0,1 0 1,0-1-1,-6 1 0,8-1-31,-1 0 0,0 0 0,1 0-1,-1 0 1,1 0 0,-1-1 0,1 1 0,-1 0-1,1-1 1,-1 0 0,1 1 0,-1-1 0,1 0-1,0 1 1,-1-1 0,1 0 0,0 0 0,0 0-1,-2-2 1,2 2 1,1 1-22,-1-1-1,1 1 1,0-1 0,-1 0 0,1 1-1,0-1 1,-1 1 0,1-1-1,0 0 1,0 1 0,0-1 0,0 0-1,0 1 1,0-1 0,0 0 0,0 1-1,0-1 1,0 0 0,0 1-1,0-1 1,0 0 0,0 1 0,0-1-1,1 0 1,-1 1 0,0-1-1,1 0 1,0-2-160,12-25-523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45:32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4480,'15'15'1664,"-15"-15"-1312,16 32-64,-16-17 800,15 1-640,1 15 320,0 0-448,-1 0-192,1 0-64,-1-15 64,-15 15-64,16-15 32,-1-1-32,-15 1 160,0-1-128,0-15-1792,0 0 928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45:32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312 16 3808,'0'-15'1408,"0"15"-1088,0 0-96,-16 0 1088,16 15-768,-15 17 544,15-1-608,-16 0 64,-15 0-288,0 16 32,0-16-160,-16 0-64,16 0-32,0 0-192,0-15 96,15 0-448,0-1 256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45:33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16 4576,'-15'0'1664,"15"0"-1280,0-16-96,0 16 96,15 0-256,1 0 672,15 0-448,-15 0-256,15 0-64,0 0 256,0 0-192,0 0-288,-15 0 96,15 16-2592,-16-16 1472</inkml:trace>
  <inkml:trace contextRef="#ctx0" brushRef="#br0" timeOffset="1">32 141 4320,'-31'15'1600,"31"-15"-1248,15 16-96,-15-16 224,31 15-320,-15-15 128,15 16-160,16-16-64,0 0-32,-1-16-32,1 16 0,15-15-2816,-15-1 1536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33:47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0 2656,'-6'6'387,"2"-3"-162,0 1-1,1-1 0,0 1 1,-6 8-1,5-3 370,0 0 0,-4 15-1,3-7-97,0-1-150,3-13-295,1 0 1,0 0-1,0 1 1,0-1-1,0 0 1,1 1-1,-1 4 1,1 39 337,0-45-370,1 0-1,-1 0 0,0 1 1,1-1-1,-1 0 1,1 0-1,0 0 1,0 0-1,0 0 1,0 0-1,0 0 1,0 0-1,0 0 0,1 0 1,-1 0-1,1-1 1,-1 1-1,1-1 1,3 3-1,1 2 50,-6-6-57,1 0 0,-1 1-1,1-1 1,-1 0 0,1 0-1,-1 1 1,1-1 0,-1 0-1,1 0 1,-1 1-1,1-1 1,0 0 0,-1 0-1,1 0 1,-1 0 0,1 0-1,0 0 1,-1 0 0,1 0-1,-1 0 1,1 0 0,-1-1-1,1 1 1,0 0-1,-1 0 1,1 0 0,-1-1-1,1 1 1,-1 0 0,1-1-1,0 1 28,28-16 416,-14-13-172,-13 27-278,-1 0-1,0 0 1,0 0 0,0-1-1,0 1 1,0-1-1,-1 1 1,1 0-1,-1-1 1,1 1-1,-1-1 1,0 1 0,0-1-1,0 1 1,0-1-1,-1 1 1,1-1-1,-1 1 1,1-1-1,-1 1 1,0-1 0,0 1-1,0 0 1,0 0-1,0-1 1,-1 1-1,1 0 1,-1 0-1,1 0 1,-1 0 0,0 1-1,-3-4 1,-8-8-58,13 13 45,-1 0-1,1-1 0,-1 1 1,1-1-1,-1 1 0,1 0 1,-1-1-1,1 1 0,-1 0 1,1 0-1,-1 0 0,1-1 1,-1 1-1,0 0 0,1 0 1,-1 0-1,0 0 0,1 0 1,-1 0-1,0 0 0,-5-1-80,-7-9-369,10 7 54,6 1-224,10-11 229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45:33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1 4064,'0'0'1307,"0"0"-801,-3 0-42,2 0-371,-1 0 192,-1 0 1,1 0 0,0 0-1,0 0 1,0 0 0,0 0-1,0 1 1,0-1 0,-4 2-1,1 14 425,2-10-461,0 0 0,0-1 1,-7 10-1,6-10-136,1 1 0,-1-1 0,1 1-1,0 0 1,-3 9 0,4-7-93,1 1 0,0-1 0,0 1-1,1 15 1,0-21-33,1 1 0,-1-1 0,0 1-1,1-1 1,0 1 0,0-1 0,0 1 0,0-1 0,1 0 0,-1 0-1,1 0 1,0 0 0,3 5 0,-2-6 19,-1 0-1,0-1 1,1 1-1,-1 0 1,1-1-1,0 0 1,-1 0-1,1 0 1,0 0-1,0 0 1,0 0-1,0-1 1,0 1 0,0-1-1,0 0 1,0 0-1,0 0 1,0 0-1,0 0 1,-1-1-1,1 0 1,0 1-1,0-1 1,0 0-1,3-2 1,14-20 143,7 1-32,-23 20-84,0-2 0,0 1 0,0 0 0,0-1 0,4-5 0,-7 8-22,-1 0 0,1-1 0,0 1 0,-1-1 0,1 1 0,-1 0 0,1-1 0,-1 1 0,0-1 0,0 1 0,0-1 0,0 0 0,0 1 0,0-2 0,0 3-11,0-37 272,0 35-250,0-1-1,-1 1 1,1-1-1,-1 1 1,1 0 0,-1-1-1,0 1 1,0 0-1,0-1 1,0 1-1,0 0 1,-1 0-1,1 0 1,-1 0-1,1 0 1,-1 0 0,0 0-1,-2-2 1,0 1 19,0 0 0,-1 0 1,1 1-1,0-1 0,-1 1 1,-7-2-1,-9-6-22,19 9-34,0 0 1,0-1 0,0 2-1,-1-1 1,1 0 0,0 0 0,0 1-1,0-1 1,-1 1 0,-3-1-1,-4 1-336,13 0-151,22 0-2543,4 0 1269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45:34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1 250 3552,'0'-1'98,"0"-1"0,0 0 0,0 1 0,1-1 1,-1 0-1,1 1 0,-1-1 0,1 1 0,-1-1 0,1 0 1,0 1-1,0 0 0,0-1 0,0 1 0,0-1 0,0 1 0,0 0 1,0 0-1,2-2 0,-3 3-99,3-2 186,0-1 0,0 1 0,1 0 0,-1 0 0,5-3 0,-5 4 25,1-1-1,-1 0 1,0 0 0,0 0 0,4-4-1,-3 3-36,0-1 0,0 1 0,0 1 0,8-6 0,-9 7-102,0-1 0,1 0 1,-1 0-1,0 0 0,0-1 0,0 1 0,-1-1 1,1 0-1,-1 0 0,4-3 0,6-14 145,-5 8-128,0 1 0,16-19 0,-8 16-36,-13 13-34,0 0 1,0-1 0,0 0-1,0 1 1,0-1 0,0 0-1,0 0 1,-1 0-1,1 0 1,-1-1 0,1 1-1,-1 0 1,0-1 0,0 1-1,0 0 1,0-1 0,-1 1-1,1-1 1,-1 0-1,1-3 1,-1 5-13,0 1-1,0 0 1,0 0 0,0 0 0,0 0-1,0 0 1,0 0 0,0 0-1,0 0 1,0 0 0,0 0 0,0 0-1,0-1 1,0 1 0,0 0-1,0 0 1,0 0 0,0 0-1,0 0 1,0 0 0,0 0 0,0 0-1,0 0 1,0 0 0,0 0-1,0-1 1,0 1 0,0 0 0,0 0-1,0 0 1,1 0 0,-1 0-1,0 0 1,0 0 0,0 0-1,0 0 1,0 0 0,0 0 0,0 0-1,0 0 1,0 0 0,0 0-1,0 0 1,1 0 0,-1 0 0,0 0-1,0 0 1,0 0 0,0 0-1,0 0 1,0 0 0,0 0 0,0 0-1,0 0 1,0 0 0,1 0-1,6 2 202,-9 3-26,-3 6-19,-3 26 51,-19 35 31,-3 9-83,-48 194 85,68-231-277,3-13 35,-4 41 0,10-63-28,0 1 1,1-1-1,1 1 1,0-1-1,0 1 1,1-1-1,0 0 1,5 16-1,-6-23 14,3 9-26,1-1 0,10 18 0,-14-27 39,0 1 0,0 0 0,0-1 0,0 1 0,1 0 0,-1-1 0,1 0 0,-1 1 0,1-1 0,0 0 0,-1 0-1,1 0 1,0 0 0,0 0 0,0 0 0,-1 0 0,1-1 0,0 1 0,0-1 0,0 1 0,3-1 0,28-8 167,-8 4-94,-15 3-79,-1-1 0,1 0 0,12-5 0,-17 5 3,-1 0 0,0 0 0,0-1 0,1 0 0,-2 0 0,1 0 0,0 0 0,-1 0 0,1-1 0,2-4 0,26-33 278,-24 29-267,-1 0 0,0 0 1,0 0-1,-1-1 0,-1 0 1,0-1-1,0 1 0,-2-1 0,0 1 1,0-1-1,1-26 0,-3 12 45,-2 0 0,0 1-1,-2-1 1,-1 0-1,-7-28 1,9 50-33,0 0 0,0 0 0,-1 0 0,0 0 0,0 1 1,0-1-1,0 1 0,-7-9 0,-2 4-45,10 9 12,0-1 1,0 0-1,0 1 0,0-1 1,1 0-1,-1 0 0,1 0 1,-1 0-1,1 0 1,-2-3-1,2 3 1,0 1 0,0 0 0,0-1 0,-1 1 0,1 0 0,0 0 0,-1 0 0,1 0 0,-1 0 0,1 0 0,-1 1 0,0-1 0,1 0 0,-1 1 0,0-1 0,1 1 0,-1 0 0,0 0 0,0-1 0,1 1 0,-1 0 0,0 0 0,0 1 1,-1-1-1,2 0-7,-4-2-176,-4-6-173,9 8 359,-1 0-1,1 1 0,0-1 0,0 0 0,0 0 0,-1 0 0,1 0 1,0 0-1,0 0 0,0 0 0,-1 0 0,1 0 0,0 0 1,0 0-1,0 0 0,0 1 0,-1-1 0,1 0 0,0 0 0,0 0 1,0 0-1,0 0 0,0 1 0,0-1 0,-1 0 0,1 0 0,0 0 1,0 1-1,0-1 0,0 0 0,0 0 0,0 0 0,0 0 1,0 1-1,0-1 0,0 0 0,0 0 0,0 0 0,0 1 0,0-1 1,0 0-1,0 0 0,0 0 0,0 1 0,0-1 0,0 0 0,1 1 1,-1-1 4,0 0 1,0 0-1,-1 0 1,1 0-1,0 0 1,0 0-1,0 0 1,0 0-1,0 0 1,0 0-1,0 0 1,0 1-1,0-1 1,0 0-1,0 0 1,0 0-1,0 0 1,0 0-1,1 0 1,-1 0-1,0 0 1,0 0-1,0 0 1,0 1-1,0-1 1,0 0-1,0 0 1,0 0-1,0 0 1,0 0-1,0 0 1,0 0-1,0 0 1,0 0-1,0 0 1,0 0-1,1 0 1,-1 0-1,0 0 1,0 0-1,0 0 1,0 0-1,0 0 1,0 0-1,0 0 1,0 0-1,0 0 1,0 0-1,1 0 1,-1 0-1,0 0 1,0 0-1,0 0 1,0 0-1,0 0 1,0 0-1,1 0 2,-1 0-1,1 0 1,0 0 0,-1 0-1,1 0 1,-1 0-1,1 0 1,-1-1-1,1 1 1,-1 0-1,1 0 1,-1-1 0,1 1-1,-1 0 1,1-1-1,-1 1 1,1 0-1,-1-1 1,1 1 0,-1-1-1,0 1 1,1-1-1,-1 0 1,1 0 1,-1 1 0,1-1 0,-1 1 0,1-1 0,-1 0 0,1 1 0,-1-1 0,1 1 0,-1 0 0,1-1 0,0 1 1,-1-1-1,1 1 0,0 0 0,-1 0 0,1-1 0,0 1 0,-1 0 0,1 0 0,0 0 0,0 0 0,-1-1 0,1 1 0,1 1 0,5-1 3,-5 0-7,0 0 1,0 0-1,0 0 1,0 0-1,1 0 1,-1-1-1,0 1 1,0 0-1,3-2 1,3-3-51,-7 4 42,1 0 1,-1 0-1,0 1 0,1-1 0,-1 0 1,1 0-1,0 1 0,-1-1 1,1 1-1,-1 0 0,1-1 1,0 1-1,1 0 0,59 0-143,-60 0 159,0 0 0,-1 0 0,1 0-1,0 1 1,-1-1 0,1 0 0,-1 1 0,1-1 0,0 1 0,-1 0 0,0 0 0,1-1 0,-1 1 0,1 0 0,-1 0 0,0 0 0,0 0 0,2 2 0,0 1 27,0 0-1,0 0 1,0 1 0,2 6-1,-2-5-1,-1-3-16,0 0 0,-1 1 0,1-1 1,-1 1-1,0 0 0,0-1 0,0 1 0,0 0 0,-1 0 0,1 6 0,-1 84 55,0-88-76,1 0 0,0-1 0,0 1 0,0 0 0,1 0 0,-1-1 0,2 1 0,3 7 0,-5-11 15,0 0-1,0 0 0,0 0 0,0 0 0,1 0 0,-1 0 0,1 0 1,0 0-1,-1 0 0,1-1 0,0 1 0,0-1 0,0 1 0,0-1 1,0 0-1,1 0 0,-1 0 0,0 0 0,0 0 0,1 0 0,-1-1 1,5 1-1,-5-1 13,0 0 1,0 0 0,0-1 0,0 1-1,0-1 1,0 1 0,-1-1 0,1 0 0,0 0-1,0 0 1,-1 0 0,1 0 0,2-2-1,19-20 1,-12 11-18,-9 9 13,0 1-1,0-1 1,0 0-1,-1 0 1,1 0 0,-1 0-1,0 0 1,0 0-1,0 0 1,0 0-1,-1 0 1,1 0-1,-1-5 1,1-8 125,-2-22-1,0 16-127,1-43-194,0 63 160,0 0 0,1 0 0,-1 0 0,0 0 0,1 0 0,0 0 0,-1 0 0,1 1 0,0-1 1,0 0-1,1-2 0,-1 3 7,0-1 1,0 1 0,0 0 0,0-1-1,-1 1 1,1-1 0,-1 1-1,1-1 1,-1 0 0,0 1 0,1-2-1,1-3-76,0 5 73,0-1 0,0 1 1,0 0-1,0-1 1,0 1-1,1 0 0,-1 0 1,0 1-1,1-1 1,-1 0-1,0 1 1,1-1-1,-1 1 0,1 0 1,-1 0-1,0 0 1,4 0-1,-4 0 18,0 0-1,-1 0 1,1 0-1,-1-1 1,1 1 0,-1 0-1,1-1 1,-1 1 0,1-1-1,-1 0 1,0 0-1,2 0 1,10-6 98,-2 5-135,1 1 0,-1 0 0,0 1 0,21 1 0,-2 0-243,-27-1 279,1 0 0,-1 1 1,1 0-1,-1 0 0,1 0 0,-1 0 0,0 0 1,1 1-1,-1-1 0,0 1 0,0 0 0,0 0 0,0 0 1,0 0-1,-1 1 0,1-1 0,-1 1 0,1 0 1,-1 0-1,0-1 0,0 1 0,0 1 0,-1-1 1,1 0-1,-1 0 0,1 1 0,0 3 0,0 4 24,4 9 27,14 11 2,-14-11-4,-4-8-23,3 4 1,-3-10 9,0 1 1,-1-1-1,0 1 1,0-1-1,0 8 0,-1 46 716,0-58-458,0-4-44,1-4-136,-1 0 0,1 0 0,0 1-1,0-1 1,0 0 0,1 1 0,0-1-1,5-8 1,-3 5-59,-1-1-1,0 1 0,4-17 0,-5 16-67,0 0 0,1 0 1,7-15-1,-5 15-28,-3 5 15,0 0 0,0 0 0,1 1 0,0 0 0,0-1 0,0 1 0,1 0 1,-1 0-1,1 1 0,0-1 0,7-4 0,4-2-135,-6 4-80,-1 0 0,0 0-1,12-13 1,6-4-2121,-25 22 2241,0 0-1,0 1 1,0-1 0,0 1 0,0-1 0,0 1 0,0 0 0,1-1-1,-1 1 1,0 0 0,0 0 0,0 0 0,3 0 0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45:36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48 187 2720,'0'0'891,"2"0"-545,9 0-58,-11 0-276,0 0-1,0 0 1,0 0 0,0 0-1,0 0 1,0 0-1,0 0 1,1 0 0,-1 0-1,0 0 1,0 0-1,0 0 1,0 0 0,0 0-1,0 0 1,0 0-1,0 0 1,0 0 0,0 0-1,0 0 1,1 0-1,-1 0 1,0 1 0,0-1-1,0 0 1,0 0-1,0 0 1,0 0 0,0 0-1,0 0 1,0 0-1,0 0 1,0 0 0,0 0-1,0 0 1,0 0-1,0 0 1,1 0 0,-1 1-1,0-1 1,0 0-1,0 0 1,0 0 0,0 0-1,0 0 1,0 0 0,0 0-1,0 0 1,0 0-1,0 0 1,0 1 0,0-1-1,0 0 1,0 0-1,0 0 1,-1 0 0,2 23 1796,0-12-1565,-1-1 0,0 1 0,-1 0 0,-2 14 0,-8 9 141,7-6-189,2-16-62,0-1-1,0 1 1,-6 13 0,-11 36 568,10-28-336,8-30-313,0 0-1,1 0 1,-1 1-1,1-1 1,0 0 0,0 5-1,0-7-166,2-10 102,0 1 1,0-1-1,1 0 1,0 1 0,7-14-1,-1 1-46,-6 15 36,1-1-1,-1 0 0,1 1 0,0 0 1,1 0-1,6-8 0,2-1-34,-5 4 36,1 1 0,-1 0 0,2 1-1,0 0 1,20-15 0,35-20-186,-44 38 146,-11 4 81,2-3 71,-10 4-65,-1 0 1,1 1-1,-1-1 0,1 0 1,0 0-1,-1 1 0,1-1 0,0 1 1,-1 0-1,1-1 0,0 1 1,0 0-1,0 0 0,-1 0 1,1 0-1,0 0 0,0 1 1,2 0-1,-2 0 54,0 0 0,1 1 1,-1-1-1,-1 1 0,1 0 0,0-1 1,0 1-1,-1 0 0,1 0 0,-1 0 1,1 0-1,-1 0 0,2 4 0,-8 13 385,10 12-197,-5-22-217,-1 1 1,-3 13-1,2-16-53,0 1-1,1-1 0,0 1 0,1-1 0,0 1 1,0 0-1,0-1 0,3 13 0,2-4-37,-3-9 41,0 0 0,-1-1-1,1 1 1,-1 10 0,-1-16 7,0 1 1,0 0 0,1-1 0,-1 1-1,0 0 1,0-1 0,1 1-1,-1-1 1,1 1 0,0-1 0,-1 1-1,1-1 1,0 1 0,1 2 0,3 3 52,-5-6-58,1 0 1,-1 0-1,0 0 1,1 0-1,-1 0 1,1-1-1,-1 1 1,0 0-1,1 0 1,0 0-1,-1-1 0,1 1 1,-1 0-1,1-1 1,0 1-1,0-1 1,-1 1-1,1-1 1,0 1-1,0-1 1,0 1-1,-1-1 1,1 0-1,0 1 1,0-1-1,0 0 1,0 0-1,0 0 1,0 0-1,0 1 1,0-1-1,0-1 1,0 1-1,-1 0 1,1 0-1,0 0 1,0 0-1,0-1 1,0 1-1,0 0 1,0-1-1,0 1 1,-1-1-1,2 0 1,42-27-169,-38 23 182,0 1-1,0-1 1,-1-1-1,1 1 1,-1-1-1,-1 0 1,1 0-1,-1 0 1,7-14-1,14-20 6,-13 25-47,-5 6 4,0 0 1,0-1 0,4-10-1,18-26-68,-24 35 147,6-7 51,-9 15-23,-2 6 49,0 0-68,0 0 1,-1 1-1,0-1 1,1 0-1,-1 0 1,-3 6 0,-2 7 27,-6 46 60,3-12-132,5-33-23,2-13-12,1 1 0,0 0 0,0-1 0,0 1 0,0 0 0,1-1 0,0 1 0,0 0 0,0 0 0,1 6 0,9 15-51,-9-24 70,0-1 1,0 0 0,-1 1-1,1-1 1,0 0 0,0 0-1,0 0 1,0 0 0,1 1-1,-1-1 1,0-1 0,0 1-1,1 0 1,-1 0 0,0 0-1,1-1 1,-1 1 0,1-1-1,-1 1 1,1-1 0,-1 1-1,1-1 1,-1 0 0,1 0-1,-1 0 1,1 0 0,-1 0-1,1 0 1,-1 0 0,1 0-1,-1-1 1,1 1 0,-1-1-1,1 1 1,-1-1 0,1 1-1,-1-1 1,0 0 0,1 0-1,-1 0 1,0 1 0,0-1-1,1 0 1,-1-1 0,0 1-1,0 0 1,1-2 0,10-31 51,-9 24-68,-2 7 15,0 0 1,0-1-1,-1 1 1,1 0-1,-1 0 1,0-1-1,0-3 1,2-12 94,1 9-59,1-11 24,-8-8-6,2 23-44,1 0-1,0 1 1,-1-12 0,2-48-159,0 65 128,0 0 1,0-1 0,0 1 0,0-1 0,0 1 0,0-1 0,0 1 0,0 0 0,0-1 0,0 1 0,0-1 0,0 1-1,1 0 1,-1-1 0,0 1 0,0 0 0,0-1 0,1 1 0,-1-1 0,0 1 0,1 0 0,-1 0 0,0-1 0,0 1-1,1 0 1,-1 0 0,0-1 0,1 1 0,-1 0 0,1-1 0,6-3-125,-2-7 81,24-4-5,-22 11 39,0 1 0,0 1 1,0-1-1,1 1 0,-1 1 1,1-1-1,-1 1 0,1 0 0,-1 1 1,16 1-1,-19-2 31,17 1 18,-20-1-20,0 1-1,0 0 0,0 0 1,-1 1-1,1-1 0,0 0 0,0 0 1,0 0-1,-1 0 0,1 1 0,0-1 1,0 0-1,-1 1 0,1-1 1,0 1-1,-1-1 0,1 1 0,0-1 1,0 2-1,5 19 120,4-11-22,-5 16 48,1-11-102,-5-12-52,0 0-1,0 0 1,0 0 0,0 0 0,0 0 0,-1 1 0,1-1-1,-1 0 1,0 6 0,1 2-14,0-1 0,1 1-1,0 0 1,5 16 0,-6-21 90,1-1 0,-2 1 0,1 0 0,-1 0 0,0-1 0,-1 13 1,1-10 65,0 0 577,0-1-288,0-22-500,0-16-374,0 25 433,1 0 0,-1 0-1,2 1 1,-1-1 0,0 0 0,1 1-1,0 0 1,1-1 0,-1 1 0,1 0-1,4-6 1,3-3-111,1 0 1,22-21-1,-30 32 101,0 0 0,0 0-1,0 1 1,1-1 0,-1 1-1,1 0 1,0 0 0,0 0 0,-1 1-1,1-1 1,0 1 0,8-1-1,9-4-55,-8-1 19,-12 7 55,1-1 0,-1 0 1,0 0-1,1 1 0,-1-1 0,1 1 1,-1-1-1,1 1 0,-1-1 0,1 1 1,0 0-1,1 0 0,88 0 114,-89 0 16,1 0-70,-3 0-56,1 0 0,-1 0 1,1 0-1,0 0 0,-1 0 1,1 0-1,-1 1 0,1-1 0,-1 0 1,1 0-1,-1 0 0,1 1 1,-1-1-1,0 0 0,1 1 0,-1-1 1,1 0-1,-1 1 0,0-1 0,1 1 1,-1-1-1,0 1 0,1-1 1,-1 0-1,0 1 0,0-1 0,1 1 1,-1-1-1,0 1 0,0 0 0,0-1 1,0 2-1,1 22 45,-1-13 22,0-8-78,-1 0 0,1 0 0,0 0 0,-1 0 0,0 0 0,0 0-1,-2 5 1,-3 12-145,3 3 154,2-1 1,1 40-1,1-16 600,2-48-376,-1-1-218,1 0-1,-1 0 1,1 0 0,-1-1-1,0 1 1,0 0 0,-1-1-1,1 1 1,1-8 0,-1 3-14,0-1 0,-1 1-1,0-1 1,-1-11 0,1 12 26,0 0-1,1 0 1,-1 0-1,7-15 1,-8 21-17,1-1-16,0 1-1,-1-1 1,1 0 0,-1 1-1,0-1 1,1 0 0,-2-4-1,1-1-328,3 8 173,7 0 155,-10 0 23,0 0 0,0 0 0,0 0 0,1 0 0,-1 0 0,0 0 0,0 0 0,0 0 0,0 0 0,0 0 0,1 0 0,-1 0 1,0 0-1,0 1 0,0-1 0,0 0 0,0 0 0,0 0 0,0 0 0,1 0 0,-1 0 0,0 0 0,0 0 0,0 0 0,0 1 1,0-1-1,0 0 0,0 0 0,0 0 0,0 0 0,0 0 0,0 0 0,0 1 0,0-1 0,0 0 0,0 0 0,0 0 0,0 0 0,0 0 1,0 1-1,0-1 0,0 0 0,0 0 0,0 0 0,0 0 0,0 0 0,0 0 0,0 1 0,0-1 0,0 0 0,0 0 0,0 0 1,0 0-1,0 4 4,0 0 1,1 0 0,0 0 0,0 0-1,2 4 1,-1-2-31,0 0-1,-1 1 0,1-1 1,-1 1-1,0 11 1,-1-15 28,0-1 0,0 1-1,0-1 1,1 1 0,-1-1 0,2 4 0,5 2 102,-6-8-90,-1 1 1,0-1-1,1 0 1,-1 0 0,0 0-1,1 1 1,-1-1-1,0 0 1,1 1 0,-1-1-1,0 0 1,0 1-1,1-1 1,-1 0 0,0 1-1,0-1 1,0 1-1,0-1 1,0 0-1,1 1 1,-1-1 0,0 1-1,0-1 1,0 0-1,0 1 1,0-1 0,0 1-1,0-1-6,0-1 0,0 0 0,0 1 0,0-1 0,0 1 0,0-1-1,0 1 1,1-1 0,-1 1 0,0-1 0,0 1 0,0-1 0,1 1 0,-1-1 0,0 1-1,1-1 1,-1 1 0,1-1 0,-1 1 0,0-1 0,1 1 0,-1 0 0,2-1-1,-2 1-4,1-1-1,0 1 1,-1-1-1,1 1 0,-1-1 1,1 1-1,-1-1 0,1 1 1,-1-1-1,1 0 1,-1 1-1,0-1 0,1 0 1,-1 1-1,0-1 0,1 0 1,-1 1-1,0-1 1,0 0-1,0 0 0,0 1 1,0-1-1,0 0 1,0 0-1,0-1-16,0 1-1,0-1 1,0 1 0,0-1 0,0 1 0,1-1-1,-1 1 1,0-1 0,1 1 0,-1 0 0,1-1-1,-1 1 1,1-1 0,0 1 0,1-2 0,9-19-129,0 9-35,-11 12 165,1 1 1,-1 0 0,1-1-1,0 1 1,-1 0-1,1-1 1,-1 1-1,1 0 1,0 0 0,-1-1-1,1 1 1,0 0-1,-1 0 1,1 0-1,0 0 1,-1 0-1,1 0 1,0 0 0,-1 0-1,1 0 1,0 0-1,-1 0 1,2 1-1,0-1-31,9 0-35,-5 0 52,-1 0 0,1 0-1,-1 1 1,9 1 0,20 8-12,7-5 122,-35-3-71,12 2 36,0-1 1,31 1-1,-39-4-50,0 0-1,0-1 0,-1-1 0,14-3 1,-15 3-14,0 0 1,1 1 0,-1 0 0,11 0 0,-14 1 46,-1-1 1,1 0 0,-1 0-1,1 0 1,-1 0-1,0-1 1,0 0-1,0 1 1,8-6-1,13-5 133,-24 12-159,-1 0 0,1 0-1,0 0 1,0-1-1,0 1 1,0 0 0,0-1-1,0 1 1,0-1 0,-1 1-1,1-1 1,0 1 0,0-1-1,-1 1 1,1-1-1,0 0 1,-1 1 0,2-2-1,2-4 18,7 1 2,-11 4-25,1 0 1,-1 0-1,0 0 0,1 1 0,-1-1 0,0 0 0,0 0 0,0 0 1,0 1-1,1-1 0,-1 0 0,0 0 0,-1-1 0,1-27 69,3 24-113,7-6-58,-7 9-219,-3 2 96,0 0 154,0 2 17,0 56 37,0-56 112,0 1-27,0-3-67,0 1 0,0-1 0,0 1-1,0-1 1,0 1 0,0-1 0,0 1-1,0-1 1,0 1 0,0-1 0,0 1 0,1-1-1,-1 0 1,0 1 0,0-1 0,1 1-1,-1-1 1,0 1 0,0-1 0,1 0 0,-1 1-1,0-1 1,1 0 0,-1 1 0,1-1-1,-1 0 1,0 0 0,1 1 0,-1-1 0,1 0-1,-1 0 1,1 0 0,-1 1 0,1-1-1,-1 0 1,1 0 0,-1 0 0,1 0 0,-1 0-1,1 0 1,0 0 0,2 0 51,-3-3-63,0-7-177,-1 10 184,1 0 0,0-1 0,0 1 0,0 0 0,0 0 1,0 0-1,0 0 0,0 0 0,0 0 0,0 0 0,0 0 0,0 0 0,0 0 0,0 0 0,0-1 1,0 1-1,0 0 0,0 0 0,0 0 0,0 0 0,0 0 0,1 0 0,-1 0 0,0 0 0,0 0 1,0 0-1,0 0 0,0-1 0,0 1 0,0 0 0,0 0 0,0 0 0,0 0 0,0 0 0,0 0 1,0 0-1,0 0 0,1 0 0,-1 0 0,0 0 0,0 0 0,0 0 0,0 0 0,0 0 0,0 0 1,0 0-1,0 0 0,0 0 0,0 0 0,0 0 0,1 0 0,-1 0 0,0 0 0,0 0 0,0 0 1,0 0-1,11 0-184,-9 0 59,1 3-11,10 7 65,0-5 132,-6 8-15,14 5-107,-15-1 25,-6-15 42,1-1 0,-1 1 1,1-1-1,-1 1 0,1 0 0,-1-1 0,1 1 0,0-1 1,0 0-1,0 1 0,0-1 0,0 1 0,0-1 0,0 0 1,0 0-1,0 0 0,0 0 0,3 2 0,3 1-1,0 0-1,1-1 0,0 0 1,0 0-1,0 0 0,0-1 1,13 2-1,0-9-6,-11 2 5,23-4-248,-26 6 117,-1 0 1,1 0-1,-1-1 0,1 0 1,-1 0-1,0-1 0,0 0 0,0 0 1,0 0-1,7-6 0,18-17-423,-25 22 484,0 0-1,0-1 1,0 0 0,-1-1 0,0 1 0,8-12 0,-11 13 60,0 1-1,0-1 1,0 0-1,0 1 1,-1-1-1,1 0 1,0-4 0,1-5 8,8-10 34,-9-7 76,-3 21-57,2-1 0,2-17 0,1 8 7,1-12 218,2 1 0,18-53-1,-22 77 88,-3 10-197,0-1 0,-1 0 1,1 0-1,-1 1 0,0-1 0,0 0 0,0 0 0,0 0 1,-2 4-1,-4 7 87,-1 6-106,-1-1 1,-20 33-1,21-40-97,1 1 0,0 0 0,1 0 0,1 0 0,0 1 0,1 0 0,-3 16 0,-7 22 84,9-32-181,-4 34 1,7-45 38,2 1 1,-1 0-1,1-1 0,1 1 1,2 16-1,-2-25 10,-1 1 0,1 0 1,0-1-1,0 1 0,-1 0 0,1-1 0,0 1 1,0-1-1,0 1 0,1-1 0,1 3 1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45:37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6048,'0'-15'2240,"0"15"-1728,0 15-160,0-15 544,0 0-576,0-15 0,0 15-192,0 0-448,0 0 192,0 0-3008,16 0 1728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45:37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0 4320,'-16'16'1600,"16"-16"-1248,16 47-96,-16-32-64,0 1-160,-16 15 480,16 0-288,0-15 672,0 30-480,-16-14 0,16-1-256,-15-16-160,15 17-32,-16-32 448,1 15-224,15-15-928,-16 0 384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45:39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10 3488,'-11'1'1387,"19"-5"-1030,-4-3-359,-5 17-225,4-10 141,-3 0 88,1 0-1,0 0 0,-1 0 1,1 0-1,-1 0 0,1 1 1,0-1-1,-1 0 0,1 0 1,-1 1-1,1-1 0,0 0 1,-1 1-1,1-1 0,-1 0 1,1 1-1,-1-1 0,1 1 1,-1-1-1,0 1 0,1-1 1,0 2-1,-1-2 6,0 1-1,1-1 1,-1 1 0,0-1 0,1 1 0,-1-1-1,1 1 1,-1-1 0,1 1 0,-1-1-1,1 0 1,-1 1 0,1-1 0,0 0 0,-1 0-1,1 1 1,-1-1 0,1 0 0,0 0 0,-1 0-1,1 0 1,1 0 0,-2 0-5,0 0 0,0 0 0,0 0 0,0 0 0,0 0 0,0 0 0,0 0 0,0 0 0,0 0-1,0 0 1,0 0 0,1 0 0,-1 0 0,0 0 0,0 0 0,0 0 0,0 0 0,0 0 0,0 0 0,0 0 0,0 0 0,0 0 0,0 1 0,1-1 0,-1 0 0,0 0 0,0 0 0,0 0 0,0 0 0,0 0 0,0 0 0,0 0 0,0 0 0,0 0 0,0 0 0,0 0 0,0 0 0,0 0-1,0 1 1,0-1 0,0 0 0,0 0 0,0 0 0,0 0 0,0 0 0,0 0 0,0 0 0,0 0 0,0 0 0,0 0 0,0 1 0,0-1 0,0 0 0,0 0 0,0 0 0,0 0 0,1 16 415,0-12-347,-1-1 0,0 1 1,1 0-1,-2-1 0,1 1 0,0 0 0,-1-1 1,1 1-1,-1-1 0,-1 5 0,-14 19 455,13-22-450,-1 1 0,1 0 0,0 0 0,0 0 0,0 0 0,1 0-1,0 1 1,0-1 0,1 1 0,0 0 0,-1 7 0,3-2-41,0-8-26,-1-1-1,0 1 1,0 0-1,0-1 1,-1 1-1,1-1 1,-1 1-1,-1 4 0,0-2 1,-1 1 9,1-1-1,0 1 0,1 0 1,0-1-1,0 1 1,0 7-1,1-1 64,0-10 5,0-3 1,0 0-79,1 0-1,0 0 1,-1 0 0,1 0 0,-1-1 0,1 1 0,0 0 0,-1 0 0,1 0-1,-1 0 1,1-1 0,-1 1 0,1 0 0,-1 0 0,1-1 0,-1 1 0,1 0-1,-1-1 1,1 1 0,-1-1 0,1 1 0,-1-1 0,0 1 0,1 0-1,-1-1 1,0 1 0,1-1 0,-1 0 0,2-18-49,0 2 23,14-19-130,-6 12 3,-6 17 76,0 0-1,4-15 1,-4 4-147,-4 14 185,1 0 0,0-1 0,0 1-1,0 0 1,1 0 0,-1 0 0,1 0 0,0 1 0,0-1 0,1 0-1,-1 1 1,1 0 0,5-7 0,9-11-16,-16 19 29,1-1 0,0 0 0,0 1 0,0-1 0,0 1 0,4-3 0,11-1-57,-8 4 45,2-4-8,-10 5 41,-1 1 0,1-1 0,0 1 0,0-1 0,-1 1 0,1-1-1,0 1 1,0 0 0,0-1 0,-1 1 0,1 0 0,0-1 0,0 1 0,0 0 0,0 0 0,0 0 0,-1 0-1,1 0 1,0 0 0,0 0 0,0 0 0,0 0 0,0 1 0,0-1 0,1 1 0,1 1 87,-1 0 0,1 1 0,-1-1 0,1 1 0,-1 0 0,0-1 0,0 1 0,0 0-1,3 6 1,0 0-40,-2-4-18,0 0 0,-1 0 0,0 0 0,0 0 0,0 1 0,1 6 1,-2-7-25,1-1 0,-1 1 0,1-1 0,-1 0 0,1 1 0,3 3 0,-3-4 5,1 0 0,-1 0 0,-1 0 0,1 0-1,2 8 1,-4-9 12,1 0-1,0-1 0,0 1 1,0 0-1,0-1 1,1 1-1,-1-1 0,1 1 1,-1-1-1,1 0 1,2 3-1,25 24 334,-29-29-355,0 0 0,0 0-1,0 0 1,0 0 0,0 0 0,0 0-1,0 0 1,0 1 0,0-1-1,1 0 1,-1 0 0,0 0-1,0 0 1,0 0 0,0 0-1,0 0 1,0 0 0,0 0-1,0 0 1,0 0 0,1 0-1,-1 0 1,0 0 0,0 1 0,0-1-1,0 0 1,0 0 0,0 0-1,1 0 1,-1 0 0,0 0-1,0 0 1,0 0 0,0-1-1,0 1 1,0 0 0,0 0-1,1 0 1,-1 0 0,0 0-1,0 0 1,0 0 0,0 0 0,0 0-1,0 0 1,0 0 0,0 0-1,0 0 1,1 0 0,-1-1-1,0 1 1,0 0 0,0 0-1,0 0 1,0 0 0,0 0-1,13-11-11,-8 9-2,-4 2 15,-1-1 0,1 1 0,-1 0 0,1 0 0,0-1 0,-1 1 0,1-1 0,-1 1 0,1 0 0,-1-1 0,1 1 0,-1-1 0,1 1 0,-1-1 0,1 1 0,-1-1 0,0 0 0,1 1 0,-1-1 0,0 1 0,1-2 0,1-3 28,2-3 3,8-18-601,-6 13 332,1 0 0,16-22 0,-15 24 172,-6 8 30,0 0 0,0 1 0,1-1 0,-1 1 1,1 0-1,-1-1 0,1 1 0,5-3 0,9-7-61,4-11-44,-2 15 89,-15 6 66,0 1 0,1-1 1,-1 0-1,7-4 0,13-5 87,-19 9-37,-1 0-1,0 0 0,1 0 0,-1 0 0,7-6 0,-11 8-38,1 0-1,-1-1 1,1 1-1,-1 0 1,1-1-1,-1 1 1,1 0-1,-1 0 1,1-1-1,-1 1 0,1 0 1,0 0-1,-1 0 1,1 0-1,-1 0 1,1 0-1,0 0 1,-1 0-1,1 0 1,-1 0-1,1 0 1,0 0-1,-1 0 0,1 0 1,0 1-1,-1-1 33,3 0 388,-3 0-155,-3 2-112,0 2-155,0-1-7,0 0 0,0-1 0,0 1 0,0 0 0,0-1 0,-1 0 0,1 0 0,-1 0 0,1 0 0,-8 2 0,9-4-12,0 1-1,0 0 1,1 0 0,-1 0 0,0 0-1,1 0 1,-1 0 0,1 0-1,0 0 1,-1 1 0,1-1 0,0 0-1,0 1 1,-1-1 0,1 1-1,0 0 1,1-1 0,-1 1 0,0 0-1,0-1 1,1 1 0,-1 0 0,0 4-1,-1-1-18,2-3 0,-1 0-1,0 0 0,0-1 1,0 1-1,-1 0 1,1-1-1,0 1 0,-1-1 1,-2 3-1,3-4 7,0 1 1,0 0-1,0 0 0,1 0 0,-1-1 1,0 1-1,0 0 0,0 0 0,1 0 1,-1 0-1,0 0 0,1 0 0,-1 1 1,1-1-1,-1 0 0,1 0 0,0 0 1,-1 0-1,1 1 0,0-1 0,0 0 1,0 0-1,0 1 0,0-1 0,0 0 1,0 0-1,0 1 0,1-1 0,-1 1 1,1 1 7,0-1 0,0 0 0,-1 1 1,2-1-1,-1 0 0,0 0 0,0 0 1,1 0-1,-1 0 0,1 0 0,-1 0 1,1 0-1,0 0 0,0-1 0,0 1 0,0-1 1,0 1-1,0-1 0,0 0 0,0 0 1,0 0-1,1 0 0,-1 0 0,0 0 1,1-1-1,-1 1 0,1-1 0,-1 0 1,1 0-1,3 0 0,3 0-189,3 1-151,-1-1 0,0-1 0,0 0 0,1-1 0,-1 0 0,0 0 0,15-6 0,29-10-915,-6-6-533,-4 14 698,-12-11 517,-18 16 434,-14 6 147,-1-1-1,1 0 1,0 0 0,-1-1-1,1 1 1,0 0 0,-1 0-1,1 0 1,0 0 0,-1-1-1,1 1 1,-1 0 0,1 0-1,-1-1 1,1 1 0,0 0-1,-1-1 1,1 1 0,-1-1-1,0 1 1,1-1 0,-1 1-1,1-1 1,-1 1 0,0-1-1,1 1 1,-1-1 0,0 1-1,1-1 1,-1 0 0,0 1-1,0-1 1,0 0 0,0 1-1,0-1 1,0 0 0,1 1-1,-2-2 1,1-11 502,0 13-492,1 0 0,-1 0 1,0 0-1,0 0 0,0 0 0,0 0 0,0 0 1,0 0-1,0-1 0,0 1 0,0 0 0,0 0 1,0 0-1,0 0 0,0 0 0,0 0 0,0 0 1,0 0-1,0 0 0,0 0 0,-1-1 1,1 1-1,0 0 0,0 0 0,0 0 0,0 0 1,0 0-1,0 0 0,0 0 0,0 0 0,0 0 1,0 0-1,0 0 0,0 0 0,0 0 0,0 0 1,0 0-1,-1 0 0,1-1 0,0 1 1,0 0-1,0 0 0,0 0 0,0 0 0,0 0 1,0 0-1,0 0 0,0 0 0,0 0 0,-1 0 1,1 0-1,0 0 0,0 0 0,0 0 0,0 1 1,0-1-1,-7 0 386,3-1-246,1 1 0,0 0 0,-1 0-1,1 1 1,0-1 0,-1 1 0,1-1 0,0 1 0,0 0 0,0 0 0,0 1 0,0-1 0,0 1 0,0-1 0,-4 4 0,-5 2 40,2 1 0,-1 0 0,1 1 0,1 0 0,-10 10 0,18-17-200,0 0 0,0 0 0,0 0 0,1 1 0,-1-1 0,0 0 0,1 0 0,0 1 0,-1-1 0,1 0 0,0 1 0,0-1 0,0 0 0,0 1 0,1 2 0,0 5 11,-1-8-13,0 0 1,0 0-1,0 0 1,1 0-1,-1 0 1,0 0 0,1 0-1,0 0 1,-1 0-1,1 0 1,0 0-1,0-1 1,0 1-1,0 0 1,0-1 0,0 1-1,1 0 1,-1-1-1,3 3 1,2 0-35,0 0 1,1-1 0,-1 1 0,13 3-1,-15-5 18,3 0-51,0 1 0,0-1 1,0-1-1,0 1 0,1-1 0,-1 0 1,10-1-1,-4 0-245,-1-2 1,0 0-1,0 0 1,12-4-1,9-3-226,-10 4-211,31-13 0,-49 16 686,0 0 0,0-1 0,0 1 0,0-1 0,0 0 0,-1 0 1,0-1-1,1 0 0,-1 1 0,0-1 0,4-7 0,5-4 92,-12 14-8,-1 1 1,0-1-1,1 1 0,-1-1 0,0 1 1,0-1-1,1 1 0,-1-1 1,0 1-1,0-1 0,0 1 1,0-1-1,0 0 0,1 1 1,-1-1-1,0 1 0,0-1 1,0 0-1,-1 1 0,1-1 1,0 1-1,0-1 0,0 1 1,0-1-1,-1 1 0,1-1 0,0 0 1,0 1-1,-1-1 0,1 0 1,-1 1 58,-9-13 616,10 12-671,-1 1 1,1 0-1,0 0 1,0-1-1,-1 1 1,1 0 0,0 0-1,0 0 1,-1 0-1,1-1 1,0 1 0,-1 0-1,1 0 1,0 0-1,0 0 1,-1 0 0,1 0-1,0 0 1,-1 0-1,1 0 1,0 0-1,-1 0 1,1 0 0,0 0-1,-1 0 1,-1 0 72,-4 0 157,1 0 1,0 0-1,0 1 1,-1 0 0,-5 1-1,9-1-213,0-1 0,1 1 0,-1 0 0,0 0 0,0 0 1,1 0-1,-1 0 0,1 0 0,-1 0 0,1 1 0,-1-1 0,1 0 0,0 1 0,0-1 0,-1 1 0,1 0 0,0-1 0,1 1 0,-1 0 0,-1 3 0,1-2-27,0 0 0,0 0-1,0 1 1,1-1 0,0 0-1,-1 1 1,1-1-1,0 0 1,1 1 0,-1-1-1,0 0 1,1 1 0,0-1-1,0 0 1,0 0-1,0 0 1,0 0 0,1 0-1,0 0 1,-1 0-1,1 0 1,0 0 0,0-1-1,0 1 1,1-1 0,-1 0-1,1 1 1,-1-1-1,4 2 1,-2-1-17,0-1 1,1 1-1,-1-1 0,1 1 1,0-1-1,-1 0 0,1-1 1,0 1-1,0-1 0,7 1 0,-2-2-223,0-1 0,0 0 0,0 0 0,-1-1 0,11-3 0,-18 4 148,3 0-111,0 0 1,-1 0 0,0-1-1,1 1 1,-1-1 0,0 0-1,0-1 1,0 1 0,0-1-1,0 1 1,4-6 0,0 0-138,-5 5 239,0 0 0,0 0 1,0 0-1,1 0 0,4-3 0,1 2 167,-7 4-54,-1-1-1,0 1 1,0 0 0,0-1 0,0 1-1,0-1 1,0 1 0,0-1 0,0 1 0,0-1-1,0 0 1,0 0 0,-1 1 0,1-1-1,0 0 1,0 0 0,-1 0 0,1 0-1,0 0 1,-1 0 0,1 0 0,-1 0 0,0 0-1,1 0 1,-1 0 0,0 0 0,1-1-1,-1 1 1,0 0 0,0 0 0,0 0-1,0-2 1,2 5 743,9 9-213,-11-11-537,0 0 0,0 0 0,1 1 0,-1-1 0,0 0 0,0 0 0,0 1 0,1-1 0,-1 0 0,0 0 0,0 1 0,0-1 0,0 0 1,0 1-1,0-1 0,1 0 0,-1 1 0,0-1 0,0 0 0,0 1 0,0-1 0,0 0 0,0 0 0,0 1 0,-1-1 0,1 0-18,0 3 42,0-1 0,0 1 0,1-1 0,-1 1 0,0-1 0,2 4-1,6 2 279,-8-7-310,0-1 0,1 0 0,-1 0 0,0 0 0,1 1 0,-1-1 1,0 0-1,1 1 0,-1-1 0,0 0 0,0 1 0,1-1 0,-1 0 0,0 1 1,0-1-1,0 0 0,0 1 0,1-1 0,-1 1 0,0-1 0,0 0 0,0 1 1,0-1-1,0 1 0,0-1 0,0 0 0,0 1 0,0 2 187,2-3-190,1 0-1,-1 1 0,1-2 0,-1 1 0,0 0 1,1 0-1,-1-1 0,0 1 0,1-1 0,-1 0 1,0 0-1,0 0 0,1 0 0,2-2 0,0-1 21,1 0-1,-1 0 0,7-9 0,-3 3 70,-8 10-91,-1-1 0,0 1 0,1 0 0,-1 0 1,0-1-1,0 1 0,1 0 0,-1-1 0,0 1 0,0-1 1,1 1-1,-1 0 0,0-1 0,0 1 0,0-1 1,0 1-1,1 0 0,-1-1 0,0 1 0,0-1 0,0 1 1,0-1-1,0 1 0,0 0 0,0-1 0,-1 0 0,2-4 26,10 3-4,-9 2-160,1 0-139,7 2-523,-9-1 756,-1 0 0,1 0-1,-1-1 1,0 1 0,0 0 0,1 0-1,-1 0 1,0-1 0,0 1 0,0 0 0,0 0-1,0 0 1,0 1 0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45:39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4224,'0'0'1568,"0"0"-1216,16 0-96,-16 0 480,16 0-448,-1 0 96,1 0-224,15 0-96,0 15-32,-15-15 96,15 0-64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45:40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16 5056,'-16'0'1888,"16"0"-1472,31 16-128,-15-16 288,-1 0-384,32 0-288,-16 0 32,32-16 352,-1 16-128,16-15-2816,0 15 1440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45:40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0 3808,'-26'0'1227,"25"0"-1209,1 0 1,0 0 0,-1 0-1,1 0 1,0 0 0,-1 0-1,1 0 1,0 0 0,-1 0-1,1 0 1,0 0 0,0 0-1,-1 1 1,1-1 0,0 0-1,-1 0 1,1 0 0,0 0-1,0 0 1,-1 1-1,1-1 1,0 0 0,0 0-1,-1 0 1,1 1 0,-13 9 306,6-7-82,6-2-214,1-1-1,-1 0 1,1 1-1,-1-1 1,0 0 0,1 1-1,-1-1 1,1 1-1,-1-1 1,1 1-1,-1-1 1,1 1-1,-1-1 1,1 1 0,0 0-1,-1-1 1,1 1-1,0 0 1,-1-1-1,1 1 1,0 0 0,0-1-1,0 1 1,0 0-1,-1-1 1,1 2-1,0 0 9,-44 105 1920,36-84-1738,1-6-59,-7 36 0,9-6-70,-3-3 17,8-41-97,1 1-1,-1-1 1,1 0-1,-1 1 0,3 3 1,0 3 13,-1-1 0,-2-6-12,1 0 0,0 0 0,-1 0-1,1 0 1,0 0 0,0 0 0,1-1 0,-1 1 0,1 0 0,-1-1-1,1 1 1,0-1 0,0 1 0,0-1 0,0 0 0,0 0-1,1 0 1,-1 0 0,4 2 0,-2-2-30,-1 0 0,1 0 1,0 0-1,-1-1 0,1 1 0,0-1 0,0 0 0,0 0 1,0 0-1,1-1 0,-1 0 0,0 0 0,0 0 1,0 0-1,0 0 0,6-2 0,11-8-402,-9 7 254,-9 2 117,-1 1 1,0-1 0,1 1-1,-1-1 1,0 0-1,0 0 1,0 0 0,0 0-1,0 0 1,0 0-1,0-1 1,0 1-1,2-2 1,7-10-226,13-10-67,-23 22 332,1-1 1,-1 1-1,1 0 0,0 0 1,-1 0-1,1 1 0,0-1 1,0 0-1,0 1 1,0-1-1,-1 1 0,1-1 1,3 1-1,8 0 85,-10 0 282,-1 2-80,3 3-234,0-1 1,0 0-1,0 0 0,0 0 0,0-1 0,1 0 0,-1 0 0,1 0 0,0-1 0,0 0 0,0 0 0,7 1 0,5-1 67,-1 0 0,1-2 0,-1 0 0,33-4 0,-42 2-67,-1-1 1,1 0-1,0 0 0,-1 0 1,0-1-1,10-7 1,-16 10-29,1 0 0,-1 0 0,0 0 0,1 0 0,-1 0 0,0-1 0,0 1 0,0 0 1,0-1-1,0 1 0,0-1 0,0 1 0,-1-1 0,1 0 0,-1 1 0,1-1 0,-1 0 0,1 1 0,-1-1 1,0-2-1,3-8 132,-2 10-132,0 1 0,-1-1 1,1 0-1,0 0 0,-1 0 1,1 0-1,-1 0 0,0 0 1,1 0-1,-1 0 0,0 0 1,0 0-1,0 0 0,-1 0 1,1 0-1,0 0 0,-1 0 1,0 0-1,1 0 0,-1 1 1,0-1-1,0 0 0,-2-3 1,-9-21 62,6 11-15,-1 1 0,-17-25-1,15 28-109,5 6-45,0-1 0,0 0 0,0 0 1,-2-6-1,5 10-22,0 1 0,1 0 0,-1 0 1,0 0-1,0 0 0,0 0 0,0 0 0,0 0 1,0 0-1,0 1 0,-2-2 0,-13-1-856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45:41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0 586 4320,'0'26'1392,"0"-26"-1378,0 1 0,0-1 1,0 0-1,0 0 0,0 1 1,0-1-1,0 0 0,0 1 1,0-1-1,0 0 0,0 0 1,0 1-1,0-1 0,1 0 1,-1 0-1,0 1 0,0-1 1,0 0-1,0 0 0,0 1 0,1-1 1,-1 0-1,0 0 0,0 0 1,0 1-1,0-1 0,1 0 1,-1 0-1,0 0 0,0 0 1,1 0-1,-1 1 0,0-1 1,0 0-1,1 0 0,-1 0 1,1 0-1,1 1 14,0 0 0,0-1 0,0 1 0,0 0 1,0-1-1,0 0 0,1 1 0,-1-1 0,0 0 0,0 0 0,3-1 1,30-6 205,-26 5-241,7-4 45,-1 0 0,0 0 0,-1-2 0,21-13 0,11-5 167,-36 21-203,-1 1-16,0-1-1,-1 1 0,1-1 0,-1-1 0,0 0 0,8-8 0,9-11 71,-1 0-1,24-34 0,-48 58-52,7-8 25,0 0 1,0 0-1,-1 0 1,-1-1-1,0 0 1,0 0-1,-1-1 1,0 1-1,3-14 1,-2-20 248,14-38 375,-12 55-477,-2-2-143,-5 29-31,0-1 0,0 1 0,0-1 0,0 1 0,1-1 0,-1 1 1,0-1-1,0 1 0,0 0 0,1-1 0,-1 1 0,0-1 0,0 1 0,1 0 1,-1-1-1,0 1 0,1-1 0,-1 1 0,0 0 0,1 0 0,-1-1 0,1 1 1,-1 0-1,0 0 0,1-1 0,-1 1 0,1 0 0,-1 0 0,1 0 0,-1 0 1,1 0-1,-1 0 0,1 0 0,-1 0 0,1 0 0,-1 0 0,1 0 0,0 1 14,1 0 0,-1 1-1,0-1 1,0 1-1,1-1 1,-1 1-1,0 0 1,-1-1-1,1 1 1,0 0-1,0 0 1,-1-1 0,1 1-1,-1 0 1,0 0-1,1 0 1,-1 0-1,0 3 1,1 46 382,-1-36-303,-1 10 45,0-16-101,1 0 1,0 0-1,0 0 0,1 0 0,2 12 0,4-8 11,-7-12-41,1 1 1,0-1-1,0 0 0,-1 1 0,1-1 0,-1 1 0,1-1 0,-1 1 0,1-1 1,-1 1-1,0 0 0,0 1 0,0 5 11,2 8-76,-2-15 49,0-1 1,1 1 0,-1-1 0,0 1 0,1-1 0,-1 1 0,1-1-1,-1 0 1,1 1 0,-1-1 0,1 0 0,-1 1 0,1-1 0,-1 0 0,1 0-1,-1 1 1,1-1 0,0 0 0,-1 0 0,1 0 0,-1 0 0,1 0-1,-1 0 1,1 0 0,1 0 0,-1 0-35,1 0 0,0 0-1,-1-1 1,1 1 0,0 0 0,-1-1-1,1 0 1,-1 1 0,1-1 0,-1 0-1,1 1 1,-1-1 0,2-1 0,5-3-215,2 0-355,-8 5 551,-1-1 1,1 1 0,-1-1-1,0 1 1,1-1-1,-1 0 1,0 0 0,1 0-1,-1 0 1,0 0-1,0 0 1,0 0 0,0 0-1,0-1 1,1-1-1,5-7-205,0 0-73,10-19 0,-3-1 312,14-41-1,-23 55 166,-1 1 0,0-1 0,-1 0 0,2-28 0,-5 9 1263,0 24-355,0 21-373,-1-4-594,1 0 1,-1 1-1,0-1 1,0 0-1,-3 8 1,2-7-64,0 0 1,1-1-1,0 1 1,0 0-1,0 10 1,1 105 506,0-91-395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33:02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16 214 832,'-13'0'251,"13"0"-250,0 0 1,0 0 0,0 0 0,0 0 0,0 0-1,0 0 1,0 0 0,0 0 0,0 0-1,0 0 1,-1 0 0,1 0 0,0 0 0,0 0-1,0 0 1,0 0 0,0 0 0,0 0-1,0 0 1,0 0 0,0 0 0,0 0 0,0 0-1,-1 0 1,1 0 0,0 0 0,0 0-1,0-1 1,0 1 0,0 0 0,0 0 0,0 0-1,0 0 1,0 0 0,0 0 0,0 0-1,0 0 1,0 0 0,0 0 0,0 0 0,0 0-1,0-1 1,0 1 0,0 0 0,0 0-1,0 0 1,0 0 0,0 0 0,0 0 0,0 0-1,0 0 1,0 0 0,0 0 0,0-1-1,0 1 1,0 0 0,0 0 17,0-1 0,0 1 0,0-1 1,0 1-1,0-1 0,0 1 0,0 0 0,0-1 0,0 1 1,0-1-1,0 1 0,0-1 0,1 1 0,-1 0 0,0-1 0,0 1 1,0-1-1,1 1 0,-1 0 0,0-1 0,1 1 0,-1 0 1,0-1-1,1 1 0,-1 0 0,0-1 0,1 1 0,-1 0 0,1 0 1,-1 0-1,0-1 0,1 1 0,-1 0 0,1 0 0,-1 0 1,1 0-1,-1 0 0,1 0 0,-1 0 0,0 0 0,1 0 0,-1 0 1,1 0-1,-1 0 0,1 0 0,1 0 53,0 0 0,0 0 1,-1 0-1,1-1 0,0 1 0,0 0 0,-1-1 0,3 0 1,3-2 33,0 0 0,0 0 0,0 1 0,13-2 0,-10 2 46,1-1 0,16-6 0,-15 5 54,-1 0-1,1 1 1,0 1-1,0 0 1,23-1-1,-28 3-90,0 0 1,-1 1-1,1 0 0,-1 0 1,13 4-1,-16-4-102,0 0 1,0 0 0,0 1-1,0-1 1,0 1-1,0 0 1,-1 0 0,1 0-1,-1 0 1,0 0-1,1 1 1,3 4-1,-2 0 38,0 0-1,0 1 0,-1-1 0,0 1 1,0-1-1,-1 1 0,1 0 0,-2 0 0,1 0 1,-1 0-1,0 15 0,-1 81 222,0-98-241,-1 1 0,1-1 0,-1 1 0,0-1 0,-5 13 0,2-3 60,0 1-21,3-13-29,0 1 1,0-1 0,0 0 0,0 0 0,-1 1 0,1-1 0,-1 0-1,0 0 1,-1 0 0,1 0 0,-1-1 0,-4 6 0,6-9-22,1-1 0,-1 0 0,1 0 1,0 1-1,-1-1 0,1 0 0,0 0 0,0 0 0,0 0 1,0 1-1,0-1 0,0 0 0,0-2 0,0 0-22,0 0-1,1 0 1,-1 0-1,1 0 0,0 0 1,-1 0-1,4-5 0,2-12 19,-3 1 40,-3 13-35,1 0 0,0 1 0,0-1 0,1 1 0,-1-1 0,1 1 0,0 0 0,6-10 0,6-10 27,16-38 0,-27 56-49,0 0-1,1 0 1,0 1-1,0 0 1,10-11-1,-2 2-69,1-3-160,-10 13 159,1 0 1,-1 0 0,1 0 0,8-7-1,-9 10 41,-1 1 0,0-1 0,1 1 0,-1 0 0,1 0-1,-1 0 1,1 0 0,0 0 0,-1 1 0,1-1 0,0 1 0,-1 0 0,7 0-1,16 0-85,-14 2 352,-9-1-226,-1 0 1,1 0-1,-1 0 0,1 0 1,0 0-1,-1 0 1,0 0-1,1 0 1,-1 1-1,0-1 0,0 0 1,1 1-1,-1-1 1,0 1-1,-1 0 1,1-1-1,0 1 0,0 0 1,-1-1-1,1 1 1,-1 0-1,1 0 0,-1 0 1,0-1-1,0 1 1,0 0-1,0 0 1,0 0-1,0 2 0,0 178 605,0-178-580,0 1 0,0-1 0,0 1 0,1-1 0,-1 1 0,1-1 0,1 1 0,-1-1 0,0 0 0,1 0 0,0 0 0,3 6 0,-4-9-26,-1 0 0,1-1-1,-1 1 1,1 0-1,-1-1 1,1 1 0,0 0-1,-1-1 1,1 1 0,0-1-1,-1 1 1,1-1-1,0 1 1,0-1 0,0 0-1,-1 1 1,1-1-1,0 0 1,0 0 0,0 1-1,0-1 1,-1 0 0,1 0-1,0 0 1,0 0-1,0 0 1,0 0 0,0 0-1,0-1 1,-1 1 0,1 0-1,1-1 1,2-1 13,1 0 0,-1 0 1,0-1-1,0 0 0,4-3 0,0 0-5,27-21-25,-1-1-1,-1-2 1,34-39 0,-47 46-156,37-50-321,-20 19-47,2 15 133,-33 30 244,-1 1 1,9-18-1,-11 19 103,0 1 1,0 0-1,1 0 0,0 0 0,6-6 0,-7 8 21,1 1 1,0-1 0,0 1-1,0 0 1,1 0-1,-1 0 1,1 1 0,8-4-1,6 14 256,-8-7-135,-11-1-78,1 0 0,0 1 1,0-1-1,0 0 1,-1 0-1,1 0 1,0 0-1,0 1 1,0-1-1,-1 0 1,1 1-1,1 0 1,-1 0 15,0 0 0,0 0 0,0 0 1,-1 1-1,1-1 0,0 0 0,-1 0 1,1 1-1,-1-1 0,1 1 1,-1-1-1,1 2 0,1 6 34,1 0-1,-1 0 0,0 0 0,-1 0 1,1 0-1,-2 0 0,1 1 0,-2-1 1,-1 15-1,-8 21 244,5-1-123,0-22-180,2-11 0,1-1 0,1 1 0,-1 15 0,2-15 60,-1 0-1,0-1 0,0 1 0,-1-1 0,0 1 1,-7 16-1,0-1 55,-8 36 0,15-54-116,0 12 18,2-17-9,0 0 1,0 1 0,0-1-1,-1 0 1,1 1-1,-1-1 1,-1 4-1,-2 3-5,2-7-100,1 1-1,0-1 0,0 0 1,0 0-1,0 1 0,0-1 0,0 5 1,1-5-399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33:47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2400,'0'0'896,"0"0"-704,0 16-64,0-16 1152,16 16-736,-16-1 480,0 1-576,0 15-128,0 0-192,0 0 64,0-15-128,-16 31 256,16-32-192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45:41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2912,'0'0'923,"5"0"-550,19-2 0,-16-2-23,4 0 319,20 12 152,-23-7-572,1 0-1,-1 0 0,1-1 1,-1 0-1,1 0 0,16-3 1,26-4 345,65 1 1,1108 6-174,-1193 0-1071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45:42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1014 3488,'-13'13'1115,"14"-13"-348,6 3-1108,1-6 5221,-5-1-4707,0 2-108,0-1 0,0 0-1,-1 0 1,1 0 0,-1-1 0,0 1-1,0-1 1,0 1 0,0-1 0,2-7-1,-2 4 0,0 1-3,0 0 0,0-1 0,0 1 0,-1-1 0,0 0 0,0-9 0,-1 6 19,0 0 0,2-12 0,9-19 43,-6-27-155,5 1-6,-4-9 102,4 1 0,-8 48 14,2 1 0,0 0 0,2 0 0,14-41 0,6 16 135,-15 23-91,-7 17-76,-1 1-1,2 0 1,-1 1 0,2-1 0,-1 1 0,9-11 0,18-16 306,58-50 0,-79 78-328,19-12 0,7-4-110,-25 15 61,-6 4 12,0-1-1,1 2 1,0-1-1,0 1 1,8-4-1,-13 7 18,-1 0-1,1 1 1,-1-1-1,1 1 1,0 0-1,-1-1 1,1 1-1,-1 0 1,1 0-1,0 0 1,-1 0 0,1 0-1,0 0 1,-1 1-1,1-1 1,-1 1-1,1-1 1,-1 1-1,1-1 1,-1 1-1,1 0 1,-1 0 0,1-1-1,-1 1 1,0 0-1,1 0 1,-1 1-1,0-1 1,0 0-1,0 0 1,0 0-1,1 3 1,1 0 35,-1 0 0,0 0-1,0 1 1,-1-1 0,1 1 0,-1-1-1,0 1 1,0-1 0,-1 1 0,1 8 0,-1-11-19,0 0 1,0 0-1,-1 0 1,1 0 0,0 0-1,-1 0 1,1 0-1,-1 0 1,0 0-1,0 0 1,0 0 0,0-1-1,0 1 1,0 0-1,0-1 1,0 1 0,-1 0-1,1-1 1,0 0-1,-3 2 1,-6 8 91,4-4-60,1 1-15,-1 0 0,1-1 0,-2 0-1,1 0 1,-1 0 0,0-1 0,-1 0 0,1-1 0,-12 7 0,-43 32 70,59-42-119,1 0 1,-1 0 0,0-1 0,0 1 0,0-1 0,0 0 0,0 0 0,0 0 0,0 0 0,0 0 0,0-1 0,-6 1 0,8-1-3,1 0 1,-1-1 0,1 1-1,-1 0 1,1 0-1,-1 0 1,1 0 0,-1 0-1,1 1 1,-1-1 0,1 0-1,-1 0 1,1 0 0,-1 0-1,1 0 1,-1 1 0,1-1-1,-1 0 1,1 1 0,-1-1-1,1 0 1,0 1 0,-1-1-1,1 0 1,-1 1 0,1-1-1,0 0 1,-1 1 0,1-1-1,0 1 1,0-1 0,-1 2-1,1-2 13,1 1-1,-1-1 1,0 0 0,0 1-1,1-1 1,-1 1 0,0-1-1,1 1 1,-1-1 0,0 0-1,1 1 1,-1-1-1,0 0 1,1 1 0,-1-1-1,1 0 1,-1 1 0,1-1-1,-1 0 1,1 0 0,-1 0-1,1 0 1,-1 1 0,1-1-1,-1 0 1,1 0-1,-1 0 1,1 0 0,-1 0-1,1 0 1,-1 0 0,2-1-1,-1 1-1,1 1-1,-1-1 1,1 0-1,0 0 1,-1 1-1,1-1 1,-1 1-1,1-1 1,-1 1-1,0 0 1,1-1-1,0 2 1,11 4-144,13 0-29,-20-5 146,-1 2 0,1-1 0,-1 1 0,0-1 0,0 1 0,0 1 0,8 6 0,-13-9 39,1-1-1,0 0 0,-1 1 0,1-1 1,0 1-1,-1-1 0,1 1 1,-1 0-1,1-1 0,-1 1 1,1 0-1,-1-1 0,0 1 0,1 0 1,-1-1-1,0 1 0,0 0 1,1 0-1,-1-1 0,0 1 1,0 0-1,0 0 0,0 0 0,0-1 1,0 1-1,0 1 0,-1-1 38,0 0 0,-1 0 1,1 0-1,0 0 0,0 0 0,-1 0 0,1 0 0,0 0 0,-1 0 0,-2 0 0,-4 3 93,-8 6 161,13-8-262,0 0-1,0 0 1,0 0 0,-1 0 0,1-1-1,-1 1 1,1-1 0,-4 1 0,-35 3 527,20 1-309,15-4-190,1-1 0,0 1-1,0-1 1,0-1 0,-8 1 0,-25-1-29,36 0-94,1 0-1,-1 0 1,1 0 0,0-1 0,-1 1 0,1-1-1,-5-1 1,7 2 21,-1 0 0,1-1-1,0 1 1,-1 0 0,1 0 0,-1-1-1,1 1 1,0 0 0,-1 0 0,1-1-1,0 1 1,-1 0 0,1-1 0,0 1-1,-1-1 1,1 1 0,0 0-1,0-1 1,-1 1 0,1-1 0,0 1-1,0-1 1,0 0 0,7-4-2807,-6 4 2697,-1 0 0,1 1 1,-1-1-1,0 0 0,0 0 0,1 0 0,-1 1 0,0-1 0,0 0 0,0 0 0,0 0 0,0 0 1,0-1-1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45:46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63 1888,'-13'-26'613,"12"24"-544,0 1 1,1-1-1,-1 0 0,1 1 0,-1-1 0,1 0 0,0 1 0,-1-1 1,1 0-1,0 0 0,0 1 0,0-1 0,1 0 0,-1-2 0,1-4 3326,-3 13-3182,-27 41 433,25-34-402,0-1-1,1 1 1,-3 15 0,3-12 52,-8 25 1,-1-12-113,9-22-177,0 0 0,0 0 0,1 0-1,0 1 1,0-1 0,1 1 0,-1 0-1,1 8 1,1-7-10,1 10 6,0-17 1,0 0 0,0 0 1,0 0-1,0 0 1,0 0-1,0-1 1,0 1-1,0 0 1,0-1-1,0 1 1,2 0-1,-2 0-2,0 0-1,1-1 0,-1 1 1,0-1-1,0 1 1,0-1-1,0 1 0,1-1 1,-1 0-1,0 0 0,0 1 1,1-1-1,-1 0 0,0 0 1,0 0-1,1-1 1,-1 1-1,0 0 0,0 0 1,1-1-1,-1 1 0,0 0 1,0-1-1,0 1 0,2-2 1,14-4-80,-14 5 18,0 0 1,1-1-1,-1 1 1,0-1 0,0 1-1,0-1 1,0 0-1,0 0 1,0-1-1,-1 1 1,1-1 0,-1 1-1,4-5 1,-4 3 22,0 1 1,0-1-1,1 1 0,-1 0 1,1 0-1,0 0 1,0 0-1,0 1 1,0-1-1,0 1 0,0 0 1,1-1-1,4-1 1,18-7-42,-18 7 76,-7 3 2,0 1 0,-1 0-1,1 0 1,0-1 0,0 1 0,0 0 0,0 0 0,0 0 0,0 0 0,0 0 0,0 0-1,0 1 1,0-1 0,0 0 0,0 0 0,0 1 0,-1-1 0,1 0 0,0 1 0,0-1-1,0 1 1,0-1 0,-1 1 0,1 0 0,0-1 0,0 2 0,6 2 141,105 45 1881,-100-44-1948,2-2 0,-1 0 0,0 0 0,0-2 0,1 1 0,-1-2 0,22-1 0,-7 1 6,-12 0-19,0-2 0,-1 1 0,1-2 0,28-8 0,-37 9-13,0 0 0,-1-1 1,1 0-1,0 0 0,-1 0 1,0-1-1,0 0 0,0 0 1,0-1-1,-1 0 0,0 0 1,9-10-1,-3-6 304,-6 13-270,-2 5-60,-1 0-1,0 0 0,0 0 0,0 0 0,-1 0 0,1 0 1,-1 0-1,0-1 0,0 1 0,0-1 0,0 1 0,0 0 0,0-5 1,-1-60 266,-1 64-319,1 0 1,-1 0-1,1 1 1,-1-1 0,0 0-1,0 0 1,-1 0-1,1 1 1,-4-7 0,4 10-15,1-1 0,0 1 0,0-1 0,-1 1 0,1-1 0,0 1 0,0-1 0,0 1 0,0-1 0,0 1 0,0-1 1,0 1-1,0-1 0,0 1 0,0-1 0,0 1 0,0-1 0,0 1 0,0-1 0,0 1 0,0-1 0,1 1 0,-1 0 0,0-1 1,1 0-1,-1 1-16,1-1 1,0 1-1,0 0 0,-1-1 1,1 1-1,0 0 1,0 0-1,0 0 1,0-1-1,-1 1 0,1 0 1,0 0-1,2 1 1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45:47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48 639 1888,'-39'65'613,"38"-64"-597,0 0-1,0 0 0,0 0 1,1 0-1,-1 0 0,1 1 1,-1-1-1,1 0 0,-1 0 1,1 0-1,0 1 0,-1-1 1,1 0-1,0 0 0,0 3 1,0 66 832,0-69-794,0 0 1,0-1-1,0 1 1,0 0-1,0-1 1,0 1-1,0 0 1,1-1-1,-1 1 1,0 0-1,0-1 1,1 1-1,-1 0 1,0-1 0,1 1-1,-1-1 1,1 1-1,-1-1 1,1 1-1,-1-1 1,1 1-1,-1-1 1,1 1-1,-1-1 1,2 1-1,-1-1 40,0 1 0,0-1 0,1 0-1,-1 0 1,0 0 0,0 0 0,0 0-1,0 0 1,0 0 0,1-1 0,-1 1-1,0 0 1,0 0 0,0-1 0,0 1-1,0-1 1,0 1 0,0-1 0,0 0-1,2 0 1,6-7 85,-1-1 1,0 0-1,0 0 0,11-17 1,4-4-240,31-48-10,-12 15 82,77-118-34,-76 92 92,-21 40-17,7-6 70,-18 27 60,-7 17-89,0 0 0,1 0 0,0 1 0,1-1 0,8-10-1,-5 10 75,8-12 267,-11 5-163,-2 1-24,-4 17-237,1 0 1,-1-1 0,0 1-1,0-1 1,0 1-1,0 0 1,1-1 0,-1 1-1,0 0 1,0-1-1,1 1 1,-1 0 0,0 0-1,1-1 1,-1 1-1,0 0 1,1 0 0,-1-1-1,0 1 1,1 0-1,-1 0 1,1 0 0,-1 0-1,0-1 1,1 1-1,0 4 55,0-1 0,0 1 0,-1 0 0,1 0 0,-1-1-1,0 1 1,-1 6 0,1-4 26,-1 6-12,0 0 0,-2 0 1,1 0-1,-1 0 0,-1-1 0,0 1 0,-11 20 0,8-15-39,-1 1-1,-4 19 1,7-6 60,2-21-74,2-8-24,1-1 0,-1 0 0,1 0 0,0 0 0,-1 0 0,1 1 0,0-1 0,-1 0 0,1 0 0,0 1 0,0-1 0,0 0 0,0 0-1,0 1 1,0-1 0,1 0 0,-1 0 0,0 1 0,1-1 0,-1 0 0,1 0 0,-1 0 0,1 1 0,0-1 0,-1 0 0,2 1 0,-1-1-2,-1-1 0,1 0 1,-1 1-1,1-1 1,0 0-1,-1 1 0,1-1 1,0 0-1,-1 1 0,1-1 1,0 0-1,-1 0 1,1 0-1,0 0 0,0 0 1,-1 0-1,1 0 1,0 0-1,-1 0 0,1 0 1,1-1-1,3 1 1,2-1-52,0 0 0,0 0 0,0 0 1,-1-1-1,1 0 0,0-1 0,-1 1 1,0-1-1,1 0 0,-1-1 0,0 1 1,7-7-1,1-2-186,0 0 1,0-1-1,21-26 0,-23 21 137,-1 0 0,15-31 0,0-1 124,-23 45-1,-1-1 0,1 1 0,-1-1 0,0 0 0,1-8 0,-2 11 22,-1 0 0,1 0-1,0 0 1,0 0-1,0 0 1,0 0-1,1 1 1,-1-1 0,1 0-1,3-4 1,-2 4 412,-6 9-26,0 3-174,0 0 1,0 0-1,1 1 0,-2 15 0,-2 7 0,-1 6 71,-4 56 1,12-86-319,-1 0-1,4 15 1,-2-14-258,0-1 0,0 16 0,-2-17-517,1 0 0,0 1 0,0-1 1,1 0-1,4 12 0,-4-14-66,0 13-2066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45:47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11 172 3232,'-5'0'292,"0"0"306,6-1-186,21-1 25,-10-4-139,-11 5-251,1 0-1,-1 0 1,1 0 0,-1 1 0,1-1 0,0 1 0,0-1 0,-1 1 0,1-1 0,0 1 0,0 0 0,-1 0 0,1 0 0,2 0 0,346-16 3494,-72-12-3002,-195 24-458,146-10 249,197-33 534,-405 44-843,186-25 80,-162 21 331,1 2 0,53 1 0,-76 4-6,-20 0-902,-16 0-1815,-13 0-2248,-5 0 1329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45:48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32 2912,'0'-1'139,"0"-1"1,-1 0 0,1 1-1,0-1 1,-1 1-1,1-1 1,-1 0-1,1 1 1,-1-1-1,1 1 1,-1 0 0,0-1-1,0 1 1,0-1-1,0 1 1,0 0-1,-2-2 1,0 0 537,3 3 134,-3 0-246,3 0-541,0 0 1,-1 0-1,1 0 1,-1 0-1,1 0 0,0 0 1,-1 0-1,1 0 0,-1 0 1,1 0-1,-1 0 0,1 1 1,0-1-1,-1 0 0,1 0 1,0 0-1,-1 1 0,1-1 1,0 0-1,-1 0 0,1 1 1,0-1-1,-1 0 1,1 1-1,0-1 0,0 0 1,-1 1-1,1-1 0,0 0 1,0 1-1,-5 6 234,-6-2 73,4 8-54,-14 5 315,20-16-554,0 0-1,0 0 1,1 0-1,-1 0 1,0 0-1,1 0 1,-1 3-1,-1 5 58,1-6-67,-2 8 33,0 1 0,1-1 0,-2 22 0,4 75-194,1-105 152,0 0-1,-1 0 1,2 0 0,-1-1 0,0 1 0,1 0 0,0-1-1,-1 1 1,1-1 0,1 0 0,-1 1 0,0-1 0,1 0 0,5 5-1,-6-8-5,-1 0 0,1-1 0,0 1 0,-1 0 0,1 0 0,-1-1 0,1 1 0,-1-1 0,1 1 0,-1-1 0,2-1-1,11-3-23,-11 4-27,1 0-1,-1 0 1,0-1-1,0 0 1,1 1-1,-1-1 1,0 0 0,-1 0-1,1-1 1,0 1-1,-1 0 1,1-1-1,2-4 1,8-13-509,-7 9 347,1 0 0,17-20 0,-13 21 206,-9 9-22,0-1-1,0 0 1,0 1-1,0-1 0,-1 0 1,1 0-1,-1 0 1,1 0-1,-1 0 1,2-3-1,7-8-52,-10 12 78,1 1-1,-1 0 1,1-1 0,-1 1 0,0 0 0,1 0 0,-1-1 0,0 1 0,1 0-1,-1 0 1,1 0 0,-1-1 0,1 1 0,-1 0 0,1 0 0,-1 0-1,1 0 1,-1 0 0,0 0 0,1 0 0,-1 0 0,1 0 0,-1 0-1,1 1 1,-1-1 0,1 0 0,-1 0 0,1 0 0,-1 0 0,0 1 0,1-1-1,-1 0 1,0 0 0,1 1 0,0 0 0,-1-1-8,5 13 441,-3-10-369,0 0-1,1 0 1,-1 0 0,1 0-1,5 5 1,3 2 57,-11-10-130,4 4 31,0 0 0,0 0-1,0-1 1,9 6 0,15-2 172,-4 4-48,-15-10-89,0 0 1,0-1 0,1 0-1,-1-1 1,0 0 0,0 0-1,1-1 1,-1 0 0,9-4-1,-14 5-34,-1 0-1,1 0 1,0-1-1,-1 0 1,1 1-1,-1-1 1,1-1-1,-1 1 1,0 0-1,0-1 0,0 0 1,-1 1-1,4-5 1,10-10 146,-14 15-165,-1 0 0,1 0 1,-1 0-1,1 0 0,-1 0 0,0 0 1,0 0-1,0 0 0,0-1 0,0 1 0,0-1 1,-1 1-1,1 0 0,-1-1 0,1 1 1,-1-1-1,0 1 0,0-1 0,0 1 0,-1-1 1,1 1-1,0-1 0,-1 1 0,-1-5 1,-3 1-174,4 5 60,0 0 0,0 0 0,0 0 0,0 0 0,0 0 0,0 0 0,0 0 0,1 0 0,-1-1 0,0 1 0,0-2 0,-9-18-2183,7 16 662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45:49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1 468 4576,'0'39'1450,"2"-19"-868,9 35-145,-10-47-125,0 0-1,1 0 1,5 13-1,3 12 800,-10-31-1061,1 3 18,0-1 0,1 1-1,-1-1 1,1 0 0,0 1 0,0-1 0,0 0 0,0 0 0,1 0 0,0-1-1,4 6 1,-3-4-8,-1-1 1,0 1-1,0 0 0,-1 0 0,1 0 0,-1 0 0,2 6 0,1 1 41,-5-12-92,0 1 1,0-1 0,0 0 0,0 1 0,0-1 0,0 0-1,0 0 1,1 0 0,-1 1 0,0-1 0,0 0 0,0 0-1,0 1 1,0-1 0,1 0 0,-1 0 0,0 0-1,0 0 1,0 1 0,1-1 0,-1 0 0,0 0 0,0 0-1,1 0 1,-1 0 0,0 0 0,0 0 0,1 1 0,-1-1-1,0 0 1,1 0 0,-1 0 0,0 0 0,0 0 0,1 0-1,-1 0 1,1-1 0,3 2 69,-3-1-66,0 0-1,0 0 1,0 0 0,0 0-1,0 0 1,0 0-1,0 0 1,0 0-1,0 0 1,0-1-1,2 0 1,-2 1 0,-1-1 0,1 0 0,0 1 0,-1-1 0,1 0 0,-1 1 0,1-1 0,-1 0-1,1 0 1,-1 1 0,0-1 0,1 0 0,-1 0 0,0 0 0,0 0 0,1 0 0,-1 1 0,0-1 0,0 0 0,0 0 0,0 0 0,0-1 0,2-22 67,9 1-27,-9 9-30,-1-1-1,0 1 1,-2-24-1,1 17-67,2-28 0,2 18 5,0 3 9,1-37 1,-4 35-22,8-43 0,-6 54 7,0-7-46,2 1 0,0 1 1,15-42-1,-15 56 31,-1-1-1,1 1 1,1 0-1,0 1 1,0-1-1,1 1 1,0 0-1,10-9 1,-12 14-3,1 0 0,-1 0 0,1 0 0,0 1 0,7-4-1,-7 5 32,-3 1 71,0 0-1,0 0 1,0 1 0,0-1-1,0 1 1,0 0-1,1 0 1,-1 0-1,0 0 1,0 1 0,0-1-1,6 3 1,29 10 360,-31-10-330,1-1 0,-1 1 0,0-1-1,1-1 1,-1 1 0,1-1 0,-1 0 0,11-1-1,36 3 338,-35 0-292,14 2 49,13-10 21,-28 2-90,27 0 1,-40 3-75,24 1 77,0-2-1,1-1 0,-1-1 0,31-7 1,-35 3-4,28-2 0,-38 7 29,0 0-1,-1-2 1,0 1 0,1-2 0,24-10 0,-30 9-3,-6 4-236,-1 1-1,0 0 1,1-1-1,-1 1 0,1 0 1,4-1-1,-9 3-226,0-1-1,-1 0 1,1 1 0,0-1-1,0 0 1,0 0 0,-4-1 0,-2 0-507,-10 1-925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45:49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79 569 3488,'-51'26'1115,"50"-26"-1104,1 0 1,-1 0-1,1 0 1,-1 0 0,1 0-1,-1 0 1,1 0 0,-1 1-1,1-1 1,-1 0 0,1 0-1,0 1 1,-1-1 0,1 0-1,0 0 1,-1 1 0,1-1-1,0 0 1,-1 1-1,1-1 1,0 1 0,-1-1-1,1 0 1,0 1 0,0-1-1,0 1 1,-1-1 0,1 1-1,0-1 1,0 1 0,0-1-1,0 1 1,0-1 0,0 1-1,0-1 1,0 1 0,0 0-1,0 3 44,0 1 0,-1 0 0,1 0 0,-1 0 0,0 0 0,0-1 0,-1 1 0,0 0 0,-3 6-1,4-8 58,0 0 0,1 0-1,-1-1 1,1 1 0,0 0-1,-1 0 1,1 0-1,1 0 1,-1 0 0,0 0-1,1 0 1,-1 0 0,2 3-1,-1-5-82,-1-1 0,1 0 1,-1 0-1,1 1 0,-1-1 0,1 0 0,-1 0 0,1 0 1,-1 0-1,1 0 0,0 1 0,-1-1 0,1 0 0,-1 0 1,1 0-1,-1-1 0,1 1 0,0 0 0,-1 0 0,1 0 0,-1 0 1,1 0-1,-1-1 0,1 1 0,-1 0 0,1 0 0,-1-1 1,1 1-1,-1 0 0,1-1 0,-1 1 0,1-1 0,20-19 450,-13 11-469,83-95 267,-80 90-250,-1-1 0,-1 0 0,14-29 0,-14 26-7,9-18 14,-7 16 17,-1 0 0,11-34 0,0-21 50,-5 34-7,-11 31-55,0 0-1,-1-1 1,-1 1 0,5-23 0,-6 17 42,12-59 435,-13 63-156,1-22-1,-2 26-122,-1 36 45,2-11-152,-1 3 50,-3 34 0,-8 6 12,6 0-74,-2-24-50,5-28-50,0 0-1,1 0 1,0 0 0,0 0 0,1 0-1,0 0 1,0 0 0,1 0-1,2 11 1,5 10 35,-14-11 22,7-16-56,-1-1 0,0 1 0,1 0 0,-1 0 0,1 0 0,0-1 0,0 1 0,-1 0 0,3 2 0,-3-3-9,1-1-1,-1 1 1,0-1 0,1 1 0,-1-1-1,1 1 1,-1-1 0,0 1 0,1-1-1,-1 1 1,1-1 0,-1 1 0,1-1-1,0 0 1,-1 1 0,1-1 0,-1 0-1,1 0 1,-1 0 0,1 1 0,0-1 0,-1 0-1,1 0 1,0 0 0,-1 0 0,1 0-1,0 0 1,-1 0 0,1 0 0,-1 0-1,1 0 1,0-1 0,3 0-46,-1-1 0,0-1 0,0 1 1,-1 0-1,1 0 0,0-1 0,-1 0 0,1 0 0,-1 1 1,0-1-1,0 0 0,0-1 0,-1 1 0,1 0 0,1-5 1,1-5-108,0-1 1,3-23 0,1-2 107,54-148-381,-52 153 256,-9 30 129,0 0 0,0 0 1,0 0-1,0 0 0,1 0 0,-1 1 0,1-1 0,0 0 0,5-5 0,-5 6 127,-2 8 117,1 40 504,0-5-441,-5 55 1,-1-65-223,1-8-7,0 35 1,4 83-1461,0-140 1385,0 0 0,-1 0 1,1 0-1,0 0 1,0 0-1,0 0 0,0 1 1,0-1-1,0 0 1,0 0-1,0 0 0,0 0 1,0 0-1,0 0 1,0 0-1,0 0 0,0 0 1,0 0-1,0 1 1,1-1-1,-1 0 0,0 0 1,0 0-1,0 0 1,0 0-1,0 0 0,0 0 1,0 0-1,0 0 1,0 0-1,0 0 0,0 0 1,0 0-1,0 0 1,0 0-1,0 1 0,1-1 1,-1 0-1,0 0 1,0 0-1,0 0 0,0 0 1,0 0-1,0 0 1,0 0-1,0 0 0,0 0 1,0 0-1,0 0 1,1 0-1,-1 0 0,0 0 1,0 0-1,0 0 1,0 0-1,0-1 0,13 1-3012,3 0 950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45:50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278 18 4896,'-26'-13'1584,"24"12"-1499,0 1 0,1-1 1,-1 1-1,0-1 0,1 1 1,-1-1-1,0 1 0,0 0 1,0 0-1,1 0 0,-1 0 1,0 0-1,0 0 0,-2 1 1,-4 0 319,-1-1-152,6-1-165,-1 1 0,1 0 0,0 0 0,0 0 0,-1 1 0,1-1 0,0 1 0,0 0 0,0 0 0,0 0 0,0 0 0,0 0 0,0 1 0,0-1 0,0 1 0,-3 2 0,-13 7 350,13-9-347,1 1-1,0 0 1,0 0-1,0 0 1,-9 9 0,7-4-35,0 0 0,1 1 0,1 0 1,-1 0-1,1 0 0,1 1 0,-5 11 0,-20 77 391,25-83-378,1 0 0,1-1 1,0 1-1,0 29 1,3-33-48,1 0 0,0-1 0,0 1-1,1-1 1,0 1 0,1-1 0,7 16 0,-2-6 85,-7-15-57,0-1 0,0 1 0,0 0 0,0-1 0,1 0 0,0 1 0,0-1 0,0 0 0,0 0 0,1-1 0,-1 1 1,6 3-1,-4-4-182,1-1 0,0 1-1,0-1 1,0-1 0,0 1 0,0-1 0,0 0 0,1 0 0,-1-1 0,0 0 0,11 0 0,-9-1-678,-8 2 729,1-1 0,-1 0 0,1 0 1,-1 0-1,1 0 0,-1 0 0,1 0 0,-1 0 0,1 0 0,-1 0 0,1 0 1,0 0-1,-1 0 0,1-1 0,-1 1 0,1 0 0,-1 0 0,1 0 1,-1-1-1,0 1 0,1 0 0,-1-1 0,1 1 0,-1 0 0,1-1 0,-1 1 1,0 0-1,1-1 0,-1 1 0,0-1 0,0 1 0,1-1 0,-1 1 0,0-1 1,0 1-1,0-1 0,1 1 0,-1-1 0,0 1 0,0-1 0,0 1 1,0-1-1,0 1 0,0-1 0,0 0 0,0 1 0,0-1 0,-1 0 0,1-15-1449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45:50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63 3072,'-16'-16'1120,"16"16"-864,0 0-64,0 0 1088,0 0-736,0 0 992,16 0-896,0 0 96,15 0-416,0 0 0,0-15-192,16-1-1056,-16 1 512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33:48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0 110 3232,'0'-16'1456,"3"16"-1147,0 0-142,-1-1 1,1 1-1,-1-1 0,0 0 0,1 1 0,-1-1 1,5-3-1,16-6 282,0-1-275,-15 8-113,-1-1 0,15-4 0,6 3 190,-5-5-65,16 4 49,-5-4-91,26-6-32,-58 16-95,0-1 0,1 1 0,-1-1 0,0 1-1,0 0 1,1 0 0,-1 0 0,0 0 0,1 0 0,-1 1 0,0-1 0,0 1-1,1-1 1,2 2 0,-5-1 0,1-1 0,0 0 0,0 1 0,-1-1 0,1 0-1,0 1 1,-1-1 0,1 1 0,-1-1 0,1 1 0,0-1 0,-1 1 0,1 0-1,-1-1 1,0 1 0,1 0 0,-1-1 0,1 1 0,-1 0 0,0-1 0,0 1-1,1 0 1,-1 0 0,0 0 0,0-1 0,0 1 0,0 0 0,0 0-1,0-1 1,0 1 0,0 0 0,0 0 0,0 0 0,0-1 0,-1 1 0,1 0-1,0 0 1,0-1 0,-1 2 0,-1 1 35,-1 1 0,1-1 0,-1 0 0,1 0 0,-1 0 0,-3 2 0,1-1 48,1 1-1,-1-1 1,-4 8 0,-36 48 6,25-31-170,-6-9 59,5 6 26,-23 8 11,36-27-28,5-4-6,-1 0-1,1 1 1,0-1 0,1 1-1,-4 3 1,1 6-68,-2-8 36,7-5 31,-1 0 1,1 0 0,0 1-1,-1-1 1,1 0 0,0 0-1,-1 1 1,1-1 0,0 0 0,-1 0-1,1 1 1,0-1 0,0 0-1,-1 1 1,1-1 0,0 1-1,0-1 1,0 0 0,-1 1-1,1-1 1,0 0 0,0 1-1,0-1 1,0 1 0,0-1-1,0 1 1,0-1 0,0 0-1,0 1 1,0 0 0,0 1-30,16-2 186,10 1-86,-16 0-13,1-1 0,-1 0-1,0-1 1,16-2 0,5-8-45,0 9-36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45:54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31 4064,'0'0'1504,"0"0"-1184,-16 0-64,16 0 928,0 0-704,0 0 160,16 0-384,0 0 320,-1 0-320,16 0 96,-15-15-224,31 15-64,-16 0-32,0-16 224,0 16-128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45:55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4576,'0'15'1664,"0"-15"-1280,31 0-96,-15 0 192,0 0-320,-1 0 0,1 0-96,-1 0 32,17 0-64,-17 0-1280,1 0 672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45:56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1186 1248,'-9'-9'263,"6"10"-81,9 11 96,-3-6-137,0 5 1054,-2-5-864,-1 0 0,2 0 0,2 9 1,2 11 588,-1 4-288,8 34 453,49 164-344,-43-160-479,-19-67-272,2 7 162,1 0 0,0-1-1,1 1 1,-1 0 0,8 9 0,-11-17-130,0 1 0,1-1 0,-1 1 0,0-1-1,1 1 1,-1-1 0,0 0 0,0 1 0,1-1 0,-1 1 0,0 0 0,0-1-1,0 1 1,0-1 0,0 1 0,1-1 0,-1 1 0,-1 0 0,0 2 21,2-16 3,0 1 0,0-1 0,2 1 1,-1-1-1,6-12 0,-4 9-22,0 1 1,-1 0-1,1-32 0,-1 18 7,7-44-15,-7 39-42,2-31-39,16-36-41,-15 22-28,-4 38 70,11-81-42,0 13 95,7-179-21,-17 257 81,26-247 89,-27 266-80,1 0-1,1 0 1,0 1 0,1-1 0,0 1 0,11-18 0,4-10 97,-18 36-150,0-1-1,1 0 1,-1 1 0,1 0 0,-1-1 0,1 1 0,0 0 0,0 0-1,4-2 1,2-1-19,0 0-1,13-5 0,-14 7 21,1 1 29,-1 0-1,1 0 1,0 1-1,0 0 1,0 0-1,0 1 0,0 1 1,0-1-1,15 3 1,-8-2 69,-1 0-1,22-3 1,100-23 627,-28 10-400,-60 14-231,-36 2-78,22-3 0,-10-2 5,-15 2 68,-1 1 1,1 1 0,11-1 0,-19 2-63,0 0-1,0 0 1,0 0 0,-1-1-1,1 1 1,0-1-1,0 1 1,0-1 0,0 0-1,-1 1 1,1-1 0,3-2-1,-4 2-28,1 0 1,-1 0-1,0 0 0,1 1 1,-1-1-1,1 0 0,-1 1 1,1 0-1,0-1 0,-1 1 1,1 0-1,2-1 0,7 1-1831,-19 3-1492,7-2 3159,1 0 0,0-1 0,-1 1 0,1 0 0,0 0 0,0 0 0,-1-1 0,1 1 0,0 0 0,0 0 0,0 0 0,0 0 0,0 1 0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45:57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13 593 3232,'-12'10'3482,"26"-20"-2079,48-24-1067,-58 32-325,13-8 29,0-1 0,-1-1 0,19-15 0,1-15-56,8 3 10,-35 29 27,-1 0 0,-1 0 0,0-1 0,0 1 0,7-19 0,22-59 101,-33 79-114,21-62 30,2-6-28,-23 69 67,0-1-1,-1 1 0,0-1 0,0 0 0,-1 0 1,1-11-1,-2 19-64,0 0 0,0-1 0,0 1-1,0 0 1,0 0 0,0 0 0,0 0 0,1 0 0,-1 0 0,0 0 0,1 0 0,-1 0 0,1-1 0,0 2-6,-1 0 1,1-1 0,-1 1-1,0 0 1,1 0 0,-1-1-1,1 1 1,-1 0 0,1 0-1,-1 0 1,1 0 0,-1-1-1,1 1 1,-1 0-1,1 0 1,0 0 0,-1 0-1,1 0 1,-1 0-3,0 0 0,0 0 0,0 0 0,0 0 0,1 0 0,-1 0 0,0 0-1,0 0 1,0 0 0,0 0 0,0 0 0,0 0 0,0 0 0,0 0 0,0 0 0,0 0 0,1 0 0,-1 0 0,0 0 0,0 0 0,0 0-1,0 0 1,0 1 0,0-1 0,0 0 0,0 0 0,0 0 0,0 0 0,0 0 0,0 0 0,1 0 0,-1 0 0,0 0 0,0 0 0,0 0 0,0 0-1,0 0 1,0 0 0,0 1 0,0-1 0,0 0 0,0 0 0,0 0 0,0 0 0,0 0 0,0 0 0,0 0 0,0 0 0,0 0 0,0 0-1,0 1 1,0-1 0,0 0 0,0 0 0,0 0 0,0 0 0,-1 58 337,-1-13-149,7 65 0,1-80-168,-4-21-4,0 0 1,0 0 0,-1 17 0,-1 13 176,0-37-184,0 0-1,0-1 1,0 1-1,0 0 0,0-1 1,1 1-1,-1 0 0,1-1 1,-1 1-1,1 0 1,-1-1-1,1 1 0,0-1 1,0 1-1,1 2 1,3 3 23,-2-2-26,-3-4 0,0 0-1,0-1 0,1 1 1,-1 0-1,0-1 1,1 1-1,-1-1 0,0 1 1,1-1-1,-1 1 1,1-1-1,-1 1 0,1-1 1,-1 1-1,1-1 0,-1 0 1,1 1-1,0-1 1,-1 0-1,1 1 0,1-1 1,2 3 50,5 2 18,-9-5-75,0 0 0,0 0 0,0 0 0,0 0 0,0 0 0,1 0 0,-1 0 0,0 0 1,0 1-1,0-1 0,0 0 0,0 0 0,0 0 0,1 0 0,-1 0 0,0 0 0,0 0 0,0 0 0,0 0 0,0 0 0,1 0 0,-1 0 0,0 0 0,0 0 0,0 0 1,0 0-1,0 0 0,1 0 0,-1 0 0,0 0 0,0 0 0,0 0 0,0 0 0,0 0 0,1-1 0,-1 1 0,0 0 0,0 0 0,0 0 0,0 0 0,0 0 1,0 0-1,0 0 0,0 0 0,1-1 0,-1 1 0,0 0 0,0 0 0,0 0 0,0 0 0,4-4 57,-1 1-24,4-2 24,-3-8 18,-2 9-62,-1 0-1,0-1 0,1 1 1,0 0-1,4-6 0,-2 4-21,0 0 0,0-1 0,-1 1-1,0-1 1,0 0 0,-1 0 0,0 0 0,0 0-1,0 0 1,-1 0 0,0-10 0,-1-74 43,0 89-117,-2 4 32,0 0 38,1-1 10,0 0-1,0 0 1,0 0-1,0 0 0,0 1 1,0-1-1,0 0 1,1 1-1,-1-1 1,1 1-1,-1-1 1,1 1-1,-1-1 1,1 1-1,0-1 0,-1 1 1,1-1-1,0 1 1,0-1-1,1 4 1,-1 99 410,0-98-370,1 0-1,0 0 0,0-1 1,0 1-1,1 0 0,0 0 1,0-1-1,3 7 0,8 23-579,-7-6-1967,-6-28 2323,1 1-1,0 0 0,0 0 1,0 0-1,0-1 1,1 1-1,-1-1 1,0 1-1,3 1 1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45:57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94 5216,'-26'13'1696,"25"-11"-990,5-1-525,6-1-82,18 5 149,-22-4-186,0 1 0,0-1 0,10 0 0,29-8 610,73-9 421,-57 9-722,89-22 0,-127 22-348,45-10 23,-4 10 2,-33 4 107,33-8 0,-35 6-95,1 0 0,0 2 0,34 1 0,-20 2-1004,-42 0 60,-4 2-115,-11 11-350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45:57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281 1 2720,'0'0'37,"0"1"0,0-1 0,1 0 0,-1 1 0,0-1-1,0 1 1,0-1 0,0 0 0,0 1 0,0-1 0,0 1 0,0-1 0,-1 1 0,1-1 0,0 0 0,0 1 0,0-1-1,0 0 1,0 1 0,-1-1 0,1 1 0,0-1 0,0 0 0,-1 1 0,1-1 0,0 0 0,-1 1 0,-6-7 494,4 3-443,0 1 1144,1 2-315,0 0-807,0 0-1,1 1 0,-1-1 0,1 1 0,-1-1 0,0 1 0,1-1 0,-1 1 1,1 0-1,-3 2 0,-5 2 157,0-1 84,0 0 0,0-1 0,-19 5 0,21-6-225,2-1-47,0 1-1,0 1 0,0-1 0,1 1 1,-1 0-1,1 0 0,0 0 0,-7 6 1,-3 3 202,12-11-255,-12 9 215,0 1 1,1 0-1,0 1 1,-14 17-1,24-25-217,0 0 0,0 1 0,1 0-1,-1 0 1,1-1 0,0 1 0,0 1 0,0-1-1,1 0 1,0 0 0,0 1 0,0-1 0,1 0-1,0 1 1,0-1 0,0 1 0,2 8 0,0-2 4,1 1 1,0-1 0,9 19 0,-10-26-12,1 1 0,-1-1 0,1 0 0,1 0 0,-1 0 0,1-1 0,0 1 0,0-1 1,7 6-1,-2-2-69,32 20 61,-38-26-167,1 0 0,-1-1 1,1 1-1,0-1 0,-1 1 1,1-1-1,0 0 0,0-1 0,6 2 1,-8-2-50,0-1 1,-1 1-1,1 0 1,0 0-1,-1-1 1,1 1-1,0-1 1,-1 1 0,1-1-1,-1 0 1,1 0-1,-1 0 1,1 0-1,-1 0 1,0 0-1,1 0 1,-1 0-1,0 0 1,2-2-1,12-13-1770</inkml:trace>
  <inkml:trace contextRef="#ctx0" brushRef="#br0" timeOffset="1">47 219 4992,'-15'0'1824,"15"0"-1408,15-16-128,-15 16 352,16 16-416,15-32 608,0 16-448,16 0 160,15 0-320,1-15-1120,-1 15 480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45:58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47 5728,'-15'-16'2112,"15"16"-1632,-16 0-128,16 0-128,0 0-192,0 0 416,0 0-256,0 0 128,16 0-192,-1 0-352,1-15 128,0-1-4352,15 16 2432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45:59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0 4576,'-31'47'1664,"31"-47"-1280,16 47-96,-16-32-256,0 1-64,15-1 160,1 17-64,-16-17 320,15 1-192,-15-16 32,16 15-128,-16-15 96,0 16-128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45:59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4160,'0'0'1333,"0"2"-821,0 183 1931,1-178-2407,-1 0 0,1 0 0,1 0 0,-1 0 1,6 13-1,-6-15-24,0-3-2,0 1 1,0 0-1,-1 0 0,1 0 1,-1 0-1,0 0 1,1 0-1,-1 0 0,-1 5 1,0 10 413,0-10-212,1-12-129,0 1-96,0 0 0,0 1 0,1-1-1,-1 1 1,1-1 0,0-4 0,10-11-51,-8 6 33,-2 8 17,0 0 0,1 0-1,-1 0 1,1 0 0,-1 0 0,1 1 0,3-5 0,24-36-226,-29 43 230,0 0 0,0 1 0,1-1 0,-1 0-1,1 0 1,-1 0 0,0 0 0,1 1 0,0-1 0,-1 0 0,1 0 0,-1 1 0,1-1 0,0 1 0,0-1 0,-1 0 0,1 1 0,0-1 0,0 1 0,0 0 0,-1-1 0,1 1 0,0 0 0,0-1 0,0 1 0,0 0-1,0 0 1,0 0 0,0 0 0,0 0 0,0 0 0,0 0 0,0 0 0,-1 0 0,3 1 0,3-1-2,-3 0 39,-1 0 0,0 0 0,0 1-1,0-1 1,1 1 0,-1 0 0,0 0-1,0-1 1,0 1 0,0 1 0,0-1-1,0 0 1,-1 0 0,1 1 0,0-1-1,0 1 1,-1-1 0,1 1 0,1 2-1,2 5 178,1-1-1,-1 0 1,4 12-1,3 4-16,-6-16-148,-5-7-24,0 0 0,0 1-1,0-1 1,0 0 0,0 1-1,-1-1 1,1 1 0,0-1-1,-1 1 1,1-1-1,-1 1 1,0 0 0,1-1-1,-1 1 1,0-1 0,0 4-1,0 68-158,-3-68-405,-4 4-528,7-9 1048,0 0 0,0 0 0,0 1 1,0-1-1,0 0 0,0 0 0,0 0 1,0 1-1,1-1 0,-1 0 0,0 0 0,0 0 1,0 0-1,0 1 0,0-1 0,0 0 1,0 0-1,0 0 0,1 0 0,-1 0 0,0 1 1,0-1-1,0 0 0,0 0 0,1 0 1,-1 0-1,0 0 0,0 0 0,0 0 0,1 0 1,-1 0-1,0 0 0,0 1 0,0-1 1,1 0-1,-1 0 0,0 0 0,0 0 0,0 0 1,1 0-1,-1-1 0,0 1 0,0 0 1,0 0-1,0 0 0,1 0 0,-1 0 0,5-3-1938,8-10 644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45:59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 3328,'-8'0'808,"4"0"-647,1-1 0,0 1-1,0 0 1,0 0 0,-1 1 0,1-1-1,0 1 1,0-1 0,-4 2 0,6 1-75,0-1-1,1 1 1,-1-1 0,1 1 0,-1 0 0,1-1-1,0 1 1,0 0 0,0 0 0,0-1 0,1 4-1,0 1 155,0 36 455,-1-25-523,0 1 0,-4 30 0,1-33-87,1-5-11,1 1 1,-1 12 0,7 30 77,-2-32-12,0 24 0,-3-23-53,0-6 40,0-1 1,-3 21-1,-2-11-41,2-17-221,1 1 0,1 0 1,-1 11-1,2-19-92,0 1-1,0-1 0,0 1 1,0-1-1,-1 1 1,1-1-1,-1 0 1,1 1-1,-1-1 1,0 0-1,0 1 0,0-1 1,-1 0-1,1 0 1,0 0-1,-1 0 1,-2 3-1,4-5 113,-1 1 0,1-1 0,-1 1 0,0-1-1,0 1 1,1-1 0,-1 1 0,0-1 0,0 0 0,1 0 0,-1 1-1,0-1 1,0 0 0,0 0 0,1 0 0,-1 0 0,0 0-1,-1 0 1,2 0 106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33:48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 3648,'0'-15'1344,"0"15"-1024,0 15-128,0-15 896,16 0-640,-16 0 608,16 16-608,-1-16 448,1 0-480,15 0-32,-16-16-224,17 16-96,-1 0-32,0-15 96,16 15-64,-16-16-2560,0 16 1344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46:00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1 156 3488,'26'-13'1115,"-25"13"-1084,0-1 1,0 1-1,0 0 1,0-1 0,0 1-1,0 0 1,0 0-1,0-1 1,0 1 0,0 0-1,0 0 1,0 0 0,1 1-1,69-1 721,204 0 373,-270 0-1138,-4-1 18,1 1 1,0 0-1,0 0 0,0 0 1,0 0-1,0 0 1,-1 0-1,1 0 1,0 1-1,0-1 1,0 1-1,0-1 1,-1 1-1,1 0 0,0 0 1,-1 0-1,1 0 1,-1 0-1,1 0 1,-1 0-1,1 0 1,-1 1-1,0-1 1,1 0-1,0 3 0,2 1 92,0 0-1,-1 1 1,0-1-1,0 1 1,0 0-1,0 0 1,-1 0-1,0 0 1,-1 0-1,2 10 1,-2-2 150,-1-10-206,0 0 0,0 0-1,0 0 1,-1 0 0,1 0 0,-2 4 0,-9 13 236,6 5-106,-2-12-68,7-13-92,-1 1 0,0-1 0,0 0 0,1 1 0,-1-1 0,1 0 0,-1 1 0,1-1 0,0 1 0,-1 1 0,1 0 69,0-16 107,0 11-178,0 1-1,0-1 1,0 0 0,1 1 0,-1-1 0,0 1 0,1-1-1,-1 0 1,1 1 0,-1-1 0,1 1 0,0 0 0,1-3-1,4-8-19,-5 7-12,0 1 1,-1 0 0,1 0 0,-1-8-1,2-19-52,14-34 0,-12 52-11,1 1 0,0 0 0,1 0 0,0 0-1,12-15 1,-16 24 69,-1 1 0,1 0-1,0-1 1,0 1 0,-1 0 0,2 0-1,-1 1 1,0-1 0,0 0 0,0 1-1,1-1 1,-1 1 0,1 0 0,-1 0-1,1 0 1,0 0 0,-1 0 0,5 0-1,12-5-91,34-6-16,-33 9 122,16-8 88,-16 8-57,-10 1-534,1 0 1,-1 0-1,17-7 0,17-7-752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46:00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11 4384,'-2'-11'1437,"-4"14"-608,-2 3-695,-38 14 2047,44-18-2144,0-1 0,1 0 1,-1 1-1,1-1 0,0 1 0,-1-1 0,1 1 0,0-1 1,0 1-1,0 0 0,0 0 0,-1 3 0,0-2-50,1 0 0,-1 0 0,0 0 0,0-1 0,-2 5 0,2-6-8,0 1 0,1 0-1,0 0 1,-1 0 0,1 0 0,0 0-1,0 0 1,0 0 0,0 0-1,0 0 1,1 0 0,-1 1-1,1-1 1,-1 3 0,-2 8-124,-2 2-155,4-12 198,-1 0-1,1 0 1,0 0 0,0 1-1,1-1 1,-1 0 0,1 0-1,-1 7 1,1 47-1349,0-54 1403,1 0-1,-1 1 1,0-1-1,1 0 1,0 0-1,0 0 1,2 6-1,1 7 91,-8-4 220,0-4-76,2 2 176,1-1 1,1 1-1,-1-1 0,2 12 1,-1-7 81,0-12-334,0 0 1,0-1 0,0 1 0,0 0-1,-1 0 1,1-1 0,-1 1-1,1 0 1,-1 0 0,1-1-1,-1 1 1,0-1 0,-1 3 0,1-3-60,0 1 1,0 0-1,0-1 1,0 1-1,0-1 1,1 1 0,-1 0-1,1 0 1,-1-1-1,1 1 1,0 0 0,0 0-1,0 2 1,0 38 188,0-42-242,0 0 0,0 0 0,0 0 0,0 0 0,0 0 0,0 0 0,0 0 0,0 0 0,0 0 0,0 0 0,0 0 0,0 1 0,0-1 0,0 0 0,0 0 0,0 0 0,0 0 0,0 0 0,0 0 0,0 0 0,0 0 0,0 0 0,0 0 1,0 1-1,0-1 0,0 0 0,0 0 0,0 0 0,0 0 0,0 0 0,0 0 0,0 0 0,0 0 0,0 0 0,1 0 0,-1 0 0,0 0 0,0 0 0,0 0 0,0 0 0,0 0 0,0 0 0,0 0 0,0 0 0,0 0 0,0 0 0,0 0 0,1 0 0,-1 0 0,0 0 0,0 0 0,0 0 1,0 0-1,0 0 0,0 0 0,0 0 0,13 0-78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46:00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5312,'-13'26'1701,"13"-25"-1652,-1-1-1,1 1 0,0 0 1,-1 0-1,1 0 0,0-1 1,0 1-1,0 0 1,-1 0-1,1 0 0,0 0 1,0-1-1,1 3 0,-2 24 253,-1-6-61,2 0-1,1 1 1,3 22-1,-1-31-227,-1-1 27,1 0-1,5 13 1,18 32 126,-25-53-140,0 0 0,0-1-1,1 1 1,-1-1 0,4 5-1,-4-7-16,-1 0 0,1-1 0,0 1 0,0 0 0,-1-1 0,1 1 0,0-1 0,0 1 0,0-1 0,0 1 0,0-1 0,0 0 0,0 1-1,0-1 1,0 0 0,0 0 0,0 0 0,0 0 0,0 0 0,1 0 0,0 0 141,-2 0-117,3 0-208,-3 0 172,1 0 0,-1 0 0,1 0 0,-1 0 0,1 0-1,-1 0 1,1 0 0,-1 0 0,1 0 0,-1 0-1,1 0 1,-1 0 0,1-1 0,-1 1 0,0 0 0,1 0-1,-1 0 1,1-1 0,-1 1 0,0 0 0,1-1 0,-1 1-1,0 0 1,1-1 0,-1 1 0,0 0 0,1-1 0,-1 1-1,0-1 1,0 1 0,0-1 0,1 1 0,-1 0-1,0-1 1,0 1 0,0-1 0,0 1 0,0-1 0,0 1-1,0-1 1,0 1 0,0-1 0,0 1 0,0-1 0,0 1-1,-1-1 1,5-21-77,6-5-268,21-38 0,-28 58 306,15-19-107,-9 12 117,-7 10 28,0 0-1,1-1 0,0 1 0,0 1 1,0-1-1,0 0 0,1 1 0,-1 0 1,9-6-1,-10 8-1,2-3 29,1 1 1,0 0 0,0 0 0,0 0 0,0 0 0,1 1-1,-1 0 1,1 0 0,0 1 0,-1-1 0,11 0-1,-13 2 48,0 0-1,-1 0 0,1 0 0,0 0 0,0 1 0,0-1 0,-1 1 0,1 0 0,0 0 1,-1 0-1,1 0 0,-1 0 0,1 0 0,-1 1 0,0-1 0,1 1 0,-1 0 1,0 0-1,0-1 0,0 1 0,0 1 0,0-1 0,-1 0 0,3 5 0,2 3 111,-1 0 0,0 1 0,0 0-1,-2 0 1,1 0 0,1 13 0,-4-21-137,0 0-10,2 10 129,0-1 0,0 1 1,0 21-1,-2-12 31,-1-14-84,0 0-1,0 0 1,0 1 0,-4 14-1,2-18-164,0 1-1,0-1 1,-1 0-1,-3 5 1,-1-5-634,7-5 639,-1 0-1,1 0 1,0 0-1,-1 1 1,1-1 0,0 0-1,-1 0 1,1 1 0,0-1-1,-1 0 1,1 0-1,0 1 1,0-1 0,-1 0-1,1 1 1,0-1-1,0 1 1,0-1 0,-1 0-1,1 1 1,0-1-1,0 1 1,0-1 0,0 0-1,0 1 1,0-1 0,0 1-1,0-1 1,0 0-1,0 2 1,0 0-2824,0-2 865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46:01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25 4736,'-13'-13'1530,"12"13"-1499,1 0 0,0-1 0,0 1-1,-1 0 1,1 0 0,0-1-1,-1 1 1,1 0 0,0-1-1,-1 1 1,1 0 0,-1 0-1,1 0 1,0 0 0,-1-1-1,1 1 1,-1 0 0,1 0 0,-1 0-1,1 0 1,0 0 0,-1 0-1,1 0 1,-1 0 0,1 0-1,-1 0 1,-4-1 143,5 1-158,0 0-1,-1 0 1,1 0 0,0 0-1,0 0 1,0 0 0,0 0-1,-1 0 1,1 0 0,0-1-1,0 1 1,0 0 0,0 0-1,0 0 1,0 0 0,-1 0-1,1-1 1,0 1 0,0 0-1,0 0 1,0 0 0,0 0-1,0-1 1,0 1 0,0 0-1,0 0 1,0 0 0,0 0-1,0-1 1,0 1 0,0 0-1,0 0 1,0 0 0,0-1-1,0 1 1,0 0 0,0 0-1,0 0 1,0-1 0,0 1-1,0 0 1,0 0 0,0 0-1,1 0-3,-1 0-1,0 0 1,0 0-1,0 0 1,0 1-1,0-1 1,0 0-1,0 0 1,0 0-1,0 0 1,0 1-1,0-1 1,0 0-1,0 0 1,0 0-1,0 1 1,0-1-1,0 0 1,0 0-1,0 0 1,0 0-1,0 1 1,0-1-1,0 0 1,0 0-1,0 0 1,-1 0-1,1 1 0,0-1 1,0 0-1,0 0 1,0 0-1,0 0 1,0 0-1,-1 1 1,1-1-1,0 0 1,0 0-1,0 0 1,0 0-1,-1 0 1,1 0-1,0 0 1,-1 1 25,0-1 1,1 0-1,-1 1 1,0-1-1,0 0 0,0 1 1,1-1-1,-1 0 1,0 0-1,0 0 1,0 0-1,0 0 1,-1 0-1,1 0-21,0 0 1,0 0-1,0 0 0,1 0 0,-1 0 1,0 0-1,0 0 0,0 0 0,0 0 1,1 1-1,-1-1 0,0 0 0,-1 1 1,-3 10-215,-2-7 65,2 0-52,4 9-30,1-4 131,1 40-126,0-44 187,-1-1 1,1 1-1,0-1 1,0 0 0,1 1-1,-1-1 1,1 0-1,3 7 1,26 35-90,-28-42 119,-1-1-1,-1 1 1,1-1 0,0 1-1,-1 0 1,2 5 0,-3-6 21,1 0 1,0 0-1,0 0 0,0-1 1,0 1-1,1 0 1,-1-1-1,1 1 0,0-1 1,0 1-1,0-1 1,2 3-1,-4-5-26,10 11 202,-10-11-186,0 1-1,1-1 1,-1 1 0,0-1-1,0 1 1,1-1 0,-1 0-1,0 1 1,0-1 0,0 1-1,0-1 1,0 1 0,1-1-1,-1 1 1,0-1 0,0 1-1,0-1 1,0 1 0,0-1-1,0 1 1,-1-1 0,1 1-1,0-1 1,0 1 0,0-1-1,0 1 1,-1-1 0,1 1-1,0 0 1,-13 4 425,-3 7 432,15-10-819,-1-1 0,1 1 0,0-1 0,-1 0 0,1 0 0,-1 0 0,1 0 0,-1 0 0,0 0 0,1 0 0,-1 0 0,0-1 0,0 1 0,1-1 0,-1 1-1,0-1 1,-2 1 0,-3-1-34,6 0-30,0 0-1,0 0 1,1 0-1,-1 0 1,0 1-1,0-1 1,0-1 0,0 1-1,0 0 1,0 0-1,0 0 1,0 0-1,0-1 1,0 1-1,1 0 1,-1-1-1,0 1 1,0 0-1,0-1 1,0 1 0,1-1-1,-1 0 1,0 1-1,1-1 1,-1 0-1,0 1 1,1-1-1,-1 0 1,1 0-1,-1 1 1,1-1 0,-1 0-1,1 0 1,0 0-1,-1-1 1,-3-5-94,3 7-38,0-1 0,1 0 0,-1 1 0,0-1 0,1 0 0,-1 0 0,1 0 0,-1 0 0,1 1 0,0-1 0,-1 0 0,1 0 0,0 0 0,0 0 0,-1 0 0,1 0-1,0 0 1,0 0 0,0 0 0,0 0 0,0 0 0,0 0 0,1 1 0,-1-1 0,0 0 0,1-1 0,12-14-2057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46:01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 3904,'-26'0'1253,"26"0"-1244,0 0 0,0 0 0,0 0 1,0-1-1,0 1 0,0 0 0,-1 0 0,1 0 0,0 0 0,0 0 0,0 0 0,0 0 0,0 0 0,0 0 0,-1 0 1,1 0-1,0 0 0,0 0 0,0 0 0,0 0 0,0 0 0,-1 0 0,1 0 0,0 0 0,0 0 0,0 0 1,0 0-1,0 0 0,0 0 0,-1 1 0,1-1 0,0 0 0,0 0 0,0 0 0,0 0 0,0 0 0,0 0 0,0 0 1,0 0-1,0 1 0,-1-1 0,1 0 0,0 0 0,0 0 0,0 0 0,0 0 0,0 0 0,0 1 0,0-1 0,0 0 1,0 0-1,0 0 0,0 0 0,0 1-3,0-1 0,0 1 0,0-1 1,0 1-1,0-1 0,0 1 0,0-1 1,0 1-1,0-1 0,0 1 0,0-1 0,-1 1 1,1-1-1,0 1 0,0-1 0,0 0 1,-1 1-1,1-1 0,0 1 0,-1-1 0,1 0 1,0 1-1,-1-1 0,1 0 0,-1 1 1,1-1-1,0 0 0,-1 0 0,1 1 0,-1-1 1,1 0-1,-1 0 0,1 0 0,-1 0 1,1 0-1,-1 1 0,1-1 0,0 0 0,-1 0 1,1 0-1,-2-1 0,2 1-7,0 0 1,0 0-1,0 0 0,0 0 0,0 0 1,0 0-1,0 0 0,-1 0 0,1 0 1,0 0-1,0 0 0,0 0 0,0 0 1,0 0-1,0 0 0,0 0 0,0 0 1,0 0-1,0 0 0,-1 0 0,1 0 1,0 0-1,0 1 0,0-1 0,0 0 1,0 0-1,0 0 0,0 0 0,0 0 1,0 0-1,0 0 0,0 0 0,0 0 1,0 0-1,0 0 0,0 0 0,-1 0 1,1 0-1,0 1 0,0-1 0,0 0 1,0 0-1,0 0 0,0 0 0,0 0 1,0 0-1,0 0 0,0 0 0,0 0 1,0 0-1,0 1 0,0-1 0,0 0 1,0 0-1,0 0 0,1 0 0,-1 26-217,0-26 215,-1 0 1,1 0 0,0 0-1,0 0 1,0 1 0,0-1-1,0 0 1,0 0 0,0 0-1,0 0 1,0 0 0,0 0-1,0 0 1,0 0 0,0 0-1,0 0 1,0 0 0,0 1-1,0-1 1,0 0 0,1 0-1,-1 0 1,0 0 0,0 0-1,0 0 1,0 0 0,0 0-1,0 0 1,0 0 0,0 0-1,0 0 1,0 0 0,0 1-1,0-1 1,0 0 0,0 0-1,0 0 1,1 0 0,-1 0-1,0 0 1,0 0 0,0 0-1,0 0 1,0 0 0,0 0-1,0 0 1,0 0 0,0 0-1,0 0 1,1 0 0,-1 0-1,0 0 1,0 0 0,0 0-1,0 0 1,0 0-1,2 0-53,0 0-1,-1 0 0,1 1 0,0-1 1,0 1-1,-1 0 0,1-1 0,0 1 0,-1 0 1,1 0-1,-1 0 0,1 0 0,-1 0 1,0 0-1,1 1 0,1 1 0,-2-2 46,0 0 0,1 1 0,-1-1 0,0 0 1,0 0-1,0 1 0,0-1 0,0 1 0,0-1 0,-1 1 0,1-1 0,0 1 0,-1-1 0,1 1 0,-1 0 0,1-1 0,-1 1 0,0 0 0,0 1 1,0 0 81,1 0 0,-1 0 1,1 0-1,-1 0 0,1 0 1,2 5-1,-2-5-4,0-1 1,-1 1-1,1 0 0,0-1 1,-1 1-1,1 5 0,-9 36 1400,2-7-541,3-15-58,-6 25-1,4-26-560,1 0 0,1 0 1,1 0-1,0 33 0,2-51-312,0 0-1,0 0 1,0-1 0,0 1-1,1 0 1,-1 0-1,1 0 1,0-1 0,0 1-1,0 0 1,0-1 0,0 1-1,0-1 1,1 1 0,1 2-1,0-2-111,-2-1-32,0 0 0,0-1-1,0 1 1,0-1 0,1 0-1,-1 1 1,1-1 0,-1 0-1,3 2 1,12 0-960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46:01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 2816,'0'0'1056,"0"0"-832,16 0-64,-16 0 1536,0 0-960,-16 0 480,16 15-704,-15 16 256,-1 1-448,16-1-32,-15 16-160,-1-16-384,16 0 160,16 0 288,-16-15-96,15-1 0,1 1-64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46:02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16 6880,'-31'-16'2560,"31"16"-1984,0 0-160,0 0 192,0 0-416,0 0-224,15 0 0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46:02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6464,'-15'31'2400,"15"-31"-1856,0 78-160,0-62 352,15 15-480,-15 0 32,0 0-160,16-15 192,-1 15-192,-15-15-32,16-1-64,-16-15-128,0 16 64,0-32-1600,15 16 896,-15 0-2720,0-15 1920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46:03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3808,'0'0'1227,"3"0"-742,-2 0-448,-1 0-1,1 0 1,-1 0 0,1 1 0,0-1 0,-1 0 0,1 0-1,-1 1 1,1-1 0,0 0 0,-1 1 0,1-1 0,-1 1-1,1-1 1,-1 0 0,1 1 0,-1-1 0,0 1-1,1-1 1,-1 1 0,0 0 0,1-1 0,-1 1 0,0-1-1,0 1 1,1 0 0,-1-1 0,0 1 0,0-1 0,0 1-1,0 0 1,0-1 0,0 2 0,0 30 1352,0-18-1049,0 4 9,-1-5-69,2 0 0,1 19 0,3-9-42,-2-13-164,-1 1 0,0-1 0,-1 14 0,-1 74 480,0-95-528,0-1 0,0 1 0,1-1 0,-1 1 0,0-1 0,1 1 0,-1-1 0,1 1 0,0-1 0,0 1 0,0-1 0,0 0 0,0 1 0,1-1 0,1 3 0,-2-5-12,-1 1 1,1-1-1,-1 1 0,0-1 0,1 1 0,-1-1 0,0 1 1,0-1-1,1 1 0,-1 0 0,0-1 0,0 1 0,0-1 0,0 1 1,0-1-1,0 1 0,0 0 0,0-1 0,0 1 0,0 0 0,0-1 1,0 1-1,0-1 0,0 1 0,-1 0 0,1-1 34,0-33-240,0 19-91,-1 1-11,1 0-1,0 0 1,4-20-1,-3 29 263,1 1 0,-1-1 0,1 1 0,0-1 0,0 1 1,4-5-1,-6 8 30,0 0-1,1 0 1,-1-1 0,0 1 0,0 0 0,1-1 0,-1 1-1,0 0 1,0 0 0,1 0 0,-1-1 0,0 1 0,1 0-1,-1 0 1,0 0 0,1 0 0,-1 0 0,0 0 0,1 0 0,-1-1-1,0 1 1,1 0 0,-1 0 0,0 0 0,1 0 0,0 1-1,-1-1 5,0 1-1,1-1 0,-1 1 1,1 0-1,-1-1 1,0 1-1,1 0 0,-1-1 1,0 1-1,0 0 0,0-1 1,0 1-1,0 0 0,1 0 1,-1-1-1,0 1 0,-1 0 1,1 1-1,0 10 315,-1-8-258,1 0-1,0 0 1,0 0 0,0 0 0,1 0 0,-1-1 0,3 7 0,23 50 182,-24-47-43,-2-13-195,0 0 0,0 0 0,0 0-1,0 0 1,0 0 0,0 0 0,0 0 0,0 1 0,0-1 0,0 0 0,0 0-1,0 0 1,0 0 0,0 0 0,0 0 0,0 0 0,0 0 0,0 0 0,0 0-1,0 1 1,0-1 0,0 0 0,0 0 0,0 0 0,1 0 0,-1 0 0,0 0-1,0 0 1,0 0 0,0 0 0,0 0 0,0 0 0,0 0 0,0 0-1,0 0 1,0 0 0,0 0 0,0 1 0,0-1 0,1 0 0,-1 0 0,0 0-1,0 0 1,0 0 0,0 0 0,0 0 0,0 0 0,0 0 0,0 0 0,0 0-1,0 0 1,1 0 0,-1 0 0,0 0 0,0 0 0,0-1 0,0 2-4,1-1-1,-1 0 1,0 0 0,1 0 0,-1 0 0,1 0 0,-1 0 0,0 0 0,1 0 0,-1 0-1,0 0 1,1 0 0,-1 0 0,1 0 0,-1-1 0,0 1 0,1 0 0,-1 0 0,0 0-1,1 0 1,-1-1 0,0 1 0,1 0 0,-1 0 0,0-1 0,0 1 0,1 0 0,-1 0-1,0-1 1,0 1 0,0 0 0,1-1 0,-1 1 0,0 0 0,0-1 0,0 1 0,0 0-1,0-1 1,1 1 0,-1-1 0,0 1 0,0 0 0,0-1 0,0 1 0,0 0 0,0-1-1,0 1 1,-1-1 0,1 0 0,0 0-68,0 0 1,0 0-1,0 0 0,0 0 1,0 0-1,0 0 1,1 0-1,-1 0 0,0 0 1,0 0-1,1 0 0,-1 0 1,1 0-1,-1 0 0,1 0 1,-1 1-1,1-1 0,0 0 1,0-1-1,6-4-242,-5 4 187,-1 1-1,1 0 1,-1 0 0,0-1-1,1 1 1,-1-1 0,0 1-1,0-1 1,0 1 0,0-1-1,0 0 1,0 0 0,-1 1-1,1-1 1,0 0 0,-1 0-1,0 0 1,1 0 0,-1 0-1,0-3 1,0 2-1,0 0 1,0 0-1,0 0 0,1 1 0,-1-1 1,1 0-1,0 0 0,0 0 0,0 1 1,0-1-1,0 0 0,0 1 0,1-1 1,-1 1-1,1-1 0,4-3 0,6-11-93,-7 8 235,-4 7 18,0 1-1,0-1 0,0 1 0,0 0 1,0-1-1,0 1 0,0 0 1,1-1-1,-1 1 0,0 0 1,1 0-1,-1 0 0,1 0 1,-1 0-1,1 0 0,-1 1 1,1-1-1,0 1 0,2-2 1,4-2 368,-6 3-307,0 0-1,-1 0 1,1 0-1,0 1 1,0-1-1,0 0 0,-1 1 1,1-1-1,0 1 1,0 0-1,0-1 1,0 1-1,0 0 1,0 0-1,0 0 0,0 1 1,0-1-1,3 1 1,0 1 111,2 0 55,-1 0 0,1 0-1,0 0 1,0-1 0,14 1-1,-13-2-53,1 1 0,16 4-1,10-1 12,-4-8-101,-15 1-74,-1 1-11,-10 1-15,0 1 0,0-1 0,0 0 0,4-2 0,13-11 118,-7 4-46,26-10 60,-7-6-58,-28 22-74,0-1-1,0 1 0,0-1 1,-1 0-1,0-1 1,0 1-1,0-1 1,-1 0-1,0 0 1,4-7-1,7-18 342,-14 28-355,0 1 0,-1 0-1,1 0 1,-1-1 0,0 1 0,0 0 0,1-1 0,-2-3 0,1 2-19,0 4 15,0 0 0,0 0 0,0 0 0,0 0 0,0 0 0,0-1 0,0 1 0,0 0 0,0 0 0,0 0 0,0 0 0,0 0 0,0 0 0,0 0 0,0 0 0,0 0 0,0 0 0,0-1 0,0 1 0,0 0 0,0 0 0,0 0 0,0 0 0,0 0 0,0 0 0,0 0 0,0 0 0,0 0-1,0 0 1,0 0 0,-1 0 0,1 0 0,0 0 0,0-1 0,0 1 0,0 0 0,0 0 0,0 0 0,0 0 0,0 0 0,0 0 0,0 0 0,0 0 0,-1 0 0,1 0 0,0 0 0,0 0 0,0 0 0,0 0 0,0 0 0,0 0 0,0 0 0,0 0 0,0 0 0,0 0 0,-1 0 0,1 0 7,-1 0 0,1 0 0,0 0 0,-1 0 0,1 0 1,-1 0-1,1 0 0,-1 0 0,1 0 0,-1 1 0,1-1 0,0 0 1,-1 0-1,1 0 0,-1 0 0,1 1 0,0-1 0,-1 0 0,1 0 1,0 1-1,-1-1 0,1 0 0,0 1 0,-1-1 0,1 0 0,0 1 1,-1-1-1,1 1 0,0 0 0,-2 20 592,2-12-479,0 8 128,0 7 104,3 31 0,7 9 60,6 38 32,-12-50-260,10 80 108,0-5-78,-10-72-111,2-5 77,-2-25-159,-1 28 0,-3 2-916,0-27-2048,0-28 2899,0 0 1,1 0 0,-1 0-1,0 1 1,0-1 0,0 0-1,0 0 1,0 0-1,0 0 1,0 1 0,0-1-1,0 0 1,0 0 0,0 0-1,0 1 1,0-1 0,0 0-1,0 0 1,0 0 0,0 1-1,0-1 1,0 0-1,0 0 1,0 0 0,-1 1-1,1-1 1,0 0 0,0 0-1,0 0 1,0 0 0,0 0-1,0 1 1,-1-1 0,1 0-1,0 0 1,0 0-1,0 0 1,0 0 0,-1 0-1,1 0 1,0 0 0,0 1-1,0-1 1,-1 0 0,1 0-1,0 0 1,0 0 0,-1 0-1,-10-10-2235,-5-6 558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46:05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0 390 3232,'0'-26'1035,"0"26"-1012,0-1 0,0 0 1,0 1-1,0-1 1,0 0-1,1 0 0,-1 1 1,0-1-1,0 0 1,1 1-1,-1-1 0,0 0 1,1 1-1,-1-1 1,0 0-1,1 1 0,0-2 1,23-31 355,-22 30-190,1 0 0,-1 0 0,1 0 0,0 1 1,0-1-1,0 1 0,1 0 0,-1 0 1,1 0-1,6-3 0,-1 1 268,-7 3-383,-1 0 0,1 1 0,0-1-1,0 1 1,0-1 0,0 1 0,-1 0 0,1-1 0,0 1-1,0 0 1,0 0 0,0 1 0,0-1 0,0 0-1,0 1 1,-1-1 0,1 1 0,0-1 0,0 1 0,-1 0-1,1 0 1,0 0 0,-1 0 0,4 2 0,-2-1-13,0 1 0,0 0 0,0 0 0,0 1 0,-1-1 0,1 1 0,-1-1 0,0 1 0,0 0 0,2 4 0,10 28 294,16 63 0,-28-89-235,-1 0 0,0 1 1,-2 18-1,1-11-36,0-15-70,-1 1 1,1 0-1,0 0 1,-1-1-1,0 1 1,0 0-1,0-1 1,0 1-1,-1-1 0,0 1 1,1-1-1,-1 0 1,0 0-1,0 0 1,-1 0-1,1 0 1,-1 0-1,1 0 0,-1-1 1,0 1-1,0-1 1,0 0-1,-5 3 1,6-5-26,1 1 1,-1-1 0,1 1 0,-1-1 0,0 0 0,1 0-1,-1 1 1,1-1 0,-1 0 0,0-1 0,1 1 0,-1 0-1,0 0 1,1-1 0,-1 1 0,1-1 0,-1 1 0,1-1-1,-1 1 1,1-1 0,-1 0 0,1 0 0,-2-2 0,-5-1-29,7 4 24,0 0 0,0-1 1,1 1-1,-1 0 0,0-1 0,0 1 1,0-1-1,0 1 0,1-1 0,-1 1 1,0-1-1,1 0 0,-1 1 0,0-1 1,1 0-1,-1 0 0,1 1 0,-1-1 1,1 0-1,-1 0 0,1 0 0,0 0 1,-1 0-1,1 1 0,0-1 0,0 0 1,0 0-1,0 0 0,0 0 0,0 0 1,0 0-1,0 0 0,0 0 0,0 0 1,0-1-1,1-5-25,-2 6 31,2-1-1,-1 0 1,0 1-1,0-1 0,0 0 1,1 1-1,-1-1 1,1 1-1,-1-1 0,1 1 1,0-1-1,0 1 1,-1-1-1,1 1 0,0-1 1,0 1-1,1 0 1,-1 0-1,0-1 0,0 1 1,0 0-1,1 0 1,-1 0-1,2 0 0,3-2-27,0 0 0,1 1-1,-1 0 1,0 1 0,7-2-1,39-10 25,-1-3-1,62-28 0,9-2 231,-102 39-178,-1 0 0,1-1 0,-2-1 0,1-1 0,-1 0-1,24-20 1,-8 2 137,-25 21-131,-7 6-26,0-1 1,0 1-1,0-1 1,0 0 0,0 1-1,3-4 1,0-12 218,-3 8-103,1 0-34,-2 8-86,-1 1-1,1-1 1,-1 0-1,0 0 1,0 0-1,1 0 1,-1 0-1,0 0 1,0 0-1,0 0 1,0 1-1,0-1 0,0 0 1,0 0-1,0 0 1,0 0-1,-1 0 1,1 0-1,0 0 1,-1 0-1,1 0 1,0 1-1,-1-1 1,1 0-1,-1 0 1,0-1-1,0 2-10,1-1 6,0 0 0,-1 0 0,1 0-1,0 1 1,-1-1 0,1 0 0,-1 0 0,1 1 0,-1-1 0,0 0 0,1 0-1,-1 1 1,0-1 0,1 1 0,-1-1 0,0 1 0,0-1 0,0 1-1,0-1 1,1 1 0,-1 0 0,0-1 0,0 1 0,0 0 0,0 0 0,-1-1-1,-10-1 77,-3-4 9,13 5-87,1 0 0,0 0 0,-1 1 0,0-1 0,1 0 0,-1 1 0,1 0 0,-1-1 0,0 1 1,1 0-1,-1 0 0,0 0 0,1 0 0,-1 0 0,1 0 0,-1 0 0,-2 1 0,-17 10 13,10-9-83,10-2 54,0 0 0,-1 0 0,1 0 0,0 0 0,0 0 0,-1 0 0,1 1 0,0-1 0,0 0 0,-1 1 0,1-1 0,0 1 0,0-1 0,0 1 0,0 0 1,0 0-1,0-1 0,0 1 0,0 0 0,0 0 0,0 0 0,0 0 0,1 0 0,-1 0 0,0 0 0,1 0 0,-1 0 0,0 1 0,1-1 0,-1 1 0,0 7 2,-1-1-1,1 1 1,1 0-1,0 0 1,0-1 0,1 1-1,0 0 1,0-1 0,1 1-1,0-1 1,1 1-1,5 11 1,-4-10 7,1 0 0,0 0 0,1-1-1,0 0 1,0 0 0,1-1 0,0 1 0,1-2-1,15 14 1,-19-18 18,1 1-1,0-2 1,-1 1-1,1 0 1,0-1-1,0 0 1,1 0-1,-1-1 1,0 1-1,0-1 1,1 0 0,-1-1-1,1 1 1,-1-1-1,7-1 1,4-1-87,0-1 1,0-1-1,28-9 1,-34 9 14,22-8-316,1-1 1,-2-2 0,48-30-1,-58 32 173,-1-2 0,0 0 0,-1-2-1,-1 0 1,31-36 0,-47 48 239,1 1 1,-1-1-1,0 1 0,0-1 0,0 0 0,-1 0 1,1 1-1,-1-1 0,-1 0 0,1 0 1,-1 0-1,1 0 0,-2-8 0,1 12-40,0 0 10,0 0 0,0-1 0,0 1 0,-1 0 0,1 0 0,0-1 0,-1 1 0,1 0-1,0 0 1,-1-1 0,0 1 0,1 0 0,-1 0 0,0 0 0,1 0 0,-1 0 0,0 0 0,0 0 0,0 0 0,0 0 0,0 1 0,0-1 0,0 0 0,0 0-1,0 1 1,-1-1 0,1 1 0,0-1 0,0 1 0,0 0 0,-3-1 0,1 0 10,2 1-8,-1-1-1,1 1 1,-1 0-1,1-1 1,-1 1-1,1 0 1,-1 0-1,1 0 1,-1 0-1,0 1 1,1-1-1,-1 0 1,-1 1-1,-5 1 86,0 1 0,0-1 0,0 2 0,0-1 1,0 1-1,1 0 0,0 0 0,0 1 0,0 0 0,0 1 0,1-1 0,-9 10 0,3 2-36,1 0-1,0 0 0,1 1 0,1 0 0,1 1 1,-9 29-1,14-38-82,-1 1 1,2 0-1,-3 19 1,4-26 20,1 0 0,0 0 0,0 0 1,1 0-1,-1 0 0,1 0 0,0 0 1,0 0-1,0 0 0,1 0 0,-1-1 1,1 1-1,3 5 0,-4-8-6,0 0 0,-1 0-1,1 0 1,0 0 0,0 0-1,0 0 1,0 0-1,0 0 1,0 0 0,0 0-1,1 0 1,-1-1 0,0 1-1,0 0 1,1-1 0,-1 1-1,0-1 1,1 1 0,-1-1-1,0 0 1,1 0 0,-1 0-1,1 0 1,-1 0 0,0 0-1,1 0 1,-1 0 0,0 0-1,1 0 1,-1-1-1,1 1 1,-1-1 0,0 1-1,0-1 1,1 1 0,0-2-1,5-2-178,0-1 0,-1 0-1,0 0 1,12-12 0,-14 13-4,17-17-565,22-29 0,-35 39 551,-1 1 0,-1-1 0,0 0 1,0 0-1,6-20 0,-7 10 122,-1-1 0,-1 0 1,0-1-1,-2 1 0,-2-23 0,1 32 83,0 4 71,-1 1 0,0-1 0,0 1 0,-4-11 0,3 13 51,0-1-1,1 0 0,0 0 1,0-7-1,1-2 467,0 14-90,0 2 287,0 2-218,0 6-241,-1-2-190,2 0 0,-1 1 0,2 11 0,14 47 244,-5-31-338,1-1 1,25 48-1,-34-74-25,1 0 1,1 0-1,-1 0 0,11 11 1,-14-17-44,0 0 0,0 0-1,0-1 1,1 1 0,-1 0 0,0-1 0,0 0 0,1 1 0,-1-1 0,0 1 0,1-1 0,-1 0 0,0 0 0,1 0 0,-1 0 0,3 0 0,16-4-345,-14 1 61,0 1 1,0-2-1,-1 1 0,10-7 0,-6 3 27,24-17-185,-2-1 0,0-2 0,28-32 0,-26 26 848,-33 32-356,0 1-1,1 0 1,-1-1-1,0 1 0,0 0 1,1-1-1,-1 1 0,0 0 1,0-1-1,1 1 1,-1-1-1,0 1 0,0 0 1,0-1-1,0 1 1,0-1-1,0 1 0,0 0 1,0-1-1,0 1 1,0-1-1,0 1 0,0-1 1,0 1-1,0 0 0,0-1 1,0 1-1,0-1 1,0 1-1,-1 0 0,1-1 1,0 1-1,0 0 1,0-1-1,-1 1 0,1-1 1,-1 1-1,1-1 340,-9 10-230,2-2-40,1 0-1,-2 0 1,-9 7-1,-56 33-27,71-45-76,0 0 0,0 0-1,0 0 1,0 0 0,0 1-1,0-1 1,1 1 0,-1-1-1,1 1 1,-1-1-1,1 1 1,0 0 0,0 3-1,0-4 5,0 0-1,0 1 0,0-1 0,0 0 0,0 0 1,0 0-1,-3 3 0,-6 3-83,10-8 81,0 0 1,-1 0-1,1 0 1,0 0-1,-1 1 0,1-1 1,0 0-1,-1 0 0,1 1 1,0-1-1,0 0 1,-1 1-1,1-1 0,0 0 1,0 1-1,0-1 0,-1 0 1,1 1-1,0-1 1,0 0-1,0 1 0,0-1 1,0 1-1,0-1 0,0 0 1,0 1-1,0-1 1,0 1-1,0-1 0,0 1 1,0-1-1,0 0 0,0 0-1,0 0 1,0 1 0,0-1 0,0 0 0,0 0 0,0 0 0,0 0 0,0 0 0,0 0 0,0 0 0,0 0 0,0 0-1,0 0 1,0 1 0,0-1 0,0 0 0,0 0 0,0 0 0,0 0 0,0 0 0,0 0 0,0 0 0,0 0 0,0 0-1,0 0 1,0 0 0,0 0 0,0 1 0,0-1 0,0 0 0,1 0 0,-1 0 0,0 0 0,0 0 0,0 0 0,0 0-1,0 0 1,0 0 0,0 0 0,0 0 0,0 0 0,0 0 0,0 0 0,1 0 0,-1 0 0,0 0 0,0 0 0,0 0 0,0 0-1,0 0 1,0 0 0,0 0 0,0 0 0,1 0 0,0 0-86,1 0 91,0 0 0,0 0 0,0 0 0,0 0 0,1 0 0,-1 0 0,0-1 0,0 1 1,3-2-1,-2-2 24,2-2 12,19-2 8,-13-3-14,-10 9-26,0 1 0,0-1 0,0 1 0,1 0 0,-1 0 0,1-1 0,-1 1 1,1 0-1,-1 0 0,1 0 0,0 0 0,-1 1 0,1-1 0,3-1 0,19-10-45,-17 8 47,0 0 0,0 1 0,10-5 0,3-3 36,-18 9-22,1 0 0,0 0 0,0 0-1,0 1 1,0-1 0,0 1 0,0 0 0,0 0 0,1 0-1,-1 0 1,4 0 0,-6 1-14,0 0 1,-1 0-1,1 0 0,0 0 1,-1 0-1,1-1 0,0 1 1,0 0-1,-1 0 0,1-1 1,0 1-1,-1 0 1,1 0-1,0-1 0,-1 1 1,1-1-1,-1 1 0,1-1 1,0 1-1,-1-1 0,1 1 1,-1-1-1,0 1 0,1-2 1,0 2 1,-1-1-1,0 1 1,1-1 0,-1 1 0,0-1 0,1 1 0,-1 0 0,1-1 0,-1 1-1,1-1 1,-1 1 0,0 0 0,1 0 0,0-1 0,-1 1 0,1 0 0,-1 0-1,1 0 1,-1-1 0,1 1 0,-1 0 0,1 0 0,1 0 0,3-3 105,5-7 85,-7 8-58,-3 2 21,0 0-11,2 0 102,105 0-321,-32 0 220,-70 2-134,6 8 85,-11-9-88,0-1 0,0 0 0,1 1 0,-1-1 0,0 0 0,0 0 0,0 1 0,1-1 0,-1 0 0,0 0 0,1 0-1,-1 1 1,0-1 0,0 0 0,1 0 0,-1 0 0,0 0 0,1 0 0,-1 0 0,0 0 0,1 0 0,-1 0 0,0 0 0,1 0 0,-1 0 0,0 0 0,1 0 0,-1 0 0,0 0 0,1 0 0,-1 0 0,0 0 0,1 0 0,-1 0 0,0 0 0,0-1 0,1 1-1,-1 0 1,2 0 63,-10 3 143,5 7-128,3-7-150,0-1-53,0-1 102,0-1 1,0 1-1,0-1 1,0 1-1,0-1 1,0 1-1,0-1 1,1 1-1,-1-1 1,0 1-1,0-1 1,0 1-1,0-1 1,1 0-1,-1 1 1,0-1-1,0 1 1,1-1-1,-1 0 0,0 1 1,1-1-1,-1 0 1,0 1-1,1-1 1,-1 0-1,0 1 1,1-1-1,-1 0 1,1 0-1,-1 1 1,1-1-1,-1 0 1,1 0-1,-1 0 1,1 0-1,-1 0 1,1 0-1,-1 0 1,1 0-1,-1 0 0,1 0 1,5 3-76,-5-2 87,0-1 0,0 1 0,0-1 0,0 1 0,0-1 0,0 1 1,1-1-1,-1 1 0,0-1 0,0 0 0,0 0 0,1 0 0,-1 0 0,0 0 1,0 0-1,1 0 0,-1 0 0,0 0 0,0 0 0,1-1 0,-1 1 0,0-1 1,2 0-1,2 0-20,0 0 0,-1 0 1,1 0-1,5 0 0,-8 1 16,0 0 0,0 0-1,-1 0 1,1-1 0,0 1-1,0-1 1,-1 1 0,1-1 0,-1 0-1,1 0 1,0 1 0,1-3-1,-2 2 15,1 1 1,-1-1-1,1 0 0,-1 0 0,1 0 0,0 1 0,-1-1 1,1 1-1,0-1 0,0 1 0,-1 0 0,3 0 0,-2-1-17,1 1 1,-1 0-1,0-1 0,1 0 0,-1 1 0,0-1 0,0 0 1,4-3-1,-1 2-16,-3 5-2,-2-8 25,0 5 0,0 0-1,0-1 1,0 1 0,0 0-1,0 0 1,0 0 0,0 0-1,0 0 1,0 0 0,0 0-1,0 0 1,0 0 0,0 0 0,0-1-1,0 1 1,0 0 0,0 0-1,0 0 1,0 0 0,0 0-1,0 0 1,0 0 0,0 0-1,0 0 1,0 0 0,0 0-1,0 0 1,1-1 0,-1 1-1,0 0 1,0 0 0,0 0 0,0 0-1,0 0 1,0 0 0,0 0-1,0 0 1,0 0 0,0 0-1,0 0 1,0 0 0,1 0-1,-1 0 1,0 0 0,0 0-1,0 0 1,0 0 0,0 0-1,0 0 1,0 0 0,0 0 0,0 0-1,0 0 1,1 0 0,-1 0-1,0 0 1,1 0-14,1 0 43,0 1-1,0-1 1,1 0-1,-1 0 1,0-1-1,0 1 1,0 0-1,0-1 1,4-1-1,-1-8-142,5 5 0,-5-2 37,-5 7 72,0 0 0,0-1-1,1 1 1,-1-1 0,0 1 0,1 0 0,-1-1 0,0 1 0,1-1-1,-1 1 1,0 0 0,1-1 0,-1 1 0,1 0 0,-1 0 0,0 0-1,1-1 1,-1 1 0,1 0 0,-1 0 0,1 0 0,-1 0 0,1 0-1,-1-1 1,1 1 0,-1 0 0,1 0 0,-1 0 0,1 1 0,-1-1-1,2 0 1,13-3-23,-7-1-7,-7 3 32,0 0 0,1 0 0,-1 0 1,0 0-1,1 1 0,-1-1 0,1 0 0,-1 1 0,1-1 0,0 1 1,-1 0-1,1-1 0,-1 1 0,1 0 0,0 0 0,-1 0 0,1 0 0,0 0 1,-1 0-1,1 1 0,-1-1 0,1 1 0,2 0 0,9 9 49,-13-9-41,1-1-1,-1 1 0,1-1 1,-1 0-1,1 0 0,-1 1 1,1-1-1,-1 0 0,1 0 0,0 1 1,-1-1-1,1 0 0,-1 0 1,1 0-1,0 0 0,-1 0 1,1 0-1,-1 0 0,1 0 1,0 0-1,-1 0 0,1 0 1,-1 0-1,1 0 0,0-1 1,-1 1 15,3 0 314,-3 0-43,0 0 139,0 0-186,-3 0-188,2 0-57,-1 0 0,0 1 0,0-1 1,1 1-1,-1-1 0,0 1 0,1 0 0,-1 0 0,1 0 0,-1 0 0,1 0 0,-1 0 0,1 0 0,-3 2 0,4-3 1,0 1-1,-1-1 1,1 0 0,-1 1-1,1-1 1,-1 0-1,0 1 1,1-1 0,-1 0-1,1 0 1,-1 0 0,1 1-1,-1-1 1,0 0-1,1 0 1,-1 0 0,1 0-1,-1 0 1,0 0-1,1 0 1,-1 0 0,1-1-1,-1 1 1,0 0-1,0 0 1,1 0-6,-16 0-386,16-1 384,0 1 0,0 0 0,0 0 0,0 0 0,0 0 0,0 0 0,0 0 0,0 0 0,0 0-1,-1 0 1,1 0 0,0 0 0,0 0 0,0 0 0,0 0 0,0 0 0,0 0 0,0 0 0,0 0 0,0 0 0,0 0-1,-1 1 1,1-1 0,0 0 0,0 0 0,0 0 0,0 0 0,0 0 0,0 0 0,0 0 0,0 0 0,0 0 0,0 0-1,0 0 1,0 0 0,0 0 0,0 0 0,0 0 0,0 1 0,0-1 0,0 0 0,0 0 0,0 0 0,-1 0 0,1 0-1,0 0 1,0 0 0,0 0 0,0 0 0,1 0 0,-1 1 0,0-1 0,0 0 0,0 0 0,0 0 0,0 0 0,0 26-373,2-21 315,12 16 96,-13-18-27,1 0-1,0 0 0,-1 0 1,1 0-1,1 0 1,-1 0-1,0 0 1,1-1-1,-1 1 0,1-1 1,4 3-1,-1-1 8,0-2 0,0 1-1,0-1 1,1 1 0,-1-2-1,0 1 1,1-1 0,-1 0-1,1 0 1,0-1 0,-1 0-1,1 0 1,-1 0 0,1-1-1,9-2 1,13-3 73,75-17 22,-74 13-144,54-26-1,-16-6 369,-61 37-267,-4 2-41,0 1-1,-1-1 1,1 0-1,-1 0 1,0 0 0,0 0-1,0-1 1,0 1-1,-1-1 1,1 1 0,-1-1-1,1-4 1,2-3 24,-3 10-34,-1 1 0,1-1 0,-1 0 0,0 1 0,1-1 0,-1 1 0,0-1 0,1 0 0,-1 0 0,0 1 0,0-1 0,0 0 0,0 1 0,0-1 0,0 0 0,0 0 0,0 1 0,0-1 0,0 0 0,0 1 0,0-2 0,-1 0 59,1-1 301,0 3-69,0 3 69,0 100 161,0-100-528,0-1 1,0 1 0,0-1 0,0 1 0,1-1-1,-1 1 1,1-1 0,-1 1 0,1-1 0,0 0-1,0 1 1,0-1 0,1 0 0,-1 0 0,0 0 0,1 0-1,2 3 1,-3-4-69,1 0-1,0 0 1,0-1-1,0 1 1,0 0-1,0-1 1,0 1-1,0-1 0,0 1 1,0-1-1,0 0 1,0 0-1,0 0 1,1 0-1,-1 0 1,3-1-1,4 0-415,9 1-253,-11 1-166,1-1-1,0 0 1,-1-1-1,1 0 1,-1 0-1,8-2 1,-6-1 1,-1 0 0,0 0 0,14-10 0,-22 14 896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33:49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1 4064,'-1'0'85,"0"0"1,-1 0-1,1 0 0,0 0 1,0 0-1,-1 0 0,1 1 1,0-1-1,0 0 0,0 1 1,-1-1-1,1 1 0,0-1 1,0 1-1,0 0 0,0-1 1,0 1-1,0 0 0,0 0 0,0 0 1,0 0-1,1 0 0,-1 0 1,0 0-1,0 2 0,-5 10 758,-4-8-256,5 5-43,-8-2-182,0 13 60,12-20-384,0 1 0,1 0-1,-1 0 1,1-1 0,-1 1 0,1 0 0,0 0 0,-1 0 0,1 0 0,0 0 0,0-1 0,1 1-1,-1 0 1,1 2 0,-1 0 55,3 2 158,-2-5-220,0 0 0,0 0 1,1 0-1,-1 0 1,1 0-1,-1 0 0,1 0 1,-1 0-1,1 0 1,-1-1-1,1 1 0,0-1 1,-1 1-1,1-1 0,0 0 1,-1 1-1,1-1 1,0 0-1,-1 0 0,1 0 1,0 0-1,0-1 1,-1 1-1,1 0 0,3-2 1,13-8 213,5 4-90,-12-4-38,-3 8-77,-7 2-37,0 0 1,0 0-1,0 0 0,0 0 1,0 0-1,-1 0 1,1 0-1,0-1 0,0 1 1,0 0-1,-1-1 1,2 0-1,-1 0 10,0 0 0,-1 1 0,1-1 0,-1 0 0,1 0 1,-1 0-1,0 0 0,1 0 0,-1 0 0,0 0 0,1 0 0,-1 0 0,0 1 1,0-1-1,0 0 0,0 0 0,0-2 0,0 1-2,0-2-11,1 1-1,-1-1 0,0 0 0,0 0 1,-1 0-1,1 1 0,-3-8 0,-7 8-121,10 3 120,0 0 1,0 0-1,0 0 1,-1 0 0,1 0-1,0 0 1,0 0-1,0 0 1,0 0 0,0 0-1,0 0 1,0 0-1,0 0 1,0 0 0,0 0-1,-1 0 1,1 0-1,0 0 1,0 0 0,0 0-1,0 0 1,0 0-1,0 0 1,0 0 0,0 0-1,0 0 1,0 0-1,0 0 1,0 0 0,-1 0-1,1 0 1,0 0-1,0 0 1,0-1 0,0 1-1,0 0 1,0 0-1,0 0 1,0 0 0,0 0-1,0 0 1,0 0-1,0 0 1,0 0 0,0 0-1,0-1 1,0 1-1,0 0 1,0 0-1,0 0 1,0 0 0,0 0-1,0 0 1,0 0-1,0 0 1,0 0 0,0-13-2373,3 13-378,10 0 822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46:09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1 437 2240,'0'0'720,"2"0"-448,-1 0-250,0 1-1,0-1 1,0 0 0,0 1-1,0-1 1,0 0 0,-1 1 0,1-1-1,0 1 1,0-1 0,0 1-1,-1 0 1,1-1 0,0 1 0,-1 0-1,1-1 1,-1 1 0,1 0-1,-1 0 1,1-1 0,-1 1 0,1 0-1,-1 1 1,12 14 342,-7-10-158,0 0-1,-1 0 1,0 0-1,0 0 1,0 1-1,-1 0 1,0 0-1,0 0 1,3 10-1,2 7 279,52 124 988,-52-132-1347,0-1 0,1 0 0,1-1 0,0 0-1,1 0 1,24 23 0,-27-29-39,1 0-1,0 0 0,17 11 1,-20-16-4,0 0 0,0-1 0,0 1 0,0-1 0,0 0 0,1 0 0,7 0 0,-7-1-21,0-1 1,0 0-1,0 0 0,0-1 1,-1 0-1,1 0 1,0-1-1,0 1 1,-1-2-1,1 1 1,-1-1-1,0 0 1,0 0-1,0 0 0,0-1 1,0 0-1,8-7 1,6-8 32,-1 0 1,-1-2-1,17-23 0,-16 19-47,73-79 68,-28 32-59,107-157-27,-48 60-1013,-86 118 386,-19 27-1148,36-41 0,-36 47-1742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46:09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63 671 5216,'-52'-39'1696,"42"31"-1040,13 11-464,1 1-308,1 1-36,0 0-1,0 0 1,7 4-1,14 9-156,-6 8 208,6-4 250,-21-19-110,0 1 1,0 0-1,0 1 1,7 7-1,-12-11-24,4 4 65,0 1 0,1-1 0,-1 0 0,1 0 0,6 5 0,-9-9-14,0 0 0,0 1 0,1-1-1,-1-1 1,0 1 0,0 0 0,0 0-1,1-1 1,-1 1 0,0-1-1,1 0 1,-1 0 0,0 0 0,1 0-1,-1 0 1,0 0 0,1-1 0,3 0-1,5-3 211,1 0-1,-1 0 0,-1-1 0,20-12 0,-8 4 29,10-6-85,-1-1-1,-1-2 0,37-34 0,73-87-21,-48 47-115,115-85-1354,-123 110-5,72-66-296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46:10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4384,'-3'3'272,"2"-2"-198,0 0 1,0 0 0,0 0 0,0 0 0,0 1 0,0-1 0,0 0 0,1 1 0,-1-1 0,0 0 0,1 1-1,-1-1 1,1 1 0,-1-1 0,1 1 0,0-1 0,-1 1 0,1-1 0,0 1 0,0 0 0,0-1 0,1 2-1,-1 3-34,-1-3-35,1 1 1,1-1 0,-1 1-1,0-1 1,1 1-1,-1-1 1,1 0-1,0 1 1,0-1-1,1 0 1,-1 1-1,1-1 1,-1 0 0,4 4-1,3 6-6,11 27-1,-14-29-1,0 0-1,0 0 1,1-1 0,0 0-1,1 0 1,13 14-1,-19-23 7,3 3 10,-1 0 1,1 0-1,-1 0 0,0 0 1,0 0-1,0 1 0,-1 0 1,3 4-1,-4-7 45,0 0 0,1 0 0,-1-1 0,1 1 0,-1-1 0,1 1 0,-1-1 0,1 1 0,0-1 0,0 0 0,0 0-1,0 0 1,0 0 0,0 0 0,0-1 0,0 1 0,0 0 0,0-1 0,0 0 0,0 1 0,0-1 0,1 0 0,-1 0 0,0 0 0,0 0 0,0-1 0,0 1 0,1-1 0,-1 1-1,0-1 1,0 0 0,0 0 0,0 1 0,0-2 0,-1 1 0,4-2 0,21-28 454,28-18-400,-40 35-334,-2-1 0,22-31-1,15-45-283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46:11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0 3808,'-31'0'1408,"31"0"-1088,0 31-96,0 0-96,0 1-128,15 14 64,1 17-32,0-17 320,-1 1-160,16-16 32,1 1-128,-1-17 288,15-30-192,17-17 256,15 1-256,0-31-1792,15 15 864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47:04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1 313 3136,'0'-11'1188,"0"22"296,2-8-866,9 10-68,-11-12-520,0 0 0,1 0 0,-1-1 0,0 1 0,1 0 0,-1 0 0,1 0 0,-1 0 1,1-1-1,-1 1 0,1 0 0,0-1 0,-1 1 0,1 0 0,0-1 0,0 1 0,-1-1 0,1 1 0,0-1 0,0 1 1,0-1-1,0 0 0,0 1 0,-1-1 0,1 0 0,0 0 0,0 0 0,0 0 0,0 0 0,0 0 0,0 0 0,0 0 1,0 0-1,0 0 0,1 0 0,5 0 55,-4 0-41,0 0 1,0 0-1,0 1 1,0-1-1,1 1 1,-1 0-1,0 0 0,3 2 1,9 2 67,-8-3-27,0-1 0,0-1 0,0 1 1,0-1-1,0 0 0,0-1 0,0 0 0,0 0 1,12-4-1,-8 3 56,0-1 1,0 2 0,17-1-1,-23 2-142,11 0-37,0 0 0,0-1 0,-1 0 1,1-1-1,0-1 0,19-6 0,-13 0-11,-10 4 58,1 0 0,18-5 0,65-10 189,-89 17-171,-1 0 0,0 0 0,0-1 1,0 1-1,0-1 0,0-1 0,-1 1 0,0-1 1,0 0-1,5-6 0,0 1-44,-8 8 28,-1 0-1,1 1 0,-1-1 1,0 0-1,1 0 1,-1 0-1,0 0 0,0-1 1,0 1-1,-1 0 0,1 0 1,0-1-1,-1 1 1,0 0-1,1-1 0,-1 1 1,0-4-1,2-4 139,-1 8-128,10-22 23,-11 22-46,1 0 1,-1 0-1,0 1 0,1-1 0,-1 0 0,0 0 0,0 0 1,0 0-1,0 0 0,0 0 0,-1 0 0,1 1 0,-1-1 1,0-3-1,-4-3 19,4 6-12,0 1 0,0 0 0,0-1 1,1 1-1,-1-1 0,0 1 0,1-1 1,-1 1-1,1-1 0,-1 0 1,1 1-1,0-1 0,0-1 0,0 1 1,0 0-1,0 1 1,-1-1 0,1 0-1,0 1 1,-1-1-1,1 1 1,-1-1-1,1 1 1,-1-1-1,0 1 1,0-1-1,0 1 1,0-1 0,0 1-1,0 0 1,-1-2-1,-2 0-15,0 0-1,0 0 1,0 0 0,-6-2-1,6 3 18,0-1-1,0 1 1,0-1-1,-5-4 0,8 6-5,-1-1-1,0 1 0,0-1 0,0 1 1,0 0-1,0-1 0,0 1 1,0 0-1,-1 0 0,1 1 0,0-1 1,-5 0-1,-1 0-38,-1 0 0,-13 2-1,-4 0-26,17 0 54,-1 1 0,0 0-1,1 0 1,-1 1-1,1 0 1,0 1 0,0 0-1,-15 10 1,1-3-20,18-8 30,1 0 0,-1 1 0,1-1 0,0 1 0,0-1 0,-5 6 0,7-5 1,-1-1 1,1-1-1,-1 1 0,0 0 0,0-1 0,-1 1 0,1-1 0,0 0 0,-1 0 0,1-1 1,-7 3-1,-7 0 10,14-4-2,-1 0-1,1 1 1,0-1 0,1 1-1,-1 0 1,0 0 0,0 0-1,0 1 1,0-1-1,1 1 1,-1-1 0,1 1-1,-3 2 1,-16 22 88,-23 8 160,32-22-121,2 1 0,-15 21 0,10-15-44,13-16-75,0-1 0,0 1 0,0 0 0,0 0 0,0 0 0,0 0 0,1 0 0,-1 1 0,0 2 0,-7 11 38,6-14-41,1 1 0,0-1 0,0 1-1,0 0 1,0 0 0,-2 7 0,2 18 79,3-22-68,-1 1 0,-1-1-1,-2 14 1,-2-4-26,3-11 1,1 0-1,-1 1 1,1-1-1,0 1 1,0 9-1,1 101 370,0-113-361,0-1 1,0 0-1,0 0 1,1 1-1,0-1 0,-1 0 1,1 0-1,0 0 1,3 5-1,1 7-1,-1 3 10,-3-13 0,0 0 0,0 0 0,0-1 0,1 1 0,-1-1 0,1 1 0,3 4 0,-2-5-16,-1 0 1,0 0 0,0 0-1,-1 0 1,3 8-1,-3-9-11,-1-1 0,1 1 0,0 0 0,0-1 0,0 1 1,1 0-1,-1-1 0,1 0 0,-1 1 0,1-1 0,2 3 0,-4-5 12,4 5-13,0-1-1,1 0 1,-1 0 0,1 0 0,0 0 0,0-1 0,0 1 0,0-1-1,1-1 1,-1 1 0,1-1 0,0 0 0,0 0 0,6 1 0,4 1 69,0-1 0,1 0 1,23 0-1,347-3 1735,-385 0-1680,-2 0-32,0 0 0,0 0-123,0 0-309,0 0-378,0 0-1542,0 0 90,0-2-1428,0-11 1194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47:05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2912,'0'0'923,"-3"0"-550,-7 0 27,7 0 736,3 0-267,0 0 86,0 0-257,3 3 209,-2-2-811,1 0 0,0 1 0,-1-1 0,1 0-1,0 0 1,0 0 0,-1-1 0,1 1 0,0 0 0,0-1 0,0 1 0,2-1 0,28 2 860,35-2-50,-56-1-834,-7 1-54,1-1 0,0 1 0,0 0 1,-1 0-1,1 0 0,0 1 0,-1 0 0,8 2 0,-4 1-8,-6-3-8,-1 0-1,0 0 0,1 0 0,-1 0 0,1-1 0,-1 1 1,1 0-1,-1-1 0,1 1 0,0-1 0,-1 0 0,1 0 0,1 1 1,-1-1 13,0 0 1,-1 0 0,1 0-1,-1 0 1,1 1 0,0-1 0,-1 1-1,1-1 1,-1 1 0,1 0-1,-1-1 1,1 1 0,-1 0-1,0 0 1,0 0 0,1 0 0,1 3-1,-3-4-18,1 0 0,-1 1 0,1-1-1,-1 0 1,1 0 0,-1 1 0,1-1-1,-1 0 1,1 0 0,0 1 0,-1-1 0,1 0-1,-1 0 1,1 0 0,-1 0 0,1 0-1,0 0 1,-1 0 0,1 0 0,-1 0-1,1 0 1,0-1 0,-1 1 0,1 0 0,-1 0-1,1 0 1,-1-1 0,1 1 0,-1 0-1,1-1 1,0 1-62,2-2-194,1 0 0,-1 0 0,1 1 0,-1-1 0,1 1 0,0 0 0,-1 1 0,9-2 0,13 2-4263,4 0 1658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47:05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281 0 1248,'0'0'389,"0"0"-239,0 3 106,0 134 4271,0 92-2207,0-215-2015,-1 1 0,0-1 0,-2 0 0,1 0-1,-9 25 1,-2-7 674,-18 33 0,31-64-968,-3 4 80,0 0 0,-1-1 1,1 1-1,-1 0 1,0-1-1,0 0 0,-1 0 1,1 0-1,-8 5 1,5-5-22,-1 0 1,1 0 0,-1 0 0,1-1-1,-14 4 1,19-7-62,0 1 0,0-1 0,1 1 0,-1-1 0,0 0 0,0 0-1,0 0 1,0 0 0,0-1 0,0 1 0,-3-1 0,-2-1-31,4 2 4,0-1 1,-1 0 0,1 0 0,0 0 0,0 0 0,0 0 0,0-1 0,0 1-1,0-1 1,0 0 0,1 0 0,-1 0 0,0 0 0,1 0 0,0-1-1,0 1 1,-3-4 0,2 1-232,-1 0 0,1 0 0,0 0-1,1 0 1,-1-1 0,1 0 0,0 1-1,0-1 1,1 0 0,0 0 0,0 0-1,0 0 1,1 0 0,0-9 0,0-55-3650,0 5 1222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47:06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5216,'0'0'1952,"0"0"-1536,0 32-96,0-32 1248,16 15-928,-16 1-256,15-1-256,1-15-64,15 0-32,0 0-3200,0 0 1760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47:06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1182 1728,'0'0'560,"-2"0"-331,-9 0 107,9 0 768,-1 0-229,-41 0 1727,43 0-2576,1 0-1,-1 0 1,0 0 0,0 0-1,1 0 1,-1 0-1,0 0 1,1 0-1,-1-1 1,0 1-1,0 0 1,1 0-1,-1-1 1,1 1-1,-1-1 1,0 1-1,1 0 1,-1-1-1,1 1 1,-1-1-1,1 0 1,-1 1 0,1-1-1,-1 0 1,1 0-6,-1 1 1,1-1 0,0 1 0,-1-1-1,1 1 1,-1 0 0,1-1 0,0 1-1,-1-1 1,1 1 0,-1 0-1,1 0 1,-1-1 0,1 1 0,-1 0-1,1 0 1,-1-1 0,1 1 0,-1 0-1,0 0 1,1 0 0,-1 0 0,0 0-1,-5-3 290,5 1-255,-1 0 0,1-1 0,-1 1 0,1-1 0,0 1-1,-1-1 1,2 1 0,-1-1 0,0 0 0,0 1 0,1-1 0,-1 0 0,1-4 0,0-47 92,1 23-114,-1 19-10,-1-1 0,-5-21 0,3 21-14,1 0 0,-1-24 0,2-4-88,0 12-39,5-51 0,3 47 48,-5 24 84,0-1-1,-1 1 1,0-11-1,-1-1 30,0 11-28,0 0-1,0 0 1,3-14 0,1 13 0,0-4 39,-9-21 143,5 34-188,0 1 0,0-1-1,0 1 1,1-1 0,-1 1 0,0 0-1,1-1 1,-1 1 0,2-3-1,1-3-9,-1-4-69,0-1 1,-1 0-1,-1 1 1,-1-21-1,0 4 103,1-146 884,0 174-917,0-8 22,0 0-1,3-15 0,7-1 33,-9 20-34,0 0 1,-1 0-1,1 0 0,-1-9 1,2-17 37,-1 27-60,0-1-1,1 1 1,-1 0 0,1 1 0,-1-1 0,4-3 0,-3 2 6,0 0 0,1 1 0,-1-1 0,2-7 0,-2 0 73,-2 10-68,0 0 0,0 1 1,1-1-1,-1 0 1,0 0-1,0 0 1,0 0-1,1 1 1,-1-1-1,0 0 1,1 0-1,-1 0 1,1 1-1,-1-1 1,1 0-1,-1 1 1,1-1-1,0 0 1,-1 1-1,1-1 1,0 1-1,-1-1 1,1 1-1,0-1 0,0 1 1,-1 0-1,1-1 1,0 1-1,0 0 1,0 0-1,0-1 1,1 1-1,22-12 314,-17 8-222,0 0-1,0 0 1,10-3 0,-9 4-117,-4 1 70,-1 1 1,1 0-1,-1 0 0,1 0 1,5-1-1,-8 2-39,0 0 0,0 0 0,0 0 0,-1 0 0,1 1 0,0-1 0,0 0 0,0 0 0,0 0 0,0 1 0,0-1 0,0 1 0,0-1 0,0 0 0,-1 1 0,1 0 0,0-1 0,0 1 0,-1-1 0,1 1 0,0 0 0,-1 0 0,1-1 0,-1 1 0,1 0 0,-1 0 0,1 1 0,4 7 101,-2 0 1,5 16-1,-3-9-91,-1-4-2,-2-9-4,-1 1-1,0-1 1,0 0 0,0 1-1,0-1 1,-1 1 0,1-1 0,-1 0-1,0 1 1,0-1 0,0 1 0,-1 6-1,-2-1 54,0-1 0,0 1 0,-1 0 0,-8 14 0,-5 12 123,16-31-190,0 0 1,-1-1 0,1 1-1,-1 0 1,0-1-1,0 1 1,0-1-1,0 0 1,-1 0-1,1 0 1,-1 0-1,0 0 1,-4 2 0,-9 11-63,13-13 58,0 0 1,-1 0-1,1-1 0,0 1 0,-1-1 0,0 0 0,1 0 0,-1 0 1,0 0-1,-4 0 0,1 0-213,-1-1 1,1 0-1,-1 0 1,-10-1-1,21 1 191,1-1-1,-1 1 1,0-1 0,1 1-1,-1 0 1,0 1 0,5 1-1,2 1-15,-6-3 14,0 1 0,-1-1 1,1 1-1,-1-1 0,0 1 0,1 0 1,-1 0-1,0 1 0,0-1 0,0 1 1,4 4-1,-1-1 8,9 7-17,-13-12 35,0 0 0,0 0 0,0 0 0,0 0 0,0 0 0,-1 1 0,1-1 0,0 0 0,-1 1 0,1 0 0,-1-1 0,0 1 0,1 0 0,-1-1 0,0 1 0,1 4 0,-1-5-1,0 0 30,-1 1-1,1 0 1,-1-1 0,1 1-1,-1 0 1,1 0-1,-1-1 1,0 1-1,0 0 1,0 0-1,0 0 1,0-1 0,0 1-1,-1 2 1,0 4 92,1-7-108,1 0 0,-1 0 0,0 0 1,-1 1-1,1-1 0,0 0 0,0 0 1,0 0-1,-1 0 0,1 0 0,-1 0 1,1 0-1,-1 0 0,1 0 0,-1 0 1,1 0-1,-1 0 0,0 0 0,0 0 1,1 0-1,-3 1 0,1-1 8,-1 0 1,1 0-1,-1 0 0,1 0 1,-1 0-1,1-1 0,-5 1 1,-5 2 79,-92 23 290,100-25-398,0 0 0,0-1 0,0 1-1,0-1 1,0 0 0,0 1 0,0-2 0,-5 0-1,7 1-12,0-1 0,0 1-1,0-1 1,1 0 0,-1 1 0,0-1-1,0 0 1,0 0 0,1-1-1,-1 1 1,-2-3 0,5 4-110,-1-1 1,1 1-1,0 0 1,0 0 0,-1-1-1,1 1 1,0 0-1,0 0 1,0 0-1,0 0 1,-1-1-1,1 1 1,2 1-1,0-1-245,0-1 0,1 1-1,-1-1 1,0 1 0,0-1-1,1 0 1,-1 0-1,0-1 1,0 1 0,4-3-1,1 0-448,23-11-1504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47:07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17 1664,'0'-16'731,"-3"16"-449,-4 0 589,14 0-179,-4 0-20,-3 0-176,0 0 224,0 0-166,2 0 81,3 0-543,-1-1 230,0 1 0,1 0 0,-1 0 0,0 1 1,1-1-1,6 3 0,-6 10 280,-1-8-439,0 0-1,0 0 1,0 0-1,0-1 1,7 6-1,2 2 95,32 22 181,-12 10-257,-21-31-171,-7-8 35,-1 0-1,0-1 1,1 1-1,0-1 1,7 4-1,-5-5 24,-7-2-56,0-1-1,1 0 1,-1 0 0,1 0 0,-1 0-1,1 0 1,-1 1 0,0-1 0,1 0-1,-1 0 1,1 1 0,-1-1 0,0 0-1,1 0 1,-1 1 0,0-1 0,1 1-1,-1-1 1,0 0 0,0 1 0,1-1-1,-1 1 1,0-1 0,0 0 0,0 1-1,0-1 1,1 1 0,-1-1 0,0 1-1,0-1 1,0 1 0,0-1 0,0 1-1,0-1 1,0 1 0,0 2 84,0-3-320,0 0 11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33:49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2304,'0'0'752,"0"0"-453,3-2-11,-3 1-256,0 1 1,1 0-1,-1-1 1,0 1-1,1 0 1,-1-1-1,0 1 1,0 0-1,1-1 1,-1 1-1,1 0 1,-1 0 0,0-1-1,1 1 1,-1 0-1,1 0 1,-1 0-1,0 0 1,1 0-1,-1 0 1,1-1-1,-1 1 1,1 0-1,-1 0 1,0 0 0,1 0-1,-1 0 1,1 1-1,-1-1 1,1 0-1,-1 0 1,0 0-1,1 0 1,-1 0-1,1 1 1,-1-1-1,1 0 1,2 1 255,-1 1 0,1-2 0,0 1 0,0 0 0,0 0 1,0-1-1,0 0 0,6 0 0,-3 0-96,10 2 273,-16-2-443,1 0-1,-1 1 1,1-1-1,-1 0 1,0 1-1,1-1 1,-1 1-1,1-1 1,-1 1-1,0-1 1,1 1-1,-1-1 0,0 1 1,0-1-1,1 1 1,-1-1-1,0 1 1,0-1-1,0 1 1,0 0-1,0-1 1,1 1-1,-1-1 1,0 1-1,-1 0 1,1 0-1,0 48 2192,0-47-2189,0 0 0,-1 0 0,1-1 0,-1 1-1,1 0 1,-1-1 0,0 1 0,1 0 0,-1-1 0,0 1-1,0-1 1,0 1 0,-1-1 0,-1 2 0,3-2-20,0-1 0,0 0 1,-1 0-1,1 1 0,0-1 1,0 0-1,-1 0 0,1 1 1,0-1-1,-1 0 0,1 0 0,0 0 1,-1 1-1,1-1 0,0 0 1,-1 0-1,1 0 0,0 0 1,-1 0-1,1 0 0,-1 0 1,1 0-1,0 0 0,-1 0 1,1 0-1,0 0 0,-1 0 1,1 0-1,-1 0 0,1 0 1,-1-1-1,1 1-4,0 0 1,0 0-1,0 0 0,0 0 1,0 0-1,0 0 1,0 0-1,0 0 0,0 0 1,0 0-1,0 0 1,0 0-1,0 0 0,0 0 1,-1 0-1,1 0 0,0 0 1,0 0-1,0 0 1,0 0-1,0 0 0,0 0 1,0 0-1,0 0 1,0 0-1,0 0 0,0 0 1,0 0-1,0 0 0,0 0 1,0 0-1,-1 0 1,1 0-1,0 0 0,0 0 1,0 0-1,0 1 1,0-1-1,0 0 0,0 0 1,0 0-1,0 0 1,0 0-1,0 0 0,0 0 1,0 0-1,0 0 0,0 0 1,0 0-1,0 0 1,0 0-1,0 0 0,0 0 1,0 1-1,0-1 1,0 0-1,0 0 0,0 0 1,0 0-1,0 0 0,0 0 1,0 0-1,0 0 1,0 0-1,0 0 0,0 0 1,0 0-1,0 0 1,0 0-1,8 11 85,-5-9 134,-3-2-107,21 1-29,-13 0-115,-1-1-1,0 0 1,1-1-1,-1 1 1,10-3-1,1-8-1450,-2 9 401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47:08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266 0 3712,'0'0'1221,"0"0"-757,0 0-69,0 0 511,0 0-191,0 0 240,-3 3-257,-10 7 97,11-9-729,0 0-1,0 0 1,0 1-1,0-1 1,0 0-1,1 1 1,-1 0-1,0-1 1,1 1-1,-1 0 1,1 0-1,-3 3 1,3-2-14,-1 0 0,0 0 0,0-1-1,0 1 1,0-1 0,-1 0 0,1 0 0,0 0 0,-4 2 0,-7 5 191,0 0 1,1 0-1,0 2 1,1-1-1,-16 20 1,-38 61 172,36-57-667,27-29 180,-9 14-98,7-17-320,3-10-632,1 6 97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47:08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2240,'0'-13'720,"0"10"-448,0 3 91,0 0 682,0 0-171,0 3 289,1-1-1030,-1 0-1,0-1 0,1 1 1,-1 0-1,1 0 1,0-1-1,0 1 1,-1 0-1,1-1 1,0 1-1,1-1 0,-1 1 1,0-1-1,0 1 1,1-1-1,0 2 1,13 15 986,-8-9-878,-3-4-53,0 0-1,-1 0 1,0 1-1,5 10 0,-5-3 6,-3-11-161,1 1 0,-1-1 0,1 0 0,0 0 0,-1 1 0,1-1 0,0 0 0,0 0 0,1 0 0,-1 0 0,0 0 0,1 0-1,-1 0 1,4 2 0,39 40 310,-41-41-304,-1 1 0,1-1 1,-1 1-1,0 0 1,3 4-1,9 13 153,-1-8 108,-10-10-59,-3-3 5,0 0-117,0 0-491,0 0-1263,0 0 410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47:08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1 2144,'0'0'699,"0"2"-417,0-1-244,0-1 0,0 1 0,0-1 0,0 1-1,0-1 1,0 1 0,0-1 0,0 1 0,0-1 0,0 1-1,0-1 1,-1 1 0,1-1 0,0 1 0,0-1 0,-1 0 0,1 1-1,0-1 1,0 1 0,-1-1 0,1 0 0,0 1 0,-1-1-1,1 0 1,-1 1 0,1-1 0,0 0 0,-1 0 0,1 0-1,-1 1 1,1-1 0,-1 0 0,1 0 0,-1 0 0,1 0-1,-1 0 1,1 0 0,-1 1 0,1-1 0,-1 0 0,0-1 0,1 1-20,0 0 1,0 0 0,0 0-1,0 0 1,0 0 0,0 0 0,-1 0-1,1 0 1,0 0 0,0 0-1,0 0 1,0 0 0,0 0 0,0 0-1,0 0 1,0 0 0,0 0-1,0 0 1,-1 0 0,1 0-1,0 0 1,0 0 0,0 0 0,0 0-1,0 1 1,0-1 0,0 0-1,0 0 1,0 0 0,0 0 0,0 0-1,0 0 1,0 0 0,0 0-1,0 0 1,-1 0 0,1 0 0,0 0-1,0 0 1,0 1 0,0-1-1,0 0 1,0 0 0,0 0 0,0 0-1,0 0 1,0 0 0,0 0-1,0 0 1,0 0 0,0 0 0,0 1-1,0-1 1,0 0 0,0 0-1,1 0 1,-2 1 156,1 1 1,0-1-1,0 1 0,-1-1 0,1 1 0,-1-1 0,1 0 1,-1 1-1,0-1 0,-1 2 0,-4 11 597,2-1-194,3-9-404,0 0 0,0 0-1,-1-1 1,1 1 0,-1 0-1,0-1 1,-3 5 0,-16 28 879,16-24-865,-2-1 0,0 0 1,0 0-1,-11 12 0,-26 11-1,41-32-216,-1 1 0,1 0 0,-1-1-1,-7 4 1,-8 6-1468,17-9-257,4-1-2342,11 11 1232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47:10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1824,'1'-10'738,"2"8"1470,5 15 2742,-2-1-5124,-1-11 309,-4-1-116,-1 0-1,0 0 0,1 0 1,-1 0-1,1 0 0,-1 0 1,1 0-1,-1 0 0,0 0 1,1 0-1,-1 0 0,1 0 0,-1 1 1,1-1-1,-1 0 0,0 0 1,1 0-1,-1 0 0,0 1 1,1-1-1,-1 0 0,0 1 0,1-1 1,-1 0-1,0 1 0,1-1 1,40 26 327,-40-25-336,-1-1 0,1 1 0,-1-1 0,1 0 0,-1 1-1,1-1 1,-1 0 0,1 0 0,0 0 0,-1 1 0,1-1 0,-1 0-1,1 0 1,0 0 0,-1 0 0,1 0 0,-1 0 0,1 0 0,0 0-1,-1 0 1,1 0 0,-1 0 0,1 0 0,0 0 0,0-1-1,-1 1 13,10 1 184,-2-2 452,-8-12-1597,0 13 916,0 0 0,0 0 0,0 0 0,0 0-1,0-1 1,0 1 0,0 0 0,0 0 0,0 0 0,0 0 0,0 0 0,0 0 0,0 0-1,0 0 1,0 0 0,0 0 0,0 0 0,0-1 0,0 1 0,0 0 0,0 0 0,0 0-1,0 0 1,0 0 0,0 0 0,0 0 0,0 0 0,1 0 0,-1 0 0,0 0 0,0 0-1,0-1 1,0 1 0,0 0 0,0 0 0,0 0 0,0 0 0,0 0 0,0 0 0,0 0-1,0 0 1,1 0 0,-1 0 0,0 0 0,0 0 0,0 0 0,0 0 0,0 0 0,0 0-1,0 0 1,0 0 0,0 0 0,0 0 0,1 0 0,-1 0 0,0 0 0,10 0-3572,-7 0 1046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47:11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16 2304,'0'-16'864,"0"16"-672,0 16-32,0-16 800,0 0-544,0 15 768,0 1-704,0 0 480,0 15-544,0-16 32,0 1-256,-15 0 32,15-1-128,0 1-64,-16-1 0,16-15-960,0 16 512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47:11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375 1 2560,'0'41'1147,"0"42"-86,-1-67-630,0-1 0,-5 26 0,3-27-75,1 1 1,-1 24-1,4-2 290,0-23-312,-1 0 0,0 0 0,0 0 0,-2 0 0,0 0 0,0 0 0,-9 25 0,6-25-47,4-10-171,-1 1-1,0-1 0,0 0 0,0 0 1,0 0-1,0 0 0,-1 0 0,0 0 0,-5 5 1,0-1 142,1 0-88,-1 0-1,0-1 1,-13 9-1,17-14-149,0 0 1,0 0-1,-1 0 0,1 0 0,-1-1 0,1 0 0,-1 0 1,0 0-1,1 0 0,-1-1 0,-5 1 0,-9-1-9,10 1-45,0-1 0,-1 0 0,1-1 1,0 0-1,-17-4 0,18 2-141,0 0 0,1-1-1,-8-5 1,9 5 34,2 2-54,1 0-1,0 0 1,0-1 0,0 1 0,0-1 0,0 1 0,0-1 0,1 0 0,-1 0 0,1-1 0,0 1-1,0 0 1,0-1 0,0 1 0,1-1 0,0 1 0,-1-1 0,1 0 0,0 0 0,0-5 0,-2-2-327,-12-51-1835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47:11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4320,'0'16'1600,"0"-16"-1248,15 0-96,1 0-64,-16 0-160,0 0-1568,16 0 832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47:12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32 1312,'0'0'421,"0"0"-245,0-3 59,0-5 533,0 14-192,0-14-32,0 5-160,0 3 133,0 0-53,0 0 320,-3 0-245,-2 1-423,1 0 1,-1 0-1,1 0 1,-1 1-1,1 0 1,-1 0 0,1 0-1,0 0 1,0 1-1,0-1 1,0 1-1,1 0 1,-1 0-1,1 1 1,-5 4-1,-1 2 34,1 0 0,0 0 0,0 1-1,-8 17 1,15-25-150,0 0 1,0 0-1,1 0 1,-1 0-1,1 0 1,0 0-1,0 0 0,0 0 1,0 0-1,1 3 1,-1 0-11,0-6 7,0 0 0,0 1 1,0-1-1,0 0 0,0 1 1,0-1-1,0 0 0,0 1 1,0-1-1,0 0 0,0 1 1,0-1-1,0 0 0,0 0 1,1 1-1,-1-1 0,0 0 1,0 1-1,0-1 0,0 0 1,1 0-1,-1 1 0,0-1 1,0 0-1,1 1 0,1 0 3,-1 0-1,1 1 1,0-1 0,0 0-1,0 0 1,0 0-1,1 0 1,-1 0-1,0-1 1,0 1-1,0-1 1,1 1-1,1-1 1,38 1 65,-24-1-65,7 0 18,-14 1-20,-1-1 1,1 0 0,0-1-1,14-2 1,-19 2-37,0-1 1,0 0 0,0 0-1,0 0 1,0-1 0,-1 0-1,1 0 1,-1 0 0,5-5-1,6-5-84,-9 10 122,-7 3 1,0 0-1,1 0 1,-1 0-1,1 0 0,-1 0 1,1-1-1,-1 1 1,1 0-1,-1 0 1,0 0-1,1-1 0,-1 1 1,0 0-1,1-1 1,-1 1-1,0 0 1,1-1-1,-1 1 0,0-1 1,0 1-1,1 0 1,-1-1-1,0 1 1,0-1-1,0 1 0,0 0 1,1-1-1,-1 1 1,0-1-1,0 1 1,0-1-1,0 1 0,0-1 1,0 1-1,0-1 1,0-1-84,2 4-16,40 39 846,-34-35-400,33 9 79,-37-13-394,0 0 0,0 0 0,1 0 0,-1-1 0,0 0 0,1 1 0,-1-2 0,1 1 0,-1 0 0,1-1 0,-1 0 0,9-1 0,-4 2 9,-6-1-16,-1 0 0,1 1 0,0-1-1,0 0 1,0 0 0,0-1 0,0 1 0,0-1 0,0 1 0,3-2 0,1-2 26,-5 4-11,0-2-1,1 1 1,-1 0-1,0 0 1,1-1-1,-1 1 1,3-4-1,-4 4-29,0 0-1,-1 0 0,0 0 1,1 0-1,-1 0 0,1 0 1,-1 1-1,0-1 0,1 0 0,-1 0 1,0 0-1,0 0 0,0 0 1,0 0-1,0 0 0,0-1 1,0 1-1,0 0 0,-1 0 1,1 1-1,0-1 0,0 0 0,-1 0 1,1 0-1,-1 0 0,0-2 1,0 2-2,0 0 1,1 0-1,-1 0 0,0 0 1,0 0-1,0 0 1,0 0-1,0 0 1,0 0-1,0 0 1,-2-1-1,2 2-8,0 0-1,0-1 1,0 1-1,1 0 1,-1-1-1,0 1 1,0-1-1,0 0 1,1 1 0,-1-1-1,0 1 1,1-1-1,-1 0 1,1 0-1,-1 1 1,1-1-1,-1 0 1,1 0-1,-1 0 1,1 1 0,0-1-1,-1 0 1,1 0-1,0 0 1,0-1-1,-3-8-62,-8-1-27,7-2 76,4 11 11,-1 0-1,0-1 1,1 1-1,-1 0 1,0-1 0,0 1-1,0 0 1,0 0-1,-3-4 1,3 6-9,1 0 0,0-1 0,-1 1 0,1 0 1,0-1-1,0 1 0,-1 0 0,1-1 0,0 1 0,0-1 1,0 1-1,0-1 0,-1 1 0,1-1 0,0 1 0,0-1 1,0 1-1,0 0 0,0-1 0,0 1 0,0-1 0,0 1 1,1-1-1,-1 1 0,0-1 0,0 1 0,0-1 0,0 1 1,0 0-1,1-1 0,-1 1 0,0-1 0,1 1 0,-1 0 1,1-1-1,-1 1 11,0-1-10,1 1-1,0 0 1,0-1 0,-1 1 0,1 0-1,0 0 1,0-1 0,0 1-1,0 0 1,-1 0 0,1 0 0,0 0-1,2 0 1,-3 0 5,1 0 1,0 0 0,0 0-1,0 0 1,0 0-1,0 0 1,-1 0-1,1 0 1,0 0-1,0-1 1,0 1-1,-1 0 1,3-1-1,1-6-4,0 3 9,8 2-14,-1 1-11,-7 0 30,1 1-1,0 0 0,-1 0 1,1 0-1,0 0 1,0 1-1,-1-1 1,8 3-1,-10-2-5,-1 0 0,1 0 0,0-1 0,-1 1 0,1 0 0,0-1 0,-1 0 0,1 1 0,0-1 0,0 0 0,0 0 0,-1 0 0,1 0 0,0 0-1,0 0 1,0-1 0,-1 1 0,1-1 0,3 0 0,4-2-32,1 2-13,0-1 0,0 1 0,0 1 0,17 1-1,2 0 7,59-1 110,-75-1-60,-1 1-1,1-2 1,14-3 0,-14 2 38,-1 1 0,0 1 1,16-1-1,-18 3-53,-5-1-108,0 1-1,-1-1 1,1 0 0,0 0 0,0 0-1,-1-1 1,1 0 0,7-1 0,3-11-542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47:12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0 2400,'0'78'4064,"-1"-75"-3882,1 1 0,-1-1 0,0 0 0,0 1 0,0-1 0,-1 0 0,1 0 0,-1 0 0,1 0 0,-1 0 0,-3 2 0,-6 15 407,0 20 583,8-28-987,-1-1 1,-9 22-1,12-31-156,1 0 1,-1 0-1,0 1 1,1-1-1,-1 0 0,1 1 1,0-1-1,0 0 0,0 1 1,0-1-1,0 0 1,1 5-1,0-5-31,-1-1 1,0 1-1,1-1 0,-1 1 1,1-1-1,0 1 0,-1-1 1,1 1-1,0-1 0,0 0 1,0 1-1,0-1 0,0 0 1,0 0-1,0 0 0,0 0 1,2 2-1,13-1-702,-1-2 171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47:14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 1888,'13'-13'613,"-13"13"-600,1-1 1,-1 1-1,0 0 0,1-1 0,-1 1 0,0 0 0,0-1 0,1 1 1,-1 0-1,0-1 0,0 1 0,0 0 0,1-1 0,-1 1 1,0-1-1,0 1 0,0 0 0,0-1 0,0 1 0,0-1 0,0 1 1,0-1-1,0 1 0,0 0 0,0-1 0,0 0 0,1-4 102,6 1 241,-7 3-338,1 1 1,-1 0 0,0 0-1,1 0 1,-1-1-1,0 1 1,1 0 0,-1 0-1,0-1 1,1 1-1,-1 0 1,0-1 0,0 1-1,1 0 1,-1-1 0,0 1-1,0 0 1,0-1-1,1 1 1,-1-1 0,0 1-1,0 0 1,0-1 0,0 1-1,0-1 1,0 1-1,0 0 1,0-1 0,0 1-1,0-1 1,0 1-10,0 0 1,0-1 0,0 1-1,0 0 1,0 0-1,0 0 1,0 0-1,0 0 1,0 0-1,0 0 1,0 0-1,0 0 1,0 0-1,0-1 1,0 1 0,0 0-1,0 0 1,0 0-1,0 0 1,0 0-1,0 0 1,0 0-1,0 0 1,0 0-1,0 0 1,0 0 0,0 0-1,0-1 1,0 1-1,0 0 1,1 0-1,-1 0 1,0 0-1,0 0 1,0 0-1,0 0 1,0 0 0,0 0-1,0 0 1,0 0-1,0 0 1,0 0-1,0 0 1,1 0-1,-1 0 1,0 0-1,0 0 1,0 0 0,0 0-1,0 0 1,0 0-1,0 0 1,0 0-1,0 0 1,0 0-1,1 0 1,1 0 72,0 0 0,1 0 0,-1 0 0,0 0 0,1 0 0,-1 0 0,0 1 0,0-1 0,1 1 0,-1 0 0,0-1 0,0 1 0,0 0 0,0 0 0,0 1 0,0-1 0,0 0 0,0 1 0,0-1 0,-1 1 0,1-1 0,-1 1 0,1 0 0,-1 0 0,1 0 0,-1 0 0,0 0 0,2 4 0,5 25 510,-1-15-431,6 15 52,-2 29 117,10 4-84,-11 12 111,11-1-48,-14-28 61,-5-33-200,0 0 0,7 23 0,-5-26-17,0 0 1,1 0-1,10 18 0,-14-27-118,1 0 1,-1 0-1,1 0 1,-1 0-1,1 0 0,0 0 1,0 0-1,-1 0 1,1-1-1,1 1 1,-1-1-1,0 1 0,0-1 1,0 0-1,1 0 1,-1 0-1,1 0 1,-1-1-1,1 1 0,-1 0 1,4-1-1,-1 0 89,1 0-1,-1 0 0,1 0 0,-1-1 0,1 0 0,8-3 1,-10 2-111,0 0-1,0 0 1,-1-1 0,1 1 0,-1-1 0,1 0 0,3-5 0,3-2-1,-1-1 1,0 0-1,-1-1 0,-1 0 1,13-25-1,28-79 31,-21 47-22,-9 17-14,-14 41-24,-1 0-1,1 0 1,1 0 0,10-17-1,-3 11 3,-10 15 30,0-1-1,0 1 1,0-1-1,-1 1 1,1-1-1,-1 1 1,1-1-1,-1 0 1,0 0-1,0 0 1,-1 1-1,1-1 1,0 0-1,-1-6 1,3 4-116,7-5-1,-7 7-52,0 3-17,38 0-2709,-38 0 1531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33:50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2912,'16'31'1056,"-16"-31"-800,0 0-96,0 0 704,0 15-512,0-15 128,0 16-288,15-16 96,1 0-160,-16 15 0,15-15-64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47:14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16 2400,'0'-13'779,"0"10"-481,0 3 44,0 0 671,0 0-192,0 0 214,-3 0-273,1 1-629,-1 0-1,1-1 1,0 1 0,-1 0-1,1 0 1,0 0-1,-1 1 1,1-1-1,0 0 1,0 1-1,0 0 1,0-1-1,0 1 1,0 0-1,1 0 1,-1 0-1,1 0 1,-1 0-1,0 3 1,-19 28 742,16-27-802,1 0 0,0 1 0,0 0-1,1 0 1,-3 7 0,5-9-58,0 0-1,1 0 1,-1 0 0,1 9-1,0-6-7,0-8-7,0 0 1,0 0-1,0 0 0,0 0 1,0 0-1,0 0 1,0 0-1,0 0 0,0 0 1,0 1-1,0-1 0,0 0 1,0 0-1,0 0 1,0 0-1,0 0 0,0 0 1,0 0-1,0 0 0,0 0 1,0 0-1,0 0 1,0 1-1,1-1 0,-1 0 1,0 0-1,0 0 0,0 0 1,0 0-1,0 0 1,0 0-1,0 0 0,0 0 1,0 0-1,0 0 0,0 0 1,0 0-1,0 0 1,1 0-1,-1 0 0,0 0 1,0 0-1,0 0 0,0 0 1,0 0-1,0 0 1,0 0-1,0 0 0,0 0 1,0 0-1,0 0 0,1 0 1,-1 0-1,0 0 1,0 0-1,0 0 0,29 11 48,-11-19 144,-1 6-86,-14 2-83,1 1 1,-1-2-1,0 1 1,0 0-1,1-1 1,-1 1-1,4-2 1,17-12 68,-4 2 40,-19 11-119,0 1 0,-1 0 1,1 0-1,0-1 1,0 1-1,0-1 0,0 1 1,-1-1-1,1 1 1,0-1-1,0 1 0,-1-1 1,1 0-1,0 1 1,-1-1-1,1 0 0,-1 1 1,1-1-1,-1 0 0,1 0 1,-1 0-1,0 0 1,1 1-1,-1-1 0,0 0 1,1 0-1,-1 0 1,0 0-1,0 0 0,0 0 1,0 0-1,0 0 1,0 0-1,0 0 0,0 1 1,-1-1-1,1 0 1,0 0-1,-1 0 0,1 0 1,0 0-1,-1 0 0,1 1 1,-1-2-1,-3-3-12,0-1 0,0 2-1,0-1 1,0 0 0,-1 1-1,0 0 1,-9-7 0,-18-5-65,30 15-27,0 1 1,-1-1 0,1 0 0,0 1 0,-1 0-1,1 0 1,-1-1 0,1 1 0,0 1-1,-1-1 1,-2 1 0,5-1-219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47:15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1 281 3328,'0'-16'1488,"3"16"-1195,-3 0-261,1 0 0,0 0 0,-1 0-1,1-1 1,0 1 0,0 0 0,-1 0-1,1-1 1,-1 1 0,1 0 0,0-1 0,-1 1-1,1-1 1,-1 1 0,1-1 0,-1 1-1,1-1 1,-1 1 0,1-1 0,-1 1 0,1-1-1,-1 0 1,0 1 0,1-1 0,-1 0-1,0 0 1,1-1-4,0 1 1,-1 0-1,1 0 0,0-1 0,-1 1 1,1 0-1,0 0 0,0 0 0,0 0 1,0 0-1,0 0 0,0 0 0,2 0 0,4-3 88,-3 3-37,-1-1-1,0 1 1,0-1-1,0 0 1,0 0-1,-1 0 1,1 0-1,0-1 0,-1 1 1,1-1-1,-1 1 1,4-7-1,-2 4 16,-1 0 0,2-1 0,-1 2 0,1-1 0,-1 0 0,1 1 0,9-6 0,-10 7 51,1-1-1,-1 1 0,6-8 0,-9 9-96,1 0 0,-1 0 0,1 0 0,0 0 0,0 1 0,0-1 0,0 0 0,0 1 0,0 0 0,0-1 0,0 1 0,0 0 0,1 0-1,-1 0 1,1 1 0,-1-1 0,0 0 0,1 1 0,3-1 0,0 1 44,-3 0-19,0 0 1,-1 0-1,1 0 0,0 0 0,0 0 0,0 0 0,0 1 0,0 0 0,0-1 0,-1 1 1,1 0-1,0 0 0,0 1 0,-1-1 0,1 1 0,-1-1 0,4 4 0,6 7 249,-2 1 0,15 22 0,-23-32-304,0-1 0,1 1 0,-1 0 0,1-1 0,0 1 1,0-1-1,0 0 0,0 0 0,0 0 0,3 1 0,5 3 23,-3 0 9,-6-5-38,-1 0 0,0 0 0,1 0-1,-1 0 1,0 0 0,1 0 0,-1-1-1,1 1 1,-1-1 0,1 1 0,0-1-1,-1 1 1,1-1 0,-1 0 0,1 0 0,3 0-1,-5 0-11,3 0 49,1 0 0,0 0 0,0 1 1,7 1-1,-4 0 2,-6-1-42,0-1 1,-1 0 0,1 1 0,0-1 0,0 0 0,0 0 0,0 1-1,0-1 1,0 0 0,0 0 0,0 0 0,0 0 0,0 0 0,0 0-1,0 0 1,0-1 0,0 1 0,0 0 0,0 0 0,-1-1 0,3 0-1,4-1 28,5-2 1,-9 3-28,0 1 1,0-1 0,0 0-1,0 0 1,-1-1-1,1 1 1,0 0 0,-1-1-1,1 0 1,-1 0 0,1 1-1,-1-2 1,0 1-1,0 0 1,0 0 0,0-1-1,3-3 1,2-6 21,-1 0 0,0-1 0,7-18 0,-7 14-496,1 0 0,13-21 0,6-1-3275,-8 18 1041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47:16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3136,'-11'0'1174,"22"0"500,-11 0-832,3 0 294,228 0 1542,-230 0-2746,-1 0-1,1 0 1,-1 0 0,1 0 0,-1 0 0,1 0 0,-1 0 0,1 0-1,-1 0 1,1 0 0,0 0 0,-1 0 0,1 0 0,-1 0 0,1 0 0,-1 1-1,1-1 1,-1 0 0,0 0 0,1 1 0,-1-1 0,1 0 0,-1 1-1,1-1 1,-1 0 0,0 1 0,1-1 0,-1 1 0,0-1 0,1 1 0,-1-1-1,0 0 1,0 1 0,1-1 0,-1 1 0,0-1 0,0 1 0,0 0-1,0-1 1,0 1 0,0-1 0,0 1 0,0-1 0,0 1 0,0-1 0,0 1-1,0-1 1,0 2 0,0 13-1857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47:16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2304,'-15'0'864,"15"0"-672,15 0-32,-15 16 1152,16-16-736,0 0 832,-1 15-800,1-15-64,15 0-320,0 16 64,-15-16-160,30 0 0,-14 0-64,-1 0-2656,0 0 1408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47:17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1 110 2304,'0'-10'509,"1"-15"651,-1 25-1128,0-1 1,0 0-1,0 1 1,0-1-1,0 1 1,0-1-1,1 1 1,-1-1-1,0 1 1,0-1-1,1 1 1,-1-1-1,0 1 1,1 0-1,-1-1 1,0 1-1,1-1 1,-1 1-1,1 0 1,-1-1-1,1 1 1,-1 0-1,0 0 1,1-1-1,-1 1 1,1 0-1,0 0 1,-1 0-1,1-1 1,-1 1-1,1 0 1,0 0-1,-1 0-21,0 0 1,0 0-1,0 0 0,1 0 0,-1 0 1,0 0-1,0 0 0,0 0 0,0 0 0,0 0 1,0 0-1,0 0 0,0 0 0,0 0 1,0 0-1,1 0 0,-1 0 0,0 0 1,0 0-1,0 0 0,0 0 0,0 0 0,0 0 1,0 0-1,0 0 0,0 0 0,0 0 1,0 0-1,0 0 0,1 0 0,-1 0 0,0 0 1,0 0-1,0-1 0,0 1 0,0 0 1,0 0-1,0 0 0,0 0 0,0 0 1,0 0-1,0 0 0,0 0 0,0 0 0,0 0 1,0 0-1,0-1 0,0 1 0,0 0 1,0 0-1,0 0 0,0 0 0,0 0 0,0 0 1,0 0-1,0 0 0,0-1 10,0 1 0,-1 0 0,1 0 0,0-1 0,0 1 0,0 0 0,0 0 0,0-1 0,0 1 0,0 0 0,0 0 0,0 0 0,0-1 0,0 1 0,0 0 0,0 0 0,0-1 0,0 1 0,0 0 0,0 0 0,0-1 0,1 1 0,-1 0 0,0 0 0,0 0 0,0-1 0,0 1 0,0 0 0,1 0 0,-1 0 0,0-1 0,0 1 0,0 0 0,1 0 0,-1 0 0,0 0 0,0 0 0,0-1 0,1 1 0,9 9 669,-8-7-700,5 5 240,0 1 0,-1 0 0,0 0-1,0 0 1,-1 1 0,0-1 0,0 1 0,-1 1-1,-1-1 1,6 19 0,23 63-11,-20-60-177,-6-14-12,0-1 13,0 1 1,2-1-1,15 27 0,37 35 224,-59-76-251,2 1 18,-1 1 1,0-1-1,1 1 0,0-1 1,0 0-1,0 0 0,0 0 1,0-1-1,0 1 0,1-1 1,-1 1-1,1-1 1,0-1-1,0 1 0,0 0 1,0-1-1,7 2 0,-8-2-15,0 0-1,-1 0 1,1 0-1,0 0 0,0-1 1,-1 1-1,1-1 1,0 0-1,0 0 0,0 0 1,0 0-1,-1 0 1,1-1-1,0 1 0,0-1 1,-1 0-1,1 0 1,0 0-1,4-2 0,1-1-7,-1-1-1,0 1 1,0-1-1,-1-1 1,0 1-1,0-1 1,0 0-1,8-10 0,-1-4 14,19-33 0,-19 29 64,15-28 18,-7-5-42,5 5-32,24-83 32,-32 86-85,-13 41-2,-4 6 3,0 1 0,-1-1 0,1 1 1,0-1-1,0 1 0,-1-1 1,1 1-1,-1-1 0,1 0 1,0-3-1,-1 3-113,0 2-27,0 0 48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47:17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1 188 2560,'0'0'832,"0"0"-517,0-2-11,0-1-156,0 1 0,0-1 0,0 1 0,0-1 0,1 1 0,-1-1 1,1 1-1,-1 0 0,1-1 0,0 1 0,0 0 0,0-1 0,0 1 1,1 0-1,-1 0 0,1 0 0,1-2 0,4-3 15,-1 0 0,-1 0 0,1-1 0,4-7-1,3-6 293,-9 15-374,2-4 52,0 2 0,1-1 0,0 0 0,9-8 0,-14 16-79,0-1 1,0 0-1,0 1 1,0-1-1,0 1 1,1 0-1,-1 0 1,0-1-1,1 2 1,-1-1-1,1 0 1,-1 0-1,1 1 1,-1-1-1,1 1 1,0 0-1,-1 0 1,1 0-1,0 0 1,-1 1-1,1-1 1,-1 0-1,4 2 1,-4-1-9,-1-1-1,1 1 1,0 0 0,0 0 0,-1 0 0,1 0-1,-1 0 1,1 1 0,-1-1 0,1 0 0,-1 1 0,1-1-1,-1 1 1,0-1 0,2 4 0,-1 1 62,1 0 1,-1 0-1,2 10 1,-3-12-37,0 1 0,1-1 0,-1 1 0,1-1 1,3 6-1,26 27 546,-28-32-596,-1-3 24,-1 1-1,1-1 1,0 1-1,0-1 1,0 0-1,3 4 1,-4-6-27,0 1 1,0-1 0,0 1 0,0-1-1,0 1 1,0-1 0,0 0-1,0 1 1,0-1 0,0 0 0,0 0-1,0 0 1,0 0 0,0 0 0,1 0-1,-1 0 1,0 0 0,0 0-1,0 0 1,0-1 0,0 1 0,0 0-1,0-1 1,0 1 0,1-1 0,42-28 369,-39 25-386,0 0 0,0 0 0,0 0 0,-1-1 0,1 0 0,-1 0 0,-1 0 0,1 0 0,-1 0 0,4-9-1,11-14-130,-16 25 117,0 1-1,0 0 1,0 0 0,1 0-1,-1 0 1,1 0-1,-1 1 1,1-1 0,3 0-1,-5 1 9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47:27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81 1824,'-13'-13'587,"10"11"-353,3 2 6,0 0 438,0-16 794,16 16-454,-15 0-974,1 0 0,-1 0-1,1 0 1,-1-1 0,1 1-1,-1-1 1,1 1 0,-1-1 0,1 1-1,-1-1 1,1 0 0,0-1-1,11-4 141,-9 5-133,0 0-1,0 1 0,0-1 1,0 1-1,6 0 1,23-2 147,117-24 144,-114 23-291,0 1 0,38 3 0,-17 0 94,-56-1-139,1 0 0,0 0 0,-1 0-1,1 1 1,-1-1 0,1 0 0,-1 0-1,1 1 1,-1-1 0,1 1 0,-1 0-1,1-1 1,-1 1 0,0 0-1,1 0 1,-1 0 0,0 0 0,1 0-1,0 2 1,-1-3-46,2 6-1176,-3 7 299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47:28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1888,'-13'13'613,"13"-12"-597,0-1-1,-1 1 0,1-1 0,0 1 1,-1-1-1,1 1 0,0-1 1,-1 1-1,1 0 0,0-1 1,0 1-1,0-1 0,0 1 0,0-1 1,-1 1-1,1 0 0,0-1 1,0 1-1,1-1 0,-1 1 1,0 0-1,0-1 0,0 1 1,0-1-1,1 2 0,-1-2 25,0 3 333,0-2-328,1 0 1,0 0-1,0 0 0,0 0 1,0 0-1,0 0 0,0 0 1,0-1-1,0 1 0,0 0 1,0 0-1,0-1 0,0 1 1,1-1-1,-1 1 0,0-1 1,0 1-1,1-1 0,1 0 1,26 1 335,-21-1-250,166 0 1986,-159 1-2004,1 1 0,17 3 0,-19-2-41,0-1 0,16 1-1,-19-2-32,0 0-1,0 1 0,0 0 0,0 1 0,-1 0 1,13 6-1,-2-2 25,-18-6 16,0 0-1,0-1 0,0 1 1,0-1-1,1 0 1,5 0-1,-6 0-115,2-3-123,5-14-1232,-4 6-736,7-5 123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47:28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18 480,'13'-13'165,"-12"12"-160,-1 1 0,1 0 0,-1-1 0,1 1 0,-1 0 0,1-1 0,-1 1 0,1 0 0,-1 0 0,1 0 0,0-1 0,-1 1 0,1 0 0,-1 0 0,1 0 0,0 0 1,-1 0-1,1 0 0,-1 0 0,1 0 0,0 0 0,-1 0 0,1 0 0,-1 1 0,2-1 0,-2 0 14,16 0 502,-12-1-425,-1 1-1,1 0 1,-1 0-1,1 0 1,0 1-1,-1-1 1,1 1-1,3 1 1,3 2 110,-7-2-141,0-1 0,0 0 1,0 0-1,0 0 0,0 0 0,0 0 1,0-1-1,1 1 0,5-1 1,-2 1 26,1 0 0,-1 0 0,0 0 0,1 1 0,-1 1 0,0-1 0,0 1 1,0 0-1,0 1 0,9 6 0,33 19 745,-47-29-812,-1 1-1,0-1 1,1 1 0,-1-1-1,1 0 1,-1 1-1,1-1 1,-1 0 0,3 0-1,7 2 236,-11-1-206,1-1 0,-1 1-1,0 0 1,1 0 0,-1 0-1,0-1 1,1 1 0,-1 0-1,0 0 1,0 0 0,0 0-1,1 0 1,-1 0 0,0 0-1,0 0 1,-1 0 0,1 1 7,0 0 1,0 0-1,-1 0 1,1 0 0,-1-1-1,0 1 1,1 0-1,-1 0 1,-1 1-1,-10 27 28,4 5-192,-12 49 104,7-44 51,5-14-48,-21 48-1,3-27 200,24-42-189,-3 6 54,-1 0-1,-13 18 1,15-24-34,0-1 0,0 0 0,-1 0 0,1 0 0,-1 0 0,0-1-1,0 0 1,-7 4 0,7-5 61,0 1 0,0-1 0,0 0 0,-1-1 0,1 1 0,0-1 0,-1 0 0,1-1 0,-11 1 0,16-1-91,-1 0 0,0 0 1,1 0-1,-1 0 1,0 0-1,1 0 0,-1-1 1,0 1-1,1 0 0,-1 0 1,1-1-1,-1 1 1,0 0-1,1-1 0,-1 1 1,1-1-1,-1 1 0,1-1 1,-1 1-1,1-1 1,0 1-1,-1-1 0,1 1 1,0-1-1,-1 0 0,1 1 1,0-1-1,-1 1 1,1-1-1,0 0 0,0 1 1,0-1-1,0-1 0,-1-31 22,2 14 18,0-4 32,1 1 0,10-41 0,17-48 2,-26 104-69,25-115 1106,-26 114-901,-1-1 0,0 1 1,0 0-1,-1 0 0,-1-13 1,0 2-13,1 17-234,0-11-182,0 10-223,0 3-1120,0 0-182,0 3-1850,0 10 1109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47:30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1664,'16'-15'1669,"-17"28"-1276,2-11-316,-1 1-34,0 0 0,1 0 1,0 0-1,0 0 1,0 0-1,0 0 1,0-1-1,0 1 1,1 0-1,-1-1 1,4 4-1,-3-3-10,0 1 0,0-1 0,0 0 0,0 0 0,1 7 1,4 22 251,4 14-74,2-10-43,-2 1 1,10 61 0,-18-65-120,-1-10 225,11 43 0,-2-15 238,-8-37-256,0-1 0,0 1 0,8 16 0,2-9-5,-11-16-215,-2-4-21,1-1 0,-1 1-1,0-1 1,1 1 0,-1 0 0,0-1 0,1 1 0,-1-1 0,0 1 0,1-1 0,-1 1 0,1-1-1,-1 1 1,1-1 0,0 1 0,-1-1 0,1 0 0,-1 1 0,1-1 0,0 0 0,0 1 0,4 1 69,-4-1-72,-1-1 1,1 1-1,0-1 0,0 0 0,0 1 1,-1-1-1,1 0 0,0 0 0,0 1 1,0-1-1,0 0 0,0 0 1,-1 0-1,1 0 0,0 0 0,0 0 1,0 0-1,1-1 0,-1 1 1,0-1 1,0 0-1,0 0 0,-1 0 1,1 0-1,0 0 0,0 0 0,0 0 1,-1 0-1,2-1 0,2-5 29,18-32 185,-10 15-107,17-15 8,-1-6-32,34-73 0,-33 36-37,-8 23 106,-3 10 678,-8 31-513,-9 14-297,0 0 0,-1 1 1,1-1-1,-1-7 0,0-5-39,0 14-52,0-1 4,2-4 6,5 10 146,-5-2-212,0 0 1,0 0-1,0-1 0,0 1 0,0 0 0,0-1 1,0 1-1,1-1 0,3 1 0,4 1-2547,-9-1 2524,-1 0-1,0 0 1,1-1-1,-1 1 1,0 0-1,0 0 0,1 0 1,-1-1-1,0 1 1,0 0-1,0 0 1,0 0-1,0 1 1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33:51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0 2816,'0'16'1056,"0"-16"-832,0 0-64,0 0 0,0 0-128,0 15 256,16-15-160,-16 16-544,0-16 224</inkml:trace>
  <inkml:trace contextRef="#ctx0" brushRef="#br0" timeOffset="1">1 499 2496,'0'15'896,"0"-15"-672,0 0-96,0 0 320,16 16-288,-16-16-1920,31 0 960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47:46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328 32 2496,'0'-13'784,"-1"13"-778,1 0-1,0 0 1,0 0-1,0 0 1,0-1 0,0 1-1,0 0 1,0 0-1,0 0 1,0 0 0,0 0-1,0 0 1,0 0-1,0 0 1,0 0 0,0 0-1,0-1 1,0 1 0,0 0-1,0 0 1,0 0-1,1 0 1,-1 0 0,0 0-1,0 0 1,0 0-1,0 0 1,0 0 0,0 0-1,0 0 1,0 0 0,0-1-1,0 1 1,0 0-1,0 0 1,0 0 0,0 0-1,0 0 1,1 0-1,-1 0 1,0 0 0,0 0-1,0 0 1,0 0 0,0 0-1,0 0 1,0 0-1,0 0 1,0 0 0,0 0-1,1 0 1,-1 0-1,0 0 1,0 0 0,0 0-1,0 0 1,11 0 2298,-12 0-2288,0 0 0,1 1 0,-1-1 0,1 0 0,-1-1 0,1 1 1,-1 0-1,1 0 0,-1 0 0,1 0 0,-1 0 0,1 0 0,0-1 0,-1 1 1,1 0-1,-1 0 0,1-1 0,-1 1 0,1 0 0,0-1 0,-1 1 0,1 0 0,0-1 1,-1 1-1,1 0 0,0-1 0,-1 1 0,1-1 0,0 1 0,0-1 0,-1 1 0,1-1 1,0 1-1,0-1 0,0 1 0,0-1 0,0 1 0,0-1 0,0 1 0,0-1 0,0 1 1,0-1-1,0 1 0,0-1 0,0 1 0,1-1 0,-4 1 128,-10 0-75,-3 2-37,8 3-27,-17 6 54,20-9-34,1 0 0,-1 1 0,1-1-1,0 1 1,0 0 0,-6 6-1,-17 11 134,1-2-195,6 8-1,6-13 67,10-10-15,0 0 0,1 1-1,-1-1 1,1 1 0,0 0 0,0 0-1,-4 8 1,-24 40 157,0 20 69,26-62-200,0-1-1,1 1 1,0 0 0,1 0 0,0 1-1,1-1 1,0 1 0,0-1 0,1 1-1,1 15 1,-1-3 14,-6 29 1,4-36-16,1 0 1,0 0 0,1 0-1,1 0 1,3 26 0,7-6 13,-6-16-71,-4-15 16,0 0 1,1-1-1,0 1 1,0 0-1,0-1 0,1 1 1,0-1-1,-1 0 0,1 0 1,1 1-1,-1-1 0,1 0 1,0-1-1,5 7 0,4 3 55,-8-8-49,1 0 1,-1-1-1,1 1 1,0-1 0,7 4-1,1-2 300,-11-3-205,4 4 5,-4-6-131,1-1-1,0 1 1,0-1-1,-1 0 1,1 1-1,4-2 1,-6 2-51,0-1 0,0 0 0,0 0 0,0 0 0,0 0 0,0 0-1,0-1 1,0 1 0,0 0 0,0 0 0,0-1 0,0 1 0,2-1 0,-3 0 18,0 0 1,1 1-1,-1-1 1,0 0 0,1 0-1,-1 0 1,0 1-1,0-1 1,0 0-1,0 0 1,0 0 0,0 0-1,0-1 1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47:47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1408,'12'-11'528,"-24"22"21,12-11-335,0 0-22,0 0-75,0 0-26,0 0-6,0 0 43,0 0 5,0 0 166,0 0-118,0 0-197,0 0 0,0 0 86,0 0 31,0 0 96,0 0-95,0 0-97,0 0 38,0 0 37,0 0 138,0 0-68,0 0-60,0 0-42,0 0 6,0 0-6,0 0 26,0 0 1,0 0 96,3 0-22,-2 0-20,1 0 1,0 1-1,0-1 1,-1 1-1,1-1 0,0 1 1,-1 0-1,1 0 1,-1-1-1,1 1 0,-1 0 1,1 0-1,-1 0 1,3 3-1,-4-4-106,0 1 1,1-1-1,-1 1 0,0-1 1,1 0-1,-1 1 0,1-1 1,-1 0-1,1 0 0,-1 1 1,1-1-1,-1 0 0,1 0 0,-1 0 1,1 0-1,-1 1 0,1-1 1,-1 0-1,1 0 0,0 0 1,-1 0-20,1 0 0,-1 0 1,1 0-1,-1 0 1,0 0-1,1 0 0,-1 0 1,1 0-1,-1 0 0,0 0 1,1 0-1,-1 1 0,0-1 1,1 0-1,-1 0 1,0 0-1,1 1 0,-1-1 1,0 0-1,1 1 0,0 0 19,0 1-1,0-1 1,0 1-1,0-1 1,0 1-1,0 0 1,0-1-1,-1 1 1,1 0-1,0 2 1,7 17 236,1-5-25,-5-9-161,0-1 0,5 15 0,-4 2-30,6-13 10,-6 11 17,2-13 76,-6-7-139,-1-1 1,1 0-1,-1 0 0,0 0 1,1 1-1,-1-1 0,0 0 1,0 1-1,1-1 0,-1 0 1,0 1-1,0-1 1,1 0-1,-1 1 0,0-1 1,0 0-1,0 1 0,0-1 1,1 1-1,-1-1 0,0 0 1,0 1-1,0-1 0,0 1 1,0-1-1,0 0 0,0 1 1,0 2 365,0-3-101,0 0-48,0 0-171,0 0-271,0 0-289,-1-11-2197,2 9 2128,1-3-2213,11-8 917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47:47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 1 2400,'0'0'779,"0"0"-481,0 0 12,0 0 559,-3 2-218,-7 9 42,9-11-649,1 1 0,0-1 1,-1 1-1,1-1 0,0 1 0,-1-1 1,1 1-1,0-1 0,-1 1 0,1-1 0,0 1 1,0 0-1,0-1 0,0 1 0,-1-1 1,1 1-1,0 0 0,0-1 0,0 1 1,0 0-1,0 5 179,-26 25 603,25-28-775,-1-1 0,1 0 0,-1 0 0,1 1 0,-1-1 0,0 0 0,0 0 0,-2 2 0,-8 8 226,2 19 11,6-21-254,-1 0 0,0 0 0,0-1-1,-1 0 1,-13 16 0,-7-2-23,23-19-10,1 0 1,0 1-1,0-1 1,0 0-1,0 1 1,-1 6-1,2-8-53,1 0-1,-1 0 0,0 0 0,0 0 0,-1 0 1,1 0-1,-1 0 0,1-1 0,-1 1 0,0 0 0,0-1 1,0 0-1,0 1 0,-3 1 0,-1 2-1133,16-16-1198,-7 7 720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47:47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1 2816,'0'31'1056,"0"-31"-832,0 31-64,0 0 1056,0-15-704,-15 15 224,-1 0-448,-15-15-32,15 15-160,1-16-192,-1 1 32,-15-1-256,15 1 192,1-16-2784,15 0 1632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47:49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32 640,'12'0'258,"-24"0"97,12 0-205,0 0-60,0 0-68,0 0-86,0 0 48,0 0 106,0 0 28,0 0 127,0 0-32,0 0 139,0 0-122,0 0-81,0 0-74,0 0-33,0 0 12,0 0-17,0 0-26,0 0-75,0 0 48,0 0 106,0 0-52,0 0-150,0 0 58,0 0 204,0 0-44,0 0-74,0 0 0,0 0 171,0 0-43,0 0 69,0 0-47,0 0 47,0 0-96,0 0-21,0 0-10,0 0 74,0 0-54,0 0-10,0 0-10,0 0 74,0 0-43,0 0 27,0 0-32,0 0 26,0 0-47,0 0 42,0 0-21,0 0 118,0 0-60,0 0 49,0 0-70,0 0 1,0 0-54,0 0-22,0 0 17,3 0 117,23 0 480,-23 0-587,-1 0-53,45 0 336,-46-1-389,1 1-1,-1 0 0,1 0 0,-1 0 1,0-1-1,1 1 0,-1-1 1,0 1-1,1-1 0,-1 0 0,3-1 1,-3 1 0,1 0 1,0 0-1,0 0 0,0 0 1,-1 0-1,1 0 1,0 1-1,0-1 1,0 1-1,1-1 1,-1 1-1,3 0 0,177 0 1253,-180 0-1225,0 0 0,0 0-1,0-1 1,0 1 0,0 0-1,0-1 1,0 0 0,0 1-1,0-1 1,0 0 0,-1 0-1,4-2 1,-4 2-310,0 0 1,0 1-1,1-1 0,-1 0 0,0 1 0,1-1 1,-1 1-1,0-1 0,1 1 0,-1 0 1,3-1-1,-11 1-772,1 0-2778,6 0 2493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47:50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0 896,'0'0'304,"0"3"-192,0 7-21,0-7 85,0-3 32,0 0 277,0 2-418,0-1 0,0 1-1,0-1 1,-1 1 0,1 0 0,0-1 0,-1 1-1,0-1 1,1 1 0,-1-1 0,0 0 0,1 1-1,-1-1 1,0 1 0,0-1 0,0 0 0,0 0-1,-2 2 1,3-3-47,-1 1 0,1-1 0,-1 1 0,1-1 1,0 1-1,0-1 0,-1 1 0,1 0 0,0-1 0,0 1 0,-1 0 0,1-1 0,0 1 0,0 0 0,0-1 0,0 1 0,0 0 0,0-1 0,0 1 0,0 0 1,0-1-1,1 1 0,-1 0 0,0 2 53,0-2-60,0 0 0,0 0 0,0 1 0,0-1 0,-1 0 0,1 0 0,-1 0 0,1 0 0,-1 1 0,1-1 0,-1 0 0,1 0 0,-1 0 0,0 0 0,0 0 0,0 0 0,1-1 0,-1 1 0,0 0 0,0 0 0,0-1 0,0 1 0,0 0 0,-2 0 0,-5 5 78,5-3-43,0 1 0,1-1 0,0 1 0,0-1 0,0 1 0,0 0 0,-1 5 0,-2 17 123,-21 26 468,25-36-553,1-14-60,0 1 0,0-1 0,0 1 0,0-1 0,0 0 1,-1 1-1,1-1 0,-1 0 0,-1 5 0,0-3-34,0 0 1,0 0-1,0 0 0,1 1 0,0-1 0,0 1 1,0-1-1,0 1 0,1-1 0,-1 1 0,1-1 1,1 6-1,-1 52 61,0-60-45,0 0 0,0-1 0,0 1 0,1 0 0,-1-1 0,0 1 1,1-1-1,-1 1 0,1 0 0,0-1 0,-1 1 0,1-1 0,0 0 0,0 1 0,0-1 0,0 0 0,0 1 0,0-1 0,0 0 0,1 0 0,-1 0 0,3 2 0,1 0 21,1-1-1,-1 0 0,0 0 1,1 0-1,6 1 0,-8-2-4,13 3 22,-11-2-25,0 0 0,1 0-1,0-1 1,-1 0 0,8 0-1,10 0 12,-13-1 46,24 0-1,-32-1-116,0 1 0,-1 0 0,1-1 0,0 0 1,-1 0-1,1 0 0,0 0 0,-1 0 0,1 0 0,-1 0 1,0-1-1,1 0 0,2-2 0,26-27-2707,-16 15 1343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47:50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265 1 2912,'13'13'923,"-12"-13"-899,0 1 1,-1 0 0,1-1 0,-1 1 0,0 0 0,1 0 0,-1-1 0,0 1 0,1 0-1,-1 0 1,0 0 0,0 0 0,0-1 0,1 3 0,14 80 1249,-13-77-1134,1 6 138,0-1 1,-1 1-1,-1 0 0,1 13 0,-2-25-276,1 18 257,-1 1 1,-1-1-1,-1 0 0,-1 1 0,-7 29 0,6-34-57,0 0 0,-1 21 0,-3 11 46,4-34-127,-10 23 0,8-22-65,1 1-19,-1 0-1,-1 0 0,0-1 0,-1 0 1,0 0-1,-1-1 0,0 0 0,-1 0 1,-19 16-1,-10 14 44,35-38-86,1 1 1,-1 0-1,-1-1 0,1 0 1,0 0-1,-1 0 0,0-1 1,0 1-1,0-1 0,-9 4 1,10-5-8,-43 27-2131,42-27 886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47:50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2720,'0'0'1024,"0"0"-800,62 0-64,-46 0 1120,15 0-736,0 0 128,16 16-384,-16-16 0,16 0-160</inkml:trace>
  <inkml:trace contextRef="#ctx0" brushRef="#br0" timeOffset="1">31 172 3392,'31'15'1248,"-31"-15"-960,63 0-64,-17 0 224,-14 0-288,14 0 64,-14-15-128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47:51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0 1472,'0'0'475,"-3"0"-283,-10 0 400,11 5-294,-2 2-194,2 0-1,-1 1 1,1-1-1,-3 11 1,1 1 58,0 1 1,2-1 0,-1 27-1,2-18-14,-6 37-1,2-33-106,2-7-19,2-9-8,-1 0 1,-1 0 0,-6 20-1,-38 104 82,44-131-78,0 1 0,-9 15 0,-11 9 131,14-13-58,9-19-75,-1 1 0,1-1 1,-1 0-1,0 1 0,0-1 0,0 0 1,0 0-1,-1 0 0,1 0 0,0 0 1,-1 0-1,0 0 0,1-1 0,-1 1 1,0 0-1,0-1 0,0 1 1,-3 1-1,-6 2 52,-6 5-29,12-20-503,-6 7-246,9 3 209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47:52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 1824,'28'0'992,"-28"0"-986,0 0 1,0 0-1,0 0 1,0 0-1,1 0 1,-1-1-1,0 1 1,0 0-1,0 0 0,0 0 1,0 0-1,0 0 1,0 0-1,0 0 1,0 0-1,0 1 1,1-1-1,-1 0 1,0 0-1,0 0 0,0 0 1,0 0-1,0 0 1,0 0-1,0 0 1,0 0-1,0 0 1,0 0-1,0 0 1,0 0-1,0 0 1,1 0-1,-1 0 0,0 0 1,0 0-1,0 1 1,0-1-1,0 0 1,0 0-1,0 0 1,0 0-1,0 0 1,0 0-1,0 0 0,0 0 1,0 0-1,0 0 1,0 0-1,0 1 1,0-1-1,0 0 1,0 0-1,0 0 1,0 0-1,0 0 0,0 0 1,0 2 43,0 1-1,0-1 1,0 0 0,1 0-1,-1 0 1,1 0 0,-1 0 0,1 0-1,0 0 1,2 4 0,-2-4 11,0 1-1,0 0 1,1-1 0,-2 1 0,1 0 0,0 0 0,-1-1-1,1 1 1,-1 0 0,0 6 0,0 63 435,0-68-480,0 0 1,0-1-1,-1 1 0,1-1 1,-1 1-1,0-1 1,0 1-1,-2 5 0,-3 5 45,0 8 38,6-18-88,-1 0 0,0 0 0,-1 0-1,1 0 1,-1 0 0,1-1 0,-1 1 0,0 0 0,-1-1-1,1 1 1,-1-1 0,-4 6 0,-25 22 42,31-30-52,-1 1 0,0 0 0,0-1 0,-1 0 0,1 1 0,0-1-1,0 0 1,-1 0 0,1 0 0,0-1 0,-1 1 0,1-1 0,-1 1 0,1-1-1,-1 0 1,1 1 0,-4-2 0,6 1-2,0 0-1,0 0 0,0 0 1,0 1-1,0-1 1,0 0-1,0 0 0,-1 0 1,1 0-1,0 0 1,0 0-1,0 0 0,0 0 1,0 0-1,0 0 1,0 0-1,0 0 1,0-1-1,0 1 0,0 0 1,-1 0-1,1 0 1,0 0-1,0 0 0,0 0 1,0 0-1,0 0 1,0 0-1,0 0 0,0 0 1,0 0-1,0 0 1,0 0-1,0 0 0,0 0 1,0 0-1,0-1 1,-1 1-1,1 0 1,0 0-1,0 0 0,0 0 1,0 0-1,0 0 1,0 0-1,0 0 0,0 0 1,0 0-1,0-1 1,0 1-1,0 0 0,0 0 1,0 0-1,0 0 1,0 0-1,1 0 1,-1-11-266,0 9 70,0 4 31,-3 9 92,-4-7 62,3-1 16,2 11-92,2-4-46,3-20-298,-3 9 410,1 1 0,0-1 0,0 1 0,-1 0 0,1-1 0,0 1 0,0 0-1,0 0 1,0 0 0,-1 0 0,1 0 0,0 0 0,2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33:51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 3328,'-16'15'1216,"16"-15"-928,0 32-96,-15-32 800,30 15-576,-15-15 64,0 16-320,0-16 32,16 15-96,-16-15-3776,0 0 1984</inkml:trace>
  <inkml:trace contextRef="#ctx0" brushRef="#br0" timeOffset="1">32 390 1664,'-16'16'608,"16"-16"-480,0 31-32,0-15 96,0-16-128,0 15-736,16-15 384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48:40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3392,'0'0'1088,"3"0"-651,-2 0-322,0 0 0,1 0 0,-1 0 0,0 0 0,0 1-1,1-1 1,-1 0 0,0 1 0,0-1 0,0 1 0,0 0 0,1-1 0,-1 1 0,0 0-1,0-1 1,0 1 0,0 0 0,-1 0 0,1 0 0,0 0 0,0 0 0,0 0 0,0 1-1,1 2-40,0 0 0,-1 1-1,1-1 1,-1 0 0,1 7 0,-1-7-19,0 0 0,0 1 0,1-1 0,-1 0 1,4 6-1,1 5 22,0 0 0,-1 0 1,4 18-1,-4-5-13,5-7 59,-5 8-38,1-14-41,-5-12-30,0 0 0,1 0 0,-1 0 0,-1 0 0,1 0 0,0 0 0,-1 1 1,0 2-1,0-4 2,0 0 0,1-1 0,-1 1 0,0-1 0,1 1 0,-1 0 0,1-1 0,-1 1 0,1-1 0,0 1 0,-1-1 0,1 1 0,0-1 0,0 0 0,0 1 0,0-1 0,2 2 0,0-1 394,-3-2-417,1-1-1,-1 0 1,0 0-1,1 0 0,-1 1 1,1-1-1,-1 0 1,1 1-1,0-1 1,-1 0-1,1 1 0,1-2 1,3-3-204,-2-11-162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48:40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78 2912,'0'0'923,"3"3"-550,-2-2-325,0 0 1,1 0-1,-1 0 1,0 0-1,1 0 0,-1 0 1,0 0-1,1-1 1,-1 1-1,4 0 1,24 2 975,-18-3-721,-2 0-113,-1 0-1,0 0 1,15-3-1,-6-1-7,-11 2-124,1 0 0,-1 0-1,1 1 1,-1 0 0,8 0-1,-11 1-25,1 0-1,-1 0 1,1-1-1,-1 0 1,1 1-1,-1-1 1,0-1-1,4 0 1,8-4 58,-2 3 6,-12 3-81,1 0-1,-1 0 1,0 0 0,0 0-1,1 0 1,-1-1 0,0 1-1,0 0 1,1-1-1,-1 1 1,0-1 0,0 1-1,0-1 1,0 0 0,0 1-1,0-1 1,0 0-1,0 0 1,0 0 0,0 0-1,0 0 1,0 0 0,0 0-1,-1 0 1,1 0-1,-1 0 1,1 0 0,0 0-1,-1-1 1,0 1-1,1 0 1,-1 0 0,0-1-1,0 1 1,0 0 0,1 0-1,-1-1 1,-1-1-1,1 2 4,0 0 0,0 1 0,0-1-1,0 0 1,-1 1 0,1-1-1,0 0 1,-1 1 0,1-1 0,0 1-1,-1-1 1,1 0 0,-1 1-1,1-1 1,0 1 0,-1-1 0,0 1-1,1 0 1,-1-1 0,0 0-1,-20-8 208,12 7-166,1 0 0,-1 1-1,-16-1 1,5 2-100,-40 1 265,53 0-154,0 0 1,0 0 0,0 0 0,0 1-1,0 0 1,-9 5 0,8-4-31,6-2-33,-1 0 0,1 0 0,0 0 0,-1 1 0,1-1 0,0 0 0,0 1 0,0-1 0,0 1 0,0 0 0,0 0 0,0 0 0,0 0 0,1 0 1,-1 0-1,-1 4 0,2-3-17,0 0 0,0 0 0,1 0 0,-1 0 0,1 0-1,0 0 1,0 0 0,0 0 0,0 1 0,0-1 0,1 0 0,0 0 0,-1 0 0,1 0 0,0 0 0,0 0 0,1 0 0,1 3 0,3 3 54,1 0-1,-1-1 1,2 0 0,8 8 0,-5-5-3,-4-5 3,1 1 0,1-1-1,-1-1 1,1 0 0,0 0 0,0 0 0,0-1 0,17 5-1,2 1 91,5 6-11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48:41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313 108 4800,'0'-65'3568,"-1"62"-3526,1 1 1,-1 0-1,1 0 0,-1 0 1,0 0-1,0-1 1,0 1-1,0 0 1,0 0-1,0 1 0,-1-1 1,-2-3-1,3 4-26,0 0 0,0 0-1,0 0 1,0 0 0,0 0 0,0 0-1,0 0 1,-1 0 0,1 1-1,0-1 1,-1 1 0,1-1 0,0 1-1,-1-1 1,1 1 0,0 0-1,-1-1 1,1 1 0,-1 0-1,1 0 1,-1 0 0,1 0 0,-1 0-1,1 1 1,-2-1 0,-41 21 2,28-13-20,11-5-4,0 0-1,-1 1 1,1 0 0,0 0 0,1 0 0,-1 0 0,-7 10 0,-5 5-31,-25 18 11,31-25 10,1 0 0,1 0 0,0 1 0,0 1 0,1-1 0,1 1 0,1 1 0,0-1 0,0 1 0,2 0 0,-5 20 0,9-31 22,-1 0 1,0 1 0,1-1-1,0 0 1,0 0 0,0 1-1,0-1 1,1 0 0,0 0-1,0 0 1,0 0 0,0 0-1,1 0 1,-1 0 0,1 0-1,0 0 1,0 0 0,1-1-1,-1 1 1,1-1 0,-1 0-1,1 0 1,4 3 0,21 30 56,-21-27-73,0 0-1,1 0 0,0 0 1,9 8-1,-13-15 6,0 1-4,0 0 1,0 0-1,0 0 0,0 1 0,-1-1 1,1 1-1,-1 0 0,0 0 0,0 0 1,4 8-1,21 35 94,-27-45-75,0 1-1,0 0 1,-1 0-1,1 0 1,-1 0-1,0 0 0,1 0 1,-1 0-1,-1 0 1,0 3-1,1 3-1,0-5 6,0 0-1,0 0 0,-1 0 0,1 0 1,-1 0-1,0 0 0,-2 6 0,2-8 0,0 0 0,0-1 0,0 1 1,0 0-1,0-1 0,-1 0 0,1 1 0,0-1 0,-1 0 0,1 1 0,-1-1 0,1 0 0,-1 0 0,1 0 0,-1 0 1,0-1-1,-3 2 0,-18 3 147,18 0-104,-1-2 16,-2-5-69,0 0 0,-1 0 0,1-1 0,0 0 1,1-1-1,-1 0 0,1 0 0,-1-1 0,-9-7 1,10 5-45,5 5 15,0 1 1,0-1-1,0 0 1,0 0-1,1 1 1,-1-1-1,1 0 1,-1 0-1,1-1 1,0 1-1,0 0 1,0 0-1,0-1 1,0 1-1,0 0 1,0-4-1,1 4-246,0 2 112,0 2 75,0 1 57,0 0 1,0 0 0,0 0-1,1 0 1,-1 0-1,1 0 1,0 0 0,0 0-1,0 0 1,0 0 0,1-1-1,-1 1 1,1 0-1,2 3 1,2 4-93,0 1 1,-1-1-1,-1 1 0,6 20 0,9 21 399,7 8-71,-5-1-160,-12-39-49,5 12 29,-8 6 86,-4-19-47,1 1-10,2 10 19,-10 1 16,2-16-50,1 1-9,-4 15 19,-1-14-12,-9 18 0,-5 9 115,6-11 167,-25 65 470,35-85-687,1 0 0,1 1 0,0-1 0,1 1 0,-2 19 0,4-29-72,0 0 1,1 0-1,-1 0 1,1 0-1,-1 0 1,3 5-1,-3-8-26,0 0 0,1 0 0,-1-1 0,1 1 0,-1 0-1,1 0 1,-1-1 0,1 1 0,-1 0 0,1-1 0,0 1 0,-1 0 0,1-1-1,0 1 1,0-1 0,-1 1 0,1-1 0,0 0 0,0 1 0,0-1 0,0 0 0,-1 1-1,1-1 1,0 0 0,0 0 0,0 0 0,0 0 0,0 0 0,0 0 0,0 0-1,0 0 1,-1 0 0,1 0 0,0-1 0,0 1 0,0 0 0,1-1 0,4-2-99,-1 1 0,1-1 0,-1 0 1,0 0-1,0-1 0,0 0 0,6-5 0,2-4-1087,17-21-1,1-10-222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48:43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0 111 3072,'2'0'128,"0"0"0,0 0 0,0 1 0,0-1 0,0 1 0,0-1 0,0 1 0,-1 0 0,1 0 0,2 1 0,-2-1-37,-1 0 0,1 0-1,0 0 1,0 0-1,0 0 1,0-1 0,0 1-1,0-1 1,0 1 0,3-1-1,133 0 1542,-119-1-1520,1 0 0,19-5 0,-6 1 85,27-1 75,49-9 203,-105 14-434,0 0 1,0 0-1,0-1 1,0 1-1,0-1 1,0 0-1,0-1 0,-1 1 1,1-1-1,-1 1 1,0-1-1,0 0 0,0 0 1,0 0-1,0-1 1,2-4-1,-4 7-33,-1 0 0,0 0 0,0 0 0,1 0 0,-1 0 1,0 0-1,0 0 0,0 0 0,0 0 0,0-1 0,-1 1 0,1 0 0,0 0 0,0 0 0,-1 0 0,1 0 0,-1 0 0,1 0 1,-1 0-1,1 0 0,-1 1 0,1-1 0,-1 0 0,-1-1 0,0 0-7,1 0-1,-1 1 1,0-1-1,0 0 1,0 1-1,0 0 1,0-1-1,0 1 1,0 0-1,0 0 1,-4-1-1,-6 0-55,0 1 0,-1 0 1,-15 2-1,2-1 50,18 0 35,1 0 1,-1 1-1,0 0 0,1 0 1,-1 1-1,1-1 1,0 2-1,0-1 0,0 1 1,0 0-1,0 0 0,-12 9 1,-28 16 625,37-23-528,6-3-79,-1 0 0,1 0-1,0 1 1,0-1 0,0 1-1,-5 4 1,4-1 19,0 1 0,0-1-1,-4 9 1,0 0 29,2-5-57,0 0 0,1 0 0,1 0 0,0 0 0,0 1 0,1 0 0,-4 16 0,5-18-44,1 1 1,1-1-1,0 0 1,0 1-1,0-1 1,2 1-1,0 13 1,1-15-4,0-1 1,0 0-1,0 0 0,1 0 1,0 0-1,1-1 0,-1 1 1,1-1-1,0 0 0,8 9 1,-6-7 68,0-1 0,1 1 0,1-1 0,-1 0 0,1-1 0,0 0 0,1 0 0,-1-1 0,1 1 0,11 3 0,-8-5-46,1 0 0,0-1 0,19 1 0,33-1-10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48:43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3488,'0'-16'1280,"0"16"-992,15 0-64,1 0 1056,0 16-736,15-16 128,0 0-384,16 0-64,-1 0-128,17 0 0,-16 0-32,-1 0-256,1 0 96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48:44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327 1 2496,'0'51'784,"-2"-19"-464,-2-8-252,0 8 258,-1 62 0,6-32 156,0-23-32,-6 52-1,-5-5-22,5-8 21,-6-13 538,9-35-613,1-15 154,-6 27 0,6-37-412,0-1 0,0 1 0,-1-1 1,0 0-1,0 0 0,0 0 0,0 0 0,-1 0 0,1-1 1,-6 7-1,4-7-29,0 0 1,1 0-1,-1 0 1,-1-1 0,1 1-1,0-1 1,-1 0-1,1 0 1,-9 2-1,4-2-15,0 0-1,0-1 0,-18 0 0,23-1-79,0 0 1,1 0-1,-1-1 0,0 0 0,1 1 0,-1-1 0,1-1 0,-1 1 0,1-1 0,-1 1 0,1-1 0,0 0 1,0 0-1,0 0 0,0 0 0,0-1 0,0 0 0,1 1 0,-4-6 0,-3-1-42,3 3-146,0 0 1,1 0-1,-1-1 1,1 0-1,1 0 1,-1 0-1,1 0 0,1-1 1,-1 0-1,1 0 1,0 0-1,1 0 1,-2-10-1,2 1-315,0 0 1,1-27-1,1 44 506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48:44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3328,'16'-15'1216,"-16"15"-928,0 0-96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48: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33 696 2816,'-13'26'917,"12"-26"-903,1 1-1,0-1 1,0 1-1,-1-1 1,1 1-1,0-1 1,0 1 0,0-1-1,0 0 1,0 1-1,0 0 1,0-1-1,0 1 1,0-1-1,0 1 1,0-1-1,0 1 1,0-1-1,0 1 1,0-1 0,0 0-1,1 1 1,-1-1-1,0 1 1,1 0-1,9 30 179,-9-29-73,0 1 0,-1-1-1,1 0 1,-1 1 0,1-1-1,-1 1 1,0-1 0,0 1 0,0-1-1,-1 4 1,1 0 335,0-3 303,-3-6-213,2 2-493,0 0-1,-1 0 0,1 0 0,0-1 0,0 1 0,1-1 0,-1 1 0,0 0 0,0-1 0,1 1 0,-1-1 0,1 0 0,-1 1 0,1-1 1,-1 1-1,1-1 0,0-2 0,0 1-22,0-1 0,-1 1 1,1 0-1,-1 0 0,0 0 1,0 0-1,0 0 0,-1-3 0,-4-10 32,5 9-25,0 0 0,0 0 0,1 1-1,0-13 1,0-3-22,0-188-237,0 180 174,1 0 1,2 0-1,1 1 0,1-1 0,16-52 0,23-14-83,-41 89 141,1 0 1,0 0-1,0 1 1,0 0-1,10-11 0,-2 2 107,-6 6-3,-5 7-67,1-1 1,-1 1 0,1 0 0,0 0 0,-1 0 0,4-2-1,13-3 215,-16 6-207,1 1-1,-1-1 1,0 0 0,0 0-1,0 0 1,0 0-1,0 0 1,0 0-1,0 0 1,0-1-1,1-1 1,10-6 246,-13 8-298,0 1 1,0 0-1,0 0 0,0 0 0,0 0 1,0 0-1,1 0 0,-1 0 0,0 0 0,0 0 1,0 0-1,0 0 0,0 0 0,0 0 1,0 0-1,1 0 0,-1 0 0,0 0 1,0 0-1,0 0 0,0 0 0,0 0 1,0 0-1,0 0 0,1 0 0,-1 0 1,0 0-1,0 1 0,0-1 0,0 0 1,0 0-1,0 0 0,0 0 0,0 0 0,1 0 1,-1 0-1,0 0 0,0 0 0,0 0 1,0 1-1,0-1 0,0 0 0,-1 8-17,1-6 30,0 0 1,0-1-1,-1 1 1,1 0-1,-1-1 0,1 1 1,-1 0-1,1-1 1,-1 1-1,0-1 0,0 1 1,0-1-1,-1 2 1,-2 4 12,-1 4-19,4-9-72,0 0 1,0 0-1,0 1 0,0-1 1,-1 0-1,1 0 0,-1 0 1,-1 2-1,-3 2-93,3-5-45,1 1 1,0 0-1,0 0 1,1 0-1,-1 0 0,0 0 1,1 1-1,-1-1 0,1 0 1,-1 1-1,1-1 0,0 1 1,0-1-1,1 1 1,-1-1-1,0 1 0,1 0 1,-1 0-1,1-1 0,0 1 1,0 0-1,1 3 1,-1-5 193,0-1 1,-1 1 0,1-1 0,0 0 0,0 1 0,0-1 0,0 1 0,1-1 0,-1 0-1,0 1 1,0-1 0,0 1 0,0-1 0,0 0 0,0 1 0,1-1 0,-1 0 0,0 1-1,0-1 1,0 0 0,1 1 0,-1-1 0,0 0 0,1 0 0,-1 1 0,0-1 0,1 0-1,-1 0 1,0 1 0,1-1 0,9 8-55,-3-1 117,-1 1 0,0 0-1,-1 1 1,0-1 0,0 1 0,5 14 0,11 86 601,-19-103-630,-1-4 23,-1 0 1,1 1 0,0-1-1,-1 1 1,1-1-1,-1 1 1,0-1-1,1 1 1,-1-1-1,-1 1 1,1-1 0,0 1-1,0-1 1,-1 1-1,0-1 1,1 0-1,-1 1 1,0-1-1,0 0 1,-2 4-1,-29 41 853,31-45-867,-1 1 1,0-1-1,0 1 1,0-1 0,0 0-1,-1 0 1,1 0-1,-1 0 1,1-1-1,-1 1 1,0-1 0,1 1-1,-1-1 1,0 0-1,-5 1 1,0 0 14,0-1 1,-1 0-1,1-1 0,-9 0 1,4 0-115,13 0 59,0 0 1,0 0-1,0 0 1,0 0-1,-1 0 1,1 0-1,0 0 0,0 0 1,0 0-1,0 0 1,0 0-1,0 0 0,0 0 1,0 0-1,0 0 1,0 0-1,-1 0 1,1 0-1,0 0 0,0 0 1,0 0-1,0 0 1,0 0-1,0 0 0,0 0 1,0 0-1,0-1 1,0 1-1,0 0 1,0 0-1,0 0 0,-1 0 1,1 0-1,0 0 1,0 0-1,0 0 0,0 0 1,0 0-1,0 0 1,0 0-1,0-1 1,0 1-1,0 0 0,0 0 1,0 0-1,0 0 1,0 0-1,0 0 0,0 0 1,0 0-1,0 0 1,0 0-1,0-1 1,0 1-1,0 0 0,0 0 1,0-4-60,0 1-334,0 0 1,0 0 0,0 0-1,0 0 1,1 0 0,-1 0-1,2-3 1,11-23-1416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48:53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4640,'15'0'1728,"-15"0"-1344,47 0-96,-31 0 192,15 0-320,0 0 128,16 0-160,-16 0 0,0 0-64,-15 0-768,15 0 416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48:53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3232,'-16'0'1184,"16"0"-896,32 0-96,-17 0 1088,16 0-736,16 0-160,0 0-224,31 0 128,-16 0-160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33:51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1664,'-15'62'608,"15"-62"-480,0 31-32,15-31 800,-15 16-512,0-1 64,0 1-288,16-1-160,-16-15-32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48:56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76 2400,'0'-44'1280,"2"39"-885,0 4-297,-1 0-49,0 1 0,0-1 0,-1 0 0,1 1 0,0-1 0,0 0 0,0 0 0,0 0 0,-1 0 0,1 1 0,0-1 0,0-2 1,0-2 431,-2 5-456,1 0 1,0-1-1,0 1 0,0 0 1,0-1-1,0 1 0,0 0 1,0-1-1,0 1 0,0 0 1,0 0-1,0-1 0,0 1 1,0 0-1,0-1 0,0 1 1,0 0-1,1 0 0,-1-1 1,0 1-1,0 0 0,0-1 1,0 1-1,1 0 0,-1 0 1,0-1-1,0 1 0,1 0 0,3 6 79,0 0 0,-1 0 0,0 0 0,0 1 0,0 0 0,3 12-1,-4-11-104,32 103 273,10 53-59,-35-127-146,25 64-1,-33-99-66,1 2 0,7 22-3,2-1-1,14 27 1,-11-26 184,-12-21-126,0 0-1,1 0 0,0-1 0,0 1 0,6 7 0,-4-8 22,-1 0 0,0-1 0,1 1 0,0-1 0,0 0 0,-1-1 0,2 1 0,5 1 0,-8-2-54,0-1 0,0-1 0,0 1 0,1 0 0,-1-1 0,0 0-1,0 0 1,1 0 0,-1 0 0,0 0 0,0 0 0,1-1 0,-1 0 0,0 0 0,0 0 0,4-1-1,27-22 182,-19 16-146,11-7 25,-20 9-53,0 0-1,-1 0 1,0 0 0,6-9 0,-7 10-13,77-120 171,-25 37-124,27-18-118,-41 56 36,5 0 170,-34 38-68,2-7 24,-10 6-182,-2 11 39,6-5-17,-6 5 32,-5 0 3,2 15-1155,0 0 480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48:56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16 2720,'-7'-1'607,"-15"1"259,22 0-821,-1 0-1,0 0 1,0 0-1,0 0 1,1 0-1,-1 0 0,0 1 1,0-1-1,1 0 1,-1 0-1,0 1 1,0-1-1,1 0 1,-1 1-1,0-1 1,1 1-1,-1-1 1,0 1-1,0 0 1,-7 22 594,-12-2 167,19-19-759,0 0 1,0 0-1,0 0 1,1 0-1,-1 0 0,1 0 1,-1 3-1,-1 5 91,-11 25 290,10-30-396,1 1 1,0-1-1,0 1 1,0 0-1,0 0 1,1 0-1,0 0 1,0 6-1,1-3-31,1 22 147,-1-30-142,0 0 0,0-1 0,0 1 0,1 0 0,-1 0 0,0-1 0,0 1 0,1 0 0,-1 0 0,0-1 0,1 1 0,-1 0 0,1-1 0,-1 1 0,1-1 0,-1 1 0,1 0 0,-1-1 0,1 1 0,0-1 0,-1 0 0,1 1 0,0-1 0,-1 1 0,1-1 0,0 0 0,0 0 0,-1 1 0,1-1 0,0 0 0,0 0 0,0 0 0,28-7 154,-12 3-92,-11 3-49,0 0 1,0-1-1,0 0 0,0 1 0,0-2 0,-1 1 0,1-1 1,-1 0-1,0 0 0,1 0 0,5-6 0,-7 5 20,0 0 0,-1-1 0,1 1-1,-1-1 1,0 0 0,4-9 0,-5 12-17,-1-1 0,0-1 1,0 1-1,-1 0 1,1 0-1,-1 0 1,1 0-1,-1-1 1,0 1-1,0 0 1,-1 0-1,1 0 0,-1 0 1,-1-6-1,0 4 15,0 0 0,-1 0 0,0 0 0,0 0 0,0 1 0,-6-7 0,-28-27-328,24 25-71,-3-3 58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48:57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1 2240,'0'0'720,"0"0"-448,0 0-85,0 0 74,0 2 11,1 18 414,-1-10-416,1 0 0,-2 0-1,-2 18 1,-26 110 823,24-108-871,-11 36-1,-20 40 307,10 4-197,7-50-212,7-24-16,-14 73 0,24-98-85,-27 162 247,22-134-231,3 0-1,-1 67 1,5-101 0,0-3-105,0 0 0,-1 0 0,1 0 0,0-1 0,0 1 0,0 0 0,1 0 0,-1 0 0,0 0 0,1 0-1,-1-1 1,1 1 0,0 0 0,-1 0 0,1-1 0,0 1 0,0 0 0,0-1 0,0 1 0,1-1 0,-1 0 0,0 1 0,1-1 0,-1 0 0,2 2 0,26 12-1049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48:57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0 2240,'1'5'185,"-1"-1"1,1 0-1,0 0 0,0 1 1,3 6-1,1 3-22,-4-10-31,0 0 0,0 0 0,-1 1 1,0-1-1,0 8 0,0 10 360,1 98 902,0 23-454,-19 168 0,-28 21-417,39-298-470,-2 0 1,-20 54-1,-8-5 193,9-23-780,13-29-2277,-1-13 737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48:58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94 1248,'0'-6'167,"1"-12"279,0 17-430,-1 1 0,0-1 0,0 1 1,0 0-1,1-1 0,-1 1 0,0-1 0,0 1 1,1 0-1,-1-1 0,0 1 0,1 0 0,-1-1 1,1 1-1,-1 0 0,0 0 0,1-1 0,-1 1 1,1 0-1,-1 0 0,1 0 0,-1 0 0,0 0 0,1-1 1,-1 1-1,1 0 0,-1 0 0,1 0 0,0 0 1,4-2 196,6-11-293,-11 12 88,0 0 1,0 0-1,1 0 0,-1 0 0,1 1 1,-1-1-1,1 0 0,-1 0 1,1 0-1,-1 1 0,1-1 1,0 0-1,-1 1 0,1-1 1,0 1-1,-1-1 0,1 0 0,0 1 1,0 0-1,0-1 0,0 1 1,-1-1-1,1 1 0,0 0 1,0 0-1,0 0 0,0-1 1,0 1-1,0 0 0,0 0 0,0 0 1,0 0-1,0 0 0,0 1 1,1-1-1,4 0 50,-4 0-35,0 0-1,-1 1 0,1-1 1,0 0-1,-1 0 0,1 1 1,-1-1-1,1 1 0,-1 0 1,1-1-1,-1 1 0,1 0 1,-1 0-1,0 0 0,2 1 1,5 4 41,70 41 672,-72-43-693,0 0 0,1-1 0,-1 0 0,1 0 0,-1 0 0,1 0 0,0-1 0,0-1 1,0 1-1,1-1 0,9 1 0,-9-2 43,1 0 1,-1 0-1,0 0 0,0-1 1,1 0-1,-1-1 1,0 0-1,0 0 0,11-6 1,2-1 26,-16 7-86,0 0 0,0 0 0,0 0 0,-1-1 0,1 0 0,-1 0 0,1 0 0,-1 0 0,0-1 0,0 0 0,6-8 0,16-24 16,-8 15-11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49:00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297 181 2144,'1'-2'104,"-1"-1"1,0 1 0,1 0-1,0 0 1,-1 0-1,1 0 1,0-1-1,0 1 1,2-2 0,-2 2-30,0 0 1,0 1 0,-1-1 0,1 0 0,0 0-1,-1 0 1,1 1 0,0-5 0,-1 3-1,-1 0 0,0 0-1,1 0 1,-1 0 0,0 0 0,0 1 0,-1-1-1,1 0 1,0 0 0,-1 1 0,0-1 0,0 1 0,1 0-1,-1-1 1,-1 1 0,1 0 0,-4-3 0,-3-1 29,0-1 1,0 1 0,-13-6-1,-3-1 37,13 6-66,0 1 1,0 0-1,-20-6 1,3 7 14,26 4-72,-1 0 0,1 0 0,-1 0 0,1 0-1,-5 0 1,6 1-9,0 0 0,1 1 0,-1-1 0,0 1 0,1-1-1,-1 1 1,0-1 0,1 1 0,-1 0 0,1 0 0,-3 2 0,0 0 13,0 1 0,0 0 1,1 0-1,-1 0 0,1 0 1,0 1-1,0-1 0,1 1 1,-1 0-1,1 0 0,0 0 1,0 0-1,-1 9 0,-4 6 23,3-10-9,1 0 0,0 1 1,1 0-1,0 0 0,1 0 0,0 0 0,1 21 0,0-15 0,1-10-27,-1 0 0,1 1 0,0-1 0,1 0 0,0 0-1,0-1 1,0 1 0,1 0 0,0-1 0,5 9 0,-2-3 21,-3-8-11,-1 0-1,1 0 0,0 0 0,0 0 0,0-1 0,0 1 1,1-1-1,-1 0 0,1 0 0,0 0 0,0 0 1,0-1-1,0 0 0,9 4 0,-7-4-8,1 0 0,-1 0 0,1-1 1,0 0-1,-1 0 0,1 0 0,0-1 0,0 0 0,-1 0 0,9-2 0,34-8 140,11 4-54,0-4-86,-44 8-16,17-4-20,11-15-32,-10 11 36,-27 5 52,1 0 0,-1-1 0,0 0 0,0 0 0,-1-1-1,0 0 1,0 0 0,8-14 0,-3 7 36,19-21-1,-17 22-102,-11 10-267,-2 3 123,0 3 223,1-1-35,-1 0-1,0 1 1,0-1-1,1 0 1,-1 0-1,1 1 1,0-1-1,-1 0 1,1 0-1,2 3 1,-2-2-10,0-1 1,0 0-1,0 1 0,0-1 1,0 1-1,0 0 1,-1-1-1,1 1 0,-1 0 1,0 3-1,0 8 5,-1-11 3,1-1 0,0 0 1,0 1-1,0-1 0,0 0 0,0 1 1,1-1-1,-1 0 0,1 1 0,-1-1 1,1 0-1,0 0 0,0 1 0,0-1 1,0 0-1,0 0 0,0 0 0,1 0 1,-1-1-1,1 1 0,-1 0 1,3 1-1,7 10 165,-8-6-110,-3-7-73,0 1 0,0-1 0,0 1 0,0-1 1,0 0-1,1 1 0,-1-1 0,0 1 0,0-1 0,0 1 0,1-1 0,-1 0 0,0 1 0,1-1 0,-1 0 0,0 1 1,1-1-1,-1 0 0,1 0 0,-1 1 0,0-1 0,1 0 0,-1 0 0,1 0 0,-1 1 0,0-1 0,1 0 0,-1 0 1,1 0-1,-1 0 0,1 0 0,-1 0 0,1 0 0,-1 0 0,1 0 0,-1 0 5,0 0-1,0 0 1,1 0 0,-1 0-1,0 0 1,0 0 0,0 0-1,0 0 1,0 0 0,0 0 0,0 0-1,0 0 1,0 0 0,0 0-1,1 0 1,-1 0 0,0 0-1,0 0 1,0 0 0,0 0-1,0 0 1,0 0 0,0 0-1,0 0 1,0 0 0,0 0-1,0 0 1,0 0 0,1-1-1,-1 1 1,0 0 0,0 0-1,0 0 1,0 0 0,0 0-1,0 0 1,0 0 0,0 0-1,0 0 1,0 0 0,0 0-1,0 0 1,0-1 0,0 1-1,0 0 1,0 0 0,0 0-1,0 0 1,0 0 0,0 0-1,0 0 1,0 0 0,0 0-1,0 0 1,0-1 0,0 1-1,0 0-30,0-1-1,0 1 0,0-1 0,0 1 0,0-1 0,0 1 0,0-1 0,0 1 1,0-1-1,0 1 0,0-1 0,1 1 0,-1 0 0,0-1 0,0 1 1,0-1-1,1 1 0,-1-1 0,0 1 0,1 0 0,-1-1 0,0 1 0,1 0 1,-1-1-1,0 1 0,1 0 0,-1 0 0,1-1 0,-1 1 0,1 0 0,-1 0 1,1 0-1,-1-1 0,0 1 0,1 0 0,-1 0 0,1 0 0,-1 0 0,1 0 1,-1 0-1,2 0 0,-2 0 26,0 0-1,0 0 1,0 0 0,0 0-1,0 0 1,0 0 0,0 0-1,1 0 1,-1 0 0,0 0-1,0 0 1,0 0 0,0 0-1,0 0 1,0 0 0,0 0-1,0 0 1,0 0 0,0 0 0,0 0-1,1 0 1,-1 0 0,0 0-1,0 0 1,0 0 0,0 0-1,0 0 1,0 0 0,0 0-1,0 0 1,0 0 0,0 0-1,0 0 1,0 0 0,0 0-1,0-1 1,0 1 0,0 0 0,1 0-1,-1 0 1,0 0 0,0 0-1,0 0 1,0 0 0,0 0-1,0 0 1,0 0 0,0-1-1,0 1 1,0 0 0,0 0-1,0 0 1,0 0 0,0 0-1,-1 0 1,1 0 0,0-2-123,1-1 51,-1 0 1,0 1-1,0-1 1,0 1-1,-1-1 1,1 1-1,-1-1 1,0-3-1,-25-41-95,25 44 225,0-1 1,0 1 0,1-1-1,-1 0 1,1 1-1,0-1 1,0 0-1,1-3 1,-1-3-57,0 9 11,0 1 0,0-1-1,0 1 1,0-1 0,0 1 0,0-1-1,0 1 1,0-1 0,0 1 0,0-1 0,0 1-1,0-1 1,0 1 0,0-1 0,0 1-1,0-1 1,1 1 0,-1 0 0,0-1-1,0 1 1,0-1 0,1 1 0,-1 0-1,0-1 1,1 1 0,-1-1 0,0 1-1,1 0 1,-1 0 0,1-1 0,-1 1-1,0 0 1,1 0 0,-1-1 0,1 1-1,-1 0 1,1 0 0,-1 0 0,1 0-1,-1 0 1,1 0 0,-1 0 0,1-1-1,-1 1 1,1 1 0,-1-1 0,1 0-1,0 0 1,0 0 0,1 0 1,0 0-1,-1 0 0,1-1 0,0 1 0,-1 0 0,1-1 1,-1 1-1,2-2 0,17-5 19,0 0 0,0 0 0,1 2 0,38-5 1,-29 6 15,50-15 1,-24 5-42,-39 11 34,26-9 0,-37 10-19,0 0 1,0-1-1,0 0 1,-1 0-1,0-1 0,1 1 1,-1-1-1,5-6 1,34-34 327,-43 44-339,-1 0 0,0-1 0,1 1 0,-1 0 0,0-1 1,1 1-1,-1 0 0,1 0 0,-1 0 0,1-1 1,-1 1-1,0 0 0,1 0 0,-1 0 0,1 0 1,-1 0-1,1 0 0,-1 0 0,1 0 0,-1 0 1,1 0-1,-1 0 0,0 0 0,1 0 0,-1 0 0,1 0 1,-1 1-1,1-1 0,-1 0 0,0 0 0,1 1 1,-1-1-1,1 0 0,-1 0 0,1 1 0,-1-1 3,1 3-1,0-1 0,-1 1 0,1-1 0,-1 1 0,1-1 0,-1 1 0,0-1 0,0 1 0,0-1 0,0 1 0,-1 4 0,0 2-19,1 4-22,-1-10 28,1 1-1,0-1 1,0 1 0,0 0 0,1-1-1,-1 1 1,1-1 0,1 6 0,10 44 118,-8-34-70,-2-12-11,0-1 1,0 0-1,1 0 0,0 0 0,0-1 0,0 1 1,6 5-1,8 17 149,25 40 436,-37-61-544,8 9 383,-13-16-409,0 1-1,1-1 1,-1 1-1,0 0 0,1-1 1,-1 1-1,0-1 1,1 1-1,-1 0 0,0-1 1,0 1-1,0 0 0,0-1 1,0 1-1,1 0 1,-1-1-1,-1 1 0,1 0 1,0-1-1,0 1 1,0 0-1,0-1 0,0 1 1,-1 2 131,1-2-132,-1 1 0,1-1 0,-1 1 0,1-1-1,-1 0 1,0 1 0,1-1 0,-1 0 0,0 1 0,0-1 0,0 0-1,0 0 1,0 0 0,0 0 0,-1 0 0,1 0 0,0 0 0,0-1-1,-1 1 1,1 0 0,0-1 0,-1 1 0,-2 0 0,-1 2 6,0-2-2,1 0 0,-1 0-1,0 0 1,1-1 0,-1 0 0,0 0 0,1 0-1,-9-1 1,3 0-19,9 1-22,-1 0-1,0 0 0,1 0 0,-1 0 0,0-1 0,1 1 0,-1 0 0,0-1 0,1 1 0,-1-1 1,1 0-1,-1 0 0,1 1 0,-3-3 0,-4-2-34,2 3 24,6 2-32,-1 0-1,1 0 0,0-1 0,-1 1 1,1 0-1,0 0 0,-1 0 1,1 0-1,-1 0 0,1 0 1,0-1-1,-1 1 0,1 0 1,0 0-1,-1 0 0,1-1 1,0 1-1,-1 0 0,1-1 1,0 1-1,0 0 0,-1-1 1,1 1-1,0 0 0,0-1 1,0 1-1,0 0 0,-1-1 0,1 1 1,0-1-1,0 1 0,0 0 1,0-1-1,0 1 0,0-1 1,0 1-1,0 0 0,0-1 1,0 1-1,0-1 0,0 1 1,0 0-1,0-1 0,1 1 1,-1 0-1,0-1 0,0 1 1,0 0-1,1-1 0,-1 1 0,0-1 1,13-15-1301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49:00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634 18 2496,'0'-13'784,"0"12"-778,0 1 0,0 0 0,0 0 0,0 0 0,0 0-1,0 0 1,0 0 0,0-1 0,0 1 0,0 0 0,0 0 0,-1 0 0,1 0 0,0 0 0,0 0 0,0-1 0,0 1 0,0 0-1,0 0 1,0 0 0,0 0 0,0 0 0,0 0 0,-1 0 0,1 0 0,0 0 0,0 0 0,0-1 0,0 1 0,0 0 0,0 0 0,-1 0-1,1 0 1,0 0 0,0 0 0,0 0 0,0 0 0,0 0 0,-1 0 0,1 0 0,0 0 0,0 0 0,0 0 0,0 0 0,0 0-1,0 0 1,-1 0 0,1 0 0,0 1 0,0-1 0,0 0 0,0 0 0,0 0 0,-6 0 49,3-1 5,0 1 1,0 0-1,0-1 1,0 2-1,0-1 1,0 0-1,0 0 0,0 1 1,0 0-1,-3 1 1,-23 10 649,-35 11 0,38-14-403,-1 0 0,-27 16 0,36-14-170,0 1-1,1 1 0,0 1 1,1 0-1,1 1 0,-24 30 1,0 7 156,2 1 0,2 2 1,-28 63-1,50-92-254,2 0 0,0 1 0,2 0 1,1 0-1,2 1 0,0 0 0,2 0 0,-1 30 0,9-12-6,0-21-13,-1 4-18,-1-6-2,7 33 1,-7-48-228,0 0 0,1-1 1,0 1-1,0-1 1,1 1-1,0-1 0,0 0 1,6 6-1,21 21-1074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49:01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1386 1408,'-16'16'2437,"16"-29"-1562,0 10-768,0-12 116,-1 7-181,1 0-1,1 0 0,2-15 1,7-8-5,8-37 27,-10 37-130,6-46 0,-5 19 124,47-262 222,-18 97-198,-27 173-20,29-82-1,-26 91 29,-3 9 152,2 1-1,1 0 0,2 1 0,21-31 0,-31 52-167,0 0 0,1 1 1,0 0-1,1 0 0,0 0 1,0 1-1,0 0 0,1 0 1,0 1-1,0 1 0,1-1 0,0 1 1,0 1-1,15-5 0,-23 9-70,0-1 0,1 1 0,-1 0 0,0 0 0,0 0 0,1 0 0,-1 0 0,0 1 0,0-1 0,1 1 0,-1-1 0,0 1 0,0 0 0,0 0 0,0 0 0,0 0 0,0 0 0,0 0 0,0 1 0,0-1 0,1 2 0,0 0-2,0 0 0,0 0 1,-1 1-1,1-1 0,-1 0 0,0 1 1,0 0-1,0-1 0,-1 1 0,3 8 0,12 63 180,-14-57-389,0 0 1,-1 0-1,-2 30 0,-1-7-2475,2-40 2654,0-1 0,1 1 0,-1 0 1,0 0-1,0-1 0,0 1 0,1 0 1,-1 0-1,0-1 0,1 1 0,-1 0 1,0-1-1,1 1 0,-1 0 0,1-1 1,-1 1-1,1-1 0,-1 1 0,1-1 1,0 1-1,-1-1 0,1 1 1,-1-1-1,1 0 0,0 1 0,0-1 1,-1 0-1,1 0 0,0 1 0,0-1 1,-1 0-1,1 0 0,0 0 0,0 0 1,-1 0-1,2 0 0,-1 0 19,1 0 1,-1 0-1,0 1 0,1-1 0,-1 0 1,0 1-1,0-1 0,0 1 0,1-1 0,-1 1 1,0-1-1,0 1 0,0 0 0,0 0 1,0-1-1,0 1 0,0 0 0,0 0 0,0 0 1,1 2-1,0 2-6,-2-4 11,0-1 1,1 1-1,-1-1 1,0 1-1,1 0 1,-1-1-1,0 1 1,1-1-1,-1 1 1,1-1-1,-1 1 1,1-1-1,-1 1 1,1-1-1,-1 1 1,1-1-1,-1 0 1,1 1-1,0-1 1,-1 0-1,2 1 1,3 1 10,-4-2 0,-1 1 0,1-1 0,0 0 0,0 1 0,-1-1 0,1 1 0,0-1 0,-1 1 0,1-1 0,-1 1 0,1-1 0,0 1 1,-1 0-1,1-1 0,-1 1 0,0 0 0,1 0 0,-1-1 0,1 1 0,-1 0 0,0 0 0,0-1 0,1 1 0,-1 0 0,0 0 0,0 1 1,0 0 79,-1 1 1,1-1 0,-1 0-1,0 0 1,0 0 0,0 0-1,-2 4 1,0-1 220,1-1-115,0-1 1,-1 1 0,1-1 0,-1 0 0,0 0 0,0 0 0,0 0 0,0 0 0,-1-1 0,1 1 0,-5 1-1,-6 3 415,-22 9 0,32-14-577,-6 1 110,0 1 0,-1-2 0,-17 4 1,9-3-19,-6 3-7,20-4-96,-1-1 1,-1 1-1,1-1 1,-7 0-1,-2-1-25,30 0-411,-6-1-196,1 0 0,0 0 0,10-4 0,6 0-1409,21 2-443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49:01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1728,'0'16'640,"0"-16"-480,16 15-64,-1 1 864,1-16-544,-1 16 480,1 15-544,-16-16-160,16 1-128,-1-1 288,1 1-192,-1 0 192,1-1-192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49:02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281 437 2816,'-46'16'1056,"46"-16"-832,-47 15-64,16 1 1056,0 0-704,-1 15 64,17 0-352,-16-15 0,15 15-128,-15-31-1472,31 15 768</inkml:trace>
  <inkml:trace contextRef="#ctx0" brushRef="#br0" timeOffset="1">655 1 2240,'47'16'832,"-47"-16"-672,47 62 0,-16-31 864,0 0-576,16 16 320,-16-16-448,16 0 32,-16 0-224,-15 1 160,15-17-192,-16 16-256,1-15 96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33:52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79 2560,'0'-6'358,"1"-12"557,-1 18-895,0-1 1,1 1-1,-1 0 1,0-1-1,0 1 1,1-1-1,-1 1 1,0 0-1,0-1 1,1 1-1,-1 0 1,0-1-1,1 1 1,-1 0-1,1-1 1,-1 1-1,0 0 1,1 0-1,-1 0 1,1-1-1,-1 1 1,1 0-1,-1 0 1,1 0-1,-1 0 1,0 0-1,1 0 1,-1 0-1,2 0 1,3-3 352,-1 0-246,1 0 0,0 0-1,-1 0 1,1 0 0,0 1 0,1 0 0,-1 0-1,0 0 1,1 0 0,-1 1 0,1 0-1,6 0 1,-5 1-65,-1-1-1,1 1 1,0-1-1,0-1 1,9-2-1,-10 2-31,0 0 0,0 1 0,1 0 0,-1 0 0,9 0 0,0 1 21,-9 0 13,0-1 1,1 1-1,-1 1 1,0 0-1,7 1 1,8 8 175,-11-7-148,-5-2-34,0 1-1,-1 0 1,1-1-1,-1 2 1,6 2-1,-8-4-35,-1 0 0,0 0 0,0 0 0,0 0 0,1 0 0,-1 1 0,0-1 0,0 0 1,-1 1-1,1-1 0,0 0 0,0 1 0,-1-1 0,1 1 0,-1-1 0,1 1 0,-1 0 0,0-1 0,1 1 0,-1-1 0,0 4 0,0 3 135,0-5-122,1 0 0,-1-1 1,0 1-1,0 0 0,0 0 0,-1 0 1,1-1-1,-1 1 0,1 0 1,-1 0-1,0-1 0,0 1 0,0-1 1,-1 1-1,1-1 0,0 1 0,-1-1 1,-3 4-1,-2 1 71,4-3-139,0-1 1,0 0-1,-1 0 0,1 0 0,-5 2 0,-7 1-2084,-1 7 544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49:02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437 1 3488,'-32'31'1280,"32"-31"-992,-31 47-64,0-32 704,15 16-544,-30 1 416,-1-1-480,-15 0 64,15 0-256,0 0-416,16-15 160,0-1-672,15 1 448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49:02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47 2912,'-15'-15'1056,"15"15"-800,0 0-96,0 0 1248,0 0-800,15 0 544,1 0-672,-1 0 416,1 0-480,-1-16-224,17 16-128,-17 0 288,16 0-192,-15-15-512,15 15 192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49:03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57 2304,'0'0'752,"0"0"-453,0 0-91,0 3 122,-1 1-239,1 1-1,-1 0 1,0-1 0,-1 0-1,1 1 1,-1-1 0,0 0-1,0 1 1,-3 4 0,-9 20 256,7-14-248,2 1 1,0 0 0,0 1 0,2-1 0,0 1-1,-1 21 1,4-19-55,0-10-13,-1 0 1,1 0-1,1 0 0,0 0 0,0 0 1,1 0-1,0 0 0,0 0 1,1-1-1,5 11 0,-6-16-6,0-1-1,0 1 1,1-1-1,-1 1 1,1-1-1,-1 0 1,1 0-1,0 0 1,0-1-1,0 1 1,0-1-1,0 0 1,4 2-1,-5-3-28,0 1-1,0-1 1,0 0 0,0 0-1,-1 1 1,1-1-1,0 0 1,0-1-1,0 1 1,0 0-1,0-1 1,0 1-1,0-1 1,-1 1-1,1-1 1,0 0-1,0 0 1,1-1-1,9-3-100,2 3 28,-12 1-13,0 1 0,1 0 0,-1-1 0,0 0 1,0 1-1,0-1 0,1 0 0,-1 0 1,0 0-1,0 0 0,0-1 0,0 1 0,-1 0 1,3-3-1,0 1-108,0-1 0,1 1 0,-1 0 0,7-3 0,-8 5 146,-1-1 0,1 1 0,0-1 0,-1 0 0,1 1 0,-1-1 0,0 0 0,0 0 0,0-1 0,0 1 0,0 0 0,2-4 0,1-5 27,6-6 64,-11 17-40,0 0 1,0-1 0,0 1-1,0 0 1,0 0-1,0 0 1,0 0-1,0 0 1,0 0 0,0 0-1,0 0 1,0 0-1,0-1 1,1 1-1,-1 0 1,0 0-1,0 0 1,0 0 0,0 0-1,0 0 1,0 0-1,0 0 1,0 0-1,1 0 1,-1 0-1,0 0 1,0 0 0,0 0-1,0 0 1,0 0-1,0 0 1,1 0-1,-1 0 1,0 0 0,0 0-1,0 0 1,0 0-1,0 0 1,0 0-1,0 0 1,1 0-1,-1 0 1,0 0 0,0 0-1,0 1 1,0-1-1,0 0 1,0 0-1,0 0 1,0 0 0,0 0-1,0 0 1,1 0-1,-1 0 1,0 0-1,0 1 1,10 9 127,-10-10-110,1 1-1,-1-1 1,0 0-1,0 0 1,0 1 0,1-1-1,-1 0 1,0 0 0,0 1-1,0-1 1,0 0 0,1 0-1,-1 1 1,0-1 0,0 0-1,0 1 1,0-1-1,0 0 1,0 1 0,0-1-1,0 0 1,0 1 0,0-1-1,0 0 1,0 1 0,0 2 25,0 0 0,0 0 0,1-1 0,-1 1 0,1 0 0,0 0 0,0-1 1,0 1-1,0 0 0,0-1 0,1 1 0,-1-1 0,1 1 0,-1-1 0,1 0 1,0 0-1,0 0 0,0 0 0,0 0 0,0 0 0,1 0 0,2 1 1,7 4 30,-1 0 1,1-1-1,0 0 1,14 4-1,-19-8-50,0 0 0,1 0-1,-1-1 1,0 0 0,1 0 0,-1 0 0,1-1-1,14-2 1,24-8 125,-20 6-92,-19 4-20,1-1 1,-1-1-1,0 1 1,0-1 0,0 0-1,0-1 1,0 0-1,0 0 1,-1 0-1,10-7 1,-11 7 6,-1 1-25,0 0 0,0-1 0,-1 1 0,1-1 0,-1 0 0,1 0-1,-1 0 1,0-1 0,0 1 0,0-1 0,-1 1 0,1-1 0,-1 0 0,0 0 0,3-8-1,-3 2 0,0 1-1,-1-1 0,-1 0 1,0 0-1,0 1 0,-1-1 1,-3-16-1,-6-5-81,-6-29-96,16 59 152,0 0 1,-1 0-1,1 0 0,0 0 1,0 0-1,0 0 0,0 0 1,0 0-1,0 0 0,0 0 0,0 0 1,0 0-1,0-1 0,0 1 1,1 0-1,-1 0 0,1 0 1,-1 0-1,1 0 0,-1 0 1,1 1-1,-1-1 0,1 0 0,1-2 1,3-3-73,-1-5-14,-3 10 83,-1 0 0,0-1 0,1 1 0,-1 0 0,1 0 0,-1 0 0,1 0 0,0 0 0,-1 0-1,1 0 1,0 1 0,0-1 0,-1 0 0,1 0 0,0 0 0,0 1 0,2-2 0,18-8-45,38-11 0,-43 16 13,33-11 683,-5 7-403,0 1 1,1 2-1,66 1 0,-100 5-242,-1-1 0,14-1-1,9-6 321,-29 9-289,-1-1 0,0 1 0,0 0 0,0-1 0,0 2 1,0-1-1,0 0 0,4 3 0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49:03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1 2304,'-13'13'752,"13"-13"-741,0 0 1,0 0-1,-1 0 1,1 1-1,0-1 1,0 0-1,0 0 1,-1 1-1,1-1 1,0 0-1,0 1 1,0-1-1,0 0 1,0 1-1,0-1 1,0 0-1,-1 0 1,1 1-1,0-1 1,0 0-1,0 1 1,0-1-1,0 0 1,1 1-1,-1-1 1,0 8-9,1-2 242,-1 0 0,0 0 0,0 0-1,0-1 1,-1 1 0,-2 11 0,-4 10 548,-7 52 0,4-19-294,5-37-288,2-12-131,1-1 1,1 1 0,-1 12-1,2-4 25,1-12-64,-1 0 0,0 0 0,-1 1 0,-2 9 0,3-14-35,-1 0 2,0-1 0,0 1 0,0 0 0,1 0 0,-1-1 0,1 1 0,0 0 0,0 0 0,0 0-1,0 0 1,1-1 0,-1 1 0,1 0 0,-1 0 0,1-1 0,0 1 0,0 0 0,0-1 0,4 6 0,-5-7-29,1 0 0,0 0 0,0 0 0,1 0 0,-1 1 0,0-1 0,0-1 1,0 1-1,1 0 0,-1 0 0,0 0 0,1-1 0,-1 1 0,1-1 0,-1 1 0,1-1 0,-1 1 0,1-1 0,-1 0 0,1 0 0,2 0 0,9 3-275,18 10-168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49:04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1984,'0'-16'736,"0"16"-576,31 0-32,-15 0 704,15 0-480,16 0 288,15 0-384,0-15 0,1 15-160,-17 0 0,1 0-32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49:04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1 3488,'-32'31'1280,"32"-31"-992,-31 78-64,16-31 704,-1-16-544,1 31 352,-1-15-448,16 15-160,-16-30-64,16-1 128,0 0-96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49:05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501 1 1152,'9'0'266,"-9"0"292,0 0-505,-1 1 0,0-1 1,1 0-1,-1 1 0,1-1 0,-1 1 1,1-1-1,-1 1 0,1-1 0,-1 1 1,1-1-1,0 1 0,-1-1 0,1 1 0,0 0 1,-1-1-1,1 1 0,0-1 0,-1 1 1,1 0-1,0-1 0,0 1 0,0 0 1,0-1-1,0 1 0,0 1 0,-1 2 48,1 0 1,-1 0-1,0 0 0,0 0 0,0 0 0,-1 0 0,0 0 1,1-1-1,-1 1 0,0-1 0,-1 1 0,1-1 0,-1 0 1,1 0-1,-5 4 0,-6 9 211,-73 95 861,57-80-923,-15 16 60,37-37-236,-1 0-1,0-1 1,-1 0 0,0-1-1,-1 0 1,1 0-1,-2-1 1,1 0-1,-18 8 1,13-7 9,-23 10 182,35-17-250,0 0-1,0 0 1,0-1-1,0 1 1,0-1-1,0 0 1,0 1 0,0-2-1,0 1 1,-1 0-1,-2-1 1,-4-2-17,1-1-1,0 0 1,1 0 0,-16-10 0,21 12-2,0 0-1,1 0 1,-1-1 0,1 1-1,-1-1 1,1 0 0,0 1 0,0-1-1,0 0 1,1 0 0,-1 0-1,1-1 1,-1 1 0,1 0-1,0-1 1,-1-4 0,2 5-16,-1 1 1,1-1 0,0 0 0,0 0-1,0 1 1,0-1 0,1 0 0,-1 0-1,1 1 1,-1-1 0,1 0 0,0 1-1,0-1 1,0 1 0,0-1-1,1 1 1,-1 0 0,1-1 0,3-3-1,2-1-65,-2 1-7,1 1 1,0-1-1,8-5 0,-11 10 62,0-1 1,0 1 0,0-1-1,0 1 1,0 0-1,0 0 1,0 0 0,1 1-1,-1-1 1,0 1 0,5-1-1,-5 1 18,0 0 1,-1 1-1,1-1 0,-1 0 0,1 1 0,0 0 1,-1-1-1,1 1 0,-1 0 0,4 2 0,-1 0 24,0 1 1,-1 0-1,1 0 0,4 5 0,62 74 1015,-48-55-854,2 9-47,-20-27-66,1-1-1,0 0 1,1-1 0,0 1 0,14 13 0,-4-10 18,-5-3 70,22 19-1,-21-15-915,-13-12 661,1-1-1,-1 1 1,1-1-1,-1 0 1,1 0-1,-1 1 1,1-1-1,-1 0 1,1 0-1,-1 0 1,1 1-1,0-1 1,-1 0-1,1 0 1,-1 0-1,1 0 1,-1 0-1,1 0 1,0 0-1,-1 0 1,1-1-1,-1 1 1,1 0-1,-1 0 1,1 0-1,0 0 1,-1-1-1,1 1 1,-1 0-1,1-1 1,0 0-240,15-12-1472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49:05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0 2560,'63'16'960,"-63"-16"-768,93 62-32,-46 1 1536,-16-1-960,0 47 1600,16-15-1312,-31 30 256,15-15-736,-31 0 512,-16 0-608,-31 1 0,1-33-288,-48 1-96,16-15-32,-31-1-5600,0-15 3040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48:41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1 110 2816,'13'-26'917,"-8"10"-330,-5 16-569,0 0 0,0 0 0,0-1 0,1 1 0,-1 0 0,0-1 0,0 1 0,0 0 1,0 0-1,0-1 0,0 1 0,1 0 0,-1 0 0,0 0 0,0-1 0,0 1 0,0 0 0,1 0 0,-1 0 1,0-1-1,0 1 0,1 0 0,-1 0 0,0 0 0,0 0 0,1 0 0,-1 0 0,0 0 0,0-1 0,1 1 1,-1 0-1,0 0 0,1 0 0,-1 0 0,0 0 0,0 0 0,1 0 0,-1 0 0,0 1 0,0-1 0,1 0 0,-1 0 1,0 0-1,1 0 0,-1 0 0,5 3 654,-3-1-555,-1 0 1,1 0 0,-1 0-1,0 0 1,0 0-1,0 0 1,0 0 0,0 1-1,0-1 1,-1 0-1,1 1 1,-1-1 0,1 3-1,0 39 619,0 4-377,3-23-250,0-4 15,1 39 0,-4-44-31,0-1-1,5 24 0,-1-15-38,-2-1 5,0-7 23,7 30 0,-8-41-28,0 1-1,0-1 0,1 1 1,0-1-1,0 0 1,0 0-1,0-1 1,1 1-1,4 4 0,-6-8-31,-1 0-1,1 0 0,0 0 0,-1 0 0,1-1 1,0 1-1,0 0 0,0-1 0,-1 1 0,1-1 0,0 0 1,0 0-1,0 0 0,0 0 0,0 0 0,0 0 1,-1 0-1,1 0 0,0-1 0,0 1 0,0-1 1,0 1-1,1-2 0,7-2 85,-1 0 0,18-10 0,-17 6-47,0 1 0,0-1 0,-1-1 1,14-14-1,-7 5 18,78-76 131,-76 76-211,0-2 0,-1 0 0,0-1 0,-2-1 0,-1 0 0,14-29 0,-8 17-94,44-58-1,-57 83 26,16-18-45,-22 26 91,1 0 0,-1 1 0,0-1 0,0 0 0,1 0 0,-1 0 0,1 1 0,-1-1 0,0 1 0,1-1 0,-1 1 1,1 0-1,-1-1 0,3 1 0,-4 0-2,1 0 1,-1 0-1,0 0 1,0 0 0,0 0-1,0 0 1,0 0-1,0 0 1,0 0 0,0 0-1,0 0 1,0 0-1,1 0 1,-1 0-1,0 0 1,0 0 0,0 0-1,0 0 1,0 0-1,0 0 1,0 0 0,0 0-1,0 0 1,0 0-1,0 0 1,1 0-1,-1 0 1,0 0 0,0 0-1,0 0 1,0 0-1,0 1 1,0-1 0,0 0-1,0 0 1,0 0-1,0 0 1,0 0 0,0 0-1,0 0 1,0 0-1,0 0 1,0 0-1,0 0 1,0 1 0,0-1-1,0 0 1,0 0-1,0 0 1,0 0 0,0 0-1,0 0 1,0 0-1,0 0 1,0 0-1,0 1 1,0 12-1098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48:42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31 3392,'-12'0'1279,"24"0"156,-12 0-864,0 0-80,-3 3-193,0 2-174,-1-1 0,1 1 0,0 0 0,1 0 0,-5 10 0,-2 6 66,7-17-159,0 0 1,0 0 0,1 0-1,-1 1 1,1-1-1,0 1 1,0-1-1,0 1 1,1-1 0,0 1-1,0-1 1,0 6-1,0-9-26,0-1 0,0 1-1,0-1 1,0 1-1,0-1 1,0 0 0,-1 1-1,2-1 1,-1 1-1,0-1 1,0 1 0,0-1-1,0 1 1,0-1-1,0 1 1,0-1 0,1 1-1,-1-1 1,0 1-1,0-1 1,0 0 0,1 1-1,-1-1 1,0 1-1,1-1 1,-1 0 0,0 1-1,1-1 1,-1 0-1,1 0 1,-1 1-1,0-1 1,1 0 0,-1 0-1,1 1 1,10 5 85,-3 0-76,14 11 148,-20-17-152,-1 1 0,0-1-1,1 1 1,-1-1 0,0 1 0,1-1 0,-1 0 0,0 0 0,1 0 0,-1 1 0,1-1 0,-1 0-1,0-1 1,1 1 0,-1 0 0,1 0 0,-1-1 0,0 1 0,3-2 0,-1 0-51,1 0 0,-1-1 1,0 1-1,0-1 0,4-5 0,-4 4 126,0 1-1,0 1 0,0-1 1,0 0-1,6-3 0,-8 5-54,0 0 0,0 0 0,0 1 0,0-1 1,0 0-1,0 0 0,0 0 0,0 0 0,0 0 0,0-1 0,-1 1 0,1 0 0,0 0 1,-1 0-1,1-1 0,-1 1 0,0 0 0,1-1 0,-1 1 0,0-2 0,1-33 224,-2 19-191,1 15-67,0 0-1,0 1 1,0-1 0,0 0-1,0 1 1,-1-1-1,1 1 1,-1-1-1,1 0 1,-1 1-1,0-1 1,1 1-1,-1-1 1,-2-1 0,-2-5-95,0-3-22,-5-6-110,7 11 124,3-4-298,0 10 376,0 0 0,0 0 1,0 0-1,0 0 0,0-1 0,0 1 0,0 0 1,0 0-1,0 0 0,0 0 0,0 0 0,0 0 0,0 0 1,0 0-1,0 0 0,0 0 0,0-1 0,0 1 1,0 0-1,0 0 0,0 0 0,0 0 0,0 0 0,0 0 1,0 0-1,0 0 0,1 0 0,-1 0 0,0 0 1,0 0-1,0 0 0,0-1 0,0 1 0,0 0 0,0 0 1,0 0-1,0 0 0,0 0 0,0 0 0,0 0 1,0 0-1,1 0 0,-1 0 0,0 0 0,0 0 0,0 0 1,0 0-1,0 0 0,0 0 0,0 0 0,0 0 1,0 0-1,0 0 0,1 0 0,-1 0 0,0 0 0,13 0-1165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33:02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64 3328,'13'-13'1061,"-13"12"-1042,1 1 0,-1 0 0,0-1 0,1 1 1,-1-1-1,0 1 0,0 0 0,0-1 0,1 1 0,-1-1 0,0 1 0,0-1 0,0 1 0,0 0 0,0-1 0,0 1 0,0-1 0,0 1 1,0-1-1,0 1 0,0-1 0,0 1 0,0-1 0,0 1 0,0 0 0,0-1 0,0 1 0,-1-1 0,1 1 0,0-1 0,0 1 0,-1 0 0,1-1 1,0 1-1,-1-1 0,1 1-18,-7-4 266,3 0-41,2-9 102,2 13-321,0-1 0,0 1 0,0-1 0,0 1 0,0-1-1,0 1 1,0-1 0,-1 1 0,1-1 0,0 1 0,0-1-1,0 1 1,-1-1 0,1 1 0,0-1 0,-1 1 0,1 0-1,0-1 1,-1 1 0,1-1 0,-1 1 0,1 0 0,0 0-1,-1-1 1,1 1 0,-1 0 0,1 0 0,-1-1 0,1 1-1,-1 0 1,1 0 0,-2 0 0,-22-1 249,12 1-215,11 0-43,-1 0-1,1 0 1,0 1-1,-1-1 1,1 0-1,-1 1 1,1-1-1,0 0 1,-1 1-1,1 0 1,0-1-1,-1 1 1,1 0-1,0 0 1,0-1-1,-2 3 1,-12 18-64,5-5 57,7-12 10,0-1 3,0 1-1,1-1 1,-1 1 0,1-1 0,0 1 0,0 0-1,0 0 1,1 0 0,0 0 0,-1 0 0,1 0-1,0 0 1,1 0 0,-1 0 0,1 0 0,0 1-1,0 6 1,0 33 220,0-44-216,1 1 0,-1-1 0,0 1 0,0 0 0,0-1-1,0 1 1,0-1 0,1 1 0,-1 0 0,0-1 0,1 1 0,-1-1 0,0 1-1,1-1 1,-1 0 0,0 1 0,1-1 0,-1 1 0,1-1 0,-1 0 0,1 1 0,-1-1-1,1 0 1,0 1 0,2 0 5,-1 0-1,1 0 1,-1-1 0,1 1-1,-1-1 1,5 1-1,-2-1 3,1 0 0,0 0-1,0 0 1,-1-1 0,12-2-1,-13 1-19,1 0-1,-1 0 1,1-1-1,5-4 1,8-3-106,-15 9 94,0 0-4,-1 1 0,1-1 1,-1 0-1,0 0 0,1 0 0,-1 0 0,0-1 0,0 1 0,0 0 0,0-1 1,0 0-1,2-1 0,-3 1 6,0 1 0,0 0 0,0 0 0,1 0 0,-1 0 0,0 0 0,0 0 0,1 1 0,-1-1 0,0 0 0,1 1 0,-1-1 0,1 0 1,-1 1-1,4-1 0,-4 1-1,1 1 0,-1-1 0,1 1 1,-1-1-1,1 1 0,-1-1 1,0 1-1,1 0 0,-1-1 0,0 1 1,1 0-1,-1 0 0,0 0 1,0 0-1,2 3 0,5 3-84,-5-4 61,0 0-1,0 0 1,0 0 0,0 1-1,3 4 1,-3-1 23,-2-4 38,1 0 0,-1 0 0,1 0 0,0 0 1,0 0-1,0 0 0,0 0 0,1-1 0,-1 1 1,1-1-1,-1 0 0,7 4 0,-6-4 7,-1 0 1,1 0-1,0-1 0,0 1 0,0-1 0,1 0 0,-1 0 1,0 0-1,0 0 0,0-1 0,1 1 0,-1-1 0,0 0 1,1 0-1,-1 0 0,7-2 0,21-11 142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33:52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0 3328,'0'2'139,"-1"0"0,1 0-1,0 0 1,-1 0 0,0 0 0,1 0 0,-1 0-1,0-1 1,0 1 0,-1 2 0,1-3-53,0 1 0,0 0 0,0 0 1,0 0-1,1 0 0,-1 0 0,0 0 0,1 0 0,0 0 0,-1 3 0,1 2 119,0-1 0,0 1 0,-1 0 0,0 0-1,0 0 1,0-1 0,-1 1 0,0-1 0,-5 12-1,2-10-125,3-5-51,1 0 0,0-1 0,-1 1 0,1 0 1,0 0-1,0 0 0,1 0 0,-1 0 0,0 0 0,1 1 0,0 4 0,-1 3 85,-1 0-1,-1 0 0,0 0 0,-4 12 1,5-17-83,-5 7 125,7-12-133,-1 1-1,0-1 1,0 0 0,1 1 0,-1-1-1,1 1 1,-1-1 0,1 1 0,-1-1-1,1 1 1,0-1 0,0 3 0,0 2 106,-2 12 194,2-18-329,0 1 0,0-1 0,0 1 0,-1-1 0,1 0 0,0 1 0,0-1 0,-1 0 0,1 1 0,0-1 0,-1 0 0,1 1 0,0-1 0,-1 0 0,1 0 0,-1 1 0,1-1 0,-1 0 0,1 0 0,0 0 0,-1 0 0,1 1 0,-1-1 0,1 0 0,-1 0 0,1 0 0,-1 0 0,1 0 0,-1 0 0,-2 0-857,3 0-2272,0 0 864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48:42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33 2496,'-44'0'3754,"41"0"-3290,3 0-26,0 0-214,0-2-235,0 1 12,0 1 1,0-1-1,0 1 0,0-1 0,0 1 1,0-1-1,0 1 0,0-1 1,1 1-1,-1-1 0,0 1 0,0-1 1,0 1-1,0-1 0,1 1 0,-1 0 1,0-1-1,1 1 0,-1-1 1,0 1-1,1 0 0,-1-1 0,0 1 1,1 0-1,-1-1 0,0 1 0,1 0 1,-1 0-1,1-1 0,-1 1 0,1 0 1,-1 0-1,1 0 0,-1 0 1,1 0-1,-1-1 0,1 1 0,-1 0 1,0 0-1,1 0 0,0 1 0,5-4 63,4-7-26,-10 9-29,1 1 0,0-1 0,-1 1 0,1 0 0,-1-1 0,1 1 0,-1 0 0,1-1 0,0 1 1,-1 0-1,1 0 0,0 0 0,-1 0 0,1 0 0,0 0 0,-1 0 0,1 0 0,0 0 0,-1 0 0,1 0 0,0 0 0,-1 0 1,2 1-1,0-1 39,0 0 6,0 0 0,-1 0 0,1 1 0,0-1 0,-1 1 0,1-1 0,0 1-1,-1-1 1,1 1 0,-1 0 0,1 0 0,-1 0 0,2 1 0,4 2 7,24 10 413,-23-11-426,0 0 0,0 1 0,0 0 1,-1 0-1,14 11 0,-20-15-30,-1 1 0,1-1 0,-1 0 0,1 1 0,-1-1 0,1 0 0,0 1 0,-1-1 0,1 0 0,0 0 0,-1 0 0,1 0 0,0 1 0,-1-1 0,1 0 0,0 0 0,-1 0 0,1 0 0,0 0 0,-1-1 0,1 1 0,0 0 0,0 0 0,1-1 46,11 1 133,-10 0-79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49:07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63 640,'0'-16'421,"3"16"-85,54 0 1952,-55 0-2249,0 0-1,0 0 1,0 0-1,-1 1 1,1-1-1,0 1 1,0-1-1,0 1 1,0 0-1,-1-1 1,1 1-1,3 2 1,-4-2-20,1 0 0,-1 0 1,0 0-1,1-1 0,-1 1 1,1 0-1,-1-1 0,1 0 1,0 1-1,-1-1 1,1 0-1,2 1 0,-2-1 14,0 0 1,-1 0-1,1 0 0,-1 1 0,1-1 0,0 0 1,-1 1-1,1 0 0,-1-1 0,1 1 1,-1 0-1,1 0 0,0 1 0,6 3 84,3-1 85,-9-3-168,0 0 0,0 0 0,1 0-1,-1 1 1,0-1 0,0 1 0,0-1-1,2 3 1,-2-2 15,0-1 0,1 1 0,-1 0 0,1-1 0,-1 0 0,1 0-1,-1 1 1,1-1 0,0-1 0,0 1 0,0 0 0,0-1 0,3 1 0,42-1 898,-30-1-798,-14 1-103,1 0 0,-1-1 0,0 0 0,0 1-1,0-2 1,0 1 0,0 0 0,0-1-1,0 0 1,6-3 0,-5 2 34,-1 1-1,1-1 1,0 1-1,6-1 1,-1 1 39,11-4 82,-6-5-40,-12 9-128,0 0-1,0 0 0,1 0 1,-1 0-1,0 0 1,1 0-1,-1 1 1,5-2-1,-5 2-23,1 0 0,-1 0-1,0 0 1,0-1 0,0 0 0,0 1-1,-1-1 1,1 0 0,0-1 0,-1 1-1,1 0 1,-1-1 0,3-2 0,0-8 92,-4 12-96,-1 1 1,1 0-1,0-1 0,0 1 1,-1 0-1,1 0 0,0-1 1,0 1-1,0 0 0,0 0 1,-1 0-1,1 0 0,2 0 1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49:17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1060 1472,'-15'15'667,"15"-15"-433,0 0 444,-1-1-612,1 0 0,0 0 1,0 0-1,0 0 1,0 0-1,0 0 1,0 0-1,0 0 0,0 0 1,1-2-1,1-5 116,3 0-83,0-2 15,0 0 1,6-19-1,-9 19-4,4-11 132,17-15 46,-12 10 82,12-48 0,-5 13-17,11 1-91,-19 32-187,-1-1 0,-1 0-1,4-29 1,14-55 298,0 38-155,-16 45-159,2 0 0,1 1-1,32-51 1,-36 68-2,0 0 0,1 1-1,20-18 1,-12 12 63,-7 7-44,0 0 0,1 0 0,22-13 0,9-7 25,-30 20-95,-9 7 0,0-1 0,0 1 0,0 0 0,0 0 0,1 1 0,-1-1 0,1 1 0,0 0 0,0 0 0,0 0 0,0 1 0,0 0-1,0 0 1,0 0 0,7 0 0,-7 1 13,0 1 0,0 0 0,0 0 0,-1 0 0,1 0-1,0 1 1,0 0 0,-1 0 0,1 0 0,-1 1 0,0-1 0,0 1-1,0 0 1,5 4 0,-8-5-11,0 0-1,0 1 1,-1-1-1,1 0 1,0 0 0,-1 1-1,1-1 1,-1 0-1,0 1 1,0-1-1,0 0 1,0 1 0,0-1-1,0 0 1,-1 1-1,1-1 1,-1 0-1,-1 4 1,1-4-43,-1 0-1,0 0 1,1 0 0,-1 0 0,0 0-1,0 0 1,0-1 0,0 1 0,-1-1-1,-2 3 1,-12 8-377,4 2 124,10-11 148,-1 1 0,1 0 0,-1-1 0,1 0 0,-1 0 0,0 0 0,-8 4 0,8-5 6,-1 1 1,0-1-1,0 0 0,0-1 0,0 1 0,0-1 0,-1 0 1,1 0-1,0-1 0,-10 0 0,13 0 103,-16 2-136,18-2 161,-1 0 0,1 0 0,-1 1 0,1-1 0,0 0 0,-1 0 0,1 0 0,-1 1 0,1-1 0,0 0 0,-1 1 0,1-1 0,0 0 0,-1 1 0,1-1 0,0 0 0,-1 1 0,1-1 0,0 1 0,0-1 0,0 1 0,-1-1 0,1 1 0,0-1 0,0 0 0,0 1 0,0-1 0,0 1 0,0-1 0,0 1 0,0 2-196,5 0 84,18 10 33,-16-9 72,-1 1 1,0 1-1,0-1 1,0 1 0,-1 0-1,0 1 1,0-1-1,6 12 1,0 3 141,11 32 1,-16-37-112,-2-7 112,-1 0 0,0 1 1,0-1-1,-1 1 0,1 16 0,-3-21-53,0-1 0,0 1 0,-1-1 1,1 1-1,-1 0 0,0-1 0,0 1 0,0-1 1,-1 0-1,0 1 0,0-1 0,0 0 0,-5 8 0,3-7 1,-1-1 0,1 1 0,-1-1 0,-9 6 0,-11 11 204,1 5-90,-1-13-31,14-8-92,7-3-46,1 0-16,0 0 1,0 0 0,-1-1-1,1 0 1,0 1 0,-1-1-1,1 0 1,-1-1 0,1 1-1,-1-1 1,1 1 0,-5-1-1,4 0-13,-15-2-64,19 2 53,-1 0 0,1 0 0,-1 0-1,1 0 1,0-1 0,-1 1 0,1 0 0,-1 0 0,1-1 0,0 1-1,-1 0 1,1-1 0,0 1 0,-1 0 0,1-1 0,0 1 0,-1-1-1,1 1 1,0 0 0,0-1 0,0 1 0,-1-1 0,1 1-1,0-1 1,0 1 0,0 0 0,0-1 0,0 1 0,0-1 0,0 0-1,0-2-328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49:17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3904,'-16'16'1440,"16"-16"-1120,16 46-96,-1-30 448,1 15-416,15-15-96,0 15-96,0 0 0,0 0-32,16-15-96,-16 15 32,1-31 160,-1 16-64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49:17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328 359 3232,'0'0'1184,"0"0"-896,-31 47-96,-1-32 448,17 17-384,-32-17 32,0 16-160,1 0-32,14 1-32,-14-17-1536,14 16 800</inkml:trace>
  <inkml:trace contextRef="#ctx0" brushRef="#br0" timeOffset="1">889 1 3712,'46'0'1408,"-46"0"-1120,47 0-64,-31 0 384,15 15-384,-15-15 64,-1 0-192,1 16-128,15-16 0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49:18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 2976,'-32'15'1120,"32"-15"-896,0 0-32,0 16 384,16-16-352,15 0 256,-15 0-256,30 0-224,-14-16 0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49:18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17 1664,'0'-13'528,"0"13"-525,0 0 1,0-1 0,0 1-1,0 0 1,0 0-1,0 0 1,0 0-1,0 0 1,0 0-1,0 0 1,0 0 0,0 0-1,0 0 1,0-1-1,0 1 1,0 0-1,0 0 1,0 0-1,0 0 1,0 0 0,0 0-1,0 0 1,0 0-1,0 0 1,0 0-1,0 0 1,1-1-1,-1 1 1,0 0 0,0 0-1,0 0 1,0 0-1,0 0 1,0 0-1,0 0 1,0 0-1,0 0 1,0 0 0,0 0-1,0 0 1,1 0-1,-1 0 1,0 0-1,0 0 1,0 0-1,0 0 1,0 0 0,0 0-1,0 0 1,0 0-1,0 0 1,0 0-1,1 0 1,-1 0-1,0 0 1,0 0 0,8 0 2087,-16 0-940,3 3-772,-6 10 133,9-9-423,0 0 0,-1-1 0,0 1 0,0 0 0,0-1 0,-5 5 0,5-5-37,-1 1 1,1-1 0,0 1 0,0 0-1,0 0 1,-3 6 0,-1 5 217,4-9-159,0 0-1,0 0 1,0 0-1,-1 0 1,-7 9-1,-3-2 58,11-10-140,-1 0 0,0 0 1,1 1-1,0 0 1,0 0-1,0-1 0,-4 9 1,4-6-40,-7 14-61,10-19 67,-1 0 0,1-1 1,0 1-1,-1 0 0,1 0 0,0-1 1,0 1-1,0 0 0,0 0 0,0-1 1,0 1-1,0 0 0,0 0 0,0-1 1,0 1-1,0 0 0,0 0 0,0-1 1,1 1-1,-1 0 0,0 0 0,1 0 1,28 15 30,-27-15-17,1 0 0,0-1-1,0 1 1,0-1 0,0 1-1,0-1 1,0 0 0,0 0-1,0 0 1,3-1 0,3 0-25,5 2-83,-10-1 70,0 0 0,0 0-1,0 0 1,0-1 0,0 1 0,5-2-1,11-9-290,6 6 80,-20 3 144,-1 0 0,0 0 0,0-1 0,5-3 0,-4-7 70,4 0 63,-10 12-27,1 1 0,-1-1 0,1 1 0,-1 0 0,1-1 0,-1 1 0,1 0 0,0 0 0,-1 0 0,1-1 0,-1 1 0,1 0 0,0 0 0,-1 0 0,1 0 0,-1 0 0,1 0 0,0 0 0,-1 0 0,1 0 0,-1 0 0,1 0 0,0 0 0,-1 0 0,1 1 0,0-1 7,1 0 47,-2 11 137,0-4-130,0-3-41,1 0-1,-1 0 0,1 0 1,0 0-1,0 0 0,0-1 1,1 1-1,-1 0 0,4 5 1,-4-6-15,0-1-1,0 0 1,0 0 0,1 1 0,-1-1 0,1 0-1,-1 0 1,1-1 0,0 1 0,2 2 0,-2-3-4,1 0 0,0 0 1,0 0-1,-1 0 0,1 0 1,0-1-1,0 0 1,0 1-1,0-1 0,6 0 1,3 0-19,0 2 0,14 2 0,-15-1 22,1-1 0,-1-1 0,0 0 0,1 0 0,18-2 0,77-25 289,-92 24-254,-10 1-32,0 1-1,0-1 1,-1 0 0,6-2 0,24-18 142,-6 11-22,-24 7-115,-1 0 0,0-1-1,-1 1 1,1 0-1,-1-1 1,1 1-1,-1-1 1,0 0 0,0 0-1,-1 0 1,1 0-1,-1 0 1,0 0 0,0 0-1,0-1 1,0-6-1,-1 9-16,0 1 0,0-1 0,0 0-1,-1 0 1,1 0 0,0 0 0,-1 0-1,0 0 1,1 0 0,-1 0 0,0 0-1,0 1 1,0-1 0,0 0-1,0 1 1,-1-1 0,1 1 0,0-1-1,-4-2 1,-3-4 34,2-7-7,4 9-55,-8-17-202,7 17 64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49:19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94 2080,'0'0'667,"0"-3"-411,0-7-16,0 10-230,0 0 0,0 0 0,0 0 1,0-1-1,0 1 0,0 0 1,0 0-1,0 0 0,0 0 0,0 0 1,0 0-1,0 0 0,0 0 1,0 0-1,0 0 0,0-1 1,0 1-1,0 0 0,0 0 0,0 0 1,0 0-1,0 0 0,0 0 1,0 0-1,0 0 0,1 0 0,-1 0 1,0 0-1,0 0 0,0-1 1,0 1-1,0 0 0,0 0 1,0 0-1,0 0 0,0 0 0,0 0 1,0 0-1,0 0 0,0 0 1,1 0-1,-1 0 0,0 0 0,0 0 1,0 0-1,0 0 0,0 0 1,0 0-1,0 0 0,0 0 0,0 0 1,0 0-1,1 0 0,-1 0 1,0 0-1,0 0 0,368 0 3472,-211 0-3028,30-9-44,-128 5-244,289-17 1034,-241 11-773,-14 5-145,-15-6-31,-15 6-59,-30 0-9,-19 2-82,1 1 0,16-1-1,-2 3 199,-24 0-512,-5 0-1382,-3 0-224,-10 3-1871,-2 10 1162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49:20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16 219 2240,'-13'-13'720,"12"13"-715,1 0-1,0 0 1,0 0 0,0 0 0,0 0 0,0 0-1,0 0 1,0 0 0,0 0 0,-1 0-1,1 0 1,0 0 0,0 0 0,0-1-1,0 1 1,0 0 0,0 0 0,0 0 0,0 0-1,0 0 1,0 0 0,0 0 0,0 0-1,0-1 1,0 1 0,0 0 0,0 0 0,0 0-1,0 0 1,0 0 0,0 0 0,0-1-1,0 1 1,0 0 0,0 0 0,0 0-1,0 0 1,0 0 0,0 0 0,0 0 0,0-1-1,0 1 1,0 0 0,0 0 0,0 0-1,0 0 1,0 0 0,1 0 0,-1 0 0,0 0-1,0 0 1,0 0 0,0-1 0,0 1-1,0 0 1,1 0 0,9-10 240,-10 9-208,1 1 0,-1 0 0,1-1-1,-1 1 1,0-1 0,1 1 0,-1-1-1,0 0 1,0 1 0,1-1 0,-1 1-1,0-1 1,0 1 0,0-1 0,0 0-1,1 1 1,-1-1 0,0 1 0,0-1-1,-1-1 1,2-3 61,0 4-83,0-1 1,-1 1-1,1 0 1,0 0-1,0 0 1,0 0-1,0 0 1,0 1-1,0-1 1,0 0-1,0 0 1,0 1 0,0-1-1,0 0 1,1 1-1,-1-1 1,0 1-1,0 0 1,1-1-1,1 1 1,4-2 36,0-1 12,-1-1 1,1 1-1,9-7 0,-8 4 76,1 0 0,16-7 1,-10 7-66,-5 2 10,0-1 1,0 2-1,0 0 0,1 0 0,-1 0 0,21-1 0,-13 4-166,-7 1 44,-1-1 0,1-1 0,11-1 0,2-6 304,-9 12-117,-12-3-102,1 0 1,-1 0 0,0 0-1,0 0 1,0-1-1,0 1 1,7-1-1,-9 0-33,1 0-1,0 0 1,0 0-1,-1 0 1,1 1-1,0-1 0,-1 0 1,1 1-1,0 0 1,-1-1-1,1 1 0,-1 0 1,3 1-1,-2-1 0,-1 1-1,1 0 1,-1 0-1,1-1 0,-1 1 1,0 0-1,0 1 1,0-1-1,0 0 0,0 0 1,1 4-1,3 20 67,1-14-47,-5-10-26,0-1-1,0 1 1,0-1 0,-1 1 0,1-1 0,0 1-1,-1-1 1,0 1 0,1 0 0,-1-1 0,0 1-1,0 0 1,0 1 0,0 54-82,0-55 72,0 0 0,0 0-1,0 0 1,-1 0 0,1 0-1,-1-1 1,1 1-1,-1 0 1,0 0 0,-1 2-1,-2 7 57,8 1 22,-3-11-47,0 1 0,0 0 1,-1-1-1,1 1 0,0 0 1,-1-1-1,0 1 0,1 0 0,-1 2 1,0-3-25,0 0 1,0-1 0,0 1-1,0-1 1,0 1 0,0-1-1,0 1 1,0 0 0,1-1-1,-1 1 1,0-1-1,0 1 1,0-1 0,1 1-1,-1 0 1,0-1 0,0 1-1,1-1 1,-1 0 0,1 1-1,-1-1 1,0 1-1,1-1 1,-1 0 0,1 1-1,0 0 1,16 0-22,-10-1 63,-5 0-38,0 0 0,-1 0 0,1-1 0,-1 1 0,1 0 0,-1-1 0,1 1 0,-1-1 0,1 0 0,-1 1 0,1-1 0,0-1 0,11-4 48,0 2-22,-9 4-37,0-2 0,0 1 0,-1 0 1,1-1-1,0 0 0,0 0 0,3-2 0,16-11 34,-8 6 80,0-1 1,-1 0-1,0-1 1,-1-1-1,0 0 0,15-18 1,37-61 1216,-63 88-1289,0 0 1,0 1 0,1-1-1,-1 1 1,1 0 0,-1 0-1,1 0 1,5-3 0,9-8 3,4-10-145,-4 17 29,-8 4 34,6-3-39,-12 3 64,0 1 0,1 0 1,-1 0-1,0 0 0,1 0 0,-1 1 0,1 0 1,3-1-1,0 1-17,-1 0 19,1-1 0,-1 1 0,1 1 0,-1-1 0,0 1 0,1 0-1,-1 1 1,0-1 0,1 1 0,-1 0 0,8 5 0,0 2-38,21 13-1266,-3-6 474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49:20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265 1 2080,'0'0'667,"-3"0"-411,2 0-185,-1 1 1,1 0-1,-1 0 1,1 0-1,-1 0 1,1 0-1,0 0 1,-1 0-1,1 0 1,0 1-1,0-1 1,0 0-1,0 1 1,0-1-1,0 1 1,-1 1-1,-18 35 1116,18-35-1094,-9 20 319,-22 48 280,21-38-508,4-11-36,0 0 1,-13 23 0,19-42-133,-9 16 71,1-1 0,-14 38 0,21-48-83,-16 45 98,17-47-84,0-1-1,-1 1 1,0-1 0,0 0-1,-1 0 1,-4 6-1,-5-4 21,9 0-112,3-6 32,1-1-1,0 0 1,0 1-1,0-1 0,-1 0 1,1 1-1,0-1 1,0 0-1,-1 1 1,1-1-1,0 0 1,-1 1-1,1-1 1,0 0-1,-1 0 1,1 0-1,0 1 1,-1-1-1,1 0 1,0 0-1,-1 0 1,1 0-1,-1 0 0,1 1 1,-1-1-1,1 0 1,0 0-1,-1 0 1,1 0-1,-1-1 1,-2 1-806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33:54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1472,'0'0'475,"0"0"-283,0 0 53,0 0 480,0 0-138,0 0 138,0 0-229,0 0 59,0 0-161,0 0 60,0 0-140,0 3-36,0 103 415,0-104-671,0 0-1,1-1 1,-1 1-1,0 0 0,1 0 1,-1-1-1,1 1 1,0 0-1,-1-1 1,1 1-1,0-1 1,1 2-1,-1-1-1,0-1-1,0 1 1,0 0 0,-1-1-1,1 1 1,0-1-1,-1 1 1,1 0-1,-1 0 1,0-1-1,1 1 1,-1 2-1,0 14 328,0-5-224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49:20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2496,'55'0'1104,"-22"0"-768,-29 0-190,0 1 0,0-1-1,0 1 1,0 0 0,0 0 0,0 0 0,0 0 0,0 1 0,-1-1-1,1 1 1,0 0 0,-1 0 0,5 5 0,0-1 27,-2 0 0,1 1 0,-1 0 0,5 8-1,-7-10-72,0 0-1,0 1 1,-1 0-1,0 0 1,0 0-1,0 0 1,-1 0-1,0 1 1,0-1-1,2 13 1,-4-14-40,0-1 0,0 0 0,-1 0 0,1 0 0,-1 0 0,0 0 0,0 1 0,0-1 0,-1-1 0,1 1 0,-1 0 0,0 0 0,0 0 0,0-1 0,-1 0 0,1 1 0,-1-1 0,-4 4 0,4-5-55,1 0-1,-1 0 0,0 0 1,0-1-1,0 1 1,0-1-1,0 0 1,0 0-1,0 0 1,0 0-1,-1 0 1,1-1-1,0 0 1,0 1-1,-1-1 0,1 0 1,0-1-1,-4 0 1,-6 1 43,9 0-67,1 0-1,0 0 0,0-1 1,0 1-1,0-1 0,-1 0 0,1 0 1,0 0-1,-5-3 0,-2 0-124,9 4 82,0 0 1,0-1-1,0 1 0,0 0 0,0-1 1,0 1-1,0-1 0,0 1 0,0-1 1,0 1-1,1-1 0,-1 0 1,0 1-1,0-1 0,1 0 0,-1 0 1,0 0-1,1 1 0,-2-3 0,2 1-110,0 1-1,0-1 0,0 0 0,0 0 0,0 1 0,0-1 1,0 0-1,1 1 0,-1-1 0,1-2 0,12-27-1528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49:21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 2976,'-13'0'971,"13"0"-965,0 0 0,0 0 1,0 0-1,-1 0 1,1 0-1,0 0 1,0 0-1,0 0 1,0 0-1,0 0 1,0 0-1,0 0 0,0 0 1,0 0-1,0 0 1,0 0-1,-1 0 1,1 0-1,0 0 1,0 0-1,0 0 1,0 0-1,0 0 0,0 0 1,0 0-1,0 0 1,0 0-1,0 0 1,0 0-1,0 0 1,-1 1-1,1-1 1,0 0-1,0 0 1,0 0-1,0 0 0,0 0 1,0 0-1,0 0 1,0 0-1,0 0 1,0 0-1,0 0 1,0 1-1,0-1 1,0 0-1,0 0 0,0 0 1,0 0-1,0 0 1,0 0-1,0 0 1,0 0-1,0 0 1,0 0-1,0 1 1,0 9 419,0-7 763,0-1-319,1 18 33,-1-12-756,1 0 0,-2 1-1,1-1 1,-3 15 0,-2-7-45,3-10-38,0 0 0,1 1 0,0-1-1,0 1 1,0 9 0,0 1 80,-6 28 0,4-30-45,-2 25 0,3 0 46,1-35-101,0-1-1,-1 0 1,0 1-1,-3 5 0,2-1-32,6-8-213,-2-1 194,0-1 0,0 1 0,-1-1 0,1 1 0,0-1 1,-1 0-1,1 1 0,0-1 0,-1 0 0,1 0 0,-1 1 0,1-1 1,-1 0-1,1 0 0,-1 0 0,1-1 0,4-18-6,-4 16-2,0-1 1,0 0-1,0 1 1,1-1-1,0 1 1,3-6-1,3-2-32,-4 4-11,2 1 1,9-13-1,11 0-47,-17 10 74,-8 9 28,0-1 0,1 1 0,-1-1 0,0 1 1,1 0-1,-1 0 0,1-1 0,-1 1 0,1 0 0,-1 0 0,1 1 0,0-1 0,0 0 1,-1 0-1,1 1 0,0-1 0,0 1 0,0 0 0,0-1 0,0 1 0,2 0 0,14-1 132,-15 1-116,-1 0 0,0 0 0,0 0 0,1 0 0,-1 0 0,0 1 0,3 0 1,-4-1 8,0 1 0,0-1 0,0 1 0,0 0 0,0 0 0,-1-1 0,1 1-1,0 0 1,0 0 0,0 0 0,-1 0 0,1 0 0,-1 0 0,1 0 0,0 2 0,3 5 142,0 0 0,-1 1 1,0-1-1,0 1 0,-1 0 0,2 15 0,-8-11 137,1-5-126,2-4-112,0 0-1,0 1 0,1-1 1,0 1-1,0 6 1,0 0 49,0-11-109,0 1 0,0-1 0,1 1-1,-1-1 1,0 1 0,0-1 0,0 1 0,0-1-1,-1 1 1,1-1 0,0 1 0,0-1 0,0 1-1,0-1 1,0 1 0,0-1 0,-1 0 0,1 1-1,0-1 1,0 1 0,-1-1 0,1 1 0,0-1-1,-1 0 1,1 1 0,-1-1 0,1 0-1,0 1 1,-1-1 0,1 0 0,-1 1 0,-6 3-33,7-3 28,-1 0 1,1-1-1,0 1 0,-1 0 1,1 0-1,0 0 0,0-1 1,0 1-1,-1 0 0,1 0 1,0 0-1,0 0 0,1 1 1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49:21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4160,'16'46'1536,"-16"-46"-1216,0 31-64,0-15 352,-16 15-384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48:49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2304,'0'0'752,"0"0"-453,0 0 47,0 0 604,0 0-161,0 0 267,0 2-278,0-1-739,-1-1-1,1 0 1,0 1-1,0-1 1,0 1-1,0-1 1,1 0-1,-1 1 1,0-1-1,0 1 1,0-1-1,0 0 1,0 1-1,0-1 0,1 1 1,-1-1-1,0 0 1,0 1-1,1-1 1,-1 0-1,0 1 1,0-1-1,1 0 1,-1 0-1,0 1 1,1-1-1,-1 0 0,0 0 1,1 1-1,0-1 1,6 5 384,8 23 479,-6-8-771,-7-15-61,0 0 0,0 0 1,1 0-1,-1-1 0,1 1 0,0-1 1,5 6-1,5 5 26,-10-7-108,1-2 81,10-4-734,-4-2-1692,-7 0 629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48:49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296 0 3072,'-16'0'1120,"16"0"-864,-31 16-64,16-1 1504,-1 1-960,-15-16 288,0 31-640,0-15 128,0-1-288,-1 1-64,17 15-96,-1-31-192,1 16 64,-1-16-1088,16 15 608,16-30-3328,-16 15 2112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48:49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11 1568,'-1'-11'1886,"4"22"-375,-1-8-1140,0-1 0,0 1 0,0-1 0,0 0 0,4 4 0,-3-4-217,-1 0 0,1 0 0,-1 0 0,0 1 0,0-1 1,0 1-1,0 0 0,0-1 0,-1 1 0,1 0 0,1 4 0,0 13-11,-2-12-115,1-1 1,-1 0 0,1 1-1,1-1 1,3 9-1,41 90 442,-28-45-326,-10-28-704,-6-12-1611,-3 7 566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48:50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1 2496,'-16'0'896,"16"0"-672,-31 31-96,15-16 1504,1 1-928,-32 15 480,16 0-672,0 16-160,-1-16-224,17 16-96,-1-16 0</inkml:trace>
  <inkml:trace contextRef="#ctx0" brushRef="#br0" timeOffset="1">592 47 4640,'0'16'1728,"0"-16"-1344,16 0-96,-16 0 1376,0 16-960,16-16-128,-16 0-384,31 0 128,-16-16-192,32 16 32,-16 0-96,0 0-3072,16-16 1632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48:50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16 2816,'0'-15'1056,"0"15"-832,-15 15-64,-1 1 1408,16-1-896,-15 16 416,15-15-608,-16 31-224,0 0-160,1 15-96,15-15 32,0 15-32,-16-31 0,16 0 64,16 0-32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48:50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0 1984,'0'16'736,"0"-16"-576,0 47-32,0 15 768,0-15-512,0 31 544,0 15-512,0-15-96,0-16-192,-15 16 608,15-15-384,-16-32 320,1 16-384,-1-16 64,-15 0-224,-32-16-416,17-15 160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48:51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3904,'0'15'1440,"0"-15"-1120,15 16-96,-15-1 32,16-15-192,-16 0-736,15 16 384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33:54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2912,'0'0'923,"0"0"-550,2 0-69,0 0-318,0 0 219,0 1-1,0-1 1,0 0-1,0-1 1,0 1 0,0 0-1,1 0 1,-1-1-1,3-1 1,-3-1-101,-2 3-97,0 0 1,1-1-1,-1 1 0,0 0 0,0 0 0,0-1 0,0 1 0,0 0 0,0 0 1,1 0-1,-1-1 0,0 1 0,0 0 0,0 0 0,1 0 0,-1 0 0,0-1 1,0 1-1,1 0 0,-1 0 0,0 0 0,0 0 0,1 0 0,-1 0 0,0 0 1,0 0-1,1 0 0,20 5 233,-16-9-40,0 0-43,3 3-40,1-1-1,-1 2 1,0-1-1,16 2 1,-11-1-39,-11 0-62,0 0 0,-1 0 0,1 1 0,0-1 0,-1 0 0,1 1 0,0-1 0,-1 0 0,1 1 0,-1 0 0,1-1 0,-1 1 0,1 0 0,1 2 0,5 1 70,-3-1 13,-3-2-55,0 0 0,1 0-1,-1 0 1,0 0-1,0 1 1,0-1 0,0 1-1,0 0 1,2 2-1,-3-3-32,0 1 1,-1-1-1,1 1 0,-1-1 0,1 1 0,-1-1 0,0 1 0,0-1 0,0 1 0,0 0 0,0-1 0,0 1 0,0-1 1,0 1-1,0-1 0,-1 1 0,1 0 0,-1-1 0,0 3 0,-2 3 11,1 0 0,-2 0 0,1 0 0,0-1 1,-1 1-1,-9 9 0,0-3 70,9-10-69,0 1-1,1-1 1,-1 1-1,1-1 0,0 1 1,0 0-1,-4 8 1,2-3 3,0-1 1,0 1 0,-1-1-1,-1 0 1,-11 12 0,15-17-14,1-1 0,0 1 0,0 0 1,1 0-1,-3 4 0,3-5-22,1 0 1,-1 0-1,0 0 1,0-1-1,0 1 1,-1 0-1,1-1 0,0 1 1,-1-1-1,1 1 1,-1-1-1,-2 2 1,-3 0-54,1 1-39,4 10 56,2-13 46,0-1 0,0 1 0,0-1 0,0 1 0,0-1 0,0 1 0,0-1 0,1 1 0,-1-1-1,0 1 1,0-1 0,0 1 0,1-1 0,-1 1 0,0-1 0,1 0 0,-1 1 0,0-1 0,1 1 0,-1-1 0,0 0 0,1 1 0,-1-1 0,1 0 0,-1 0 0,1 1 0,-1-1 0,1 0 0,-1 0 0,1 0 0,-1 0 0,2 1 0,22-1 27,-12 0-24,-10 0-5,0 0 1,1 0-1,-1 0 1,1-1-1,-1 1 1,0-1 0,0 1-1,1-1 1,-1 0-1,0 0 1,3-1-1,-3 0 4,1 1-1,-1 0 0,1 0 0,-1 0 0,1 0 1,0 1-1,-1-1 0,1 1 0,0 0 1,-1-1-1,5 1 0,83 0-1335,-90 0 213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48:51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2 2304,'-9'-1'567,"6"1"-421,0-1 0,0 1 0,-1 0 0,1 0 0,0 1 0,0-1 0,0 1 0,-1-1 0,-2 2 0,1 11 355,2-9-404,1-1 0,0 0 0,-1 0 0,1 0 1,-1 0-1,-4 2 0,3 0-2,-1-1 1,1 0-1,-6 8 0,5-2-80,0 0 0,0 0 0,1 1 1,0-1-1,1 1 0,0 0 0,-1 11 0,-12 39-13,13-50 4,0-1 1,1 1-1,0-1 0,-1 18 1,3-26 3,0-1-1,0 1 1,0-1 0,0 1 0,0-1-1,0 0 1,0 1 0,0-1 0,1 1-1,-1-1 1,1 0 0,-1 1 0,1-1-1,-1 0 1,1 1 0,0-1 0,0 0-1,0 0 1,-1 0 0,1 0 0,0 0-1,0 0 1,2 1 0,-1-1-16,1 0 0,-1 0 0,1 0 0,0-1 0,-1 1 0,1-1 0,0 0 0,0 0 0,3 0 0,-2 0-24,-3 0-8,1 0 1,0 0-1,-1-1 0,1 1 1,0 0-1,-1-1 0,1 1 1,-1-1-1,1 0 0,-1 1 1,1-1-1,-1 0 0,0 0 1,1 0-1,1-1 1,5-4-97,16-6-345,-19 10 432,-1 0-1,0 0 0,0 0 1,0 0-1,0-1 0,0 1 1,-1-1-1,1 0 0,-1 0 1,1 0-1,4-7 0,5-14 11,-13 23 45,1 0 0,-1 0 0,1 0 0,-1 0 0,1 0 1,0 0-1,-1 0 0,1 0 0,0 0 0,0 0 0,-1 0 0,1 0 0,0 1 0,0-1 1,1-1-1,2 0 102,-4 2-97,0 0 0,0 0 0,0 0 0,0 0 0,0 0 0,0 0 0,0-1 0,0 1 0,0 0 0,0 0 0,0 0 0,0 0 0,0 0 0,0 0 0,1 0 0,-1 0 0,0 0 0,0 0 0,0 0 0,0 0 0,0 0 0,0-1 0,0 1 0,1 0 0,-1 0 0,0 0 0,0 0 0,0 0 0,0 0 0,0 0 0,0 0 0,1 0 0,-1 0 0,0 0 0,0 0 0,0 1 0,0-1 0,0 0 0,0 0 0,0 0 0,1 0 0,-1 0 0,0 0 0,0 0 0,0 0 0,0 0 0,0 0 0,0 0 0,0 0 0,0 0 0,0 1 0,0-1 0,0 0 0,1 0 0,-1 0 0,0 0 0,11 19 735,-9-15-633,0 0 0,1 0 0,-1-1 0,6 7 0,-2-4-18,0 1-32,0 0 0,1-1 1,0 0-1,1 0 0,-1 0 0,1-1 0,13 6 0,-20-10-51,1-1-1,0 1 0,0-1 1,0 0-1,0 0 0,0 0 1,0 0-1,0 0 0,0 0 1,-1-1-1,1 1 0,0 0 1,0-1-1,0 0 0,0 1 1,-1-1-1,1 0 0,1-1 1,10-3 42,-2 2-3,-1 1 32,-1-1 0,18-6 0,-24 7-63,0 1 0,-1-1 0,1 1 0,-1-1 1,1 0-1,-1 0 0,0 0 0,0 0 0,0 0 1,0-1-1,0 1 0,0-1 0,2-4 0,-3 5-19,-1 0-1,1 0 0,-1 0 1,1 0-1,-1-1 0,0 1 1,0 0-1,0 0 0,0-1 1,0 1-1,0 0 0,0 0 1,-1 0-1,0-1 0,1 1 1,-1 0-1,0 0 0,0 0 1,-1-3-1,0 2 0,1 0-1,-1-1 1,1 1-1,0 0 1,0-1-1,1 1 1,-1-5-1,1 5 35,-1 1 0,1 0 0,-1 0 0,1-1 0,-1 1 0,0 0 0,0 0 0,0 0 0,-2-3-1,2 4-82,0-1-1,1 0 1,-1 0-1,0 1 0,0-1 1,1 0-1,-1 0 0,0-4 1,1 4-364,65 2 800,117 0-149,-175 0-553,-1-1-1,1 0 0,-1 0 0,1 0 0,9-4 0,0 1-1168,15 1-507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48:51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0 3552,'-16'16'1312,"16"-16"-992,-31 31-128,15-15 1408,16-1-928,-31 1 288,16 15-576,-1 0 192,0 16-320,16-16-224,0 16-32,16-16 64,0 0-32,15-15-576,15-1 288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48:52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0 2816,'2'1'103,"0"-1"1,-1 0-1,1 0 1,0 1-1,-1-1 1,1 0-1,0 1 1,-1 0-1,1-1 1,-1 1-1,1 0 0,-1 0 1,2 1-1,4 2-4,11 6 195,-1 0 0,-1 1 0,0 1 0,-1 0 0,0 1 0,13 16 0,-21-22-238,-1 1 0,0 0 0,0 0 0,-1 1 0,0-1 0,0 1 0,-1 0 1,0 1-1,-1-1 0,0 1 0,0 0 0,1 10 0,-3-9-16,1 1 1,-2 0-1,1 0 0,-2-1 1,0 1-1,0 0 1,-1-1-1,0 1 1,-1-1-1,-5 15 0,6-20-18,0-1-1,-1 0 0,1 1 1,-1-1-1,0 0 0,-3 5 1,-30 26 202,10 3-54,22-36-138,1-1-1,0 1 0,-1-1 0,0 0 0,-4 2 0,-5 3 54,3 0-61,1 0 0,1 0 0,-16 17-1,12-12-70,9-8 29,0-1 0,1 1 0,-1 0-1,1 0 1,-1 0 0,1 0-1,0 0 1,0 0 0,1 0 0,-1 1-1,1-1 1,0 1 0,0 5-1,1-9 20,0 0 0,0 0-1,1 0 1,-1 0 0,0 0-1,1 0 1,-1 1-1,1-1 1,0 0 0,-1 0-1,1-1 1,-1 1 0,1 0-1,0 0 1,0 0-1,1 1 1,0 0 10,0-1-1,-1 1 1,1-1-1,0 1 1,0-1-1,0 0 1,1 0-1,-1 0 1,0 0-1,0 0 1,0 0-1,1-1 1,-1 1-1,0-1 1,1 0-1,-1 1 1,0-1-1,1 0 1,-1 0-1,1 0 1,2-1-1,9 1 100,-10-1-101,-1 1 0,0 0 0,1-1-1,-1 0 1,0 0 0,1 0-1,4-2 1,7-2-25,8-1 10,-17 0 59,-4 2-15,3 1 7,-5 3-42,1 0-1,-1 0 0,0 0 0,1 0 0,-1 0 1,0 0-1,1 0 0,-1-1 0,0 1 1,1 0-1,-1 0 0,0 0 0,0 0 0,1 0 1,-1-1-1,0 1 0,0 0 0,1 0 1,-1-1-1,0 1 0,0 0 0,0 0 0,1-1 1,-1 1-1,0 0 0,0 0 0,0-1 1,0 1-1,0 0 0,0-1 0,1 1 0,-1 0 1,0 0-1,0-1 0,0 1 0,0 0 1,0-1-1,0 1 0,0 0 0,0-1 0,0 1 1,-1 0-1,1-1 0,0 1 0,0 0 1,0 0-1,0-1 0,0 1 0,0 0 1,-1-1-1,1 1 0,0 0 0,-1-1 0,-1 0-2,0 1 1,-1-1-1,1 0 0,0 1 0,-1 0 0,1-1 0,-1 1 0,1 0 0,-1 0 0,1 0 0,-4 1 0,-8 0-59,10-1 44,0 0 0,0 1 1,1 0-1,-1 0 0,1 0 1,-1 0-1,0 0 0,1 1 1,0 0-1,-1-1 0,1 1 1,0 0-1,0 1 0,0-1 1,0 1-1,0-1 0,1 1 1,-1 0-1,1 0 0,0 0 1,0 0-1,0 0 0,-3 6 1,-1 5-12,1 1 1,0 0 0,1 0-1,1 0 1,0 0 0,1 1-1,-1 29 1,3-12-40,-1-11 76,1 0 0,6 42 0,19 21 3,-8-33-76,-8-21 22,-4-15 36,0-1 1,-1 1-1,-1 0 0,2 30 0,-5-25 115,1-13-72,-1-1 0,0 0 0,0 0 0,-1 0 0,0 1 0,-3 8 0,-11 15 161,7-15-101,1-3-31,5-7-6,-1-1-1,0 1 1,-6 8 0,-27 22 695,10 3-144,4-24-167,8-6-161,-7 11 64,20-19-353,-1 1 1,1 0-1,-1 0 0,1 0 0,-1-1 1,0 1-1,0-1 0,0 1 0,0-1 1,0 0-1,0 0 0,0 0 0,0 0 1,-1 0-1,1 0 0,0-1 0,0 1 1,-1-1-1,1 0 0,0 1 0,-4-1 1,-10 0-1357,1 0 336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49:35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 1152,'-13'0'363,"11"0"-214,-1 3 38,-4 4 294,14-14-120,-4 4-78,-3 3-112,0 0-11,2 0-11,11 0 544,9 1 1835,-21-1-2511,-1 0 0,1 0 0,-1 0 0,1 0-1,-1 1 1,0-1 0,1 0 0,-1 0 0,1 1 0,-1-1-1,1 0 1,-1 1 0,0-1 0,1 0 0,-1 1 0,0-1-1,1 1 1,-1-1 0,0 0 0,0 1 0,0-1 0,1 1-1,-1-1 1,0 1 0,0-1 0,0 1 0,0-1-1,0 1 1,0-1 0,0 1 0,0 0 0,0 2 340,3-6-106,-2 2-221,0 0-1,1-1 1,-1 1 0,1 0 0,-1 0 0,1 0 0,-1 1 0,1-1 0,0 0-1,-1 0 1,1 1 0,0-1 0,0 1 0,2-1 0,-1 1 300,-3 0-74,0 0 38,0 0-65,0 0 75,0 0-107,0 0 38,0 0-91,0 0-75,0 0-53,2 0-80,1 0 73,0 0-1,0 0 0,-1 0 1,1 1-1,0-1 0,5 2 1,-2 5 73,-6-7-76,0 1-1,0-1 1,0 0-1,1 1 0,-1-1 1,0 0-1,1 1 1,-1-1-1,0 1 1,1-1-1,-1 0 0,0 0 1,1 1-1,-1-1 1,1 0-1,-1 0 1,0 1-1,1-1 0,-1 0 1,1 0-1,-1 0 1,1 0-1,-1 0 1,1 0-1,-1 0 0,1 0 1,-1 0-1,1 0 1,-1 0-1,1 0 0,-1 0 1,1 0-1,0 0 1,0 0 0,0 0-1,-1 0 1,1 0-1,0 0 1,0 0-1,-1 1 1,1-1 0,0 0-1,0 1 1,-1-1-1,1 0 1,0 1 0,-1-1-1,1 1 1,0-1-1,-1 1 1,1-1 0,-1 1-1,1-1 1,-1 1-1,1 0 1,-1-1 0,1 1-1,-1 0 1,0-1-1,1 1 1,-1 1-1,1-1 4,-1 1 0,1-1 0,0 0-1,-1 0 1,1 0 0,0 0 0,0 0-1,-1 0 1,1 0 0,0 0 0,0-1-1,0 1 1,0 0 0,1 0 0,11 5 268,-8 0-115,-5-5-154,0-1 1,1 0-1,-1 1 0,0-1 1,0 1-1,1-1 1,-1 0-1,0 1 0,0-1 1,1 0-1,-1 0 0,0 1 1,1-1-1,-1 0 0,0 0 1,1 1-1,-1-1 1,0 0-1,1 0 0,-1 0 1,1 0-1,-1 0 0,0 1 1,1-1-1,-1 0 0,1 0 1,-1 0-1,1 0 1,-1 0-1,1 0 0,4 2 110,6 11-28,-6 0-4,2-8 4,-7-5-86,0 0 0,1 0 0,-1 1 0,0-1 0,1 0 0,-1 0 0,0 0 0,1 1-1,-1-1 1,0 0 0,1 1 0,-1-1 0,0 0 0,0 1 0,1-1 0,-1 0 0,0 1 0,0-1 0,0 0 0,0 1 0,1-1 0,-1 1 0,0-1 0,0 1 0,0-1 0,0 0 0,0 1 0,0-1 0,0 1 0,0 0 0,0-1-3,0 0 1,0 0-1,0 0 1,0 0-1,0 0 1,0 0-1,0 0 1,0 0-1,0 0 1,0 1-1,0-1 1,0 0-1,0 0 1,0 0-1,0 0 1,0 0-1,0 0 1,0 0-1,0 0 1,0 0-1,0 0 1,0 1-1,0-1 1,0 0-1,0 0 1,0 0-1,0 0 1,0 0-1,0 0 1,0 0-1,0 0 1,0 0-1,0 0 1,0 0-1,1 0 1,-1 0-1,0 0 1,0 0-1,0 0 1,0 0-1,0 0 1,0 0-1,0 0 1,0 1-1,0-1 1,0 0-1,0 0 1,1 0-1,-1 0 1,0-1-1,0 1 1,0 0-1,0 0 1,0 0-1,0 0 1,0 0-1,26 0 405,-23 0-246,-3 0-11,0 0 102,0 0-97,0 0-63,0 0-70,0 0-85,0 0-101,0 0-416,0 0-529,0 0-2180,0 0 938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49:36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1449 357 1888,'0'-2'57,"0"0"0,0-1 1,0 1-1,0 0 0,0 0 0,-1 0 1,1 0-1,-1-1 0,0 1 0,0 0 0,0 0 1,0 0-1,0 0 0,0 1 0,0-1 1,0 0-1,-1 0 0,1 1 0,-1-1 1,-1-1-1,1 1 48,-1 0 0,1 0-1,0-1 1,1 1 0,-1-1 0,-1-2 0,1 2-16,0 0 1,0 0-1,0 0 1,0 1-1,0-1 0,0 1 1,-1 0-1,1 0 1,-5-4-1,-30-14 233,6 4-183,1-4-68,9 6-29,-24-12-1,-181-68 236,179 79-199,0 1 0,-1 3 0,-65-8 0,93 16-48,-47-5 247,0 3 0,-111 5 1,148 4-105,-53 13 1,51-9-47,19-6-99,1 1 0,0 0 0,0 1 0,0 0 0,0 1 0,1 0-1,0 1 1,-16 11 0,-12 25 20,5-14-25,21-18-43,-23 24 0,34-32-96,-1 1 0,1 0 1,0-1-1,0 1 0,0 0 0,0 0 0,1 1 0,-1-1 1,1 0-1,0 0 0,0 1 0,0-1 0,0 1 0,0 5 0,1-6-694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49:36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453 1 2656,'0'0'837,"0"0"-501,-3 0-58,-7 0 335,10 0-604,0 0-1,-1 0 1,1 0 0,0 0-1,0 0 1,0 0 0,0 0-1,0 0 1,-1 0 0,1 0-1,0 0 1,0 0 0,0 0 0,0 0-1,0 0 1,0 0 0,0 1-1,-1-1 1,1 0 0,0 0-1,0 0 1,0 0 0,0 0-1,0 0 1,0 0 0,0 0 0,0 1-1,0-1 1,0 0 0,0 0-1,-1 0 1,1 0 0,0 0-1,0 0 1,0 1 0,0-1-1,0 0 1,0 0 0,0 0 0,0 0-1,0 0 1,0 1 0,0-1-1,0 0 1,0 0 0,1 0-1,-1 0 1,0 0 0,0 0-1,0 1 1,0-1 0,0 0-1,0 0 1,-1 6 117,0 0 0,-1 0 0,0 0 0,0 0 0,0 0 1,-1 0-1,0-1 0,0 1 0,0-1 0,-9 10 0,-47 63 343,45-60-345,0 0 0,-2 0 0,0-1 0,0-1 0,-26 18-1,35-28-98,-16 13 76,-47 37 150,-37 22 101,91-65-379,14-10 49,8-3 0,0-1 0,0 0 0,0 0 1,0 0-1,5-2 0,13-3-70,-1 3-118,0 2 0,42 1 1,-26 1 219,-24 0-41,-1 0 0,1 1-1,-1 1 1,25 7 0,5 2-23,-35-11 31,0 0 0,1 0 0,12-1 0,-10-1 65,-10 1-37,0 1 0,0-1 0,-1 0 0,1 0 1,0 1-1,0-1 0,0 1 0,-1 0 0,1-1 0,3 3 0,6 1 350,-7-6-4,1 1-1,-1-1 1,0 0 0,7-4-1,-10 5-338,-1 1-1,1-1 1,-1 1-1,0-1 0,1 0 1,-1 1-1,0-1 1,1 1-1,-1-1 1,0 0-1,0 1 0,0-1 1,1 0-1,-1 1 1,0-1-1,0 0 1,0 0-1,0 1 0,0-1 1,-1 0-1,1 1 1,0-2-1,-8-17 687,2 7-359,1-19 28,0 13-198,3 8-100,0 1 0,0 0 0,1-1 0,0-15 1,1 16-104,0 0 1,-1 0 0,0-1-1,0 1 1,-1 0 0,0 0-1,0 0 1,-5-9 0,3 6-6,0-1 0,-1-14 1,3 16-166,-1-1 0,0 0 0,-1 0 0,-5-11 0,-1 10-1595,7 11 486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0:00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2400,'32'47'896,"-32"-47"-704,31 94-64,-16-63 160,-15 0-192,0 16 192,0-1-192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0:01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0 1248,'0'0'389,"2"3"-239,0-1-53,0 1 1,-1-1 0,1 1 0,-1 0 0,0 0 0,0-1 0,0 1 0,0 0 0,0 0-1,-1 0 1,1 0 0,-1 5 0,1-1 54,-1 0 1,0 0-1,-1 0 1,0 0-1,-1 8 0,-3 1-44,3-10-65,0 1-1,1-1 1,0 1-1,0 0 0,0 6 1,1-8 4,0-1 1,-1 1 0,1-1-1,-1 1 1,0-1-1,0 1 1,0-1-1,-1 1 1,1-1-1,-1 0 1,-4 7 0,4-9 9,0 1 0,1-1 0,-1 1 0,1 0 1,0-1-1,-1 1 0,1 0 0,0 0 1,1 0-1,-1 0 0,0 0 0,1 0 1,0 0-1,-1 5 0,1-6 98,0-2-38,3-5-74,4-6-81,-3 6 10,-1 0 1,0 0-1,0 0 0,3-8 1,-2 0-35,-4 9 36,2 0 0,-1 1 1,0-1-1,1 0 1,0 0-1,0 1 1,2-5-1,9-13-143,-5 8 78,0 1 0,10-12 0,-16 23 71,0 0 0,0 0 0,0 0 0,0 0 1,0 1-1,0-1 0,0 1 0,0-1 0,0 1 1,0 0-1,1 0 0,-1 0 0,0 0 0,0 0 1,4 1-1,4 0-5,-10-1 32,1 0 0,-1-1 1,1 1-1,-1 0 0,1 0 0,-1 0 0,1 0 0,0 0 0,-1 0 0,1 0 1,-1 0-1,1 1 0,-1-1 0,1 0 0,-1 0 0,1 0 0,-1 1 1,1-1-1,-1 0 0,1 0 0,-1 1 0,0-1 0,1 0 0,-1 1 0,1-1 1,-1 1-1,0-1 0,1 0 0,-1 1 0,0-1 0,1 1 0,-1-1 0,0 1 1,0-1-1,0 1 0,1-1 0,-1 1 0,0-1 0,0 1 0,0-1 0,0 1 1,0 0-1,2 5 92,-1-1 37,6 12 245,-2 1 1,0 0-1,-1 1 0,2 23 0,-6-12-156,-1-20-137,1 0 1,0 0-1,0 0 0,4 17 1,0-12-15,-1-9-39,-2 0-1,1 0 1,-1 1 0,0-1 0,0 12-1,-2-11-37,5-14-132,6 2 4,-9 5 117,0-1 1,-1 1 0,1 0-1,0-1 1,0 1-1,0-1 1,0 1-1,0-1 1,-1 0-1,1 1 1,0-1 0,-1 0-1,1 1 1,0-1-1,-1 0 1,1 0-1,-1 1 1,1-1-1,-1 0 1,1 0 0,0-1-1,3-16-162,-4 15 88,1 0-1,-1 0 1,1 0-1,0 0 0,0 0 1,0 0-1,0 1 0,0-1 1,1 0-1,-1 1 0,1-1 1,2-2-1,22-19-631,-15 4 350,-9 16 300,0-1 0,0 1-1,0 0 1,0 0 0,1 1-1,-1-1 1,1 0 0,5-4 0,-1 2 35,0-1 0,0 1 1,1 0-1,0 1 0,0-1 1,0 2-1,1-1 0,-1 1 1,13-4-1,7 3-29,-12 0 24,-13 3 31,0 1 1,0 0 0,0 0-1,1 0 1,-1 0 0,1 1 0,4-1-1,72 1-855,-78 0 857,0 0 0,-1 0-1,1 0 1,0-1 0,-1 1 0,1-1-1,-1 1 1,1-1 0,-1 0 0,1 1-1,-1-1 1,1 0 0,1-1-1,5-3-28,5 0 30,-9-2 95,-1 3-15,10 2 393,-12 2-448,-1 0 0,1 0 0,-1 0 1,1 0-1,-1 0 0,1 0 1,-1 0-1,1 0 0,-1 0 1,1 0-1,-1-1 0,1 1 0,-1 0 1,1 0-1,-1 0 0,0-1 1,1 1-1,-1 0 0,1-1 1,-1 1-1,0 0 0,1-1 0,-1 1 1,0 0-1,1-1 0,-1 1 1,0-1-1,0 1 0,0 0 1,1-1-1,-1 1 0,0-1 0,0 1 1,0-1-1,0 1 0,0-1 1,0 1-1,1-1 0,-1 1 1,0-1-1,-1 0 0,1 1-12,0 0 0,0 0-1,0 0 1,1 0 0,-1 0 0,0-1-1,0 1 1,0 0 0,0 0 0,0 0-1,0 0 1,0 0 0,0 0 0,0 0-1,0 0 1,0 0 0,0 0-1,-1-1 1,1 1 0,0 0 0,0 0-1,0 0 1,0 0 0,0 0 0,0 0-1,0 0 1,0 0 0,0 0 0,0 0-1,0 0 1,0 0 0,0 0 0,0-1-1,0 1 1,0 0 0,0 0-1,-1 0 1,1 0 0,0 0 0,0 0-1,0 0 1,0 0 0,0 0 0,0 0-1,0 0 1,0 0 0,0 0 0,0 0-1,-1 0 1,1 0 0,0 0-1,0 0 1,0 0 0,0 0 0,0 0-1,0 0 1,-1 0 19,1 0 0,-1 0 0,1 0 0,-1 0 0,1 0 0,-1 0 0,1 0 0,-1 0 0,1 1 0,-1-1 0,1 0 0,-1 0 0,1 0 0,-1 1 0,1-1 0,-1 0 0,1 0 0,0 1 0,-1-1 0,1 0 0,-1 1 0,1-1 0,0 0 0,-1 1 0,1-1 0,0 1 0,0-1 0,-1 0 0,1 1 0,0-1 0,0 1 0,0-1 0,-1 1 0,1-1 0,0 1 0,0-1 0,0 1 0,0-1 0,0 1 0,0-1 0,0 1 0,0-1 0,0 1 0,0-1 0,0 1-1,1 0 1,-4 2 321,0 1-224,0 0-1,0 1 0,1 0 1,0-1-1,-4 11 1,-3 7 11,3-11-87,3-5-46,-1 1 0,1 0 1,0 0-1,0 0 0,1 0 0,0 1 0,0-1 1,0 1-1,0 11 0,2 59-6,1-76 14,-1 0 0,0 0 0,1 0 0,-1 1 0,1-1 0,0 0 1,0 0-1,0 0 0,0 0 0,0 0 0,0-1 0,0 1 0,1 0 0,-1 0 1,1-1-1,-1 1 0,1-1 0,-1 1 0,1-1 0,0 0 0,0 0 0,0 1 0,0-1 1,0-1-1,0 1 0,0 0 0,0 0 0,0-1 0,0 1 0,4-1 0,-5 1-7,-1-1 0,1 0-1,-1 0 1,1 0-1,-1 0 1,1 0-1,-1 0 1,1 0-1,-1 0 1,1 0-1,-1-1 1,1 1 0,-1 0-1,1 0 1,-1 0-1,1-1 1,-1 1-1,0 0 1,1 0-1,-1-1 1,1 1-1,-1 0 1,0-1 0,1 1-1,-1 0 1,0-1-1,1 1 1,-1-1-1,8-7-35,2 6 16,-9 2 17,0 0 0,-1 0 1,1 0-1,0-1 1,0 1-1,0 0 1,-1 0-1,1-1 0,0 1 1,0-1-1,-1 1 1,1-1-1,0 1 0,0-1 1,-1 1-1,1-1 1,-1 1-1,1-1 0,0 0 1,-1 1-1,0-1 1,1 0-1,-1 1 0,1-1 1,-1 0-1,0 0 1,1 0-1,-1 1 1,0-1-1,0 0 0,1-1 1,5-16 13,-2 9 75,-1 0 1,0 0 0,4-19 0,-11 15-57,0 5-27,3 4-15,0-1 1,1 1-1,-1 0 0,1-1 0,0-6 1,1 0-18,-1 10 26,0-1 1,-1 1-1,1-1 1,0 1 0,0-1-1,-1 1 1,1-1-1,0 1 1,-1-1-1,0 1 1,1-1-1,-1 1 1,0 0 0,1 0-1,-1-1 1,0 1-1,-2-2 1,-2-3 10,1 1 0,0-1 0,-6-12 0,6 11-54,1 0-36,3 7 77,0 0 0,0 0 0,0-1 0,1 1 0,-1 0-1,0 0 1,0 0 0,0 0 0,1 0 0,-1-1 0,0 1 0,1 0 0,-1 0-1,0 0 1,0 0 0,1 0 0,-1 0 0,0 0 0,0 0 0,1 0 0,-1 0-1,0 0 1,1 0 0,-1 0 0,0 0 0,1 0 0,1 0-131,-2 0 76,3 0 180,-3 0-120,1 0 0,-1 0 0,1 0 0,-1 0 0,0 0 0,1 0 0,-1 0 0,1 0-1,-1 0 1,1 0 0,-1 0 0,0 0 0,1-1 0,-1 1 0,0 0 0,1 0 0,-1 0-1,0-1 1,1 1 0,-1 0 0,0 0 0,1-1 0,-1 1 0,0 0 0,1-1-1,-1 1 1,0 0 0,0-1 0,0 1 0,1-1 0,4-6-39,23-8-54,-24 13 64,0 1-1,1 1 1,-1-1-1,0 0 1,0 1 0,1 0-1,-1 0 1,7 1-1,6 0-77,-1-2 72,-11 1 31,-1-1 0,0 1-1,1 0 1,-1 0 0,0 0 0,1 1-1,-1 0 1,8 2 0,29 23 2,-39-26 30,-1 0 0,0 1 1,0 0-1,0-1 0,0 1 1,0 0-1,0-1 1,0 1-1,0 0 0,0 0 1,0 0-1,0 0 0,0 0 1,0 0-1,-1 0 0,1 0 1,0 0-1,-1 1 0,1-1 1,-1 0-1,1 0 0,-1 0 1,0 1-1,1 1 0,2 8 22,1-2-48,-3-7 42,0 0 0,0 0 0,1 1 1,-2-1-1,1 0 0,0 1 0,0-1 1,-1 1-1,1-1 0,-1 0 0,0 1 0,0-1 1,0 1-1,0-1 0,0 1 0,0-1 1,-1 1-1,1-1 0,-2 4 0,-8 7 173,7-11 21,2-2-239,1 0 0,-1 0 0,0 0 1,0 0-1,1 0 0,-1 0 0,0-1 0,1 1 0,-1 0 0,0-1 0,0 1 1,1 0-1,-1-1 0,1 1 0,-1-1 0,0 1 0,1-1 0,-1 1 0,1-1 1,-1 1-1,1-1 0,0 1 0,-1-1 0,1 0 0,-1 1 0,1-1 0,0 0 1,0 1-1,-1-1 0,1 0 0,0 0 0,0 1 0,0-1 0,0 0 1,0 0-1,0 1 0,0-1 0,0 0 0,0 0 0,0 1 0,0-1 0,0 0 1,1 1-1,-1-1 0,0 0 0,1 0 0,-1 1 0,0-1 0,1 1 0,-1-1 1,1 0-1,12-7-81,-2-7-6,-7 9 45,0 1 0,0-1-1,7-6 1,1 2-40,0 0 0,1 1 0,0 0 0,28-13 0,-39 21 72,1-1 1,0 1-1,-1 0 1,1 0 0,0 0-1,0 1 1,0-1-1,0 1 1,0 0-1,0-1 1,0 1-1,-1 1 1,1-1 0,0 0-1,0 1 1,0-1-1,0 1 1,4 1-1,-3-1-6,5 2-46,-6-3 96,0 0-1,0 1 0,0 0 0,0 0 0,0 0 1,0 0-1,0 0 0,-1 1 0,1-1 1,0 1-1,-1 0 0,1 0 0,-1-1 0,0 2 1,0-1-1,1 0 0,-1 0 0,-1 1 0,3 3 1,-1-3 43,-1 1 1,-1-1-1,1 1 1,0 0 0,-1 0-1,0 0 1,0 0-1,1 6 1,-1 36 372,-1-26-191,0-13-201,-1 0 0,0-1 0,0 1-1,-1-1 1,-1 7 0,-2 4 63,5-16-113,-2 7 71,0 1 1,-1-1-1,-6 12 1,7-5-791,2-14 589,-1-1 1,1 1-1,0-1 1,0 0 0,0 1-1,0-1 1,0 1-1,0-1 1,0 1 0,0-1-1,0 1 1,0-1-1,1 1 1,-1-1-1,0 0 1,0 1 0,0-1-1,0 1 1,1-1-1,-1 1 1,0-1 0,1 0-1,-1 1 1,13-9-3336,3 6 1088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0:02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5312,'0'0'1952,"0"0"-1504,15 0-128,17 0 448,-17 0-480,16-16 96,0 16-224,16-15-160,0 15-32,15 0-3296,-15 0 1824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0:02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0 2976,'-13'0'971,"13"0"-965,0 0 0,0 0 1,0 0-1,0 0 1,0 0-1,0 0 1,0 0-1,0 0 1,-1 0-1,1 0 1,0 0-1,0 0 0,0 0 1,0 0-1,0 0 1,0 0-1,0 0 1,0 0-1,0 0 1,0 0-1,-1 0 1,1 0-1,0 0 0,0 0 1,0 0-1,0 1 1,0-1-1,0 0 1,0 0-1,0 0 1,0 0-1,0 0 1,0 0-1,0 0 1,0 0-1,0 0 0,0 0 1,0 0-1,-1 0 1,1 0-1,0 1 1,0-1-1,0 0 1,0 0-1,0 0 1,0 0-1,0 0 0,0 0 1,0 0-1,0 0 1,0 0-1,0 0 1,0 1-1,0-1 1,1 0-1,-1 0 1,0 4 62,0-2 32,0 1-1,0-1 1,0 0 0,0 0 0,0 1-1,-1-1 1,1 0 0,-2 4 0,-3 2 136,4-6-191,0-1 1,0 0-1,1 1 1,-1-1-1,0 1 0,0-1 1,1 1-1,-1 0 0,1-1 1,0 1-1,-1-1 1,1 1-1,0 0 0,0 2 1,-1 3 36,0-1 0,-1 0 0,0 0-1,0 0 1,0 0 0,-1 0 0,1 0 0,-2 0 0,1-1 0,-6 8 0,7-11-79,-20 36 36,20-34-27,1 0 0,0-1 0,0 1 0,0 0 1,0 0-1,1 0 0,0 7 0,-2 2 53,-3-9 45,-1 0 16,3 3 1,6-14-16,7 1-48,-5-7-48,24-31 11,-25 39-52,-1 0 1,2 1 0,7-8 0,-8 8-10,0 0 1,1-1 0,5-8 0,18-31-111,-25 38 142,-3 5 5,0 1 0,0-1 1,1 1-1,-1-1 0,0 1 1,0 0-1,0-1 0,1 1 1,-1-1-1,0 1 0,0 0 1,1-1-1,-1 1 0,0 0 1,1-1-1,-1 1 0,0 0 1,1-1-1,-1 1 0,0 0 1,1 0-1,-1-1 0,1 1 1,-1 0-1,1 0 0,-1 0 1,1 0-1,-1 0 0,0 0 1,1 0-1,-1-1 0,1 1 1,-1 0-1,1 1 0,0-1 1,-1 0 6,0 0 1,0 0-1,0 0 1,0 0 0,1 0-1,-1 0 1,0 0-1,0 0 1,0 0-1,0 0 1,0 0 0,0 0-1,1 0 1,-1 0-1,0 0 1,0 0-1,0 0 1,0 0 0,0 0-1,0 1 1,0-1-1,1 0 1,-1 0-1,0 0 1,0 0 0,0 0-1,0 0 1,0 0-1,0 1 1,0-1-1,0 0 1,0 0-1,0 0 1,0 0 0,0 0-1,0 1 1,0-1-1,0 0 1,0 0-1,0 0 1,0 0 0,0 0-1,0 0 1,0 1-1,0-1 1,0 0-1,0 0 1,0 0 0,0 0-1,0 0 1,0 0-1,0 1 1,-1-1-1,1 31 1164,0-25-1044,-1 1 1,0-1 0,-3 12 0,1-10-73,1 1 1,1 0-1,-1 0 1,1 10 0,1 43 293,0-54-378,-1-4 34,1 0-1,0 1 1,1-1-1,-1 0 1,1 0-1,1 6 1,-2-9 4,1 0 0,-1 0-1,1 0 1,-1 0 0,1 0 0,0 0-1,-1 0 1,1-1 0,0 1-1,0 0 1,0 0 0,0 0 0,0-1-1,0 1 1,0 0 0,0-1 0,0 1-1,0-1 1,0 0 0,0 1 0,0-1-1,0 0 1,0 1 0,0-1 0,0 0-1,1 0 1,-1 0 0,2 0 0,-1 0-23,-1 0 1,1 0-1,-1-1 1,1 1-1,-1 0 1,1-1-1,-1 1 1,0-1-1,1 1 1,-1-1-1,1 0 1,-1 1-1,0-1 1,0 0-1,1 0 1,1-2-1,14-22-419,-14 20 276,1 0 1,-1 0 0,6-6 0,-5 6-15,0 0-1,0 1 1,-1-1-1,1-1 1,3-9-1,-4 10 69,-1 0-1,1 0 0,0 1 0,0-1 0,7-7 0,16-8-197,-10-2 152,4-4 27,-19 25 123,1 0 1,-1-1 0,1 1-1,-1 0 1,0 0-1,1 1 1,0-1-1,-1 0 1,1 0-1,-1 1 1,1-1 0,0 1-1,0-1 1,-1 1-1,5 0 1,-5 0 45,0 1 0,1-1 0,-1 1 0,1-1 1,-1 1-1,0 0 0,1-1 0,-1 1 0,0 0 0,0 0 1,0 0-1,0 0 0,0 0 0,0 0 0,0 0 0,0 1 1,0-1-1,0 0 0,0 1 0,-1-1 0,1 0 0,-1 1 1,2 2-1,0 1 186,-1 0-124,0-1 1,0 1 0,0-1 0,0 1-1,-1 0 1,0 0 0,0-1 0,-2 8-1,2-1-60,0 35 183,0-42-206,0-1-1,0 0 1,0 0-1,1 0 1,0 0-1,-1 0 1,1 0-1,0 0 1,0 0 0,1 0-1,1 3 1,0-1 1,-3-5-24,1 1-1,-1-1 1,0 1 0,1 0-1,-1-1 1,0 1-1,1 0 1,-1-1-1,0 1 1,0 0-1,0-1 1,1 1-1,-1 0 1,0-1 0,0 1-1,0 0 1,0 0-1,0-1 1,0 1-1,-1 0 1,1 1-1,-1 0 12,1 0 36,3-4-101,10-9-304,-12 11 325,0 0 0,0-1-1,-1 1 1,1 0 0,0-1-1,0 1 1,0-1 0,-1 1-1,1-1 1,0 0 0,-1 1-1,1-1 1,0 0 0,-1 0-1,1 1 1,-1-1-1,1 0 1,-1 0 0,1 0-1,-1 1 1,0-1 0,1 0-1,-1 0 1,0 0 0,0 0-1,0-1 1,3-10-253,13-24-787,-14 31 1001,0 0 1,0 1-1,0-1 0,1 1 0,0-1 0,0 1 1,0 0-1,5-4 0,5-8-78,-8 3 48,11 0 283,-6 21 21,-9-8-180,-1 1 1,1 0-1,-1-1 0,0 1 1,1-1-1,-1 1 1,0-1-1,0 1 0,1 0 1,-1-1-1,0 1 1,0 0-1,0-1 0,0 1 1,0 0-1,0-1 1,0 1-1,0 0 0,0-1 1,0 1-1,0 0 1,0-1-1,-1 2 0,1 0 80,0 185 884,3-171-2053,10-1 261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34:01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11 2496,'-12'1'710,"15"3"-372,-2-4-234,0 1 1,-1-1-1,1 1 0,0 0 1,-1-1-1,1 1 1,0 0-1,-1 0 1,1-1-1,-1 1 0,1 0 1,0 1-1,-1-2 632,0 0 59,0 0-299,0 0-86,0 0-100,2 0 255,16 1-49,-11 0-357,0-1-1,0 1 1,0-1 0,-1-1-1,1 0 1,12-2 0,-8-2-107,-9 4-39,1 0 0,0-1 0,0 1 0,0 0-1,1 1 1,-1-1 0,0 0 0,0 1 0,6 0 0,-1 0 52,-5 1-38,0-1 0,0 0 0,0 0 0,0 0 0,0 0 0,0 0 0,0-1 1,0 1-1,0-1 0,3-1 0,1-2 58,-1 1 33,-5 3-113,-1 0 0,0 1 0,0-1 0,1 0 0,-1 0 1,0 0-1,0 1 0,0-1 0,0 0 0,0 0 0,1 1 0,-1-1 0,0 0 1,0 0-1,0 1 0,0-1 0,0 0 0,0 1 0,0-1 0,0 0 0,0 0 0,0 1 1,0-1-1,0 0 0,0 1 0,0-1 0,0 0-1,0 0 1,0 0-1,-1 0 1,1 1-1,0-1 0,0 0 1,0 0-1,0 0 1,0 0-1,0 0 0,0 0 1,0 0-1,0 0 1,0 0-1,0 0 0,0 1 1,0-1-1,0 0 1,1 0-1,-1 0 0,0 0 1,0 0-1,0 0 1,0 0-1,0 0 0,0 0 1,0 0-1,0 0 1,0 0-1,0 1 0,0-1 1,0 0-1,0 0 1,0 0-1,0 0 0,0 0 1,1 0-1,-1 0 1,0 0-1,0 0 0,0 0 1,0 0-1,0 0 0,0 0 1,0 0-1,0 0 1,0 0-1,0 0 0,1 0 1,-1 0-1,0 0 1,0 0-1,0 0 0,0 0 1,0 0-1,0 0 1,7 0-10,-14 0-529,5 0 113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0:03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3 3904,'0'0'1253,"-2"0"-762,-14-1 1296,12 0-1606,1 1 0,-1-1-1,0 1 1,1 0 0,-1 1 0,0-1 0,1 1-1,-1-1 1,1 1 0,-5 1 0,-36 27 539,41-27-692,0 0 0,1 0 0,-1 1 0,1-1 0,0 1 1,-1 0-1,1-1 0,0 1 0,-2 6 0,-6 7 80,6-11-96,0 0-1,0 0 1,1 0 0,0 1 0,0-1-1,0 1 1,1 0 0,0 0 0,-2 7-1,1-3-17,-1 11 12,4-18 4,0 0-1,1 0 1,-1-1-1,1 1 1,0 0 0,1 3-1,0 0 15,-1-5-18,-1-1-1,0 1 1,0 0-1,0 0 1,0 0-1,1 0 1,-1-1 0,0 1-1,1 0 1,-1 0-1,1-1 1,-1 1 0,1 0-1,-1 0 1,1-1-1,0 1 1,-1-1-1,1 1 1,0-1 0,-1 1-1,1-1 1,0 1-1,0-1 1,-1 1 0,1-1-1,0 0 1,0 1-1,0-1 1,-1 0-1,1 0 1,0 0 0,1 0-1,10 2 56,-4 2-19,4 0 34,20-12 121,-16 7-139,-14 1-51,1 0 0,-1 0 0,1-1-1,0 1 1,-1-1 0,1 1 0,-1-1 0,1 0 0,-1 0-1,0 0 1,1 0 0,-1 0 0,0 0 0,0-1 0,0 1 0,0-1-1,4-3 1,-2 0-7,-2 4 12,0 0 0,0-1 1,0 1-1,-1-1 0,1 0 0,-1 1 0,1-1 1,-1 0-1,0 0 0,0 0 0,0 0 0,0 0 1,0 0-1,0 0 0,0 0 0,-1-1 0,1 1 1,-1 0-1,1 0 0,-1-1 0,0 1 0,0 0 1,0 0-1,0-1 0,-1 1 0,1 0 0,-1-3 1,-2-1-3,0 0 0,0 0 0,-1 1 1,0-1-1,0 1 0,0-1 0,-1 1 0,1 0 1,-1 1-1,0-1 0,-11-6 0,-12 1-111,15-2 76,11 10-20,1 0-1,-1 0 0,0 1 0,0-1 0,0 0 0,-1 1 0,1-1 1,-3-1-1,-8-7-1592,10 7 444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0:04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32 1728,'13'-13'560,"-13"13"-548,1 0 1,-1-1-1,0 1 0,1 0 1,-1-1-1,0 1 0,0 0 1,1-1-1,-1 1 0,0 0 1,0-1-1,1 1 0,-1-1 1,0 1-1,0 0 0,0-1 1,0 1-1,0-1 1,0 1-1,0 0 0,0-1 1,0 1-1,0-1 0,0 1 1,0-1-1,0 0 0,1-3 124,10 1 542,-9 3-166,-1 20 586,-1-11-844,0 1 0,0 0 0,-1 0 0,-1 9-1,-14 46 345,12-50-430,-13 29 0,11-29-3,-9 30 0,0 18 273,10-42-48,3-14-184,-7-15-98,9 8-107,0 0 0,0 0 0,0 0 0,0 0 0,0 0 0,-1 0 0,1 0 0,0 0 0,0 0 0,0 0 0,0 0 0,0 0 0,0-1 0,0 1 0,0 0 0,0 0 0,0 0 0,0 0 0,-1 0 0,1 0 0,0 0 0,0-1 0,0 1 0,0 0 0,0 0 1,0 0-1,0 0 0,0 0 0,0 0 0,0 0 0,0-1 0,0 1 0,0 0 0,0 0 0,0 0 0,0 0 0,0 0 0,0 0 0,1 0 0,-1-1 0,0 1 0,0 0 0,0 0 0,0 0 0,0 0 0,0 0 0,0 0 0,0 0 0,0 0 0,0 0 0,0-1 0,1 1 0,-1 0 0,0 0 0,0 0 0,0 0 0,2-3-3,1 0 0,-1 0-1,-1-1 1,1 1 0,0 0-1,-1-1 1,0 1 0,0-1-1,2-7 1,-2 4 4,1 0 0,0 0 0,4-6-1,7-13 26,-6 15-27,-1-1 0,0-1 0,6-19 0,-9 19-59,-3 11 43,0 0 1,1-1-1,-1 1 1,1 0-1,-1 0 0,1-1 1,0 1-1,0 0 0,0 0 1,1 0-1,-1 0 1,0 0-1,1 0 0,1-1 1,26-26-247,-29 29 264,1-1-1,-1 1 0,1-1 0,-1 1 0,1 0 1,-1 0-1,1-1 0,-1 1 0,1 0 0,-1 0 1,1 0-1,0-1 0,-1 1 0,1 0 0,-1 0 1,1 0-1,0 0 0,-1 0 0,1 0 0,-1 0 1,1 0-1,0 0 0,-1 1 0,1-1 1,0 0-1,-1 0 15,5 3 390,6 7-49,-11-9-339,0-1 0,1 0 0,-1 0 0,0 0 0,0 1 0,0-1 0,1 0 0,-1 1 1,0-1-1,0 0 0,0 0 0,0 1 0,0-1 0,0 0 0,1 1 0,-1-1 0,0 0 0,0 1 0,0-1 0,0 0 0,0 1 0,0-1 0,0 0 0,0 0 0,-1 1 0,1 10 153,0 1 0,0 0 0,0-1-1,3 16 1,7-1-27,-9-25-133,-1-1 0,1 1 0,-1 0 0,1 0 0,-1 0 0,0-1 0,1 1 0,-1 0 0,0 0 0,0 0 0,0 0 0,0 0 0,1 0 0,-1 0 0,-1 0 0,3 6 37,-2-6-43,0-1-1,1 1 1,-1 0 0,1 0 0,-1 0 0,1-1 0,0 1-1,-1 0 1,1-1 0,0 1 0,-1 0 0,1-1 0,0 1-1,0-1 1,-1 1 0,1-1 0,0 1 0,0-1 0,0 0 0,0 1-1,0-1 1,0 0 0,0 0 0,-1 0 0,1 1 0,2-1-1,0-1 8,0 1 0,0-1-1,1 0 1,-1 0-1,0 0 1,3-2-1,5-1-41,13-5-10,-1-1 0,1-2 0,24-16 0,-43 25 19,11-6-13,1 1 0,22-8 0,-26 11 10,0 0 0,0-1 0,17-10 0,-28 14 8,0 0 0,1 1 0,0-1 0,-1 1 0,1-1 0,0 1 0,0 0 0,-1 0 0,1 0 0,0 1 0,0-1 0,0 1 0,0 0 0,5-1 0,-8 1 24,1 0 1,-1 0-1,0 0 0,0 0 0,0 0 0,0 0 0,0 0 0,0 0 1,0 0-1,0 0 0,0 0 0,0 0 0,1 0 0,-1 0 0,0 0 1,0 0-1,0 0 0,0 0 0,0 0 0,0 0 0,0 0 0,0 0 1,0 0-1,0 0 0,0 1 0,1-1 0,-1 0 0,0 0 0,0 0 1,0 0-1,0 0 0,0 0 0,0 0 0,0 0 0,0 0 0,0 0 1,0 0-1,0 0 0,0 0 0,0 1 0,0-1 0,0 0 0,0 0 1,0 0-1,0 0 0,0 0 0,0 0 0,0 0 0,0 0 0,0 0 1,0 0-1,0 1 0,0-1 0,0 0 0,0 0 0,0 0 0,0 3 68,-1 0-1,1 0 0,-1 0 1,1 0-1,-1 0 0,-2 5 1,-4 13 116,5-6-134,0 0-1,2 1 1,0-1-1,0 1 1,1-1-1,1 1 1,1-1-1,8 28 1,-9-38-31,0 1 1,1-1 0,0 0 0,0 0-1,0 0 1,0 0 0,1-1 0,0 1-1,0-1 1,7 7 0,-6-9-5,-1 1 0,0-1 0,0 1 1,1-1-1,-1-1 0,1 1 0,0-1 0,-1 1 0,1-1 0,0-1 1,0 1-1,0-1 0,5 0 0,0 0-40,0-1 0,1 0 0,-1-1 0,0 0 1,11-5-1,-19 7 16,0 0 0,0-1 1,-1 0-1,1 1 1,-1-1-1,1 0 0,-1 0 1,1 0-1,-1 0 1,1 0-1,-1 0 0,0 0 1,1 0-1,-1-1 1,0 1-1,0 0 0,0-1 1,0 1-1,1-3 1,3-5 22,-3 7-6,0-1 0,-1 1 0,1-1 0,-1 1 0,1-1 0,-1 0 0,0 0 0,0 0 0,0 0 0,-1 0 0,1 0 0,-1 0 0,1 0 0,-1-4 0,0 5-11,0 0 0,0-1-1,-1 1 1,1 0 0,-1 0 0,1 0-1,-1 1 1,1-1 0,-1 0 0,0 0-1,0 0 1,0 0 0,0 1-1,0-1 1,0 0 0,-1 1 0,1-1-1,0 1 1,-1-1 0,0 1 0,-2-2-1,-3-3 10,-3-5-99,-1 0 1,0 2 0,-1-1 0,-19-12-1,16 12-87,15 10 169,0 0-1,0 0 1,0 0-1,0 0 0,-1-1 1,1 1-1,0 0 0,0 0 1,0 0-1,0 0 0,0 0 1,0-1-1,0 1 0,0 0 1,0 0-1,0 0 0,0 0 1,0-1-1,0 1 0,0 0 1,0 0-1,0 0 0,0 0 1,0-1-1,0 1 1,0 0-1,0 0 0,0 0 1,0 0-1,0-1 0,0 1 1,0 0-1,1 0 0,-1 0 1,0 0-1,0 0 0,0-1 1,0 1-1,0 0 0,0 0 1,1 0-1,-1 0 0,1-1-307,1 1 0,0 0 0,-1-1 0,1 1-1,0 0 1,-1 0 0,1 0 0,0 0-1,-1 0 1,1 0 0,0 1 0,-1-1 0,1 1-1,2 0 1,24 12-2494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0:05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234 373 2080,'13'0'667,"-13"0"-663,1 0 1,-1 0-1,0 0 1,0 0-1,0 0 1,0 0-1,0 0 1,0 0-1,0 0 0,0 0 1,0 0-1,0 0 1,1 0-1,-1 0 1,0 0-1,0 0 1,0 0-1,0 0 1,0 0-1,0 0 1,0 0-1,0 0 1,0 0-1,0 0 1,0 0-1,0 0 1,1 0-1,-1 0 1,0 0-1,0 0 1,0 0-1,0 0 1,0-1-1,0 1 1,0 0-1,0 0 1,0 0-1,0 0 1,0 0-1,0 0 1,0 0-1,0 0 1,0 0-1,0 0 1,0 0-1,0-1 1,0 1-1,0 0 1,0 0-1,0 0 1,0 0-1,0 0 1,0 0-1,0 0 1,0 0-1,0-1 1,0 1 23,0-1 1,0 1 0,0 0-1,0-1 1,0 1 0,0-1-1,0 1 1,0-1 0,0 1 0,0-1-1,1 1 1,-1-1 0,0 1-1,0-1 1,0 1 0,1-1-1,-1 1 1,0 0 0,0-1 0,1 1-1,-1 0 1,0-1 0,1 1-1,-1 0 1,1-1 0,-1 1-1,0 0 1,1 0 0,-1-1 0,1 1-1,-1 0 1,1 0 0,-1 0-1,1 0 1,-1-1 0,1 1-1,-1 0 1,1 0 0,-1 0-1,1 0 1,0 0 0,-1 1-16,0-1-1,0 0 1,0 0-1,0 0 1,0 0 0,1 0-1,-1 0 1,0 0 0,0 0-1,0 0 1,0 0-1,0 0 1,0 0 0,0 0-1,0 0 1,0 0 0,0 0-1,0 0 1,1 0-1,-1 0 1,0 0 0,0-1-1,0 1 1,0 0 0,0 0-1,0 0 1,0 0 0,0 0-1,0 0 1,0 0-1,0 0 1,0 0 0,0 0-1,1 0 1,-1 0 0,0 0-1,0 0 1,0 0-1,0-1 1,0 1 0,0 0-1,0 0 1,0 0 0,0 0-1,0 0 1,0 0 0,0 0-1,0 0 1,0 0-1,0 0 1,0-1 0,0 1-1,0 0 1,0 0 0,0 0-1,0 0 1,-1-1 22,1 1 0,0 0 0,0-1 1,0 1-1,0-1 0,0 1 0,1 0 0,-1-1 1,0 1-1,0-1 0,0 1 0,0 0 0,0-1 1,0 1-1,1-1 0,-1 1 0,0 0 0,0-1 1,1 1-1,-1 0 0,0-1 0,0 1 0,1 0 1,-1 0-1,0-1 0,1 1 0,-1 0 1,0 0-1,1-1 0,0 1 0,6-5 415,6-10 985,-17 7-1060,3 6-311,0 0 1,0 1-1,0-1 0,0 0 1,1 0-1,-1 0 1,0-3-1,-1 0 171,-2 2-216,1 1 1,-1 1-1,1-1 0,-1 0 0,0 1 1,0 0-1,1 0 0,-1 0 0,0 0 1,0 1-1,0-1 0,-8 1 0,-1 0 40,0 1 0,-24 3 0,24 0-37,-1 0 1,1 0-1,1 2 0,-16 7 1,21-10-24,1 1 0,0 0 0,0-1 0,0 2 0,1-1 0,-1 1 0,-7 8 0,10-9-2,1 0-1,-1-1 1,1 1-1,0 0 1,0 0 0,0 1-1,0-1 1,1 0-1,0 1 1,0-1 0,0 0-1,0 1 1,1-1-1,0 6 1,2 36 141,-1-43-128,-1 0 0,1 0 0,0 0 0,0 0-1,0 0 1,0 0 0,1 0 0,-1 0 0,1 0-1,0 0 1,3 4 0,-1-4 3,-1-1 0,0 1 0,1-1 0,0 0 0,4 2 0,5 3 21,0 2-5,-10-7-21,1 1 1,-1-1-1,1 0 1,0 0-1,4 2 1,-1-2 5,0-1 0,1 0 0,6 1 0,5 0 10,-1 1-12,16 1-136,-24-4-13,0-1-1,-1-1 1,1 0-1,0 0 1,13-5-1,48-23-1037,-48 20 652,-4 1 40,0-1-1,-1-1 1,0 0-1,-1-2 1,19-16-1,-2-3 116,48-60 0,-76 83 384,52-52 265,-25 26 46,82-105 2457,-109 133-2465,0 0-1,1 1 1,0 0 0,0 0-1,13-7 1,-14 9-162,1-1 121,-6 4-181,1 0 0,0-1 0,-1 1 0,1 0 0,0 0 0,0 0 0,0 1 0,3-2 0,-5 2-81,0 0-1,1 0 1,-1 0-1,0 0 1,0 0-1,1 0 1,-1 0-1,0 0 1,0 0-1,1 0 1,-1 1-1,0-1 1,0 0-1,1 0 1,-1 0-1,0 0 1,0 0-1,0 1 1,1-1-1,-1 0 1,0 0-1,0 0 1,0 1-1,0-1 1,0 0-1,1 1 1,1 12 404,-2-4-281,-1 1 1,0-1 0,-1 0 0,0 0 0,-4 11-1,-22 48 529,19-46-489,-48 98 173,44-90-325,-24 49-11,29-65-23,2-4 62,0 0-1,0 1 0,1-1 1,1 1-1,-5 16 1,8-20 20,-1 0 1,1 0-1,-1 0 1,-1-1-1,-4 9 1,4-7 42,6-12-80,12-21-108,-1 2-37,7-15-83,-8 14 70,0 3-122,2 1 1,30-33-1,-36 43 86,10-8-59,-18 17 206,-1 1 0,1-1-1,0 1 1,0 0-1,-1-1 1,1 1-1,0 0 1,0-1-1,0 1 1,-1 0-1,1 0 1,0 0 0,0-1-1,0 1 1,0 0-1,0 0 1,-1 1-1,1-1 1,0 0-1,0 0 1,0 0 0,0 0-1,1 1 1,0 1 3,1-1 0,-1 1 0,0 0 0,0 0-1,0 0 1,0 0 0,0 0 0,0 0 0,0 1 0,-1-1 0,1 1 0,-1-1 0,0 1 0,0-1 0,2 5 0,0 4-9,0 1 1,2 15-1,-2-12 12,18 92 35,-20-104-24,1 1 1,0-1 0,0 1-1,0-1 1,0 0 0,0 0-1,1 0 1,-1 0 0,1 0-1,0-1 1,0 1 0,0-1-1,0 1 1,0-1 0,8 3-1,-8-4 32,1-1 0,0 0 0,0 0-1,0 0 1,0 0 0,0 0 0,0-1-1,0 0 1,-1 0 0,1 0 0,7-3-1,2-1-2,-1-1-1,13-7 1,-7 1-42,25-22 0,-26 20-81,1-2-190,0-1 0,-1-1 1,23-34-1,-39 51 270,2-3-33,0 1 1,0-1 0,0 1-1,1 0 1,-1 0 0,1 0-1,0 0 1,0 1 0,4-3-1,-4 3-7,0 0 0,-1 0 0,0-1 0,6-4 0,-9 7 44,0 0-1,0 0 1,0-1 0,0 1-1,0 0 1,1 0-1,-1 0 1,0 0-1,0 0 1,0 0 0,0 0-1,0 0 1,0 0-1,0-1 1,0 1-1,0 0 1,0 0 0,1 0-1,-1 0 1,0 0-1,0 0 1,0 0-1,0 0 1,0 0 0,0 0-1,0 0 1,1 0-1,-1 0 1,0 0-1,0 0 1,0 0-1,0 0 1,0 0 0,0 0-1,1 0 1,-1 0-1,0 0 1,0 0-1,0 0 1,0 0 0,0 0-1,0 0 1,0 0-1,0 1 1,1-1-1,-1 0 1,0 0 0,0 0-1,0 0 1,0 0-1,0 0 1,0 0-1,0 0 1,0 0 0,0 1-1,0-1 1,1 1 3,0 0 1,0 0-1,-1 0 1,1 0-1,-1 0 1,1 0-1,-1 0 1,1 1-1,-1-1 1,1 0-1,-1 0 1,0 0-1,0 1 1,0-1-1,0 0 1,0 0-1,0 1 1,0 0-1,-7 31 212,2-11-92,-6 15 170,7-24-185,0 0 0,-3 17-1,6 5 79,2-26-128,-1-1 0,-1 1 0,1-1 0,-4 14 0,0-7-15,2-8 9,0-1 1,0 1-1,1-1 0,0 1 0,0 8 0,-1-7 81,-1-7-15,2-1-107,1 0 0,0 0 0,-1 0 0,1-1 0,0 1 0,0 0 0,-1 0 0,1-1 0,0 1 0,0 0 0,-1 0 0,1-1-1,0 1 1,0 0 0,-1-1 0,1 1 0,0 0 0,0-1 0,0 1 0,0-1 0,0 1 0,0-1 0,5-4 114,-8-2-131,2 6-1,0-1 0,0 0 1,0 0-1,0 1 0,1-1 1,-1 0-1,1 0 0,-1 0 1,1 0-1,0 1 0,-1-4 1,2-1-24,-1 1 1,1-1 0,0 0 0,2-6-1,4-18-110,-5 13-59,-2-25 0,0 22-49,4-36 1,-3 50 212,0 1 0,0 0 0,1-1-1,0 1 1,0 0 0,1 0 0,-1 0 0,1 0 0,0 0 0,1 1 0,-1 0 0,1-1 0,0 1 0,0 0 0,0 1 0,0-1 0,8-4 0,11 2-130,-12 4 99,0 0 24,6-2-51,1 1-1,24-1 1,-15 4 35,-9-1 149,31 4-1,-17 3-2,-17-3-45,-1-1-1,21 0 1,123-2 668,-155 0-677,14-1 129,-16 1-155,-1 0-1,1-1 1,-1 1 0,1 0 0,-1 0 0,1 0 0,-1-1-1,0 1 1,1 0 0,-1-1 0,0 1 0,1 0 0,-1-1-1,0 1 1,1 0 0,-1-1 0,0 1 0,1-1 0,-1 1-1,0 0 1,0-1 0,0 1 0,1-1 0,-1 1 0,0-1-1,0 1 1,0-1 0,0 1 0,0-1 0,0 0 0,0 1-5,0 0 1,0 0-1,0 0 1,0 0-1,0 0 1,0 0-1,0 0 1,0 0-1,0 0 1,0-1-1,0 1 1,0 0-1,0 0 1,0 0-1,0 0 1,0 0-1,0 0 1,0 0-1,0 0 1,0 0-1,0 0 1,0-1-1,0 1 1,0 0-1,0 0 1,0 0-1,0 0 1,0 0-1,0 0 1,0 0-1,0 0 1,-1 0-1,1 0 1,0 0-1,0 0 1,0 0-1,0 0 1,0 0-1,0 0 1,0 0-1,0 0 1,0 0-1,0 0 0,0 0 1,-1 0-1,1 0 1,0 0-1,0 0 1,0 0-1,0 0 1,0 0-1,0 0 1,0 0-1,0 0 1,0 0-1,-1 0 1,0 0 4,-1 0 0,0 1-1,0-1 1,1 1 0,-1-1 0,0 1 0,0 0-1,1-1 1,-1 1 0,1 0 0,-1 0 0,1 0-1,-2 2 1,-21 20-232,13-11 83,7-8 125,1-1 0,1 1 0,-1 0 0,0 0 0,1 0 0,0 0 0,0 0 0,0 1 0,0-1 0,1 1 0,-1-1 0,1 1 0,1-1 0,-2 9 0,-1 7 101,-1-6-32,0 9 16,6-7-23,0 0 1,7 27-1,-7-37-33,1-1 0,-1 1 0,1-1-1,1 0 1,-1 1 0,1-1 0,-1-1 0,1 1 0,9 7 0,-12-11-8,1 2 25,1 0-1,0 0 1,0-1 0,0 1 0,1-1-1,-1 1 1,1-1 0,-1 0 0,1 0-1,0-1 1,0 1 0,-1-1-1,1 0 1,0 0 0,0 0 0,1 0-1,-1-1 1,0 1 0,6-1 0,-9 0-8,1 0 1,0 0 0,0-1-1,0 1 1,0 0 0,0-1-1,-1 1 1,1-1 0,0 1-1,2-2 1,-4 2-13,1-1 1,0 1-1,-1-1 0,1 1 0,-1-1 0,1 1 1,-1-1-1,1 1 0,-1-1 0,1 0 1,-1 1-1,0-1 0,1 0 0,-1 1 0,0-1 1,0 0-1,1-1 0,-1-1 13,0 0 1,0 0-1,0 0 0,-1-1 1,1 1-1,-1 0 0,0 0 1,-2-5-1,-1-5 62,3 7-72,-1 0 1,0 0-1,0 0 0,-1 0 0,0 1 0,0-1 1,0 1-1,0 0 0,-6-6 0,3 3-37,0 0 1,1-1-1,0 0 0,0 0 0,1 0 1,0 0-1,1-1 0,0 1 0,0-1 0,1 0 1,-1-12-1,3 21-7,0-1 1,0 1-1,0 0 0,0-1 1,1 1-1,-1 0 0,0 0 1,1-1-1,-1 1 0,1 0 1,-1 0-1,1 0 0,0 0 1,-1-1-1,1 1 0,0 0 1,0 0-1,0 0 0,0 1 1,0-1-1,0 0 0,0 0 1,0 0-1,0 1 0,0-1 1,0 1-1,0-1 1,1 1-1,-1-1 0,2 0 1,4-2-172,24-13-377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0:07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32 187 1728,'13'0'560,"-13"0"-556,0 0 0,0 0 0,0 0 0,0 0 0,0 0 0,0 0 0,0 0 0,0 0 0,0 0 0,0 0 0,1 0 0,-1 0 0,0 0 0,0 0 0,0 0 0,0 0 0,0 0 0,0 0 0,0 0 0,0 0 0,0 0 0,0 0 0,0 0 0,1 0 1,-1 0-1,0 0 0,0 0 0,0 0 0,0 0 0,0 0 0,0 0 0,0-1 0,0 1 0,0 0 0,0 0 0,0 0 0,0 0 0,0 0 0,0 0 0,0 0 0,0 0 0,0 0 0,0 0 0,0 0 0,0-1 0,0 1 0,0 0 0,0 0 0,0 0 0,0 0 0,0 0 0,0 0 0,0 0 0,0 0 0,0 0 0,0-1 0,0 0 21,1 0 1,-1 0-1,0 0 0,0 0 0,0 0 1,0 0-1,0 0 0,0 0 0,0 0 0,-1-2 1,14 4 438,-10-2-352,3 1 46,12-1 598,-18 1-707,1 0-1,-1 0 1,0-1-1,1 1 1,-1 0-1,1 0 0,-1-1 1,0 1-1,1 0 1,-1-1-1,0 1 1,1 0-1,-1-1 1,0 1-1,0-1 0,1 1 1,-1 0-1,0-1 1,0 1-1,0-1 1,1 1-1,-1-1 0,0 1 1,0 0-1,0-1 1,0 1-1,0-1 1,0 1-1,0-2 0,-1 8 351,0-1-1,0 0 1,-1 0-1,-3 8 0,2-5-246,2-4-40,-1-1 0,1 1 0,-1 0-1,1-1 1,-1 1 0,-1-1-1,-2 4 1,-7 13 360,11-15-394,0-1 1,-1 1 0,2 0 0,-1 5-1,-1 5 62,-9 32 212,6 0-160,-5-1 16,4-2-91,0-19-70,5-19-25,-1 0-1,1 0 1,0 0-1,-1 8 1,2 4 458,3-18-240,-2 0-231,0-1-1,0 1 1,0 0 0,0-1 0,0 1-1,0-1 1,0 1 0,-1-1 0,1 1-1,0-1 1,0 0 0,0 1-1,-1-1 1,1 0 0,0 0 0,-1 0-1,1 1 1,-1-1 0,1 0 0,-1 0-1,1 0 1,-1 0 0,0 0-1,1 0 1,-1-2 0,9-36 28,-5 20 8,16-42-66,-14 43-29,-1 1 0,6-27 1,-9 25-4,-1 11 26,0 1 1,1 0-1,-1 0 0,1-1 0,1 1 0,3-8 1,36-53-238,-37 61 224,16-18-192,-21 24 224,1 1 0,-1-1 0,1 1 0,-1-1 0,1 0 0,0 1 0,-1-1 1,1 1-1,-1 0 0,1-1 0,0 1 0,-1-1 0,1 1 0,0 0 0,0 0 0,-1-1 0,1 1 0,0 0 0,0 0 0,0 0 1,-1 0-1,1 0 0,0 0 0,0 0 0,-1 0 0,1 0 0,0 0 0,0 0 0,-1 1 0,1-1 0,1 0 0,3 11-8,1-7 207,-5-3-171,0 0 0,-1-1 1,1 1-1,0 0 0,-1-1 1,1 1-1,0 0 0,-1 0 0,1-1 1,-1 1-1,0 0 0,1 0 1,-1 0-1,1 0 0,-1 0 0,0-1 1,0 1-1,1 2 0,3 7 61,-3-7-59,1 0-1,-1 0 0,0 0 0,0 0 1,0 0-1,-1 0 0,1 0 0,-1 0 0,1 6 1,-2 13 49,0-11-59,1 1 1,0-1-1,1 0 0,2 13 1,8 7 19,-9-19-11,-1-8-10,0 0 1,0-1-1,0 1 0,0 0 0,1-1 1,0 1-1,-1-1 0,5 6 1,-4-6 15,0-1 1,-1 1 0,1 1-1,0-1 1,-1 0-1,0 0 1,0 0 0,0 1-1,0-1 1,0 7 0,-1-10-26,0 0 1,0 1 0,0-1 0,0 0 0,0 0-1,0 0 1,0 0 0,0 0 0,0 0 0,0 0 0,0 0-1,0 0 1,0 0 0,0 1 0,0-1 0,0 0-1,0 0 1,0 0 0,0 0 0,0 0 0,0 0-1,0 0 1,0 0 0,0 0 0,0 0 0,1 0-1,-1 0 1,0 1 0,0-1 0,0 0 0,0 0-1,0 0 1,0 0 0,0 0 0,0 0 0,0 0-1,0 0 1,0 0 0,0 0 0,0 0 0,1 0 0,-1 0-1,0 0 1,0 0 0,0 0 0,0 0 0,0 0-1,0 0 1,0 0 0,0 0 0,0 0 0,0 0-1,1 0 1,-1 0 0,0 0 0,0 0 0,3 0 28,-1 0-19,0 0-1,-1 0 1,1 0-1,0 0 1,0 0-1,-1 0 1,1 0-1,0-1 1,0 1-1,-1 0 1,1-1 0,0 0-1,-1 1 1,1-1-1,-1 0 1,1 0-1,-1 0 1,1 0-1,-1 0 1,0 0-1,1-1 1,-1 1 0,0 0-1,2-3 1,4-9 120,0 0 1,6-17-1,9-18-268,9 4-80,-2 5 27,-24 31 164,1 1 0,0 0 0,9-9 0,-12 14 3,-1-1-1,0 1 1,1 1 0,-1-1 0,1 0 0,0 0 0,0 1 0,0 0-1,-1 0 1,1-1 0,0 2 0,1-1 0,-1 0 0,4 0 0,-7 4 320,0 0-225,-1 1-1,1 0 0,-1-1 0,0 1 1,0 0-1,-1-1 0,1 1 0,-1-1 1,-2 5-1,1-3 5,0 1 1,1-1-1,-1 0 0,-2 11 1,0 26 220,0-19-190,3-13-95,0 1 0,0 0 0,0 12 0,2-14 1,0 0 0,0 1-1,1-1 1,0 0-1,0 0 1,1 0 0,0 0-1,4 9 1,-6-18-1,1 1 0,-1-1 0,0 1 0,0-1 0,1 1 0,-1-1 0,0 0 0,0 1-1,1-1 1,-1 1 0,1-1 0,-1 0 0,0 1 0,1-1 0,-1 0 0,1 1 0,-1-1 0,0 0 0,1 0 0,0 1 0,3 1-169,0 0-1,0-1 1,0 1 0,0 0-1,1-1 1,-1 0 0,0 0-1,1-1 1,-1 1 0,0-1-1,1 0 1,-1 0 0,1 0-1,-1-1 1,7-1 0,-4-1-143,-1 0 0,1 0 1,-1-1-1,0 0 0,-1 0 1,7-5-1,-4 2-261,0 1 0,18-11 0,50-25-1300,-40 19 1288,10-3 772,95-39 0,-124 58 11,0 0 625,24-7 0,-28 11-423,-10 3-308,-1 0-1,0-1 0,1 1 1,-1-1-1,0 0 0,0 1 1,0-1-1,0 0 0,1 0 1,-1-1-1,-1 1 0,1 0 1,0-1-1,2-1 0,25-26 1304,-29 29-1400,0 0-1,0 0 0,0 0 1,0 0-1,0 0 1,0 0-1,0 0 0,1 0 1,-1 0-1,0 0 1,0-1-1,0 1 0,0 0 1,0 0-1,0 0 1,0 0-1,0 0 0,0 0 1,0 0-1,0 0 1,0-1-1,0 1 0,0 0 1,1 0-1,-1 0 1,0 0-1,0 0 0,0 0 1,0 0-1,0-1 0,0 1 1,0 0-1,0 0 1,-1 0-1,1 0 0,0 0 1,0 0-1,0-1 1,0 1-1,0 0 0,0 0 1,0 0-1,0 0 1,0 0-1,0 0 0,0 0 1,0 0-1,0 0 1,0-1-1,-1 1 0,1 0 1,0 0-1,0 0 0,0 0 1,0 0-1,0 0 1,-11-13 237,10 12-235,0-1 0,0 1 0,0 0 0,0 0 0,0 0 1,0 0-1,-1 0 0,1 0 0,0 0 0,-1 0 0,1 0 0,0 1 0,-1-1 0,1 1 1,-1-1-1,1 1 0,-1-1 0,0 1 0,1 0 0,-3 0 0,-7-1 48,-23 2 0,13-1 9,12 0-84,-1 0 0,1 1 0,0 0 0,-1 0 1,1 1-1,0 0 0,0 1 0,0-1 0,0 2 0,1-1 1,-1 2-1,-9 5 0,5-3-63,8-4 47,1-1 0,-1 1 0,1 0 0,-1 0 0,1 1 0,0-1 0,0 1 0,0 0 0,1 0 0,-4 6 0,0-3 2,3-2 22,0-1 0,1 1 0,-1 0 0,1 0-1,0 1 1,0-1 0,1 1 0,-1-1-1,1 1 1,0 0 0,1 0 0,0 0 0,-2 10-1,3-10 19,0-3-7,0 0 0,0-1-1,0 1 1,0 0 0,0 0 0,0-1-1,1 1 1,0 0 0,-1-1 0,1 1 0,0-1-1,0 1 1,0-1 0,1 1 0,-1-1 0,0 0-1,1 0 1,2 3 0,-3-4-3,0 0 0,0 0 0,0 0-1,0-1 1,0 1 0,0 0 0,0-1 0,0 1 0,0-1 0,0 1 0,0-1-1,0 1 1,1-1 0,-1 0 0,0 1 0,0-1 0,0 0 0,1 0 0,-1 0-1,0 0 1,0 0 0,1 0 0,-1-1 0,0 1 0,0 0 0,0-1-1,1 1 1,-1 0 0,2-2 0,8-1-24,64-13-540,-68 15 512,1-1 0,-1-1 1,0 1-1,0-1 0,-1 0 0,1-1 1,-1 1-1,1-1 0,-1 0 0,8-8 1,0 1-8,-13 11 57,4-4-22,0 0-1,0 0 0,0 0 1,0-1-1,-1 0 0,1 0 1,4-8-1,-4 2 0,-5 10 22,0 0 0,1 0 0,-1 0 0,1 0 1,-1 0-1,1 0 0,-1 0 0,1 0 0,0 0 0,0 0 0,-1 0 0,1 0 0,0 0 1,0 1-1,0-1 0,0 0 0,1-1 0,4-1-106,-3 2 65,-1 0 0,1 0 0,-1-1-1,1 1 1,0 1 0,3-2 0,-5 2 35,0 0 0,0 0 0,0 0 1,0 0-1,0 1 0,0-1 0,0 0 0,0 1 0,0-1 0,0 0 0,0 1 0,0-1 0,0 1 0,0-1 1,-1 1-1,1 0 0,0-1 0,0 1 0,0 1 0,12 10-39,-6-6 111,-1 0-1,0 1 1,9 11-1,-12-13-51,0 0 0,1-1 0,0 0 0,0 1 0,0-1 0,0-1 0,0 1 0,1-1 0,0 1 0,-1-1 0,1-1 0,1 1 0,-1-1 0,0 0 0,8 2 0,-5-2 47,0-1 0,0-1-1,16 0 1,-12 0 79,-10 0-146,0 0-1,0 0 1,0 0-1,0-1 0,0 1 1,0-1-1,0 1 1,0-1-1,-1 0 1,1 0-1,0 1 1,0-1-1,0 0 1,-1-1-1,1 1 1,-1 0-1,1 0 1,-1-1-1,1 1 1,1-3-1,7-6-189,83-57-1256,-81 56 1399,-1 0 0,-1 0-1,0-1 1,9-15 0,-5 8 124,1-2 56,-1 0-1,22-46 1,-36 67-123,9-18 405,-6 13-276,0 0 0,0 1 0,-1-2 0,1 1 0,-2 0 0,1 0 1,0-1-1,-1 1 0,1-6 0,-2 9 68,-3 4-31,-3 4 0,-7 6-103,1 1-1,0 1 1,0 0 0,-11 20 0,4-3 70,7-14-375,2 2 1,-1-1 0,-12 35 0,11-22-347,-5 16-1310,15-34 1400,2-11 274,-1 0-1,1 1 1,-1-1-1,1 0 1,-1 0-1,0 1 0,0-1 1,0 0-1,0 0 1,0 0-1,0 0 1,-1 0-1,1 0 0,-3 1 1,-11 13-1440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0:07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0 198 3808,'0'-50'1712,"0"49"-1666,0 0 1,0 0-1,0 0 0,1-1 1,-1 1-1,0 0 1,0 0-1,1 0 0,-1 0 1,1 0-1,-1 0 1,1 0-1,0 0 0,-1 0 1,1 0-1,0 0 0,0 0 1,-1 0-1,1 0 1,0 1-1,0-1 0,0 0 1,0 1-1,0-1 1,0 1-1,0-1 0,0 1 1,0-1-1,0 1 1,2-1-1,6-3 276,-5 2-163,-1 0-73,0 1 0,1-1 0,-1 1-1,1 0 1,-1 0 0,1 0 0,-1 0 0,1 1 0,-1-1-1,1 1 1,6 0 0,57 1 361,126-5-35,-151 0-342,56-5 89,-70 10-89,-10 0-8,1-1 0,25-4 0,0-6 87,-12 4 49,-12-4 362,-8 7-356,-11 3-172,0 0 1,0 0-1,-1 0 1,1 0 0,0-1-1,0 1 1,0 0-1,0-1 1,0 1-1,0-1 1,-1 1-1,1-1 1,0 1-1,0-1 1,-1 1-1,1-1 1,0 0-1,-1 1 1,1-1 0,-1 0-1,1 0 1,-1 0-1,1 1 1,-1-1-1,1 0 1,-1-1-1,11-11 352,-11 12-371,1 1 1,-1-1-1,0 1 0,1-1 0,-1 1 0,0-1 1,1 1-1,-1-1 0,0 1 0,0-1 0,0 0 0,0 1 1,1-1-1,-1 1 0,0-1 0,0 0 0,0 1 0,0-1 1,0 1-1,0-1 0,-1 0 0,1 1 0,0-1 0,0 1 1,-1-2-1,1 2 2,1 0-34,-1-1 0,0 1 0,0-1 0,0 1 1,0-1-1,0 1 0,0-1 0,0 1 1,0-1-1,0 1 0,0-1 0,0 1 0,0-1 1,0 1-1,-1-1 0,1 1 0,0-1 0,0 1 1,0-1-1,-1 1 0,1-1 0,0 1 1,-1 0-1,1-1 0,-1 0 0,-6 7-557,4-4 393,3-2 77,0 1 0,-1 0 0,1-1 0,-1 1 0,1-1 0,0 1 0,0-1 0,-1 1 0,1 0 0,0-1 0,0 1 0,0 0 0,0-1 0,0 1 0,-1 0 0,1-1 1,0 1-1,1 0 0,-1-1 0,0 1 0,0 0 0,0-1 0,0 2 0,1 0-418,-1 0 371,0-1 0,0 1 0,-1-1-1,1 1 1,0 0 0,-1-1 0,1 1 0,-1-1-1,0 0 1,1 1 0,-1-1 0,-1 2 0,-4 10-682,1 13 136,-11 10 544,12-25 459,2-8-159,1 0 0,0 0 0,0 0 1,0 0-1,0 0 0,0 0 0,1 1 1,-1 4-1,1-4 34,0-1 1,-1 0-1,1 1 1,-1-1-1,0 0 0,0 0 1,0 0-1,0 0 1,-1 0-1,-1 3 1,1-2 43,2-3-137,-1-1-1,1 1 1,-1-1 0,1 1 0,0 0-1,-1-1 1,1 1 0,0 0-1,0-1 1,-1 1 0,1 0-1,0-1 1,0 1 0,0 0-1,0 0 1,0-1 0,0 1 0,0 0-1,0 1 1,2 6 579,-2 3-468,0-9-96,2-4-53,2-1-43,-1 0 0,1 1 1,0 0-1,0 0 0,0 0 0,0 0 0,1 1 0,-1-1 0,0 1 0,8-1 0,30-10 78,-5-6 46,-23 11-136,-1 1 0,1 0-1,0 1 1,0 1 0,20-5-1,-15 7-30,19-3 12,11-16 128,-19 15-56,-16 4-50,3-2-34,24-11 0,-21 8 253,-16 6-106,-1 0-1,1 1 1,-1-1 0,1 1-1,4 0 1,-4 0 456,-13 0-262,4 3-122,-13 9 19,14-10-202,0 0-1,0 0 0,0 1 1,-6 5-1,2-1-33,5-4 16,0 0-1,-1 0 0,1 1 0,1-1 1,-4 5-1,-9 23-48,14-29 66,0 0 1,0 0 0,1 0-1,-1 1 1,1-1 0,-1 0-1,1 0 1,0 0 0,0 1-1,0-1 1,0 0 0,0 0 0,1 1-1,-1-1 1,1 0 0,-1 0-1,1 0 1,0 0 0,0 0-1,0 0 1,0 0 0,0 0-1,0 0 1,1 0 0,-1-1 0,0 1-1,1 0 1,0-1 0,1 2-1,3 1 10,0 0 0,1 0-1,-1-1 1,1 0 0,0 0-1,0-1 1,-1 0 0,2 0-1,-1 0 1,0-1 0,10 0-1,14-1-358,0 0 86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0:08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375 77 3232,'0'-3'453,"1"1"-282,-1 0 1,0 0-1,0 0 0,1 1 1,-1-1-1,0 0 1,0 0-1,-1 0 0,1 0 1,0 0-1,-1 0 1,1 1-1,-1-1 0,-1-3 1,-2 1 165,2 1-121,-1 0 1,0 1-1,0-1 1,0 1 0,0-1-1,0 1 1,-4-2-1,-19-1 13,12-1-149,11 5-55,1 0 0,-1 0 0,1 0 0,-1 1 0,1-1-1,-1 1 1,-4-1 0,5 1-19,0 1 0,1-1 0,-1 1 0,0-1 0,1 1 0,-1-1 0,1 1-1,-1 0 1,1 0 0,-1 0 0,1 0 0,-1 0 0,1 0 0,0 0 0,-2 2 0,-1 2-71,0-1-1,0 0 1,0 1 0,-4 6 0,7-9 36,0 0 1,0 1-1,0-1 1,0 1-1,1-1 1,-1 1-1,1 0 0,-1-1 1,1 1-1,0 3 1,0 3-44,2 30-74,-2-37 148,1 1 0,0-1 0,0 0 0,-1 1 0,1-1 0,1 0 0,-1 0 0,0 0 0,0 0 0,1 0 0,0 0 0,1 2 0,41 30 318,-36-26-100,-6-7-139,0 0 1,0 1 0,0-1-1,-1 1 1,1 0-1,-1-1 1,0 1 0,1 0-1,-1 0 1,0 0-1,0 0 1,0 0 0,0 0-1,0 0 1,-1 0 0,1 1-1,0-1 1,-1 3-1,0-3-36,0-1-1,0-1 1,0 1-1,-1 0 1,1 0-1,-1 0 1,1 0-1,0 0 1,-1 0-1,0 0 1,1 0-1,-1 0 0,1-1 1,-1 1-1,0 0 1,0-1-1,1 1 1,-1 0-1,0-1 1,0 1-1,0-1 1,0 1-1,0-1 1,0 1-1,-1-1 1,-30 9 259,32-9-303,-19 3 76,0-2 1,0 0-1,-29-2 1,0 0-36,39 1-264,-1 0 1,1-1 0,0 0-1,0-1 1,0 1 0,0-2-1,-16-5 1,23 7 67,-1-1 0,0 0 0,1 1 0,-1-1 1,1 0-1,-3-4 0,5 6 154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0:09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48 342 5888,'-18'36'2661,"11"-25"-2425,3-5-110,1-1 0,0 1 1,0 0-1,-4 11 1,6-16-126,1 0 0,0 0 0,-1 0 0,1 0 0,0 1 1,0-1-1,0 0 0,0 0 0,0 0 0,0 0 0,0 1 0,0-1 1,0 0-1,1 0 0,-1 0 0,0 0 0,1 1 0,-1-1 1,1 0-1,-1 0 0,1 0 0,0 0 0,-1 0 0,1 0 0,0-1 1,0 1-1,0 0 0,-1 0 0,1 0 0,0-1 0,0 1 0,0 0 1,2 0-1,5 2 30,-1 0-1,1 0 1,12 3 0,-16-6-85,4 2-195,1-1 1,-1 0-1,0-1 0,16 0 1,-1-1-237,2 2-278,-6-1-3,-1 0 0,27-4 0,4-6-413,-26 8 848,-15 1 314,-1 1-1,0-1 1,0 0 0,1-1 0,-1 0-1,0 0 1,10-5 0,12-6 198,-24 11-124,6-3 72,-11 5-122,1-1 1,-1 1-1,0 0 0,0-1 0,0 1 0,0-1 1,0 1-1,0-1 0,0 1 0,0-1 1,0 1-1,0 0 0,0-1 0,0 1 0,0-1 1,0 1-1,0-1 0,0 1 0,0 0 0,0-1 1,-1 1-1,1-1 0,0 1 0,0 0 0,-1-1 1,-9-12 482,10 13-469,-1-1-1,1 1 0,0 0 0,0 0 1,-1-1-1,1 1 0,0 0 1,0 0-1,-1 0 0,1 0 1,0-1-1,-1 1 0,1 0 1,0 0-1,-1 0 0,1 0 0,0 0 1,0 0-1,-1 0 0,1 0 1,0 0-1,-1 0 0,1 0 1,0 0-1,-1 0 0,-1 0 83,-1 0 0,1 0 0,0 0-1,-1 1 1,1-1 0,0 1 0,-1-1 0,1 1-1,0 0 1,0 0 0,0 0 0,0 0 0,-1 0 0,2 0-1,-1 0 1,0 1 0,-3 2 0,-15 11 676,17-12-706,0-1 0,-1 0-1,1 1 1,0-1 0,-5 7 0,4-3-18,1 0 1,0 0-1,0 0 1,0 0-1,1 0 1,-1 1-1,2 0 1,-3 8-1,-4 59 133,6-44-139,-2 11-5,-5 87 397,7-86-278,-9 53-1,8-73-131,2-9 58,-1-1 1,-1 0 0,-6 23 0,7-32-70,1 0 1,0 0-1,-1 0 0,0-1 1,0 1-1,0 0 1,0-1-1,0 1 1,0-1-1,-1 0 1,1 0-1,-1 0 0,1 0 1,-1 0-1,0 0 1,0-1-1,0 1 1,-4 0-1,-3 3 45,3-2-24,4-1-23,0 0 0,0-1-1,0 1 1,0-1 0,0 0 0,-1 0-1,1 0 1,0 0 0,-1-1 0,1 1-1,-1-1 1,-5 0 0,2 0-4,0 0-4,1 0 1,0 0-1,-1-1 1,1 0 0,-8-1-1,12 1-13,0 0 0,-1 0 0,1 0 0,0 0 0,0 0 0,0 0 0,0-1 0,0 1 0,0-1 0,0 1-1,0-1 1,0 0 0,1 0 0,-1 0 0,1 0 0,-1 0 0,1 0 0,0 0 0,-2-4 0,0-4-78,0 0 1,1 0-1,0 0 1,0 0-1,1 0 1,1 0-1,0-13 0,2-5-586,9-46 0,-8 61 496,0 0-1,1 0 0,1 0 0,0 1 0,0 0 1,1 0-1,14-20 0,-5 12-40,2 1-1,0 0 1,26-21-1,-19 20 173,1 1-1,32-19 0,58-26 208,-30 18 258,-65 34 304,18-16 1,-28 19-186,0 2 1,1-1-1,0 1 0,0 1 1,19-8-1,-29 13-460,1 1 0,-1-1 1,1 1-1,0 0 0,-1-1 0,1 1 1,0 0-1,0 0 0,-1 0 0,1 0 1,1 1-1,-2-1-48,0 0 1,-1 0-1,1 1 0,0-1 1,-1 0-1,1 1 1,-1-1-1,1 0 0,0 1 1,-1-1-1,1 1 0,-1-1 1,0 1-1,1-1 1,-1 1-1,1-1 0,-1 1 1,0 0-1,1 0 1,0 3 56,0-1 1,0 1-1,-1 0 0,0-1 1,1 1-1,-1 0 1,-1 7-1,0-8-81,1 1-1,0 0 0,0 0 1,1 0-1,0 6 1,5 3 28,-5-12-35,0 0 0,0 1 0,0-1 0,-1 1 0,1-1 0,-1 1 1,1-1-1,-1 1 0,0-1 0,1 1 0,-1-1 0,0 2 0,0 5 31,1 9 48,0-16-78,-1-1-1,0 1 1,1-1-1,-1 1 0,1-1 1,-1 0-1,0 1 1,1-1-1,-1 1 1,1-1-1,-1 0 0,1 0 1,-1 1-1,1-1 1,0 0-1,-1 0 1,1 0-1,-1 1 1,1-1-1,0 0 0,-1 0 1,1 0-1,-1 0 1,1 0-1,1 0 1,1 0 10,1 0-115,0 0 0,0 0 1,0 0-1,-1 0 0,1-1 0,0 1 0,0-1 0,-1 0 0,1 0 0,0 0 0,-1-1 1,1 1-1,-1-1 0,7-4 0,1-1-167,-5 3-41,0 1 1,0-1-1,9-9 0,29-21-787,-34 19 907,-9 13 154,0 0-1,0 0 1,1 0-1,-1 0 1,0 0 0,1 1-1,-1-1 1,1 1 0,-1-1-1,1 1 1,0-1-1,0 1 1,-1 0 0,5-2-1,23-3-200,-13 2 131,-12 2 100,0 1 0,0 0 0,0 0 0,1 0 0,-1 0 0,0 0 0,1 1 0,-1 0 0,1 0 0,-1 0 0,8 2 0,-8 0 18,0-1 1,0 1-1,-1 0 1,1 0-1,-1 1 0,1-1 1,4 5-1,-5-4 0,0-1-1,1 1 1,-1-1 0,1 0-1,-1 1 1,1-1-1,6 2 1,11 1 48,-14-3-43,0 0 1,0 0-1,10 5 0,-8-3 13,-7-2-16,1-1 0,0 1 0,0-1-1,0 0 1,0 0 0,0 0 0,0 0 0,0-1-1,0 1 1,0-1 0,6 0 0,48 11 308,-56-11-315,1-1-1,-1 1 1,1 0-1,-1 0 1,0-1-1,1 1 1,-1-1-1,0 0 1,2 0 0,-1 0-2,-1 0 0,1 1 0,-1-1 0,1 0 0,-1 1 0,1-1 0,0 1 0,-1 0 0,4-1 0,13 1 7,-9-1-90,0 1 1,0 0-1,0 1 1,12 2 0,31 23-225,21-8 288,-60-14 17,0 0 0,1-1 0,0-1 0,-1 0 0,1-1 0,0 0 0,19-2 0,-13 0-38,34 4 0,-34 1 16,9 0 54,3-9 125,-17 2-70,-2 1-38,-4 1-11,-1 0 0,0 0 0,0-1 0,1 0 0,-2-1 0,1 0 0,0 0 0,0-1-1,-1 0 1,9-6 0,-10 6-9,-2 1-9,0 0 0,0 0 0,0-1 0,0 1 0,-1-1 0,1 0 0,-1 0-1,0 0 1,0 0 0,2-5 0,11-28 38,-11 26-54,1 0-1,-1 0 0,6-23 0,-7 21-8,1-8-28,4-36 1,-6 40 2,-1-1 1,10-28 0,-8 34 39,-1 0 0,0 0 0,-1-1 0,0 1 0,0-18 0,-2 30-16,-1-4 91,1-1-1,1 0 1,-1 1 0,2-9-1,6-2 225,-11 13-223,-4 9 8,4-2-52,1 0-1,0 1 1,0-1-1,0 1 1,1 0-1,-1 0 1,1 9-1,-3 6 21,-22 96-31,11-21 43,14-90-78,0-1-1,1 0 1,0 1-1,0-1 1,0 1-1,2 5 1,-1-5 3,1-1 1,0 1-1,0-1 0,4 7 1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0:10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16 297 2976,'-16'-16'2570,"29"17"-1918,-10-2-557,2 1-12,1 0 1,-1 0-1,1-1 0,-1 0 0,0 0 0,1-1 1,-1 0-1,0 0 0,9-4 0,-7 3-39,0 0 0,-1 1-1,1 0 1,0 0 0,1 1 0,12-2 0,-1 1 22,41-10 50,17-2-24,6 9 4,-43 1-22,125-5 236,-104 9-85,156-3 302,-50-7-532,14 4 32,-16 0 169,361-16 258,-250 6-390,105-2-67,232-13 49,-249 5 34,664-16-16,-815 35-149,-175 5 73,379-9-56,58 8 121,-26 3 0,-48-1 9,754 5 228,-572 9-164,-31 0-17,-17-8-56,-315-2-95,1147 4-1473,-874-17 11,-33 7-2325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0:36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78 3072,'-12'0'976,"11"0"-969,1 1 0,0-1-1,0 0 1,0 0 0,0 0 0,0 0 0,0 0 0,0 0-1,0 0 1,0 0 0,0 0 0,-1 0 0,1 0 0,0 0-1,0 0 1,0 0 0,0 0 0,0 0 0,0 0-1,0 0 1,0-1 0,0 1 0,0 0 0,0 0 0,-1 0-1,1 0 1,0 0 0,0 0 0,0 0 0,0 0 0,0 0-1,0 0 1,0 0 0,0 0 0,0 0 0,0 0 0,0 0-1,0-1 1,0 1 0,0 0 0,0 0 0,0 0 0,0 0-1,0 0 1,0 0 0,0 0 0,0 0 0,0 0 0,0 0-1,0-1 1,0 1 0,0 0 0,0 0 0,0 0 0,0 0-1,0 0 1,0-1 100,0 0 0,1 0 1,-1 0-1,0 0 0,0 0 0,0-1 0,0 1 0,0 0 1,-1 0-1,1-1 0,1 2-81,0 0-1,0 0 1,0 1 0,0-1-1,0 0 1,0 0 0,0 0-1,0 0 1,0-1 0,2 1-1,-1 0 82,-2 0 0,3 0 90,45 0 114,91-3 253,-110 0-488,15-2 33,44 0-1,-38 6-85,131-4 34,-126-1-35,158-5 31,-55 11-96,-7 9 22,94-9 95,1 1 193,-162 1-178,156 2 62,-149-11-123,101-3-13,198 8 171,-215-9-128,-132 5-41,38-3 28,103-4 6,-83 3 86,-18 1 25,47 7 638,-130 0-688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0:39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1 794 1408,'13'13'448,"-13"-13"-437,1 0 0,-1 1 0,1-1 0,-1 1 0,1-1 0,-1 0 0,1 0 0,-1 1-1,1-1 1,0 0 0,-1 0 0,1 0 0,-1 0 0,1 0 0,0 1 0,-1-1 0,1 0 0,-1 0 0,1 0 0,0-1 0,-1 1 0,1 0 0,-1 0 0,1 0 0,0-1 0,-1 1 19,13 1 478,-10-1-435,0 0 0,-1 1 0,1-1 0,0 0 0,0 0 0,0-1 0,0 1 0,-1-1 0,1 1 0,3-2 1,-1-9 123,6 5-163,-10 6-34,0-1 1,1 1-1,-1-1 1,0 1-1,0-1 1,-1 1-1,1-1 1,0 0 0,0 0-1,0 1 1,0-1-1,0 0 1,-1 0-1,1 0 1,0-1 0,2-3 10,-3 5-8,0-1 0,0 0 0,1 1 0,-1-1-1,0 0 1,1 1 0,-1-1 0,1 1 0,-1-1 0,0 1 0,1-1 0,-1 1 0,1-1 0,-1 1 0,1-1-1,0 1 1,-1 0 0,1-1 0,-1 1 0,1 0 0,1-1 0,3-1 2,-4 1-3,1-1 1,-1 1-1,1 0 1,-1-1-1,1 1 1,-1-1-1,0 1 1,0-1-1,0 0 1,0 0-1,0 0 1,1-2-1,0 1 9,-1 0-1,1 0 1,0 0 0,0 0-1,3-3 1,-3 3-23,1 0 0,-1 0 0,0 0 1,0-1-1,2-4 0,-2 5-9,0-1 0,0 1 0,0 0 0,0 0-1,4-4 1,-3 4 48,0 0 1,-1 0-1,1 0 0,-1 0 1,1 0-1,-1-1 0,0 1 0,0-1 1,-1 0-1,1 0 0,-1 1 1,2-7-1,2-5 146,2-2-67,1 0 0,0 1 1,12-16-1,12-24-8,-25 45-41,0 0 0,1 0 0,0 0-1,1 1 1,14-13 0,-22 21-49,0 1 0,1 0-1,-1-1 1,0 1 0,0 0 0,1 0-1,-1 0 1,1 0 0,-1 1 0,1-1-1,-1 0 1,1 0 0,-1 1-1,1-1 1,0 1 0,-1 0 0,1-1-1,0 1 1,1 0 0,-2 0 2,0 0 0,0 0 0,0 0 0,-1-1 0,1 1 1,0 0-1,0 0 0,-1-1 0,1 1 0,0 0 0,-1-1 0,1 1 0,0 0 0,-1-1 0,1 1 1,0-1-1,-1 0 0,1 1 0,-1-1 0,1 1 0,0-2 0,-1 2-4,0-1 1,0 1-1,1 0 0,-1-1 0,0 1 0,0 0 1,1-1-1,-1 1 0,0 0 0,1-1 0,-1 1 1,1 0-1,-1-1 0,0 1 0,1 0 0,-1 0 1,1 0-1,-1-1 0,1 1 0,-1 0 0,1 0 1,-1 0-1,0 0 0,1 0 0,-1 0 0,1 0 0,-1 0 1,1 0-1,-1 0 0,1 0 0,-1 0 0,1 0 1,-1 1-1,1-1 0,-1 0 0,0 0 0,1 0 1,0 1-1,12 9 95,-13-9-99,0-1 1,0 0-1,1 1 0,-1-1 0,0 0 0,1 1 0,-1-1 1,0 0-1,1 0 0,-1 1 0,0-1 0,1 0 1,-1 0-1,1 0 0,-1 0 0,0 1 0,1-1 0,-1 0 1,1 0-1,-1 0 0,1 0 0,-1 0 0,0 0 1,1 0-1,-1 0 0,1 0 0,4 1-8,-4 0-1,0 1 0,-1 0 0,1 0 0,0 0 0,-1 0 0,0 0 0,1 0 0,-1 0 0,0 0 0,0 0-1,-1 3 1,2 13 2,6 9 39,12 55 97,-13-45-103,-3-15-50,7 25 0,-5-26 34,4 36 0,-5-28 44,6 12 51,-5 11 90,6-13-90,-8-19-95,-3-15-17,1 0-1,-1 0 1,1 1-1,1-1 1,-1 0-1,1 0 1,0 0-1,4 7 0,-4-10 0,0 1 0,-1 0-1,1 0 1,0 0 0,-1-1-1,0 1 1,0 0 0,0 1 0,0-1-1,0 0 1,-1 0 0,1 0-1,-1 0 1,0 1 0,0-1-1,0 4 1,-1 3 81,1-9-63,0-1 0,1 1 0,-1 0 0,0 0 0,0-1 0,0 1 0,0 0 0,1-1-1,-1 1 1,0 0 0,0-1 0,1 1 0,-1 0 0,1-1 0,-1 1 0,1 0-1,-1-1 1,1 1 0,-1-1 0,1 1 0,-1-1 0,1 1 0,0-1 0,-1 0 0,1 1-1,-1-1 1,1 0 0,0 1 0,0-1 0,-1 0 0,1 0 0,0 0 0,0 0-1,-1 1 1,1-1 0,0 0 0,-1 0 0,1-1 0,0 1 0,0 0 0,-1 0 0,1 0-1,0 0 1,0-1 0,-1 1 0,1 0 0,0 0 0,-1-1 0,1 1 0,0-1-1,-1 1 1,1-1 0,-1 1 0,1-1 0,-1 1 0,2-2 0,6-7 64,-1-1-1,0-1 1,0 1 0,8-20-1,-10 4 59,-3 17-125,0 0 0,1 0 1,6-13-1,0 6-12,-7 12 3,1 0-1,-1 1 1,0-1 0,0-1-1,1-3 1,-1-2 8,0 0 1,0-15 0,0 2 7,12-54 2,-2 14-57,-11 50 33,4-33-81,1 0 0,15-52 0,-12 69-19,23-54-1,-27 73 72,0 1 0,0-1 0,1 2 0,0-1 0,0 0 0,1 1 0,0 1 0,15-13 0,-11 11-31,24-13-1,-33 21 70,0 0-1,-1 0 1,1 1 0,0-1 0,0 1-1,0 0 1,0-1 0,0 1-1,-1 0 1,1 0 0,0 0-1,0 0 1,0 1 0,0-1-1,0 0 1,-1 1 0,1-1-1,0 1 1,0 0 0,-1-1-1,1 1 1,0 0 0,-1 0 0,4 3-1,-1-1-6,-1 0 0,1 1 1,-1-1-1,0 1 0,0 0 0,0 0 0,-1 0 0,3 5 0,2 6 34,0 1 0,-2 0 0,0 1 0,6 29 0,1 68 184,-9-73-151,1 6-2,5 93 22,-9 293 103,1-404-125,6 33 0,-4-36-34,1 29 0,-4-55-21,0 0-1,0 0 0,0 0 1,0 0-1,0 0 0,0 0 1,0 0-1,0 0 0,0 1 1,0-1-1,0 0 0,0 0 1,0 0-1,0 0 0,0 0 1,0 0-1,0 0 0,0 0 1,0 0-1,0 0 0,0 1 1,0-1-1,0 0 0,0 0 1,0 0-1,0 0 0,0 0 1,0 0-1,0 0 0,1 0 1,-1 0-1,0 0 0,0 0 1,0 0-1,0 0 0,0 0 1,0 0-1,0 0 0,0 0 1,0 0-1,0 1 0,0-1 1,1 0-1,-1 0 0,0 0 1,0 0-1,0 0 0,0 0 1,0 0-1,0 0 0,0 0 1,0 0-1,0-1 0,0 1 1,0 0-1,1 0 0,0 0 4,0 0-1,0 0 0,0 0 0,0 0 0,0-1 0,0 1 1,-1 0-1,1-1 0,0 1 0,0-1 0,0 1 1,0-1-1,0 1 0,-1-1 0,1 1 0,0-1 0,0 0 1,-1 0-1,1 1 0,0-1 0,-1 0 0,1 0 1,-1 0-1,1 0 0,-1 1 0,0-1 0,1-2 0,1-4 38,0 1 0,0-1 0,0-10 0,2-9 5,20-37-88,-15 29-211,10-65 0,-13 64 3,40-277-753,-11 148 984,-7 48-84,-21 87 51,1 1 0,1 0 0,1 0 0,2 1 0,20-33 0,-2 2 179,-20 36-35,25-36-1,-1 11-80,-34 47-15,0-1 0,1 1-1,-1 0 1,0 0 0,1-1 0,-1 1-1,0 0 1,1 0 0,-1-1 0,1 1-1,-1 0 1,0 0 0,1 0 0,-1 0-1,1 0 1,-1-1 0,1 1 0,-1 0-1,1 0 1,-1 0 0,0 0 0,1 0-1,-1 0 1,1 1 0,-1-1 0,1 0-1,-1 0 1,1 0 0,-1 0 0,0 0-1,1 1 1,-1-1 0,1 0 0,-1 0-1,0 1 1,1-1 0,-1 0 0,1 1-1,12 17 129,-9-10-68,3 0-17,-4-4-25,0-1 0,-1 1 0,1-1 0,3 9-1,-5-7 1,1-1 0,-1 1-1,0 0 1,0 5 0,1 5 21,26 128-19,-13 33-57,-12-121 35,8 72 11,-6 6 38,0-59-14,3 72 172,-8-104-127,3 0-1,10 59 0,1-15-23,5 20 317,-18-103-345,0 0 1,0-1-1,0 1 0,0 0 1,0-1-1,4 5 1,-3-9 75,0 2-92,-1-1 0,1 0 0,0-1 0,-1 1 0,0 0 0,1 0 0,-1-1 0,0 1 0,2-2 0,0-3-9,-1-1 1,1 1-1,-1-1 0,-1 1 1,1-1-1,-1 0 0,0 0 0,0-10 1,1-7-13,8-35-67,6-53-92,-11-2-124,6-1 80,-8 58 106,12-117-101,-11 142 201,3-18 8,16-57 0,21-47-343,-43 147 326,1-1 0,0 1-1,0 0 1,1 0-1,0 0 1,0 0-1,1 0 1,0 0-1,0 1 1,0 0 0,10-11-1,-7 10 44,0 1 0,1-1 0,0 2 0,12-9 0,-18 13-21,0 0 1,0 0 0,0 0-1,0 0 1,1 0-1,-1 0 1,0 1 0,0-1-1,1 1 1,-1-1 0,0 1-1,1 0 1,-1 0-1,1 0 1,-1 0 0,0 0-1,1 1 1,-1-1-1,0 1 1,1-1 0,-1 1-1,0 0 1,3 1-1,-2 2 0,1-1 0,-1 1 0,0 0 0,0 0 0,-1 0 0,1 1 0,-1-1 0,0 0 0,0 1-1,1 5 1,3 4 15,5 14 24,-1 0 0,-2 0 1,7 42-1,4 33 40,-11-66-60,7 36-2,-9-1-43,-4-35 3,11 75 24,0-9 125,-6-22-26,4 100 177,-11-169-260,1 0 0,0-1 0,1 0 0,0 1 0,0-1 0,2 0 0,4 13 0,0 0 188,0-9-20,-8-15-189,0 0 1,0 0 0,0 0-1,0 0 1,0 0-1,0 1 1,1-1-1,-1 0 1,0 0-1,0 0 1,0 0 0,0 0-1,0 0 1,0 0-1,1 0 1,-1 0-1,0 0 1,0 0 0,0 0-1,0 0 1,0 0-1,0 0 1,1 0-1,-1 0 1,0 0 0,0 0-1,0 0 1,0 0-1,0 0 1,1 0-1,-1 0 1,0 0 0,0 0-1,0 0 1,0-1-1,0 1 1,0 0-1,0 0 1,0 0 0,1 0-1,-1 0 1,0 0-1,0 0 1,0 0-1,0-1 1,0 1 0,0 0-1,2-4 16,-1 0 0,0 0 0,1 0 1,0-6-1,-2 6-18,29-108-21,18-191-977,-30 186 711,10-96 164,-25 176 73,0 10-17,1-1 0,8-36 0,-9 57 61,1-9 1,2 0 0,0 0 0,11-23-1,-16 39 10,2-4 28,0 0-1,0 1 1,1-1-1,-1 1 1,4-5-1,-5 8-22,-1-1 0,1 0 0,0 1-1,-1-1 1,1 1 0,0-1 0,-1 1 0,1 0-1,0-1 1,-1 1 0,1-1 0,0 1-1,0 0 1,0 0 0,-1 0 0,1-1 0,0 1-1,0 0 1,0 0 0,-1 0 0,1 0-1,0 0 1,0 0 0,0 1 0,-1-1 0,1 0-1,0 0 1,0 0 0,0 1 0,-1-1-1,1 1 1,0-1 0,-1 0 0,1 1 0,0-1-1,-1 1 1,1-1 0,0 1 0,0 0-1,3 5 21,-1 0 0,0 0-1,0 0 1,0 0 0,0 0-1,-1 0 1,0 1 0,-1-1-1,2 10 1,1 2 31,1 7 55,4 46 0,-2-9 34,14 45 21,-14-29 34,6 33-24,2-22-302,-8-38 161,2 0-1,2 0 1,25 66-1,-23-78 101,-13-38-105,1 1 0,-1-1-1,1 1 1,-1-1 0,1 1 0,0-1 0,-1 1 0,1-1-1,2 3 1,-3-4-30,0 1 0,0-1-1,1 0 1,-1 0 0,0 0 0,0 0-1,0 0 1,0 0 0,1 0-1,-1 0 1,0 0 0,0 0 0,1 0-1,-1 0 1,0 0 0,0 0 0,0 0-1,1 0 1,-1 0 0,0 0 0,0 0-1,0 0 1,1 0 0,-1 0-1,0 0 1,0 0 0,0 0 0,1 0-1,-1 0 1,0-1 0,0 1 0,0 0-1,0 0 1,1 0 0,-1 0-1,0-1 1,0 1 0,0 0 0,0 0-1,0 0 1,3-5 3,0 0-1,-1 0 0,0 0 1,2-7-1,1-1 4,2-10 13,-1-1-1,-1 0 0,2-29 0,-3 26-20,-1 0 8,-1 10 1,1 0-1,0 1 1,1-1 0,1 1 0,8-19 0,0-1-158,5-14-96,-11 37 44,-6 10 141,0 0-1,0 0 1,1 0-1,-1 0 1,1 0-1,0 1 1,0-1-1,0 0 1,0 1-1,0 0 1,5-4-1,-5 5 45,1 0 0,-1 1 0,1-1 0,0 1 0,-1 0 0,1-1-1,0 1 1,-1 0 0,1 1 0,0-1 0,-1 0 0,1 1 0,4 1 0,4 11 14,12 5 5,-9 1 21,-10-13 3,0-1 1,0 1 0,6 5-1,1-1 4,-5-5-31,0 0 0,-1 1 0,0 0 0,6 9 0,-6-9-3,-4-4 21,0 0 1,0 0-1,1 0 1,-1 0 0,1 0-1,0-1 1,-1 1 0,1 0-1,0-1 1,0 0 0,0 1-1,0-1 1,4 2 0,-5-3-6,0 1 1,0 0-1,0 0 1,0-1-1,0 1 1,0 0-1,-1 0 1,1 0-1,0 0 1,0 0-1,-1 0 1,1 0-1,0 0 1,0 2-1,-1-2-5,0-1 1,0 1-1,1 0 0,-1 0 0,0-1 0,1 1 1,-1 0-1,1-1 0,-1 1 0,1-1 0,-1 1 0,1 0 1,-1-1-1,1 1 0,0-1 0,-1 1 0,1-1 1,0 0-1,-1 1 0,1-1 0,0 0 0,0 1 1,-1-1-1,1 0 0,0 0 0,0 0 0,0 0 1,1 0-1,-2 0-4,1 1 0,-1-1 0,1 0 0,-1 0 0,1 0 0,-1 0 0,1 0 0,-1 0 0,1 0 0,-1 0 0,1 0 0,-1-1 0,1 1 0,-1 0 1,1 0-1,-1 0 0,0 0 0,1-1 0,-1 1 0,1 0 0,-1-1 0,0 1 0,1 0 0,-1-1 0,1 1 0,-1 0 0,0-1 0,0 1 0,1 0 0,-1-1 0,1 0 0,3-6 73,2 3 50,-5 4-125,-1 0 1,1-1 0,-1 1-1,1 0 1,-1 0-1,0-1 1,1 1 0,-1 0-1,0-1 1,1 1 0,-1-1-1,0 1 1,1 0 0,-1-1-1,0 1 1,0-1-1,1 1 1,-1-1 0,0 1-1,0-1 1,0 1 0,0-1-1,0 1 1,0 0 0,0-1-1,0 1 1,0-1-1,0 1 1,0-1 0,0 1-1,0-2 1,0-76-789,3 81 608,7 7 123,-7-7 255,-3-3-20,0 0-38,0 0 21,28 0 384,-23-3-623,-2 2 63,-1-1-1,0 0 1,1 1 0,0 0 0,-1-1 0,1 1 0,0 0 0,-1 1 0,1-1 0,0 0 0,0 1 0,0 0-1,3-1 1,49 1 131,-29 1-186,159-1 504,-177 0-424,1-1 0,-1 0 1,0 0-1,11-4 1,-12 3-12,0 0 1,-1 1 0,1 0 0,7 0-1,49 1 861,-61 0-288,-2-3-208,3-7-64,-3 10-300,0-1-1,0 1 1,0 0-1,0 0 1,0 0 0,0-1-1,0 1 1,0 0-1,1 0 1,-1 0-1,0 0 1,0 0-1,0-1 1,0 1-1,0 0 1,0 0-1,1 0 1,-1 0-1,0 0 1,0 0 0,0 0-1,0 0 1,1-1-1,-1 1 1,0 0-1,0 0 1,0 0-1,1 0 1,-1 0-1,0 0 1,0 0-1,0 0 1,1 0 0,-1 0-1,0 0 1,0 0-1,0 0 1,0 1-1,1-1 1,-1 0-1,0 0 1,0 0-1,1 0 1,-2 0-3,1 0 1,0 0 0,0 0-1,0 1 1,0-1-1,-1 0 1,1 0-1,0 0 1,0 0-1,0 0 1,-1 0 0,1 0-1,0 0 1,0 0-1,0 0 1,0 0-1,-1 0 1,1 0-1,0 0 1,0 0-1,0 0 1,-1 0 0,1 0-1,0-1 1,0 1-1,0 0 1,0 0-1,-1 0 1,1 0-1,0 0 1,0 0 0,0 0-1,0-1 1,0 1-1,0 0 1,-1 0-1,1 0 1,0 0-1,0 0 1,0-1 0,0 1-1,0 0 1,0 0-1,-1-2-108,1 0 0,-1 1 0,1-1 1,-1 1-1,1-1 0,0 0 0,0 1 0,-1-1 0,1 1 0,0-1 0,1-3 0,-1-1-754,0-10-445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34:02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14 2080,'-13'-13'667,"12"14"-531,1 0 0,0-1 1,-1 1-1,1 0 0,0 0 1,-1 0-1,1 0 0,0 0 1,0 0-1,0 0 0,0 0 1,0 0-1,0 0 0,0 0 1,0 0-1,0 0-100,0-1-1,0 1 1,0-1 0,0 1 0,0-1 0,0 1 0,0-1-1,0 1 1,0-1 0,1 1 0,-1-1 0,0 1-1,0-1 1,0 1 0,1-1 0,-1 0 0,0 1-1,0-1 1,1 1 0,-1-1 0,0 0 0,1 1-1,-1-1 1,0 0 0,1 1 0,-1-1 0,1 0-1,-1 0 1,1 1 0,-1-1 0,0 0 0,1 0 0,-1 0-1,1 0 1,-1 0 0,1 0 0,-1 1 0,1-1-1,-1 0 1,1 0 0,0-1 0,2 1 652,-3 1-649,0 0 0,0 0 0,0 0 1,1-1-1,-1 1 0,0 0 0,1 0 0,-1-1 0,1 1 1,-1 0-1,0-1 0,1 1 0,-1 0 0,1-1 1,0 1-1,-1-1 0,1 1 0,0-1 0,-1 1 0,1-1 1,0 1-1,-1-1 0,1 1 0,0-1 0,0 0 1,-1 0-1,1 1 0,0-1 0,0 0 0,0 0 1,-1 0-1,1 0 0,1 0 0,7 1 107,0-1 0,13-1-1,-4 0-48,-15 1-80,0 0 1,1-1-1,-1 1 0,0-1 0,0 0 0,0 0 0,1 0 0,-1 0 0,0-1 0,2-1 1,-1 1-47,7-1-333,-7 3 46,6 0 324,4 0-3812,-1 0 1500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0:48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1007 2560,'0'0'832,"-3"-6"-517,0 2-259,2 1 28,-1 0 0,1 0 0,0 1-1,0-1 1,0 0 0,0 0-1,0 0 1,1 0 0,-1 0-1,1-1 1,0-3 0,0-5 177,-1 4 19,1 0 0,1 0 0,2-16 0,-2 18-166,2-6 75,0 1-1,-1-1 0,0 0 1,0-12-1,-2-1 12,7-34 0,-1 18-115,-1-40-10,5-10-59,-5 1 37,14-47 284,-12 87-98,-4 31-116,0 0 0,7-21-1,-9 36-101,0 1 0,-1-1 0,1 1 0,-1-1-1,1 0 1,-1 1 0,0-1 0,-1-5-1,0 2 476,1 70-352,8 48-58,0 6 4,-8 333 1003,0-452-1083,0 1-1,1 0 0,-1-1 0,0 1 0,1 0 0,-1 0 1,1-1-1,-1 1 0,1 0 0,0-2 0,7-15 2,-3-11-55,-2 13 12,0-1 1,7-17 0,31-111-238,-7 20 74,13-70-13,-32 125 186,-2 21 118,3-14 70,-14 48-121,-1 9-21,0 1 0,0-1 0,0 0 0,1 1 0,0-1 0,4-7 0,-6 11-41,1 1 0,-1 0 0,1-1 1,-1 1-1,0 0 0,0-1 0,1 1 0,-1-1 0,0 1 0,0 0 0,0-1 1,-1 1-1,1-3 0,-1 1-68,5 12 33,-3-6 55,0 0 1,1-1 0,-1 1 0,-1 0-1,1 0 1,0 0 0,-1 0 0,1 0-1,-1 0 1,0 0 0,0 0 0,0 0 0,-1 0-1,1 0 1,-1 0 0,-1 5 0,-2 15 33,1 10-9,3 48 0,0-39-41,0 251 167,-3-224-110,-3 0 0,-4-1 0,-18 69 0,10-28 143,5-52 357,14-71-596,1 0 0,0-1 0,1 1-1,4-15 1,25-65-688,-16 49 242,18-62-496,22-116-1,-35 106 787,3 21 203,-21 72 146,-2 0 0,-1-39 0,0 42 31,0-1-1,3-24 1,5 14 57,-3 1 6,-5 26-117,16 23 20,-13-13-144,-1-1-1,0 1 1,0 0-1,0 0 1,-1 0-1,1 0 1,-1 0-1,0 0 1,0 9-1,0-4 3,23 119 16,9 77 168,-29 29 136,-5-143-163,1-42 178,0-50-328,0 0 0,0 0 0,0 0 0,-1 0 0,1 1 0,0-1-1,0 0 1,0 0 0,0 0 0,0 1 0,0-1 0,0 0 0,0 0 0,0 0 0,0 1 0,0-1 0,0 0 0,0 0-1,0 0 1,0 1 0,1-1 0,-1 0 0,0 0 0,0 0 0,0 0 0,0 1 0,0-1 0,0 0 0,0 0 0,1 0-1,-1 0 1,0 1 0,0-1 0,0 0 0,0 0 0,1 0 0,-1 0 0,0 0 0,0 0 0,0 0 0,0 0 0,1 0-1,-1 0 1,0 0 0,0 1 0,0-1 0,1 0 0,8-7 33,-9 6-39,1 0 0,0 0 0,-1 1 1,0-1-1,1 0 0,-1 0 0,1 1 0,-1-1 0,0 0 1,0 0-1,1 0 0,-1 1 0,0-1 0,0-1 0,6-19-55,0 1-1,0 0 0,2-23 1,-3-33-140,8-11 35,0-10-111,-9 49 177,10-86-51,-2 58 165,-10 57 15,1-1-1,1 1 1,0-1 0,2 1 0,10-26 0,-11 35-38,-4 8 34,0 0 0,-1 0-1,1 1 1,0-1-1,0 0 1,0 1 0,0-1-1,1 1 1,1-2 0,-3 3-18,1-1 1,-1 1-1,1 0 1,0 0-1,-1 1 1,1-1-1,-1 0 1,1 0-1,0 0 1,-1 0-1,1 0 1,-1 1-1,1-1 1,0 0-1,-1 1 1,1-1-1,-1 0 1,1 1-1,-1-1 1,1 0-1,-1 1 1,0-1-1,1 1 1,-1-1-1,1 1 1,-1 0-1,3 2 15,0 1-1,0-1 1,-1 1-1,1 0 1,-1-1-1,0 1 1,0 0-1,0 0 0,-1 0 1,1 1-1,0 5 1,0 3-4,0 1 0,0 17-1,-1 2 24,11 60 31,2 14 5,-9 5-27,0-53-14,3 100 82,-5-58 98,3-43-93,1 43 244,-7-8 142,-3-81-367,3-12-143,0 0 0,0 0 0,0 0-1,0 0 1,0 0 0,0 1 0,-1-1-1,1 0 1,0 0 0,0 0 0,0 0 0,0 0-1,0 0 1,0 0 0,-1 0 0,1 0-1,0 0 1,0 0 0,0 0 0,0 0-1,0 0 1,-1 0 0,1 0 0,0 0-1,0 0 1,0 0 0,0 0 0,0 0-1,-1 0 1,1-1 0,0 1 0,0 0-1,0 0 1,0 0 0,0 0 0,0 0-1,0 0 1,-1 0 0,1 0 0,0-1-1,0 1 1,0 0 0,-1-2 4,0 0 1,0 0-1,0 0 0,0 0 1,0 0-1,1-1 1,-1 1-1,1 0 0,-1 0 1,1-1-1,0 1 1,0-4-1,1-13 26,5-24-1,0-1-78,-1-26-257,6 0 123,-9 41 179,4-26 46,-2 36-39,14-34 1,1-4-150,-15 40-2,1-2-38,0 0-1,9-21 1,-12 35-65,0 1 0,0-1 0,1 1 0,-1 0 0,1 0 0,0 0-1,0 0 1,0 0 0,1 1 0,-1-1 0,1 1 0,0 0 0,8-5-1,4 6-1184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0:48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31 125 2560,'-31'0'960,"31"0"-768,0 0-32,0 0 1888,16 0-1152,-1-16 480,17 16-800,-1-15 288,15 15-512,17-16-32,-16 1-192,-1-1 64,1 16-128,0-16-32,0 1 0,-16-1-2784,0 16 1504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0:48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5408,'-15'47'1984,"15"-47"-1536,0 93-128,0-46 448,0-16-480,0 16-32,15 0-160,-15 0 0,16-1-64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0:49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14 791 3072,'-13'13'976,"13"-13"-969,0 0-1,0 0 1,0 1 0,0-1 0,0 0-1,0 0 1,0 0 0,0 0 0,0 0-1,0 1 1,0-1 0,0 0 0,1 0-1,-1 0 1,0 0 0,0 0 0,0 0-1,0 0 1,0 1 0,0-1 0,0 0-1,1 0 1,-1 0 0,0 0 0,0 0-1,0 0 1,0 0 0,0 0 0,1 0-1,-1 0 1,0 0 0,0 0 0,0 0-1,0 0 1,1 0 0,-1 0 0,0 0-1,0 0 1,0 0 0,0 0 0,0 0-1,1 0 1,-1 0 0,0 0 0,8 0 3289,-9-42-1018,0 26-2285,1-1 0,0 1 0,4-23 0,5-21 211,11-59 136,0 42-174,4-20 47,-21 79-180,-2 7-3,1 1 0,0 0-1,1 0 1,4-12-1,9-17 147,-3 16-74,-8-1-92,2 19-18,-4 3 16,0-6 99,-3 23-278,-1-5 177,0-1-1,-4 15 0,-1 9 177,1 32-1,1-34-136,-5 106 91,9-98-89,1-6 18,-5 49-1,0-50-42,-5 55 42,8-54 28,0-25-73,1 0 0,0 0 1,0 0-1,1 0 0,3 15 1,-4-22-19,0 0 1,0 0-1,0-1 1,1 1-1,-1 0 1,0 0-1,1 0 1,-1-1-1,0 1 1,1 0-1,-1-1 1,1 1 0,-1 0-1,1-1 1,-1 1-1,1 0 1,0-1-1,-1 1 1,1-1-1,0 0 1,-1 1-1,1-1 1,0 1-1,0-1 1,0 0 0,-1 1-1,1-1 1,0 0-1,0 0 1,0 0-1,-1 0 1,1 0-1,0 0 1,0 0-1,0 0 1,0 0-1,-1 0 1,1 0-1,0 0 1,0-1 0,0 1-1,-1 0 1,1-1-1,0 1 1,0 0-1,-1-1 1,1 1-1,1-2 1,4-2-41,0-1-1,0 0 1,0 0 0,6-8 0,-5 5-91,12-13-202,-1 1 1,-1-2-1,-1-1 1,13-25-1,43-96-671,-46 94 763,31-46 1,14-26 174,-45 65 308,13-23 202,7-11 467,-44 88-890,-1 1 0,0 0 0,1 0 0,-1 0 1,1 0-1,0 0 0,-1 0 0,1 0 0,0 1 0,0-1 1,0 0-1,1 1 0,-1 0 0,0 0 0,3-2 1,-4 3-11,-1 0 0,1-1 0,0 1 0,0 0 0,0-1 0,0 1 1,0 0-1,0 0 0,0 0 0,0 0 0,0 0 0,-1 0 1,1 0-1,0 0 0,0 0 0,0 1 0,0-1 0,0 0 0,0 1 1,0-1-1,-1 0 0,1 1 0,0-1 0,0 1 0,0-1 0,-1 1 1,1 0-1,0-1 0,-1 1 0,1 0 0,-1-1 0,1 1 1,0 1-1,4 19 206,-1-9-164,-2-3-26,0 0-1,0 0 1,0 0-1,-1 0 0,-1 14 1,8 88 3,0 22 39,-8 361 293,0-492-343,-1 1-1,1 0 1,0-1-1,0 1 1,1-1-1,-1 1 1,1 0-1,-1-1 1,1 1 0,0-1-1,0 1 1,0-1-1,0 0 1,0 1-1,0-1 1,1 0-1,1 2 1,-3-3-18,0-1 1,0 0-1,0 0 1,0 0-1,0 0 1,0 0-1,0 0 0,0 0 1,0 1-1,1-1 1,-1 0-1,0 0 1,0 0-1,0 0 0,0 0 1,0 0-1,0 0 1,0 0-1,0 0 1,0 0-1,1 0 0,-1 0 1,0 0-1,0 0 1,0 0-1,0 0 1,0 0-1,0 0 0,1 0 1,-1 0-1,0 0 1,0 0-1,0 0 1,0 0-1,0 0 1,0 0-1,0 0 0,1 0 1,-1 0-1,0 0 1,0 0-1,0 0 1,0 0-1,0 0 0,0 0 1,0 0-1,0 0 1,1 0-1,-1-1 1,0 1-1,0 0 0,0 0 1,0 0-1,0 0 1,0 0-1,0-1 1,31-43 162,-17 25-199,-2-1 1,18-37-1,14-48-138,-19 41 146,66-120 16,-72 151 10,1 1 0,47-56 0,-20 33 0,-27 25 0,-13 19 0,0-1 0,1 1 0,15-16 0,-13 18 29,0 0 0,0 0 0,13-8 0,-20 16-18,0-1 0,0 1 0,0-1 0,0 1 0,0 0 0,0 0 0,0 0 1,5-1-1,-7 2-8,0 0 1,0 0-1,0 0 1,0 0-1,0 1 1,0-1-1,0 0 1,0 0-1,0 1 1,0-1-1,0 0 1,0 1-1,0-1 1,0 1-1,0-1 1,0 1-1,0 0 1,0-1-1,0 1 1,0 0 0,-1 0-1,1-1 1,0 1-1,0 1 1,6 8 58,-3-4-25,0 0 1,0 0 0,0 0 0,4 12-1,-4-4-44,0 1 1,-1-1-1,1 31 0,-1-13-3,18 84-5,0 12-119,-18-97 95,-1-3 165,11 56 0,16 51 397,-29-133-509,0 0 0,1 0 0,-1 0 0,1 0 0,-1 0 0,1 0 0,0 0 0,0-1 0,0 1 0,0 0 0,0 0 0,0-1 0,3 3 0,-3-3-23,0-1 0,0 0 0,0 0 0,0 0 0,0 0 0,0 0 0,0 0 0,0 0 0,0-1 0,-1 1 0,1 0 0,0 0 0,0-1 0,0 1 0,0-1 0,0 1 0,0-1 0,1 0 0,-1 0-6,2 0-9,-1 0 0,0 0 0,0 0 0,0 0 0,0-1-1,-1 1 1,1-1 0,0 1 0,-1-1 0,1 0 0,0 0 0,-1 1-1,0-1 1,0 0 0,2-4 0,2-2-32,13-22-84,136-221-504,-56 124 524,-28 39 53,-65 82 83,10-15 93,0 1 0,2 1-1,0 0 1,24-18 0,-37 34-70,0 0 1,1 1-1,-1 0 1,1 0-1,0 0 1,-1 0-1,10-1 0,-12 2-20,1 1-1,-1-1 0,0 1 0,0 0 0,0 0 0,1 0 0,-1 0 0,0 0 0,0 0 0,0 1 0,1-1 1,-1 1-1,0-1 0,0 1 0,0 0 0,0 0 0,0 0 0,0 0 0,2 2 0,-1 1 18,0-1-1,-1 1 1,0-1 0,0 1-1,0 0 1,0 0-1,1 6 1,11 42 139,-13-49-171,7 41 50,4 64-1,-1-5-26,21 55-27,-29-143 29,1 0 0,1-1 1,1 1-1,0-1 0,14 22 1,-19-32-46,1-1 0,0 1 0,0-1 0,0 0 0,1 0 0,-1 0 0,1 0 0,-1 0 0,1 0 0,0-1 0,0 1 0,0-1 0,1 0 0,-1 0 0,1 0 0,6 2 0,-6-2-80,1 0 0,0-1 0,1 0 0,-1 0 0,0 0 0,0-1 0,0 0 0,0 0 0,1 0 0,-1-1 0,0 1 0,0-1 0,0-1 0,0 1 0,0-1 0,0 1 0,-1-1 0,1-1 0,0 1 0,-1-1 0,1 0 0,-1 0 0,5-4 0,-1-1-135,1-1 0,-1 0 0,-1 0 0,11-16 1,25-50-451,24-63-25,-25 50 1199,5 5 1224,-44 76-1483,-2 5-190,-1 1 1,0 0-1,1 0 1,-1-1-1,1 1 0,0 0 1,-1 0-1,1 0 1,0 0-1,-1 0 0,1 0 1,0 0-1,0 0 1,0 0-1,0 0 0,0 0 1,0 1-1,0-1 1,0 0-1,1 1 1,-1-1-1,0 1 0,0-1 1,0 1-1,1 0 1,-1-1-1,0 1 0,1 0 1,-1 0-1,2 0 1,-1 0 20,0 0-42,0-1 1,0 1-1,0 0 1,0 0-1,-1 1 0,1-1 1,0 0-1,0 0 1,0 1-1,-1-1 0,1 1 1,0 0-1,-1 0 1,1-1-1,0 1 1,-1 0-1,1 0 0,-1 0 1,1 1-1,-1-1 1,0 0-1,1 1 0,-1-1 1,1 2-1,7 11 84,1-1 0,18 20-1,3-2 44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0:50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8 125 3552,'-7'0'875,"7"0"-79,19 0 534,32 0 111,36 0-401,119-16 0,124-31-485,-264 37-569,68-8-281,-56 13-687,-16-6-63,-15 6-1019,-42 4 1778,1-1 0,-1 0 1,0 0-1,8-4 0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0:51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47 4480,'-68'-34'2005,"48"24"-1557,15 8-1,4 4 23,1-1-436,1-1-1,-1 1 0,0-1 1,0 1-1,0 0 0,1-1 1,-1 1-1,0 0 0,1-1 1,-1 1-1,0-1 0,1 1 0,-1-1 1,1 1-1,-1-1 0,0 1 1,1-1-1,0 1 0,-1-1 1,1 0-1,-1 1 0,1-1 1,-1 0-1,1 0 0,0 1 1,-1-1-1,1 0 0,0 0 0,-1 0 1,1 0-1,0 0 0,-1 0 1,1 0-1,0 0 0,0 0 1,10 2 318,12 11 240,-6-5-208,27 6-1,-23-7-73,32 14 0,6 15 86,-27-15-120,-27-18-213,0 0 1,0 0 0,-1 0-1,0 1 1,0-1-1,0 1 1,0 0-1,0 1 1,-1-1-1,5 7 1,-6-8 1,0 0 0,0 0 1,-1 0-1,1 0 0,0 0 1,-1 1-1,0-1 1,1 6-1,-2-8-49,0 1-1,0-1 1,0 0 0,0 1 0,0-1-1,-1 0 1,1 0 0,0 1 0,-1-1 0,1 0-1,-1 0 1,1 0 0,-1 1 0,0-1-1,0 0 1,1 0 0,-1 0 0,0 0-1,0 0 1,0 0 0,0-1 0,0 1-1,0 0 1,0 0 0,0-1 0,-1 1-1,1 0 1,-2 0 0,-12 5-289,-1-1-1,0 0 1,-1-1-1,1 0 1,-1-2 0,-19 2-1,3-1-1337,-29 10-277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0:51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73 3136,'-13'-13'1429,"20"17"-1125,-1 0-1,1 0 0,-1-1 1,1 0-1,0 0 1,1 0-1,-1-1 0,14 3 1,23 4 108,1-1 0,0-2 0,70-1 0,65-20-197,-158 12-308,-10 2-177,0-2-1,-1 1 1,1-1 0,-1-1-1,0 0 1,14-7-1,22-8-2913,-42 17 2899,-4 2 276,1-1-1,-1 1 1,1-1-1,-1 0 1,0 1-1,1-1 1,-1 0 0,0 0-1,0 1 1,1-1-1,-1 0 1,0 0-1,0 0 1,0-1-1,0 1 1,0 0-1,-1 0 1,1-1 0,0 1-1,0 0 1,-1-1-1,1 1 1,0-3-1,-1 3 68,0 1 0,0-1 0,0 1 0,1-1 0,-1 1 0,0-1 0,0 1 0,0-1 0,0 1 0,-1-1 0,1 1 0,0-1 0,0 1 0,0-1 0,0 1 0,0-1 0,-1 1 0,1-1 0,0 1 0,0-1 0,-1 1 0,1 0 0,0-1-1,-1 1 1,1-1 0,0 1 0,-1 0 0,1-1 0,-1 1 0,1 0 0,0 0 0,-1-1 0,1 1 0,-1 0 0,1 0 0,-1 0 0,1-1 0,-1 1 0,1 0 0,-1 0 0,1 0 0,-1 0 0,1 0 0,-1 0 0,0 0 0,1 0-36,0 0 1,0 0 0,0 0-1,0 0 1,-1 0 0,1 0-1,0 0 1,0 0 0,0 0-1,0 0 1,0 0 0,0 0-1,0 0 1,0 0-1,0 0 1,0 0 0,-1 0-1,1 0 1,0 0 0,0 0-1,0 0 1,0 0 0,0 0-1,0 0 1,0 0 0,0 0-1,0 0 1,0 0-1,0 0 1,0 0 0,0 0-1,-1 0 1,1 0 0,0 0-1,0-1 1,0 1 0,0 0-1,0 0 1,0 0 0,0 0-1,0 0 1,0 0-1,0 0 1,0 0 0,0 0-1,0 0 1,0 0 0,0-1-1,0 1 1,0 0 0,0 0-1,0 0 1,0 0 0,0 0-1,0 0 1,0 0-1,0-7 964,0 14-393,0-7-584,0 0 0,0 0-1,0 0 1,0 0 0,0 0 0,0 0 0,0 0-1,0 0 1,0 0 0,0 1 0,0-1 0,0 0-1,0 0 1,0 0 0,0 0 0,0 0 0,0 0-1,0 0 1,0 0 0,0 0 0,0 0 0,0 0-1,0 1 1,0-1 0,0 0 0,1 0 0,-1 0-1,0 0 1,0 0 0,0 0 0,0 0-1,0 0 1,0 0 0,0 0 0,0 0 0,0 0-1,0 0 1,0 0 0,0 0 0,0 0 0,1 0-1,-1 0 1,0 0 0,0 0 0,0 0 0,0 0-1,0 0 1,0 0 0,0 0 0,0 0 0,0 0-1,0 0 1,1 0 0,-1 0 0,0 0 0,0 0-1,0 0 3,1 0-1,-1 0 1,1 0-1,-1 0 1,1 0-1,0 0 0,-1 0 1,1 0-1,-1 1 1,1-1-1,-1 0 1,0 0-1,1 0 0,-1 0 1,1 1-1,-1-1 1,1 0-1,-1 1 1,1-1-1,-1 0 0,0 1 1,1-1-1,-1 0 1,0 1-1,1-1 1,-1 1-1,0-1 1,0 1-1,1-1 0,-1 1 1,0-1-1,0 0 1,0 1-1,0-1 1,0 1-1,1-1 0,-1 1 1,0 0-1,0-1 1,0 1-1,0-1 1,-1 1-1,1-1 0,0 1 1,0 0-1,0 14 76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0:46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1 118 832,'9'-9'99,"-2"2"194,-1 0-1,1 0 1,11-7-1,-7 9-50,6-5 7,-16 9-240,-1 1 0,1-1-1,-1 1 1,1 0 0,-1-1 0,1 1 0,-1 0 0,1-1 0,-1 1-1,1 0 1,-1 0 0,1 0 0,0-1 0,-1 1 0,1 0 0,-1 0-1,1 0 1,0 0 0,-1 0 0,2 0 0,3 0 61,58-32 837,-50 22-918,-13 10 13,1-1 1,-1 1-1,1 0 1,-1-1-1,1 1 1,-1 0-1,1 0 0,-1-1 1,1 1-1,-1 0 1,1 0-1,0 0 1,-1 0-1,1 0 0,-1 0 1,1 0-1,-1 0 1,1 0-1,0 0 1,-1 0-1,1 0 1,-1 0-1,1 0 0,-1 0 1,1 1-1,0-1 1,-1 0-1,1 0 1,-1 1-1,1-1 1,0 1 6,28 15 34,-24-3-38,6 0 109,-10-12-98,1 1 0,0 0 0,-1-1-1,1 1 1,-1 0 0,0 0 0,1 0-1,1 4 1,-2-1 5,0 1 1,0-1-1,-1 0 0,0 1 0,0-1 1,0 6-1,-1 14 22,9 79 56,0 18-134,-8-76 16,2 95 60,3-94-22,3 93-60,-7-103 68,1 0 0,11 60-1,5 28 81,-7-81-59,-10-38-28,0 1 11,1 0-1,-1 0 1,4 7 0,-4-13-19,-1 0 1,0 0-1,1 0 0,0 0 1,-1 0-1,1 0 0,-1 0 1,1 0-1,0 0 0,0 0 1,-1 0-1,1-1 0,0 1 1,0 0-1,0-1 0,0 1 1,0 0-1,0-1 0,0 1 1,0-1-1,0 0 0,0 1 1,0-1-1,0 0 0,2 1 1,-2-2-5,0 1 0,0 0 0,0 0 0,0-1 0,0 1 0,0-1 0,0 1 0,0-1 0,-1 1 0,1-1 0,0 0 0,0 1 0,-1-1 0,1 0 0,0 0 0,-1 1 0,1-1 0,-1 0 1,1-1-1,12-21 58,-10 17-48,5-12 5,0 0-1,-1-1 1,-1 0-1,4-23 1,-3 13-24,5-36-115,3-70-1,-13 109 94,19-244-62,-8 183 17,0 7 51,-11 52 50,-2 19-14,1 0 0,0 1 0,0-1 1,1 0-1,0 0 0,1 1 0,5-14 0,9-7 75,-10 18-36,0-1-1,7-17 1,-12 22-27,0 1 11,1 1-1,-1-1 1,7-9-1,17-8 98,-6 0 21,-3 17-75,-8 4-32,-5 0-15,-1 1 1,1 0-1,-1 0 0,1 1 0,4-1 0,-7 1-33,1 0 1,0 0 0,-1 1 0,1-1 0,0 1 0,-1 0 0,1-1 0,-1 1-1,1 0 1,-1 0 0,3 1 0,6 6 26,-1-1 0,0 1 0,0 1 0,-1 0 0,10 13 0,-14-16-4,0 1 0,-1 0 0,1 0-1,-1 0 1,0 0 0,-1 1 0,0-1 0,3 16 0,-2-6-7,4 20 18,1 54 0,-5-50-16,1-5-14,1 26 157,-3 120 1,-13-88-157,8-55-19,-12 93 109,6-90-58,2-10-18,1-1 0,2 1 1,-1 34-1,6-50-14,1-12 16,5-21 10,-1 1-71,11-33-81,20-98-1,-29 109-93,26-121 8,-22 113 215,20-95-224,-27 106 152,1 0 27,17-63 1,21-27 356,-40 113-284,0 1 1,1 0-1,0 0 0,1 0 0,0 1 1,1 0-1,11-13 0,-8 10-30,-7 9-8,-1 0-1,1 0-1,0 1 0,0-1 0,0 1 0,0 0 0,0 0 0,1 0 0,-1 0 0,1 0 0,0 1 0,5-3 0,0 3 11,0 1-1,0 0 0,1 0 1,-1 1-1,0 0 0,1 1 1,15 3-1,-23-3-8,0-1 0,0 1 0,0 0 0,0 0-1,0 0 1,0 0 0,0 0 0,0 0 0,-1 0 0,1 0 0,-1 1 0,1-1-1,2 3 1,-1 1 15,0 0 1,0 0-1,3 9 0,1 0 13,1 1-3,10 22 24,-6 6 40,-1 0-1,7 63 1,-10-54 49,6 81 52,-10-82-146,1-5-20,3 80 47,-8-102-28,1 0-1,1 0 0,11 47 1,5 22 204,-18-91-236,1 0-1,0 0 0,-1 0 0,1 0 1,0 0-1,0 0 0,0 0 0,0 0 1,0-1-1,0 1 0,3 2 0,-3-3-23,1 0 0,-1 0 0,0-1 0,0 1 0,1 0-1,-1-1 1,0 0 0,1 1 0,-1-1 0,1 0 0,-1 1 0,0-1-1,1 0 1,-1 0 0,1 0 0,-1 0 0,0-1 0,1 1-1,-1 0 1,1 0 0,-1-1 0,3 0 0,-1 0-189,-1 0 0,1-1-1,0 1 1,-1-1 0,1 1 0,0-1 0,-1 0 0,3-2 0,-2 1-20,0-1 0,-1 0 1,1 0-1,-1 0 0,3-5 1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0:46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94 4384,'0'-15'1632,"0"15"-1248,15 0-128,-15 0 480,16 0-448,-1 0 192,17-16-320,-1 16 640,0 0-448,0-15-32,0 15-192,0-16-32,1 16-32,-1-16 96,-16 16-96,1-15-1728,-1 15 928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0:46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 4384,'-15'0'1632,"15"0"-1248,-16 31-128,16 0 832,0 0-640,-16 0 544,16 16-576,0 0-32,0 0-224,0 15-96,0-15-32,0 15-2592,16-15 1408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34:03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1 3232,'0'0'1035,"-3"0"-614,-2 0 1412,6 0-774,17 0-538,33 0-809,-49 0 287,-1 0 1,1 0-1,0 0 1,-1 1-1,1-1 0,0 0 1,-1 1-1,1 0 0,-1-1 1,1 1-1,-1 0 0,0 0 1,2 1-1,5 3-22,3 0-61,7 5-24,-18-9 108,1-1 0,-1 1-1,1-1 1,-1 1 0,0-1-1,0 1 1,1 0 0,-1-1 0,0 1-1,0 0 1,1-1 0,-1 1 0,0 0-1,0-1 1,0 1 0,0 0 0,0-1-1,0 1 1,0 0 0,0-1-1,0 1 1,-1 0 0,1 0 0,-1 1 27,1 3 11,-1 0 0,0 0-1,-1 0 1,1 0 0,-1 0-1,0 0 1,0-1 0,0 1-1,-1-1 1,0 1 0,-6 6-1,-9 19-25,12-20 21,-1 0 0,0 0-1,-13 14 1,0 0 66,-48 69-78,53-75-24,-24 22 0,18-20-12,20-18 7,-1 0 0,1 0 1,-1 0-1,1 0 0,0 0 0,0 0 1,0 0-1,0 0 0,0 0 0,0 1 1,0 4-1,-3 5-17,-3-5-15,6-7 33,1 1-1,-1-1 1,1 0 0,-1 1-1,1-1 1,0 1 0,-1-1 0,1 0-1,0 1 1,-1-1 0,1 1-1,0-1 1,-1 1 0,1-1-1,0 1 1,0-1 0,0 1 0,-1 0-1,1-1 1,0 1 0,0-1-1,0 1 1,0-1 0,0 1 0,0 0-1,0-1 1,0 1 0,0-1-1,1 1 1,-1 0 0,0 0 5,0-1 0,0 0 0,0 1 0,0-1 1,0 1-1,1-1 0,-1 1 0,0-1 0,0 1 0,0-1 1,1 0-1,-1 1 0,0-1 0,0 1 0,1-1 0,-1 0 1,0 1-1,1-1 0,-1 0 0,0 1 0,1-1 0,-1 0 1,1 1-1,15 3 89,24-4 176,-27-1-239,34 1-98,-44 0-38,-1 0-86,11 0 76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0:52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3072,'-16'0'1120,"16"0"-864,0 0-64,16 0 608,-16 16-480,15-16 576,16 0-512,0 15 288,16-15-384,16 0-160,-1 0-64,0 0 0,-15 0-32,0 0-288,-1-15 128,-14 15-3488,-17 0 2016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0:52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16 4640,'-16'-16'1728,"16"16"-1344,31 0-96,-15 0 320,-1 0-384,1 16 832,-1-1-608,17 1 160,-17 15-352,-15 16 192,16-16-256,-16 16 320,0-16-288,-16 0-1664,16 0 768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0:54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1 437 3136,'13'0'1029,"-13"0"-1011,1 0-1,-1 0 0,0 0 1,1 0-1,-1 0 1,1 0-1,-1 1 0,0-1 1,1 0-1,-1 0 1,0 0-1,1 1 0,-1-1 1,0 0-1,1 0 0,-1 1 1,0-1-1,0 0 1,1 1-1,-1-1 0,0 0 1,1 1-1,40 41 442,-40-41-447,1 0 0,-1 0 0,0 1 1,0-1-1,0 0 0,0 1 0,0-1 0,0 1 1,-1-1-1,1 1 0,0 0 0,-1-1 0,1 4 1,4 47 259,6-3-6,-6-2 294,5 0-123,-8-27-122,-2-16-260,0 1 0,1 0 0,0-1 1,-1 1-1,2-1 0,0 5 0,-1-7 8,0 0 0,0-1 0,0 1 0,0-1 0,0 1 0,0-1-1,1 0 1,-1 1 0,0-1 0,1 0 0,-1 0 0,1 0 0,-1 0 0,1 0-1,-1 0 1,1 0 0,0-1 0,-1 1 0,1-1 0,2 1 0,0 0 20,-2 0-35,1 0 1,0 0 0,0-1-1,0 0 1,0 1 0,-1-1-1,1 0 1,0 0-1,0 0 1,0-1 0,4 0-1,-2-2 43,0 1-1,0-1 1,0-1-1,0 1 1,-1-1-1,7-5 1,-2 1 33,163-146 494,-50 53-484,100-122-163,-89 67-2913,-36 42 873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49:45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1076 576,'0'-9'122,"0"6"-33,-1 0 0,1 0 0,0-1 0,0 1 0,0 0 1,1 0-1,-1-1 0,1 1 0,1-3 0,4 1 242,-5 5-300,-1 0 0,1 0 0,-1-1 0,1 1 0,-1 0 0,0 0 0,1-1 0,-1 1 0,0 0 0,1-1 0,-1 1 0,0-1 0,1 1 0,-1 0 0,0-1 0,0 1 0,0-1 0,1 1 0,-1-1 0,0 1 0,0-1 0,0 1 0,0-1 0,0 1 0,0-1 0,0 1 0,0-1 0,0 1 0,0-1 0,0 1 0,0-1 0,0-1 40,0 0 1,0 1-1,0-1 1,1 1-1,-1-1 0,1 0 1,-1 1-1,1-1 1,-1 1-1,1-1 0,0 1 1,1-3-1,-1 3 0,0-1-1,0 0 1,0 1-1,0-1 1,0 0-1,-1 0 1,1 0-1,-1 1 1,1-1 0,-1 0-1,0 0 1,0-4-1,1-1 57,0 0 0,0 1 0,0-1 0,4-9 0,-1-1 43,-2 9-57,0 1 27,0 1-1,0-1 1,1 1 0,5-11-1,-4 4 14,0 1 0,0 0 0,2-17 0,7-25 163,-8 37-239,-1 0 0,3-34-1,-5 33-31,1 0-1,10-35 0,-4 25 8,31-83 115,-31 88-129,2 1 1,0 1 0,18-23-1,75-86 339,-89 112-226,77-77 457,-59 62-341,-29 29-227,1-1 0,0 1 0,0 0 0,6-4 0,-8 6-33,0 1 1,0 0-1,0 0 1,0 0-1,0 0 1,0 1-1,0-1 1,0 1-1,0 0 1,4 0-1,-4 0-6,0 0 0,-1 0-1,1 0 1,-1 1-1,1-1 1,0 1-1,-1 0 1,1 0 0,-1 0-1,4 1 1,-1 2 10,0-1 1,-1 1-1,1 0 1,4 5-1,35 35 187,-43-43-186,-1-1-1,0 1 1,1-1 0,-1 1 0,0-1 0,1 1 0,-1 0 0,0-1 0,0 1 0,1-1 0,-1 1-1,0 0 1,0-1 0,0 1 0,0 0 0,0-1 0,0 1 0,0 0 0,0-1 0,0 1-1,0 0 1,0-1 0,-1 2 0,1 0 55,0 4 73,0-5-120,0 0 0,1 0 1,-1 0-1,0 0 0,0 0 0,0 0 1,0 0-1,0 0 0,0 0 1,-1 0-1,1 0 0,0 0 1,0 0-1,-1 0 0,1 0 1,-1 0-1,1 0 0,-1 0 0,1 0 1,-1 0-1,0 1 0,-12 2-26,9-3-16,-1 1 0,1-1 0,0 1 0,0 0 0,-7 4 0,-1 1-59,-1-1-1,0 0 1,0-1 0,-25 6 0,8-2 44,26-8 16,1 0 1,-1 0-1,1-1 1,-1 1-1,1-1 1,-1 0-1,1 0 0,-6-1 1,-1 1-46,-3-1-189,16 1 29,23 3 67,-20 0 121,1 0 0,-1 1 1,10 6-1,-7-4 51,0 0 0,16 6 0,-14-7-18,0-1 0,0 1-1,0 1 1,0 0 0,-1 1-1,13 10 1,-20-14 39,0 0 1,0 0-1,0 1 1,-1-1-1,1 1 1,-1 0-1,0-1 0,0 1 1,0 0-1,2 8 1,-12 16 407,5-15-295,3-10-119,0-1 0,-1 0 0,1 0-1,-1 1 1,0-1 0,0 0 0,0 0 0,0 0 0,0 0 0,0 0 0,0 0 0,0 0 0,-1 0 0,-1 2 0,-42 40 452,44-42-460,-1-1 0,0 1 1,1-1-1,-1 1 0,0-1 1,0 1-1,0-1 0,0 0 1,-1 0-1,1 0 1,0-1-1,0 1 0,-1 0 1,-3 0-1,-6 2 43,-1 3-9,11-5-52,1 0 1,0 0-1,-1-1 1,1 1-1,-1 0 0,1-1 1,-1 0-1,1 1 0,-1-1 1,1 0-1,-1 1 1,-1-1-1,-26 0-119,24-3-182,-1-5-340,8 4-143,-1 3 619,-1 1 0,1-1 0,-1 1 0,1-1 0,-1 0 0,1 1 0,-1-1 0,1 0 0,-1 1 1,0-1-1,1 0 0,-1 0 0,0 1 0,0-1 0,1 0 0,-1 0 0,0 0 0,0 1 0,0-1 0,0-1 0,0-14-1655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49:45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2144,'0'0'800,"0"0"-608,15 15-64,1 16 1056,-1-15-672,17 15 768,-1 0-736,0 0-128,16 0-256,-16 1-64,16-1-32,-16 0 160,15-15-128,-30-1 96,15 1-96,-31-1-2016,16-15 1024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49:45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375 0 3808,'-32'0'1408,"32"0"-1088,-15 31-96,-1 1 1376,1-17-928,-32 16 512,31 0-704,-30 1-192,15-1-192,-16 0 0,16-15-64,-1-1-800,17 1 416,-1-1-3168,1-15 1952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49:45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453 31 2400,'-13'-13'779,"12"13"-762,1-1 1,0 1 0,-1 0 0,1-1 0,0 1-1,-1-1 1,1 1 0,0-1 0,0 1 0,0-1-1,-1 1 1,1-1 0,0 0 0,0 1 0,0-1 0,0 1-1,0-1 1,0 1 0,0-1 0,0 0 0,0 1-1,0-1 1,0 1 0,0-1 0,1 0 0,-1-3 735,-5 4-199,0 1-369,0 0 0,-1 0 0,1 1-1,0 0 1,0 0 0,0 0 0,1 0 0,-9 5 0,-7 4 199,-9 5-36,-1 0 0,2 2-1,1 2 1,-40 35 0,28-8-156,28-35-127,2-2 30,-13 20 1,8-5 20,2 1 0,-12 35 0,9-23 37,9-24-106,1 1-1,0-1 1,1 1 0,0 0-1,2 0 1,-1 1 0,1 20-1,2-17-191,0 8 336,3 33 0,-2-52-574,1-1 0,0 1 0,0 0 0,0 0 0,1 0 0,0-1 0,0 0 0,7 11 0,6 0-1505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49:46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0 1824,'0'0'587,"0"0"-353,-3 3 28,-7 7 511,9-9-723,1-1 1,-1 1 0,1-1-1,0 1 1,-1-1-1,1 1 1,0-1 0,-1 1-1,1-1 1,0 1-1,0-1 1,0 1 0,-1 0-1,1-1 1,0 1-1,0-1 1,0 1-1,0 0 1,0-1 0,0 2-1,0 4 184,-26 53 795,25-56-1014,0 1 0,0-1-1,0 0 1,1 0 0,0 1-1,0-1 1,0 4 0,-2 13 32,0-11-14,1-8-23,1 1 1,-1 0 0,1 0-1,-1-1 1,1 1 0,0 0-1,0 0 1,0 0 0,0-1-1,0 1 1,0 0 0,0 0-1,0-1 1,1 1 0,-1 0-1,1 0 1,-1-1 0,1 1-1,1 2 1,4 28-11,4-20 42,-10-11-37,1-1-1,0 1 0,-1-1 1,1 0-1,-1 1 0,1-1 1,-1 0-1,1 1 0,0-1 1,-1 0-1,1 0 1,0 0-1,-1 0 0,1 0 1,0 0-1,-1 0 0,1 0 1,0 0-1,-1 0 0,1 0 1,0 0-1,-1 0 0,2 0 1,0-1 13,-1 1-34,0 0 0,1 0 0,-1 0 0,0 0 0,0 0 1,0 0-1,0 0 0,0-1 0,0 1 0,1 0 0,-1-1 0,0 1 0,0-1 0,0 1 0,0-1 0,0 0 0,0 1 0,-1-1 0,1 0 0,0 1 1,0-1-1,0 0 0,-1 0 0,1 0 0,0 0 0,-1 0 0,1 0 0,-1 0 0,1 0 0,-1 0 0,1 0 0,-1-2 0,5-7-199,0 2-50,-4 7 221,0-1-1,0 1 0,-1-1 0,1 1 1,0-1-1,-1 1 0,1-1 1,-1 1-1,1-1 0,-1 1 0,0-1 1,1 0-1,-1-1 0,0 0 21,1 1 0,-1-1-1,1 1 1,0-1 0,0 1-1,0-1 1,2-2 0,6-15 85,-9 19-54,0 0-1,0 1 0,0-1 0,0 0 1,0 0-1,0 1 0,0-1 0,0 0 1,0 1-1,0-1 0,0 0 0,0 0 0,0 1 1,-1-1-1,1 0 0,0 1 0,0-1 1,-1 0-1,1 1 0,0-1 0,-1 1 1,0-2-1,-2 0 87,-6-5 44,7 4-48,3 2 35,1 9 510,11-3-149,-10-4-446,-1 1-1,0 0 1,0-1-1,0 1 1,0 0-1,0 0 0,0 0 1,0 0-1,-1 0 1,1 1-1,-1-1 1,0 0-1,1 1 0,-1-1 1,0 1-1,0-1 1,-1 1-1,2 5 1,1 3 4,-1-7-35,1 0 0,-1 0 0,0 0 0,1-1 0,0 1 0,0-1 0,0 0 0,1 0 0,-1 0 0,1 0 0,4 3 0,-4-3 13,0-1-2,-1 0 0,1 0-1,-1 0 1,1 0 0,0-1 0,0 1 0,0-1-1,0 0 1,7 1 0,7 2 97,10 3 1,-15-11-73,-5 1-24,18-3 23,-24 6-35,0-1-1,0 1 1,0-1 0,0 0-1,0 0 1,0 0 0,-1 0-1,1 0 1,0 0-1,-1-1 1,1 1 0,-1 0-1,1-1 1,-1 0 0,1 1-1,-1-1 1,1-2 0,-1 3-1,-1-1 1,0 1-1,0-1 1,0 1 0,0-1-1,0 1 1,0-1 0,0 1-1,0-1 1,0 1 0,-1-1-1,1 1 1,-1 0-1,1-1 1,-1 1 0,1 0-1,-1-1 1,0 1 0,0 0-1,0 0 1,0-1 0,0 1-1,0 0 1,0 0-1,-2-1 1,1-1 25,-1 0 0,1-1-1,0 1 1,0 0 0,0-1 0,1 0-1,-3-7 1,3 9-21,0-1 0,1 0 0,-1 1 0,-1-1-1,1 0 1,0 1 0,-1 0 0,1-1 0,-1 1 0,0 0 0,1 0 0,-1-1 0,0 1-1,-1 1 1,1-1 0,-3-2 0,5 4-20,-1 0 0,0 0 0,0-1 0,0 1 0,0-1 0,0 1 0,1-1 0,-1 1 0,0-1 0,0 1 0,1-1 0,-1 1 0,0-1 0,1 0 0,-1 0 0,1 1 0,-1-1 0,1 0 0,-1 0 0,1 0 0,-1 1 0,1-1 0,0 0 0,0 0 0,-1 0 0,1 0-1,0 0 1,0 0 0,0 0 0,0 0 0,0 0 0,0 0 0,0 0 0,0 1 0,1-3 0,-1-3-66,0 4-12,0 1 1,1 0-1,-1-1 0,0 1 0,1 0 0,-1-1 0,1 1 0,0 0 0,-1 0 0,1-1 0,0 1 0,0 0 0,-1 0 1,1 0-1,0 0 0,0 0 0,0 0 0,1 0 0,-1 1 0,0-1 0,0 0 0,0 0 0,1 1 0,-1-1 0,0 1 1,0-1-1,1 1 0,2-1 0,-4 1 39,19-2-1409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49:46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0 2976,'4'1'220,"1"-1"0,-1 1 1,1 0-1,-1 0 0,0 1 0,6 2 0,-2-1-113,-4-2-22,-1 1-1,1-1 1,-1 1 0,0 0 0,1 0-1,-1 0 1,0 0 0,0 0 0,-1 1-1,1 0 1,0-1 0,-1 1 0,1 0-1,-1 0 1,0 0 0,0 1 0,0-1 0,-1 0-1,3 6 1,8 14 540,14 13 233,-15-13 7,14 34 1,-15-33-543,-3-8-51,-1 1 1,-1-1-1,0 1 1,-1 0 0,-1 0-1,-1 0 1,-1 1-1,0 21 1,-2-21-78,-1-1 1,0 1-1,-1-1 0,-1 0 1,-11 31-1,14-45-172,-4 11 6,0 0 1,0 0-1,-1-1 1,-1 1-1,0-1 1,-1-1-1,0 1 1,-1-2-1,-1 1 1,1-1 0,-2 0-1,-14 11 1,12-11-382,-1 0 0,-16 8 0,20-13 85,0-2 0,-19 7 1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0:55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95 2720,'0'-2'37,"0"1"1,0 0-1,0 0 0,0-1 1,0 1-1,0 0 0,1 0 1,-1-1-1,0 1 0,1 0 1,-1 0-1,1 0 0,-1 0 1,1 0-1,0 0 0,0 0 1,-1 0-1,1 0 0,0 0 1,0 0-1,0 0 0,0 0 1,0 1-1,0-1 0,0 0 1,0 1-1,0-1 0,0 1 1,1-1-1,-1 1 0,0-1 1,0 1-1,0 0 0,1 0 1,1-1-1,2-1-37,4-4 298,-1 0 0,1 1-1,9-4 1,-17 9-289,6-4 272,1 1 1,0 1-1,11-4 1,-15 5-192,23-5 445,30-2-1,-47 7-425,25-2 282,64 2-1,-51 2-157,17-1 5,122 3 190,-15 10-208,-2 0-18,20-11-25,-3 1 88,-126 0-196,67 2 44,7-10 18,-75 2-76,112 0 78,129-12 113,-182 2-161,-20 10-15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34:04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 1824,'-26'0'587,"26"0"-583,-1 0 0,1 0 1,0 0-1,0 0 0,0 0 1,0 0-1,0-1 0,0 1 1,-1 0-1,1 0 0,0 0 1,0 0-1,0 0 0,0 0 1,0 0-1,0 0 0,-1 0 1,1 0-1,0 0 1,0 0-1,0 0 0,0 0 1,0 0-1,-1 0 0,1 0 1,0 1-1,0-1 0,0 0 1,0 0-1,0 0 0,0 0 1,0 0-1,-1 0 0,1 0 1,0 0-1,0 0 0,0 0 1,0 1-1,0-1 0,0 0 1,0 0-1,0 0 0,0 0 1,0 0-1,0 0 0,0 0 1,-1 1-1,1-1 1,0 0-1,0 0 0,0 0 1,0 0-1,0 1 0,1 8 115,-2-5 2925,3-5-2989,-1 1 0,0 0 1,0 0-1,0 0 0,1 0 1,-1 0-1,0 1 0,0-1 0,0 0 1,0 1-1,1-1 0,-1 0 1,0 1-1,0-1 0,0 1 1,0 0-1,0-1 0,0 1 0,0 0 1,0-1-1,1 3 0,4 1 83,-5-4-110,1 1 1,0 0-1,0-1 0,0 0 0,0 1 0,0-1 0,0 0 0,0 0 0,0 0 0,2 0 0,6-1 42,110 1 389,-118 0-519,0 0 0,0 0 0,0 1 0,-1-1 1,1 0-1,0 1 0,0-1 0,0 1 0,0 0 0,-1 0 0,1 0 1,3 2-1,-4-3-186,0 1 1,1 0 0,-1 0-1,1 0 1,-1-1 0,1 1-1,-1-1 1,1 1-1,-1-1 1,1 0 0,0 1-1,2-1 1,12 0-1611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1:20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266 314 3392,'13'-26'1088,"-13"25"-1061,1 1 1,-1-1-1,1 0 0,-1 0 1,1 1-1,-1-1 0,1 0 1,-1 1-1,1-1 0,0 1 1,-1-1-1,1 1 0,0-1 1,0 1-1,1-1 0,3-3-27,28-18 505,-30 19-362,1 0 0,-1 0 0,1 0 0,-1 0-1,0 0 1,0-1 0,3-5 0,-4 5 76,1 0 1,-1 0-1,1 0 0,0 1 0,5-6 1,-5 6-99,0 0 0,0 1 0,-1-2 1,1 1-1,-1 0 0,0 0 0,0-1 1,0 1-1,2-6 0,-3 5-74,0 0-1,-1 0 1,1 0-1,-1-1 1,0 1 0,0 0-1,0 0 1,-1 0-1,1 0 1,-1 0 0,0 0-1,0 0 1,0 0-1,-1 0 1,-3-6-1,3 6-26,0 0 0,-1 0-1,1 0 1,-1 0 0,0 1-1,0-1 1,-1 1 0,1 0-1,-1 0 1,0 0-1,1 0 1,-1 0 0,0 1-1,-6-2 1,-5-3-5,0 2 1,0 0-1,-1 1 0,0 0 0,0 1 0,-28-1 1,24 4-174,11-1 48,0 1-1,1 0 1,-1 1 0,-14 2-1,-6 7-145,16-3 139,13-7 116,-1 0 0,1 1 1,0-1-1,-1 0 0,1 0 1,0 1-1,0-1 0,0 0 1,-1 0-1,1 1 0,0-1 0,0 0 1,0 1-1,0-1 0,0 0 1,0 1-1,-1-1 0,1 0 1,0 1-1,0-1 0,0 0 0,0 1 1,1 2 2,0-1 1,0 0-1,1 0 1,-1 0-1,0 0 0,1-1 1,-1 1-1,1 0 1,0 0-1,1 1 1,10 8-27,0-1 0,1 0-1,17 10 1,-15-10-1,1 0 0,-1 2 0,18 16-1,-26-18 24,1 0 1,-1 0-1,0 1 0,-1 0 0,-1 0 0,8 16 0,-6-6 3,-1-1-1,0 1 1,4 25 0,-8-33 18,-1 0 1,0 0-1,-1 1 1,-1-1-1,0 1 1,0-1 0,-2 0-1,-4 24 1,-3-1-1,-2-1 0,-1 0 0,-2-1 1,-20 39-1,-11-6 23,33-48-30,-22 30 46,5-22 45,13-13-36,-1 5-2,13-14-27,0 0 1,0 0-1,-1-1 1,1 0 0,-1 0-1,-1 0 1,-9 6 0,13-9-32,1 0 0,-1 0 0,1-1 0,-1 1 0,0 0 0,1-1 0,-1 1 0,1-1 0,-1 0 0,0 1 0,0-1 0,1 0 0,-1 0 0,0 0 0,-2 0 0,3-1-6,-1 0-1,1 0 1,0 0 0,-1 0-1,1 0 1,0-1-1,0 1 1,0 0 0,0-1-1,0 1 1,0 0 0,0-1-1,0 1 1,0-1 0,0-2-1,-2-3-56,0 0 0,1 0 0,0 0 0,0 0-1,0-1 1,1 1 0,0-1 0,1 1 0,0-15-1,0 16 11,1-21-314,1 0 1,1 0-1,1 0 0,12-43 0,-2 29-39,2 0-1,22-42 1,-29 64 301,1 0 1,23-31-1,-21 35 41,2 1 0,16-13 0,-16 15 25,16-15-28,-9 7-9,2 0 0,30-19 0,-27 23 199,1 1 0,1 2-1,0 1 1,0 1-1,1 1 1,36-7-1,-61 17-68,0-1 0,1 1 0,-1-1 0,0 1 0,0 1 0,0-1 0,0 1 0,0-1-1,1 1 1,-1 0 0,0 1 0,-1-1 0,1 1 0,0-1 0,0 1 0,-1 1 0,1-1 0,5 5 0,-4-3-16,-1 0 0,0 0 0,0 1 0,-1-1 0,1 1 0,-1 0 0,0 0 1,0 0-1,0 0 0,-1 1 0,0-1 0,2 7 0,-3-4 7,0-1 0,0 1 0,0 0 0,-1-1 0,-1 1 0,1 0 0,-3 11 0,-8 4 87,6 3-22,-6-3 127,11-22-236,-1 0 0,1 0-1,-1-1 1,1 1 0,-1 0 0,0-1 0,1 1-1,-1 0 1,0-1 0,1 1 0,-1-1 0,0 1-1,0-1 1,1 0 0,-1 1 0,0-1 0,0 0-1,0 1 1,-1-1 0,2 0-8,0 0 0,0 0 1,-1 0-1,1 0 0,0 0 0,0 0 0,0 0 0,-1 0 0,1 0 1,0-1-1,0 1 0,0 0 0,-1 0 0,1 0 0,0 0 0,0 0 1,0 0-1,0-1 0,-1 1 0,1 0 0,0 0 0,0 0 1,0-1-1,0 1 0,0 0 0,0 0 0,-1 0 0,1-1 0,0 1 1,0 0-1,0 0 0,0 0 0,0-1 0,0 1 0,-6-9 37,3 5-19,0 0-1,1 0 1,-1 0-1,1-1 1,0 1 0,-3-9-1,0-26 21,0 16-25,3 13-45,0 0 1,0-1 0,0-15 0,2 15-11,1 1 1,0 0-1,0 0 1,1 1 0,0-1-1,1 0 1,0 0-1,6-10 1,-7 14 6,1 1 1,0-1-1,1 1 0,-1 0 0,1 0 1,0 1-1,0-1 0,1 1 1,-1 0-1,1 0 0,0 0 1,0 1-1,1 0 0,-1 0 0,7-3 1,0 2-32,0 1 1,0 0 0,24-2 0,-14 2 32,-5 0 16,23-2-3,-28 6 3,25 3 0,-25-2-41,23 2 1,-27-5 73,0 2 1,0-1 0,0 1-1,0 1 1,0-1-1,0 1 1,0 1-1,8 3 1,47 12 570,-58-16-490,0 1 1,0-1-1,0 1 1,0 0-1,0 1 1,6 5-1,-10-8-78,-1-1 0,0 1 0,1-1 0,-1 1 0,0 0 0,1-1 0,-1 1 0,0-1 0,0 1 0,1 0 0,-1-1 0,0 1-1,0 0 1,0-1 0,0 1 0,0 0 0,0-1 0,0 1 0,0 0 0,0-1 0,0 1 0,0 0 0,-1 0 0,1 1 49,0 2-51,-1-1-1,1 0 1,-1 0 0,1 1-1,-1-1 1,0 0 0,0 0-1,-3 5 1,0 3-18,-2 5-10,-6 17 54,8-25-40,2-1-1,-1 1 0,1 0 0,0 1 0,0-1 1,1 0-1,1 0 0,-1 1 0,2 14 1,-1-7-42,0-15 39,0 0 0,0 1 0,0-1 0,0 1 0,0-1-1,0 1 1,0-1 0,1 1 0,-1-1 0,0 0 0,1 1-1,-1-1 1,1 0 0,1 2 0,-1-2 10,0 0-1,1 0 1,-1-1 0,1 1 0,-1 0 0,1-1 0,-1 0-1,1 1 1,-1-1 0,1 0 0,-1 1 0,1-1 0,0 0-1,-1 0 1,3-1 0,-2 1 8,0 0 0,-1 0 0,1 0-1,0-1 1,-1 1 0,1-1 0,-1 1 0,1-1 0,0 1 0,-1-1-1,0 0 1,1 0 0,-1 0 0,1 0 0,-1 0 0,0 0 0,1 0 0,-1 0-1,1-2 1,-2 3-18,2-2 3,-1 0-1,1 0 0,-1 0 1,1 0-1,-1 0 0,0 0 1,0 0-1,0 0 1,0 0-1,-1 0 0,1-1 1,0 1-1,-1-3 0,4-8-61,1-1-10,-4 10 42,1 1 0,-1 0-1,0-1 1,0 1-1,-1-1 1,1 1 0,-1-1-1,1-3 1,-1-120-458,-1 126 479,1 1-1,0-1 1,0 1 0,0 0 0,0-1 0,0 1 0,0-1-1,1 1 1,-1-1 0,0 1 0,0-1 0,0 1 0,0 0 0,0-1-1,1 1 1,-1-1 0,0 1 0,0 0 0,1-1 0,-1 1 0,0 0-1,1-1 1,-1 1 0,0 0 0,1-1 0,-1 1 0,0 0-1,1 0 1,-1-1 0,1 1 0,-1 0 0,1 0 0,-1 0 0,0 0-1,1 0 1,-1 0 0,1-1 0,-1 1 0,1 0 0,-1 0 0,1 0-1,-1 1 1,0-1 0,1 0 0,0 0 0,1 0-12,0 0 0,-1 0 1,1-1-1,0 1 0,0 0 0,-1-1 1,1 1-1,2-2 0,4-3 15,-7 4 6,0 1 0,1-1 0,-1 0 0,1 0-1,-1 0 1,1 1 0,-1-1 0,1 1 0,-1-1 0,1 1 0,0 0 0,-1-1-1,3 1 1,58 0 93,-61 0-90,0 0-1,-1 0 0,1 0 0,0 0 0,0 0 0,-1 0 1,1 0-1,0 0 0,-1-1 0,1 1 0,0 0 0,0-1 0,-1 1 1,1 0-1,-1-1 0,1 1 0,0-1 0,-1 1 0,1-1 1,-1 1-1,1-1 0,-1 1 0,1-1 0,-1 0 0,1 0 1,-1 1 0,0-1 0,1 1-1,-1-1 1,0 1 0,1 0 0,-1-1-1,1 1 1,-1-1 0,1 1 0,-1 0-1,1-1 1,-1 1 0,1 0-1,-1 0 1,1-1 0,-1 1 0,1 0-1,-1 0 1,1 0 0,0 0 0,-1 0-1,2 0 1,-2 0-4,0 0-1,0 0 1,0 0-1,0 0 1,0 0-1,0 0 1,0-1-1,0 1 1,1 0-1,-1 0 1,0 0-1,0 0 1,0 0-1,0 0 0,0 1 1,0-1-1,0 0 1,0 0-1,0 0 1,0 0-1,1 0 1,-1 0-1,0 0 1,0 0-1,0 0 1,0 0-1,0 0 1,0 0-1,0 0 1,0 0-1,0 0 1,0 0-1,0 0 1,0 0-1,0 0 1,0 1-1,0-1 1,0 0-1,0 0 1,1 0-1,-1 0 1,0 0-1,0 0 1,0 0-1,0 0 1,0 0-1,0 0 1,0 1-1,0-1 1,0 0-1,0 0 1,0 0-1,0 0 1,-1 0-1,1 0 1,0 0-1,0 11 47,0-11-48,0 0-1,0 0 0,0 0 1,1 0-1,-1 0 0,0 0 1,0 0-1,0 0 0,0 0 1,0 1-1,0-1 0,0 0 1,0 0-1,0 0 1,0 0-1,0 0 0,0 0 1,-1 0-1,1 0 0,0 0 1,0 0-1,0 1 0,0-1 1,0 0-1,0 0 0,0 0 1,0 0-1,0 0 0,0 0 1,0 0-1,0 0 0,0 0 1,0 0-1,0 0 0,0 0 1,0 0-1,-1 0 0,1 0 1,0 0-1,0 0 0,0 0 1,0 0-1,0 0 1,0 1-1,0-1 0,0 0 1,0 0-1,0 0 0,-1 0 1,1-1-1,0 1 0,0 0 1,0 0-1,0 0 0,0 0 1,0 0-1,-11 0-79,11 0 76,0 0 0,0 0 1,0 0-1,0 0 0,0 0 0,0 0 0,0 0 0,0 0 1,0 0-1,-1 0 0,1 0 0,0 0 0,0 0 0,0 0 0,0 0 1,0 0-1,0 0 0,0 0 0,0 0 0,0 0 0,0 0 1,0 0-1,-1 0 0,1 0 0,0 0 0,0 0 0,0 1 1,0-1-1,0 0 0,0 0 0,0 0 0,0 0 0,0 0 1,0 0-1,0 0 0,0 0 0,0 0 0,0 0 0,0 0 1,0 0-1,0 1 0,0-1 0,0 0 0,0 0 0,0 0 1,0 0-1,0 0 0,0 0 0,0 0 0,0 0 0,0 0 1,0 0-1,0 0 0,0 1 0,0-1 0,0 0 0,-1 20-114,1-19 103,0 1 0,0 0-1,0 0 1,0 0 0,0-1 0,0 1-1,1 0 1,0 2 0,0-3 13,-1 0 1,1-1-1,0 1 1,-1 0-1,1-1 1,0 1-1,0-1 0,0 1 1,0-1-1,0 0 1,0 1-1,0-1 1,1 0-1,2 2 7,1-1 34,2 2 32,0-1 0,-1 0 0,1-1 0,1 1-1,12 0 1,89-2 196,-105 0-343,-1-1 1,1 1-1,0-1 0,0 1 1,0-1-1,-1 0 1,1 0-1,0-1 0,-1 1 1,7-4-1,-8 4-36,0 0-1,1 0 1,0 1-1,-1 0 1,1-1-1,-1 1 1,1 0-1,-1 0 1,1 0-1,3 1 1,-6 2 5,0-3 105,0 0 0,0 1 0,0-1 0,0 1 0,0-1 0,0 1 0,0-1 0,0 0 0,0 1 0,0-1 0,0 1 0,0-1 0,0 0 0,1 1 0,-1-1 0,0 0 0,0 1 0,0-1 0,1 1 0,-1-1 0,0 0 0,1 0 0,-1 1 0,0-1 0,0 0 0,1 0 0,-1 1 0,1-1 0,-1 0 0,1 0-1,6 5-3,-3 1 47,-3-5-26,-1 0 0,1 0-1,0-1 1,-1 1 0,1 0-1,0-1 1,0 1 0,-1-1-1,1 1 1,0-1-1,0 1 1,0-1 0,0 0-1,-1 1 1,1-1 0,0 0-1,0 0 1,1 1 0,22 10 165,-20-9-152,0 0 1,0 0-1,0 0 1,0-1-1,0 1 1,1-1 0,-1 0-1,0 0 1,1 0-1,-1-1 1,0 1-1,1-1 1,-1 0-1,7-1 1,173-30 419,-167 27-374,-1 0 0,0-2 0,17-7 0,7-2 8,-14 4-46,-18 6-34,2 3-2,-10 2 0,-1 0 0,1 0 0,0 0 0,0 0 0,-1 0 0,1 0 0,0 0 0,-1 0 0,1 0 0,0 0 0,0 0 0,-1 0 0,1 0 0,0 0 0,0 0 0,-1 0 0,1 0 0,0-1 0,0 1 0,0 0 0,-1 0 0,1 0 0,0 0 0,0 0 0,0-1 0,-1 1 0,1 0 0,0 0 0,0-1 0,-5-5 7,5 5-5,0 1 0,0-1-1,-1 1 1,1 0-1,0-1 1,0 1 0,-1-1-1,1 1 1,0 0-1,-1-1 1,1 1 0,-1 0-1,1 0 1,0-1-1,-1 1 1,1 0 0,-1 0-1,1-1 1,-1 1-1,1 0 1,-1 0-1,1 0 1,-1 0 0,1 0-1,-1 0 1,1 0-1,-1 0 1,1 0 0,-1 0-1,1 0 1,-1 0-1,0 0-1,0 0 0,0 0 0,0 0 0,0 0 0,1 0 0,-1 0 0,0 0 0,0 0 0,0 0 0,0-1 0,1 1 0,-1 0 0,-1-1 0,1 1-3,1 0 0,0 0 1,0-1-1,0 1 0,0 0 0,-1 0 0,1 0 0,0 0 0,0 0 0,0 0 0,0 0 0,-1 0 0,1-1 0,0 1 0,0 0 0,0 0 0,0 0 0,0 0 1,0 0-1,0-1 0,0 1 0,-1 0 0,1 0 0,0 0 0,0-1 0,0 1 0,0 0 0,0 0 0,0 0 0,0 0 0,0-1 0,0 1 0,0 0 0,0 0 0,0 0 1,0-1-1,0 1 0,0 0 0,0 0 0,1 0 0,-1 0 0,0-1 0,0 1 0,0 0 1,0 0 0,0 0 0,0 1 0,0-1 0,1 0 0,-1 0 0,0 0 0,0 0 0,0 1 0,0-1 0,0 0 0,0 0 0,0 0 0,0 1 0,0-1 0,0 0 0,0 0-1,0 0 1,0 1 0,0-1 0,0 0 0,0 0 0,-1 0 0,1 0 0,0 1 0,0-1 0,0 0 0,0 0 0,0 0 0,0 0 0,0 0 0,-1 1 0,1-1 0,0 0 0,0 0 0,0 0 0,0 0 0,0 0 0,-1 0 0,1 0 0,0 0 0,0 1 0,-1-1 0,-5 4 13,1 0 31,3 11 38,3 2 5,-1 5 38,-3 33 0,-8 5 11,-4 33 41,12 12 121,4-75-223,-1 0 0,-2-1 0,-1 1 0,-8 37 0,-5-15 103,1 7-58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1:20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4992,'62'31'1824,"-62"-31"-1408,47 31-128,-32 0 1120,-15-15-832,0 15 896,0 16-832,-31-16 0,0 0-352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1:21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11 185 3072,'0'0'41,"-1"0"0,1 0-1,0 0 1,-1 0 0,1 0 0,-1 0 0,1 0-1,0 0 1,-1 0 0,1 0 0,-1 0 0,1 0-1,0 0 1,-1 0 0,1 0 0,-1 0 0,1-1-1,0 1 1,-1 0 0,1 0 0,0 0 0,-1-1 0,1 1-1,0 0 1,-1 0 0,1-1 0,-1 0 0,7-6 484,-3 5-502,-3 2 100,1 1 0,-1 0 0,0 0 0,1 0 0,-1 0 0,0 0-1,0 0 1,0 0 0,1 0 0,-1 0 0,0-1 0,0 1 0,0 0 0,0 0 0,-1 1 0,1 8 130,0-1-155,-1 0 1,2-1-1,-1 1 1,1 0-1,1 0 1,-1 0-1,2-1 1,-1 1-1,5 9 1,-4-11-68,0 0 1,-1 0 0,0 1 0,0-1-1,1 11 1,-2-10-4,1-1 0,0 1 0,0-1-1,0 1 1,5 9 0,0-2 82,-4-9-49,-1 0 1,2 0 0,-1 0 0,1 0-1,7 9 1,-8-12 27,0 0 0,0 0-1,1-1 1,-1 1 0,1-1-1,0 0 1,-1 1 0,1-2 0,0 1-1,7 2 1,9-9 277,-14 2-236,-2 3-93,-1-1 0,0 0-1,0-1 1,0 1 0,0 0 0,-1-1-1,1 0 1,0 1 0,-1-1 0,1 0 0,-1 0-1,4-5 1,1 0 29,-2 2-44,0-1 1,0 0-1,-1 1 1,0-2-1,0 1 1,4-10-1,7-11 13,-6 13 1,-5 9-30,-1 1-1,0-1 1,0 0-1,3-9 1,-5 11-52,1-1-1,-1 0 1,1 0 0,0 1-1,0-1 1,0 1-1,0 0 1,1 0 0,-1-1-1,7-4 1,-6 5-79,-3 3 120,0-1-1,0 1 0,0 0 1,1 0-1,-1 0 0,0 0 0,0 0 1,0 0-1,0 0 0,0 0 1,0 0-1,0-1 0,0 1 0,0 0 1,0 0-1,0 0 0,1 0 1,-1 0-1,0 0 0,0 0 0,0 0 1,0 0-1,0 0 0,0 0 1,0 0-1,1 0 0,-1 0 1,0 0-1,0 0 0,0 0 0,0 0 1,0 0-1,0 0 0,1 0 1,-1 0-1,0 0 0,0 0 0,0 0 1,0 0-1,0 0 0,0 0 1,0 0-1,0 0 0,1 0 0,-1 0 1,0 1-1,0-1 0,0 0 1,0 0-1,0 0 0,0 0 1,0 0-1,0 0 0,0 0 0,0 0 1,0 1-1,24 14-500,-1-2 319,-10-6 167,0-2 1,25 9-1,-29-11 57,38 12 438,-44-14-437,1 0 0,-1 0 0,1 0 0,-1-1 0,1 0 0,-1 1 0,1-2 0,5 1 0,3-1 25,-5 1-19,0-1 0,1 0-1,-1 0 1,0-1 0,12-4-1,-14 4-27,-2 1 0,10-4 64,-13 4-76,0 1 0,0-1-1,1 1 1,-1 0 0,0-1 0,0 1 0,0-1 0,1 1 0,-1-1-1,0 1 1,0-1 0,0 1 0,0-1 0,0 1 0,0-1-1,0 1 1,0-2 0,0 2-3,0 0 1,0 0-1,0 0 1,0 0-1,0 0 0,0 0 1,0 0-1,0 0 1,0 0-1,0 0 0,0 0 1,0-1-1,0 1 1,0 0-1,0 0 0,0 0 1,0 0-1,0 0 1,0 0-1,0 0 0,0 0 1,0 0-1,0 0 1,0-1-1,0 1 0,0 0 1,0 0-1,0 0 1,0 0-1,0 0 1,0 0-1,0 0 0,1 0 1,-1 0-1,0 0 1,0 0-1,0 0 0,0 0 1,0 0-1,0 0 1,0 0-1,0 0 0,0 0 1,0 0-1,1 0 1,-1 0-1,0 0 0,0 0 1,0 0-1,0 0 1,0 0-1,0 0 0,0 0 1,0 0-1,0 0 1,1 0-1,-1 0 0,0 0 0,0 0 0,1 0 0,-1 0 0,0 0 0,1 0-1,-1 0 1,0 0 0,0 0 0,1 0 0,-1 0 0,0 0 0,0 0 0,1 0 0,-1-1 0,0 1 0,0 0 0,1 0 0,-1 0-1,0 0 1,0-1 0,1 1 0,-1 0 0,0 0 0,0 0 0,0-1 0,1 1 0,-1 0 0,0 0 0,0-1 0,0 1 0,0 0-1,0 0 1,0-1 0,0 1 0,1 0 0,-1-1 0,-5-12 12,-14-12-248,19 25 231,0-1 0,0 1 0,-1 0 0,1 0 1,0 0-1,0 0 0,0 0 0,0-1 0,-1 1 0,1 0 0,0 0 0,0 0 0,0 0 0,0 0 0,-1 0 0,1 0 0,0 0 0,0 0 0,0 0 0,-1 0 0,1 0 0,0 0 0,0 0 0,-1 0 0,1 0 0,0 0 0,0 0 0,0 0 0,-1 0 0,1 0 0,0 0 0,0 0 0,0 0 0,0 0 0,-1 0 0,1 1 1,0-1-1,0 0 0,0 0 0,0 0 0,-1 0 0,1 1 0,-41 14-290,39-14 293,1 0-1,0 0 1,0 0-1,0 0 0,0 0 1,0 0-1,0 0 0,0 0 1,1 0-1,-1 0 1,0 0-1,0 1 0,1-1 1,-1 0-1,1 0 0,-1 1 1,1-1-1,0 1 1,-1-1-1,1 2 0,0 32-6,0-23 8,0-7 10,1 0 1,-1-1-1,1 1 0,0 0 1,1 0-1,-1-1 1,1 1-1,0-1 1,0 0-1,0 1 0,1-1 1,-1 0-1,1 0 1,0 0-1,0-1 1,0 1-1,1-1 1,-1 0-1,1 0 0,0 0 1,0 0-1,8 4 1,-6-4-84,-1-1 0,1 0 1,0 0-1,-1-1 0,1 1 1,0-1-1,0-1 1,0 1-1,0-1 0,0 0 1,0 0-1,0-1 0,6 0 1,6-4-524,-1 0 1,32-13 0,-18 6-224,41-14-544,40-16-63,-104 38 1451,0 1 1,-1-2-1,0 1 0,0-1 1,0 0-1,0-1 0,-1 1 0,0-1 1,0-1-1,9-13 0,-8 9 134,0 0-1,-1-1 0,0 0 1,-1 0-1,-1 0 0,5-17 1,0-5 550,-3 14 21,-1 0 1,-1 0 0,3-39 0,-7 12 938,-1 51-1659,1 0-1,-1-1 1,0 1-1,0 0 1,0-1 0,0 1-1,0-1 1,-1 1-1,-3 4 1,2-3-33,1 0-1,-1 1 1,1-1-1,-3 11 1,0 13-22,3-13 112,-9 30 1,-36 105 386,43-136-482,-6 31 0,6-27-247,-6 15-1154,7-3 389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1:22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1 5408,'0'0'1728,"-8"5"-1046,-23 12-295,7-6 576,20-7-825,-1-1 1,0 0-1,1 1 1,0 0-1,0 0 1,-5 6-1,0 0 87,3-4-159,0 0 0,0 1-1,0 0 1,1 0 0,0 0-1,0 1 1,1-1-1,0 1 1,1 0 0,-1 0-1,2 1 1,-4 12 0,-10 44-200,16-62 135,-1 0 0,1 0 0,-1-1 0,1 1 0,0 0-1,0 0 1,0 0 0,1 0 0,-1 0 0,1 0 0,-1-1-1,1 1 1,0 0 0,2 3 0,-2-4 2,-1-1 1,1 0-1,0 0 0,0 0 1,0 0-1,0 0 0,0 0 1,0 0-1,0 0 0,0 0 1,0-1-1,1 1 0,-1 0 1,0-1-1,0 1 0,1-1 1,-1 1-1,0-1 0,1 0 1,-1 1-1,1-1 0,-1 0 1,0 0-1,1 0 0,-1 0 1,1 0-1,-1 0 0,0-1 1,1 1-1,-1 0 0,0-1 1,3 0-1,13-6 19,-1-1 0,0 0 0,-1-2 0,0 1 0,0-2 0,17-16 0,-18 16 32,-1 2 2,-10 6-37,1 1 0,-1-1-1,1 1 1,-1-1 0,0 0-1,0 0 1,0 0-1,0-1 1,0 1 0,-1-1-1,0 1 1,1-1 0,-1 0-1,1-5 1,-2 4 12,0 1 0,0-1 0,-1 1 0,1-1 0,-1 1 0,0-1 0,-1 1 0,1-1 0,-1 1 0,0-1 0,0 1 0,0 0 0,-1-1 0,1 1 0,-5-7 0,6 9-16,-1 1 0,1-1 0,-1 1 0,0 0-1,1-1 1,-1 1 0,0 0 0,0 0 0,0-1 0,0 1 0,0 0 0,0 0 0,0 0 0,0 0-1,0 0 1,-1 0 0,1 1 0,0-1 0,0 0 0,-1 1 0,1-1 0,-1 1 0,-1-1 0,-20-8 230,15 4-261,6 4-14,1 0 1,0 0 0,-1 0-1,1 1 1,-1-1 0,1 0-1,-1 1 1,1-1 0,-1 1-1,1 0 1,-1-1 0,0 1-1,-1 0 1,3 0-136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1:22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0 4160,'-47'0'3557,"46"0"-3483,-1 0-1,1 1 1,-1-1 0,1 0 0,-1 0-1,1 1 1,-1-1 0,1 1-1,-1 0 1,1-1 0,0 1-1,-1 0 1,1 0 0,0 0-1,0 0 1,-1 0 0,1 0 0,-2 2-1,2-1-25,-1-1 0,1 1-1,-1-1 1,0 1 0,0-1 0,0 0-1,0 0 1,0 1 0,-3 0-1,-11-1 133,13-1-162,1 0 0,0 0 1,-1 0-1,1 0 0,-1 0 1,1 1-1,0-1 0,-1 1 1,-3 1-1,-10 11-162,3 3 43,8-3 53,2-10-10,0 1-63,9 4 50,-6-8 70,1 0-4,-1 1 1,0-1-1,1 0 1,-1 0-1,0 1 1,0-1-1,1 0 1,-1 1-1,0-1 0,0 1 1,1-1-1,-1 0 1,0 1-1,0-1 1,0 1-1,0-1 0,0 0 1,1 1-1,-1-1 1,0 1-1,0-1 1,0 1-1,0-1 0,0 0 1,0 1-1,-1 0 1,2 4-193,12 0-918,3 8 305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1:22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79 204 3552,'-26'0'1147,"26"-1"-1130,-1 1 1,1 0 0,0 0 0,-1 0 0,1 0 0,0 0-1,-1 0 1,1 0 0,0 0 0,0 0 0,-1 0 0,1 1 0,0-1-1,-1 0 1,1 0 0,0 0 0,-1 0 0,1 0 0,0 1-1,0-1 1,-1 0 0,1 0 0,0 0 0,0 1 0,-1-1 0,-27 29 419,26-28-448,0 1 0,1 0 0,-1 0 0,1 0 0,0 0 0,0 1 0,-1-1 0,1 0 0,1 0 0,-1 1 1,0-1-1,1 1 0,-1-1 0,1 0 0,-1 1 0,1-1 0,0 1 0,0-1 0,1 5 0,-1-7 11,0 4-1,0 0 0,0 0 0,1-1 0,1 8 0,-1-9-6,1 1 1,0-1-1,-1 0 1,1 0 0,0 0-1,0-1 1,1 1-1,-1 0 1,0-1-1,0 1 1,1-1-1,-1 0 1,1 0-1,-1 0 1,1 0 0,0 0-1,-1-1 1,5 2-1,22-10 2,43-5-766,-54 11 283,-1-1-1,1 0 0,26-10 1,-10-3-371</inkml:trace>
  <inkml:trace contextRef="#ctx0" brushRef="#br0" timeOffset="1">562 17 4896,'-16'-16'1824,"16"16"-1440,16 16-96,-16-16 576,-16 15-544,1 16 352,15 0-384,-16 16-96,16-16-96,-15 16 64,-1 0-96,16 0-320,-15-1 160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1:23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79 4064,'-26'-26'1307,"25"25"-1276,1 1 1,-1-1-1,1 1 1,-1-1-1,1 1 1,0-1-1,-1 1 1,1-1 0,0 1-1,-1-1 1,1 1-1,0-1 1,0 1-1,-1-1 1,1 0-1,0 1 1,0-1 0,0 0-1,0 1 1,0-1-1,0-1 1,3-2 81,-3 3-67,1 1 6,1-1 0,-1 1 1,0-1-1,1 1 0,-1 0 0,0-1 0,1 1 1,-1 0-1,0 0 0,1 0 0,-1 0 1,0 0-1,1 0 0,1 1 0,9-1 93,230 0 287,-222-1-443,0 0 1,23-6-1,-17 3 11,20-1 42,-22 0 77,-14 2-27,1 1 0,20-1 0,-16 3 399,-20 0 336,-13 2-332,16-1-476,0 0 0,0 0 1,0 0-1,0 1 0,0-1 0,0 0 0,0 1 0,0-1 0,1 1 0,-1 0 0,1 0 0,-1-1 0,1 1 0,0 0 0,-1 0 0,1 0 0,0 1 0,0-1 0,0 2 1,-3 5-2,3-7-26,0-1 0,0 1-1,0-1 1,1 1-1,-1 0 1,1-1 0,-1 1-1,1-1 1,0 1-1,0 0 1,-1 0 0,1-1-1,0 1 1,0 0-1,1-1 1,-1 1 0,1 2-1,1-1 9,0 1-1,0 0 1,0-1-1,1 1 1,-1-1 0,1 0-1,6 6 1,-1 0 12,-6-6 4,0 0 0,0 0 0,1-1 0,-1 1 0,1-1 0,0 1-1,-1-1 1,1 0 0,0 0 0,0 0 0,1 0 0,-1-1 0,4 2-1,6-1-76,0-1 0,27-1 0,-21 0-161,-11 0 116,-1 0-1,0-1 1,1 1 0,-1-1-1,0-1 1,1 1 0,-1-1-1,0 0 1,0-1 0,-1 0-1,1 0 1,0 0-1,-1-1 1,0 0 0,0 0-1,11-10 1,-16 12 84,1 0-1,-1 1 1,1-1-1,-1 0 1,0 0-1,0 0 1,0 0-1,0 0 1,0 0 0,0-1-1,0 1 1,-1 0-1,1 0 1,-1-1-1,0 1 1,0 0-1,1-1 1,-2-3-1,-1 0-201,-9-4 134,9 7 266,2 3-38,0 3-159,0 11 25,2 0-1,3 20 1,1-2 113,-1 27 363,-2-37-343,7 94 302,-9-87-349,8 46 0,-6-54-62,-2-13 6,-1 0 0,0 0 1,0 0-1,-1 0 0,0 0 0,0 0 0,-3 9 0,2-8 89,0 1-1,1-1 0,-1 14 1,2-20-76,0 0 0,0 0 0,-1 0 0,1-1 0,-1 1 0,1 0 0,-1 0 0,0-1 0,0 1 0,0-1 0,-1 1 0,1-1 0,-1 1 0,1-1 0,-1 0 0,0 1 0,1-1 0,-1 0 0,-1 0 0,1-1 0,0 1 0,0 0 0,-1-1 0,-2 3 0,-6 0-275,1 0-1,-1 0 1,1-1-1,-22 4 1,30-7 120,-42 13-729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1:23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2304,'0'-11'930,"0"20"-532,0-9-387,0 0 0,0 0 1,0 0-1,0 0 0,0 0 0,0 0 0,0 0 1,0 1-1,0-1 0,0 0 0,0 0 1,0 0-1,0 0 0,0 0 0,0 0 1,0 0-1,0 0 0,0 0 0,0 0 0,0 1 1,0-1-1,0 0 0,0 0 0,0 0 1,0 0-1,0 0 0,0 0 0,0 0 0,0 0 1,0 0-1,1 0 0,-1 0 0,0 0 1,0 0-1,0 0 0,0 0 0,0 1 1,0-1-1,0 0 0,0 0 0,0 0 0,0 0 1,0 0-1,1 0 0,-1 0 0,0 0 1,0 0-1,0 0 0,0 0 0,0 0 1,0 0-1,0 0 0,0 0 0,0 0 0,0 0 1,1-1-1,204 1 3871,-95 7-3611,-28-1-110,63 0 255,-100-4-317,87 3 122,93-9 129,95-2-49,-154 6-217,427-3 93,-414 0-101,543-7 232,-234 10 178,-28 0-65,18 0 262,792 0 346,-922 0-794,423 0-75,-599-2-1216,-27-11 256,-145 13 800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1:25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96 219 1664,'-39'13'528,"37"-12"-467,0 0-1,0-1 1,0 1 0,0-1 0,0 0 0,-1 1-1,1-1 1,0 0 0,0 0 0,-2-1-1,3 1-14,1 0 0,-1 0 0,1 0 0,-1-1-1,1 1 1,-1 0 0,1 0 0,-1 0 0,1 0-1,0 1 1,-1-1 0,1 0 0,-1 0 0,1 0-1,-1 0 1,1 0 0,-1 0 0,1 1-1,0-1 1,-1 0 0,1 0 0,0 1 0,-1-1-1,0 1 1,-2 2 368,-1 0 537,-4-9-86,8 6-844,-1-1 43,1 1 1,0-1-1,-1 1 0,1-1 1,0 1-1,-1-1 0,1 1 1,0-1-1,0 1 1,0-1-1,-1 0 0,1 1 1,0-1-1,0 1 0,0-1 1,0 0-1,0 1 1,0-1-1,0 1 0,0-1 1,0 0-1,0 1 0,1-1 1,-1 1-1,0-2 1,0 2 58,-1-17 714,1 15-799,0-1 0,-1 1 0,1 0 1,0-1-1,0 1 0,1 0 0,-1 0 0,0-1 1,1 1-1,-1 0 0,1 0 0,1-3 0,26-39 544,-24 38-561,0 0 1,1 0-1,-1 1 1,1 0 0,10-9-1,13-12-92,-23 22 73,-1-1-1,1 1 0,0 1 0,0-1 1,0 1-1,0 0 0,1 0 0,-1 0 0,1 1 1,0 0-1,-1 0 0,9-2 0,30-1 21,-17-1-55,-20 4 14,1 0 0,-1 1 0,0 0-1,1 0 1,-1 0 0,0 1 0,1 0 0,-1 1 0,14 2 0,-2 3-3,1 0-1,-2 2 1,27 14 0,-40-20 31,0 2 4,1-1 0,-1 2 0,0-1 0,0 0 1,-1 1-1,1 0 0,-1 0 0,0 0 0,0 1 1,-1-1-1,1 1 0,-1 0 0,-1 0 0,4 8 0,0 5-7,0-1-1,-1 2 0,4 24 0,6 66 155,-12-84-120,-3 52-1,0-42-22,-1-32-11,1 0 1,0 0-1,0 0 0,1 0 0,-1 0 0,1 1 0,0-1 0,0 0 1,0-1-1,1 1 0,-1 0 0,1 0 0,0-1 0,0 1 0,0 0 0,1-1 1,-1 0-1,1 0 0,5 5 0,5 8 74,-11-10-43,-2-6-34,0 1 0,0-1-1,1 1 1,-1-1-1,0 0 1,0 1-1,0-1 1,0 1-1,0-1 1,0 0 0,1 1-1,-1-1 1,0 0-1,0 1 1,1-1-1,-1 0 1,0 1 0,0-1-1,1 0 1,-1 0-1,0 1 1,1-1-1,-1 0 1,0 0-1,1 0 1,-1 1 0,0-1-1,1 0 1,-1 0-1,1 0 1,-1 0-1,0 0 1,1 0 0,-1 0-1,1 0 1,-1 0-1,0 0 1,1 0-1,-1 0 1,1 0-1,-1 0 1,0 0 0,1 0-1,-1 0 1,0 0-1,1-1 1,-1 1-1,1 0 1,-1 0 0,0 0-1,1-1 1,7-3 57,18-8 130,-24 11-173,1 0-1,-1 0 0,0 0 1,1 0-1,-1-1 0,0 1 1,0-1-1,0 1 0,0-1 1,0 0-1,2-3 0,16-28 172,-6 8-145,1-2-4,-2-1 0,19-54 0,-19 41 155,-5 13-253,18-38-1,-24 61-20,1 1 0,-1-1 1,1 1-1,1 0 0,-1 0 0,1 1 0,-1-1 1,1 1-1,0 0 0,5-4 0,-4 3-45,5-2 50,-1 0 0,19-8 0,-12 7 279,-10 4-117,1 0 0,-1 0 1,1 1-1,0 0 0,0 1 0,12-2 0,1 2 132,21 2 0,-6 0-115,69-1-520,-104 0 416,3 0-349,0 0 0,0 0 0,0 0 0,-1 0 0,1 1 0,4 1 0,21 11-1453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1:26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406 1 3552,'-13'0'1147,"13"0"-1139,0 0 0,-1 0 0,1-1 0,0 1 0,0 0 0,0 0 1,0 0-1,0 0 0,0 0 0,0 0 0,0 0 0,0 0 0,0 0 0,-1 0 1,1 0-1,0 0 0,0 0 0,0 0 0,0 1 0,0-1 0,0 0 1,0 0-1,0 0 0,0 0 0,0 0 0,0 0 0,-1 0 0,1 0 1,0 0-1,0 0 0,0 0 0,0 0 0,0 0 0,0 0 0,0 0 1,0 0-1,0 1 0,0-1 0,0 0 0,0 0 0,0 0 0,0 0 1,0 0-1,0 0 0,0 0 0,0 0 0,0 0 0,0 0 0,0 1 1,0-1-1,0 0 0,0 0 0,0 0 0,0 0 0,0 0 0,0 0 1,0 13 1590,-3-13-735,-1 0-523,-12 2 1050,15-2-1374,1 0 0,-1 0 1,1 0-1,-1 0 0,1 1 1,0-1-1,-1 0 0,1 1 1,-1-1-1,1 0 0,0 1 0,-1-1 1,1 0-1,0 1 0,0-1 1,-1 0-1,1 1 0,0-1 1,0 1-1,0-1 0,-1 1 1,1-1-1,0 1 0,0-1 0,0 0 1,0 1-1,0-1 0,0 1 1,0 0-1,0-1-12,0 0 1,0 0-1,0 0 0,0 1 0,0-1 0,0 0 1,0 0-1,0 0 0,0 0 0,0 0 1,0 0-1,0 0 0,0 0 0,0 0 1,0 0-1,0 1 0,0-1 0,0 0 1,0 0-1,0 0 0,0 0 0,0 0 1,0 0-1,0 0 0,0 0 0,0 0 0,0 0 1,0 0-1,0 0 0,-1 1 0,1-1 1,0 0-1,0 0 0,0 0 0,0 0 1,0 0-1,0 0 0,0 0 0,0 0 1,0 0-1,0 0 0,0 0 0,0 0 1,-1 0-1,1 0 0,0 0 0,0 0 1,0 0-1,0 0 0,0 0 0,0 0 0,0 0 1,0 0-1,0 0 0,0 0 0,-1 0 1,-3 0 76,2-1-41,0 1 0,-1 0 0,1 0 1,0 0-1,-1 1 0,1-1 1,0 1-1,-4 0 0,-2 3 88,0-1 1,0 0-1,-13 3 0,19-6-113,-7 3 59,0 1 0,0-1-1,0 2 1,-15 9 0,21-12-75,1 0 1,-1 0-1,0 1 1,1 0-1,-1-1 1,1 1-1,0 0 1,0 0-1,0 0 1,-1 4-1,-3 4-43,4-9 50,0 0 0,0 1-1,1-1 1,-1 1-1,1 0 1,0-1 0,0 1-1,0 0 1,0 0-1,0 0 1,1 0 0,-1 0-1,1-1 1,0 1-1,0 0 1,0 0 0,0 0-1,0 0 1,1 0-1,1 4 1,-2-6 8,0 0-1,1 0 1,-1 0 0,1 0 0,-1 0 0,1 0-1,-1 0 1,1 0 0,0-1 0,-1 1-1,1 0 1,0 0 0,0-1 0,0 1-1,-1 0 1,1-1 0,0 1 0,0-1-1,0 1 1,0-1 0,0 1 0,2-1-1,1 1 37,1 0 0,-1-1-1,1 0 1,6 0-1,4-1 142,-2 0-201,0-1-1,0 0 1,20-6-1,-14 3-69,-15 4 34,0-1 0,1 0 0,-1 0 0,0 0 0,0 0-1,0 0 1,-1-1 0,5-3 0,29-31-504,-18 18 240,-18 18 279,0 0 5,0 0-1,0 0 0,0 0 0,0-1 1,0 1-1,0 0 0,0 0 0,-1-1 1,1 1-1,0-1 0,-1 1 1,1 0-1,-1-1 0,0 1 0,1-1 1,-1 1-1,0-1 0,0 0 0,0-2 1,0-6-333,0 10 362,0 0 0,0 1-1,0-1 1,0 1-1,0-1 1,0 0-1,0 1 1,0-1 0,0 1-1,0-1 1,0 0-1,1 1 1,-1-1 0,0 1-1,0-1 1,0 0-1,1 1 1,-1-1-1,0 0 1,0 1 0,1-1-1,-1 0 1,0 0-1,1 1 1,-1-1 0,0 0-1,1 1 1,7 7 34,-7-5-46,0 0 1,-1 0-1,1 0 1,-1 0-1,1 0 0,-1 0 1,0 0-1,0 0 0,-1 0 1,1 0-1,0 0 1,-1 0-1,-1 4 0,-2 8 32,1 0-1,0 0 1,2 1-1,-1 17 1,2 18-21,-3-1 1,-10 62-1,6-75 15,-4 20 107,-33 101-1,26-107-75,2-5 34,-1-1 0,-41 75 1,14-45 38,37-62-84,1-2 31,-1 1 0,-10 12 1,5-11 40,-1 0 0,-1-1 0,-16 11 0,24-19-49,3-1-34,-1-1-1,1 0 1,-1 0 0,0-1-1,0 1 1,1-1 0,-1 1-1,0-1 1,0 0 0,0-1-1,0 1 1,-1-1 0,-5 0-1,9 0-16,0 0 0,-1 0 0,1 0 0,0 0 0,-1-1 0,1 1 0,0 0 0,0-1 0,0 1 0,-1-1 0,1 0 0,0 1 0,0-1 0,0 0 0,0 1 1,0-1-1,0 0 0,0 0 0,0 0 0,0 0 0,0 0 0,1 0 0,-1 0 0,0-1 0,1 1 0,-1 0 0,1 0 0,-1 0 0,1-1 0,-1-1 0,0-5 20,0 1 1,0 0 0,0-1 0,1-9 0,1 9-10,0-18 62,1 0 1,2 0-1,1 0 1,1 1-1,9-25 1,-9 37-64,0 0 0,1 1 0,1-1 0,-1 2 0,14-15 0,-3 2-23,41-50 10,-40 52 18,-9 10-28,0 0-1,0 0 1,1 2-1,1-1 0,15-10 1,20-10-34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34:04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12 3232,'0'-11'1246,"0"22"-252,-3-11-573,3 0-393,-1 0-1,1 0 1,-1 0-1,1 0 0,-1 0 1,1 0-1,0 0 1,-1 0-1,1 0 1,-1 1-1,1-1 1,0 0-1,-1 0 1,1 0-1,-1 0 0,1 1 1,0-1-1,-1 0 1,1 0-1,0 1 1,-1-1-1,1 0 1,0 0-1,0 1 1,-1-1-1,1 0 0,0 1 1,0-1-1,0 1 1,-1 0-1,-4 5 327,-23 10 713,18-11-658,7-4-344,1 0 0,0 0-1,0 0 1,-1 0 0,1 1 0,0-1-1,0 1 1,-1 1 0,-10 9 285,-10 11 36,22-22-374,0 1 1,-1 0-1,1-1 1,0 1 0,0 0-1,1-1 1,-1 1-1,0 0 1,1 0 0,-1 0-1,1 0 1,-1 0-1,1 2 1,-1 7-3,1-9 3,0 1 1,0 0 0,-1 0-1,1-1 1,1 1 0,-1 0-1,0 0 1,1-1 0,0 1-1,1 4 1,26 8 290,-24-14-279,0 0-1,1 0 1,-1 0-1,0-1 1,1 1-1,-1-1 1,0 0-1,8-1 1,4 0 31,-14 1-39,0 0 0,-1-1-1,1 1 1,0 0-1,-1-1 1,1 1-1,-1-1 1,1 1 0,-1-1-1,1 0 1,-1 1-1,1-1 1,-1 0 0,1 0-1,-1 0 1,0 0-1,2-2 1,-3 2-8,1 1 0,-1-1 0,1 1 0,-1-1 0,0 0-1,1 1 1,-1-1 0,0 1 0,0-1 0,0 0 0,1 1 0,-1-1 0,0 0 0,0 1 0,0-1-1,0 0 1,0 1 0,0-1 0,0 0 0,0 1 0,0-1 0,-1 0 0,1 0 0,0-1 17,0-30 1,0-27-1857,2 53 396,11-4-1835,3 7 986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1:26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3136,'0'16'1184,"0"-16"-928,31 0-64,-16 0 1376,1 15-896,15-15-192,-15 0-320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1:26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5728,'0'16'2112,"0"-16"-1632,62 0-128,-31 0 640,16 0-608,0 0-96,0 0-160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1:28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327 492 2976,'0'0'971,"2"-2"-603,11-11 608,-13 0-177,0 10-665,0-54 900,-2 47-874,0 5-146,0 2 2,1 0 0,-1 0 0,1 0 0,-1 0 0,0 1 1,0-1-1,-1 0 0,-2-2 0,4 4 8,-1 0-1,0 0 1,0 0 0,1 0-1,-1 0 1,0 0 0,0 1 0,0-1-1,0 1 1,0 0 0,0-1-1,0 1 1,0 0 0,0 0-1,0 0 1,0 0 0,0 0-1,0 1 1,0-1 0,-3 2-1,-11 2 86,1 2 0,0 0 0,1 1 0,-1 0 0,-13 10 0,8-4 239,0 1-1,-34 34 0,36-29-155,-19 28 0,32-41-176,3-3-2,0-1 0,0 1 0,0 0 0,1-1 0,-1 1 0,1 0 0,0 0 0,0 0 0,0 0-1,0 0 1,0 0 0,1 0 0,-1 5 0,1-6-2,1 0 0,-1 0 0,0 1 0,1-1 0,0 0 0,-1 0 1,1 0-1,0 0 0,0 1 0,0-2 0,1 1 0,-1 0 0,0 0 0,1 0 0,-1 0 0,3 1 0,-1-1 11,0 1-1,1-1 0,-1 0 0,1 0 1,0 0-1,-1-1 0,1 1 0,0-1 0,0 0 1,0 0-1,0 0 0,0-1 0,0 1 1,0-1-1,0 0 0,0 0 0,6-1 1,5-1-33,-1 0 1,1-1-1,20-7 1,-12 2 34,-10 5-30,0-2 0,0 0 0,16-8 0,5-13-533,-28 22 470,0-1 0,0 0 0,0 0 1,0 0-1,-1-1 0,0 0 0,0 0 1,-1 0-1,0 0 0,0-1 0,0 1 1,0-1-1,-1 0 0,-1-1 0,1 1 0,2-11 1,16-58 187,17-124 0,-32 141-110,4 20-10,-9 33 18,0 0-1,0 0 0,-1 0 1,0-8-1,-1-11 56,3 12-86,-1 4 367,-6 21 4,1 0-192,-3 26 0,0 3-2,-12 13 204,11-32-184,-7 29 0,8-18-59,2-5-4,-17 49 1,7-42-87,10-25 5,1 0 0,0-1 0,0 1 0,1 1 0,1-1 0,-1 0 0,2 1 0,-2 13 0,3-13 32,-1-8-164,1 0-1,0 0 1,0 0-1,0 0 1,0 0 0,0 0-1,0-1 1,1 1-1,0 0 1,1 4 0,11 8-596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1:28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0 2304,'-2'0'71,"1"0"0,-1 0 0,0 1 0,1-1-1,-1 0 1,0 1 0,1-1 0,-1 1 0,1 0 0,-1-1 0,1 1 0,-1 0 0,1 0-1,-1 0 1,1 0 0,0 0 0,0 0 0,-1 1 0,0 1 0,2-3-70,-4 3 236,1 1 1,0-1 0,0 1 0,1 0 0,-1 0 0,1 0 0,-1 1-1,1-1 1,-2 7 0,-2 12 267,-15 32-1,-1 5 87,15-36-329,-2 0 1,0 0-1,-2-1 1,-13 22-1,19-37-196,1-1 0,0 1 0,0 0 0,1 0 0,0 0-1,0 1 1,1-1 0,0 1 0,0-1 0,1 1 0,0-1 0,1 1 0,0 9 0,3-13 88,-2-4-161,0 0 0,0 0 0,1-1-1,-1 1 1,0 0 0,0-1 0,1 1-1,-1-1 1,0 0 0,1 1 0,-1-1 0,0 0-1,1 0 1,-1 0 0,1 0 0,-1 0-1,0 0 1,2-1 0,33-6-468,-23 3 271,-7 2 86,0 0 0,-1 0 0,1 0 0,-1-1 0,0 0 0,0 0 0,0 0 0,0-1 0,0 1 0,-1-1 0,0 0 0,1-1 0,-2 1 0,1-1 0,4-6 0,-2 5 65,0-1 1,1 1-1,0 0 0,0 1 0,12-8 0,-14 10 40,-3 1 23,1 0-1,-1-1 1,1 1 0,-1 0 0,0-1 0,0 1-1,0-1 1,2-5 0,-3 7 14,-1 0 0,1-1-1,-1 1 1,1 0 0,-1 0 0,1 0 0,0 0-1,0 0 1,0 0 0,-1 0 0,1 0-1,0 0 1,0 1 0,0-1 0,0 0-1,1 1 1,-1-1 0,0 0 0,0 1 0,0-1-1,0 1 1,1 0 0,-1-1 0,2 1-1,-3 0 5,0 0 0,0 0 0,1 0 0,-1 0 0,0 0 0,0 0 0,0 0 0,1 0-1,-1 0 1,0 0 0,0 0 0,0 1 0,1-1 0,-1 0 0,0 0 0,0 0-1,0 0 1,0 0 0,1 1 0,-1-1 0,0 0 0,0 0 0,0 0 0,0 0 0,0 1-1,0-1 1,0 0 0,1 0 0,-1 0 0,0 1 0,0-1 0,0 0 0,0 0 0,0 1-1,3 5 147,0 0-1,1 1 0,0-2 1,0 1-1,6 6 0,-5-7-84,0 0 0,-1 1 0,7 10 0,-4-4 14,-6-11-81,0 1 0,0-1-1,0 0 1,0 0 0,0 1 0,1-1 0,-1 0-1,0 0 1,1 0 0,-1 0 0,1 0 0,-1-1-1,1 1 1,0 0 0,-1-1 0,1 1-1,0-1 1,-1 1 0,1-1 0,0 0 0,1 0-1,10 2 177,1 2-53,-8-2-98,0 0 0,0-1-1,0 0 1,0 0 0,0 0 0,0-1-1,0 0 1,10-1 0,-8-1-24,0 0 0,-1 0 0,8-4 1,-5 2-43,-1 0 0,15-2 1,-9 4-5,14-4 51,-21 3 28,-1-1 0,1 0 0,-1 0 0,0-1 0,0 0 0,-1 0 0,1-1 0,-1 0 0,0 0 0,-1 0 0,9-13 0,-12 16-41,-1-1-1,0 0 1,0 1-1,0-1 1,-1 0-1,1 0 1,-1 1-1,0-1 0,0 0 1,0 0-1,0 0 1,-1 0-1,0 1 1,1-1-1,-3-5 1,0 0-18,-1 0 1,0 0-1,0 0 0,-9-12 1,11 18-44,-1-1 0,1 1-1,-1 0 1,0 0 0,0 0 0,0 0-1,0 0 1,-6-3 0,-7 4-151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1:29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11 171 5984,'-11'0'1542,"14"0"-230,26 0-140,-10 1-869,73-4 381,10-8-444,20 4-85,-3-9 9,102-10 61,-53 14-109,240-25 189,-252 13-171,-52 16-3,26-4-81,-8-3-722,-70 14-2549,-34 1 1253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1:29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389 431 2304,'-6'-6'426,"5"4"-259,-1 0 0,0 0 1,0 0-1,0 0 0,0 0 1,0 0-1,0 1 1,0-1-1,-1 1 0,1 0 1,-1-1-1,1 1 1,-1 0-1,1 0 0,-4 0 1,-2-2 1000,4 1-892,3 1-203,-1 0 0,1 0 0,-1 0 0,0 0 0,0 0 1,0 0-1,1 1 0,-1-1 0,0 0 0,0 1 0,0 0 0,0 0 1,0-1-1,0 1 0,0 0 0,0 0 0,0 1 0,0-1 0,-3 1 0,-39 11 1187,24-8-831,-20 9 0,27-8-229,1 1 1,-1 1 0,-17 13 0,18-12-44,3-2-96,1 0 0,1 0 1,-1 0-1,1 1 0,0 0 1,1 1-1,-7 9 0,-4 0-37,14-14-8,-1 0 1,1 1-1,0-1 1,0 1-1,0 0 1,-3 4-1,6-7-7,0 0 1,-1 0-1,1 0 0,0 0 0,0 0 1,0 0-1,0 0 0,0 0 1,0 0-1,0 0 0,0 0 1,0 0-1,0-1 0,1 1 0,-1 0 1,0 0-1,1 0 0,-1 0 1,0 0-1,1 0 0,-1-1 0,1 1 1,-1 0-1,1 0 0,0-1 1,0 2-1,4 5 103,-5-6-91,1 0 0,0 0 0,0 0 0,0 0 0,0 0 0,0 0 0,0 0 0,0 0 0,0 0 0,0-1 0,0 1 0,0 0 0,0-1 0,1 1 0,-1-1 0,0 1 0,0-1 0,3 1 0,0 0 13,1-1 0,0 1 0,-1-1 1,1 0-1,7-1 0,3-1 17,1-1 0,23-8 0,-24 6-216,-1-1 0,0 0 1,0-1-1,0 0 0,-1-1 1,0-1-1,-1 0 0,17-15 0,7-18-1019,-25 32 904,-6 6 176,-1 1-1,-1-1 1,1 0-1,0 0 1,4-8 0,-4 3-79,0 1 1,-1-1 0,3-10-1,0-4-122,12-27-193,-7 21 390,-2 0 1,10-50-1,-13 30 369,1 5 70,-7 38-167,-1 0-1,0 0 1,-2-10 0,-2-12 450,7 6 459,-2 16-250,-5 18-468,1 3-215,-1 1 1,-1 18-1,-20 163 676,23-165-745,0 3 59,-9 41 0,4-43-78,-13 72-1742,18-43 624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1:30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1139 4480,'0'0'1445,"3"0"-885,-3 0-534,1 0 1,-1 0-1,1 0 0,-1 0 1,1 0-1,-1 0 0,1 0 0,-1 0 1,1 0-1,-1-1 0,1 1 1,-1 0-1,1 0 0,-1 0 0,0-1 1,1 1-1,-1 0 0,1 0 1,-1-1-1,0 1 0,1 0 0,-1-1 1,0 1-1,1-1 0,-1 1 1,0 0-1,1-1 0,-1 1 0,0-1 1,0 1-1,0-1 0,1 1 1,-1 0-1,0-1 0,0 1 0,0-1 1,0 1-1,0-1 0,0 1 1,0-1-1,0 0 0,3-4 497,1-2-396,1 1 0,-1-1 0,0 0 0,-1 0 0,1 0 0,-1-1 0,-1 1 0,1-1-1,0-7 1,6-13 134,0-4-114,11-62 1,0-3-96,-8 47-22,51-189 36,-48 195 265,2 1 0,1 0 1,3 1-1,1 1 0,2 1 0,2 1 0,1 1 1,2 2-1,35-34 0,-55 61-239,0-1 1,1 2-1,1-1 1,-1 2-1,21-12 1,-30 18-92,-1 1 0,1 0 0,0-1 0,-1 1 0,1 0 1,0 0-1,0-1 0,-1 1 0,1 0 0,0 0 1,0 0-1,-1 0 0,1 0 0,0 0 0,-1 0 0,1 0 1,0 0-1,0 0 0,-1 1 0,1-1 0,0 0 1,-1 0-1,1 1 0,0-1 0,-1 0 0,1 1 0,0-1 1,-1 1-1,1-1 0,-1 1 0,1-1 0,-1 1 1,1-1-1,-1 1 0,1 0 0,-1-1 0,1 1 0,-1 0 1,0-1-1,0 1 0,1 0 0,-1-1 0,0 2 1,2 2 18,-1 0 1,0 1 0,-1-1-1,1 0 1,-1 8 0,0-6 10,0 0 0,0 0 1,-1-1-1,1 1 1,-1 0-1,-1 0 1,1-1-1,-1 1 1,0-1-1,-1 1 0,1-1 1,-1 0-1,0 0 1,0 0-1,-1 0 1,1 0-1,-1-1 0,-8 8 1,5-5-5,1 0 0,0 1 0,1 0 0,0 0 0,-4 9 0,-3 3-141,-32 43-1225,32-50 712,11-12 581,0 0-1,0 0 1,0 0-1,0 0 1,0 0-1,0 1 1,0-1-1,0 0 1,0 0 0,0 1-1,1-1 1,-1 1-1,1-1 1,-1 1-1,0 2 1,1-3 34,0 0 1,0 0 0,0 0 0,0 0 0,1 0 0,-1 0 0,0 0 0,0 0-1,1 0 1,-1 0 0,1 0 0,-1 0 0,1 0 0,-1 0 0,1 0-1,0-1 1,-1 1 0,1 0 0,0 0 0,0-1 0,-1 1 0,1 0-1,0-1 1,1 1 0,11 11-132,5 11 5,42 27-92,-31-26 142,-23-20 86,-1 1 0,1 0 0,-1-1 0,0 2 0,0-1 0,-1 0 0,0 1 0,5 7 0,1 5 118,-7-13-22,-1-1 0,1 1 1,-1 0-1,0 0 0,0 0 0,0 0 0,-1 0 0,1 0 0,-1 0 0,0 6 1,-2-8-29,1 0 0,-1 0 1,0 0-1,0 0 1,0 0-1,-1 0 0,1 0 1,-1 0-1,1-1 1,-1 1-1,0-1 1,0 1-1,0-1 0,-1 0 1,1 0-1,-3 2 1,1 0-49,-1 0 0,0-1 0,0 1 0,0-1 1,0-1-1,0 1 0,-10 3 0,7-5 28,1 0 0,-1 0-1,0 0 1,-16-2 0,1 0-77,22 1-39,0 1 1,0-1 0,0 0 0,0 0 0,0 0 0,0 0-1,0-1 1,0 1 0,0 0 0,0 0 0,1-1 0,-1 1-1,0 0 1,0-1 0,0 1 0,0-1 0,0 1 0,0-1-1,1 1 1,-1-1 0,0 0 0,0 1 0,1-1 0,-1 0-1,1 0 1,-1 1 0,0-1 0,1 0 0,0 0 0,-1 0-1,0-1 1,2 1-22,-1-1 0,0 1 0,1 0 0,-1 0 0,1 0 0,-1 0 0,1 0 0,0 0 0,0 0 0,-1 0 0,1 0 0,0 0 0,2-1 0,-3 2 91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1:30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4800,'0'0'1557,"-3"0"-954,-7 0-65,10 0-515,0 0 0,0 0 0,0 0-1,0 0 1,-1 0 0,1 0 0,0 0-1,0 0 1,0 0 0,0 0 0,0 0-1,0 0 1,0 0 0,0 0-1,0 0 1,0 0 0,-1 0 0,1 0-1,0 0 1,0 0 0,0 0 0,0 0-1,0 0 1,0 0 0,0 0 0,0 0-1,0 0 1,0 0 0,0 0 0,0 1-1,-1-1 1,1 0 0,0 0-1,0 0 1,0 0 0,0 0 0,0 0-1,0 0 1,0 0 0,0 0 0,0 0-1,0 0 1,0 0 0,0 1 0,0-1-1,0 0 1,0 0 0,0 0 0,0 0-1,0 0 1,0 0 0,0 0-1,0 0 1,0 0 0,0 0 0,0 1-1,0 3 356,0-2-195,0 0 0,0 1-1,0-1 1,0 0-1,0 1 1,1-1 0,-1 0-1,2 4 1,8 12 537,-6-5-325,-3-9-278,0 0 0,0 0 1,1 0-1,-1-1 0,1 1 0,0 0 1,2 3-1,106 144 1115,-108-148-1164,1-1 1,0 1 0,0-1-1,0 1 1,0-1-1,0 0 1,0 0-1,1-1 1,-1 1-1,1-1 1,-1 1 0,6 0-1,2 2 17,-11-4-75,1 1 0,0-1-1,-1 1 1,1-1 0,0 0 0,-1 0 0,1 1 0,0-1-1,-1 0 1,1 0 0,0 0 0,0 0 0,-1 0 0,1 0-1,0 0 1,0 0 0,-1 0 0,1 0 0,0 0 0,1-1-1,3-7-690,-3 4 73,8-2-736,-4-7-1402,7-2 874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1:30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0 5984,'0'16'2208,"0"-16"-1728,-16 0-128,0 0 1504,1 15-1088,-1 1 608,-15 15-800,0 0-96,0 1-320,0 14 192,-1 1-224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49:22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62 1568,'0'-13'501,"0"13"-495,0 0 0,0 0-1,0 0 1,0-1-1,0 1 1,0 0 0,0 0-1,0 0 1,1-1 0,-1 1-1,0 0 1,0 0 0,0 0-1,0-1 1,0 1-1,0 0 1,1 0 0,-1 0-1,0 0 1,0-1 0,0 1-1,0 0 1,1 0 0,-1 0-1,0 0 1,0 0-1,0 0 1,1 0 0,-1-1-1,0 1 1,0 0 0,0 0-1,1 0 1,-1 0 0,42-15 207,-34 10-183,-7 4-18,1 0-1,-1 0 1,0 0-1,1 1 1,-1-1-1,1 0 1,-1 1 0,1-1-1,0 1 1,-1-1-1,1 1 1,0 0-1,1 0 1,-1 0 16,-1 0 0,1-1 0,0 1 0,-1 0 0,1 0 0,-1-1 0,1 1-1,-1-1 1,1 0 0,-1 1 0,1-1 0,1-2 0,-1 2 16,0 0 1,-1 0-1,1 0 0,0 1 0,0-1 1,-1 0-1,1 1 0,0-1 1,0 1-1,0 0 0,0-1 0,3 1 1,0 0-6,-1 1 1,0-1 0,0 1-1,0 0 1,0 0 0,0 0 0,6 4-1,14 3 374,-21-6-358,-1-1 0,1 0-1,0 1 1,-1 0 0,1-1-1,-1 1 1,1 0 0,-1 0-1,0 1 1,0-1 0,0 0-1,0 1 1,0-1 0,-1 1-1,1 0 1,-1-1 0,0 1-1,1 0 1,-1 0-1,0 0 1,-1 0 0,1 0-1,0 4 1,-1 2 36,-1 1-1,0-1 1,-1 0 0,0 1-1,0-1 1,-1 0 0,0 0-1,0-1 1,-1 1 0,-6 9-1,7-13-94,1 0 0,0 1 0,0-1 0,1 1 0,0-1 0,0 1 0,0-1 0,0 1 0,1 8 0,0-2-20,-1-1 0,-2 15 0,-2-8 17,3-10 13,0 0 0,1 0 0,-1 0 1,1 0-1,1 0 0,0 1 0,0-1 0,2 15 0,9 6 26,-11-27-30,0-1-1,1 1 1,0 0-1,-1-1 1,1 1-1,0 0 1,0-1-1,0 1 1,0-1-1,0 1 1,0-1-1,1 0 1,-1 0-1,0 1 0,1-1 1,2 2-1,5 4 17,1 6 35,-6-12-41,0 0-1,0 0 0,1-1 0,-1 1 0,0-1 0,0 0 0,0 0 0,0 0 0,0 0 0,6-2 0,-2 1-14,0-1 0,0 0 0,0 0 0,13-6 0,10-4-12,-24 10 29,-1-1 0,1 1 0,0-2 0,-1 1 0,8-5 0,7-10 92,19-21-1,-25 23 4,-8 9-80,0-1-1,-1 0 0,10-14 1,-6 7-31,-4 8 39,-1-1 0,0 0-1,0 0 1,-1 0-1,6-16 1,5-11 122,-7 20-66,-4 6-23,1 0 0,-1 1 0,3-14 0,-5 12 57,4-11 162,15-7 58,-20 25-294,0 1-1,1-1 1,-1 1 0,1 0 0,0 0-1,-1-1 1,1 1 0,0 1-1,0-1 1,0 0 0,1 0-1,-1 1 1,0-1 0,1 1-1,3-2 1,-4 2-32,5-2 58,0 0 1,0 0-1,1 1 0,-1 0 1,1 1-1,-1 0 1,1 0-1,-1 0 0,10 1 1,7 2 68,36 7 0,-40-6-81,-1 0-21,-11-2-153,-1 0 0,0 0 0,0 1-1,1 0 1,-1 0 0,8 4 0,16 10-383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34:05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 4224,'-15'0'1568,"15"0"-1216,0 46-96,0-46 416,0 16-416,-16 0 320,16-1-320,0 16 64,0-15-192,-15 0 64,15-1-96,-16-15 96,16 16-128,0-16-32,0 0 0,0 0-2784,16-16 1504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49:22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1 2656,'0'31'960,"0"-31"-736,-16 94-64,1-48 416,15 1-352,0 0 320,-16 0-288,1 15 0,-1 0-160,0 1 224,16-17-192,-15 1 160,-1-16-160,16-15-192,0-1 0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49:22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18 1984,'26'-13'640,"-16"10"-389,-4 3-200,-3-1 41,0 1 0,0 0-1,0 0 1,0 0 0,0 0 0,0 0 0,0 1-1,0-1 1,0 1 0,3 1 0,38 26 1348,-39-24-1353,-1 1 1,0-1-1,0 1 0,0 0 1,0 0-1,-1 0 1,1 0-1,-1 1 0,-1-1 1,1 1-1,-1 0 0,3 9 1,-5-13-52,0 0 0,1 0 0,-1 0-1,0 0 1,0 0 0,0 0 0,0 0 0,0 0 0,0 0 0,-1-1 0,1 1 0,-1 0 0,0 0 0,1 0 0,-1 0 0,0 0-1,0 0 1,0-1 0,0 1 0,0 0 0,-2 1 0,1 0 32,-3 5 19,1-1-1,-1-1 1,0 1 0,-1-1-1,0 1 1,0-2-1,0 1 1,-11 7-1,14-11-89,-1 0 0,1 0-1,0 0 1,-1-1 0,0 1 0,1-1 0,-1 0-1,0 0 1,1 0 0,-1-1 0,0 0-1,0 1 1,-6-2 0,1 0-43,0 0 0,0-1 0,-16-6 0,7 5-34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49:23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2 4640,'0'0'108,"2"-1"89,0 1-1,0 0 1,0 0 0,0 0-1,0 0 1,0 0-1,0 1 1,0-1-1,-1 0 1,1 1 0,0 0-1,2 0 1,-3 1-141,-1-1 0,1 1 0,0-1 0,-1 1-1,0-1 1,1 1 0,-1 0 0,0-1 0,0 1 0,0 0 0,0-1 0,0 1 0,0 2 0,0 1 145,0 30 561,1-16-526,-1 0 1,-4 30 0,2-36-185,-2 12 47,-3 44 0,7-61-81,0 0-1,0 0 0,-1 0 0,-1 0 0,1 0 0,-1 0 1,0 0-1,-5 11 0,3-9 3,1 1 0,-2 13 0,-2 6 48,7-27-61,-1-1 1,0 1-1,0-1 1,0 1-1,0-1 1,0 1-1,-1-1 1,1 0-1,-3 2 1,-9 7 162,11-2-110,2-8-59,0-1 1,0 1-1,0 0 0,0-1 1,0 1-1,0 0 1,0-1-1,0 1 1,-1-1-1,1 1 1,0 0-1,0-1 1,0 1-1,-1-1 1,1 1-1,0-1 1,-1 1-1,1-1 0,-1 1 1,1-1-1,-1 1 1,1-1-1,-1 1 1,1-1-1,-1 0 1,1 1-1,-1-1 1,1 0-1,-1 1 1,1-1-1,-1 0 0,0 0 1,1 0-1,-1 1 1,0-1-1,-2 0-49,6 0-74,-1 0 109,-1-1 0,1 1 1,0-1-1,-1 1 0,1-1 1,0 1-1,-1-1 0,1 0 1,-1 0-1,1 1 0,-1-1 1,1 0-1,-1-1 0,0 1 1,1 0-1,-1 0 0,1-2 1,17-12-123,12-8-83,-19 13 77,2 1 1,19-12-1,-28 19 111,-1 0 0,0 0-1,0-1 1,0 1 0,4-5 0,1-2-38,-8 7 59,0 1-1,0-1 0,1 1 0,-1 0 0,0-1 1,1 1-1,-1 0 0,1 0 0,-1 0 0,1 0 1,0 0-1,-1 0 0,1 0 0,0 1 1,0-1-1,0 1 0,-1-1 0,1 1 0,0 0 1,0 0-1,3-1 0,-3 2 21,1-1 0,0 1-1,-1-1 1,1 1 0,0 0 0,-1 0 0,1 0-1,-1 0 1,0 0 0,1 1 0,-1-1 0,0 1-1,3 2 1,-1-1 52,-1 0 0,0 1 0,0-1 0,0 0 0,0 1 0,3 6 0,-5-7-37,0 0-1,0 0 1,-1 0 0,1-1-1,-1 1 1,0 0 0,0 0-1,0 0 1,0 0 0,-1 4-1,1 1 24,0 39 361,0-47-413,0 0-1,0 0 0,0 0 0,0 0 1,0 1-1,0-1 0,0 0 0,0 0 1,0 0-1,0 0 0,0 0 0,0 0 1,0 0-1,0 0 0,0 0 0,0 0 1,0 1-1,0-1 0,0 0 0,0 0 1,0 0-1,0 0 0,0 0 1,0 0-1,0 0 0,-1 0 0,1 0 1,0 0-1,0 0 0,0 0 0,0 1 1,0-1-1,0 0 0,0 0 0,0 0 1,0 0-1,0 0 0,0 0 0,0 0 1,0 0-1,-1 0 0,1 0 0,0 0 1,0 0-1,0 0 0,0 0 0,0 0 1,0 0-1,0 0 0,0 0 0,0 0 1,0 0-1,-1 0 0,1 0 0,0 0 1,0 0-1,-10 2-1265,9-1 1202,1 0 1,0 0 0,-1-1 0,1 1-1,0 0 1,-1 0 0,1 0-1,0-1 1,0 1 0,0 0 0,0 0-1,0 0 1,0 1 0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49:23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3968,'0'-15'1472,"0"15"-1120,15 0-128,1 0 1312,-16 0-896,31 0 96,-15 15-448,15-15-288,-15 0 0,15 0-64,-16 0 0,1 16-3872,-1-1 2112</inkml:trace>
  <inkml:trace contextRef="#ctx0" brushRef="#br0" timeOffset="1">63 125 3328,'0'-15'1216,"0"15"-928,16 15-96,-1-15 1088,17 0-736,-1 0 352,0 0-544,16 0-3648,-1 0 1792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49:27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48 1824,'13'-13'587,"-14"12"-550,1 1 1,-1 0 0,1 0-1,0-1 1,-1 1 0,0 0-1,1 0 1,-1 0 0,1-1-1,-1 1 1,1 0 0,-1 0 0,1 0-1,-1 0 1,1 0 0,-1 0-1,0 0 1,0 0 494,12 0 44,-11 0-564,0 0 0,0 0 0,0 0 0,0 0 0,0 0 0,0 0-1,0 0 1,1 0 0,-1 0 0,0 0 0,0 0 0,0 0 0,0 0 0,0 0-1,0 0 1,0 0 0,0 0 0,0 0 0,0 0 0,1 0 0,-1 0 0,0 0 0,0 0-1,0 0 1,0 0 0,0 0 0,0 0 0,0 0 0,0 0 0,0 0 0,0 0-1,0 0 1,0 0 0,0 0 0,0-1 0,0 1 0,1 0 0,-1 0 0,0 0 0,0 0-1,0 0 1,0 0 0,0 0 0,0 0 0,0 0 0,0 0 0,0 0 0,0-1-1,0 1 1,0 0 0,0 0 0,0 0 0,0 0 0,0 0 0,0 0 0,-1 0 0,2-1 13,-1 1 0,0-1 1,0 1-1,0-1 0,0 1 1,0-1-1,-1 1 1,1-1-1,0 1 0,0-1 1,0 1-1,0-1 1,0 1-1,-1 0 0,1-1 1,0 1-1,0-1 1,-1 1-1,1-1 0,0 1 1,-1 0-1,1-1 1,0 1-1,-1 0 0,1 0 1,-1-1-1,1 1 1,0 0-1,-1 0 0,1-1 1,-1 1-1,1 0 1,-1 0-1,1 0 0,-1 0 1,1 0-1,-1 0 1,1 0-1,-1-1 0,1 2 1,-2-1-1,2 0-18,0 0 0,0 0 0,0 0 0,0 0 0,0 0 0,0 0 0,0 0 0,0 0 0,0 0 0,0 0 0,0 0 0,-1 0 0,1 0 0,0 0 0,0 0 0,0 0 0,0 0 0,0 0 0,0 0 1,0 0-1,0 0 0,0 0 0,0 0 0,-1 0 0,1 0 0,0-1 0,0 1 0,0 0 0,0 0 0,0 0 0,0 0 0,0 0 0,0 0 0,0 0 0,0 0 0,0 0 0,0 0 0,0 0 0,0 0 0,0 0 0,0-1 0,0 1 0,0 0 0,0 0 0,0 0 0,0 0 0,0 0 0,0 0 0,0 0 0,0 0 0,0 0 0,0 0 0,0-1 0,0 1 0,0 0 0,0 0 0,0-10 420,0 10-422,0 0-1,0-1 1,0 1 0,0 0 0,0 0-1,0 0 1,0 0 0,0 0 0,0 0 0,0 0-1,0 0 1,0 0 0,0 0 0,0-1-1,0 1 1,0 0 0,0 0 0,0 0-1,0 0 1,0 0 0,0 0 0,0 0 0,0 0-1,0 0 1,0 0 0,0 0 0,0-1-1,0 1 1,0 0 0,-1 0 0,1 0-1,0 0 1,0 0 0,0 0 0,0 0 0,0 0-1,0 0 1,0 0 0,0 0 0,0 0-1,0 0 1,0 0 0,-1 0 0,1 0 0,0 0-1,0 0 1,0 0 0,0 0 0,0 0-1,0 0 1,0 0 0,0 0 0,0 0-1,0 0 1,0 0 0,-1 0 0,-2 1 33,-1 0 1,1 0 0,0 0 0,-1 0-1,1 1 1,0-1 0,0 1-1,0 0 1,-4 3 0,-14 7 123,15-10-137,1 1 1,-1-1-1,1 1 0,-1 1 0,1-1 1,0 1-1,0 0 0,0 0 0,1 0 1,-8 10-1,-4 4 38,-31 32 178,42-43-233,0 0 0,1 0 0,0 0 0,0 1 0,-5 15-1,6-15-8,0 1 0,1-1 0,0 1 0,0 0-1,0 13 1,2-19 19,0 0 1,0 0-1,1 0 0,-1 0 0,1 0 1,0 0-1,0 0 0,0-1 1,0 1-1,0 0 0,0-1 0,1 1 1,-1-1-1,1 1 0,0-1 0,0 1 1,0-1-1,0 0 0,0 0 1,0 0-1,5 2 0,-2-1-9,0 0-1,0-1 0,0 0 1,0 0-1,1 0 1,-1-1-1,1 0 1,-1 0-1,1 0 0,0 0 1,-1-1-1,1 0 1,0 0-1,-1-1 1,1 0-1,-1 0 1,9-2-1,-6 0-37,-1 1 0,0-1 0,0 0 0,0 0 0,-1-1 1,1 1-1,-1-2 0,0 1 0,0-1 0,0 0 0,-1 0 0,8-9 0,-3-3-8,-8 14 34,0 0 0,0 0-1,0 1 1,0-1 0,0 0 0,0 1-1,1-1 1,-1 1 0,6-4 0,0 1 4,-6 4-1,-1 0 1,1 0-1,-1 0 0,1 0 1,-1 0-1,0 0 1,1 0-1,-1-1 1,0 1-1,0 0 1,0-1-1,0 1 1,0-1-1,0 1 1,0-1-1,-1 1 1,1-1-1,0 0 1,0-2-1,1-1 23,0 0-1,1 0 0,0 0 0,0 0 0,0 0 0,7-7 0,-8 10 314,-2 7-69,0-2-228,1 0 0,-1 0 0,0 0 1,1 0-1,0 0 0,0 0 0,0 0 1,0 0-1,0 0 0,0 0 0,1-1 1,-1 1-1,4 3 0,-3-2 7,0-1 0,-1 1 0,1-1-1,-1 1 1,0 0 0,2 6 0,6 21 102,-7-26-135,1 0 0,0 0 0,0-1 0,1 1 0,-1-1 0,1 1 0,0-1-1,0 0 1,8 5 0,2 1 67,-1-1 0,22 10-1,-27-16-35,1 1-1,-1-2 1,1 1-1,0-1 1,0 0 0,0-1-1,0 0 1,0-1-1,0 0 1,0 0-1,1-1 1,17-3-1,2-4 140,1 0 0,39-18 0,-65 25-158,0 0 0,-1-1-1,1 1 1,0-1 0,-1 0 0,1 0 0,-1 0 0,0-1-1,0 1 1,0-1 0,0 0 0,0 0 0,0 0-1,-1 0 1,1 0 0,-1-1 0,0 1 0,0-1 0,0 1-1,-1-1 1,1 0 0,-1 0 0,0 0 0,0 0-1,0-4 1,3-3 20,-4 10-33,1-1-1,-1 1 1,1-1-1,-1 1 1,0 0 0,1-1-1,-1 1 1,0-1-1,0 1 1,0-1 0,0 1-1,0-1 1,0 1 0,-1-1-1,1 1 1,-1-1-1,1 1 1,-1-1 0,1 1-1,-1 0 1,0-1-1,1 1 1,-1 0 0,0-1-1,-1 0 1,-45-71-231,41 66-13,0-1 0,-1 1 0,-9-9 0,7 8-968,6 5 118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49:27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16 110 4064,'-15'0'1813,"15"2"-1418,0-1-359,0-1-1,0 1 1,0-1 0,0 1 0,0-1 0,0 1-1,0-1 1,0 1 0,0-1 0,0 1 0,1-1-1,-1 1 1,0-1 0,0 1 0,1-1 0,-1 0-1,0 1 1,0-1 0,1 1 0,-1-1 0,1 0-1,-1 1 1,0-1 0,1 0 0,-1 0 0,1 1-1,-1-1 1,0 0 0,1 0 0,-1 1 0,1-1-1,0 0 1,25 1 1032,-7-2-608,3 2-239,78-4 294,-9-8-360,-31 7-104,98-10 63,-67 2-84,172-20-76,-219 29 104,96-12 140,-111 9-150,0 2 0,1 1 0,43 0 0,-66 3-19,0-1 0,1 0-1,-1 0 1,0-1 0,12-4 0,-14 4 1,13 0 82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49:28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94 891 1312,'-39'51'421,"37"-47"-381,-1-1-1,1 0 1,-1 1-1,1-1 1,0 1-1,-2 5 1,-1 0 121,-8 10 724,8-6-181,-2-9-128,7-4-493,-1 1 0,1-1 0,0 0 0,-1 0 1,1 0-1,-1 1 0,1-1 0,0 0 0,0 1 0,-1-1 0,1 0 0,0 0 0,-1 1 0,1-1 0,0 0 0,0 1 1,0-1-1,-1 1 0,1-1 0,0 0 0,0 1 0,0-1 0,0 1 0,0-1 0,0 0 0,0 1 0,0-1 1,0 1-1,0-1 0,0 1 0,0-1-64,0-1 0,0 1-1,0 0 1,0-1 0,0 1 0,0-1 0,0 1 0,0 0 0,0-1 0,0 1-1,0-1 1,1 1 0,-1 0 0,0-1 0,0 1 0,0 0 0,1-1 0,-1 1-1,0 0 1,0-1 0,1 1 0,-1 0 0,0-1 0,1 1 0,0 0 0,-1-1 2,1 1 1,0-1 0,-1 1-1,1-1 1,-1 0 0,1 1-1,0-1 1,-1 0 0,0 1-1,1-1 1,-1 0 0,1 1-1,-1-1 1,1-2 0,4-30 394,5 4-128,-6 3-136,-3 15-107,0 0-1,1 0 1,0 1 0,1-1 0,5-13 0,3-1-8,0 3 6,11-40 0,5-52 107,-4 15-156,3 16-58,-13 24-52,-8 28 56,13-35 1,-17 62 66,29-79 177,-24 70-88,0-1 1,1 1-1,1 0 0,9-13 0,12-8 155,-25 28-193,1 0 1,0 0 0,0 1-1,0-1 1,1 1 0,11-8-1,-1-1 98,-13 12-135,0-1-1,-1 1 1,1 0 0,0 0-1,5-3 1,-7 5-18,0-1 1,1 1-1,-1 0 0,0-1 1,0 1-1,1 0 0,-1 0 1,0 0-1,1 0 0,-1 0 1,0 0-1,0 0 0,1 1 1,-1-1-1,0 0 1,0 1-1,1-1 0,-1 0 1,2 2-1,2 0 14,-4-1-8,1-1 0,-1 1 0,0-1 0,1 1 0,-1-1 0,0 1 1,1 0-1,-1 0 0,0 0 0,0 0 0,0 0 0,1 0 0,-1 0 0,0 0 0,-1 0 0,1 0 0,0 1 0,0-1 0,0 0 0,-1 0 0,1 1 1,-1-1-1,2 3 0,-2 1 44,0 3 26,0 0 0,-1 0 1,0 0-1,-1 9 0,1-14-104,0 0-1,0-1 1,-1 1-1,1 0 1,0-1 0,-1 1-1,1-1 1,-1 1-1,0-1 1,0 0-1,0 0 1,0 0 0,0 0-1,-1 0 1,-2 2-1,-2 0-243,0 2-257,-1-1-1,0-1 1,0 1-1,-16 5 1,13-6 167,8-2 193,0-1-1,-1 0 1,1 0-1,0 0 1,-1 0-1,1 0 1,-5 0-1,8-1 158,0 0-1,0 0 1,0 0-1,0 0 0,0 0 1,0 0-1,-1-1 0,1 1 1,0 0-1,0 0 0,0 0 1,0 0-1,0 0 1,0 0-1,0 1 0,0-1 1,0 0-1,0 0 0,-1 0 1,1 0-1,0 0 0,0 0 1,0 0-1,0 0 1,0 0-1,0 0 0,0 0 1,0 0-1,0 0 0,0 0 1,0 0-1,0 0 0,0 0 1,-1 0-1,1 0 1,0 1-1,0-1 0,0 0 1,0 0-1,0 0 0,0 0 1,0 0-1,0 0 0,0 0 1,0 0-1,0 0 1,0 0-1,0 1 0,0-1 1,0 0-1,0 0 0,0 0 1,0 0-1,0 0 0,0 0 1,0 0-1,1 1-15,-1 0-1,0 0 1,0 0 0,1 0-1,-1 0 1,1 0 0,-1-1-1,0 1 1,1 0-1,-1 0 1,1-1 0,0 1-1,-1 0 1,1-1 0,0 1-1,-1 0 1,1-1-1,0 1 1,0-1 0,0 1-1,-1-1 1,1 1 0,1-1-1,15 12-181,-8-3 221,1 1 1,-1 0-1,-1 0 0,0 1 0,10 17 1,-4-2 220,-4-7 631,10 27 0,-19-43-739,-1 0 0,1 0-1,-1 0 1,0 0 0,1 0-1,-1 0 1,-1 0 0,1 0-1,0 0 1,-1 0 0,0 0-1,0 0 1,0 0 0,0 0-1,0 0 1,0-1 0,-1 1-1,1 0 1,-4 3 0,4-5-100,0 1 1,0-1-1,0 0 1,0 1-1,-1-1 1,1 0 0,0 0-1,-1 0 1,1 0-1,-1 0 1,1 0-1,-1 0 1,1-1-1,-1 1 1,1-1-1,-1 1 1,0-1 0,1 1-1,-1-1 1,-2 0-1,-8 3 72,0 3-4,10-5-70,1 0 1,-1 0-1,1-1 0,-1 1 0,1 0 0,-1-1 1,0 1-1,1-1 0,-1 0 0,1 1 0,-1-1 1,0 0-1,-1 0 0,-39 0-41,37-3-224,-3-7-277,8 9 502,1 1 0,-1 0 1,0 0-1,1-1 0,-1 1 1,0 0-1,1 0 0,-1 0 1,1-1-1,-1 1 0,0 0 1,1 0-1,-1 0 0,1 0 1,-1 0-1,1 0 0,-1 0 1,0 0-1,1 0 0,-1 0 1,1 0-1,-1 0 0,1 0 1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49:28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4896,'31'0'1824,"-31"0"-1440,47 47-96,-32-31 224,1 15-352,15-16 288,0 17-256,16-1 32,-16 0-128,0-15 0,0 15-32,0-31-672,-15 15 320,-16-15-3904,0 16 2304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49:28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 1 3808,'0'0'1408,"0"0"-1088,-31 15-96,15 1 1152,1-1-800,-32 1-96,16 0-288,-1-1-224,17 1 0,-16-1-3296,15 1 1824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1:32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489 1 1472,'-36'18'667,"29"-15"-633,1 1 0,0 0 0,0 1 0,0-1 0,1 1 0,-1 0 0,-4 6 0,0 7 174,-14 1 400,-2 17-54,13-18-326,-7 10 155,1 0-1,-20 41 1,16-25-87,-60 133 528,23-24-483,49-126-296,-4 10 13,-13 49-1,18-39-68,-3 58 0,12-95 7,-3 31 74,2 64 1,4-84 74,0 0 1,1-1 0,1 1-1,12 33 1,-5-25 13,0 0 0,2-1 0,2-1 1,0 0-1,2 0 0,0-2 0,2 0 0,1-1 0,1-1 0,1-1 0,44 34 0,-33-32 3,0-2 0,2-2 0,1-1-1,0-1 1,56 17 0,-9-12-70,1-4 0,1-3 0,122 7 0,-147-21-56,0-3-1,116-16 1,-137 9 50,-1-2 0,0-2 0,-1-1 0,39-21 0,-49 23 12,-7 2-46,150-73 325,-146 67-353,0 0 0,-2-2 0,0-1 0,39-39 0,30-58-264,-65 79 125,-1-3 0,-2 0 1,18-43-1,-20 29-45,-2-1 0,13-55 0,-15 21 51,-3 0 0,-4 0-1,-2-124 1,-8 171 146,-2 0 1,-1-1-1,-3 1 0,-14-56 1,17 84-58,-1 1 1,0 0 0,-1-1 0,0 2-1,-1-1 1,0 1 0,-1-1-1,0 2 1,-1-1 0,0 1 0,0 0-1,-17-14 1,-51-38-210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34:05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4992,'0'15'1824,"0"-15"-1408,0-15-128,0 15 1184,0 0-864,0 0 544,0 0-672,15 0-352,1 0-96,0 0 160,-1-16-96,1 16-160,-1 0 0,1 0-384,0 0 224,-1 0-2208,1 0 1344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1:32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 6240,'-31'15'2304,"31"-15"-1792,-16 31-160,16-31-160,-16 16-192,16-16-2464,0 16 1344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1:33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0 5056,'-31'47'1888,"31"-47"-1472,-16 47-128,1-31 128,-1 15-288,16 0 160,0 0-160,0 0-192,0-15 0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1:33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0 3488,'0'26'1115,"-3"-13"-673,-1-3-338,2-6-34,1 0 1,-1 0 0,1 0-1,0 0 1,0 0 0,1 0 0,-1 0-1,1 0 1,0 7 0,-1 3 148,-1 0 0,-1 0 0,0-1 0,-6 18 0,-2 5-72,-4 24 40,14-57-159,0 0-1,1 0 0,-1 0 1,1 0-1,0 0 1,0 0-1,0 3 1,0-2 56,1-2-12,1-4-16,-1 1-47,0 0-1,0 0 1,0 0-1,1-1 1,-2 1 0,1 0-1,0-1 1,0 1-1,0-1 1,-1 1 0,1-1-1,-1 0 1,1 1-1,-1-1 1,0 1 0,1-1-1,-1-2 1,0 2-18,0 1 0,0-1 0,0 1 0,1-1 0,-1 0 0,1 1 0,-1-1 0,1 1 1,-1 0-1,1-1 0,0 1 0,1-2 0,4-10-89,-1-16-195,-4 23 185,1 0 1,0 0-1,0 0 0,0 1 0,1-1 1,0 0-1,0 1 0,0 0 1,5-6-1,5-4-191,-11 9 221,3-3 67,-5 9 15,0 0-1,1 0 0,-1 0 0,0-1 0,0 1 0,0 0 0,1 0 1,-1 0-1,0 0 0,0 0 0,1 0 0,-1 0 0,0 0 1,0 0-1,0 0 0,1 0 0,-1 0 0,0 0 0,0 0 0,1 0 1,-1 0-1,0 0 0,0 0 0,0 0 0,1 0 0,-1 0 0,0 0 1,0 1-1,1-1 0,-1 0 0,0 0 0,0 0 0,0 0 1,0 0-1,1 1 0,-1-1 0,0 0 0,0 0 0,0 1 0,1-1 15,-1 1 0,0 0-1,1 0 1,-1-1-1,0 1 1,1 0-1,-1 0 1,0 0-1,0-1 1,0 1-1,0 0 1,0 0-1,0 0 1,0 1-1,2 13 563,-1-13-543,0-1 0,0 1 0,0 0 0,-1-1-1,1 1 1,-1 0 0,1-1 0,-1 1 0,0 0 0,0 0-1,0 0 1,0-1 0,0 1 0,0 0 0,0 0 0,-1 0 0,1-1-1,0 1 1,-2 3 0,-1 4 58,2 1-16,-1 1 0,1 0 0,1-1 0,1 16 0,0-1 1,-1-20-55,0-1 1,0 0 0,0 0-1,2 8 1,-1-10-18,0 0 0,0-1 0,0 1 0,0 0 0,0 0 0,1-1 0,-1 1 0,0-1 0,2 2 0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1:33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204 390 4224,'-5'1'307,"1"0"1,-1-1-1,1 2 1,-1-1 0,1 0-1,-5 3 1,0-1-275,7-2-9,2-1-11,-1 0-1,0 0 1,1 0-1,-1 0 1,0 1 0,1-1-1,-1 0 1,0 0-1,1 0 1,-1 1-1,0-1 1,1 0 0,-1 1-1,0-1 1,1 1-1,-1-1 1,1 1-1,-1-1 1,1 1 0,-1-1-1,1 1 1,0-1-1,-1 1 1,1-1-1,-1 1 1,1 1 0,-3 5 13,-3 3-20,3-5-26,0 1 0,0-1 0,1 0 1,-1 1-1,1-1 0,0 1 0,1 0 0,0 0 1,0 0-1,0 0 0,0 0 0,1 0 0,0 0 1,0 0-1,1 0 0,1 6 0,24 58-49,-25-66 69,0-1 0,0 1 0,1-1 0,0 0 0,-1 1 0,1-1 0,1 0 0,2 4 0,5 8 0,-2 14 32,-3-15 66,-3-11-79,-1-1 1,-1 1-1,1-1 0,0 1 0,0-1 0,-1 1 1,1 4-1,-2-5 5,1 0 0,0-1-1,-1 1 1,1 0 0,-1-1 0,0 1 0,1-1 0,-1 1 0,0-1 0,0 1 0,0-1 0,0 1 0,0-1 0,-1 0 0,-1 2-1,-1 0 5,0 1 0,-1-1-1,0 0 1,0 0 0,0 0 0,0-1-1,0 0 1,-1 0 0,1 0-1,-1 0 1,1-1 0,-1 0-1,1 0 1,-1-1 0,0 1-1,1-1 1,-1-1 0,0 1-1,1-1 1,-9-2 0,11 2-167,-1-1 1,1 1 0,0-1-1,0 0 1,0 0 0,0 0-1,0 0 1,0-1 0,1 1-1,-1-1 1,1 0 0,0 0-1,0 0 1,0 0 0,0 0-1,-2-4 1,3 5-5,0-1 1,0 0 0,1 0-1,-1 0 1,1 1-1,-1-1 1,1 0 0,0 0-1,0-3 1</inkml:trace>
  <inkml:trace contextRef="#ctx0" brushRef="#br0" timeOffset="1">406 1 5408,'-15'15'1984,"15"-15"-1536,-16 63-128,0-17 96,16-14-288,-15 30 160,-1-15-160,1 15 64,-1 0-96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1:34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0 260 3904,'10'-1'461,"-7"0"-344,-1 1-1,1 0 1,-1 0-1,1 0 1,0 0 0,-1 1-1,1-1 1,-1 1 0,1-1-1,3 2 1,3 1-32,0-1 0,20 1 1,7-8 180,3 10-196,15-9-228,24-2 60,20-2 556,-14 0-260,-74 8-182,1-1 1,-1 0-1,0 0 1,13-4 0,-16 3 20,1 0 1,0 1 0,0 0 0,9 0 0,-16 1-21,-1 0 0,1 0 0,0 0-1,-1 0 1,1 0 0,0 0 0,-1 0 0,1 0 0,0 0 0,0 0 0,-1 0 0,1-1 0,-1 1 0,1 0-1,0 0 1,-1-1 0,1 1 0,0-1 0,-1 1 0,1 0 0,-1-1 0,1 1 0,-1-1 0,1 1 0,-1-1 0,1 1-1,-1-1 1,0 0 0,1 1 0,-1-1 0,0 1 0,1-1 0,-1 0 0,0 1 0,0-1 0,0 0 0,0 1-1,1-1 1,-1 0 0,0 1 0,0-1 0,0 0 0,0 0 0,-1 1 0,1-1 0,0 0 0,0 1 0,-1-2 0,1-5 172,-2 2 259,-3 2-239,0 0 0,1 1 0,-1-1 0,0 1 0,0 0 0,0 1 0,0-1 0,-9-1 0,-6-2 108,19 5-315,0-1 1,0 1-1,0 0 0,0 0 1,-1-1-1,1 1 1,0 0-1,0 0 1,0 0-1,0 0 0,0 0 1,0 1-1,0-1 1,0 0-1,0 0 0,0 1 1,0-1-1,0 1 1,0-1-1,0 1 1,0-1-1,0 1 0,0 0 1,-1 1-1,-5 2-110,6-3 95,0-1 1,0 1 0,0 0 0,0-1-1,1 1 1,-1 0 0,0 0 0,0 0-1,1-1 1,-1 1 0,0 0-1,1 0 1,-1 0 0,1 0 0,-1 0-1,1 0 1,0 0 0,-1 0 0,1 0-1,0 1 1,0-1 0,0 0-1,0 0 1,0 0 0,0 0 0,0 0-1,0 0 1,0 0 0,0 0 0,1 0-1,-1 2 1,3 5-16,0 0-1,0 0 1,6 10 0,1 2 54,-8-15-8,0-1 0,1 1 0,0 0 1,0-1-1,0 0 0,0 0 0,1 0 1,7 7-1,0-3 46,0 1 1,13 6-1,-15-10-48,-1-1 0,1 0-1,0 0 1,0-1 0,1 0-1,-1-1 1,1 0 0,-1 0 0,15 0-1,-8-2-32,1-1-1,-1 0 1,1-1-1,27-7 0,29-4-118,-55 11 210,0-1 0,-1-1 1,1 0-1,-1-1 0,24-11 1,-35 13-12,17-9 151,-22 12-204,0-1 0,0 1 0,0-1 0,-1 0 0,1 1 1,0-1-1,0 0 0,-1 1 0,1-1 0,0 0 0,-1 0 0,1 1 1,-1-1-1,1 0 0,-1 0 0,1 0 0,-1 0 0,0 0 1,1-1-1,-2-1 12,0 0 1,0-1-1,0 1 1,-1 0-1,1 0 1,-1 0-1,0 0 1,-3-3-1,1 3-25,0 0 0,0 0-1,0 0 1,-1 1-1,1 0 1,-1 0 0,1 0-1,-1 0 1,0 1-1,-8-2 1,-8 8 90,11-2-35,2-1-33,2-1-35,0 0 0,0 1 0,0-1 1,0 1-1,1 1 0,-1-1 0,1 1 0,0 0 0,-1 0 0,1 1 0,0-1 1,1 1-1,-1 0 0,-7 10 0,9-12-38,1 1-1,-1 0 1,1 0-1,0 0 1,0 0 0,0 0-1,0 0 1,0 1 0,1-1-1,0 1 1,-2 5-1,1 3 73,1 0-1,0 21 0,1-27 51,0-4-47,0 0 0,0 0 0,0 0 0,1 0 1,-1 0-1,0 0 0,1 0 0,-1 0 0,1 0 1,0 0-1,1 4 0,1-4 24,-1 1 0,1 0 0,-1-1 0,1 0 0,5 4 0,-4-3-4,0 1-51,0-1 1,0-1-1,0 1 0,0 0 1,0-1-1,0 0 0,1 0 1,-1 0-1,1-1 0,-1 0 1,1 1-1,0-1 0,-1-1 1,1 1-1,8-1 0,3-1-278,0 0 0,22-6 0,-14 3-256,-5 1 219,-12 3 131,1-1-1,-1-1 1,0 1 0,0-1 0,0-1-1,9-3 1,4-3-158,-16 7 308,1 1 0,0-1 1,-1-1-1,1 1 0,-1-1 0,0 0 0,1 1 0,-1-2 0,-1 1 0,1 0 0,0-1 0,3-4 0,8-16 119,-9 19-35,-6 5-33,0 0-1,1 0 1,-1-1 0,0 1 0,0 0-1,0 0 1,0 0 0,1 0 0,-1 0-1,0 0 1,0 0 0,0 0 0,0 0-1,0 0 1,0-1 0,1 1 0,-1 0-1,0 0 1,0 0 0,0 0 0,0 0-1,0-1 1,0 1 0,0 0 0,0 0-1,0 0 1,0 0 0,0-1 0,0 1-1,0 0 1,0 0 0,0 0 0,0 0-1,0-1 1,0 1 0,0 0 0,0 0-1,0 0 1,0 0 0,0-1 0,0 1-1,0 0 1,0 0 0,0 0 0,0 0-1,0 0 1,0-1 0,0 1 0,-1 0 0,1 0-1,0 0 1,-5-9 226,1-2 595,5 22-349,-1-8-465,0-1 1,0 0-1,0 1 1,0-1-1,0 0 1,0 1-1,0-1 1,1 0-1,0 0 0,-1 1 1,1-1-1,0 0 1,0 0-1,0 0 1,0 0-1,0 0 1,1 0-1,-1 0 1,0 0-1,3 1 1,12 19 86,-15-20-100,0 0 0,0 0 0,1 0 0,-1-1 0,1 1 0,-1 0-1,1 0 1,-1-1 0,1 1 0,0-1 0,0 0 0,0 1 0,0-1 0,0 0-1,0 0 1,0 0 0,3 0 0,0 1 19,2 1 18,0-1-1,0 0 1,0-1-1,0 1 1,13-1-1,-5 0-3,-7-1-34,-1 0 1,1 0 0,0-1 0,8-1 0,15-9-257,-29 11 240,5-1-28,-1-1-1,1 0 1,0-1-1,6-3 1,-11 5 32,-1 1 0,0-1 0,1 0 0,-1 0 0,0 0 1,0 0-1,0 0 0,1 0 0,-1 0 0,0-1 0,-1 1 0,1 0 1,0-1-1,0 1 0,0 0 0,-1-1 0,1 1 0,-1-1 0,1 1 0,-1-1 1,0 1-1,0-1 0,1-2 0,-4-1-100,-1 0 80,-14-13-3,18 18 38,-1-1-1,0 1 0,0-1 1,1 1-1,-1-1 0,0 1 1,0 0-1,0-1 0,0 1 1,0 0-1,1-1 0,-1 1 1,0 0-1,0 0 0,0 0 1,0 0-1,0 0 0,0 0 1,0 0-1,0 0 0,0 0 1,0 1-1,-1 0 0,-5 2 13,4-2-1,-1 1 1,1-1 0,-1 1-1,1 0 1,0 0-1,-1 0 1,1 1-1,0-1 1,-4 6-1,6-5-11,0 0 0,0 0-1,1 0 1,0-1 0,-1 1-1,1 0 1,0 0 0,0 0-1,0 0 1,1 0 0,-1 0-1,1 0 1,1 3 0,26 10 231,-26-15-221,0-1 0,-1 1-1,1-1 1,0 1-1,0-1 1,0 0-1,-1 0 1,1 0-1,0 0 1,0 0 0,0 0-1,-1 0 1,1 0-1,0-1 1,1 0-1,25-11 132,-23 10-137,10-6-12,-5 4-25,0-1-1,17-12 1,4-9-92,-28 25 98,-1-1 1,0 1 0,1-1-1,-1 0 1,0 1 0,0-1-1,0 0 1,0 0-1,-1-1 1,1 1 0,0 0-1,-1-1 1,0 1 0,0-1-1,1 1 1,-1-1 0,-1 1-1,1-1 1,0 0-1,0-3 1,9-25-244,-4-1 43,-6 29 207,4-10-16,-1 1 0,-1-1 0,2-21 0,-4 25 82,0-1 0,1 1 0,1-1 0,3-10 0,-3 11 39,0 1-1,-1-1 1,0 0-1,0-10 1,0 12-53,-1 0-1,1 0 1,1 0 0,-1 0 0,5-12 0,-4 14-15,2-20 226,-5 22 25,1 15 236,-1 48 233,0-12-491,5 60-1,7-46-2,-9 0-86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1:35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3136,'-15'15'1184,"15"-15"-928,0 47-64,0-31 1152,0 15-768,15-16 128,1 17-416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1:35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31 202 3328,'-6'10'401,"4"-7"-220,0 1 0,0 0 0,0 0 0,1 0 1,-2 6-1,-8 24 54,11-33-219,-1 0 0,1 0 1,0 0-1,0 0 1,-1 1-1,1-1 0,0 0 1,0 0-1,0 0 1,0 1-1,1-1 0,-1 0 1,0 0-1,0 0 1,1 0-1,-1 1 1,0-1-1,1 0 0,0 0 1,-1 0-1,1 0 1,1 2-1,4 7 55,-3 2-32,-2-9-34,0 0 0,-1 0 0,1 0 0,1 0 1,-1 0-1,0 0 0,1-1 0,-1 1 1,1 0-1,0-1 0,0 0 0,0 1 1,0-1-1,0 0 0,0 0 0,1 0 1,3 2-1,-2-2-93,0 1 0,0-2 0,0 1 0,0 0 0,1-1 1,-1 0-1,0 0 0,10 1 0,39-1-1401,-31-1 980,-20 0 441,0 0 0,0 0 0,0 0 0,0 0 0,0-1 0,0 1 0,0-1 0,0 1 0,0-1 0,0 0 0,0 1 0,0-1 0,-1 0 0,1 0 0,0 0 0,-1-1 0,1 1 0,-1 0 0,1-1 0,-1 1 0,1-1 0,-1 1 0,0-1 0,0 0 0,0 1 0,0-1 0,1-2 0,-1 3 57,0 0-1,0-1 1,0 1 0,0-1 0,-1 1 0,1-1 0,0 1 0,-1-1 0,1 1 0,-1-1 0,0 0 0,1 1 0,-1-1 0,0 0 0,0 1-1,0-3 1,-1 1 119,0 1-1,0-1 1,0 1-1,0 0 0,-1-1 1,1 1-1,-1 0 0,-2-3 1,-7-10 676,9 11-346,0-1 0,0 1-1,0 0 1,1-1 0,0 1 0,-2-7-1,-2-9 840,1 10-478,4 9-748,0 0 0,-1 1 0,1-1 1,0 1-1,-1-1 0,1 0 0,0 0 0,0 1 0,0-1 0,0 0 0,0 1 1,0-1-1,0 0 0,0 0 0,0 1 0,0-1 0,0 0 0,0 1 0,0-1 0,0 0 1,1 1-1,-1-1 0,0 0 0,1 1 0,-1-1 0,0 0 0,1 1 0,-1-1 1,1 1-1,-1-1 0,1 1 0,-1-1 0,1 1 0,-1-1 0,1 1 0,-1-1 1,2 1-1,-1-1 1,0-1 0,1 1 0,-1 0 0,1 0 0,0 1 0,-1-1 0,1 0 0,0 0 0,-1 1 0,1-1 0,0 1 0,0 0 0,-1-1 1,1 1-1,0 0 0,0 0 0,0 0 0,-1 0 0,1 0 0,0 1 0,0-1 0,0 0 0,-1 1 0,1-1 0,3 2 0,10 2 163,8-1 142,0-1 1,36-3 0,-34 0-84,29 3 0,-29 2-124,15 0 57,2-8 7,-21 0-124,4 2-9,-9 0-16,0 0 0,0-1 0,20-6 1,39-19-562,-74 28 443,0-1 1,0 1 0,0 0 0,-1 0-1,1 0 1,0-1 0,0 1 0,0 0 0,-1-1-1,1 1 1,0-1 0,0 1 0,-1-1-1,1 1 1,0-1 0,-1 1 0,1-1-1,-1 0 1,1 1 0,-1-1 0,1 0 0,-1 0-1,1 1 1,-1-1 0,0 0 0,1 0-1,-1 0 1,0 0 0,0 1 0,1-1 0,-1 0-1,0 0 1,0 0 0,0 0 0,0 0-1,0 1 1,-1-2 0,1-3-289,-2-5-1115,0 6 1041,0 0 112,1 1 1,-1 0-1,0-1 1,0 1-1,0 0 0,0 0 1,-1 0-1,1 1 1,-1-1-1,-6-4 0,-63-40-2342,38 19 3952,33 28-1271,1-1 0,-1 1 0,1 0 0,-1 0 1,0 0-1,1-1 0,-1 1 0,1 0 0,-1 0 0,0 0 0,1 0 0,-1 0 1,0 0-1,1 0 0,-1 1 0,0-1 0,1 0 0,-1 0 0,1 0 0,-1 1 1,1-1-1,-1 0 0,0 1 0,1-1 0,-1 0 0,1 1 0,-1-1 0,1 1 1,0-1-1,-1 1 0,1-1 0,-1 1 0,1-1 0,0 1 0,-1 0 0,-8 20 994,-9 62 1525,8-39-1726,-8 66 1,16-80-664,-4 28 89,-15 23 134,11-4-106,5-58-168,-8 20 1,7-21-48,-12 47 124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1:37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140 109 2560,'0'-26'832,"0"26"-820,0 0 0,0-1 0,1 1 0,-1 0 0,0-1 1,0 1-1,0 0 0,0-1 0,-1 1 0,1 0 0,0-1 0,0 1 0,0 0 0,0 0 0,0-1 1,0 1-1,0 0 0,-1-1 0,1 1 0,0 0 0,0 0 0,0-1 0,-1 1 0,1 0 0,0-1 1,-2 0 66,1-1 1,0 1 0,0-1-1,0 0 1,0 0 0,0 0 0,0 1-1,0-1 1,1 0 0,-1 0-1,1 0 1,-1-4 0,0-28 2282,1 23-1953,0 8 285,-2 3-668,1 0 1,0 1-1,0-1 0,-1 0 1,1 0-1,0 1 1,0-1-1,0 1 0,0-1 1,-1 1-1,1 0 1,0-1-1,0 1 1,0 0-1,0 0 0,0 0 1,0-1-1,1 1 1,-1 0-1,0 0 0,0 0 1,1 1-1,-1-1 1,0 0-1,0 2 0,-6 8 34,-14 15-6,12-16-27,1 0-1,0 1 1,1-1 0,-10 19-1,11-1-5,4-14-37,-4 2-42,5-14 50,0 0 0,0-1-1,1 1 1,-1 0 0,0 0-1,1-1 1,0 1 0,-1 0-1,1 0 1,0 0 0,0 0-1,0 0 1,0-1 0,0 1-1,0 0 1,0 0 0,2 3-1,-2-3 18,1 0 0,0 0-1,0 0 1,0 0 0,1 0-1,-1-1 1,0 1 0,1 0 0,-1-1-1,1 1 1,-1 0 0,1-1-1,0 0 1,2 2 0,1 0-12,0-1 1,0 1 0,1-1 0,-1-1 0,6 2 0,-5-1-86,0-1 1,0-1-1,0 1 1,0-1-1,-1 0 1,1-1-1,0 1 1,0-1 0,0 0-1,-1-1 1,1 1-1,0-1 1,-1 0-1,8-5 1,-6 4-98,0 1 1,0-1-1,11-1 1,3-2-108,-6 0 67,-12 5 229,0 0 1,0 0-1,0 0 1,1 0-1,-1 0 1,0 1-1,0-1 0,0 1 1,6 0-1,-8 0 34,0 0 0,0 1 0,0-1 0,0 0 0,0 0 0,0 0 0,0 1 0,0-1 0,1 1 0,-1-1 0,0 1 0,0-1 0,-1 1 0,1 0 0,0-1 0,0 1 0,0 0 0,0 0 0,0-1 0,-1 1 0,2 1 0,10 24 1023,-2-4-323,-6-16-586,1 1 0,0-2 1,0 1-1,9 7 0,-1-1-33,-9-8-92,0-1 1,0 1-1,1-1 1,-1 0 0,1-1-1,-1 1 1,1-1-1,0 0 1,5 2 0,6 0 103,26 4 0,-25-5-88,-9-3-16,1 1 0,-1-2-1,0 1 1,1-1 0,-1 0-1,0 0 1,0-1 0,0 0 0,10-5-1,30-5 251,-40 10-241,-3 2-1,0-1-1,0 0 1,0 0 0,6-3-1,-8 2-20,-1 1 0,0 0 0,0-1 0,0 1 0,0-1 0,0 0 0,-1 0 0,1 0 0,0 1 0,2-6 0,10-9 76,-12 13-64,1 0 0,-1 1 0,0-1-1,0 0 1,3-5 0,-5 7-19,1 0 1,-1-1-1,0 1 1,1 0-1,-1 0 1,0-1-1,0 1 1,0 0-1,0-1 1,0 1-1,0 0 1,0 0-1,0-1 1,-1 1-1,1 0 0,0 0 1,-1-1-1,1 1 1,-2-2-1,-24-28-55,24 16-26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1:37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94 4896,'-47'15'1824,"47"-15"-1440,32 16-96,-17-16 576,16 0-544,32-16 704,-1 16-576,32-31 768,-1 15-704,16-15 192,0 16-416,0-1-32,-15 16-160,-32 0-128,0 0 0,-15 0 96,0 0-32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1:38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110 673 4480,'-8'0'854,"-9"-2"2677,17 2-3502,-1 0-1,1-1 1,-1 1 0,1 0 0,-1-1 0,1 1-1,0-1 1,-1 1 0,1-1 0,0 1 0,-1-1-1,1 1 1,0-1 0,-1 1 0,1-1 0,0 1-1,0-1 1,0 1 0,0-1 0,-1 0 0,1 1-1,0-1 1,0 1 0,0-1 0,0 1 0,1-2-1,-2 1 2,1-1-1,0 0 0,0 1 1,0-1-1,-1 1 0,1-1 0,-1 1 1,1-1-1,-1 1 0,0-1 1,1 1-1,-2-2 0,-4-10 209,4 8-188,1-1 1,0 0-1,1 0 0,0 0 0,0-7 1,-2-20 84,-2 11-76,2 11-34,0-1 0,0 0 0,1 0 0,1 0 0,1-16-1,9-37 24,-6 34-43,-3 6 30,2 0 1,1 0-1,1 1 0,15-43 1,24-27 817,-39 83-618,0 0-1,1 0 1,1 1 0,-1 0-1,12-12 1,-17 21-204,0 0 0,1 0 0,-1 0 0,1 1 0,-1-1 0,1 0-1,0 1 1,-1-1 0,1 1 0,0 0 0,-1-1 0,1 1 0,0 0 0,-1 0 0,1 0 0,0 0 0,-1 1 0,1-1 0,2 1 0,-3-1-20,0 0 0,0 0 0,0 1 1,0-1-1,0 0 0,1 0 1,-1 1-1,0-1 0,0 1 1,0-1-1,0 1 0,-1-1 1,1 1-1,0 0 0,0 0 0,0-1 1,0 1-1,-1 0 0,1 0 1,0 0-1,-1 0 0,1 0 1,0 0-1,0 1 0,-2 1 23,0 0 0,1 0 0,-1-1 0,0 1 1,-1-1-1,1 1 0,0-1 0,-3 4 0,-8 17 161,10-14-150,-3 8 22,1-14-64,1 1 0,-1-1 0,1 0 0,-1 0 1,0 0-1,0-1 0,0 1 0,0-1 0,-7 3 1,2-3-156,-8 3-203,7 7 115,9-11 174,1 0 0,-1 0-1,0 0 1,1 0 0,-1 0 0,0 0-1,0-1 1,1 1 0,-1 0-1,0 0 1,0-1 0,0 1-1,0-1 1,0 1 0,0-1-1,0 1 1,0-1 0,0 1 0,0-1-1,-3 0 1,2 0-697,2 1 702,0 0-1,0 0 0,1 0 1,-1 0-1,0 0 0,1 0 0,-1 0 1,0 0-1,1 0 0,0 0 1,-1 0-1,1 0 0,-1-1 1,1 1-1,0 0 0,0 0 1,-1-1-1,2 2 0,21 12-68,3 4 78,-17-8 98,-1 0-1,12 22 1,-7-11 153,-1-4 306,-10-15-436,0 0 0,0 0-1,0 1 1,-1-1 0,1 1 0,-1-1-1,0 1 1,0 0 0,0-1 0,0 1 0,0 0-1,0 0 1,-1 0 0,1-1 0,-1 1-1,0 6 1,0-6-27,0 0-1,0-1 1,-1 1-1,1 0 1,0 0 0,-1 0-1,0-1 1,0 1-1,0 0 1,0-1-1,0 1 1,-1-1-1,1 1 1,-1-1 0,1 0-1,-1 0 1,0 1-1,0-1 1,0 0-1,0-1 1,0 1-1,0 0 1,-5 2 0,-1 2 15,4-3-37,0 0-1,0 0 1,-1 0-1,1-1 1,-1 0-1,1 0 0,-7 2 1,-28 2-4,5 4 5,3-5-15,28-4-115,0 0 0,0 0 0,-1 0 0,1 0 0,0-1 0,0 0 0,-1 1 0,1-1 0,0 0 0,0-1 0,-1 1 0,1 0 0,0-1 0,0 0 0,-6-2 0,4 1-931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33:03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0 1664,'-16'0'608,"16"0"-480,-31 31-32,15-15 672,16-1-448,-15 1 0,15 15-192,-16 0 128,1 16-160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34:05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19 1472,'4'0'126,"0"-1"0,0 0 0,1 0 0,-1 0-1,7-3 1,3-1 31,3 3 273,0 0 0,0 1 1,0 1-1,17 2 0,2-1-42,-33-1-343,0 0 1,1 0-1,-1 1 1,0-1 0,0 1-1,0 0 1,0 0 0,0 0-1,5 2 1,3 2 100,-10-5-106,0 0 0,0 1 0,1-1 0,-1 1 0,0-1 0,0 1 0,0-1 0,0 1 0,0 0 0,0 0 0,0-1 0,0 1 0,1 1 0,-1-1 38,-1 0-1,0 1 1,1-1-1,-1 0 1,0 0-1,0 0 1,0 0-1,0 0 0,0 1 1,0-1-1,0 1 1,0 8 203,0-7-173,-1 0 0,1 0 0,-1 1 1,1-1-1,-1 0 0,0 0 0,0 0 0,0 1 0,-1-1 1,1-1-1,-1 1 0,-3 4 0,-2 2 50,-1 0-1,-10 10 1,-11 11 144,11-2-130,14-20-129,-1 0 1,0-1-1,-1 1 1,-8 9-1,-1-3-24,4-4-16,0 1-1,-12 16 1,10-11 106,-18 15 1,16-16-142,13-13 27,1-1 1,-1 0 0,1 1 0,0 0-1,0-1 1,0 1 0,0 0-1,0-1 1,0 1 0,-1 3 0,0 24 3,2-28-9,0 0 0,0 0 0,0 0 0,0 0 0,1 0 0,-1 1 1,0-1-1,1 0 0,-1 0 0,1 0 0,-1 0 0,1 0 0,0 0 0,-1 0 1,1 0-1,0 0 0,-1 0 0,1-1 0,0 1 0,0 0 0,0 0 0,0-1 1,0 1-1,0 0 0,0-1 0,0 1 0,0-1 0,0 0 0,0 1 0,2-1 1,6 5 37,-7-4-17,-1-1 1,1 1-1,0 0 0,-1-1 0,1 1 0,0-1 0,0 1 0,-1-1 0,1 0 1,0 0-1,0 1 0,0-1 0,0-1 0,-1 1 0,1 0 0,0 0 0,0-1 1,-1 1-1,1-1 0,0 1 0,2-2 0,-1 1 11,1 0-27,-1 0-1,1 0 1,-1 0 0,1 1 0,-1 0-1,1 0 1,-1 0 0,6 0-1,4 1-85,33-1-2650,-30 0 1200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1:38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6304,'31'16'2336,"-31"-16"-1824,32 31-128,-17 0 1280,1 0-992,15 0 64,0 0-416,16 1-384,-16-1 32,16 0-576,0-16 352</inkml:trace>
  <inkml:trace contextRef="#ctx0" brushRef="#br0" timeOffset="1">421 79 4896,'-31'15'1824,"31"-15"-1440,-47 47-96,32-16 992,-1-15-768,-31 15 128,16 16-352,0-16-1056,0-15 416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1:39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 5472,'-31'0'2016,"31"0"-1536,-16 0-160,16 0 96,0 0-288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1:39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16 184 4384,'-13'52'1424,"12"-50"-1372,1 0 0,-1 0-1,1 1 1,0-1 0,0 0 0,0 0 0,0 1 0,0-1 0,0 0 0,2 4-1,11 72 285,0-33 150,-12-40-413,1 0 1,-1 1-1,1-1 1,0 0-1,1 0 0,-1 0 1,5 7-1,-5-10-42,0 1-1,1-1 1,-1 0 0,1 0-1,-1 0 1,1 0 0,0 0-1,-1-1 1,1 1-1,0-1 1,0 1 0,0-1-1,0 0 1,1 0-1,2 0 1,2 0-11,-1 0-1,1-1 1,-1 0-1,1 0 1,-1 0-1,1-1 1,-1 0-1,9-3 0,9-3-335,26-12-1,-16 5-233,-23 10 424,10-4-201,33-17 1,25-27-383,-31 25 369,-31 18-18,0-1 1,0-1-1,17-15 1,-17 10-57,0 0 0,-1-2 0,-1 0 0,24-36 0,-37 49 500,0-1 1,-1 0-1,0 0 0,0 0 0,0 0 0,0 0 1,-1 0-1,0 0 0,-1 0 0,1-1 0,-2-11 0,1 9 352,0 8-364,1-1 0,-1 1 1,0 0-1,0 0 0,0 0 0,0 0 0,-1-1 0,1 1 0,0 0 0,0 0 1,-1 0-1,1 0 0,0 0 0,-1 0 0,1 0 0,-1 0 0,0 0 0,1 0 1,-1 0-1,0 0 0,1 0 0,-1 0 0,0 0 0,0 0 0,0 1 0,0-1 1,0 0-1,0 1 0,0-1 0,-1 0 0,0 1 9,1 0 0,-1 0 0,1 0-1,-1 0 1,1 0 0,-1 1 0,1-1 0,-1 0 0,1 1-1,-1-1 1,1 1 0,0 0 0,-1-1 0,1 1-1,0 0 1,-1 0 0,1 0 0,0 0 0,0 0 0,-2 2-1,0 0-26,0 1 0,0-1-1,0 1 1,1 0 0,0 0-1,-1 0 1,1 1-1,0-1 1,1 1 0,-1-1-1,0 8 1,-1-4-9,-3 20 2,1 0-1,-2 34 1,-6 33-248,7-60-823,1 0 1,2 0 0,1 50 0,2-75 391,0 27-1231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1:40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5472,'15'-15'2016,"-15"15"-1536,47 0-160,-16 0 896,0 15-736,16-15 0,0 16-288,0-32-128,-1 16-32,17 0-4416,15-15 2400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1:40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 16 6240,'-46'-16'2304,"46"16"-1792,-32 31-160,17-31 256,-1 16-416</inkml:trace>
  <inkml:trace contextRef="#ctx0" brushRef="#br0" timeOffset="1">79 374 5472,'-16'94'2016,"16"-94"-1536,-31 77-160,15-45 1152,16-17-864,-15 1-160,15-1-288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1:40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16 6400,'-26'-13'2058,"26"12"-2039,0 1 0,-1 0-1,1 0 1,0 0-1,0 0 1,0 0 0,0-1-1,-1 1 1,1 0-1,0 0 1,0 0 0,0 0-1,0 0 1,-1 0-1,1 0 1,0 0 0,0 0-1,0 0 1,-1 0-1,1 0 1,0 0 0,0 0-1,-1 0 1,1 0 0,0 0-1,0 0 1,0 0-1,-1 0 1,1 0 0,0 0-1,0 0 1,0 0-1,0 0 1,-1 0 0,1 0-1,0 0 1,0 1-1,0-1 1,0 0 0,-1 0-1,1 0 1,0 1-1,-2 1 40,-1 0-42,1 0-1,0 0 0,0 0 0,0 0 1,0 1-1,0-1 0,1 1 0,-1-1 1,1 1-1,-1-1 0,1 1 1,0 0-1,0 0 0,0 0 0,1 0 1,-1 0-1,1 0 0,-1-1 0,1 1 1,0 6-1,1-4-38,-1 1-1,1 0 1,0-1-1,0 1 1,0-1-1,1 0 1,0 1-1,0-1 1,0 0-1,4 5 1,5 7 60,20 25 0,-29-40-29,5 7 12,-3-3-13,1 0 0,0-1 0,7 8 0,15 2-40,-12-7 2,19 18-12,-28-22 93,0 0-1,0 1 1,-1 0-1,1 0 1,-1 0-1,0 1 1,-1 0-1,1-1 0,-1 2 1,4 6-1,-8-13-40,0 0 0,0 1-1,0-1 1,1 0-1,-1 1 1,0-1-1,0 0 1,0 1-1,0-1 1,0 0 0,0 1-1,0-1 1,0 1-1,1-1 1,-1 0-1,0 1 1,-1-1 0,1 0-1,0 1 1,0-1-1,0 0 1,0 1-1,0-1 1,0 1 0,0-1-1,0 0 1,-1 1-1,1-1 1,0 0-1,0 0 1,-1 1 0,1-1-1,0 0 1,0 1-1,-1-1 1,1 0-1,0 0 1,-1 1 0,-14 3 260,7-3-121,3 1-69,0 0 0,0 1 0,0-1 1,-6 6-1,-8 4 91,11-9-342,0 0 0,0-1 0,0 0 1,-1 0-1,1 0 0,-1-1 0,1 0 1,-1-1-1,-13-1 0,10 1-1353,-3 0-320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1:41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93 3232,'0'-60'1861,"-2"55"-1727,-3 0-35,-12-12 643,16 17-704,0-1 1,0 0-1,0 1 1,0-1-1,0 1 1,0-1-1,-1 1 1,1 0-1,0-1 1,0 1-1,0 0 0,-1 0 1,1 0-1,0 0 1,0 0-1,0 0 1,-1 0-1,1 0 1,-2 1-1,-4 1 60,1 1 0,0-1-1,-1 1 1,1 1 0,1-1 0,-1 1 0,0 0-1,-5 5 1,5-2-75,1-1 0,0 1 0,0 1 0,1-1 0,0 1 0,-5 11 0,-15 51 35,18-52-63,5-14-2,-1 1 0,0 0 1,1 0-1,0 0 0,0 0 0,1 0 1,-1 0-1,1 0 0,0 1 1,0-1-1,2 6 0,-1-7-1,7 25-21,-8-27 25,1-1 0,0 1 0,-1-1 0,1 1 1,0-1-1,0 1 0,0-1 0,0 0 0,1 1 0,-1-1 1,0 0-1,0 0 0,1 0 0,-1 0 0,1 0 0,-1 0 1,3 1-1,-1-1 24,1-1 0,-1 1 1,1-1-1,-1 1 0,0-1 1,1 0-1,-1 0 0,1-1 1,-1 1-1,1-1 0,-1 0 1,0 0-1,1 0 0,-1 0 1,0 0-1,0-1 0,0 1 0,0-1 1,0 0-1,4-3 0,14-21-372,5 5 182,-17 9 439,1 0 0,-1-1 1,9-20-1,-18 33-236,1 0 1,-1-1-1,0 1 1,0-1-1,0 1 0,1 0 1,-1 0-1,0-1 1,0 1-1,1 0 0,-1-1 1,0 1-1,1 0 1,-1 0-1,0 0 0,1-1 1,-1 1-1,0 0 0,1 0 1,-1 0-1,1 0 1,-1 0-1,0-1 0,1 1 1,-1 0-1,1 0 1,-1 0-1,0 0 0,1 0 1,-1 0-1,1 1 1,-1-1-1,0 0 0,1 0 1,-1 0-1,0 0 1,1 0-1,-1 0 0,1 1 1,-1-1-1,0 0 0,1 0 1,-1 1-1,0-1 1,1 1-1,4 14 874,-1-3-365,0-1 0,1 0 1,10 15-1,-13-21-441,2-1-1,-1 1 1,0-1-1,1 0 0,0 0 1,0 0-1,0-1 1,0 1-1,1-1 1,5 4-1,4 0-69,-10-4-113,1-1 0,-1 1-1,1-1 1,0 0 0,-1 0 0,1-1-1,0 0 1,7 2 0,8-8-2125,-9 2 990,20 0-1284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1:43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1056,'13'-13'357,"-13"13"-353,1-1 0,-1 1 0,0 0 0,0 0 0,1-1 0,-1 1 0,0 0 0,0 0 0,1-1 0,-1 1 0,0 0-1,0-1 1,0 1 0,1 0 0,-1-1 0,0 1 0,0 0 0,0-1 0,0 1 0,0-1 0,0 1 0,0 0 0,0-1 0,0 1 0,0 0 0,0-1-1,0 1 1,0-1 0,0 1 0,0 0 0,-1-1 0,1 0 0,0-5 1392,0 5-1329,1 1 0,-1 0 0,1 0 0,-1 0 0,1 0-1,0 0 1,-1 0 0,1 0 0,-1 0 0,1 0 0,-1 0 0,1 0 0,-1 1 0,1-1 0,-1 0 0,1 0 0,0 0 0,-1 1 0,1-1 0,0 1 0,0-1 137,0 3 56,-1 1 0,1-1 0,0 0 0,-1 1 0,0-1 0,0 0 0,0 1 0,0 6 0,-1-3-339,2 2 155,-1 0 0,4 14-1,-2-14-35,0-1 0,0 15 0,-13 96 680,11 9 112,0-125-798,0 0 1,0 0-1,0 0 0,0 0 0,-1 0 1,0 5-1,-4-1 324,3-3-74,8 2-144,-5-5-138,-1-1 0,0 0 0,0 0 0,0 0 0,0 0-1,0 0 1,0 1 0,0-1 0,0 0 0,0 0 0,0 0 0,0 0-1,0 0 1,1 0 0,-1 0 0,0 0 0,0 0 0,0 0 0,0 0 0,0 0-1,0 1 1,0-1 0,0 0 0,1 0 0,-1 0 0,0 0 0,0 0 0,0 0-1,0 0 1,0 0 0,0 0 0,1 0 0,-1 0 0,0 0 0,0 0 0,0 0-1,0 0 1,0 0 0,0-1 0,0 1 0,1 0 0,-1 0 0,0 0-1,0 0 1,0 0 0,0 0 0,0 0 0,0 0 0,0 0 0,0 0 0,0 0-1,0 0 1,1-1 0,-1 1 0,0 0 0,0 0 0,0 0 0,16-19 56,-1-1 1,25-43-1,-38 61-73,9-17-62,11-27 0,-13 26 29,16-25-1,19-17 97,-37 50-82,15-18-71,-22 30 106,0 0 1,0 0-1,0 0 0,0 0 0,0 0 0,0-1 0,0 1 0,0 0 0,0 0 1,0 0-1,1 0 0,-1 0 0,0 0 0,0 0 0,0 0 0,0 0 0,0 0 1,0-1-1,0 1 0,0 0 0,1 0 0,-1 0 0,0 0 0,0 0 0,0 0 1,0 0-1,0 0 0,0 0 0,0 0 0,1 0 0,-1 0 0,0 0 0,0 0 1,0 0-1,0 0 0,0 0 0,0 0 0,0 0 0,1 0 0,-1 1 0,0-1 1,0 0-1,0 0 0,0 0 0,0 0 0,0 0 0,0 0 0,0 0 0,0 0 1,1 0-1,-1 0 0,0 1 0,0-1 0,0 0 0,0 0 0,0 0 0,3 4 32,0-1-1,0 1 1,-1 0-1,1-1 0,-1 1 1,0 1-1,0-1 0,-1 0 1,1 0-1,-1 1 1,0-1-1,1 9 0,0 5 187,-2 36 0,0-39-125,0 0 0,2 17 1,5 1-7,-5-24-65,-1 0 0,1 1 1,-1 9-1,-1-7 29,0-4 15,0 0 0,0 0 0,1 0 0,2 8-1,-3-14-49,1 1 0,0-1-1,-1 0 1,1 0 0,0 0 0,0 0-1,1-1 1,-1 1 0,0 0 0,1 0-1,-1-1 1,1 1 0,-1-1-1,1 1 1,0-1 0,0 0 0,-1 0-1,4 2 1,-2-1-71,1-1 1,-1 1-1,0-1 0,1 1 0,5 0 1,-7-2-100,1 0 1,-1 0 0,1-1-1,-1 1 1,1-1-1,-1 1 1,5-3 0,14-2-613,-14 3 249,0 0 1,1 0 0,8-5-1,16-10-1613,34-26-1,10-6 656,-18 15 1373,-9-7 917,-8 7 112,-17 5 816,-10 16-986,-11 11-597,0 0 0,-1 0 0,1-1 0,-1 1 0,0-1-1,0 1 1,0-1 0,0 0 0,0 0 0,2-6-1,-3 8-86,-1-1-1,0 1 1,0-1-1,0 0 1,0 1-1,0-1 1,0 0-1,-1 1 0,1-1 1,-1 1-1,1-1 1,-1 1-1,1-1 1,-1 1-1,0-1 1,0 1-1,0-1 0,1 1 1,-2 0-1,1-1 1,0 1-1,0 0 1,0 0-1,0 0 1,-1 0-1,1 0 0,0 0 1,-1 0-1,1 1 1,-1-1-1,1 0 1,-1 1-1,1-1 1,-4 0-1,-23 9 482,24-7-543,0-1 0,0 1-1,0 0 1,1 0 0,-1 1 0,0-1 0,1 1 0,-1 0 0,1 0 0,0 0 0,-1 0 0,1 1 0,0-1 0,0 1-1,1 0 1,-6 5 0,-8 15-32,0 0 0,2 1 0,0 1-1,-19 52 1,31-74 21,1-1 0,0 1 0,0 0 0,0 0 0,0 0 0,0 0 0,1 0 1,-1 0-1,1 0 0,0 0 0,0 0 0,0 0 0,0 0 0,1 0 0,-1 0 0,1 0 0,0 0 0,0 0 0,1 3 0,0-1-4,-2-4 5,0 0 0,0 1-1,1-1 1,-1 0 0,0 0 0,1 0 0,-1 0 0,1 1 0,0-1 0,-1 0 0,1 0 0,0 0-1,0 0 1,0 0 0,-1 0 0,1 0 0,2 1 0,2-1-50,1 0 0,-1 0 1,0-1-1,0 0 0,10 0 0,-13 0 4,2 0-73,1 0 1,0 0-1,0 0 0,0-1 0,0 0 0,-1 1 0,1-2 1,0 1-1,-1-1 0,1 1 0,-1-1 0,0 0 0,6-4 0,22-20-891,-26 21 794,0 1 0,-1-1 0,1 0 0,-1-1 0,0 1 0,8-12 0,-10 13 142,-1 1-1,1 0 1,-1-1 0,1 1-1,0 0 1,1 1 0,-1-1-1,6-3 1,4 1 19,-9 0 90,-4 4-23,1 0-1,-1 1 0,1-1 0,0 0 0,-1 1 1,1-1-1,0 0 0,-1 1 0,1-1 1,0 1-1,0-1 0,1 1 0,-1-1 34,1 1-1,0 0 1,-1 0 0,1 0-1,-1 0 1,1 0-1,0 0 1,-1 1-1,1-1 1,-1 0-1,4 2 1,19 10 336,-20-10-307,0 0 0,0 0 0,0 0-1,0 0 1,1 0 0,-1-1 0,0 0 0,1 0-1,8 1 1,94-2 617,-100-1-673,1 1-1,-1-2 1,1 1-1,-1-1 1,0 0-1,0 0 0,10-5 1,-12 4-10,1 1 1,1 0 0,-1 0-1,0 0 1,0 1-1,1 0 1,6 0-1,-11 0-10,-1 1-1,0 0 1,0 0-1,1 0 1,-1 0-1,0 1 1,0-1-1,1 0 1,-1 0-1,0 1 1,0-1-1,0 1 1,1-1-1,-1 1 1,0-1-1,0 1 1,0 0-1,0 0 1,0-1-1,0 1 1,0 0-1,0 0 1,-1 0-1,1 0 1,0 0-1,-1 0 1,2 2-1,-1 1-1,0-1 0,0 1 0,-1 0 0,1 0 0,-1 0 0,0 0 0,-1 4-1,1 3 34,0-4 18,-1-1-1,0 1 1,0 0-1,0-1 0,-3 7 1,-1 3 162,0 13 173,-1-14 105,5-12-397,0 1-1,0-1 1,0 0-1,0 0 1,0 1-1,1-1 1,-1 6-1,1 24 1141,3-35-955,2-4-194,-2 4-67,-1 0-1,0-1 0,1 1 0,-1 0 0,-1-1 0,1 0 0,0 1 0,-1-1 0,1 0 0,-1 0 0,0 0 0,0 0 0,0 0 1,1-4-1,4-10 55,14-28 0,-2 6-125,-10 22-48,0 0 1,1 1-1,1 0 0,21-27 1,-17 25 18,-11 14 66,0 0 0,0 1 0,0-1 0,1 1-1,-1 0 1,1 0 0,0 0 0,0 0 0,0 1 0,0 0 0,0-1 0,1 2 0,-1-1 0,0 0 0,1 1 0,0 0 0,-1 0 0,1 0 0,0 1 0,6-1 0,0 0-31,-9 1 38,0-1 0,1 1 0,-1 0 0,0 0 0,1 0 0,-1 0 0,0 0 0,1 1 0,-1-1 1,0 1-1,0-1 0,1 1 0,-1 0 0,0 0 0,3 1 0,-2 1 13,1 0 1,-1 0-1,1 0 0,-1 1 0,0-1 1,0 1-1,-1 0 0,1 0 1,-1 0-1,0 0 0,0 0 0,0 0 1,0 1-1,-1-1 0,1 1 1,-1-1-1,-1 1 0,1-1 0,-1 1 1,1 5-1,-1-3 17,1 0-1,0 1 1,1-1 0,0 0-1,0 0 1,6 13 0,-5-13 43,-1-1 1,0 0 0,0 1 0,0 0 0,0-1 0,0 14 0,-2-19-76,0 1 1,0-1-1,0 1 1,0 0 0,-1-1-1,1 1 1,0-1-1,-1 1 1,1-1 0,-1 1-1,1-1 1,-1 1-1,0-1 1,0 0 0,0 1-1,1-1 1,-1 0-1,-1 0 1,0 2 0,1-2-12,1-1-32,-1 1 1,1-1 0,-1 1-1,1-1 1,0 1-1,-1-1 1,1 1 0,0-1-1,0 1 1,0-1 0,-1 1-1,1 0 1,0-1 0,0 1-1,0-1 1,0 1-1,0 0 1,0-1 0,0 1-1,0-1 1,0 1 0,0 0-1,1-1 1,-1 1 0,0 0-1,0-1-56,0 3-742,-13-3-932,13 0 1773,0 0 1,0 0 0,0 0-1,0 0 1,0 0 0,0 0-1,0 0 1,0 0 0,0 0-1,-1 0 1,1 0 0,0 0-1,0 0 1,0 0 0,0 0-1,0 0 1,0 0-1,0 0 1,0 0 0,0 0-1,0 0 1,0 0 0,-1 0-1,1 0 1,0 0 0,0 0-1,0 0 1,0 0 0,0 0-1,0 0 1,0-1 0,0 1-1,0 0 1,0 0-1,0 0 1,0 0 0,0 0-1,0 0 1,0 0 0,0 0-1,0 0 1,0 0 0,0 0-1,0-1 1,0 1 0,0 0-1,0 0 1,0 0 0,0 0-1,0 0 1,0 0 0,0 0-1,0 0 1,0 0-1,0 0 1,0-1 0,0-10-354,-1 0 246,1 1 0,3-20 0,3 1 136,17-74 182,-21 97-170,0 0-1,1 0 1,0 1 0,0-1-1,0 1 1,1 0 0,0 0 0,4-4-1,4-6 92,-9 11-107,-1 0 67,1 0 0,1 0 1,-1 0-1,0 0 1,1 1-1,0-1 0,-1 1 1,2 0-1,-1 0 1,7-4-1,8-4 214,-15 8-232,1 0 0,0 0 0,-1 0 0,9-2-1,15 0 26,-12 0-55,-13 3-28,0 1-1,1 0 1,-1 0 0,0 0 0,1 1 0,-1-1 0,0 1 0,1 0 0,-1 0 0,0 0 0,1 0 0,3 1 0,71 25-136,-19-10 250,-41-14-81,-17-2-35,0 0 0,0 0 0,-1 0-1,1 0 1,0 0 0,0 0 0,0 0 0,0 0-1,-1 1 1,1-1 0,0 0 0,0 0 0,-1 1-1,2 0 1,3 5 19,-5-5-16,0-1 0,0 1 0,1-1 0,-1 1 0,0-1-1,1 0 1,-1 1 0,0-1 0,1 0 0,-1 1 0,0-1 0,1 0 0,-1 1-1,1-1 1,-1 0 0,1 0 0,-1 1 0,0-1 0,1 0 0,-1 0 0,1 0-1,-1 0 1,1 0 0,-1 0 0,1 0 0,-1 0 0,1 0 0,-1 0-1,1 0 1,-1 0 0,2 0 0,8 0 46,-14 0 0,-15 0 47,13 2-75,-1 6-37,-2 0-46,1 0 0,-12 15 0,13-13 56,1 0 37,-12 20 0,-22 72 772,18-41-339,19-53-365,0-1 0,0 1 0,1 0 0,0 0 0,1 0 1,0 0-1,0 0 0,1 0 0,0 13 0,0-14-13,0-5-70,0 1 0,0-1 0,0 1-1,0-1 1,1 0 0,-1 1 0,1-1-1,-1 1 1,1-1 0,0 0 0,0 0-1,0 1 1,0-1 0,0 0 0,1 0 0,-1 0-1,0 0 1,1 0 0,0-1 0,-1 1-1,1 0 1,0-1 0,0 1 0,0-1-1,0 1 1,0-1 0,3 1 0,4 0 23,0-1 1,0 0 0,0-1 0,0 1-1,12-3 1,4 2-13,-19 0-38,-1 0 1,1 0 0,0-1-1,0 0 1,-1 0 0,1 0-1,0-1 1,-1 1 0,0-1-1,1-1 1,-1 1 0,0-1-1,0 0 1,0 0 0,0 0-1,-1-1 1,1 1 0,-1-1-1,5-6 1,-7 8-43,0-1 1,0 1-1,-1-1 0,1 1 1,-1-1-1,1 0 0,-1 0 1,0 1-1,0-1 0,0 0 1,-1 0-1,1 0 0,-1 0 1,1 0-1,-1 0 0,0 0 1,0 0-1,0 0 0,-1 0 1,0-4-1,0 1 21,0 1-1,-1 0 1,0 0 0,0 0-1,0 1 1,0-1 0,-1 0-1,1 1 1,-1 0-1,-1-1 1,-4-4 0,5 5 19,0 0-1,-1 0 1,2-1 0,-1 1 0,0-1 0,1 0 0,-3-6 0,-3-9 231,3 13-147,4 7-73,1-1-1,-1 0 1,0 0-1,1 1 1,-1-1-1,1 0 1,-1 0-1,1 0 1,0 1-1,-1-1 1,1 0-1,0 0 1,-1 0 0,1 0-1,0 0 1,0 0-1,0 0 1,0 0-1,0 0 1,0 0-1,0 0 1,0 0-1,0 0 1,0 1-1,1-1 1,-1-1-1,3-4-24,0 0-44,0 0-1,0 0 1,1 0 0,0 0 0,5-5-1,-7 9 18,-1 1-1,1-1 0,0 1 0,0 0 1,0 0-1,0-1 0,1 1 0,-1 1 1,0-1-1,0 0 0,5 0 0,5-3-309,-6-3-407,-4 3 287,-1 4 420,0 0 0,-1-1-1,1 1 1,0 0 0,0-1 0,0 1-1,-1 0 1,1 0 0,0 0 0,0 0 0,0 0-1,0 0 1,1 0 0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1:43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3232,'0'-7'841,"-1"9"-117,1 17 444,3 30 525,-1-43-1546,1 6 135,0-1 0,-1 1 0,-1 0 0,1 13 1,-2-18-203,0-1 0,0 1 0,1 0 0,0 0 0,0 0 0,1-1 0,0 1 0,0 0 0,5 10 0,-2-5-17,0 2 1,5 21-1,-2-5 8,-7-29-52,-1 0 1,0 0-1,1 0 1,-1 1-1,1-1 1,0 0-1,-1 0 0,1 0 1,0 0-1,-1 0 1,1 0-1,0 0 0,0 0 1,0 0-1,2 1 1,-2-2-8,0 0 0,-1 1-1,2-1 1,-1 0 0,0 0 0,0 0 0,0 0 0,0 0 0,0 0 0,0 0 0,0 0 0,0 0 0,0-1 0,0 1 0,0 0 0,0-1 0,0 1-1,-1 0 1,3-2 0,10-8-49,-13 10 31,1-1 1,-1 1-1,0 0 0,0 0 0,0-1 1,1 1-1,-1 0 0,0 0 0,0-1 1,0 1-1,0 0 0,0-1 0,1 1 1,-1 0-1,0-1 0,0 1 0,0 0 1,0 0-1,0-1 0,0 1 0,0 0 1,0-1-1,0 1 0,0 0 0,0-1 1,1-8-266,0 1 0,1 0 1,4-14-1,2-4-454,-4 11 446,-2 9 235,0-1 0,0 1-1,-1-1 1,0 1 0,0-9 0,-2 4 460,4 22 581,4 0-417,0 0-1,1 0 0,10 12 1,0-1-87,-6-4-129,-9-14-296,0 1 0,0-1 0,1 0 0,-1 1 0,1-1 0,0-1 0,0 1 0,7 5 0,-1-4 79,1 0 1,-1 0 0,1 0 0,13 2-1,-18-5-71,0 0 0,0-1 0,1 0 0,-1-1 0,0 1 0,1-1 0,-1 0 0,0-1 0,10-1 0,15-9 175,-28 11-230,0-1 0,-1 1 0,1-1 0,0 0 0,-1 0 0,1 0 0,2-2 0,-4 2-4,0 0-1,0-1 1,-1 1 0,1 0 0,0 0-1,-1-1 1,1 1 0,0 0 0,-1-1-1,1 1 1,-1-2 0,2-3 25,4-9 58,-5 12-78,0 0 1,0-1 0,0 1-1,0 0 1,0-1 0,-1 1-1,1-1 1,-1-3 0,0-3 8,-1 0 0,-1 1 1,-3-15-1,0-1-12,1 0-7,3 13-57,-1-1-1,-1 1 0,-5-17 0,-10-33-1026,17 60 1017,0 0 1,0 0-1,0 0 1,0 1-1,0-1 1,0 1-1,-1-1 1,1 1-1,-2-2 1,3 2 50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1:45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47 2816,'-13'-26'917,"13"26"-893,-1-1-1,1 1 1,-1-1-1,1 0 1,0 1-1,-1-1 1,1 0-1,0 1 1,0-1-1,0 0 1,-1 1-1,1-1 1,0 0-1,0 1 0,0-1 1,0 0-1,0 0 1,0 1-1,0-1 1,0 0-1,1-1 1,0 0 110,-1 0 575,0 4-144,0 37 752,1-20-1146,-1 0 0,-4 29 0,-6 14 111,4 14-148,2-37-138,-5 75-35,10-85 70,-1-11 17,0 0 0,0 0 0,-2 0 0,0-1 1,-1 1-1,-6 20 0,2-22 15,6-12-28,-1 0 0,1 0 0,0 1 0,-1-1 0,2 0 0,-1 0 1,1 1-1,-1 7 0,1-11-30,0-1 0,1 1 1,-1-1-1,0 1 0,0-1 1,0 1-1,0-1 0,0 1 1,0-1-1,0 1 0,0-1 1,0 1-1,-1-1 0,1 1 1,0-1-1,0 1 0,0-1 1,-1 1-1,1-1 0,0 0 1,0 1-1,-1-1 0,1 1 1,0-1-1,-1 0 0,1 1 1,0-1-1,-1 0 0,1 1 1,-1-1-1,1 0 0,-1 1 1,1-1-1,0 0 0,-1 0 1,1 0-1,-1 0 0,1 1 1,-1-1-1,1 0 0,-1 0 1,1 0-1,-1 0 0,0 0 1,0 0-1,1 0-4,0 0 0,0 0 1,0 0-1,0 0 0,-1 0 0,1 0 0,0 0 1,0 0-1,0 0 0,0 0 0,0-1 0,-1 1 0,1 0 1,0 0-1,0 0 0,0 0 0,0 0 0,0 0 1,0 0-1,0 0 0,0 0 0,-1 0 0,1-1 1,0 1-1,0 0 0,0 0 0,0 0 0,0 0 0,0 0 1,0 0-1,0 0 0,0-1 0,0 1 0,0 0 1,0 0-1,0 0 0,0 0 0,0 0 0,0-1 0,0 1 1,0 0-1,0 0 0,0 0 0,0 0 0,0 0 1,0 0-1,0-1 0,0 1 0,0 0 0,0 0 1,0 0-1,0 0 0,1 0 0,-2-21 27,1 9-85,0 0 0,0-1 0,1 1 1,0 0-1,1 0 0,1 0 0,6-20 0,-3 18-59,-2 2-10,1 0 1,0 0-1,12-16 0,-15 24 104,0 1 0,1 0 0,0 0 0,-1 0 1,1 0-1,1 0 0,-1 1 0,0-1 0,0 1 0,1 0 0,0 0 0,-1 0 0,1 0 0,0 1 0,0 0 0,4-2 0,3 2 15,-1 0 0,0 1-1,1 0 1,-1 0-1,1 1 1,-1 1-1,0 0 1,0 0-1,17 6 1,-22-6 33,-1 0 0,1 0 0,0 0 0,-1 1 1,1-1-1,-1 1 0,0 0 0,0 1 0,0-1 1,-1 1-1,1-1 0,-1 1 0,1 0 0,-1 0 0,-1 1 1,1-1-1,0 0 0,-1 1 0,0 0 0,0 0 1,-1-1-1,1 1 0,-1 0 0,0 0 0,0 0 0,-1 1 1,1-1-1,-1 0 0,0 0 0,-1 0 0,1 0 1,-3 10-1,2-8 14,-1 0 0,0-1 0,0 1 0,0 0 0,-1-1 0,1 0 0,-2 0 0,1 0 0,-1 0 0,0 0 0,0-1 0,0 1 0,-1-1 0,0 0 0,0-1 0,0 1 0,0-1 0,-1 0 0,0 0 0,0-1 0,-8 4 0,-5 1 68,0-1 0,-33 7 0,47-13-102,0 0-1,-1 0 0,1-1 0,0 1 0,-1-1 0,1-1 0,-1 1 0,1-1 0,0 0 0,0 0 0,-1 0 0,1-1 0,0 0 0,0 0 0,-8-4 0,12 5-17,0 1 1,0-1-1,0 0 0,-1 0 1,1 0-1,0 0 0,0 0 1,0 0-1,0 0 1,1 0-1,-1 0 0,0 0 1,0 0-1,1-1 0,-1 1 1,1 0-1,-1 0 0,1-1 1,-1 1-1,1 0 0,0-1 1,0 1-1,-1-1 0,1 1 1,0 0-1,0-1 0,0 1 1,1-1-1,-1 1 0,0 0 1,1-1-1,0-1 1,1-1-30,-1 1 0,1 0-1,1-1 1,-1 1 0,0 0 0,1 1 0,-1-1 0,1 0 0,5-3 0,5-4-139,0 2-1,0 0 0,0 0 0,1 2 1,0-1-1,1 2 0,-1 0 1,18-3-1,54-19-1029,-61 18 911,1 1 0,52-8 0,-53 13 191,-9 2 75,0-1 0,-1 0 0,25-8 0,35-8 583,-72 16-350,1 0 1,-1 0-1,0 0 1,0 0-1,-1-1 1,1 1-1,0-1 1,2-3-1,-3 4-175,-1 1 21,-1 1-1,1-1 1,-1 0 0,0 1 0,1-1-1,-1 1 1,0-1 0,0 0 0,1 1 0,-1-1-1,0 0 1,0 1 0,0-1 0,0 1 0,0-1-1,0 0 1,0 0 0,0 1 0,0-1-1,0 0 1,0 1 0,0-1 0,-1 0 0,1-2 81,0 1-61,1 1-57,-1 1 0,0-1 0,0 0 0,0 1 0,0-1 0,0 0 1,0 1-1,0-1 0,0 0 0,0 1 0,0-1 0,0 0 0,0 1 0,0-1 0,-1 0 0,1 1 0,0-1 0,0 1 0,-1-1 0,1 0 0,0 1 0,-1-1 0,0 0 0,-9-9-36,5 23-213,3-10 258,0 1-1,0-1 1,1 1-1,0-1 1,-1 1-1,1 0 1,1-1-1,-1 1 0,0 0 1,1 7-1,-1-5 11,1 0-1,-1 0 0,0 0 0,-3 11 1,-2 6 22,4-9-14,1 0-1,1 17 1,0-17-10,0-11-15,0 1 0,1-1-1,-1 0 1,1 0-1,-1 0 1,1 0-1,0 1 1,0-1-1,3 5 1,0 2 11,-3-7-18,0 0 0,-1-1 0,1 1 0,0 0 0,1-1 0,-1 1 0,0-1-1,1 1 1,0-1 0,2 3 0,-4-5-16,0 1 1,0-1-1,1 0 0,-1 0 1,0 0-1,0 1 0,1-1 1,-1 0-1,0 0 0,0 0 0,1 0 1,-1 1-1,0-1 0,1 0 1,-1 0-1,0 0 0,1 0 1,-1 0-1,0 0 0,1 0 1,-1 0-1,0 0 0,1 0 0,-1 0 1,1 0-1,-1 0 12,2 0-54,1 0 0,-1 0 0,0-1 0,1 1 0,-1 0 0,4-2-1,0-5-461,-4 4 195,11-2-239,16-21 117,-27 23 523,-2 6 139,0-3-206,0 0 1,0 1-1,0-1 0,0 1 1,0-1-1,0 0 0,0 1 1,0-1-1,0 1 0,0-1 1,1 1-1,-1-1 0,0 0 0,0 1 1,0-1-1,1 0 0,-1 1 1,0-1-1,0 0 0,1 1 1,-1-1-1,0 0 0,0 1 1,1-1-1,-1 0 0,0 0 1,1 1-1,-1-1 0,0 0 0,1 0 1,6 5 389,0 6-20,-7-10-357,0 0-1,1 0 1,-1 0-1,1 0 0,-1 0 1,1 0-1,0 0 0,-1 0 1,1 0-1,0 0 1,0 0-1,-1-1 0,1 1 1,0 0-1,1 0 0,0 0 10,0 0 0,0-1 0,-1 1-1,1-1 1,0 1 0,0-1 0,0 1 0,-1-1-1,1 0 1,0 0 0,0 0 0,0 0-1,0 0 1,3-1 0,25-12 294,-23 9-310,5-2 23,7-3-60,-1-1 1,21-14-1,-20 7 12,-14 11 11,0 1 1,1 0 0,9-6-1,-10 7-3,0 0-1,0 0 1,-1 0-1,1-1 1,-1 1-1,0-1 1,0 0-1,0-1 1,-1 1-1,0 0 1,0-1-1,0 0 1,2-7-1,-5 11-10,1-1 0,0 0 0,0 0 0,0 1-1,0-1 1,1 0 0,-1 1 0,1 0-1,-1-1 1,3-2 0,-3 5 31,-1-1-1,1 1 1,-1 0 0,1-1-1,-1 1 1,1 0-1,-1-1 1,1 1 0,-1 0-1,1 0 1,0 0 0,-1 0-1,1-1 1,-1 1 0,1 0-1,0 0 1,-1 0-1,1 0 1,-1 0 0,1 0-1,0 0 1,-1 1 0,1-1-1,-1 0 1,2 0 0,-2 1 23,0-1-38,0-1 0,0 1 1,0 0-1,0 0 0,0 0 0,0 0 0,1 0 1,-1 0-1,0 0 0,0 0 0,0 0 0,0 0 1,0 0-1,0 0 0,0 0 0,0 0 1,0 0-1,0 0 0,1 0 0,-1 0 0,0 1 1,0-1-1,0 0 0,0 0 0,0 0 0,0 0 1,0 0-1,0 0 0,0 0 0,0 0 0,0 0 1,0 0-1,0 0 0,0 0 0,0 0 0,1 0 1,-1 0-1,0 1 0,0-1 0,0 0 0,0 0 1,0 0-1,0 0 0,0 0 0,0 0 0,0 0 1,0 0-1,0 0 0,0 0 0,0 1 0,0-1 1,0 0-1,0 0 0,0 0 0,0 0 1,-1 0-1,1 20 600,-1-12-487,1 0 1,0 1 0,1-1 0,2 14-1,7 12 94,-6-14-62,8 33 272,-10-35-189,-2-17-215,0 1 1,0-1-1,1 1 0,-1-1 0,0 0 0,0 1 0,1-1 1,-1 0-1,1 3 0,10 9 257,-11-13-274,0 0 0,0 0-1,0 0 1,0 0-1,0 0 1,0 0 0,0 1-1,0-1 1,0 0-1,0 0 1,0 0 0,0 0-1,1 0 1,-1 0 0,0 0-1,0 0 1,0 0-1,0 0 1,0 0 0,0 0-1,0 1 1,0-1 0,1 0-1,-1 0 1,0 0-1,0 0 1,0 0 0,0 0-1,0 0 1,0 0-1,1 0 1,-1 0 0,0 0-1,0 0 1,0 0 0,0 0-1,0-1 1,0 1-1,0 0 1,1 0 0,-1 0-1,0 0 1,0 0 0,0 0-1,0 0 1,0 0-1,0 0 1,0 0 0,0 0-1,0 0 1,0-1 0,1 1-1,-1 0 1,0 0-1,0 0 1,0 0 0,13-11 34,-6 8-40,-7 3-11,1 0 1,0-1-1,-1 1 0,1 0 0,-1-1 0,1 1 0,0-1 0,-1 1 1,1-1-1,-1 1 0,1-1 0,-1 1 0,0-1 0,1 1 0,-1-1 1,0 0-1,1 1 0,-1-1 0,0 0 0,1 1 0,-1-1 0,0 0 1,0 1-1,0-1 0,0 0 0,0 0 0,1-1-14,4-11-580,0 1 0,14-21 0,-16 27 289,1-1 1,-1 1 0,0-1 0,0 0-1,-1 0 1,2-9 0,2-6-68,-5 18 314,0 0 0,0-1 0,-1 1 0,0-7 0,2-11 109,-2 22-30,0-1 0,1 1 0,-1-1 0,0 1 0,0 0 0,0-1 0,0 1 1,1-1-1,-1 1 0,0 0 0,0-1 0,1 1 0,-1-1 0,0 1 0,1 0 1,-1-1-1,0 1 0,1 0 0,-1 0 0,0-1 0,1 1 0,-1 0 0,1 0 0,-1-1 1,0 1-1,1 0 0,-1 0 0,1 0 0,-1 0 0,1 0 0,0 0 0,14 28 1295,3 35 404,-13-52-1654,0 2-2,0 0 0,2 0-1,7 13 1,-11-22-33,-1-1 0,1 1 0,0-1 0,-1 0 0,1 0 0,1 0 0,-1 0 0,0-1 0,1 1 0,0-1 0,-1 0 0,1 0 0,0 0 0,0-1 0,5 2 0,-1-1 15,0-1 1,0-1-1,0 1 1,0-1-1,0-1 0,0 1 1,0-1-1,0-1 1,0 1-1,0-1 0,12-5 1,2-3-88,0 0 0,26-17 0,-32 16-155,18-13 0,-19 12 17,-10 9 143,0-1 1,0 0 0,-1 0 0,1 0 0,-1-1-1,4-4 1,-7 5 35,1 1 0,0 0 0,-1 0 0,0-1 0,0 1 0,0-1 0,0 1 1,-1-1-1,0 1 0,1-1 0,-1-5 0,0-1 12,0 6-3,0 0-1,0-1 0,0 1 1,-1-1-1,1 1 0,-3-6 1,3 9 1,0 0 1,-1 0 0,1 0-1,-1 0 1,0 0-1,1 0 1,-1 1 0,0-1-1,0 0 1,0 0 0,1 0-1,-1 1 1,0-1 0,0 0-1,0 1 1,0-1-1,0 1 1,0-1 0,0 1-1,0-1 1,-1 1 0,1 0-1,0 0 1,0-1-1,0 1 1,0 0 0,0 0-1,-3 0 1,0 1-6,0 0-1,0 0 1,0 1 0,0-1-1,1 1 1,-1 0 0,0 0-1,1 0 1,-1 0 0,1 1-1,0-1 1,-1 1 0,1 0-1,1 0 1,-4 4 0,-3 6 23,2 0 0,0 0 0,0 1 1,1 0-1,-5 20 0,9-24 13,1 0-1,0 0 1,1 1 0,0 14 0,1 3-1,-1-28-32,0 0 1,0 0-1,0 0 0,0 0 0,0 0 1,0 0-1,0 1 0,0-1 0,1 0 1,-1 0-1,0 0 0,0 0 1,0 0-1,0 0 0,0 1 0,0-1 1,0 0-1,0 0 0,0 0 0,0 0 1,0 0-1,1 0 0,-1 0 1,0 0-1,0 1 0,0-1 0,0 0 1,0 0-1,0 0 0,0 0 0,1 0 1,-1 0-1,0 0 0,0 0 1,0 0-1,0 0 0,0 0 0,1 0 1,-1 0-1,0 0 0,0 0 0,0 0 1,0 0-1,0 0 0,0 0 1,1 0-1,-1 0 0,0 0 0,0 0 1,0 0-1,0-1 0,0 1 0,1 0 1,4 0-351,1-1 0,-1 0 0,1-1 0,-1 1 1,0-1-1,1 0 0,-1 0 0,0 0 0,8-6 1,-3 1-390,0 0-1,0 0 1,13-13 0,0-9-1233,-19 26 1768,-1 0 0,1 1 0,0-1 1,0 1-1,6-3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34:06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16 4896,'-16'0'1824,"16"0"-1440,0 0-96,16 0 416,-16 0-448,0 0 128,31 0-256,-16 0 64,1-16-96,15 16-192,16 0 32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1:46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79 5312,'-31'-47'1952,"31"47"-1504,0-31-128,0 31 608,0 0-576,16 0 192,15 15-288,-15 17 256,15-1-288,-16 0 320,17 0-320,-17 16 160,1-16-224,-1 16 0,1 0-96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1:46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94 3904,'-13'13'1253,"13"-13"-1234,-1 0 0,1 0 0,0 1 0,0-1 0,-1 0-1,1 0 1,0 1 0,0-1 0,0 0 0,0 1 0,-1-1 0,1 0 0,0 0-1,0 1 1,0-1 0,0 0 0,0 1 0,0-1 0,0 0 0,0 1-1,0-1 1,0 0 0,0 1 0,0-1 0,0 1 0,0 196 3431,0-193-3419,1-1 0,-1 1-1,0-1 1,1 1 0,0-1-1,0 1 1,0-1-1,0 1 1,4 5 0,-4-7-11,0-1 0,0 1 1,0-1-1,0 0 0,0 1 1,0-1-1,0 0 0,1 0 0,-1 0 1,0 0-1,1 0 0,-1 0 1,1 0-1,-1 0 0,1-1 1,-1 1-1,1 0 0,-1-1 0,1 0 1,0 1-1,-1-1 0,3 0 1,2-2-11,-2-2-97,-2 2 48,1 0-1,-1-1 1,0 1-1,0-1 1,0 1-1,0-1 1,0 0-1,3-4 1,0-19-217,0 11 90,-3 11 61,-1 1-1,0 0 1,0-1-1,0 1 1,0 0-1,-1-1 1,0 1 0,1-5-1,-1-67-198,0 80 502,1 1 1,1-1-1,-1 1 0,1-1 0,0 0 0,0 1 1,1-1-1,-1 0 0,4 4 0,4 9 407,-5-8-363,2 0 1,-1-1 0,8 9 0,-2-2 39,-6-9-123,0 1-1,0-1 1,11 9 0,-15-14-120,1 0 0,-1 0 0,1 0 0,-1-1 0,1 1 0,0-1 1,0 1-1,0-1 0,0 0 0,0-1 0,0 1 0,0 0 0,0-1 0,4 1 0,-1-2 39,0 0 0,0 0 0,1-1 1,-1 1-1,0-1 0,0-1 0,0 1 0,-1-1 0,1 0 0,9-7 0,6-18-78,-9 13-24,-9 11 1,1 0 1,-1 0 0,0 0 0,0-1 0,0 1-1,0-1 1,-1 0 0,3-8 0,0-18-511,-1 17-391,-1 0 0,0 0 0,0-17 0,-3 27 595,0 1 0,0-1 0,0 0 0,0 0 0,1 0 0,0 0 1,-1 0-1,1 0 0,1 1 0,-1-1 0,0 0 0,4-4 0,-1 0-371,-2 3 465,1-1 1,0 1-1,0 0 0,0 1 1,0-1-1,1 0 0,0 1 1,0 0-1,0 0 0,0 0 1,1 0-1,-1 1 0,7-4 1,-10 7 485,1-1 0,-1 0 0,0 1 0,1-1 1,-1 0-1,0 0 0,0 0 0,0 1 0,0-1 1,0 0-1,1-2 0,4-2 303,0 2 196,-5 3-697,-1 0 0,1 0 0,-1 0-1,1 0 1,-1 0 0,0 0 0,1-1 0,-1 1-1,1 0 1,-1 0 0,0-1 0,1 1-1,-1 0 1,1-1 0,-1 1 0,0 0-1,0-1 1,1 1 0,-1 0 0,0-1 0,0 1-1,1-1 1,-1 1 0,0 0 0,0-1-1,0 1 1,0-1 0,0 1 0,1-1-1,-1 1 1,0-1 0,0 1 0,0-1 0,0 1-1,-1-1 1,1-2 475,0 3-320,0 0-229,0 3-97,1 2-43,0 0 0,1 0 0,-1 1 0,4 6 0,-2-4 70,7 21-106,1-1 0,18 32-1,-27-53 276,0-1-1,0 1 0,2 11 0,4 14 398,-8-31-455,1 0 0,-1 0 0,0 0-1,1 0 1,-1 0 0,1 0 0,-1-1-1,1 1 1,0 0 0,-1 0 0,1-1-1,0 1 1,0 0 0,-1-1 0,1 1-1,0-1 1,0 1 0,0-1-1,0 0 1,0 1 0,1 0 0,8 4 404,-6 2-210,-4-7-209,1 1 0,-1-1 0,0 0-1,0 1 1,1-1 0,-1 1 0,0-1 0,1 0 0,-1 1-1,0-1 1,1 0 0,-1 1 0,1-1 0,-1 0-1,1 0 1,-1 1 0,0-1 0,1 0 0,-1 0-1,1 0 1,-1 0 0,1 1 0,-1-1 0,1 0-1,-1 0 1,1 0 0,-1 0 0,1 0 0,-1 0-1,1 0 1,0-1 0,15-1 6,-10-3-189,1 0 0,-1-1 0,0 1 1,-1-1-1,9-12 0,-9 3-585,8-1 225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1:46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0 4992,'-16'0'1824,"16"0"-1408,-15 16-128,-1 15 992,16-15-768,-15 15 416,15 16-544,-16 15 96,16-15-320,0 0 64,16-1-128,-16 1 0,15 0-32,-15-16-2592,16 0 1376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1:47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0 153 3808,'0'0'1227,"5"-2"-742,1-1-434,-1 1 1,1 0-1,-1 1 1,1-1 0,0 1-1,0 0 1,0 0-1,6 1 1,0-1-41,1 0 0,-1 0 0,14-4-1,1 0-48,4 1-1,50-10 41,-42 3 21,31-7 71,-53 15-69,-3 2 119,0-2 0,0 0 1,-1 0-1,1-2 0,25-11 1,8-12 1881,-36 23-1094,6-6 350,-16 12-1141,-1 0 0,0-1 1,1 1-1,-1 0 0,0 0 1,0 0-1,1 0 0,-1-1 1,0 1-1,0 0 0,0 0 1,0 0-1,0 1 0,0 183 1961,0-184-2076,0 1 1,0 0-1,0-1 1,0 1-1,0 0 1,1-1-1,-1 1 1,1-1-1,-1 1 1,1 0-1,0-1 1,0 1-1,-1-1 1,3 3-1,2 3 185,-2 3-17,-4-17-410,1 7 208,0 0 1,0 0-1,0 0 0,0 0 0,0 0 1,0-1-1,0 1 0,0 0 0,0 0 1,0 0-1,0 0 0,0 0 0,0 0 0,0 0 1,0 0-1,0 0 0,0 0 0,0-1 1,0 1-1,0 0 0,0 0 0,0 0 1,0 0-1,0 0 0,0 0 0,1 0 1,-1 0-1,0 0 0,0 0 0,0 0 0,0 0 1,0 0-1,0-1 0,0 1 0,0 0 1,0 0-1,0 0 0,0 0 0,0 0 1,0 0-1,1 0 0,-1 0 0,0 0 1,0 0-1,0 0 0,0 0 0,0 0 0,0 0 1,0 0-1,0 0 0,0 0 0,0 0 1,1 0-1,-1 0 0,0 0 0,0 0 1,1 0-86,0 0 0,0 0 0,0-1 0,-1 1 1,1 0-1,0-1 0,0 1 0,0-1 0,0 1 1,-1-1-1,1 1 0,0-1 0,-1 1 0,1-1 1,0 0-1,-1 0 0,1 1 0,-1-1 0,1 0 1,-1 0-1,1 0 0,-1 1 0,1-3 0,10-13-1226,18-12-302,-29 27 1603,1 1-1,-1-1 1,1 1 0,-1 0 0,1-1 0,-1 1-1,1 0 1,-1-1 0,1 1 0,0 0 0,-1 0 0,1 0-1,-1-1 1,1 1 0,0 0 0,-1 0 0,1 0-1,-1 0 1,1 0 0,0 0 0,5-1 32,1-3 1,-6 3 28,-1 1-1,1-1 1,0 0-1,-1 1 1,1-1-1,0 1 1,0-1-1,0 1 1,0-1-1,-1 1 1,1 0-1,0-1 1,0 1-1,0 0 1,0 0-1,0 0 1,0 0-1,0 0 1,0 0-1,0 0 0,0 0 1,0 0-1,0 0 1,0 0-1,0 0 1,0 1-1,6 4 529,-1-1 0,0 2 0,-1-1 0,7 8 0,-1-2-396,5 5 81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1:49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108 125 1984,'0'-26'640,"0"26"-636,0 0 1,0 0-1,0-1 1,-1 1-1,1 0 0,0 0 1,0 0-1,0 0 0,0-1 1,0 1-1,0 0 1,0 0-1,0 0 0,0 0 1,0-1-1,0 1 1,0 0-1,1 0 0,-1 0 1,0 0-1,0 0 1,0-1-1,0 1 0,0 0 1,0 0-1,0 0 1,0 0-1,0 0 0,0-1 1,1 1-1,-1 0 1,0 0-1,0 0 0,0 0 1,0 0-1,0 0 1,1 0-1,-1 0 0,0 0 1,0 0-1,0 0 1,0-1-1,1 1 0,-1 0 1,0 0-1,0 0 1,0 0-1,0 0 0,1 0 1,-1 0-1,0 0 1,0 1-1,0-1 0,0 0 1,1 0-1,-1 0 1,4 0 109,-3 0-66,-1 1 1,1-1-1,0 0 0,-1 0 0,1 0 0,0 0 0,0 0 1,-1 0-1,1 0 0,0 0 0,-1 0 0,1 0 0,0-1 1,0 1-1,-1 0 0,1 0 0,0-1 0,-1 1 1,1 0-1,0-1 0,-1 1 0,1 0 0,-1-1 0,1 1 1,-1-1-1,1 1 0,-1-1 0,1 0 0,-1 1 0,1-1 1,-1 1-1,0-1 0,1 0 0,-1 1 0,0-1 0,0 0 1,1 1-1,-1-1 0,0 0 0,0 0 0,0 1 0,0-1 1,0 0-1,0 1 0,0-2 0,0 1-10,0 1 0,0-1 0,0 1-1,0 0 1,0-1 0,0 1 0,0-1 0,0 1 0,0 0-1,0-1 1,0 1 0,-1-1 0,1 1 0,0 0 0,0-1-1,0 1 1,-1 0 0,1-1 0,0 1 0,0 0-1,-1-1 1,1 1 0,0 0 0,-1-1 0,1 1 0,0 0-1,-1 0 1,1-1 0,0 1 0,-1 0 0,-6-5 373,2-5 186,-24-6 395,27 16-935,0-1-1,0 1 0,0-1 0,0 1 0,0 0 0,0 0 0,0 0 0,0 0 1,0 0-1,0 0 0,0 1 0,0-1 0,0 0 0,0 1 0,0 0 1,0 0-1,0-1 0,1 1 0,-3 2 0,-2 0 28,1 0 0,0 1-1,0 0 1,-6 5 0,11-8-76,-1-1 0,0 1 0,1 0 0,-1 0 0,1 0 0,-1 0 1,1 0-1,0 0 0,-1 0 0,1 0 0,-1 1 0,0 4 12,-3 3-2,3-6-14,0 1 0,-1-1 0,1 0 0,0 1 0,1-1 0,-1 1 0,0 0-1,1-1 1,0 1 0,0-1 0,0 1 0,1 5 0,2 0-2,-1 0-1,1 0 1,1 0-1,4 9 0,-6-14 4,0-1 0,1 1 0,-1-1-1,1 0 1,-1 0 0,1 0 0,0 0-1,0-1 1,0 1 0,1-1 0,6 4-1,-5-3-26,1-1-1,-1 0 0,1 0 0,0 0 1,-1-1-1,1 0 0,0 0 0,9 0 1,-2-1-118,1-1 1,17-4 0,9-1-113,4 2-177,63-10-422,-63 3 261,68-25 1,-105 32 611,0 1 0,0-1 0,0-1 0,0 1 0,-1-1 0,1 0 0,7-9 0,-13 13-1,-1 1 0,0 0-1,0-1 1,1 1 0,-1 0-1,0-1 1,0 1 0,1-1-1,-1 1 1,0-1 0,0 1-1,0 0 1,0-1 0,0 1 0,1-1-1,-1 1 1,0-1 0,0 1-1,0-1 1,0 1 0,0-1-1,-1 1 1,1-1 0,0 1 0,0 0-1,0-1 1,0 1 0,0-1-1,-1 1 1,1-1 0,0 1-1,0 0 1,-1-1 0,1 1-1,-1-1 1,1 1-19,0 0 36,-1-1 0,1 1 1,-1 0-1,1 0 1,-1-1-1,1 1 0,-1 0 1,1 0-1,-1 0 0,1 0 1,-1 0-1,1 0 0,-1 0 1,1 0-1,-1 0 0,1 0 1,-1 0-1,1 0 0,-1 0 1,1 0-1,-1 0 0,1 0 1,-1 0-1,1 1 0,-1-1 1,1 0-1,-1 0 0,0 1 1,0 0 38,-1 0 0,1 0 0,-1 0 0,1 1 0,0-1 0,-1 0 1,1 1-1,0-1 0,0 1 0,0-1 0,-1 3 0,0 0-62,1 0-1,-1-1 0,1 1 1,0 0-1,0 0 1,0 0-1,1 0 1,-1 0-1,1 0 1,0 0-1,0 0 1,1 0-1,-1 0 1,1 0-1,0 0 1,0 0-1,0 0 1,0 0-1,1 0 1,3 6-1,21 36 337,-23-42-309,0-1 1,-1 1 0,1-1 0,1 1 0,-1-1 0,0 0-1,1 0 1,7 4 0,-10-6-36,1 0 1,-1-1-1,0 1 0,1-1 1,-1 1-1,1-1 1,-1 1-1,1-1 0,-1 0 1,1 0-1,-1 0 0,3 0 1,22-10 104,-20 7-132,-5 3-1,1-1 0,-1 1 1,0-1-1,1 1 0,-1-1 0,0 1 0,0-1 1,0 0-1,0 0 0,1 0 0,-1 1 0,0-1 1,0 0-1,-1 0 0,1 0 0,0 0 0,0-1 0,0 1 1,-1 0-1,1 0 0,0 0 0,-1-1 0,0 1 1,1 0-1,-1-1 0,0 1 0,1-2 0,0-6-104,-1 6 70,0 0 0,1 0 0,-1 0 0,0 0 0,-1 1 0,1-1 0,0 0 0,-1 0 0,0 0 0,-1-3 0,-8-13-169,5-7 122,-2 13 68,7 12 27,-1 0-1,0-1 1,0 1 0,1-1 0,-1 1 0,0 0-1,1-1 1,0 0 0,-1 1 0,1-1 0,0 1 0,0-2-1,0-26-296,2 24 134,0 4 150,-1-1 1,1 1 0,-1 0 0,1 0 0,-1 0-1,1 0 1,0 1 0,0-1 0,-1 0-1,1 1 1,0-1 0,3 0 0,27 0 3,-29 1 26,91 0 230,-94 28 469,-3-22-496,2-5-175,-1 1 0,1 0-1,0 0 1,-1 0-1,1 0 1,0 0 0,1 0-1,-1 1 1,0-1-1,1 0 1,-1 0-1,1 0 1,-1 3 0,1 35 17,0-23 115,0-14 60,3-1 127,5 5-134,-7-7-217,-1 0 0,0 0-1,0 0 1,0 0 0,1 0-1,-1 0 1,0 0 0,0 0 0,0 0-1,1 0 1,-1 0 0,0 0-1,0-1 1,0 1 0,0 0-1,1 0 1,-1 0 0,0 0-1,0 0 1,0 0 0,0-1-1,0 1 1,1 0 0,-1 0-1,0 0 1,0 0 0,0-1-1,0 1 1,0 0 0,0 0-1,0 0 1,0-1 0,0 1-1,0 0 1,0 0 0,0 0 0,0-1-1,0 1 1,0 0 0,0 0-1,0 0 1,0-1 0,0 1-1,0 0 1,0 0 0,0 0-1,0-1 1,0 1-4,0 0 0,-1 0 0,1 0 1,0 0-1,0 0 0,0 0 0,0 0 0,0-1 0,0 1 0,0 0 1,0 0-1,0 0 0,0 0 0,0 0 0,0 0 0,0 0 1,0 0-1,0 0 0,0 0 0,1-1 0,-1 1 0,0 0 0,0 0 1,0 0-1,0 0 0,0 0 0,0 0 0,0 0 0,0 0 1,0 0-1,0 0 0,0 0 0,0 0 0,0 0 0,0 0 0,0 0 1,1-1-1,-1 1 0,0 0 0,0 0 0,0 0 0,0 0 1,0 0-1,0 0 0,0 0 0,0 0 0,0 0 0,0 0 0,0 0 1,1 0-1,-1 0 0,0 0 0,0 0 0,0 0 0,0 0 1,0 1-1,2-1-6,-1-1 0,0 1 0,0 0 0,1 0 0,-1-1 0,0 1 0,0 0 0,1-1 0,-1 1 0,0-1 0,0 0 0,0 1 0,0-1 0,0 0 1,0 0-1,0 0 0,0 0 0,0 0 0,0 0 0,0 0 0,0 0 0,0-1 0,2-3-10,-3 4 12,0 1-1,0-1 1,1 1 0,-1-1 0,0 0 0,1 1 0,-1-1 0,0 1 0,1-1 0,-1 1 0,1-1 0,-1 1 0,1-1 0,-1 1 0,1-1 0,-1 1 0,1 0 0,0-1 0,-1 1 0,1 0 0,0-1 0,4-1-24,2-3-100,0 0 0,-1 0 1,0 0-1,0-1 0,8-10 1,3-2-204,-10 10 254,-5 6 52,-1 0 1,1 0-1,-1 1 1,1-1 0,-1 1-1,1-1 1,0 1 0,0 0-1,0-1 1,0 1 0,0 0-1,0 0 1,0 0 0,0 1-1,0-1 1,0 0-1,1 1 1,-1-1 0,4 1-1,4 0-35,-10 0 60,1 0 0,-1 0 0,0 0 0,0 0 0,0 0 1,0 0-1,0 0 0,0 0 0,0 0 0,0 0 0,0 0 1,0 0-1,1 0 0,-1 0 0,0 0 0,0 0 0,0 0 0,0 0 1,0 0-1,0 0 0,0 0 0,0 0 0,0 0 0,0 0 1,0 0-1,1 0 0,-1 0 0,0 0 0,0 0 0,0 0 0,0 0 1,0 0-1,0 1 0,0-1 0,0 0 0,0 0 0,0 0 0,0 0 1,0 0-1,0 0 0,0 0 0,0 0 0,0 0 0,0 0 1,0 0-1,0 1 0,0-1 0,0 0 0,0 0 0,0 0 0,0 0 1,0 0-1,0 0 0,0 0 0,0 0 0,0 0 0,0 2 17,1 0 0,-1 0 0,0-1 0,1 1 0,-1 0 0,1-1 0,0 1 0,0-1 0,-1 1 0,1-1 0,0 1 0,0-1 0,1 0 0,-1 1 0,0-1 0,2 2 0,11 14 133,-7 2-33,-7-18-112,0 1-1,1-1 1,-1 1 0,1-1 0,-1 0 0,1 1 0,-1-1-1,1 0 1,0 0 0,0 1 0,0-1 0,-1 0-1,1 0 1,0 0 0,0 0 0,2 1 0,14 4 168,-8-4-73,6 3 16,-12-3-107,1-1 0,-1 0 1,1 0-1,-1 0 0,1 0 0,-1-1 0,1 1 0,5-1 1,20-2-867,0-2 1,42-10-1,-34 5-27,-26 8 522,12-5-309,8-15-195,-10 15 519,-10 4 232,3-3 162,1 0 1,18-11 0,-20 11 451,-9-2 240,-3 7-651,-1-1 1,0 1-1,0 0 1,0-1-1,1 1 1,-1-1-1,0 1 1,1 0-1,-1-1 1,0 1-1,1 0 1,-1-1-1,1 1 1,-1 0 0,0 0-1,1-1 1,-1 1-1,1 0 1,-1 0-1,1 0 1,-1 0-1,1 0 1,-1-1-1,1 1 1,-1 0-1,1 0 1,-1 0-1,1 0 1,-1 0-1,1 1 1,-1-1 0,1 0-1,-1 2 353,0 0-394,1 0 1,-1 0 0,0-1 0,1 1 0,-1 0-1,1-1 1,0 1 0,0 0 0,-1-1-1,1 1 1,0-1 0,0 0 0,1 1 0,1 1-1,0 0 186,-16-3 37,13 0-271,0 0 0,-1 0 0,1 0 0,0 0 1,0 0-1,0 0 0,0 0 0,0 0 0,0 0 0,0 0 0,0 0 0,0 0 1,0 0-1,-1 0 0,1 0 0,0 0 0,0 0 0,0 0 0,0 0 0,0 0 1,0 0-1,0 0 0,0 0 0,0 0 0,0 0 0,0 0 0,-1 0 0,1 0 1,0 0-1,0 0 0,0 1 0,0-1 0,0 0 0,0 0 0,0 0 0,0 0 1,0 0-1,0 0 0,0 0 0,0 0 0,0 0 0,0 0 0,0 0 0,0 1 1,0-1-1,0 0 0,0 0 0,0 0 0,0 0 0,0 0 0,0 0 0,0 0 1,0 0-1,0 0 0,0 0 0,0 1 0,0 9 15,0-10-17,0 0 1,0 0-1,0 0 0,0 0 1,0 1-1,0-1 0,0 0 1,0 0-1,0 0 0,0 0 1,0 0-1,0 0 0,0 0 1,0 0-1,0 0 0,0 0 1,0 0-1,0 1 1,0-1-1,0 0 0,0 0 1,0 0-1,0 0 0,0 0 1,0 0-1,0 0 0,0 0 1,0 0-1,0 0 0,0 0 1,0 0-1,0 1 0,-1-1 1,1 0-1,0 0 0,0 0 1,0 0-1,0 0 0,0 0 1,0 0-1,0 0 0,0 0 1,0 0-1,0 0 0,0 0 1,-1 0-1,1 0 1,0 0-1,0 0 0,0 0 1,0 0-1,0 0 0,0 0 1,0 0-1,0 0 0,-1 0 1,0 0-12,0 0-1,0 0 1,0 0 0,0 0 0,0 0 0,-1 1 0,1-1-1,0 0 1,0 1 0,0-1 0,0 1 0,0 0 0,0-1 0,0 1-1,0 0 1,0-1 0,0 1 0,1 0 0,-1 0 0,0 0 0,0 0-1,1 0 1,-1 0 0,0 0 0,1 0 0,-1 0 0,1 0 0,0 0-1,-1 0 1,1 2 0,-5 6 90,1-2-14,3-5-73,0-1-1,0 0 1,0 1-1,0-1 1,1 1-1,-1-1 0,0 1 1,1-1-1,-1 1 1,1-1-1,0 1 1,-1-1-1,1 1 0,0 0 1,0-1-1,0 1 1,0 0-1,0-1 1,0 1-1,1-1 0,-1 1 1,0 0-1,2 2 1,0-1 15,-1 0 0,1 0 1,0 0-1,1 0 0,-1-1 0,0 1 1,1 0-1,0-1 0,-1 0 0,1 0 1,0 0-1,0 0 0,0 0 1,0 0-1,1-1 0,-1 1 0,0-1 1,1 0-1,-1 0 0,1 0 1,-1-1-1,1 1 0,-1-1 0,1 0 1,5 0-1,8-2 47,-1 0 1,1-1-1,-1 0 0,21-8 1,-6 2-26,29-4 10,-44 11-29,-11 2-5,0-1-1,0 0 0,0 0 1,6-2-1,25-17 3,-14 15 22,-20 5-18,1-1-1,-1 1 1,1 0 0,-1-1 0,1 0 0,-1 1 0,0-1 0,1 0-1,-1 0 1,0 0 0,0-1 0,0 1 0,0 0 0,4-4 0,0-1 36,13-14 97,-18 20-141,-1 0-1,1-1 1,-1 1-1,0-1 0,1 1 1,-1-1-1,1 1 1,-1-1-1,0 1 0,0-1 1,1 0-1,-1 1 1,0-1-1,0 1 0,0-1 1,1 0-1,-1 1 1,0-1-1,0 1 0,0-1 1,0 0-1,0 1 1,0-1-1,-1 0 0,1 1 1,0-1-1,0 1 1,0-1-1,0 1 0,-1-1 1,1 0-1,-29-15-385,27 15 377,0 0 0,-1 1-1,1-1 1,0 1 0,0-1 0,-1 1-1,1 0 1,0 0 0,-1 0 0,1 0-1,0 0 1,-5 1 0,5-1-9,1 1 0,-1-1-1,0 1 1,1-1 0,-1 1 0,1-1 0,0 1 0,-1 0 0,1 0 0,-1 0 0,1 0 0,0 0 0,0 0 0,0 0 0,-1 0-1,1 0 1,-1 2 0,2-1 18,-1-1-1,0 1 0,1 0 0,0 0 0,-1-1 1,1 1-1,0 0 0,0 0 0,0 0 1,0-1-1,0 1 0,0 0 0,1 0 0,-1 0 1,1 1-1,11 24-5,-10-22-6,2 2 39,0-1 0,0 0 0,1-1 0,0 1 0,0-1 1,0 0-1,1 0 0,-1-1 0,1 1 0,0-1 0,1-1 1,-1 1-1,1-1 0,12 5 0,-16-8-45,0 1-1,1-1 1,-1 0-1,1 0 1,-1 0-1,0 0 1,1-1 0,-1 1-1,0-1 1,0 0-1,1 0 1,2-2 0,10-2-192,-4 3 96,-8 1 33,-1 0-1,1 0 1,0 0-1,0-1 1,-1 1-1,1-1 1,-1 0-1,5-3 1,11-6-159,-13 8 230,0-1 0,-1 1 0,1-1-1,-1 0 1,0 0 0,0 0 0,0-1 0,-1 0-1,8-10 1,17-29-8,-24 37 23,1 0 0,0 0 0,10-9 0,-2 3-3,-14 13-4,14-12-84,-14 12 85,0 0-1,1-1 1,-1 1-1,1 0 1,-1-1 0,1 1-1,-1 0 1,0 0 0,1 0-1,-1 0 1,1-1 0,-1 1-1,1 0 1,-1 0 0,1 0-1,-1 0 1,1 0 0,-1 0-1,1 0 1,-1 0 0,1 0-1,-1 0 1,1 1-1,-1-1 1,1 0 0,-1 0-1,0 0 1,1 0 0,-1 1-1,1-1 1,2 5 149,0 0 1,0 0-1,0 0 1,1 6-1,-3-6-82,-1-1 0,0 0 0,1 1 0,-1-1 0,-1 0 0,1 1 0,-1-1 0,1 0 0,-1 0 0,-1 1 0,-2 6 0,-2 11 12,-12 51 117,-8 83 1,24-131-113,-4 25 75,1-31-36,-10 23 0,9-28-68,2 0 0,-5 19 0,7-20-30,2-8-16,-1 0-1,0 0 1,0 0-1,0-1 1,-1 1-1,0 0 1,1 0-1,-6 8 1,4-9 0,1-1 0,0 1 0,0 0 0,1 0 1,-3 8-1,0 1-146,3-12 79,0-1 0,0 1 0,0 0 1,0-1-1,0 1 0,0-1 0,0 1 0,0-1 0,0 0 0,0 1 0,0-1 0,-1 0 0,1 0 0,0 0 0,0 0 0,0 0 0,-2 0 0,1 0-77,0 0-1,1 0 0,-1 0 0,0 0 0,0 0 0,0-1 1,1 1-1,-1 0 0,-3-2 0,0-14-718,3 9 539,-1 1 36,1 0 0,0-1-1,1 1 1,0-1 0,0 0 0,0-9-1,1-166-1395,0 166 1631,0-1-1,2 1 1,5-28 0,-4 34 41,1-1 1,0 0 0,0 1 0,1 0 0,1 0 0,6-9 0,-2 1 24,-7 14-2,-1-1 0,1 0 0,1 1 0,-1-1 1,1 1-1,-1 0 0,1 0 0,0 1 0,8-6 0,0 0 336,2 0 1,-1 2-1,1-1 0,0 2 1,1 0-1,19-6 0,-29 11-237,-1 1 0,1-1-1,-1 1 1,0 0 0,1 1-1,-1-1 1,0 1 0,1 0-1,-1 0 1,0 0-1,0 0 1,1 1 0,-1 0-1,7 4 1,-1 1 71,0 0 1,-1 0-1,18 18 0,-24-22-207,-1 0 0,1 1 0,-1 0 0,5 7 0,4 8 352,-8-17-208,-6-4-517,-7-11-75,8 8 214,1 4 194,1 1-1,0-1 0,0 0 1,-1 1-1,1-1 0,0 0 1,-1 1-1,1-1 0,-1 1 1,1-1-1,-1 1 0,1-1 0,-1 1 1,1-1-1,-1 1 0,1 0 1,-1-1-1,0 1 0,1 0 1,-1-1-1,0 1 0,-4-2-158,3 0 73,0 1-1,1 0 1,-1-1 0,1 1-1,0-1 1,-1 1-1,1-1 1,0 0 0,0 1-1,0-1 1,0 0-1,-1-3 1,1 2-24,-1 0 0,0 0 0,0 0-1,1 1 1,-4-5 0,-3 0-89,5 4 166,-1 0 0,1 0 0,0-1 0,0 1 0,-2-5 0,-8-20 164,39 12 628,-5 11-212,-6 1 1,1 1 0,-1 0 0,30 0 0,168 3 3481,-166 0-3464,93-3 321,-82-2-645,55-3-2,-84 7-6,-1-2 1,1-1 0,51-14-1,-72 16-130,18-1-105,-26 3 45,0 0 0,0 0 0,0 0 0,1 1 0,-1-1 1,0 0-1,0 0 0,0 0 0,0 0 0,0 0 0,0 0 0,1 0 1,-1 0-1,0 0 0,0 0 0,0 0 0,0 0 0,0 0 1,0 0-1,1 0 0,-1 0 0,0 0 0,0 0 0,0 0 1,0 0-1,0 0 0,0 0 0,1 0 0,-1 0 0,0-1 1,0 1-1,0 0 0,0 0 0,0 0 0,0 0 0,0 0 0,1 0 1,-1 0-1,0 0 0,0-1 0,0 1 0,0 0 0,0 0 1,0 0-1,0 0 0,0 0 0,0 0 0,0-1 0,0 1 1,0 0-1,0 0 0,0 0 0,0 0 0,0-2-95,0 1 0,-1 0 1,1-1-1,-1 1 0,1 0 0,-1 0 0,0-1 0,1 1 0,-1 0 0,0 0 1,0 0-1,0 0 0,0 0 0,0 0 0,0 0 0,0 0 0,0 0 0,0 1 0,0-1 1,0 0-1,0 1 0,-3-2 0,-3-2-589,-12-12-887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1:50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1091 32 3904,'-15'0'1440,"15"0"-1120,-16 31-96,16 0 2368,-15 0-1472,-1 1 1216,0 14-1344,16 1-32,-15-16-576,15 16-32,0-16-224,0-15-480,0-1 160</inkml:trace>
  <inkml:trace contextRef="#ctx0" brushRef="#br0" timeOffset="1">16 32 5472,'-16'-31'2016,"16"31"-1536,0 15-160,0-15-32,16 0-224,0 0-3968,15 16 2112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2:21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373 203 1824,'13'-26'587,"-5"16"-353,13-14 76,-13 9 676,-2 10-460,-5 5-485,-1 0 0,1 0 1,-1-1-1,0 1 1,1 0-1,-1 0 0,1-1 1,-1 1-1,0-1 1,1 1-1,-1 0 1,0-1-1,1 1 0,-1-1 1,0 1-1,0 0 1,0-1-1,1 1 0,-1-1 1,0 1-1,0-1 1,0 1-1,0-1 1,0 1-1,0-1 0,0 1 1,0-1-1,0 1 1,0-1-1,0 1 0,0-2 1,0-8 441,-1-19 646,0 28-1100,1 0 0,0 0 0,0 0 0,-1-1 0,1 1 0,-1 0 0,1 0 0,-1 0 0,0 0 0,1 0 0,-1 0 0,0 0 0,0 0 0,1 0 0,-1 1 0,0-1 0,0 0 0,0 0 0,-2 0 0,1 0 1,-1-1 1,1 1-1,0-1 1,0 1-1,0-1 1,0 0 0,0 0-1,-2-2 1,-9-8 46,12 11-69,-1 0 0,0 0 0,0 1 0,0-1 0,0 1 0,0-1 0,-3 0 0,-5-1 24,-6-2 33,10 2-37,-1 0-1,1 1 0,-1-1 0,1 1 1,-11 0-1,4 1 19,1 1 0,0 0 0,-1 1 0,1 0 1,-16 5-1,21-4-10,0 0 0,0 0 1,0 0-1,0 1 1,1 0-1,-1 0 1,1 1-1,0 0 1,0 0-1,-9 11 0,10-11 13,-7 9 107,0 1-1,1 0 1,1 1-1,-13 25 1,15-18 60,-11 46 1,12-39-111,5-23-70,-2 8 84,1-1-1,-2 23 1,5-31-92,0 0 0,0 0 0,1-1 0,-1 1 0,2 0 0,-1-1 0,0 1 0,1-1 0,0 0 1,3 7-1,-3-9-17,-1 0 1,1 0 0,0 0-1,0-1 1,0 1-1,1-1 1,-1 1 0,1-1-1,-1 0 1,1 1 0,0-1-1,0-1 1,0 1-1,0 0 1,0-1 0,0 1-1,0-1 1,0 0 0,4 1-1,6 0-171,0-1 0,0 0 1,25-1-1,-12-1-639,34 1-91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2:22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 2720,'0'-9'2445,"0"24"-1467,0 26-385,0 255 212,1-286-765,0 1 0,0-1 0,1 0 0,4 12-1,-4-12-3,-2-8-18,1 0 1,-1 1-1,1-1 1,-1 0-1,1 0 1,0 1-1,0-1 1,0 0-1,0 0 1,0 0-1,1 0 1,-1 0-1,0 0 1,3 1-1,-4-2-24,0-1 0,1 0 0,-1 1 0,0-1 1,1 0-1,-1 0 0,1 1 0,-1-1 0,1 0 0,-1 0 0,0 0 0,1 0 0,-1 0 0,1 1 0,-1-1 0,1 0 1,-1 0-1,1 0 0,-1 0 0,1 0 0,-1 0 0,0-1 0,1 1 0,-1 0 0,1 0 0,-1 0 0,1 0 1,-1 0-1,1-1 0,-1 1 0,0 0 0,1 0 0,-1-1 0,0 1 0,1-1 0,-1 1 6,5-10-203,8 2 16,-9 3 134,0 1-1,-1-1 0,1-1 1,-1 1-1,-1 0 0,3-8 1,14-39-84,-16 43 127,8-21-188,28-56 1,-26 62 85,-11 18 100,11-17-30,-13 22 47,1 0-1,-1 0 0,1 1 0,-1-1 1,1 0-1,0 0 0,-1 1 1,1-1-1,0 0 0,0 1 1,-1-1-1,1 0 0,0 1 0,0-1 1,0 1-1,0 0 0,0-1 1,0 1-1,1-1 0,2 3 58,0 0 0,0-1 0,-1 1 0,1 1 0,0-1 0,-1 0 1,0 1-1,1 0 0,-1 0 0,5 6 0,-3-1 6,-1 1 1,0 0-1,0 0 0,-1 0 1,0 0-1,1 14 1,3 2 17,0-1 16,1 0 1,1-1-1,1 0 0,1-1 0,22 33 0,-31-52-77,0 0 0,0 0-1,1-1 1,0 1 0,-1-1 0,1 0-1,0 1 1,0-1 0,0-1-1,4 3 1,4 2 87,-10-4-52,1-1 0,0 0 0,0 1 0,0-1 0,0 0 0,1 0 0,-1 0 0,0 0 0,0-1 0,4 2 0,-4-3-16,0 1 1,1-1-1,-1 0 0,0 0 0,0 0 1,0 0-1,0 0 0,0 0 1,0 0-1,3-3 0,-1 1-11,-1 2-3,0-1 1,-1 1-1,1-1 0,-1 0 0,0 0 1,0 0-1,1 0 0,-1 0 0,0 0 1,-1-1-1,1 1 0,0-1 0,-1 1 1,1-1-1,-1 1 0,0-1 1,0 0-1,1-4 0,3-23 161,8-34-25,16-55-299,-26 95 72,-2 15 52,0 0 1,0 0-1,1 0 1,1 0-1,4-13 1,-3 15 5,-1-1 1,5-14-1,-5 9-21,-2 12 15,0-1 0,-1 1 0,1-1 0,0 1 1,0-1-1,0 1 0,0-1 0,3-1 0,-2-2-210,-2-8 65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2:22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 3904,'0'31'1440,"0"-31"-1120,0 47-96,-15-32 256,-1 16-320,-15 1-64,0-1-64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2:23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80 1248,'0'-26'389,"0"26"-383,0-1 0,0 1 0,0 0-1,0 0 1,0-1 0,0 1-1,0 0 1,0-1 0,0 1 0,0 0-1,0-1 1,0 1 0,0 0 0,1-1-1,-1 1 1,0 0 0,0 0 0,0-1-1,0 1 1,1 0 0,-1-1 0,0 1-1,0 0 1,0 0 0,1-1 0,9-9 164,-7 7 337,0 3-112,22 0 319,-19 3-559,-5-1-129,1 0 0,-1-1 0,0 1 1,0 0-1,0 1 0,0-1 0,0 0 0,0 0 1,0 0-1,-1 1 0,1-1 0,-1 0 0,1 3 1,-1 36 365,0-23-292,1 2 201,6 36-1,-4-43-177,-1 0 0,-1 0 0,0 0 0,-1 0-1,0 0 1,-2 17 0,-4-6 199,4-18-221,0 0 0,1 0 0,0 0 0,0 11-1,1-13-46,-1 0-1,1 0 0,-1-1 1,1 1-1,-1 0 0,0 0 1,0-1-1,-1 1 0,1-1 1,-4 7-1,4-8-2,0 0-1,1 0 1,-1 0-1,1 1 0,-1-1 1,1 0-1,0 5 1,1-3 85,-1-12 1,3 0-30,0 1-96,0 0-1,0 0 1,-1 0 0,2-11-1,40-131-180,-37 130 149,0 0 1,17-30 0,1-4-21,-24 49 20,1 1-1,-1-1 0,1 0 0,0 1 0,0-1 0,1 1 0,-1-1 0,1 1 1,2-3-1,-3 5 10,0 0 0,0-1-1,0 1 1,0 0 0,0 0 0,0 0 0,0 1 0,1-1 0,-1 0 0,0 1 0,0-1 0,1 1 0,-1 0 0,4 0-1,-5 0 22,0 0-1,0 0 0,-1 0 0,1 0 1,0 0-1,-1 0 0,1 0 0,0 0 0,0 0 1,-1 0-1,1 1 0,0-1 0,-1 0 0,1 0 1,0 1-1,-1-1 0,1 0 0,-1 1 1,1-1-1,0 1 0,-1-1 0,1 1 0,-1-1 1,0 1-1,1-1 0,-1 1 0,1 0 1,-1-1-1,0 1 0,1 0 0,-1-1 0,0 1 1,0 0-1,1-1 0,-1 1 0,0 0 1,0-1-1,0 1 0,0 0 0,0 0 0,0-1 1,0 1-1,0 1 0,1 9 196,1-4-121,1 4 98,0 1 1,-1-1 0,-1 1 0,1 13 0,-1-12-15,4 23 1,0 8-34,-11 5-44,1-9 12,5-27-34,2 18 219,-2-29-265,0-1-1,1 1 1,-1 0-1,1-1 1,0 1-1,0-1 1,-1 1-1,1-1 1,0 0-1,0 1 1,0-1-1,2 2 1,0-1 79,-1-2-53,-1 0-45,0 0 0,0 0 0,0 0 0,0 0 1,0 0-1,0 0 0,0 0 0,0-1 0,0 1 0,0 0 0,0-1 0,0 1 0,0-1 0,0 1 1,-1-1-1,1 1 0,0-1 0,0 0 0,-1 1 0,1-1 0,0 0 0,0-1 0,0 0-5,1-1 1,-1 1-1,0-1 0,-1 1 0,1-1 0,0-3 0,3-7-24,9-13-65,5-23-175,8 7 47,-21 31 140,-1-1 1,4-13-1,-3 5-13,9-18-1,-9 27 64,0 0 0,1 0 1,0 1-1,1-1 0,0 2 1,0-1-1,10-8 0,-6 6-80,-9 8 88,1 1 1,-1 0-1,1 0 1,0 0-1,0 1 0,0-1 1,1 1-1,-1-1 1,0 1-1,6-2 0,-7 3 35,1 0 0,-1 0 0,0 1 1,0-1-1,1 1 0,-1 0 0,1 0 0,-1 0 0,0 0 0,1 0 0,-1 0 0,0 0 0,1 1 0,-1-1 0,0 1 0,0 0 0,1 0 0,2 1 0,-1 1 50,-1 0 0,0 0 0,1 0 0,-1 0 0,0 0 0,0 1 0,-1-1 0,1 1 0,-1 0 0,0 0 0,0 0 0,0 0 0,0 0 0,1 7 0,3 36 64,-5-38-135,4 19 186,-2 1-1,-1 0 0,-1 0 1,-3 31-1,-8 0 244,4-13-150,-4-14-70,-6 27-372,16-59 94,0 0 1,0 0 0,0 0-1,0 0 1,-1 0-1,1 0 1,0-1 0,-1 1-1,1 0 1,-1 0-1,1 0 1,-1 0 0,0-1-1,1 1 1,-1 0 0,1-1-1,-1 1 1,-1 0-1,-4 4-1558,5-4 1510,1-1 0,0 1 1,-1 0-1,1 0 0,0 0 0,0-1 0,-1 1 1,1 0-1,0 0 0,0 0 0,0 0 0,0 0 1,0 1-1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34:06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2912,'1'5'398,"-1"-2"-280,0-1 0,0 0 0,0 1 0,0-1 0,0 1 0,-1-1 0,1 0 0,-1 1 0,0 1 1,-4 4 161,4-7-228,0 1-1,0-1 0,0 1 1,1-1-1,-1 1 0,0-1 1,1 1-1,-1-1 0,1 1 1,-1 0-1,1-1 0,0 1 1,0 0-1,0 2 0,15 69 824,-15-69-865,0 1 1,0-1 0,0 1-1,0-1 1,0 1 0,1-1-1,0 1 1,0-1 0,1 1-1,-1-1 1,1 0 0,3 8-1,-2 1 140,-3-13-147,0 0-1,0 0 1,0 0 0,0 0-1,0 0 1,0 0 0,0 0 0,0 0-1,0 0 1,0 1 0,0-1-1,0 0 1,0 0 0,0 0-1,0 0 1,0 0 0,0 0 0,0 0-1,0 0 1,0 0 0,0 0-1,0 0 1,0 1 0,0-1 0,0 0-1,0 0 1,0 0 0,0 0-1,0 0 1,0 0 0,0 0 0,0 0-1,1 0 1,-1 0 0,0 0-1,0 0 1,0 0 0,0 0 0,0 0-1,0 0 1,0 0 0,0 0-1,0 0 1,0 0 0,1 0 0,-1 0-1,0 0 1,0 0 0,0 0-1,0 0 1,0 0 0,0 0 0,0 0-1,0 0 1,0 0 0,1 0-1,0 0 29,1 0-1,-1 1 1,1-1-1,0 0 0,-1 1 1,1-1-1,-1 1 0,1-1 1,-1 1-1,1 0 1,1 1-1,-3-2-26,0 0-1,0 0 1,0 0 0,0 0 0,0 0-1,0 1 1,1-1 0,-1 0-1,0 0 1,0 0 0,0 0 0,0 0-1,0 0 1,1 0 0,-1 0-1,0 1 1,0-1 0,0 0 0,1 0-1,-1 0 1,0 0 0,0 0-1,0 0 1,0 0 0,1 0 0,-1 0-1,0 0 1,0 0 0,0 0-1,1 0 1,-1 0 0,0-1 0,0 1-1,0 0 1,0 0 0,1 0-1,-1 0 1,0 0 0,0 0 0,0 0-1,0 0 1,1-1 0,0-21 271,-1-56-835,0 62 214</inkml:trace>
  <inkml:trace contextRef="#ctx0" brushRef="#br0" timeOffset="1">250 16 3968,'0'1'135,"0"1"1,0-1-1,0 1 1,0-1-1,1 1 1,-1-1-1,0 1 1,1-1-1,-1 1 0,1-1 1,0 0-1,-1 1 1,1-1-1,0 0 1,0 0-1,0 1 1,0-1-1,0 0 1,0 0-1,0 0 0,0 0 1,2 1-1,-1 0-40,11 9 241,-12-11-324,0 0-1,0 1 0,0-1 0,0 1 1,-1-1-1,1 1 0,0-1 1,0 1-1,-1-1 0,1 1 0,0 0 1,-1-1-1,1 1 0,0 0 0,-1 0 1,1-1-1,-1 1 0,1 0 0,-1 0 1,0 0-1,1 0 0,-1-1 0,0 1 1,0 0-1,1 0 0,-1 2 0,2 8 59,5 3 17,-6-12-73,0-1-1,0 1 1,-1-1 0,1 1-1,0-1 1,-1 1-1,1 0 1,-1-1 0,0 1-1,1 0 1,-1 0-1,0-1 1,0 1 0,0 0-1,0-1 1,0 1 0,-1 0-1,1 0 1,-1-1-1,0 4 1,-25 55 82,25-58-112,0 1 0,1-1 0,-1 1 0,1-1 0,0 1 0,0-1 0,0 1 0,0 3 0,0-4 27,0-2-10,0 1 1,0-1-1,0 0 1,0 0 0,0 0-1,0 0 1,0 0-1,0 0 1,0 1 0,0-1-1,1 0 1,-1 0-1,0 0 1,0 0-1,0 0 1,0 0 0,0 1-1,0-1 1,0 0-1,0 0 1,0 0 0,0 0-1,1 0 1,-1 0-1,0 0 1,0 0-1,0 0 1,0 0 0,0 0-1,0 1 1,0-1-1,1 0 1,-1 0-1,0 0 1,0 0 0,0 0-1,0 0 1,0 0-1,1 0 1,-1 0 0,0 0-1,0 0 1,0 0-1,0 0 1,0 0-1,0-1 1,1 1 0,-1 0-1,0 0 1,0 0-1,0 0 1,0 0-1,0 0 1,6-1 24,-3 1-24,0 0-1,0-1 1,0 1-1,0 0 1,0 0-1,0 1 1,0-1-1,0 1 1,0 0-1,3 0 1,-3 1-154,1 0 1,0 0-1,-1-1 1,1 1-1,0-1 1,0 0 0,-1 0-1,1-1 1,7 1-1,7-1-733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2:24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11 2912,'-2'-11'931,"-4"14"-378,-2 2-389,1-1 300,4-3-286,0 1 0,0-1-1,0 1 1,0 0-1,0 0 1,0 0 0,0 0-1,1 0 1,-1 1-1,1-1 1,0 1 0,-4 6-1,-10 18 522,3 0 0,-15 40 0,22-53-679,3-6 0,0 0-1,0 1 1,1 0-1,0-1 1,1 1-1,-1 10 1,2-17-13,-1 0 0,1 1 0,0-1 0,1 0 0,-1 0 0,0 1 0,1-1 0,-1 0 0,1 0 0,0 0 0,0 0 0,0 0 0,0 0 0,0 0 0,0 0 0,0 0 0,0 0 0,1-1 0,-1 1 0,1 0 0,0-1 0,-1 0 0,1 1 0,0-1 0,0 0 0,0 0 0,0 1 0,0-2 0,2 2 0,4 0 0,-1-1 0,0-1 0,0 1-1,0-1 1,1 0 0,-1-1 0,0 0 0,0 0 0,0 0 0,0-1-1,0 0 1,0-1 0,7-3 0,15-7 132,-28 13-130,0 0 0,0-1 1,1 1-1,-1-1 1,0 1-1,0-1 0,0 0 1,0 1-1,0-1 1,0 0-1,0 0 0,0 0 1,0 0-1,2-2 1,-3 2-6,0 1 1,1-1-1,-1 0 0,0 0 1,0-1-1,0 1 1,0 0-1,0 0 1,0 0-1,0 0 1,0 0-1,0 0 1,0 0-1,-1 0 1,1 0-1,0 0 0,-1 0 1,1 1-1,-1-1 1,0-1-1,-4-6 23,-1 1 0,0 0 0,0 0 0,-14-11 0,6 5-194,14 13 161,0 0-1,0 0 1,0 0 0,-1 0-1,1 0 1,0 0-1,0-1 1,0 1-1,0 0 1,0 0-1,0 0 1,0 0-1,0 0 1,0 0 0,-1 0-1,1 0 1,0 0-1,0-1 1,0 1-1,0 0 1,0 0-1,0 0 1,0 0-1,0 0 1,0 0 0,0 0-1,0-1 1,0 1-1,0 0 1,0 0-1,0 0 1,0 0-1,0 0 1,0 0-1,0 0 1,0-1-1,0 1 1,0 0 0,0 0-1,0 0 1,0 0-1,0 0 1,1 0-1,-1 0 1,0 0-1,0-1 1,0 1-1,0 0 1,0 0 0,0 0-1,0 0 1,0 0-1,0 0 1,1 0-1,-1 0 1,0 0-1,4-4-76,-2 1-282,0 1-1,0-1 0,1 1 0,-1 0 0,1 0 0,-1 0 0,1 0 0,5-2 0,-4 3-4,0 0 0,1 1 0,-1-1 0,8 1 0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2:24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11 3072,'0'0'41,"0"-1"-1,0 1 1,0-1 0,0 1 0,0 0 0,0-1-1,0 1 1,0-1 0,0 1 0,0 0-1,0-1 1,0 1 0,0-1 0,0 1 0,0 0-1,0-1 1,0 1 0,-1-1 0,1 1-1,0 0 1,0-1 0,0 1 0,-1 0 0,1-1-1,0 1 1,0 0 0,-1-1 0,-7 7 503,6-4-502,-1 1 838,3 0-144,0-2-617,0 1 0,0-1 0,-1 0 0,1 1 0,-1-1 0,1 1 0,-1-1 0,1 0 0,-1 1 0,-1 1 0,-5 11 332,6 3-137,1-14-265,0 1 0,0-1-1,0 0 1,-1 0 0,1 1-1,-1-1 1,-1 4 0,0-2 0,0 1 10,0 1-1,0 0 0,0 0 1,1 0-1,-1 13 1,2 102 687,0-119-612,0 0 26,0 4-95,0-14-168,0 4-46,0 0-123,0 1 203,1 0 0,-1 0 0,0 0 0,1 0 0,0-1 0,-1 1 0,1 0 0,0 0 0,2-2 0,7-19-521,-3 10 466,-1 0 0,18-23 0,-17 25 107,-4 7 17,-1 0 0,0 0 0,0 0 0,-1 0 0,3-7 0,1-2 0,10-3 58,11 29 385,-25-10-401,0 0 0,0-1 0,-1 1-1,1 0 1,-1 0 0,0 0 0,0 0 0,0-1 0,0 1-1,-1 5 1,1-5 21,0 80-175,0-81 141,0 0 1,0-1 0,0 1-1,1-1 1,-1 1-1,0 0 1,1-1 0,0 1-1,-1-1 1,1 1 0,0-1-1,0 1 1,0-1 0,0 0-1,0 1 1,0-1-1,2 2 1,-1-1 167,-1-13-84,-2 9-103,1 2-10,0 0 0,0 0 0,0 0 0,0 0 0,0 0 1,0 0-1,0 0 0,0 0 0,0 0 0,0 0 0,0-1 0,0 1 0,0 0 0,0 0 0,0 0 1,0 0-1,0 0 0,0 0 0,0 0 0,0 0 0,0 0 0,0 0 0,0-1 0,0 1 0,0 0 0,0 0 1,1 0-1,-1 0 0,0 0 0,0 0 0,0 0 0,0 0 0,0 0 0,0 0 0,0 0 0,0 0 0,0 0 1,0 0-1,0 0 0,0 0 0,1 0 0,-1 0 0,0 0 0,0 0 0,0 0 0,0 0 0,0 0 1,0 0-1,0 0 0,0 0 0,0 0 0,0 0 0,0 0 0,1 0 0,-1 0 0,0 0 0,1 0-5,1 0 0,-1-1 1,0 1-1,1 0 0,-1 0 0,0-1 0,0 1 0,1-1 0,-1 1 0,0-1 0,0 0 0,0 1 0,1-1 0,-1 0 0,0 0 0,0 0 0,1-1 0,15-22 29,3-4 25,-16 23-43,1-1 0,7-12 0,-8 11 4,1 0 0,10-12-1,-14 17-21,1 1-1,-1 0 1,0-1-1,1 1 1,0 0-1,-1 0 1,1 0-1,0 0 1,0 0-1,-1 1 1,1-1-1,0 0 1,0 1 0,0-1-1,0 1 1,4 0-1,-6-1 17,1 1 1,-1 0-1,1 0 0,-1 0 1,1 0-1,-1 0 0,1 0 0,-1 0 1,1 0-1,-1 0 0,1 0 1,-1 0-1,1 0 0,0 1 1,-1-1-1,1 0 0,-1 0 0,0 1 1,1-1-1,-1 0 0,1 0 1,-1 1-1,1-1 0,-1 0 0,0 1 1,1-1-1,-1 1 0,0-1 1,1 1-1,-1-1 0,0 0 1,1 1-1,-1-1 0,0 1 0,0-1 1,0 1-1,1 0 0,-1-1 1,0 1-1,0-1 0,0 1 1,0 0-1,2 5 99,1 4 12,9 24 581,-10-31-659,0 1 0,0-1 1,-1 1-1,1 0 0,-1 0 1,0-1-1,0 1 0,-1 0 1,1 7-1,-1-9-32,0-1 0,0 1 1,0 0-1,1-1 0,-1 1 0,0 0 0,1-1 1,-1 1-1,1-1 0,0 1 0,-1-1 0,1 1 1,0-1-1,1 3 0,3 4 45,0 5 19,2-9-40,-6-3-34,-1-1 0,0 0-1,1 0 1,-1 0-1,0 1 1,1-1 0,-1 0-1,0 0 1,1 1-1,-1-1 1,0 0-1,1 1 1,-1-1 0,0 0-1,0 1 1,0-1-1,1 0 1,-1 1 0,0-1-1,0 1 1,0-1-1,0 0 1,0 1 0,1-1-1,-1 1 1,0-1-1,0 0 1,0 1-1,0-1 1,-1 1 0,1-1-11,0 1 0,0-1 1,0 0-1,0 0 0,0 0 0,0 0 1,0 0-1,0 0 0,0 0 0,0 0 1,0 0-1,0 0 0,0 0 1,0 1-1,0-1 0,0 0 0,0 0 1,0 0-1,0 0 0,0 0 1,0 0-1,0 0 0,0 0 0,1 0 1,-1 0-1,0 0 0,0 1 1,0-1-1,0 0 0,0 0 0,0 0 1,0 0-1,0 0 0,0 0 0,0 0 1,0 0-1,0 0 0,0 0 1,1 0-1,-1 0 0,0 0 0,0 0 1,0 0-1,0 0 0,0 0 1,0 0-1,0 0 0,0 0 0,0 0 1,0 0-1,0 0 0,1 0 1,-1 0-1,0 0 0,0 0 0,0 0 1,13 0-3047,-13 0 1660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2:25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345 94 2240,'-10'0'480,"4"0"3418,6-2-3610,0-9 32,0 11-315,0 0 0,0 0-1,0 0 1,0 0 0,0 0 0,0 0-1,0 0 1,0 0 0,0 0-1,0-1 1,0 1 0,0 0-1,0 0 1,0 0 0,0 0-1,0 0 1,0 0 0,0 0-1,0 0 1,0 0 0,0 0-1,0-1 1,0 1 0,0 0-1,0 0 1,0 0 0,0 0-1,0 0 1,0 0 0,0 0-1,0 0 1,-1 0 0,1 0 0,0 0-1,0 0 1,0 0 0,0 0-1,0 0 1,0 0 0,0 0-1,0 0 1,0 0 0,0 0-1,0-1 1,-1 1 0,1 0-1,0 0 1,0 0 0,0 0-1,0 1 1,0-1 0,0 0-1,0 0 1,0 0 0,0 0-1,-1 0 1,-9 0 448,10 0-447,0 0 0,0 0 0,0 0 0,0 0 0,0 0 0,-1 0 0,1 0 0,0 0-1,0 0 1,0 0 0,0 0 0,0 0 0,0 0 0,0 0 0,0 0 0,0 0 0,0 0 0,-1 0-1,1 0 1,0 0 0,0 0 0,0 0 0,0 0 0,0 0 0,0 0 0,0 0 0,0-1-1,0 1 1,0 0 0,0 0 0,0 0 0,0 0 0,0 0 0,-1 0 0,1 0 0,0 0 0,0 0-1,0 0 1,0 0 0,0 0 0,0-1 0,0 1 0,0 0 0,0 0 0,0 0 0,0 0-1,0 0 1,0 0 0,0 0 0,0 0 0,0 0 0,0 0 0,0 0 0,0-1 0,0 1 0,0 0-1,1 0 13,-1-1 0,0 1 0,0-1 0,0 0 1,0 1-1,0-1 0,-1 1 0,1-1 0,0 1 0,0-1 0,0 1 0,0-1 0,-1 1 0,1-1 0,0 1 0,0-1 0,-1 0 0,0 1 12,0-1 1,0 1-1,0-1 1,0 1-1,0 0 1,0 0 0,0-1-1,0 1 1,0 0-1,0 0 1,0 0-1,0 0 1,-2 0-1,3 0-25,-1 0 0,1 0 0,-1 0 0,1 0 0,-1 0 0,1 0 0,-1 0 0,1 0 0,-1 0 0,1 0 0,-1 0 0,1-1 0,0 1 0,-1 0 0,1 0 0,-1 0 0,1-1 0,-1 1-1,1 0 1,0-1 0,-1 1 0,1 0 0,0-1 0,-1 1 0,1-1 0,0 1 0,0 0 0,-1-1 0,1 1 0,0-1 0,0 1 0,0-1 0,-1 1 0,1-1 0,0 1 0,0-1 0,0 1 0,0 0 0,0-1-1,0 1 1,0-2 0,0 2-3,0 0-1,0 0 1,0 0-1,0 0 1,0 0-1,0 0 1,0 0-1,0-1 1,1 1-1,-1 0 1,0 0-1,0 0 1,-1 0-1,1 0 1,0 0-1,0 0 1,0 0-1,0 0 1,0 0-1,0-1 1,0 1-1,0 0 1,0 0-1,0 0 1,0 0-1,0 0 1,0 0-1,0 0 1,0 0-1,0 0 1,0 0-1,0 0 1,0 0-1,0 0 1,0 0-1,-1 0 1,1-1-1,0 1 1,0 0-1,0 0 1,0 0-1,0 0 1,0 0-1,0 0 1,0 0-1,0 0 1,0 0-1,-1 0 1,1 0-1,0 0 1,0 0-1,0 0 1,0 0-1,0 0 1,0 0-1,0 1 1,-6-2 27,1-1 0,-1 1 1,1-1-1,0 0 0,-7-3 1,10 4-27,1 0 0,-1 0 0,0 1 0,1-1 0,-1 1 0,0 0 0,1-1 0,-1 1 0,0 0 0,0 0 0,1 0 0,-1 0 0,0 0 0,-2 1 0,-7 0 26,-132-1 403,140 0-410,1 0-1,-1 0 0,1 0 1,-1 1-1,1-1 0,-4 2 1,1 4 54,2-2-35,0-2 2,-4 4 26,2 17 32,-1-10 8,5-12-96,0 0 0,0 1 0,0-1-1,1 1 1,-1-1 0,0 1 0,1 0 0,0-1-1,-1 1 1,1 0 0,0-1 0,0 1 0,0 1-1,-1 6 16,1-6-20,-1 0 0,1 0 1,0 0-1,0 0 0,0 0 0,1 0 0,-1 0 0,1-1 0,-1 1 1,2 4-1,9 8 93,-10-13-79,0 0-1,0 0 1,0 0-1,0 0 1,1 0 0,-1 0-1,1 0 1,-1 0 0,1-1-1,0 1 1,0-1-1,-1 1 1,5 1 0,1 1 38,0 0-49,0 0 1,0 0-1,0-1 0,1 0 1,-1-1-1,16 4 1,-9-3-18,-8-2 27,0-1 1,0 1-1,0-1 0,0-1 0,0 1 0,0-1 1,0 0-1,0 0 0,6-3 0,-4 2 23,-1 0 1,1 1-1,10-1 1,-17 2-32,1 0 1,0 0 0,-1 0 0,1-1 0,-1 1 0,1 0-1,-1-1 1,1 1 0,-1-1 0,1 0 0,-1 1 0,0-1-1,1 0 1,-1 0 0,0 0 0,0 0 0,0 0 0,1 0-1,-1 0 1,0 0 0,0-1 0,-1 1 0,2-2 0,1-2 25,-1 0 1,0-1 0,0 1 0,2-11 0,-2 10-22,-1-1 18,0 0 1,0 1-1,0-1 1,-1 0-1,0-9 0,0 12-29,-1 1 0,1 0 0,-1 0 0,1 0 0,-1 0 0,0 1-1,0-1 1,-1 0 0,1 0 0,0 0 0,-1 1 0,0-1 0,-2-3 0,-11-10 118,-15-15-248,28 30 76,0-1 0,1 1 0,-1-1 0,0 1 0,0 0 0,0 0 0,0 0 0,0 0 0,0 0 0,0 0 0,0 0 0,-1 1 0,-2-1 0,8 1-191,2 0 255,3 0-3098,5 0 1199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2:25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48 3232,'13'-13'1035,"-13"13"-1012,0-1 0,1 1 0,-1 0 0,0-1 0,1 1 0,-1 0 1,0-1-1,1 1 0,-1 0 0,0 0 0,1-1 0,-1 1 1,0 0-1,1 0 0,-1 0 0,1 0 0,-1 0 0,1 0 0,-1 0 1,0-1-1,1 1 0,-1 0 0,1 0 0,-1 0 0,1 1 1,0-1-1,3-1 258,-3 0-212,-1 1 1,0 0-1,0-1 0,1 1 0,-1-1 1,0 1-1,0-1 0,0 1 0,1-1 1,-1 1-1,0-1 0,0 1 0,0 0 1,0-1-1,0 1 0,0-1 0,0 1 1,0-1-1,0 1 0,0-1 0,-1 1 0,1-1 1,0 1-1,0-1 0,0 1 0,0-1 1,-1 1-1,1 0 0,0-1 0,-1 0 1,-8-10 1439,8 11-1544,1-1 63,0 1-1,-1 0 1,1 0-1,0 0 1,0-1-1,-1 1 1,1 0-1,0 0 1,0 0-1,-1 0 1,1-1-1,0 1 1,-1 0-1,1 0 1,0 0-1,-1 0 1,1 0-1,0 0 1,0 0-1,-1 0 1,1 0-1,0 0 1,-1 0-1,1 0 1,-1 0-1,-69 0 773,67 0-792,0 0 0,0 0 0,0 1 0,0-1 0,0 1 0,0 0 0,0 0 0,0 0 0,1 0 1,-1 0-1,0 0 0,1 1 0,-1 0 0,-4 3 0,2 0-6,0 0 0,0 0-1,1 1 1,-6 9 0,6-8-57,1-4 27,1 1 1,0 0-1,0 0 1,1 0 0,-1 0-1,1 0 1,0 0-1,0 0 1,0 0-1,1 1 1,-1-1 0,1 0-1,0 0 1,1 6-1,-1 2-14,0-11 35,0 1 0,0 0 0,0-1 0,1 1 0,-1 0 0,0-1 0,1 1-1,-1 0 1,1-1 0,0 1 0,-1-1 0,1 1 0,0-1 0,0 1 0,0-1-1,0 0 1,2 3 0,1-2-40,-1 1-1,1-1 0,0 0 1,-1 0-1,6 2 0,-1 0-76,23 12-148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2:26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69 2912,'0'-50'1455,"0"31"601,0 29 1377,0-1-3349,-1 0 0,0 0-1,-1 0 1,0 0 0,-6 14 0,4-10 6,0 0 0,-2 17 0,1 28 43,-6-9-117,9-34-22,-4 17 2,-14 14 46,14-16-8,4-15 2,-8 18 134,9-31-163,-1 6 50,0 0 0,-1 0 0,-5 13 0,5-14-40,3-7-33,0 0 0,0 1 0,0-1-1,-1 1 1,1-1 0,0 1 0,0-1 0,0 1 0,-1-1-1,1 0 1,0 1 0,-1-1 0,1 0 0,0 1-1,0-1 1,-1 0 0,1 1 0,-1-1 0,1 0 0,0 0-1,-1 1 1,1-1 0,-1 0 0,1 0 0,0 0-1,-1 0 1,1 1 0,-1-1 0,1 0 0,-1 0 0,1 0-1,-1 0 1,1 0 0,-1 0 0,0 0 0,3-1-23,0 1 0,0 0 1,-1-1-1,1 1 1,0-1-1,-1 1 1,1-1-1,0 0 0,-1 0 1,1 0-1,-1 0 1,1 0-1,-1 0 0,0 0 1,1 0-1,1-3 1,1 1 10,-1-1 1,1 1 0,0 1-1,8-5 1,-8 5 9,-1 0 0,0 0 0,1 0-1,-1 0 1,-1-1 0,1 1 0,0-1 0,0 0 0,-1 1 0,3-5 0,1-1-47,-1 1 0,1-1 1,10-7-1,-14 13 70,0 0 0,0 0-1,1 0 1,-1 0 0,1 0 0,0 1-1,-1-1 1,1 1 0,0 0 0,0-1-1,0 1 1,0 1 0,6-2 0,-4 5 27,-2 0 13,-1 1 0,1 0 0,-1 1 0,0-1 0,3 8 0,6 13 85,8 10-104,-16-29-11,-1 0 0,2 0 1,-1 0-1,1-1 0,0 1 1,4 4-1,-8-9-10,1-1 1,-1 1-1,1 0 0,-1-1 1,1 1-1,-1-1 1,1 1-1,-1-1 0,1 0 1,-1 1-1,1-1 0,-1 1 1,1-1-1,0 0 0,-1 1 1,1-1-1,0 0 0,-1 0 1,1 0-1,0 1 1,-1-1-1,1 0 0,0 0 1,-1 0-1,1 0 0,0 0 1,-1 0-1,1-1 0,0 1 1,0 0-1,0-1 0,10-1 128,5 8-26,-12-7-119,0-1 0,0 1 0,0-1 0,0 1 0,0-1 0,-1-1 0,1 1 0,0 0 0,-1-1 0,0 1 0,5-6 0,-5 5-7,4-3-19,-1-1 1,9-11 0,-14 15 25,1 1 0,0-1 0,-1 0 1,0 0-1,1 0 0,-1 0 0,0 0 1,-1 0-1,1 0 0,0 0 0,-1-6 1,0 8 6,0 1 0,0-1 1,0 1-1,0-1 1,0 1-1,0-1 0,0 1 1,0-1-1,0 1 0,0-1 1,0 1-1,0-1 0,0 1 1,0-1-1,0 1 0,1-1 1,-1 1-1,0-1 1,0 1-1,1-1 0,-1 1 1,0 0-1,0-1 0,1 1 1,-1-1-1,1 1 0,-1 0 1,0-1-1,1 1 1,-1 0-1,1 0 0,-1-1 1,1 1-1,-1 0 0,0 0 1,1 0-1,-1-1 0,1 1 1,-1 0-1,1 0 1,-1 0-1,1 0 0,0 0 1,-1 0-1,1 0 0,4 3-80,-3-2 86,-1 0-1,0 1 1,0-1 0,0 1-1,0-1 1,0 1 0,0 0-1,-1-1 1,1 1 0,-1 0 0,1-1-1,0 4 1,0 29 243,-1-29-204,0 70 344,0-74-374,0-1 0,0 1 0,0-1 0,0 1 0,0-1 0,0 1 0,0-1 0,0 1 0,0-1 0,0 1 0,0-1 0,0 1 0,1-1 0,-1 1-1,0-1 1,0 1 0,0-1 0,1 0 0,-1 1 0,0-1 0,0 1 0,1-1 0,-1 0 0,0 1 0,1-1 0,-1 0 0,0 1 0,1-1 0,-1 0 0,1 1 0,0-1-1,5 5 228,-5-5-233,-1 0 1,0 0-1,0 0 0,0 0 1,1 0-1,-1 0 0,0 0 0,0 0 1,0 0-1,0 0 0,0 1 1,1-1-1,-1 0 0,0 0 1,0 0-1,0 0 0,0 0 1,0 1-1,0-1 0,0 0 1,1 0-1,-1 0 0,0 0 1,0 1-1,0-1 0,0 0 0,0 0 1,0 0-1,0 1 0,0-1 1,0 0-1,0 0 0,0 0 1,0 0-1,0 1 0,0-1 1,0 0-1,0 0 0,0 0 1,0 1-1,-1-1 0,1 0 0,0 0 1,0 0-6,0 0 1,0 0 0,0 0 0,0-1-1,0 1 1,-1 0 0,1 0-1,0 0 1,0 0 0,0-1-1,0 1 1,0 0 0,0 0-1,0 0 1,0-1 0,0 1-1,0 0 1,0 0 0,0 0 0,0 0-1,0-1 1,1 1 0,-1 0-1,0 0 1,0 0 0,0 0-1,0-1 1,0 1 0,0 0-1,0 0 1,0 0 0,1 0-1,-1 0 1,0-1 0,0 1-1,0 0 1,0 0 0,0 0 0,1 0-1,-1 0 1,0 0 0,0 0-1,1 0 1,9-6-27,6-22 75,-10 14-56,1 1 1,1 1-1,9-13 0,-12 19-28,0 1 0,0 0 1,1 0-1,-1 0 1,1 1-1,0 0 1,0 0-1,8-3 0,11-7-126,-16 9 68,1-1-1,-1 2 0,1-1 0,0 1 0,13-2 1,16 3 94,-36 3-14,0 0 1,1 0-1,-1 0 1,0 1-1,0-1 1,1 1-1,-1 0 1,0 0-1,5 3 1,7 1-108,16-2-39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2:26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63 1888,'0'0'613,"0"-2"-367,0-9 111,0 11-338,-1 0 1,1 0-1,0 0 1,0 0-1,0 0 1,0 0-1,0 0 1,0-1-1,0 1 1,0 0-1,0 0 0,0 0 1,0 0-1,0 0 1,0 0-1,0 0 1,0 0-1,0 0 1,0 0-1,0-1 1,1 1-1,-1 0 1,0 0-1,0 0 0,0 0 1,0 0-1,0 0 1,0 0-1,0 0 1,0 0-1,0 0 1,0 0-1,0 0 1,0 0-1,0 0 1,0 0-1,0-1 0,1 1 1,-1 0-1,0 0 1,0 0-1,0 0 1,0 0-1,0 0 1,0 0-1,0 0 1,0 0-1,0 0 1,0 0-1,1 0 0,-1 0 1,0 0-1,0 0 1,0 0-1,0 0 1,0 1-1,1-1 29,-1 0-1,1 0 1,-1 0-1,1 0 1,-1 0-1,1 0 1,-1 0-1,1-1 1,-1 1-1,0 0 1,1 0-1,-1 0 1,1 0-1,-1-1 1,1 1-1,-1 0 1,1 0-1,-1-1 1,0 1-1,1 0 1,-1-1-1,0 1 0,1 0 1,-1-1-1,0 1 1,1-1-1,-1 1 1,0 0-1,0-1 1,0 1-1,1-1 1,-1 1-1,0-1 1,0 1-1,0-1 1,0 1-1,0-1 1,0 1-1,0-1 1,0 1-1,0-1 1,-2-5 736,0 5-683,1 0 0,0-1 0,0 1 0,0 0 0,0-1 0,0 1 0,0-1 0,0 0 0,0 1 0,1-1 0,-1 0-1,1 1 1,-1-1 0,1-3 0,0 5-86,0 0-1,0 0 0,0 0 0,0 0 0,0 0 0,0 0 0,0 0 0,0 0 1,0 0-1,0 0 0,0-1 0,0 1 0,0 0 0,0 0 0,0 0 0,0 0 1,0 0-1,0 0 0,0 0 0,0 0 0,0 0 0,0 0 0,0-1 0,-1 1 1,1 0-1,0 0 0,0 0 0,0 0 0,0 0 0,0 0 0,0 0 1,0 0-1,0 0 0,0 0 0,0 0 0,0 0 0,0 0 0,0 0 0,-1 0 1,1 0-1,0 0 0,0 0 0,0 0 0,0 0 0,0 0 0,0 0 0,0 0 1,0 0-1,0 0 0,0 0 0,0 0 0,-1 0 0,1 0 0,0 0 0,0 0 1,0 0-1,-3 0 24,1 0 1,-1 0 0,0 0 0,1 0 0,-1 1-1,0-1 1,1 1 0,-1-1 0,1 1-1,-1 0 1,1 0 0,0 1 0,-1-1-1,1 0 1,0 1 0,0-1 0,-1 1 0,2 0-1,-1 0 1,0 0 0,0 0 0,0 0-1,1 0 1,-1 0 0,-1 4 0,-9 14-70,-10 24 0,9-18 71,11-20-49,-1-1 1,1 0-1,0 1 0,1-1 0,-1 1 0,1-1 0,0 1 0,0 10 0,1-14 5,0 0 0,0-1 0,0 1-1,0 0 1,1-1 0,-1 1 0,1-1 0,-1 1-1,1 0 1,-1-1 0,1 1 0,0-1 0,1 2-1,4 10 22,-4-3-11,-3-10-9,1 1 0,0 0 1,0-1-1,0 1 0,0 0 0,1 0 0,-1-1 0,0 1 0,0 0 0,0-1 1,0 1-1,1 0 0,-1-1 0,0 1 0,1-1 0,-1 1 0,0 0 0,1-1 1,-1 1-1,1-1 0,-1 1 0,1-1 0,-1 1 0,1-1 0,-1 1 0,1-1 0,-1 0 1,1 1-1,0-1 0,-1 0 0,1 1 0,0-1 0,-1 0 0,1 0 0,0 0 1,-1 0-1,1 0 0,0 0 0,0 0 0,-1 0 0,1 0 0,1 0 0,5 0-147,-3 0 83,0 1 0,0-2-1,0 1 1,0 0-1,8-2 1,-7-5-287,-3 3 137,11-1-151,-10 3 344,0 0 1,0 0-1,-1 0 0,1-1 0,-1 1 1,1-1-1,-1 1 0,0-1 0,0 0 1,0 0-1,-1 0 0,3-3 0,-3 2 24,0 1-1,1 0 1,0 0-1,0 1 1,0-1 0,0 0-1,0 1 1,1-1-1,-1 1 1,1 0-1,0-1 1,3-1-1,5-1 34,6-5 57,-14 7-47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2:28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32 341 2720,'15'0'1547,"-15"3"-790,0-1-651,0 0 1,0 0-1,1 0 0,-1 0 1,0 0-1,1 0 1,-1 0-1,1 0 1,0 0-1,0 0 0,-1 0 1,3 3-1,-2-3-81,0 0-1,0-1 1,0 2-1,0-1 0,0 0 1,-1 0-1,1 0 1,-1 0-1,1 0 1,-1 0-1,0 1 1,0 2-1,0-3-8,0 0 0,0-1-1,-1 1 1,1-1 0,0 1-1,-1 0 1,1-1 0,-1 1-1,0-1 1,1 1 0,-1-1-1,0 1 1,-1 0 0,-3 6 57,-4 13 134,7-16-96,0 1 1,-1-1-1,0 0 0,0 0 1,-6 8-1,8-12-98,1-1 1,0 0-1,-1 1 1,1-1-1,-1 0 0,0 1 1,1-1-1,-1 0 0,1 0 1,-1 1-1,1-1 1,-1 0-1,0 0 0,1 0 1,-1 0-1,1 0 0,-1 0 1,0 0-1,1 0 0,-1 0 1,1 0-1,-1 0 1,0 0-1,1-1 0,-2 1 1,2 0 11,-2 0 50,2 0-182,0-13-117,2 8 171,11-10 32,18-28-1,-25 36-41,1-1 0,-1 1-1,10-8 1,-6 6 7,-10 8 60,1 1-1,-1 0 1,0-1 0,1 1-1,0 0 1,-1-1-1,1 1 1,-1 0 0,1 0-1,-1-1 1,1 1 0,-1 0-1,1 0 1,0 0-1,-1 0 1,1 0 0,-1 0-1,1 0 1,0 0-1,-1 0 1,1 0 0,-1 0-1,1 0 1,0 1 0,0-1-1,-1 0 15,5 3 318,-3 0-264,0 0 1,0 0-1,-1 0 0,0 0 0,1 0 1,-1 1-1,0-1 0,-1 0 0,1 1 0,0-1 1,-1 1-1,0-1 0,0 1 0,-1 5 1,1-7-80,0 12 119,1 23 56,0-35-150,-1 0 0,0 0 0,1 0 0,-1 0 0,1 0 0,0-1-1,0 1 1,0 0 0,0 0 0,0 0 0,0-1 0,2 4-1,0-3 74,0-2-128,-3 0 38,0 1 0,1-1 0,-1 0 0,1 0 0,-1 0 0,0-1 0,1 1 0,-1 0 0,1 0 0,-1 0 0,1 0 0,-1 0 0,0 0 0,1 0 0,-1-1 0,0 1 0,1 0 0,-1 0 0,0-1 0,1 1 0,-1 0 0,0 0 0,1-1 1,-1 1-1,0 0 0,0-1 0,1 1 0,-1 0 0,0-1 0,0 0 0,5-6 132,6 2-48,-10 3-100,0 0-1,1 0 0,-1 0 0,0-1 0,0 1 0,0 0 0,1-4 1,-1 4-44,-1 0 1,1-1 0,0 1 0,1 0 0,-1-1 0,0 1 0,2-2-1,8-2-197,-7 0 140,-4 5 100,0 1 0,1 0-1,-1-1 1,0 1 0,0-1 0,1 1 0,-1 0-1,0-1 1,1 1 0,-1 0 0,0-1 0,1 1 0,-1 0-1,1-1 1,-1 1 0,1 0 0,-1 0 0,0 0-1,1-1 1,-1 1 0,1 0 0,-1 0 0,1 0-1,-1 0 1,1 0 0,-1 0 0,1 0 0,-1 0-1,1 0 1,-1 0 0,1 0 0,0 0 0,1 3 42,0-1-6,-1 0 1,1-1-1,-1 1 0,0 0 0,0 0 0,0 0 0,0 1 0,0-1 0,-1 0 0,1 0 0,0 3 0,-1-3 18,1 1-1,0 0 0,0-1 0,0 1 1,0 0-1,0-1 0,0 1 0,1-1 1,-1 0-1,1 1 0,2 2 0,0-1-19,-2-2 7,0 0 0,0 0 0,0 0 1,0 0-1,0 0 0,0 0 0,1 0 0,-1-1 0,1 1 0,-1-1 1,1 1-1,0-1 0,-1 0 0,1 0 0,0-1 0,0 1 0,0-1 1,0 1-1,0-1 0,0 0 0,5 0 0,15 0 114,-12-3-91,12-7-134,-21 9 91,-1 1-31,0 0 1,-1 0-1,1 0 0,0 0 0,-1 0 1,1 0-1,0-1 0,-1 1 1,1 0-1,0 0 0,-1-1 1,1 1-1,0 0 0,-1-1 1,1 1-1,-1-1 0,1 1 0,-1-1 1,1 1-1,-1-1 0,1 1 1,-1-1-1,0 0 0,1 1 1,-1-1-1,1 0 0,2-6-346,6-10-278,-6 13 576,0 1-1,-1-1 0,0 0 0,0-1 1,0 1-1,-1 0 0,1 0 0,0-7 0,-2-10 673,1 13-136,-1 13-71,1-4-330,-1 1 0,0-1 1,0 1-1,-1-1 0,1 1 1,0-1-1,0 1 1,-1-1-1,1 1 0,-1-1 1,0 2-1,-6 1 158,3 0-73,2 9 97,2-9-183,-1 13 241,0-17-304,1 1 0,0-1 0,0 1-1,0-1 1,-1 0 0,1 1 0,0-1 0,-1 1 0,1-1 0,0 0-1,-1 1 1,1-1 0,0 0 0,-1 0 0,1 1 0,-1-1 0,1 0-1,0 0 1,-1 1 0,1-1 0,-1 0 0,1 0 0,-1 0 0,1 0-1,-1 0 1,1 0 0,-1 0 0,1 0 0,-1 0 0,2 0-164,0 0 0,0 0 0,0 0 0,0 0 0,1 0 0,-1-1 0,0 1 1,0 0-1,0-1 0,0 1 0,2-2 0,13-12-2822,-8 8 2449,1 1 0,0-1 0,9-3 0,-18 9 540,3-1 11,0 0 1,0 1-1,0-1 1,-1 1-1,1 0 0,0-1 1,0 1-1,0 0 1,0 1-1,0-1 1,0 0-1,0 1 0,3 1 1,31 14 964,4 1-13,-28-11-577,-1 0 1,26 6-1,-15-7-170,-11-3-139,-1 0 1,21 7-1,-24-5-27,1-1 0,-1 0-1,1-1 1,0 0 0,0 0-1,0-1 1,1-1 0,-1 1-1,0-1 1,0-1-1,0 1 1,11-4 0,8-6-109,-26 10 41,0-1-1,0 0 1,-1 1 0,1-1-1,0 0 1,-1 0 0,1 0-1,-1 0 1,1 0-1,-1 0 1,1 0 0,-1 0-1,0-1 1,0 1 0,1 0-1,0-3 1,8-8-150,13-9-109,-22 19 253,0 0-1,0 0 1,-1 0 0,1 0 0,0 0 0,-1 0 0,1-3-1,1-5-53,11-64-319,-11 58 319,1-2 12,2-13 136,0-45 1,-5-142 1139,1 235-899,-1-9-218,0 1 0,-1-1 0,-1 9 0,-1-2-21,-1 9 59,1-1-1,0 25 1,3 113 360,0-89-2801,0-67 1800,0-1-1,0 0 0,-1 0 0,-1 8 0,1-10 333,1 0 1,-1-1-1,0 1 0,0 0 1,-1-1-1,1 1 1,0 0-1,-1-1 1,-1 2-1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2:29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12 2400,'-4'0'633,"7"0"-236,19 0-96,38 0-123,-25-1-106,-8 0-60,51 6 0,-69-4-26,19 4 98,1-2 0,0-1 0,0-1 0,32-3 0,-30-2 90,-2 0 56,33-1 0,-29 5 81,24-1 336,-39 2 186,-12 2 619,-11 7-1138,-5-4-129,9-6-178,0 0 1,0 1-1,0-1 0,0 0 1,0 1-1,0-1 1,1 1-1,-1-1 0,0 1 1,0 0-1,0-1 0,1 1 1,-1 0-1,1-1 0,-1 1 1,0 0-1,1 0 1,-1 0-1,1 0 0,0-1 1,-1 3-1,-1 4 52,1 0 0,1-1 1,-1 1-1,2 11 0,-1-4 2,0-12-56,0-1-1,0 1 0,1-1 1,-1 0-1,0 1 0,1-1 1,-1 1-1,1-1 0,-1 0 1,1 0-1,0 1 1,-1-1-1,1 0 0,0 0 1,0 0-1,0 0 0,0 0 1,0 0-1,0 0 0,0 0 1,0 0-1,2 1 0,2 1 22,1-1 0,-1 0-1,0 0 1,7 2 0,-2-1 23,-7-2-43,1 0 1,-1-1 0,1 1-1,-1-1 1,1 1 0,-1-1-1,1 0 1,5-1 0,6 0-19,-8 1-23,0 0-1,-1 0 1,1-1 0,0 0 0,0 0 0,0-1-1,-1 0 1,1 0 0,7-4 0,1-2-72,-6 3-1,-1 1 0,1 0 0,12-4 0,-11 6 33,-8 2 61,0 0 0,0-1 0,0 1 0,0-1 0,0 0 0,0 1 0,3-3 0,13-18-76,-2 11 95,12-29 171,-27 39-170,-1-1-1,1 1 1,-1-1 0,0 0 0,1 1-1,-1-1 1,0 1 0,0-1-1,1 0 1,-1 1 0,0-1 0,0 0-1,0 1 1,0-1 0,0 0-1,0 1 1,0-1 0,0 0 0,0 1-1,0-1 1,0 0 0,0 1-1,-1-2 1,1 0 17,0-9 205,0 19 312,-3-2-87,2-5-390,-1 1 0,1 0-1,0 0 1,0 1-1,0-1 1,0 0-1,0 0 1,0 0 0,1 1-1,-2 4 1,-1 6 80,-3 2 60,5-13-190,0-1-1,0 1 1,1-1-1,-1 1 1,0-1-1,1 1 0,0 0 1,-1-1-1,1 1 1,0 0-1,0-1 0,0 1 1,0 0-1,0-1 1,0 1-1,0 0 1,1 2-1,15 32 121,-16-34-121,1 0 0,-1-1-1,1 1 1,0-1 0,-1 1 0,1-1-1,0 1 1,0-1 0,0 1-1,0-1 1,0 0 0,1 0-1,0 2 1,1-2-31,-1 0 0,0 0 0,1 0 0,-1 0 0,1-1 0,-1 1 0,1-1 0,-1 1 0,1-1 0,-1 0 0,5 0 0,21 0-199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2:29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4640,'0'16'1728,"0"-16"-1344,16 0-96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2:31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4160,'16'16'1536,"-16"-16"-1216,15 31-64,-15-15 224,0-1-320,0 1 704,0 15-480,-15-16 96,-1 17-288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34:07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12 126 2656,'0'0'837,"0"0"-501,0 0-26,0 0 447,-3 0-154,-5 0 1539,16 0-1474,-2-3-572,-5 1-75,0 1-11,0 0 1,1 0-1,-1 0 1,0 0-1,0 0 1,1 0-1,-1 1 0,0-1 1,1 0-1,-1 1 1,1-1-1,-1 1 1,1-1-1,-1 1 0,1 0 1,-1 0-1,1 0 1,0 0-1,-1 0 1,3 0-1,10-1 41,24-4 0,4-2 18,4 4 37,58 2 1,21 0 58,1-12-67,13 0-20,22 8-3,390-21 629,-372 20-400,-91 2-253,175-5-22,113 9 35,-326-1 3,53-10 0,-97 11-57,14-2 70,30 1 1,-24 1 62,18 0-20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2:34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 2080,'-1'0'99,"1"0"1,0 0-1,-1 0 0,1 0 1,0 0-1,-1-1 0,1 1 1,0 0-1,-1 0 0,1 0 1,0 0-1,-1 1 0,1-1 1,0 0-1,-1 0 0,1 0 1,0 0-1,-1 0 0,1 0 1,0 0-1,-1 1 0,1-1 1,0 0-1,-1 0 0,1 0 1,0 1-1,0-1 0,-1 0 1,1 0-1,0 1 0,0-1 1,-1 1-1,10 8 803,22 9-639,-29-18-77,26 14 433,58 19-1,-69-29-537,0 0 0,1-2-1,-1 0 1,27 0-1,28 2 99,-50-1-138,28 2 46,-33-6-20,22-3 0,-23 1-3,24 1-1,82 2 524,-104 0-363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2:34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345 16 2912,'-39'-13'923,"26"11"-550,-42 2 1184,50 2-1301,0 3-205,1 0 1,0 0-1,0 0 0,1 0 1,-1 0-1,1 1 0,0 0 0,1-1 1,-1 1-1,1 0 0,0 0 1,-1 7-1,-2 16 132,3-13 128,-9 30 0,-16 26 293,15-44-252,-11 44-1,19-59-244,0 1 1,0 0-1,-2-1 0,0 0 1,0 0-1,-11 16 1,9-17 66,-4 5 151,-13 26-1,22-36-297,0-1 0,1 1 0,0 0 0,0-1 0,0 1 0,1 0 0,0 0 0,0 9 0,1-15-43,-1-1 0,1 0-1,0 0 1,0 0 0,0 1 0,0-1-1,0 0 1,0 0 0,0 0-1,0 1 1,0-1 0,0 0 0,0 0-1,0 0 1,0 0 0,0 1-1,0-1 1,0 0 0,0 0-1,0 0 1,0 1 0,0-1 0,0 0-1,0 0 1,1 0 0,-1 1-1,0-1 1,0 0 0,0 0 0,0 0-1,0 0 1,0 0 0,1 1-1,-1-1 1,0 0 0,0 0-1,0 0 1,0 0 0,1 0 0,-1 0-1,0 0 1,0 0 0,0 0-1,1 0 1,-1 0 0,0 1 0,0-1-1,1 0 1,10-10-2226,5-6 392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2:35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31 3808,'0'-31'1408,"0"31"-1088,-16 16-96,0-16 736,16 0-576</inkml:trace>
  <inkml:trace contextRef="#ctx0" brushRef="#br0" timeOffset="1">94 218 3488,'-15'47'1280,"15"-47"-992,-31 62-64,15-15 1984,16-31-1248,-16 15 224,1 0-704,15 0-288,0-15-128,0-1 64,0 16-64,0-31-1568,15 0 800,1 0-2400,-16 0 1760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2:35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 2816,'0'0'917,"0"2"-565,0 7-198,1-5-24,-1 0 0,0 1 0,0-1 0,0 0 0,-1 0 1,0 1-1,-1 3 0,-1 3 23,0 1 0,1-1 0,0 1 0,0 0 1,1-1-1,1 16 0,-1-9 51,-1 1 1,-6 29 0,6-42-137,0 12 210,1 0 0,1 33-1,1-13 117,-1-34-353,-1 0 0,1 0 0,-1-1 0,0 1 0,0 0 0,0 0 1,-1 0-1,1-1 0,-4 7 0,2 3 124,3-13-163,0 0 1,0 0-1,0 0 1,0 0-1,0 0 1,0 0-1,0 0 1,0 1-1,0-1 0,0 0 1,0 0-1,0 0 1,0 0-1,0 0 1,0 0-1,0 0 0,0 0 1,0 0-1,0 0 1,0 1-1,0-1 1,0 0-1,0 0 0,0 0 1,0 0-1,0 0 1,0 0-1,0 0 1,1 0-1,-1 0 0,0 0 1,0 0-1,0 0 1,0 0-1,0 0 1,0 1-1,0-1 1,0 0-1,0 0 0,0 0 1,0 0-1,0 0 1,1 0-1,-1 0 1,0 0-1,0 0 0,0 0 1,0 0-1,0 0 1,0 0-1,0 0 1,0 0-1,0 0 0,0 0 1,1 0-1,-1-1 1,0 2-3,1-1 1,-1 0 0,1 0-1,-1 0 1,1 0-1,-1 0 1,0 0-1,1 0 1,-1-1 0,1 1-1,-1 0 1,1 0-1,-1 0 1,0 0 0,1-1-1,-1 1 1,1 0-1,-1 0 1,0-1 0,1 1-1,-1 0 1,0 0-1,1-1 1,-1 1 0,0 0-1,1-1 1,-1 1-1,0-1 1,0 1-1,1 0 1,-1-1 0,0 1-1,0-1 1,0 1-1,0-1 1,0 1 0,0-1-1,0 1 1,0 0-1,0-1 1,0 1 0,0-1-1,0 1 1,0-1-1,0 1 1,0-1 0,3-19-40,26-43 34,-17 31-10,-4 9-50,21-41 1,15 2-246,-42 58 310,1 1-1,-1 1 0,0-1 0,1 0 0,-1 0 0,1 1 0,0 0 1,0-1-1,5-2 0,-7 5 22,-1 0-1,1-1 1,0 1 0,0 0 0,0-1-1,0 1 1,-1 0 0,1 0-1,0 0 1,0 0 0,0 0 0,0 0-1,0 0 1,-1 0 0,1 0 0,0 0-1,0 0 1,0 0 0,0 1-1,0-1 1,-1 0 0,1 1 0,0-1-1,0 1 1,-1-1 0,1 1 0,0-1-1,-1 1 1,1-1 0,0 1 0,-1 0-1,1-1 1,-1 1 0,1 0-1,-1-1 1,1 1 0,-1 0 0,1 1-1,0 1 47,0-1 0,0 0-1,-1 1 1,1-1-1,-1 0 1,0 1-1,1-1 1,-1 1 0,-1 3-1,2 13 239,1-14-253,1 7 66,0 1 1,-1-1-1,0 1 1,-1-1-1,-1 17 1,0-17-62,0-5-29,0-1 0,0 1 0,0 0 0,3 11 0,3-5 25,-5-11-42,0-1-1,0 0 1,-1 1 0,1-1 0,0 1-1,-1-1 1,1 1 0,-1-1-1,0 1 1,1-1 0,-1 1-1,0 1 1,3 10 319,-2-13-325,-1 1 0,0-1-1,0 0 1,0 0 0,0 0-1,0 0 1,1 1-1,-1-1 1,0 0 0,0 0-1,0 0 1,1 0 0,-1 0-1,0 0 1,0 1 0,1-1-1,-1 0 1,0 0 0,0 0-1,1 0 1,-1 0-1,0 0 1,0 0 0,0 0-1,1 0 1,-1 0 0,0 0-1,0 0 1,1 0 0,-1 0-1,0-1 1,0 1 0,1 0-1,-1 0 1,0 0 0,0 0-1,0 0 1,1 0-1,-1-1 1,0 1 0,0 0-1,0 0 1,0 0 0,1 0-1,-1-1 1,5-9 48,5 5-58,-4-8-48,22-21-214,-20 19 115,0 1 1,-1-1-1,6-18 1,-9 20 75,0 2 1,1-1-1,0 1 1,1-1-1,0 1 0,1 1 1,14-18-1,-21 28 69,1-1-1,-1 1 0,1-1 1,-1 0-1,1 1 0,-1-1 0,1 1 1,-1 0-1,1-1 0,-1 1 1,1-1-1,0 1 0,-1 0 1,1-1-1,0 1 0,0 0 0,-1 0 1,1 0-1,0-1 0,0 1 1,0 1 1,0-1-1,0 1 1,-1 0 0,1-1 0,0 1 0,-1 0 0,1 0 0,0 0 0,-1-1 0,1 1 0,-1 0-1,1 2 1,8 12 66,-7-12-10,0 1 1,0 0-1,0 0 1,0 0-1,-1 1 0,1-1 1,-1 0-1,0 0 0,-1 1 1,1-1-1,-1 9 1,0 1 167,-2 0 0,-4 20 0,3-20-71,1 1 1,-1 20-1,3 25 56,0-58-262,0-1 0,0 1 1,-1 0-1,1 0 0,-1 0 0,1 0 1,-1-1-1,1 1 0,-1 0 0,-2 3 1,0 5-1029,3-8 1010,0-1 1,1 0-1,-1 0 0,1 0 1,-1 0-1,1 0 1,-1 0-1,1 0 1,0 0-1,0 0 1,-1 0-1,1 0 0,2 1 1,-3-2 76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2:36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17 139 4640,'26'-13'1504,"-15"10"-912,0 2-365,0-1 0,-1 0 1,1 0-1,0-2 0,-1 1 1,0-1-1,17-9 0,-23 11-159,-1 0 0,1 0-1,-1 0 1,1 0 0,0 1-1,0-1 1,4 0 0,5-1 132,-11 1-158,0 1-1,1 0 1,-1-1 0,0 0 0,0 0 0,0 1 0,0-1-1,-1 0 1,1 0 0,0-1 0,-1 1 0,0 0-1,1 0 1,-1-1 0,1-4 0,0 4 51,-2 3-86,0 0 0,1-1 1,-1 1-1,0 0 0,0 0 0,0 0 0,0 0 0,0-1 0,0 1 0,1 0 0,-1 0 0,0 0 0,0 0 0,0-1 0,0 1 0,0 0 1,0 0-1,0 0 0,0-1 0,0 1 0,0 0 0,0 0 0,0-1 0,0 1 0,0 0 0,0 0 0,0 0 0,0-1 0,0 1 0,0 0 1,0 0-1,0 0 0,-1 0 0,1-1 0,0 1 0,0 0 0,0 0 0,0 0 0,0 0 0,0-1 0,-1 1 0,1 0 0,-4-3 60,-1 0-1,1 0 1,-1 0-1,1 1 1,-1-1-1,0 1 1,0 1-1,0-1 1,-1 1-1,1-1 1,0 2-1,0-1 1,-1 0-1,1 1 1,0 0-1,-7 1 1,-5 4 271,0 1 0,-22 12-1,35-16-246,0 1 0,-1-1 0,1 1 0,0 1-1,0-1 1,1 0 0,-1 1 0,1 0 0,-1 0-1,-2 5 1,2-4-28,1-1-30,1 1 1,0-1-1,0 0 1,0 1-1,0-1 1,0 1-1,1 0 1,0-1-1,0 1 1,0 0-1,1 8 1,-1-9-31,1-1-1,1 1 1,-1-1 0,0 1 0,1-1 0,0 1 0,-1-1 0,2 1 0,-1-1-1,0 0 1,1 1 0,-1-1 0,1 0 0,0 0 0,4 5 0,-1-4 18,1 0 1,-1 0 0,1-1 0,0 0 0,0 0 0,0-1-1,0 1 1,0-1 0,10 1 0,-6 0-182,10 2-945,0-1-1,1-1 1,-1 0-1,1-2 1,-1 0-1,40-5 1,-48 2 134,-1-1 1,15-5-1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2:36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3392,'0'0'1248,"0"0"-960,0 16-64,0-16 1536,16 0-992,-16 0 64,15 0-512,1-16-384,0 16 32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2:37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1 2400,'0'0'779,"0"0"-481,-3 2 81,2-1-247,0 1 0,0-1 0,0 0 0,0 0 0,0 1 0,0-1 0,1 1 0,-1-1 0,0 1 0,0 2 0,-2 25 1482,3-23-1456,-1-1-1,1 1 0,-2-1 0,-1 7 0,-4 19 348,0 26-89,-12-7-105,14-38-243,-6 17 42,-43 127 132,50-143-162,0 1 0,-2-1 0,1 0 0,-2 0 0,1 0 0,-2-1 0,-14 19 0,12-24 66,9-6-142,1-1 1,0 0 0,-1 0 0,1 0-1,0 0 1,-1 1 0,1-1 0,0 0-1,0 1 1,-1-1 0,1 0 0,0 0-1,0 1 1,-1-1 0,1 0 0,0 1-1,0-1 1,0 1 0,0-1 0,-1 0-1,1 1 1,0-1 0,0 0 0,0 1-1,0-1 1,0 1 0,0-1 0,0 0 0,0 1-1,0 0 1,0-1-4,0 0 0,0 0-1,0 0 1,0 0 0,0 0 0,0 1-1,1-1 1,-1 0 0,0 0 0,0 0-1,0 0 1,0 0 0,0 0 0,0 0-1,-1 0 1,1 0 0,0 0 0,0 0-1,0 1 1,0-1 0,0 0-1,0 0 1,0 0 0,0 0 0,0 0-1,0 0 1,0 0 0,0 0 0,0 0-1,0 0 1,0 0 0,0 0 0,0 0-1,0 1 1,0-1 0,-1 0 0,1 0-1,0 0 1,0 0 0,0 0 0,0 0-1,0 0 1,0 0 0,0 0 0,0 0-1,0 0 1,0 0 0,-1 0 0,1 0-1,0 0 1,0 0 0,0 0 0,0 0-1,0 0 1,0 0 0,0 0 0,-1 0-3,1 0 0,-1 0 0,1 0 0,0 0 1,-1 0-1,1 0 0,-1 0 0,1 0 0,0-1 0,-1 1 1,1 0-1,-1 0 0,1 0 0,0 0 0,-1 0 0,1-1 1,0 1-1,-1 0 0,1 0 0,0-1 0,-1 1 1,1 0-1,0-1 0,-1 1 0,1 0 0,0-1 0,0 1 1,0 0-1,-1-1 0,1 1 0,0 0 0,0-1 0,0 1 1,0-1-1,0 1 0,-1 0 0,1-1 0,0 1 0,0-1 1,0 1-1,0 0 0,0-1 0,0 1 0,1-1 1,-1 1-1,0 0 0,0-1 0,0 1 0,0-1 0,0 1 1,1 0-1,-1-1 0,0 0 0,18-29-117,-8 13 118,-5 6-16,0 0 1,1 1-1,0 0 1,0-1-1,1 2 1,1-1-1,0 1 1,0 1-1,13-12 1,-2 5-59,1 0-35,17-17 1,-26 21 76,1 0-1,0 1 1,1 0-1,0 1 1,1 1-1,17-9 1,-28 17 133,0-1-1,0 0 1,0 0 0,0 1 0,0 0 0,1 0-1,-1 0 1,0 0 0,0 0 0,0 0 0,0 1-1,0 0 1,4 0 0,-6 2-10,0-1 0,-1 1 0,1-1 0,-1 1 0,1-1 0,-1 1 0,0 0 0,0-1 0,0 1 0,0-1 0,-1 5 0,1 3 179,0 208 1155,-1-211-1405,3 13 33,15 15 75,-10-26-196,-1-12-566,-4 0 208,11-2-464,-9 2 615,-1 1-1,0 0 1,0-1-1,0 1 1,0-1-1,3-4 1,-2 3 34,0-1 1,0 1 0,9-6-1,-7 6 173,0 0 1,0-1-1,0 0 0,-1 0 0,9-11 1,-6 4 26,0 0-1,8-18 1,7-6 30,-5 10 94,-10-3 275,-7 27-313,0 1-1,0-1 1,0 0 0,-1 0-1,1 0 1,-1 0 0,0 0-1,1 0 1,-1 0-1,0 1 1,0-1 0,0 0-1,0 0 1,0 0 0,-1 0-1,1 0 1,0 0 0,-1 0-1,0 0 1,1 0-1,-3-2 1,3 4-31,0-1 1,0 1-1,0 0 0,0 0 0,0 0 1,0-1-1,0 1 0,0 0 0,0 0 1,0-1-1,0 1 0,0 0 0,-1 0 1,1 0-1,0 0 0,0-1 0,0 1 1,0 0-1,0 0 0,-1 0 0,1 0 1,0-1-1,0 1 0,0 0 0,-1 0 1,1 0-1,0 0 0,0 0 0,0 0 1,-1 0-1,1 0 0,0 0 1,0 0-1,-1 0 0,-2-1 57,0 1-1,-1 1 1,1-1-1,0 0 1,0 1-1,-1-1 1,1 1 0,0 0-1,0 0 1,0 0-1,0 1 1,0-1 0,0 1-1,0 0 1,1 0-1,-1-1 1,-3 4-1,2 1-49,-1 1 0,1-1 0,-1 1 0,2 0 0,-1 0 0,-4 13 0,7-17-14,-5 10 12,1 0 0,1 0 0,0 0 1,1 0-1,0 1 0,-2 26 0,5-38-9,0 0 0,1 1 0,-1-1 0,1 0 0,-1 0 0,1 0 0,0 0-1,0 0 1,0 0 0,0 0 0,2 2 0,-2-3-13,0 0 1,-1 0-1,1 0 0,0 0 0,0 0 1,0 0-1,0 0 0,0 0 0,1 0 1,-1 0-1,0-1 0,0 1 0,0-1 1,1 1-1,-1-1 0,0 1 0,1-1 1,-1 0-1,2 1 0,25-9-561,-10 4 283,-11 2 0,1 1-1,-1-1 0,1-1 0,7-3 0,19-9-494,-28 13 686,1-1 0,-1 1 1,0-1-1,0 0 0,-1-1 0,1 0 0,0 1 1,-1-2-1,0 1 0,0-1 0,4-5 0,-4 3 43,1 1 0,0-1 0,0 1 0,0 0 0,1 0 0,7-5 0,4-6-71,-13 12 97,0-1 0,1 1 0,9-6-1,-11 8 54,1 0 72,0-1-1,0 1 1,0 1-1,9-4 0,-12 5-51,-1 1 0,1-1 0,0 1 0,-1 0 0,1 0 0,0 0 0,-1 0 0,1 0 0,0 0 0,-1 0 0,1 1 0,0-1 0,-1 1 0,1-1 0,0 1 0,-1 0 0,1-1 0,-1 1 0,3 1 0,2 3 152,-1-2-12,0 0 1,0 0-1,0 0 1,0 1 0,-1 0-1,1 0 1,-1 0-1,0 1 1,-1-1 0,1 1-1,-1 0 1,4 6-1,24 48 705,-29-56-845,-1-1 0,1 1 0,0 0 0,-1-1 0,0 1-1,0 0 1,0 0 0,0 0 0,0-1 0,0 1 0,-1 0-1,1 0 1,-1 1 0,0 3 0,0-4-27,0 0-1,1 1 1,-1-1 0,0 0 0,1 0 0,0 0-1,0 0 1,0 0 0,0 0 0,0-1-1,3 5 1,-2-3 22,-1-2-1,0-1 1,-1 0-1,1 0 1,-1 1 0,1-1-1,-1 0 1,0 1 0,0-1-1,1 0 1,-1 1-1,0-1 1,0 1 0,0-1-1,0 0 1,-1 1-1,1-1 1,-1 3 0,1 1 34,-3-13 59,-3 3-91,5 5-51,1 0 0,-1 0 1,1-1-1,0 1 0,-1 0 1,1 0-1,-1-1 0,1 1 1,0 0-1,-1-1 0,1 1 1,0-1-1,0 1 0,-1 0 1,1-1-1,0 1 0,0-1 1,-1 1-1,1-1 0,0 1 1,0-1-1,0 1 0,0-1 1,0 1-1,0-1 0,0 1 1,0-1-1,0 1 0,0-1 1,0 1-1,0-1 0,0-12-42,0 5-7,-1-1-1,2 0 1,-1 1-1,1-1 0,0 1 1,1-1-1,0 1 1,0 0-1,6-13 1,5-10-225,-10 23 199,1 0 1,-1 1-1,8-11 1,-9 15 56,0 1 0,1-1 0,-1 1 0,1 0 0,5-4 0,0 0-8,23-20-35,1 8 54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2:39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79 2912,'0'-26'923,"0"26"-917,0 0 1,0 0 0,0 0 0,0 0 0,0-1 0,-1 1 0,1 0 0,0 0 0,0 0 0,0 0 0,0 0 0,0 0-1,0-1 1,0 1 0,0 0 0,0 0 0,0 0 0,0 0 0,0 0 0,0-1 0,0 1 0,0 0 0,0 0-1,0 0 1,0 0 0,0 0 0,0 0 0,1-1 0,-1 1 0,0 0 0,0 0 0,0 0 0,0 0 0,0 0 0,0 0-1,0 0 1,0 0 0,0-1 0,1 1 0,-1 0 0,0 0 0,0 0 0,0 0 0,0 0 0,0 0 0,0 0-1,1 0 1,-1 0 0,0 0 0,0 0 0,0 0 0,0 0 0,1 0 0,-1 0 6,1 0-1,-1 0 1,1 0 0,-1 0 0,1 0 0,-1 0 0,1 0-1,-1 0 1,1 0 0,0 0 0,-1-1 0,1 1-1,-1 0 1,1 0 0,-1-1 0,0 1 0,1-1 0,0 0 53,-1 1 1,1-1-1,-1 0 1,1 0-1,-1 0 1,0 0 0,0 0-1,1-1 1,-1 1-1,0 0 1,0 0-1,0 0 1,0-1 0,0 1-42,-1 1 0,1-1 0,0 1 0,0-1 0,0 1 0,1-1 1,-1 1-1,0-1 0,0 1 0,0-1 0,0 1 0,0-1 0,0 1 0,1 0 1,-1-1-1,0 1 0,0-1 0,1 1 0,-1 0 0,0-1 0,1 1 1,-1-1-1,0 1 0,1 0 0,-1 0 0,1-1 0,-1 1 0,1 0 1,-1 0-1,0-1 0,1 1 0,-1 0 0,1 0 0,-1 0 0,1 0 1,-1 0-1,1 0 0,-1 0 0,1 0 0,-1 0 0,2 0 0,0 0 375,-4 2-117,0 0-223,1-1-27,0 0 1,0 0 0,0 1 0,0-1-1,0 0 1,0 0 0,0 1 0,1-1-1,-1 1 1,0-1 0,1 1-1,-1-1 1,1 1 0,0-1 0,-1 1-1,1-1 1,0 1 0,0-1 0,0 1-1,1 2 1,-2 4 12,1 1 0,-1-1 0,0 0 0,-1 0 0,0 1 0,0-1 0,-5 9 0,-1 11 26,-9 47-1,13-58-22,-1 14-28,-1-15-137,5-13 115,0 0 1,0 0-1,0 0 0,0 0 1,0 0-1,1 0 1,-1 0-1,1 1 0,0 4 1,0 2 144,0-7 85,3-6-96,28-15-138,-26 14 4,-1 0 1,1-1-1,-1 1 0,0-1 0,-1 0 1,1-1-1,-1 1 0,4-7 1,16-26 1,3 4-17,-14 13-19,-7 12 21,0 1-1,0 0 1,0-1 0,10-9-1,-4 8 10,-7 6 1,1 0 0,-1-1 0,6-8 0,-6 5-10,-3 7 14,-1 0-1,1 0 0,-1 0 0,1-1 0,0 1 0,-1 0 0,1 0 0,0 0 0,0 0 0,0 0 0,-1 0 0,1 0 0,0 1 1,0-1-1,1 0 0,-1 0 0,0 1 0,0-1 0,0 1 0,0-1 0,0 1 0,1-1 0,-1 1 0,0 0 0,3-1 0,43 1 823,-46 1-803,0-1 1,0 0 0,0 0 0,0 1 0,0-1-1,0 0 1,0 1 0,0-1 0,0 1-1,0-1 1,0 1 0,-1-1 0,1 1-1,0 0 1,0-1 0,-1 1 0,1 0-1,0 0 1,-1 0 0,1 0 0,0-1-1,-1 1 1,1 0 0,-1 0 0,1 2-1,6 8 124,-6-11-136,-1 0 0,0 1 0,0-1 0,0 0 1,1 0-1,-1 1 0,0-1 0,0 0 0,0 0 0,0 1 1,1-1-1,-1 0 0,0 1 0,0-1 0,0 0 1,0 1-1,0-1 0,0 0 0,0 1 0,0-1 0,0 0 1,0 1-1,0-1 0,0 0 0,0 1 0,0 72 292,0-72-289,0 1 0,-1 0 0,1 0-1,0-1 1,-1 1 0,1 0 0,-1-1 0,1 1 0,-1 0 0,0-1-1,0 1 1,-1 1 0,1-2-6,0 1 0,0-1 0,0 1 1,1 0-1,-1-1 0,0 1 0,1 0 0,-1-1 0,1 1 0,0 0 0,0 0 0,-1 1 0,1 41-132,0-43 130,0-1 0,0 0 0,0 0 0,0 0 0,0 0 0,0 0-1,0 0 1,0 0 0,0 0 0,0 0 0,0 0 0,0 1 0,0-1 0,0 0-1,0 0 1,0 0 0,0 0 0,0 0 0,0 0 0,0 0 0,0 0 0,0 0-1,0 0 1,0 0 0,0 1 0,1-1 0,-1 0 0,0 0 0,0 0-1,0 0 1,0 0 0,0 0 0,0 0 0,0 0 0,0 0 0,0 0 0,0 0-1,0 0 1,0 0 0,0 0 0,1 0 0,-1 0 0,0 0 0,0 0 0,0 0-1,0 0 1,0 0 0,0 0 0,0 0 0,0 0 0,0 0 0,0 0 0,1 0-1,-1 0 1,0 0 0,0 0 0,2 0 4,0 0 0,-1-1 0,1 1 0,0-1 0,0 1 1,-1-1-1,1 0 0,-1 0 0,1 1 0,0-1 0,-1 0 0,1 0 0,1-2 0,20-21-39,-11 12-56,-9 9 86,0-1 1,0 1 0,-1-1-1,1 0 1,-1 0-1,0 0 1,0 0 0,3-8-1,1-3 35,25-47 70,-27 55-92,-1-1-1,5-14 1,-5 9-7,-2 11-2,0 0 1,0 0-1,1 0 1,-1-1 0,0 1-1,1 0 1,-1 0-1,5-3 1,-5 4-6,0 0 0,0 0 0,0 0 0,0 0 0,0 0 0,0 0 0,0 0 0,-1-1 0,1 1-1,0 0 1,-1-1 0,1 1 0,-1-1 0,1 1 0,-1 0 0,0-1 0,1-1 0,-1 3-1,0 0 1,0 0-1,0-1 1,0 1-1,0 0 0,0 0 1,0 0-1,0 0 1,0 0-1,0 0 1,0 0-1,0 0 0,0 0 1,0 0-1,0-1 1,0 1-1,0 0 0,0 0 1,0 0-1,0 0 1,0 0-1,0 0 1,0 0-1,0 0 0,0 0 1,0 0-1,0 0 1,0 0-1,0-1 0,0 1 1,0 0-1,0 0 1,0 0-1,0 0 1,1 0-1,-1 0 0,0 0 1,0 0-1,0 0 1,0 0-1,0 0 0,0 0 1,0 0-1,0 0 1,0 0-1,0 0 1,0 0-1,1 0 0,-1 0 1,0 0-1,0 0 1,0 0-1,0 0 0,0 0 1,0 0-1,0 0 1,11 0-135,-11 0 141,0 0-1,0 0 1,0 0 0,0 0-1,0 0 1,0 0 0,0 0-1,0 0 1,1 0 0,-1 0 0,0 0-1,0 0 1,0 0 0,0 0-1,0 0 1,0 0 0,0 0-1,0 0 1,0 0 0,0 0-1,0 0 1,1 0 0,-1 0-1,0 0 1,0 0 0,0 0-1,0 0 1,0 0 0,0 1 0,0-1-1,0 0 1,0 0 0,0 0-1,0 0 1,0 0 0,0 0-1,0 0 1,0 0 0,0 0-1,0 0 1,1 0 0,-1 0-1,0 1 1,0-1 0,0 0 0,0 0-1,0 0 1,0 0 0,0 0-1,0 0 1,0 0 0,0 0-1,-1 0 1,1 0 0,0 1-1,0-1 1,0 197 739,0-193-724,1-1 1,-1 1-1,0-1 0,1 0 0,0 1 0,0-1 0,0 0 0,0 1 0,0-1 1,1 0-1,-1 0 0,1 0 0,0 0 0,0 0 0,0 0 0,1-1 0,-1 1 1,4 2-1,-6-4-12,0-1 1,1 0-1,-1 0 1,0 1-1,0-1 1,1 0-1,-1 0 1,0 0-1,0 0 1,1 1 0,-1-1-1,0 0 1,1 0-1,-1 0 1,0 0-1,0 0 1,1 0-1,-1 0 1,0 0-1,1 0 1,-1 0-1,0 0 1,1 0 0,-1 0-1,1 0 1,5 1-25,-1-1-37,0 1 1,0-1 0,0 0-1,0 0 1,0-1-1,0 1 1,0-1 0,6-2-1,-6 0 1,-1 0-1,1 0 0,-1-1 1,0 0-1,0 0 0,5-6 1,0 0-46,6-5-19,19-17 26,-27 27 72,0-1 0,0 1 0,-1-1 0,0-1 0,0 1 0,5-8 0,5-3-28,-12 14 50,-1-1 0,1 1 1,-1-1-1,0 0 0,0 0 0,2-4 1,-1-2 12,-4 9-17,0 0 1,1 1 0,-1-1 0,0 0-1,0 0 1,0 1 0,1-1 0,-1 0-1,0 1 1,1-1 0,-1 1-1,0-1 1,1 0 0,-1 1 0,1-1-1,-1 1 1,1-1 0,-1 1-1,1-1 1,0 1 0,-1-1 0,1 1-1,-1 0 1,1-1 0,0 1-1,-1 0 1,1 0 0,0-1 0,0 1-1,0 0 6,0 0 0,0 0 0,-1 0 0,1 0 0,0 1-1,-1-1 1,1 0 0,0 0 0,-1 1 0,1-1 0,0 0 0,-1 1-1,1-1 1,-1 0 0,1 1 0,-1-1 0,1 1 0,-1-1-1,1 1 1,-1-1 0,1 1 0,-1 0 0,0-1 0,1 1 0,-1-1-1,0 1 1,1 0 0,-1-1 0,0 1 0,0 0 0,0-1-1,1 1 1,-1 0 0,0 0 0,0-1 0,0 1 0,0 0 0,0-1-1,-1 1 1,1 0 0,0 0 0,-1 7 44,0-1 0,-1 1 0,-3 8 0,1-1-9,3-9-44,1 0 0,0 0 0,0-1 0,0 1 0,1 0 0,0-1 0,0 1 0,4 10 0,-2-2-15,2 4-11,-5-14 39,1 0 0,0 1 1,0-1-1,0 0 0,1 0 0,-1 0 0,1 0 0,0-1 0,0 1 0,1 0 1,-1-1-1,1 0 0,5 7 0,-4-6 30,1 0-1,-1 0 1,1 0-1,5 3 1,-7-6-31,-1 1 0,1-1 0,-1 0 0,1-1 0,-1 1 1,1 0-1,-1-1 0,1 0 0,0 1 0,3-1 1,-4 0-8,-1 0 1,1 0 0,0 0 0,-1-1-1,1 1 1,0 0 0,-1-1 0,1 1-1,-1-1 1,1 1 0,-1-1 0,1 0-1,-1 0 1,3-1 0,4-3-34,-7 4 9,0 1 0,0-1 0,0 1-1,0-1 1,0 0 0,0 1 0,0-1-1,0 0 1,0 0 0,0 0 0,2-1-1,-2-16-636,-1 9 548,0 6 72,0 0 1,0 0-1,0 0 0,-1 0 1,1 0-1,-1 0 0,0 0 1,0 1-1,0-1 0,0 0 1,-1 0-1,1 1 0,-1-1 1,-2-3-1,-1-4-6,1 0 0,0 0-1,0 0 1,1 0 0,-2-13 0,1 5-29,4 15 68,-1 0 1,1 1-1,0-1 1,0 0-1,0 0 1,1 1-1,-1-1 0,1 0 1,-1 1-1,1-1 1,0 0-1,0 1 1,2-4-1,-1 1-10,1 0-1,-1 1 1,1 0 0,0-1-1,6-4 1,-9 8 12,1 1 0,0-1 0,0 1 0,0-1 0,0 0 0,0 1 0,0 0 0,0-1 0,0 1 0,0 0 1,1-1-1,4-1-25,4-2-9,-7 2 15,0 1 1,0 0-1,0 0 0,0 0 0,0 0 1,0 1-1,1-1 0,-1 1 0,6-1 0,48 1-10,-56 0 47,1 0-1,0 0 1,-1 1-1,1-1 1,0 0-1,-1 0 1,1 1-1,0-1 1,-1 1-1,1 0 1,-1-1-1,1 1 1,-1 0-1,3 1 1,3 3 60,4 0 12,-10-5-56,1 1 0,-1-1 0,1 1 0,-1 0 0,0-1 0,1 1 0,-1 0-1,0 0 1,0 0 0,0 0 0,1 0 0,-1 0 0,0 1 0,0-1 0,1 2-1,11 20 322,-11-12 234,-1-6-434,-1-2-86,0 0 0,1 0 0,-1 0 0,0 0-1,0 0 1,-1 0 0,1 0 0,-1 0 0,1 0 0,-2 3-1,-3 2 60,4-7-100,0 1 0,0-1 0,0 1-1,0-1 1,1 1 0,-1-1 0,1 1-1,-1-1 1,1 1 0,-1 0-1,1-1 1,0 1 0,0 0 0,0 2-1,-1 0-4,1 0 0,0 0 0,-1 0 0,0 0 0,0 0 0,0-1 0,-1 1 0,1 0 0,-4 5 0,4-5-12,0-1 1,0 1 0,1-1 0,-1 1-1,1-1 1,0 1 0,0-1-1,1 6 1,-1-2 5,0-4 39,0-3 22,3 0 100,-3 0-162,1 0 1,-1 0-1,0 0 0,1 0 0,-1 0 0,1 0 0,-1 0 1,1 0-1,-1 0 0,1 0 0,-1 0 0,0 0 0,1-1 1,-1 1-1,1 0 0,-1 0 0,0-1 0,1 1 0,-1 0 1,1 0-1,-1-1 0,0 1 0,1 0 0,-1-1 0,0 1 1,0 0-1,1-1 0,-1 1 0,0-1 0,0 1 0,0 0 1,1-1-1,-1 1 0,0-1 0,0 1 0,0-1 0,0 1 1,0-1-1,0 1 0,0 0 0,0-1 0,0 1 0,0-1 0,0 1 1,0-1-1,0-1-1,0 0 0,0 0-1,0 1 1,0-1 0,1 0 0,-1 0 0,1 1 0,0-3 0,10-14-66,-6-8 27,10-11 144,-2 13-76,-9 18-101,0-1 0,-1 0 0,5-11 0,-6 13 2,0 0 0,1 0-1,0 0 1,0 0 0,0 0 0,7-7-1,-10 12 57,1 0-1,-1-1 1,1 1 0,-1 0-1,1-1 1,-1 1-1,1 0 1,0-1-1,-1 1 1,1 0-1,0 0 1,-1 0-1,1 0 1,0 0 0,-1 0-1,1-1 1,0 2-1,-1-1 1,1 0-1,0 0 1,-1 0-1,1 0 1,0 0-1,2 1 1,-2-1 14,0 0 0,0 0 0,0 0 0,0 0 0,0 0 1,1 0-1,-1 0 0,0 1 0,0-1 0,0 0 0,0 1 0,0-1 1,0 1-1,0-1 0,0 1 0,0-1 0,0 1 0,0 0 1,0-1-1,-1 1 0,1 0 0,0 0 0,0 0 0,0 1 0,0 0 39,0 1 0,0 0 0,0 0 0,-1-1 0,1 1 0,-1 0 0,0 4 0,3 15 160,3-7-35,-5-12-146,1 0 1,-1 0-1,0 1 1,0-1-1,-1 1 0,1-1 1,-1 1-1,0 3 1,1 0-2,0-1 1,0 1 0,0 0-1,1-1 1,0 1-1,0-1 1,0 0 0,4 7-1,5 13 91,-8-17-62,-3-7-22,1 0 0,0 0 1,-1 0-1,1 0 0,0-1 0,0 1 1,1 0-1,-1 0 0,0 0 0,0-1 1,1 1-1,-1-1 0,4 3 0,4 3-37,-9-7 1,0 0 1,0 0-1,0 0 1,1 0-1,-1 0 1,0 0-1,0 0 1,0 0-1,1 0 1,-1 0-1,0 0 1,0 0-1,0 0 0,1-1 1,-1 1-1,0 0 1,0 0-1,0 0 1,0 0-1,0 0 1,1-1-1,-1 1 1,0 0-1,0 0 1,0 0-1,0 0 0,0-1 1,0 1-1,0 0 1,0 0-1,0 0 1,0-1-1,0 1 1,0 0-1,0 0 1,1 0-1,-2-1 1,1 1-1,0 0 1,0 0-1,0 0 0,0 0 1,0-1-1,0 1 1,0 0-1,0 0 1,0-1-1,0 1 1,0 0 0,0 0 0,0 0-1,0 0 1,0 0 0,0 0 0,0 0 0,0 0-1,0-1 1,0 1 0,0 0 0,0 0 0,0 0-1,0 0 1,0 0 0,0 0 0,0 0-1,0 0 1,0 0 0,0 0 0,0-1 0,0 1-1,0 0 1,0 0 0,0 0 0,0 0 0,0 0-1,0 0 1,0 0 0,0 0 0,0 0 0,0 0-1,0 0 1,0 0 0,1 0 0,-1 0-1,0 0 1,0 0 0,0 0 0,0-1 0,0 1-1,0 0 1,0 0 0,0 0 0,0 0 0,0 0-1,1 0 1,-1 0 0,0 0 0,0 0 0,0 0-1,0 0 1,0 0 0,0 1 0,0-1-1,0 0 1,1-1-34,0 1 0,0 0 0,0 0 0,0-1 0,0 1 0,0 0 0,-1-1 0,1 1 0,0-1 0,0 1 0,0-1 0,-1 0 0,1 1 0,0-1 0,-1 0 0,1 1 0,-1-1 0,1 0 0,-1 0 0,1 1 0,-1-1 0,1 0 0,-1-1 0,12-15-415,-5 10 304,-1-1 0,0-1 0,6-11 0,-6 11 83,-1 1 1,1-1 0,9-9 0,-13 16 47,0 0 1,0 0 0,0 0-1,1 1 1,-1-1 0,0 1-1,1 0 1,-1-1 0,0 1-1,1 0 1,0 0 0,-1 1-1,1-1 1,-1 0 0,1 1-1,5-1 1,-6 1 8,1 0 0,-1 0 0,0 0 0,0 1 0,0-1-1,1 0 1,-1 1 0,0 0 0,0-1 0,0 1 0,0 0 0,2 1 0,-2-1 15,-1 1-1,0-1 1,0 0 0,1 0 0,-1 1 0,0-1 0,0 1-1,-1-1 1,1 1 0,0-1 0,0 1 0,0 3-1,11 36 336,-9-30-282,0 0 0,10 22 0,-6-12 59,-6-19-111,-1 0 0,1 0 0,0 0 0,-1 0 1,1 0-1,0 0 0,2 2 0,-3-3 7,1 0 1,0-1-1,-1 1 1,1 0-1,0-1 1,0 1-1,0-1 0,0 1 1,0-1-1,-1 0 1,1 1-1,0-1 1,0 0-1,0 1 1,0-1-1,0 0 0,0 0 1,0 0-1,2 0 1,13 0 145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2:39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4576,'0'-16'1664,"0"16"-1280,0 16-96,0-16 1152,0 0-832,0 0-32,0 0-352,0 0 64,0 0-192,0 0 96,0 16-96,0-16-1056,0 15 544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2:39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 4160,'0'0'1536,"0"0"-1216,-31 31-64,0-15 2112,31-1-1344,-15 16 448,15 1-896,-16-1-192,32 0-256,-1 0 64,1-15-128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34:08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16 3488,'-31'0'2688,"31"-2"-2107,0-11 475,2 13-1026,0 1 0,0-1 0,0 0 0,1 0 0,-1 0 0,0 0 1,0 0-1,3-1 0,4 1 8,-6 0-33,0 0-1,0 1 0,1-1 0,-1 1 0,0 0 0,0 0 1,0 0-1,3 1 0,10 4 1,46-1 22,0 21-27,-43-22 16,14 4 70,-32-7-78,1-1 0,0 1 0,0 0 0,-1 0 1,1 1-1,-1-1 0,1 0 0,-1 0 0,1 1 0,-1-1 0,0 1 0,1-1 1,-1 1-1,1 3 0,0-2 43,0 1 0,-1 0 0,1 0 0,-1 0 0,0 0 0,0 0 0,-1 0 0,1 1 0,-1-1 0,0 4 0,0-5-29,0-1 1,-1 1 0,1-1-1,-1 1 1,0-1-1,0 0 1,1 1 0,-2-1-1,1 0 1,0 0 0,0 0-1,-1 0 1,1 0-1,-1 0 1,1 0 0,-1 0-1,0 0 1,0-1-1,-3 3 1,-9 5-36,-25 10 0,24-13 52,1 1 0,-26 17 0,29-15 4,5-5-30,0 0-1,1 0 1,-1 0 0,-7 2-1,4-1-34,1 0-1,0 1 0,-8 7 1,8-3-47,8-10 61,0 1 0,-1-1-1,1 0 1,0 1 0,0-1-1,0 0 1,-1 1 0,1-1 0,0 0-1,-1 0 1,1 1 0,0-1-1,0 0 1,-1 0 0,1 1 0,0-1-1,-1 0 1,1 0 0,-1 0-1,1 0 1,0 0 0,-1 1 0,1-1-1,-1 0 1,1 0 0,0 0-1,-1 0 1,1 0 0,0 0 0,-2-1-1,2 1 7,0 0-1,0 0 1,0 0-1,0 0 0,0 0 1,0 0-1,0 0 0,0 0 1,0 0-1,-1 0 1,1 0-1,0 0 0,0 0 1,0 0-1,0 0 0,0 0 1,0 0-1,0 0 1,0 0-1,0 0 0,0 0 1,0 0-1,-1 1 1,1-1-1,0 0 0,0 0 1,0 0-1,0 0 0,0 0 1,0 0-1,0 0 1,0 0-1,0 0 0,0 0 1,0 0-1,0 0 0,0 0 1,0 0-1,0 1 1,0-1-1,0 0 0,0 0 1,0 0-1,0 0 0,0 0 1,0 0-1,0 0 1,0 0-1,0 0 0,0 0 1,0 1-1,0-1 1,0 0-1,0 0 0,0 0 1,0 0-1,0 1 1,0-1 0,0 1 0,0 0 0,0-1 0,1 1 0,-1-1 0,0 1 0,0 0 0,1-1 0,-1 1 0,0-1 0,1 1 0,-1-1 0,1 1 0,-1-1 0,1 1 0,-1-1 0,1 1 0,-1-1 0,1 0 0,-1 1 0,1-1 0,-1 0 0,1 0 0,0 1 0,-1-1 0,1 0 0,0 0 0,-1 0 0,1 0 0,-1 0 0,1 0 0,1 0 0,29 1-28,-16-2 27,11 2 8,-16 0 6,1-1 0,0 0-1,-1-1 1,16-3-1,5-9 28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2:40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124 111 4224,'26'-13'1365,"-25"12"-1298,0 1 0,1-1 0,-1 1 0,0-1 0,0 0 0,0 0 0,0 1 1,0-1-1,0 0 0,0 0 0,0 0 0,0 0 0,0 0 0,0-1 0,-1 1 0,1 0 0,0 0 0,-1 0 0,1-1 0,-1 1 0,0 0 0,1-1 0,-1 1 0,0 0 0,0-1 0,1 1 0,-1-2 0,-3-2 616,-7-8 128,7 8-651,3 4-127,0 0 0,0 1-1,-1-1 1,1 1 0,0-1-1,-1 0 1,1 1 0,-1-1-1,1 1 1,0-1 0,-1 1-1,1-1 1,-1 1 0,1-1 0,-1 1-1,0 0 1,1-1 0,-1 1-1,1 0 1,-1-1 0,-1 1-1,-3-3 91,-12-7 155,14 7-241,-1 1 0,1 0 1,-1 0-1,1 0 0,-1 0 1,-4-1-1,0 2-14,0 0 1,0 0-1,0 1 0,0 0 1,0 0-1,0 0 0,-12 3 1,19-2-33,0-1 0,0 1 0,0-1 0,0 0 0,1 1 0,-1 0 1,0-1-1,0 1 0,0 0 0,0-1 0,1 1 0,-1 0 0,0 0 0,1-1 1,-1 1-1,0 0 0,1 0 0,-1 0 0,1 0 0,0 0 0,-1 0 0,1 0 1,0 0-1,-1 0 0,1 0 0,0 0 0,0 0 0,0 0 0,0 0 1,0 0-1,0 0 0,0 0 0,1 1 0,-1-1 0,0 0 0,0 0 0,1 1 1,2 6-89,0-1 1,0 1 0,9 13 0,-5-8 50,3 3 85,0-2 1,0 1 0,1-1-1,1-1 1,0 0-1,16 12 1,4 6 51,-28-27 24,-1 0 1,1 1 0,-1 0 0,0 0 0,-1 0 0,5 11-1,-8-16-99,0 1 0,-1-1 0,1 1 0,0-1-1,0 0 1,0 1 0,-1-1 0,1 0 0,0 0 0,-1 0-1,1 0 1,0 0 0,0 0 0,-3-1 0,-4 1 13,4 0-15,-2 1 4,-1-1-1,0 0 1,0 0 0,1-1-1,-1 0 1,1 0-1,-1-1 1,1 1 0,-1-2-1,-11-4 1,0-9 25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2:41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42 110 4896,'-5'6'546,"0"0"0,0 1 0,1 0 0,-5 8 0,8-14-409,1 0 0,-1 0 0,1 0 0,-1 0 0,1 0 0,0 0-1,-1 0 1,1 0 0,0 0 0,0 0 0,0 0 0,0 0 0,0 1-1,-1 6 92,-2-2-81,2-3-91,0 0-1,0-1 0,1 1 0,-1 0 0,0 0 0,1 3 1,5 16 133,-2-13-138,-3-4-35,1-1 0,0 0 0,0 1 0,1-1 0,-1 0 0,1 0 0,0 1 0,0-2 0,0 1 0,1 0 0,-1 0 0,1-1 0,0 1 0,0-1 0,0 0 0,1 0 0,-1 0 0,1 0 0,6 3 0,0 0 4,1 0 1,0-1 0,1 0 0,-1-1 0,1 0-1,0-1 1,0 0 0,0-1 0,20 2 0,2-9-75,-19 2 22,29-2-48,-10-6-5,-17 8 51,-12 3 47,-1-1 0,1 0 0,-1 0 0,9-3 1,-12 3-7,0 1 0,-1-1 0,1 1 0,0-1 0,0 1 0,0-1 0,0 0 0,-1 0 0,1 1 0,0-1 0,-1 0-1,1 0 1,0 0 0,-1 0 0,1 1 0,-1-1 0,0 0 0,1 0 0,-1 0 0,0 0 0,1 0 0,-1 0 0,0 0 0,0 0 0,0-2 0,0-42-108,0 43 31,-2 4-4,-1 0 70,1 1-1,-1-1 1,1 0 0,0 1-1,0-1 1,0 1 0,0-1-1,1 1 1,-1 0 0,1 0 0,-1 0-1,1 0 1,0 0 0,0 0-1,1 0 1,-1 0 0,0 0-1,1 1 1,0-1 0,0 4-1,0 7 79,1 34 307,-3 0-1,-13 86 1,7-97-194,0-3 3,-4 38-1,10-47-134,-4 25 66,2-35-40,-1-1 1,0 0-1,-1 0 1,-1 0-1,0-1 1,-16 22-1,4-17 149,9-10-97,2 2-34,6-9-93,1 1 0,0-1 0,0 1 0,-1-1 0,1 0 1,0 0-1,-1 1 0,1-1 0,-1 0 0,0 0 1,1 0-1,-1-1 0,0 1 0,0 0 0,1-1 0,-1 1 1,0-1-1,0 1 0,0-1 0,0 0 0,-2 0 1,2 0-18,-1 0 0,1 0 0,0 0 0,0-1 0,0 1 1,0-1-1,0 1 0,0-1 0,0 0 0,1 0 0,-1 0 1,0 0-1,0 0 0,1 0 0,-1 0 0,0-1 0,1 1 1,-1 0-1,1-1 0,0 0 0,-3-2 0,-4-5-70,4 5 34,0-1-1,0 1 1,0-1 0,1 0 0,-1 0 0,1 0 0,0-1 0,-3-8 0,2 1-153,1 0 0,-2-23 0,3 24 98,1 6 18,-1-4-103,1 0 0,0 0 1,1 0-1,0 0 0,0 0 0,1 0 1,0 0-1,4-16 0,-2 15 1,1-4-133,0 1 1,6-16 0,-3 16 111,1 1 0,9-14 0,-7 13 92,-4 5 44,5-10-26,2 1-1,0 1 0,1 0 1,0 1-1,27-23 1,18-2-81,17-14 36,-58 39 168,0 2 1,2 0 0,30-17-1,-41 27 95,-1-1-1,0 0 1,0 0-1,-1-1 0,1 0 1,9-10-1,-13 13 44,0-1 1,0 1-1,1 0 0,-1 1 1,1-1-1,-1 1 0,1 0 0,8-2 1,-1-1 111,-7 2 60,-5 6-144,0-2-172,0 1 1,1-1 0,-1 1 0,0-1 0,1 1 0,-1-1-1,1 0 1,-1 1 0,1-1 0,1 2 0,5 11 187,-6-8-164,0-1-1,0 1 1,-1-1 0,1 1-1,-1 0 1,-1 5 0,1-2-13,-1 0 1,2-1-1,1 15 1,2-5-22,-1-8 5,-1-1 0,0 1-1,0 18 1,-2-21 31,1 0-1,0 0 0,1 0 0,-1 0 1,5 13-1,-4-15-13,1 15 256,-3-20-278,0 1 1,0-1-1,0 1 1,0-1-1,0 0 1,0 1-1,0-1 0,0 1 1,0-1-1,0 1 1,0-1-1,0 1 1,0-1-1,1 1 1,-1-1-1,0 0 0,0 1 1,0-1-1,0 1 1,1-1-1,-1 0 1,0 1-1,1-1 1,-1 0-1,0 1 1,1-1-1,-1 0 0,0 1 1,1-1-1,-1 0 1,0 0-1,1 1 1,-1-1-1,1 0 1,-1 0-1,1 0 0,-1 0 1,0 0-1,1 1 1,-1-1-1,1 0 1,-1 0-1,1 0 1,-1 0-1,1 0 1,0-1-1,1 1 145,1 0-118,-3 0-35,1 1-1,-1-1 1,0 0-1,1 0 1,-1 0 0,1-1-1,-1 1 1,1 0-1,-1 0 1,0 0 0,1 0-1,-1 0 1,1 0-1,-1 0 1,0-1 0,1 1-1,-1 0 1,0 0 0,1-1-1,-1 1 1,0 0-1,1 0 1,-1-1 0,0 1-1,0 0 1,1-1-1,-1 1 1,0 0 0,0-1-1,1 0 1,3-6 103,0 5-60,3-3-21,-2-19-125,8 1-1,3-13-52,-13 29 86,0 1 1,-1 0-1,1-1 1,2-11 0,-3 10 4,-2 5 38,1 1 1,0-1 0,0 1 0,0 0 0,0 0 0,0 0 0,0-1-1,1 1 1,-1 0 0,2-1 0,-2 2 5,0 0 0,0 1 1,0-1-1,0 1 0,-1-1 0,1 1 1,0-1-1,0 1 0,0-1 0,0 1 0,0 0 1,0 0-1,0-1 0,1 1 0,-1 0 1,0 0-1,0 0 0,0 0 0,0 0 0,0 0 1,0 1-1,0-1 0,0 0 0,0 0 1,0 1-1,0-1 0,0 1 0,0-1 0,0 1 1,0-1-1,-1 1 0,2 1 0,1-1 6,-1 1-1,0 0 0,0 0 1,0 0-1,0 0 0,-1 1 0,1-1 1,0 0-1,-1 1 0,0-1 1,0 1-1,1 0 0,-1 3 1,9 16-25,14 9 118,-19-24-56,0 0-1,1-1 1,0 1-1,0-1 1,1 0 0,7 4-1,-9-6-1,0 1-1,0-1 0,-1 1 1,6 6-1,-5-4 24,-4-5-27,0 0 0,0 0 0,1-1 0,-1 1 0,1 0-1,-1-1 1,1 1 0,0-1 0,3 3 0,19 1 101,-12-2-41,14 7 221,-20-9-289,-1-1 0,1 1 0,-1-1 0,1-1 0,-1 1 0,1-1 0,-1 0 0,0 0 0,1 0 0,-1-1 0,0 0 0,0 0 0,0 0 0,0 0 0,0-1-1,-1 0 1,1 0 0,-1 0 0,1-1 0,-1 0 0,0 1 0,5-8 0,-2-1-446,-1-1-1,-1 0 0,1 0 1,5-25-1,-2 8-20,-8 27 389,-1 0 1,1 0-1,-1 0 0,1 0 0,-1 0 0,0 0 0,0-3 0,-1 2-7,1 3 72,0 1 0,0 0 0,0 0 0,0 0 0,0 0 0,0 0 0,0 0 0,0 0 0,0 0 0,0 0 0,0 0 0,0 0 0,0-1 0,0 1 0,0 0 0,0 0 0,0 0 0,0 0 0,0 0 0,0 0 0,0 0 0,0 0 0,0 0 0,1 0 0,-1 0 0,0-1 0,0 1 0,0 0 0,0 0 0,0 0 0,0 0 0,0 0 0,0 0 0,0 0 0,0 0 0,0 0 0,0 0 0,0 0 0,1 0 0,-1 0 0,0 0 0,0 0 0,0 0 0,0 0 0,0 0 0,0 0 0,0 0 0,0 0 0,0 0 0,0 0 0,1 0 0,-1 0 0,0 0 0,0 0 0,0 0 0,0 0 0,1 0 0,0 0 0,0 0 0,0 0 1,0 0-1,0 0 0,0 0 0,0 1 0,0-1 0,0 0 0,0 1 0,0-1 1,-1 0-1,1 1 0,0-1 0,0 1 0,0 0 0,0-1 0,-1 1 1,1 0-1,0-1 0,-1 1 0,2 1 0,-1 0 0,0 1 1,0-1-1,0 1 1,0 0-1,0-1 0,0 4 1,2 7 1,8 8 1,-8-9 6,-2-8 0,0 0 1,0 0-1,1 0 1,-1 0 0,1 0-1,0-1 1,3 5-1,1 2-2,9 13 187,-14-22-170,0 0-1,0 0 1,1 0 0,-1 0-1,0 0 1,0-1-1,1 1 1,-1 0-1,0-1 1,1 1 0,-1-1-1,1 1 1,-1-1-1,0 0 1,1 1 0,-1-1-1,3 0 1,0 0-9,0 0 1,0 0-1,1-1 0,-1 1 1,0-1-1,0 0 1,1 0-1,-1-1 0,0 1 1,0-1-1,0 0 1,-1 0-1,1 0 0,0 0 1,5-6-1,1 2-29,4-3-5,-1-1 0,-1 0-1,1 0 1,-2-2 0,17-18 0,47-63 166,-38 38-160,2 16 37,-24 13 101,-7 11-41,18-22 212,-8-2 523,-11 28-516,-4 3 256,-10 6 359,4 3-514,1 6-88,-16 37 331,9-21-524,0-1 1,1 1-1,-6 31 1,13-37-171,-1-1 1,2 0 0,2 27 0,0-32-833,-1-1 1,2 0-1,5 18 1,8 6-1492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2:42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1 512 1248,'13'0'389,"-11"0"-239,1-2 20,7-9 337,-9 11-462,-1-1 0,1 1 0,-1 0 1,1-1-1,-1 1 0,1 0 0,-1-1 0,1 1 1,-1 0-1,1 0 0,-1-1 0,1 1 0,0 0 1,-1 0-1,1 0 0,-1 0 0,1 0 0,0 0 0,-1 0 1,2 0-1,3-1 227,3-3 1,75-33 1854,-79 36-2109,-1 0 0,0 0 0,0 0 1,1 1-1,-1 0 0,0 0 0,4 0 0,15-2-14,-4-2-40,-8 2 11,0 0 0,-1 0 1,1 1-1,11-1 0,2 3 53,5-1 28,28-3-1,-25-2-12,-3 1 8,40 0-1,142 4 110,-173 0-108,56-3 61,-61 0-84,108-7 97,110-7-64,-124 6-49,-19 5-29,-60 3-13,139-7-38,-66 8 109,-16-9 6,3 9 21,20-1-26,2-7-32,-90 8-5,39-4-7,44-15-63,-37 15 34,-42 5 23,219-25-14,-137 20-49,2-4 44,-62 7 42,135-12 32,145-11-131,-288 23 86,234 0-3,-153 4 10,350-33 81,-230 18-148,-176 10-3,85-6-15,-85 7 57,176-12 20,164-10 251,-320 21-165,75-1-29,5-5-123,-3 4 11,13-4 69,-10 5-11,-92 1-42,194-5-86,-92 6 91,-89-2 32,158-3 171,1570 8-219,-1557-8-76,-3 1-30,-114 7 226,283-3 294,-342-1-290,207-2 152,-105 16-100,292-7 168,-311-3-182,316 10 215,-259-2-236,76 2-83,16-5-31,-166 0 17,355 1 3,-160-19 0,-4 0 12,14 10 37,423 3-186,-377 5-694,6 21-2863,-421-26 3694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2:57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17 1888,'-13'-13'613,"11"11"-367,2 2 15,0 0 422,0 0-155,2 2 74,11 18-114,6 9-85,-11-15-148,0-1 1,-1 1-1,0 0 1,-1 0-1,8 29 0,16 85 614,-20-79-726,4 39 56,-10-60-66,10 43-1,-1-30 197,2 11 72,1 24 319,-16-73-639,1 0 1,0 0-1,0 0 0,0 0 0,1 0 0,-1 0 0,3 4 0,-3-6-40,0 0 0,-1-1 0,1 1 0,0 0 0,0-1-1,0 1 1,-1-1 0,1 1 0,0-1 0,0 1 0,0-1 0,0 0 0,0 0 0,0 1-1,0-1 1,0 0 0,0 0 0,0 0 0,2 0 0,2-3 343,0-1-272,-2 1-81,0 0 0,0 0 1,0 0-1,-1 0 1,1 0-1,-1-1 0,3-3 1,-1-3-7,-2 5-10,1 0 0,-1 0 0,7-9 0,30-23 38,-25 22-21,-1-1-1,14-21 0,3-4-23,45-48-60,18-22 24,-60 68 35,56-83 162,-39 48 924,-45 71-1004,1 0 0,0 0 0,11-9 1,-2 1-186,-4 5 38,-9 8 52,1 2 204,3-1-259,-2 1-690,0 0 0,0-1 0,0 2 0,0-1 0,0 0 0,0 1-1,6 1 1,5 11-1531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2:57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391 10 3392,'0'0'1088,"-3"0"-651,-7-2-47,6-5 398,5 16 855,-4-9-1051,-2 0-330,-6 0-122,0 0-1,1 0 0,-1 1 0,0 1 1,1-1-1,-1 2 0,-18 6 0,1 1-27,18-7-26,1 0 0,0 1 0,0 0 0,0 0 0,1 1-1,-1 0 1,1 1 0,0 0 0,-9 9 0,7-6-46,1 1 0,0 0 0,1 1 0,0 0 0,1 1 0,0-1 0,-8 21 0,-32 108 264,42-117-247,0 0 0,1 0 0,2 0 0,0 0 0,2 0 0,0 0 0,2 1 1,0-1-1,10 37 0,-7-36-56,-2-5 23,1 0-1,1-1 0,1 1 1,0-1-1,1-1 1,19 33-1,0-2 193,-22-39-220,0-1 0,0 1-1,1-1 1,0 0 0,1-1 0,-1 1 0,1-1 0,1 0 0,-1 0 0,12 8 0,-17-14-120,0 0-1,0-1 1,1 1 0,-1 0 0,0 0 0,0-1 0,1 1 0,-1 0 0,0-1 0,1 1 0,-1-1 0,1 0 0,-1 1 0,0-1 0,1 0-1,-1 0 1,1 0 0,-1 0 0,1 0 0,-1 0 0,1-1 0,-1 1 0,1 0 0,-1-1 0,0 1 0,1-1 0,-1 1 0,0-1-1,1 0 1,-1 1 0,0-1 0,0 0 0,2-1 0,25-14-2041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2:57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17 4160,'-11'0'1563,"22"0"-33,-8-3-885,-2 2-573,1 0 0,-1 0 0,0-1 0,1 1-1,-1 0 1,1 0 0,-1 1 0,1-1 0,0 0-1,-1 0 1,1 1 0,0-1 0,0 1 0,0-1-1,-1 1 1,1 0 0,0 0 0,0 0-1,0 0 1,-1 0 0,1 0 0,0 1 0,0-1-1,0 0 1,3 2 0,3 1 50,6 1 29,-1 1 1,24 12-1,-31-14-85,0 1 0,-1 1 0,0-1 0,0 1 0,0 0 0,-1 0 0,7 10 0,-10-14-49,-1 1-1,0-1 1,1 0-1,-1 0 1,0 0-1,0 1 1,0-1 0,0 0-1,0 0 1,0 0-1,0 1 1,0-1-1,0 0 1,-1 0 0,1 0-1,0 0 1,-1 2-1,-10 16 120,9-17-106,-7 12 66,-13 22 219,20-32-282,-1 0 0,0 0 0,0 0 1,0 0-1,0 0 0,-1-1 0,1 0 0,-1 1 1,0-1-1,0-1 0,0 1 0,0-1 1,-5 3-1,-13 8 88,-15 18 114,14-15-342,15-3-15,-5-8-38,0 5 69,15-9 152,1 0 1,-1-1-1,0 1 0,0 0 0,0 0 1,0 0-1,0 1 0,0-1 1,0 0-1,3 3 0,-2-2-111,-1-1 29,1 0-1,0 0 1,0-1-1,0 1 1,0-1-1,0 0 1,-1 0 0,1 0-1,6-1 1,6 1-42,73 0-940,-82-3-730,7-7-2177,2 7 1196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2:58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47 4800,'-31'0'1792,"31"0"-1408,0 0-96,0 0 992,0 0-768,16 0 704,-1 0-704,17 0 96,-17-15-352,16 15-320,16-16 32,-16 0 352,0 16-160,1 0-2112,-1 0 1056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2:58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1 4384,'0'15'1632,"0"-15"-1248,-16 16-128,0-1 704,16 17-576,0-1 608,-15-16-544,-16 32-96,-1-16-224,1 0 64,-15 1-128,14-1 192,1-16-160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2:59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78 3072,'0'-25'2347,"0"30"-1852,2-13 81,9 5-117,-9 3 256,-2 0-161,0 0 81,-2-2-208,-9-9 5,9 9-150,2 2-31,-3-3-107,-6-4-82,9 7-61,0 0 0,-1 0 0,1 0 0,0 0 1,0 0-1,0 0 0,-1 0 0,1 0 0,0 0 0,0 1 0,0-1 0,0 0 0,-1 0 0,1 0 0,0 0 0,0 0 0,0 0 0,0 0 0,-1 1 0,1-1 0,0 0 0,0 0 0,0 0 0,0 0 0,0 1 0,0-1 0,0 0 0,0 0 0,-1 0 0,1 0 0,0 1 0,0-1 0,0 0 1,0 0-1,0 0 0,0 1 0,0-1 0,0 0 0,0 0 0,0 0 0,0 1 0,0-1 0,0 0 0,1 0 0,-1 0 0,0 1 0,0-1 0,0 0 0,0 0 0,0 0 0,0 0 0,0 1 0,0-1 0,0 0 0,0 0-1,0 0 1,0 0 0,0 0 0,0 0 0,0 0 0,0 0 0,0 0 0,0 0 0,0 1 0,0-1 0,0 0 0,0 0 0,0 0 0,0 0 0,0 0 0,0 0-1,0 0 1,0 0 0,0 0 0,0 0 0,0 0 0,0 0 0,0 1 0,-1-1 0,1 0 0,0 0 0,0 0 0,0 0 0,0 0 0,0 0 0,0 0 0,0 0-1,0 0 1,0 0 0,0 0 0,0 0 0,-1 0 0,1 0 0,0 0 0,0 0 0,0 0 0,0 0 0,0 0 0,0 0 0,0 0 0,0 0 0,0 0-1,0 0 1,-1 0 0,1 0 2,0 0 0,-1 0 0,1 0 0,-1 0 0,1 0 0,-1 0 0,1 0 0,0 0 0,-1 0 0,1 0 0,-1 0 0,1 0 0,0 0 0,-1 1 0,1-1 0,0 0 0,-1 0 0,1 0 0,-1 1 0,1-1 0,0 0 0,0 1 0,-1-1 0,1 0 0,0 1 0,0-1 1,-1 0-1,1 1 0,0-1 0,-1 1 0,-3 6 85,-2-3-27,5-3-51,0 0 0,0-1 0,1 1 0,-1-1 0,0 1 0,1 0 0,-1 0 0,1-1 0,-1 1 0,1 0 0,-1 0 0,1 0 0,0 0 0,-1 0-1,1-1 1,0 1 0,0 0 0,-1 2 0,-5 10 182,-1-1 0,-16 24 0,15-25-101,-2 4 49,7-11-107,0 1 0,0 0-1,0 0 1,-4 8 0,-1 10 19,6-19-60,1 0 0,-1 0 1,1 0-1,0 0 0,0 0 0,0 0 0,0 7 0,3 2-6,3-9 104,1 0 48,-1 6 0,0-6-94,0-1 0,0-1-1,1 1 1,5 1 0,-7-3-34,1 0 0,0 0-1,0-1 1,0 1 0,0-1 0,0 0-1,0-1 1,5 0 0,41-10-39,-45 10 34,56-5 278,-48 2-240,0-2 0,0 0 1,-1 0-1,0-1 1,21-17-1,-24 18-85,-3 1 28,-5 4 9,0 0 1,0 0 0,0-1 0,0 1-1,-1-1 1,1 1 0,0-1-1,-1 0 1,1 0 0,-1 1-1,0-1 1,0 0 0,2-4 0,23-26 446,-23 26-517,-3 5 65,1 1 0,-1-1 0,0 1 0,0-1 0,0 1 0,1-1 0,-1 1 0,0-1 0,0 1 0,1 0 0,-1-1 0,0 1 1,1-1-1,-1 1 0,0 0 0,1-1 0,-1 1 0,1 0 0,-1 0 0,1-1 0,-1 1 0,0 0 0,1 0 0,-1 0 0,1 0 0,-1-1 0,1 1 0,-1 0 0,1 0 0,-1 0 1,1 0-1,-1 0 0,1 0 0,-1 0 0,1 0 0,-1 1 0,1-1 0,12 0-401,-10 0 150,0 2 197,3 7 85,-1-1 0,0 1 1,5 9-1,-10-17-21,5 12 22,8-6-65,-6 4 19,-5-8 38,-1 0 0,1 0 0,0 0 0,0-1 0,1 1 0,-1 0 0,0-1-1,6 4 1,5-1 205,-9 2-109,-3-7-104,-1 1 0,0-1 0,0 1 0,0-1 0,1 1 0,-1-1 0,0 0-1,1 1 1,-1-1 0,0 0 0,1 1 0,-1-1 0,1 0 0,-1 0 0,1 1 0,-1-1-1,0 0 1,1 0 0,-1 0 0,1 1 0,-1-1 0,1 0 0,-1 0 0,1 0-1,-1 0 1,1 0 0,-1 0 0,1 0 0,-1 0 0,1 0 0,0-1 0,5 2 23,12-3 162,-17 2-183,-1 0-1,1 0 0,-1-1 1,0 1-1,1 0 1,-1 0-1,1-1 0,-1 1 1,0 0-1,1-1 1,-1 1-1,0 0 0,0-1 1,1 1-1,-1-1 1,0 1-1,0 0 0,1-1 1,-1 1-1,0-1 1,0 1-1,0-1 0,0 1 1,0 0-1,0-1 1,0 1-1,0-1 0,0 1 1,0-2-1,3-3 265,7-5-101,-9 9-161,-1 1 0,1-1-1,-1 1 1,0-1 0,1 1 0,-1-1 0,0 0-1,0 1 1,1-1 0,-1 0 0,0 1 0,0-1 0,0 1-1,0-1 1,0 0 0,0 1 0,0-1 0,0 0 0,0 1-1,0-1 1,0 0 0,0 1 0,-1-2 0,1 0 58,0-140 1235,0 81-7929,0 46 4376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2:59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16 3232,'13'-13'1035,"-13"13"-1019,1 0 0,-1-1 0,0 1 0,0 0 1,0 0-1,1 0 0,-1-1 0,0 1 0,1 0 1,-1 0-1,0 0 0,0 0 0,1 0 0,-1 0 1,0-1-1,1 1 0,-1 0 0,0 0 0,1 0 1,-1 0-1,0 0 0,1 0 0,-1 0 0,0 0 1,1 1-1,30-1 1669,-26 0-1493,1 1 0,-1 0 0,0 1 0,0-1 0,0 1 0,0 0 0,0 0 0,0 1 0,0-1 0,-1 1 0,1 0-1,-1 1 1,0-1 0,4 4 0,1 1-18,-2 0 0,1 1 0,-1-1 0,0 1-1,-1 1 1,7 11 0,0 6 48,0 1-1,-2 0 1,-1 1 0,-2 0-1,0 1 1,-2-1-1,-1 2 1,1 49 0,-7-61-54,0 0 1,-1-1 0,-1 0-1,-7 22 1,7-29-57,-1 1 1,0-1 0,-1 0-1,0 0 1,-1 0-1,0 0 1,-9 10 0,9-14-31,0-1 0,-14 10 1,8-6-21,-10 10 35,11-10-69,0-1 1,-1 1 0,0-2-1,-14 8 1,-18 2-205,11-2 27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34:09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2720,'0'0'1024,"0"0"-800,31 0-64,-31 0 544,15 0-416,1 0 96,0 0-224,-1 15-96,16-15-32,0 0-128,-15 0 64,0 0-128,15 16 96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2:59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7232,'47'0'2656,"-47"0"-2048,31 0-192,-15 0 576,15 0-640,-15 0 128,-1 0-288,1 0 96,15 0-160,-16 0-1600,1 0 768</inkml:trace>
  <inkml:trace contextRef="#ctx0" brushRef="#br0" timeOffset="0.5">16 188 6048,'15'0'2240,"-15"0"-1728,47 0-160,-31 0 736,-1 0-672,1 0 256,15 0-384,0-16 256,0 16-320,-15-15-896,0 15 352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3:01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2656,'0'-15'2773,"3"15"-2309,-2 0-416,1 0 1,-1 0-1,0 0 0,1 1 1,-1-1-1,0 0 0,0 1 1,1-1-1,-1 1 0,0 0 1,0-1-1,0 1 0,1 0 1,-1 0-1,0 0 0,0 0 1,0 0-1,0 0 0,-1 0 1,1 0-1,0 0 0,0 1 1,2 4 2,0-1 1,0 1 0,2 9-1,-1-4 87,-1-2-60,0 0-1,0 0 1,-1 0-1,0 0 1,-1 1-1,1 16 1,0 2 104,2-2 58,10 34-1,-3-16 29,-1 7-46,17 65 33,-20-91 150,1 0-1,18 36 1,-21-50-214,-1-1 34,1-1 0,9 13 1,-13-20-187,0-1 0,0 1 1,1-1-1,-1 1 0,0-1 1,1 0-1,-1 1 0,1-1 1,-1 0-1,1 0 0,0 0 0,-1 0 1,1-1-1,0 1 0,0 0 1,-1-1-1,1 1 0,0-1 1,3 1-1,13-9 334,-12 6-316,-3 1-22,1 0 0,0 0 0,-1 0 0,1-1 0,-1 1 0,1-1 0,-1 0 0,0 0 0,1 0 0,-1-1 0,-1 1 0,1-1 0,0 0 0,2-3 0,12-16 133,31-34 0,-29 36-114,-2-2 1,29-43-1,-3 1-15,4-3-25,15-19 127,-33 49-61,-22 24-48,-5 9-23,1-1 0,-1 1 0,1 0 1,0-1-1,1 1 0,-1 1 0,0-1 0,1 0 1,0 1-1,4-3 0,16-16-52,-23 20 33,1 0-1,-1 0 1,1 0-1,0 0 1,0 1 0,0-1-1,0 1 1,0-1 0,0 1-1,0 0 1,0-1 0,0 1-1,1 0 1,-1 1 0,0-1-1,1 0 1,-1 1 0,3-1-1,24 1-922,-24 3-1654,8 10 705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3:02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31 3136,'0'0'1029,"0"0"-629,0 0-74,0 0 388,-3 0-170,-23 0 971,21-2-1185,-13-10 238,17 12-548,0-1 0,0 1 0,0 0 0,1-1 0,-1 1 0,0 0 0,0 0 0,0-1 0,0 1 0,0 0 0,0 0 0,0 0 0,0 0 0,1 0 0,-1 0 0,0 1 0,0-1 0,0 0 0,0 0 0,0 1 0,0-1 0,1 0 0,-1 1 0,0-1 0,-1 1 0,0 3 59,-3 3 56,-8-3 63,9-3-131,-1 1 0,1-1 1,0 1-1,0 0 1,-6 4-1,4-3 8,4-1-39,0-1 0,0 0 0,0 1 0,0-1 0,0 1 0,0 0 0,-2 2 0,-3 14 137,6-16-161,1 0 0,-1 1 0,0-1 1,1 0-1,-1 0 0,0 0 1,-1 0-1,1 0 0,0 0 0,-1 0 1,-1 1-1,3-2-10,-1-1 0,0 1 1,0 0-1,1 0 0,-1-1 0,0 1 0,1 0 0,-1 0 1,1 0-1,-1 0 0,1-1 0,-1 1 0,1 0 0,0 0 1,-1 0-1,1 1 0,0 0-1,1 0-1,-1-1 1,1 1-1,0 0 1,-1-1-1,1 1 1,0-1 0,0 1-1,2 1 1,-3-2-1,4 5 19,-3-4 14,0 0 0,0-1-1,1 1 1,-1 0 0,0-1 0,1 1 0,-1-1-1,1 0 1,1 2 0,-1-2 0,1 0 1,-1 0-1,1 0 0,-1-1 1,1 1-1,-1-1 1,1 0-1,-1 1 1,1-1-1,3 0 0,6 0 89,-4 0-53,0 0 1,0 0 0,15-3-1,-14 1 44,0-1-1,16-7 1,-22 9-84,0-1 0,-1 1 0,1-1 0,-1 1 0,1-1 0,-1 0 0,0 0 0,1 0 0,-1-1 0,0 1 0,-1 0 0,4-5 0,0-6 83,-2 11-83,-3 2-28,1 0 0,-1 0 1,0-1-1,0 1 0,1 0 0,-1 0 1,0 0-1,0 0 0,1 0 0,-1-1 1,0 1-1,0 0 0,0 0 0,0 0 1,1-1-1,-1 1 0,0 0 0,0 0 1,0-1-1,0 1 0,0 0 0,0 0 1,1-1-1,-1 1 0,0 0 0,0 0 1,0-1-1,-8-20 15,7 19-29,-1-1 0,1 1 0,-1 0 0,1 0 0,-1-1 0,0 1 0,0 0 0,0 1 0,-3-3 0,4 3 6,0 0 0,-1 0 0,1-1 0,0 1 0,0 0 1,0 0-1,0 0 0,-1-3 0,-1-12-84,3 15 12,0 0-1,0 0 0,0 0 1,0 0-1,0 0 0,0 0 1,0-1-1,1 1 0,-1 0 1,0 0-1,1 0 0,-1 0 1,0 0-1,1 0 0,0 0 1,-1 0-1,1 0 0,-1 0 1,1 1-1,0-1 0,0 0 1,0 0-1,-1 0 0,1 1 1,0-1-1,0 0 0,0 1 1,0-1-1,0 1 0,0 0 1,1-1-1,3 0-167,-1 0-1,0 1 1,0-1-1,8 1 1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3:02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466 16 3232,'-16'-15'1456,"16"15"-1077,0 0 548,0 0-873,-1 0-1,1 0 1,0 1-1,-1-1 0,1 0 1,-1 0-1,1 0 1,-1 0-1,1 0 0,-1 0 1,1 0-1,-1 0 0,1 0 1,-1 0-1,1 0 1,-1 0-1,0 0 0,-8-1 464,1 1-352,-1 1 0,1 0-1,0 1 1,0 0 0,0 0 0,-10 4 0,7-2 9,3 0 48,0 0 1,0 0 0,-10 8 0,-15 8 422,23-15-485,1 1 0,0 0 0,0 1 0,-14 13 0,5-4 85,4-5-108,1 0 0,1 0 0,0 2 0,0 0-1,-16 24 1,-29 61 218,48-79-291,0 1-1,2 0 0,-7 26 0,13-43-56,-3 12-8,1-1 0,-2 24 1,5-30 26,0-1 1,0 0 0,1 0 0,0 1 0,1-1-1,-1 0 1,2 0 0,2 7 0,-3-9 0,0 0 1,0 0 0,0-1 0,0 1 0,1-1-1,0 1 1,0-1 0,0 0 0,1 0 0,-1-1-1,1 1 1,0-1 0,6 5 0,49 36-1735,-56-42 1420,-1 0 0,1-1 0,0 1 0,-1-1 0,1 1 0,0-1 0,0 0 0,0 0 0,0 0 0,-1-1 0,1 1 0,1-1 0,-1 0 0,0 1 0,4-2 0,24 1-1739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3:03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16 2496,'0'0'784,"-3"-3"-464,-7-7-53,7 7 389,3 3-198,-2 3-47,-2 0-343,1 0 1,0 0 0,1 0 0,-1 0 0,1 0 0,-1 0 0,1 1 0,0-1 0,0 1 0,1-1 0,-4 8-1,-1 6 238,-2-1 0,-11 18 0,11-20-105,1 0 1,0 1-1,-10 29 0,12-13-57,0-15-102,3-9-26,0 0 0,1-1 1,-1 1-1,1 9 0,1-14-6,0 0 0,0-1 0,0 1 0,0 0-1,0-1 1,1 1 0,-1 0 0,1-1 0,-1 1 0,1-1 0,0 1 0,-1-1 0,1 1 0,2 1 0,2 5 38,-2-1 18,-3-7-61,0 1 1,0-1 0,0 1-1,0-1 1,0 0-1,0 1 1,1-1-1,-1 1 1,0-1 0,0 0-1,1 1 1,-1-1-1,0 1 1,1-1-1,-1 0 1,0 1 0,1-1-1,-1 0 1,0 0-1,1 1 1,-1-1 0,1 0-1,-1 0 1,1 0-1,-1 1 1,0-1-1,1 0 1,-1 0 0,1 0-1,-1 0 1,1 0-1,-1 0 1,1 0 0,-1 0-1,1 0 1,4 2 191,-4-1-190,0 0 1,-1-1-1,1 1 0,0-1 1,-1 1-1,1-1 0,0 0 0,0 1 1,0-1-1,-1 0 0,1 1 1,0-1-1,0 0 0,0 0 0,0 0 1,-1 0-1,1 0 0,0 0 1,0 0-1,0 0 0,0 0 1,0 0-1,-1-1 0,2 1 0,23-12 121,-11 4-118,-12 7-8,1 0 0,-1-1 0,0 1 0,0-1 0,0 1 0,0-1 1,0 1-1,-1-1 0,1 0 0,2-3 0,3-4 2,6-1 6,-8-11 38,2 16-41,-3 2-51,2-8-240,-5 10 275,-1 0 0,0 0 0,1 0 1,-1 0-1,1 0 0,0 0 0,-1 0 0,1 0 0,0 1 0,-1-1 0,1 0 0,0 0 0,0 0 0,0 1 0,1-2 0,-1 2 43,0 0-1,1-1 0,-1 1 0,0 0 0,0 0 1,1-1-1,-1 1 0,0 0 0,0 1 0,1-1 1,-1 0-1,0 0 0,0 0 0,1 1 0,-1-1 1,0 1-1,2 0 0,16 10 341,-18-11-380,15 11 183,-9-6-109,-1 0-1,1-1 1,0 0 0,1 0-1,-1-1 1,16 5-1,-12-5 20,-7-2-52,0 0 0,0 0-1,-1 0 1,1 0 0,0 1 0,-1 0 0,1-1 0,4 5-1,-4-4 7,1 0 0,-1 0-1,1 0 1,0 0 0,0-1-1,-1 0 1,1 0 0,0 0-1,5 0 1,50 0 269,-37-2-104,-9-1-66,-10-4 27,-1-1-58,-2 4-85,0 2-16,-1 1 0,1-1 0,-1 1 0,1-1 0,-1 0 0,0 1 0,1-1 1,-1 0-1,0 1 0,1-1 0,-1 0 0,0 1 0,0-1 0,0 0 0,0 0 0,0 1 0,0-1 0,0 0 0,0 0 0,0 1 0,0-1 1,0 0-1,0 0 0,0 1 0,-1-1 0,1 0 0,0 1 0,0-1 0,-1 0 0,1 1 0,-1-1 0,1 0 0,0 1 0,-1-1 0,1 1 0,-1-1 1,0 0-1,1 1-4,-1 0-1,1-1 1,0 1 0,0 0 0,-1 0 0,1-1 0,0 1 0,0 0 0,0 0 0,0-1-1,0 1 1,-1 0 0,1-1 0,0 1 0,0 0 0,0 0 0,0-1 0,0 1 0,0 0 0,0-1-1,0 1 1,0 0 0,0-1 0,0 1 0,0-1 0,1-4 12,-1 2-13,0 0 1,1 0-1,-1 0 0,0 0 1,0 0-1,-1 0 1,1 0-1,-1 0 0,1 0 1,-2-3-1,1 4-9,0 1 0,0 0 0,1-1 0,-1 1 1,1 0-1,-1-1 0,1 1 0,0-1 0,0 1 0,-1-1 0,1 1 0,0-3 0,11-22-285,2 10 137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3:03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1 3904,'0'0'1253,"2"0"-762,8 0-202,0 0 1,1 1 0,-1 0-1,0 0 1,0 1 0,0 0-1,0 1 1,-1 0 0,1 1-1,-1 0 1,0 0-1,11 8 1,-10-5-83,-1 1 0,0 1 0,0 0 0,0 0 0,-1 0 0,-1 1 0,0 1 0,0-1 0,-1 1 0,7 17-1,-3-6 123,-2 0 0,-1 1 0,-1-1-1,6 43 1,-11-58-260,0-1 1,-1 1 0,-1 0-1,1-1 1,-1 1-1,0 0 1,0-1-1,-1 1 1,0-1-1,-4 10 1,1-6 47,0-1 0,0 1 0,-1-2 0,-1 1 0,1-1 0,-12 12 0,1-5 77,0-1 0,-1-1 1,-23 15-1,-59 26-480,46-25-653,-1-11-2117,19-2 859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3:05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63 188 2976,'-13'0'971,"12"0"-961,1 1 1,0-1-1,0 0 1,-1 0-1,1 0 1,0 0-1,0 0 1,0 0-1,-1 0 1,1 0-1,0 0 1,0 0-1,0 0 1,-1 0-1,1 1 1,0-1-1,0 0 1,0 0-1,0 0 1,-1 0-1,1 1 1,0-1-1,0 0 1,0 0-1,0 0 1,0 1-1,0-1 1,0 0-1,0 0 1,-1 0-1,1 1 1,0-1 0,0 0-1,0 1 1,-2 3 45,1-2 33,-1 1 0,1 0 0,-1 0 0,1 0 0,0 1 0,1-1 0,-1 0-1,0 0 1,1 1 0,-1 2 0,1-4-23,0 0 0,0 0-1,-1-1 1,1 1 0,-1 0-1,1-1 1,-1 1 0,0 0-1,-1 2 1,-2 7 333,17 23 118,-11-29-475,0 1-1,1-1 0,-1 0 1,5 5-1,-5-7-7,-1-1 0,1 0-1,0 1 1,0-1 0,0 0 0,0 0-1,1-1 1,-1 1 0,0 0 0,1-1-1,-1 1 1,4 0 0,3 0 44,-1-1-1,1 0 1,0 0 0,0-1 0,12-1-1,5 0 113,-20 1-159,0 0-5,1 1 0,-1-1 1,1 0-1,-1-1 0,1 0 0,-1 0 1,1 0-1,-1-1 0,0 0 1,0 0-1,8-5 0,33-24 321,-45 30-325,-1 0 1,0 0-1,1 0 0,-1 0 1,0-1-1,0 1 1,0 0-1,0-1 0,0 1 1,0-1-1,0 1 0,0-1 1,0 1-1,-1-1 0,1 1 1,-1-1-1,1 0 0,-1 1 1,0-1-1,0-2 0,3-8 80,3-3 69,-5 12-141,0 0-1,0-1 1,0 1-1,0-1 1,0 1-1,-1 0 1,1-1-1,-1-3 1,0-8 110,1 7-71,-1 0 0,0 1 0,-1-1 0,-2-9 0,-7-14 230,7 19-223,3 9-50,-1-1 1,0 0-1,0 0 1,-1 1 0,1-1-1,-1 1 1,0-1-1,-3-4 1,-2-3 8,4 6-19,1 0-1,-1 1 1,0 0 0,0 0-1,-1 0 1,1 0 0,-1 0-1,0 0 1,-7-4 0,-2 2-59,11 3 27,-4-4 0,-3 5-16,-1 1 0,0 0 0,0 1 0,0 0 0,0 1 0,-16 2 0,20 0 27,0-1-1,0 2 1,0-1 0,-8 7-1,5-3 38,6-5-5,0 0 0,1 0 1,-1 1-1,1-1 0,0 1 0,-1-1 0,1 1 0,0 0 0,-2 5 0,-6 8 28,2-7-50,2 1 0,0-1 1,0 1-1,0 0 0,-7 20 1,13-30-6,-8 25 34,0 0 1,-5 34 0,12-50-7,0 1 0,1-1 0,0 1-1,1-1 1,0 0 0,0 1 0,1-1 0,0 0 0,0 0-1,5 10 1,-5-13 3,0 0 0,1 0 0,-1 0 0,1 0-1,1-1 1,-1 1 0,1-1 0,0 0 0,0 0-1,1 0 1,-1-1 0,1 1 0,0-1 0,0 0 0,1-1-1,-1 1 1,7 2 0,0 0 105,1-1-1,1 0 1,-1-1 0,1 0 0,27 3-1,-24-4 11,6 1-47,-7-1-96,-1 0 1,1-1-1,0-1 0,0-1 1,0 0-1,22-3 1,-14-1-512,-8 1-14,0 0-1,19 0 1,-1 3-1238,-3 0 587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3:06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 4064,'-16'0'1504,"16"0"-1184,0 0-64,-15 0 1344,30 0-928,-15 0 512,0 0-704,16 15 288,15 1-448,0-16 64,0 0-256,1-16 352,14 16-256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3:06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375 188 2816,'0'0'917,"0"8"-565,0 153 1728,1-106-1682,0-25-181,-6 56 0,-5-39 391,9-43-510,0 0-1,1 1 1,-2-1 0,1 0-1,0 0 1,-1 0 0,0 0-1,0 0 1,0 0 0,0-1-1,0 1 1,-1-1 0,0 1-1,0-1 1,-4 4 0,-10 10 309,11-9-240,-1-2 0,1 1 0,-1-1 0,-1 0 0,1 0-1,-1-1 1,0 0 0,-14 7 0,11-8-27,-43 16 426,49-19-517,0 1-1,-1-1 0,1-1 1,0 1-1,0-1 0,-1 1 1,1-2-1,-8 0 0,6-1-43,-1 0 0,1-1 0,0 0 1,0 0-1,-7-4 0,-1-1-137,13 7-103,-1 0 1,0-1-1,1 1 0,-1 0 1,1-1-1,-1 0 0,1 1 1,0-1-1,0 0 0,-1 0 1,1 0-1,1-1 0,-1 1 1,0 0-1,1-1 0,-1 1 1,1-1-1,-1 0 0,1 1 1,0-1-1,-1-5 0,1-2-760,0 0-1,1-14 1</inkml:trace>
  <inkml:trace contextRef="#ctx0" brushRef="#br0" timeOffset="1">343 17 4992,'16'0'1824,"-16"0"-1408,16-16-128,-16 16 832,0 0-672,0 0-96,0 0-224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3:12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79 2912,'0'0'923,"0"-3"-550,0-72 4517,-2 75-4602,-5 0-147,14 0-116,-7 0-28,0 0 0,0 0 1,0-1-1,0 1 0,0 0 0,0 0 1,0 0-1,1 0 0,-1 0 1,0 0-1,0 0 0,0 0 0,0 0 1,0 0-1,0 0 0,0 0 1,0 0-1,0 0 0,0 1 0,1-1 1,-1 0-1,0 0 0,0 0 1,0 0-1,0 0 0,0 0 0,0 0 1,0 0-1,0 0 0,0 0 1,0 0-1,0 0 0,0 0 0,0 0 1,0 0-1,0 0 0,1 1 1,-1-1-1,0 0 0,0 0 0,0 0 1,0 0-1,0 0 0,0 0 1,0 0-1,0 0 0,0 0 0,0 0 1,0 0-1,0 1 0,0-1 1,0 0-1,0 0 0,0 0 1,0 0-1,-1 0 0,1 3 30,-1 1 0,0-1 0,0 0 0,-1 0 0,1 0 0,-1 0-1,1 0 1,-5 5 0,-7 16 264,12-21-269,0 0 1,1 0-1,0-1 0,-1 1 0,1 0 0,0 4 0,-2 14 78,-1 0 0,-1 0-1,-1 0 1,-13 34 0,9-28-21,-9 48-1,15-55-46,1-3 12,-1 0 1,-8 25-1,8-32 2,0 0-1,0 1 0,1-1 1,0 0-1,0 15 0,2-23-11,0 0-1,0-1 1,-1 1-1,1 0 1,0 0-1,-1 0 1,1 0-1,-1 0 0,0-1 1,0 1-1,1 0 1,-3 3-1,2-4 38,0 0 0,0 1 0,0-1-1,0 1 1,1-1 0,-1 1-1,1-1 1,-1 1 0,1-1 0,0 1-1,-1 0 1,1 2 0,-2-7 89,-9-7-91,11 10-67,0 0-1,0-1 0,-1 1 0,1 0 0,0 0 1,0-1-1,0 1 0,-1 0 0,1 0 1,0-1-1,0 1 0,0 0 0,0-1 1,0 1-1,0 0 0,-1-1 0,1 1 0,0 0 1,0 0-1,0-1 0,0 1 0,0 0 1,0-1-1,0 1 0,1-1 0,1-22 5,9-1-22,-6-17-54,16-40 63,-14 55 30,-2 13-53,1 1-1,0-1 0,0 1 1,1 0-1,1 0 0,0 1 1,14-15-1,-12 13-17,-5 7-6,1 0 0,-1 0 1,1 1-1,0 0 0,0 0 1,1 0-1,-1 1 0,1 0 0,0 0 1,0 1-1,1 0 0,10-4 0,10 2-138,-12-1-13,-12 5 172,-1 0 0,0 0 0,0 0 0,1 0-1,-1 0 1,6 0 0,-9 1 30,0 0-1,0 0 1,1 0 0,-1 0 0,0 0-1,1 0 1,-1 0 0,0 0-1,1 0 1,-1 0 0,0 0 0,1 0-1,-1 0 1,0 1 0,1-1-1,-1 0 1,0 0 0,0 0 0,1 0-1,-1 0 1,0 1 0,0-1 0,1 0-1,-1 0 1,0 1 0,19 11 54,-14-9-7,0-1 0,0 1 0,-1 1-1,1-1 1,5 6 0,-9-8-12,0 1-1,0-1 1,0 0 0,-1 0-1,1 0 1,0 0 0,-1 1-1,1-1 1,-1 0-1,1 1 1,-1-1 0,0 0-1,1 1 1,-1-1 0,0 1-1,0-1 1,0 0-1,0 1 1,0-1 0,0 1-1,-1-1 1,1 0 0,0 1-1,-1-1 1,1 0-1,-1 1 1,-1 1 0,-13 26 645,-14-14-330,25-13-324,-1-1 1,0 0 0,1-1-1,-1 1 1,0-1 0,1 0-1,-1 0 1,-7-1 0,2 0 8,6 1-36,1 0-1,0 0 1,0-1-1,0 1 1,0-1-1,0 0 1,0 0 0,0 0-1,0 0 1,0 0-1,-3-3 1,1 2-18,-12-10-78,16 11 45,0 1 0,0-1 0,1 1 0,-1-1 1,0 1-1,0-1 0,1 1 0,-1-1 0,0 1 0,0 0 0,0-1 0,0 1 0,0 0 0,0 0 0,1 0 1,-1 0-1,0 0 0,0 0 0,0 0 0,-1 0 0,5 2-206,7 8 280,-1 0 0,0 0 0,0 1 0,13 24 1,-16-25 22,0 0 0,14 16 0,-13-16 33,0-1 0,10 19 1,-14-21-12,0-1 0,0 0 0,1 0 0,0 0 0,10 10 0,-1 0 160,-8-3-22,5-8 220,-5 1-222,-5-5-201,0-1 0,1 1-1,-1-1 1,0 0 0,0 1-1,1-1 1,-1 0 0,0 1-1,0-1 1,1 0 0,-1 1-1,0-1 1,1 0 0,-1 0 0,0 1-1,1-1 1,-1 0 0,0 0-1,1 0 1,-1 0 0,1 1-1,-1-1 1,0 0 0,1 0-1,-1 0 1,1 0 0,-1 0 0,1 0-1,-1 0 1,1 0 0,2 0-79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34:09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31 3712,'-5'7'488,"-1"-1"0,1 1 1,-4 8-1,3-6-399,4-5 34,0-1-1,0 0 0,0 1 0,1-1 0,-1 1 0,1-1 0,0 1 0,0 0 0,0 0 0,1-1 0,-1 1 0,1 0 0,0 0 0,1 7 0,-1-8-91,-1 4 96,1-6-98,0 1 0,0 0 0,0-1 0,0 1 0,0 0 0,0-1 0,0 1 0,1-1 0,-1 1 0,1 0-1,0 2 1,10 1 206,-7 2-119,-4-7-106,0 0-1,1 1 0,-1-1 0,0 1 0,0-1 1,1 1-1,-1-1 0,0 0 0,1 1 0,-1-1 1,0 0-1,1 1 0,-1-1 0,1 0 0,-1 0 1,1 1-1,-1-1 0,1 0 0,-1 0 0,0 0 1,1 0-1,-1 0 0,1 1 0,-1-1 0,1 0 1,-1 0-1,1 0 0,-1 0 0,1 0 0,-1-1 1,2 1-1,-2 0-5,1 0-1,-1 0 1,1 1 0,-1-1 0,1 0 0,-1 0 0,1 0 0,-1 0-1,1 0 1,-1-1 0,1 1 0,-1 0 0,1 0 0,-1 0 0,0 0-1,1 0 1,-1-1 0,1 1 0,-1 0 0,1 0 0,-1-1 0,0 1-1,1 0 1,-1-1 0,0 1 0,1 0 0,-1-1 0,0 1-1,1-1 1,-1 1 0,1-1 0,3-6-5,0 5-6,2-4-7,0-14 9,0 14 13,-2 4 16,-2-2 14,1 0 1,-1-1-1,0 1 0,2-8 1,-8 1-172,3 10 118,0-1-1,0 1 0,1-1 1,-1 0-1,0 1 1,1-1-1,-1 0 0,1 0 1,0 1-1,0-1 0,-1-3 1,1 4 359,0-1-776,0 0 0,0 0 0,0 0 1,0 0-1,0-1 0,0 1 1,1 0-1,-1 0 0,2-4 1,-1 6 285,0 0 0,-1-1 0,1 1 0,0 0 0,0-1 0,0 1 0,-1 0 0,1 0 0,0 0 1,0 0-1,0 0 0,0 0 0,1 0 0</inkml:trace>
  <inkml:trace contextRef="#ctx0" brushRef="#br0" timeOffset="1">266 0 3968,'0'16'1472,"0"-16"-1120,-15 15-128,-1 1 800,16-1-608,-15 1-96,-1 15-192,16 0 96,0-15-128,0 0-608,0-1 288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3:12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2976,'0'-15'2752,"2"15"-1931,102 0 1686,-75-1-2351,-18 0-88,-1 1 0,0 0 0,0 1 0,16 2 0,5 8 86,-24-9-109,-2-2-21,0 2 1,0-1 0,-1 1-1,1-1 1,9 6-1,-13-6 4,0 0 0,1 0 0,-1 0-1,0 1 1,1-1 0,-1 0 0,0 1 0,0-1 0,0 1-1,0-1 1,-1 1 0,1-1 0,0 1 0,0 0 0,-1-1-1,1 1 1,-1 0 0,0 0 0,0-1 0,1 1 0,-1 0-1,0 2 1,0-2-4,0 0 1,-1-1-1,1 1 0,0 0 0,0 0 0,-1 0 0,1 0 0,-1 0 0,0-1 0,1 1 0,-1 0 0,0-1 1,0 1-1,0 0 0,0-1 0,-1 1 0,1-1 0,0 0 0,-1 1 0,1-1 0,-3 2 0,-5 6 97,-12 19 92,8-9-93,4-6-64,0-1 0,-1 0 0,0 0 0,-14 11 0,8-13-20,13-8-38,0 0-1,0-1 1,0 1-1,0 0 1,0 1-1,1-1 1,-1 0-1,1 1 0,-4 4 1,2-1 5,1-1-1,-2 0 1,1 0 0,-1 0-1,1-1 1,-1 0 0,-9 7-1,13-11-4,-1 1 0,1 1 0,0-1 0,0 0 0,0 0 0,0 0 0,0 1 0,0-1 0,0 0 1,0 1-1,0-1 0,-1 3 0,-4 6-170,0-6 61,5-3 101,1-1 1,-1 0 0,1 0-1,0 1 1,-1-1 0,1 0-1,-1 1 1,1-1 0,0 0-1,-1 1 1,1-1-1,0 0 1,0 1 0,-1-1-1,1 1 1,0-1 0,0 1-1,-1-1 1,1 1 0,0-1-1,0 0 1,0 1 0,0-1-1,0 1 1,0-1-1,0 1 1,0-1 0,0 1-1,0-1 1,0 1 0,0 0-1,0 1-13,2 23-5,-2-24 35,1 0 0,-1 0 0,1 0 0,-1 0 0,0 0 0,1 0 0,0 0-1,-1 0 1,1 0 0,0 0 0,-1 0 0,1 0 0,0-1 0,0 1 0,-1 0 0,1-1 0,0 1-1,2 0 1,2 2 39,-1 0 0,1-1 0,0 0 1,1 0-1,-1 0 0,0-1 0,0 0 0,1 0 0,-1 0 0,6 0 0,49-1-702,-57 0 329,0-1-1,1 1 1,-1 0-1,0-1 1,0 1-1,0-1 1,0 0-1,0 0 1,5-3-1,3 0-1170,7 1-1014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3:13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0 5408,'-31'0'1984,"31"0"-1536,0 0-128,16 0 896,-16 0-736,31 0 224,0 16-416,16-32 384,15 16-384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3:13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0 4384,'-16'47'1632,"16"-47"-1248,-16 47-128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3:14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64 109 3072,'0'-36'1365,"0"-34"2246,0 67-2993,0 6-180,0 148 767,-1-125-1083,-6 39-1,4-41-50,-1 35-1,3-34-15,-6 34 1,3-34 96,0 37 1,4-53-77,0-1 1,-2 17-1,-9-2 372,6 0-133,-3-14-69,7-9-242,1 0 0,0 0 0,0 1 0,-1-1 0,1 0 1,0 0-1,0 0 0,-1 1 0,1-1 0,0 0 0,0 0 0,-1 1 0,1-1 1,0 0-1,0 0 0,0 1 0,0-1 0,0 0 0,-1 0 0,1 1 0,0-1 1,0 0-1,0 1 0,0-1 0,0 0 0,0 1 0,0-19-29,-1 6 62,1 0 0,0 0 0,4-22 0,6 0-101,-8 19 30,4-14-151,-2 19 40,1 1 0,0 1 0,1-1 0,0 1 0,0 0 0,1 0 0,0 0 0,0 1 0,13-9 0,-9 8 78,2 1 0,-1 0 0,1 1-1,0 0 1,1 1 0,13-3 0,-23 7 80,0 0-1,-1 1 0,1-1 0,0 1 1,-1 0-1,1 0 0,0 0 1,0 0-1,-1 1 0,1 0 0,0 0 1,-1 0-1,7 2 0,-9-2 1,1 0 0,0 0 0,-1 0 0,1 0 0,-1 0 0,1 0 0,-1 0 0,1 1 0,-1-1 0,0 1 0,0-1 0,0 1 0,0-1 0,0 1 0,0 0 0,0-1 0,0 1 0,-1 0 0,1 0 0,-1-1-1,1 1 1,-1 0 0,0 0 0,1 3 0,-2-3 17,0 0-1,0-1 1,1 1-1,-1 0 1,0-1-1,0 1 1,-1 0-1,1-1 0,0 0 1,0 1-1,-1-1 1,1 0-1,-1 1 1,1-1-1,-1 0 1,1 0-1,-3 1 1,-3 2 17,-1 0 0,-13 5 0,17-8-33,1 0 0,-1 0 0,1 0 0,-1-1 0,1 0 0,-1 0 0,0 0 0,-4 0 0,-2-1 15,-4 1-9,12 1-37,-1-1-1,1 0 0,-1 1 0,1-1 1,-1-1-1,1 1 0,-1 0 1,1 0-1,0-1 0,-1 0 1,-3-1-1,3-3-117,3 5 129,0 0 0,0-1 0,0 1 0,0 0 0,0-1 0,0 1 0,0 0 0,0-1 0,0 1 0,0 0 0,-1 0 0,1-1 0,0 1 0,0 0 0,0 0 0,0-1 0,-1 1 0,1 0 0,0 0 0,0-1 0,-1 1 0,1 0 0,0 0 0,0 0 0,-1-1 0,1 1 0,0 0 0,-1 0 0,1 0 0,0 0 0,0 0 0,-1 0 0,1 0 0,0 0 0,-1 0 0,1 0 0,0 0 0,-1 0 0,1 0 0,0 0 0,-1 0 0,1 0 0,0 0 0,-1 0 0,1 0 0,0 0 0,0 1 0,-1-1 0,1 0 0,0 0 0,0 0 0,-1 0 0,1 1 0,0-1-2,-1 0 1,1 0-1,0 1 0,0-1 0,0 0 0,-1 0 0,1 1 1,0-1-1,0 0 0,0 0 0,0 1 0,0-1 0,-1 0 1,1 0-1,0 1 0,0-1 0,0 0 0,0 1 0,0-1 1,0 0-1,0 0 0,0 1 0,0-1 0,0 0 0,0 1 1,0-1-1,1 0 0,-1 0 0,0 1 0,0-1 0,0 0 1,0 0-1,0 1 0,0-1 0,1 0 0,-1 0 0,0 0 0,0 1 1,0-1-1,1 0 0,-1 0 0,0 0 0,0 1 0,0-1 1,1 0-1,-1 0 0,0 0 0,0 0 0,1 0 0,-1 0 1,0 0-1,1 1 0,6 5-41,-3 6 170,-4-10-94,1 1 0,-1-1 0,1 0 1,0 0-1,0 1 0,0-1 0,0 0 0,0 0 1,0 0-1,1 0 0,-1 0 0,1 0 0,2 2 1,100 87 569,-77-65-488,-22-21-87,0 0 0,0 0-1,0-1 1,1 0 0,6 4 0,18 2 143,-27-9-103,1 0 0,0 0-1,0 0 1,-1 1 0,1-1 0,3 3-1,12 12 249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3:14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27 125 4480,'-22'0'1267,"18"0"-520,11 0-159,-4 0 996,-3 0-453,3 0-166,8 0-454,0 0-219,-1 0 0,20-3 0,-7-2-118,0 2 0,37-2 1,270 5 1019,-326 0-1311,0 0 1,0-1-1,0 0 0,0 0 0,0 0 0,-1 0 1,1 0-1,0-1 0,5-3 0,4 0-1157,0-11-3686,-20 6 2128,6 10 2748,1 0 0,0-1 0,-1 1 0,1 0 0,0-1 0,-1 1 0,1 0 0,0-1 0,0 1 0,-1 0 0,1-1 0,0 1 0,0-1 0,0 1-1,0 0 1,-1-1 0,1 1 0,0-1 0,0 1 0,0-1 0,0 1 0,0 0 0,0-1 0,0 1 0,0-1 0,0 0 0,-1-4-79,-9 0 131,5-5 1040,-2 6-396,3 0 204,2-9 1537,2 3-1238,0 7-379,0 6 42,0-2-709,0 0-1,0 0 0,0 1 0,1-1 1,-1 0-1,0 0 0,1 1 0,-1-1 0,1 0 1,-1 0-1,1 0 0,-1 0 0,1 0 0,0 0 1,0 0-1,-1 0 0,1 0 0,0 0 1,0 0-1,0 0 0,0 0 0,0-1 0,1 2 1,9 2 109,-10-4-164,0 0 0,0 1-1,0-1 1,0 0 0,-1 1-1,1-1 1,0 1 0,0-1-1,0 1 1,0-1 0,0 1-1,-1 0 1,1-1 0,0 1-1,0 0 1,-1 0 0,1 0-1,-1-1 1,1 1 0,-1 0-1,1 0 1,-1 0 0,1 1-1,0 2 107,0-1-1,-1 1 1,1-1 0,-1 1-1,0-1 1,0 7-1,0 9 319,0 98 1226,0-111-1610,-1 1 0,0 0 0,1-1 0,-2 1 0,1-1 0,-1 1 0,0-1 0,0 0 0,-1 0 0,0 0-1,0 0 1,-1 0 0,1 0 0,-1-1 0,0 0 0,-8 8 0,11-11-284,-1-1 0,1 0-1,0 1 1,-1-1 0,1 0 0,0 0-1,-1 0 1,0 0 0,1 0 0,-1-1-1,0 1 1,1 0 0,-1-1-1,0 1 1,1-1 0,-4 1 0,3-1-1994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3:15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32 842 3808,'0'1'94,"0"0"1,0 0-1,0 0 1,0 0-1,-1 0 0,1 0 1,0 1-1,0-1 1,-1 0-1,1 0 1,-1 0-1,1 0 0,-1 0 1,1 0-1,-1 0 1,0 0-1,0 0 1,0 0-1,-7 10 986,9 0 601,-2-9-1335,1-2-329,0 0-1,0 0 1,0 0 0,0 0-1,0 0 1,0 0 0,0 0-1,0 0 1,0 1 0,0-1-1,0 0 1,0 0 0,0 0-1,0 0 1,0 0 0,0 0-1,0 0 1,0 0 0,0 0-1,0 0 1,0 0-1,0 1 1,0-1 0,0 0-1,0 0 1,0 0 0,0 0-1,0 0 1,0 0 0,0 0-1,0 0 1,0 0 0,0 0-1,0 0 1,-1 0 0,1 0-1,0 0 1,0 0 0,0 0-1,0 0 1,0 1 0,0-1-1,0 0 1,0 0 0,0 0-1,0 0 1,0 0-1,-1 0 1,1 0 0,0 0-1,0 0 1,0-1 0,0 1-1,0 0 1,0 0 0,0 0-1,-11 0 907,11 0-913,0 0-1,0 0 1,0 0 0,0 0 0,0 1-1,0-1 1,0 0 0,0 0 0,-1 0-1,1 0 1,0 0 0,0 0 0,0 0-1,0 0 1,0 0 0,0-1-1,0 1 1,0 0 0,0 0 0,0 0-1,-1 0 1,1 0 0,0 0 0,0 0-1,0 0 1,0 0 0,0 0-1,0 0 1,0 0 0,0 0 0,0 0-1,0 0 1,0 0 0,0 0 0,0 0-1,0-1 1,0 1 0,0 0 0,0 0-1,0 0 1,-1 0 0,1 0-1,0 0 1,0 0 0,0 0 0,0 0-1,0 0 1,0 0 0,0-1 0,0 1-1,0 0 1,0 0 0,1 0-1,-1 0 1,0 0 0,0 0 0,0-26 1035,2 21-794,4-2-172,0-1 1,-1 1 0,0-1 0,-1 0 0,6-13 0,-2 4 17,-5 11-80,0-1 1,-1 0 0,0 1 0,0-1-1,-1 0 1,2-12 0,2-15 2,19-31-20,9-72-184,-17 63 149,-9 44 62,20-51-1,-1 29-26,-16 20-72,-7 22 56,1 0 1,-1 0 0,1 1-1,8-14 1,-1 5 173,23-38 312,-28 49-408,-1 1 0,0-1 0,1 1 0,1 0 0,-1 1-1,7-6 1,-11 10-48,3-3 3,0 1-1,0 0 1,0 0 0,0 0-1,0 0 1,1 1-1,-1 0 1,1 0 0,-1 1-1,1-1 1,10 0 0,-12 2-26,1 0 0,-1 1 0,0-1 0,1 1 0,-1 0 0,0 0 1,1 0-1,-1 1 0,0-1 0,4 3 0,0 1 48,-1 0 0,-1 0-1,1 1 1,7 8 0,-12-13-18,-1 0 1,0 0-1,0 0 1,0 0-1,0 0 1,0 0-1,0 1 1,0-1 0,0 0-1,-1 1 1,1-1-1,0 1 1,-1-1-1,1 0 1,-1 1-1,1-1 1,-1 1 0,0 0-1,0-1 1,0 1-1,0-1 1,0 1-1,0-1 1,0 1-1,0-1 1,0 1 0,-1-1-1,1 1 1,-1-1-1,1 1 1,-1-1-1,0 1 1,0 1-1,-4 2 100,1 0-1,-1 0 0,0 0 1,0-1-1,-1 0 0,-7 5 1,0 1-32,-2 2 14,6-5-49,0 0 0,-1-1 0,-10 6 1,5-4-11,7-3-35,-1-1 0,0 0 0,-12 4 0,19-8-23,-6 2-149,0 0-1,0 1 1,-13 5 0,11-5-2338,18-2 2350,1 0-1,-1 1 1,13 4 0,5 2 20,-19-5 111,0 0 1,0 1 0,-1 0-1,1 0 1,-1 0 0,0 1 0,-1 0-1,1 0 1,6 8 0,-5-6 4,4 4-16,-9-10 41,0 0 1,0 1-1,-1-1 0,1 1 0,-1-1 0,0 1 0,1-1 0,-1 1 0,0 0 0,0 0 0,0-1 1,0 1-1,0 0 0,0 0 0,-1 0 0,1 0 0,-1 0 0,1 0 0,-1 0 0,0 0 1,1 3-1,-1-3 7,0 0 0,0 0 0,-1 0 0,1-1 0,0 1 0,-1 0 0,1 0 0,-1 0 0,1 0 0,-1-1 0,0 1 1,0 0-1,0-1 0,0 1 0,-2 2 0,-2 0 60,0 1 0,0-1 0,-11 7 0,8-6-2,6-4-52,-2 3 34,-1-1 0,0 0-1,0 0 1,0 0 0,-1 0-1,1-1 1,0 0 0,-1 0-1,0-1 1,1 1 0,-11 0 0,-31-2 284,32 0-186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3:29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172 531 3136,'13'-26'1029,"-5"16"-629,13-14-74,-13 9 388,5 7-149,15-31 753,-22 31-657,9-33 635,-14 39-1238,0 1-1,-1 0 1,1-1-1,-1 1 1,1-1-1,-1 1 1,1 0-1,-1-1 1,0 1-1,0-1 1,0 1-1,0-4 1,-10-20 597,9 23-631,0 1 0,-1-1 1,1 1-1,-1 0 0,1-1 1,-1 1-1,1 0 0,-1 0 1,0 0-1,1 0 0,-1 0 1,-2-1-1,-25-8 186,23 8-155,2 1-33,1 0-1,-1 1 1,1-1 0,-1 1-1,1-1 1,-1 1 0,1 0-1,-6 1 1,-4 0 23,7-1-38,-1 0-1,0 1 1,1 0-1,-1 0 1,-9 4 0,13-4-13,-1 0 1,1 1-1,-1-1 1,1 1-1,0 0 0,0 0 1,0 1-1,0-1 1,0 0-1,0 1 1,-3 4-1,-8 19-30,7-10 14,-4 4-12,3-4 62,-1 1 0,2-1 0,0 1-1,1 1 1,-3 18 0,7-19 14,1 0 0,1 20 0,0-17-8,0-17-22,0-1 1,0 1 0,0 0-1,0 0 1,0 0-1,1-1 1,-1 1-1,1 0 1,0-1-1,0 1 1,0 0-1,0-1 1,0 1-1,0-1 1,1 1-1,-1-1 1,1 0-1,0 0 1,0 0-1,0 0 1,0 0-1,0 0 1,0 0-1,0 0 1,5 2-1,-5-3-1,1 1-1,0 0 1,-1-1-1,1 0 1,0 0-1,0 0 1,0 0-1,0 0 1,0 0-1,0-1 1,0 1-1,0-1 1,4 0-1,-1-1 4,1 0 0,0 0-1,-1-1 1,1 0 0,9-4 0,2 0 27,-13 4-26,1 1 1,-1-1 0,1 0-1,-1-1 1,0 0-1,0 1 1,0-1 0,0-1-1,6-5 1,2-5 69,0 0 1,20-33-1,-12 5 64,-12 30-112,-7 9-30,1-1 0,-1 0 0,0 1 1,0-1-1,2-5 0,2-24 18,-4 23-10,-1 0 0,2 1 1,5-19-1,0 11 23,-3 5-10,0 0 0,6-25 0,-8 17-99,-1 10 18,0-1 0,0 1 0,7-17 1,-6 17 48,0 0-1,0-1 1,1-12 0,-3 14-5,1-1-1,0 0 0,0 1 0,1 0 1,5-12-1,3 1-21,-8 16 5,-1-1 0,1 1 0,-1-1-1,0 1 1,0-1 0,0 0-1,-1 0 1,0 1 0,1-11 0,-2 14 12,0 0 0,0 0 0,0 0 0,0 0 0,0 0 0,1 0 0,-1 0 0,0 0 0,0 0 0,1 0 0,-1 0 0,0 0 0,2-1 0,-2 2 10,0-1 0,1 1-1,-1 0 1,1-1 0,-1 1-1,1 0 1,-1 0 0,1 0-1,-1-1 1,1 1 0,-1 0-1,1 0 1,-1 0 0,1 0 0,-1 0-1,1 0 1,-1 0 0,1 0-1,-1 0 7,1 0 0,-1 0 0,0 0-1,0 0 1,0 0 0,0 0 0,0 0 0,0 0-1,0 0 1,0 0 0,0 0 0,0 0-1,1 0 1,-1 0 0,0 0 0,0 0 0,0 0-1,0 0 1,0 0 0,0 0 0,0 0-1,0 0 1,0 0 0,0 0 0,0 0 0,0 0-1,1 0 1,-1 0 0,0 1 0,0-1-1,0 0 1,0 0 0,0 0 0,0 0-1,0 0 1,0 0 0,0 0 0,0 0 0,0 0-1,0 0 1,0 0 0,0 1 0,0-1-1,0 0 1,0 0 0,0 0 0,0 0 0,0 0-1,0 0 1,0 0 0,0 0 0,0 0-1,0 0 1,0 0 0,0 1 0,0-1 0,0 3 17,0 0 1,0-1-1,-1 1 1,1 0 0,-1 0-1,0 0 1,1 0-1,-1-1 1,-2 4-1,-8 28 143,0 7-119,9-26-33,-3 17 28,-16 17 63,10 11-5,-9 2 53,10-1-41,8-43-34,-7 26 0,0-13-9,3-16 6,2 0 1,0 1-1,1 0 0,-2 31 1,5 46-291,0-106-2736,0-2 833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3:30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 4160,'0'-3'657,"0"-1"0,0 1 0,0-1 1,0 1-1,1-1 0,0 1 0,1-7 0,-1 9-631,0 0-1,-1 0 1,1 0-1,0 0 1,0 1-1,-1-1 1,1 0-1,0 0 1,0 1-1,0-1 0,0 0 1,0 1-1,0-1 1,0 1-1,0 0 1,0-1-1,0 1 1,1 0-1,-1 0 1,0-1-1,0 1 1,0 0-1,0 0 1,0 0-1,2 1 1,5-2 78,0 2 1,1-1-1,-1 1 1,10 2-1,-14-1-93,0-1-1,0 1 1,0-1 0,-1 1-1,1 0 1,-1 1 0,1-1 0,-1 1-1,0-1 1,4 5 0,-4-4 46,1 1 0,-1 0 0,0 0 1,0 0-1,0 0 0,-1 0 0,1 1 0,1 5 1,-3-7-11,0 0 0,0 0 0,0 0 0,-1 0 0,0 0 0,0 1 0,1-1 0,-2 0 0,1 0 0,0 0 0,-1 0 0,1 1 0,-3 4 0,1-3 12,-1 1-1,0-1 1,0 0 0,0 1-1,-1-1 1,0-1 0,-5 6-1,-35 24 28,37-26-101,4-5 42,0 0-1,-1 0 1,1 0-1,-1 0 0,-3 3 1,-4-1 27,-7 5-322,19-9 255,0-1 0,-1 0-1,1 1 1,0-1 0,0 0-1,0 1 1,-1-1 0,1 0-1,0 0 1,0 0 0,0 0-1,0 0 1,1 0 0,105 0 98,-105 0-75,1 0 1,0 0-1,0 0 0,-1 1 1,1-1-1,0 1 0,-1-1 0,1 1 1,-1 0-1,1 0 0,2 2 1,-3-2 5,0 0 0,1 0-1,-1 0 1,0 0 0,0 0 0,1-1 0,-1 1 0,0-1 0,1 0 0,-1 0 0,4 0 0,4 0 144,-7 0-3798,-16 0 1372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3:32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14 109 3488,'0'-1'107,"-1"-1"-1,1 0 1,0 1 0,0-1-1,-1 1 1,1-1 0,-1 1-1,1-1 1,-1 1 0,0-1-1,1 1 1,-1-1 0,0 1-1,0 0 1,0-1 0,0 1-1,-2-2 1,3 3-84,0-1 1,0 1-1,0 0 1,0 0-1,0 0 1,0 0 0,0 0-1,0-1 1,0 1-1,0 0 1,0 0-1,0 0 1,0 0-1,0 0 1,1 0-1,-1 0 1,0-1-1,0 1 1,0 0-1,0 0 1,0 0-1,0 0 1,1 0 0,-1 0-1,0 0 1,0 0-1,0 0 1,0 0-1,0 0 1,1 0-1,-1 0 1,0 0-1,0 0 1,0 0-1,0 0 1,1 0-1,-1 0 1,0 0-1,0 0 1,0 0 0,0 0-1,0 0 1,1 0-1,-1 0 1,8 0 1055,-8 19-775,1-1 0,2 1 0,5 26 0,-2-19-186,20 112 495,-21-94-373,0-21-121,-3-12 14,0-1 0,0 1 0,0 12 0,-2-16-55,1 0 1,-1-1 0,1 1 0,1 0 0,-1-1 0,5 10-1,-4-9-11,7 13 225,-7-18-220,-1 0 0,0 1 0,0-1 0,0 0 1,-1 0-1,1 0 0,0 1 0,-1-1 0,1 0 0,-1 1 0,0 3 1,2 3 91,3-12 47,11-19 135,-5 5-358,43-52 149,-22 32 64,38-62 0,-44 56-143,39-68 716,-52 85-457,-3 7-79,11-27 1,-20 43-232,0-1 1,0 1-1,1-1 0,0 1 0,0-1 0,0 1 0,0 0 1,0 0-1,0 0 0,1 0 0,5-4 0,-3 1-45,8-10-10,-10 12 23,-3 3 17,0 0 1,0 1-1,1-1 0,-1 0 0,0 1 0,1-1 1,-1 1-1,1-1 0,-1 1 0,0-1 1,1 1-1,-1-1 0,1 1 0,0-1 0,-1 1 1,1-1-1,-1 1 0,1 0 0,-1-1 1,1 1-1,1 0 0,3-3-372,10-7-2718,1 7 826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3:32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1 3808,'-6'0'710,"2"0"-446,1-1 1,0 1 0,-1 0 0,1 1-1,-1-1 1,1 1 0,-1-1 0,1 1-1,0 0 1,-1 0 0,1 0 0,0 1-1,0-1 1,0 1 0,0 0 0,-3 2-1,2-1-195,-1 0 0,0 0 0,1 1 0,0 0 0,0 0-1,0 0 1,1 0 0,-1 0 0,1 1 0,-4 6 0,-7 15 204,1 1 0,-13 37 0,-15 63 285,16-49-255,20-62-236,1 1 0,1 0 1,-3 31-1,5 49 207,2-58-76,-2-14-89,1-16-45,-1 0 1,1-1-1,1 1 0,-1-1 0,2 1 1,-1-1-1,1 0 0,0 1 0,1-1 1,3 9-1,7 12-80,-11-23 77,-2-6-147,0 1-1,0-1 1,0 1 0,0-1 0,1 1-1,-1-1 1,0 1 0,0-1 0,0 1-1,0-1 1,1 1 0,-1-1 0,0 1-1,1-1 1,-1 1 0,0-1 0,1 0-1,-1 1 1,0-1 0,1 1 0,-1-1-1,1 0 1,-1 1 0,1-1 0,-1 0-1,1 0 1,-1 1 0,1-1 0,-1 0-1,1 0 1,-1 0 0,1 0 0,-1 0-1,1 0 1,-1 0 0,1 0 0,-1 0-1,1 0 1,-1 0 0,1 0 0,-1 0-1,2 0 1,13 0-2095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34:09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3712,'0'0'1408,"0"0"-1120,31 0-64,-15-16 256,0 32-320,-1-32 0,1 16-96,-1 0 32,17-15-64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3:33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17 3648,'13'-13'1173,"-13"13"-1155,0-1 0,1 1 0,-1 0 0,0 0 0,0-1 0,1 1 1,-1 0-1,0 0 0,1 0 0,-1 0 0,0-1 0,0 1 0,1 0 0,-1 0 0,0 0 0,1 0 0,-1 0 0,0 0 0,1 0 0,-1 0 0,0 0 0,1 0 0,-1 0 0,0 0 0,1 0 1,4 1 207,1 0 0,-1 0 1,1 0-1,-1 0 1,1 1-1,7 3 1,-11-3-145,1-1 1,0 0-1,0 1 1,-1-1-1,1 1 0,-1 0 1,1 0-1,-1 0 1,0 0-1,1 0 1,-1 1-1,0-1 0,-1 1 1,1-1-1,0 1 1,1 3-1,-2 0-7,0 1 0,-1 0 1,1 0-1,-2 11 0,1-6 2,0-8-37,0-1-1,-1 1 0,0 0 1,0 0-1,0 0 0,0-1 1,0 1-1,-1 0 0,1-1 1,-1 1-1,0-1 0,0 0 1,-4 5-1,-1-1 42,1 0 0,-1 0 0,-14 10 0,5-6-12,0-2-1,-1 0 1,-19 8-1,17-9 70,-30 19-1,30-12-41,16-11-93,-3 4 1,15-2 36,-9-6-39,8 5 20,-7-4-8,1 0 1,-1 0 0,1 0 0,-1 0-1,1 0 1,0-1 0,-1 1 0,1-1-1,0 1 1,-1-1 0,1 0-1,0 1 1,-1-1 0,1 0 0,3-1-1,70 1 361,-31 0-246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3:33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4384,'-16'0'1632,"16"0"-1248,0 0-128,16 0 928,-16 16-704,16-16 224,15 16-416,0-16 160,0 15-224,0 1-3456,0-1 1760</inkml:trace>
  <inkml:trace contextRef="#ctx0" brushRef="#br0" timeOffset="1">374 109 5152,'0'16'1888,"0"-16"-1440,-31 47-160,16-32 288,15 17-384,-16-1 256,0 15-224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3:33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0 3136,'-2'0'103,"1"0"1,-1 0 0,1 0-1,-1 1 1,1-1-1,-1 0 1,1 1-1,0-1 1,-1 1-1,1-1 1,-1 1 0,1-1-1,0 1 1,-1 0-1,1 0 1,0 0-1,0 0 1,0 0-1,0 0 1,0 0 0,0 0-1,-1 2 1,-1-1 186,-1 2-32,1-1-66,1-1 0,-1 1-1,0 0 1,1 0 0,0 0-1,-1 0 1,-1 5 0,3 9 73,1-14-227,0 0 0,0 1 0,0-1 1,-1 0-1,1 0 0,-1 1 0,-1 2 0,-9 20 1,8-20-5,1 0-1,-1 1 1,1-1 0,0 1-1,0-1 1,1 1-1,0-1 1,-1 8 0,2 33 478,1-45-487,-1 0 1,0 0 0,1 0-1,-1 0 1,1 0 0,0 0-1,0-1 1,0 1 0,-1 0-1,2 0 1,0 1 0,-2-3-22,0 1 0,1-1 1,-1 1-1,0-1 0,0 1 1,1-1-1,-1 1 0,0-1 1,1 0-1,-1 1 1,1-1-1,-1 0 0,1 1 1,-1-1-1,0 0 0,1 0 1,-1 1-1,1-1 0,-1 0 1,1 0-1,-1 0 0,1 0 1,-1 0-1,1 0 0,-1 1 1,1-1-1,0 0 0,-1-1 1,1 1-1,-1 0 1,1 0-1,-1 0 0,1 0 1,-1 0-1,1 0 0,-1-1 1,1 1-1,-1 0 0,0 0 1,1-1-1,0 1 0,4-11-14,8 6-161,-7 1 0,-1 1-1,0-1 1,-1-1 0,1 1-1,-1-1 1,1 1 0,5-11-1,11-32-100,-20 46 284,0 0 0,-1 0-1,1-1 1,0 1-1,0 0 1,0 0-1,0 0 1,0 1-1,0-1 1,0 0 0,2-1-1,-2 2 26,0-1 0,0 1 0,0 0 0,0 0-1,0 0 1,0 0 0,0 0 0,0 0 0,0 0 0,-1 0 0,1 0 0,0 0 0,0 0-1,0 0 1,0 1 0,0-1 0,0 0 0,0 1 0,0-1 0,-1 1 0,1-1-1,0 1 1,0-1 0,0 1 0,-1-1 0,2 2 0,4 2 183,-3-2-142,-1-1-1,0 0 1,0 0 0,0 1-1,0-1 1,0 1-1,0 0 1,0-1 0,-1 1-1,3 3 1,6 7 135,15 7 359,-1-2-200,-17-12-314,0 0-1,0 0 1,0-1 0,0 0 0,1 0 0,0-1 0,-1 0 0,1 0 0,0-1 0,1 0 0,-1-1-1,0 1 1,15-1 0,-3 0 51,-7 0 103,-1-1 0,1 0-1,24-4 1,-34 3-156,0 1-1,0-1 1,-1 0 0,1 0 0,0 0-1,-1 0 1,1-1 0,-1 1-1,5-4 1,-6 3-26,0 1-1,0 0 0,0 0 1,0-1-1,0 1 1,0-1-1,0 1 1,0-1-1,-1 1 0,1-1 1,0 0-1,-1 1 1,0-1-1,1 0 1,-1 1-1,0-1 0,0-3 1,0-7 142,1 10-159,-1-1 0,0 1 0,0 0 0,0-1 0,0 1 0,0-1-1,0 1 1,-1-1 0,1 1 0,-1 0 0,0-1 0,0 1 0,0 0-1,0 0 1,0-1 0,0 1 0,-1 0 0,1 0 0,0 0 0,-3-2 0,-9-7-207,10 8-87,-1 0 1,1 0 0,0 0-1,0 0 1,0-1 0,0 1-1,1-1 1,-1 0 0,-2-4-1,4 4-12,1-1 0,-1 1-1,1 0 1,0-8 0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3:34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4800,'0'0'1792,"0"0"-1408,16-16-96,-16 32 1696,15-16-1152,-15 15 96,16 1-576,15 15-160,-15 0-128,-1 0 512,16 16-320,-46 0 544,15-1-480,-16 32-2048,1-31 928,-17 15-2880,1 1 2080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3:34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94 3904,'-13'0'1253,"10"0"-762,3-3-91,0-4 405,0 17 907,3-10-1099,154 0 2033,226 0-2049,259 0-234,-385-3-230,4-9 140,34-2-29,-161 11-162,269-12 71,86-6-36,-149 8-85,-249 8-27,98-3-4,-15 8 57,-49 0 1036,-115 0-1253,-20 0-1688,-6 0 397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3:35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545 327 3808,'0'0'9,"-34"-2"1644,32 2-1490,0-1-1,0 1 1,0 0-1,1-1 1,-1 0 0,0 1-1,0-1 1,1 0-1,-1 0 1,0 0 0,1 0-1,-3-2 1,3 2-77,1 1 1,-1-1-1,1 1 0,-1 0 1,1-1-1,-1 1 1,1 0-1,-1-1 1,1 1-1,-1 0 0,1 0 1,-1 0-1,0-1 1,1 1-1,-1 0 1,1 0-1,-1 0 0,0 0 1,1 0-1,-2 0 1,-3-1 252,-9-9 239,13 8-505,-1 0 1,0 0-1,1 1 0,-1-1 1,0 1-1,0 0 0,0-1 0,-4-1 1,-23-2 299,21 3-270,-3-1 3,0 1 1,0 0-1,-1 0 0,-15 0 1,0 2 120,2 0 18,0 0 0,-31 5 0,47-3-199,1 0 0,-1 0 0,1 1 0,-1 0-1,1 0 1,0 1 0,0 0 0,0 1 0,1 0-1,-9 7 1,3-1 4,2 0 0,0 1 0,0 0-1,1 1 1,-10 16 0,18-25-44,-1 1 1,1 0-1,0 0 0,0-1 1,0 1-1,1 0 0,0 0 1,0 1-1,0-1 0,0 0 1,1 0-1,0 0 0,0 1 1,1-1-1,1 8 0,-2-11 4,1 0 0,-1 0 0,1 0 0,-1-1 0,1 1 0,0 0 0,0 0 0,0-1 0,0 1 0,0-1 0,1 1 0,-1-1 0,0 1 0,2 0 0,-3-2-10,3 3 33,1 0 0,-1 0 1,1 0-1,0-1 1,0 0-1,0 1 0,0-2 1,0 1-1,0 0 0,0-1 1,8 2-1,-6-2 25,1 0-1,0-1 0,-1 0 1,1 0-1,0 0 1,-1-1-1,1 0 0,11-3 1,42-20 193,-40 17-204,22-9-142,18-20-599,-41 25 464,8-4-126,-17 5 219,0 0 1,-1 0 0,0-1-1,-1 0 1,0-1 0,-1 0 0,0 0-1,6-17 1,-9 19 142,-1-1 0,0 1-1,-1-1 1,0 1 0,-1-1 0,0 0 0,-1 1 0,0-14-1,0 4 18,-1-1 88,-6-34 1,3 33 245,0-35 1,4 31-176,0 21-119,-3 7-4,2 0-46,0-1 1,0 1-1,-1-1 0,1 1 0,0 0 0,0 0 1,1 0-1,-1 0 0,0 0 0,1-1 1,-1 1-1,0 3 0,0 28 59,-1-1-12,-16 48 259,7-38-46,-1 12 7,-20 108 438,16-53-47,15-100-823,0 0-1,0 18 0,5-11-881,-4-16 896,0 1 0,0-1-1,1 0 1,-1 1 0,0-1 0,1 1-1,-1-1 1,0 0 0,1 1-1,-1-1 1,0 0 0,1 0 0,-1 1-1,1-1 1,-1 0 0,1 0 0,-1 0-1,0 1 1,1-1 0,-1 0-1,1 0 1,-1 0 0,1 0 0,0 0-1,1 0-2223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3:35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16 5888,'38'-13'1898,"-22"11"-1135,18 4-230,-11 9 465,-10-8-647,-9-2-243,0 0 1,0 1 0,-1-1 0,1 1 0,0-1-1,0 1 1,3 3 0,4 1 57,-8-4-120,0 0-1,0-1 1,0 1-1,0 1 1,0-1-1,0 0 1,0 1-1,-1-1 1,1 1-1,1 3 1,0 0 24,0-1 1,-1 2-1,1-1 1,-1 0-1,-1 1 1,1-1 0,-1 1-1,0 0 1,-1 0-1,0 0 1,0 0-1,0 8 1,0 0 134,0-9-130,-1-1-1,0 0 1,0 0-1,0 1 0,0-1 1,-1 0-1,0 0 0,0 0 1,-3 9-1,-19 19 262,15-17-247,-8 10 41,7-16-69,-1 0 1,0-1-1,-1 0 0,0 0 1,-13 6-1,-18 6 51,17-3-69,21-14-57,-1-1 0,1 1-1,-1-1 1,0 0 0,-9 4-1,8-6 5,6-1-7,-1 0 0,1 0 0,-1 1 0,1-1 0,-1 0 0,0 0 0,1 0 0,-1 0 0,1 0 0,-1 1 0,1-1 0,-1 0 0,1 0 0,0 1 0,-1-1 0,1 0 0,-1 1 0,1-1 0,0 0 0,-1 1 0,1-1 0,0 1 0,-1-1 0,1 1 0,0-1 0,-1 1 0,1-1 0,0 1 0,0-1 0,0 1 0,0-1 0,-1 1 0,1-1 0,0 1 0,0-1 0,0 1 0,0-1 0,0 1 0,0 0 0,1-1 0,-1 1 0,0 0 0,0-1 9,0 1 0,0-1 0,-1 1 0,1-1-1,0 1 1,0-1 0,0 1 0,0-1 0,0 1 0,0-1 0,1 1 0,-1-1 0,0 1 0,0-1 0,0 1-1,0-1 1,0 1 0,1-1 0,-1 1 0,0-1 0,1 0 0,-1 1 0,0-1 0,1 1 0,-1-1-1,0 0 1,1 1 0,-1-1 0,0 0 0,1 1 0,-1-1 0,1 0 0,-1 0 0,1 0 0,-1 1 0,1-1-1,-1 0 1,1 0 0,-1 0 0,1 0 0,-1 0 0,1 0 0,-1 0 0,1 0 0,-1 0 0,1 0 0,0 0-1,19 3 67,-11 0-16,1 0 0,0-1 0,0 0-1,0-1 1,16 1 0,39-2 97,-8 0 53,-55 0-334,-1 0 0,1 0 1,-1 0-1,1 0 1,0-1-1,-1 1 1,1 0-1,-1-1 0,1 1 1,-1-1-1,1 1 1,-1-1-1,0 0 1,1 0-1,-1 0 0,0 1 1,1-1-1,-1-1 1,2 0-1,-3 1 35,5-2-2805,8 3 955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3:35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32 5888,'-15'0'2176,"15"0"-1664,31 0-160,-16 0 1056,1 0-832,15 0 256,0 16-480,0-32 64,1 16-256,14 0 224,-15-15-256,1-1-3552,14 16 1856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3:36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3904,'0'0'1253,"6"0"-762,7 0-205,27 1 1502,-38-1-1635,1 0 0,-1 1 0,1-1 0,-1 1 0,1 0 0,-1 0 0,1 0 0,-1 0 1,0 0-1,1 1 0,-1-1 0,4 4 0,-4-3-65,0-1 0,1 1 1,-1 0-1,1-1 0,-1 0 1,1 0-1,0 1 0,-1-2 1,1 1-1,3 1 0,-4-2-47,1 1 0,0 0 0,-1 0 0,1 0 1,-1 0-1,5 3 0,-6-4-17,-1 1 0,1 0 1,0 0-1,0 0 0,-1 0 1,1 0-1,0 0 1,-1 0-1,1 0 0,-1 0 1,1 0-1,-1 0 0,0 0 1,1 0-1,-1 0 0,0 1 1,0-1-1,0 0 1,0 0-1,0 2 0,0 3 165,0 1-1,0 0 0,-1 0 1,-2 10-1,2-15-155,1 0 1,-1 0-1,0 0 0,0 0 1,0 0-1,0 0 0,-1-1 1,1 1-1,0 0 0,-1-1 0,1 1 1,-1-1-1,1 1 0,-1-1 1,0 0-1,0 0 0,-3 2 1,5-3-35,0 0 1,0 0 0,0 0 0,0 0-1,0 0 1,0 0 0,0 0-1,1 0 1,-1 0 0,0 1 0,0-1-1,0 0 1,0 0 0,0 0-1,0 0 1,0 0 0,0 0 0,0 0-1,0 0 1,0 0 0,0 0 0,0 0-1,0 0 1,0 0 0,0 1-1,0-1 1,0 0 0,0 0 0,0 0-1,0 0 1,0 0 0,0 0-1,0 0 1,0 0 0,0 0 0,0 0-1,-1 0 1,1 0 0,0 0 0,0 0-1,0 0 1,0 1 0,0-1-1,0 0 1,0 0 0,0 0 0,0 0-1,0 0 1,0 0 0,0 0-1,0 0 1,0 0 0,0 0 0,-1 0-1,1 0 1,0 0 0,0 0 0,0 0-1,0 0 1,0 0 0,0 0-1,0 0 1,0 0 0,0 0 0,0 0-1,9 0-26,17-3-61,18-10-136,3-3 70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3:38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 3488,'0'0'1115,"0"-2"-673,0-6-282,0 3 5221,2 5-4970,138 0 1797,-128-1-2116,-1 0 0,22-5 0,-19 4-42,-1-1-1,1 2 1,14-1 0,-11 1 7,0-1 0,0 0 1,18-6-1,-31 7-27,0 0 0,1 0 0,-1 0 0,1 1 0,-1-1 0,1 1 1,-1 0-1,6 1 0,12 1 542,0-2 322,-20 0-431,-5 0-159,-31 0-3208,32 0 1395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34:10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 2240,'0'31'832,"0"-31"-672,-16 46 0,0-30 1152,16 0-736,0 15 64,0 0-416,-15-15 64,15 15-160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3:38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8 3392,'0'-7'2217,"0"8"-705,0 18 1,-2 30-297,-2-37-822,0-1 0,-8 16-1,7-18-226,1 0 0,0 1 0,1 0 0,-3 11 0,-15 106 815,-5-20 15,25-102-1216,0 1 0,1 0 1,-1-1-1,2 9 0,-1-3-1567,0 4-91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3:39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78 2976,'13'0'971,"-13"0"-965,0 1 0,0-1 1,0 0-1,0 0 1,1 0-1,-1 0 1,0 0-1,0 0 1,0 0-1,0 0 1,0 0-1,0 0 0,0 0 1,0 0-1,0 0 1,0 0-1,0 0 1,1 0-1,-1 0 1,0 0-1,0-1 1,0 1-1,0 0 0,0 0 1,0 0-1,0 0 1,0 0-1,0 0 1,0 0-1,0 0 1,0 0-1,1 0 1,-1 0-1,0 0 1,0 0-1,0 0 0,0 0 1,0-1-1,0 1 1,0 0-1,0 0 1,0 0-1,0 0 1,0 0-1,0 0 1,0 0-1,0 0 0,0 0 1,0 0-1,0-1 1,0 1-1,0 0 1,0 0-1,0 0 1,0 0-1,0 0 1,0-57 4078,-3 52-3611,-7-6 33,7 9-203,0 2-123,3 0-172,-1 0 0,0 0-1,0 0 1,0 0 0,1 1 0,-1-1-1,0 0 1,0 1 0,1-1-1,-1 1 1,0-1 0,1 1 0,-1-1-1,0 1 1,1-1 0,-1 1-1,1 0 1,-1-1 0,1 1-1,-1 0 1,1-1 0,-1 1 0,1 0-1,-1 1 1,-14 18 104,-35 41 187,25-28-77,-24 42 22,44-69-227,1 0 0,0 0 0,0 1 0,-4 10 1,7-14-8,0 0 0,0 0 0,0 0 0,1 0 0,-1 0 0,1 0 0,0 0 0,0 0 0,0 0 0,0 0 0,1 0 0,-1 0 0,1 1 0,1 2 0,-2-4 3,1 0 1,0 0-1,0 0 1,0-1-1,0 1 1,0 0-1,1-1 0,-1 1 1,0 0-1,1-1 1,-1 0-1,1 1 1,0-1-1,-1 0 0,1 0 1,0 0-1,0 0 1,-1 0-1,1 0 0,0 0 1,0-1-1,4 2 1,2-1-88,1 0 0,0 0 0,-1-1 1,11-1-1,-3 1-594,44 0-1189,-58 0 1794,-1 0 0,1 0 0,0 0-1,-1-1 1,1 1 0,-1 0-1,1-1 1,0 1 0,-1-1 0,1 0-1,-1 1 1,1-1 0,1-1-1,9-4-217,-8 5 237,0 0-1,0 1 0,-1-1 1,8 1-1,-11 0 44,9 0-13,10 2 639,-19-2-584,1 0-1,-1 1 1,1-1 0,-1 0 0,0 1-1,1-1 1,-1 1 0,1-1-1,-1 1 1,0-1 0,1 1-1,-1-1 1,0 1 0,0-1-1,0 1 1,1-1 0,-1 1-1,0-1 1,0 1 0,0 0-1,0-1 1,0 1 0,0-1-1,0 1 1,0 0 0,0 0-1,1 2 61,-1 0 0,1 0 0,0 0 0,0 0 0,0 0 0,1-1 0,-1 1 0,1 0-1,-1 0 1,1-1 0,0 1 0,0-1 0,0 0 0,0 0 0,1 1 0,2 1 0,-1-1-33,0 1 0,1-1 1,-1 0-1,1 0 1,0-1-1,0 1 1,0-1-1,9 3 1,1-3 23,0-1 1,23-1-1,-15 0 5,-7-1 71,0 0-1,22-6 0,-14 3-22,-4 1 16,-16 3-122,1 0 0,-1-1 1,1 1-1,-1-1 0,0 0 0,1-1 1,-1 1-1,0-1 0,0 0 1,0 0-1,7-4 0,-7 3 3,23-21 167,-25 23-183,-1-1 0,1 0 0,-1 0 1,0 0-1,1 0 0,-1 0 0,0 0 1,0 0-1,-1-1 0,1 1 1,0 0-1,-1-1 0,1 1 0,0-4 1,-1-14 75,1 14-75,-1 1 1,0 0-1,0-1 0,0 1 0,0-1 1,-1 1-1,0 0 0,0-1 1,0 1-1,-1 0 0,0 0 1,0 0-1,0 0 0,-6-8 1,7 12-23,-4-6 16,0 1 0,0-1-1,0 0 1,1 0 0,0-1 0,1 1 0,0-1-1,-3-9 1,1-14-240,-2 15 85,7 15 116,-1-1-1,0 1 1,0-1-1,1 1 1,-1-1-1,1 1 0,-1-1 1,1 0-1,0 1 1,0-1-1,0 0 1,0 1-1,0-1 1,0 0-1,0 1 1,0-1-1,1-2 1,0 2 1,0 0 0,0 0 0,0 1 0,0-1 0,0 0 0,0 1 0,1-1 1,-1 1-1,2-2 0,-3 3 15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3:40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16 3808,'0'0'1227,"0"-2"-742,0-9-85,0 11-384,0 0 0,0 0 0,0 0-1,0 0 1,0 0 0,0 0 0,0-1 0,0 1 0,0 0 0,0 0 0,0 0 0,0 0 0,0 0 0,0 0-1,0 0 1,0 0 0,0 0 0,0 0 0,0 0 0,0-1 0,0 1 0,0 0 0,0 0 0,0 0-1,0 0 1,0 0 0,0 0 0,0 0 0,0 0 0,0 0 0,0 0 0,0 0 0,1 0 0,-1 0 0,0 0-1,0-1 1,0 1 0,0 0 0,0 0 0,0 0 0,0 0 0,0 0 0,0 0 0,0 0 0,1 0-1,-1 0 1,0 0 0,0 0 0,0 0 0,0 0 0,0 0 0,0 0 0,0 0 0,0 0 0,0 0 0,1 1-1,25-1 1335,-21 2-913,8 9-101,-12-11-321,0 1 0,0-1 1,0 1-1,0 0 0,-1-1 0,1 1 0,0 0 0,0 0 1,0-1-1,-1 1 0,1 0 0,0 0 0,-1 0 0,1 0 1,-1 0-1,1 0 0,-1 0 0,1 1 0,-1 0 0,2 25 194,-3-22-189,1 1 1,0 0-1,1-1 0,1 8 0,1-3-2,2 11 76,-10 0 139,2-11-103,-2 19 206,-6-8 171,8-8-323,2-11-155,1 1-1,-1-1 0,1 0 0,-1 1 1,0-1-1,0 0 0,0 0 1,0 0-1,0 0 0,-3 4 1,4-5-26,-1-1 0,1 0 0,0 0 1,0 0-1,-1 1 0,1-1 1,0 0-1,0 0 0,-1 0 0,1 0 1,0 1-1,-1-1 0,1 0 1,0 0-1,-1 0 0,1 0 0,0 0 1,0 0-1,-1 0 0,1 0 1,0 0-1,-1 0 0,1 0 0,0 0 1,-1 0-1,1 0-3,-3 0-5,1 0 1,-1 0-1,1 0 1,-1 0-1,1 1 1,-4 0-1,-1 4-17,3-3 35,-3-8 16,7 5-28,0 1-7,-1-1 0,1 1-1,-1-1 1,1 1-1,0-1 1,-1 1 0,1-1-1,0 0 1,0 1 0,-1-1-1,1 0 1,0 1-1,0-1 1,0 0 0,0 1-1,0-1 1,0 0 0,0 1-1,0-1 1,0 0-1,0 1 1,1-1 0,-1 0-1,0-2-37,0 2 37,0 0 16,0-1 1,0 1 0,0-1 0,0 0 0,0 1-1,0-1 1,0 0 0,0 1 0,1-1 0,-1 0-1,1 1 1,-1-1 0,1 1 0,1-3 0,-1 4 33,1-1 1,0 0 0,0 0 0,0 1 0,1-1 0,-1 1-1,0 0 1,0 0 0,0-1 0,0 1 0,0 1-1,3-1 1,1 0-28,0 0-1,0 0 1,0 1-1,0-1 1,-1 1-1,1 1 1,0-1-1,0 1 1,-1 0-1,10 5 1,8 8 192,34 16 0,-25-15-277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3:40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26 827 3968,'-13'39'1285,"8"-16"-330,0-16-468,2 0 106,4-7-509,-1 0 1,0 0 0,1 1-1,-1-1 1,1 0 0,-1 0-1,1 0 1,-1 1 0,1-1-1,-1 0 1,1 0 0,-1 0-1,0 0 1,1 0 0,-1 0-1,1 0 1,-1 0 0,1 0-1,0 0 1,2-5 491,8-12-413,1 1 0,0 1 0,1 0 0,24-21 1,-16 15-148,47-54-161,-43 45 183,38-34 0,-39 44-4,-2-1 1,0-1 0,19-26-1,28-49 33,-56 75-41,-1 1-1,16-42 1,-7 3 49,2 11 48,-17 20 116,-4 14-94,4-5 36,-4 17-108,-1 0 1,0 0-1,0 0 0,-1 0 1,1 0-1,0 0 0,-1-6 1,-1 0 221,5 18-116,-4-8-176,1 0 5,-1 0 0,1-1 0,-1 1 0,1 0 0,-1 0 0,1 0-1,-1-1 1,0 1 0,0 0 0,1 0 0,-1 0 0,0 0 0,0 0 0,0 0-1,0 0 1,0-1 0,0 1 0,0 0 0,0 0 0,0 0 0,0 0 0,-1 0-1,1 0 1,-1 1 0,-2 11 80,1 0-27,1 0 0,1 27 0,0-20-9,0 1-1,1-9 5,-1 0 0,-3 20 0,-3-8 14,4-18-11,0 0 1,1 0-1,0 0 1,0 11 0,1 61 1086,2-80-1220,11-9-396,-9 9 355,-1 0 0,1-1 0,-1 0-1,0 1 1,0-1 0,0-1 0,0 1-1,-1 0 1,1-1 0,-1 1 0,0-1 0,0 0-1,2-5 1,4-11-230,8-32 0,0 2 131,10-2 65,7-52 245,-22 75 100,-9 22-29,0 0-1,0 1 1,1 0 0,0 0-1,0 0 1,1 0-1,-1 0 1,8-8 0,-8 11 585,-3 6-299,0 0-391,0 0 0,-1 0 1,0 0-1,1-1 0,-1 1 0,-2 5 0,-4 13 26,2 9-30,-8 34 1,8-43 1,0 1 0,2 0 0,-1 29 0,4 73 762,1-55-466,-1-54-2985,0-15 1243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3:41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264 63 4320,'13'-26'1392,"-12"25"-1230,-1-1 0,1 1 0,0 0 0,-1 0 0,1 0 0,-1-1 0,0 1 0,1 0 1,-1-1-1,0 1 0,0 0 0,0 0 0,0-1 0,0 1 0,0 0 0,0-1 0,-1 1 0,1 0 0,-1-3 0,1 4-97,-1-1-1,1 0 0,-1 1 0,1-1 1,-1 1-1,1-1 0,-1 1 1,1-1-1,-1 1 0,0-1 0,1 1 1,-1-1-1,0 1 0,1 0 0,-1-1 1,0 1-1,1 0 0,-1 0 0,0 0 1,0-1-1,1 1 0,-1 0 0,-1 0 1,-58 0 1449,58 0-1481,-1 0 0,0 0 0,0 1 0,0-1 1,0 0-1,0 1 0,0 0 0,1 0 0,-1 0 0,0 0 0,1 0 0,-1 1 0,0-1 0,1 1 0,0-1 0,-5 5 0,-10 6 88,12-8-110,0 0 1,1 0-1,-1 0 0,1 1 1,0-1-1,0 1 0,1 0 0,-5 7 1,-21 50 47,27-59-55,-8 26 82,-14 60-1,9-25 11,14-60-88,-2 4 15,0 0 1,1 0-1,0 0 1,1 0-1,0 1 0,0-1 1,1 0-1,1 16 1,9 10 317,-6-16-188,-4-15-118,0 0 0,1 0 0,0 0 0,-1 0 1,1 0-1,0 0 0,0 0 0,1-1 0,-1 1 1,1 0-1,-1-1 0,1 1 0,2 2 0,0-1-98,-1-1 0,1 0 0,1 0-1,-1 0 1,0 0 0,1 0 0,8 3-1,-9-5-592,0 0 0,0 0 0,0 0 0,0 0 0,0-1 0,5 1 0,7-1-1408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3:41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6816,'0'0'2528,"0"0"-1984,0 0-128,15 0 608,1 0-640,0 0 256,-1 0-352,16 0-32,16 0-160,-16 0 352,32 0-224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3:41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314 1 4896,'-6'0'724,"4"0"-555,-1-1 1,1 1-1,0 1 0,0-1 1,0 0-1,0 0 0,-1 1 1,1 0-1,0-1 0,0 1 1,0 0-1,0 0 0,0 0 1,0 0-1,1 0 0,-1 0 0,0 1 1,0-1-1,1 1 0,-1-1 1,1 1-1,-2 2 0,-5 3 117,0 0-56,1 0 0,0 1 0,-7 9 0,-90 147 948,53-58-766,37-72-301,12-30-103,-8 19 132,0 0-1,-12 45 1,21-60-90,-1-1-1,1 1 1,1 0 0,-1-1 0,1 1 0,1-1 0,-1 1 0,1 0 0,1-1 0,-1 1 0,1-1-1,0 0 1,7 14 0,6 10-540,1 0 106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3:42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16 2912,'-16'-16'1296,"16"16"-992,0 0 405,0 0-58,0 0 474,-15 13 427,13-12-1504,1-1 0,-1 1 0,1-1 0,-1 1 0,1 0 0,-1 0-1,1 0 1,0 0 0,-1 0 0,1 0 0,0 0 0,0 0 0,0 0 0,0 1 0,0-1 0,0 0 0,0 1 0,0-1-1,0 1 1,1-1 0,-1 1 0,1-1 0,-1 1 0,1 0 0,-1 1 0,-5 17 482,-12 20 377,14-33-851,1 0 1,-1 0-1,1 0 1,0 1-1,1-1 1,0 1-1,0-1 1,1 1-1,-1 8 1,2 31 242,0-45-283,0-1 1,0 1 0,1-1-1,-1 0 1,1 1 0,-1-1 0,1 1-1,-1-1 1,1 0 0,0 1-1,-1-1 1,1 0 0,0 1-1,0-1 1,0 0 0,0 0-1,0 0 1,0 0 0,0 0 0,1 0-1,-1 0 1,0-1 0,0 1-1,1 0 1,-1-1 0,1 1-1,-1-1 1,0 1 0,1-1 0,-1 1-1,1-1 1,-1 0 0,1 0-1,-1 0 1,3 0 0,0 0 2,-1 0 1,0 0 0,1 0 0,-1-1 0,0 1-1,1-1 1,-1 0 0,0 0 0,1 0-1,-1 0 1,0-1 0,0 1 0,0-1-1,0 1 1,3-4 0,7-7-207,10-11-195,-22 21 361,1 1-1,-1-1 1,0 0-1,0 1 1,0-1 0,-1 0-1,1 0 1,0 1-1,-1-1 1,1 0-1,-1 0 1,1 0-1,-1-3 1,0 3 33,1 0 1,-1 1 0,0-1-1,1 0 1,-1 0 0,1 0-1,0 0 1,-1 1 0,3-4-1,0-2-30,-3 6 12,0 1-1,-1 0 1,1 0-1,0 0 1,0-1-1,0 1 1,-1 0-1,1 0 1,0 0-1,0 0 1,0 0 0,-1-1-1,1 1 1,0 0-1,0 0 1,-1 0-1,1 0 1,0 0-1,0 0 1,-1 0-1,1 0 1,0 0 0,0 0-1,-1 0 1,1 0-1,0 0 1,0 0-1,-1 0 1,1 0-1,0 0 5,0 0 1,0 0-1,0 0 0,-1 0 0,1 0 0,0 0 0,0 0 0,0 0 0,0 0 1,0 0-1,0 0 0,0 0 0,0 0 0,0 0 0,0 0 0,-1 0 0,1 0 1,0 0-1,0 0 0,0 0 0,0 0 0,0 0 0,0 0 0,0 0 1,0 0-1,0 0 0,0 0 0,0 0 0,0 0 0,-1 1 0,1-1 0,0 0 1,0 0-1,0 0 0,0 0 0,0 0 0,0 0 0,0 0 0,0 0 0,0 0 1,0 0-1,0 0 0,0 0 0,0 1 0,0-1 0,0 0 0,0 0 0,0 0 1,0 0-1,0 0 0,0 0 0,0 0 0,0 0 0,0 0 0,0 0 1,0 1-1,0 2 46,0 0 1,0 0 0,1 0 0,-1 0 0,1 0-1,0 0 1,-1 0 0,1-1 0,0 1 0,1 0-1,-1 0 1,0-1 0,1 1 0,3 3 0,1 6 86,-4-9-87,-1 0 0,1 0 1,0 1-1,0-1 0,0-1 1,0 1-1,0 0 1,0-1-1,1 1 0,0-1 1,-1 1-1,1-1 0,0 0 1,0 0-1,0-1 1,6 4-1,30 0 409,-6 3-117,-4-13-22,-23 3-243,0 1 0,0 0 0,10-1 0,-10 2 18,0 0 0,0-1 0,0 1 0,13-5 1,-17 5-66,0-1 0,0 0 0,0 0-1,0 0 1,0 0 0,0 0 0,0 0 0,0-1 0,0 1 0,-1 0 0,1-1 0,0 0 0,-1 1 0,1-1 0,-1 0 0,2-3 0,1-3 98,-1 1 1,-1-1-1,4-12 1,-5 16-80,0-6-47,0 0 0,0 0 1,-1-1-1,0 1 0,0 0 0,-1 0 0,-1-1 0,0 1 0,0 0 0,-5-10 1,6 17-268,0-1 0,1 1 1,-1-1-1,1 1 0,-1-1 1,1 0-1,0 1 0,1-6 1,0-1-798,-1-8-852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3:43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0 5056,'0'0'1888,"0"0"-1472,31 16-128,-31-1 1696,16 1-1152,-1 31 704,1-1-864,15 32 224,-15-15-512,-16 15 512,0-16-512,-32 0 576,17-15-545,-16 0 225,0-16-384,-32-16-2687,16 17 1311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3:43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 3392,'0'-44'1915,"0"44"-1900,0-1 1,0 1-1,0 0 1,0 0-1,0 0 1,0 0-1,0 0 1,0 0-1,0 0 1,0 0-1,0 0 1,0 0-1,0-1 1,0 1-1,0 0 1,0 0 0,0 0-1,0 0 1,0 0-1,0 0 1,0 0-1,0 0 1,0 0-1,0 0 1,0 0-1,0 0 1,0-1-1,0 1 1,0 0-1,0 0 1,0 0 0,1 0-1,-1 0 1,0 0-1,0 0 1,0 0-1,0 0 1,0 0-1,0 0 1,0 0-1,0 0 1,0 0-1,0 0 1,0 0-1,1 0 1,-1 0-1,0 0 1,0 0 0,0 0-1,0 0 1,0 0-1,0 0 1,0 0-1,0 0 1,0 0-1,1 0 1,2 0 216,-1 0-71,0 0 1,0 0 0,0 0 0,0 0 0,0 0 0,0 0 0,0 1 0,0-1 0,3 2-1,-2 2-74,0 1-1,-1 1 1,1-1-1,1 6 0,1 17 261,-1-13-218,-1-1 0,0 1 0,-1 0 0,-1 22 0,6 55 244,2 29 76,-9-102-303,1 0 1,0 0 0,2 0-1,0-1 1,1 1 0,1-1-1,9 23 1,4 8 920,-17-48-1038,-1 0 0,1 0 0,0 0 0,0 0 0,-1 0 0,1 0 0,0 0 0,0-1 0,0 1 0,0 0 0,0-1 0,0 1 0,0-1 0,0 1 0,0-1 0,0 1 0,0-1 0,2 1 0,20 1 484,-23-2-511,3 0 45,1-1 0,0 1 0,-1-1 0,1 1-1,-1-1 1,1 0 0,-1 0 0,1-1 0,-1 1 0,0-1-1,0 1 1,0-1 0,0 0 0,0-1 0,0 1 0,0 0-1,3-4 1,2-4 20,-1 1-1,0-1 1,10-19 0,-4 6 103,25-31 48,-21 31-82,16-28 1,-8-2-13,-17 36-55,0-1 0,19-29 0,21-15 401,10-16 430,-45 60-884,-12 17-76,-1 0 1,0 0-1,1 0 0,-1 0 0,1 1 1,-1-1-1,1 0 0,-1 0 0,1 0 0,0 1 1,-1-1-1,1 0 0,0 1 0,0-1 1,-1 0-1,1 1 0,0-1 0,0 1 0,0-1 1,0 1-1,0 0 0,-1-1 0,1 1 1,0 0-1,0 0 0,0 0 0,0-1 1,0 1-1,0 0 0,0 0 0,0 0 0,0 1 1,0-1-1,2 0 0,2 0-429,11 0-3026,-1 0 1009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34:10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2 2080,'0'0'667,"6"0"-411,-3 0-219,0-1 27,-1 1 0,1 0 0,0 0 0,0 0 0,0 0 0,0 0 0,-1 0 0,1 1 0,0 0 0,5 1 0,-8 0 111,1 1 1,0 0-1,0 0 1,-1-1-1,0 1 0,1 0 1,-1 0-1,0-1 1,-1 1-1,1 4 1,-1 3 358,1 5 97,1-11-566,-1 0 0,0 0 1,0 0-1,0 0 0,-1 0 1,1 1-1,-1-1 0,0 0 1,0 0-1,-1-1 0,1 1 0,-1 0 1,0 0-1,-3 5 0,-15 28-43,16-28 23,0 0 1,0 0-1,-11 13 0,2-14 104,11-6-135,1 0-1,-1 0 1,1 1-1,0-1 1,0 0-1,0 1 1,-1 2-1,2-3-14,-1 1-1,0-1 1,0 0-1,0 1 1,0-1-1,-1 0 1,-1 3-1,-4-1-136,7-4 130,-1 1 1,1-1-1,0 0 1,-1 0 0,1 0-1,0 1 1,-1-1-1,1 0 1,0 0 0,-1 1-1,1-1 1,0 0-1,0 1 1,-1-1 0,1 0-1,0 1 1,0-1 0,0 1-1,-1-1 1,1 0-1,0 1 1,0-1 0,0 1-1,0-1 1,0 0-1,0 1 1,0-1 0,0 1-1,0-1 1,0 1-1,3 4-130,10 6 68,0-6 60,-9 1 16,-4-5-3,0-1 1,1 1-1,-1-1 1,0 1-1,0-1 1,1 0-1,-1 1 1,0-1-1,1 0 0,-1 1 1,1-1-1,-1 0 1,0 1-1,1-1 1,-1 0-1,1 0 1,-1 1-1,1-1 1,-1 0-1,1 0 1,-1 0-1,0 0 1,1 0-1,-1 0 1,1 0-1,-1 0 1,1 0-1,-1 0 1,1 0-1,-1 0 1,2 0-1,29 0 40,-15 0-75</inkml:trace>
  <inkml:trace contextRef="#ctx0" brushRef="#br0" timeOffset="1">1 220 3648,'0'0'1344,"0"0"-1024,15 0-128,-15 0 480,16 0-416,15 0-32,-15 16-128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3:44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298 33 4160,'16'-31'1845,"-16"31"-1365,-16 0 1541,2-1-1259,11 1-677,-1-1 0,0 1 0,0 0 0,0 1 0,0-1 0,0 0 0,1 1 0,-1 0 0,0 0-1,-4 2 1,-15 20 118,-13-2-32,33-19-154,0 1 0,1-1 1,-1 1-1,1 0 0,-2 3 1,-5 6 64,-28 32 334,21-12-221,6-12-118,9-16-65,-10 16 53,1 1 0,1 1-1,1 0 1,-10 42 0,9-18 79,-10 67 230,18-110-363,-1 18 75,1-1-1,0 1 0,1 0 0,5 28 0,-3-38 21,1-1-1,8 20 1,-1-6 14,-8-17-88,4 7 27,19 15-16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3:44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16 3904,'0'-13'1253,"1"11"-932,6 1-151,47 1 1632,-49 1-1616,0 1 0,-1-1 0,1 1 0,0 0-1,-1 0 1,0 0 0,1 1 0,-1 0-1,0-1 1,0 1 0,4 5 0,-7-7-160,0 0 1,-1 0-1,1 0 1,0 0 0,-1 0-1,0 0 1,1-1-1,-1 1 1,1 0-1,-1 0 1,0 2 0,2 3 75,0-1-67,0 0-1,0 1 1,-1-1 0,1 1-1,-2-1 1,1 1 0,0 0-1,-1-1 1,0 1 0,0 0-1,-1-1 1,0 1 0,0 0-1,0-1 1,-1 1 0,1-1-1,-5 10 1,-5 9 137,0 0 1,-24 36-1,27-48-104,-1 0 0,0-1 0,0 0-1,-1-1 1,0 0 0,-21 16 0,23-22-31,7-3-34,0-1 1,-1 1 0,1-1 0,0 1-1,0-1 1,0 1 0,0 0-1,0 0 1,0-1 0,0 1 0,0 0-1,0 0 1,0 0 0,1 0-1,-1 0 1,0 0 0,1 1 0,-1-1-1,0 0 1,1 0 0,0 0-1,-1 1 1,1-1 0,0 0 0,-1 3-1,1 11-61,3-15 100,13 1 68,54-3 179,-62 1-408,-1 1 1,1-2-1,-1 1 0,1-1 1,-1 0-1,10-4 0,6-7-2627,-19 12 2346,0 0 0,1 1 0,-1-1 0,8 1 0</inkml:trace>
  <inkml:trace contextRef="#ctx0" brushRef="#br0" timeOffset="0.5">1 141 5312,'0'0'1952,"0"0"-1504,0 0-128,15 0 1312,1 0-960,-1 0 64,32 0-416,-16 0-224,0 0-64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3:45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1 4896,'0'46'1824,"0"-46"-1440,-16 63-96,16-48 640,0 16-576,-15-15 64,-1 15-256,1-15 320,-16-1-256,15 1-832,-15-16 352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3:45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16 3904,'-13'-13'1253,"10"10"-762,3 3-225,0 0 49,0 0-176,0 0-166,0 0 11,0 0 85,0 0 91,0 3 299,0 7-91,0-7 101,0-1-159,0 0-269,0 0 1,0 0-1,0 0 1,0 0-1,0 0 1,-1 0-1,1 0 0,-1 0 1,0 0-1,1 0 1,-1 0-1,0-1 1,-1 3-1,1-2-3,-1 0 1,1 0-1,1 0 0,-1 1 0,0-1 1,0 0-1,1 0 0,-1 1 0,1-1 0,0 0 1,-1 1-1,2 4 0,-2 1 121,0 0 1,-1 0-1,0-1 0,-3 12 0,-3 6 170,3-10-185,4-12-109,-1 0 1,1 0 0,0 0-1,1 0 1,-1 1-1,0-1 1,1 0 0,-1 6-1,1 12 60,-1-15-78,1 0-1,-1 0 1,1 1-1,1-1 1,-1 0-1,1 0 1,0 0-1,1 0 1,-1 0-1,1-1 1,0 1-1,6 11 1,8 6 159,-15-22-139,0 1 1,0-1-1,1 0 1,-1 0-1,1 0 1,-1 0-1,1 0 1,-1 0-1,1 0 1,2 1-1,-3-2-22,0 0 0,0 0-1,0 0 1,0 0 0,0 0 0,0 0-1,0 0 1,0-1 0,0 1-1,0 0 1,2-1 0,0-1 10,1 1-1,-1 0 1,0 1 0,1-1 0,-1 1 0,7-1-1,-8 1-25,0 0 0,0-1 0,0 1 0,0-1 0,0 1-1,0-1 1,0 0 0,0 0 0,0 0 0,0 0 0,0 0 0,-1 0-1,3-2 1,19-21 53,-15 16-13,-2 2-18,0-1 1,0 0-1,-1 0 0,7-12 1,2-3 26,-10 14-24,0 0 0,-1-1 1,0 0-1,0 1 1,1-11-1,4-8-85,-6 12-51,-2 14 108,0 1-1,0 0 1,0 0 0,0 0-1,0 0 1,0 0 0,0 0 0,0 0-1,0 0 1,0 0 0,0 0-1,0-1 1,0 1 0,0 0-1,0 0 1,0 0 0,0 0-1,0 0 1,0 0 0,0 0 0,0 0-1,0 0 1,0 0 0,0 0-1,0-1 1,0 1 0,0 0-1,1 0 1,-1 0 0,0 0 0,0 0-1,0 0 1,0 0 0,0 0-1,0 0 1,0 0 0,0 0-1,0 0 1,0 0 0,0 0 0,0 0-1,1 0 1,-1 0 0,0 0-1,0 0 1,0 0 0,0 0-1,0 0 1,0 0 0,0 0-1,0 0 1,0 0 0,0 0 0,1 0-1,-1 0 1,0 0 0,10 0-76,-10 0 84,0 0 1,1 0-1,-1 0 0,0 0 1,0 0-1,0 0 1,0 0-1,0 0 1,1 0-1,-1 0 1,0 0-1,0 0 0,0 0 1,0 0-1,0 0 1,0 1-1,0-1 1,1 0-1,-1 0 1,0 0-1,0 0 0,0 0 1,0 0-1,0 0 1,0 0-1,0 1 1,0-1-1,0 0 1,0 0-1,0 0 0,1 0 1,-1 0-1,0 0 1,0 1-1,0-1 1,0 0-1,0 0 1,0 0-1,0 0 0,0 0 1,0 0-1,0 1 1,0-1-1,0 0 1,-1 0-1,1 0 1,0 0-1,0 0 0,0 0 1,0 1-1,0-1 1,0 0-1,0 0 1,1 9 31,0 0 1,1-1-1,0 1 0,1-1 1,4 10-1,5 22 28,-9-23 54,-2-13-84,-1 0-1,1 0 0,0 0 1,0 0-1,0 0 1,1 0-1,-1 0 0,1-1 1,0 1-1,4 5 1,27 27 338,-22-25-195,-9-9-137,0-1 0,0 1 0,-1-1 1,1 1-1,0-1 0,0 0 0,1 0 0,-1 0 1,0 0-1,0 0 0,0 0 0,1-1 0,-1 1 0,0-1 1,1 1-1,-1-1 0,1 0 0,-1 0 0,0 0 0,1 0 1,2-1-1,9 1 212,-13 0-238,1 0-1,-1 0 1,0 0 0,0 0 0,0 0-1,0 0 1,0 0 0,1-1 0,-1 1-1,0 0 1,0-1 0,0 1 0,0-1-1,0 1 1,0-1 0,0 1 0,0-1-1,0 0 1,0 1 0,0-1 0,-1 0-1,1 0 1,0 0 0,0 0 0,-1 0-1,1 0 1,0 0 0,-1 0 0,1 0-1,-1 0 1,0 0 0,1 0 0,-1 0-1,1-2 1,12-24 273,-10 24-241,-1-1 0,-1 1 0,1-1 0,0 1 0,-1-1 0,0 0 0,0 0 0,1-7-1,-1-34 222,-1 21-99,-1 2-161,-6-30 1,4 30-138,-2-32 0,5 20-1310,0 18 592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3:45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0 5152,'42'34'2573,"-25"-21"-2336,20 20 1047,-19-14-632,-5-4-366,-1 0 0,0 2-1,-1-1 1,-1 1-1,0 1 1,-1 0 0,-1 0-1,8 30 1,-6-11 11,-2 0 0,5 58 0,-11-79-198,-1 0 1,-1 0 0,-1 0 0,0 0 0,-1 0 0,-1 0 0,-5 18-1,4-23 15,0 0 0,-1-1-1,0 0 1,0 0-1,-1 0 1,-1-1-1,1 1 1,-1-2-1,-1 1 1,-16 14 0,14-14 4,-1-1 1,0 0 0,-17 9-1,-32 6 277,9 3-555,-38 5-3451,71-28-1013,2-3 1382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3:46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5408,'16'0'1984,"-16"0"-1536,31 0-128,-16 0 2560,1 0-1632,0 0 992,15 0-1312,0 0 95,-16 0-607,17 0-224,-1 16-128,-16-16 768,17 0-448,-17 0-5279,1 15 2623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3:46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6304,'0'15'2336,"0"-15"-1824,47 32-128,-32-32 1408,16 0-1056,16 0 0,0 0-480,0 0 320,15-16-320,0 0-7232,16 16 3776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3:46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 18 4992,'0'0'1589,"-3"-3"-960,-7-7-122,9 10-434,1-1-1,-1 1 0,1-1 1,-1 1-1,1 0 1,-1-1-1,0 1 1,1 0-1,-1 0 1,1-1-1,-1 1 0,0 0 1,1 0-1,-1 0 1,0 0-1,1 0 1,-1 0-1,0 0 1,1 0-1,-1 0 0,0 0 1,1 1-1,-2-1 1,0 0 220,0 0-183,1 0 1,-1 1-1,0-1 1,1 0-1,-1 1 0,0-1 1,1 1-1,-1-1 0,1 1 1,-1-1-1,1 1 1,0 0-1,-1 0 0,1 0 1,-2 1-1,-5 4 87,-12 5 133,15-9-266,-1 1 0,1 0 0,0 0 0,0 0 0,-9 8 0,3 3 155,0 0 0,-14 23 0,10-13-113,13-22-95,-4 6 5,1 0 0,0 0 0,0 0 0,1 1 0,0 0 0,1-1 0,0 1 0,-4 18 0,5-14 67,1-1 1,1 1-1,0 0 1,1 0-1,0 0 1,1 0-1,1 0 1,6 19 0,-8-29-51,1 0 0,0 0 0,0 0 1,0 0-1,0 0 0,0 0 0,1 0 1,-1-1-1,1 1 0,-1-1 0,1 0 0,0 0 1,0 0-1,0 0 0,0-1 0,1 1 1,-1-1-1,0 1 0,1-1 0,-1 0 1,1-1-1,4 2 0,3-1 41,1 0 1,0-1-1,-1 0 1,1 0-1,19-4 0,-23 2 5,0 0-1,1 0 1,-1-1 0,0 0-1,10-5 1,-13 5-15,-1 0 0,1 1 1,-1-1-1,0-1 0,0 1 0,0-1 1,-1 1-1,1-1 0,-1 0 1,4-6-1,14-34 133,-18 38-182,1-1-9,-1 0 1,1 1-1,-1-1 0,-1-1 1,0 1-1,0 0 1,0-1-1,-1 1 1,0-1-1,0-7 0,-1 4-16,1 2 14,-1 0-1,0 0 0,-1 0 0,0 0 0,0 0 0,-1 0 0,0 0 1,0 1-1,-5-11 0,-5 0-204,9 16 57,1 0 0,0-1 0,0 1-1,0 0 1,0-1 0,1 1 0,-1-1 0,1 0-1,-1-5 1,2 6-538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3:51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33 1888,'-15'-16'859,"15"15"-779,0 0 1,0 0-1,0 0 1,0 0-1,0 0 0,0 0 1,0 0-1,0 0 1,0 0-1,0-2 1,0 3-72,0 0 1,0 0-1,0 0 1,0 0-1,0 0 1,0 0-1,0 0 0,0 0 1,0 0-1,0 0 1,0-1-1,0 1 1,0 0-1,0 0 1,0 0-1,0 0 1,0 0-1,0 0 0,0 0 1,0 0-1,0 0 1,0 0-1,0 0 1,-1-1-1,1 1 1,0 0-1,0 0 0,0 0 1,0 0-1,0 0 1,0 0-1,0 0 1,0 0-1,0 0 1,0 0-1,0 0 1,0 0-1,0 0 0,-1 0 1,1 0-1,0 0 1,0 0-1,0 0 1,0 0-1,0 0 1,0 0-1,0 0 0,0 0 1,0 0-1,0 0 1,0 0-1,-1 0 1,1 0-1,0 0 1,0 0-1,0 0 1,-1 0 160,0-1 1,0 1 0,0 0-1,0 0 1,0 0 0,0 0-1,0 0 1,-1 0-1,1 0 1,-1 1 0,-1 12 437,0-11-535,-4 4 40,6-3-79,0-1-1,1 1 0,-1 1 1,1-1-1,0 0 0,0 6 1,-2 21 84,-1-20-93,-2 11 14,10 0-10,-2-11-15,-2-3-11,1-1 0,-1 0 0,2 1 0,-1-1 0,1 0 0,0 0-1,0 0 1,0-1 0,1 1 0,7 8 0,-9-12 9,1 0 0,-1 0-1,0 0 1,1-1 0,-1 1-1,1-1 1,-1 0 0,1 0-1,0 0 1,-1 0 0,1 0 0,0 0-1,5 0 1,3-1 92,-1 0 1,0 0-1,17-3 0,40-7 115,-43 8-168,22-4-1,43-18-60,209-43 58,38-6-331,-298 66 182,1 1 0,-1 3 1,68 1-1,-70 2 61,-19 0 86,1 0-1,0 2 0,0 0 1,-1 1-1,19 6 0,53 9 135,-9-3-50,-63-10 25,-11-3-73,1 0 0,0-1 0,-1 1 0,11-1 0,-14-1-41,0 0-1,1 1 1,-1-1-1,0 1 0,0-1 1,1 1-1,-1 0 1,6 3-1,-8-4-26,0 1-1,0-1 0,0 1 0,-1-1 1,1 1-1,0 0 0,0-1 1,0 1-1,-1 0 0,1 0 0,0-1 1,-1 1-1,1 0 0,-1 0 0,1 0 1,-1 0-1,1 0 0,-1 0 0,0 0 1,0 0-1,1 0 0,-1 0 0,0 2 1,0-3-12,0 0 0,0 0 1,0 0-1,0 0 0,0 0 1,0 0-1,0 1 0,0-1 1,0 0-1,0 0 0,0 0 1,0 0-1,0 0 0,0 0 1,0 0-1,0 0 0,0 0 1,0 0-1,0 1 0,0-1 1,0 0-1,0 0 1,0 0-1,0 0 0,0 0 1,0 0-1,0 0 0,0 0 1,0 0-1,0 0 0,0 0 1,0 0-1,0 0 0,-1 0 1,1 0-1,0 1 0,0-1 1,0 0-1,0 0 0,0 0 1,0 0-1,0 0 0,0 0 1,0 0-1,0 0 0,0 0 1,-1 0-1,1 0 0,0 0 1,0 0-1,0 0 0,0 0 1,0 0-1,0 0 0,0 0 1,0-1-1,-3 2-6,0 0 0,0 0 1,1 0-1,-1 0 0,0 1 0,1-1 0,-1 1 0,1-1 1,0 1-1,0 0 0,-1 0 0,1 0 0,0 0 0,-1 2 1,-1 0-36,4-4 37,-1 0 0,1 1 0,0-1 1,0 0-1,-1 0 0,1 0 0,0 1 0,0-1 0,0 0 0,-1 1 0,1-1 1,0 0-1,0 0 0,0 1 0,0-1 0,-1 0 0,1 1 0,0-1 0,0 0 0,0 1 1,0-1-1,0 0 0,0 1 0,0-1 0,0 0 0,0 1 0,0-1 0,0 0 1,0 1-1,0-1 0,0 0 0,1 1 0,-1-1 0,0 0 0,0 0 0,0 1 1,0-1-1,1 1 0,-2 0-10,1-9-58,0 6 65,7 2 159,-2 1-184,-1-1-1,0 0 1,1 0-1,-1 0 0,1-1 1,-1 1-1,8-3 0,-6 1-9,-4 1 20,1 0-1,0 0 1,-1 0 0,1 0 0,0 1 0,3-1 0,28 9-145,-24-7 65,0 0-1,15 0 1,24 1-63,80 14 264,-99-13-3,143 7 423,-63-10-289,206-3 144,-18-28-97,-71 5 220,-200 24-409,-12 2 28,26-6 0,-22 1 104,23-10 1,-28 10-80,0 0 0,19-4 0,-27 9-13,0-1-1,0-1 1,0 1-1,0-1 1,0 0-1,10-5 1,-11 4-46,4-2 77,-9 5-164,0 0 0,1 0-1,-1 0 1,0-1 0,0 1 0,0 0 0,0 0-1,0 0 1,0-1 0,0 1 0,0 0 0,0 0-1,0-1 1,0 1 0,0 0 0,0 0 0,0-1 0,0 1-1,0 0 1,0 0 0,0 0 0,0-1 0,0 1-1,0 0 1,0 0 0,0-1 0,0 1 0,0 0-1,0 0 1,-1 0 0,1-1 0,0 1 0,0 0-1,0 0 1,0 0 0,-1 0 0,1 0 0,0-1-1,0 1 1,-11-2-861,9 2 214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4:05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94 2720,'18'-36'1237,"-8"13"-959,-9 21-231,-1 1-16,0 0 1,0 0 0,0 1 0,0-1 0,1 0 0,-1 1 0,0-1 0,0 0 0,1 1 0,-1-1-1,0 0 1,0 1 0,1-1 0,-1 1 0,1-1 0,-1 0 0,1 1 0,-1-1 0,1 1-1,-1 0 1,1-1 0,-1 1 0,1-1 0,0 1 0,-1 0 0,2-1 0,5-2 153,6-8 460,-13 11-627,0 0 1,1-1-1,-1 1 0,0 0 0,1 0 0,-1-1 0,1 1 1,-1 0-1,0 0 0,1 0 0,-1 0 0,1-1 1,-1 1-1,1 0 0,-1 0 0,1 0 0,-1 0 1,1 0-1,-1 0 0,0 0 0,1 0 0,-1 0 0,1 0 1,-1 0-1,1 1 0,-1-1 0,1 0 0,-1 0 1,0 0-1,1 1 0,-1-1 0,1 0 0,-1 0 1,0 1-1,1-1 0,-1 0-17,5 16 154,24 62 282,20 106 294,24 47-123,-58-177-117,-12-39-287,1-1 1,10 26-1,5-13 240,-12-18-286,-3-3 2,1 0-1,-1 0 1,1-1-1,0 1 1,1-1-1,-1 0 1,1-1-1,0 1 1,0-1-1,7 4 1,-12-8-138,0 0 0,-1 1 1,1-1-1,0 0 0,-1 0 0,1 0 0,0 1 1,-1-1-1,1 0 0,0 0 0,-1 0 1,1 0-1,0 0 0,0 0 0,-1-1 0,1 1 1,0 0-1,-1 0 0,1 0 0,0-1 0,1 1 1,12-13 262,-11 10-238,5-7 92,0 0 0,0-1-1,-1 1 1,9-21-1,12-19 92,36-67-62,-52 94-155,3-14-9,-13 29 11,1 0 0,0 0 0,1 1 0,0-1-1,0 1 1,0 0 0,9-10 0,10-4 65,-17 4-24,-4 9-27,4-6 20,-5 13-41,0 0 0,0-1 1,-1 1-1,1 0 0,0-1 0,-1 1 0,0-1 0,1 1 0,-1-1 1,0 1-1,1-1 0,-1-1 0,0-4 2,-1 6-7,1 0 0,0 0 0,0 1 0,0-1 0,0 0 1,0 0-1,0 0 0,0 0 0,0 0 0,0 0 0,0 0 0,1 0 1,-1 0-1,0 0 0,1 0 0,-1 1 0,0-1 0,1 0 0,-1 0 0,1 0 1,-1 1-1,1-1 0,0 0 0,-1 1 0,1-1 0,0 0 0,-1 1 1,1-1-1,0 1 0,0-1 0,0 1 0,-1-1 0,1 1 0,0 0 0,1-1 1,1 0-75,5-5 29,2-5-715,14-10-1733,-23 20 2361,0 1-1,0-1 1,0 1 0,0-1 0,0 1 0,0-1 0,0 1 0,0 0-1,1-1 1,-1 1 0,0 0 0,0 0 0,3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33:03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13 141 2144,'-12'0'725,"21"0"499,28 0-26,-6 1-1076,-19 0-89,1-1 0,-1 0 0,0-1 0,17-3 0,109-22-49,-119 24 33,-12 1-2,0 0 0,1-1 1,-1 1-1,0-1 0,0 0 0,9-5 0,-8 4 12,0 0-1,1 0 1,9-2 0,-12 4 8,1-1 1,-1 0-1,0 0 1,0 0 0,10-6-1,3-5 264,-15 11-231,-3 1-54,0 1 0,-1 0 0,1 0 0,0-1 0,-1 1 0,1 0 0,-1-1 0,1 1 0,-1-1 0,1 1 0,-1 0 0,1-1 0,-1 0 0,1 1 0,-1-1 0,1 1 0,-1-1 0,0 1 0,1-1 0,-1 0 0,0 0 0,3-4 36,7-8 84,-7 10 20,-3 1-84,-1-2-95,1 4 26,0-1-1,0 1 1,0 0 0,0 0 0,0 0 0,0-1-1,0 1 1,0 0 0,0 0 0,0-1 0,0 1-1,0 0 1,0 0 0,0 0 0,0-1-1,0 1 1,0 0 0,0 0 0,0 0 0,0-1-1,0 1 1,1 0 0,-1 0 0,0 0 0,0 0-1,0-1 1,0 1 0,0 0 0,1 0 0,-1 0-1,0 0 1,0 0 0,0-1 0,0 1 0,1 0-1,-1 0 1,0 0 0,0 0 0,29-2-354,-28 2 359,-1 0 0,1 0 1,-1 0-1,1 0 0,0 0 0,-1 0 0,1 0 0,-1 0 0,1 0 0,0 1 1,-1-1-1,1 0 0,-1 0 0,1 1 0,-1-1 0,1 0 0,-1 1 0,1-1 1,-1 0-1,1 1 0,-1-1 0,0 1 0,1-1 0,-1 1 0,1-1 0,-1 1 1,0-1-1,0 1 0,1 0 0,-1-1 0,0 2 0,1 23 310,-1-12-289,0-9-11,0 0 1,-1 0-1,1 0 0,-1 1 1,0-1-1,0 0 0,0 0 1,0-1-1,-1 1 1,1 0-1,-1 0 0,0-1 1,-4 6-1,-1 0 22,1 0 1,-1 0-1,2 1 0,-1 0 0,-7 21 0,-1 8-10,3-7-7,-8 34 0,14-34-11,-1-17 23,5-12-17,0 0-1,-1 1 0,2-1 0,-1 0 0,0 1 1,1-1-1,-1 5 0,1-7 9,0 0-1,0 0 1,0 0-1,0 1 1,0-1-1,0 0 1,0 0 0,0 0-1,1 0 1,-1 0-1,1 0 1,-1 0-1,1 1 1,-1-2-12,1 0 0,-1 1-1,1-1 1,-1 0 0,1 0 0,-1 1 0,1-1 0,-1 0-1,1 0 1,-1 0 0,1 0 0,-1 0 0,1 1 0,-1-1-1,1 0 1,-1 0 0,1 0 0,0-1 0,4-1 94,14-15-49,0 1-1,24-15 0,-2 1-70,19-14-338,-59 43 331,0 0 0,0 0 0,0 0 0,1 1 0,-1-1 0,0 0 0,0 1 0,1-1 0,-1 1 0,1-1 0,-1 1 0,0-1 0,1 1 0,-1 0 0,1 0 0,-1 0 0,1 0 0,-1 0 0,1 0 0,-1 0 0,0 0 0,1 1 0,-1-1 0,1 0 0,-1 1 0,0-1 0,1 1 0,-1 0 0,0-1 0,1 1-1,-1 0 1,0 0 0,2 1 0,-1 0 2,0 0 0,0-1-1,0 1 1,-1 0-1,1 0 1,0 0 0,-1 1-1,1-1 1,-1 0-1,0 1 1,1 2-1,8 26 103,-9-27-55,0 3 32,0 0 0,0 1 0,-1 13 0,2 8 190,8-5 6,-8-8-48,-3-14-233,1 1 0,0-1 0,0 1 0,0-1 0,1 0 0,-1 1 0,1-1 0,-1 0 0,3 5 0,7 8-2183,-7 1 560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34:10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32 3904,'-13'13'1253,"13"-12"-1225,-1-1 0,1 1-1,-1-1 1,1 1 0,0-1 0,-1 1 0,1 0-1,0-1 1,0 1 0,0 0 0,-1-1-1,1 1 1,0 0 0,0-1 0,0 1-1,0 0 1,0-1 0,0 1 0,0 0 0,0-1-1,0 1 1,1-1 0,-1 2 0,0 0 78,0 42 897,3-38-763,-1-4-202,0 0 0,0 1 0,0-1 0,1 0-1,-1 0 1,1 0 0,-1 0 0,1-1 0,0 1 0,0-1 0,-1 1 0,1-1-1,0 0 1,0 0 0,0-1 0,1 1 0,-1 0 0,0-1 0,6 0-1,6 1 47,5-2-39,-19 0-34,0 1 1,0-1-1,0 0 0,0 1 1,0-1-1,0 0 0,0 0 0,0 0 1,0 1-1,-1-1 0,1 0 1,0 0-1,-1 0 0,1 0 0,0-2 1,7-10 95,-6 9-70,0 1-1,0-1 1,0 1-1,0-1 1,0 0 0,-1 0-1,1-4 1,-6-4 46,3 11-78,1-1 1,-1 0 0,0 1-1,0-1 1,1 1-1,-1-1 1,1 0-1,0 0 1,-1-2-1,1 3-13,0 0 0,0 1 0,0-1 0,0 0 0,0 1-1,0-1 1,0 0 0,0 1 0,0-1 0,-1 0 0,1 1 0,0-1-1,-1 1 1,1-1 0,0 0 0,-1 1 0,1-1 0,0 1-1,-1-1 1,1 1 0,-1-1 0,1 1 0,-1-1 0,1 1 0,-2-1-1,2 1-8,-1-1 0,1 1 0,-1 0 0,1-1 0,-1 1 0,1-1 0,-1 1 0,1-1 0,-1 1 0,1-1 0,0 1-1,-1-1 1,1 0 0,0 1 0,-1-1 0,1 0 0,0 1 0,0-1 0,0 0 0,0 1 0,-1-1 0,1 0 0,0 1 0,0-1 0,1 0-1,-1-15-328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4:05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329 0 4224,'0'0'1365,"0"0"-826,-3 0-198,0 0-230,-1 1 0,1-1 1,0 1-1,-1 0 0,1 0 0,0 0 0,-1 1 0,1-1 0,0 1 0,0 0 1,0 0-1,0 0 0,-2 2 0,-9 8 127,-16 18-1,12-11-119,8-8-67,-1 0-1,2 1 0,0 0 1,0 1-1,1 0 0,-11 24 0,-15 35 366,-7-2-85,33-53-220,2 0 0,0 0 0,-6 26 0,-5 54 183,16-93-285,-6 40 159,2 0 1,2 0-1,2 1 1,4 46-1,-1-80-96,-1 0-1,1 0 1,1 0-1,0 0 1,0-1-1,1 1 1,1-1-1,0 0 1,12 18-1,-2-2 59,-11-17-307,1-1 1,1 0 0,-1 0-1,9 9 1,-11-14 75,1 0-1,0-1 1,0 1-1,0-1 1,5 3 0,-9-5 96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4:05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16 3712,'26'-13'1221,"-26"12"-1206,1 1 0,-1 0 0,0 0 0,1 0 0,-1-1 0,0 1 0,1 0 0,-1 0 0,0 0 0,1 0 0,-1 0 0,0 0 0,1 0 0,-1 0 0,0 0 0,1 0 0,-1 0 0,0 0 0,1 0 0,-1 0-1,0 0 1,1 0 0,-1 0 0,0 0 0,1 0 0,-1 0 0,0 1 0,1-1 0,-1 0 0,1 1 0,14 5 192,-11-5-87,0 0 0,0 1 0,0 0-1,-1-1 1,1 1 0,0 0 0,-1 1 0,1-1 0,-1 1 0,0-1 0,0 1 0,0 0 0,0 0 0,3 5-1,-3-1 90,0 1-1,0 0 1,2 12-1,-4-16-146,0-1-25,0 0-1,-1 1 0,0-1 0,0 1 0,0-1 0,0 1 0,0-1 0,-1 1 1,0-1-1,1 0 0,-1 1 0,0-1 0,-3 5 0,-5 23 328,7-25-284,-1 1 1,0 0-1,0-1 1,0 1-1,0-1 1,-1 0-1,0 0 1,-1-1-1,1 1 1,-6 4-1,-40 50 688,43-53-528,-1-1-1,-16 9 1,-7 6 44,30-19-285,1-1 0,-1 0 0,0 0 0,1 0 0,-1 1 0,1-1 0,-1 0 0,1 1 0,0-1 0,-1 0 0,1 1 0,0-1 0,0 0 0,0 1 0,0-1 0,0 1 0,1 1 0,-1 0-45,0-3 44,0 0 0,0 0 0,0 1 1,0-1-1,0 0 0,0 0 0,0 0 0,0 0 1,0 0-1,0 0 0,0 1 0,0-1 1,0 0-1,0 0 0,0 0 0,0 0 0,1 0 1,-1 0-1,0 0 0,0 1 0,0-1 1,0 0-1,0 0 0,0 0 0,0 0 0,0 0 1,1 0-1,-1 0 0,0 0 0,0 0 1,0 0-1,0 0 0,0 0 0,1 0 0,-1 0 1,0 0-1,0 0 0,0 0 0,0 0 1,0 0-1,0 0 0,1 0 0,-1 0 0,0 0 1,0 0-1,0 0 0,0 0 0,0 0 1,0 0-1,1 0 0,-1 0 0,0 0 0,0 0 1,47 0-133,-40 0 209,0-1 0,0 1-1,0-1 1,-1 0 0,1-1-1,0 0 1,-1 0 0,13-5-1,-7 2-131,1 0-1,23-5 1,-7 1-2075,-10 7 490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4:06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0 5312,'-47'0'1952,"47"0"-1504,0 0-128,16 0 736,-16 0-640,31 0 256,-15 0-384,30 0 96,-14 16-224,14-16-64,1 0-64,0 15-5600,-1-15 3040</inkml:trace>
  <inkml:trace contextRef="#ctx0" brushRef="#br0" timeOffset="1">530 62 4160,'0'16'1536,"0"-16"-1216,0 62-64,0-15 1120,0-16-800,-16 31 352,16-15-576,0 0 224,-15 0-320,-1-1 416,16-14-384,-15-17-480,-1 16 96,1-31-4736,15 16 2656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4:06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5568,'31'0'2048,"-31"0"-1568,47 0-160,-16 15 192,-16-15-352,32 16 128,-16-16-160,0 15 416,16-15-288,-16 16 96,0-16-224,1 0 224,-17 0-224,1-16-1728,-1 16 864,-15 0-3456,0 0 2336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4:06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1 3328,'-13'13'1061,"11"-11"-634,-1 1-75,-8 15 673,9-14-779,0 0 0,-1 0 1,1 0-1,-6 6 0,2-4-44,1 1 0,0 0 1,0 0-1,1 0 0,0 0 0,0 0 1,-3 11-1,1-2 99,1 0 1,-4 26-1,4 2 67,-6-7-64,6 7-21,5-42-260,-2 8 173,1 0 0,0 0 0,0 16 0,1-23-197,1 0 1,-1 1-1,1-1 1,0 1-1,0-1 1,0 0-1,0 0 1,1 0 0,-1 0-1,1 0 1,0 0-1,0 0 1,0 0-1,4 4 1,-4-6-28,-1 1 0,0-1 0,0 0-1,1 1 1,-1-1 0,1 0 0,-1 0 0,1 0 0,-1 0 0,1-1-1,0 1 1,-1 0 0,1-1 0,0 1 0,0-1 0,-1 1 0,1-1 0,0 0-1,0 0 1,0 0 0,-1 0 0,1 0 0,0 0 0,0 0 0,0-1-1,-1 1 1,1-1 0,2 0 0,5-2-688,1-1 1,-1-1-1,0 0 0,13-9 0,10-15-1054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4:07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312 1 3392,'0'0'1088,"5"2"-651,1 1-199,0 0 0,-1 1 0,1-1 0,-1 1-1,0 0 1,0 1 0,-1-1 0,1 1 0,5 7 0,12 19 938,-9-12-740,0 1 1,14 30-1,-14-22-246,-2 1 0,10 38 1,-18-48-67,-1 1 0,-1-1 0,0 1 0,-1-1 0,-5 28 0,5-45-111,-3 21 167,-1 1-1,-1-1 1,-1 1-1,-1-2 1,-12 28-1,12-35-98,-1 0 1,-1-1-1,-1 1 0,1-2 0,-2 0 0,0 0 1,-1 0-1,-17 14 0,-5 1 150,-67 41 0,33-24 11,-26 18-274,63-48-2549,13-12 661</inkml:trace>
  <inkml:trace contextRef="#ctx0" brushRef="#br0" timeOffset="1">1060 328 4896,'15'16'1824,"-15"-16"-1440,32 0-96,-1 0 1280,-16 0-928,16 0 0,1-16-384,-1 16 128,16 0-256,-16 0 32,0 0-96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4:07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16 4736,'-16'16'1760,"16"-16"-1376,31-16-96,-15 16 1952,-1 0-1280,1 0 320,15 0-768,0-15-64,1 15-256,-1 0 320,0 0-288,0 0-1536,-15 0 736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4:11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717 229 3072,'1'0'77,"1"0"1,-1 0-1,0 0 0,0 0 1,1 0-1,-1 0 1,0-1-1,0 1 0,1 0 1,-1-1-1,0 1 1,0-1-1,0 1 0,0-1 1,0 0-1,0 1 1,0-1-1,0 0 0,0 0 1,0 0-1,0 0 1,0 0-1,-1 0 0,1 0 1,0 0-1,-1 0 1,1 0-1,-1 0 0,1 0 1,-1 0-1,1 0 1,-1-1-1,0 1 0,1 0 1,-1 0-1,0-1 1,0 1-1,0 0 0,0 0 1,-1-3-1,12-24 1358,-15 17-1038,3 9-353,0 0-1,0 1 0,0-1 1,1 0-1,-1 1 1,1-1-1,-1 0 0,1 0 1,0 0-1,-1-3 0,1 0-16,0 1-1,-1-1 0,0 1 0,0-1 0,0 1 0,0-1 0,-1 1 1,1 0-1,-1-1 0,0 1 0,-1 0 0,1 0 0,-1 1 0,0-1 0,1 0 1,-2 1-1,1 0 0,-4-3 0,1 1-30,0 0-1,0 1 1,-1 0-1,0 0 1,0 1-1,0 0 1,0 0 0,0 0-1,-1 1 1,-9-2-1,-30-1-59,3-3-58,21 13 64,9-2 30,4-1 4,7-2 12,-1 1 0,0-1 0,0 1 0,1 0 0,-1 0 0,1 0 0,-1 1 0,1-1 0,-1 1 0,1 0 0,0 0 0,0 0 0,0 0 0,0 0 0,0 1 0,1 0 0,-4 3 0,0 2-91,1-1 1,0 1-1,1 1 0,0-1 0,0 1 0,1-1 0,-3 13 0,1 3-26,-2 36 1,4-32 83,1-14 47,-9 143 65,11 386 2243,-1-521-2041,-1 1 1,-1 0-1,0-1 1,-2 0 0,-1 0-1,0 0 1,-2-1-1,0 0 1,-2 0-1,-14 22 1,20-36-176,0-1 1,0 1-1,-1-1 0,0-1 1,-1 1-1,1-1 0,-1 1 1,-10 5-1,11-8-56,0 0 1,0 0 0,0-1-1,-1 0 1,1 0-1,0 0 1,-1-1 0,0 0-1,1 0 1,-1 0-1,-7 0 1,8-1-21,1 0 1,-1-1-1,0 1 0,0-1 1,1 0-1,-1 0 0,0-1 1,1 1-1,-1-1 0,1 0 1,0 0-1,0 0 0,-1-1 1,1 0-1,-6-5 0,2 2 7,5 4-67,0 0 1,0 0-1,1 0 1,-1 0 0,-3-5-1,-15-32-1280,17 32 1074,-1 1 0,0 0 0,-10-9 0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4:11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5216,'0'0'1952,"0"0"-1536,16 0-96,-1 0 1312,1 0-960,-1 0 160,16 0-512,1 0 64,-1 16-224,0-16 416,-16 0-320,17 0 32,-1 0-192,-16 0-2176,17 0 1152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4:12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376 94 2240,'0'0'720,"0"0"-448,0 0 139,0 2 847,0 0-1166,-1 0 1,1 0-1,0 0 0,-1-1 0,0 1 0,1 0 0,-1 0 1,0-1-1,0 1 0,0-1 0,0 1 0,0 0 0,0-1 1,0 0-1,-1 1 0,1-1 0,-2 2 0,-29 19 496,21-15-419,3-1-27,-1-1 0,0 0 0,-19 7 0,20-9-70,-2 1 24,0-1 1,-1 0-1,-17 2 0,9-2 15,-4 2-2,13-2-33,-1-1-1,0-1 0,-12 1 1,1-1 15,14-1-94,0 1-1,0-1 1,-1-1 0,-14-2-1,22 2-5,0 0 0,-1 1 1,1-1-1,0 0 0,0 0 0,0 0 0,0 0 0,0 0 0,0 0 0,0 0 0,0 0 0,0 0 0,0-1 0,1 1 0,-1 0 0,0 0 0,1-1 0,-1 1 0,1 0 0,0-1 0,-1 1 0,1-1 0,0 1 1,0 0-1,0-1 0,0 1 0,0-1 0,0 1 0,1-3 0,-1 0-16,2-1-44,6-3 28,-5 4 15,0 0 0,1 0 1,-1 1-1,1 0 0,0-1 1,0 1-1,0 1 0,6-5 1,-3 6-82,0 0 0,0 1 0,0-1 1,10 2-1,-2-1-127,-12 0 265,1 1 0,-1 0 0,0 0 0,1 0 0,-1 0 0,0 0 0,0 1 0,0-1 0,0 1 0,0 0 0,2 2 0,15 7 189,-3-5-44,-13-5-140,0 0 1,0 0-1,-1 1 1,1 0-1,6 4 0,-3-2 15,0-1-1,0 1 0,1-1 0,-1 0 0,1-1 0,14 4 0,-7-3-6,-8-1-5,1-1 0,-1 0-1,0-1 1,1 0 0,8-1 0,11 1 192,-23 0-207,0-1 0,0 1 0,0-1 0,0 0 0,0 0 0,0 0 0,-1-1 0,1 1 0,6-4 0,3 2 115,-13 3-133,0 0 0,0 0 0,0 0 0,0 0 0,0 0 0,0 0 0,0 0 0,0 0 0,0 0 0,1 0 0,-1 0 0,0 0 0,0 0 0,0 0 0,0 0 0,0 0 0,0 0-1,0 0 1,0 0 0,0 0 0,0 0 0,0 0 0,1 0 0,-1 0 0,0 0 0,0 0 0,0 0 0,0 0 0,0 0 0,0 0 0,0 0 0,0 0 0,0 0 0,0-1 0,0 1 0,0 0 0,0 0 0,0 0 0,0 0 0,0 0 0,0 0 0,0 0 0,0 0 0,0 0 0,0 0 0,0-1 0,0 1 0,0 0 0,0 0 0,0 0 0,0 0 0,0 0 0,0 0 0,0 0 0,0 0 0,0 0 0,0-26 399,-2 20-245,-43-38 816,43 41-1125,0 0 0,0 0 0,1 0 0,-1 0 0,1 0 0,-1-1 0,1 1 0,0-1 0,0 1 0,0-1-1,1 1 1,-1-1 0,1 0 0,0 1 0,0-1 0,0 1 0,1-1 0,-1 0 0,1 1 0,1-7 0,11-21-1739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34:11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4160,'2'0'544,"0"0"-365,0-1 1,0 1-1,0 0 1,0-1 0,-1 1-1,1 0 1,0 1-1,0-1 1,0 0-1,0 0 1,0 1-1,0-1 1,-1 1 0,4 1-1,6 8 514,-11-9-665,0-1-1,0 0 0,1 0 0,-1 0 0,0 0 0,0 1 0,1-1 0,-1 0 0,0 0 0,0 1 0,0-1 0,1 0 1,-1 0-1,0 1 0,0-1 0,0 0 0,0 1 0,0-1 0,0 0 0,0 0 0,0 1 0,0-1 0,1 0 0,-1 1 1,0-1-1,-1 0 0,1 1 0,0-1 0,0 0 0,0 1 0,0-1 0,0 0 0,0 0 0,0 1 0,0-1 0,-1 1 0,1-1-11,0 0-1,0 1 0,0-1 0,0 0 0,-1 0 0,1 1 0,0-1 0,0 0 0,0 1 0,0-1 0,0 0 0,0 1 0,0-1 0,0 0 0,0 0 0,0 1 0,0-1 0,0 0 0,0 1 0,0-1 0,0 0 0,1 1 0,-1-1 0,0 0 0,0 0 0,0 1 0,0-1 0,1 0 0,-1 0 0,0 1 0,0-1 0,0 0 0,1 0 0,-1 1 0,0-1 0,1 0 0,-1 1-4,1-1 0,-1 0 0,1 1 0,-1-1 1,1 1-1,-1 0 0,1-1 0,-1 1 0,0-1 0,1 1 1,-1-1-1,0 1 0,1 0 0,-1-1 0,0 1 1,0 0-1,0-1 0,0 1 0,1 0 0,-1 0 0,0-1 1,0 1-1,0 0 0,-1-1 0,1 1 0,0 0 0,0-1 1,0 1-1,0 0 0,-1-1 0,1 1 0,0 0 0,-1-1 1,1 1-1,0-1 0,-1 1 0,1-1 0,-1 1 1,1-1-1,-1 1 0,0 0 0,0 0-1,1-1 0,0 1 0,-1-1 0,1 1 0,0-1 0,-1 1 0,1 0 0,0-1-1,0 1 1,-1 0 0,1-1 0,0 1 0,0 0 0,0-1 0,0 1 0,0 0 0,0-1 0,0 1 0,0 0 0,0-1 0,0 1 0,0-1 0,1 2-1,-1 0 25,0 2-32,0-1 0,0 1 1,0-1-1,1 1 0,-1-1 0,1 1 0,2 4 1,-3-7-3,1 0 1,-1 0 0,1 0-1,0 0 1,0 0 0,-1 0 0,1-1-1,0 1 1,0 0 0,0-1 0,0 1-1,0 0 1,0-1 0,0 1 0,0-1-1,0 1 1,0-1 0,0 0-1,0 1 1,0-1 0,0 0 0,0 0-1,1 0 1,-1 0 0,0 0 0,1 0-1,30 0 182,-17 0-102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4:12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390 0 2496,'1'5'281,"-1"-4"-226,1 0 0,-1 0-1,0 0 1,0 1 0,0-1 0,0 0 0,-1 0 0,1 0 0,0 0 0,0 0-1,-1 0 1,1 1 0,-1-1 0,0 1 0,-12 32 174,0-10 262,5 4-118,-1-13-116,-1 0 0,-16 18 0,24-31-239,-34 40 260,27-31-213,7-8-38,0 0 1,0 0-1,-1 0 0,1-1 1,-4 4-1,-33 15 400,17-7-225,15-10-103,0 1 1,0-1 0,0 0-1,-1-1 1,-9 4 0,-46 9 550,62-16-638,-1 1-1,0-1 0,0 0 1,0 1-1,0-1 0,0 0 1,0 0-1,0 0 0,0-1 0,0 1 1,0 0-1,0-1 0,1 1 1,-1-1-1,0 0 0,0 1 1,0-1-1,1 0 0,-1 0 1,0 0-1,1 0 0,-1-1 0,1 1 1,-2-2-1,-3-8 19,4 6-23,-3-3-2,4 7-4,0 0 0,0-1-1,0 1 1,0-1 0,1 1-1,-1-1 1,1 0 0,-1 1 0,1-1-1,-1 0 1,1 1 0,0-1-1,0 0 1,0 0 0,0-2-1,0-2 7,-1-4 3,1 1-1,1-1 0,-1 1 1,2-1-1,-1 1 0,1 0 0,1-1 1,4-12-1,25-38-388,-24 46 211,-8 13 125,1 0 0,-1 0 0,1 0 0,-1 0 0,1 0 0,-1 0 0,1 0 0,0 0 0,0 1 0,-1-1 0,1 0 0,1-1 0,-1 2 30,0 1 1,0-1-1,-1 0 1,1 0-1,0 0 1,-1 1-1,1-1 1,-1 0-1,1 1 1,0-1-1,-1 0 1,1 1-1,-1-1 1,1 1-1,-1-1 1,1 1-1,-1-1 1,1 1-1,-1 0 1,0-1-1,1 1 1,-1-1-1,0 1 1,1 1-1,6 8 8,0-1 64,10 21-1,-10-11 51,-5-13-78,0-1 0,0 1 0,1-1 0,-1 1 0,1-1 1,0 0-1,7 8 0,18 8 129,-16-12-128,0 0 206,27 16 0,-34-22-188,0-1 1,1 1-1,-1-1 1,1-1-1,-1 1 1,1-1-1,-1 0 1,1 0 0,7 0-1,2-1 24,20 0 158,-33-1-217,-1 1 1,0 0 0,1 0-1,-1-1 1,0 1 0,1-1-1,-1 1 1,0-1 0,0 1-1,0-1 1,1 0 0,-1 0-1,0 1 1,0-1 0,0 0-1,0 0 1,0 0 0,0 0-1,0 0 1,0-2 0,1 0 66,-1 0 0,1 0 0,-1 0 0,0 0 0,0 0 0,0-1 0,0 1 0,0 0 1,-1-6-1,-1 2 52,0 0 0,0 1 1,-1-1-1,-3-8 0,4 13-112,-4-11 14,-2 0 0,0 0-1,0 1 1,-1 0 0,-10-11 0,-5-10-16,10 17 76,13 16-210,-1-1-1,1 1 1,-1 0 0,1-1 0,0 0 0,0 1-1,-1-1 1,1 1 0,0-1 0,0 1-1,-1-1 1,1 1 0,0-1 0,0 0-1,0 1 1,0-1 0,0 1 0,0-1-1,0 0 1,0 1 0,0-1 0,0 1-1,1-1 1,-1 0 0,0 0 0,0 1-132,0-3-1743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4:17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188 468 3328,'13'0'1061,"-13"0"-1053,0 0-1,0 0 1,0 0-1,0 0 1,0 0-1,0 0 1,0 0-1,0 0 1,1 0-1,-1 0 1,0 0-1,0 0 1,0 0-1,0 0 0,0 0 1,0 0-1,0 0 1,0 0-1,0 0 1,0 0-1,1 0 1,-1 0-1,0 0 1,0 0-1,0 0 1,0 0-1,0 0 1,0 0-1,0-1 1,0 1-1,0 0 1,0 0-1,0 0 1,0 0-1,0 0 1,0 0-1,0 0 1,0 0-1,0 0 1,1 0-1,-1 0 1,0 0-1,0-1 1,0 1-1,0 0 1,0 0-1,0 0 0,0 0 1,0 0-1,0 0 1,0 0-1,0 0 1,0 0-1,-1 0 1,1-1-1,0 1 1,1-2 48,-1 1 0,0-1 0,1 0 1,-1 0-1,1 1 0,0-1 0,-1 0 0,1 1 0,0-1 1,0 1-1,0-1 0,0 1 0,0-1 0,2-1 0,-2 3-22,-1-1-1,1 1 0,-1-1 0,0 1 0,1-1 0,-1 1 1,0-1-1,1 1 0,-1-1 0,0 1 0,0-1 0,0 1 0,1-1 1,-1 0-1,0 1 0,0-1 0,0 1 0,0-1 0,0 0 0,0 0 1,1-5 117,3-2-16,-3 7-100,0 0 0,0 0 0,0-1 0,-1 1 0,1-1-1,0 1 1,0-1 0,-1 1 0,1-1 0,-1 1-1,0-1 1,1 0 0,-1 1 0,0-1 0,0 1 0,0-1-1,0 0 1,0 1 0,-1-1 0,1 0 0,0 1-1,-1-1 1,0-2 0,-4-5 248,0-2-121,0 0 1,-2 1-1,-8-13 0,13 20-139,0 1 0,0 0 0,0 0 1,0 0-1,-1 0 0,1 0 0,0 0 0,-1 0 0,0 1 0,1-1 0,-1 1 0,0 0 0,0 0 0,1 0 0,-1 0 0,0 0 1,0 1-1,-6-1 0,-5 0 124,12 1-142,-1 0 1,1 0-1,0 0 0,-1 0 1,1 0-1,0 0 1,-1 0-1,1 1 1,0-1-1,-1 1 0,1 0 1,0 0-1,0 0 1,0 0-1,0 0 1,0 0-1,0 0 1,0 1-1,0-1 0,0 1 1,0-1-1,-1 3 1,-3 3-44,0 1 0,0 0 1,1 0-1,0 0 0,0 1 1,-6 16-1,-5 8-18,14-26 68,-1-1 0,1 1 1,0-1-1,0 1 0,0 0 0,1-1 1,0 1-1,1 0 0,0 9 0,0-12 10,0 0 0,0 0 0,1 0 0,-1 0 0,1 0 0,0 0 0,2 6 0,-2-9-3,0 1 0,0 0 0,0-1 0,0 1 0,0-1 0,0 1 0,0-1 0,1 1 0,-1-1 0,1 0 0,-1 0 0,1 0 0,-1 1 0,1-2 0,0 1 0,-1 0 0,5 1 0,-3-1 9,1 0-1,0 0 1,0 0 0,0-1 0,0 0 0,0 0 0,0 0 0,0 0 0,-1 0-1,1-1 1,0 0 0,0 0 0,4-1 0,4-3 59,0 0 0,18-11 0,-5 2-45,-11 7-16,-9 5-10,1-1 0,-1 0 0,9-6 1,-8 4 6,-1 0 0,0-1 1,5-6-1,1-1 12,32-34 28,-28 33-72,-2-1 1,1 0 0,-2-1-1,13-20 1,-18 23 11,0 0-1,0 0 1,-1 0 0,-1-1-1,7-27 1,-7-3 93,0 21-53,-2 13-58,-1-1 1,-1 1-1,1-14 0,-2-38 90,0 62-76,0 0 1,0 0 0,0 0 0,0 0-1,0-1 1,0 1 0,0 0-1,0 0 1,0 0 0,0 0 0,0 0-1,0 0 1,0 0 0,0 0-1,0 0 1,0 0 0,0-1 0,0 1-1,0 0 1,0 0 0,0 0 0,0 0-1,0 0 1,0 0 0,0 0-1,0 0 1,0 0 0,0 0 0,0 0-1,0 0 1,0 0 0,0-1-1,-1 1 1,1 0 0,0 0 0,0 0-1,0 0 1,0 0 0,0 0-1,0 0 1,0 0 0,0 0 0,0 0-1,0 0 1,0 0 0,-1 0 0,1 0-1,0 0 1,0 0 0,0 0-1,0 0 1,0 0 0,0 0 0,0 0-1,0 0 1,0 0 0,-1 0 0,0 0-1,0 0 1,0 0 0,0 0 0,0 0 0,0 1 0,0-1 0,0 0 0,0 0 0,0 1-1,0-1 1,0 1 0,0-1 0,1 0 0,-1 1 0,0 0 0,0-1 0,0 1 0,1-1-1,-2 3 1,0-1 7,1 0 0,0 1 0,0-1 0,0 1 0,0-1 0,0 4-1,-5 15 7,-18 25-2,13-14 42,1-1-1,-6 38 1,4-16 61,3-20 57,2 1-1,1 0 1,-3 67 0,9-69-1201,0-1 236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4:17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1 3968,'0'0'1285,"-3"3"-768,-10 7-218,6-7-114,7-3-166,-1 1 0,1-1 0,-1 0 0,0 1 0,1-1 0,-1 0 0,1 1 0,-1-1 0,1 1 0,-1-1 0,1 1 0,-1-1 0,1 1 0,-1 0 0,1-1 0,0 1 0,-1-1 0,1 1 1,0 0-1,0-1 0,-1 1 0,1 0 0,0-1 0,0 1 0,0 0 0,0 1 0,-1 0-3,-4 14 204,-2 22 1,4-23-130,0-1 0,-7 22 0,6-25-26,0-1-1,2 1 1,-3 12-1,4-15-10,-1 0 0,0 0 0,0 0 0,-1 0 0,-4 9 0,4-9 14,0-1-1,1 1 1,0 0 0,0 1 0,0-1-1,1 0 1,0 1 0,1-1 0,1 14 0,-1-8 224,0-14-281,0 1 0,-1-1 0,1 1 0,0-1 0,0 1 0,0-1 0,0 1 0,1-1 0,-1 1 0,0-1 0,0 1 0,0-1 0,0 1 0,0-1 0,1 0 0,-1 1 0,0-1 0,0 1 0,1 0 0,5-4 83,1-1-56,25-12 149,-28 14-165,-3 1-16,0 1-1,-1 0 1,1 0-1,0-1 1,-1 1-1,1 0 0,-1-1 1,1 1-1,-1-1 1,1 1-1,-1-1 0,1 1 1,-1-1-1,1 1 1,-1-1-1,1 1 1,-1-1-1,0 1 0,0-1 1,1 0-1,-1 0 1,3-4 17,23-26-71,-23 24 15,-3 7 25,0-1 1,0 1-1,0-1 1,0 1-1,0-1 1,1 1-1,-1 0 1,0-1-1,0 1 1,1-1-1,-1 1 1,0 0-1,0-1 1,1 1-1,-1 0 1,0-1-1,1 1 1,-1 0-1,1-1 1,-1 1-1,0 0 1,1 0-1,-1 0 1,1-1-1,-1 1 1,1 0-1,-1 0 0,0 0 1,1 0-1,-1 0 1,1 0-1,-1 0 1,1 0-1,-1 0 1,1 0-1,4 3 35,-2 0 152,0 1 0,-1 0 0,1 1 0,-1-1 0,3 8 0,6 13 272,-8-21-384,-1 0 0,1 0 1,0-1-1,0 1 0,1-1 0,-1 1 0,1-1 0,0 0 0,-1 0 0,1-1 0,8 4 0,-8-4-4,1-1 1,-1 0-1,1 0 0,-1 0 0,1 0 0,0-1 0,-1 0 0,1 0 1,0 0-1,-1-1 0,10-2 0,27-7 337,-30 8-304,12-4 112,8-14 160,-2 9-91,-27 9-236,1 0 0,-1 0 0,0-1 0,1 1 0,-1-1 0,0 1-1,0-1 1,-1 0 0,1 0 0,-1 0 0,1 0 0,-1 0 0,0 0 0,1-7 0,-3-3 7,-1 0 0,0 0 0,-1 0 0,-1 0 0,0 0 0,-6-13 0,7 20-76,1-1 1,-1-1 0,-1-9 0,-2-4-78,0 5-88,5 13-18,0-1-1,0 1 0,0 0 1,0 0-1,0-1 0,0-4 1,1 2-717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3:51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60 2912,'-13'-25'923,"13"24"-915,-1 1 1,1 0 0,0 0-1,0 0 1,0 0 0,0 0-1,0-1 1,-1 1 0,1 0-1,0 0 1,0 0 0,0-1-1,0 1 1,0 0 0,0 0-1,0 0 1,0-1 0,0 1 0,0 0-1,0 0 1,0 0 0,0-1-1,0 1 1,0 0 0,0 0-1,0 0 1,0-1 0,0 1-1,0 0 1,0 0 0,0 0-1,0-1 1,0 1 0,0 0-1,1 0 1,-1 0 0,0 0-1,0-1 1,0 1 0,0 0 0,0 0-1,1 0 1,9-11 306,-9 11-246,-1-1 0,0 1 0,1-1 0,-1 1 0,0-1 0,1 1 0,-1-1 1,0 1-1,0-1 0,0 1 0,1-1 0,-1 0 0,0 1 0,0-1 0,0 1 0,0-1 1,0 0-1,0 1 0,0-1 0,0 1 0,0-1 0,0 0 0,0 1 0,-1-1 1,1 0-1,0 1 416,-1 3-402,0 0 1,1 0-1,-1 0 0,0 0 0,-1 0 0,1 0 0,0 0 1,-1 0-1,0-1 0,-2 4 0,-11 21 250,3 0-98,-21 34-1,25-46-196,0 0-1,1 1 0,-5 17 1,-2 3 47,7-18 45,5-10-42,-1-1 0,0 1 0,0-1 0,-1 0 0,1 0 0,-2-1 1,1 1-1,-9 9 0,2-7 161,11-9-244,-1 0 0,1 0 0,0 0 0,0 0 1,0 0-1,-1 0 0,1 0 0,0 0 0,0 0 0,0 0 0,-1 0 1,1 0-1,0 0 0,0-1 0,0 1 0,0 0 0,-1 0 0,1 0 1,0 0-1,0 0 0,0-1 0,0 1 0,0 0 0,0 0 0,-1 0 1,1 0-1,0-1 0,0 1 0,0 0 0,0 0 0,0 0 1,0-1-1,0 1 0,0 0 0,0 0 0,0 0 0,0-1 0,0 1 1,0 0-1,0 0 0,0 0 0,0 0 0,0-1 0,0 1 0,0 0 1,0 0-1,0 0 0,1-1 0,1-4 75,3 1-117,0-1-29,0 0 1,0 0 0,4-7-1,-6 7-20,0 0-1,1 1 0,-1 0 0,1 0 0,0 0 1,0 0-1,0 0 0,1 1 0,-1 0 1,7-4-1,20-12-580,-6 3 11,39-19 0,-31 27 400,-17 4 200,-10 2 95,0 0 0,1 0-1,0 1 1,-1 0 0,9 0-1,-18 4 74,-2 1-77,-1-1-1,0 1 1,1-1-1,-1 0 1,-1-1-1,1 1 1,-11 2-1,3-1-102,-2 2 24,13-5 45,0 0 0,0 0 0,-1 0-1,1 0 1,0 0 0,-1-1 0,-4 1 0,-26-1-108,37 2 283,7 11 85,-9-10-169,0-1 0,0 0 0,1 0 0,-1 0 0,1 0 0,-1 0-1,1 0 1,0 0 0,0-1 0,2 3 0,8 6 167,37 50 781,-36-49-902,0 0 1,21 14 0,-29-22 12,0 1 0,-1 0 1,7 8-1,-8-9-35,0 0-1,-1 0 0,1-1 1,0 1-1,1-1 1,3 3-1,-7-5-113,0 0 0,1 1 0,-1-1 1,0 0-1,1 0 0,-1 0 0,1 1 0,-1-1 0,0 0 1,1 0-1,-1 0 0,1 0 0,-1 0 0,0 0 0,1 0 0,-1 0 1,1 0-1,-1 0 0,1 0 0,-1 0 0,0 0 0,1 0 0,-1-1 1,1 1-1,-1 0 0,0 0 0,1 0 0,-1-1 0,1 1 1,-1 0-1,0 0 0,0-1 0,1 1 0,-1 0 0,0-1 0,1 1 1,-1 0-1,0-1 0,0 1 0,1 0 0,-1-1 0,0 1 1,0-1-1,0 1 0,0 0 0,0-1 0,0 1 0,0-1 0,1 1 1,-1 0-1,0-1 0,0 1 0,0-1 0,-1 1 0,1-1 1,0 0-1,0-1-178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3:52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4800,'13'-13'1557,"-13"13"-1546,0 0-1,0 0 1,0 0-1,0 0 1,0 0 0,0-1-1,0 1 1,1 0-1,-1 0 1,0 0-1,0 0 1,0 0 0,0 0-1,0 0 1,0 0-1,0 0 1,0 0-1,0 0 1,1 0 0,-1-1-1,0 1 1,0 0-1,0 0 1,0 0-1,0 0 1,0 0 0,0 0-1,1 0 1,-1 0-1,0 0 1,0 0-1,0 0 1,0 0 0,0 0-1,0 0 1,1 0-1,-1 0 1,0 1-1,0-1 1,0 0 0,0 0-1,0 0 1,0 0-1,0 0 1,0 0-1,1 0 1,-1 0 0,0 0-1,0 0 1,0 0-1,0 0 1,0 1 0,0-1-1,0 0 1,0 0-1,0 0 1,11 11 410,-9-9 352,1-2-255,1 1-452,-1-1-1,1 1 1,-1 0 0,1 0 0,-1 0 0,1 0 0,-1 0 0,1 1 0,-1 0 0,0 0-1,0 0 1,0 0 0,0 0 0,0 0 0,0 1 0,4 4 0,8 6 136,-14-12-189,0-1 0,0 0 0,0 1 0,0-1 0,-1 0 0,1 1 0,0-1 0,0 1-1,0-1 1,-1 1 0,1 0 0,0-1 0,-1 1 0,1 0 0,-1-1 0,1 1 0,-1 0 0,1 0 0,-1 0-1,1-1 1,-1 1 0,1 0 0,-1 0 0,0 0 0,0 0 0,0 0 0,1 0 0,-1 0 0,0 0-1,0 0 1,0-1 0,0 1 0,0 0 0,-1 0 0,1 2 0,0 3 61,0-4-44,0 0 0,-1-1 0,1 1 0,0-1 0,-1 1-1,1 0 1,-1-1 0,1 1 0,-1-1 0,0 1 0,1-1 0,-1 1 0,0-1 0,0 1 0,0-1 0,0 0 0,0 0-1,-1 1 1,-1 0 0,3-2-31,-1 2 6,0-1-1,0 0 1,0 0-1,-1 1 1,1-1 0,0 0-1,-1 0 1,1-1-1,-1 1 1,1 0-1,-1 0 1,1-1-1,-1 1 1,0-1-1,1 1 1,-1-1-1,0 1 1,1-1-1,-3 0 1,4 0-12,-1 0 1,1-1-1,-1 1 1,0 0-1,1 0 0,-1 0 1,1 0-1,-1 0 1,1 0-1,-1 0 0,1 0 1,-1 1-1,1-1 0,-1 0 1,1 0-1,-1 0 1,1 0-1,0 1 0,-1-1 1,1 0-1,-1 0 1,1 1-1,-1-1 0,1 0 1,0 1-1,-1-1 1,1 0-1,0 1 0,-1-1 1,1 1-1,0-1 1,0 1-1,-1-1 0,1 1 1,0-1-1,0 1 0,0-1 1,0 1-1,-1-1 1,1 1-1,0-1 0,0 1 1,0-1-1,0 1 1,0 0-1,0 1-201,43-1 35,-27 0-45,0-1 0,0 0 0,18-4 0,15-7-3116,-29 10 2121,20 0 0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3:52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344 0 3488,'0'0'1115,"0"0"-673,-3 0-79,0 0-124,1 0-48,0 0 0,0 0 0,0 0 0,-1 0 0,1 1 0,0-1 0,0 0 0,0 1 0,-2 0 0,-4 12 369,-15 5 53,0 11-191,-53 36 340,48-37-432,-63 66 167,80-82-465,1 1 0,-15 28 0,22-35-8,0 0 1,0 0-1,1 0 1,0 1 0,0-1-1,1 1 1,0-1-1,0 1 1,0 7-1,1 3 121,0-8-99,0 0 0,0 0 0,3 17 1,-2-23-81,0 0 0,0 0 0,0-1 0,1 1 0,-1 0-1,1-1 1,-1 1 0,1-1 0,0 1 0,0-1 0,0 0 0,0 0 0,0 0 0,4 3 0,25 13-371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3:52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0 3072,'0'0'976,"-3"5"-587,1-1-336,1-1 8,-1 0-1,1 0 1,0 0 0,-1 0-1,1 0 1,1 0 0,-1 1-1,0-1 1,1 0 0,-1 4-1,1-6-19,0 1 1,0 0-1,0-1 0,0 1 0,-1-1 0,1 1 0,-1 0 1,1-1-1,-1 1 0,0-1 0,1 0 0,-3 3 0,2-2 3,0-1 0,0 1 0,0 0-1,0 0 1,1-1 0,-1 1 0,0 0-1,1 0 1,0 0 0,-1 0 0,1 0-1,0 3 1,-1 1 43,1-1-1,-1 1 1,-1-1-1,-2 9 1,2-8-29,1-1 1,-1 1-1,1-1 1,-1 10-1,2-14-38,0 1 0,0 0-1,0-1 1,0 1-1,1-1 1,-1 1-1,0-1 1,1 1-1,-1-1 1,1 1 0,0-1-1,-1 1 1,1-1-1,0 1 1,0-1-1,0 0 1,0 0 0,0 1-1,2 0 1,-3-1-6,0-1-2,1 1 1,-1-1-1,0 0 0,1 1 1,-1-1-1,0 0 1,1 1-1,-1-1 0,0 0 1,1 0-1,-1 0 0,0 1 1,1-1-1,-1 0 1,1 0-1,-1 0 0,0 0 1,1 0-1,-1 0 1,1 0-1,-1 1 0,1-1 1,-1-1-1,0 1 1,1 0-1,0 0 0,4 1 75,-1 3-12,-4-4-75,0 0-1,0 1 1,0-1 0,0 0 0,0 0 0,0 0 0,0 0 0,0 0 0,0 0-1,0 1 1,0-1 0,0 0 0,1 0 0,-1 0 0,0 0 0,0 0 0,0 0-1,0 0 1,0 0 0,0 0 0,1 0 0,-1 0 0,0 1 0,0-1 0,0 0-1,0 0 1,0 0 0,1 0 0,-1 0 0,0 0 0,0 0 0,0 0 0,0 0-1,0 0 1,1 0 0,-1-1 0,0 1 0,0 0 0,0 0 0,0 0 0,0 0-1,1 0 1,-1 0 0,0 0 0,0 0 0,0 0 0,0 0 0,0 0 0,0-1-1,1 1 1,7-5-57,16-4-319,-22 9 321,0 0 1,0-1-1,0 1 1,0-1-1,0 0 1,0 0-1,0 0 1,0 0-1,-1 0 1,1 0-1,0 0 0,0-1 1,-1 1-1,1-1 1,-1 1-1,1-1 1,-1 0-1,0 1 1,2-4-1,2-8-254,5 8 181,-5-5 154,2 5 41,-6 5-30,-1 0 0,0 0 0,1-1 1,-1 1-1,0 0 0,1 0 0,-1 0 0,0-1 0,1 1 0,-1 0 0,0-1 0,1 1 0,-1 0 0,0-1 0,0 1 0,1 0 0,-1-1 1,0 1-1,0-1 0,0 1 0,0 0 0,0-1 0,0 1 0,1-1 0,-1 1 0,0 0 0,0-1 0,0 1 0,0-1 0,-1 0 0,1 4 76,0 0 0,0-1 1,1 1-1,-1 0 0,0-1 0,1 1 0,-1-1 0,1 1 0,0-1 0,0 1 0,0-1 0,0 1 0,1-1 0,-1 0 0,0 1 0,1-1 0,0 0 0,-1 0 0,1 0 0,0 0 0,0-1 0,0 1 0,0-1 0,1 1 0,2 1 0,2 1-40,0 0 0,0 0 0,0-1 0,1 0 0,-1-1 1,1 0-1,-1 0 0,11 1 0,7 0 181,31-2 0,-47-1-193,-1 0-6,0 0 0,0 0 1,0-1-1,-1 0 1,1-1-1,0 0 0,-1 0 1,1 0-1,-1-1 0,0 0 1,0-1-1,12-7 1,-1-2 130,-17 13-173,0 0 0,-1-1-1,1 1 1,0 0 0,0-1-1,0 1 1,0-1 0,-1 1-1,1-1 1,0 1 0,0-1-1,-1 1 1,1-1 0,0 0 0,-1 0-1,1 1 1,-1-1 0,1 0-1,-1 0 1,1 1 0,-1-1-1,0 0 1,1 0 0,-1 0-1,0 0 1,1 0 0,-1 0-1,0 0 1,0 1 0,0-1-1,0 0 1,0 0 0,0 0-1,0 0 1,0 0 0,-1 0-1,1 0 1,0 0 0,0 0 0,-1 1-1,1-1 1,-1 0 0,1 0-1,-1-1 1,-2-3 46,0-1-62,0-1 0,0 1 1,-1 1-1,0-1 0,-5-5 1,7 9-117,1 0 0,-1 0 0,1 0 0,-1 0 0,1 0 0,0 0 0,0-1 0,-1-1 0,-3-7-1280,-8-4-19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3:53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1 4384,'0'0'1424,"3"2"-854,-2 0-448,0 0 0,1 0 0,-1 0 0,0 1 0,0-1-1,0 0 1,0 0 0,0 0 0,-1 1 0,2 4 0,1 6 756,8 8 370,-4 10 107,7-4-771,-10-18-417,1-1-1,-1 0 1,-1 1-1,0 0 1,3 12 0,-3-3 18,-2-8 33,1 1 0,0-1-1,1 0 1,4 11 0,-5-16-142,0-1 0,-1 0-1,0 1 1,0-1 0,0 1 0,-1 0-1,1-1 1,-1 1 0,0-1 0,-1 1-1,1 0 1,-1-1 0,0 1-1,-2 7 1,2-6 50,-1 0-1,0 0 0,-1 0 1,1-1-1,-1 1 0,0 0 1,0-1-1,-1 0 0,-4 6 1,3-4-290,0-1 0,0 0 1,0 0-1,-1 0 0,0 0 1,0-1-1,-1 0 0,0 0 1,1-1-1,-1 0 0,-1 0 1,1-1-1,-1 0 0,1 0 1,-10 2-1,-27 11-3127,10-1 1009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4:20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2 120 2912,'0'-29'3626,"0"27"-3290,0 2-144,0 2-69,-1 20 556,1-13-593,0 0 0,0 0 0,0 0 0,3 11 0,0-8-48,0 5 37,0-1-1,1 30 1,-4-23-30,0-8-3,0-1 0,3 25-1,7-3 55,-4 6 80,0-18-87,-5-18-59,1 0-1,-1 0 0,0 0 0,1 8 0,-2-12 3,0 1 0,0-1-1,1 0 1,-1 0 0,1 0 0,-1 1-1,1-1 1,0 0 0,0 0 0,0 0-1,0 0 1,0 0 0,1-1 0,-1 1 0,1 0-1,-1 0 1,1-1 0,-1 1 0,4 1-1,1 3 81,-3-4 202,-1 1-127,17 8-57,-18-10-127,0-1 0,0 1 0,0-1 1,-1 0-1,1 1 0,0-1 1,0 0-1,0 0 0,0 0 0,0 0 1,0 0-1,0 0 0,0 0 0,0 0 1,-1 0-1,1 0 0,0 0 0,0-1 1,0 1-1,0 0 0,0-1 0,0 1 1,1-2-1,4-8-84,-5 9 80,-1-1 0,1 1 1,0-1-1,0 1 0,0 0 0,0-1 1,0 1-1,0 0 0,0-1 1,0 1-1,0 0 0,3-1 0,7-4 101,-8 4-64,0 0 1,0 0-1,0 0 1,0 0-1,0 0 1,0 0-1,-1-1 1,1 1 0,-1-1-1,3-3 1,29-56 267,15-32 186,-34 69-417,-6 12-32,-1-1-1,0 0 1,9-26-1,-14 30-13,0 1-1,9-16 1,14-12 96,-16 16 62,-8 17-135,0 0 1,-1 0-1,2 0 1,-1 0-1,0 0 1,1 0-1,0 1 1,3-4 0,2-1 22,-5 5-57,0 0 0,0 0 1,0 0-1,0-1 0,3-4 0,-4 4-62,-1 0 41,0 1 1,1 0-1,-1 0 0,1 1 1,0-1-1,0 0 0,0 0 0,0 1 1,0 0-1,1-1 0,-1 1 1,1 0-1,3-3 0,-3 5 42,0-1-1,-1 0 1,1 1-1,0 0 1,-1-1-1,1 1 0,3 1 1,-2-1 50,1-3-300,5-5-1318,-9 9 1482,-1-1 0,0 0 0,1 1 0,-1-1 1,0 0-1,0 1 0,1-1 0,-1 0 0,0 1 0,0-1 0,0 1 0,0-1 0,0 1 1,0-1-1,0 0 0,1 1 0,-1-1 0,0 1 0,0-1 0,-1 1 0,1-1 0,0 0 1,0 2-1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4:21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47 2240,'0'0'720,"3"0"-448,-2 0-247,0 0 0,0 0-1,0 0 1,0 0 0,0-1 0,0 1 0,0 0-1,0-1 1,-1 1 0,1 0 0,0-1 0,0 1 0,0-1-1,0 0 1,0 1 0,1-2 0,9-6 977,-3 7-14,-3-1-771,0-5 299,-5 7-478,0 0 0,0-1 0,1 1 0,-1-1 0,0 1 0,1-1 0,-1 1 0,0 0 0,1-1 0,-1 1 0,0 0 0,1-1 0,-1 1 0,0 0 0,1 0 0,-1 0 0,1-1 0,-1 1 0,1 0 0,-1 0 0,1 0 0,-1 0 0,1 0 0,-1-1 0,0 1 0,1 0 1,-1 0-1,1 0 0,-1 0 0,1 1 0,-1-1 0,2 0 0,-2-3 282,0-7-16,0 10-301,0 0 0,0 0 1,0 0-1,0 0 1,0 0-1,0-1 0,0 1 1,0 0-1,0 0 0,0 0 1,0 0-1,0 0 1,0 0-1,0 0 0,0 0 1,0 0-1,0 0 0,0-1 1,0 1-1,0 0 0,0 0 1,0 0-1,0 0 1,0 0-1,-1 0 0,1 0 1,0 0-1,0 0 0,0 0 1,0 0-1,0 0 1,0 0-1,0-1 0,0 1 1,0 0-1,0 0 0,0 0 1,0 0-1,0 0 0,-1 0 1,1 0-1,0 0 1,0 0-1,0 0 0,0 0 1,0 0-1,0 0 0,0 0 1,0 0-1,0 0 1,0 0-1,-1 0 0,1 0 1,0 0-1,0 0 0,0 0 1,-75 0 1126,73 0-1120,0 1 0,1-1-1,-1 0 1,1 0-1,-1 1 1,0-1-1,1 1 1,-1-1 0,1 1-1,-1 0 1,1 0-1,-1 0 1,0 1 0,-6 2 31,-3 1 13,9-4-37,0 0 1,-1 0 0,1 0 0,0 1 0,0-1-1,0 0 1,0 1 0,-2 2 0,-11 9 94,13-13-91,0 2 1,0-1-1,0 0 1,0 0-1,0 1 0,0-1 1,0 0-1,0 1 1,1 0-1,-1 0 1,1-1-1,-1 1 1,-1 4-1,-1 1 15,1-3-13,1 0 1,0 0-1,0 0 1,0 0-1,1 1 1,-1-1-1,1 1 1,0-1-1,0 1 1,1 0 0,-1-1-1,1 1 1,0 0-1,1 7 1,0 12 81,2 6 75,-2-28-172,-1 0 0,1 0 0,-1-1 0,1 1 0,0-1 0,-1 1-1,1 0 1,0-1 0,0 1 0,0-1 0,0 0 0,1 1 0,-1-1 0,2 2 0,14 3 67,-8-4-38,7 3 31,-13-3-35,0-1 1,0 0-1,1 0 1,-1 0-1,0 0 1,1-1-1,4 1 1,-4-1-2,1 0 0,-1 0 0,1 0 0,-1-1 0,0 0 0,1 0 0,-1 0 0,0 0 0,0 0 0,0-1 0,0 0 0,7-4 0,0 0 87,-8 5-91,-1 0 0,0 0 1,0-1-1,0 1 0,0-1 0,0 1 1,0-1-1,1-2 0,3-19 63,-1 8-57,-3 11-25,-1 1-1,0 0 0,0 0 1,0-1-1,-1 1 1,1 0-1,0-6 0,-1-7 15,1 13-28,-1-1-1,0 0 1,0 1-1,0-1 1,-1 0-1,1 1 1,-3-8-1,-7-15 145,10 25-138,-1 0 0,1 1 0,0-1-1,0 0 1,-1 0 0,1 0 0,0 0 0,-1 0 0,1 0 0,-1 1 0,1-1 0,-1 0 0,1 0 0,-1 1 0,0-1 0,1 0 0,-1 1 0,-1-2 0,-4-2-110,6 3 102,-1 0-1,1 0 1,0 1 0,-1-1 0,1 0 0,0 0-1,0 0 1,-1 0 0,1 1 0,0-1-1,0 0 1,0 0 0,0-1 0,1 1 7,-1 0 1,0 0 0,0 0 0,0 0-1,0 0 1,-1 1 0,1-1 0,0 0-1,0 0 1,0 0 0,-1 1 0,1-1 0,-1-1-1,-4 1 41,5 1-36,-1 0 0,1 0-1,-1 0 1,1 0 0,-1 0 0,1 0 0,0 0 0,-1 0-1,1 0 1,-1 0 0,1 0 0,0-1 0,-1 1-1,1 0 1,-1 0 0,1 0 0,0-1 0,-1 1-1,1 0 1,-1 0 0,1-1 0,0 1 0,0 0 0,-1 0-1,1-1 1,-1 0 0,-9-9-69,7 7-5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34:26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0 779 9216,'16'16'0,"-1"0"-32,-15-1 768,16-15-416,15 0 640,-15-15-544,30-17 352,17 1-448,-1-16 128,47-15-288,16-47 128,15 0-160,-15 16 160,15-1-192,-47 32 256,16-1-224,-15 1-32,-16 15-64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4:21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451 34 3232,'0'-15'1456,"-3"15"-1088,-7 0 512,10 0-868,0 0 0,0 0 0,0 0 0,0 0 0,-1 0 0,1 0 0,0 0 0,0 0 0,0 0 1,0 0-1,0 0 0,0 0 0,0 0 0,0 0 0,0 0 0,0 0 0,-1 0 0,1 0 0,0 0 0,0 0 0,0 0 0,0 0 0,0-1 0,0 1 1,0 0-1,0 0 0,0 0 0,0 0 0,0 0 0,0 0 0,0 0 0,-1 0 0,1 0 0,0 0 0,0 0 0,0 0 0,0 0 0,0 0 1,0-1-1,0 1 0,0 0 0,0 0 0,0 0 0,0 0 0,0 0 0,0 0 0,0 0 0,0 0 0,0 0 0,0 0 0,0-1 0,0 1 1,0 0-1,0 0 0,0 0 0,0 0 0,0-1 31,0 1 0,0-1 0,0 1 1,0-1-1,0 1 0,-1-1 0,1 1 0,0-1 0,0 1 1,-1-1-1,1 1 0,0 0 0,-1-1 0,1 1 1,0-1-1,-1 1 0,1 0 0,0-1 0,-1 1 0,1 0 1,-1-1-1,1 1 0,-1 0 0,1 0 0,-1 0 1,0-1-1,-21-3 517,16 4-505,0 0 1,0 0-1,-1 1 0,1 0 1,-7 2-1,-8 7 95,-7-3 170,22-6-273,1 0-1,-1 0 1,0 1-1,1-1 0,0 1 1,-6 4-1,-8 6 244,-28 26 0,32-26-187,4-1 1,0 0 0,1 0 0,0 1 0,1 0 0,-10 17 0,-30 67 306,41-78-326,2 1 0,0 0-1,-3 27 1,1-11 40,-3 6 11,6-27-46,1-1-1,1 1 0,0 0 0,0 18 1,3-28-45,0 1 0,0-1 0,1 1 0,-1-1 0,1 0 0,0 1 0,1-1 1,-1 0-1,1 0 0,0 1 0,0-1 0,0-1 0,0 1 0,1 0 0,0 0 0,-1-1 0,6 5 1,-3-4-78,1 0 1,-1 0 0,1-1 0,0 1-1,11 3 1,-2 0-446,-10-4-18,0-1 0,0 1 0,0-1 0,8 1 0,-2-1-107,-1-1 0,13-1 1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4:22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79 2496,'0'-16'1104,"-3"16"-779,2 1-178,0-1 0,0 0 0,0 0 0,0 0 0,0 0 0,0 0 0,0 0-1,0 0 1,0 0 0,-2-1 0,3 2-30,0 0 1,0 0-1,-1 0 0,1 1 1,0-1-1,0 0 0,0 0 1,1 0-1,-1 0 0,0 1 1,0-2-108,0 0-1,0 0 1,0 1 0,0-1 0,0 0 0,0 0 0,0 0-1,0 0 1,0 0 0,0 0 0,0 0 0,0 0 0,0 0-1,0 0 1,0 1 0,0-1 0,0 0 0,0 0-1,0 0 1,0 0 0,0 0 0,0 0 0,0 0 0,0 0-1,0 0 1,0 0 0,0 0 0,0 0 0,0 1 0,0-1-1,0 0 1,0 0 0,0 0 0,0 0 0,0 0-1,-1 0 1,1 0 0,0 0 0,0 0 0,0 0 0,0 0-1,0 0 1,0 0 0,0 0 0,0 0 0,0 0 0,0 0-1,-1 0 1,1 0 0,0 0 0,0 0 0,0 0-1,0 0 1,0 0 0,0 0 0,0 0 0,-1 0 5,1 0 0,-1 0 0,1 0 0,-1 0 0,1 0 0,-1 0 0,1 0 0,-1 0 0,1 0 0,0 0 0,-1 0 0,1 0 0,-1 1 0,1-1 0,-1 0 0,1 0 0,0 0 0,-1 1 0,1-1 0,-1 0 0,1 1 0,0-1 0,-1 0 0,1 1 0,0-1 0,0 0 1,-1 1-1,0 13 216,2-12-192,-1 1 0,0-1-1,0 0 1,0 0-1,0 0 1,-1 1 0,1-1-1,0 0 1,-1 0-1,-1 4 1,-4 9 134,0 0 1,1 0-1,-4 17 0,7-20-106,1-1-1,0 0 1,0 0-1,2 21 1,1 3 6,-3-27-76,2 16 118,-1-23-108,0-1 1,0 1-1,0-1 0,0 1 0,0-1 1,1 1-1,-1-1 0,0 1 0,0-1 1,0 1-1,1-1 0,-1 1 0,0-1 1,1 1-1,-1-1 0,1 1 0,-1-1 1,0 0-1,1 1 0,-1-1 1,1 0-1,-1 1 0,1-1 0,-1 0 1,1 0-1,-1 1 0,1-1 0,-1 0 1,1 0-1,-1 0 0,1 0 0,1 0 1,3 3 216,-5-3-218,0 1 1,1-1-1,-1 1 1,1-1 0,-1 1-1,1-1 1,-1 1-1,1-1 1,-1 0-1,1 1 1,0-1 0,-1 0-1,1 0 1,-1 1-1,1-1 1,0 0 0,-1 0-1,1 0 1,0 0-1,-1 0 1,1 0-1,0 0 1,-1 0 0,1 0-1,-1 0 1,1 0-1,0 0 1,-1 0-1,1-1 1,0 1 0,-1 0-1,1 0 1,-1-1-1,1 1 1,0-1-1,1 0 11,0 0 0,0 0 0,0 1 0,0-1 0,0 1 0,0-1-1,0 1 1,0 0 0,3-1 0,-4 1-14,0 0 0,0 0 1,0 0-1,0 0 0,0-1 0,0 1 0,-1 0 0,1-1 1,0 1-1,0-1 0,0 1 0,0-1 0,-1 1 0,1-1 1,0 1-1,0-1 0,-1 0 0,1 0 0,0 1 0,-1-1 1,1 0-1,-1 0 0,1 0 0,-1 0 0,0 1 0,1-2 1,10-14 43,-8 13-31,0 0-1,0 0 0,-1 0 0,1 0 1,-1 0-1,0-1 0,0 1 0,0-1 1,-1 0-1,1 1 0,-1-1 1,2-6-1,2-5 32,-5 14-46,2-7 34,1 0-1,0 1 1,1-1-1,-1 0 0,8-9 1,-11 17-25,0-1 1,1 1 0,-1 0 0,1 0 0,-1-1-1,0 1 1,1 0 0,-1 0 0,1-1 0,-1 1-1,0 0 1,1 0 0,-1 0 0,1 0 0,-1 0-1,1 0 1,-1 0 0,1 0 0,-1 0 0,1 0-1,-1 0 1,0 0 0,1 0 0,-1 0 0,1 0-1,-1 0 1,1 1 0,-1-1 0,1 0 0,-1 0-1,0 0 1,1 1 0,-1-1 0,0 0-1,1 1 1,-1-1-10,6 13 191,-4-10-138,0 1 0,0-1 0,1 0-1,-1 0 1,1 0 0,4 2 0,-3-1-16,1 1-1,-1-1 1,6 8 0,-7-7-14,0 0 0,1-1 0,-1 1 0,1-1 0,0 0 0,1 0 0,-1-1 0,1 1 0,-1-1 0,1 0 0,0 0 0,0-1 0,0 0 0,1 1 0,7 1 0,-4-3 76,1 1 0,0-1 0,0 0 0,0-1 0,15-1 1,10-1 317,-32 2-367,1 0 0,-1 0 0,1-1 1,-1 0-1,1 1 0,-1-1 1,0-1-1,4 0 0,8-4 250,-4 3-194,-10 3-91,0 0 1,0 0-1,-1 0 0,1 0 0,0-1 1,0 1-1,0 0 0,-1-1 1,1 1-1,0 0 0,-1-1 0,1 1 1,0-1-1,-1 1 0,1-1 0,1-1 1,-1 0 7,-1 0 1,1 0-1,0 0 1,-1-1 0,0 1-1,1 0 1,-1-1-1,0 1 1,0-4 0,0-4 11,1 7-21,-1-1-1,0 0 0,0 1 0,0-1 1,-1 1-1,1-1 0,-1 1 1,-1-6-1,-9-15 55,7 17-60,1 0 0,-5-15 0,3-9-100,3 26 84,2 3-13,-1-1 0,0 1 1,0-1-1,1 1 0,-1 0 1,1-1-1,0 1 0,-1-1 0,1 1 1,1-1-1,-1 1 0,0-1 1,0 1-1,1-1 0,0 1 0,-1-1 1,1 1-1,0 0 0,0-1 1,2-3-1,31-53-3927,-32 56 3725,1 1-1,-1 0 1,0 0-1,1 0 1,-1 0-1,1 0 1,0 0-1,0 1 1,3-2-1,-6 3 214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4:22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15 3232,'-13'-13'1035,"14"13"-990,-1-1 0,0 1 0,1 0 0,-1 0 1,1 0-1,-1 0 0,1 0 0,-1 0 0,1-1 1,-1 1-1,1 0 0,-1 0 0,1 1 0,-1-1 1,0 0-1,1 0 0,-1 0 0,1 0 0,-1 0 1,1 1-1,5 9 1549,4-5-362,-2 11 70,15 15-449,-18-23-646,-1 1-1,-1-1 1,1 1-1,-1 0 1,3 16-1,3 46 378,-6-44-434,0-2-37,1 15 62,-8 2 70,1-21-127,-1 11 27,4-19 1,-2-1-1,0 1 1,0-1-1,-1 1 1,-5 14 0,1-13-18,-1 0 0,0-1 0,-1 0 0,0 0 0,-1 0 0,-15 13 0,13-15-85,0 0-1,-2-1 1,-18 11 0,9-6-92,-24 16-25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4:25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0 183 3328,'1'4'224,"0"1"0,-1-1-1,2 1 1,-1-1 0,0 0 0,1 1 0,3 5-1,-5-10-216,1 1 51,-1 0 0,0 0 0,1 0 0,-1 1 0,1-1 0,-1 0 0,1 0 0,0-1 0,0 1 0,-1 0 0,1 0 0,0 0 0,0 0 0,1 0 0,8 7 816,-7-5-794,1-1 0,-1-1 0,1 1 0,0 0 0,-1-1 0,1 0 0,0 0 0,0 0 0,0 0 0,0-1 0,0 1 0,7-1 0,3 0 78,-1-1 1,23-3-1,1-7 23,7 6-85,3-5-37,-30 7-20,-3 1-1,0 0 0,-1-1 0,1-1 0,-1 0-1,26-12 1,29-26 746,-60 37-709,-4 2 30,1-1-1,-1 0 1,0 0-1,0 0 1,0-1-1,-1 1 1,0-1-1,0 0 1,0 0-1,4-9 1,-5 9-71,-1 3-17,0-1-1,0 1 1,-1 0-1,1-1 1,-1 1-1,1 0 1,-1-1 0,0 1-1,0-1 1,0 1-1,0-1 1,-1 1-1,1-1 1,-1 1 0,1 0-1,-1-1 1,0 1-1,0 0 1,0 0-1,0 0 1,-1-1 0,1 1-1,0 0 1,-1 0-1,1 1 1,-1-1-1,-2-2 1,-1 1-13,1 0 1,-1 0-1,0 1 0,0-1 0,0 1 1,-1 0-1,1 0 0,0 1 0,-7-1 1,-1 6-60,5-1 30,4-2 16,0 0 1,0 0-1,0-1 0,0 0 1,-5 0-1,-24 3-51,16 0-24,6-2 47,-1 1-1,1 1 0,-1 0 1,1 1-1,-19 8 0,16-2 55,-22 11-146,31-17 133,0-1-1,0 0 1,0 1-1,0 0 1,0 0 0,1 1-1,0-1 1,0 1-1,0 0 1,-6 11-1,0 2 214,-13 35 0,19-43-178,-4 14 143,1-1 0,-5 31 0,10-46-173,1-2 2,0 0-1,1 0 1,-1 0-1,1 0 1,0 0 0,1 0-1,-1 0 1,4 11-1,0-4 59,1-1 0,10 19 0,-12-25-30,-1-2-15,-1-1-1,1 0 1,0 0-1,0 0 0,1 0 1,-1-1-1,1 1 1,-1-1-1,1 1 0,6 3 1,-1-1 89,1-1 1,17 6-1,-4-1 9,-11-6-78,0 1-1,0-1 1,13 1-1,-11-2 7,0 1 0,1 0 0,14 6 0,-20-6-29,0 0 0,0-1 1,0 0-1,1 0 0,-1 0 1,1-1-1,8-1 0,-10 1 36,0 0-1,0 0 0,1 0 1,-1 1-1,12 4 1,-14-5-1,0 1-1,1-1 1,-1 0-1,1-1 1,-1 1-1,1-1 1,10-1-1,-3 0-235,-13 1 169,0 0-1,0 0 1,0 0 0,0 0-1,0 0 1,1 0 0,-1 0-1,0 0 1,0 0 0,0 0-1,0 0 1,0 0 0,0 0-1,0 0 1,0 0 0,0 0-1,0 0 1,1 0 0,-1 0-1,0 0 1,0 0 0,0 0 0,0 0-1,0 0 1,0 0 0,0 0-1,0 0 1,0 0 0,0 0-1,0 0 1,0 0 0,0 0-1,1-1 1,-1 1 0,0 0-1,0 0 1,0 0 0,0 0-1,0 0 1,0 0 0,0 0-1,0 0 1,0 0 0,0 0-1,0 0 1,0-1 0,0 1-1,0 0 1,0 0 0,0 0 0,0 0-1,0 0 1,0 0 0,0 0-1,0 0 1,0-1 0,2-9-2315,-1 10 2206,0-1-1,-1 1 0,1 0 0,0-1 1,0 1-1,0 0 0,0 0 0,-1-1 1,1 1-1,0 0 0,0 0 0,0 0 0,1 0 1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4:25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16 4640,'-15'-16'1728,"15"16"-1344,0 16-96,0-16 1248,0 0-896,0 15 512,15-15-672,-15 16-64,16 0-256,-1-16 544,17-16-416,-1 16-384,0-16 32,16 16-4864,-1 0 2688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4:26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375 250 3072,'0'4'357,"0"3"-27,0 1 1,0-1 0,-3 11 0,-7 5 336,7-3-345,2 1 1,0-1-1,2 28 1,0-9-19,-1 70 747,0-97-822,-1-1 0,0 0 0,-1 0 1,-5 16-1,5-18-58,2-5-43,-1 1 1,0-1-1,0 0 0,-1 1 0,1-1 1,-1 0-1,0 0 0,0 0 0,0 0 1,-1 0-1,1-1 0,-1 1 0,0-1 1,0 1-1,0-1 0,-1 0 1,1 0-1,-1-1 0,-6 5 0,6-5-61,-1 1 0,0-1 0,0-1 0,0 1-1,0-1 1,0 1 0,0-1 0,0-1 0,-6 1 0,-9 2 107,-4 2-25,17-3-109,-1-1 0,0 1 0,1-1 0,-1-1 0,0 1 0,1-2 0,-9 0 0,-5-3-504,1-2 0,-30-12 0,16 2-426</inkml:trace>
  <inkml:trace contextRef="#ctx0" brushRef="#br0" timeOffset="1">437 32 4896,'0'-16'1824,"0"16"-1440,0 0-96,0-16 640,0 32-576,0-16-160,0 0-96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4:27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63 3808,'-13'-26'1227,"12"25"-1185,1 1 0,-1-1 0,1 0 0,-1 0 0,1 0 0,0 1 0,-1-1 0,1 0 1,0 0-1,0 0 0,0 0 0,0 0 0,0 0 0,0 0 0,0 0 0,-2-6 111,-2 0 209,1 1-144,4 6-112,-1-1-1,0 1 1,1 0 0,-1 0-1,1-1 1,-1 1 0,1 0-1,-1 0 1,1 0 0,-1 0-1,0 0 1,1 0 0,-1-1-1,1 1 1,-1 0 0,1 0-1,-1 0 1,1 1 0,0-1-1,-4 2 183,2 0-262,0-1-1,0 1 1,-1 0 0,1-1-1,0 1 1,0 0-1,1 0 1,-1 0-1,0 0 1,1 0-1,-1 0 1,0 4-1,0 28 333,2-25-255,-1 0 1,-1 1 0,-1 9-1,-8 26 73,4-1-64,-4-8 64,5 6-42,-6-6 26,8-16-102,2-13-21,0 0 1,0 1-1,-1-1 1,0 0-1,-6 12 0,0-4 15,4-6 44,-1 0 1,1 0-1,-3 12 1,6-20-86,0 6 86,-1 0 0,0-1 0,-1 1 0,-3 7 0,6-13-69,-1 0 1,0 1 0,0-1-1,0 0 1,0 0 0,0 1-1,0-1 1,0 0 0,0 0-1,-1 0 1,1 0 0,0 0-1,-1-1 1,1 1 0,0 0-1,-1-1 1,1 1 0,-1-1-1,1 1 1,-1-1 0,1 1-1,-1-1 1,-2 0 0,4 0-26,0 0 0,0 0 1,0 0-1,-1 0 0,1 0 1,0 0-1,0 0 1,0 0-1,0 0 0,0 0 1,0 0-1,0 0 0,0 0 1,0 0-1,0 0 1,-1 0-1,1 0 0,0 0 1,0 0-1,0 0 0,0 0 1,0 0-1,0 0 0,0 0 1,0 0-1,0 0 1,0 0-1,0 0 0,0 0 1,-1 0-1,1 0 0,0-1 1,0 1-1,0 0 0,0 0 1,0 0-1,0 0 1,0 0-1,0 0 0,0 0 1,0 0-1,0 0 0,0 0 1,0 0-1,0-1 1,0 1-1,0 0 0,0 0 1,0 0-1,0 0 0,0 0 1,0 0-1,0 0 0,0 0 1,0 0-1,0-1 1,0-11 113,2-36 11,-2 44-136,1-1 0,0 1-1,0 0 1,0 0 0,0 0-1,1 0 1,-1 0 0,5-6-1,9-13-168,24-28-1,-32 44 117,1 0 0,-1 0-1,1 0 1,0 1 0,1 0 0,14-8-1,4 1-175,-8 3-65,26-11-1,-42 20 281,-1 0 0,1 1 1,0-1-1,-1 1 0,1-1 0,-1 1 1,1 0-1,0 0 0,-1 0 1,1 0-1,0 1 0,-1-1 1,1 1-1,-1 0 0,1-1 1,-1 1-1,5 2 0,-2 0 42,0 1-1,0 0 0,-1 0 1,1 0-1,5 7 1,-1-2 72,-9-9-90,0 0 1,1 0-1,-1 0 0,0 1 0,0-1 0,1 0 0,-1 0 0,0 0 0,0 1 0,0-1 0,1 0 1,-1 0-1,0 1 0,0-1 0,0 0 0,0 1 0,0-1 0,1 0 0,-1 0 0,0 1 0,0-1 0,0 0 1,0 1-1,0-1 0,0 0 0,0 1 0,0-1 0,0 0 0,0 1 0,0-1 0,-1 0 0,1 0 1,0 1-1,0-1 0,0 0 0,-1 1 0,1-1 5,0 1 0,0-1 0,0 0 0,0 0 0,0 1 0,0-1 0,-1 0 0,1 1 0,0-1 0,0 0 0,0 1 0,0-1 0,0 0 0,0 0 0,0 1 0,0-1 0,0 0 0,0 1 0,0-1 0,1 0 0,-1 1 0,0-1 0,0 0 0,0 0 0,0 1 0,0-1-1,1 0 1,-1 1 0,0-1 0,0 0 0,0 0 0,1 0 0,-1 1 0,0-1 0,0 0 0,1 0 0,0 1 5,-1-1 0,1 1-1,-1-1 1,1 1 0,-1-1-1,1 1 1,-1-1 0,0 1-1,1 0 1,-1-1 0,0 1-1,1-1 1,-1 1 0,0 0 0,0-1-1,0 1 1,1 0 0,-1-1-1,0 1 1,0 0 0,0 0-1,0-1 1,0 1 0,0 0-1,0-1 1,-1 1 0,1 0-1,0-1 1,0 1 0,0 0-1,-1-1 1,1 1 0,0-1 0,-1 1-1,1 0 1,-1-1 0,1 1-1,0-1 1,-1 1 0,1-1-1,-2 1 1,2 0 1,0-1 0,-1 0-1,1 1 1,0-1 0,-1 0 0,1 1 0,0-1-1,-1 0 1,1 0 0,0 1 0,-1-1 0,1 0-1,-1 0 1,1 0 0,0 0 0,-1 1 0,1-1-1,-1 0 1,1 0 0,0 0 0,-1 0 0,1 0-1,-1 0 1,1 0 0,-1 0 0,0 0 0,-3 1 73,1 2-19,-2 4 10,-3-6-55,-1 1-1,1-2 1,0 1-1,-16-2 1,11 1-23,3 0 1,1-1 0,0 0 0,-1 0 0,1-1 0,-11-3 0,6 2 0,-14 0-107,12 3-368,13 0 102,6 3-6,1-1 393,0 1-1,0 0 1,0-1-1,0 0 1,9 3 0,11 6 230,23 20 438,-44-28-618,0-1-1,0 0 0,0 1 0,-1 0 0,1-1 1,-1 1-1,0 0 0,1 0 0,-1 1 0,2 3 1,-2-2 14,0-1 1,1 0-1,0 0 1,6 7-1,20 17 669,-27-25-187,-2-3-155,0 0 43,0 0-229,3 0-278,-3 0 29,1 0 0,-1 0 1,1 0-1,-1 0 0,0 0 0,1 0 0,-1 0 0,1 0 1,-1 0-1,0 0 0,1-1 0,-1 1 0,1 0 0,-1 0 1,0 0-1,1 0 0,-1-1 0,0 1 0,1 0 0,-1 0 0,0-1 1,1 1-1,-1 0 0,0-1 0,1 1 0,-1 0 0,0-1 1,0 1-1,0 0 0,1-1 0,4-6-1274,-5 6 1211,1 1 0,0 0 0,0-1 0,-1 1 0,1 0 0,0 0 0,0-1 0,0 1 0,-1 0 0,1 0 0,0 0 1,0 0-1,1 0 0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4:27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32 3648,'-7'0'609,"6"0"-459,0 0 0,0 1 0,0-1 0,0 0 0,0 0 0,0 0-1,0 0 1,0-1 0,-1 1 0,1 0 0,0 0 0,0 0 0,0-1 0,0 1-1,0-1 1,-1 0 0,10-9 629,-8 10-754,0-1 1,0 1-1,1 0 1,-1 0-1,0-1 1,0 1-1,0 0 1,1 0-1,-1-1 1,0 1-1,0 0 1,1 0-1,-1 0 1,0 0-1,0-1 1,1 1-1,-1 0 1,0 0-1,1 0 1,-1 0-1,0 0 1,1 0-1,-1 0 1,0 0-1,1 0 1,-1 0-1,0 0 1,0 0-1,1 0 1,-1 0-1,0 0 1,1 0-1,-1 0 0,0 1 1,1-1-1,-1 0 1,1 0-9,-1 1 0,0-1 0,0 0 1,1 0-1,-1 0 0,0 0 0,1 0 0,-1 0 1,0 0-1,0 0 0,1 0 0,-1 0 0,0 0 0,1 0 1,-1 0-1,0 0 0,1 0 0,-1 0 0,0 0 0,1 0 1,-1 0-1,0 0 0,0 0 0,1 0 0,-1-1 0,0 1 1,0 0-1,1 0 0,-1 0 0,0 0 0,0-1 1,1 1-1,-1 0 0,0 0 0,0-1 0,1 1 0,1-2 17,-1 1 0,1-1 0,0 1 0,1 0 0,-1 0 0,0 0 0,0 0 0,0 0 0,1 1 0,-1-1 0,0 1 0,5-1 0,34 0 111,-26 2-193,-12-2 67,0 1 0,0 1-1,0-1 1,0 0 0,0 1 0,0-1 0,-1 1-1,1 0 1,0 0 0,0 0 0,0 0-1,-1 1 1,1-1 0,-1 1 0,1-1 0,-1 1-1,0 0 1,1 0 0,-1 0 0,0 0-1,0 0 1,2 5 0,12 24 434,-15-28-402,0 0 0,-1 0 0,1 0 0,-1 1 0,1-1 0,-1 0-1,0 0 1,0 0 0,-1 0 0,1 1 0,-1-1 0,-1 6 0,1-6-20,0 0 0,0 1 0,-1-1 0,1 0 1,-1 0-1,0 0 0,0 0 0,0 0 0,0 0 0,0-1 1,-1 1-1,1-1 0,-6 5 0,-2-1 49,0 1-1,-20 8 1,-9 5-126,25-10 3,9-6 44,1-1 0,-1 0 0,0 0 0,-8 3 1,10-6 19,0 1 0,0 0 1,1 0-1,-1 0 0,0 0 1,1 1-1,-1-1 0,1 1 1,0-1-1,-4 3 0,6-3-19,0-1-1,0 0 1,-1 1-1,1-1 1,0 0-1,-1 1 1,1-1-1,0 1 1,0-1-1,0 1 1,0-1-1,-1 0 1,1 1-1,0-1 0,0 1 1,0-1-1,0 1 1,0-1-1,0 1 1,0-1-1,0 1 1,0-1-1,0 1 1,0-1-1,1 0 1,-1 1-1,0-1 1,0 1-1,0-1 1,1 1-1,-1-1 1,0 0-1,0 1 1,1-1-1,-1 1 1,0-1-2,1 0-1,0 1 0,0-1 0,-1 0 0,1 1 0,0-1 0,0 0 0,0 0 0,0 1 0,-1-1 0,1 0 0,0 0 0,0 0 0,0 0 0,1 0 0,13 2 122,-12 0-97,1 0 0,-1-1 0,1 1-1,-1-1 1,1 0 0,0 0 0,0 0-1,-1 0 1,1 0 0,7-1 0,-11 0-31,66 0-121,-39 0-2495,-11 0 981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4:27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6400,'0'15'2368,"0"-15"-1856,31 0-128,0 0 992,0 16-832,0-16 128,16 0-384,-16 0 64,16 0-192,-16 0-2688,0-16 1376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4:28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78 4224,'-2'0'128,"0"0"1,1 0 0,-1 0-1,1 0 1,-1 1-1,0-1 1,1 1 0,-1-1-1,1 1 1,-1 0-1,1-1 1,0 1 0,-1 0-1,1 0 1,0 0-1,-1 0 1,-1 2-1,3-2-75,-1-1 0,1 1-1,0-1 1,-1 1-1,1-1 1,0 1-1,-1-1 1,1 1 0,0 0-1,0-1 1,0 1-1,0-1 1,-1 1-1,1 0 1,0-1 0,0 1-1,0-1 1,0 1-1,0 0 1,0-1-1,0 1 1,1-1 0,-1 1-1,0 0 1,0 0-1,1-1 59,1 8 641,-1-7-720,0 1 25,-1 0 0,2 0-1,-1 0 1,0-1 0,0 1 0,0 0-1,1 0 1,-1-1 0,1 1 0,0-1-1,-1 0 1,1 1 0,0-1 0,0 0 0,0 0-1,3 1 1,13 11 294,-15-11-314,-1-1 1,0 1-1,0 0 0,1-1 1,-1 0-1,1 1 1,0-1-1,-1 0 0,1 0 1,0-1-1,-1 1 1,1-1-1,0 1 0,0-1 1,0 0-1,4 0 1,10 0 16,43-1 365,-53 0-354,0 0 0,0 0 0,0 0 0,0-1 0,0 0 0,9-5 0,-10 5-84,-1 0-1,1 0 1,-1 0 0,1 1 0,10-2 0,-11 2 29,0 0 0,0 0-1,0 0 1,-1 0 0,1-1 0,0 0 0,-1 0 0,1 0 0,4-4 0,15-9 150,-9-4 288,-16 16-435,-1-1 0,1 0 1,-1 0-1,0 0 0,0 1 1,-1-1-1,1 1 0,-1-1 1,-5-4-1,-15-1 49,2 0-81,18 7 23,-1-1 0,1 1 1,-1 1-1,0-1 1,0 1-1,0-1 1,-4 0-1,-5-1 46,2-3-15,11 5-48,-1 0 0,0 1 0,0-1 0,0 0 0,0 1 0,0 0 0,0-1 0,0 1 0,0-1 0,0 1 0,0 0 0,0 0 0,0 0 0,0-1 0,0 1 0,0 0 0,0 0 0,0 0 0,0 1 0,0-1 0,0 0 0,0 0 0,-2 1 0,-25 10-233,19-9 176,2-1-9,1 1 1,-1 0-1,1 1 0,-11 5 0,-2-1-60,13-6 112,1 1-1,0 0 0,0 1 0,-1-1 0,1 1 0,1 0 1,-1 0-1,-8 7 0,-18 29 151,24-30-57,0 1 0,1 0 0,0 0 1,1 1-1,0-1 0,1 1 1,0 0-1,-3 12 0,3-2 69,1-1 0,0 0 0,1 32 0,2-43-80,0 0 1,1 0 0,-1 0 0,2 0 0,-1-1 0,1 1 0,1-1 0,-1 1-1,2-1 1,-1 0 0,1 0 0,0 0 0,1 0 0,-1-1 0,2 1 0,-1-1-1,1-1 1,0 1 0,0-1 0,11 8 0,-9-7 25,1 0 0,0-1 0,0 0 0,1 0 1,0-1-1,0-1 0,0 1 0,0-2 0,1 1 0,-1-1 0,1-1 1,0 0-1,17 1 0,60-3 388,-81-1-522,-1 1 0,1-1 0,-1 0 0,1 0 0,9-4 1,0 1-340,2 0-1,-13 3 78,0 0 0,-1 0 1,1-1-1,0 1 0,-1-1 0,1 0 0,4-3 0,9-10-1082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34:27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0 2560,'0'0'832,"0"3"-517,0 1-240,0-2 71,0 1 1,0 0-1,0 0 1,0-1 0,0 1-1,-1 0 1,0 2 0,-18 29 972,14-26-956,2-5-85,0 1-1,1-1 0,0 1 1,-3 5-1,-6 33 296,-10-8-21,14-14-186,6-16-157,-1 0 1,1 0 0,-1 0 0,0-1-1,-3 7 1,2-5 86,1 1-1,-1-1 1,1 1-1,1-1 1,-1 1-1,1 0 1,0 0-1,0 0 1,1 0-1,0 10 1,2-4 255,3-8-58,1 1-100,0 5 115,-5-8-295,-1-1 1,1 0-1,-1 0 0,1 0 1,-1 0-1,1 0 1,-1-1-1,1 1 1,0 0-1,0 0 0,-1 0 1,1 0-1,0-1 1,0 1-1,1 0 1,3 1 20,-1-1 1,1 0-1,0-1 0,-1 1 1,1-1-1,0 0 1,0 0-1,7-1 0,-2 0 25,17 2 79,-20-1-108,1 1 1,-1-2-1,1 1 0,-1-1 0,9-2 1,16-7-47,-1 7-16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4:30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281 0 3392,'0'0'1088,"0"8"-651,-2 8 8,0-1-1,-7 24 0,7-29-229,1-1-1,0 0 0,0 1 0,1-1 0,1 12 0,0 2 171,-1-3-17,-2-1 0,-4 21 0,1-7 101,3-6-195,1-15-22,-1 0 1,0 1-1,0-1 0,-7 18 1,5-18 70,-2 0 1,1-1-1,-1 0 1,-14 19-1,18-27-286,-1 0-1,1 0 0,-1 0 0,0-1 0,0 1 1,0-1-1,0 0 0,0 0 0,0 0 0,0 0 1,-1-1-1,1 1 0,-1-1 0,1 0 0,-1 0 1,0 0-1,1 0 0,-1-1 0,-4 1 0,-6-1 182,10 1-160,0-1 0,-1 0-1,1 0 1,0 0 0,-1 0-1,1-1 1,0 0 0,0 0-1,-6-2 1,-21-21 11,-1 6-63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4:30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6656,'0'0'2464,"0"0"-1920,0 0-160,0 0 224,0 0-416,0 16 128,15-16-192,-15 15-1184,16-15 544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4:31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63 3808,'0'0'1227,"-3"0"-742,-7 0-160,10 0-315,0 0 0,-1 0 0,1 0 1,0 0-1,0 0 0,0 0 0,0 0 0,0 0 0,0 0 0,0 0 0,0 0 0,0 0 1,0 0-1,-1 0 0,1 0 0,0 0 0,0 0 0,0 0 0,0 0 0,0 0 0,0 0 0,0 0 1,0 0-1,0 0 0,0 0 0,0 0 0,-1 1 0,1-1 0,0 0 0,0 0 0,0 0 1,0 0-1,0 0 0,0 0 0,0 0 0,0 0 0,0 0 0,0 0 0,0 0 0,0 0 0,0 1 1,0-1-1,0 0 0,0 0 0,0 0 0,0 0 0,0 0 0,0 0 0,0 0 0,0 0 1,0 0-1,0 0 0,0 0 0,0 1 0,0-1 0,0 0 0,0 2 194,0 1-1,0 0 1,0-1 0,0 1-1,-1-1 1,1 1-1,-1-1 1,0 1 0,0-1-1,-1 4 1,-2 0 29,0-1 0,0 0 0,-9 8 0,10-11-162,-8 11 151,0 1 0,0 0 0,1 0 1,1 1-1,-9 19 0,10 0-41,7-30-160,0-1-6,0-1 1,1 1-1,-1 0 1,0 0-1,1 0 1,0 0-1,-1 0 1,1 0-1,0 0 1,1 0-1,-1-1 1,1 1-1,-1 0 1,1 0-1,0 0 1,0 0-1,0-1 0,2 5 1,1 1 66,-2-4-48,-1 0 1,1 0-1,1 0 1,-1-1 0,3 5-1,-3-7-5,-1 0 1,0 0-1,0 0 0,1 0 0,-1 0 1,1 0-1,-1 0 0,1-1 1,-1 1-1,1 0 0,-1-1 0,1 1 1,0-1-1,-1 0 0,1 1 0,-1-1 1,4 0-1,2-1 17,0 1 0,0-2 0,0 1 1,9-3-1,0-1-42,-10 4-18,-1-1 1,0 1-1,1-1 1,-1 0-1,8-5 1,-6 2-52,1-1 0,11-13 0,-12 12 37,1-1 15,-4 5 16,0-1 0,0 0 0,-1 0 1,1 0-1,-1-1 0,0 1 0,0-1 0,0 0 0,-1 1 0,3-8 0,-3 6 18,1-1-68,-1 1 0,0-1 0,-1 0-1,0 1 1,0-1 0,0-7 0,-1 1-113,0 10 48,3 6 21,1 2 119,-1 1-1,1 0 1,-1 0 0,0 0-1,-1 0 1,1 0 0,2 12-1,-1-4 45,6 6 67,-5 1 82,-4-19-191,-1 0-1,0 0 1,1 0-1,-1 0 0,1 0 1,-1 0-1,1 0 1,0 0-1,0 0 1,0 0-1,0 0 1,0-1-1,0 1 0,0 0 1,1-1-1,-1 1 1,1-1-1,-1 0 1,1 1-1,0-1 1,-1 0-1,1 0 0,3 2 1,15 9 269,4 2 42,-22-14-323,-1 0-1,0 1 1,0-1-1,0 0 1,0 0 0,0 0-1,1 0 1,-1 0 0,0 0-1,0 0 1,0 0-1,0 0 1,1-1 0,-1 1-1,0 0 1,0-1-1,0 1 1,0-1 0,2 0-1,14-16 213,-9 8-135,-4 5-30,0 0-1,0-1 0,0 0 1,3-5-1,-5 7-55,-1 1-1,0 0 1,0-1-1,-1 1 1,1-1-1,0 1 1,-1-1 0,1 0-1,-1 1 1,0-5-1,0-102-114,0 106 79,0 0 0,0 0 1,1 0-1,-1-1 0,1 1 1,0 0-1,0 0 1,0 0-1,2-5 0,2-2-74,-3 4 53,0 1 0,0 0 0,0 1 0,1-1 0,0 0 0,0 1 0,5-6 0,-7 8 15,1 0 0,0 1-1,0-1 1,0 0 0,0 1 0,0-1 0,0 1-1,0 0 1,0-1 0,1 1 0,-1 0 0,1 1-1,-1-1 1,0 0 0,1 1 0,-1-1-1,4 1 1,137 0 391,-128 1-291,25 5 0,-24-3-30,30 2 0,68-5-117,-10 0 682,-100 0-575,-1 0-1,0 0 1,0-1-1,0 1 0,0-1 1,1 0-1,-1 0 1,0 0-1,5-2 1,2-2-41,-8 5 43,-1 0-95,-1 0 1,1 0 0,0-1-1,0 1 1,-1 0-1,1 0 1,0 0-1,-1 0 1,1-1-1,0 1 1,-1 0-1,1-1 1,-1 1-1,1-1 1,0 1-1,-1 0 1,1-1 0,-1 1-1,1-1 1,-1 1-1,1-1 1,-1 0-1,0 1 1,1-1-1,-1 1 1,1-2-1,2-5-968,7-6-1340,-7 8-2089,-3-8 1428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4:31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0 3072,'0'13'976,"0"-13"-969,0 0 0,0 0-1,0 0 1,0 0 0,0 1 0,0-1 0,0 0 0,0 0-1,0 0 1,0 0 0,0 0 0,0 0 0,0 0 0,0 0-1,0 0 1,0 0 0,0 1 0,0-1 0,0 0-1,0 0 1,0 0 0,0 0 0,0 0 0,0 0 0,0 0-1,0 0 1,0 0 0,0 0 0,0 0 0,0 0 0,-1 1-1,1-1 1,0 0 0,0 0 0,0 0 0,0 0 0,0 0-1,0 0 1,0 0 0,0 0 0,0 0 0,0 0 0,0 0-1,0 0 1,-1 0 0,1 0 0,0 0 0,0 0 0,0 0-1,0 0 1,0 0 0,0 0 0,0 0 0,0 0 0,0 0-1,-1 0 1,0 0 169,0 0-1,0 0 1,0 0-1,0 1 1,0-1-1,0 0 1,0 0-1,0-1 1,0 1-1,-2 0 1,4 12 1100,-2-9-1070,1 1 29,1 4 182,-1-1 0,-1 1 1,-1 9-1,-4-2-110,5-11-218,0-1 0,-1 0 1,1 1-1,1-1 0,-1 0 0,0 1 0,1-1 0,0 5 1,-1 0 66,0-1 1,-1 1-1,0-1 1,0 1-1,-1-1 1,1 0-1,-7 12 1,0 1-17,-45 91 944,30-64-840,21-41-217,0 0 0,1 1 1,0-1-1,0 1 1,1-1-1,-1 1 1,1-1-1,1 1 1,-1 0-1,2 12 0,-1-9 40,0-9-38,0 1 1,1 0-1,-1-1 1,0 1-1,1-1 1,-1 1-1,1-1 1,-1 1-1,1-1 1,0 1-1,0-1 1,-1 1-1,1-1 1,0 0-1,0 1 1,1-1-1,-1 0 1,0 0-1,2 2 1,1-1 1,-1 0 0,1 0 1,0 0-1,-1 0 1,7 2-1,-8-4-16,0 1 0,0-1 0,0 0 0,0 1 0,0-1 0,0 0 0,-1 0 0,1-1 0,0 1 0,0 0 0,0 0 0,0-1 0,0 1 0,0-1 0,-1 0 0,1 0 0,0 1 0,1-2 0,10-4 111,59-9-2206,-51 12 699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4:54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 8448,'27'0'109,"-13"1"37,0-1 0,0-1 0,16-2 0,32-7 265,34 5-145,317-21-122,-17 22 110,-234 5-145,212-1 168,-277 0 278,-66 0-320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4:55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15 218 2720,'-13'-13'891,"13"13"-885,0 0 0,0 0 0,0 0 0,0 0 0,0 0 0,0-1 0,0 1 0,-1 0 0,1 0 0,0 0 0,0 0 1,0 0-1,0 0 0,0 0 0,0 0 0,0 0 0,0 0 0,0-1 0,0 1 0,0 0 0,0 0 0,0 0 0,-1 0 1,1 0-1,0 0 0,0-1 0,0 1 0,0 0 0,0 0 0,0 0 0,0 0 0,0 0 0,0 0 0,0 0 0,1-1 0,-1 1 1,0 0-1,0 0 0,0 0 0,0 0 0,0 0 0,0 0 0,0 0 0,0 0 0,0-1 0,0 1 0,0 0 0,0 0 1,0 0-1,1 0 0,-1 0 0,0 0 0,0 0 0,0 0 0,0 0 0,0 0 0,10-10 224,0 0-1,-1 0 0,-1-1 1,15-24-1,-16 24-198,-1 0 0,2 1 0,0-1 0,0 2 0,1-1 0,10-8 0,-6 5-35,16-13-86,-29 25 87,1 1 1,-1-1 0,1 1 0,0 0-1,-1-1 1,1 1 0,0 0 0,0-1 0,-1 1-1,1 0 1,0 0 0,0 0 0,-1 0-1,1 0 1,0 0 0,0 0 0,-1 0 0,1 0-1,0 0 1,0 0 0,0 0 0,-1 0 0,1 1-1,0-1 1,-1 0 0,2 1 0,0 0 4,-1 1 0,1-1 0,-1 0 0,1 1 0,-1 0 1,0-1-1,2 4 0,0 0 42,0 1 1,-1-1 0,0 1-1,0 0 1,-1 0 0,0 0-1,0 0 1,0 0 0,0 0-1,-1 0 1,-1 11 0,1-7 32,-2 36 108,-11 72-1,12-111-180,-35 173 271,-3 27 442,34-145-525,-1-35-67,4-23-99,1 0 0,0 1 0,0-1 0,1 1 0,-1-1 0,1 0 0,0 1 0,0-1 0,0 1 0,1 5 0,10 16 299,-11-26-318,0 0 0,0 1 0,0-1-1,0 0 1,0 0 0,0 0-1,0 1 1,0-1 0,0 0-1,0 0 1,0 0 0,1 1 0,-1-1-1,0 0 1,0 0 0,0 0-1,0 1 1,0-1 0,1 0 0,-1 0-1,0 0 1,0 0 0,0 0-1,0 0 1,1 1 0,-1-1-1,0 0 1,0 0 0,0 0 0,1 0-1,-1 0 1,0 0 0,0 0-1,1 0 1,1 0 12,0-1 0,0 1 0,0-1 0,0 1 0,-1-1 0,1 0 0,0 0 0,0 0 0,-1 0 0,1 0 0,-1 0 0,1 0 0,-1 0 0,1-1 0,-1 1 0,0-1 0,2-2 0,19-29 89,-18 26-73,1-2-4,0 0 0,-1 0 0,0-1 0,0 0 0,-1 0-1,2-12 1,-1 5 9,0 4-15,-1 0 0,0 0 0,-1 0 0,-1-1 1,0 1-1,0-1 0,-1 1 0,-1-1 0,-1 1 0,0 0 0,0-1 0,-6-15 0,4 13-19,-1 0 1,0 0 0,-12-27-1,14 37 70,1 0-1,0 0 0,-2-9 0,4 11-53,-1 1-1,0-1 1,0 0-1,0 1 1,-1-1 0,1 1-1,-1-1 1,0 1 0,0 0-1,0 0 1,-3-4-1,3 5-45,0 0 0,1 1-1,0-1 1,-1 0-1,1 0 1,0 0-1,0 0 1,0 0 0,0 0-1,0-1 1,1 1-1,-1 0 1,1 0-1,-1-1 1,1 1 0,0 0-1,0-1 1,0-3-1,3 1 73,0 1-29,0 1-17,0 0-1,0 1 0,0-1 0,0 0 0,0 1 1,1 0-1,-1 0 0,1 0 0,-1 0 0,8-2 0,-6 3-9,2-2-10,0 1 1,0 0 0,0 1 0,0-1 0,13 0-1,-12 2 14,-5 0-1,0 0 0,0-1 0,0 1 0,-1 1 1,1-1-1,0 0 0,0 1 0,0-1 0,0 1 1,-1 0-1,1 0 0,0 0 0,-1 0 0,1 0 1,-1 1-1,1-1 0,-1 1 0,3 2 0,-3-2-1,0-1 0,-1 1 0,0 0 0,1 0 0,-1 0 0,0-1-1,0 1 1,0 1 0,0-1 0,-1 0 0,1 0 0,0 3-1,0 29-71,-1-16 66,0-13 26,-1 0 0,0-1 0,1 1 0,-2-1 0,-1 7 0,1-6 25,0 1 0,1 0 1,0 0-1,0 0 0,-1 9 1,0-4 184,-6-9 64,16-4-107,-8 1-174,1-1 1,-1 1-1,1 0 0,-1 0 1,1 0-1,-1-1 0,0 1 0,0 0 1,1 0-1,-1-1 0,0 1 1,0 0-1,0 0 0,-1-1 1,1 0-1,0 0-14,-1 0 1,1-1 0,0 1-1,0 0 1,1 0 0,-1 0-1,0 0 1,1 0 0,0-2-1,43-72-297,-42 74 276,0 0 0,-1 0 0,1 0-1,0 1 1,0-1 0,0 0 0,1 1-1,-1-1 1,0 1 0,1 0 0,2-1-1,26-8-230,-27 9 249,1 0-23,0 0-1,1 0 1,-1 1 0,1 0-1,-1 0 1,1 0-1,-1 0 1,0 1-1,1 0 1,5 2-1,5 2 110,-1 1 1,15 8-1,-17-7 0,0-1 0,1-1 0,25 7 1,5-7 13,-20 1-47,-15-4 29,1 0 0,-1-1 0,19 1 0,-3-1 31,-14 0-5,0 0 1,1-1-1,-1-1 0,0 0 1,12-2-1,-16 1 20,-1-1-1,0 0 0,0 0 1,0-1-1,10-7 0,-16 11-114,0 0 0,0 0 0,0 0 0,1 0-1,-1 0 1,0 0 0,0-1 0,0 1 0,0 0-1,0 0 1,0 0 0,0 0 0,0 0 0,0 0-1,0 0 1,1 0 0,-1 0 0,0-1 0,0 1-1,0 0 1,0 0 0,0 0 0,0 0 0,0 0-1,0 0 1,0 0 0,0-1 0,0 1 0,0 0 0,0 0-1,0 0 1,0 0 0,0 0 0,0 0 0,0 0-1,0-1 1,0 1 0,0 0 0,0 0 0,0 0-1,0 0 1,-1 0 0,1 0 0,0 0 0,0-1-1,0 1 1,0 0 0,0 0 0,0 0 0,0 0-1,0 0 1,0 0 0,0 0 0,-1 0 0,1 0-1,0 0 1,-3-3 25,1 1-4,-9-22 52,7 18-96,0 0-1,-1 1 0,0-1 0,-9-7 1,5 5-79,8 8 74,1-1 1,-1 1-1,1-1 0,-1 1 1,1 0-1,-1-1 1,0 1-1,1 0 1,-1 0-1,0-1 1,1 1-1,-1 0 1,0 0-1,1 0 0,-1 0 1,0 0-1,1 0 1,-1 0-1,0 0 1,1 0-1,-1 0 1,0 1-1,0-1 1,-1 0-65,0 1 67,1-1-1,-1 1 0,1-1 0,0 1 1,-1-1-1,1 1 0,0 0 1,-1 0-1,1 0 0,0 0 0,0 0 1,0 0-1,0 0 0,0 0 1,0 0-1,0 0 0,0 1 1,0-1-1,1 0 0,-1 0 0,0 1 1,1-1-1,-1 3 0,-2 2-8,2-4 25,0 0-1,1 0 0,-1 1 1,1-1-1,-1 0 1,1 1-1,0-1 0,0 1 1,0 3-1,-1 13-1,-4-3-6,4-13 4,0 0 0,0 0 0,0 0 0,0 0 0,0-1 0,1 1 0,-1 0 0,1 0 0,0 1 0,0-1 0,0 0 0,2 5 0,8 13-54,-8-10 66,-2-10 2,0 1-1,0-1 0,0 0 0,0 1 1,1-1-1,-1 0 0,0 1 0,1-1 1,-1 0-1,1 0 0,-1 1 0,1-1 1,0 0-1,-1 0 0,1 0 0,0 0 1,0 0-1,0 0 0,0 0 1,0 0-1,0 0 0,0 0 0,0 0 1,0-1-1,0 1 0,2 0 0,28 5 216,-21-4-174,-4-1-11,1 1 0,1-1 0,10 0 0,39-5 165,24-2-115,-52 6-299,-1-1 1,1-2-1,-1-1 1,1-1-1,-1-1 1,-1-1-1,1-2 1,39-18-1,-47 16 77,-16 8 141,1 0 1,-1 1-1,1 0 0,-1 0 0,1 0 0,0 0 0,0 1 0,-1 0 1,11-2-1,0 3 29,-15 0-32,0 1 1,0-1 0,1 0-1,-1 0 1,0 0 0,0 0-1,0 0 1,0 0 0,0 0-1,0 0 1,0 0 0,0 0-1,0 0 1,0 0 0,1 0-1,-1 0 1,0 0 0,0 0-1,0 0 1,0 0-1,0-1 1,0 1 0,0 0-1,0 0 1,0 0 0,0 0-1,0 0 1,0 0 0,1 0-1,-1 0 1,0 0 0,0 0-1,0 0 1,0 0 0,0 0-1,0 0 1,0 0 0,0-1-1,0 1 1,0 0 0,0 0-1,0 0 1,0 0 0,0 0-1,0 0 1,0 0 0,0 0-1,0 0 1,0 0-1,0-1 1,0 1 0,0 0-1,0 0 1,0 0 0,0 0-1,0 0 1,0-1 0,0 1 1,0-1-1,0 1 0,0-1 0,0 1 1,0-1-1,0 1 0,0-1 0,0 1 1,0 0-1,0-1 0,1 1 1,-1-1-1,0 1 0,0-1 0,0 1 1,1-1-1,-1 1 0,0 0 0,1-1 1,-1 1-1,0 0 0,1-1 1,-1 1-1,0 0 0,1-1 0,-1 1 1,1 0-1,-1 0 0,1 0 0,-1-1 1,1 1-1,-1 0 0,0 0 1,1 0-1,-1 0 0,1 0 0,-1 0 1,1 0-1,-1 0 0,2 0 0,0 0-139,1-3-390,7-7-1414,-7 7 524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4:57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80 2560,'0'0'832,"2"0"-517,0 0-137,0 0 0,-1-1 0,1 1 0,0-1 0,-1 1 0,1-1 0,0 1 1,-1-1-1,1 0 0,-1 0 0,1 0 0,-1 0 0,0 0 0,3-3 0,-3 4-143,-1-1-1,0 1 1,1-1-1,-1 1 0,0-1 1,1 1-1,-1-1 1,0 1-1,0-1 0,0 1 1,1-1-1,-1 0 0,0 1 1,0-1-1,0 1 1,0-1-1,0 0 0,0 1 1,0-1-1,0 1 1,0-1-1,0 0 0,-1 1 1,1-1-1,0 0 0,0 1 32,0-3 276,0 3 36,-2-1-347,0-1-1,1 1 1,-1-1-1,0 1 0,0 0 1,0 0-1,0 0 1,0 0-1,0 0 0,0 0 1,0 1-1,-4-2 1,-29 1-25,18 2 99,15-2-102,-1 1-1,1 0 1,-1 1 0,0-1-1,1 0 1,-1 1 0,1-1-1,0 1 1,-1 0 0,1 0-1,-1 0 1,1 0 0,0 0-1,0 1 1,-3 2 0,4-4-9,1 1 0,-1-1-1,1 1 1,0-1 0,-1 1 0,1-1 0,0 1 0,0 0 0,-1-1 0,1 1 0,0 0 0,0-1 0,0 1 0,0 0-1,0-1 1,0 1 0,0 0 0,0-1 0,0 1 0,0 0 0,0-1 0,0 1 0,1 0 0,-1 2-24,0-2 31,0 0-1,0 0 1,0 0 0,0 1 0,0-1 0,0 0 0,1 0-1,-1 0 1,0 0 0,1 0 0,-1 0 0,1 0-1,-1 1 1,1-1 0,0-1 0,-1 1 0,1 0 0,0 0-1,0 0 1,-1 0 0,1 0 0,0-1 0,0 1 0,0 0-1,0-1 1,0 1 0,0 0 0,0-1 0,2 1-1,3 0-20,-1 0 0,0 0 0,1 0 0,-1-1-1,9-1 1,-10 1 10,1 0-1,-1 0 1,1 0-1,8 2 0,-11-1-3,0 0 0,0 0 0,0 0 0,0 0 0,0 1-1,0-1 1,-1 0 0,1 1 0,0-1 0,-1 1-1,1 0 1,-1-1 0,0 1 0,1 0 0,-1 0 0,0 0-1,0 0 1,0 0 0,0 0 0,-1 0 0,1 0-1,0 0 1,-1 1 0,1 3 0,0 4-4,-1 0 1,0 0-1,-1 0 0,-2 14 1,-17 75 171,-1 12 204,17-74-216,-1 15 256,-18 82 0,22-129-374,0-1 0,1 1-1,-1-1 1,1 1 0,0-1-1,0 1 1,0-1 0,1 1-1,0-1 1,0 1 0,0-1-1,0 0 1,0 1 0,1-1-1,4 7 1,-4-5 14,-2-5-35,0-1-1,0 1 1,0-1 0,1 0 0,-1 1-1,0-1 1,0 1 0,0-1 0,0 0-1,0 1 1,1-1 0,-1 0 0,0 1 0,0-1-1,0 0 1,1 1 0,-1-1 0,0 0-1,1 0 1,-1 1 0,0-1 0,1 0-1,-1 0 1,0 1 0,1-1 0,-1 0-1,0 0 1,1 0 0,-1 0 0,0 0-1,1 1 1,-1-1 0,1 0 0,-1 0-1,0 0 1,1 0 0,-1 0 0,1 0 0,-1 0-1,0 0 1,1-1 0,-1 1 0,1 0-1,-1 0 1,0 0 0,1 0 0,-1 0-1,0-1 1,1 1 0,-1 0 0,1-1-1,15-9 174,-13 8-157,0 0 0,0 0 0,-1 0 0,1 0 0,0-1 0,-1 1 0,1-1 0,-1 0 0,0 0 1,0 1-1,0-1 0,0-1 0,0 1 0,-1 0 0,1 0 0,-1-1 0,0 1 0,0 0 0,0-5 0,2-8-3,-1 0 0,-1 0 0,-2-19 1,1 17-15,-15-127-77,12 124 102,-7-29 21,5 6 27,-1 21-54,5 21-40,0-1-1,0 1 1,0 0-1,1-1 1,-1 1-1,1-1 0,0 1 1,0-1-1,0 1 1,0-1-1,0 1 1,0-1-1,1 1 1,-1 0-1,1-1 0,0 1 1,-1-1-1,1 1 1,0 0-1,0 0 1,1 0-1,-1-1 1,3-2-1,-3 4 11,27-38-188,-25 35 200,0 0-1,0 1 0,1-1 1,0 1-1,0 0 1,0 0-1,4-3 0,26-5-2,-4-5-96,-18 9 50,-1 1 0,14-6 0,-15 8 43,1 1 0,13-2 0,6-1 12,2-5-52,-31 11 40,8-2 38,-1 0 1,0-1-1,12-5 1,-14 7 9,-5 1-33,-1 0-1,1 0 1,0 0 0,-1 0-1,1 0 1,-1 0-1,1 0 1,0 0-1,-1 0 1,1-1-1,-1 1 1,1 0-1,-1 0 1,1-1-1,0 1 1,-1 0 0,1-1-1,-1 1 1,1 0-1,0-1 1,9-10 78,-10 11-91,1-1 0,-1 1 0,0 0 0,1-1 0,-1 1-1,1 0 1,-1 0 0,0-1 0,1 1 0,-1 0 0,1 0-1,-1 0 1,1-1 0,-1 1 0,1 0 0,-1 0 0,1 0-1,-1 0 1,1 0 0,-1 0 0,1 0 0,-1 0 0,1 0-1,-1 0 1,1 0 0,0 1 0,4 0-442,-5 1 256,-1 14 108,1-12 84,-1-1 0,1 1-1,0 0 1,0-1 0,0 1 0,0 0-1,1-1 1,0 1 0,-1-1 0,3 5-1,10 7 44,0-2 144,-13-12-177,1-1 0,-1 1-1,1-1 1,-1 0-1,1 1 1,0-1-1,-1 0 1,1 1 0,-1-1-1,1 0 1,0 0-1,-1 0 1,1 0-1,0 0 1,-1 0-1,1 0 1,0 0 0,-1 0-1,1 0 1,0 0-1,-1 0 1,1 0-1,0-1 1,2 1 46,8 0 8,-8 1-109,-1-1 0,1 0 0,0 0 0,-1 0 1,1 0-1,-1-1 0,1 1 0,-1 0 0,1-1 0,-1 0 1,1 0-1,-1 0 0,1 0 0,-1 0 0,0 0 0,0-1 0,1 1 1,-1-1-1,0 1 0,3-4 0,3-3-195,15-15-194,-21 22 392,-1-1 0,0 0 0,1 1 1,-1-1-1,0 0 0,0 0 1,-1 0-1,1 0 0,0 0 0,-1 0 1,1 0-1,-1 0 0,1-3 0,2 8 139,-2-2-59,0 0 1,0 1 0,0-1 0,0 1-1,0-1 1,0 1 0,0-1 0,0 1-1,0-1 1,-1 1 0,1 0 0,-1 0-1,1-1 1,0 4 0,1 0 297,9 8-21,-6 0-149,5-8-54,-6 0-75,-3-4-20,-1-1 1,1 1-1,-1 0 0,1-1 0,0 1 1,-1 0-1,1-1 0,0 1 1,0-1-1,0 1 0,-1-1 1,2 1-1,0-1 1,0 0 1,-1 1-1,1-1 1,-1 0-1,1 0 1,0-1-1,-1 1 1,1 0-1,-1 0 0,1-1 1,2-1-1,5 0 39,4-2-5,1-1 1,23-12 0,-16 5-19,-17 10-26,1-1 0,-1 1 0,0-1 0,-1 1 0,6-5 0,-2-1-9,-4 5-2,1 0 0,-1 0 0,0 0 0,0-1 0,2-3 0,-3 2-18,-1 4 12,-1 0 0,0 1 0,0-1-1,1 0 1,-1 1 0,0-1 0,1 1-1,-1-1 1,1 1 0,-1-1 0,1 1-1,-1-1 1,1 1 0,-1-1 0,1 1-1,-1 0 1,1-1 0,0 1 0,-1 0-1,1-1 1,0 1 0,4-3-15,8-7-103,-12 10 111,-1-1 0,1 1 0,-1 0 1,1-1-1,-1 1 0,1 0 0,-1 0 0,1-1 1,-1 1-1,1 0 0,-1 0 0,1 0 1,0 0-1,-1 0 0,1 0 0,-1 0 0,1 0 1,0 0-1,-1 0 0,1 0 0,-1 0 0,1 0 1,-1 0-1,1 0 0,-1 1 0,1-1 1,0 0-1,-1 0 0,1 1 0,0-1 0,-1 1-22,4 2 81,0-1 1,-1 1-1,1 0 1,4 6-1,-5-5 29,1-1-1,-1 1 0,1-1 0,6 5 1,-5-6-47,-4-2-17,-1 0-1,1 1 1,0-1 0,-1 0-1,1 1 1,-1-1-1,1 0 1,0 1 0,-1-1-1,1 1 1,-1-1-1,1 1 1,-1-1-1,0 1 1,1-1 0,-1 1-1,1-1 1,-1 1-1,0 0 1,0-1-1,1 2 1,1 3 53,9 8 105,-9-11 15,1-2-79,54 0-790,-52-2 294,-1-3 98,0 2 101,-1-1 0,1 0-1,0 1 1,6-4-1,0 2-46,-8 4 206,1 0 1,-1 0-1,0 0 1,0-1-1,0 1 1,0 0-1,0-1 1,2-1-1,-2 1 20,-1 0-1,1 1 1,0 0-1,0-1 1,0 1-1,0 0 1,0 0-1,0 0 1,0 0-1,0 1 1,1-1-1,2 0 1,30 0 20,-21 1 78,-1 0 30,-13 0-112,0 0-1,0 0 0,0 0 1,0 0-1,0 0 0,0 0 1,1 0-1,-1 0 0,0 0 0,0 0 1,0 0-1,0 0 0,0 0 1,0 0-1,0 0 0,0 0 1,0 0-1,0 0 0,1 0 0,-1 0 1,0 0-1,0 0 0,0 0 1,0 0-1,0 0 0,0 0 1,0 0-1,0 0 0,0 0 1,0 0-1,0 0 0,0 0 0,0 1 1,0-1-1,1 0 0,-1 0 1,0 0-1,0 0 0,0 0 1,0 0-1,0 0 0,0 0 0,0 0 1,0 0-1,0 1 0,0-1 1,0 0-1,0 0 0,0 0 1,0 0-1,0 0 0,0 0 0,0 0 1,0 0-1,0 0 0,0 1 1,0 9 208,-1-10-207,1 0 0,0 0 1,0 0-1,0 0 0,0 0 0,0 0 0,0 1 0,0-1 1,0 0-1,0 0 0,0 0 0,0 0 0,0 0 1,0 0-1,0 0 0,0 0 0,0 0 0,0 0 0,0 1 1,0-1-1,0 0 0,1 0 0,-1 0 0,0 0 0,0 0 1,0 0-1,0 0 0,0 0 0,0 0 0,0 0 0,0 0 1,0 0-1,0 0 0,0 0 0,0 1 0,0-1 1,0 0-1,1 0 0,-1 0 0,0 0 0,0 0 0,0 0 1,0 0-1,0 0 0,0 0 0,0 0 0,0 0 0,0 0 1,0 0-1,0 0 0,1 0 0,-1 0 0,0 0 1,0 0-1,0 0 0,0 0 0,11 0 223,-11-1-226,0 1 0,0 0-1,0 0 1,0 0-1,0 0 1,0 0 0,0 0-1,0 0 1,0 0 0,0 0-1,0 0 1,1 0-1,-1 0 1,0 0 0,0 0-1,0 0 1,0 0 0,0 0-1,0 0 1,0 0-1,0 0 1,0 1 0,0-1-1,0 0 1,1 0-1,-1 0 1,0 0 0,0 0-1,0 0 1,0 0 0,0 0-1,0 0 1,0 0-1,0 0 1,0 0 0,0 0-1,0 0 1,0 1 0,0-1-1,0 0 1,0 0-1,0 0 1,0 0 0,0 0-1,0 0 1,0 0 0,0 0-1,0 0 1,0 0-1,0 1 1,0-1 0,0 0-1,0 0 1,0 0-1,0 0 1,0 0 0,0 1 8,0-1 0,0 1 1,0-1-1,0 1 0,0-1 1,0 1-1,0-1 0,0 1 1,0-1-1,0 1 1,1-1-1,-1 1 0,0-1 1,0 1-1,0-1 0,1 0 1,-1 1-1,0-1 0,1 1 1,-1-1-1,0 0 0,1 1 1,-1-1-1,0 0 0,1 1 1,-1-1-1,1 0 0,-1 1 1,1-1-1,-1 0 0,1 0 1,-1 0-1,1 0 0,-1 1 1,1-1-1,-1 0 1,1 0-1,-1 0 0,1 0 1,-1 0-1,1 0 0,-1 0 1,1 0-1,-1 0 0,1-1 1,0 1-1,-1-2 106,-1 0-116,1 0 0,0 0 1,-1 1-1,1-1 0,-1 0 0,1 1 0,-1-1 0,0 0 0,0 1 0,0-1 0,0 1 0,0 0 0,0-1 0,-2-1 0,0 0-75,3 3-97,0 0 27,3 0-64,-2 1 195,1 0 0,0-1 1,-1 1-1,1 0 0,-1 1 0,1-1 0,-1 0 0,0 0 1,1 1-1,-1-1 0,0 0 0,0 1 0,0 0 0,1 1 1,0 0 19,0 0 0,0 0 1,1 0-1,-1-1 1,1 1-1,-1-1 0,5 3 1,4 0-37,6 6 15,-16-11 23,-1 1 1,1-1-1,0 0 1,-1 1-1,1-1 1,-1 0-1,1 1 1,0-1-1,-1 0 1,1 0-1,-1 0 1,1 0-1,0 1 1,-1-1-1,1 0 1,0 0-1,-1 0 0,1 0 1,0 0-1,-1-1 1,1 1-1,0 0 1,0 0-1,2-1 31,-1 2-29,0-1 1,0 0-1,1 0 0,-1 0 1,0 0-1,1-1 1,-1 1-1,0 0 1,1-1-1,-1 0 0,0 1 1,0-1-1,0 0 1,0 0-1,0 0 1,0-1-1,0 1 0,0 0 1,0-1-1,1-1 1,1 0 1,0-1 0,0 2 1,0-1-1,0 0 1,0 1-1,9-4 0,-7 4 11,-1 0 0,0-1-1,0 1 1,-1-1-1,1 0 1,0-1 0,4-4-1,1-2-49,-9 10 10,-1-1 0,1 1 0,-1-1 0,1 1 1,0 0-1,-1-1 0,1 1 0,-1 0 0,1 0 0,0-1 1,-1 1-1,1 0 0,0 0 0,-1 0 0,1 0 0,0 0 1,-1 0-1,1 0 0,0 0 0,-1 0 0,1 0 1,0 1-1,0-1 0,1 0-42,0 1 40,0-1-1,0 0 0,0 0 1,0 1-1,-1 0 0,1-1 1,0 1-1,0 0 0,-1-1 0,1 1 1,-1 0-1,1 0 0,0 1 1,-1-1-1,0 0 0,1 0 1,0 2-1,14 10 3,-11-10 43,1 0-1,-1-1 0,1 0 0,0 0 0,0 0 1,-1-1-1,1 0 0,0 0 0,0 0 1,0-1-1,12 0 0,86 0 182,-103 0-238,1 0-1,0 0 1,-1 0-1,1 0 1,0-1-1,-1 1 1,1 0-1,-1-1 1,1 0-1,0 1 1,-1-1-1,1 0 1,-1 0-1,3-1 1,3-3-137,4 0-253,7-5-125,-16 7 257,-2 3 144,0 0 85,0 3-16,0-3 75,0 1-1,0 0 0,0 0 0,0 0 1,-1-1-1,1 1 0,0 0 0,-1 0 1,1-1-1,-1 1 0,1 0 0,-1-1 1,1 1-1,-1 0 0,1-1 0,-2 2 1,1-2 6,0 1 0,1-1 0,-1 1 0,0 0 0,1 0 1,-1-1-1,0 1 0,1 0 0,-1 0 0,1 0 1,-1 0-1,1-1 0,0 1 0,-1 0 0,1 0 0,0 0 1,0 0-1,0 0 0,0 0 0,-1 0 0,1 0 1,0 0-1,1 0 0,-1 0 0,0 0 0,0 0 0,0 0 1,1 0-1,-1 0 0,0 0 0,1-1 0,-1 1 1,2 2-1,-1-1 3,0 1 16,1 0 0,0 1 0,-1-1 0,0 1 0,0-1 0,0 1 0,0-1 0,0 1 0,-1 0 0,0-1 0,0 6 0,0 207 295,0-198-237,-1 0-1,-1 1 1,-7 29-1,0-16 559,-16 38-1,24-68-607,0 2 21,-1 0 0,1 0 1,0-1-1,-1 1 1,0-1-1,0 0 1,0 1-1,0-1 1,-1 0-1,1 0 1,-1 0-1,0-1 1,0 1-1,0-1 1,0 1-1,0-1 1,-5 3-1,-8 3 121,-21 9 268,34-16-412,0 0 1,0 0 0,0 0-1,0-1 1,0 1 0,0-1-1,-1 0 1,1 0-1,0 0 1,0-1 0,-3 0-1,-23-9 220,27 9-255,1 1-1,-1-1 1,0 1-1,1-1 1,-1 0 0,0 0-1,1 1 1,-1-1 0,1 0-1,0 0 1,-1-1 0,1 1-1,0 0 1,-1 0-1,1-1 1,0 1 0,0-1-1,0 1 1,-1-3 0,-3-4-80,4 7 27,1 0 0,-1 0 0,0 0 0,1 0 0,-1-1 0,1 1 0,-1 0 0,1 0 0,-1 0 0,1 0 0,0-1 0,0 1 0,-1 0 0,1 0 0,0 0 0,0-1 0,0 1 0,1-1 0,-1 0-176,1 0-1,0 0 0,0 0 1,0 1-1,1-1 0,-1 0 1,0 1-1,3-3 1,6-7-790,21-34-1387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4:59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250 416 3072,'13'0'976,"-13"0"-969,0 0 0,0 0-1,0 0 1,1 0 0,-1 0 0,0 0 0,0 0 0,0 0-1,0 0 1,0 0 0,0 0 0,0 0 0,0 0 0,0 0-1,0 0 1,0 0 0,1 0 0,-1 0 0,0 0-1,0 0 1,0 0 0,0 0 0,0 0 0,0 0 0,0 0-1,0 0 1,0 0 0,0-1 0,0 1 0,0 0 0,1 0-1,-1 0 1,0 0 0,0 0 0,0 0 0,0 0 0,0 0-1,0 0 1,0 0 0,0 0 0,0 0 0,0-1 0,0 1-1,0 0 1,0 0 0,0 0 0,0 0 0,0 0 0,0 0-1,0 0 1,0 0 0,0 0 0,0 0 0,0-1 0,0 1-1,0 0 1,0-2 92,0 1-1,1-1 1,-1 0-1,1 0 1,-1 1-1,1-1 1,0 0-1,-1 1 1,1-1-1,0 1 1,0-1-1,0 1 1,1-1-1,1-1 0,-3 3-62,0-1 0,1 1-1,-1-1 1,0 1-1,1-1 1,-1 1 0,0-1-1,0 1 1,1-1-1,-1 1 1,0-1 0,0 0-1,0 1 1,0-1-1,0 1 1,0-1 0,0 1-1,0-1 1,0 0-1,0 1 1,0-1 0,0 1-1,-1-1 1,1 1-1,0-1 1,0 0 0,0 1-1,-1-1 1,1 1-1,-1-1 1,1 0 60,-29-43 240,27 41-334,-1 0 0,1 0 0,-1 1 0,0-1 0,1 1 0,-1-1 0,0 1-1,-1 0 1,1 0 0,-7-2 0,7 2-12,2 1 17,0 1 0,0 0 0,1-1 0,-1 1-1,0 0 1,0-1 0,0 1 0,0 0 0,1 0 0,-1 0 0,0 0-1,0 0 1,-1 0 0,-6 0 138,0 1 0,0 0 0,1 0 0,-1 1 0,1 0-1,-1 0 1,1 1 0,0 0 0,0 0 0,0 1 0,-13 8 0,11-4-10,1 0 0,0 1 0,0 0 0,-10 15 0,10-12-32,3-6-52,0 0-1,1 0 1,0 0-1,1 1 1,-5 11-1,6-12-21,1 1 0,0 0-1,0 0 1,1 0-1,0 9 1,0-16-27,0 1 1,-1-1-1,1 0 0,0 1 0,0-1 1,0 1-1,0-1 0,0 1 1,0-1-1,1 1 0,-1-1 1,0 1-1,0-1 0,0 0 0,0 1 1,0-1-1,1 1 0,-1-1 1,0 0-1,0 1 0,1-1 0,-1 1 1,0-1-1,1 0 0,-1 1 1,0-1-1,1 0 0,-1 0 1,0 1-1,1-1 0,-1 0 0,1 0 1,-1 0-1,0 1 0,1-1 1,-1 0-1,1 0 0,-1 0 0,1 0 1,-1 0-1,1 0 0,-1 0 1,0 0-1,1 0 0,-1 0 0,1 0 1,-1 0-1,1 0 0,-1 0 1,1 0-1,-1-1 0,0 1 1,1 0-1,5-3 11,0 0 0,-1 0 0,9-6 0,2-1-13,-6 5-145,0-2 0,-1 1 0,9-8 0,-3 2-294,-5 4 335,0-1-1,-1 0 1,0 0-1,-1-1 1,0 0-1,0 0 0,-1-1 1,-1 0-1,0 0 1,6-14-1,2-14 7,17-73 0,-13 43 132,-15 60 42,0-1 148,0 0 0,-1 0 0,0-1-1,1-19 1,-2 20 467,-5 22 15,-16 34-169,15-37-456,0 1-1,-4 14 1,3 13 50,5-20-91,-2 0-1,0-1 0,-7 21 0,0-10-7,7-18-14,-1 0 1,1 0-1,1 1 0,0-1 0,0 1 1,-1 19-1,2 0 16,0-19 34,1 1 0,0-1 0,0 1 0,1 0 1,3 13-1,-3-21-87,1-1 1,-1 0-1,1 0 1,-1 0 0,1 0-1,0 0 1,0 0-1,0 0 1,0-1 0,0 1-1,0-1 1,1 1-1,-1-1 1,0 0 0,1 0-1,-1 0 1,1 0-1,-1-1 1,4 2 0,25 3-1721,-20-2 1224,9 2-570,1-10-537,-10 2 828,6-1-219,-13 3 706,0 1 0,0-1 0,0 0-1,0 0 1,0-1 0,0 1 0,0-1-1,-1 0 1,7-4 0,21-20-1000,-25 22 1268,0-1-1,0 0 0,0 0 1,-1 0-1,0-1 1,8-11-1,-9 12 704,0-1 0,1 1 0,6-6 0,-7 7-67,-3 4-472,-1-1-1,1 1 1,-1 0-1,1-1 1,-1 1-1,1 0 1,-1-1-1,1 1 1,0 0-1,-1 0 1,1 0-1,-1-1 1,1 1-1,0 0 0,-1 0 1,1 0-1,-1 0 1,1 0-1,0 0 1,-1 0-1,1 0 1,-1 1-1,1-1 1,-1 0-1,2 0 1,-2 0 126,0 0-225,0 0 1,0 0-1,0 0 0,0 0 1,0 0-1,1 0 0,-1 0 0,0 0 1,0 0-1,0 0 0,0 0 1,0 0-1,0 0 0,0 0 0,0 0 1,0 0-1,0 0 0,1 0 1,-1 0-1,0 0 0,0 0 1,0 0-1,0 0 0,0 1 0,0-1 1,0 0-1,0 0 0,0 0 1,0 0-1,0 0 0,0 0 0,0 0 1,1 0-1,-1 0 0,0 0 1,0 0-1,0 0 0,0 0 0,0 1 1,0-1-1,0 0 0,0 0 1,0 0-1,0 0 0,0 0 1,0 0-1,0 0 0,0 0 0,0 0 1,0 0-1,0 1 0,0-1 1,0 0-1,0 0 0,0 0 0,0 0 1,0 8 532,0-2-297,0 0-1,0 0 1,-3 12-1,-1-3-67,2-7-150,0 2 0,0-1 0,1 0 1,0 0-1,0 12 0,1-16 3,0 1 0,0 0 1,1-1-1,0 1 1,0 0-1,2 5 0,-3-10-33,1 0 0,-1 0 0,1 0 0,-1 0-1,1 0 1,0 0 0,-1 0 0,1 0 0,0 0-1,0 0 1,0-1 0,-1 1 0,1 0-1,0 0 1,0-1 0,2 2 0,-2-2-7,1 0 0,-1 1 0,1-1 0,-1 0 0,0 0 0,1 0 0,-1 0 0,1 0 0,-1 0 0,1-1 1,-1 1-1,0 0 0,1-1 0,-1 1 0,0-1 0,1 1 0,1-2 0,0 0-153,0 0 1,0 1-1,0-2 1,0 1-1,0 0 1,0 0-1,-1-1 1,1 0-1,-1 1 1,0-1-1,1 0 1,-1 0-1,-1 0 1,1 0-1,0-1 1,-1 1-1,0 0 1,1-1-1,-1 1 1,1-8-1,-3 3 9,2 1 0,1-14 0,6-3-39,-18-33 160,10 21 304,2 23-192,9 0-80,-9 10 75,16 4 39,-14-1-84,0 1 1,0-1 0,1 0-1,-1 0 1,0 0-1,1-1 1,-1 0 0,6-1-1,37-24-88,-47 25 39,1 1 1,-1 0-1,0 0 1,1-1-1,-1 1 1,0 0-1,1 0 1,-1 0 0,0 0-1,1-1 1,-1 1-1,0 0 1,1 0-1,-1 0 1,1 0-1,-1 0 1,0 0-1,1 0 1,-1 0-1,0 0 1,1 0 0,-1 0-1,1 0 1,-1 0-1,0 0 1,1 1-1,-1-1 1,0 0-1,1 0 1,-1 0-1,0 1 1,1-1-1,-1 0 1,0 0-1,0 0 1,1 1 0,-1-1-1,0 0 1,0 1-1,1-1 1,-1 0-1,0 1 1,0-1-1,0 0 1,1 1-1,-1-1 1,0 0-1,0 1 1,3 5-48,8-1 39,4 24 385,-14-27-336,0 1 0,0 0 0,-1 0 0,1 0 0,-1 0-1,1 0 1,-1 0 0,0 0 0,-1 0 0,1 3 0,-1 3 14,1 10 88,-1-13-103,1 0 0,0 0 0,1 0 1,-1 1-1,3 5 0,3 1 22,-5-11-51,0-1 1,-1 0 0,1 1-1,0-1 1,-1 1-1,1-1 1,-1 1-1,1-1 1,-1 1 0,0-1-1,0 1 1,1 1-1,-2-2 14,1 0 0,0 0-1,0 0 1,0 0 0,0 0 0,0 0-1,1 0 1,-1 0 0,0 0-1,0 0 1,1 1 0,-1-2 0,0 1-1,1 0 1,-1 0 0,1 0-1,0 0 1,-1 0 0,1 0 0,0 0-1,-1-1 1,1 1 0,0 0-1,0-1 1,0 1 0,-1 0 0,3 0-1,2-9 129,0 7-116,-5 1-27,0 0 0,1 0 0,-1 0 0,1 0 0,-1 0 0,1 0 0,-1 0 0,0 0 0,1 0 0,-1 0 0,1 0 0,-1 0 0,0 0 0,1 0 0,-1-1 0,1 1 0,-1 0 1,0 0-1,1 0 0,-1-1 0,0 1 0,1 0 0,-1-1 0,0 1 0,1 0 0,-1-1 0,6-5 36,-4 5-61,0 0 0,0-1 0,-1 1 0,1-1 0,-1 0 0,1 0 0,-1 1 1,1-1-1,-1 0 0,0 0 0,0 0 0,0 0 0,0 0 0,-1 0 0,1-1 1,0 1-1,-1 0 0,0 0 0,1-4 0,0-3-93,1 1 0,0-1 1,0 1-1,1-1 0,6-11 0,0-5-40,-8 21 105,1 1 0,-1-1 0,0 1 0,1-1 0,3-4 0,-4 7 36,-1 1-1,1-1 0,0 0 0,-1 1 1,1-1-1,0 1 0,0-1 0,0 1 1,0-1-1,0 1 0,0-1 0,-1 1 1,1 0-1,0 0 0,0-1 0,0 1 1,0 0-1,0 0 0,0 0 0,2 0 1,2 3-81,6 15 116,-9-14 7,1 0 1,-1 0-1,0 0 0,6 6 1,-6-9-28,-1 0 1,0 0-1,0 0 1,1 1 0,-1-1-1,0 0 1,0 1-1,0-1 1,-1 1 0,1-1-1,0 1 1,-1-1-1,1 1 1,0 0 0,-1-1-1,0 1 1,1 0-1,-1-1 1,0 3 0,0-3 0,0 1 0,0-1 0,0 0 0,0 0 0,0 1 0,1-1 0,-1 0-1,0 0 1,1 1 0,-1-1 0,1 0 0,-1 0 0,1 0 0,-1 0 0,1 0 0,0 1 0,0-1 0,0-1 0,-1 1 0,1 0 0,0 0 0,0 0 0,0 0 0,3 1 0,9 3 101,-9 1 22,-4-5-122,0-1 0,1 1 1,-1-1-1,0 0 0,0 1 0,1-1 1,-1 1-1,0-1 0,1 0 1,-1 1-1,0-1 0,1 0 1,-1 0-1,1 1 0,-1-1 1,1 0-1,-1 0 0,0 1 0,1-1 1,-1 0-1,1 0 0,-1 0 1,1 0-1,-1 0 0,1 0 1,-1 0-1,1 0 0,-1 0 0,1 0 1,-1 0-1,2 0 0,5 0 107,-5 0-86,0 0 1,0 0-1,0 0 0,0 0 0,0 0 0,1 0 0,-1-1 0,0 1 0,3-2 0,0-1-44,2 1-79,-1-1 0,0-1 0,0 0 0,-1 1-1,7-6 1,-11 7 49,1 0-1,-1 0 1,1 0-1,-1 0 1,1 0-1,-1-1 1,0 1-1,0 0 1,0-1 0,-1 1-1,1 0 1,0-4-1,0 4-4,-1 0 1,1-1-1,0 1 0,-1-1 0,1 1 1,1 0-1,-1 0 0,0-1 0,0 1 1,1 0-1,-1 0 0,3-2 0,24-24-567,-27 27 624,-1 1 0,0 0 1,1-1-1,-1 1 0,0 0 1,1 0-1,-1-1 1,1 1-1,-1 0 0,1 0 1,-1 0-1,0 0 0,1 0 1,-1-1-1,1 1 0,-1 0 1,1 0-1,-1 0 0,1 0 1,-1 0-1,1 0 0,-1 1 1,1-1-1,-1 0 0,0 0 1,1 0-1,-1 0 1,1 0-1,-1 1 0,1-1 1,-1 0-1,0 0 0,1 1 1,-1-1-1,1 1 0,-1-1-5,0 0 39,1 1-1,-1 0 1,1 0 0,-1-1-1,0 1 1,0 0-1,1 0 1,-1 0 0,0-1-1,0 1 1,0 0-1,0 0 1,0 0 0,0 1-1,2 16 460,9 22 419,6 21-260,-14-55-613,-1 0 0,1-1 0,0 1 0,0-1 0,0 1 0,1-1 0,7 8 0,-8-9 22,1-1 0,0 1 0,0-1 0,0 0 0,0 0 0,0-1-1,0 1 1,6 1 0,-6-3-36,-1 0-1,0 0 0,0-1 1,0 1-1,1-1 0,-1 0 1,0 0-1,0 0 1,1 0-1,-1-1 0,0 0 1,0 1-1,0-1 1,0 0-1,4-2 0,34-18-67,-7 11-256,-23 4-163,-1-1 0,13-10 1,14-10-808,-32 23 1134,-3 3 93,0 0 1,1-1 0,-1 1 0,0-1 0,-1 1 0,1-1 0,2-2 0,2-13-26,-4 8 58,1-1-2,-2 10 3,-1-1-1,1 0 1,-1 1-1,0-1 1,0 1 0,1-1-1,-1 0 1,0 1 0,0-1-1,0 1 1,0-1-1,0 0 1,1 1 0,-1-1-1,0 0 1,-1 1-1,1-1 1,0 0 0,0 1-1,0-1 1,0 0-1,0 1 1,-1-1 0,1 1-1,0-1 1,-1 0 0,1 1-1,0-1 1,-1 1-1,1-1 1,0 1 0,-1-1-1,1 1 1,-1-1-1,0 0 1,0 1 13,1 0 0,-1-1 0,1 1 0,-1 0 0,1-1 0,-1 1 0,0 0 0,1-1 0,-1 1 0,1 0 0,-1 0 0,0 0 0,1 0 0,-1 0 0,0-1 0,1 1 0,-1 0 0,0 1 0,1-1 0,-1 0 0,0 0 0,1 0 0,-2 0 0,0 1 66,-1-1-18,-1 0 0,1 1 0,0-1-1,0 1 1,0 0 0,0 0 0,0 0-1,-3 1 1,-10 4 170,9-5-179,1 1 0,0 0-1,-1 0 1,1 0 0,0 1 0,0 0 0,0 0 0,1 0 0,-1 1 0,-8 7 0,5 0-75,1 0 1,0 0-1,1 1 0,-7 17 1,13-27 19,0 0 35,1 0 0,-1 0 0,1 1 1,-1-1-1,1 0 0,0 0 0,0 1 0,0 3 0,0-2 19,0-4-46,0 0 0,0 0 1,0 0-1,0 0 0,0 1 0,0-1 0,0 0 0,0 0 1,0 0-1,0 0 0,0 0 0,0 0 0,0 0 1,0 0-1,0 0 0,0 0 0,0 1 0,0-1 0,0 0 1,0 0-1,0 0 0,0 0 0,0 0 0,0 0 1,0 0-1,1 0 0,-1 0 0,0 0 0,0 0 0,0 0 1,0 1-1,0-1 0,0 0 0,0 0 0,0 0 1,0 0-1,0 0 0,0 0 0,0 0 0,0 0 0,1 0 1,-1 0-1,0 0 0,0 0 0,0 0 0,0 0 1,0 0-1,0 0 0,0 0 0,0 0 0,0 0 0,0 0 1,1 0-1,-1 0 0,0 0 0,0 0 0,4 0 50,-2 0-43,1 0 1,-1 0 0,0 0 0,0 0 0,1 0-1,-1-1 1,0 1 0,5-2 0,0-1-191,1-1 0,0 2 0,14-4 1,-21 6 146,9-4-294,0 1 0,0-1 0,14-9 0,18-8-552,-24 15 675,-12 5 154,-1-1 0,1 0 0,0 0-1,-1-1 1,1 0 0,-1 0 0,0 0-1,6-5 1,10-16-25,-19 23 75,0 0 0,-1 1 0,1-1 0,0 0 0,0 1 0,0-1 0,4 0 0,3-1 22,-5 1-3,4 0 53,0-2 1,0 1 0,11-6-1,-1-3 253,6 6-79,-19-1-87,-2 2-73,25-12 186,-21 13-234,-4 2-33,0 0 1,-1-1 0,1 1-1,0 0 1,-1-1 0,1 0-1,-1 0 1,0 0 0,0 0-1,1 0 1,-1 0 0,0 0-1,-1-1 1,3-2 0,1-8 95,-1 10-69,3-2 16,-2-16 37,5 11-303,-9 7 52,0 1 1,0-1 0,-1 0-1,1 1 1,-1-1 0,0 0-1,0 1 1,0-1 0,0 0-1,-1 1 1,1-1 0,0 0-1,-3-4 1,1 2-323,-8-13-969,9 17 1411,1 0 1,0 1 0,-1-1-1,1 1 1,-1-1 0,1 1-1,-1-1 1,1 1-1,-1 0 1,1-1 0,-1 1-1,0-1 1,1 1-1,-1 0 1,1 0 0,-1-1-1,0 1 1,1 0 0,-1 0-1,0 0 1,1 0-1,-1 0 1,0 0 0,1 0-1,-2 0 1,2 2 125,0 0-42,-1-1 1,1 1-1,0-1 0,-1 1 0,1-1 1,-1 1-1,1-1 0,-1 0 1,1 1-1,-2 1 0,-5 11 517,6-9-351,0 1 1,0-1-1,0 1 0,1-1 1,0 1-1,1 6 0,-1-3 187,0-1-1,0 1 0,-2 13 1,-1-10-81,-2 18 398,5-27-629,0 0 0,1 1-1,0-1 1,-1 0 0,3 5 0,0 1 78,1 13 180,5 19 129,-8-39-442,-1 0 0,1 0-1,0 0 1,0 0 0,0 0 0,0-1 0,0 1-1,0 0 1,0-1 0,1 1 0,-1-1 0,0 1-1,1-1 1,-1 1 0,3 0 0,12 1-51,0-3-10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4:59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7392,'0'31'2720,"0"-31"-2080,15 31-224,-15-15 1056,16 0-896,-16-1 128,15 1-416,17-1 224,-1 1-288,0-16 224,0 0-224,16-31-5568,0 31 2912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5:00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16 156 2560,'-13'-13'832,"11"11"-625,2 7-99,0 26 1097,0-24-1015,2 33 1259,-2-37-1395,0 0 1,1 0-1,0 0 0,0 0 1,0 0-1,0-1 1,0 1-1,0 0 1,1-1-1,-1 1 1,1-1-1,2 4 0,1-2-12,-1-1-1,1 1 0,1-1 1,-1 1-1,0-1 0,8 3 0,38 12 148,-38-14-144,0 0 26,0 0 0,1-1 0,0-1 0,0 0-1,26 0 1,-18-3-12,0-1 0,0-1 0,27-8 0,-9 2 44,58-16 45,130-48-383,-148 51 173,-35 11-30,-29 6 66,1 1 1,31-4-1,-43 7 57,0 1 0,0 0 0,0 0 0,0 1 0,-1-1 1,1 1-1,0 0 0,0 0 0,-1 1 0,1-1 0,0 1 0,-1 0 0,0 1 0,7 3 0,-5-1 63,0 1-1,-1-1 0,1 1 1,-1 0-1,-1 0 1,8 13-1,22 48 770,-18-34-588,2 14 8,-17-46-264,-1 0 1,1 1-1,0-1 0,0 0 1,0 0-1,-1-1 1,1 1-1,0 0 1,0 0-1,1 0 1,-1-1-1,0 1 1,0 0-1,0-1 1,0 1-1,1-1 0,1 1 1,0 0-3,1 0 1,0-1-1,-1 0 1,1 0 0,0 0-1,4 0 1,-2-1-135,0 0-1,0 0 1,0 0 0,-1-1 0,1 0 0,-1 0 0,9-5 0,8-8-318,2 2 1,-1 0-1,36-13 1,-42 20 385,0 1 0,0 0 0,0 2 0,1 0 1,-1 1-1,22 0 0,688 2 2086,-556-9-1811,-106 5-217,-11 1 50,51-4 268,-89 5-255,1-1 0,0-1 0,-1 0 0,22-10 0,1-7 251,-32 16-251,-3 3-44,0 0 1,-1 0-1,1-1 1,-1 0-1,0 0 1,0 0-1,0 0 1,0 0-1,0 0 1,-1-1-1,0 1 1,1-1-1,-1 0 1,2-5-1,0 1 14,-3 6-35,0 1 1,-1-1-1,1 0 0,0 1 0,-1-1 0,1 0 0,-1 1 0,1-1 0,-1 0 0,0 0 1,0 1-1,0-1 0,0-2 0,0 3-8,-1-1 1,0 1-1,1-1 0,-1 1 1,0 0-1,0-1 0,0 1 1,0 0-1,0 0 0,-1-2 1,-7-7-7,2 0-240,2 1-1,-10-19 1,8 12-323,-9-15-198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34:30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17 1248,'0'0'389,"0"-3"-239,0-10 1258,3 13-806,5 0 974,-16 0-848,5 0-531,3 0 38,0 0-91,0 0-140,0 1-1,0-1 1,0 1-1,1-1 1,-1 1-1,0-1 1,0 1-1,0-1 1,0 1-1,0-1 1,0 1-1,-1-1 1,1 1-1,0-1 1,0 1-1,0-1 1,0 1-1,-1-1 1,1 1-1,0-1 1,0 1 0,-1-1-1,1 0 1,0 1-1,-1-1 1,1 1-1,0-1 1,-1 0-1,1 1 1,-1-1-1,1 0 1,-1 0-1,1 1 1,0-1-1,-1 0 1,1 0-1,-1 0 1,1 0-1,-1 1 1,1-1-1,-1 0 1,1 0-1,-1 0 1,1 0-1,-1 0 1,0 0-1,1-1-2,0 1-1,0 0 1,0 0-1,0 0 0,-1 0 1,1 0-1,0 0 0,0 0 1,0 0-1,0 0 1,0 0-1,0 0 0,0 0 1,0 0-1,0 0 0,0 0 1,-1 0-1,1 0 1,0 0-1,0 0 0,0 0 1,0 1-1,0-1 0,0 0 1,0 0-1,0 0 1,0 0-1,0 0 0,0 0 1,0 0-1,0 0 0,-1 0 1,1 0-1,0 0 1,0 0-1,0 0 0,0 0 1,0 1-1,0-1 0,0 0 1,0 0-1,0 0 1,0 0-1,0 0 0,0 0 1,0 0-1,0 0 0,0 0 1,0 0-1,0 0 1,0 1-1,0-1 0,0 0 1,0 0-1,0 0 0,0 0 1,0 4 94,-1 26 20,0-28-125,1 0 0,0-1 0,-1 1 0,0 0 0,1 0 0,-1-1 0,0 1 0,0-1 0,0 1 0,0 0 0,0-1 0,-2 2 0,3-2 17,-1-1 0,1 1 0,0-1 0,-1 1 1,1 0-1,-1-1 0,1 1 0,0 0 0,0-1 0,-1 1 0,1 0 1,0-1-1,0 1 0,0 0 0,0-1 0,0 1 0,0 0 1,0 1-1,-1 5 11,-1-2-8,0 0-12,0 0 0,1 1 0,-1-1 0,1 0-1,0 0 1,1 0 0,-1 1 0,1-1 0,0 0 0,0 1 0,2 6-1,2 5-21,-2-11 31,0 0 0,0 1-1,-1 0 1,0-1 0,0 8-1,-1-1-7,1 0 0,6 24 0,-5-24-12,0-1 0,1 24 0,-3-15 27,-1-11 1,1 0 0,0 0 0,4 20 0,0-12-10,-1-8 5,-1 0-1,0 0 1,0 17-1,-2-16 6,1-1 1,1 0-1,0 0 0,3 12 0,-2-12-16,28 104-149,-30-107 197,1 0-1,-2 0 0,1 0 0,-1 0 0,-1 13 0,0-11 4,1-1 1,0 0-1,0 1 0,3 14 0,-1-13-13,2 8 0,-1 0 1,1 24 0,-3-28-32,0-1 0,0 0 0,4 15 0,-2-17-4,-1 1 0,-1 0 0,1 12 0,-2 1033 2232,-1-1036-2214,-6 40 0,4-41-16,-2 37 0,5 522 1020,2-560-1038,0 0 1,2 0-1,9 31 0,-5-19 80,-7-24-33,0 0 0,0 1 0,0-1 0,-1 1 0,-1 8 0,0 11 318,2-25-342,-1 0-1,0 0 1,1-1-1,-1 1 1,1 0 0,0-1-1,-1 1 1,1 0-1,0-1 1,0 1-1,0-1 1,0 1-1,0-1 1,2 2-1,0 0 142,-3-3-161,0 0-448,0-16-1482,0 1 1008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5:03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11 2816,'0'0'917,"0"-2"-565,1-7 2397,-4 20-1327,-4 6-1285,1-1 0,1 1 0,1 0 0,0 1 0,-1 23 0,-9 36-15,-6 40 213,7-34-233,2-49-961,9-3 209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5:03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0 109 5216,'0'16'1952,"0"-16"-1536,31 31-96,1-15 192,-17-16-352,16 15 288,16 1-256,0-16-384,0-16 96,31 16-1536,-16-15 896,0-1-608,1 16 800</inkml:trace>
  <inkml:trace contextRef="#ctx0" brushRef="#br0" timeOffset="1">748 0 2304,'0'0'864,"0"0"-672,0 0-32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5:04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0 4992,'0'78'1824,"0"-78"-1408,-15 78-128,15-31 64,0-32-256,-16 17 96,16-1-96,0 0 0,0-15-32,-15-16-768,30 0 416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5:04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16 2912,'0'0'923,"0"6"-550,0 217 1659,0-223-2030,0 1 0,0-1 1,0 0-1,0 0 0,0 1 0,0-1 1,0 0-1,0 1 0,0-1 0,0 0 1,0 1-1,0-1 0,0 0 0,0 1 1,0-1-1,-1 0 0,1 0 0,0 1 1,0-1-1,0 0 0,0 1 0,-1-1 1,1 0-1,0 0 0,-1 1 0,-9 12 148,7-3-48,3-23 20,0 9-97,0-7-2,0 0 0,0 0 0,1 0 0,1 0-1,0 0 1,0 0 0,7-17 0,-1 6-82,-5 12 23,0 1 1,1 0 0,0 0 0,0 0-1,1 0 1,0 1 0,8-11-1,-8 15 84,-1 0 0,1 0 0,0 0 0,0 1 0,0 0 0,1 0 0,6-3 0,14 1 240,-22 3-217,-2 2-52,-1-1-1,0 1 0,1-1 1,-1 1-1,0-1 0,1 1 1,-1 0-1,1 0 0,-1 0 0,1 0 1,-1 0-1,1 0 0,0 0 1,-1 1 4,0 0 1,0-1 0,0 1-1,-1 0 1,1 0 0,0 0 0,-1 0-1,1 0 1,-1 0 0,1 0-1,-1 0 1,0 0 0,1 0-1,-1 0 1,0 0 0,0 0 0,0 0-1,1 0 1,-1 0 0,0 0-1,-1 1 1,1-1 0,0 2-1,1 33 394,0-12 52,-1 0 0,-5 40 0,1-50-397,4-14-67,-1 1 0,1-1-1,0 1 1,0-1 0,-1 1 0,1-1 0,0 1-1,0 0 1,0-1 0,0 1 0,0-1 0,0 1 0,0 0-1,0-1 1,0 1 0,0 0 0,0-1 0,0 1-1,0-1 1,0 1 0,1-1 0,-1 1 0,0 0-1,0-1 1,1 1 0,-1-1 0,0 1 0,1-1-1,-1 1 1,1-1 0,-1 1 0,0-1 0,1 0 0,0 1-1,0 0 12,-1-1 0,1 0 0,-1 1 0,1-1 0,-1 0 0,1 1-1,-1-1 1,1 0 0,-1 0 0,1 0 0,-1 0 0,1 1 0,0-1 0,-1 0 0,1 0-1,-1 0 1,1 0 0,-1 0 0,1 0 0,0 0 0,-1-1 0,1 1 0,-1 0-1,1 0 1,-1 0 0,1-1 0,-1 1 0,1 0 0,-1 0 0,1-1 0,0 0 25,3-1-16,-1-1 0,1 0 0,-1 0 0,0 0 0,0 0 0,0 0 0,-1-1 0,1 1 0,-1-1 0,0 0 0,0 0 0,0 0 0,2-5 0,6-11 121,16-14-24,-6 5-287,6 9-6,-8-3-5,1-2-80,-18 24 234,1-1-1,-1 1 0,0 0 1,0 0-1,1 1 1,-1-1-1,0 0 1,1 0-1,-1 1 0,1-1 1,-1 0-1,1 1 1,-1 0-1,1-1 1,-1 1-1,3 0 0,1 2-259,-4 0 279,1 0 1,-1-1 0,0 1-1,1 0 1,-1 0-1,0-1 1,0 1 0,-1 0-1,1 0 1,0 0 0,-1 0-1,1 0 1,0 3-1,-1 34 301,-1-11-98,9 59 328,0 6-139,-8-15 203,0-75-543,0 0 0,0 0-1,0 0 1,1 0 0,-1 0 0,1 0 0,0 0-1,0 0 1,0 0 0,1 0 0,1 3 0,0-1 42,-1 0-101,4-7-1530,-5 2 1523,-1 0-1,0 0 1,0 1-1,1-1 0,-1 0 1,0 0-1,0 0 1,0 0-1,1 0 1,-1 0-1,0-1 1,0 1-1,1 0 1,-1 0-1,0 0 1,0 0-1,0 0 1,1 0-1,-1 0 1,0 0-1,0 0 0,0-1 1,1 1-1,-1 0 1,0 0-1,0 0 1,0 0-1,0-1 1,0 1-1,1 0 1,-1 0-1,0 0 1,0-1-1,0 1 1,0 0-1,1-3-315,0 0 0,-1 1 0,0-1 0,1 0 0,-1 0 0,0-4 0,0 7 333,0-18-1594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5:04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0 125 4992,'19'36'2218,"-18"-32"-2189,14 20 520,-14-23-499,0 0 0,0 0 1,0 0-1,0 0 0,1 0 0,-1 0 0,0 0 0,0 0 1,1-1-1,-1 1 0,1 0 0,-1-1 0,1 1 0,-1-1 0,1 1 1,-1-1-1,1 0 0,2 0 0,7 1 275,-7-1-204,1 0-1,-1 0 0,0 0 1,7-2-1,-9 2-99,-1-1 0,1 1 0,-1-1 0,1 0 0,-1 1 0,1-1 0,-1 0 1,0 0-1,1 0 0,-1 0 0,0 0 0,0-1 0,0 1 0,1 0 0,0-3 0,45-84 550,-45 86-562,-1-1 1,1 1-1,0-1 1,-1 0 0,0 0-1,1 1 1,-1-1-1,0 0 1,-1 0 0,1 0-1,0 0 1,-1 0-1,0 0 1,0-5 0,0 7-9,0 0 0,0-1 0,0 1 0,0 0 0,0 0 0,-1-1 0,1 1 0,0 0 0,-1 0 0,1 0 0,-1-1 0,1 1 0,-1 0 0,0 0 0,0 0 0,1 0 1,-1 0-1,0 0 0,0 0 0,0 1 0,0-1 0,0 0 0,0 0 0,0 1 0,0-1 0,0 0 0,0 1 0,-2-1 0,-5-4 1,5 4-13,1-1 0,-1 0 0,1 0 0,-1 1 0,0 0-1,0-1 1,0 1 0,0 0 0,0 0 0,-3 0 0,4 1 11,0 1 0,0-1 0,0 0 0,0 1 0,0-1 0,0 1 0,0 0 0,1 0 0,-1 0 0,0 0 0,0 0-1,1 0 1,-1 0 0,1 0 0,-1 1 0,1-1 0,-3 3 0,-2 2 92,0 0-1,0 1 1,1-1 0,0 1-1,0 0 1,1 1-1,0-1 1,0 1 0,0 0-1,-4 16 1,7-15-21,0 0 0,0 1 0,1-1 1,1 15-1,0-19-39,-1 0 0,1 0 0,0 0 0,0 0 1,1 0-1,0 0 0,-1-1 0,2 1 0,3 6 0,-2-7-40,0 0-1,0 0 1,0-1 0,1 0-1,-1 0 1,1 0-1,0-1 1,0 1-1,0-1 1,0 0-1,10 2 1,42 11-2067,5 1 513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5:06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337 432 1984,'13'-26'640,"-10"21"-389,-3 2 69,0-3 307,0 2-321,1 0 1,-1 0-1,0 0 0,-1 0 0,1 0 0,-1 0 1,-1-6-1,-24-37 675,24 43-928,0-1-30,0 1 0,-1-1 0,1 1 0,-1 0-1,1 0 1,-1 0 0,0 0 0,-1 1 0,1-1 0,-1 1 0,0 0 0,1 0 0,-9-5-1,6 4 85,0 0 0,0 1-1,0 0 1,0 0 0,0 0-1,-1 0 1,0 1 0,1 1-1,-1-1 1,0 1 0,0 0-1,0 0 1,0 1 0,0 0-1,0 0 1,-13 3 0,13-2-93,-1 1 1,0 1-1,1-1 1,-1 1-1,1 0 1,0 1-1,0 0 1,0 0-1,1 1 0,-1 0 1,1 0-1,0 0 1,-6 8-1,5-3-17,1-1 0,-8 19 0,7-12 28,5-14-23,1 0 0,0 0 0,0 1 0,0-1 0,0 0 0,1 1 0,-1-1 0,1 1 0,-1-1 0,1 1 0,0-1 0,0 1 0,0-1 0,0 1-1,0-1 1,1 1 0,-1-1 0,1 1 0,0-1 0,-1 1 0,3 3 0,-3-6-1,0 0 0,0 1 0,0-1-1,0 0 1,1 0 0,-1 1 0,0-1 0,0 0 0,0 0-1,0 0 1,0 1 0,0-1 0,1 0 0,-1 0 0,0 1 0,0-1-1,0 0 1,1 0 0,-1 0 0,0 0 0,0 0 0,1 1-1,-1-1 1,0 0 0,0 0 0,1 0 0,-1 0 0,0 0-1,0 0 1,1 0 0,-1 0 0,0 0 0,0 0 0,1 0 0,-1 0-1,0 0 1,1 0 0,7 0 20,-4 1-14,1-1 0,0 0 0,-1 0 0,1 0 1,0-1-1,-1 0 0,1 0 0,7-2 0,-6-1-4,0 0-1,-1 0 1,0 0-1,0-1 1,5-5-1,18-16-1,-8 11-27,-11 9 7,-1 0 0,0-1 1,9-9-1,9-9-1,0 1 121,26-33-1,-49 53-94,-1 1-1,0-1 0,0 1 0,-1-1 0,1 0 1,-1 0-1,1 1 0,-1-1 0,0 0 1,0-7-1,2-6 23,3-1 16,-5 13-27,1 1 0,-1 0 0,0-1 0,0 1 0,-1 0 0,1-1 0,-1 1 0,0-5 0,0 5 1,1 0 0,-1 0 0,1 0 1,0 0-1,0 0 0,0 0 0,0 1 0,1-1 0,3-6 0,-1-1-245,-5 25 214,1 8 57,1-9 17,-1 0 0,0 0 0,-4 19 0,1-19-48,0 3 11,0 0 1,-1 30-1,4 121 8,0-166-70,0 1 0,0 0 1,0-1-1,0 1 0,0 0 1,0 0-1,1-1 0,-1 1 1,1 0-1,-1-1 0,1 1 1,0-1-1,0 1 0,-1-1 1,3 3-1,2 4-330,0 8-1232,8-1 475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5:07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1 4992,'-13'0'1589,"13"0"-1562,0 0 1,-1 0-1,1 0 1,0 0-1,-1 0 0,1 0 1,-1 0-1,1 0 0,0 1 1,-1-1-1,1 0 0,0 0 1,-1 0-1,1 1 1,0-1-1,-1 0 0,1 1 1,0-1-1,0 0 0,-1 1 1,1-1-1,0 1 0,-12 10 116,5-5 14,-1 1 0,1 1 0,1-1 0,-1 1-1,1 1 1,1-1 0,-10 19 0,8-9 24,3-5-39,-1-1 0,-13 23 1,-20 36-162,34-63 7,0 0-1,1 0 1,1 1 0,-1-1-1,1 1 1,1 0 0,-2 11-1,3-10 33,2 8 178,-2-18-188,1 1-1,-1-1 0,0 1 1,1-1-1,-1 1 1,1-1-1,-1 0 1,1 1-1,-1-1 1,1 0-1,-1 1 1,1-1-1,-1 0 1,1 0-1,-1 1 1,1-1-1,-1 0 1,1 0-1,0 0 1,-1 0-1,1 0 0,-1 0 1,1 0-1,0 0 1,0 0-1,1 0 11,0 0 1,0-1-1,0 1 0,0-1 0,0 1 0,-1-1 0,1 1 0,0-1 0,0 0 0,0 0 0,-1 0 1,1 0-1,2-2 0,19-20 84,-12 10-95,-8 11-3,0 0 0,-1-1 0,1 1-1,-1-1 1,0 1 0,0-1 0,0 0 0,0 0 0,0 0 0,-1 0 0,0 0-1,1-1 1,-1 1 0,0 0 0,0-1 0,-1 1 0,1 0 0,-1-1-1,1-5 1,-1-131-315,1 136 290,0 1 0,1-1 0,-1 0 0,1 1 0,0 0 0,0-1 0,0 1 0,1 0 0,-1 0 0,1 0 0,-1 0 0,1 1 1,0-1-1,0 1 0,1-1 0,-1 1 0,7-3 0,16 0 8,26-21 48,-40 24-131,0 1-1,16 1 0,-23 0 54,0 3 9,-4-2 32,1 0-1,-1 1 1,0-1-1,0 1 0,0-1 1,-1 1-1,1 0 1,0-1-1,0 1 1,-1 0-1,1-1 1,0 4-1,0 29 3,-1-29-2,-1 27 6,0-18-11,1 0-1,0 1 1,1-1-1,3 19 0,-1-20-22,0-4 38,-1 1 0,0-1 0,-1 1 0,1 17 0,-2 4 566,2-31-486,-1 0-86,-1 0 0,1 0 0,-1 0 0,0 0 0,1 0 0,-1 0 0,1 0 0,-1 0 0,1 0 0,-1 0 0,0 0 1,1 0-1,-1 0 0,1 0 0,-1-1 0,0 1 0,1 0 0,-1 0 0,1 0 0,-1-1 0,0 1 0,1 0 0,-1-1 0,0 1 0,0 0 0,1-1 0,-1 1 0,0 0 0,0-1 0,1 1 0,-1 0 0,0-1 0,0 1 0,0-1 0,0 1 0,0-1 0,1 1 0,-1 0 0,0-1 0,0 1 0,0-1 0,0 1 0,0-1 0,0 1 0,-1 0 0,1-2 0,0 1 7,0-1 0,0 0 0,1 0 0,-1 1 0,0-1 0,1 0 0,-1 0 0,2-2 0,9-14 25,-9 15-29,0 0 0,1-1 0,-2 1 0,1-1 0,0 1 1,1-6-1,2-22 94,5 0-90,-5 13-143,-5 13 102,1 1 0,0 0-1,0 0 1,0 0 0,1 0 0,-1 0 0,1 0-1,0 0 1,0 1 0,1-1 0,-1 1-1,1-1 1,5-5 0,21-20-317,-29 29 339,1 0-1,-1-1 0,1 1 0,-1 0 0,1-1 0,-1 1 1,1 0-1,-1 0 0,1 0 0,-1-1 0,1 1 0,0 0 1,-1 0-1,1 0 0,-1 0 0,1 0 0,-1 0 0,1 0 1,0 0-1,-1 0 0,1 0 0,-1 1 0,1-1 0,-1 0 1,1 0-1,0 0 0,-1 1 0,1-1 0,-1 0 0,1 1 1,0-1-17,1 2 31,-1-1 0,1 0-1,-1 1 1,0-1 0,1 0 0,-1 1 0,0 0 0,0-1 0,0 1 0,0 0 0,0-1-1,1 4 1,8 23 240,-8-21-232,-1-4 23,-1 1-1,1-1 1,0 1 0,-1-1 0,0 1 0,1-1-1,-1 1 1,-1 5 0,0 0 5,1-7-34,0 0 0,0 0 0,1 0-1,-1 0 1,0 0 0,1 0 0,-1 0 0,1-1-1,0 1 1,0 0 0,-1 0 0,3 2 0,-2-2 17,0-1 0,0 0 0,0 1 0,0-1 0,-1 1 0,1-1 0,-1 1 0,1-1 0,-1 1 0,0 0 0,0-1 0,1 4 0,-1-5-20,-1 0 0,1 1 0,0-1 0,0 0 1,0 0-1,0 1 0,0-1 0,0 0 0,0 1 1,0-1-1,0 0 0,0 1 0,0-1 0,0 0 1,0 1-1,0-1 0,0 0 0,0 0 0,1 1 1,-1-1-1,0 0 0,0 1 0,0-1 0,0 0 1,0 0-1,1 1 0,-1-1 0,0 0 0,0 0 1,1 1-1,-1-1 0,0 0 0,0 0 0,1 0 1,-1 0-1,0 1 0,9-8 72,-8 6-69,1-1 3,1-1-123,7-7 85,-9 9 37,-1 1 0,0 0 0,0-1 0,1 1 0,-1 0 1,0 0-1,1-1 0,-1 1 0,0 0 0,1 0 0,-1-1 0,0 1 0,1 0 0,-1 0 0,1 0 0,-1 0 1,0 0-1,1-1 0,-1 1 0,1 0 0,-1 0 0,0 0 0,1 0 0,-1 0 0,1 1 0,0-1-9,-1 0 0,0 0-1,0 0 1,0 0 0,1 0-1,-1 0 1,0 0 0,0 0-1,0 0 1,0 0 0,1 0-1,-1 0 1,0 0 0,0-1-1,0 1 1,0 0 0,1 0-1,-1 0 1,0 0 0,0 0-1,0 0 1,0 0-1,1 0 1,-1-1 0,0 1-1,0 0 1,0 0 0,0 0-1,0 0 1,0 0 0,0-1-1,0 1 1,1 0 0,-1 0-1,0 0 1,0 0 0,0-1-1,0 1 1,5-21 31,2 16-53,-4 2-22,3-10-176,4 0 49,-9 13 158,-1 0 1,1-1-1,-1 1 1,1-1 0,-1 1-1,1 0 1,0 0-1,-1-1 1,1 1-1,-1 0 1,1 0-1,0 0 1,-1 0 0,1-1-1,0 1 1,-1 0-1,1 0 1,0 0-1,-1 1 1,1-1 0,0 0-1,-1 0 1,2 0-1,0 1-28,0-1 30,0 0 1,0 1-1,0-1 1,-1 0-1,1 1 1,0 0-1,0-1 0,-1 1 1,1 0-1,0 0 1,-1 0-1,1 0 1,-1 0-1,1 1 1,-1-1-1,0 0 0,1 1 1,-1-1-1,0 0 1,0 1-1,0 0 1,0-1-1,1 4 0,11 12 27,13 4 9,-9 1-17,-14-17 9,0-1 1,0 1-1,1-1 0,0 0 0,0 0 1,0 0-1,5 3 0,15 6 99,-23-12-84,1 0 0,-1-1 0,0 1 0,0 0 0,1 0-1,-1 0 1,0-1 0,0 1 0,0 0 0,1 2 0,-2-3-32,1 0 1,-1 1 0,0-1 0,0 0-1,0 0 1,0 0 0,1 0 0,-1 1-1,0-1 1,0 0 0,0 0 0,1 0 0,-1 0-1,0 0 1,0 0 0,1 0 0,-1 0-1,0 1 1,0-1 0,1 0 0,-1 0-1,0 0 1,0 0 0,1 0 0,-1 0-1,0 0 1,1-1 0,4 0 43,0-1 1,-1 0-1,1 0 0,0 0 1,-1-1-1,1 0 0,6-5 1,-11 7-37,1 1 1,-1-1-1,0 1 1,1-1-1,-1 0 1,0 1-1,1-1 1,-1 0-1,0 1 1,0-1-1,1 0 1,-1 1-1,0-1 1,0 0-1,0 1 1,0-1-1,0 0 1,0 0-1,0 1 1,0-1-1,-1-1 1,0-3 31,1-164 466,0 168-499,0-1 0,0 0 0,0 1 0,-1-1 0,1 1 0,0-1 0,-1 0 0,0 1 0,1-1 0,-1 1 0,0-1 0,0 1 0,0 0 0,0-1 0,0 1 0,0 0 0,-2-2 0,1 0 40,0 3-47,0 0-1,1 1 1,-1-1-1,0 0 1,1 1-1,-1-1 1,1 1-1,-1-1 1,0 1 0,1 0-1,-1 0 1,1 0-1,-2 1 1,-4 2 23,2-1-1,4-3-19,0 0 1,1 0 0,-1 1 0,1-1 0,-1 0 0,0 1 0,1-1-1,-1 0 1,1 1 0,-1-1 0,1 1 0,-1-1 0,1 1-1,-1-1 1,1 1 0,0-1 0,-1 1 0,1 0 0,0-1 0,-1 1-1,1 1 1,-3 2-1,-6 13-24,6-13 17,1 0 1,-1 0-1,1 0 1,0 0-1,0 0 1,1 0 0,-1 1-1,0 5 1,2-7 146,0-3-75,0 0-170,0 0-1,12 0-74,-1-1 78,-1 1 0,1 1 0,11 2 0,-19-3 90,-1 1-1,0 0 0,1-1 1,-1 1-1,0 0 0,0 0 1,0 0-1,1 0 0,-1 0 1,-1 1-1,1-1 0,0 1 1,0-1-1,0 1 0,-1 0 1,1 0-1,-1 0 0,1-1 1,0 4-1,8 15-8,-8-14 56,0-1-1,0 0 0,1 0 1,0 0-1,7 9 0,-8-12 37,-2-2 5,0 0-5,0 0 95,1 0-226,0-1 0,0 1 0,0-1 0,0 0 0,0 1 0,0-1 0,-1 0 0,1 0 0,0 0 0,0 1 0,-1-1 0,2-2 0,-1 1-122,0 2 53,-1-1 1,0 1 0,1-1 0,-1 1 0,0-1-1,1 0 1,-1 1 0,0-1 0,0 1 0,1-1-1,-1 0 1,0 1 0,0-1 0,0 0-1,0 1 1,0-1 0,0 0 0,0 1 0,0-1-1,0 0 1,0 1 0,0-1 0,-1 0 0,1-2-501,0-12-1145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5:07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0 4576,'0'0'1450,"0"0"-868,0 0-38,0 0 778,-3 0-330,2 1-875,-1-1 0,1 0 0,-1 0 0,0 1 0,1-1 0,-1 1 0,1 0 0,-1-1 0,1 1 0,0 0 0,-2 1 0,1-1-51,1 0-1,-1 0 1,0 0 0,0-1-1,1 1 1,-1 0 0,0-1 0,0 1-1,0-1 1,0 1 0,-3-1-1,3 0-60,0 0-1,0 1 1,0-1-1,0 0 1,1 1-1,-1 0 1,0-1-1,0 1 0,0 0 1,1 0-1,-3 1 1,2-1-73,1 0 0,-1 0 0,1 0 0,0 0 0,-1-1 0,1 1 0,-1-1 0,0 1 0,1-1 0,-1 0 0,-1 1 0,0-1-1884,3 0 357,3 2-341,5 5 1009,0 0 1,18 10-1,-19-13 867,-1-1 0,-1 1 0,1 0 0,-1 1 0,1-1 0,-1 1 0,0 0 0,-1 0 0,1 0 0,6 11 0,-5-3 717,-2-7-241,-1 0 0,0 1 0,0-1 0,-1 1-1,1 0 1,-1 0 0,-1 0 0,1 0 0,-1 0 0,0 9 0,-1 47 1845,0-60-2157,-1 1-1,1 0 1,-1 0-1,0 0 1,0 0-1,0 0 1,-1-1-1,1 1 1,-4 6-1,4-10-86,1 1 0,0 0 0,0-1 0,-1 1 0,1-1-1,-1 1 1,1-1 0,0 1 0,-1-1 0,1 1 0,-1-1 0,1 1 0,-1-1 0,1 1 0,-1-1 0,0 0 0,0 1-1,1-1-14,0 0 0,-1 0-1,1 0 1,0 0-1,0 0 1,0 0-1,-1 0 1,1-1-1,0 1 1,0 0-1,0 0 1,-1 0 0,1 0-1,0 0 1,0 0-1,0-1 1,0 1-1,0 0 1,-1 0-1,1 0 1,0 0 0,0-1-1,0 1 1,0 0-1,0 0 1,0 0-1,0-1 1,0 1-1,0 0 1,-1 0-1,1 0 1,0-1 0,0 1-1,0 0 1,0 0-1,0 0 1,0-1-1,1 1 1,-1 0-1,0-1 1,8-4-263,-5 0-284,0 0 0,-1 0 0,1 0-1,1-6 1,-2 2-568,4-8-1240,-4 15 2110,0 0-1,0 0 1,0 0 0,1 0 0,-1 1 0,0-1 0,1 1-1,-1-1 1,4 0 0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5:08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0 4992,'0'0'1589,"-3"3"-960,-7 7-143,9-9-424,1-1 1,-1 1-1,1-1 1,0 1-1,-1 0 0,1-1 1,0 1-1,-1-1 1,1 1-1,0 0 1,0-1-1,0 1 1,0 0-1,0-1 0,0 1 1,0 0-1,0-1 1,0 1-1,0 0 1,0-1-1,0 1 0,0 0 1,1 0-1,-1 1 114,-1 22 191,1-16-320,0 0 0,0-1 1,0 1-1,4 15 0,0-6-4,-2-11-2,0 1-1,0 0 1,-1 0-1,1 9 0,-2-13-23,0-1 0,1 1-1,-1-1 1,1 1 0,0-1-1,0 1 1,0-1-1,0 1 1,0-1 0,0 0-1,1 0 1,-1 1 0,3 1-1,-4-3 0,1 0 0,0 0 0,0 0 0,-1-1 0,1 1 0,0 0-1,0 0 1,0-1 0,0 1 0,0 0 0,0-1 0,0 1 0,0-1 0,0 1-1,0-1 1,0 0 0,1 1 0,-1-1 0,0 0 0,0 0 0,0 0 0,0 0-1,1 0 1,-1 0 0,0 0 0,0 0 0,0 0 0,2-1 0,28-25 90,-20 21-159,-9 4 45,0 0-1,0 0 1,1 0 0,-1 0 0,0-1-1,0 1 1,0-1 0,2-1-1,0-1-26,1 0-1,-1 1 0,1 0 0,0 0 0,0 0 0,11-3 1,-11 14-99,8-3 49,-10-3 81,1 0 1,-1 0-1,0 1 0,0 0 0,0-1 1,2 5-1,-1-3-197,1 1-1,-1-1 1,8 6-1,17 5-331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5:29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0 155 1664,'5'3'528,"5"2"-386,-1 1 1,0 0-1,0 1 0,-1-1 1,0 2-1,0-1 0,0 1 1,8 13-1,6 10 165,19 38 0,-24-39-188,31 41 0,12 4 47,-58-71-134,1-1 1,0 0-1,-1 0 1,1 0-1,0-1 1,1 1-1,-1-1 1,0 0 0,7 3-1,1 2 43,-5-3-2,-5-3-40,1 0-1,-1 1 1,1-1-1,-1 0 1,1 0-1,-1 0 1,1-1-1,0 1 1,-1 0-1,1-1 0,0 1 1,0-1-1,0 0 1,-1 1-1,1-1 1,0 0-1,0 0 1,0 0-1,0 0 1,-1 0-1,1-1 0,0 1 1,0-1-1,3 0 1,-2-1 1,1 0 1,0 0-1,0 0 1,-1-1-1,0 1 1,1-1-1,-1 0 1,0 0 0,0 0-1,2-3 1,31-43 90,-36 48-124,24-38 80,17-28 14,-10 26 60,2 2 0,2 2-1,50-44 1,-72 71-163,-7 5-12,0 1-1,0-1 0,5-7 0,12-27-59,-3 18 101,-18 20-14,0-1 0,1 0 0,-1-1 0,0 1-1,-1 0 1,1 0 0,0-1 0,-1 1 0,1-1 0,1-3-1,8-20 190,-7 18-189,-3 7-12,-1 0 0,0 0 0,1 0 0,-1 0 0,0 0 0,1 1 0,-1-1 0,1 0 0,0 0 0,-1 0 0,1 1 0,0-1 0,-1 0 0,1 1 0,0-1 0,1 0 1,-1 1 14,-1 1 1,1 0-1,0-1 1,0 1 0,-1 0-1,1-1 1,0 1-1,-1 0 1,1 0 0,-1-1-1,1 1 1,-1 0 0,1 0-1,-1 0 1,0 0-1,1 1 1,4 3 100,-4-4-355,0 0 0,0 0 0,0 0 0,0 0 1,0 1-1,0-1 0,-1 0 0,1 0 0,0 0 0,-1 1 0,2 1 0,8 20-1553,-7-5 165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34:31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1638 1312,'-16'16'597,"16"-16"-405,0 0 384,0 0-53,0 0 336,0 0-278,0 0-154,0 0-171,0 0 79,0 0-31,1 0-260,-1 0 0,1 0 0,0 0 0,-1 0 0,1 0 0,-1 0 0,1 0 0,0 0 0,-1 0 0,1 0 0,0 0 0,-1-1 0,1 1 0,-1 0 0,1 0 0,-1 0 0,1-1 0,0 1 0,0-1 0,1-3 101,4-2 84,6 2-92,-10 3-110,1 1 1,-1-1 0,0 0 0,1 1-1,-1-1 1,0 0 0,0 0-1,0-1 1,0 1 0,0 0-1,3-4 1,88-75 284,-61 54-197,111-91 205,-83 65-192,7 8-16,19-21 85,-3 8-42,8-13 69,2 0-102,-19 4-70,26-22 35,-59 55-2,92-71 161,-55 54-211,-24 17-15,87-71-1,-33-1 71,-78 75-57,-14 13-15,25-24-88,78-62-1,-80 75 104,31-25 100,-23 14 64,-3 16-80,-7-3-53,-14 14-36,16-10 158,-10 6-70,-20 11-78,-1 0-1,1 0 1,9-8-1,-18 13-33,0-1-1,1 1 1,-1 0-1,0 0 1,1-1-1,-1 1 1,0 0-1,0-1 1,1 1-1,-1-1 1,0 1-1,0 0 1,1-1-1,-1 1 1,0-1-1,0 1 1,0 0-1,0-1 1,0 1-1,0-1 1,0 1-1,0-1 1,0 1-1,0 0 1,0-1 0,0 0-1,1-4 25,7 2 122,-3 4-7318,-5-1 4725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5:30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63 1312,'-8'-12'334,"9"8"-122,-2 4-101,-4 0-37,2 0 240,1 3-90,-4 5-90,0 0-1,1 1 1,0 0-1,1 0 0,-5 11 1,-1 2-65,-21 41 101,26-51-40,0 0 0,-7 23 0,6-14-29,5-20-92,1 0 1,0 0-1,0 0 1,-1 1-1,1-1 1,0 0 0,0 0-1,0 0 1,0 0-1,0 0 1,0 0-1,0 0 1,1 0-1,-1 0 1,0 0-1,1 0 1,-1 0-1,0 0 1,1 0-1,0 0 1,-1 0-1,1 0 1,-1 0-1,2 1 1,3 5 93,-2 0-31,-2-6-66,-1-1 0,0 1 0,0-1 0,1 1 0,-1 0 0,1-1 0,-1 1 0,1-1 0,-1 1 0,1-1 0,-1 1 0,1-1 0,-1 1 0,1-1 0,-1 0 0,1 1 0,0-1 0,-1 0 0,1 1 0,0-1 0,-1 0 0,1 0 0,0 0 0,-1 0 0,1 1 0,1-1 0,0 0 0,1 1 9,1 1-1,-1-1 0,1-1 1,0 1-1,-1-1 0,1 1 1,5-1-1,-1-1 71,0-1-1,0 0 1,12-4 0,6-4 149,-24 9-212,0 0 0,1 0 0,-1 0 0,0-1 0,0 1 0,0 0 0,0-1 0,0 1 0,0-1 0,0 0 0,0 0 0,-1 0 0,1 0 0,-1 0 0,1 0 0,-1 0 0,1-2 0,1-4 26,0-1 0,0 1 0,2-14 0,-1 4 20,1 2-27,-4 13-38,0-1 0,0 1 0,0 0 0,0 0 0,0-1 0,-1 1 0,0 0 0,1-1 0,-1 1 0,-1 0 0,1-1 0,-1-3 0,-9-24 2,6 14-38,2 9 19,0 1 1,0-1-1,0 1 1,-4-8-1,-7-14-18,12 28 12,1 0 0,0 0-1,-1 0 1,1 0 0,0 0 0,0 0-1,0 0 1,0 0 0,0 0-1,0 0 1,0 0 0,0 0 0,0 0-1,1 0 1,-1 0 0,0 0 0,1 0-1,-1 0 1,0 0 0,1 0 0,-1 0-1,1 0 1,0 1 0,-1-1 0,1 0-1,0 0 1,-1 1 0,1-1-1,0 0 1,0 1 0,0-1 0,0 0-1,-1 1 1,3-1 0,12-2-2604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5:30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374 0 1472,'-31'0'544,"15"16"-416,-46 15-32,47-31 800,-32 31-512,16 0 256,-16 1-352,16 14 96,0 1-224,-1 15 0,17-15-96,15 0 160,-16-16-128,16 0 448,16-15-288,-1 15-2592,1-31 1280,31 16-672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5:31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63 992,'-3'4'55,"0"0"1,0 0-1,1 0 1,0 0-1,-1 0 1,1 0-1,1 1 1,-1-1-1,0 6 0,0-5 39,1-1 0,-1 1 0,1-1 0,-1 0 0,0 1 0,-1-1 0,1 0 0,-1 0-1,-3 4 1,5-7-44,-1 1 0,1 0-1,-1 0 1,1 0 0,0 0 0,0 0-1,0 0 1,0 0 0,0 0 0,0 0-1,0 0 1,0 4 0,0 26 136,2-15-165,-2-16-9,1 0 0,0 0 0,0 0 0,0 1 0,1-1 0,-1 0 0,0 0 0,0 0 0,1 0 0,-1 0 0,0 0 0,1 1 0,-1-1 0,1 0 0,-1 0 0,1 0 0,0 0 0,0-1 0,-1 1 0,1 0 0,0 0 0,0 0 1,0 0-1,0-1 0,0 1 0,0-1 0,0 1 0,0 0 0,0-1 0,0 0 0,0 1 0,0-1 0,0 0 0,0 1 0,0-1 0,1 0 0,-1 0 0,0 0 0,2 0 0,1 0 22,0-1-1,0 1 1,0-1-1,0 0 0,0 0 1,0-1-1,0 1 1,-1-1-1,8-4 1,-5 2-34,0 0 0,0-1 0,0 1 0,-1-2 0,9-9 0,8-9 10,-15 17-49,-3 4 17,-1 0 0,0-1 0,0 1 0,0 0 0,2-5 1,1-3-42,4-7-56,-10 19 126,1 0 0,-1 0 0,1 0 0,-1 0 0,0 0 0,1 0 0,-1 0 0,0 0 0,0 1 0,0-1 0,0 0 0,0 0 0,0 0 0,0 0 0,0 1 0,-1 5 90,1-3-53,-1-1 0,1 1-1,0 0 1,0-1 0,1 1 0,-1-1-1,1 1 1,1 5 0,3 3 162,0 0 0,14 21 1,-18-32-178,1 1 1,-1 0 0,1-1-1,0 1 1,-1-1 0,1 1-1,0-1 1,0 0 0,0 0-1,0 0 1,0 0 0,0 0-1,1 0 1,-1-1 0,0 1-1,0-1 1,1 0 0,-1 1-1,4-1 1,3 0 36,1-1 0,0 1 0,9-3 0,-17 2-60,16-3 80,0-1-1,-1-1 1,0-1-1,0 0 1,16-10-1,-13 6 64,-12 8-115,1-2 65,1 0 0,0 0 1,-1-1-1,0 0 0,12-11 0,-20 16-81,1 0 1,-1-1-1,1 0 1,-1 1-1,1-1 0,-1 0 1,0 1-1,0-1 0,0 0 1,0 0-1,0 0 0,-1 0 1,2-4-1,-2 4-10,0 0-1,0 0 1,-1 0-1,1-1 1,-1 1-1,1 0 1,-1 0 0,0 0-1,-1-3 1,-4-10 27,3 3-12,3 10-21,0 0-1,0 1 1,0-1-1,-1 0 1,1 1-1,-1-1 0,1 0 1,-1 1-1,0-1 1,0 1-1,0-1 1,0 1-1,0-1 0,0 1 1,0 0-1,0-1 1,0 1-1,0 0 1,-1 0-1,-1-1 0,-41-27-678,39 27-43,-4-3-865,8 5 1553,1-1 0,0 1 0,0 0 0,0 0 0,0 0 0,0-1 0,0 1 0,0 0 0,-1 0 0,1-1 0,0 1 0,0 0 0,0 0 0,0 0 0,0-1 1,0 1-1,0 0 0,0 0 0,0-1 0,0 1 0,0 0 0,0 0 0,1 0 0,-1-1 0,0 1 0,0 0 0,0 0 0,0-1 0,0 1 0,0 0 0,0 0 0,1 0 0,-1 0 0,0-1 0,0 1 0,0 0 0,0 0 0,1 0 0,-1 0 0,1-1-104,0 1-1,-1-1 1,1 1 0,0 0-1,0 0 1,0-1 0,-1 1-1,1 0 1,0 0-1,0 0 1,0 0 0,0 0-1,1 0 1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5:31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3232,'0'0'1184,"32"16"-896,-1 15-96,0-16 672,-15 16-512,15 1 288,-16 30-384,16 16 128,-15 15-224,0-15 480,-1-15-352,-30-1 448,-1-15-448,-15-1 448,-16-14-448,16 14-1664,-16-30 704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5:31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10 1056,'1'0'22,"-1"0"1,1 0-1,0 0 0,-1 0 1,1 0-1,0 0 0,-1 0 1,1 0-1,0 0 0,-1-1 1,1 1-1,-1 0 0,1 0 1,0-1-1,-1 1 0,1 0 1,-1-1-1,1 1 0,-1-1 1,1 1-1,-1-1 0,0 1 1,1-1-1,-1 1 0,1-1 1,-1 1-1,0-1 0,1 0 1,-1 1 170,0 7 326,-3 1 4,-15 22 502,-41 53 0,43-61-718,8-14-190,0-1-1,0 0 1,0 0 0,-1 0-1,-17 9 1,15-9 156,-1 1 1,-18 16-1,30-24-269,-1 1 0,1-1 0,-1 1 0,1-1 0,0 1-1,0-1 1,-1 1 0,1 0 0,0-1 0,0 1 0,-1 0 0,1-1 0,0 1 0,0 0 0,0-1 0,0 1 0,0 0 0,0-1 0,0 1 0,0 0 0,0-1 0,1 1 0,-1 0-1,0 2 9,1-2-7,-1 1 0,0-1-1,0 1 1,0-1-1,1 1 1,-1-1-1,0 0 1,1 1-1,0-1 1,-1 0 0,1 1-1,0-1 1,-1 0-1,1 1 1,0-1-1,0 0 1,1 1-1,21 13 88,-12-9-36,67 41 786,-74-44-848,0-1-1,0 0 0,0 0 1,0-1-1,1 1 0,-1-1 1,1 0-1,-1 0 0,6 0 1,5 0-1140,21-1 0,-11-1-1349,-20-2 1077,8-10 367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5:32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16 125 2560,'0'-3'119,"0"0"0,0 0-1,0 0 1,-1-1 0,1 1 0,-2-4 0,-5-1 173,6 8-279,1 0 0,0 0 0,-1-1 0,1 1 0,0 0 0,-1 0 0,1-1 0,0 1 0,-1 0 0,1-1 0,0 1 0,0 0 0,-1-1 0,1 1 0,0 0 0,0-1 0,0 1 0,0-1 0,0 1 0,-1 0 0,1-1 0,0 1 0,0-1 0,0 1 0,0 0 0,0-1 0,0 0 0,0-2 910,0 3-236,0 0 33,3 0-266,290 0 756,-148-8-1080,-87 4-84,-3 0-7,108-11 253,-108 8-204,77-1 0,68 8 1059,-199 0-1140,1 0 1,-1 0-1,0-1 1,1 1-1,-1 0 1,0 0 0,0-1-1,0 1 1,1-1-1,1 0 1,-3 1-28,0-1 0,1 1 0,-1 0-1,0 0 1,0 0 0,0 0 0,0-1 0,0 1 0,1 0 0,-1 0 0,0 0 0,0 0 0,0-1-1,0 1 1,0 0 0,0 0 0,0 0 0,0-1 0,0 1 0,0 0 0,0 0 0,0-1 0,0 1-1,0 0 1,0 0 0,0 0 0,0-1 0,0 1 0,0 0 0,0 0 0,0 0 0,0-1 0,0 1-1,-1 0 1,1 0 0,0 0 0,0 0 0,0-1 0,0 1 0,0 0 0,0 0 0,-1 0 0,1 0-1,0 0 1,0-1 0,0 1 0,-1 0 0,1 0 0,0 0 0,0 0 0,0 0 0,-1 0 0,1 0-1,0 0 1,0 0 0,0 0 0,-1 0 0,-22-5-1388,21 4 1099,0 0-1,0 0 1,0 0 0,1 0-1,-1 0 1,0-1 0,1 1 0,-1 0-1,0-2 1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5:32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2656,'5'0'837,"25"0"-514,-10-1 105,0 1-1,30 4 1,30 14 718,-38-8-565,176 37 219,-191-40-694,-1 2-1,38 16 0,-57-22-90,3 1 39,-1 0 0,0 0 0,0 1 0,-1 0 0,1 0 0,-1 1 0,8 8 0,-15-13-25,0-1-1,0 1 1,-1 0-1,1-1 1,0 1-1,-1 0 1,1 0-1,0 0 1,-1-1-1,1 1 1,-1 0-1,0 0 1,1 0-1,-1 0 1,0 0-1,1 0 1,-1 0-1,0 0 1,0 0-1,0 0 1,0 0 0,0 0-1,0 0 1,0 0-1,0 1 1,-1 0 7,0 0 0,-1 0 0,1 0 0,0 0 0,-1-1 1,1 1-1,-1 0 0,-3 2 0,-2 2 54,0 3-4,-1-2 1,-1 1-1,0-1 0,0 0 0,0-1 0,-20 10 0,-28 5 85,5 5-33,0-9 138,-2 0-1442,48-14 408,1-1 0,0 1 0,0 0 0,0 0 0,0 0 0,0 0 0,-4 5 0,7-5-1466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5:34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32 480,'-1'-2'11,"1"1"1,0-1-1,0 0 0,0 1 0,0-1 1,1 0-1,-1 0 0,0 1 1,1-1-1,-1 0 0,1 1 0,-1-1 1,2-1-1,-1 2 1,1 0 1,-1 0-1,1 1 1,-1-1-1,0 0 1,1 1-1,-1 0 1,1-1-1,0 1 1,-1 0-1,1-1 0,-1 1 1,1 0-1,-1 0 1,4 1-1,8-1 468,-13 0-468,0 0-1,0 0 1,1 0-1,-1 0 0,0 0 1,0 0-1,1 0 1,-1 0-1,0 0 1,0 0-1,0 1 0,1-1 1,-1 0-1,0 0 1,0 0-1,0 0 1,0 0-1,1 0 0,-1 1 1,0-1-1,0 0 1,0 0-1,0 0 1,0 1-1,0-1 0,1 0 1,-1 0-1,0 0 1,0 1-1,0-1 1,0 0-1,0 0 0,0 0 1,0 1-1,29 54 821,-27-52-793,0 0 0,-1 0 0,1 0 0,0 1-1,-1-1 1,0 1 0,0-1 0,0 1 0,0 0-1,0-1 1,-1 5 0,3 9 66,7 17 252,-5-3-165,-1-16-191,-2-9-3,0 0 0,0 0 0,-1 1 0,0-1 0,0 0 0,-1 1 0,0-1 0,0 1 0,0-1 0,-2 9 0,-3 1 8,3-10 80,0 0 1,1 1-1,0-1 0,0 1 0,0 8 0,3-4 503,4-14 6,1-3-611,-4 5 40,-1 0 0,0 0 1,1-1-1,-1 1 1,0-1-1,0 0 1,0 1-1,0-1 1,-1 0-1,1 0 1,0 0-1,1-4 1,19-21 158,20-7-58,7-7-106,-23 14-109,-9 9-135,33-28 1,-47 44 187,1 0 0,0 0 0,-1 0 0,1 0 0,0 1 0,0-1 0,0 1 0,7-1 0,8-3-174,-16 4 192,1 0 0,-1 0 0,0 0 0,1 0 0,4 0-1,-6 2 34,-1-1-1,1 0 0,0 1 0,-1-1 0,1 1 0,0-1 0,-1 1 0,1 0 0,-1-1 1,1 1-1,2 2 0,5 3 87,0 1 1,0 0 0,14 13-1,-20-16-62,0 0 1,0 0-1,0 1 0,0-1 0,-1 1 0,1-1 0,-1 1 1,0 0-1,1 8 0,3 16 116,4-8-63,-5 7-11,-1-13 11,-2-9-44,0 1 0,0-1 0,-1 0 0,0 1 0,0-1 0,-1 0 0,0 1 0,0-1 0,0 1 0,-2 8 0,-2-2 23,2-4-7,-1 1-1,2-1 1,-1 1 0,1 17 0,1-27-54,-1 1 0,1-1 0,0 1 1,0-1-1,0 1 0,0-1 0,0 1 0,0-1 0,0 1 0,0-1 0,0 1 0,1-1 0,-1 1 0,0-1 1,0 1-1,0-1 0,0 0 0,1 1 0,-1-1 0,0 1 0,1-1 0,-1 0 0,0 1 0,1-1 1,-1 1-1,0-1 0,1 0 0,-1 0 0,0 1 0,1-1 0,0 1 0,6 3 153,-4 0 35,-3-4-189,0 0 0,0 0 1,1 0-1,-1 1 1,0-1-1,0 0 0,0 0 1,0 0-1,0 0 1,0 0-1,0 0 0,0 1 1,0-1-1,1 0 1,-1 0-1,0 0 0,0 0 1,0 0-1,0 0 1,0 0-1,0 0 0,1 0 1,-1 0-1,0 0 1,0 0-1,0 0 0,0 0 1,0 0-1,1 0 1,-1 0-1,0 0 0,0 0 1,0 0-1,0 0 1,0 0-1,1 0 0,-1 0 1,0 0-1,0 0 1,0 0-1,0 0 0,0 0 1,1 0-1,-1 0 1,0 0-1,0-1 0,0 1 1,0 0-1,0 0 1,0 0-1,9-5 45,13-4-198,5-3 60,202-107 43,-197 103-35,49-30 0,-54 30 129,-22 13-41,-1 1-1,0-1 1,1 0-1,-1-1 0,0 1 1,0-1-1,-1 0 0,1 0 1,-1 0-1,0 0 1,0 0-1,0-1 0,-1 1 1,1-1-1,-1 0 0,0 0 1,2-10-1,-3 11-38,0-1-1,0 0 1,-1 1 0,0-1-1,0-6 1,0 10 17,0 0-1,0 0 1,0 0 0,0 0 0,0 1 0,0-1 0,0 0 0,-1 0 0,1 0-1,0 0 1,-1 0 0,1 1 0,0-1 0,-1 0 0,1 0 0,-1 1-1,1-1 1,-1 0 0,0 0 0,1 1 0,-1-1 0,0 1 0,1-1 0,-1 1-1,0-1 1,1 1 0,-1-1 0,0 1 0,0-1 0,0 1 0,0 0 0,1 0-1,-1-1 1,-1 1 0,-27 8-181,12-4 59,11-3 99,1 0 1,-1 0 0,1 1-1,0 0 1,0 0 0,-1 0-1,-4 4 1,1-1-6,1 0-1,0 0 1,0 0-1,1 1 0,0 0 1,-8 9-1,5-6 5,5-6 23,1 1 0,0 0 0,0 0 1,0 0-1,1 1 0,-5 6 0,8-10 20,0-1 0,-1 1 0,1 0 0,0 0 0,0 0-1,0 0 1,0 0 0,0 0 0,0 0 0,0 0-1,0 0 1,0 0 0,0 0 0,1 0 0,-1 0-1,0 0 1,1-1 0,-1 1 0,0 0 0,1 0 0,-1 0-1,1 0 1,0-1 0,-1 1 0,1 0 0,0 0-1,4 6 60,-5-6-50,1 0 1,0 0 0,0 0 0,0 0-1,-1 0 1,1 0 0,0 0-1,0 0 1,1 0 0,-1 0-1,0-1 1,0 1 0,0 0 0,0-1-1,1 1 1,-1-1 0,0 0-1,0 1 1,1-1 0,1 1-1,34-1 405,-18-1-261,77 1-2534,-94 0 2300,0 0-1,-1 0 0,1-1 1,0 1-1,-1-1 0,1 0 1,-1 1-1,1-1 0,-1 0 1,3-2-1,5-2-92,22-10-378,-26 14 541,-1-1 0,1 2-1,0-1 1,-1 0 0,1 1-1,0 0 1,-1 0 0,9 2 0,-3-2 112,17 0 597,-18-1-501,0 1-1,0 0 0,0 1 1,11 2-1,-10-1-72,8 2-25,0-1 0,24 1 0,-20-4-93,-10-1 60,-1 1-1,22 3 1,1 8 49,-32-11-116,6 2 42,0 0 0,0 1-1,13 5 1,-20-7-31,-1-1-1,1 0 1,0 1 0,0-1-1,0 1 1,0-1-1,-1 1 1,1-1-1,0 1 1,-1 0-1,1-1 1,0 1-1,-1 0 1,1 0-1,-1-1 1,1 1-1,-1 0 1,1 0-1,-1 0 1,1 0-1,-1 0 1,0 0-1,0-1 1,1 1-1,-1 0 1,0 0-1,0 0 1,0 0-1,0 0 1,0 0-1,0 0 1,0 0-1,-1 0 1,1 0 0,0 0-1,0 0 1,-1-1-1,1 1 1,-1 0-1,1 0 1,-2 1-1,-2 5 80,-1-1-1,1 0 1,-2 0 0,-8 7-1,5-4 51,8-8-131,0 1 0,0-1 0,-1 0 1,1 0-1,-1 0 0,1 0 0,-1 0 1,0 0-1,1 0 0,-1-1 0,0 1 1,1-1-1,-3 1 0,3-1-10,0 0 1,0 0-1,0 0 0,0 0 1,0 0-1,0 0 1,1 0-1,-1-1 0,0 1 1,0 0-1,0-1 0,1 1 1,-1-1-1,0 1 0,0-1 1,1 1-1,-1-1 0,0 1 1,1-1-1,-1 0 1,1 1-1,-1-1 0,1 0 1,-1 1-1,1-1 0,-1 0 1,0-1-1,1 0-5,-1 0 1,0 1-1,1-1 1,0 0-1,-1 0 0,1 0 1,0 0-1,0 1 1,0-1-1,0 0 0,0 0 1,0 0-1,1 0 1,-1 0-1,0 1 0,2-4 1,0 1-33,0 0 1,0-1 0,0 1-1,6-7 1,2 1-24,0 0 0,1 1 0,0 0 1,0 1-1,1 1 0,13-7 0,-11 5 36,14-8-63,1 1-1,38-16 0,-39 20-38,-22 9 59,0 0-1,0 1 1,1-1 0,-1 1-1,0 1 1,1-1 0,0 1-1,8-1 1,-13 2 58,-1 0-1,1 0 0,0 0 1,-1 1-1,1-1 1,0 0-1,-1 1 0,1-1 1,-1 1-1,1-1 1,-1 1-1,1 0 0,-1 0 1,3 1-1,4 3 5,2 0-1,-8-5 3,-1 0-1,0 1 1,0-1 0,0 1-1,0-1 1,0 1 0,0-1-1,0 1 1,0 0 0,0-1-1,0 1 1,0 0 0,-1 0-1,1 0 1,0 0-1,0 0 1,0 1 0,15 29 146,-11 1-298,0-24 86,-4-7 51,0 0-1,0 1 0,-1-1 1,1 1-1,0-1 0,0 1 1,-1-1-1,1 1 0,-1-1 1,0 1-1,1 0 0,-1-1 0,0 3 1,0 71 300,0-72-32,0-3-64,0 0-48,0 0-38,0 0 70,0 0-168,-1 0 0,1 0 0,-1 0 1,1 1-1,-1-1 0,1 0 0,-1 0 0,1 0 0,-1 0 0,1 0 0,-1 0 0,1 0 0,-1 0 0,1 0 0,-1 0 0,1 0 0,0-1 0,-1 1 0,1 0 0,-1 0 0,1 0 0,-1-1 0,1 1 0,0 0 0,-1 0 0,1-1 0,-1 1 0,1 0 0,0-1 0,-1 1 0,1 0 0,0-1 0,-1 0 0,1 0 3,-1-1 0,1 1 1,0 0-1,0-1 0,0 1 0,0-1 0,0 1 0,0-1 0,0 1 1,1 0-1,-1-3 0,2-2-4,0 0 0,0 0 1,1 0-1,3-6 0,-1 5-45,0 0-1,1 1 1,0 0-1,0 0 1,1 0 0,-1 0-1,1 1 1,8-5-1,6-1-172,38-15 0,-49 22 185,0 1 0,0 1 0,1-1 0,-1 2 1,1-1-1,18 1 0,-15 1-28,-1-2 1,22-4-1,-27 4 45,1 0 0,1 0-1,-1 1 1,0 0-1,0 1 1,0 0-1,1 1 1,11 1-1,-6 4 29,-12-5-30,0 0 0,0 1 0,0-2 0,0 1 0,0 0 0,0 0 0,1-1 0,2 0 0,-4 0 17,0 1-1,0-1 1,0 0-1,0 1 1,0-1-1,0 1 1,0 0-1,-1-1 1,1 1-1,0 0 1,2 2-1,-3-2 14,1 0 1,-1-1-1,1 1 1,-1 0-1,0-1 1,1 1-1,-1-1 0,1 1 1,0-1-1,-1 1 1,2-1-1,3 3 162,4 7-95,-7-8-145,-3 43-320,-3-38 299,-7 14-5,9-20 78,1 0 0,-1-1 1,1 1-1,-1 0 0,1 0 0,0 0 0,-1 0 0,1 0 0,0-1 0,0 1 1,0 0-1,0 0 0,0 0 0,0 0 0,0 1 0,-2 4-16,0-2 29,0 0-1,1 0 1,-1 1 0,0-1 0,1 0-1,0 1 1,0-1 0,1 1-1,-1-1 1,1 1 0,0 0 0,0 4-1,1-6 15,-1-1-1,0 0 1,1 0-1,-1 0 1,1 0-1,0 0 1,0 0-1,0 0 0,0 0 1,0 0-1,0 0 1,0 0-1,1 0 1,-1-1-1,1 1 1,-1-1-1,1 1 0,0-1 1,-1 1-1,1-1 1,0 0-1,0 0 1,0 0-1,0 0 0,0 0 1,0 0-1,0-1 1,0 1-1,0-1 1,4 1-1,38-1 173,-41 0-156,-1 0 1,0-1-1,0 1 0,1-1 1,-1 1-1,0-1 0,0 0 1,0 0-1,0 0 0,0 0 0,0 0 1,0 0-1,2-2 0,19-20-1,-15 14-39,-1 2-11,0 0 0,-1 0 0,11-16 0,-15 19 21,0 0 0,0 0 0,-1 0 0,0 0 0,1 0 0,-2-1 0,1 1-1,0 0 1,-1 0 0,0-7 0,0 1-70,1 7 53,-1 0-1,0 0 0,1 1 1,-1-1-1,-1 0 0,1 0 1,0 0-1,-1 1 0,0-1 1,-1-3-1,-4 1-3,5 5 11,1 0 0,0-1-1,-1 1 1,1 0 0,-1 0-1,1 0 1,0-1 0,0 1-1,-1 0 1,1-1 0,0 1-1,-1 0 1,1-1 0,0 1-1,0 0 1,-1-1 0,1 1-1,0 0 1,0-1-1,0 1 1,0-1 0,0 1-1,-1 0 1,1-1 0,0 1-1,0-1 1,0 1 0,0 0-1,0-1 1,0 0 0,-2-4-108,-8-5-86,7 7 81,31 3-150,-22 3 331,-4-2-65,0 1 0,0-1-1,0 0 1,0 0 0,1 1-1,-1-1 1,0-1 0,1 1-1,-1 0 1,1-1 0,-1 1-1,1-1 1,-1 1 0,1-1-1,3-1 1,-4 1-23,0 0-1,-1 1 0,1-1 1,0 0-1,-1 0 0,1 1 1,-1-1-1,1 1 1,0-1-1,-1 1 0,1 0 1,-1-1-1,2 2 1,10 4-309,3-4 117,-14-3 238,1 1-1,-1 0 1,1 0-1,-1 1 1,0-1 0,1 0-1,-1 1 1,0-1-1,5 3 1,-3-1 0,0 1 0,0 0 0,0 0 0,-1 0 0,7 7 0,-8-8-22,0 0 1,-1 0-1,1 0 1,-1 0-1,1 0 1,-1 1-1,0-1 1,0 0-1,0 1 1,0-1-1,0 1 1,-1-1-1,1 4 0,-1 26 144,0-32-139,0 1 0,0-1 0,0 1-1,0 0 1,0-1 0,0 1 0,0-1-1,1 1 1,-1-1 0,0 1 0,0 0-1,0-1 1,0 1 0,1-1 0,-1 1-1,0-1 1,1 1 0,-1-1 0,0 1-1,1-1 1,-1 1 0,1-1 0,-1 0-1,0 1 1,2 0 0,15 0 258,-9-1-164,-7 0-61,1 0 1,-1 0-1,1 0 0,-1-1 1,1 1-1,-1 0 0,1-1 1,-1 1-1,1-1 1,-1 0-1,0 1 0,1-1 1,1-1-1,11-6 65,121-55-39,-88 45-752,-39 13 597,-7 4 79,0 0 0,1 0 0,-1 1-1,1-1 1,-1 0 0,1 1 0,-1-1 0,1 1-1,0-1 1,-1 1 0,1-1 0,-1 1 0,3 0-1,3 0-128,10 1-179,-16 0 319,-1-1-1,1 0 1,-1 1 0,1-1-1,-1 1 1,1-1-1,-1 0 1,0 1-1,1-1 1,-1 1-1,0-1 1,1 1-1,-1-1 1,0 1-1,0-1 1,1 1-1,-1 0 1,0-1-1,0 1 1,0-1-1,0 1 1,0-1-1,0 1 1,0 0-1,0-1 1,0 2-1,0-1 4,0 1-1,0 0 1,1-1-1,-1 1 1,0 0 0,1-1-1,-1 1 1,1-1-1,0 1 1,-1-1-1,1 1 1,0-1 0,0 1-1,0-1 1,0 0-1,0 1 1,0-1 0,0 0-1,3 2 1,-4-3-2,3 3 54,0 0 0,1-1 0,-1 1 0,1-1 0,-1 1 0,1-1 1,0-1-1,0 1 0,0 0 0,0-1 0,6 2 0,1-1 82,1-1-1,21 0 1,-30-1-125,1 0-1,-1 0 0,0-1 1,0 1-1,0-1 1,1 0-1,-1 0 0,6-3 1,6-1 28,-2 2 16,-11 3-42,0 0 0,1-1 0,-1 1-1,1-1 1,-1 0 0,0 0 0,0 0-1,1 0 1,-1 0 0,0 0 0,4-4-1,-6 5-18,1 0 0,-1-1 0,0 1 0,1-1 0,-1 1 0,0-1 0,0 0 0,1 1 0,-1-1 0,0 1 0,0-1 0,0 1 0,0-1 0,1 0 0,-1 1 0,0-1 0,0 1 0,0-1 0,0 0 0,-1 1 0,1-1 0,0 1 0,0-1 0,0 0 0,-1 0 0,1 1 13,0-3 436,0 1-6,0-9 160,0 9-213,0-1-117,0 3-260,0-1 0,0 1 0,0-1 0,0 1 0,0 0 0,0-1 0,0 1 0,0-1 0,0 1 0,1-1 0,-1 1 0,0 0 0,0-1 0,0 1 0,0 0 0,1-1 0,-1 1 0,0 0 0,0-1 0,1 1 0,-1 0 0,0-1 0,0 1 0,1 0 0,-1-1 0,0 1 0,1 0 0,-1 0 0,1 0 0,0-1 0,5-4 101,-1-8-60,8-2-160,3-1 6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5:49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16 480,'-2'0'165,"1"0"-161,1 0 0,-1 0 0,1 0 0,0 0 0,-1 0 0,1 0 0,-1 0 0,1 0 0,-1 0-1,1 0 1,0 0 0,-1 0 0,1 1 0,-1-1 0,1 0 0,0 0 0,-1 0 0,1 1 0,0-1 0,-1 0-1,1 0 1,0 1 0,-1-1 0,1 0 0,0 1 0,-1-1 0,1 0 0,0 1 0,0-1 0,-1 0 0,1 1-1,0-1 1,0 1 0,0-1 0,0 1 0,0-1 0,0 0 0,0 1 0,-1-1 0,1 1 0,0-1 0,0 1-1,1-1 1,-1 0 0,0 1 0,0 0 0,0 1 73,0 0 0,0-1-1,0 1 1,-1 0 0,1 0 0,-1-1-1,1 1 1,-2 2 0,-7 12 462,5-9-219,0-1 0,-5 15 0,-9 51 160,9-50-331,0-1 0,-20 30 1,1-2 127,27-47-312,0 1-1,1-1 1,-1 0-1,1 1 1,0-1 0,0 0-1,0 1 1,0 3 0,0-2 44,0-4-6,0 0 1,0 0 0,0 0 0,0 0 0,0 0 0,0 0-1,0 0 1,0 1 0,0-1 0,0 0 0,0 0 0,0 0-1,0 0 1,0 0 0,0 0 0,0 0 0,0 0 0,0 0-1,0 0 1,0 1 0,0-1 0,0 0 0,0 0 0,0 0-1,0 0 1,0 0 0,0 0 0,0 0 0,0 0 0,1 0-1,-1 0 1,0 0 0,0 0 0,0 0 0,0 0 0,0 0-1,0 1 1,0-1 0,0 0 0,0 0 0,0 0 0,0 0-1,1 0 1,-1 0 0,0 0 0,0 0 0,0 0 0,0 0 0,0 0-1,0 0 1,0 0 0,0 0 0,0 0 0,0 0 0,0 0-1,1-1 1,0 2 15,1-1 1,-1 0-1,1 0 0,-1 1 0,0-1 0,1 1 0,-1-1 1,0 1-1,1 0 0,1 1 0,11 4 48,-7-4-43,1-1 1,0 0 0,0-1-1,-1 0 1,1 0 0,0-1-1,11-2 1,1-7 146,6 5 47,-20 3-15,-1 0 0,0-1-1,0 0 1,6-3-1,-6-9 604,-1 6-573,-3 8-193,0-1 1,0 0-1,0 1 1,-1-1-1,1 0 1,0 0-1,-1 0 1,1 0-1,-1 0 1,1 1-1,-1-1 1,0 0-1,0 0 1,0 0-1,0 0 1,0 0-1,-1 0 1,0-3-1,-1 0 14,0-2 22,0 0-1,0 0 1,0 0-1,1 0 1,-1-13-1,2 10-19,-1 0 0,-1 0 0,-4-17 0,2 9-8,-1-13 16,-1 15-52,5 13-12,0 0 0,0 0 0,0-1-1,0 1 1,0 0 0,1-1 0,-1-4 0,1-1-51,-1 7 40,1 1 0,0-1-1,0 1 1,0-1 0,0 1 0,0-1-1,0 1 1,1-1 0,-1 1-1,0-1 1,1 1 0,1-3-1,8-1-73,-5-6-363,-4 11 308,0-1 0,-1 1 1,1 0-1,0-1 0,0 1 0,0 0 0,-1 0 1,1 0-1,0 0 0,0-1 0,0 1 0,0 0 1,1 1-1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5:49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1472,'3'0'475,"-3"0"-468,1 0 1,-1 0 0,0 0-1,1 0 1,-1 0 0,1 0 0,-1 0-1,1 0 1,-1 0 0,1 1-1,-1-1 1,1 0 0,-1 0 0,0 0-1,1 0 1,-1 1 0,1-1-1,-1 0 1,0 1 0,1-1 0,-1 0-1,0 1 1,1-1 0,-1 0-1,0 1 1,1-1 0,-1 1 0,1 14 64,-1-12 62,0 1-1,0-1 0,0 1 0,1-1 0,-1 0 1,2 6-1,42 97 1862,-38-90-1822,0-1 1,1 0 0,1 0 0,12 18 0,-10-18-150,-2 2 1,0-1-1,0 1 1,5 22-1,-11-34 50,0 1-1,1 0 1,0-1-1,0 1 0,0-1 1,1 0-1,0 0 1,4 5-1,4 4 130,-3-1 29,-7-9-88,0-1 0,1 1 0,-1-1 0,1 0 0,-1 0 0,1 0 0,5 4 0,-7-7-112,-1 0 0,1 1 0,-1-1 0,1 0 0,0 0 1,-1 1-1,1-1 0,0 0 0,0 0 0,-1 0 0,1 0 0,0 0 0,-1 0 0,1 0 0,0 0 0,-1 0 0,1 0 0,0 0 0,1-1 1,-1 0 9,0 1 1,1-1 0,-1 0 0,1 0 0,-1 0-1,0-1 1,0 1 0,0 0 0,0 0-1,0-1 1,2-1 0,4-9 40,0 0 0,-1 0 0,0 0 0,-1-1 0,-1 0 0,5-20 0,-4-14-24,6 1-43,-6-1 5,5 0-15,-8 36-14,1-7-119,8-28 0,-10 42 100,0 1-1,-1-1 1,1 1-1,-1-1 0,1 1 1,-1-1-1,0 0 1,-1-4-1,0-2-22,1-6-57,0 14-69,0 2 32,0 2-64,0 2 170,0-1-243,0-1 0,0 0 0,0 1 1,0-1-1,0 0 0,1 1 0,-1-1 1,2 4-1,8 12-1452,-9-14 1212,0 1 0,0-1 1,-1 0-1,0 8 1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34:31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87 1472,'-24'0'1039,"4"0"3740,20 0-4772,1 0-1,-1 0 0,0 0 1,1 0-1,-1 0 0,1 0 1,-1 0-1,0 0 0,1 0 1,-1 0-1,1 0 0,-1 0 0,0 0 1,1 0-1,-1-1 0,0 1 1,1 0-1,-1 0 0,0 0 1,1-1-1,-1 1 0,0 0 1,1 0-1,-1-1 0,0 1 0,0 0 1,1-1-1,-1 1 0,0 0 1,0-1-1,8-9 81,-5 7-75,0 1-1,1 1 0,-1-1 1,0 0-1,1 1 1,0 0-1,-1 0 1,1 0-1,0 0 0,-1 1 1,1-1-1,0 1 1,5 0-1,-4-1 2,1 1 1,0-1-1,0-1 1,0 1-1,-1-1 0,1 0 1,-1 0-1,1-1 0,-1 0 1,7-4-1,-6 3-32,1 0 1,0 1-1,0 0 0,9-3 0,-9 5 6,0 0 0,0 0 0,11 1 0,-13 1 20,0-1 0,1 0 1,-1-1-1,11-1 0,-8-1-2,-7 2-2,0 1-1,0-1 1,-1 1-1,1 0 1,0 0-1,0-1 1,0 1-1,0 0 1,0 0-1,0 0 1,0 0-1,0 0 1,0 0-1,0 0 1,0 0-1,-1 0 1,1 1-1,0-1 1,0 0-1,0 1 1,0-1-1,0 0 1,-1 1-1,1-1 1,0 1-1,1 0 1,-2 0-1,2-1 33,1 1 0,-1 0 0,0-1 0,1 0 0,-1 1 0,0-1 0,1 0 0,3-1 0,-2 1 50,-4 0-79,0 0 0,0 0 1,0 0-1,0 0 0,0 0 0,0 0 0,0 0 0,1 0 1,-1 0-1,0 0 0,0 0 0,0 0 0,0 0 1,0 0-1,0 0 0,0 0 0,0 0 0,0 0 0,0 0 1,1 0-1,-1 0 0,0 0 0,0 0 0,0 0 0,0 0 1,0 0-1,0 0 0,0 1 0,0-1 0,0 0 1,0 0-1,0 0 0,0 0 0,0 0 0,0 0 0,0 0 1,1 0-1,-1 0 0,0 0 0,0 0 0,0 0 0,0 1 1,0-1-1,0 0 0,0 0 0,0 0 0,0 0 1,0 0-1,0 0 0,0 0 0,0 0 0,0 0 0,0 0 1,0 0-1,0 1 0,-1-1 0,2 21 355,-1-2-277,0 1-1,-1-1 1,0 0 0,-2 1 0,-8 31 0,7-40-87,1 1 1,0 0-1,1 0 0,0 0 1,0 22-1,2-22 4,-1 0-1,-1 0 1,0-1-1,-4 13 1,4-17 17,1 1 4,0 0 0,0 0-1,1 16 1,1-12-7,-1 6 17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5:52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407 13 1472,'-13'-13'475,"8"24"-38,4-11-388,1 0-1,-1 1 1,0-1 0,0 0 0,0 1-1,1-1 1,-1 0 0,0 0 0,0 0-1,0 1 1,0-1 0,1 0-1,-1 0 1,-1-1 0,-14 4 463,-33 28 170,23-12-377,0 1 1,1 1-1,-42 46 0,27-25 53,-39 47 412,67-74-703,8-11-37,0 1 1,1 0-1,-1 0 1,1 0-1,0 0 0,1 1 1,-1-1-1,1 1 0,-2 6 1,3-2 13,0 0-1,0-1 1,1 20 0,1 0 85,-1-25-118,0 1 17,-1 0 1,1-1-1,1 1 0,-1 0 1,1 0-1,-1 0 1,1-1-1,1 1 1,-1 0-1,1-1 1,0 1-1,0-1 1,0 0-1,3 5 0,2-1 61,0 1 0,0-2 0,0 1 0,12 8 0,-15-13-94,1 1-1,0-1 1,1 0-1,-1 0 0,0-1 1,1 1-1,0-1 1,-1-1-1,8 2 1,33 0-1883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5:52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0 2240,'2'0'54,"0"0"1,-1 1-1,1-1 1,0 0-1,-1 1 1,1-1-1,0 1 1,-1-1-1,1 1 1,-1 0-1,1-1 1,-1 1-1,1 0 1,-1 0-1,0 0 1,1 0-1,0 2 1,2 1 48,-1 1 1,0-1 0,5 10 0,5 6 276,-13-20-381,0 0 0,1 0 0,-1 1 0,0-1 0,0 0 0,0 0 0,0 0 0,0 0 0,1 1 0,-1-1 0,0 0 0,0 0 0,0 0 0,0 1 0,0-1 0,0 0 0,0 0 0,0 0 0,0 1 0,0-1 0,0 0 0,0 0 0,0 0 0,0 1 0,0-1 0,0 0 0,0 0 0,0 0 0,0 1 0,0-1 0,0 0 0,0 0 0,0 0 0,-1 1 0,1-1 0,0 0 0,0 0 0,0 0 0,0 0 0,0 0 0,0 1 0,-1-1 0,-4 12-60,4-6 171,-1-1 1,-1 0-1,1 0 0,-1 0 1,1 0-1,-2 0 0,-2 4 1,-7 4 298,9-8-286,0 0 1,-1-1 0,1 0 0,-1 0 0,-7 5-1,-35 12 288,46-20-407,0-1-1,0 1 1,0 0-1,0 0 1,0 0-1,0 0 0,0 0 1,0 0-1,0 0 1,1 0-1,-1 0 1,0 0-1,1 0 1,-1 0-1,1 1 1,-1-1-1,1 0 1,-1 0-1,1 1 1,0-1-1,0 0 1,-1 2-1,1 0 194,263-3-1189,-245 0-1866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5:52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0 110 4064,'0'0'1504,"16"0"-1184,15-16-64,-31 1 576,31 15-512,0 0-64,16 0-160,0 0 128,-1 0-128,1 0-384,16 0 160,-17 0-3424,-15 0 1952,1 0 96</inkml:trace>
  <inkml:trace contextRef="#ctx0" brushRef="#br0" timeOffset="1">577 16 2912,'-16'0'1056,"16"0"-800,16-15-96,-1 15 1184,-15 0-768,16 15-96,-1-15-288,1 0 0,15 0-128,-15 0-2848,15 0 1536,-15 16-672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5:53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26 202 736,'-22'0'196,"18"0"-66,14 0 3,-9 0-118,-1 0 0,1 0 1,-1 0-1,1 0 0,-1 0 1,1 0-1,-1 0 0,1 0 1,-1 0-1,1 0 0,-1 0 0,1 0 1,-1 0-1,1 1 0,-1-1 1,1 0-1,-1 0 0,1 1 1,-1-1-1,0 0 0,1 1 1,-1-1-1,1 0 0,-1 1 1,0-1-1,1 0 0,-1 1 1,0 0-1,8 6 234,-3-6-185,0 0 1,0 0-1,0 0 1,-1-1-1,1 1 1,0-1-1,10-2 1,11 2 224,-12-1-206,-1 0-1,22-5 0,-23 3-66,1 1-1,20-1 1,-26 3-60,-1-1 0,1 1 0,-1-1 0,1-1 0,9-2 0,0-1-2,-9 4 27,1-1 0,-1 0 0,0 0 0,1-1 0,-1 0 0,0 0 1,-1-1-1,12-7 0,-17 11 26,-1-1 1,0 1 0,0-1 0,1 1 0,-1 0 0,0-1-1,0 1 1,1 0 0,-1-1 0,0 1 0,0-1 0,0 1-1,0-1 1,0 1 0,1-1 0,-1 1 0,0-1 0,0 1-1,0 0 1,0-1 0,-1 1 0,1-1 0,0 1 0,0-1-1,0 1 1,0-1 0,0 1 0,0-1 0,-1 1 0,1 0-1,0-1 1,0 1 0,-1 0 0,1-1 0,-1 0 0,1 1-8,-5-3 158,0 0 0,0 1 0,0-1 0,-6-1 0,4 2 180,0 1 1,0 1-1,0-1 1,-10 2 0,2-1 522,14 0-830,0 0 0,0 0 0,0 0 0,0 0 0,-1 0-1,1 0 1,0 1 0,0-1 0,0 0 0,0 1 0,0-1 0,0 1 0,0-1-1,0 1 1,0-1 0,0 1 0,0 0 0,0-1 0,0 1 0,0 0 0,0 0-1,1 0 1,-1-1 0,0 1 0,1 0 0,-1 1 0,0 1 23,0 0-1,0 0 1,0 0 0,1 0 0,-1 0 0,1 1-1,0 4 1,0-8-51,0 1 1,0-1-1,0 0 1,0 0-1,0 0 0,0 0 1,0 0-1,0 0 0,0 1 1,0-1-1,0 0 0,0 0 1,0 0-1,1 0 0,-1 0 1,0 0-1,0 1 1,0-1-1,0 0 0,0 0 1,0 0-1,0 0 0,0 0 1,0 0-1,1 0 0,-1 0 1,0 0-1,0 0 0,0 0 1,0 1-1,0-1 1,0 0-1,1 0 0,-1 0 1,0 0-1,0 0 0,0 0 1,0 0-1,0 0 0,1 0 1,-1 0-1,0 0 0,0 0 1,0 0-1,0 0 1,0 0-1,0-1 0,1 1 1,-1 0-1,0 0 0,0 0 1,0 0-1,0 0 0,47 0 413,-23 0-259,-2 1-92,1-1 0,25-4 0,-36 1-37,1-1-1,23-10 1,-19 7 39,13-10 81,-11 5 72,-18 12-217,0-1 1,0 1 0,0 0-1,0-1 1,0 1 0,-1-1-1,1 1 1,0-1 0,0 0-1,0 1 1,-1-1 0,1 0-1,0 0 1,-1 1 0,1-1-1,-1 0 1,1 0 0,-1 0-1,1 0 1,-1 0 0,0 1-1,1-1 1,-1 0 0,0 0-1,0 0 1,0 0 0,0 0-1,0 0 1,0 0 0,0 0-1,0 0 1,0-2 0,0-1-3,0 2-13,0 1-1,0-1 1,-1 0-1,1 0 1,0 1-1,-1-1 1,1 0-1,-1 1 1,1-1-1,-1 1 1,0-1-1,0 1 1,0-1-1,0 1 1,0-1-1,-1-1 1,-2 0-26,0 0 1,0 0-1,0 0 0,-6-3 1,6 4 41,-1-1 0,0 0 0,-7-7 0,11 9-3,0-1-1,0 1 0,-1 0 0,1 0 0,-1 0 1,1 0-1,-1 0 0,1 0 0,-1 0 1,0 0-1,1 1 0,-1-1 0,0 1 0,1-1 1,-1 1-1,0 0 0,0-1 0,0 1 0,1 0 1,-1 0-1,0 0 0,0 1 0,0-1 1,-3 1-1,3 0-3,1 0-1,-1 0 1,0 0 0,0 0 0,1 0 0,-1 0-1,1 1 1,-1-1 0,-1 2 0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5:53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1 4896,'0'31'1824,"0"-31"-1440,-31 15-96,31 1 0,-16 0-224,0 15 192,16 0-160,-15-15 32,-1 15-64,16-16-320,-15 1 128,-1-1-1504,1 1 896,15-16-2368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5:53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 3328,'15'-16'1216,"-15"16"-928,47-15-96,-32 15 736,1 0-544,15 0-160,0 0-128,16-16 32,-16 16-64,16 0 128,-16 0-128,16 0 192,-16 0-160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5:54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0 2816,'-16'16'1269,"16"-3"-544,0-10-559,0 6 60,1-6-173,-1 1 0,0-1 0,0 0 0,0 0 1,-1 1-1,1-1 0,-1 0 0,0 0 1,0 0-1,0 0 0,0 0 0,0 0 1,-1 0-1,1 0 0,-1-1 0,-2 4 0,-43 83 1307,39-77-1218,3-4-31,0-1 0,-11 13 0,6-11-34,8-8-67,1 1 0,-1-1 1,1 0-1,0 0 0,-1 1 1,1-1-1,0 1 1,0-1-1,0 1 0,0-1 1,0 1-1,1 0 0,-1-1 1,0 1-1,1 0 1,-1 0-1,1 0 0,0-1 1,-1 1-1,1 0 1,0 0-1,0 0 0,0 0 1,1 1-1,-1-2-8,0 0 0,0 0 0,0 0 0,0 0 0,0 0 0,0 0 0,0 0 1,1 0-1,-1 0 0,0 0 0,1 0 0,-1 0 0,1 0 0,-1 0 0,1-1 0,-1 1 0,1 0 0,0 0 0,-1-1 0,1 1 0,0 0 0,-1-1 0,2 2 0,1-1 30,0 0 1,0 0-1,0 0 0,0 0 0,6 1 0,4 1 89,1 0-531,1 1 1,0-2-1,0 0 0,19 0 1,28-2-1250,1 0-1034</inkml:trace>
  <inkml:trace contextRef="#ctx0" brushRef="#br0" timeOffset="1">609 32 3648,'0'0'1344,"15"31"-1024,1 0-128,15 0 480,0 0-416,0 0 384,0 16-352,-15 15 128,0 32-256,-16-16 128,-16 15-160,-31-15-4640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6:04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16 110 2080,'0'-2'99,"-1"0"-1,1 0 1,-1-1 0,1 1 0,-1 0-1,0 0 1,0 0 0,0 0 0,-2-3-1,2 3-22,0 1-1,1-1 0,-1 0 0,0 0 0,0 1 0,1-1 1,-1 0-1,0-4 0,1 4 330,3-1 91,7-7-192,-7 7-122,-3-10 47,0 10-144,0 3 0,0 0-10,-3-2 5,-7-9 5,7 9 134,3 2-11,0 0 144,0 0-133,3 0-118,7-3-80,-5-5-85,6 14 38,-6-14 68,-4 7-39,-1 1 0,1 0-1,0-1 1,0 1 0,0 0-1,-1 0 1,1-1 0,0 1-1,0 0 1,0 0 0,0 0-1,-1 0 1,3 0 0,13 0-425,-16 3 332,0-1 95,0 9 134,0-11-122,1-1 0,-1 1 0,1 0 0,-1 0 0,1 0 0,-1 0 0,1 0 0,0 0 0,-1 0 0,1 0 0,-1 0 0,1 1 0,-1-1 1,1 0-1,-1 0 0,1 0 0,-1 1 0,1-1 0,-1 0 0,2 1 0,-1-1 30,3 7 50,-1-2-33,10-4 196,-9-1-208,-3 0-64,1 0-1,0 0 1,0 0-1,0 0 1,0 0-1,-1 0 1,1 0-1,0 1 1,0-1 0,2 2-1,1 8-88,6-4 122,-11-5-3,1 0 0,0 1 0,-1-1-1,0 1 1,1-1 0,-1 0 0,0 1 0,0-1-1,0 1 1,0-1 0,0 1 0,0 2 0,-1 6 6,1 39-40,0-33 238,-7 28-1,4-25 99,-2 40 0,4-2-56,0-17-164,5 63 0,4-47-51,10 106 200,-13-103-165,9 82 126,12 126 47,-24-236-237,2 205 191,-5-147 26,1 316 926,8-309-722,-1-2 216,-7-66-507,0-9-70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6:05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1 422 4064,'0'-26'1307,"0"22"-976,2 5-156,1 1-141,-1 0 0,0-1 0,1 0 0,-1 1 0,1-1 0,0 0 0,-1 0 0,1 0 0,0 0 0,0-1 0,-1 1 0,1-1-1,4 0 1,48 0-280,-26-1 172,29 2 30,-14 0 244,57-5 1,-21-7 44,27 6-26,-66 2-169,183-7 113,40 2-37,-1 0-44,-50 6-7,1-10-28,70-2 34,-168 10-46,657-29 346,-666 25-394,92-7-49,12 9 7,-105 4 25,351-19-102,-18 1 403,-151 15-90,124-17-65,-45 2-179,-274 17 39,261-12 443,-133 2-259,-32 8-437,-30-6 138,-92 8 267,144-12 347,72-32 47,-263 42-468,1 1-1,-1 1 0,30 0 1,-44 3-33,0 0-1,0 0 1,0 0 0,-1-1 0,1 0 0,0 0 0,-1 0 0,1-1 0,-1 0 0,1 0-1,7-4 1,-11 4-17,0 1-1,1-1 0,-1 0 0,1 1 1,-1 0-1,1-1 0,-1 1 0,1 0 1,0 1-1,0-1 0,0 0 0,-1 1 1,1-1-1,0 1 0,0 0 1,0 0-1,4 1 0,-7-1-27,1 0-1,-1 0 1,1 0-1,-1 0 0,1 0 1,-1 0-1,1 0 1,-1-1-1,1 1 1,-1 0-1,1 0 1,-1 0-1,0 0 1,1-1-1,-1 1 1,1 0-1,-1 0 1,1-1-1,-1 1 1,0 0-1,1-1 1,-1 1-1,0 0 1,1-1-1,-1 1 1,0-1-1,0 1 1,1 0-1,-1-1 1,0 1-1,0-1 1,0 1-1,1-1 1,-1 1-1,0-1 1,0 1-1,0-1 1,0 1-1,0-1 1,0 1-1,0-1 1,0-2-1886,0 3 423,-2 0 572,1 0 820,1 0 0,-1 0 0,0 0 0,1 0 0,-1 0 0,1 0 0,-1 0 0,1 0 0,-1 0 0,0 0 0,1 0 0,-1 0 0,1 1 0,-1-1 0,1 0 0,-1 0 0,1 1 0,-1 0 0,0-1-10,1 1 0,0 0 0,-1 0 1,1-1-1,0 1 0,-1 0 0,1 0 1,0 0-1,0 0 0,0-1 0,0 1 0,0 0 1,0 2-1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6:06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1568,'0'-10'478,"0"20"-71,0-10 57,0 0-128,0 0-16,0 0-32,0 0 352,0 0-213,0 0-219,0 0-101,0 0-43,0 0 74,0 0 342,0 0-101,0 2 15,0-1-366,0 0-1,0 0 0,0 0 0,1-1 0,-1 1 1,0 0-1,1 0 0,-1-1 0,0 1 1,1 0-1,-1 0 0,1-1 0,-1 1 0,1-1 1,0 1-1,-1-1 0,1 1 0,0-1 0,0 1 1,18 10 408,-16-10-441,-1 0-5,0 0-1,1 0 0,-1-1 0,0 1 0,1-1 0,-1 1 0,0-1 0,1 0 0,4 0 0,14 1-24,42 10 24,43 9 1,-44 6-203,-60-26 218,6 2 83,0 0 0,0 1 0,13 5 0,-19-7-85,-1 0 1,1-1-1,0 1 0,-1-1 1,1 1-1,0-1 0,0 0 0,2 0 1,-3 0 1,-1 0 1,1 0-1,-1 0 0,1 0 1,-1 0-1,0 0 0,1 0 1,-1 0-1,1 0 1,-1 0-1,1 0 0,-1 0 1,0 0-1,1 0 0,-1 0 1,1 1-1,-1-1 1,0 0-1,1 0 0,-1 0 1,0 1-1,1-1 1,-1 0-1,0 1 0,1-1 1,-1 0-1,0 0 0,1 1 1,-1-1-1,0 1 1,0-1-1,0 0 0,1 1 1,-1-1-1,0 1 1,0-1-1,0 0 0,0 1 1,0-1-1,0 1 0,0-1 1,0 1-1,0-1 1,0 0-1,0 1 0,0 0 1,-2 4 132,-28 31 136,23-26-208,0 0 0,-2-1 1,-16 17-1,-17 8 46,6 7-21,-6-4 37,33-27-98,1 0 0,-10 16 0,12-16-3,-1-1-1,-10 11 1,-9 1 39,1-1 64,24-19-215,0 0-1,0 0 1,0 0-1,0 0 1,0 1-1,0-1 0,1 0 1,-1 1-1,0-1 1,1 1-1,-1-1 1,1 1-1,0-1 0,-1 1 1,1-1-1,0 2 1,0 0-795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34:33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1403 1387 1472,'0'-13'475,"0"13"-472,0 0 0,0 0 1,0 0-1,0 0 0,0 0 1,0 0-1,0 0 1,0 0-1,0 0 0,0 0 1,0 0-1,0-1 0,0 1 1,0 0-1,0 0 1,0 0-1,0 0 0,0 0 1,0 0-1,0 0 0,0 0 1,0 0-1,0 0 0,0 0 1,0-1-1,0 1 1,0 0-1,0 0 0,1 0 1,-1 0-1,0 0 0,0 0 1,0 0-1,0 0 0,0 0 1,0 0-1,0 0 1,0 0-1,0 0 0,0 0 1,0 0-1,0 0 0,1 0 1,-1 0-1,0 0 1,0 0-1,0 0 0,0 0 1,0 0-1,0 0 0,0 0 1,0 0-1,0 0 0,0 0 1,1 0-1,-1 0 1,8 0 3507,-16 0-2143,8 0-1366,0 0-1,0 0 1,-1 0-1,1 0 0,0 0 1,0 0-1,0 0 1,0 0-1,0 0 0,0 0 1,0 0-1,0 0 1,0 0-1,0 0 1,-1 0-1,1 0 0,0 0 1,0 0-1,0 0 1,0 0-1,0 0 0,0 0 1,0 0-1,0 0 1,0 0-1,0 0 0,0 0 1,0 0-1,-1 0 1,1-1-1,0 1 0,0 0 1,0 0-1,0 0 1,0 0-1,0 0 0,0 0 1,0 0-1,0 0 1,0 0-1,0 0 0,0 0 1,0 0-1,0-1 1,0 1-1,0 0 0,0 0 1,0 0-1,0 0 1,0 0-1,0 0 0,0 0 1,0 0-1,0 0 1,0 0-1,0-1 0,-2-9 37,1 9-36,0 1 0,0 0-1,1-1 1,-1 1 0,0 0 0,0 0 0,0-1 0,0 1 0,1 0 0,-1 0 0,0 0 0,0 0 0,-1 0-1,1 0 1,0 0 0,0 0 0,0 0 0,0 0 0,0-1 0,0 1 0,0 0 0,1 0 0,-1-1 0,0 1 0,0-1 0,0 1 0,1-1 0,-1 1 0,0-1 0,0 1 0,1-1 0,-1 0 0,1 0 0,-1 1 0,0-1 0,1 0 0,-1 0 0,1 1 0,-1-3 0,1 2 8,-1 0-1,0 0 0,1 0 1,-1 0-1,0 0 0,1 0 1,-1 0-1,0 0 0,0 0 1,0 1-1,0-1 0,0 0 1,0 1-1,0-1 0,0 0 1,0 1-1,0-1 0,0 1 1,0-1-1,0 1 0,0 0 1,-1 0-1,1-1 0,0 1 1,0 0-1,-2 0 0,1 0 1,0 0-1,1 0 0,-1-1 0,0 1 0,0-1 0,1 1 0,-1-1 1,1 1-1,-1-1 0,0 0 0,1 0 0,-1 0 0,1 0 0,0 0 0,-1 0 1,1 0-1,0-1 0,-2-1 0,-13-9 68,-18-7 264,7 4-249,20 12-139,1 0 1,-1-1 0,1 0-1,0 0 1,-10-9 0,14 10 44,-1 1 1,1 0-1,-1-1 1,0 1-1,1 1 0,-1-1 1,0 0-1,0 1 1,0-1-1,-1 1 1,-3-1-1,4 1 36,-1-1-1,0 1 1,1-1-1,-1 1 1,1-1-1,0 0 1,-1 0 0,1-1-1,0 1 1,1-1-1,-5-3 1,-65-66 515,67 67-493,0 0 0,0 1 0,-1 0 0,-5-3 0,-7-5 80,7 3-68,0-1 0,0 0 0,-15-21 0,17 20-16,0 1-1,-1-1 1,-20-16 0,-8-7 34,19 15-54,-1 0 0,-1 1 0,-26-17 0,34 27 7,1 0-1,-20-17 0,21 15 21,-1 1 1,-22-14 0,17 14 16,8 4-34,0 0-1,1 0 1,-1-1-1,1 0 1,-7-7-1,0-3 9,2 3 13,-24-21 0,28 27-63,1 0 0,1-1 0,-1 0 0,1-1 0,1 1 0,-12-20 0,-20-23-188,26 36 206,1 1 0,-16-28 1,15 16 28,6 14-40,0-1 0,-1 1 0,-11-16-1,-11-8-16,17 15 28,8 12-9,-1 1 1,0 0-1,0 0 0,-1 1 1,-6-8-1,-8-3 1,2 0-39,-20-24 0,26 26-2,3 3 161,-19-20 1,26 31-131,0-1 1,0 1 0,0-1 0,0 0-1,-3-6 1,4 6 7,-1-1 1,0 0 0,-1 1-1,1 0 1,-1-1-1,-3-2 1,-4-5-52,9 11 39,1 0 1,0-1-1,-1 1 1,1 0-1,-1-1 0,0 1 1,1 0-1,-1-1 1,1 1-1,-1 0 0,1 0 1,-1 0-1,0 0 1,1 0-1,-1-1 1,1 1-1,-1 0 0,0 0 1,1 1-1,-1-1 1,1 0-1,-1 0 0,0 0 1,1 0-1,-2 1 1,2-1-5,0 0 7,0 0-1,0 0 1,0 0 0,0 0 0,0 0 0,0 0 0,0 0 0,0 0 0,0 0-1,-1 0 1,1 0 0,0 0 0,0 0 0,0 0 0,0 0 0,0 0 0,0 0-1,0 0 1,0 0 0,0 0 0,0 0 0,-1 0 0,1 0 0,0 0 0,0 0-1,0 0 1,0 0 0,0-1 0,0 1 0,0 0 0,0 0 0,0 0 0,0 0-1,0 0 1,0 0 0,0 0 0,0 0 0,0 0 0,0 0 0,0 0 0,0 0 0,0-1-1,-1 1 1,1 0 0,0 0 0,0 0 0,0 0 0,0 0 0,0 0 0,0 0-1,1 0 1,-1 0 0,0 0 0,0-1 0,0 1 0,0 0 0,0-1-11,0 0 0,0 0 1,0 0-1,1 0 0,-1 0 1,0 0-1,0 0 1,-1 0-1,1 0 0,0-2 1,0 3 2,1 0 0,0 1 0,-1-1 0,1 0 1,-1 0-1,1 0 0,0 0 0,-1 0 0,1 0 1,0-1-1,-1 1 0,1 0 0,-1 0 0,1 0 1,0 0-1,-1-1 0,1 1 0,-1 0 0,2-1 1,0-10-264,-2 9 80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6:07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0 109 1824,'0'-10'365,"0"5"4230,3 5-4451,23 0 21,-24 0-112,-2 0 22,0 0-48,3 0-70,231 0 1030,-221-1-960,-1 0 0,1-1 0,21-6 1,-31 7-20,-1 0-7,6 0 170,0-2-1,0 1 0,13-7 1,-14 6 16,0-1-51,-6-9-177,-1 12 16,0 0 0,0 0-1,-1 0 1,1 0 0,0 0-1,-1 0 1,1 1 0,-1-1-1,1 0 1,-1 0 0,1 0-1,-1 1 1,1-1 0,-1 0-1,0 1 1,0-1 0,1 1-1,-1-1 1,0 1 0,0-1-1,0 1 1,1-1 0,-2 1-1,-15-12-1808,2-4 410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6:07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1 416,'0'0'112,"0"0"-64,0 0 219,0 3 805,0 0-816,0 0 0,0 0 0,-1 0 0,1 0 0,-1 0 0,1-1 0,-1 1 0,0 0 0,0 0 0,-1 0 0,1 0 0,0-1 0,-1 1-1,-3 3 1,3-2-206,0 0-1,0 0 0,0 0 0,1 0 1,-1 0-1,1 0 0,0 1 0,0-1 0,0 5 1,0 43 131,2-25-12,-1 0-69,1 1 175,-5 36 1,-1-33-100,2-9 16,-2 32 0,5 24 85,0-75-246,0 0-1,0 0 1,0 1 0,1-1-1,-1 0 1,1 0 0,0 0 0,0 0-1,0 0 1,3 5 0,0 2 111,-2-3-55,3 3 129,9-9 4,33-1-524,-19 0 32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6:13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1 810 1056,'0'-13'357,"0"13"-354,0 0-1,0-1 0,0 1 0,0 0 1,0 0-1,0 0 0,0 0 0,0 0 1,0 0-1,0 0 0,0 0 0,0 0 0,0 0 1,0 0-1,0-1 0,0 1 0,0 0 1,0 0-1,0 0 0,0 0 0,0 0 1,0 0-1,0 0 0,0 0 0,0 0 1,0 0-1,0 0 0,0-1 0,1 1 1,-1 0-1,0 0 0,0 0 0,0 0 1,0 0-1,0 0 0,0 0 0,0 0 1,0 0-1,0 0 0,0 0 0,0 0 1,0 0-1,1 0 0,-1 0 0,0 0 1,0 0-1,0 0 0,0 0 0,0 0 1,0 0-1,0 0 0,0 0 0,0 0 1,0 0-1,1 0 0,-1 0 0,10 0 110,-10 0-109,0 0 1,0 0-1,0 0 0,1 0 0,-1 0 0,0 0 1,0 0-1,0 0 0,0 0 0,0 0 0,0 0 0,0 0 1,0 0-1,0 0 0,0 0 0,1 0 0,-1 0 1,0 0-1,0 0 0,0 0 0,0 0 0,0 0 0,0 0 1,0 0-1,0 0 0,0 0 0,0 0 0,0 0 1,0 0-1,1 0 0,-1 0 0,0 0 0,0 0 0,0-1 1,0 1-1,0 0 0,0 0 0,0 0 0,0 0 1,0 0-1,0 0 0,0 0 0,0 0 0,0 0 0,0 0 1,0-1-1,0 1 0,0 0 0,0 0 0,0 0 1,0 0-1,0 0 0,0 0 0,0 0 0,0 0 0,0 0 1,0-1 4,0 1 1,0-1 0,0 1 0,0-1 0,0 1 0,0-1 0,0 1 0,0-1 0,0 1-1,0-1 1,0 1 0,0-1 0,1 1 0,-1-1 0,0 1 0,0 0 0,1-1 0,-1 1-1,0-1 1,1 1 0,-1 0 0,0-1 0,1 1 0,-1 0 0,0-1 0,1 1 0,-1 0-1,1 0 1,-1-1 0,1 1 0,-1 0 0,1 0 0,-1 0 0,0 0 0,1 0 0,-1-1-1,1 1 1,-1 0 0,1 0 0,-1 0 0,2 1 0,3-4 124,21-23 198,-26 26-326,1-1 0,-1 1 0,0 0 1,1 0-1,-1-1 0,0 1 0,0 0 0,1-1 0,-1 1 1,0 0-1,0-1 0,1 1 0,-1-1 0,0 1 1,0 0-1,0-1 0,0 1 0,0-1 0,0 1 0,0-1 1,0 1-1,0 0 0,0-1 0,0 1 0,0-1 0,0 0 1,1-4 25,9 0 102,-3-6 185,-7 10-302,1 0 0,-1 0 1,1 0-1,-1 0 0,1 0 0,-1 0 0,1 0 0,0 0 0,-1 0 0,1 1 0,0-1 0,0 0 1,0 0-1,-1 1 0,3-2 0,-1 1 6,0 0 1,1 0-1,-1-1 1,0 1-1,0-1 1,0 0-1,0 0 1,0 1-1,2-4 0,-3 3-4,1 0 0,0 0-1,0 1 1,0-1-1,0 0 1,0 1-1,0-1 1,1 1-1,2-2 1,27-23 233,-1 10-198,-27 15-41,0 0 0,0 1 1,0-1-1,0 1 0,0 0 1,0 0-1,6 0 0,-4 1 39,-3-1 3,-1 13 47,5-9-126,-7-4 24,0 0-1,1 1 1,-1-1 0,1 0 0,-1 1 0,1-1-1,-1 0 1,0 1 0,1-1 0,-1 0 0,0 1-1,1-1 1,-1 0 0,0 1 0,0-1-1,1 1 1,-1-1 0,0 1 0,0-1 0,0 1-1,0-1 1,0 1 0,0-1 0,1 1-1,-1-1 1,0 1 0,0-1 0,0 1 0,-1-1-1,1 0 1,0 2 0,0 5 18,0-5-10,-1 0 0,1 0 1,0 0-1,1 1 1,-1-1-1,0 0 0,1 0 1,-1 0-1,2 3 1,8 13 66,-5 8-36,6-5-28,-6 5 92,5-5 260,-5 7-143,21 48-214,-23-58 38,-3-17-40,0 0 0,0 1 0,0-1 0,0 1 1,0-1-1,1 0 0,-1 1 0,0-1 1,2 2-1,24 29 253,-24-26-170,-2-6-81,0 1 1,0-1-1,0 0 0,0 1 1,0-1-1,1 0 0,-1 1 0,0-1 1,0 1-1,0-1 0,0 0 1,1 1-1,-1-1 0,0 0 1,0 1-1,1-1 0,-1 0 1,0 1-1,0-1 0,1 0 1,-1 0-1,0 1 0,1-1 1,-1 0-1,0 0 0,1 0 1,-1 0-1,1 1 0,-1-1 0,0 0 1,1 0-1,-1 0 0,0 0 1,1 0-1,-1 0 0,1 0 1,-1 0-1,0 0 0,1 0 1,-1 0-1,1 0 0,-1 0 1,0 0-1,1-1 0,-1 1 1,1 0-1,-1 0 0,0 0 1,1-1-1,-1 1 0,1 0 0,12-11 267,-13 11-259,1-1 0,-1 1-1,1-1 1,-1 1 0,1 0-1,-1-1 1,1 1 0,-1 0-1,1 0 1,-1-1-1,1 1 1,-1 0 0,1 0-1,0 0 1,-1 0 0,1 0-1,-1 0 1,1 0-1,0 0 1,0 0 0,5-1 31,-4 0-33,-1 0 0,1 0 1,0 0-1,-1 0 0,1-1 1,-1 1-1,1 0 0,-1-1 1,0 1-1,0-1 0,0 0 0,0 1 1,0-1-1,2-3 0,5-28 150,-4 15-118,7-11-73,-8 24 14,0-1 1,-1 0 0,1 0 0,1-7-1,-3 2-12,0 1-1,-1-14 0,0 14 17,0 0 0,3-14 0,-1 13 47,2 0 0,4-13 0,-5 17-39,-1 1-1,1-1 1,-2 0-1,1 1 1,-1-1-1,0 0 1,0-11-1,-1 13 24,0 1-1,1-1 1,-1 0 0,1 1-1,0-1 1,0 1 0,0 0-1,1-1 1,-1 1 0,1 0-1,4-7 1,0 1-105,-1 0-1,0 0 1,0 0 0,3-12-1,-8 21 72,0 0 0,0 0 0,0 0 0,0 0 0,1 0 0,-1 0 0,1 0 0,-1 1 0,0-1 0,1 0 0,-1 0 0,1 0-1,0 1 1,-1-1 0,1 0 0,0 1 0,-1-1 0,2 0 0,4-4-67,-3-6-14,-3 11 95,0 0 0,0 0-1,0 0 1,0 0 0,0 0 0,0 0 0,0 0-1,0 0 1,0 0 0,0 0 0,0 0 0,0-1-1,0 1 1,0 0 0,0 0 0,0 0-1,0 0 1,0 0 0,0 0 0,0 0 0,0 0-1,0 0 1,0 0 0,0-1 0,0 1 0,0 0-1,0 0 1,0 0 0,0 0 0,0 0-1,0 0 1,0 0 0,0 0 0,0 0 0,1 0-1,-1 0 1,0 0 0,0 0 0,0 0-1,0 0 1,0 0 0,0 0 0,0 0 0,0 0-1,0 0 1,0 0 0,0 0 0,1 0 0,-1 0-1,0 0 1,0 0 0,0 0 0,0 0-1,0 0 1,0 0 0,0 0 0,11 0-63,-11 0 63,0 0 0,0 0 1,0 0-1,0 0 0,0 0 0,0 0 1,0 0-1,0 0 0,1 0 0,-1 0 1,0 0-1,0 0 0,0 0 0,0 0 1,0 0-1,0 0 0,0 0 0,0 0 1,0 0-1,0 0 0,0 0 0,1 0 1,-1 0-1,0 0 0,0 0 0,0 0 1,0 0-1,0 0 0,0 0 0,0 0 1,0 0-1,0 0 0,0 0 0,0 1 1,0-1-1,0 0 0,0 0 0,0 0 1,0 0-1,0 0 0,1 0 0,-1 0 1,0 0-1,0 0 0,0 0 0,0 1 1,0-1-1,0 0 0,0 0 0,0 0 1,0 0-1,0 0 0,-1 0 0,1 0 1,0 0-1,0 0 0,0 4 2,0-1-6,0 0-1,0-1 1,0 1-1,0 0 1,1 0-1,-1-1 1,2 4-1,0-3-9,0 1 0,-1-1 0,1 1 0,-1-1 0,0 1 0,0 0 0,0 0 0,0-1 0,-1 1 0,1 7 0,-2 34-192,0-23 173,1 0 0,5 42 0,-1-41 115,-1-13-8,-1 1 0,0 0 0,-1 12 0,0-12-12,1 0-1,0 0 1,0 0 0,1 0-1,0 0 1,6 12-1,-2-3-73,-4 0 32,-3-19-13,0-1 0,0 1 1,0-1-1,0 0 0,0 1 0,0-1 0,0 1 0,0-1 1,0 1-1,0-1 0,0 1 0,0-1 0,0 1 0,1-1 1,-1 0-1,0 1 0,0-1 0,0 1 0,1-1 1,-1 0-1,0 1 0,0-1 0,1 0 0,-1 1 0,0-1 1,1 0-1,-1 1 0,0-1 0,1 0 0,-1 1 0,0-1 1,1 0-1,-1 0 0,1 0 0,-1 0 0,1 1 0,-1-1 1,0 0-1,1 0 0,-1 0 0,1 0 0,-1 0 0,1 0 1,-1 0-1,1 0 0,0 0 0,1 0 319,1 0-138,-1 0-187,-1-1-1,1 1 1,0 0-1,-1-1 0,1 1 1,-1-1-1,1 0 1,-1 0-1,1 1 1,-1-1-1,1 0 1,-1 0-1,1 0 1,-1 0-1,0-1 1,0 1-1,0 0 1,0 0-1,0-1 1,0 1-1,0-1 1,1-2-1,3-6 62,0-1-1,4-16 1,0 3 9,2-7-38,0 0 0,11-58 0,-20 69-49,0 3 30,1 1 0,8-27-1,-7 27-30,5-30 0,-4 17-84,-4 25 84,0 0 0,0 1 1,1-1-1,-1 0 1,1 1-1,0-1 0,0 1 1,0-1-1,0 1 0,1 0 1,-1 0-1,6-4 0,-7 5 15,1 0 0,-1 0 0,0 1-1,0-1 1,1 0 0,-1 0 0,0 0-1,-1 0 1,1-1 0,0 1 0,-1 0-1,2-4 1,-2 4 3,0 0 0,0 1 0,1-1 0,-1 0 0,1 0 0,0 0 0,0 0 0,-1 1 0,1-1 0,0 0 0,1 1 0,-1-1 0,0 1 0,0-1 0,1 1 0,-1 0 0,0-1 0,3-1 0,18-6-200,1 0 58,-15 4 225,-7 4-73,0 0 0,1 1-1,-1-1 1,1 0 0,-1 0 0,1 1-1,-1-1 1,1 1 0,-1-1-1,1 1 1,0 0 0,-1-1-1,3 1 1,-1 0-95,1 0 0,-1 1 0,1-1 0,-1 1 1,1-1-1,-1 1 0,1 0 0,-1 0 0,0 1 0,5 1 0,-7-2 90,1 0 0,-1 0 0,1 1 0,-1-1 0,0 0-1,1 1 1,-1-1 0,0 1 0,0-1 0,0 1 0,0-1 0,0 1 0,0 0 0,-1 0 0,1-1-1,0 1 1,-1 0 0,0 0 0,1 0 0,-1 0 0,0-1 0,0 5 0,1 3-41,0 0 0,0 0 1,3 10-1,2 12-51,-1 29 13,6 3 132,-9-39-28,1-3-28,0 0 1,7 24 0,-3-19-18,14 52-2,-5-16 395,-15-58-313,0 0 0,0-1 1,-1 1-1,0 0 0,1 0 0,-1 4 0,-1-7-49,1 1 1,0-1-1,0 0 1,0 0 0,0 0-1,0 1 1,0-1 0,0 0-1,0 0 1,0 0 0,1 1-1,-1-1 1,0 0 0,1 0-1,-1 0 1,1 0 0,0 0-1,-1 0 1,1 0 0,0 0-1,-1 0 1,1 0 0,0 0-1,0 0 1,0-1 0,0 1-1,0 0 1,0-1-1,1 2 1,5 1 5,-7-3-22,1 0 1,-1 0-1,0 0 0,1 0 1,-1 1-1,1-1 1,-1 0-1,1 0 1,-1 0-1,0 1 0,1-1 1,-1 0-1,0 1 1,1-1-1,-1 0 1,0 1-1,1-1 1,-1 0-1,0 1 0,1-1 1,-1 0-1,0 1 1,0-1-1,0 1 1,0-1-1,1 1 1,-1-1-1,0 1 0,0-1 1,0 0-1,0 1 1,0-1-1,0 1 1,0-1-1,0 1 0,0 2 235,2-6-27,11-7 32,-6 7-162,0-1 48,-5-10 1,-2 8-99,1 0 1,0 0-1,0 0 0,3-8 1,2-10 31,-1-23 15,-2 27-44,2-9 31,0-44 0,-5 42 21,-1 2 22,5-36 0,1 31-41,-2 15-24,2-34 0,-5 43-80,1 1 0,0-1-1,0 1 1,4-11 0,-3 11-44,0 0 1,-1 1-1,0-1 1,0-10-1,-1 15 65,0-1 0,1 0 0,-1 1 0,1-1 0,0 1 0,0-1 0,0 1 0,0 0-1,1-1 1,0 1 0,4-7 0,7-7-8,-8 5-69,5 8-10,-7 0 6,-3 5 97,0-1-1,1 1 1,-1 0-1,0-1 1,0 1-1,0 0 1,0 0-1,0-1 1,0 1-1,0 0 1,0-1-1,0 1 1,1 0-1,-1 0 1,0-1-1,0 1 1,0 0-1,1 0 1,-1-1-1,0 1 1,0 0-1,1 0 1,-1 0-1,0-1 1,0 1-1,1 0 1,-1 0-1,0 0 1,1 0-1,-1 0 1,0 0 0,0 0-1,1 0 1,-1 0-1,0-1 1,1 1-1,-1 0 1,0 1-1,1-1 1,-1 0-1,0 0 1,1 0-1,-1 0 1,0 0-1,0 0 1,1 0-1,-1 0 1,0 0-1,1 1 1,-1-1-1,0 0 1,0 0-1,1 1 1,4 9 56,2-5-38,-7-5-23,1 0 0,-1 0 0,0 0-1,1 1 1,-1-1 0,1 0 0,-1 1 0,0-1 0,1 0 0,-1 1 0,0-1-1,1 0 1,-1 1 0,0-1 0,0 1 0,1-1 0,-1 1 0,0-1-1,0 1 1,0-1 0,0 1 0,0-1 0,1 0 0,-1 1 0,0-1 0,0 1-1,0-1 1,0 1 0,0-1 0,-1 1 0,1 0 0,0 9-47,1 0-1,0 0 1,1-1 0,4 18-1,-3-15 23,-1-5 4,-1 1-1,-1-1 1,1 0-1,-1 9 1,1 20-32,10 26-24,-6 13 26,-2-46 53,0 15-39,19 83 0,7-2 515,-27-109-391,0 0 0,-1 0 0,-2 26 0,0-5 282,1 7-84,0-41-15,0-3-49,0 0-185,1 0 0,0 0 0,0 0 0,0 0-1,0-1 1,0 1 0,-1 0 0,1 0 0,0-1 0,0 1 0,-1 0-1,1-1 1,1 0 0,0-8 82,-2 8-100,0-1 0,0 0 1,0 1-1,0-1 0,1 1 1,-1-1-1,1 0 0,-1 1 0,2-3 1,4-10-10,-1-1 1,-1 0 0,0 1 0,-1-1-1,2-26 1,-1 12-18,6-33 118,-6 21-53,-3 21-27,1 0 1,1 0-1,8-30 0,15-17-16,-18 40-41,-4 13 8,1 0 0,0 0 0,1 1 0,0-1 0,9-13-1,19-17-58,-18 22-20,15-23 0,-25 36 70,-1 1-1,2 0 1,-1 1 0,1 0 0,0 0 0,1 0 0,0 1 0,16-11-1,-13 11 12,-9 5 23,1 0 1,0-1-1,0 1 1,-1-1-1,1 0 1,-1 0-1,0 0 0,1 0 1,-1-1-1,3-4 1,-2 1 8,-2 5-9,-1 1-1,0-1 1,0 1 0,0 0-1,0-1 1,0 1 0,1-1 0,-1 1-1,0-1 1,0 1 0,1 0 0,-1-1-1,0 1 1,1 0 0,-1-1-1,0 1 1,1 0 0,-1-1 0,0 1-1,1 0 1,-1 0 0,1 0 0,-1-1-1,0 1 1,1 0 0,-1 0 0,1 0-1,-1 0 1,1 0 0,-1 0-1,1 0 1,-1 0 0,1 0 0,-1 0-1,1 0 1,4-3-329,6-7 161,-9 7 276,1 6-74,7 10-213,-5 0 58,1-9 118,-5-3 7,0 0-1,0-1 0,-1 1 0,1-1 0,0 1 0,-1 0 0,1 0 0,-1-1 0,1 1 1,-1 0-1,1 0 0,-1 0 0,1 0 0,-1 0 0,0-1 0,0 1 0,1 0 0,-1 1 0,11 22-56,-7-17 22,-1 1 0,5 13 0,-2 10-41,-1 0 0,1 44 0,-2-27 88,6 35 60,-7-47 11,-1-8 9,0 0 1,9 33-1,-6-37-46,2 24 0,-6-32 23,1 0 1,1 0 0,1 0-1,5 17 1,11 28 398,-11-29-199,-8-29-216,0 0 1,-1 0-1,1 0 0,-1 0 0,0 0 0,0 0 1,0 3-1,0-2 42,0-2 97,2-4 12,9-8 60,-11 9-255,0 1 0,1-1 0,-1 1 0,1-1 0,-1 0 0,0 1 0,1-1 0,-1 0 0,0 1 0,0-1 0,0 0 0,0 1 0,1-1 0,-1 0 0,0 1 0,0-1 0,0 0 0,0 0 0,-1 1 0,1-1 0,0-1 0,-1-3 25,1-7 22,0 4-22,0 0 0,0 0 0,3-15 0,1 8-16,-1 0-1,-1 1 0,0-1 0,0-23 0,5-65 155,-3 70-339,-2 0 1,-2-42-1,-6 27-43,2 16 243,1-33 0,3-135 34,0 180-127,1 0 0,2 0 0,0 0 0,1 0 0,0 1 0,2 0 0,0-1-1,14-25 1,-17 38-28,1-1-1,1 1 1,0 0-1,9-11 0,-11 15 73,0 0-1,0 1 1,0-1-1,0 1 0,1-1 1,-1 1-1,1 0 1,0 0-1,0 0 1,0 1-1,4-2 0,-5 3 3,-1-1 0,0 1 0,0 0 0,1 0 0,-1 0 0,0 0-1,0 0 1,1 0 0,-1 1 0,0-1 0,0 1 0,0 0 0,0-1 0,1 1-1,-1 0 1,0 0 0,-1 1 0,4 1 0,2 2-76,0 1 0,-1 1 0,9 8 0,0 2 4,-4-6 73,-1 1 0,-1 1-1,0 0 1,15 27 0,6 11 360,-14-29-209,-8-11-179,-1 0-1,0 0 0,0 1 0,6 14 0,-3 24-168,11 12 86,-16-14 93,-2-23 36,2 16 45,-2-15 15,2 34 1,3 30 135,-1-14-81,-7-69-90,0-1 0,1 1-1,0-1 1,0 1 0,0-1-1,5 13 1,-3-12 18,-2-3 40,0 1 0,0-1 0,-1 0-1,1 0 1,-1 0 0,0 1 0,-1 3 0,1 1 114,0-9-200,0 0 1,0 0-1,0 0 1,0 0-1,0 0 0,-1 1 1,1-1-1,0 0 1,0 0-1,0 0 0,0 0 1,0 0-1,0 0 1,0 0-1,0 0 0,1 0 1,-1 0-1,0 1 1,0-1-1,0 0 0,0 0 1,0 0-1,0 0 1,0 0-1,0 0 0,0 0 1,0 0-1,0 0 1,0 0-1,0 0 0,0 0 1,0 0-1,0 1 1,0-1-1,0 0 0,1 0 1,-1 0-1,0 0 1,0 0-1,0 0 0,0 0 1,0 0-1,0 0 0,0 0 1,0 0-1,0 0 1,0 0-1,0 0 0,1 0 1,-1 0-1,0 0 1,0 0-1,0 0 0,0 0 1,0 0-1,0 0 1,1-1 17,1 1 1,-1-1 0,0 1 0,0-1-1,0 1 1,0-1 0,0 1-1,0-1 1,0 0 0,0 0 0,0 1-1,0-1 1,0 0 0,0 0 0,-1 0-1,1 0 1,0 0 0,-1 0-1,1 0 1,0-1 0,-1 1 0,0 0-1,1 0 1,0-2 0,0-2 14,1 0 0,-1 0-1,0 0 1,0-1 0,0-8 0,-1-8-1,-1 2 26,4-29 0,2 19-17,-1 9-14,0-39 0,-3 36-1,2 1 0,6-37 0,-7 51-55,-1 0 0,0-19 0,1-4-177,8-1 5,-7 19 89,-3 12 85,0 0 0,1 0 0,-1-1 0,1 1 0,0 0 0,-1 0 0,1-1 0,0 1 0,0 0 0,1 0-1,-1 0 1,0 0 0,1 1 0,1-3 0,-2 3 8,3-3-57,0 0 0,0 0 0,1 0 0,5-3 0,-7 6 70,-1-1 0,1 1 1,0 0-1,0 1 0,-1-1 0,1 0 1,0 1-1,0 0 0,0 0 0,4 0 1,37 0-303,-42 0 291,-1 0 1,1 0-1,0 0 0,0 1 1,0-1-1,0 1 1,-1-1-1,1 1 1,0 0-1,0 0 0,-1 0 1,1 0-1,-1 0 1,1 0-1,-1 0 1,1 0-1,-1 0 0,0 1 1,1-1-1,-1 1 1,0-1-1,0 1 1,0-1-1,0 1 0,1 2 1,10 13-280,-4-10 174,-6-5 94,1 0 1,-1 0-1,0 0 1,0 0-1,0 0 1,3 5-1,-1 1 5,-1 0 0,1 0 0,-1 0 0,-1 1 0,4 15 0,4 54 100,-6-42 32,1-4-37,12 34 0,2 20 2,-13-39 23,4-13 6,-7-20 2,-3-12-67,0 0-1,1 0 1,-1 1-1,1-1 1,-1 0-1,1 0 1,0 0 0,0 0-1,0 0 1,0 0-1,1 0 1,-1 0-1,0-1 1,1 1 0,-1 0-1,3 1 1,-4-2-28,0-1 1,1 0-1,-1 1 1,0-1-1,0 0 1,1 1-1,-1-1 0,1 0 1,-1 1-1,0-1 1,1 0-1,-1 0 1,0 1-1,1-1 1,-1 0-1,1 0 1,-1 0-1,1 0 1,-1 1-1,1-1 1,-1 0-1,0 0 1,1 0-1,-1 0 1,2 0-1,7-12 377,-1-3-300,-7 15-89,1-4 0,0 0 0,1 1 1,-2-1-1,1 0 0,0-1 1,-1 1-1,0 0 0,0 0 0,0-1 1,1-6-1,32-116 18,-24 93 13,3-6-18,2-13-110,-14 46 91,1 0 0,-1 0-1,1 0 1,0 0 0,1 0-1,-1 1 1,1-1-1,1 1 1,-1 0 0,8-10-1,2-10-133,-13 25 122,0 0 0,0 0 0,1 0 1,-1 0-1,0 0 0,1 0 0,-1 1 1,0-1-1,1 0 0,-1 0 0,1 0 0,-1 1 1,1-1-1,0 0 0,-1 0 0,1 1 1,0-1-1,1 0 0,4-4-234,-6 5 244,0 0 0,0 0 0,0 0-1,1 0 1,-1 0 0,0 0 0,0 0-1,0-1 1,0 1 0,0 0-1,1 0 1,-1 0 0,0 0 0,0 0-1,0 0 1,0-1 0,0 1 0,0 0-1,1 0 1,-1 0 0,0 0 0,0-1-1,0 1 1,0 0 0,0 0 0,0 0-1,0 0 1,0-1 0,0 1-1,0 0 1,0 0 0,0 0 0,0-1-1,0 1 1,0 0 0,0 0 0,0 0-1,0 0 1,0-1 0,0 1 0,0 0-1,0 0 1,-1-1 0,1 2 1,0-1 0,0 0 0,0 0 0,0 0 0,0 0 0,0 1 0,0-1 0,0 0 0,0 0 0,-1 0 0,1 0 0,0 1 0,0-1 0,0 0 0,0 0 0,0 0 0,0 1 0,1-1 0,-1 0 0,0 0 0,0 0 0,0 0 0,0 1 0,0-1 0,0 0 0,0 0 0,0 0 0,0 0 0,0 1 0,1-1 0,-1 0 0,0 0-1,0 0 1,0 0 0,0 0 0,0 0 0,1 1 0,-1-1 0,0 0 0,0 0 0,0 0 0,0 0 0,1 0 0,9 5-96,-7 0 100,0 0 0,0 0 0,-1 0 0,3 6 0,0 18-186,5 5 70,-4 10 143,4 3 12,-5-3-6,1-21-7,-4-17 0,-1 0 0,1 1 0,-1-1-1,0 11 1,-1 43 220,0-59-238,0 0 1,0 0-1,0 0 0,0 0 0,0 0 0,0 0 0,0 0 0,0 0 0,1 0 0,-1 0 0,0 0 0,1 0 0,0 1 1,0-2 11,-1 1 0,1-1 0,0 1 0,0-1-1,0 0 1,0 1 0,0-1 0,0 0 0,0 0 0,0 0 0,0 0 0,0 0 0,0 0 0,1 0 0,0-1 12,0 0 1,0 0-1,-1 0 0,1 0 0,-1 0 0,1-1 0,-1 1 0,1 0 0,-1-1 1,1 1-1,-1-1 0,0 1 0,0-1 0,0 0 0,1-2 0,1-1-8,0 0 0,0-1 0,-1 0-1,1 1 1,1-9 0,-2-1 7,4-14 20,17-21 3,12-54 140,-5 11 73,-29 89-294,1 1 0,0 0 0,0-1 1,0 1-1,0 0 0,0 0 0,0 0 0,1 0 0,0 0 1,-1 1-1,1-1 0,0 1 0,5-3 0,17-16-366,-12 5 197,-10 10 127,-3 6 66,0-1 0,0 1 0,0 0 0,0-1 0,0 1 0,0-1 0,0 1 1,1 0-1,-1-1 0,0 1 0,0 0 0,0-1 0,0 1 0,1 0 0,-1-1 0,0 1 1,1 0-1,-1-1 0,0 1 0,0 0 0,1 0 0,-1-1 0,0 1 0,1 0 1,-1 0-1,0 0 0,1-1 0,-1 1 0,1 0 0,-1 0 0,0 0 0,1 0 0,-1 0 1,1 0-1,-1 0 0,0 0 0,1 0 0,-1 0 0,1 0 0,-1 0 0,0 0 1,1 0-1,-1 0 0,1 1 0,-1-1 0,0 0 0,1 0 0,-1 0 0,0 0 0,1 1 1,-1-1-1,16 11-268,-14-10 257,0 0 0,0 1 0,0-1 0,0 1 0,0 0 0,0-1 0,0 1 0,-1 0 0,1 0 0,-1 0-1,1 0 1,-1 0 0,0 0 0,2 5 0,0 3 5,0 0 0,2 15-1,4 10-74,38 119 117,-40-133 142,20 39 0,-2-1-111,-22-41 68,-3-17-116,0 1 0,0-1 0,0 1 1,0-1-1,0 0 0,0 1 0,1-1 0,-1 0 0,1 3 1,10 9 208,-9-11-22,-2-2 220,3-2-140,1-2-219,-1 2-50,-1 0-1,1-1 1,-1 1-1,0-1 1,0 1 0,0-1-1,0 0 1,2-4-1,2-15-90,-5 15 52,1 0 1,1 0-1,3-10 0,19-29-10,-16 31 80,-1 0-1,0-1 1,5-17 0,46-120-55,-56 145-64,-3 7 57,0 0 0,0-1 0,1 1 0,-1 0 0,1-1 0,-1 1 0,1 0 0,-1 0 0,1 0 0,0 0 0,-1-1 0,1 1 0,0 0 0,0 0 0,0 1 0,0-1 0,0 0 0,0 0 0,0 0 0,1 0 0,11-4-180,-8-2 3,-5 6 187,0 1 0,1 0 0,-1-1-1,0 1 1,0 0 0,1-1 0,-1 1 0,0 0 0,0-1-1,1 1 1,-1 0 0,0-1 0,1 1 0,-1 0 0,0 0 0,1 0-1,-1-1 1,0 1 0,1 0 0,-1 0 0,1 0 0,-1 0 0,0 0-1,1-1 1,-1 1 0,1 0 0,-1 0 0,1 0 0,-1 0-1,1 1 1,-1-1 6,0-1-1,0 1 1,0 0 0,0 0-1,1 0 1,-1 0-1,0 0 1,0 0-1,0 0 1,0 0 0,0 0-1,0 0 1,0 0-1,0 0 1,0 0-1,0 0 1,0 0 0,1 0-1,-1 0 1,0 0-1,0 1 1,0-1-1,0 0 1,0 0 0,0 0-1,0 0 1,0 0-1,0 0 1,0 0-1,0 0 1,0 0-1,1 0 1,-1 0 0,0 0-1,0 0 1,0 0-1,0 0 1,0 1-1,0-1 1,0 0 0,0 0-1,0 0 1,0 0-1,0 0 1,0 0-1,0 0 1,0 0 0,0 0-1,0 0 1,0 1-1,0-1 1,0 0-1,0 0 1,0 0 0,0 0-1,0 0 1,-1 5-35,1-3 14,0 1-1,0 0 1,0 0-1,1 0 1,-1 0-1,1 0 1,0 3 0,3 7 8,-1-1 1,-1 1-1,0 0 1,0 0-1,-1 0 1,-2 19-1,2-20 34,0-1-1,4 22 0,-2-19 26,0-1 0,-2 1-1,1 14 1,-3-11-5,1-10-27,-1 1 0,1-1 0,1 1 0,-1-1 0,3 12 1,13 17 77,-6-12 60,-7-19 383,0-8-165,0-1-329,0-1 0,-1 1 0,1-1 0,-1 0 0,4-10 0,3-7 74,-3 12-68,-1-2 1,0 1 0,-1 0 0,5-23 0,-7 19-18,3-16 8,18-20-16,-4 11-51,-16 32-19,4-9-105,10-19 0,-15 32 120,0 1-1,0-1 0,0 1 0,1 0 0,-1 0 1,1 0-1,0 1 0,0-1 0,0 0 1,0 1-1,4-3 0,-2 2-15,-1 0 1,0 0-1,-1-1 0,6-5 1,-5 5-22,1 17-403,6 0 430,-9-11 41,0-1-1,-1 1 1,1 0-1,-1 0 1,1 0-1,-1 0 1,0 0-1,2 4 1,15 56-220,-10-44 231,-1-2 56,7 26 0,-12-32-5,4 11 76,14 10-6,-9-3-16,0-15-57,-9-11-16,0-1-1,0 1 0,0 0 0,0 0 1,0 0-1,-1 1 0,1-1 1,0 3-1,-1-3-13,0-1 0,0 0-1,0 0 1,0 0 0,0 1 0,1-1 0,-1 0-1,0 0 1,0-1 0,1 1 0,-1 0 0,1 0-1,1 0 1,-3-1-11,1 1 0,0-1 0,0 0 0,0 1 0,0-1 0,0 0 0,0 0 0,0 0 0,0 0 0,0 0-1,0 0 1,0 0 0,0 0 0,0 0 0,0-1 0,0 1 0,0 0 0,0-1 0,0 1 0,0 0 0,0-1 0,0 1 0,0-1-1,-1 0 1,3 0 0,0-5-5,0 1 0,0-1 0,0 1 0,0-1 0,-1 0 0,2-9 0,6-12 67,-7 17-52,0 0 1,2-15-1,2-5 10,3-1-24,-8 24-32,0-3-65,1 0 1,0 1 0,8-18-1,5-1-590,-16 28 667,0-1 0,1 1 0,-1 0 0,1 0 0,-1 0 0,1-1 0,-1 1 0,1 0 0,-1 0-1,1 0 1,-1 0 0,1 0 0,-1 0 0,1 0 0,-1 0 0,1 0 0,-1 0 0,1 0 0,-1 0 0,1 1 0,-1-1 0,1 0 0,-1 0 0,1 0 0,0 1 0,1 2-13,1-1 0,0 1 0,-1 0 0,1 0 1,-1 0-1,0 1 0,0-1 0,0 0 0,2 7 1,-1-3 10,2 4 65,-4-9-23,0 0 0,0 0 0,0 0 0,0 0 0,0 0 0,1 0 0,-1 0 0,1 0 1,-1-1-1,3 3 0,6 9 135,-7-7-100,-3-5-59,1-1-1,-1 1 1,0-1-1,0 1 1,0-1 0,0 0-1,0 1 1,1-1-1,-1 1 1,0-1 0,1 0-1,-1 1 1,0-1-1,0 0 1,1 1 0,-1-1-1,0 0 1,1 1-1,-1-1 1,1 0 0,-1 0-1,0 1 1,1-1-1,-1 0 1,1 0 0,-1 0-1,1 0 1,-1 0-1,1 0 1,-1 1 0,1-1-1,-1 0 1,0 0-1,1 0 1,0-1 0,2 1 271,-1 0-42,9 0 10,-11 0-243,0 0 1,0 0-1,0 1 0,0-1 1,0 0-1,0 0 0,0 0 1,0 0-1,0 0 0,0 0 1,0 0-1,1 0 0,-1 0 1,0 0-1,0 0 0,0 0 1,0 0-1,0 0 0,0-1 1,0 1-1,0 0 0,0 0 1,0 0-1,1 0 0,-1 0 1,0 0-1,0 0 0,0 0 1,0 0-1,0 0 0,0 0 1,0 0-1,0 0 0,0 0 1,0 0-1,0 0 0,0-1 1,0 1-1,0 0 0,0 0 1,0 0-1,0 0 1,0 0-1,0 0 0,0 0 1,0 0-1,0 0 0,0 0 1,0-1-1,0 1 0,0 0 1,0 0-1,0 0 0,0 0 1,0 0-1,0 0 0,-1-8-51,1 7 31,0 1-1,0-1 1,-1 0-1,1 1 1,0-1-1,0 0 1,0 1-1,0-1 1,0 0-1,0 0 0,0 1 1,1-1-1,-1 0 1,0 1-1,0-1 1,0 0-1,1 1 1,-1-1-1,1 0 1,0 0 2,1 0 0,-1 0 0,1 0 1,-1 1-1,1-1 0,-1 0 0,1 1 1,-1 0-1,1-1 0,0 1 0,-1 0 0,1 0 1,0 0-1,-1 0 0,4 0 0,-3 0 54,1 0 63,-2 0-96,-1 0 0,1 0 1,-1 0-1,1 0 0,0 0 0,-1-1 1,1 1-1,0 0 0,-1 0 0,1-1 1,-1 1-1,1 0 0,-1-1 0,1 1 1,-1 0-1,1-1 0,-1 1 0,1-1 0,-1 1 1,1-1-1,-1 1 0,1-2 0,-1 2 2,1-1 0,-1 1-1,0-1 1,1 1-1,-1-1 1,1 1 0,-1-1-1,1 1 1,-1 0-1,1-1 1,-1 1-1,1-1 1,-1 1 0,1 0-1,0 0 1,-1-1-1,1 1 1,-1 0 0,1 0-1,0 0 1,-1 0-1,2 0 1,0 0 217,-2-3-85,0-7-102,0 7-138,0 3-283,0 0-507,0 3-2064,0 10 833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6:20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0 136 3328,'0'-29'1488,"3"24"-1264,7-5 16,-10 9-224,1 1 0,-1-1-1,1 1 1,-1-1 0,0 1 0,0-1 0,1 1 0,-1-1-1,0 1 1,0-1 0,0 0 0,1 1 0,-1-1 0,0 1-1,0-1 1,0 0 0,0 1 0,0-1 0,0 1 0,0-1-1,0 0 1,0 1 0,-1-1 0,1 1 0,0-2 0,0 2 14,0 0-26,0 0-1,-1 0 1,1 0-1,0 0 0,0 0 1,0 0-1,0 0 0,0-1 1,0 1-1,0 0 1,0 0-1,0 0 0,0 0 1,0 0-1,0 0 0,0 0 1,0 0-1,0 0 0,0 0 1,1-1-1,-1 1 1,0 0-1,0 0 0,0 0 1,0 0-1,0 0 0,0 0 1,0 0-1,0 0 1,0 0-1,0 0 0,0 0 1,0 0-1,0 0 0,0 0 1,0 0-1,1 0 0,-1-1 1,0 1-1,0 0 1,0 0-1,0 0 0,0 0 1,0 0-1,0 0 0,0 0 1,0 0-1,0 0 1,0 0-1,1 0 0,-1 0 1,0 0-1,0 0 0,0 0 1,0 0-1,0 1 0,3-2 40,0 0 0,1 0 0,-1 1 0,0-2-1,0 1 1,-1 0 0,1-1 0,0 1-1,0-1 1,3-2 0,21-12 190,-14 12-189,0 1 0,1 0 0,-1 0 0,1 2 0,0-1 0,26 2 0,26-2 16,-25-2-77,89-5 24,-87 10 108,98-4 180,-110 0-289,32-2-33,1 10 12,-37-2 30,7-1-11,-9 0 107,-1 0 1,30 7-1,-48-7-105,0-1 0,0 1 0,-1 0 0,1 1 0,0-1 0,-1 1 0,0 0 0,0 1 0,1-1 0,-2 1 0,1 0 0,0 0-1,6 9 1,7 18-1840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6:20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32 3808,'-88'0'2864,"182"1"-1967,152-5-541,-202 1-322,130-7 97,320 10 461,-494 0-592,1 0-15,1 0 1,0 0-1,-1 0 0,1 0 0,0 0 0,-1 0 0,1-1 0,0 1 0,1-1 0,12-12-102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6:21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63 3968,'-25'-13'1285,"19"10"-768,9 3-303,9 0-200,6 0 8,1 0 1,0 1-1,-1 0 1,1 2 0,29 8-1,60 17 76,-31-9-20,-49-11 30,-1-1 9,27 11-1,-2 8-25,-24-15-65,-17-7 6,0 1 0,0-1 0,-1 2 1,1-1-1,10 10 0,0 1 41,34 30 403,-52-43-445,0 0 0,0 1 1,0-1-1,0 1 0,-1-1 0,1 1 0,-1 0 0,0 0 0,0 0 1,-1 0-1,1 1 0,-1-1 0,0 0 0,0 1 0,0-1 0,0 1 0,-1-1 1,0 9-1,-2-2 15,0 1 1,-1-2-1,0 1 1,-1 0-1,0-1 1,-10 18-1,-71 109 537,79-129-558,-2 3 7,0 0 0,-1 0 0,-14 11 0,-4 6-10,17-15-10,5-7 29,0 0 0,0-1 0,-6 7 0,6-8 86,-1-1 1,1 1-1,-9 3 1,-19 11 562,31-16-645,0-1 0,0 1 0,0-1 0,-1 0 0,1 0 1,0 1-1,-1-1 0,1-1 0,-1 1 0,1 0 0,-1-1 1,0 1-1,1-1 0,-1 0 0,0 0 0,1 0 0,-1 0 0,0 0 1,1-1-1,-1 1 0,1-1 0,-1 0 0,1 0 0,-1 0 1,1 0-1,-1 0 0,1 0 0,0 0 0,-4-4 0,-3 0 67,7 4-106,1 0 1,-1 0 0,1 0-1,0 0 1,-1 0 0,1 0 0,0 0-1,-1 0 1,1-1 0,0 1-1,0 0 1,0-1 0,0 1-1,0-1 1,0 0 0,1 1 0,-1-1-1,0 0 1,0-2 0,-1-3-29,-1 0 37,1 1-1,1 0 1,-1 0-1,1-1 1,0 1-1,0-14 1,-6-63 153,-1-18 21,9 69-166,0 15-14,-1 1 0,-1-1 1,0 0-1,-4-22 0,-16-23-3,15 22-3,4 20 4,-17-65 27,12 59-158,5 13 68,1 0 1,0 0 0,0 0 0,3-15 0,-2 1-59,0 27 101,0 0-1,0 0 1,0 0-1,0 0 0,0 0 1,0-1-1,0 1 1,0 0-1,0 0 1,0 0-1,0 0 0,0 0 1,0 0-1,0 0 1,0 0-1,0 0 1,0 0-1,0-1 1,0 1-1,0 0 0,0 0 1,0 0-1,1 0 1,-1 0-1,0 0 1,0 0-1,0 0 0,0 0 1,0 0-1,0 0 1,0 0-1,0 0 1,0 0-1,0-1 0,0 1 1,0 0-1,0 0 1,0 0-1,1 0 1,-1 0-1,0 0 0,0 0 1,0 0-1,0 0 1,0 0-1,0 0 1,0 0-1,0 0 1,0 0-1,0 0 0,1 0 1,-1 0-1,0 0 1,0 0-1,0 0 1,0 0-1,13 0-535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7:02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1 250 1888,'-1'-5'121,"1"0"0,0 0 1,1 0-1,-1 0 0,1 0 1,0 0-1,0 0 0,3-5 0,-3 8-28,1 0-1,-1-1 0,1 1 0,-1 0 0,1 0 0,0 0 0,0 1 0,0-1 0,0 0 0,1 1 0,-1-1 0,0 1 1,0 0-1,1 0 0,-1 0 0,1 0 0,-1 0 0,1 1 0,3-2 0,5-1 70,0-2 0,20-10 0,6-3 88,-15 10-163,0 2-1,44-9 0,-38 10-57,38-8 42,164-36 487,-170 37-418,-38 9-31,34-11 0,-55 14-113,-1 0-1,1-1 1,0 1 0,0 0 0,0-1 0,-1 1 0,1 0-1,0 0 1,0 0 0,0 0 0,0 0 0,0 0 0,-1 0 0,1 0-1,0 0 1,0 0 0,0 1 0,0-1 0,-1 0 0,1 1-1,0-1 1,0 0 0,0 1 0,-1-1 0,1 1 0,0-1-1,-1 1 1,1-1 0,0 1 0,-1 0 0,1-1 0,-1 1-1,1 0 1,-1-1 0,1 1 0,-1 0 0,0 0 0,1 0-1,-1-1 1,0 2 0,-1 3-148,-1 0-1,0-1 1,-1 1-1,1-1 1,-1 0-1,-5 7 1,3-5-258,-10 13-2214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7:03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1 992,'-31'15'352,"31"1"-256,-16 15-32,16 0 864,0 1-512,16 14 320,-16 17-416,0-1-32,0 0-192,0 1 160,0-1-160,0 0 96,-16 1-96,1-1 96,15-15-128,-16-16 128,1 0-128,-1 0-1280</inkml:trace>
  <inkml:trace contextRef="#ctx0" brushRef="#br0" timeOffset="1">1 468 3968,'15'-31'1472,"-15"31"-1120,47 0-128,-16 0 800,-15 0-608,15 0 128,0 0-352,0 0 384,16 16-320,0-1-1952,0-15 896,-16 31-2848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7:03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16 421 4800,'-16'15'1792,"32"1"-1408,-1-16-96,1 16 288,-1-16-384,1 0-4320,31 0 2272,-16-16 480</inkml:trace>
  <inkml:trace contextRef="#ctx0" brushRef="#br0" timeOffset="1">374 78 3648,'0'-31'1344,"31"31"-1024,16 0-128,-16 0 416,16 16-384,0-16 64,-1-16-192,17 16 160,-1 0-160,16-16 192,-16 16-192,1-15-736,-17-1 352,-14 16-608,-32 0 512,0 16-2016,-16-1 1344,-31 1-32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7:03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0 2304,'0'0'864,"0"0"-672,-16 47-32,16-16 864,16 0-576,-16 0 544,0 32-576,0-17-96,-16 1-192,16 15 256,0 1-192,0-17 32,-15 1-128</inkml:trace>
  <inkml:trace contextRef="#ctx0" brushRef="#br0" timeOffset="1">453 327 5152,'0'0'1888,"15"0"-1440,1 0-160,-1 16-1888,1-16 800,-16 15-2240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34:33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422 1 2144,'-13'13'699,"13"-13"-681,-1 1 1,1-1-1,-1 0 1,1 1-1,-1-1 1,0 0-1,1 1 1,-1-1-1,0 0 1,1 0 0,-1 0-1,0 0 1,1 1-1,-1-1 1,0 0-1,1 0 1,-1 0-1,0 0 1,1 0-1,-1-1 1,0 1-1,1 0 1,-1 0 0,-2-1 106,-4 1 281,5 0-209,-1 0 0,1 0 1,-1 0-1,1 0 0,0 0 1,-1 1-1,-4 1 0,-20 13 17,21-11-157,1-1 1,-1 1-1,0-1 0,0 0 0,0-1 1,-1 0-1,1 0 0,-1 0 1,1-1-1,-1 1 0,-7-1 0,7-1 31,-1 1 0,1 0 0,0 0 0,-10 3 0,10-1 6,-1-1 1,0-1-1,0 0 1,-11 1-1,-44-2 557,-28 0 613,91 2-1328,0 4 81,0-1 1,0 1-1,0-1 0,1 1 0,0-1 0,0 1 1,0-1-1,1 1 0,0-1 0,0 0 1,0 0-1,5 8 0,4 5 20,-3-7 11,-1 2 0,11 23 0,-9-14 87,2 0-1,0-1 1,1 0-1,23 28 0,-4-15 96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7:04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48 249 3808,'0'-13'1227,"0"13"-1219,0 0 1,0 0-1,-1 0 1,1 0-1,0-1 1,0 1-1,0 0 1,0 0-1,0 0 1,0 0-1,0 0 1,0 0-1,0 0 1,0 0-1,0 0 1,0 0-1,0-1 1,0 1-1,1 0 1,-1 0-1,0 0 1,0 0-1,0 0 1,0 0-1,0 0 1,0 0-1,0 0 1,0 0-1,0 0 1,0 0-1,0 0 1,0-1-1,0 1 1,0 0 0,0 0-1,0 0 1,1 0-1,-1 0 1,0 0-1,0 0 1,0 0-1,0 0 1,0 0-1,0 0 1,0 0-1,0 0 1,0 0-1,0 0 1,1 0-1,-1 0 1,0 0-1,0 0 1,0 0-1,0 0 1,0 0-1,0 0 1,11 0 1884,-12 1-1872,0-1 0,0 0 1,0 0-1,0 1 0,0-1 0,0 0 0,1 1 0,-1-1 0,0 1 1,0-1-1,1 1 0,-1 0 0,0-1 0,0 1 0,1 0 0,-1-1 0,1 1 1,-1 0-1,1 0 0,-1-1 0,1 1 0,-1 0 0,1 1 0,-12 14-171,9-12 155,0 0 0,0 0 0,0-1-1,0 2 1,1-1 0,-1 0-1,1 0 1,0 1 0,1-1-1,-1 1 1,1 0 0,0-1 0,0 1-1,0 0 1,1 0 0,-1 0-1,1 0 1,0-1 0,1 1 0,-1 0-1,1 0 1,0 0 0,0-1-1,1 1 1,-1 0 0,1-1-1,0 0 1,0 1 0,1-1 0,-1 0-1,1 0 1,0 0 0,5 5-1,-6-7 11,-1-1 0,1 0 0,-1 1-1,1-1 1,0 0 0,-1 0-1,1 0 1,0 0 0,0 0-1,0-1 1,0 1 0,0-1-1,0 1 1,0-1 0,0 1 0,0-1-1,0 0 1,0 0 0,0 0-1,0 0 1,0-1 0,3 0-1,3-1-84,-1-1-1,1 0 0,0 0 0,9-6 0,-2 1-307,-7 4 246,-5 3 51,0-1 0,1 1 0,-1-1 0,0 0 0,0 0 0,0 0 0,0-1 0,0 1 0,-1-1 0,1 0 0,3-4 0,1-4-109,-4 5 98,1 0-1,0 0 0,9-9 1,-11 13 83,-1 0-1,1 0 1,-1 1 0,0-1 0,1 0-1,-1-1 1,0 1 0,0 0-1,0 0 1,-1 0 0,1-1 0,0 1-1,-1 0 1,0-1 0,1 1 0,-1 0-1,0-1 1,0-2 0,0 3 21,0 0 0,0 0 0,0 0 0,0 1 0,0-1 0,1 0 0,-1 0 0,1 1 0,0-1 0,-1 0 0,1 1 0,0-1 0,0 0 0,0 1 0,0-1-1,0 1 1,2-2 0,0 0 89,0 1-1,1-1 0,0 1 0,-1 0 0,7-3 0,-3 2 118,1 0-178,-1 0 0,1 1-1,-1 0 1,1 0 0,0 1-1,14-1 1,57 3 132,-39 0 13,-13-2 76,33-6-1,-19 2-98,-12 2-47,-9 2 0,-1-2-1,37-8 0,-40 6-62,0 1 5,0-1 1,27-13-1,-17 5-569,-22 11 282,-5-1 28,-4 0 120,0-1-1,0 1 0,0 0 0,0 0 0,0 0 0,-1 1 0,1 0 0,-1 0 1,0 0-1,-6 0 0,6 1 100,0-1 0,0 0 0,0 0 0,0 0-1,0 0 1,0-1 0,0 0 0,1-1 0,-1 1 0,-5-6 0,-23-35 271,5 15-656,27 28 259,-1 5 53,1 1 74,0 0-1,0 1 1,0-1 0,1 1 0,-1-1-1,2 1 1,-1-1 0,0 12 0,0 2 383,-5 30 0,0-8-94,1 17 148,-8 52 61,3-54-267,-9 60-541,17-38-3057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7:04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1 1824,'-25'0'587,"24"0"-578,1 0 0,0 0 0,-1 0 0,1 0 0,0 0 0,-1 0 0,1 0 0,0 0 0,-1 0 0,1 0 0,0 0 0,-1 0 0,1 0 0,0 0 0,0 0 0,-1 1 0,1-1 0,0 0 0,-1 0 0,1 0 0,0 0 0,0 1 0,-1-1 0,1 0 0,0 1 0,-3 1 18,0 0 0,0 0-1,0 0 1,-1-1 0,1 1 0,-5 1-1,4-2-8,1 1-1,-1-1 1,0 1-1,1 0 1,-1 1-1,-4 3 1,2 1 50,0 1 0,1 0 0,0 1 0,0-1 0,-6 17 0,-1 1 41,4-11-61,-12 29 245,19-42-275,1 0-1,-1 0 1,1 0-1,0 0 0,0 0 1,0 0-1,0 0 1,0 0-1,0 0 1,1 0-1,-1 0 1,1 0-1,-1-1 1,1 1-1,0 0 0,-1 0 1,1 0-1,2 2 1,1 4 66,-3-6-70,-1-1-5,0 0 0,0-1 1,0 1-1,0 0 0,0-1 0,0 1 0,1 0 1,-1 0-1,0-1 0,0 1 0,1-1 1,-1 1-1,0 0 0,1-1 0,-1 1 0,1-1 1,-1 1-1,1-1 0,-1 1 0,1-1 1,-1 1-1,1-1 0,0 1 0,-1-1 1,1 0-1,0 1 0,6 2 59,-6-2-57,0-1 1,0 1 0,0 0-1,0-1 1,0 1-1,0 0 1,0 0 0,0 0-1,0 0 1,-1 0-1,1 0 1,0 0-1,-1 0 1,1 0 0,-1 0-1,1 0 1,-1 0-1,1 3 1,-1-3 2,1 0 0,-1 0 0,0 1 1,1-1-1,-1 0 0,1 0 0,0 0 0,-1 0 0,1 0 0,0 0 0,0 0 1,-1 0-1,1 0 0,1 1 0,1-1-4,-1 0 0,1 0 1,0 0-1,-1 0 0,1 0 0,0-1 0,0 1 1,0-1-1,-1 0 0,1 0 0,5 0 1,-7 0-4,1 0 1,0 0 0,-1 0-1,1-1 1,0 1 0,-1-1 0,1 1-1,-1-1 1,1 1 0,-1-1-1,1 0 1,-1 0 0,1 0 0,-1 0-1,0 0 1,1 0 0,-1 0-1,0 0 1,2-2 0,-3 3-8,2-2 41,-1-1 1,1 1-1,-1 0 0,1 0 0,-1-1 0,0 1 0,1-1 1,-1 1-1,-1-1 0,1 0 0,0 1 0,-1-1 1,1-4-1,0-4 499,-2-24 0,0 10 176,1-50 106,0 75-827,0 0-1,0 0 1,0 0 0,0 0 0,0 0-1,0 0 1,0 0 0,0-1 0,0 1-1,0 0 1,0 0 0,0 0 0,0 0-1,0 0 1,0 0 0,0 0 0,0 0-1,0 0 1,0 0 0,0-1 0,0 1-1,0 0 1,0 0 0,0 0 0,0 0 0,1 0-1,-1 0 1,0 0 0,0 0 0,0 0-1,0 0 1,0 0 0,0 0 0,0 0-1,0 0 1,0 0 0,0-1 0,0 1-1,0 0 1,0 0 0,1 0 0,-1 0-1,0 0 1,0 0 0,0 0 0,0 0 0,0 0-1,0 0 1,0 0 0,0 0 0,0 0-1,0 0 1,1 0 0,-1 0 0,0 0-1,0 1 1,1-1-9,0 0-1,-1 0 1,1 0 0,0 1 0,0-1-1,-1 0 1,1 1 0,0-1-1,0 0 1,-1 1 0,1-1-1,0 1 1,-1-1 0,1 1 0,-1 0-1,1-1 1,-1 1 0,1 0-1,0 0 1,10 18-19,-10-16 43,2 3 17,0 1 0,-1 0 0,0 0 0,2 13 0,3 8-701,-7-27 602,1 1 0,0-1 0,-1 1-1,1-1 1,0 0 0,0 0 0,0 0 0,0 1 0,0-1-1,0 0 1,0 0 0,0 0 0,1 0 0,0 0-1,27 15-3121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7:06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501 141 2496,'1'-9'254,"-1"5"-136,0 0 1,0 1 0,0-1 0,0 0-1,0 0 1,-1 1 0,1-1 0,-2-4 0,-2 1 102,3 3-147,-1 0 1,0 1-1,1 0 1,-1-1-1,-1 1 0,1 0 1,0 0-1,-1 0 1,1 0-1,-5-3 1,-53-25 266,53 27-297,0 2 0,0-1 0,-1 1 0,1 1 0,0-1 0,-1 1 0,1 0 0,-1 1-1,-10 0 1,13 0-19,-3 0 15,0 1 0,0-1 0,0 2 0,0-1 0,0 1-1,0 0 1,1 1 0,-1 0 0,1 0 0,-1 0 0,-7 6 0,1 1-1,-1 1 0,2 1 0,-18 17-1,12-9 53,0 2 0,-20 29-1,30-39-61,1 1 0,0-1 0,1 1 0,1 0 0,0 1 0,1 0 0,-6 24 0,8-19 8,1 0 0,0 0 0,2 0 0,0 0 0,4 27 0,-1-25 14,0-1 0,2 0 0,7 24 1,-7-32-12,0 0 0,0-1 0,1 1 0,0-1 0,1-1 0,12 15 0,-7-11 84,2 0-1,-1-1 0,2-1 1,23 16-1,-28-22-99,0 0 0,0 0 0,1-1 0,0-1 0,0 1-1,0-2 1,0 0 0,14 2 0,-10-3-356,0 0 1,0-2-1,0 0 0,29-4 0,-42 4 274,0-1 1,0-1-1,0 1 0,0 0 0,0 0 0,0-1 0,0 1 0,0-1 0,-1 0 0,1 0 0,0 1 0,-1-1 0,0 0 0,1 0 0,-1 0 0,0 0 0,0-1 0,0 1 0,-1 0 0,1 0 0,0-1 0,0-3 0,-1 4 31,1-1 0,-1 1 1,0-1-1,0 1 0,0-1 0,0 1 0,0-1 0,0 1 0,-1-1 0,1 1 1,-1-1-1,0 1 0,-1-3 0,-1-2-12,0 1 1,-9-12-1,5 8 25,-11-14 86,-31-32 0,12 14 157,14 11-26,-3 10 95,20 15-259,0-1-1,1 0 0,0-1 1,-4-8-1,8 16-37,1-1-1,0 0 1,-1 1 0,1-1-1,0 1 1,0-1 0,0 0-1,-1 1 1,1-1 0,0 0-1,0 1 1,0-1 0,0 0-1,0 0 1,0 1-1,0-1 1,0 0 0,0 1-1,1-1 1,-1 0 0,0 1-1,0-1 1,1 1 0,-1-1-1,0 0 1,1 1-1,-1-1 1,0 1 0,1-1-1,-1 1 1,1-1 0,-1 1-1,1-2 1,3 1 10,-1-1 0,0 0 0,0 1 0,1-1 0,4-1-1,-5 2-1,4-1 1,0-1 1,0 1-1,0 1 0,0-1 0,1 1 0,-1 0 0,0 1 1,1 0-1,-1 0 0,14 2 0,-12 0-21,-1 1 0,-1-1 0,1 1 0,0 1 1,-1 0-1,0 0 0,13 9 0,-16-10 59,-1-1 1,0 1-1,0 0 0,0 0 1,0 0-1,0 0 0,0 1 1,-1-1-1,0 1 1,1-1-1,-2 1 0,1 0 1,0 0-1,-1 0 1,1 0-1,-1 0 0,0 0 1,0 8-1,-1-6 21,-1-1-1,0 1 1,0-1 0,-1 1-1,1-1 1,-1 0 0,-5 10-1,-23 37 335,21-37-304,4-7-29,1 0 0,0 1 0,-3 10 0,6-14-21,-1 0 0,0-1-1,0 1 1,0 0 0,-1-1 0,1 1-1,-1-1 1,0 0 0,-7 7 0,5-6 104,-15 15 231,20-19-410,-1-1-1,1 0 0,-1 1 0,1-1 0,0 1 1,-1-1-1,1 1 0,0-1 0,-1 1 0,1-1 1,0 1-1,0 0 0,-1-1 0,1 1 0,0-1 1,0 1-1,0 0 0,0-1 0,0 1 0,0 0 1,0-1-1,0 1 0,0-1 0,0 1 0,0 0 1,0-1-1,0 1 0,1-1 0,-1 1 0,0 0 1,1 0-1,0-1-17,-1 1 1,1-1-1,0 0 1,0 1 0,0-1-1,-1 0 1,1 0-1,0 0 1,0 1-1,0-1 1,0 0 0,-1 0-1,3-1 1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7:06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299 25 2240,'-13'-13'720,"12"13"-710,1-1 1,0 1-1,0 0 1,-1 0-1,1 0 1,0-1-1,0 1 1,-1 0-1,1 0 1,0 0-1,0 0 0,-1-1 1,1 1-1,0 0 1,-1 0-1,1 0 1,0 0-1,-1 0 1,1 0-1,0 0 1,-1 0-1,1 0 1,0 0-1,-1 0 0,1 0 1,0 0-11,-3 0 30,1 0 1,-1 0-1,1 0 1,-1 0-1,1-1 1,-4 0-1,-2-4 246,8 5-269,0 0-1,0 0 1,0 0 0,0-1-1,0 1 1,0 0-1,-1 0 1,1 0 0,0 0-1,0 0 1,0 0-1,0 0 1,0 0 0,0 0-1,-1 0 1,1 0-1,0 0 1,0 0 0,0 0-1,0 0 1,0 0-1,-1 0 1,1 0 0,0 0-1,0 0 1,0 0-1,0 0 1,0 0 0,0 0-1,-1 0 1,1 0-1,0 0 1,0 0 0,0 1-1,0-1 1,0 0-1,0 0 1,0 0 0,0 0-1,-1 0 1,-7 5 86,6-5-60,0 1-1,1 0 1,-1-1-1,0 0 1,0 1-1,0-1 0,0 0 1,0 0-1,0 0 1,-3 0-1,-5-1 27,5 2-26,0 0-1,1-1 0,-1 2 1,0-1-1,0 1 0,0-1 1,1 1-1,-1 0 0,1 1 1,0-1-1,-1 1 0,1 0 1,0 0-1,-4 5 1,-13 18 239,-5-5 95,19-13-274,0 1 0,1-1 0,0 1 0,-5 13 0,1-5 24,6-11-97,0 0 1,0 1-1,0-1 1,1 1-1,0 0 0,1 0 1,-1 1-1,1-1 1,1 0-1,-1 1 1,0 12-1,2-11 45,-1-6-38,1-1 0,0 1 0,0-1 0,0 1 0,0 0 0,0-1 0,0 1 0,1-1 0,-1 1 0,1-1 0,1 5 0,2-5 91,0 1-1,0-1 0,1 0 1,7 2-1,-11-4-104,0-1 0,0 1 0,0 0 0,0-1 0,1 1 0,-1-1 0,0 1 0,0-1 0,0 0 0,0 1 0,0-1 0,0 0 0,0 0 0,0 1 0,-1-1 0,3-2 0,14-21-162,-4 5-280,13-2-19,-18 11 169,0 0-1,13-22 1,-9 12 34,-10 17 232,0 0 0,0 1 0,-1-1 0,1 0 0,-1 0 0,1 0 0,-1-1 0,0 1-1,-1 0 1,1 0 0,0-1 0,-1 1 0,0 0 0,0-1 0,0-4 0,0 0-7,0 8 17,0 0 1,0 0-1,0 0 1,0 0-1,0 0 1,0 0-1,0 0 1,0 0-1,0 0 1,0 0-1,0-1 1,0 1-1,0 0 0,0 0 1,0 0-1,0 0 1,0 0-1,0 0 1,0 0-1,0 0 1,0 0-1,0 0 1,0 0-1,0-1 1,0 1-1,0 0 1,0 0-1,0 0 1,-1 0-1,1 0 1,0 0-1,0 0 0,0 0 1,0 0-1,0 0 1,0 0-1,0 0 1,0 0-1,0 0 1,0 0-1,0 0 1,0 0-1,-1 0 1,1 0-1,0 0 1,0 0-1,0 0 1,0 0-1,0 0 1,0 0-1,0 0 0,0 0 1,0 0-1,0 0 1,-1 0-1,1 0 1,0 0 1,-1 0 1,1 0-1,-1 0 0,0 0 1,1 0-1,-1 0 0,1 1 1,-1-1-1,1 0 0,-1 0 1,1 1-1,-1-1 1,1 0-1,-1 1 0,1-1 1,0 0-1,-1 1 0,1-1 1,-1 1-1,1-1 0,0 1 1,-1-1-1,1 0 1,0 1-1,0-1 0,-1 1 1,1 0-1,0-1 0,0 1 1,0-1-1,0 1 0,0 0 1,-1 23 145,1-16-120,0 11 149,1 30 171,0-45-320,0 0 1,-1 0-1,2 0 0,-1 0 1,0 0-1,1-1 0,-1 1 1,5 6-1,25 37 321,-30-46-311,0 1-1,0-1 1,1 0-1,-1 1 0,0-1 1,1 0-1,-1 0 1,1 0-1,-1 0 0,1 0 1,0 0-1,-1 0 0,1-1 1,0 1-1,0-1 1,3 2-1,1-2-44,0 1-1,1-1 1,8-1 0,-3 1-262,-9 0 113,0 0-1,-1 0 0,1 0 0,-1 0 0,1-1 0,0 1 0,-1-1 0,1 1 0,-1-1 0,1 0 0,3-2 0,-4 1-52,-1 1 1,1-1-1,0 0 0,0 0 0,-1 0 0,1 0 1,-1 0-1,0 0 0,2-5 0,10-9-769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7:06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2656,'0'15'960,"0"-15"-736,0 31-64,16-15 288,-16 0-288,31-1 480,-15 1-352,15-1 288,0 1-320,-15-16-992,30 0 384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7:07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 2080,'-13'0'667,"13"0"-663,0 0 1,0 0 0,0 0 0,-1 0-1,1 0 1,0 0 0,0 0 0,0 0-1,0 0 1,0 0 0,0 0-1,-1 0 1,1 0 0,0 0 0,0 0-1,0 0 1,0 0 0,0 0 0,0 0-1,0 1 1,-1-1 0,1 0 0,0 0-1,0 0 1,0 0 0,0 0 0,0 0-1,0 0 1,0 1 0,0-1 0,0 0-1,0 0 1,0 0 0,0 0 0,0 0-1,0 1 1,0-1 0,0 0-1,0 0 1,0 0 0,0 0 0,0 0-1,0 0 1,0 1 0,0-1 0,0 0-1,0 0 1,0 0 0,0 0 0,0 0-1,0 0 1,0 1 0,0-1 0,0 21 139,3-11 16,0-5-130,-2-3-6,1 1 0,-1 0-1,0 0 1,0 0 0,0 0-1,0 0 1,0 0 0,-1 0-1,1 0 1,-1 0 0,0 4-1,-1 17 156,0-12-1,1 1-1,0-1 1,1 1-1,3 17 1,1-15 5,-3-11-183,-1-1-1,0 0 1,0 0 0,0 1 0,-1-1 0,1 0-1,0 6 1,-1-7 1,0-1 0,0 1-1,0 0 1,0 0 0,1 0-1,-1-1 1,1 1 0,-1 0 0,1-1-1,0 1 1,0 0 0,-1-1-1,1 1 1,0-1 0,1 1-1,-1-1 1,0 0 0,0 1 0,3 1-1,8 12 56,-11-13-56,0 0 0,-1-1 0,1 1-1,0-1 1,0 1 0,0 0 0,0-1 0,0 1 0,0-1 0,0 0-1,0 1 1,1-1 0,-1 0 0,0 0 0,1 0 0,-1 0 0,1 0-1,-1 0 1,1 0 0,0 0 0,2 0 0,6 4-163,-9-5 153,1 1-1,0 0 0,0 0 1,0 0-1,0 1 0,0-1 1,-1 0-1,1 1 0,-1-1 1,1 1-1,-1-1 0,1 1 1,-1 0-1,0 0 0,0-1 1,0 1-1,2 3 0,-2-3 18,-1-1 0,1 0 0,0 1 0,-1-1 0,1 1 0,-1-1 0,0 1 0,1-1 0,-1 0 0,0 1 0,0-1 0,0 4 0,-10 20 164,9-24-182,0 1 0,0-1 1,0 0-1,0 0 1,0 0-1,-1 0 0,1 0 1,0 0-1,0 0 1,-1-1-1,1 1 0,0 0 1,-1-1-1,1 1 1,-1-1-1,1 1 0,-1-1 1,1 0-1,-1 1 1,-2-1-1,-8 2-33,-1 5-15,12-6 57,-1-1 0,1 1 0,0 0 0,-1 0 0,1-1 0,-1 1 0,1-1 0,-1 0 0,1 1 0,-1-1 0,0 0 0,-1 0 0,1 0 7,-1 0 1,1 1-1,0-1 1,-1 0 0,1 1-1,0-1 1,-1 1 0,1 0-1,0-1 1,0 1 0,-3 2-1,3-2 4,-1 0-1,1 0 1,-1 0 0,0 0-1,1 0 1,-1 0-1,1-1 1,-1 1-1,0-1 1,0 0 0,-3 0-1,-51 0-210,55 0 303,1-1-85,1 0 0,0 0 0,0 0 0,0 0 0,0 0 0,0 1 0,0-1 0,0 0 0,1 0 0,-1 0 0,0 0 0,0 0 0,1 0 0,-1 0 0,1-1 0,12-13 96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7:07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203 187 2656,'-26'13'837,"23"-11"-774,0 0 0,0 0-1,0 0 1,1 0-1,-1 0 1,1 0 0,-1 1-1,1-1 1,-3 5 0,0-1 73,5-6-133,-1 1 1,1-1-1,-1 1 0,1 0 1,0-1-1,-1 1 0,1 0 1,0-1-1,0 1 1,0 0-1,-1-1 0,1 1 1,0 0-1,0-1 0,0 1 1,0 0-1,0 0 1,0-1-1,0 1 0,0 0 1,1 1-1,0 2-13,-2 11-27,1-4 49,0 0 0,0 0 0,3 17 0,8 3 62,-6 0-20,5 0 20,-7-19-55,-2-8-7,-1 0 0,1-1 0,1 1 0,-1 0 1,0-1-1,1 1 0,0-1 0,3 6 0,-3-6-16,0 1-1,0-1 1,0 1-1,-1 0 1,1 0-1,-1 0 1,0 0-1,1 7 1,-1 38-137,-1-30 120,0-19 39,0 1 1,-1 0 0,1 0 0,0 0 0,0-1 0,-1 1 0,1 0 0,-1 0-1,1-1 1,0 1 0,-1 0 0,1-1 0,-1 1 0,0 0 0,1-1 0,-1 1-1,1-1 1,-1 1 0,-1 0 0,-17 9 693,17-8-692,0-2 20,0 1 1,0 0 0,0-1-1,0 0 1,0 1 0,0-1-1,0 0 1,0 0 0,0 0-1,-2 0 1,-6-1 56,2 2-9,0 0 1,0 0 0,-12 4-1,12-3 13,0 0 0,1 0-1,-14 0 1,19-2-80,0 0 1,1 0-1,-1 0 0,0-1 1,1 1-1,-1 0 0,0-1 1,1 1-1,-1-1 0,1 1 1,-1-1-1,1 0 0,-1 0 1,-1-1-1,-5-3 91,2 2-28,5 3-120,1 0 1,0 0-1,-1 0 0,1 0 1,-1 0-1,1 0 0,0 0 1,-1 0-1,1-1 0,-1 1 1,1 0-1,0 0 0,-1 0 1,1-1-1,0 1 0,-1 0 1,1 0-1,0-1 0,0 1 1,-1 0-1,1-1 0,0 1 1,0 0-1,-1-1 0,1 1 1,0 0-1,0-1 0,0 1 1,0 0-1,0-1 0,0 1 1,-1-1-1,1 1 0,0 0 1,0-1-1,0 1 0,0-1 1,0 1-1,0 0 0,1-1 1,-1 1-1,0-1 0,0 1 1,0 0-1,0-1 0,0 1 1,1-1-1,-1 1 0,0 0 1,0-1-1,1 1 0,12-16-1142</inkml:trace>
  <inkml:trace contextRef="#ctx0" brushRef="#br0" timeOffset="1">686 16 4224,'-47'-16'1568,"47"16"-1216,-15 16-96,15-16-128,0 0-128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7:07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78 4064,'-62'47'1504,"62"-47"-1184,-16 47-64,1-16 1696,-1-16-1120,16 16-1120,0-15 96,0 15 544,0-15-160</inkml:trace>
  <inkml:trace contextRef="#ctx0" brushRef="#br0" timeOffset="1">358 0 3072,'-15'0'1120,"15"0"-864,0 16-64,-16-1 32,16 1-160,0-1 32,0 17-32,-15-1 224,30-16-160,-30 17 96,15-17-128,0 1-64,15-1 0,-15-15 576,16 16-320,-16-32-1504,15 16 640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7:08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2496,'13'0'784,"-13"0"-775,1 0 0,-1 0 0,0 0 0,0 0 1,1 0-1,-1 0 0,0 0 0,0 0 0,0 0 0,1 0 0,-1 1 1,0-1-1,0 0 0,0 0 0,1 0 0,-1 0 0,0 0 0,0 0 1,0 1-1,0-1 0,0 0 0,1 0 0,-1 0 0,0 1 0,0-1 1,0 0-1,0 0 0,0 0 0,0 1 0,0-1 0,0 0 0,0 0 1,0 0-1,0 1 0,2 3 30,0-1-1,0 0 0,-1 0 0,0 0 0,0 0 1,0 0-1,0 0 0,0 0 0,0 1 0,-1-1 0,0 4 1,1-5 31,-1 1 1,1-1 0,-1 0 0,1 1 0,0-1 0,0 0 0,0 1 0,0-1-1,0 0 1,1 0 0,-1 0 0,1 0 0,-1 0 0,1 0 0,0 0 0,-1-1-1,1 1 1,2 1 0,18 21 492,-15-13-441,-3-4 11,1 0 0,9 11-1,-13-17-86,0 1-1,1-1 1,-1 1-1,1-1 0,-1 0 1,1 0-1,0 0 1,-1 0-1,1 0 1,0 0-1,0 0 1,0-1-1,0 1 1,-1-1-1,1 1 1,0-1-1,3 0 0,6 1 215,-8-1-202,0 1 0,1-1 0,-1 0-1,0 0 1,0-1 0,0 1 0,0-1-1,1 1 1,2-2 0,10-9 272,-15 11-350,1-1 0,0 1 0,-1-1 0,1 0 0,-1 1 0,0-1 0,1 0 0,-1 0 0,0 0 0,1 0 0,-1 0 0,0-1 0,0 1 0,0 0 0,0 0 0,0-1 0,0 1 0,0-1 0,-1 1 0,1-1 0,0 1 0,-1-1 0,1 1 0,-1-1 0,1-2 0,5-16-505,-4 16 338,0-1 0,0 0-1,0 1 1,1-1 0,0 1 0,0 0-1,0 0 1,5-5 0,5-6-373,-13 14 565,1 0 0,-1 0 0,0 0 1,1 0-1,-1 0 0,0 1 0,1-1 1,-1 0-1,1 0 0,-1 0 0,1 1 0,0-1 1,-1 0-1,1 1 0,0-1 0,-1 1 0,1-1 1,0 1-1,0-1 0,0 1 0,0-1 1,-1 1-1,1 0 0,0-1 0,0 1 0,0 0 1,0 0-1,0 0 0,0-1 0,0 1 0,0 0 1,0 0-1,-1 1 0,1-1 0,0 0 1,0 0-1,0 0 0,0 1 0,0-1 0,0 0 1,0 1-1,-1-1 0,1 1 0,1 0 1,42 27 831,-38-23-691,0-1 1,0 1 0,7 8-1,5 4 148,14 4 506,-1 8-256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7:08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1 576,'0'15'192,"0"-15"-128,16 32-32,-16-17 832,0 1-480,0-1 416,0 1-480,16 15-1504,-16-15 640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34:36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12 1408,'0'-11'488,"0"22"597,0-11-535,0 0 15,0 0-208,0 0-74,0 0-112,0 0-6,0 3 6,0 134 1114,0-134-1279,0 1 0,0-1 0,-1 0 0,0 0 0,1 0 0,-1 0 0,-1 0 1,0 3-1,-4 10 56,5-6-40,-1 0 0,1 0 1,1 0-1,1 17 0,0 2 0,-1 153 90,0-168-85,1 0 0,1 0 0,3 13 0,-2-16-22,-2 1 0,2 21 0,-3 268 155,16-135 75,-16-140-187,-1-10 19,1 1 1,3 20-1,2-13-16,-2-9-9,-1 1 0,1 23-1,-3-16-2,0-9 79,0 1 1,3 24 0,-1-30-59,2 8-7,-1-1 0,1 35 0,-4 580 848,0-452-357,0 227 299,-1-389-802,-4 27 1,1 6-13,9 11 19,0 3 53,-5 170 630,0-229-697,1 1-1,0 0 1,0 0 0,1-1 0,1 7 0,-1-7-20,-1 0 0,1 0-1,-1 0 1,1 10 0,0 14 16,-2-28-28,1 1 0,0-1 0,-1 1 0,1-1 1,0 1-1,0-1 0,-1 1 0,1-1 0,0 0 0,3 3 0,-4-4-3,0 1 0,1-1 0,-1 1-1,0-1 1,1 1 0,-1-1 0,0 1 0,1-1 0,-1 1-1,0-1 1,0 1 0,0 0 0,0-1 0,0 1 0,0-1 0,0 1-1,0 0 1,0-1 0,0 1 0,0-1 0,0 1 0,0 0 0,0-1-1,0 1 1,-1 0 0,1-1-38,-1 11-1474,-2-9 557,2-2 818,0-1-1,0 0 1,1 1 0,-1-1 0,0 1-1,1-1 1,-1 0 0,1 0-1,-1 1 1,1-1 0,-1 0-1,0-1 1,-1-14-1339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7:09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16 3712,'-16'-15'1408,"16"15"-1120,16 0-64,-16 0 96,15 0-224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7:09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3488,'-16'31'1280,"16"-31"-992,0 47-64,0-31 64,0-1-192,16 16 736,-16 1-448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7:10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 2304,'0'0'752,"0"5"-453,0-1-227,-1 0 1,0 1 0,0-1 0,0 0 0,0 0 0,0 0 0,-1-1 0,-3 7 0,4-9-59,1 1 0,-1 0 0,1 0 0,-1-1 1,1 1-1,-1 0 0,1 0 0,0 0 0,0-1 1,0 1-1,0 0 0,0 0 0,1 0 1,-1-1-1,1 4 0,13 26 153,-11-26-152,-1 0 0,1 0 0,-1 1 0,2 7 0,-2 4 27,-2-14-16,1 0 1,-1 0-1,1 1 0,-1-1 1,1 0-1,0 0 0,0 0 1,0 0-1,1 0 0,-1 0 1,1 0-1,0 0 0,0-1 1,2 4-1,6 9 103,-4-6-30,0-1-1,1 0 0,8 9 1,-13-15-64,-1-1-1,1 1 1,-1 0 0,0 0 0,1 0 0,-1 0-1,0 0 1,0 0 0,0 0 0,-1 0 0,1 1 0,0-1-1,-1 0 1,0 0 0,1 1 0,-1-1 0,0 0-1,0 5 1,0-7-35,0 0 0,0 0-1,0 0 1,0 0 0,0 1-1,0-1 1,0 0 0,0 0 0,0 0-1,0 0 1,0 0 0,0 0-1,0 0 1,0 0 0,0 0 0,0 0-1,0 1 1,0-1 0,0 0 0,0 0-1,0 0 1,0 0 0,0 0-1,0 0 1,-1 0 0,1 0 0,0 0-1,0 0 1,0 0 0,0 0-1,0 0 1,0 1 0,0-1 0,0 0-1,0 0 1,0 0 0,0 0-1,0 0 1,0 0 0,-1 0 0,1 0-1,0 0 1,0 0 0,0 0 0,0 0-1,0 0 1,0 0 0,0 0-1,0 0 1,0 0 0,0 0 0,0 0-1,-1 0 1,1 0 0,0 0-1,0 0 1,-8 0-38,0 1 0,1 0-1,-15 5 1,15-4 71,-1-1 0,1 1 0,-14 0 0,11-2 26,9 1-50,-1-1-1,1 0 1,-1 0 0,1 0-1,-1 0 1,1 0-1,0 0 1,-1-1-1,1 1 1,-1 0-1,1-1 1,-3 0-1,3 0-5,1 0 0,-1 0-1,1 1 1,0-1 0,0 0-1,-1 0 1,1 0 0,0 0-1,0 1 1,0-1 0,0 0-1,0 0 1,0-1 0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7:17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1 480,'0'0'165,"0"0"-106,0 0-27,0 0-32,0 0-112,-3 0 165,-23 0 2694,26 0-2742,0 0 1,0 0-1,0 0 1,0 0-1,0 0 1,0 0 0,0 0-1,0 0 1,0 0-1,-1 0 1,1 0-1,0 0 1,0 0-1,0 0 1,0 0-1,0 0 1,0 0-1,0 0 1,0 0-1,0 0 1,0 0-1,-1 0 1,1 0-1,0 0 1,0 0-1,0 0 1,0 0-1,0 0 1,0 0 0,0 1-1,0-1 1,0 0-1,0 0 1,0 0-1,0 0 1,0 0-1,0 0 1,0 0-1,0 0 1,0 0-1,0 0 1,0 0-1,0 1 1,-1-1-1,1 0 1,0 0-1,0 0 1,0 0-1,0 0 1,1 0-1,-1 0 1,0 0-1,0 0 1,0 0 0,0 1-1,0-1 1,0 12 420,-1-8-340,1 0 1,0 0 0,1 0 0,-1 0-1,2 6 1,-1-8-143,0 0 0,1 0 0,-1 1 0,1-1 0,-1 0 0,1 0 0,0 0 0,2 1 0,6 10-18,-8-10 79,0 0 0,0 0 1,0 0-1,0-1 0,1 1 1,-1-1-1,1 1 1,0-1-1,0 0 0,-1 0 1,1 0-1,0 0 0,1-1 1,-1 1-1,0-1 1,0 0-1,1 0 0,3 1 1,5 0 48,1 0 1,-1 0-1,23-1 1,55 6 288,-35-1-233,28-4 36,110-10 0,-131 3-166,65 0-7,5-5 22,214-11 405,-288 16-285,55-3 74,27 8 717,-141 0-883,0 0 0,0 0 0,0 1-1,0-1 1,-1 0 0,1 0 0,0 1-1,0-1 1,0 1 0,0-1 0,-2 2-1,-21 9 95,6-7-67,-1 0 0,0-1-1,-23 1 1,16-1-47,-320 41-275,121-29 260,157-12 14,-80 8-29,0-6-90,21 5 42,20-5 43,50 1 27,-26 1 5,55-9-20,20-2-52,8 4 67,0 0 0,0 0 0,0-1 0,0 1 0,0 0 0,0 0 0,0 0 0,-1-1 0,1 1 0,0 0 0,0 0 0,0-1 0,0 1 0,1 0 0,-1 0 0,0 0 0,0-1 0,0 1 0,0 0 0,0 0 0,0 0 0,0-1 0,0 1 0,0 0 0,0 0 0,1 0 0,-1-1 0,0 1 0,0 0 0,0 0 0,0 0 0,1 0 0,-1-1 0,21-4-155,106-10-74,9 5 91,107-9 51,-195 14 87,195-19 122,-187 21-84,137-12 297,-181 14-310,31-6 151,61 0 0,-96 7-147,19 1 53,-21 3-33,-11 4 19,5-8-58,-1 1 0,0-1 0,1 1 0,-1-1 0,0 1 0,0-1 0,0 0 0,1 1 0,-1-1 0,0 0 0,0 0 0,0 1 0,0-1 0,-1 0 0,-172 26 262,109-24-187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7:21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16 2080,'-16'-16'923,"16"16"-683,0 0 346,0 0-212,0 0-182,0 0-107,-2 16 80,-3-8-16,4-6-98,-1 1-1,1 0 1,-1 0-1,1 0 0,0-1 1,0 1-1,1 0 0,-2 6 1,-24 219 402,22 47 247,6-165-424,2 28 135,23 147-1,-13-105-149,-10-113-116,4 39 20,-9-87-115,-3 21 1,1-16-13,0 9 0,1-5 145,-11 52 1,3-29 56,8-37-153,0-1-1,-1 0 1,0 0 0,-1 0-1,-1-1 1,0 1 0,-8 13-1,-15 19-1536,25-40 522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7:22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0 245 1152,'3'0'363,"0"0"-280,-1 0 176,0 0 0,1 0 0,-1 0-1,0 0 1,0 0 0,0-1 0,0 1 0,0 0 0,2-2 0,0-4 35,-4 5-271,1 1 1,-1-1 0,0 1 0,0 0 0,1-1 0,-1 1-1,0-1 1,1 1 0,-1 0 0,0-1 0,1 1-1,-1 0 1,1 0 0,-1-1 0,0 1 0,1 0-1,-1 0 1,1-1 0,-1 1 0,1 0 0,-1 0-1,1 0 1,-1 0 0,1 0 0,-1 0 0,1 0-1,-1 0 1,1 0 0,-1 0 0,1 0 0,0 0 0,2 0 1,0-1 1,0 1-1,0-1 1,0 0-1,-1 0 1,1 0-1,0 0 1,0 0-1,-1-1 1,1 0-1,3-2 1,-3 2-30,0 0 0,0 0 0,1 0 0,-1 0 0,6-1 0,3 1 67,0 0 0,0 1 0,0 1 0,19 1 0,2 0-133,-8 0 34,-4-1 25,0 0 0,21-4 0,18-6 59,0 5 75,-8-6-1,7 6 124,-57 5-241,152-13 171,-107 14-183,93-4-71,-93-2 48,93-3 172,-47 8-18,141-3 130,-168-2-252,102-3-68,21 0-92,-4 1 284,9-1-43,2 0-107,-132 8 20,137-3 3,-127-2 1,103-3 10,87-7 96,-3-1-14,103 16 84,-229-2-86,-13-6-170,-55 12 32,-30 0 32,138-2 21,3 1 17,-55 10-4,-15 0-9,-12-8-36,0 5-90,13-4 79,-70-3 70,42 1 64,33-9-32,-4 10-103,11 1-12,489-6 168,-447-8-126,56 3 39,-146 10-96,91 3-86,-55-8 179,158-3 132,-193-2-121,117-3-1,-61 3-5,21-16 21,-49 15-34,-51 4-27,92-8-83,0 5 1,10-6-44,-3 6 49,-17-5 96,4 4 15,-90 3-22,47-1 3,-1 8 3,-46-1-15,254 1-51,-181-5 182,334 1 39,660 0-288,-894 8 233,-14 0 31,19-1 55,2 1 13,-1 1-173,-143-5-77,-21-1 11,159 12 161,-159-7-83,126 13-154,-69-16 36,-53 1 62,58 1 22,-100-7-21,0 1 0,0 1 1,47 11-1,-57-9 48,-2-1 23,0-1 0,0 1 1,0-2-1,22 1 1,28-2 367,-52 1-295,-5 0-74,0-1 0,-1 0 0,1 0 0,0 0 0,0 0 0,-1-1 0,1 1 0,7-3 0,1-8 65,-13 11-116,1-1 0,-1 1 0,0-1 0,1 1-1,-1-1 1,0 1 0,0-1 0,1 1 0,-1-1 0,0 1 0,0-1 0,0 0 0,0 1 0,1-1 0,-1 1 0,0-1 0,0 0 0,0 1 0,0-1 0,-1 1 0,1-1 0,0 0 0,0 1 0,0-1-1,-1 0 1,1 1-18,0-5-677,0-8 150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7:23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3552,'0'3'1147,"0"-3"-1121,0 1 0,0-1 1,0 1-1,0 0 1,-1-1-1,1 1 1,0 0-1,0-1 1,-1 1-1,1-1 1,0 1-1,-1-1 1,1 1-1,-1-1 1,1 1-1,-1-1 0,1 1 1,-1-1-1,1 0 1,-1 1-1,0-1 0,1 1 0,-1-1 0,1 0 0,0 0 0,-1 1 0,1-1 0,-1 0 0,1 1 0,0-1 0,-1 1 0,1-1 0,0 0-1,-1 1 1,1-1 0,0 1 0,0-1 0,-1 1 0,1-1 0,0 1 0,0-1 0,0 1 0,0-1 0,0 1 0,0-1 0,0 1 0,0-1 0,0 1-1,0-1 1,0 1 0,0-1 0,0 1 0,0-1 0,0 1 0,0-1 0,1 1 0,-1-1 0,0 1 0,11 12 486,-11-13-478,1 1 0,-1-1 0,0 1 0,1-1 0,-1 1 0,1-1 0,-1 1 0,0-1 0,0 1 0,1 0 0,-1-1 0,0 1 0,0-1 0,0 1 0,0 0 0,0-1 0,0 1 0,0-1 0,0 1 0,0 0 0,1 5 68,1-3-63,0-1 0,0 1 0,0-1 0,0 0 0,1 0 0,-1 0 0,0 0 0,1 0 0,0-1 0,5 3 0,3 2 28,0 2-17,0-1 0,1-1 0,0 0 0,16 5 0,-4-2 9,-15-5-41,0-1 0,17 3-1,-11-4 7,-10-1-14,0-1 0,0 1 0,0 0 1,5 2-1,12 11 18,-8-5-19,19 7-1,-26-14 3,-1 1 0,0-1 0,0 2 0,0-1 0,0 1 0,0 0 0,9 8 0,0-1 115,-5-3 369,-10-8-484,0 1 0,-1-1 0,1 1 0,0-1 0,0 1 0,0-1 0,0 0 0,-1 1 0,1-1 0,0 1 0,0-1 0,-1 0 0,1 1 0,0-1-1,-1 0 1,1 1 0,0-1 0,-1 0 0,1 1 0,-1-1 0,1 0 0,0 0 0,-1 0 0,1 1 0,-1-1 0,1 0 0,-1 0 0,0 0 0,-12 5 122,9 2-107,3-7-20,1 1 0,-1 0 0,0-1 0,1 1 0,-1 0 0,0-1 0,0 1 0,1-1 0,-1 1-1,0-1 1,0 1 0,0-1 0,1 1 0,-1-1 0,0 0 0,0 0 0,0 1 0,-1-1 0,-3 2 6,0 0 0,0 0 0,1 1-1,-1-1 1,1 1 0,0 0 0,0 1 0,-5 4 0,-6 5-2,14-13-13,0 1 0,-1-1 0,1 1 0,0 0 0,0 0 0,0-1 0,0 1 0,1 0 0,-1 0 0,0 0 0,0 0 0,0 0 0,1 0 0,-1 0 0,0 1 0,1-1 0,-1 0 0,1 0 0,0 0 0,-1 1 0,1 1 0,-1-1-1,1 0 1,-1 0 0,0 0-1,0 0 1,1 0 0,-1 0-1,-1 0 1,1 0 0,0 0-1,0-1 1,-3 4 0,-4 2 3,5-4 0,0 0 0,-1 0 0,1 1 0,1-1 0,-4 5 0,4-3 34,0 0 0,-1-1 0,1 1 0,-1-1 0,0 0 0,-1 0 0,1 0 0,-5 4 0,7-7-20,-2 2 82,0 0 1,-1-1 0,1 1 0,0-1-1,-9 4 1,9-4-34,0-1 1,1 1-1,-1 0 0,0 0 0,-4 4 1,5-4-103,0-1 0,0 1 0,1-1 0,-1 0 0,0 1 0,0-1 0,0 0 0,0 0 0,-1 0-1,1-1 1,0 1 0,0 0 0,0-1 0,-1 0 0,1 1 0,0-1 0,-1 0 0,-3 0 0,3 0 221,0 0 260,-7-4-57,10 4-375,0 0 1,-1 0 0,1 0 0,0-1 0,0 1 0,0 0 0,0 0 0,-1 0 0,1 0-1,0-1 1,0 1 0,0 0 0,0 0 0,0-1 0,0 1 0,0 0 0,-1 0 0,1 0 0,0-1-1,0 1 1,0 0 0,0 0 0,0-1 0,0 1 0,0 0 0,0 0 0,0-1 0,0 1-1,0 0 1,1 0 0,-1-1 0,0 1 0,0 0 0,0 0 0,0 0 0,0-1 0,0 1-1,0 0 1,1 0 0,-1 0 0,0-1 0,0 1 0,0 0 0,0 0 0,1 0 0,5-5 214,-5 4-207,0 1 1,-1-1-1,1 1 1,0-1-1,-1 0 1,1 0-1,-1 1 1,1-1-1,-1 0 1,1 0-1,-1 0 0,1 1 1,-1-1-1,0 0 1,1 0-1,-1 0 1,0 0-1,1-1 1,6-22 201,-1 0 0,-1-1 1,-1 1-1,-1-1 1,0-40-1,-3-55 47,0 118-208,3 4-75,8 17-1840,-9-15 864,0 0 0,1 0 0,-1-1 0,6 7 0,8 6-3072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7:25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16 2400,'0'0'779,"0"0"-481,0 0-36,0 0 394,0 0-171,0-3 43,1 3-507,-1 0 0,0 0 0,0-1 0,0 1 0,0 0 0,0 0 0,0-1-1,0 1 1,0 0 0,0 0 0,0-1 0,0 1 0,0 0 0,0 0 0,0 0 0,0-1 0,0 1 0,0 0 0,0 0 0,0-1 0,0 1 0,0 0 0,-1 0 0,1-1 0,0 1 0,0 0 0,0 0 0,0 0 0,0-1 0,-1 1-1,1 0 1,0 0 0,0 0 0,0 0 0,-1 0 0,1-1 0,0 1 0,0 0 0,-1 0 0,-9 8 476,8-5-622,-79 77 936,76-74-777,-1-1 0,1 1 0,1 0 0,-1 0 0,1 1 0,0-1 0,-4 10 0,6-11 1,0 0 0,0 1 0,1-1 0,-1 1 0,2-1 0,-1 1 0,0 0 0,1 10 1,1-14-5,0 0 1,0 0 0,-1 0 0,1 0 0,0 0 0,1 0 0,-1 0 0,0 0 0,1 0 0,-1-1 0,1 1 0,-1 0 0,1-1 0,0 1 0,-1-1 0,1 0 0,0 1 0,0-1 0,0 0 0,0 0 0,0 0 0,0-1 0,1 1 0,2 0 0,4 3 68,-6-3-73,1 0 1,-1 1 0,0-1-1,1 0 1,-1-1-1,1 1 1,0-1-1,-1 1 1,1-1 0,-1 0-1,1 0 1,5-1-1,22-10 203,-13 7-141,-13 4-52,-1-1 0,1-1-1,0 1 1,-1 0 0,1-1 0,-1 0 0,6-3 0,36-26 27,-44 30-68,-1 0 0,0 0 1,0 0-1,1 0 0,-1-1 1,0 1-1,0 0 0,0-1 0,0 1 1,0 0-1,-1-1 0,2-1 1,4-8 19,1 7-21,-7 3-6,1 1 0,-1 0 0,0 0 0,1 0 0,-1-1 0,0 1 0,1 0 0,-1 0 0,0-1 0,1 1 0,-1 0 0,0-1 0,0 1 0,1 0 0,-1-1 0,0 1 0,0 0 0,0-1-1,1 1 1,-1 0 0,0-1 0,0 1 0,0-1 0,0 1 0,0-1 0,0 1 0,0 0 0,0-1 0,0 1 0,0-1 0,0-2-309,0 6-256,0 3 639,0 0 1,0 0-1,1 0 0,-1 0 0,1 0 1,4 11-1,-3-14-24,-1 0 0,1-1 0,-1 1 0,1-1 0,0 1 0,0-1 1,0 0-1,0 0 0,0 0 0,1 0 0,-1 0 0,1 0 0,-1-1 0,1 1 0,0-1 0,-1 0 1,4 2-1,10 1 41,0 0 0,0-1 0,0-1 0,0 0 0,0-1 1,25-2-1,-24 1-1,2 0 21,1-1 0,-1-1 0,1-1 1,24-6-1,5-4 135,-41 11-184,-3 2 16,0-1-1,0 0 1,0 0-1,6-3 1,-9 3-42,0-1 1,1 1 0,-1-1-1,0 1 1,-1-1 0,1 0 0,0 0-1,0 1 1,-1-1 0,3-5-1,-2 5-6,0-1 1,0 0-1,0 0 0,0 0 0,-1-1 0,0 1 0,0 0 0,0-1 0,0 1 1,0 0-1,0-1 0,-1 1 0,0-1 0,0 1 0,0-1 0,0 1 0,0-1 1,-1 1-1,0-1 0,1 1 0,-1-1 0,0 1 0,-1 0 0,1-1 0,-1 1 1,1 0-1,-1 0 0,-3-3 0,-26-51-115,11 23-219,16 21-589,4 13 865,0 0 0,1 0 1,-1 0-1,0-1 0,0 1 1,0 0-1,0 0 1,0 0-1,1 0 0,-1 0 1,0-1-1,0 1 0,0 0 1,1 0-1,-1 0 1,0 0-1,0 0 0,0 0 1,0 0-1,1 0 1,-1 0-1,0 0 0,0 0 1,1 0-1,-1 0 0,0 0 1,0 0-1,0 0 1,1 0-1,-1 0 0,0 0 1,0 0-1,0 0 0,1 0 1,-1 0-1,0 0 1,0 0-1,0 1 0,0-1 1,1 0-1,-1 0 0,0 0 1,0 0-1,0 0 1,0 1-1,1-1 0,14 13-4739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7:26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94 3232,'0'0'1035,"3"0"-614,7 0-170,-7 0 106,-1-2-139,1-1-142,-1-1 86,2 0-1,-1 1 1,0-1 0,1 1-1,6-5 1,-10 21 62,-3-8-134,-1 0-118,1-1-1,-1 1 0,-4 8 1,4-7 39,0 0 0,0 0 1,-9 9-1,9-10 7,-1 0-1,1 0 1,1 0 0,-4 6-1,3-5 14,1-1-1,-1 0 0,0 1 1,-5 3-1,1-1 98,6-7-102,0 1 0,1-1-1,-1 1 1,0-1 0,1 1 0,-1 0 0,1 0 0,0-1-1,0 1 1,-1 0 0,1 0 0,0 0 0,1 1 0,-1-1-1,0 0 1,1 0 0,-1 0 0,0 4 0,4-3 102,-3-3-126,1 1 0,-1-1 0,1 1 0,-1-1 0,1 1 0,0-1 0,-1 1 0,1-1 0,0 0 0,-1 1 0,1-1 0,0 0 0,-1 0 0,1 1 0,0-1 0,0 0 1,-1 0-1,2 0 0,14-5-113,2-2 12,-12 5 79,0 0 9,1 0 0,-1 0 0,1 1 1,0-1-1,-1 1 0,11 0 0,5 2-48,1-1-7,33-3-1,-17-8 35,-21 9 59,0 1 1,33 1-1,-13 1 627,-35-1-589,-1 0 0,1 0-1,0 0 1,0-1 0,0 1 0,3-2-1,0-4 263,-4 2-147,5 0 40,-3 0-76,-2-9 127,-2 11-201,-1 1 1,1-1-1,0 0 1,-1 0-1,0 1 1,1-1-1,-1 0 1,0 1-1,0-1 1,-2-2-1,-1-3 19,2 2-39,1 4-39,1 0 0,0 1 0,0-1 0,-1 0 0,1 1 0,0-1 0,-1 1 0,1-1 0,-1 1-1,1-1 1,-1 1 0,1-1 0,-1 1 0,1-1 0,-1 1 0,1 0 0,-1-1 0,1 1 0,-1 0 0,0-1 0,0 1 0,-4-3 34,0 0 30,0 0-1,0-1 1,1 0 0,-1 0 0,1 0 0,-6-9 0,6 8-50,0 0 0,0 0 0,-1 1 0,1 0 0,-1 0-1,-9-6 1,9 7-12,4 3-10,1 0 1,-1 0-1,0-1 1,1 1-1,-1 0 0,1-1 1,-1 1-1,1-1 1,-1 1-1,0 0 0,1-1 1,0 1-1,-1-1 0,1 1 1,-1-1-1,1 0 1,0 1-1,-1-1 0,1 1 1,0-1-1,-1-1 0,-1-3 17,0 4-4,1-1-1,-1 0 1,0 0 0,0 1 0,1-1-1,-1 1 1,0-1 0,0 1-1,0 0 1,-1 0 0,-2-2 0,-11-6 30,16 9-59,0-1 0,-1 1 0,1 0 0,0-1 1,-1 1-1,1 0 0,0-1 0,-1 1 0,1 0 0,0 0 1,-1-1-1,1 1 0,0 0 0,-1 0 0,1 0 1,-1 0-1,1 0 0,-1 0 0,1-1 0,0 1 1,-1 0-1,1 0 0,-1 0 0,1 0 0,-1 1 0,0-1 1,-3-1-192,-1-6-348,5 7 407,0-1 0,-1 1-1,1-1 1,0 1 0,0 0 0,-1-1-1,1 1 1,0 0 0,0-1-1,-1 1 1,1 0 0,0 0 0,-1-1-1,1 1 1,0 0 0,-1 0-1,1-1 1,0 1 0,-1 0 0,1 0-1,-1 0 1,1 0 0,0 0-1,-1 0 1,1 0 0,-1 0 0,1 0-1,-1 0 1,1 0 0,-1 0-1,-2 0-2664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7:27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1 107 1056,'0'-26'357,"0"26"-354,0 0-1,0 0 0,0-1 1,0 1-1,0 0 1,0 0-1,0 0 0,0 0 1,0 0-1,-1 0 0,1-1 1,0 1-1,0 0 0,0 0 1,0 0-1,0 0 1,0 0-1,0-1 0,0 1 1,0 0-1,0 0 0,0 0 1,0 0-1,1 0 1,-1 0-1,0-1 0,0 1 1,0 0-1,0 0 0,0 0 1,0 0-1,0 0 1,0 0-1,0 0 0,0-1 1,0 1-1,1 0 0,-1 0 1,0 0-1,0 0 0,0 0 1,0 0-1,0 0 1,0 0-1,0 0 0,1 0 1,-1 0-1,0 0 0,0 0 1,0 0-1,0 0 1,0 0-1,1 0 0,9 0 137,-7 0 160,-1-3-70,9-7 59,-6 20 165,1-6-332,-1 0 105,-3 9 78,-2-7-237,0 6 91,0 0 1,0-1-1,2 1 0,-1-1 0,1 1 1,1-1-1,5 13 0,2 7 216,8 42-1,-15-53-205,-2-13-100,0 0 0,0 0 0,1 1 1,0-1-1,0 0 0,4 8 0,2 1-102,22 40 246,-28-52-146,1 0 1,0 0-1,0 0 1,0-1-1,1 1 1,-1-1-1,1 0 1,0 0-1,7 5 1,-3-4-3,-7-3-31,0 0-1,1 0 1,-1 0-1,0 0 0,1 0 1,-1-1-1,1 1 1,-1-1-1,1 1 1,0-1-1,-1 1 0,1-1 1,-1 0-1,1 0 1,0 0-1,-1 0 0,1 0 1,0 0-1,-1 0 1,1 0-1,-1-1 1,1 1-1,2-2 0,-1 0-13,1 0 0,-1-1 1,0 0-1,0 0 0,0 0 0,0 0 0,0 0 0,-1-1 0,3-5 0,12-13 30,9-1-1,-22 17-33,0 0 0,-1-1 0,0 1 0,2-8 0,13-25 22,54-112 379,-38 73-96,-31 71-299,0 0 0,-1 0 0,3-10 0,0-4 23,-2 14-37,-1 1-1,1 0 0,0 0 0,1 0 0,7-10 1,-10 15-10,-1 1 0,0 0 1,1-1-1,-1 1 0,0-1 1,1 0-1,-1 1 0,0-1 1,0 1-1,1-1 0,-1 1 1,0-1-1,0 0 0,0 1 1,0-1-1,0 1 0,0-1 1,0 0-1,0 1 0,0-1 1,0 1-1,0-1 0,0 0 1,-1 1-1,1-2 0,0 2 51,0 16-1946,0-3 682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33:04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30 1472,'13'-13'475,"-12"13"-463,-1 0 1,1-1 0,-1 1 0,1-1-1,-1 1 1,1 0 0,-1-1-1,1 1 1,-1 0 0,1 0 0,0 0-1,-1-1 1,1 1 0,-1 0 0,1 0-1,0 0 1,-1 0 0,1 0 0,-1 0-1,2 0 1,4-1 40,1-3 77,-5 3-116,-1 0-1,0 0 1,0 0 0,0 1-1,1-1 1,-1 0-1,0 1 1,1-1 0,-1 1-1,2-1 1,3 5 276,-4 9 329,-2-10-531,0 0 0,1 0 1,-1-1-1,1 1 0,0 0 0,1 2 1,-1-2-50,0 0 1,0 0 0,0 0 0,-1 0-1,1 0 1,-1 4 0,-8 37 472,5-19-329,-12 49-51,10-53-148,-37 122 160,38-131-115,-6 24 0,6-19 35,1-5-77,2-12 29,1 1 0,0 0 0,-1-1 0,1 1 0,0-1 0,0 1 1,-1 0-1,1-1 0,0 1 0,0 0 0,0-1 0,0 1 0,0 0 0,0-1 0,0 1 0,0 0 1,0-1-1,0 1 0,0-1 0,1 1 0,-1 1 0,2-1-188,0-1 0,-1 1-1,1 0 1,0-1 0,0 0-1,0 1 1,0-1 0,-1 0 0,1 0-1,0 0 1,0 0 0,2 0 0,25 0-1247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34:38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1 608 1408,'0'0'448,"0"0"-267,0 0 22,0 0 421,0 0-123,0 0 123,0 0-160,0 0 128,0 0-181,0 0 63,0 0-106,0 0 123,2 0-198,9 0-154,-9 0-32,-2 0 95,3 0-36,-1 0-138,0 0 0,0-1 0,0 1 0,1-1 0,-1 1 0,0-1 0,0 0 0,0 0 0,3-2 0,18-7 166,54-19-18,157-48-80,-102 37-82,-4 2 95,-75 20-54,84-16 1,-88 23-50,-41 9-15,58-12 102,88-32-1,-125 34 408,0-1-1,38-24 1,-60 31-436,0 1-1,0-1 1,9-11-1,-4 4 3,1-3-29,-10 11-34,-3 5-2,0-1 1,0 1-1,1-1 0,-1 0 0,0 1 1,1-1-1,-1 1 0,1-1 0,-1 0 1,0 1-1,1-1 0,-1 1 0,1 0 1,-1-1-1,1 1 0,0-1 0,-1 1 1,1 0-1,-1-1 0,1 1 0,1 0 1,3-3 10,1-2 7,0 0-1,1 0 1,-2-1 0,1 0-1,8-11 1,-10 6 30,-3 10-49,-1 0 0,0 0-1,1 0 1,-1 0 0,1 0-1,-1 0 1,1 0-1,0 0 1,-1 0 0,1 0-1,0 0 1,0 0 0,-1 0-1,1 0 1,0 1-1,0-1 1,2-1 0,28-13-32,-30 15 26,0-1 1,0 1 0,-1-1 0,1 1-1,0 0 1,0-1 0,0 1 0,-1-1-1,1 0 1,0 1 0,-1-1 0,1 0 0,0 1-1,-1-1 1,1 0 0,-1 0 0,1 1-1,-1-1 1,0 0 0,1 0 0,-1 0-1,0 0 1,1 0 0,-1 0 0,0 0-1,3-10-119,4 6-28,-3 2-40,0-3-467,-4 5 618,1 1-1,-1 0 1,0-1 0,0 1-1,0-1 1,1 1-1,-1 0 1,0 0 0,1-1-1,-1 1 1,0 0 0,0-1-1,1 1 1,-1 0-1,0 0 1,1-1 0,-1 1-1,1 0 1,-1 0 0,0 0-1,1 0 1,-1 0-1,1-1 1,-1 1 0,0 0-1,1 0 1,-1 0 0,1 0-1,-1 0 1,1 0-1,2 0-1850,-3 0 608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7:28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16 896,'0'0'304,"-3"0"-192,3 0-97,-1 0-1,1 0 1,-1 0 0,1 0-1,-1 0 1,1 1 0,-1-1 0,1 0-1,-1 0 1,1 0 0,-1 0-1,1 1 1,-1-1 0,1 0-1,0 0 1,-1 1 0,1-1 0,-1 0-1,1 1 1,0-1 0,-1 0-1,1 1 1,0-1 0,-1 1-1,1 0 1,-1 0 39,1-1-1,-1 1 0,1 0 1,-1-1-1,1 1 1,-1-1-1,0 1 0,1-1 1,-1 1-1,1-1 1,-1 1-1,0-1 0,0 1 1,1-1-1,-1 0 1,0 0-1,0 1 0,0-1 1,1 0-1,-1 0 1,0 0-1,0 0 0,0 0 1,1 0-1,-3 0 1,2 0-18,0 0-1,-1 0 1,1 0 0,0 1 0,-1-1 0,1 0 0,0 1 0,0-1 0,0 1 0,-1 0 0,1-1 0,0 1 0,0 0 0,0-1 0,0 1 0,0 0 0,0 0 0,0 0-1,0 0 1,1 0 0,-1 0 0,-1 2 0,0 1 61,2-3-57,-1 0 0,1-1 0,0 1 0,0 0 0,-1-1 0,1 1 0,0-1 0,-1 1 0,1-1 0,-1 1-1,1-1 1,-1 1 0,1-1 0,-1 1 0,1-1 0,-1 1 0,0-1 0,1 0 0,-1 1 0,1-1 0,-2 0 0,-3 3 174,4-3-174,0 1 0,0 0 1,0-1-1,0 1 1,0 0-1,1 0 1,-1 0-1,0-1 1,0 1-1,1 0 1,-1 0-1,0 0 1,1 0-1,-1 0 1,1 1-1,-1-1 1,1 0-1,-1 2 1,0 19 823,1-22-860,0 3 7,0-1 0,0 1 0,1 0 0,0-1 0,-1 0 0,1 1 0,0-1 0,0 1 0,1-1 0,-1 0 1,0 0-1,1 1 0,-1-1 0,1 0 0,0 0 0,-1-1 0,1 1 0,0 0 0,4 2 0,-3-2-20,1 0-1,-1 0 1,1 0-1,-1 0 0,1 0 1,0-1-1,0 0 1,0 0-1,0 0 1,0 0-1,8 0 0,45-1 309,-55 0-277,0 0 1,0 0-1,0 0 0,0-1 1,0 1-1,0-1 0,0 1 1,0-1-1,0 0 0,0 1 1,0-1-1,0 0 0,-1 0 1,1-1-1,0 1 0,-1 0 0,1 0 1,-1-1-1,1 1 0,-1-1 1,0 0-1,1 1 0,-1-1 1,0 0-1,0 0 0,0 1 1,-1-1-1,1 0 0,0-3 1,0 3-16,0-1 0,-1 1 1,1-1-1,-1 1 1,0-1-1,0 0 0,0 1 1,0-1-1,-1 0 0,1 1 1,-1-1-1,1 1 1,-1-1-1,0 1 0,0-1 1,0 1-1,0 0 1,-1-1-1,1 1 0,-1 0 1,-2-3-1,-40-39 526,43 43-534,1 1 1,0-1-1,-1 1 0,1-1 0,0 1 0,-1-1 0,1 1 0,0-1 0,0 0 0,-1 1 0,1-1 0,0 1 0,0-1 0,0 0 0,0 1 0,0-1 0,0 1 0,0-1 0,0 0 1,0 1-1,0-1 0,0 1 0,0-1 0,1 0 0,-1 0 0,0 1-1,0 0 1,0 0 1,0 0-1,0 0 1,0 0-1,0 0 1,0-1-1,0 1 1,0 0 0,0 0-1,0 0 1,0 0-1,0 0 1,0 0-1,0 0 1,0 0-1,0 0 1,0 0-1,0-1 1,0 1-1,0 0 1,0 0-1,0 0 1,0 0 0,0 0-1,0 0 1,0 0-1,0 0 1,0 0-1,1 0 1,-1 0-1,0 0 1,0 0-1,0-1 1,0 1-1,0 0 1,0 0-1,0 0 1,0 0 0,0 0-1,0 0 1,0 0-1,0 0 1,1 0-1,-1 0 1,0 0-1,0 0 1,0 0-1,0 0 1,0 0-1,0 0 1,0 0-1,0 0 1,0 0-1,0 0 1,1 0 0,-1 0-1,7 0-117,0 1-574,-1-1 1,0-1-1,12-1 0,13-9-1175,0 9-266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7:29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 33 1984,'0'-32'2096,"-2"32"-1483,-7 0-308,5 0-181,0-1-1,-1 1 0,1 1 0,0-1 0,0 0 0,-1 1 1,-3 1-1,2 0-65,-1 1 0,1 0 1,0 0-1,0 0 0,1 0 1,-1 1-1,1 0 0,0 0 1,0 1-1,0 0 0,1-1 1,-1 1-1,1 1 0,0-1 1,-5 11-1,-38 78 673,40-79-612,1 1 0,1 0 0,-4 18 0,2-9-30,7-24-86,-5 15 135,1 0 0,-3 27 0,6-39-81,1 1 0,0 0-1,0-1 1,1 1 0,-1 0-1,1-1 1,0 1 0,0-1-1,1 1 1,-1-1 0,1 1-1,0-1 1,4 7 0,-2-5 238,2 3-547,1 1 0,11 11 0,-16-18 10,1-1 0,0 1 0,0-1 0,0 1 0,0-1 0,1 0 0,-1 0 0,1-1 0,-1 1 0,1-1-1,7 3 1,-1-3-838,0 0-1,14-1 0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7:29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32 1824,'-3'0'587,"-10"0"-134,13 2 128,0 0-532,0 0 1,-1-1-1,1 1 0,0-1 0,-1 1 0,0-1 0,1 1 1,-1-1-1,0 1 0,1-1 0,-2 2 0,1-2-4,0 1-1,0 0 1,0 0 0,0-1-1,0 1 1,1 0 0,-1 0-1,1 0 1,-1 0-1,1 0 1,-1 3 0,2 2 217,-1-5-196,0 0-1,0 0 1,0 0-1,0 0 1,0 0-1,-1 0 0,1 1 1,-1-1-1,0 3 1,-4 3 39,4-7-93,0 0 1,0 1 0,0-1-1,1 1 1,-1-1 0,0 1 0,1-1-1,-1 1 1,1-1 0,-1 1-1,1 0 1,0-1 0,0 3-1,0 2 37,-1-4-33,1-1-1,0 1 1,0 0-1,0-1 1,0 1-1,0 0 1,1-1-1,-1 1 1,0-1-1,1 1 1,0 2-1,10 2 284,-8-1-156,2 1 49,-5-6-178,1 1 0,0-1 0,0 0 0,0 0 0,-1 0 0,1 0 0,0 0-1,0 0 1,0 0 0,-1-1 0,1 1 0,0 0 0,0 0 0,1-1 0,8-3 74,-7 2-83,0 1 0,0 0 0,0 0 0,0 0 0,0 0 0,1 0 0,-1 1 0,6-1 0,-8 1-19,1 0-1,0 0 1,-1-1-1,1 1 1,-1 0-1,1-1 1,0 1 0,-1-1-1,1 0 1,-1 1-1,1-1 1,-1 0-1,2-1 1,5-3-109,-1 2 42,-7 3 74,1 0 0,-1 0-1,1-1 1,-1 1-1,1 0 1,-1 0-1,0 0 1,1-1 0,-1 1-1,1 0 1,-1-1-1,0 1 1,1 0-1,-1-1 1,0 1 0,1 0-1,-1-1 1,0 1-1,1-1 1,-1 1-1,0-1 1,0 1 0,0-1-1,1 1 1,-1-1-1,0 1 1,0-1-1,0 1 1,0-1 0,0 1-1,0-1 1,0 1-1,0-1 1,0 1-1,0-1 1,0 1 0,-1-1-1,1-12-109,0 13 115,0 0 1,1 0-1,-1 0 0,0 0 1,0-1-1,0 1 1,0 0-1,0 0 0,0 0 1,0 0-1,0 0 1,0 0-1,0 0 1,0 0-1,0 0 0,0 0 1,0-1-1,0 1 1,0 0-1,-1 0 0,1 0 1,0 0-1,0 0 1,0 0-1,0 0 0,0 0 1,0 0-1,0 0 1,0 0-1,0 0 0,0-1 1,0 1-1,0 0 1,0 0-1,0 0 1,0 0-1,0 0 0,-1 0 1,1 0-1,0 0 1,0 0-1,0 0 0,0 0 1,0 0-1,0 0 1,0 0-1,0 0 0,0 0 1,0 0-1,-1 0 1,1 0-1,0 0 1,0 0-1,0 0 0,0 0 1,0 0-1,-11 0 109,13 0-82,-1 1 1,0-1-1,0 0 0,1 1 1,-1-1-1,0 1 0,0-1 1,0 1-1,0-1 0,0 1 1,0 0-1,0 0 0,0 0 1,0-1-1,0 1 0,0 0 1,0 0-1,0 0 0,-1 0 1,1 0-1,0 1 0,-1-1 1,1 0-1,0 1 0,0 1 55,1 0-1,0 0 1,0-1 0,0 1-1,0-1 1,0 1-1,0-1 1,5 4-1,-4-4-25,1 1 17,1 1 1,0-1-1,0 0 1,1 0-1,-1-1 1,1 0-1,-1 0 1,1 0-1,0 0 1,-1-1 0,12 1-1,-11-1 28,0 0 0,0 0 0,0 0 0,6 2 0,-8-1-46,0-1-1,0 0 1,0 0-1,0 0 0,0 0 1,0-1-1,0 1 1,0-1-1,0-1 1,8 0-1,-8 0 17,0 0 0,0-1 0,0 0 0,0 1-1,0-1 1,-1-1 0,1 1 0,-1 0 0,1-1 0,-1 0 0,3-3 0,-6 5-64,1 0-1,-1 0 1,0 0 0,0 0 0,1 0 0,-1 0 0,0 0 0,0 0 0,0 0 0,0 0 0,-1 0-1,1 0 1,0 0 0,0 1 0,0-1 0,-1 0 0,1 0 0,-1 0 0,1 0 0,0 0-1,-1 0 1,1 1 0,-1-1 0,0 0 0,1 1 0,-2-2 0,-2-5 23,-1-3 40,4 8-54,0 0 1,0-1-1,0 1 0,0 0 1,-1 0-1,1 0 0,-1 0 1,-1-2-1,1 2 4,0 0 1,0 0-1,1 0 0,-1-1 0,1 1 1,0-1-1,0 1 0,0-1 1,0 1-1,0-1 0,1 0 0,-1 1 1,0-5-1,0-4-574,2-24 0,0 10-2737,-1 10 1021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7:30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4896,'0'16'1824,"0"-16"-1440,31 46-96,0-14 1056,0 14-800,0 17 0,0-1-352,1-15 640,-17 15-448,-15-15 320,-31 15-416,0 32-6912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7:38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1139 2144,'0'1'13,"14"11"603,-13-12-605,-1 0 1,0 1-1,1-1 0,-1 0 1,1 0-1,-1 1 1,0-1-1,1 0 0,-1 0 1,1 0-1,-1 0 0,1 0 1,-1 1-1,1-1 0,-1 0 1,1 0-1,-1 0 1,1 0-1,-1 0 0,1 0 1,-1 0-1,1-1 0,-1 1 1,1 0-1,-1 0 0,1 0 1,-1 0-1,0-1 1,1 1-1,0-1 0,3-2 54,-4 2-60,0 1 1,0 0 0,0 0 0,0 0-1,0 0 1,0 0 0,0-1 0,0 1-1,0 0 1,0 0 0,0 0-1,1 0 1,-1 0 0,0 0 0,0 0-1,0 0 1,0-1 0,0 1-1,0 0 1,0 0 0,1 0 0,-1 0-1,0 0 1,0 0 0,0 0-1,0 0 1,0 0 0,1 0 0,-1 0-1,0 0 1,0 0 0,0 0-1,0 0 1,1 0 0,-1 0 0,0 0-1,0 0 1,0 0 0,0 0 0,0 0-1,0 1 1,1-1 0,-1 0-1,0 0 1,0 0 0,0 0 0,0 0-1,0 0 1,0 0 0,1 1-1,7 3 151,-6-3-69,0 0 0,0-1 0,0 1 0,0-1 1,0 0-1,0 0 0,0 0 0,0 0 0,3 0 0,-3 0-55,0 0 1,0 0-1,0 0 0,1 0 1,-1 0-1,0 0 1,0 1-1,0-1 0,3 2 1,8 8 74,-13-10-72,1 1 0,-1-1 1,1 1-1,-1-1 0,1 0 1,0 1-1,-1-1 1,1 0-1,-1 0 0,1 1 1,0-1-1,-1 0 1,1 0-1,0 0 0,-1 0 1,1 0-1,0 0 1,-1 0-1,1 0 0,0 0 1,-1 0-1,1 0 0,0-1 1,2 1 37,137 0 994,-138 0-1056,-1-1 1,1 1-1,0 0 1,-1 0-1,1-1 1,0 1 0,-1-1-1,1 1 1,-1-1-1,1 0 1,-1 0-1,0 1 1,2-3-1,5-1 52,-3 1-38,-4 3-19,-1 0-1,1 0 1,0-1-1,-1 1 1,1 0-1,0-1 1,-1 1-1,1 0 1,-1-1-1,1 1 1,-1-1-1,1 1 1,-1-1-1,1 1 1,-1-1-1,0 0 1,1 1-1,-1-1 1,0 1-1,1-1 1,-1-1-1,2-3 19,14-23 51,-10 24-59,-1 0 16,-3-9 5,-2 11-41,0-1 0,0 1 0,0 0 0,0-1-1,0 1 1,1 0 0,-1-1 0,1 1 0,0 0-1,-1 0 1,1-1 0,0 1 0,1 0-1,-1 0 1,0 0 0,0 0 0,1 0 0,2-2-1,-3 3 6,0 0 0,1 0 0,-1-1 0,0 1-1,0 0 1,0-1 0,0 1 0,0 0 0,0-1-1,-1 1 1,1-1 0,0 0 0,-1 1 0,1-1-1,-1 1 1,1-1 0,-1 0 0,0 1 0,0-3-1,0 1 20,1-1 0,-1 1 0,1 0 0,-1 0 0,1-1 0,0 1 0,0 0 0,3-5 0,0-2 40,5-14-12,-7 21-63,-1-1 1,1 0-1,-1 0 0,0 0 1,0 0-1,-1 0 1,1-8-1,-1 10 12,0-1 0,0 1-1,1-1 1,-1 0 0,0 1-1,1-1 1,0 1 0,-1-1-1,1 1 1,0-1 0,2-2-1,-2 2 10,1 1-1,-1 0 0,0-1 0,-1 1 0,1-1 0,0 1 0,-1-1 0,1 1 0,-1-1 0,0 0 0,0-3 0,0 3-6,0 0 0,0 0-1,1 0 1,-1 0-1,1 0 1,-1 0-1,1 0 1,0 0 0,0 0-1,1 0 1,-1 1-1,0-1 1,1 0 0,3-3-1,5-16-18,-9 17 29,1 1 0,0 0 0,0 0 1,0 0-1,1 0 0,-1 0 0,5-5 0,-5 6-8,1 0 0,-1 0 0,0 0-1,0 0 1,2-5 0,-2 5-39,0-1 0,0 1 0,0 0 0,0-1-1,4-2 1,7-7-69,-8 9 132,-1 0-1,1-1 0,-1 1 0,0-1 0,5-7 0,22-51 114,-30 62-113,0-1-1,-1 0 0,1 0 0,-1 0 0,0 0 0,0 0 1,1 0-1,-1 0 0,0 0 0,-1-2 0,1-6-12,0 6-41,0 0 1,1 0 0,0 0 0,0 0-1,0 0 1,0 1 0,0-1 0,1 0-1,3-5 1,-4 5 39,0 0 1,-1 0-1,1 0 0,-1 0 0,0 0 1,1 1-1,-2-8 0,0 4-42,1-3-7,2-20-19,-2 28 57,1 0 0,0 0 0,0 0 0,-1 0 0,1 0 0,0 0-1,0 0 1,1 1 0,-1-1 0,0 0 0,3-1 0,0-2-4,-1 0 0,0 0 1,1 0-1,-2 0 0,1 0 0,-1-1 1,1 1-1,-2-1 0,3-8 1,1-1-46,-4 13 45,0 0 1,0 0-1,0 0 0,0 0 0,1 0 0,-1 0 0,0 0 0,1 1 0,2-3 0,9-11 1,-3-6 22,-2-2 20,3 4-17,-6-6-65,-2 18 43,0 0 0,0 0 0,1 1 0,0-1 0,0 1 0,1 0 0,0 1 0,6-7 0,-7 8-1,-1-1 0,1 0 0,-1 0 0,4-6 0,9-13 176,-15 23-174,0 0 0,0 0 0,1 0 0,-1 0 0,0 0 0,0 1 0,0-1 0,1 0 0,-1 1-1,0-1 1,1 1 0,-1-1 0,1 1 0,-1 0 0,0 0 0,1-1 0,1 1 0,2-2-12,37-40 598,-40 40-646,1-1 16,7-7 107,-9 9-69,-1 1-1,1-1 0,-1 1 1,1 0-1,-1-1 0,1 1 1,-1 0-1,1 0 0,-1-1 1,1 1-1,0 0 0,-1 0 1,1 0-1,-1 0 1,1 0-1,0 0 0,-1 0 1,1 0-1,-1 0 0,1 0 1,0 0-1,-1 0 0,1 0 1,-1 0-1,2 1 0,-2-1-7,31 0 29,-28 0-138,-3 0 116,15 0 737,-12 0-608,-3 0-121,1 0 1,-1 0-1,1 0 1,-1 0-1,1 0 1,-1 0 0,1 0-1,-1 0 1,1 0-1,-1 0 1,1 0-1,-1 1 1,0-1-1,1 0 1,-1 0-1,1 1 1,-1-1-1,1 0 1,-1 0 0,0 1-1,1-1 1,-1 0-1,0 1 1,1-1-1,-1 1 1,0-1-1,0 0 1,1 1-1,-1-1 1,0 1-1,0-1 1,0 1 0,1-1-1,-1 1 1,0-1-1,0 1 1,0-1-1,0 1 1,0-1-1,0 1 1,0 0-1,0-1-5,0 0 0,0 0 0,0 0 0,0 0-1,0 0 1,0 0 0,0 1 0,0-1 0,0 0 0,0 0-1,0 0 1,0 0 0,0 0 0,0 0 0,0 0-1,0 0 1,0 0 0,0 0 0,0 1 0,0-1 0,0 0-1,0 0 1,0 0 0,0 0 0,0 0 0,0 0-1,0 0 1,0 0 0,0 0 0,0 0 0,0 0 0,0 0-1,0 0 1,0 0 0,1 1 0,-1-1 0,0 0-1,0 0 1,0 0 0,0 0 0,0 0 0,0 0 0,0 0-1,0 0 1,0 0 0,0 0 0,1 0 0,-1 0 0,0 0-1,0 0 1,0 0 0,0 0 0,0 0 0,0 0-1,0 0 1,0 0 0,11 2-125,-9 9 181,1-6 278,7 5-144,-7-7-230,0-3-26,-2 0 67,1 0-1,0 1 1,0-1 0,-1 1 0,1-1 0,0 1 0,-1 0 0,1-1 0,-1 1-1,1 0 1,0 0 0,-1 0 0,0 1 0,3 1 0,-2-1 146,-2-2-75,3 3-170,0 0 73,-2-1 12,10 21-74,0-10 90,-11-12 3,0-1 0,1 0 0,-1 0 0,0 1-1,1-1 1,-1 0 0,0 1 0,0-1 0,1 0 0,-1 1-1,0-1 1,0 1 0,0-1 0,1 0 0,-1 1 0,0-1-1,0 1 1,0-1 0,0 1 0,0-1 0,0 0-1,0 1 1,0-1 0,0 1 0,0-1 0,0 1 0,1 4 16,5-1 29,-1 0-1,-3 9-83,-2-11 37,0-1 1,1 1-1,-1 0 1,1 0-1,-1-1 1,1 1-1,0 0 0,0-1 1,0 1-1,-1-1 1,2 1-1,-1-1 1,0 1-1,2 1 0,-3-3-1,1 1-1,-1-1 1,0 1-1,1-1 1,-1 1-1,0 0 1,1-1-1,-1 1 1,0 0-1,0-1 1,0 1-1,1-1 1,-1 1-1,0 0 1,0-1-1,0 1 1,0 0-1,0-1 1,0 1-1,0 0 1,-1-1-1,1 1 1,0 0-1,-1 2-8,1-1 11,1-1-1,-1 1 1,0-1-1,0 1 1,1 0-1,-1-1 1,1 1-1,-1-1 1,1 1-1,0-1 1,-1 1-1,3 1 1,-2-1 11,0 0-1,0-1 1,0 1 0,-1 0 0,1-1 0,0 1 0,-1 0 0,1 0-1,-1 0 1,1 0 0,-1 0 0,0 3 0,-1 7 13,1-7-19,-1 0 1,1-1-1,0 1 0,0 0 0,1-1 0,-1 1 0,1 0 0,2 5 0,7 3 41,-10-13-45,1 0 0,-1 1 0,0-1 0,0 0 0,0 0 0,1 1-1,-1-1 1,0 0 0,0 0 0,0 1 0,0-1 0,0 0 0,1 1 0,-1-1-1,0 0 1,0 1 0,0-1 0,0 0 0,0 0 0,0 1 0,0-1 0,0 0-1,0 1 1,0-1 0,0 1 0,0 116 8,2-112 5,9 5-59,-11-9 40,0-1-1,1 1 0,-1-1 1,1 1-1,-1 0 1,0-1-1,0 1 1,1-1-1,-1 1 1,0 0-1,0-1 1,0 1-1,0 0 1,1-1-1,-1 1 1,0 0-1,0-1 1,0 1-1,-1 0 1,1-1-1,0 1 1,0 0-1,0 0 1,-1 1-14,1-1 16,0 0 0,0 0 0,0-1 0,0 1-1,0 0 1,1 0 0,-1-1 0,0 1 0,0 0 0,0-1 0,1 1 0,-1 0 0,0-1 0,1 1 0,-1 0 0,1-1 0,-1 1 0,1-1 0,-1 1 0,1-1 0,-1 1 0,1-1 0,-1 1 0,2 0-1,-2-1 5,1 0 0,-1 1 0,1-1 0,-1 0 0,1 1 0,-1-1 0,0 1-1,1-1 1,-1 0 0,0 1 0,1-1 0,-1 1 0,0-1 0,1 1 0,-1-1-1,0 1 1,0-1 0,0 1 0,0 0 0,1-1 0,-1 1 0,0-1 0,0 2-1,0 1 73,0-1-48,0-1-30,0-1 1,0 1-1,0 0 1,0-1-1,0 1 1,1 0-1,-1-1 1,0 1-1,0-1 1,1 1-1,-1 0 1,0-1-1,1 1 1,-1-1-1,0 1 1,1-1-1,-1 1 0,1-1 1,-1 1-1,1-1 1,-1 0-1,2 1 1,-2-1 4,1 1-1,-1-1 1,1 1-1,-1-1 1,1 0-1,-1 1 1,1-1 0,-1 1-1,0-1 1,1 1-1,-1 0 1,1-1 0,-1 1-1,0-1 1,0 1-1,1-1 1,-1 1-1,0 0 1,0-1 0,0 1-1,0 0 1,0 0-1,0 2 21,0-1-65,1 0 46,-1 1 0,1-1 0,-1 0 1,1 0-1,0 0 0,0 0 0,2 3 0,-2-3 10,0 0 1,0 0-1,0 0 0,0 1 0,0-1 0,0 0 1,-1 0-1,1 3 0,-1-3 3,0 1-107,3 7 22,7-4 37,-5 4 27,6-7-11,-9-3-54,-2 2 44,0 11 191,3-13-128,7 0-26,-10 0-11,0 0 1,0 0-1,0 0 1,0 0-1,1 0 0,-1 0 1,0 0-1,0 0 0,0 0 1,0 0-1,0 0 1,0 0-1,0 0 0,0 0 1,0 0-1,0 0 0,1 0 1,-1 0-1,0 0 1,0 0-1,0 0 0,0 0 1,0 0-1,0 0 0,0 0 1,0 0-1,0 0 1,0 1-1,0-1 0,0 0 1,1 0-1,-1 0 0,0 0 1,0 0-1,0 0 1,0 0-1,0 0 0,0 0 1,0 0-1,0 0 0,0 0 1,0 1-1,0-1 0,0 0 1,0 0-1,0 0 1,0 0-1,0 0 0,0 0 1,0 0-1,0 0 0,0 0 1,0 0-1,0 1 1,0-1-1,0 0 0,2 10-21,9-7-96,-9-3 53,-2 0 80,0 13 101,0-11-74,0-2 15,0 0 92,3 3-65,7 7-122,-7-7-11,-3-3 64,0 0-11,0 0-96,0 0 1,0 0-44,13 0 257,-11 0 10,-2 0 1,0 0-38,0 0 32,3 0-86,10 0-52,-13 3 623,0 7-320,0-7-687,29-3-140,-27 0 577,-2 0-107,0 0 0,0 15 43,3-15 63,7 0-4,-7 0-28,-3 3-74,0 7-21,0-7-134,0-3 129,0 0 266,0 0 0,0 0-32,0 0-107,0 0-170,0 0 63,0 0 172,0 0-44,0 0-100,0 0-6,0 0 64,0 0 16,0 0 5,0 0 16,0 0-42,0 0-102,0 0 70,0 0 197,0 0-101,0 0-203,0 0 42,0 0 118,0 0 16,0 0 32,0 0-32,0 2-85,0 9-11,0-9-27,0-2 59,0 0 107,0 0-22,0 0-31,0 0-49,0 0-149,0 0 96,0 0 213,0 0-58,0 0-123,0 0-64,0 0-192,0 0 171,0 0 330,13 0 64,-11 0-197,-2 0 27,0 0-48,3 0-75,7 0-22,-7 0-20,0 0 4,7 0 17,-7 0-80,-3 0 53,0 0 80,0 0 16,0 0-32,0 0-112,0 0 85,0 0 203,0 0-80,0 0-128,0 3 5,0 7 49,0-7-28,0-3-132,0 0 31,0 0 80,13 0 171,-11 0-506,-2 0 207,0 0 475,0 0-69,0 31-177,3-31-52,10 0 159,-13 3-218,0 7-11,0-7 64,0-3-11,0 0-96,0 0 22,0 2 37,0 9 37,0-11-4,0 0 0,0 0 0,0 0 0,0 0 0,0 0-1,-1 0 1,1 0 0,0 0 0,0 0 0,0 1 0,0-1-1,0 0 1,0 0 0,0 0 0,0 0 0,1 0 0,-1 0 0,0 0-1,0 0 1,0 0 0,0 0 0,0 0 0,0 1 0,0-1-1,0 0 1,0 0 0,0 0 0,0 0 0,0 0 0,0 0-1,0 0 1,0 0 0,0 0 0,0 0 0,0 0 0,1 0 0,-1 0-1,0 0 1,0 0 0,0 0 0,0 0 0,0 0 0,0 0-1,0 0 1,0 0 0,0 0 0,0 0 0,0 0 0,1 0-1,-1 0 1,0 0 0,0 0 0,0 0 0,0 0 0,0 0-1,0 0 1,1 0-3,-1 0 1,1 0-1,-1 0 0,1 0 0,-1 0 0,1 0 0,-1 0 0,1 0 0,-1 0 0,1 1 0,-1-1 1,1 0-1,-1 0 0,0 0 0,1 1 0,-1-1 0,1 0 0,-1 0 0,0 1 0,1-1 0,-1 0 0,1 1 1,-1-1-1,0 1 0,0-1 0,1 0 0,-1 1 0,0-1 0,0 1 0,1-1 0,-1 1 0,0-1 1,0 0-1,0 1 0,0-1 0,0 1 0,0-1 0,0 1 0,0-1 0,0 1 0,0 0 0,0 2-56,0-3 74,0 13 21,0-13-36,0 0 0,0 0 0,0 0 1,0 0-1,0 0 0,0 0 0,0 0 0,0 1 0,0-1 0,0 0 0,0 0 0,0 0 1,0 0-1,0 0 0,0 0 0,0 0 0,0 0 0,0 0 0,0 0 0,0 0 1,0 1-1,0-1 0,0 0 0,0 0 0,0 0 0,0 0 0,1 0 0,-1 0 1,0 0-1,0 0 0,0 0 0,0 0 0,0 0 0,0 0 0,0 0 0,0 0 1,0 0-1,0 1 0,0-1 0,0 0 0,0 0 0,1 0 0,-1 0 0,0 0 1,0 0-1,0 0 0,0 0 0,0 0 0,0 0 0,0 0 0,0 0 0,0 0 1,0 0-1,1 0 0,-1 0 0,0-1 0,10 1 196,-10 0-194,0 0 0,0 0-1,1 0 1,-1 0 0,0 0 0,0 0-1,0 0 1,0 0 0,0 0-1,0 0 1,0 0 0,0 0 0,0 0-1,0 0 1,1 0 0,-1 0-1,0 0 1,0 0 0,0 0 0,0 0-1,0 0 1,0 0 0,0 0-1,0 0 1,0 1 0,0-1 0,0 0-1,0 0 1,1 0 0,-1 0-1,0 0 1,0 0 0,0 0 0,0 0-1,0 0 1,0 0 0,0 0-1,0 0 1,0 0 0,0 1 0,0-1-1,0 0 1,0 0 0,0 0-1,0 0 1,0 0 0,0 0 0,0 0-1,0 0 1,0 0 0,0 0-1,0 1 1,0-1 0,0 0 0,0 0-1,0 0 1,0 2-4,0-1 0,1 1 0,-1 0 0,1 0 0,-1-1 0,1 1 0,0 0-1,-1-1 1,1 1 0,0-1 0,0 1 0,0-1 0,0 0 0,3 3 0,-4-4-10,1 1 1,-1-1-1,0 1 1,1-1-1,-1 1 1,0-1-1,1 1 1,-1 0-1,0-1 1,0 1-1,0-1 1,0 1-1,1-1 1,-1 1-1,0 0 1,0-1-1,0 1 1,0-1-1,0 1 1,0 0-1,-1-1 0,1 1 1,0-1-1,0 1 1,0 0-1,-1 0-8,1 1-40,3 1 96,7 7 22,-7-7 64,-3-3-59,0 0-80,0 0-96,0 0-272,0 0 391,0 1 1,0-1-1,-1 1 1,1-1-1,0 1 1,0-1-1,0 1 1,0-1-1,0 1 1,0-1-1,0 1 1,1-1-1,-1 1 1,0-1-1,0 1 1,0-1-1,0 1 0,1-1 1,-1 1-1,0-1 1,0 0-1,1 1 1,-1-1-1,0 1 1,1-1-1,-1 0 1,0 1-1,1-1 1,-1 0-1,1 1 1,-1-1-1,0 0 1,1 0-1,-1 1 1,1-1-1,-1 0 1,1 0-1,-1 0 1,1 0-1,-1 0 1,1 0-1,-1 0 1,1 1-1,-1-2 1,1 1-1,0 0 1,-1 0-7,0 0 1,0 0-1,0 0 1,0 0-1,0 0 1,1 0-1,-1 0 1,0 0-1,0 0 1,0 0-1,0 0 1,0 0-1,0 0 1,0 0-1,0 0 1,0 0-1,0 0 1,1 0-1,-1 0 1,0 0-1,0 0 1,0 0-1,0 0 1,0 0-1,0 0 1,0 1-1,0-1 1,0 0-1,0 0 1,0 0-1,0 0 1,0 0-1,1 0 1,-1 0-1,0 0 1,0 0-1,0 0 1,0 0-1,0 0 1,0 0-1,0 1 1,0-1-1,0 0 1,0 0-1,0 0 1,0 0-1,0 0 1,0 0-1,0 0 1,0 0-1,0 0 1,0 0-1,0 1 1,0-1-1,0 0 1,0 0-1,0 10-38,0-7-6,0-3 80,2 3 1,9 9-12,-9 1 1,-2-10 69,3 0-48,7 7-112,-7-7 21,10-3 182,-13 0-137,0 0-1,0 0 0,0 0 1,0-1-1,0 1 1,0 0-1,0 0 1,0 0-1,1 0 1,-1 0-1,0 0 1,0 0-1,0 0 1,0 0-1,0 0 1,0 0-1,0 0 1,0 1-1,0-1 1,0 0-1,1 0 1,-1 0-1,0 0 1,0 0-1,0 0 1,0 0-1,0 0 1,0 0-1,0 0 1,0 0-1,0 0 1,0 0-1,0 0 1,0 0-1,0 0 1,0 0-1,0 1 1,0-1-1,0 0 1,1 0-1,-1 0 1,0 0-1,0 0 1,0 0-1,0 0 1,0 0-1,0 0 1,0 0-1,0 1 1,0-1-1,0 0 1,0 0-1,0 0 1,-1 0-1,1 0 1,0 0-1,0 11 63,0-11-63,0 0-1,0 0 1,0 0 0,0 0-1,0 0 1,0 0-1,0 0 1,0 0-1,0 0 1,0 1 0,0-1-1,0 0 1,0 0-1,0 0 1,0 0-1,0 0 1,0 0-1,0 0 1,0 0 0,0 0-1,0 0 1,0 0-1,0 1 1,0-1-1,0 0 1,1 0-1,-1 0 1,0 0 0,0 0-1,0 0 1,0 0-1,0 0 1,0 0-1,0 0 1,0 0 0,0 0-1,0 0 1,0 0-1,0 0 1,0 0-1,1 0 1,-1 0-1,0 0 1,0 0 0,0 0-1,0 0 1,0 0-1,0 0 1,0 0-1,0 0 1,0 0 0,0 0-1,1 0 1,-1 0-1,0 0 1,0 0-1,0 0 0,32 2-111,-30-2 102,0 0 0,0 1 0,0-1 0,-1 1 0,1 0 0,0-1 0,0 1-1,0 0 1,-1 0 0,1 0 0,-1 0 0,3 2 0,-1 0 46,-1-3 11,351 0-208,-350 0 174,0 0 0,-1 0 0,1 0-1,-1 0 1,1 1 0,0-1 0,-1 1 0,1 0-1,-1 0 1,0 0 0,4 2 0,-3-2 27,-1 0 0,0 0 1,1 0-1,-1 0 0,1 0 1,-1-1-1,1 1 0,-1-1 1,1 0-1,-1 0 0,5 0 1,2 0 129,-18 0-1553,4 3-495,-8 10-2427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7:32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 3136,'0'-23'1930,"0"19"-677,0 15-1012,0 205 1903,0-338-2459,0 275 2347,0-153-2072,0 0-1,0 0 1,0 0 0,0 0-1,0 0 1,0 0 0,0 0-1,0 1 1,0-1 0,0 0-1,0 0 1,0 0 0,0 0-1,0 0 1,0 0 0,0 0-1,0 0 1,0 0 0,0 0-1,0 0 1,0 1 0,0-1 0,0 0-1,0 0 1,1 0 0,-1 0-1,0 0 1,0 0 0,0 0-1,0 0 1,0 0 0,0 0-1,0 0 1,0 0 0,0 0-1,0 0 1,0 0 0,0 0-1,0 1 1,1-1 0,-1 0-1,0 0 1,0 0 0,0 0-1,0 0 1,0 0 0,0 0-1,0 0 1,0 0 0,0 0-1,0 0 1,1 0 0,-1 0-1,0 0 1,0-1 0,0 1-1,10 3-2055,-9-2 1860,-1-1 0,1 1 0,-1 0 0,0 0 0,0 0-1,1-1 1,-1 1 0,0 0 0,0 0 0,0 0-1,0 0 1,0 0 0,0 1 0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7:33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48 1728,'-8'0'546,"7"0"-490,2-4 184,-9-8 1499,6 12-1675,-1-1-1,1 1 1,-1 0-1,1 0 1,-1 0-1,1 0 1,-1 1-1,1-1 1,-1 1-1,-3 1 1,3 0 1,0 0 1,1 1 0,-1 0-1,1-1 1,0 1 0,0 0-1,0 0 1,0 0 0,0 0-1,0 0 1,1 1 0,-2 3-1,-26 98 1253,27-98-1191,0 1-46,1 1 0,0-1-1,0 1 1,1 15-1,0-20-56,0-1 0,1 1 0,-1-1-1,1 1 1,0-1 0,0 0 0,0 1 0,0-1-1,1 0 1,-1 0 0,1 0 0,0 0 0,3 5-1,-3-6 21,0 0-1,1-1 0,-1 1 1,0-1-1,1 1 0,-1-1 1,1 0-1,0 0 0,-1 0 1,1 0-1,0-1 1,-1 1-1,1-1 0,0 0 1,0 1-1,0-1 0,-1 0 1,6-1-1,0 1 56,-5-1-82,0 1-1,0-1 1,0 0-1,-1 0 1,1 0-1,-1 0 1,1 0-1,0 0 1,-1-1 0,0 1-1,1-1 1,-1 0-1,0 0 1,0 0-1,0 0 1,0 0-1,0 0 1,-1 0 0,1-1-1,2-3 1,1-4 5,1 0 1,-2 0-1,6-15 0,-9 21-26,0 1-1,-1-1 1,1 1-1,-1-1 0,1 1 1,-1-1-1,0 0 1,-1-4-1,0-2-34,0-12-151,0 16-651,6 18 384,5 17 425,-7-16 147,-3-10-81,1-1 0,-1 0 0,1 0 0,-1 1 0,1-1 0,0 0 0,0 0 0,0 0 0,0 0 0,0 0-1,0 0 1,1 0 0,-1 0 0,3 2 0,1 1 113,22 20 385,-26-24-502,1 0-1,0 1 1,0-1 0,0 0 0,0 0 0,0 0 0,0-1 0,1 1 0,-1 0-1,0-1 1,0 1 0,4-1 0,14-4 149,-9 1-59,7-1 139,-14 3-210,0 1 0,0-1 0,0 0-1,0-1 1,0 1 0,-1-1-1,1 1 1,0-1 0,5-4-1,27-27 118,-25 22-129,-9 9-34,-1 0-1,1 1 1,-1-1 0,1 0-1,-1 0 1,0 0 0,0 0-1,0 0 1,0 0 0,0 0-1,0 0 1,-1-1-1,1 1 1,-1 0 0,1 0-1,-1-1 1,0 1 0,0 0-1,0 0 1,0-1 0,0 1-1,0 0 1,-1-1 0,0-2-1,-3-3-41,1-1 1,-1 1-1,-1 0 0,-9-15 0,4 2-45,1-2 397,5 15-193,3 7-126,0-1-1,0 1 0,0-1 1,0 1-1,0-1 0,1 1 1,-1-1-1,1 1 0,-1-1 1,1 0-1,0 1 0,0-1 1,-1-1-1,1-10-548,0 13 520,0 0-1,0-1 0,0 1 1,0 0-1,0 0 0,0 0 1,0 0-1,0 0 1,0 0-1,0 0 0,0 0 1,0 0-1,0 0 0,0-1 1,0 1-1,0 0 0,0 0 1,0 0-1,0 0 0,0 0 1,0 0-1,0 0 0,0 0 1,0 0-1,0 0 0,1 0 1,-1-1-1,0 1 1,0 0-1,0 0 0,0 0 1,0 0-1,0 0 0,0 0 1,0 0-1,0 0 0,0 0 1,0 0-1,0 0 0,1 0 1,-1 0-1,0 0 0,0 0 1,0 0-1,0 0 1,0 0-1,0 0 0,0 0 1,0 0-1,0 0 0,0 0 1,0 0-1,1 0 0,-1 0 1,0 0-1,0 0 0,16 3-1873,12 10-1520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7:34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16 3072,'-3'3'976,"2"-2"-938,0 0-1,0 1 1,0-1-1,-1 0 1,2 1 0,-1-1-1,0 0 1,0 1 0,0-1-1,1 1 1,-1-1-1,1 1 1,-1 0 0,1-1-1,0 1 1,-1-1 0,1 4-1,0-4 19,0 1-1,0 0 1,-1-1-1,1 1 0,0-1 1,-1 1-1,1 0 1,-1-1-1,0 1 1,1-1-1,-1 1 1,0-1-1,-1 2 1,-3 5 148,-10 23 810,14-29-965,0 1-1,0 0 1,1-1 0,-1 1 0,1 0-1,0-1 1,0 1 0,0 0 0,0-1-1,0 1 1,1 0 0,-1-1 0,3 6-1,-1-6-22,1 0 0,0 1 0,0-1 0,0 0 0,0-1 0,6 4 0,-7-4 6,1 0 7,-1-1 1,1 1 0,0-1-1,0 1 1,0-1-1,-1 0 1,1 0 0,0 0-1,0 0 1,0 0-1,-1-1 1,1 1 0,0-1-1,-1 0 1,1 0-1,0 0 1,-1 0 0,1 0-1,4-4 1,-4 3-27,-1 1-4,0 1 1,0-1-1,0-1 0,0 1 0,-1 0 1,1 0-1,0-1 0,-1 1 1,1-1-1,-1 1 0,1-1 0,-1 1 1,0-1-1,0 0 0,2-3 1,-2 0 29,0 0 1,0 0 0,0 0 0,-1 0-1,1 0 1,-1-7 0,-1 8-43,1-1 1,-1 1 0,1 0-1,-1 0 1,0 0 0,-1 0-1,-2-6 1,-5-14-198,9 23 198,-1-1 0,1 0 1,-1 1-1,0-1 0,1 1 0,-1-1 0,0 1 0,0-1 1,0 1-1,0 0 0,-1-1 0,-1-1 0,1 2-19,0 0 1,0 0-1,0 0 0,-1 0 1,1 1-1,0-1 0,0 1 0,0-1 1,-1 1-1,1 0 0,0 0 0,-3 0 1,-10 0-1916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7:47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810 0 224,'0'0'85,"0"3"-47,0 57 2255,1-60-2274,-1 1 0,0 0 0,0 0 0,0-1 0,-1 1 0,1 0 0,0-1 0,0 1 0,0 0 0,0-1 0,-1 1 0,1-1 0,0 1 0,0 0 0,-1-1 0,1 1 0,-1-1 0,1 1 0,0-1 0,-1 1 0,1-1 0,-1 1 0,1-1 0,-1 1 0,0-1 0,0 1-10,1-1 1,-1 1-1,0-1 1,1 0-1,-1 1 1,1-1-1,0 1 1,-1-1-1,1 1 1,-1-1 0,1 1-1,0 0 1,-1-1-1,1 1 1,0-1-1,0 1 1,-1 0-1,1-1 1,0 1-1,0 0 1,0-1-1,0 1 1,0 0-1,0-1 1,0 2-1,0 0 2,0 1 1,0-1-1,0 1 0,0-1 1,0 1-1,0-1 0,-1 0 0,1 1 1,-1-1-1,0 0 0,0 1 0,0-1 1,0 0-1,0 0 0,0 0 0,0 0 1,-3 3-1,3-4-1,1-1 1,0 1-1,-1-1 1,1 1-1,0-1 1,-1 1-1,1 0 1,0-1-1,0 1 1,-1 0-1,1-1 1,0 1-1,0 0 1,0-1-1,0 1 1,0 0-1,0-1 1,0 1-1,0 0 1,0-1-1,0 1 1,0 0-1,1 0 1,-1 1 20,0-1-28,0 0 1,0-1 0,0 1 0,0 0-1,0-1 1,0 1 0,0 0 0,0-1 0,0 1-1,-1 0 1,1-1 0,0 1 0,0 0 0,-1-1-1,1 1 1,0-1 0,-1 1 0,1-1 0,-1 1-1,1-1 1,-1 1 0,1-1 0,-1 1-1,1-1 1,-1 1 0,0-1 8,0 1 1,1-1-1,-1 0 1,1 1-1,-1-1 1,1 1-1,-1-1 0,1 1 1,0-1-1,-1 1 1,1 0-1,-1-1 0,1 1 1,0-1-1,0 1 1,-1 0-1,1-1 1,0 1-1,0 0 0,0-1 1,0 1-1,0 0 1,0-1-1,0 1 0,0 0 1,0 44 339,-3-40-64,2-4-222,0-1-36,0 1 0,0 0-1,0-1 1,0 1 0,0 0 0,0 0 0,0-1-1,1 1 1,-1 0 0,0 0 0,1 0-1,-2 2 1,1 2 203,1-4-224,0-1 0,0 1 0,0-1 0,0 0 0,0 1 0,0-1 0,0 0 0,0 1 0,0-1 0,-1 1 0,1-1 0,0 0 0,0 1 0,0-1 0,0 0 0,-1 1 0,1-1 0,0 0 0,0 1 0,-1-1 0,1 0 0,0 1 0,-1-1 0,1 0 0,0 0 0,-1 1 0,1-1 0,0 0 0,-1 0 0,1 0 0,0 0 0,-1 0 0,1 1 0,-1-1 0,1 0 0,0 0 0,-1 0 0,1 0 0,-1 0 0,1 0 0,0 0 0,-1 0 0,0-1 0,-1 1 82,2 0-32,0 3 42,0 10 64,-3-13-90,-7 0 5,7 0 16,3 0 176,0 0-37,-3 3 10,-7 7-117,7-7-117,1-3 31,-9 0-4,-4 0 52,10 2-31,-6 9 64,11-11-122,-1 0 0,1 1 0,-1-1 0,1 1 0,-1-1-1,1 0 1,-1 1 0,1-1 0,-1 0 0,1 0 0,-1 0 0,1 1 0,-1-1 0,0 0 0,1 0 0,-1 0 0,1 0 0,-1 0 0,0 0 0,0 0 0,-5 1-32,-2 4-4,7-4 31,-1-1 0,1 1-1,0 0 1,-1 0-1,1 0 1,-1-1 0,0 1-1,1-1 1,-1 1 0,1-1-1,-1 0 1,0 1-1,-1-1 1,2 0 6,1 0 0,-1 0 0,0 0 1,1 0-1,-1 0 0,1 0 0,-1 0 0,0 0 0,1 0 0,-1 0 0,1 0 0,-1 1 0,0-1 1,1 0-1,-1 0 0,1 1 0,-1-1 0,1 0 0,-1 1 0,1-1 0,-1 1 0,1-1 0,-1 1 1,1-1-1,0 1 0,-1 0 0,0 0 1,1-1 1,0 1 0,-1 0-1,1-1 1,-1 1 0,0-1-1,1 1 1,-1-1-1,1 1 1,-1-1 0,0 0-1,1 1 1,-1-1 0,0 0-1,1 1 1,-1-1 0,0 0-1,0 0 1,1 0-1,-1 1 1,0-1 0,0 0-1,1 0 1,-1 0 0,0 0-1,-1-1 1,-7 1-10,-19-1 126,27 1-113,-1 0-1,1 0 1,-1 0-1,0 0 1,1 0-1,-1 0 1,1 1-1,-1-1 0,1 1 1,-1-1-1,-1 2 1,-1 4 1,0-1-66,-9-3-116,-106-2 728,114 2-532,3 0-6,0 0 1,0-1 0,0 0-1,-1 0 1,1 0-1,0 0 1,0 0-1,0 0 1,-1 0 0,1 0-1,-1-1 1,1 0-1,0 1 1,-1-1 0,1 0-1,-1 0 1,-3-1-1,3 2 20,0-1-1,0 0 1,-1 1-1,1 0 0,0-1 1,0 1-1,0 1 0,0-1 1,0 0-1,-3 2 0,2-1 8,2-1-14,1 0 0,-1 0 0,0-1 0,0 1 0,1-1 0,-1 0 0,0 1 0,0-1 0,0 0 0,1 0 0,-1 0 0,0 0 0,0 0 0,-2-1 0,-4 0 43,-88 1 237,-54 0 955,147 0-1242,3 0-65,0 0 59,0 0 187,0 0-113,3 0-170,10 0 6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5:35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0 1248,'-1'0'12,"0"0"0,1 0 1,-1 0-1,0 0 0,1 1 0,-1-1 0,0 0 1,1 0-1,-1 0 0,0 1 0,1-1 1,-1 0-1,0 1 0,1-1 0,-1 0 0,1 1 1,-1-1-1,1 1 0,-1-1 0,1 1 1,-1-1-1,1 1 0,0 0 0,-1-1 0,1 1 1,0-1-1,-1 1 0,1 0 0,0-1 1,0 1-1,-1 0 0,1-1 0,0 1 0,0 0 1,0-1-1,0 1 0,0 0 0,0 0 1,0-1-1,0 2 0,-1 9 26,-4 7 248,2 0 1,0 0 0,1 0 0,1 1 0,2 19 0,-1-21-147,0 365 2665,0-382-2796,0 0 0,0 0-1,0 0 1,0 0 0,0 0-1,0 0 1,0 0 0,0 0-1,0 0 1,0 1 0,0-1 0,0 0-1,0 0 1,0 0 0,0 0-1,0 0 1,0 0 0,0 0-1,0 0 1,0 0 0,0 0 0,0 0-1,0 1 1,0-1 0,-1 0-1,1 0 1,0 0 0,0 0-1,0 0 1,0 0 0,0 0 0,0 0-1,0 0 1,0 0 0,0 0-1,0 0 1,0 0 0,0 0-1,0 0 1,-1 0 0,1 0 0,0 0-1,0 0 1,0 0 0,0 0-1,0 0 1,0 0 0,0 0 0,0 0-1,0 0 1,0 0 0,-1 0-1,1 0 1,0 0 0,0 0-1,0 0 1,-10 0 503,10 0-507,-1 0 1,1 0-1,0 0 0,0 0 1,0 0-1,0 0 0,0 0 1,0 0-1,0 0 0,0 0 1,0 0-1,0 0 0,-1 0 1,1 0-1,0 0 0,0 0 1,0 0-1,0 0 0,0 0 1,0 0-1,0 0 0,0 0 1,0 0-1,0 0 0,0 0 1,-1 0-1,1 0 0,0 0 1,0 0-1,0 0 0,0 0 1,0 0-1,0 0 0,0 0 1,0-1-1,0 1 0,0 0 1,0 0-1,0 0 0,0 0 1,0 0-1,0 0 0,0 0 1,0 0-1,0 0 0,0 0 1,0 0-1,0-1 0,0 1 1,0 0-1,0 0 0,0 0 1,0 0-1,0 0 0,0 0 1,0 0-1,0-12 147,-1 7-141,1 1 0,0 0-1,0 0 1,1-1 0,-1 1 0,1 0 0,0 0 0,0 0 0,0 0-1,0-1 1,1 2 0,0-1 0,0 0 0,3-4 0,-3 4 3,1 0 0,0 1 1,0 0-1,0-1 0,0 1 0,0 0 1,1 0-1,5-3 0,2 0-299,24-8-1,-18 7-205,-14 5 442,0 1-1,0 0 1,1 0-1,-1 0 0,1 0 1,-1 0-1,1 0 1,-1 1-1,1 0 0,-1 0 1,1 0-1,-1 0 1,1 0-1,0 1 0,-1 0 1,0 0-1,1 0 1,-1 0-1,7 3 0,5 3-33,-4-2 65,-1 0-1,16 12 1,5 9 2,-25-22 7,-2-2 7,-1 0 0,0 1-1,0-1 1,0 0 0,0 1 0,0 0 0,-1 0-1,1 0 1,-1 0 0,0 0 0,1 0 0,2 7-1,6 16 460,-7-18-311,-3-7-130,-1-1-1,0 0 1,0 1 0,0-1-1,1 0 1,-1 1 0,0-1-1,0 1 1,0-1 0,0 1-1,0-1 1,1 0 0,-1 1-1,0-1 1,0 1-1,0-1 1,0 1 0,0-1-1,-1 0 1,1 1 0,0-1-1,0 1 1,0-1 0,0 1-1,-1 0 1,-10 4 334,6-4-248,-1 1-4,1-1 0,-1 0 0,0 0-1,1 0 1,-1-1 0,-10 0 0,-38-8 201,36 5-195,-32-7 40,34 8-98,-59-12 180,62 11-151,11 3-62,0 0 1,-1-1-1,1 1 0,-1-1 0,1 0 1,0 0-1,0 0 0,-1 0 1,1 0-1,0 0 0,-4-3 0,6 4-18,0 0 0,0 0 0,0-1-1,0 1 1,0 0 0,-1 0 0,1 0-1,0 0 1,0 0 0,0 0 0,0 0 0,0 0-1,0 0 1,0 0 0,0 0 0,0-1-1,0 1 1,0 0 0,-1 0 0,1 0-1,0 0 1,0 0 0,0 0 0,0 0-1,0-1 1,0 1 0,0 0 0,0 0-1,0 0 1,0 0 0,0 0 0,0 0-1,0 0 1,0-1 0,0 1 0,0 0 0,0 0-1,0 0 1,1 0 0,-1 0 0,0 0-1,0 0 1,0-1 0,0 1 0,0 0-1,0 0 1,0 0 0,0 0 0,0 0-1,0 0 1,0 0 0,1 0 0,-1 0-1,0 0 1,0 0 0,0-1 0,13-9-939,3 7-2720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34:39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3488,'0'0'1115,"0"2"-673,0 11 742,2-13-715,120 0 753,-111 1-1220,-1 0 0,0 0 1,0 1-1,12 3 0,11 3-61,-28-6 86,-1-1 1,0 0 0,1 1 0,-1 0-1,0 0 1,0 0 0,0 0 0,-1 0-1,1 1 1,-1 0 0,1 0 0,-1 0-1,0 0 1,0 0 0,0 1-1,0 0 1,-1-1 0,1 1 0,2 7-1,-4-9 25,0 0 0,0 0-1,-1-1 1,1 1-1,-1 0 1,0 0 0,1 0-1,-1 0 1,0 0 0,0 0-1,0 0 1,0 0-1,0 0 1,-1 0 0,1 0-1,-1-1 1,1 1-1,-2 3 1,-1 0-10,1 0 1,-2 0-1,1 0 0,-6 6 1,3-3 39,-15 21 25,-5-9-86,23-16-17,1 0 1,-1 0-1,0 0 1,1 0-1,-3 5 1,5-9-5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5:38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266 328 896,'16'0'496,"-16"-3"-368,0 2-54,1-1-1,-1 0 1,0 0-1,0 0 1,1 0 0,-2 0-1,1 0 1,0 0-1,0 0 1,-1 0 0,1 0-1,-1 0 1,1 0-1,-2-2 1,-8-9 54,8 8-102,1 5-21,1-1 0,0 1 0,0-1 0,-1 0 0,1 1 0,0-1 1,-1 1-1,1-1 0,-1 0 0,1 1 0,-1-1 0,1 1 0,-1 0 0,1-1 1,-1 1-1,1-1 0,-1 1 0,0 0 0,1-1 0,-1 1 0,0 0 0,-4-3 6,-14-9 8,17 10 2,-1 0 1,1 1-1,0-1 1,-1 1-1,1-1 1,-1 1-1,1 0 1,-1 0-1,1 0 1,-1 0-1,0 1 1,0-1-1,1 1 1,-1 0-1,-5 0 1,1 0 52,1 1 0,0 0 0,-1 1 1,1-1-1,0 1 0,0 1 0,0-1 0,0 1 0,0 0 1,-6 5-1,-2 1 146,2 0 1,-23 22-1,30-26-165,0 0 0,1 0 1,0 1-1,-5 8 0,2-2 0,5-10-26,0 1 1,0 0-1,1-1 1,-1 1-1,1 0 0,0 0 1,0 0-1,0 0 1,0 0-1,0 1 1,1-1-1,-1 0 1,1 0-1,0 0 0,0 1 1,0 3-1,0 3 201,0-10-211,1 1-1,-1 0 1,0 0-1,0 0 1,0 0-1,0 0 0,1 0 1,-1 0-1,0-1 1,1 1-1,-1 0 1,1 0-1,-1-1 0,1 1 1,-1 0-1,1 0 1,0-1-1,-1 1 1,1-1-1,1 2 1,0-1 4,0 0 1,0 1 0,1-1 0,-1 0 0,1 0 0,4 1 0,1 0 0,0-1 0,-1 0 0,12 0 0,46-1 221,-58 0-273,-1-1-1,1 0 0,-1 0 1,1 0-1,9-4 0,0 1-204,-3 1 87,-11 3 95,1 0-1,-1-1 1,0 1-1,1-1 1,-1 0 0,0 0-1,0 0 1,0 0-1,0 0 1,0 0-1,0 0 1,0 0 0,0-1-1,2-1 1,24-26-413,-27 29 453,-1-1 0,0 1 0,1-1 0,-1 1 0,0-1 0,1 1 0,-1-1 0,0 0 0,0 1 0,1-1 0,-1 1 0,0-1 0,0 1 0,0-1 0,0 0-1,0 1 1,0-1 0,0 1 0,0-1 0,0 0 0,0 1 0,0-1 0,0 1 0,-1-1 0,1 0 0,0 0-11,0 1 19,0 0 1,0 0 0,0 0-1,0 0 1,0 0-1,0 0 1,0 0 0,0 0-1,0 0 1,0 0 0,0-1-1,0 1 1,0 0 0,0 0-1,0 0 1,0 0 0,0 0-1,0 0 1,0 0 0,0 0-1,0 0 1,0 0 0,0 0-1,0-1 1,0 1 0,0 0-1,0 0 1,0 0 0,0 0-1,-1 0 1,1 0 0,0 0-1,0 0 1,0 0 0,0 0-1,0 0 1,0 0 0,0 0-1,0 0 1,0 0 0,0 0-1,0 0 1,0 0 0,-1 0-1,1 0 1,0 0 0,0 0-1,0 0 1,0 0 0,0 0-1,0 0 1,0 0 0,0 0-1,0 0 1,0 0 0,-1 0-1,-24 2-179,24-2 181,1 0-1,0 0 0,0 1 0,-1-1 0,1 0 0,0 0 0,0 0 0,0 1 0,-1-1 0,1 0 1,0 0-1,0 1 0,0-1 0,0 0 0,-1 0 0,1 1 0,0-1 0,0 0 0,0 0 0,0 1 1,0-1-1,0 0 0,0 1 0,0-1 0,0 0 0,0 1 0,0-1 0,0 0 0,0 0 1,0 1-1,0-1 0,1 5 26,0-1 11,0 0 0,0-1 0,0 0 0,1 1 1,-1-1-1,1 0 0,0 0 0,0 1 0,0-1 1,0-1-1,1 1 0,-1 0 0,1-1 0,0 1 1,-1-1-1,1 0 0,0 0 0,1 0 0,5 3 1,17 0 369,-11 1-167,-12-5-166,0 1 0,1-1 0,-1 0 0,1-1 0,-1 1-1,1 0 1,-1-1 0,4 0 0,1 0-14,-1-1-1,0 0 0,0 0 1,0-1-1,12-4 1,-14 4-62,4-1 54,-1 0 0,1-1 0,-1-1 0,14-9 0,-16 10-22,-3 1 3,-1 1 1,1 0-1,-1-1 0,0 1 1,0-1-1,0 1 1,-1-1-1,1 0 0,-1 0 1,1 0-1,-1 0 0,2-6 1,5-10-67,-6 16 6,0 1-1,-1-1 1,1 1-1,-1-1 1,1 0-1,-1 1 1,0-1-1,0 0 1,0 0-1,-1 0 1,1 0-1,-1 0 0,1 0 1,-1-5-1,0 8 25,0 0-1,0 0 1,0 0-1,0 0 0,0 0 1,0 0-1,0-1 1,0 1-1,0 0 0,0 0 1,0 0-1,0 0 0,0 0 1,0 0-1,0 0 1,0 0-1,0 0 0,0 0 1,0-1-1,0 1 1,0 0-1,0 0 0,0 0 1,0 0-1,0 0 0,0 0 1,0 0-1,0 0 1,0 0-1,0 0 0,0 0 1,0 0-1,0 0 1,0 0-1,1-1 0,-1 1 1,0 0-1,0 0 1,0 0-1,0 0 0,0 0 1,0 0-1,0 0 0,0 0 1,0 0-1,0 0 1,1 0-1,-1 0 0,0 0 1,0 0-1,0 0 1,0 0-1,0 0 0,0 0 1,0 0-1,0 0 0,11 0-127,-11 0 136,0 0 0,0 0 0,0 0 0,0 0 0,0 0 0,0 0-1,0 0 1,1 0 0,-1 0 0,0 0 0,0 0 0,0 0 0,0 0 0,0 0 0,0 0 0,0 0-1,0 0 1,0 0 0,0 0 0,0 0 0,1 0 0,-1 0 0,0 1 0,0-1 0,0 0 0,0 0-1,0 0 1,0 0 0,0 0 0,0 0 0,0 0 0,0 0 0,0 0 0,0 0 0,0 0 0,0 0-1,0 0 1,0 0 0,1 1 0,-1-1 0,0 0 0,0 0 0,0 0 0,0 0 0,0 0 0,0 0-1,0 0 1,0 0 0,0 0 0,0 0 0,0 1 0,0-1 0,0 0 0,0 0 0,-1 0 0,1 0-1,0 5 30,0-1 0,0 1-1,1 0 1,-1-1-1,1 1 1,0-1-1,0 1 1,0-1-1,1 1 1,0-1 0,2 6-1,2 21 161,9-2 448,-4-24-160,-7 1-249,-1-1-20,10-3 275,-12-2-476,-1 0-1,1 0 1,-1 0-1,1 0 1,-1 0-1,1 0 1,-1 0-1,1 0 1,-1 0-1,1-1 1,-1 1-1,1 0 1,-1 0-1,0 0 1,1-1-1,-1 1 1,1 0-1,-1 0 1,0-1 0,1 1-1,-1 0 1,1-1-1,-1 1 1,0-1-1,0 1 1,1 0-1,-1-1 1,0 1-1,0-1 1,1 1-1,-1-1 1,0 1-1,0 0 1,0-1-1,0 1 1,0-1-1,0 1 1,0-1-1,0 1 1,0-1 0,0 0-1,3-4-233,9-14-435,-10 15 439,0 0 0,0 0 0,0 1-1,6-8 1,-1 4 42,-6 5 145,1 0 0,0 0 0,0 1 0,-1-1 0,1 0 0,0 1 0,1-1 0,-1 1-1,0 0 1,0-1 0,0 1 0,5-1 0,34-3-564,-19 1 378,-10 1 182,0 1-1,-1 1 1,1 0 0,0 0-1,16 2 1,-6 2 46,94 7-55,201-10 307,-164-13 299,-144 12-520,19-2 188,29-8 0,-46 9-157,3-2 39,-13 4-101,-1 0-1,0 0 1,1-1 0,-1 1 0,0 0 0,1 0 0,-1-1-1,0 1 1,1 0 0,-1-1 0,0 1 0,0-1 0,1 1 0,-1 0-1,0-1 1,0 1 0,0-1 0,1 1 0,-1-1 0,0 1 0,0 0-1,0-1 1,0 1 0,0-1 0,0 0 0,-1-2 65,-6 1-36,-6-1-44,1 0-1,-1 1 1,-18-1 0,-45 1-247,-18 2-221,91 0 434,-1-1 1,1 1 0,-1 1-1,1-1 1,-1 0-1,1 1 1,-1 0 0,1 0-1,0 0 1,-1 0 0,1 0-1,0 1 1,0-1-1,0 1 1,0 0 0,0 0-1,0 0 1,1 0 0,-1 1-1,1-1 1,-1 1-1,1-1 1,0 1 0,0 0-1,-3 6 1,3-6 8,0-1 1,0 1 0,1 0-1,-1 0 1,1-1-1,0 1 1,0 0-1,0 0 1,-1 6 0,2-7 61,0 0 0,0-1 0,0 1 0,1 0 0,-1 0 1,1-1-1,-1 1 0,1 0 0,0-1 0,-1 1 0,1-1 1,0 1-1,0-1 0,0 1 0,0-1 0,1 0 0,-1 0 1,2 2-1,-1-1 19,0 0 1,0-1-1,1 1 1,-1-1-1,0 1 1,1-1-1,0 0 1,-1 0-1,1 0 1,0 0-1,-1-1 1,1 1-1,4 0 1,4-1 71,0 1 0,13-2 0,-3 0 63,-9 0-82,1 0-1,-1-1 0,0 0 0,0 0 0,0-2 0,0 1 0,18-10 1,-20 9-57,-6 3-27,-1-1 0,1 0 0,0 0 0,-1 0 0,1 0 0,-1 0 0,0-1 0,0 0-1,0 0 1,0 0 0,0 0 0,-1 0 0,1 0 0,2-6 0,-3 4 2,0 0 0,0 0 1,0 0-1,0 0 0,-1-1 0,0 1 1,0-1-1,-1 1 0,0-9 0,-1-2-6,-1 0-1,0 0 1,-2 0-1,0 0 1,0 1-1,-8-17 1,8 23-52,1-1 1,1 0 0,-2-13-1,3 17-20,0 1 0,0-1-1,0 0 1,-1 1 0,0-1-1,0 1 1,0-1 0,-5-6-1,-2-5-224,9 17 263,0-1 1,1 0-1,-1 0 0,0 0 1,0 0-1,0 1 0,0-1 1,1 0-1,-1 0 0,0 0 1,1 1-1,-1-1 0,1-1 1,2-3-52,0-1-15,-3 5 86,0 1 1,0-1 0,0 1-1,1-1 1,-1 1 0,0-1-1,0 1 1,1-1 0,-1 1-1,0 0 1,0-1 0,1 1-1,-1-1 1,1 1 0,-1 0 0,0-1-1,1 1 1,-1 0 0,1 0-1,-1-1 1,1 1 0,-1 0-1,0 0 1,1 0 0,-1 0-1,1-1 1,-1 1 0,1 0 0,-1 0-1,1 0 1,-1 0 0,1 0-1,-1 0 1,1 0 0,-1 0-1,1 1 1,0-1 0,0 0 4,1 0 0,-1 0 1,0 1-1,0-1 0,1 0 1,-1 1-1,0-1 0,0 1 0,0-1 1,0 1-1,0 0 0,1-1 1,-1 1-1,0 0 0,0 0 0,-1 0 1,1 0-1,0 0 0,0 0 1,0 0-1,-1 0 0,1 0 1,0 0-1,-1 0 0,2 3 0,2 3 28,5 8 83,-1 0-1,0 0 1,-2 0-1,8 23 1,3 10 239,-13-38-264,-1 0 1,-1 0-1,2 13 1,-3-13 48,1 0 0,0-1 0,0 1 0,1-1 0,6 12 0,-7-15 42,0 0 1,0 0 0,2 8 0,-3-10-375,-1 0 0,1 0-1,0-1 1,1 1 0,-1-1 0,1 1 0,-1-1 0,1 1 0,0-1 0,0 0 0,4 4 0,9 8-1451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6:23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1152,'2'-11'760,"-1"11"-714,-1 0 0,0 0 0,0 0-1,0 0 1,1 0 0,-1 0 0,0 0 0,0 0-1,0 0 1,1 0 0,-1 0 0,0 0 0,0 0-1,0 0 1,1 0 0,-1 1 0,0-1-1,0 0 1,0 0 0,0 0 0,1 0 0,-1 0-1,0 0 1,0 1 0,0-1 0,0 0 0,0 0-1,0 0 1,0 0 0,1 1 0,-1-1-1,0 0 1,1 2 31,0 0 1,0 0-1,0-1 0,0 1 0,-1 0 0,1 0 0,-1 0 0,1 0 1,-1 0-1,1 3 0,-1-2-38,0 0 0,0 0-1,1 0 1,-1 0 0,1 0 0,0-1 0,1 5 0,6 20 258,-6 9 31,-1 47 0,-2-35-46,1 69 124,3 186 164,7-110-378,-7 141 115,-3-230-144,0 2-31,-3 194 221,-2-184-256,-3 126-45,0-21 180,1-19 235,7 455-974,0-610-2495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6:23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0 170 3232,'3'2'1035,"0"0"-981,0 0 1,-1 0-1,1 0 1,0-1-1,1 1 1,-1-1 0,0 0-1,0 0 1,0 0-1,5 0 1,-3 0-37,-1 0 0,1 0 0,-1 1 1,0 0-1,9 4 0,-8-4-24,-1 1 0,1-1 0,0 0-1,1 0 1,-1 0 0,0-1 0,1 1 0,-1-2 0,0 1 0,1 0 0,-1-1 0,1 0 0,-1 0 0,8-2-1,15 1 14,86 2 127,167-4 697,-128-8-490,17 9-85,24-1 155,-128 0-309,330-7 36,-270 10-154,278-2-91,-279-2 76,342-5-327,504-7 662,-946 15-288,275-11 181,45 7-58,-7-6 15,13 6-47,-6-5 42,-184 6-101,351-10 219,-177 1-139,-178 9-70,325-11 76,-335 8-90,534-17 40,-299 14 20,-302 7-64,112-2 40,-102 0-35,-23 0 23,75 5 0,-74 5 28,80 3 86,-113-9-263,-18 0-184,0 1 0,0 1 0,0 0 0,0 1 0,0 1 0,17 5 0,-18-6-1293,-14-2-1428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6:25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1 1152,'0'0'363,"0"0"-214,0 0 64,0 0 395,0 0-160,0 2-37,0 0-370,-1 0 1,1-1-1,0 1 1,-1-1-1,1 1 1,-1-1-1,1 1 1,-1-1-1,0 1 0,1-1 1,-2 2-1,1-1 10,0-1 0,0 1 0,0 0 0,0-1 0,0 1 0,0 0 0,1 0 0,-1 0 0,1 0 0,0 0 0,-1 3 0,1-3-7,0-1 0,0 1 0,-1 0 0,1 0 0,-1 0 0,1 0 0,-1 0 0,0-1 0,1 1 0,-1 0 1,0 0-1,0-1 0,-2 3 0,-21 20 172,19-20-151,-1 1 0,1 0 0,-7 10 1,-4 9 93,1-14 113,8-2-165,1-1 0,1 2-1,-6 8 1,9-12-55,2-4-49,-1 0-1,1-1 1,0 1-1,0 0 1,-1-1 0,1 1-1,-1-1 1,1 1-1,0-1 1,-1 1 0,1-1-1,-1 1 1,1-1-1,-1 1 1,1-1 0,-1 0-1,0 1 1,1-1-1,-1 0 1,1 1 0,-2-1-1,-3 3-20,-8 7-52,10-5-15,3-3 78,0 0 0,0 0 0,0-1 0,0 1 0,0 0 0,0 0 0,1 0 0,-1-1 0,1 1 0,-1 0 0,1-1 0,-1 1 0,1 0 0,1 1 0,-1-3 4,-1 1 0,1-1 0,0 0-1,-1 1 1,1-1 0,0 0 0,-1 0-1,1 0 1,0 1 0,-1-1 0,1 0-1,0 0 1,0 0 0,-1 0 0,1 0-1,0 0 1,0-1 0,-1 1 0,2 0-1,9-1-18,-2 1 47,0-1-1,0 0 0,0 0 1,0-1-1,0 0 0,12-4 1,-17 5-1,1-1 0,-1 2 1,1-1-1,-1 0 0,1 1 0,-1 0 1,1 0-1,4 1 0,-4 0-9,-1-1 0,1 0 1,-1 0-1,0 0 0,9-2 0,-5-1 14,0 0-1,12-7 1,4 0 98,-20 8-11,0 1 0,0-1-1,-1 1 1,1-1-1,-1 0 1,1 0 0,-1-1-1,0 1 1,0-1-1,6-5 1,-6 4 74,-3 4-182,0 0-1,0 0 1,0 0 0,0 0 0,1 0 0,-1 0 0,0 0 0,0 0-1,0 0 1,0 0 0,0 0 0,0 0 0,0 0 0,0-1 0,0 1-1,0 0 1,1 0 0,-1 0 0,0 0 0,0 0 0,0 0 0,0 0 0,0 0-1,0-1 1,0 1 0,0 0 0,0 0 0,0 0 0,0 0 0,0 0-1,0 0 1,0-1 0,0 1 0,0 0 0,0 0 0,0 0 0,0 0-1,0 0 1,0 0 0,0 0 0,-1-1 0,1 1 0,0 0 0,0 0-1,0 0 1,0 0 0,0 0 0,0 0 0,0 0 0,0 0 0,0 0-1,0 0 1,-1-1 0,1 1 0,0 0 0,0 0 0,-10-16 531,10 14-487,-1 0 0,-1 0 0,1 0 0,0 0 0,0 0 0,-1 0 0,1 0 0,-1 0-1,1 0 1,-1 0 0,-3-1 0,-5-2 93,8 5-138,1 0 1,0-1 0,0 1-1,0-1 1,0 1 0,0-1 0,0 1-1,0-1 1,0 0 0,0 0-1,0 1 1,0-1 0,1 0-1,-1 0 1,0 0 0,0 0-1,0-1 1,-4-9 13,-6-7-143,11 18 117,0-1-1,-1 1 1,1 0 0,0-1 0,0 1 0,-1 0-1,1-1 1,-1 1 0,1 0 0,0 0 0,-1 0 0,1-1-1,0 1 1,-1 0 0,1 0 0,-1 0 0,1 0 0,-1 0-1,1 0 1,0 0 0,-1-1 0,1 1 0,-1 1 0,1-1-1,-1 0 1,0 0 0,-3-1-26,1-10-17,3 11 49,0 0-1,0 0 1,0 0 0,0 0-1,0 0 1,0 0 0,0 0-1,0 0 1,0 0 0,0 0-1,0-1 1,0 1 0,0 0-1,0 0 1,0 0 0,0 0-1,0 0 1,0 0-1,0 0 1,0 0 0,0 0-1,0 0 1,0-1 0,0 1-1,0 0 1,0 0 0,0 0-1,0 0 1,0 0 0,0 0-1,0 0 1,1 0 0,-1 0-1,0 0 1,0 0 0,0 0-1,0 0 1,0 0 0,0 0-1,0 0 1,0 0 0,0 0-1,0 0 1,0 0 0,1 0-1,-1 0 1,0 0-1,0 0 1,0 0 0,0 0-1,0 0 1,0 0 0,0 0-1,0 0 1,0 0 0,1 0-1,-1 0-16,0 0 0,1 0 0,-1 0 0,1 0 0,-1 0 0,1 0 0,-1 0 0,0 0 1,1 0-1,-1 0 0,1-1 0,-1 1 0,0 0 0,1 0 0,-1 0 0,0 0 0,1-1 0,-1 1 0,0 0 0,1 0 0,-1-1 0,0 1 0,1 0 0,-1-1 0,0 1 0,0 0 0,1-1 0,-1 1 0,0 0 0,0-1 0,5-6-790,-4 6 749,0 1-1,-1 0 1,1-1-1,0 1 0,0 0 1,0 0-1,-1-1 1,1 1-1,0 0 1,0 0-1,0 0 1,0 0-1,1 0 1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6:28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18 265 1152,'-13'-13'363,"13"12"-352,-1 1 1,1-1 0,0 1-1,-1-1 1,1 1 0,0-1-1,-1 0 1,1 1 0,0-1 0,0 1-1,0-1 1,-1 0 0,1 1-1,0-1 1,0 0 0,0 1-1,0-1 1,0 0 0,0 1 0,0-1-1,1 0 1,-1 1 0,0-2-1,1 0 93,-2-1 30,1 1 14,-1 0 0,1 0 0,0 1-1,0-1 1,0 0 0,0 0 0,0 0 0,0 0 0,0 0-1,1 0 1,-1 1 0,1-1 0,-1 0 0,2-3 0,9-5 118,-11 9-250,1 1 0,-1-1-1,1 1 1,-1 0 0,1-1-1,-1 1 1,1 0 0,0 0 0,-1-1-1,1 1 1,0 0 0,-1 0-1,1 0 1,0 0 0,-1 0-1,1 0 1,0 0 0,-1 0 0,1 0-1,0 0 1,-1 0 0,1 0-1,0 1 1,2-1 50,-1 0-35,-1 0 0,1 1 0,0-1-1,0 0 1,0 1 0,0-1 0,-1 1 0,1 0 0,0-1 0,-1 1 0,1 0 0,0 0 0,-1 0 0,1 0-1,-1 1 1,3 1 0,0 3 76,1 0-1,0 0 1,3 6-1,4 6 63,-4-6-63,0 0 1,0 0 0,-1 1-1,6 14 1,-10-19-76,1 0-1,1-1 1,-1 1-1,1-1 1,8 9 0,-7-8-16,0 0 1,0 0-1,4 10 0,-8-14 55,1 1 0,-1-1-1,1 0 1,0 0-1,0 0 1,1-1 0,-1 1-1,1-1 1,0 1-1,-1-1 1,1 0 0,1-1-1,6 5 1,-8-6 5,0 0-1,0 0 1,0 0 0,0 0-1,1-1 1,-1 1 0,0-1 0,0 0-1,0 0 1,1 0 0,-1 0 0,0-1-1,0 1 1,0-1 0,1 0 0,-1 1-1,0-2 1,0 1 0,0 0 0,0-1-1,4-2 1,-2 1 6,0-1 0,-1 1 0,0-1 0,1 1 0,-1-1 0,-1 0 0,1-1 0,-1 1 0,1-1 0,2-6 0,16-18 13,-14 20-78,-1-1 1,0 0-1,6-12 1,8-29 111,-14 32-61,15-28-1,-20 43-58,9-14 48,-1-1 0,13-36 0,-20 46-46,0 0 0,1 1-1,0-1 1,0 1 0,10-14 0,14-33 150,-25 50-176,-3 5 10,0 0 97,0 0-16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6:29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17 1664,'-13'-13'528,"12"13"-513,1-1-1,-1 1 1,1-1-1,-1 1 1,1 0 0,-1-1-1,0 1 1,1 0-1,-1 0 1,1 0 0,-1-1-1,0 1 1,1 0 0,-1 0-1,0 0 1,1 0-1,-1 0 1,0 0 0,1 0-1,-1 0 1,0 0 0,1 1-1,-2-1 1,0 0 109,1 0-90,1 0 0,-1 0 0,1 0 0,-1 0 0,1 0 0,-1 0 0,1 0 0,-1 0 0,1 0 0,-1 0 0,1 0 0,-1 0 0,1 0 0,-1 1 0,1-1 1,0 0-1,-1 0 0,1 0 0,-1 1 0,1-1 0,-1 0 0,1 1 0,0-1 0,-1 0 0,1 1 0,0-1 0,-1 0 0,1 1 0,0-1 0,0 1 0,-1 0 0,-3 5 375,-9 0 333,8-3-584,0 0 1,1 0 0,-1 1 0,1 0 0,0 0 0,-4 6 0,-2 0 184,7-6-226,-1-1-1,1 1 0,0 0 1,-4 7-1,-9 14 99,2 1 1,1 0-1,2 1 1,-11 33-1,12-22-39,5-26-159,1 1 1,1-1-1,1 1 0,-1-1 0,2 1 0,0 0 0,0-1 1,3 21-1,2-13 82,2 1 1,12 29-1,-15-43-33,1 0-1,0 0 0,0-1 1,0 1-1,1-1 0,0 0 1,10 10-1,-9-10-43,0-1-1,0 0 1,0 0-1,1-1 0,0 0 1,-1 0-1,12 4 1,1 1-807,12 6-95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6:29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65 1664,'-13'-26'528,"13"26"-523,-1-1-1,1 1 1,0 0 0,0 0-1,0 0 1,0 0 0,0 0 0,-1-1-1,1 1 1,0 0 0,0 0-1,0 0 1,0-1 0,0 1 0,0 0-1,0 0 1,0 0 0,0-1-1,0 1 1,0 0 0,0 0 0,0 0-1,0-1 1,0 1 0,0 0-1,0 0 1,0 0 0,0-1 0,0 1-1,0 0 1,0 0 0,0 0-1,0-1 1,0 1 0,1 0 0,-1 0-1,0 0 1,0 0 0,0-1-1,0 1 1,0 0 0,1 0 0,9-11 219,-9 11-189,-1 0 0,0 0 0,1-1 1,-1 1-1,0 0 0,0-1 1,1 1-1,-1 0 0,0-1 0,0 1 1,1 0-1,-1-1 0,0 1 1,0-1-1,0 1 0,0 0 0,0-1 1,0 1-1,1-1 0,-1 1 1,0 0-1,0-1 0,0 1 1,0-1-1,0 1 0,-1-1 0,2-4 143,0 4-140,0 1 0,-1 0 0,1-1 0,0 1 0,-1 0 0,1-1 0,0 1 0,-1 0 0,1 0 0,0-1 0,0 1 0,-1 0 0,1 0 0,0 0 0,0 0 0,0 0 0,-1 0 0,1 0 0,0 0 0,0 0 0,-1 1 0,1-1 0,1 1 0,18 8 338,-15-6-410,6 2 106,-10-5-62,1 1 1,-1-1-1,1 1 0,-1 0 0,0-1 0,1 1 0,-1 0 0,0 0 0,0 0 0,0 0 1,1 0-1,-1 0 0,0 1 0,0-1 0,1 2 0,-1-1 8,3 3 63,-1-1 0,0 1-1,0 0 1,0 1 0,-1-1 0,1 0-1,-1 1 1,0-1 0,-1 1-1,1 0 1,0 9 0,-2 0 67,1-8-79,-1-1-1,0 0 1,-1 1-1,1-1 1,-3 7 0,-7 8 117,7-8-71,2-11-96,1 0 1,-1 1 0,1-1-1,-1 0 1,0 0 0,0 0-1,0 1 1,0-1 0,0 0-1,0 0 1,-1-1-1,1 1 1,-2 2 0,-57 56 1,59-60-28,1 1-1,0-1 1,-1 1-1,1-1 1,0 1-1,-1 0 1,1-1 0,0 1-1,0 0 1,-1-1-1,1 1 1,0 0-1,0-1 1,0 1 0,0 0-1,0-1 1,0 1-1,0 0 1,0-1-1,0 1 1,0 0 0,0-1-1,1 1 1,-1 2-7,0-2 19,0-1-1,0 1 1,0-1-1,0 1 1,0 0 0,0-1-1,0 1 1,0-1-1,0 1 1,1-1-1,-1 1 1,0 0 0,0-1-1,0 1 1,1-1-1,-1 1 1,0-1-1,1 1 1,-1-1 0,0 1-1,1-1 1,-1 1-1,1-1 1,-1 0-1,1 1 1,17 1 255,-8-2-159,19 0 134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6:29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16 156 3328,'-15'-15'1216,"15"15"-928,15 0-96,-15 0 512,16 0-416,0 0 256,-1 0-320,1 0 0,-1 0-128,1 0 160,15 0-160,0 0-3552,0 0 1888</inkml:trace>
  <inkml:trace contextRef="#ctx0" brushRef="#br0" timeOffset="1">297 32 2304,'15'-16'864,"-15"16"-672,47-15-32,-31 15 864,15 0-576,0 0 32,0 0-288,0 0 224,16 0-224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6:30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2304,'0'0'864,"0"0"-672,16 16-32,-1-16 384,16 0-320,0 0-32,1 0-96,-1 0 128,0 0-128,0 0 192,16-16-192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6:30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62 3808,'0'-9'1722,"0"24"-1115,0 25-56,0 51 281,0-88-814,0 0 1,0 0-1,0 0 1,1 0-1,-1 0 1,1 0-1,0 0 1,0 0-1,0-1 1,0 1-1,0 0 1,0-1-1,1 1 1,0-1-1,-1 1 1,1-1-1,0 1 1,0-1-1,3 2 1,1 1 6,1-1 1,-1-1 0,1 1-1,0-1 1,0 0-1,10 2 1,-15-3-7,1-1 0,0 0 1,-1-1-1,1 1 0,0 0 0,0-1 0,-1 0 1,1 0-1,0 1 0,0-2 0,0 1 0,0 0 1,-1 0-1,1-1 0,0 0 0,0 1 0,-1-1 1,1 0-1,4-3 0,53-27 312,-58 29-320,-1 1 1,1 0-1,-1-1 1,1 1 0,-1-1-1,1 0 1,-1 0-1,0 1 1,0-1-1,0 0 1,0 0-1,0 0 1,-1 0 0,1 0-1,0 0 1,-1 0-1,0 0 1,1 0-1,-1 0 1,0-1-1,0 1 1,0-2 0,1-11 63,1 5-39,-1 7-21,0 0 0,-1 0-1,1 1 1,-1-1-1,1 0 1,-1 0-1,0 0 1,0 0 0,0 1-1,-1-1 1,1 0-1,-1 0 1,1 0-1,-1 1 1,0-1 0,0 0-1,-3-4 1,-3-9 33,0 0 0,-7-25 0,12 37-48,1-1 0,-1 1 0,1-1 0,-5-5 0,5 8-68,0 1-1,1-1 1,-1 1 0,0-1-1,1 1 1,-1-1-1,1 0 1,-1 1 0,1-1-1,0-3 1,0 3-1115,2 4-184,11 11-483</inkml:trace>
  <inkml:trace contextRef="#ctx0" brushRef="#br0" timeOffset="1">499 264 4640,'-16'16'1728,"16"-16"-1344,-15 31-96,15 0-96,-16-15-160,16-1 128,-16 17-96,1-1-32,-1 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34:40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1263 483 2400,'0'0'779,"0"0"-481,0 0-47,0 0 357,0 0-160,0 0 53,0-2-165,0 0-262,0 0 1,-1 1-1,1-1 0,-1 0 1,1 1-1,-1-1 0,0 0 1,0 1-1,1-1 0,-1 1 1,0-1-1,0 1 0,0 0 0,-3-3 1,4 4-69,0-1 1,-1 1-1,1 0 1,0 0 0,0 0-1,-1-1 1,1 1-1,0 0 1,0 0-1,-1 0 1,1 0 0,0-1-1,-1 1 1,1 0-1,0 0 1,0 0-1,-1 0 1,1 0 0,0 0-1,-1 0 1,1 0-1,0 0 1,-1 0-1,1 0 1,-1 0-1,-20 0 346,11-2-85,6 0-221,-1-1 9,-1 1-1,1 0 1,-1 0-1,0 0 1,-11-1-1,-160-41 389,-119-18-464,191 32 136,-16-3 148,85 27-218,3 0-3,-51-15-1,10-4-51,-83-41-1,153 64-5,0-1-1,0 1 0,0-1 1,1 1-1,0-1 1,-1 0-1,1-1 1,0 1-1,0 0 1,-3-5-1,-16-19-228,21 26 226,0 0 7,-1 0 0,1-1 0,0 1 0,0 0 0,0 0 0,0-1 0,0 1 1,0-1-1,0 1 0,-1-3 0,1-29-286,1 22 170,0 10 123,0 0-1,0 0 0,0 1 1,0-1-1,0 0 0,0 0 0,0 0 1,0 0-1,0 1 0,1-1 1,-1 0-1,0 0 0,1-1 0,0 2-26,0-1 0,0 1 0,-1 0 0,1-1 0,0 1 0,0 0 0,0 0 0,0-1 0,-1 1 0,1 0 0,0 0 0,0 0 0,1 0 0,14 0-1802,0 0 490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6:31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48 157 2912,'0'0'923,"0"-3"-550,0 3-317,0 0 1,1-1-1,-1 1 1,0 0-1,0 0 1,0-1-1,0 1 0,0 0 1,0 0-1,0-1 1,0 1-1,0 0 1,0 0-1,0 0 1,0-1-1,0 1 0,0 0 1,0 0-1,-1-1 1,1 1-1,0 0 1,0 0-1,0-1 1,0 1-1,0 0 0,0 0 1,-1 0-1,1-1 1,0 1-1,0 0 1,0 0-1,-1 0 1,1 0-1,0 0 0,0-1 1,0 1-1,-1 0 1,1 0-1,0 0 1,0 0-1,-1 0 1,1 0-1,-1 0 0,0 1 0,1 0 0,-1-1 0,0 1 0,1 0 0,-1-1 0,1 1 0,-1 0 0,1 0 0,-1 0 0,1-1 0,-1 1 0,1 0 0,0 0-1,-1 1 1,-4 19-9,3-13 11,0-1-1,0 0 1,-5 10 0,4-9-50,0 0 0,1-1 0,-1 1 0,2 1 0,-1-1 0,1 0 0,0 0 0,1 1 0,1 12 0,-2-19 18,1 1-1,0 0 1,1 0 0,-1 0 0,0-1 0,1 1-1,-1 0 1,1-1 0,0 1 0,0 0 0,0-1 0,1 1-1,-1-1 1,0 1 0,1-1 0,0 0 0,-1 0-1,1 1 1,0-1 0,0 0 0,0-1 0,0 1-1,1 0 1,3 2 0,-1-2 16,-1 0 0,0 0-1,1 0 1,-1 0 0,1-1 0,0 0 0,5 1-1,8 2 137,-6 0-93,7 0 6,1-8 2,-9 0-47,9 0 11,-17 4-49,1 0 0,-1-1 0,0 1 0,0-1 0,0 0 0,0 0 0,0 0 1,0 0-1,0-1 0,-1 1 0,1-1 0,0 1 0,-1-1 0,1 0 0,-1 0 0,0 0 0,1-1 0,-1 1 0,3-5 0,1-2 12,-3 5-29,1 0 1,-2 0-1,1 0 0,0-1 1,-1 1-1,0-1 0,0 0 0,2-8 1,-4 7-168,0-1-190,0 14 65,3-1-19,11 7 279,21 15 0,-29-23 94,1 0 1,0-1 0,0 0-1,0 0 1,0-1 0,10 3-1,-15-5-30,0 0 0,1-1 0,0 0 0,-1 1 0,1-1 0,-1 0 0,1 0 0,-1-1 0,1 1-1,-1 0 1,1-1 0,3-1 0,-1 0 40,1-1-1,-1 0 1,10-7 0,-2 1 87,-10 7-120,0 0 0,-1 0 0,1 0 0,-1 0 0,1 0 0,-1 0 0,0-1 1,0 1-1,0-1 0,0 1 0,0-1 0,0 0 0,-1 0 0,1 0 0,-1 0 0,0 0 0,0 0 0,0 0 0,0 0 0,-1 0 0,1-6 0,-1 6 0,-1-1 0,0 1 0,0-1 0,0 0 0,0 1 0,0 0 0,-1-1-1,-3-5 1,-8-21 101,9 16-85,-10-24 74,9 29-105,-1 0 0,-8-11 1,-8-12-180,11 14 90,4 9-498,1-1 0,1 0 0,-7-16 0,9 8-772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6:31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5216,'16'16'1952,"-16"-16"-1536,31 47-96,-16-1 672,17 1-608,-17 15 256,16 1-352,-15 15 608,-16 0-512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6:33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 1664,'16'-16'608,"-1"16"-480,1 0-32,-16 0 800,15 0-512,1-15-160,-16 15-128,15-16 32,1 16-64,0 0 256,-16 0-192,15 0-2656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6:34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0 312 992,'0'-16'352,"0"16"-256</inkml:trace>
  <inkml:trace contextRef="#ctx0" brushRef="#br0" timeOffset="1">390 16 2656,'16'0'960,"-16"0"-736,0-16-64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6:34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0 593 3136,'0'-15'1184,"0"15"-928,16-16-64,-1 0-192,-15 16-32,16 0-32,-16-15 0,15 15-1568,1 0 896</inkml:trace>
  <inkml:trace contextRef="#ctx0" brushRef="#br0" timeOffset="1">281 188 736,'31'-31'256,"-31"31"-192,31 0 0,-16-16-320,17 16 128</inkml:trace>
  <inkml:trace contextRef="#ctx0" brushRef="#br0" timeOffset="2">748 48 2080,'16'-16'768,"-16"16"-608,0 0-32,0-15 416,15 15-320,1-16 128,15 16-224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6:34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3712,'31'0'1408,"-31"0"-1120,46-16-64,-14 16 320,-17 0-352,16-15-96,1 15-32,-17 0 352,16 0-224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6:35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3232,'0'0'1035,"5"0"-614,50 0 304,-52 0-658,0 0 1,1 0-1,-1 1 0,0-1 1,0 1-1,0 0 0,0 0 1,6 3-1,6 1 186,48 0 381,-32 6-431,-6-6 69,-10-1-474,22 6-1,-31-8-151,-1 1 0,0-1 0,0 1 0,0 0 0,0 0 0,-1 0 0,8 8 0,-7-7 45,0-1 0,0 1 0,0-1 0,0 0 0,0 0 0,7 2 0,-7-4 280,-1 1 0,1 1 0,-1-1 0,1 1 1,6 5-1,-11-7 46,1-1 0,-1 0 0,1 1-1,-1-1 1,1 0 0,-1 1 0,1-1 0,-1 0 0,1 1-1,-1-1 1,1 0 0,0 0 0,-1 0 0,1 0 0,-1 1 0,1-1-1,0 0 1,-1 0 0,1 0 0,0 0 0,5 0 120,2 5 167,-7-4-246,1 0 1,-1 0-1,0 0 0,1-1 0,-1 1 1,1 0-1,0-1 0,-1 1 0,1-1 1,-1 1-1,1-1 0,0 0 0,1 0 1,4 0 109,-5 0-127,0 0-1,1 0 1,-1 0 0,0 0 0,0 0 0,0 0-1,0 1 1,0-1 0,3 2 0,3 3 181,-7-4-204,1 0 0,-1-1 0,1 1 0,-1 0-1,1 0 1,-1-1 0,1 1 0,-1-1 0,1 1 0,0-1 0,-1 0 0,1 1-1,0-1 1,2 0 0,22 0-1452,-8 0 303</inkml:trace>
  <inkml:trace contextRef="#ctx0" brushRef="#br0" timeOffset="1">795 235 3072,'0'15'1120,"0"-15"-864,47 0-64,-47 16 320,31-16-320,-16 31 192,1-15-224,0-16 416,15 31-320</inkml:trace>
  <inkml:trace contextRef="#ctx0" brushRef="#br0" timeOffset="2">1169 468 2656,'0'16'960,"0"-16"-736,16 0-64,-16 0 128,15 16-192,1-1 320,15-15-224,0 16-2080,0-16 1024,16 15-448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6:35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4896,'15'16'1824,"-15"-16"-1440,16 15-96,0-15 576,-1 0-544,-15 16 224,16-16-320,-1 0 64,1 16-160,0-16-1952,-1 0 960</inkml:trace>
  <inkml:trace contextRef="#ctx0" brushRef="#br0" timeOffset="1">281 156 2912,'32'0'1056,"-32"0"-800,62 16-96,-47-16 544,17 15-416,14-15 96,-14 16-224,-1-16 256,15 15-224,-14-15-1664,-1 16 800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6:35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2816,'31'0'1056,"-31"0"-832,62 31-64,-30-31 704,-1 16-512,15-1 704,-14 1-608,14-16 64,1 15-320,-16-15-1440,0 0 672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6:36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1152,'16'0'416,"-1"16"-320,1-16 0,-1 15 352,1-15-256,-1 16 352,17-16-320,-1 15-1888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34:40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313 1 1472,'11'0'481,"-22"0"1198,11 2-815,0-1-824,0 0 1,-1-1-1,1 1 1,0-1-1,0 1 1,0 0-1,-1-1 0,1 1 1,0-1-1,0 1 1,-1-1-1,1 1 1,-1-1-1,1 1 1,0-1-1,-1 1 0,1-1 1,-1 0-1,1 1 1,-1-1-1,1 0 1,-1 1-1,1-1 1,-1 0-1,0 0 1,1 1-1,-1-1 0,1 0 1,-1 0-1,0 0 1,1 0-1,-2 0 1,-29 1 588,27-1-598,-1 0-1,1 0 1,-1 0-1,-7 2 1,-8 8 6,-1-4-30,13-4-7,1 0-1,0 0 1,-10 5 0,-14 7 0,-45 16 0,73-29-5,0 0 0,0 0 0,0 0 0,0 0 0,0 1 0,0 0 0,1-1 0,-1 1 0,1 0 1,-1 0-1,1 1 0,-3 2 0,3-3 0,1 1 0,0-1 0,-1 1 0,1 0 0,0-1 0,0 1 0,1 0 0,-1 0 0,1 0 1,-1-1-1,1 1 0,0 6 0,0 2 21,0-5 30,-1 0 0,1 0 1,1 0-1,-1 0 1,1 1-1,0-1 0,1 0 1,-1-1-1,1 1 0,0 0 1,1 0-1,3 7 0,68 85 384,-57-77-348,84 84 367,-64-70-386,-22-16-388,-12-4 64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6:37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3072,'15'0'1120,"1"15"-864,-1 1-64,1 0-32,15-1-128,0 1-288,1-16 128,14 15-2272</inkml:trace>
  <inkml:trace contextRef="#ctx0" brushRef="#br0" timeOffset="1">655 219 4992,'16'16'1824,"15"-1"-1408,0 1-128,0-1-352,0 1-32,1-1 960,14 1-480,-14 0-3072,30-1 1408,-31 1-1408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6:37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0 250 2816,'16'31'1056,"-16"-31"-832,16 0-64,-1 15 288,16-15-288,0 0 192,1 0-192,30 0-3040</inkml:trace>
  <inkml:trace contextRef="#ctx0" brushRef="#br0" timeOffset="1">624 234 3712,'15'0'1408,"1"16"-1120,15-16-64,-15 0 320,15 0-352,0 0 128,31-16-192,-15 0-3808</inkml:trace>
  <inkml:trace contextRef="#ctx0" brushRef="#br0" timeOffset="2">1340 63 5056,'16'0'1888,"0"0"-1472,30 0-128,-14 0 224,14 0-352,1-16-160,0 0 0,0 16-1408,15-15 768,0-1-2848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6:37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0 281 3232,'0'0'1184,"0"0"-896,32 0-96,-17-15 672,16 15-512,0 0-224,16-16-96,16 16-192</inkml:trace>
  <inkml:trace contextRef="#ctx0" brushRef="#br0" timeOffset="1">1029 79 6144,'62'0'2272,"-31"0"-1760,16-16-160,-31 16 384,15-16-480,16 1-32,-1 15-128,48-16-3744,-32 1 1984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6:41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1185 95 2656,'13'-26'837,"-5"16"-501,13-14 11,-14 9 576,-3 12-629,-1-2 550,-9-3 44,5 8-867,1 0 22,-1-1 0,1 1 0,-1 0-1,1-1 1,-1 1 0,0 0 0,1-1-1,-1 1 1,1 0 0,-1 0 0,0 0-1,1 0 1,-1 0 0,0 0 0,1 0-1,-1 0 1,0 0 0,1 0 0,-1 0-1,0 0 1,1 0 0,-1 0 0,0 1-1,1-1 1,-1 0 0,1 0 0,-2 1-1,0 0 95,-8 3-94,1 1 1,-1 0-1,1 0 0,0 1 1,1 0-1,0 0 1,-9 9-1,8-7-17,-144 117 251,60-45-154,-32 11-11,5 2-21,-243 170 405,207-152-251,104-69-784,21-26-1198,21-11 914,7-4 555,0 1-1,0-1 0,1 1 0,-1 0 0,1 0 0,-3 3 0,5-5 269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6:42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1 3648,'-31'46'1344,"31"-46"-1024,-62 78-128,46-47 768,1 16-576,-17 0 544,17 0-512,15-16-160,0-16-160,31 1 128,0-1-128,32-46 320,-1 16-224,47-32 96,-16 0-160,32-15-2944,-16 0 1504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6:42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16 126 4896,'-13'-13'1584,"13"13"-1574,0 0 1,0 0 0,0 0-1,0 0 1,0 0 0,0-1-1,0 1 1,0 0 0,-1 0-1,1 0 1,0 0 0,0 0-1,0 0 1,0 0 0,0 0-1,0 0 1,0 0 0,0-1-1,0 1 1,0 0 0,0 0-1,0 0 1,0 0 0,0 0-1,0 0 1,0 0 0,0-1-1,0 1 1,0 0 0,0 0-1,0 0 1,0 0 0,0 0-1,0 0 1,0-1 0,0 1-1,0 0 1,0 0 0,0 0-1,0 0 1,0 0 0,0 0-1,0 0 1,0 0 0,0-1-1,0 1 1,0 0 0,0 0-1,1 0 1,-1 0 0,0 0-1,0 0 1,0 0 0,0 0-1,0 0 1,0 0 0,11-11 373,-11 11-351,1 0-1,-1-1 1,0 1 0,1 0 0,-1 0-1,0-1 1,0 1 0,1 0 0,-1-1-1,0 1 1,0-1 0,0 1 0,1 0 0,-1-1-1,0 1 1,0-1 0,0 1 0,0 0-1,0-1 1,0 1 0,0-1 0,0 1 0,0-1-1,0 1 1,0 0 0,0-2 0,1-2 90,15-2 271,37-16-35,-39 15-290,2 1 0,-1 0 0,1 1 0,25-6 0,17 6 49,-25 0 10,-19 2-43,1 1 1,16-1-1,29 3 416,-60 0-509,0 0 1,0 0-1,0 0 1,0 0-1,1 0 0,-1 0 1,0 0-1,0-1 1,0 1-1,0 0 0,0 0 1,0 0-1,1 0 1,-1 0-1,0 0 0,0 0 1,0 0-1,0 0 1,0 0-1,0 0 0,1 0 1,-1 0-1,0 0 1,0 0-1,0 1 0,0-1 1,0 0-1,0 0 0,1 0 1,-1 0-1,0 0 1,0 0-1,0 0 0,0 0 1,0 0-1,0 0 1,0 0-1,0 1 0,1-1 1,-1 0-1,0 0 1,0 0-1,0 0 0,0 0 1,0 0-1,0 1 1,0-1-1,0 0 0,0 0 1,0 0-1,0 0 1,0 0-1,0 1 0,0-1-18,0 1 0,0-1 0,0 1-1,0-1 1,0 0 0,0 1 0,0-1 0,0 1-1,0-1 1,-1 1 0,1-1 0,0 0-1,0 1 1,0-1 0,-1 1 0,1-1-1,0 0 1,-1 1 0,1-1 0,0 0 0,-1 1-1,1-1 1,0 0 0,-1 0 0,0 1-1,-12 2-998,1-1 327,-24 11-629,28-10 993,-1 0-1,-16 4 1,14-5 185,0-2 1,1 1 0,-14-2 0,14 0 124,1 1 0,-1 0 0,1 0 0,-1 1 1,-11 2-1,-10 8-30,27-11 78,0 1-1,0 0 1,0 0 0,0 1-1,1-1 1,-1 1-1,0-1 1,1 1-1,-1 0 1,1 1 0,0-1-1,-1 0 1,1 1-1,0 0 1,1 0 0,-1 0-1,0 0 1,1 0-1,0 1 1,0-1 0,0 1-1,0-1 1,0 1-1,1 0 1,-2 3 0,-4 16 310,0-1 1,2 1-1,0 0 1,-2 45 0,4-42-158,-1 11-9,1-9 35,0 1 1,3 46 0,10 5 36,-4-5-182,-1-34-36,-1-22 159,0 31 0,-4 25 523,-13-117-2256,-2-39 1382,9 38 154,1 19-19,2 8 2,1 1 0,-1-24 0,3-26-84,0 62 180,0-1-1,1 0 0,0 1 1,-1-1-1,1 1 1,1 0-1,-1-1 1,0 1-1,1 0 1,0-1-1,-1 1 0,1 0 1,0 0-1,1 1 1,-1-1-1,0 0 1,1 1-1,0-1 1,0 1-1,-1 0 0,1 0 1,0 0-1,6-3 1,20 0 235,-23 4-265,6-3 109,-1 2-1,1 0 1,0 0 0,13 0 0,21 2 178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6:42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16 3904,'-31'0'1440,"31"0"-1120,0 16-96,0-16 160,0 15-256,0 1 160,15-1-160,-15-15 0,16 0-64,15 0 384,-16 0-256,17-15 0,-17-1-128,1 1 96,-1 15-96,-15-16-448,0 0 192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6:43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47 4480,'-16'-15'1664,"16"15"-1312,0 0-64,16 0-384,-1 0 0,1 0-160,15 0 128,16 0-64,-1 0 96,1 0 192,15 0-32,1-16 256,-1 16-192,0-15-32,-15 15-64,-16 0 320,-15 0-192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6:43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2656,'0'46'960,"0"-46"-736,0 78-64,0-31 1248,0-16-800,0 32 768,0-17-832,0 17 96,0-1-384,0 0 320,0-15-320</inkml:trace>
  <inkml:trace contextRef="#ctx0" brushRef="#br0" timeOffset="1">483 546 7808,'-15'-15'2880,"15"15"-2240,-16 15-160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7:10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49 2080,'-6'-6'318,"1"2"-129,1 0 1,-1-1 0,-4-7 0,9 11-180,0 0 0,-1 0 0,1 0 0,0 1 0,-1-1 0,1 0 0,-1 0 0,1 0 0,-1 1 0,1-1 0,-1 0 0,1 0 0,-1 1 0,0-1 0,0 1 0,1-1-1,-1 0 1,0 1 0,0-1 0,1 1 0,-1 0 0,0-1 0,0 1 0,0 0 0,0-1 0,0 1 0,0 0 0,0 0 0,0 0 0,1 0 0,-1 0 0,0 0 0,0 0 0,0 0 0,0 0 0,0 0 0,0 1 0,0-1-1,0 0 1,0 1 0,1-1 0,-1 0 0,0 1 0,-1 0 0,-42 28 6,40-27-28,1 0 0,-1 1 0,0 0 0,1-1 0,0 1-1,0 1 1,0-1 0,0 0 0,0 1 0,1-1 0,-1 1 0,1 0 0,0 0-1,-1 5 1,2-8 20,1 1 0,0 0 0,-1-1 0,1 1 0,0 0 0,0 0 0,0-1 0,1 1 0,-1 0 0,0 0 0,1-1 0,-1 1 0,1 0 0,1 2 0,-1-1 23,1 0 0,0-1 1,0 1-1,0-1 0,1 1 1,-1-1-1,0 0 0,1 0 1,5 4-1,-2-2 36,0 0 0,0-1 1,1 1-1,0-1 0,0-1 1,12 4-1,-15-5-33,-1-1 1,0 1-1,1-1 1,-1 0-1,1 0 0,-1 0 1,0 0-1,1-1 1,-1 1-1,0-1 0,1 0 1,-1 0-1,0 0 1,0-1-1,0 1 0,5-4 1,39-26 418,-46 30-451,1 0 0,-1 0 1,0 0-1,1 0 0,-1-1 0,0 1 0,0 0 0,0-1 0,0 1 1,0-1-1,0 1 0,0-1 0,-1 0 0,1 1 0,0-1 1,-1 0-1,1 1 0,-1-1 0,0 0 0,0 1 0,0-1 0,1 0 1,-2 0-1,1-3 0,0 2-13,0 0 27,-8 6-260,1-1-7,7-1 244,0-1 0,0 1 1,0-1-1,0 1 0,-1-1 0,1 1 0,0-1 0,0 1 1,1-1-1,-1 1 0,0-1 0,0 1 0,0-1 0,0 1 0,0-1 1,0 0-1,1 1 0,-1-1 0,0 1 0,0-1 0,1 1 1,12 17-74,3 11 69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34:42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16 265 2400,'-13'-13'779,"13"13"-668,0 1 0,-1-1 0,1 1 0,0-1 0,0 1 1,-1-1-1,1 1 0,0-1 0,0 1 0,0-1 0,0 1 0,0 0 1,0-1-1,0 1 0,0-1 0,0 1 0,0 0 0,0-1 2470,0 0-2567,0-1 1,0 1 0,0-1-1,0 1 1,0-1 0,0 1-1,0-1 1,0 1 0,0-1-1,1 1 1,-1 0 0,0-1-1,0 1 1,1-1 0,-1 1-1,0 0 1,0-1 0,1 1-1,-1-1 1,1 1-1,-1 0 1,0-1 0,1 1-1,-1 0 1,1 0 0,-1-1-1,0 1 1,1 0 0,-1 0-1,1 0 1,19-3 385,1 2-54,-2-4-179,0-1 1,17-7-1,12-5 3,139-31 278,78-13-110,-203 49-324,58-8-111,-40 8 50,7 1 66,-33 6 20,-21 0 11,-19 3-1,1 1 0,16 0 1,-26 2-12,28-2 411,-31 2-422,0-1-1,0 1 1,-1-1-1,1 1 1,0-1-1,0 1 1,-1-1-1,1 0 1,0 0-1,-1 0 1,1 0-1,1-2 1,0 0 85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7:10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532 42 1664,'-26'-26'528,"26"26"-520,-1-1 0,1 1-1,-1-1 1,1 1 0,-1-1 0,1 1-1,-1 0 1,1-1 0,-1 1 0,0 0 0,1-1-1,-1 1 1,1 0 0,-1 0 0,0 0 0,1 0-1,-1-1 1,1 1 0,-1 0 0,0 0 0,1 0-1,-1 0 1,0 0 0,1 1 0,-2-1 0,-44-3 157,9-4 203,3 14-11,24-5-125,0-1-1,-14-1 0,-25 3 254,37-1-365,0 1-1,0 0 1,0 1 0,1 1 0,-1 0 0,1 0-1,0 1 1,1 1 0,-1-1 0,1 2 0,1-1-1,-11 12 1,-2 5 202,2 1 0,-29 45-1,44-60-288,0-1 0,0 0 0,1 1 0,0 0 0,1 0 0,0 0 0,1 0 0,0 0 0,1 1 0,0-1 0,0 0 0,1 1 0,0-1 0,1 1 0,1-1 0,2 14-1,-2-18 11,1-1-1,-1 0 1,1 1-1,0-1 1,0 0-1,1 0 1,-1 0-1,1-1 1,0 1-1,1-1 1,8 7-1,-2-3 100,0 0 1,1-1-1,0 0 0,15 6 1,-6-6-67,-1 0 0,1-1 0,0-2 0,0 0 0,1-1 0,-1-1 0,35-1 0,17-1-2012,-8 0 480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7:11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1 736,'0'0'224,"2"0"-128,5 0 157,0 1 1,0 0-1,-1 0 1,9 3-1,-7-2-29,0 0-1,0-1 0,0 1 1,12-1-1,0 0-51,0 1 1,0 1-1,0 0 1,24 8-1,76 31 187,-111-38-333,-1 0 0,1 0 0,-1 0 0,14 11 0,-17-11 37,-1 0-1,1 1 1,-1-1 0,-1 1-1,1-1 1,-1 1-1,0 0 1,3 6 0,-5-9-47,-1 0 1,0 0-1,1 0 1,-1-1 0,0 1-1,0 0 1,0 0-1,0 0 1,-1 0 0,1 0-1,0-1 1,-1 1-1,1 0 1,-1 0 0,0-1-1,0 1 1,0 0 0,-1 2-1,-2 4 47,4-8-46,0 1 0,0 0 0,-1 0 0,1 0 0,0 0 0,-1 0 0,1 0 0,0 0 0,-1 0 0,1-1 0,-1 1 0,1 0 0,-1 0 0,0-1 0,1 1 0,-1 0 0,0-1-1,-1 2 1,-4 2 98,6-2-100,-1-1-1,1 1 0,-1-1 0,1 1 0,0-1 0,-1 1 0,1-1 0,0 1 0,0-1 0,0 1 0,0-1 0,1 3 0,-1 3-1034,0-7-1657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7:11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65 2144,'-1'-3'88,"1"0"-1,0 0 1,-1 0-1,0 0 1,1 0 0,-1 0-1,0 0 1,0 1-1,-1-1 1,1 0 0,-1 1-1,1-1 1,-3-2 0,4 5-78,-1-1 1,1 1 0,0 0 0,0 0 0,-1-1 0,1 1 0,0 0 0,-1 0 0,1 0 0,0 0 0,-1-1 0,1 1 0,0 0 0,-1 0 0,1 0 0,-1 0-1,1 0 1,0 0 0,-1 0 0,0 0 0,1 0 25,-1 0 1,1 0-1,-1 0 0,1 0 1,-1 0-1,1 0 0,-1 0 1,1-1-1,-1 1 0,1 0 1,-1 0-1,1 0 0,-1-1 0,1 1 1,-1 0-1,1-1 0,-1 1 1,1 0-1,0-1 0,-1 0 1,-1 0-2,0-1 1,0 1 0,0-1 0,0 1 0,0 0 0,0 0 0,0 0 0,0 0 0,0 0 0,0 1 0,-1-1 0,1 1 0,0-1 0,-1 1 0,1 0 0,0 0 0,-1 0 0,1 0 0,0 0 0,-1 1-1,1-1 1,0 1 0,0-1 0,-1 1 0,1 0 0,-4 1 0,-1 4-61,0 1 0,0 0-1,1-1 1,-1 2 0,2-1-1,-1 1 1,-8 16 0,9-16 58,1 1 0,0-1 1,0 1-1,1-1 1,0 1-1,1 0 1,0 1-1,0-1 1,1 0-1,0 12 1,0-13 70,1-5-49,0 0-1,0 0 1,0 0 0,0 0 0,0-1 0,0 1 0,1 0 0,-1 0 0,1 0-1,0 0 1,0-1 0,0 1 0,0 0 0,0-1 0,1 1 0,-1-1-1,1 0 1,2 4 0,-3-6-45,0 1 1,-1 0-1,1 0 0,0 0 0,0-1 0,0 1 0,0 0 1,0-1-1,0 1 0,0-1 0,0 1 0,0-1 1,0 0-1,0 1 0,0-1 0,0 0 0,0 0 1,0 1-1,0-1 0,1 0 0,-1 0 0,0 0 1,1-1-1,1 0 1,1 0 0,-1-1 0,0 1 0,-1-1 0,1 0 0,5-4 0,6-4-178,-3 3-338,-5 3 8,0 1-1,0-2 0,9-7 0,1-4-1790</inkml:trace>
  <inkml:trace contextRef="#ctx0" brushRef="#br0" timeOffset="1">173 18 2560,'0'31'960,"0"16"-768,16-16-32,-16 0 640,15 0-480,1-15 352,15 15-384,-16 0 128,17-31-256,-1 16 352,0-16-288,0 15 1024,0-30-704,-15 15-2624,-16-16 1088,0 16-2400</inkml:trace>
  <inkml:trace contextRef="#ctx0" brushRef="#br0" timeOffset="2">453 189 2240,'16'47'832,"0"-31"-672,-1-1 0,-15 1 32,31-1-128,-15 1 544,0-16-352,-1 0-160,1 0-96,15 0-2464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7:11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16 1888,'0'-16'1083,"-3"16"-566,0 0-458,0 0-1,0 0 1,0 1 0,0-1-1,0 1 1,0 0 0,1-1-1,-1 1 1,0 0 0,0 1-1,0-1 1,1 0 0,-1 1-1,-3 3 1,-22 11 17,21-12-89,0 0-1,0 0 1,0 1-1,0 0 0,1 0 1,0 0-1,-8 9 1,10-7 5,-1 0 0,2 0-1,-1 0 1,1 0 0,0 1 0,0-1 0,1 1-1,0 0 1,0 0 0,1 0 0,0 0 0,0 0 0,1 0-1,1 8 1,-1-14 19,0 0 0,0 0 0,0 0 0,0 0 1,1 0-1,-1 0 0,1 0 0,0 0 0,0 0 0,-1 0 0,1 0 0,0 0 0,1-1 0,-1 1 0,0 0 0,0-1 0,1 1 0,-1-1 0,1 1 0,-1-1 1,1 0-1,0 0 0,2 2 0,2 1 27,3 2 83,1 0 0,18 8 0,-13-6 76,-6-4-117,1-1 0,-1 1 0,1-2 0,17 4-1,14 3 109,-40-8-174,0-1 0,-1 0 0,1 0 0,-1 1 0,1-1 0,0 0 0,-1 0 0,1 0 0,0 0 0,-1 0 0,1 0 0,0 0 0,-1 0 0,1 0 0,-1 0 0,1 0 0,0 0 0,-1 0 0,1-1 0,0 1 0,-1 0 0,1 0 0,0-1 0,-1 0-1,1 1-1,-1-1 1,0 1 0,1-1-1,-1 1 1,0-1 0,0 1-1,0-1 1,0 0 0,1 1-1,-1-1 1,0 1 0,0-1-1,0 0 1,0 0-1,0-2-6,-3 3-49,-119 0-682,122 0 643,-1 1 0,1-1 1,-1 0-1,1 0 0,-1 0 0,0 0 1,1 0-1,-1 0 0,1 0 0,-1 0 1,1 0-1,-1 0 0,1 0 1,-1-1-1,1 1 0,-1 0 0,1 0 1,0 0-1,-1-1 0,1 1 0,-1 0 1,1 0-1,-1-1 0,1 1 0,0-1 1,-1 1-1,1 0 0,0-1 0,-1 1 1,1-1-1,0 1 0,0 0 1,-1-1-1,1 1 0,0-1 0,0 1 1,0-1-1,0 1 0,-1-1 0,1 1 1,0-1-1,0 1 0,0-1 0,0 1 1,0-2-1,0 0-990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7:12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32 1888,'-13'-13'613,"13"12"-597,-1 1-1,1-1 0,-1 1 0,1-1 1,0 1-1,-1-1 0,1 1 1,0-1-1,0 1 0,0-1 1,-1 0-1,1 1 0,0-1 0,0 1 1,0-1-1,0 0 0,0 1 1,0-1-1,0 1 0,0-1 1,0 0-1,0 1 0,1-1 1,-1 1-1,0-2 0,0 2 25,0-2 333,0 2-101,0 0 43,0 0-166,1 1-152,-1 1-1,1 0 1,-1 0 0,0 0-1,0 0 1,0 0 0,0 0 0,0 0-1,-1 2 1,0 8 159,0 9-18,1-9-33,1 22 0,-1-31-105,0 0-1,1 0 1,-1 0 0,1-1 0,0 1 0,0 0 0,0-1 0,0 1 0,0-1 0,1 1-1,-1-1 1,1 1 0,2 2 0,4 2-18,-4-2 77,1-1 0,-1 1 1,6 8-1,6 10 80,-7-16-46,-4-3-35,-4 8 526,-1-11-576,0-1-1,0 1 0,1-1 0,-1 0 0,0 1 0,-1-1 0,1 1 0,0-1 0,0 1 0,0-1 0,0 0 1,0 1-1,0-1 0,0 1 0,-1-1 0,1 0 0,0 1 0,0-1 0,0 1 0,-1-1 0,1 0 0,0 1 1,-1-1-1,1 0 0,0 0 0,-1 1 0,1-1 0,0 0 0,-1 0 0,1 1 0,0-1 0,-1 0 0,1 0 1,-1 0-1,1 0 0,-1 0 0,1 1 0,0-1 0,-1 0 0,1 0 0,-1 0 0,1 0 0,-1 0 0,1-1 1,0 1-1,-2 0 0,1 0-14,-1 0 0,0 0 0,0 1 0,1-1 1,-1 0-1,0 1 0,0-1 0,-2 2 0,1 0-15,-1 0 0,1-1-1,-1 1 1,0-1-1,0 0 1,1 0 0,-1 0-1,0 0 1,-7 0-1,9-1 71,-1-1 0,1 1 0,0 0 0,-1-1 0,1 0 0,0 1 0,0-1-1,-1 0 1,1 0 0,0 0 0,-3-2 0,4 2-66,0 0 0,0 0 0,0 1 0,0-1 0,0 0 1,0 0-1,0 0 0,1 0 0,-1 0 0,0 0 0,0 0 0,1 0 0,-1-1 1,1 1-1,-1 0 0,1 0 0,-1 0 0,1-2 0,0 2-189,0-1 0,1 1 0,-1 0 0,1 0 0,-1 0 0,1 0 0,0 0 0,-1 0 0,1 0 0,0 0-1,0 0 1,-1 0 0,3-1 0,-3 2 189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7:12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 2560,'-31'0'960,"15"0"-768,1 0-32,15 15 128,-16-15-192,16 31 96,0-15-96,0 31 160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7:13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16 156 2656,'-15'0'1355,"15"2"-1169,0-1-171,0 0 0,0 0 1,0 0-1,0 0 0,0 0 0,0 0 0,0 0 0,1 0 1,-1 0-1,0 0 0,1 0 0,-1 0 0,0 0 0,1 0 0,-1 0 1,1-1-1,0 1 0,-1 0 0,1 0 0,0 0 0,-1-1 0,1 1 1,0-1-1,0 1 0,1 0 0,1 1 39,0-1 0,1-1 0,-1 1 1,0 0-1,0-1 0,6 1 0,13 2-37,-6 1-13,-9-2-4,-1 0 0,1 0 0,-1-1 1,1 0-1,7 0 0,14-1 63,-18 1 5,-1 0 0,1-1-1,0-1 1,0 0 0,-1 0 0,1-1 0,-1 0 0,1 0-1,15-7 1,35-22-159,-42 18 91,-13 11 13,-5 1-9,1 1-1,0 0 0,-1 0 1,1-1-1,-1 1 1,1 0-1,0-1 0,-1 1 1,1-1-1,-1 1 0,1-1 1,-1 1-1,1-1 1,-1 1-1,0-1 0,1 1 1,-1-1-1,0 0 1,1 1-1,-1-1 0,1 0 1,1-4 15,24-42 354,-25 45-377,-1 1 0,1-1 1,-1 1-1,1-1 0,-1 1 0,0-1 0,0 0 0,0 1 0,0-3 0,0 4-8,0-1 0,0 1 1,0-1-1,0 1 1,0-1-1,0 1 0,0-1 1,0 1-1,0-1 1,0 1-1,0-1 0,0 1 1,1 0-1,-1-1 1,0 1-1,0-1 0,0 1 1,1-1-1,-1 1 1,0 0-1,1-1 1,-1 1-1,0-1 0,1 1 1,-1 0-1,0-1 1,1 1-1,-1 0 0,0 0 1,1-1-1,-1 1 1,1 0-1,-1 0 0,1 0 1,-1 0-1,1-1 1,-1 1-1,1 0 0,-1 0 1,1 0-1,-1 0 1,1 0-1,-1 0 0,1 0 1,-1 0-1,0 0 1,1 0-1,0 1 0,2-1-16,0 0 0,0 0 0,0 0-1,0 0 1,0 1 0,0-1-1,-1 1 1,1 0 0,0 0-1,0 0 1,0 0 0,-1 0-1,1 1 1,-1-1 0,5 4-1,6 4 103,0-1 0,1-1-1,0 0 1,0-1 0,0-1-1,1 0 1,-1 0 0,1-2-1,0 0 1,26 2 0,37-5 448,-71 0-499,-1-1-1,1 1 0,0-1 1,-1-1-1,1 1 0,-1-1 0,1 0 1,-1 0-1,0-1 0,0 0 0,0 0 1,0 0-1,-1-1 0,1 0 1,-1 0-1,8-8 0,9-6 118,-19 17-138,-1-1 0,0 0 1,1 1-1,-1-1 1,0 0-1,0 0 0,0 0 1,0 0-1,-1-1 1,1 1-1,-1 0 0,2-4 1,23-22-409,-23 25-2804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7:57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2240,'0'0'832,"0"0"-672,15 0 0,-15 0 608,0 15-448,16-15 0,0 0-192,-16 16 192,0-16-192,15 15 160,1 1-160,-1-16 224,1 0-224,0 15-1856,-1 1 896,1-16-1280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7:57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1056,'31'16'416,"-16"-1"-352,1-15 32,0 16 0,-1-1-64,1 1 320</inkml:trace>
  <inkml:trace contextRef="#ctx0" brushRef="#br0" timeOffset="1">437 141 4064,'0'-15'1504,"0"15"-1184,16 0-64,-16 0 352,0 15-384,15-15 128,-15 0-224,16 16-64,-1-16-32,17 15-1664,-1 1 896,15 0-2176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7:57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3232,'15'-16'1184,"-15"16"-896,0-16-96,0 16 864,0 0-608,0 0-96,0 0-224,0 0-1728,16 16 864,-16-32-1824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34:42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3072,'0'0'976,"8"3"-587,-2-1-385,-2 0 134,0 0 1,0-1-1,0 0 0,0 1 1,1-1-1,-1-1 1,1 1-1,-1-1 0,0 1 1,1-1-1,-1-1 1,1 1-1,6-2 0,-5 0 66,-4 1-103,1 0-1,0 0 1,0 0-1,-1 1 0,1-1 1,3 0-1,15 6 342,-10-2-233,15 3 400,28 9 163,-51-14-741,0 0 0,-1 1 0,1-1 0,0 1 1,-1-1-1,1 1 0,1 2 0,-3-3-13,0-1-1,-1 1 1,1 0 0,-1-1 0,1 1 0,-1 0-1,1-1 1,-1 1 0,1 0 0,-1-1-1,0 1 1,1 0 0,-1 0 0,0-1 0,0 1-1,0 0 1,1 0 0,-1 0 0,0 0-1,0-1 1,0 1 0,0 0 0,0 0 0,-1 0-1,1-1 1,0 1 0,0 0 0,0 0-1,-1 0 1,1-1 0,0 1 0,-1 0 0,1-1-1,-1 1 1,1 0 0,-1-1 0,1 1-1,-1 0 1,0 0 0,-14 10 164,9-7-134,0 0 0,1 0-1,-8 7 1,2-1-538,-2 0-1,1-1 0,-1-1 1,-29 15-1,11-8-922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7:58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0 281 3968,'16'-16'1472,"0"16"-1120,-16-16-128,15 1 736,1 15-576,-1-16 64,1 16-288,0-15-1024,15-1 480,0 16 480,-16 0 0,17-15-3808</inkml:trace>
  <inkml:trace contextRef="#ctx0" brushRef="#br0" timeOffset="1">452 94 3808,'16'-32'1408,"-1"32"-1088,-15 0-96,16-15 1312,0 15-896,-16 0 576,15-16-704,-15 1 64,31 15-320,-15 0-256,0 0 0,-1-16-2176,1 16 1152,15 0-2592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7:58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4480,'0'-16'1664,"0"16"-1312,0 0-64,0 0 1088,0 0-800,0 0-160,0 0-256,15 0-64,-15 16-64,16-1 192,15-15-128,0 16-2208,0-16 1120,16 0-2752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8:43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14 3328,'-26'-13'1061,"26"13"-1054,0 0 0,0 0 0,0 0 0,0 0 0,0 0-1,0 1 1,0-1 0,0 0 0,0 0 0,0 0 0,0 0 0,0 0 0,0 0 0,0 1-1,0-1 1,0 0 0,0 0 0,0 0 0,0 0 0,0 0 0,0 0 0,0 0-1,-1 1 1,1-1 0,0 0 0,0 0 0,0 0 0,0 0 0,0 0 0,0 0 0,0 0-1,-1 0 1,1 0 0,0 0 0,0 0 0,0 0 0,0 0 0,0 0 0,0 0-1,-1 0 1,1 0 0,0 0 0,0 0 0,0 0 0,0 0 0,0 0 0,0 0 0,-1 0-1,1 0 1,0 0 0,0 0 0,0 0 0,0 0 0,0 0 0,0 0 0,0 0-1,-1 0 1,1 0 0,0 0 0,0 0 0,0-1 0,0 7 59,-1-3-75,1 0 0,-1 0 0,1 0 0,0 0 0,1 0 0,-1 0 1,0 0-1,1 0 0,0 0 0,1 3 0,4 8-60,1-2 115,0 2 0,-2-1 0,0 1 1,0 0-1,4 24 0,9 64 610,-11-67-491,12 62 118,15 285 207,-16-138-58,-10-164-311,7 82-7,-9 5-164,-4-83-1,3 46 1,0 208 660,-49 223 1342,32-451-1560,-36 141 0,30-168-280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8:43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27 405 3072,'-26'-13'976,"25"12"-557,4 1-319,5 1-102,0 4-55,-7-4 37,1 0 1,-1 0-1,1 0 1,-1-1-1,1 1 1,-1 0-1,1-1 1,-1 1-1,1-1 1,0 0-1,-1 1 1,1-1-1,1 0 1,21 1-92,-11-1 180,-1 0 0,25-4 0,251-40 1962,27 0-1001,-113 23-742,24-5-91,57 3 80,57-13-95,171 15 88,-341 18-178,-27 0 26,566-7 394,-502 10-369,406 3 156,-408 1-206,349 5 129,-438-9-125,711-16 942,-718 10-841,291-21 436,-195 1-266,-95 13 109,63-8 193,-166 20-710,30-4-538,1-2 0,-2-1 0,48-18 0,-59 14-367,-17 4-243,-8 8 1101,0-1 1,0 1 0,0 0-1,1 0 1,-1-1 0,0 1-1,0 0 1,0-1-1,0 1 1,0 0 0,0 0-1,0-1 1,0 1 0,0 0-1,0-1 1,0 1-1,0 0 1,0 0 0,0-1-1,-1 1 1,1 0 0,0 0-1,0-1 1,0 1-1,0 0 1,0 0 0,-1-1-1,1 1 1,0 0 0,0-1-1,-1 1-20,0 0 0,1 0 0,-1-1 1,0 1-1,1 0 0,-1 0 0,0 0 0,1 0 0,-1-1 0,0 1 0,1 0 0,-1 0 0,0 0 0,1 1 1,-1-1-1,0 0 0,1 0 0,-1 0 0,0 0 0,1 1 0,-2-1 0,-27 13-2282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8:45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1684 1408,'3'0'448,"7"0"-267,-7 0-95,-3 0 15,0 0 27,0 0 256,0 0-69,0 0 79,0 0 38,0 0 507,0-3-230,0-7 16,0 10-717,0 0-1,0 0 0,-1 0 1,1 0-1,0-1 0,0 1 1,0 0-1,0 0 0,0 0 0,0 0 1,0 0-1,0 0 0,0 0 1,0 0-1,0 0 0,0 0 1,0-1-1,0 1 0,1 0 0,-1 0 1,0 0-1,0 0 0,0 0 1,0 0-1,0 0 0,0 0 1,0 0-1,0 0 0,0 0 0,0 0 1,0-1-1,0 1 0,0 0 1,0 0-1,0 0 0,0 0 1,1 0-1,-1 0 0,0 0 0,0 0 1,0 0-1,0 0 0,0 0 1,0 0-1,0 0 0,0 0 0,0 0 1,0 0-1,1 0 0,-1 0 1,0 0-1,0 0 0,0 0 1,0 0-1,0 0 0,0 0 0,2 1 63,9-2 175,-11-14-277,0 12 54,0 1 0,1 0 0,-1 0 0,1-1 0,-1 1 0,1 0 0,0 0 0,0 0 0,0 0 0,2-4 0,6-16 243,-4 12-196,-4 7-29,1 0-1,-1 0 1,0 0 0,0 0 0,0 0 0,-1 0-1,1 0 1,-1 0 0,0-1 0,0-4-1,3-23 248,8-47 0,-6 52-189,0 2 25,-3 14-60,0 1-1,0-1 1,0-18 0,-2 12 47,7-32 1,-4 29 23,0 0 1,-1-19-1,-2 11-16,3-70 393,0 70-412,7-97 181,-11 90-233,1 8 12,3-39 0,2 35-32,-2 8-16,2-35-1,-5-210 230,-7 177-44,-1-10-227,8 61-27,0 36 48,0-1-1,-1 1 1,1 0 0,0-1 0,-1 1 0,0 0 0,0 0 0,-2-5 0,-1-7-27,4 13 29,1 1 1,-1-1 0,0 1 0,1 0 0,-1-1 0,0 1-1,1 0 1,0-1 0,0-1 0,0 2-13,0-1 1,0 1-1,-1-1 1,1 1-1,-1-1 1,1 1-1,-1-1 1,0 0-1,1-2 1,-1-37 336,0 26-254,0 22-1536,0-1 1449,-1 1-1,0-1 1,0 0 0,0 1 0,-4 10 0,1-1 57,0 1 64,2-9-32,0-1 0,0 1-1,0-1 1,-4 8 0,0-2 287,1 0-1,-5 22 1,2-5-468,5-12-44,3-17 155,0 0 0,0 0 0,0-1 0,0 1 0,0 0 0,0 0 0,1 0 0,-1 0 0,0-1 0,0 1 0,1 0 0,-1 0 0,1 1 0,-1-2 5,1 1 0,-1-1 0,0 0-1,1 0 1,-1 0 0,0 1-1,1-1 1,-1 0 0,0 0 0,1 0-1,-1 0 1,1 0 0,-1 0 0,0 0-1,1 0 1,-1 0 0,1 0 0,-1 0-1,0 0 1,1 0 0,-1 0-1,1 0 1,-1 0 0,0 0 0,1 0-1,-1 0 1,1-1 0,12-8 27,-6 4 12,21-16 165,-19 14-200,0 0 0,0 1 1,0 0-1,1 0 0,10-3 0,-2 0-76,-1 0 0,33-23-1,-31 19 24,0 3-38,2-4 394,-20 14-271,-1-1-1,1 0 1,0 0-1,0 0 1,-1 0 0,1 0-1,0 0 1,-1 0-1,1 0 1,-1 0-1,0 0 1,1 0-1,-1 0 1,0 0-1,1 0 1,-1 0 0,0 0-1,0-2 1,0 2 21,0-1 1,0 1-1,0-1 1,0 1-1,-1-1 1,1 1-1,0-1 1,-1 1-1,1-1 1,-1 1-1,0 0 1,1-1-1,-1 1 1,0 0-1,0-1 1,0 1-1,0 0 1,0 0-1,0 0 1,0 0-1,0 0 1,0 0-1,0 0 1,-1 0-1,1 0 1,0 1-1,-1-1 1,1 0-1,-3 0 1,1 0 60,0 0 0,1-1-1,-1 0 1,0 1 0,-4-5 0,3 2-60,1 1 0,-1-1 0,-1 1 0,1 0 0,0 1 0,-1-1 0,1 1 0,-7-3 0,8 4-42,-1 0-1,1 0 0,0-1 0,-1 1 1,1-1-1,0 0 0,0 0 1,-5-4-1,6 4-9,-1 0 1,0 0 0,0 0-1,0 0 1,0 0 0,-1 1-1,1-1 1,-7-1 0,0-1-44,7 2-26,0 1 1,0 0-1,0 0 1,0 0-1,0 0 1,0 0 0,0 1-1,0-1 1,-6 1-1,-4 0-283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8:47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1367 1664,'0'0'528,"0"2"-325,0 2-164,0-2 112,0 0 0,0 0-1,0 0 1,0 0 0,0 0-1,0 0 1,1 0 0,-1 0 0,2 2-1,4 1 303,-5-5-432,-1 0 0,0 0 1,1 1-1,-1-1 1,1 0-1,-1 1 0,0-1 1,1 0-1,-1 1 0,0-1 1,1 0-1,-1 1 0,0-1 1,1 1-1,-1-1 0,0 1 1,0-1-1,0 0 1,1 1-1,-1-1 0,0 1 1,0-1-1,0 1 0,0-1 1,0 1-1,0-1 0,0 1 1,0-1-1,0 1 0,0-1 1,0 2-1,0 104 2080,0-103-1834,0-3 485,0 0-187,0 0-42,0 0-214,0-3-101,0-181 224,7 85-425,1-10-8,-8-210 11,-11 156 61,9 141-72,-1-30-47,3-55 1,1 43-2,-1-292-639,-1 357 684,1 1 0,0-1 1,0 1-1,-1-1 1,1 1-1,-1-1 0,1 0 1,-1 1-1,0-1 1,-1 2-1,-4 11 102,5-10-78,0 0 0,0 0 0,1 1 0,0 7 0,-3 19 83,-8-3-28,8-22-58,0-1 0,1 1 0,-1 0 0,-1 8 0,1 6 6,3-15-27,0 0 0,-1 0-1,0 0 1,-1 0 0,1 0-1,-1 0 1,0 0-1,-4 8 1,-2-1-10,-15 20 247,13-25-133,10-7-96,0 0-1,-1 0 1,1 1-1,-1-1 1,1 0 0,0 1-1,-1-1 1,1 0-1,0 1 1,-1-1-1,1 0 1,0 1-1,0-1 1,-1 1-1,1-1 1,0 1-1,0-1 1,0 0-1,-1 1 1,1-1-1,0 1 1,0-1-1,0 1 1,0-1-1,0 1 1,0-1-1,0 1 1,0-1-1,0 1 1,0-1-1,1 1 1,0 10-34,5-14-105,2-2 113,26-8-169,-27 11 149,0 0 0,-1-1 0,0 0 0,1 0 1,7-5-1,-6 3 57,0 0 0,1 0 0,0 1-1,16-5 1,-12 6-33,-10 3 15,-1-1 1,0 1 0,1-1-1,-1 1 1,0-1 0,0 0-1,0 0 1,1 0 0,-1 0 0,0 0-1,0 0 1,-1-1 0,1 1-1,2-2 1,9-10 327,-12 12-291,-1 0-1,0 1 1,1-1-1,-1 1 1,0-1-1,1 1 1,-1-1-1,0 0 0,0 1 1,1-1-1,-1 0 1,0 1-1,0-1 1,0 0-1,0 1 1,0-1-1,0 0 0,0 1 1,0-1-1,0 0 1,0 1-1,0-1 1,-1 0-1,1-2 119,0 2-93,0-1 0,-1 1 0,1-1 0,0 1-1,-1-1 1,1 1 0,-1-1 0,1 1 0,-1-1 0,1 1 0,-1 0 0,0-1 0,0 1-1,0 0 1,0-1 0,0 1 0,0 0 0,-2-2 0,1 2 11,1-1 0,-1 1 0,1-1 0,-1 0 0,1 0 0,0 0 0,-1 0 0,1 0 0,-1-3 0,0-4 140,-4-8 166,-9 0-97,12 16-259,1-1-1,0 0 1,0 0-1,0 0 1,1 0 0,-1 0-1,0 0 1,1-1-1,-1 1 1,1-1-1,0 1 1,-2-5 0,1-9-215,1 1 0,0-1 1,2-21-1,0 17-4392,-1 46 17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8:49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47 3232,'-13'-13'1035,"12"13"-1013,1-1 0,0 1 0,-1 0 1,1-1-1,0 1 0,-1 0 0,1-1 1,0 1-1,-1 0 0,1 0 0,0 0 1,-1-1-1,1 1 0,-1 0 0,1 0 1,0 0-1,-1 0 0,1 0 0,-1 0 0,1 0 1,0 0-1,-1 0 0,1 0 0,-1 0 1,1 0-1,-1 0 0,-4-1 167,5 1-145,-1-1 1,1 1-1,0 0 0,0 0 0,-1-1 1,1 1-1,0 0 0,0-1 1,0 1-1,0 0 0,-1-1 1,1 1-1,0 0 0,0-1 1,0 1-1,0 0 0,0-1 1,0 1-1,0 0 0,0-1 1,0 1-1,0 0 0,0-1 1,0 1-1,0 0 0,0-1 1,0 1-1,0-1 0,1 1 1,6-9 1769,1-1-1438,-5 10-227,59 0 768,-56 1-953,0-1-1,0 1 1,0 1-1,8 1 0,10 3-57,18-1 46,9 8 127,-37-9-173,0 0 1,1-1-1,-1-1 0,18 1 1,48-3 3191,-80 3-2943,0-1-162,0 0 0,0 0 0,-1 0 0,1 0 0,-1 0 0,0 1-1,0-1 1,0 0 0,-2 2 0,-7 19 313,-18 40-376,10-22-106,-8-4 80,18-22 78,-8 11 20,9-18 29,-1 0 0,-16 12 0,-10 9 36,-25 31-29,58-59-56,-1 1-1,1-1 1,0 1 0,0-1 0,-1 0 0,1 0 0,-1 0 0,1 0 0,-1 0 0,0 0 0,1 0 0,-1 0 0,0 0 0,0-1 0,0 1-1,1-1 1,-4 1 0,5-1 7,-1 0-1,1 0 1,0 0-1,0 0 1,0 0-1,0 0 1,0 0-1,0 0 1,0 0-1,0 0 1,0 0-1,0 0 1,-1 0-1,1 0 1,0 0-1,0 0 1,0 0-1,0 0 1,0 0-1,0 0 1,0 0-1,0 0 1,0 0-1,0 0 1,0 0-1,-1 0 1,1 0-1,0 0 1,0 0-1,0 0 1,0 0-1,0 1 1,0-1-1,0 0 1,0 0-1,0 0 0,0 0 1,0 0-1,0 0 1,0 0-1,0 0 1,0 0-1,0 0 1,0 0-1,0 1 1,0-1-1,0 0 1,0 0-1,0 0 1,0 0-1,0 0 1,0 0-1,0 0 1,0 0-1,0 0 1,0 1-1,0-1-12,0 0 0,0 0-1,0 0 1,0 0-1,-1 1 1,1-1 0,0 0-1,0 0 1,0 0 0,0 1-1,0-1 1,0 0-1,0 0 1,0 0 0,0 1-1,0-1 1,0 0 0,0 0-1,0 0 1,0 1-1,1-1 1,-1 0 0,0 0-1,0 0 1,0 0 0,0 1-1,0-1 1,0 0-1,0 0 1,0 0 0,1 0-1,-1 0 1,0 1 0,0-1-1,0 0 1,0 0 0,1 0-1,-1 0 1,0 0-1,0 0 1,0 0 0,0 0-1,1 0 1,-1 1 0,0-1-1,0 0 1,0 0-1,1 0 1,11-10-1971,3-6 406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8:49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235 172 3072,'0'-47'2405,"-3"47"-1802,1 0-501,1 0-1,-1 1 1,0-1 0,1 0 0,-1 1 0,0-1-1,1 1 1,-1 0 0,1 0 0,-1-1-1,1 1 1,-3 2 0,-17 18 378,3-4-171,-15 8 30,-42 35 356,67-52-661,0 0-1,1 0 1,-1 1-1,2-1 1,-1 2 0,-5 9-1,11-16-32,0 0 0,0 0 0,0 0 0,0 0 0,1 0 0,0 0 0,-1 0 0,1 0 1,0 0-1,1 4 0,-1 3-2,0-9 0,0 1 0,0-1 0,0 0 0,0 0 0,1 0 0,-1 0 0,1 0 1,-1 1-1,0-1 0,1 0 0,0 0 0,-1 0 0,1 0 0,0 0 0,-1 0 0,1-1 1,0 1-1,0 0 0,0 0 0,0 0 0,0-1 0,-1 1 0,2 0 0,-1-1 0,0 1 1,0-1-1,0 1 0,0-1 0,2 1 0,3 0-11,0 0 1,1 0-1,-1 0 0,12-1 0,1 1-11,-1-1 102,-1 0 0,20-3 0,9-8 81,-1 6 69,-12-5-122,-14 5-157,-11 4-8,0-1 0,14-6 0,-21 8 52,-1 0-1,0 0 1,0 0 0,0-1 0,0 1-1,0 0 1,1 0 0,-1 0 0,0 0 0,0 0-1,0 0 1,0-1 0,1 1 0,-1 0 0,0 0-1,0 0 1,0 0 0,1 0 0,-1 0 0,0 0-1,0 0 1,1 0 0,-1 0 0,0 0 0,0 0-1,0 0 1,1 0 0,-1 0 0,0 0 0,0 0-1,0 1 1,0-1 0,1 0 0,-1 0 0,0 0-1,0 0 1,0 0 0,1 0 0,-1 0 0,0 1-1,0-1 1,0 0 0,16 10 73,-14-9 10,1 0 0,-1 0 0,0 0 0,0 0 0,0 0 0,0 1 0,0-1 1,0 1-1,-1-1 0,1 1 0,2 3 0,0 5 270,-3-9-336,-1 0 0,0 1 0,1-1 0,-1 0 0,1 0 0,-1 0 1,1 0-1,-1 0 0,1 0 0,0 0 0,0 0 0,-1-1 0,1 1 0,0 0 1,0 0-1,0-1 0,0 1 0,0 0 0,0-1 0,0 1 0,0-1 0,0 1 1,0-1-1,0 0 0,0 1 0,0-1 0,1 0 0,-1 0 0,0 0 0,0 0 1,0 0-1,0 0 0,0 0 0,2 0 0,7 0 56,0-1 0,0-1 1,-1 1-1,1-1 0,0-1 0,-1 0 0,0 0 0,0-1 1,13-6-1,10-5 109,11-2 48,-22 9-83,0-1-1,25-14 0,-39 19-109,-1 0-1,0-1 0,0 0 0,-1 0 0,1 0 1,-1 0-1,0-1 0,0 0 0,-1 0 1,0 0-1,4-8 0,-5 9-34,-1-1 1,1-1-1,-1 1 1,-1 0-1,1 0 0,-1-1 1,0 1-1,0-1 0,-1 1 1,0-1-1,0 1 1,-1-1-1,1 0 0,-1 1 1,-1 0-1,1-1 1,-1 1-1,0 0 0,-1 0 1,0 0-1,1 0 1,-2 0-1,1 1 0,-1-1 1,0 1-1,0 0 1,0 0-1,-1 0 0,0 1 1,0 0-1,0 0 0,0 0 1,-9-5-1,-51-21-268,29 14-1210,31 13-4198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8:57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48 2496,'13'-13'784,"-12"12"-768,-1 1 0,0 0 0,1-1 1,-1 1-1,0 0 0,1 0 0,-1-1 0,0 1 1,0-1-1,1 1 0,-1 0 0,0-1 0,0 1 1,0 0-1,0-1 0,1 1 0,-1-1 0,0 1 1,0-1-1,0 1 0,0 0 0,0-1 0,0 1 1,0-1-1,0 1 0,0-1 0,1-4 75,9 2 304,-10 3-391,0 0 1,0 0 0,0 1 0,0-1 0,0 0 0,0 0 0,1 0-1,-1 0 1,0 0 0,0 0 0,0 0 0,0 0 0,0 0 0,0 0 0,0 0-1,0 0 1,0 0 0,0 0 0,1-1 0,-1 1 0,0 0 0,0 0-1,0 0 1,0 0 0,0 0 0,0 0 0,0 0 0,0 0 0,0 0 0,0 0-1,0 0 1,0 0 0,0 0 0,0 0 0,1 0 0,-1 0 0,0-1-1,0 1 1,0 0 0,0 0 0,0 0 0,0 0 0,0 0 0,0 0-1,0 0 1,0 0 0,0 0 0,0 0 0,0-1 0,0 1 0,0 0 0,0 0-1,0 0 1,0 0 0,0 0 0,0 0 0,-1-2 80,2-9 363,1 11-208,-2 0-232,0 0-1,0 0 1,0 0-1,-1 0 0,1 1 1,0-1-1,0 0 1,0 0-1,0 0 1,0 0-1,0 1 0,-1-1 1,1 0-1,0 0 1,0 0-1,0 1 1,0-1-1,0 0 1,0 0-1,0 0 0,0 1 1,0-1-1,0 0 1,0 0-1,0 0 1,0 1-1,0-1 1,0 0-1,0 0 0,0 0 1,1 1-1,-1-1 1,0 0-1,0 0 1,0 0-1,0 0 1,0 1-1,0-1 0,0 0 1,1 0-1,-1 0 1,0 0-1,0 0 1,0 1-1,0-1 1,1 0-1,-1 0 0,0 0 1,0 0-1,0 0 1,1 0-1,-1 0 1,0 0-1,0 0 1,0 0-1,1 0 0,-1 0 1,0 0-1,0 0 1,0 0-1,1 0 1,-1 0-1,0 0 1,0 0-1,0 0 0,1 0 1,-2 2 51,0 0 1,0 1-1,0-1 1,0 0-1,0 1 1,1-1-1,-1 1 1,1-1-1,0 5 0,0-4-34,0 1 30,0 1 0,-1-1 0,1 1-1,-1-1 1,0 1 0,0-1 0,0 1 0,-1-1 0,1 0-1,-1 0 1,-4 7 0,3-4-16,0 0-1,1 0 1,-3 11 0,3-10-7,0-1 1,0 0-1,0 0 1,-1 0-1,0 0 0,-1-1 1,1 1-1,-1-1 1,-1 0-1,-6 9 1,0-1 15,-2 1 39,-18 17 1,15-17-71,1-2-12,8-10-31,6-3 24,1 0-1,-1 0 0,1 0 1,-1 1-1,1-1 0,0 0 1,-1 0-1,1 1 0,-1-1 1,1 0-1,-1 1 0,1-1 0,0 0 1,-1 1-1,1-1 0,0 0 1,-1 1-1,1-1 0,0 1 1,0-1-1,-1 1 0,1-1 1,0 1-1,0-1 0,0 1 1,0-1-1,0 1 0,0-1 1,0 1-1,0-1 0,0 1 1,0-1-1,0 1 0,0-1 0,0 1 1,0-1-1,0 1 0,0 0-6,0 0 0,0 0 0,0 1-1,0-1 1,0 0 0,0 0 0,0 0-1,1 0 1,-1 0 0,0 1 0,1-1-1,-1 0 1,1 0 0,-1 0 0,1 0-1,-1 0 1,1 0 0,0 0-1,0-1 1,-1 1 0,1 0 0,0 0-1,0 0 1,1 0 0,0 0 6,1 0 0,-1 0 1,1-1-1,0 1 0,-1-1 0,1 1 0,0-1 1,2 0-1,17 3-61,-7 2 38,-12-3 31,0-1-1,1 0 1,-1 0 0,0 0 0,1 0-1,-1-1 1,1 0 0,3 1-1,0-2 32,0 1-1,-1-1 0,1 0 1,-1-1-1,7-2 0,4 0 116,-15 3-125,10-1 68,-1-1-1,0 0 1,0-1 0,0-1 0,0 1 0,10-8 0,-18 11-2,-1-1 0,1 1 0,-1-1 0,0 1 0,0-1 0,0 0 0,0 0 0,0 0 0,0 0 0,-1 0 0,1 0 0,-1-1 0,1 1 0,-1-1 0,0 1 0,0-1 0,0 1 0,0-1 0,0-2 0,-3-3 324,-9-15 128,11 21-523,-1-1-1,0 1 1,0 0 0,0 0 0,0 0 0,0 0 0,-1 0 0,1 0 0,0 1 0,-1-1 0,0 0 0,1 1-1,-1-1 1,0 1 0,0 0 0,0-1 0,-2 0 0,-18-15-45,6 4-3,14 13 9,0-1-1,0 0 1,1 0-1,-1-1 1,0 1-1,0 0 1,1-1-1,-1 1 1,0-1-1,1 1 1,0-1 0,-1 1-1,1-1 1,0 0-1,0 0 1,-2-3-1,3 4 8,-1 0-69,1 0 0,-1-1 0,1 1 0,-1 0 0,1 0 0,-1 0 0,0 0 0,1 0 0,-1 0 0,0 0 0,0 0 0,0 1 0,0-1 0,0 0 1,-1 0-1,-1-1-284,1-1-489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8:58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17 1472,'-13'0'475,"13"0"-472,0 0 0,0 1 1,0-1-1,0 0 0,0 0 1,-1 0-1,1 0 1,0 0-1,0 0 0,0 0 1,0 0-1,0 0 0,0 0 1,0 0-1,0 0 1,0 0-1,0 0 0,-1 0 1,1 0-1,0-1 0,0 1 1,0 0-1,0 0 0,0 0 1,0 0-1,0 0 1,0 0-1,0 0 0,0 0 1,0 0-1,0 0 0,0 0 1,-1 0-1,1 0 0,0 0 1,0 0-1,0-1 1,0 1-1,0 0 0,0 0 1,0 0-1,0 0 0,0 0 1,0 0-1,0 0 1,0 0-1,0 0 0,0 0 1,0 0-1,0-1 0,0 1 1,0 0-1,0 0 0,0 0 1,0 0-1,0 0 1,0-11 241,0 11-232,0 0-1,0 0 1,0 0 0,0 0 0,0 0-1,0 0 1,0 0 0,0 0-1,0 0 1,0 0 0,0-1 0,0 1-1,0 0 1,0 0 0,0 0 0,0 0-1,0 0 1,0 0 0,0 0-1,0 0 1,0 0 0,0 0 0,0 0-1,0-1 1,1 1 0,-1 0-1,0 0 1,0 0 0,0 0 0,0 0-1,0 0 1,0 0 0,0 0 0,0 0-1,0 0 1,0 0 0,0 0-1,0 0 1,0 0 0,1 0 0,-1 0-1,0 0 1,0 0 0,0 0 0,0 0-1,0 0 1,0 0 0,0 0-1,0 0 1,0 0 0,0 0 0,1 0-1,-1 0 1,0 0 0,0 0 0,0 0-1,10 0 506,-7 0-102,-3 0-123,3 0 203,-3 0-484,0 0 0,0-1 0,1 1 1,-1 0-1,0 0 0,0 0 0,1 0 0,-1 0 1,0 0-1,0 0 0,1 0 0,-1 0 0,0 0 1,1 0-1,-1 0 0,0 0 0,0 0 0,1 0 1,-1 0-1,0 0 0,0 0 0,1 0 0,-1 1 1,0-1-1,0 0 0,1 0 0,-1 0 0,0 0 1,0 1-1,0-1 0,1 0 0,-1 0 0,0 0 1,0 1-1,0-1 0,1 0 0,-1 0 0,0 1 1,0-1-1,0 0 0,0 0 0,0 1 0,0-1 0,0 0 1,0 1-1,6 15 1256,-3-9-1032,0 0 0,0 0-1,-1 0 1,3 11 0,5 42 312,-7-39-379,0 0 1,9 28-1,-4-25-59,1 4 109,21 45 1,-18-40 8,-1 0 432,-10-31-580,0 0-1,0 0 1,1 0-1,-1 0 0,1 0 1,-1 0-1,1-1 0,-1 1 1,1-1-1,0 1 0,0-1 1,4 3-1,-6-4-68,1 0-1,-1 0 1,0 0-1,1 0 1,-1 1 0,1-1-1,-1 0 1,1 0-1,-1 0 1,0 0 0,1 0-1,-1 0 1,1 0-1,-1 0 1,1 0 0,-1 0-1,1 0 1,-1 0-1,0-1 1,1 1 0,-1 0-1,1 0 1,-1 0-1,0 0 1,1-1 0,-1 1-1,1 0 1,-1-1-1,10-12 123,-1-1-45,-4 9-56,0-1 1,-1 0-1,0 0 1,0 0-1,0-1 0,-1 1 1,4-9-1,14-51 64,-16 46-88,11-30 16,12-51-6,-12 39 4,-12 40-328,-4 21 232,0 0 0,0 0 0,0 0 0,0 0 0,0 0 0,1 0 0,-1 0 0,0 0 0,0 0 0,1 0 0,-1 0 0,1 0 0,-1 0 0,1 0 0,-1 0 0,1 0 0,0 0 0,-1 0 0,1 1 0,0-1 0,0 0 0,-1 0 0,1 1 0,0-1 0,0 1 0,1-2 0,14 0-1046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34:44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546 717 1248,'44'0'757,"-38"3"-37,-5-2-625,0 0-56,0 0-1,-1 0 1,1 0-1,0-1 1,0 1-1,0 0 1,0-1-1,0 1 1,-1 0-1,1-1 1,0 1-1,0-1 1,1 0-1,-1 1 1,0-1-1,0 0 1,0 1-1,0-1 1,0 0-1,0 0 1,0 0-1,0 0 1,1 0-1,-1 0 1,0-1 0,0 1-1,2-1 1,16-4 374,24-5 0,19-3 62,205-45 147,-162 38-583,77-9 78,-147 27-107,-29 2 4,-1 0-1,0-1 1,11-1-1,15-8 137,-29 9-146,6-1 133,0 0-1,0-1 0,13-5 0,-20 7-121,0 1 0,0-1 1,0 1-1,0-1 0,0 1 0,0 0 0,1 0 0,-1-1 1,0 1-1,0 0 0,0 0 0,0 0 0,0 0 0,1 0 1,0 0-1,23 1-45,-24-1 54,0 1-1,0-1 0,0 0 0,1 0 0,-1-1 0,0 1 0,0 0 1,0 0-1,0 0 0,0-1 0,0 1 0,0-1 0,1 0 0,-2 1-25,1-1 0,-1 1 0,0-1-1,0 1 1,1-1 0,-1 1-1,0-1 1,0 1 0,0-1-1,0 1 1,1-1 0,-1 1 0,0-1-1,0 1 1,0-1 0,0 1-1,-1-2 1,1 2 1,0 0 0,0 0 1,0 0-1,0 0 0,0 0 0,0 0 0,0 0 0,0 0 1,0 0-1,0-1 0,0 1 0,0 0 0,0 0 0,0 0 0,0 0 1,0 0-1,0 0 0,0 0 0,0 0 0,0 0 0,0 0 1,0 0-1,0-1 0,1 1 0,-1 0 0,0 0 0,0 0 1,0 0-1,0 0 0,0 0 0,0 0 0,0 0 0,0 0 0,0 0 1,0 0-1,0 0 0,0 0 0,0 0 0,1 0 0,-1 0 1,0 0-1,0 0 0,0 0 0,0 0 0,0 0 0,0 0 1,0 0-1,0 0 0,0 0 0,0 0 0,0 0 0,1 0 0,-1 0 1,0 0-1,0 0 0,0 0 0,10 0-79,-7 0 11,0 0 5,10 0 117,-13-3 54,2-7 90,9 5-96,-9-6-95,-2 9 36,0 2-4,0 0-1,0 0 16,0-3 6,0 2-43,0 0-1,0 0 1,0 0 0,0-1-1,0 1 1,-1 0 0,1 0-1,0 0 1,-1 0-1,1 0 1,-2-2 0,-12-13 164,8 9-124,0 0-11,-1 1-1,1 0 1,-13-10 0,-15-2-99,15 10 115,-11-5 49,19 7-85,-20-8 35,-18 3 15,3-5-11,23 7-37,-33-7-1,23 9-22,-74-20-2,84 19-49,-183-57 195,-64-2 39,229 55-191,-87-21 40,-134-29 294,223 49-380,31 9 33,0 1 0,-1 0 0,1 1-1,-1 0 1,0 0 0,-10 0 0,18 2 8,0 0 1,0 0-1,0 0 1,0 0 0,0 0-1,0 0 1,0 0-1,0-1 1,0 1 0,0 0-1,0-1 1,0 1-1,-1-1 1,1 0-6,1 1 0,0 0 0,-1-1 0,1 1 0,0-1 0,0 1 0,0-1 0,-1 1 0,1-1 0,0 1 0,0-1 0,0 1 0,0-1 0,0 1 0,0-1 0,0 1 0,0-1 0,0 0 0,0-2-194,0 3-6,13 0-266,-11 0 368,30 0-2981,-17 0 1408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8:58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1 2912,'0'0'923,"0"0"-550,0 0-80,0 0 369,0 0-177,0 3 43,0-2-483,0 1-1,0 0 1,-1-1 0,1 1-1,-1 0 1,0-1 0,1 1-1,-1 0 1,0-1 0,0 1 0,0-1-1,0 1 1,0-1 0,0 0-1,0 1 1,-1-1 0,0 1-1,-14 16 325,7-1-53,1-1 0,1 1-1,0 1 1,-7 29 0,13-42-258,-7 18 122,1 2-1,2-1 1,0 0 0,2 1-1,-1 46 1,4-49-168,1 51-44,0-62 61,0-1-1,1 1 1,0-1-1,7 19 0,-5-18-137,0-1 0,12 18 1,-14-25 18,0-1 1,0 1 0,0-1 0,0 0 0,0 0 0,0 0 0,1 0 0,-1 0 0,0 0 0,1 0 0,0-1 0,0 1 0,3 0 0,12 3-2087,-3 8 635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8:58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13 1472,'-13'-13'475,"13"14"-437,-1 0 1,1 0 0,0-1 0,-1 1 0,1 0 0,0 0 0,0 0-1,0-1 1,0 1 0,-1 0 0,1 0 0,0 0 0,1 1 0,-2 3 423,1-1 1,-1 0-1,0 0 1,0 1-1,-4 6 0,1 3-31,-12 64 667,14-59-986,1 1 0,1 22 0,1-14-48,-1-22-34,0 0 0,1 0-1,0-1 1,0 1 0,0 0-1,1 0 1,0-1-1,2 6 1,-3-10-25,-1 1-1,1-1 1,0 0-1,-1 0 1,1 1-1,0-1 1,-1 0-1,1 0 1,0 0 0,0 0-1,0 0 1,0 0-1,0 0 1,0 0-1,0-1 1,1 1-1,-1 0 1,0-1-1,0 1 1,1-1-1,-1 1 1,0-1 0,1 1-1,-1-1 1,0 0-1,1 0 1,-1 0-1,0 0 1,1 0-1,-1 0 1,0 0-1,1 0 1,-1 0-1,1-1 1,-1 1 0,2-1-1,1-1 14,-1 0-1,1 0 1,-1 0 0,0 0 0,0-1-1,0 1 1,0-1 0,0 0-1,-1 0 1,5-6 0,-1-2-49,0 0 1,0 0 0,-1 0-1,5-22 1,-9 32 22,9-22-56,-6 10 101,-4 13-37,0 0 1,0 0 0,0 0 0,0 0-1,0-1 1,0 1 0,0 0-1,0 0 1,0 0 0,0 0 0,0 0-1,0 0 1,0 0 0,0 0-1,0 0 1,0-1 0,-1 1 0,1 0-1,0 0 1,0 0 0,0 0-1,0 0 1,0 0 0,0 0 0,0 0-1,0 0 1,0 0 0,-1 0-1,1 0 1,0 0 0,0 0 0,0 0-1,0 0 1,0 0 0,0 0-1,0 0 1,-1 0 0,1 0 0,0 0-1,0 0 1,0 0 0,0 0-1,0 0 1,0 0 0,0 0 0,-11 7 62,11-7-60,-1 0 1,1 0-1,0 1 0,0-1 1,0 0-1,0 0 1,0 0-1,-1 0 0,1 1 1,0-1-1,0 0 0,0 0 1,0 0-1,0 0 0,0 1 1,0-1-1,0 0 0,0 0 1,0 0-1,0 1 0,0-1 1,0 0-1,0 0 0,0 1 1,0-1-1,0 0 1,0 0-1,0 0 0,0 1 1,0-1-1,0 0 0,0 0 1,0 0-1,0 0 0,1 1 1,-1-1-1,0 0 0,0 0 1,0 0-1,0 0 0,0 1 1,1-1-1,7 21 421,-6-13-309,1 0-1,0 0 1,1-1 0,7 14-1,-6-16-81,1 1-1,0 0 1,0-1-1,0 0 0,1-1 1,-1 1-1,1-1 0,0-1 1,1 1-1,-1-1 1,0 0-1,1-1 0,10 2 1,-6-2-19,0 0 0,1-1 0,-1-1 0,17-1 1,2 0 186,-28 1-152,1 0 0,-1-1 0,1 1 0,-1-1 0,0 1 0,1-1 0,-1 0 0,0-1 0,0 1 0,1 0 0,-1-1 0,0 0 0,4-3 0,-6 4-37,1 0-1,-1 0 1,0-1 0,0 1-1,0-1 1,0 1 0,0-1 0,0 1-1,0-1 1,0 0 0,0 1-1,-1-1 1,1 0 0,-1 0-1,1 1 1,-1-1 0,0 0-1,0 0 1,0 0 0,0 1-1,0-1 1,0 0 0,0 0-1,-1 0 1,1 0 0,0 1-1,-2-3 1,0 0-18,0 0-1,-1 0 1,0 0-1,0 1 1,0-1-1,0 1 1,-1-1-1,1 1 1,-1 0-1,-4-2 1,-11-11 77,13 11-168,1 0 0,0-1-1,0 1 1,0-1 0,1 0 0,0-1 0,0 1 0,-5-11-1,9 17-32,0-1 0,-1 0-1,1 0 1,0 0 0,0 0-1,0 0 1,-1 0-1,1 0 1,0 0 0,0 0-1,0 0 1,1 0 0,-1 0-1,0 0 1,0 1 0,0-1-1,1-2 1,12-12-1566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8:59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2976,'0'0'1120,"0"0"-896,0 15-32,0-15 1920,15 0-1184,-15 16 1056,16-16-1152,0 15 320,-1 32-672,-15-16-192,16 16-192,-1 15 352,-15 1-256,0-16 0,-15-1-128,-1 1-2080,1-16 1088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8:34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 1568,'0'-13'547,"0"23"-395,0 27 338,2 32 414,12 75 0,17 201 552,-11-6-1076,9 127-200,-16-321-152,16 266 131,-27-184 32,1 3 428,0-158-428,2 46 66,-10 3-17,2-74-160,0 11-1,-12 152-142,2-75-922,8-67-552,-8 12 81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8:34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79 1056,'-39'-13'357,"37"13"-341,1-1 0,-1 0-1,0 1 1,1-1 0,-1 1 0,0-1-1,0 1 1,1 0 0,-1 0-1,0 0 1,0 0 0,-3 0 0,-3-1 89,-1-7 370,9 7-462,0 1 0,0 0 0,0 0-1,0-1 1,-1 1 0,1 0 0,0 0 0,0-1-1,0 1 1,-1 0 0,1 0 0,0 0 0,0-1-1,-1 1 1,1 0 0,0 0 0,0 0 0,-1 0-1,1 0 1,0-1 0,-1 1 0,1 0 0,0 0 0,-1 0-1,1 0 1,0 0 0,0 0-7,0 0 0,0 0 0,1 0 1,-1 0-1,0 0 0,1 0 0,-1 0 0,0 0 0,1 0 0,-1 0 1,0 0-1,0 0 0,1 0 0,-1-1 0,0 1 0,1 0 0,-1 0 1,0 0-1,0 0 0,1-1 0,-1 1 0,0 0 0,0 0 0,0-1 1,1 1-1,-1 0 0,0 0 0,0-1 0,0 1 0,0 0 0,0 0 1,0-1-1,1 1 0,-1-1 0,5-6 62,10 2 38,9-3-56,-14 4-44,1 0 0,0 1 0,0 0-1,1 0 1,-1 2 0,1-1 0,13 1-1,98 0-217,196 5 392,-110 12 471,-60-3-374,380 39-116,-292-27-151,73 7 11,778 59 182,-712-73-155,822 13 736,-806-31-390,26-3 54,441-27 50,-534 16-398,-291 13-92,314-16 74,206-33 97,-170 12-128,-117 19-275,159-12-2405,-249 16 1162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8:37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0 120 832,'13'-52'251,"-12"49"-233,-1 0 0,1 0 0,0 0 0,0 0 0,0 0 0,0 0 0,1 1 0,1-5 0,2-2 60,-5 8-52,0 1 1,0-1 0,0 0-1,1 0 1,-1 0 0,0 0 0,1 0-1,-1 0 1,1 0 0,-1 1-1,1-1 1,-1 0 0,1 0 0,-1 1-1,1-1 1,0 0 0,-1 1-1,2-2 1,4-2 148,-2-5 239,-5 20-193,2 13 65,1-1-1,1 0 1,11 43-1,-3-15 13,26 92 73,-14-65-267,13 83 50,-12-53-6,74 381 318,-67-312-352,16 116 65,-45-280-165,27 174 212,-16-124-29,-11-54-171,-2-5 2,0 1 0,1-1 0,0 1 0,0-1 0,3 6 0,-4-9-18,0-1-1,1 1 1,-1-1-1,0 1 0,1-1 1,-1 1-1,0-1 1,1 0-1,-1 1 1,1-1-1,-1 1 0,1-1 1,-1 0-1,1 0 1,-1 1-1,1-1 1,-1 0-1,1 0 0,-1 0 1,1 1-1,0-1 1,-1 0-1,1 0 1,-1 0-1,1 0 1,0 0-1,-1 0 0,1 0 1,-1 0-1,1 0 1,-1 0-1,1-1 1,0 1-1,-1 0 0,1 0 1,-1-1-1,1 1 1,-1 0-1,1 0 1,-1-1-1,1 1 0,-1-1 1,1 1-1,0-1 1,0-1 12,1 0-1,0 1 1,-1-1 0,1 0 0,-1-1-1,1 1 1,-1 0 0,0 0-1,0 0 1,0-1 0,0 1 0,1-4-1,16-51 118,-7 26-236,-2 0-1,-1-1 1,8-61 0,0-136-1113,-14 162 692,9-107-293,-6-6 459,5 17 214,-5 2 26,6 28 80,-6 11 160,5 13-43,-7 71-56,-2 15 12,1 0 0,1 1-1,7-28 1,-3 25 375,17-41 0,-23 65-382,-1-1 1,1 0-1,0 0 0,0 1 1,1-1-1,-1 1 1,0-1-1,1 1 1,1-2-1,-2 2-25,-1 1 0,1 0 0,0 0 0,-1-1 1,1 1-1,-1 0 0,1 0 0,0 0 0,-1 0 0,1 0 0,0 0 0,-1 0 1,1 0-1,0 0 0,-1 0 0,1 0 0,0 0 0,-1 0 0,1 0 0,0 1 1,-1-1-1,1 0 0,-1 1 0,1-1 0,-1 0 0,1 1 0,0-1 1,-1 1-1,1-1 0,-1 0 0,0 1 0,1 0 0,7 7 46,-1 0-1,-1 1 1,0-1-1,0 1 1,-1 1-1,0-1 1,0 1-1,5 15 1,10 74 131,9 26-31,49 477 597,-73-526-679,21 477 51,-25-467-87,-5 153 86,-1-166-99,-3 56 27,8-98-24,-1-20-6,1 1 1,0-1-1,0 0 0,4 17 0,0-21 85,-4-7-103,0 0 0,0 0 0,1 1 0,-1-1-1,0 0 1,0 0 0,0 0 0,0 0-1,0 0 1,0 0 0,1 0 0,-1 0 0,0 0-1,0 0 1,0 0 0,0 0 0,0 0 0,0 0-1,0 0 1,1 0 0,-1 0 0,0 0-1,0-1 1,0 1 0,0 0 0,0 0 0,0 0-1,0 0 1,1 0 0,-1 0 0,0 0 0,0 0-1,0 0 1,0 0 0,0-1 0,0 1-1,0 0 1,0 0 0,2-3 16,-1 0 0,0 1 1,0-1-1,0 0 0,-1 0 0,1 0 0,0-4 0,14-73 72,-7 52-79,10-51-152,4-115-721,-7 48 293,-15 140 538,44-432-1732,2-141 1613,1 200 639,-41 341-290,1 1 0,2 0 0,16-41 0,-24 75-194,0 0 0,0 0 0,1 1 1,-1-1-1,1 0 0,3-4 0,-5 7-4,0-1-1,1 1 1,-1 0 0,0 0 0,0 0 0,1 0 0,-1-1-1,0 1 1,0 0 0,1 0 0,-1 0 0,0 0-1,1 0 1,-1 0 0,0 0 0,1 0 0,-1 0 0,0 0-1,1 0 1,-1 0 0,0 0 0,1 0 0,-1 0 0,0 0-1,1 0 1,9 10 57,-8-7-44,0 1-1,-1-1 1,1 0-1,-1 1 0,0-1 1,0 0-1,0 1 1,0 0-1,0 4 0,4 78 306,8 36-74,33 519 496,-45-617-706,7 106 85,15 459 276,-23-152-355,0-409 46,2 1-1,9 54 0,-11-82-83,6 20 90,-5-21-91,0-1-1,-1 1 0,1-1 0,0 1 0,-1-1 1,1 1-1,-1-1 0,1 0 0,-1 1 0,1-1 1,-1 0-1,0 0 0,1 1 0,-1-1 0,0 0 1,1 0-1,-1-1 0,3-4 4,0-1-18,0 1 1,0 0-1,-1-1 1,0 1-1,1-9 0,15-92-409,-9 68 282,8-49-367,4-96-1217,7-16 385,32-273-929,-53 404 2193,10-85 57,5 38 97,-8 52 91,12-89 741,9 39-268,-31 104-579,8-24 209,20-50 332,-27 74-472,0 0 1,1 1-1,0-1 0,0 1 0,15-15 1,-20 23-122,-1 0 0,1 1 0,0-1 0,-1 0 0,1 1 0,0-1 0,-1 0 0,1 1 0,0-1 0,0 1 0,0-1 0,-1 1 0,1 0 0,0-1 0,0 1 0,0 0 0,0 0 0,0-1 0,0 1 0,0 0 0,0 0 0,0 0 0,-1 0 0,1 0 0,0 0 1,0 0-1,0 1 0,0-1 0,0 0 0,0 0 0,1 1 0,0 1 13,0 0 1,0 0-1,0 0 1,0 0-1,0 0 1,0 1-1,-1-1 1,3 5-1,0 1 18,0 1 0,0 0 0,-1 1-1,3 11 1,54 244 409,-5 140 151,-14-99-392,0-62-62,-7-5 191,13 140-80,-32-228-245,-2-39 32,3 15 192,-16-125-230,0 0 0,0-1-1,1 1 1,-1 0 0,0 0 0,1-1-1,-1 1 1,1 0 0,0 0-1,0-1 1,1 3 0,-1-6-4,0 0 0,1 0 0,-1 0 0,0 1 0,0-1 0,0 0 0,0-1-1,0 1 1,0-3 0,5-11-26,-1 0-1,0 0 1,-2-1-1,0 1 0,1-18 1,4-22-81,-1 16 40,12-71-294,2-94-925,5-19 272,-14 92 395,25-211-437,28-64 917,-39 256 266,-13 55-4,10-45 638,21-27 224,-42 161-921,0 0-1,0 1 0,0-1 1,1 1-1,0 0 0,0 0 1,0 0-1,1 0 0,0 1 1,0-1-1,8-7 0,-11 12-59,0 0 0,0 0 0,1 0 0,-1 0 0,0 0 0,0 1 0,0-1 0,0 0 0,1 0 0,-1 1 0,0-1 0,1 1 0,-1-1 0,1 1 0,-1 0 0,0 0 0,1-1 0,-1 1 0,1 0 0,-1 0 0,1 1 0,-1-1 0,0 0 0,1 0 0,-1 1 0,1-1 0,-1 0 0,0 1 0,1-1 0,-1 1 0,2 1 0,1 1-11,0 0-1,0 0 0,-1 1 0,0-1 0,0 1 0,0 0 0,0 0 0,0 0 0,-1 0 0,3 5 0,22 61 57,-20-52-41,-4-8-6,35 113 75,6 192 130,-36-230-186,-8-83-26,57 681 297,-63-416-110,-1-79-35,5-92-68,-1-69-62,1-18-25,1-1 1,1 1-1,0-1 1,0 1-1,0 0 1,1-1 0,4 17-1,-4-20-8,-1-4 11,0 0-1,0 0 0,1 0 0,-1 0 1,0 0-1,0 0 0,1 0 0,-1 0 1,1 0-1,-1 0 0,0 0 1,1 0-1,0 0 0,8-15 70,-6 9-54,18-39-53,1-12-308,-3 0 0,15-66 0,-19 61-146,58-278-1594,-47 181 1342,29-157-167,-11 100 734,-8 28 267,12-3 600,-20 84-220,-21 76-86,2 0-1,18-41 1,-22 59-250,1 2-1,0-1 1,1 1 0,0 0 0,1 0 0,0 0 0,0 1 0,16-12 0,-23 19-110,1 1 1,-1 0-1,1 0 0,0 0 1,-1 0-1,1 0 0,0 0 1,0 0-1,0 0 0,0 1 1,0-1-1,0 1 0,0-1 1,0 1-1,0 0 0,0 0 1,0 0-1,0 0 0,2 0 1,0 2 27,0-1 0,0 1 0,0-1 0,-1 1 0,1 0 0,-1 0 0,4 4 0,1-1 45,-3-2-66,-1 0-1,1 0 1,-1 1-1,0-1 1,0 1 0,-1 0-1,1 0 1,-1 0-1,0 0 1,5 10-1,7 20 76,17 54-1,12 65 54,6 161 242,-35-205-318,38 382 18,-44-398-146,4 30 41,3 35 220,-11-59-79,5-21-4,-4-21-97,-6-56-47,0 1 0,1-1-1,-1 1 1,0-1 0,1 1 0,0-1-1,-1 1 1,1-1 0,0 0-1,0 1 1,0-1 0,2 3 0,0-3-46,2-8 53,-1 1 18,1-1 1,0-1-1,-1 1 1,0-1-1,0-1 1,-1 1-1,0 0 1,0-1 0,-1 0-1,2-13 1,5-29-162,32-173-455,112-350-1143,-4 171 1164,-127 349 520,-4 12 21,2 1 0,33-50 0,-39 68 21,-7 10 18,1 1 1,1-1-1,16-17 1,-25 29 23,1 0 0,0 0 0,0 0 0,0 0 0,0 0 0,1 0-1,-1 0 1,0 0 0,0 1 0,1-1 0,-1 1 0,0-1 0,0 1 0,1-1 0,-1 1 0,1 0 0,-1-1 0,3 1 0,-3 0-9,1 1 0,-1-1 0,0 1 0,0 0-1,1-1 1,-1 1 0,0 0 0,0 0 0,0 0 0,0 0 0,0 0 0,0 0 0,0 0 0,0 0-1,0 0 1,-1 0 0,1 0 0,0 1 0,-1-1 0,1 2 0,3 7 112,0 1 0,3 15 1,-1-3 7,16 59 97,13 111 0,-6 133 62,-24-247-193,33 308 421,-14-169-244,-20-185-264,17 159 4,-12-133-8,20 65 1,-28-120 0,0 1-1,0-1 0,1 0 1,0 1-1,0-1 1,0 0-1,1 0 1,-1-1-1,1 1 1,6 6-1,-8-9-8,0 0 1,1 0-1,-1 0 0,0-1 0,1 1 1,-1 0-1,0-1 0,1 1 0,-1-1 1,1 1-1,-1-1 0,1 0 0,-1 0 1,1 1-1,1-1 0,-1-1-3,1 1 0,-1 0 0,0-1 0,1 0 0,-1 0 0,0 1 0,0-1 0,1-1 0,-1 1 0,0 0 0,4-3 0,0-2-31,1 1 1,-1-1-1,0 0 0,0 0 1,-1-1-1,0 0 1,7-12-1,-2-1-175,12-32 0,-22 51 202,23-64-729,18-85 1,-24 84 221,108-497-1722,-32 134 2692,-86 406-306,1 0-1,1 1 1,1 0-1,18-31 0,-26 51-124,-1-1-1,1 1 1,0 0-1,0 0 0,0 0 1,0 0-1,0 0 0,0 0 1,1 0-1,-1 1 0,0-1 1,4 0-1,-5 1 8,1 1 0,-1-1 0,1 1 0,0 0 0,-1-1 0,1 1 0,-1 0 0,1 0 0,0 0 0,-1 0 0,1 1 0,-1-1 0,1 0 0,0 1 0,-1-1 0,3 2 0,1 1 46,0 1 1,0-1-1,0 1 0,-1 0 0,0 1 0,0-1 0,0 1 0,0-1 1,-1 1-1,0 0 0,4 8 0,19 38 356,25 68-1,10 59-181,-39-108-211,80 286 410,-70-226-362,-26-105-83,34 142 261,-31-121-223,13 46-1,-21-89-45,0 1-1,0-1 1,0 0 0,1 0-1,-1 1 1,1-1 0,0 0-1,-1 0 1,1 0-1,1 0 1,-1-1 0,0 1-1,1-1 1,5 5 0,-8-7 0,0 0-1,1 1 1,-1-1 0,1 0 0,-1 0 0,1 0 0,-1 0 0,1 0-1,-1 0 1,1 1 0,-1-1 0,1 0 0,-1 0 0,0-1 0,1 1-1,-1 0 1,1 0 0,-1 0 0,1 0 0,-1 0 0,1 0 0,-1-1-1,0 1 1,1 0 0,-1 0 0,1-1 0,-1 1 0,0 0 0,1-1-1,-1 1 1,0 0 0,1-1 0,-1 1 0,0 0 0,1-1 0,-1 1 0,0-1-1,5-9-51,0 0 1,-1-1-1,5-18 0,2-5-135,18-74-692,-9 29 435,45-123-465,-41 132 746,122-282-230,-137 332 381,6-11 158,1 0 1,2 0 0,1 2-1,1 0 1,30-33 0,-48 60-117,0 0 0,0 0 0,0 0 0,0 1 0,1-1 1,-1 0-1,1 1 0,-1 0 0,1-1 0,-1 1 0,1 0 0,0 0 1,-1 1-1,1-1 0,0 0 0,0 1 0,0 0 0,-1 0 0,1 0 1,0 0-1,0 0 0,0 0 0,0 1 0,-1-1 0,4 2 0,-1 0 0,0 0 0,-1 1 0,1-1 0,-1 1 0,0 0 0,1 0 0,-2 1 0,1-1 0,0 1 0,-1 0 0,1 0 0,3 7 0,-1-2 20,-1 0 0,0 1 0,-1-1 0,0 1-1,3 15 1,9 56 99,31 239 214,-34-237-251,-11-58-52,4 25 77,-1-31-106,1-1 0,11 24 0,-4-12-65,-12-26 28,1-1 0,-1 1-1,1-1 1,0 0 0,0 0 0,0 1 0,0-1 0,1 0 0,-1-1 0,1 1 0,0 0 0,2 2 0,-3-4 3,0-1 0,0 1 0,0 0 0,0 0 1,0-1-1,0 1 0,0-1 0,0 0 0,0 1 1,0-1-1,0 0 0,0 0 0,0 0 0,0-1 0,0 1 1,0 0-1,-1-1 0,1 1 0,0-1 0,0 0 0,0 0 1,3-1-1,3-4-40,0 1 0,0-1 1,-1 0-1,11-13 0,6-6-204,-2-1 0,-1-2 0,-1 0-1,18-33 1,57-129-1080,-5 10 584,-33 87 609,-49 78 104,-3 6 91,1 0 0,-1 1 0,10-10 0,-14 16-4,1 0 0,0 1 0,0-1 1,-1 1-1,1-1 0,0 1 0,1 0 0,-1 0 1,0 0-1,0 0 0,0 0 0,1 0 0,-1 1 0,0-1 1,1 1-1,-1-1 0,4 1 0,-4 0-2,0 0-1,0 1 1,0-1-1,0 0 1,0 1 0,0 0-1,0-1 1,0 1-1,0 0 1,0 0-1,0 0 1,-1 0 0,1 0-1,0 1 1,-1-1-1,1 0 1,-1 1-1,0-1 1,1 1 0,1 2-1,1 3 178,1 0 0,-1 1-1,4 12 1,-3-9 26,6 18 53,-1-1 1,-2 2-1,6 36 0,8 31-52,7-12-115,2-17-64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8:38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18 2240,'-26'-13'720,"25"12"-660,-1 1 0,1-1 1,0 1-1,0-1 0,0 1 0,-1-1 1,1 1-1,0 0 0,0-1 0,-1 1 1,1 0-1,0 0 0,-1 0 0,1 0 1,0 0-1,0 0 0,-1 1 0,1-1 1,0 0-1,-2 1 0,2 0 12,1-1 1,-1 0-1,1 1 0,-1-1 0,1 1 0,-1-1 0,1 1 1,-1-1-1,1 1 0,-1-1 0,1 1 0,-1-1 1,1 1-1,0 0 0,0-1 0,-1 1 0,1 0 0,0-1 1,0 1-1,0 0 0,-1 0 0,1 2 1080,0-3-464,3 3-288,-1-1-368,1 0 0,-1 1 0,1-1 0,0 0 0,0-1-1,0 1 1,0 0 0,0-1 0,4 2 0,2-1 22,0 0 0,14 1 1,3 1 34,228 22 353,-100-23-257,-105-4-114,105-7 31,-12 1-38,94 7 965,-220 0-794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8:38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0 4480,'-26'13'1445,"26"-13"-1429,0 0 0,0 0 0,-1 1 0,1-1 0,0 0 0,0 0 0,0 0 0,-1 0 0,1 0 0,0 0 0,0 0 0,0 0 0,-1 0 0,1 0 0,0 1 0,0-1 0,0 0 0,0 0 0,-1 0 0,1 0 0,0 1 0,0-1 0,0 0 0,0 0 0,0 0 0,0 1 0,-1-1 0,1 0 0,0 0 0,0 0 0,0 1 0,0-1 0,0 0 0,0 1 0,0 4 110,0-4-86,0 1-1,-1-1 1,1 1 0,0-1 0,0 1-1,1-1 1,-1 1 0,0-1-1,0 1 1,1-1 0,-1 1 0,1-1-1,-1 1 1,1-1 0,0 0-1,0 1 1,-1-1 0,1 0 0,0 0-1,0 1 1,0-1 0,0 0-1,0 0 1,1 0 0,-1 0 0,0 0-1,0-1 1,1 1 0,1 1-1,36 16 591,0 11-241,0-7-102,75 31-1,-72-35-32,82 31 391,-30-4-298,-80-40-20,0 2 0,20 12 0,-33-19-296,0 1-1,0-1 1,0 1 0,-1-1 0,1 1-1,0 0 1,0-1 0,-1 1-1,1 0 1,0 0 0,-1-1 0,1 1-1,-1 0 1,1 0 0,-1 0-1,1 1 1,-1-1 12,0 0 1,0 0-1,0 0 0,0 0 0,0 0 0,-1-1 1,1 1-1,0 0 0,-1 0 0,1 0 0,0-1 1,-2 3-1,-1 2 164,2-2-141,-1 0-1,1 0 1,-1 0 0,0-1 0,0 1 0,0 0 0,0-1 0,-1 1 0,1-1 0,-1 0 0,-3 3 0,-10 8 156,5-1-61,-6 7 35,1-9-86,-1-1 0,1 0 0,-27 9-1,-26 14 39,40-16-140,-36 14 0,3-1-2429,44-26 997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8:53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12 2496,'1'-11'4460,"-5"22"-2894,-24 23-1480,13-8-92,12-19 34,0-1 0,-1 1 1,0-1-1,0 0 0,-1 0 0,-7 8 1,6-8 24,4-5-39,0 0 0,0 0-1,1 1 1,-1-1-1,1 1 1,0-1-1,-1 1 1,1 0 0,0-1-1,0 1 1,0 0-1,0 0 1,0 0 0,0 0-1,1 0 1,-1 0-1,1 0 1,-1 0-1,1 4 1,0-5-3,0 1-1,-1 0 1,1-1 0,0 1-1,-1 0 1,1-1 0,-1 1-1,1-1 1,-1 1 0,0-1-1,1 1 1,-1-1 0,0 1-1,0-1 1,0 0 0,0 0-1,-2 2 1,0 0 69,6-3-16,243 0-48,-242 0 66,0 0 1,0-1-1,0 1 1,0-1-1,-1 0 1,1 0-1,0 0 0,-1-1 1,1 1-1,5-4 1,-8 5-22,0-1 0,0 1 0,0 0 0,0-1 0,-1 1 0,1 0 0,0-1 0,0 1 0,0-1 1,-1 0-1,1 1 0,0-1 0,-1 0 0,1 1 0,0-1 0,-1 0 0,1 0 0,-1 1 0,1-1 0,-1 0 1,0 0-1,1 0 0,-1 0 0,0 0 0,1 1 0,-1-1 0,0 0 0,0 0 0,0 0 0,0 0 0,0 0 1,0 0-1,0 0 0,0 0 0,0 0 0,-1 0 0,1 0 0,0 0 0,0 1 0,-1-1 0,1 0 0,-1 0 1,0-1-1,-4-5 139,1 1 1,-2-1-1,1 1 1,-1 0-1,-9-7 1,-4-4 57,12 9-191,4 5-63,0 0 0,0 0 0,-1 0 0,1 0 0,-5-3 0,-3 1-37,-6-5-110,16 9 113,1 1 0,0 0 0,0-1 1,-1 1-1,1 0 0,0-1 0,-1 1 1,1 0-1,0 0 0,-1 0 1,1-1-1,-1 1 0,1 0 0,0 0 1,-1 0-1,1 0 0,-1-1 0,1 1 1,0 0-1,-1 0 0,1 0 0,-1 0 1,1 0-1,-1 0 0,1 0 1,-1 1-1,-4-2-357,5 0 339,-1 0-1,1 0 0,0 0 0,-1 1 0,1-1 1,0 0-1,0 0 0,-1 0 0,1 1 1,0-1-1,0 0 0,0 0 0,0-1 1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8:54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64 1888,'0'-60'3754,"0"60"-3745,0 0 0,0 0 0,0 0 0,0-1 0,0 1 0,0 0 0,0 0 0,0 0 0,0 0 0,0 0 0,0 0 0,0 0 0,0 0 0,0 0 0,0 0 0,0-1 0,0 1 0,0 0 0,0 0 0,0 0 0,0 0 0,0 0 0,0 0 0,0 0 0,0 0 0,0 0 0,-1 0 0,1 0 0,0 0 0,0-1 0,0 1 0,0 0 0,0 0 0,0 0 0,0 0 0,0 0 0,0 0 0,0 0 0,0 0 0,0 0 0,-1 0 0,1 0 0,0 0 0,0 0 0,0 0 0,0 0 0,0 0 0,0 0 0,0 0 0,0 0 0,0 0 0,0 0 0,-1 0 0,1 0 0,0 0-1,0 0 1,-7 0 517,14 0-188,-4 0-60,-1 5-33,22 45 514,28 54-99,-38-80-564,34 45 0,-23-33-166,-17-23 81,1-1 0,11 13-1,9-2 481,-20-11-288,-8-10-154,0-1 1,1 1 0,-1-1-1,0 0 1,0 1-1,1-1 1,-1 0-1,0 0 1,1 0-1,-1 0 1,1 0 0,0 0-1,-1 0 1,1 0-1,0-1 1,2 1-1,4 2 24,-4-1 41,-1-1-1,1 1 1,-1-1 0,1 0 0,5 0 0,-8-1-92,0 0 1,0 0 0,0 0 0,-1 0-1,1 0 1,0 0 0,0 0-1,0-1 1,0 1 0,0 0 0,0-1-1,0 1 1,0-1 0,0 1 0,-1-1-1,1 1 1,0-1 0,0 1 0,-1-1-1,1 0 1,0 1 0,-1-1 0,1 0-1,-1 0 1,1 0 0,-1 1 0,1-2-1,6-13 166,-1 0 1,-1 0-1,6-31 0,-3 12-39,-4 18-105,-2 10-48,0-1 0,0 1 1,-1-1-1,0 0 0,0-6 0,-1-50-380,0 63 368,0-1-1,0 0 1,0 1-1,0-1 1,0 0-1,0 0 1,0 1 0,0-1-1,1 0 1,-1 1-1,0-1 1,0 0 0,1 1-1,-1-1 1,1 0-1,-1 1 1,1-1-1,-1 1 1,1-1 0,-1 0-1,1 1 1,-1 0-1,1-1 1,0 0 0,0 1-56,-1 0 0,1-1 0,-1 1 0,1 0 1,-1-1-1,0 1 0,1-1 0,-1 1 0,1-1 1,-1 1-1,0 0 0,1-1 0,-1 1 1,0-1-1,0 0 0,0 1 0,1-1 0,-1 1 1,0-1-1,0 1 0,0-1 0,0 1 0,0-2 1,0-1-1001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34:44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0 1472,'0'0'475,"0"0"-283,-2 3-27,-74 72 2624,61-62-2501,-1-10-133,16-3-148,-1 0 1,1 0 0,-1-1-1,1 1 1,-1 0 0,1 0-1,-1 0 1,1 0 0,-1 0-1,1 0 1,-1 0 0,1 1-1,-1-1 1,1 0 0,-1 0-1,1 0 1,-1 0 0,1 1-1,-1-1 1,1 0 0,-1 0-1,1 1 1,0-1-1,-1 0 1,1 1 0,0-1-1,-1 1 1,1-1 0,0 0-1,-1 1 1,1-1 0,0 1-1,0-1 1,-1 1 0,1-1-1,0 1 1,0-1 0,0 1-1,0-1 1,0 1 0,0-1-1,0 1 1,0-1 0,0 1-1,0 0 1,0 2 77,0-3-80,0 0-1,0 0 1,0 0-1,0 0 0,0 0 1,1 0-1,-1 0 1,0 1-1,0-1 1,0 0-1,0 0 1,0 0-1,0 0 1,0 1-1,0-1 1,0 0-1,0 0 1,0 0-1,0 0 1,0 1-1,0-1 0,0 0 1,0 0-1,0 0 1,0 0-1,0 1 1,0-1-1,0 0 1,0 0-1,0 0 1,0 0-1,0 1 1,0-1-1,0 0 1,-1 1 7,1-1 0,0 1 1,0 0-1,0-1 1,-1 1-1,1 0 1,0-1-1,0 1 1,0 0-1,0-1 0,0 1 1,0-1-1,1 1 1,-1 0-1,0-1 1,0 1-1,0 0 1,0-1-1,1 1 0,-1-1 1,0 1-1,1 0 1,9 14 129,0 0 0,19 21 0,13 18 45,-8-7 112,10-1-75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8:55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 1 2720,'0'0'891,"0"0"-545,0 0-58,0 0 374,-3 0-86,2 0-502,-1 0 182,0 0-1,0 0 1,0 0-1,-1 0 0,1 0 1,0 0-1,0 1 1,0-1-1,-4 2 1,-1 11 384,-6-4-318,10-8-257,0 1-1,0 0 0,0 0 1,0 0-1,1 1 0,-1-1 0,1 1 1,-5 5-1,-8 12 296,8-10-195,-1 1-1,-6 13 0,-7 33 396,-52 127 208,69-172-735,0 0 0,1 0 0,1 1-1,-1-1 1,2 1 0,0-1 0,0 1 0,2 13-1,-1-11 41,0-11-57,0 0-1,0 0 1,0 0-1,1 0 1,-1-1 0,1 1-1,0 0 1,0 0-1,0-1 1,1 1-1,2 4 1,0-3 4,0 0 0,0-1-1,0 0 1,1 0 0,0 0 0,5 4 0,4 2 15,-11-6-106,1-1 1,0 0-1,0 0 1,0 0-1,1 0 1,-1-1 0,1 0-1,-1 0 1,1 0-1,0 0 1,0-1-1,0 0 1,0 0-1,0 0 1,0-1-1,5 1 1,7-2-331,-8 1-463,0-1-1,0 2 0,0-1 0,13 3 0,10 10-1423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8:55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16 4064,'0'0'1307,"-2"0"-801,-7 0 416,13-1 1352,-1 1-2050,-1 0 1,1 0-1,-1 0 1,1 1-1,-1-1 1,0 1-1,4 1 1,-5-1-194,1-1-1,0 1 1,-1 0 0,1-1 0,0 1-1,-1-1 1,1 1 0,0-1-1,0 0 1,0 0 0,-1 0-1,1 0 1,0 0 0,0 0 0,-1 0-1,1 0 1,0-1 0,0 1-1,2-2 1,6 0 38,-4 0-8,1 1-1,0 1 1,0-1 0,12 2 0,2-1 83,60-8 95,-1 0-89,-2 8-475,-78 0 325,2 0-219,0 0 0,0 0 1,0 0-1,0 0 0,0 1 1,0-1-1,0 0 0,3 2 1,10 11-1238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8:55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0 2656,'-7'7'442,"4"-5"-303,1 1-1,-1-1 1,1 1 0,0-1 0,0 1-1,0 0 1,-4 6 0,5 8 538,1-13-529,0-1 0,0 0 0,0 1 0,-1-1 0,1 0 0,-1 0 0,-1 4 0,-24 97 1633,24-92-1639,1-1-1,0 1 1,0 0-1,2 18 1,1 5 110,-2-31-238,0 1-1,1-1 0,0 0 0,0 1 1,1-1-1,-1 0 0,1 1 0,0-1 1,4 7-1,6 14 4,-9-16-7,-3-8-2,0 0 1,0 0 0,1 0-1,-1 0 1,0 0 0,1 0-1,-1 0 1,0 0 0,1 0-1,-1 0 1,1 0-1,0 0 1,-1 0 0,1 0-1,0-1 1,0 1 0,-1 0-1,1 0 1,0-1 0,0 1-1,0-1 1,0 1-1,0 0 1,0-1 0,2 1-1,14 1 115,-14-3-117,1 1 0,-1 0 0,0 1 0,0-1 0,1 1 0,-1-1 0,4 2 0,-2 0-248,1-1 1,-1 0-1,1 0 0,-1-1 0,1 0 0,0 0 1,-1 0-1,1 0 0,-1-1 0,1 0 1,5-2-1,23 1-1486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8:56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3808,'0'-15'1408,"0"15"-1088,31 15-96,-15-15 1664,-1 16-1088,1 15 992,15 0-1024,0 16 512,16 15-736,0 16-64,-16-16-320,0 1 192,-16-16-224,-30 15-96,-1-15-64,-30 15-4608,-1-15 2496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9:05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4064,'-16'0'1504,"16"0"-1184,31 16-64,-15-16 128,-1 0-256,32 0 32,0 0-96,0-16-128,15 16 32,-15 0 384,-1 0-192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9:05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 2816,'-16'0'1056,"16"0"-832,0 0-64,0 15 1408,0 1-896,0 15 576,-15 0-736,15 32 480,-16-17-544,16 17-96,16-1-224,-1-15-160,1 0 0,-1-16 320,17-16-192,-1 1 64,0-16-96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9:14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0 757 1472,'0'-28'843,"0"25"-427,0 3-107,0 0 32,0 5-69,0 45 518,8 38-318,0 18-192,-6-67-212,6 39 1,-5-54-57,2 35 57,6-9 128,-10-38-160,0-6 9,0-1-1,0 1 1,0-1 0,0 1 0,1-1 0,2 6-1,-3-10-19,0 1 0,0-1 0,0 1 0,0-1 0,0 0-1,0 1 1,1-1 0,-1 0 0,0 0 0,1 0 0,-1 0-1,1 0 1,-1 0 0,1 0 0,0 0 0,-1-1 0,1 1-1,0-1 1,-1 1 0,1-1 0,0 0 0,0 1-1,-1-1 1,4 0 0,0-1-20,-2 0 1,1 1-1,0-1 0,0-1 1,0 1-1,0 0 1,0-1-1,-1 0 0,1 0 1,-1 0-1,1 0 0,-1-1 1,0 1-1,0-1 0,0 0 1,0 0-1,3-4 0,0 0-8,6-5-10,-1-1 1,0 0-1,-1-1 0,16-27 0,-15 23 7,11-23-307,-1 0 0,-2-2 0,25-82 0,-17 12-645,-4 11 469,-22 95 464,3-3 67,-1-1 0,-1 0 0,0 0 1,1-17-1,-1 14 183,-2 14-207,0 0 1,0 0-1,0 0 1,0-1-1,0 1 0,0 0 1,1 0-1,-1 0 1,0-1-1,0 1 0,0 0 1,0 0-1,0 0 1,0 0-1,1 0 0,-1 0 1,0-1-1,0 1 1,0 0-1,0 0 0,1 0 1,-1 0-1,0 0 1,0 0-1,0 0 0,0 0 1,1 0-1,-1 0 1,0 0-1,0 0 0,1 0 1,0 0 48,-1 1 0,1 0 0,0-1 1,0 1-1,0 0 0,-1 0 0,1-1 0,0 1 1,-1 0-1,1 0 0,0 0 0,-1 0 0,1 0 1,-1 0-1,0 0 0,1 0 0,-1 2 0,24 82 625,20 136 0,10 44-655,-25-187-139,-28-75 161,-1 0-1,1 0 1,0-1 0,0 1-1,0-1 1,1 1 0,-1 0-1,1-1 1,-1 0-1,4 3 1,-5-4-56,0-1 1,0 0-1,1 0 0,-1 1 0,0-1 0,1 0 1,-1 0-1,0 1 0,1-1 0,-1 0 1,0 0-1,1 0 0,-1 0 0,0 0 0,1 0 1,-1 0-1,1 0 0,-1 0 0,0 0 1,1 0-1,-1 0 0,1 0 0,-1 0 1,0 0-1,1 0 0,-1 0 0,0 0 0,1 0 1,-1 0-1,0-1 0,1 1 0,-1 0 1,0 0-1,1 0 0,-1-1 0,0 1 0,1 0 1,-1-1-1,0 1 0,0 0 0,1 0 1,-1-1-1,0 1 0,0 0 0,0-1 0,0 1 1,1-1-1,-1 1 0,0 0 0,0-1 1,0 1-1,0-1 0,1-3-2,0 1 0,-1-1 0,1 0 0,-1 0 1,0-5-1,-1-4-17,4-24 1,4-9-239,-1-58-1,-6-169-3089,0 55 2884,0 211 501,1 0 1,-1 1-1,1-1 0,0 0 1,3-8-1,-3 14-27,-1 0-1,0 1 1,0-1 0,0 1 0,1-1-1,-1 0 1,0 1 0,1-1 0,-1 1-1,1-1 1,-1 1 0,1-1 0,-1 1-1,1-1 1,-1 1 0,1-1-1,-1 1 1,1 0 0,-1-1 0,2 1-1,-1 0 23,0 0 0,-1 0 0,1 0 0,0 0 0,-1 1 0,1-1 0,0 0 0,0 1 0,-1-1 0,1 0 0,-1 1 0,1-1 0,0 1 0,-1-1 0,1 1 0,-1-1-1,1 1 1,-1-1 0,1 1 0,-1 0 0,0-1 0,1 2 0,4 7 149,0 0-1,-1 0 1,-1 1-1,1-1 1,-1 1 0,2 16-1,-2-14-55,24 159 567,-23-145-636,5 66 134,-3 136 1,-6-181-166,0 490 50,0-537-79,3 29 80,2-18-33,-5-11-46,1 0-1,-1 1 1,0-1-1,1 0 1,-1 0-1,0 0 1,1 0-1,-1 0 1,0 0 0,1 0-1,-1 0 1,1 0-1,-1 0 1,0 0-1,1 0 1,-1 0-1,0 0 1,1 0-1,-1 0 1,0 0-1,1 0 1,-1 0-1,0 0 1,1-1-1,-1 1 1,0 0-1,1 0 1,-1 0 0,1-1-1,2-2 11,1 0-1,-1 0 1,0-1-1,0 1 1,0-1-1,2-4 1,25-40-43,-20 31-62,40-77-1683,64-173 1,-90 193 786,22-118 0,-33 130 657,29-112-158,-8 11 538,-6 33 277,-7 23 646,0 46-328,-15 44 166,8-32 0,-14 47-718,1 0 0,-1 1 0,0-1 0,0 0 0,1 0 0,-1 1 0,1-1 0,0 0 0,-1 1 0,1-1 0,1-2 0,0 6 15,-1 0-1,0 0 0,0 0 0,1 0 0,-1 0 0,0 0 0,-1 0 1,1 0-1,1 3 0,4 14 163,0-1 0,-1 1 0,-1 0 1,2 32-1,-1 82 198,-4-36-231,3-34-134,5 167 81,-9 144-59,1-335-145,0 0 1,13 65 0,-1-52 63,-11-39-28,-2-12-10,0 0 0,0 0 1,0 0-1,0 0 0,1 0 0,-1-1 1,0 1-1,0 0 0,1 0 0,-1 0 0,0 0 1,2 1-1,-2-2 1,1 0 0,0 0 0,-1 0 0,1-1-1,-1 1 1,1 0 0,0 0 0,-1 0 0,1-1 0,-1 1 0,1 0 0,-1-1 0,1 1 0,-1 0-1,1-1 1,-1 1 0,1-1 0,-1 1 0,1-1 0,-1 1 0,0-1 0,1 0 0,1-1-9,0 1 1,-1-1-1,1 0 0,0-1 1,-1 1-1,0 0 1,1 0-1,1-5 1,15-50-435,73-263-2980,-45 82 1701,-17-4 607,-26 180 890,12-157 264,16 30 1279,-30 181-1176,1 1 0,-1 0-1,1 0 1,1 0 0,-1 0 0,1 0 0,0 0 0,0 1 0,1 0 0,0-1-1,0 1 1,9-8 0,-13 13-99,1 0 1,0 0-1,0 0 0,0 1 0,0-1 0,0 0 1,0 1-1,0-1 0,0 1 0,0-1 0,1 0 1,-1 1-32,-1 0 0,0 0 1,1 0-1,-1 0 0,1 0 1,-1 0-1,0 0 0,1 0 1,-1 0-1,0 0 0,1 1 0,-1-1 1,0 0-1,1 0 0,-1 0 1,0 0-1,1 1 0,-1-1 1,0 0-1,1 0 0,-1 1 1,0-1-1,1 1 0,0 1 59,1 1 0,-1 0 0,0 0 0,1-1 0,-1 1-1,-1 0 1,2 4 0,0 3 126,6 21 35,-1 0 0,-2 1 0,2 35 1,-3-15-78,12 306 176,-16 263 171,-16-294-625,4-200 177,6-20 10,0-50 29,-1 26 18,7-52-244,1-38 20,0 0 1,0 0 0,1-1-1,0 1 1,0 0 0,3-6-1,0-1-63,8-33-702,-2 0 0,9-90 0,-2-40-1009,8-20 623,8-254-142,-19 219 1368,-2 40 347,-10 124 134,12-160 1398,-12 205-1580,1-11 402,2 1 1,12-46-1,-17 76-525,0 0-1,1-1 0,-1 1 1,0 0-1,1 0 0,0 0 1,2-2-1,-4 4-125,0 1 0,0 0 0,0 0 0,1 0 0,-1 0 0,0-1 1,0 1-1,0 0 0,1 0 0,-1 0 0,0 0 0,0 0 0,1 0 0,-1 0 0,0 0 0,0 0 0,1-1 0,-1 1 1,0 0-1,0 0 0,1 0 0,-1 0 0,0 1 0,0-1 0,1 0 0,-1 0 0,0 0 0,0 0 0,1 0 0,-1 0 0,0 0 1,0 0-1,1 0 0,-1 1 0,0-1 0,1 1 42,0 1 1,0-1-1,0 0 0,0 1 0,0-1 1,0 1-1,0-1 0,-1 1 1,2 3-1,8 36 432,-2 1-1,5 64 1,31 515 240,-42-435-642,4 64-34,15-63 14,-14-34 128,4-36-53,-9-67-103,4 34 33,-5-72-95,2-1 0,0 1 0,0 0 0,1-1 0,7 15 1,-10-24 11,0 0 0,-1-1 0,1 1 1,0-1-1,0 1 0,0-1 0,0 0 0,0 1 1,0-1-1,0 0 0,1 1 0,-1-1 1,0 0-1,1 0 0,1 1 0,-1-2-9,-1 0 0,1 0 1,0 0-1,0 0 0,-1 0 0,1 0 0,0-1 0,-1 1 0,1-1 0,0 1 0,-1-1 1,1 1-1,-1-1 0,1 0 0,1-1 0,0 1-17,0-1-1,0 1 1,-1-1 0,1 0 0,-1 0-1,1 0 1,-1 0 0,0 0-1,0 0 1,0-1 0,0 1 0,3-6-1,29-62-993,-24 49 752,14-36-729,-2 0-1,22-94 1,-40 135 841,120-565-3019,-93 389 3088,-21 135 147,40-279 1562,-48 306-1134,2-14 286,-3 42-699,-1 0 0,1-1 0,-1 1 0,1-1 0,0 1 0,0 0 1,0 0-1,0-1 0,0 1 0,0 0 0,2-3 0,-2 5-43,-1 0 0,0 0-1,0 0 1,0 0 0,0-1 0,0 1-1,1 0 1,-1 0 0,0 0 0,0 0-1,0 0 1,1-1 0,-1 1 0,0 0-1,0 0 1,0 0 0,1 0 0,-1 0-1,0 0 1,0 0 0,1 0 0,-1 0-1,0 0 1,0 0 0,0 0 0,1 0-1,-1 0 1,0 0 0,0 0 0,1 0-1,-1 0 1,0 0 0,0 1 0,5 7 587,1 25 210,-5-26-704,7 45 480,10 86 152,-14-41-565,10 130 23,-1 25-50,5 60-66,6-91 22,14-8-32,-25-164-272,-11-38-23,1 7-262,-2-18 460,-1 0-1,0 1 1,0-1 0,0 0 0,1 1 0,-1-1-1,0 0 1,0 0 0,1 1 0,-1-1-1,0 0 1,1 0 0,-1 0 0,0 1-1,1-1 1,-1 0 0,0 0 0,1 0-1,-1 0 1,0 0 0,1 0 0,-1 0-1,0 0 1,1 0 0,-1 0 0,0 0-1,1 0 1,-1 0 0,1 0 0,-1 0 0,0 0-1,1 0 1,-1 0 0,0 0 0,1-1-1,-1 1 1,0 0 0,1 0 0,-1-1-1,2 0-49,-1 0-1,1 0 1,-1 0-1,1 0 1,-1 0-1,0 0 1,0 0-1,1-1 1,-1 1-1,0-1 1,0 1-1,0-1 1,1-2-1,8-28-299,-5 14 165,57-190-1574,14-145-1168,-39 96 1799,19-120 525,-10 134 1280,-14 74 824,-16 96-221,-15 68-1125,1 0 0,-1 0 0,1 0-1,3-4 1,-5 8-91,1 0 1,-1 1 0,0-1-1,0 1 1,1-1-1,-1 1 1,1-1-1,-1 1 1,0 0-1,1-1 1,-1 1 0,1-1-1,-1 1 1,1 0-1,0-1 1,-1 1-1,1 0 1,-1 0-1,1-1 1,-1 1 0,1 0-1,0 0 1,-1 0-1,1 0 1,-1 0-1,1 0 1,0 0-1,-1 0 1,1 0 0,0 0-1,-1 0 1,1 0-1,-1 0 1,1 1-1,0-1 1,0 0-1,0 1-1,0 0-1,0 0 0,0-1 0,0 1 0,-1 0 0,1 0 0,0 0 0,0 0 0,-1 0 0,1 0 0,0 0 0,-1 0 1,1 0-1,-1 0 0,1 0 0,-1 0 0,0 0 0,0 1 0,1-1 0,-1 0 0,0 2 0,3 26 504,-3 55-1,0-23-365,2 100-1,1-88-146,7 241 184,-10 242-124,3-416-54,3-68-18,1 45-5,-8-104 2,1-1-1,1 1 1,0-1-1,1 0 1,0 0-1,8 24 1,-9-34-17,0 1 0,0-1 0,1 0 0,-1 1 0,0-1 0,1 0-1,1 3 1,-2-5-8,-1 0-1,0 1 0,0-1 0,1 0 0,-1 0 0,0 0 1,1 1-1,-1-1 0,0 0 0,1 0 0,-1 0 0,0 0 0,1 1 1,-1-1-1,1 0 0,-1 0 0,0 0 0,1 0 0,-1 0 1,0 0-1,1 0 0,-1 0 0,1 0 0,-1 0 0,0 0 1,1-1-1,-1 1 0,0 0 0,1 0 0,-1 0 0,1-1 0,2-2-49,0-1 0,0 0-1,0 1 1,-1-1-1,1-1 1,-1 1 0,0 0-1,3-8 1,57-162-1338,57-281-1483,-82 299 2608,18-36 179,-6 26 582,-44 146-408,-4 13 29,1-1 0,0 1 0,0-1 0,1 1 0,0 0 0,0 0 0,0 1 0,1-1 0,0 1 0,0-1 0,6-5 0,-8 11-43,-1-1-1,0 1 0,1 0 0,-1 0 0,1 0 0,-1 0 0,1 0 1,-1 0-1,3-1 0,-3 2-45,-1 0 1,1 0 0,-1 0-1,0 0 1,1 0-1,-1 0 1,0 0-1,1 0 1,-1 0 0,0 0-1,1 0 1,-1 0-1,1 0 1,-1 0 0,0 0-1,1 1 1,-1-1-1,0 0 1,1 0-1,-1 0 1,0 1 0,0-1-1,1 0 1,-1 0-1,0 1 1,0-1 0,1 0-1,-1 1 1,0-1-1,0 1 1,3 5 167,-2 0 0,1 0 0,-1 0 0,0 1 0,1 9 0,-2-15-184,1 7 65,11 187 1156,-3 50-970,-5-176-239,-1 1-13,12 154 14,-2-102 73,-11-86-66,0-9-45,0 1-1,10 42 1,1-13-118,-11-46 34,2 14-154,-4-24 245,0-1 0,0 0 0,1 1 0,-1-1 0,0 1 0,0-1 0,0 0 0,0 1 0,0-1 0,0 0 0,1 1 0,-1-1 0,0 0 0,0 1 0,0-1 0,1 0 0,-1 0 0,0 1 0,0-1 0,1 0 0,-1 0 0,0 1 0,1-1 0,-1 0 0,0 0 0,1 0 0,-1 0 0,0 0 0,1 1 0,-1-1 0,0 0 0,1 0 0,-1 0 0,1 0 0,-1 0 0,0 0 0,1 0 0,-1 0 0,0 0 0,1 0 0,-1 0 0,1-1 0,-1 1 0,2-1-50,-1 0 1,1 0 0,-1-1-1,1 1 1,-1 0 0,0-1 0,0 1-1,2-3 1,2-4-153,0 0-1,5-14 1,21-58-510,-20 55 562,20-54-356,8-67-734,15-12 304,-3-6-84,41-114 568,-63 209 585,17-51 619,-27 65-173,-16 50-355,-1 0-1,1 0 1,0 0 0,0 0-1,1 0 1,6-6-1,-9 10-154,-1 0-1,1 0 0,0 1 0,-1-1 0,1 0 1,0 1-1,-1-1 0,1 0 0,0 1 0,0-1 0,0 1 1,0-1-1,0 1 0,-1-1 0,1 1 0,2-1 1,-2 2-7,-1 0 1,0-1 0,1 1-1,-1-1 1,0 1 0,1 0-1,-1-1 1,0 1 0,0 0 0,1-1-1,-1 1 1,0 0 0,0 0-1,0-1 1,0 1 0,0 1-1,2 11 436,4 26 269,3 69 1,-10 44-384,0-69-191,1-16-90,3 115 82,7-67-124,-7-68-63,12 106-28,-11-130 60,-3-11 3,1 0 0,1 0 0,0 0 0,1 0 1,0 0-1,9 17 0,-9-23 24,0 0 0,1 0 1,8 8-1,-13-14-50,1 1-1,-1 0 1,1-1-1,-1 1 1,1 0-1,0-1 1,-1 1 0,1-1-1,0 1 1,0-1-1,-1 1 1,1-1 0,0 1-1,0-1 1,-1 0-1,1 1 1,0-1 0,0 0-1,0 0 1,0 0-1,0 0 1,-1 0 0,3 0-1,-2-1-30,0 1-1,0-1 0,0 0 1,0 0-1,0-1 1,0 1-1,0 0 0,0 0 1,-1 0-1,1-1 1,1-1-1,3-7-123,60-112-1514,-44 90 1326,13-22-154,59-166-1150,-44 95 1269,-13 50 390,51-81-1,-71 132 363,-15 24-349,-1-1 0,1 0 0,-1 1 1,1-1-1,0 1 0,-1-1 0,1 1 0,0-1 0,0 1 0,-1 0 0,1-1 0,0 1 0,0 0 0,-1-1 0,1 1 0,1 0 0,-1 0-2,-1 0 0,1 0 1,-1 0-1,1 0 0,-1 1 0,1-1 0,0 0 0,-1 0 0,1 1 0,-1-1 0,1 0 0,-1 1 0,0-1 0,1 0 0,-1 1 0,1-1 0,-1 1 1,0-1-1,1 1 0,0 0 0,8 20 514,-6-8-405,-1 0-1,0 1 1,-1-1 0,0 0 0,-1 1 0,0-1 0,-4 22-1,1-15-8,0 168 421,4-106-446,-1-44-128,2 1 0,2-1 0,1 0 0,15 53 0,-18-85 6,-1 0 1,1 0 0,1-1-1,5 11 1,-6-13 28,0 0 0,0-1 1,0 0-1,0 1 0,1-1 1,-1 0-1,1 0 0,0 0 1,0-1-1,4 3 0,-6-3 2,1 0-1,0 0 0,0 0 1,-1 0-1,1-1 0,0 1 1,0-1-1,0 1 0,0-1 0,0 0 1,0 0-1,0 0 0,-1 0 1,1 0-1,0 0 0,3-1 1,-3 0 2,1 0 1,0-1 0,-1 1 0,0-1-1,1 0 1,-1 0 0,0 0 0,0 0-1,0 0 1,3-5 0,7-10-148,18-33 0,-7 11-324,-11 20 282,18-30-225,-2-22-239,-19 45 357,21-41 0,9 2 85,-25 35 154,-12 23 52,1 0 0,1 0 0,-1 0-1,1 0 1,0 1 0,1 0 0,5-7-1,-9 11 17,0 1 0,0 0 0,0 0 0,1 0 0,-1 0 0,0 0 0,0 0 0,1 0-1,-1 1 1,0-1 0,1 0 0,2 0 0,-3 1 19,0 0 0,-1 1 0,1-1 0,0 0 0,0 1 0,0-1 0,0 0 0,-1 1 0,1-1 0,0 1 1,-1 0-1,1-1 0,0 1 0,-1-1 0,1 1 0,0 0 0,-1 0 0,1-1 0,-1 1 0,0 0 0,1 1 0,10 16 404,-2 0 0,0 1-1,-1 0 1,-1 1 0,9 36 0,-15-51-409,0 0 0,0 0 0,1 0 0,0 0 0,0 0 0,0 0 0,0-1 0,1 1 0,-1-1 0,8 9 1,-7-9-14,2 3 1,-4-6-10,0 1 0,0 0 1,0-1-1,0 1 1,0-1-1,1 1 1,-1-1-1,0 0 1,1 1-1,-1-1 0,1 0 1,0 0-1,-1 0 1,1 0-1,0 0 1,0 0-1,-1-1 1,1 1-1,0-1 0,0 1 1,0-1-1,0 1 1,0-1-1,0 0 1,0 0-1,0 0 0,2-1 1,5 1-28,0 0 1,0-1-1,0-1 1,0 1-1,0-1 1,0-1-1,0 0 0,-1 0 1,1-1-1,-1 0 1,15-9-1,-15 5-278,-1 1 0,13-17 0,9-10-365,18-13-312,-45 46 948,-1-1-1,1 1 0,0-1 1,0 1-1,0 0 1,0-1-1,0 1 0,3-2 1,-4 3 20,-1 0 0,0 0 0,1 0 0,-1 0 0,0 0 0,1 0 0,-1 0 0,0 0 0,1 0 0,-1 0 0,0 0 0,1 0 0,-1 0 0,0 0 0,1 1 0,-1-1 0,0 0 0,0 0 0,1 0 0,-1 0 0,0 0 0,1 1 0,-1-1 0,0 0 0,1 1-1,-1 0 0,0-1 0,1 1 0,-1 0 0,0-1 0,1 1 0,-1 0 0,0 0 0,0 0 0,0-1 0,0 1 1,0 0-1,0 0 0,0 0 0,0 1-5,1 0 1,-1 0 0,0 0-1,1 0 1,-1 0-1,1 0 1,0 0 0,-1 0-1,1 0 1,0 0 0,0-1-1,0 1 1,0 0 0,0-1-1,1 1 1,-1-1-1,1 1 1,1 1 0,5 6-41,-7-8 43,0 0 0,-1 0 1,1 0-1,-1 0 0,1 0 0,-1 0 1,1 0-1,-1 1 0,0-1 1,0 0-1,0 0 0,1 0 0,-1 3 1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9:30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93 204 1152,'0'-47'597,"3"29"-517,7-6 118,-7 14 84,-3 7-133,0 0-50,1 0 0,-1 0 0,0 1 0,0-1 0,0 0 0,0 0 0,-1 0 0,1 0 0,-1 1 0,-1-6 0,-5 4 236,7 4-321,0-1 0,-1 1-1,1 0 1,-1 0 0,1-1 0,0 1 0,-1 0 0,1-1 0,-1 1-1,1 0 1,0-1 0,0 1 0,-1-1 0,1 1 0,0 0 0,0-1-1,-1 1 1,1-1 0,0 1 0,0-1 0,0 1 0,0-1-1,0 1 1,-1-1 0,1 1 0,0-1 0,0 1 0,0-1 0,1 1-1,-1-1 1,0 0 0,0-1-4,-1-1 1,1 1-1,-1 0 0,0-1 0,1 1 0,-1 0 0,0 0 0,0 0 1,-1 0-1,1 0 0,0 0 0,-1 0 0,1 0 0,-1 0 1,0 0-1,1 1 0,-4-3 0,-1-1 21,6 4-32,-1 1 0,1 0 1,0-1-1,-1 1 1,0 0-1,1 0 0,-1-1 1,1 1-1,-1 0 1,1 0-1,-1 0 1,1 0-1,-1-1 0,0 1 1,1 0-1,-1 0 1,1 0-1,-1 0 0,1 1 1,-1-1-1,0 0 1,1 0-1,-1 0 1,1 0-1,-1 0 0,1 1 1,-1-1-1,1 0 1,-1 1-1,0-1 1,0 1-4,-1 0-2,1 0-1,-1 0 0,0 0 0,1 0 1,-1 0-1,1 1 0,-1-1 1,1 1-1,0-1 0,0 1 1,-1-1-1,1 1 0,0 0 1,0 0-1,0 2 0,-2 2-21,2 1-1,-1 0 1,-1 8 0,0 3 14,-1 2 30,1 1 1,0 0 0,2 0 0,0 0 0,3 25 0,14 35-49,-16-78 53,1-1 0,0 1 0,0-1 0,0 1 1,0-1-1,2 4 0,-2-5-5,-1-1-1,1 1 1,0 0 0,-1 0 0,1-1 0,0 1 0,0 0-1,-1-1 1,1 1 0,0-1 0,0 1 0,0-1-1,0 1 1,0-1 0,0 0 0,0 0 0,0 1 0,0-1-1,0 0 1,0 0 0,1 0 0,-1 0-12,1 0 1,-1-1-1,0 1 1,0-1-1,0 1 1,1-1-1,-1 1 1,0-1-1,0 1 1,0-1-1,0 0 0,0 0 1,0 1-1,0-1 1,0 0-1,-1 0 1,1 0-1,0 0 1,0 0-1,-1 0 1,1-1-1,-1 1 1,1 0-1,-1 0 0,1-3 1,1 0-16,-1-1-1,1 0 1,-1 0 0,-1-1-1,1-8 1,0-10 37,-1-23 89,0 45-115,0-1-1,-1 1 1,1-1-1,-1 1 0,1-1 1,-1 1-1,0-1 1,0 1-1,0 0 1,0-1-1,-1 1 0,1 0 1,-3-3-1,4 6 26,-1 0-1,1 0 0,0 0 1,-1 0-1,1 0 0,0 0 1,0 0-1,0 0 1,-1 0-1,1 0 0,0 0 1,0 0-1,1 2 1,0 8 149,1 1 1,0-1 0,1 0 0,1 0 0,-1 0 0,7 12 0,-4-9-88,-2-4 22,1 1 1,0-1-1,0 0 0,1-1 0,0 1 0,1-1 0,0 0 0,10 9 0,-16-17-151,1 1 1,-1-1 0,0 0-1,1 0 1,-1 0-1,1 0 1,-1 0-1,1 0 1,-1 0 0,1 0-1,0 0 1,-1-1-1,1 1 1,0-1 0,0 1-1,2-1 1,-2 0-2364,-2 0 666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9:31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16 1248,'-16'-15'448,"16"15"-352,0 15-32,0-15-160,0 16 32,0 15 448,0 0-192,0 47 352,0-15-320,16 30 384,0-15-352,15-16-128,0 1-64,16-32 64,-1 16-64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9:31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2496,'16'47'896,"-16"-47"-672,93 62-96,-46-30 224,0 14-224,15 48 512,1 15-352,-32 0 96,-16 0-256,-15 0-1472,-31 16 736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34:53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204 112 1248,'0'0'389,"0"0"-239,0 0 36,0 0 390,0 0-192,0 0-144,0 0-96,0 0 38,0 0-1,2 0 192,0 0-246,0 0 0,0 1 0,0-1 0,0 0 0,0 0 0,0 0 0,0 0 0,0 0 0,0 0 0,0-1-1,0 1 1,0-1 0,0 1 0,2-2 0,-3 1-105,0 0 1,0 0-1,0 0 0,0 0 1,1 0-1,-1 0 0,0 0 0,1 1 1,-1-1-1,1 0 0,1 0 0,29-1 186,-25 3-221,-4-1 11,1 0 0,-1 0-1,1 0 1,0 0 0,-1 0 0,1-1 0,-1 1 0,6-3 0,12-1 71,-1 0 0,1 1 1,0 1-1,0 1 0,27 2 1,-16-1-17,30 1-58,-19 1-139,58-7 0,-18-8 383,15 0-68,156 9 150,-149 5-66,0-9-562,-5 1 134,-47 7 164,-13 2 139,54-7 0,62-21-381,-124 23 317,1 1 0,36 3 0,-16 1-50,-52-2-21,1 0 0,0 0 1,-1 0-1,1 0 0,0 1 0,-1-1 1,1 1-1,-1-1 0,1 1 0,-1 0 1,1 0-1,-1-1 0,1 1 0,-1 0 1,0 0-1,0 1 0,2 0 0,0 1 27,0-3 234,10 0 490,-13 3-794,-1-3 46,1 1-1,0-1 1,0 0-1,0 1 1,0-1-1,0 1 1,1-1-1,-1 0 1,0 1-1,0-1 1,0 1-1,0-1 1,0 0-1,0 1 1,1-1-1,-1 1 1,0-1-1,0 0 1,1 1-1,-1-1 1,0 0-1,0 0 1,1 1-1,-1-1 1,0 0-1,1 1 1,-1-1-1,0 0 1,1 0-1,0 1 1,6 3-33,-7-3 35,0 0-1,1 0 0,-1-1 0,0 1 1,1 0-1,-1 0 0,0 0 0,0-1 1,0 1-1,0 0 0,0 0 0,0 0 1,0 1-1,0 167-186,0-166 139,0-3 85,-2 2-15,-9 9-65,9-9 80,2 1 267,0 7-53,0-7 16,0-3-134,0 0-122,-13 0 79,10 0-15,0-3-22,-7-7 22,10 9-78,-1 1 1,1 0-1,-1-1 1,1 1-1,-1 0 0,1-1 1,-1 1-1,0 0 0,1 0 1,-1 0-1,1-1 1,-1 1-1,1 0 0,-1 0 1,0 0-1,1 0 0,-1 0 1,0 0-1,1 0 1,-1 0-1,1 0 0,-1 0 1,1 0-1,-1 1 0,0-1 1,0 0-5,-77 0-265,75 0 275,0 0 0,0 1-1,0-1 1,-1 1 0,1-1-1,0 1 1,0 0 0,-6 3 0,-6 1 26,2-3-6,-1 0 0,0-1 0,-25-2 0,10 0-83,14 1 61,7-1 3,1 1 0,-1 0 0,0 1 0,-8 1 0,-1 3-44,11-3 24,0 0-1,-1-1 1,1 1-1,-1-2 1,-7 1-1,-4-1 53,9-1-10,1 1 0,-1 0 0,0 1 0,-13 2 0,7 3-12,12-5-22,-1 0-1,1 0 1,0 0-1,-1 0 1,1 0-1,0-1 1,-6 1-1,-320-1-316,321 0 308,0 1 0,1 0 0,-1 1 0,-8 2 0,9-2 18,-1 0 0,0-1 0,1 0 0,-10 1 0,2-3 42,7 1-23,1 0 1,-1 0-1,0 1 0,-8 1 0,1 2-52,6-2-23,0 1 0,0-2 0,0 1 0,0-1 0,-12-1-1,9 0-8,4 0 86,0-1-1,0 2 0,-16 2 1,9 2 23,12-3-34,0-1-1,0 0 0,0 0 1,0 0-1,0-1 0,0 1 1,0-1-1,-7 1 0,-268-1-138,270 0 134,1 1-1,-1 0 0,1 0 0,-10 4 1,10-3 19,-1-1 1,1 1 0,-1-1-1,-8 0 1,1-1 13,7 0-38,0 0 0,1 0-1,-1 0 1,-9 3 0,5 0-14,2 0-14,1-1-1,-1 0 1,0-1 0,-17 1-1,25-2 27,0 0 0,-1 0 0,1 0 0,0 1 0,-1-1 0,1 1 0,0-1 0,-1 1 0,1 0 0,0 0 0,-3 1 0,3 0 6,-1-1 0,1 0 0,-1 0 0,1 0 0,-1 0 0,0-1 0,1 1 0,-1-1 0,0 0 0,1 1 0,-4-2 0,-67 1-47,8 0 63,62 1-29,1-2 1,-1 1-1,1 0 1,-1 0-1,1-1 0,-1 0 1,1 1-1,-1-1 0,1 0 1,-4-2-1,3 1 3,1 1-1,0 0 1,0 0-1,-1 1 1,1-1-1,-1 0 1,1 1-1,-1-1 1,1 1 0,-5 0-1,-53 0 449,57 0-513,3-1 18,0 1 0,0-1 0,0 1 0,0-1-1,-1 1 1,1-1 0,0 1 0,0-1-1,0 0 1,1 1 0,-1-1 0,0 1 0,0-1-1,0 1 1,0-1 0,0 1 0,1-1-1,-1 1 1,0-1 0,0 1 0,1-1 0,-1 1-1,1-1 1,12 14-497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9:02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16 896,'0'-15'416,"2"15"-160,24 0 4304,-26 0-4546,0 0 0,0 0-1,1-1 1,-1 1 0,0 0 0,0 0 0,0 0 0,0 0-1,0 0 1,0 0 0,0 0 0,0 0 0,0 0 0,0 0 0,1 0-1,-1 0 1,0 0 0,0 0 0,0 1 0,0-1 0,0 0-1,0 0 1,0 0 0,0 0 0,0 0 0,0 0 0,0 0 0,0 0-1,1 0 1,-1 0 0,0 0 0,0 0 0,0 0 0,0 0-1,0 0 1,0 0 0,0 1 0,0-1 0,0 0 0,0 0 0,0 0-1,0 0 1,0 0 0,0 0 0,0 0 0,0 0 0,0 0 0,0 0-1,0 1 1,0-1 0,0 0 0,0 0 0,0 0 0,0 0-1,0 0 1,0 0 0,1 19 667,5 32 0,0-12-411,-3 84 529,-4-66-665,9 185 110,0 19 78,-15 31-31,-2 24-54,-4 37-19,-17 2-113,27-315-87,-12 201 193,-2 12-54,2 184-231,15-423 41,9 176-1160,13-65-3118,-6-60 1837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9:03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 3232,'-45'0'1803,"65"0"-1751,-10-1-15,0 1-1,0 0 0,18 4 0,-4 0 264,-1 0 1,37 1-1,-26-5-157,80 2 109,-76 2-174,163 5 222,-127-9-252,208 3 43,-204 0-69,296 7 79,-9-2 118,-182-3-193,-13-1-71,311 10-81,623 33 233,-1070-46-101,314 11 41,78-7 28,-13 8-176,31 0-513,-16-10 369,30-1 853,-30 9-112,16-9-208,165 6-9,-18 0-14,-591-8-265,361 2 139,-41 9-43,-30-6 32,-35 5-54,-27-4-36,-17 8 20,-63-2 33,-16-10-16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9:03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 1824,'-31'0'821,"29"3"-581,1-3-215,1 0 0,0 0-1,-1 0 1,1 0-1,0 1 1,-1-1 0,1 0-1,0 0 1,-1 1 0,1-1-1,0 0 1,-1 1-1,1-1 1,0 0 0,0 1-1,0-1 1,-1 0 0,1 1-1,0-1 1,0 0-1,0 1 1,0-1 0,0 1-1,0-1 1,0 0 0,0 1-1,-1-1 1,1 1 0,1-1-1,-1 0 1,0 1-1,0-1 1,0 0 0,0 1-1,0-1 1,0 1 0,0-1-1,0 0 1,1 1-1,-1-1 1,0 0 0,0 1-1,1-1 1,-1 0 0,0 1-1,1-1 1,7 13 545,-7-11-530,0-1-1,0 1 1,0 0 0,0-1-1,0 1 1,0-1 0,0 0-1,1 1 1,-1-1 0,1 0-1,-1 0 1,1 0 0,3 2-1,24 5 425,1 0-160,25 12 13,44 17-80,17-7-146,56 18 992,-166-46-944,0 0-1,-1 1 1,1 0 0,-1 0 0,1 0-1,-1 1 1,0-1 0,0 1 0,8 10-1,-10-11-27,-2-2-12,1 0 0,-1 1-1,1 0 1,-1-1 0,0 1 0,1 0-1,-1-1 1,0 1 0,0 0-1,-1 0 1,1 0 0,0 0 0,-1 0-1,1 0 1,-1 0 0,1 0-1,-1 0 1,0 0 0,0 0-1,0 0 1,0 0 0,0 0 0,0 0-1,-1 1 1,1-1 0,-2 2-1,-1 2 65,0 1 0,-1-1 0,0 0 0,0 0-1,0 0 1,-6 5 0,-1 2 48,-17 29 200,26-39-397,-1 1-1,1-1 1,-1 1 0,0-1 0,1 0 0,-1 1-1,-1-2 1,1 1 0,0 0 0,-1-1 0,1 1-1,-1-1 1,-4 2 0,-8 4-31,10-3 8,0 0-1,0 0 1,-9 9 0,15-14 9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9:07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1312,'0'0'480,"0"0"-352,15 0-64,-15 0 608,0 0-384,0 0 256,16 0-320,-16 0 0,15 0-128,-15 0 160,0 0-160,16 0 32,-16 16-64,16-32-544,-1 16 256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9:07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0 188 2560,'31'0'960,"-31"0"-768,32 0-32,-32-16 128,15 16-192</inkml:trace>
  <inkml:trace contextRef="#ctx0" brushRef="#br0" timeOffset="1">343 1 3904,'0'15'1440,"0"-15"-1120,31 0-96,-31 0 512,0 0-448,16 0-32,-1-15-160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9:07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0 453 2144,'0'0'800,"0"0"-608,0 0-64,16 0 896,-16 0-576,15-16 128,1 0-384,-1 1-96,17-1-64</inkml:trace>
  <inkml:trace contextRef="#ctx0" brushRef="#br0" timeOffset="1">561 79 2656,'0'0'960,"0"0"-736,16 0-64,-16-16 416,0 16-352,15 0-32,1 0-96,-1-15-96,17-1 32,-17 0-1728,16 1 928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9:08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0 172 2976,'31'0'1120,"-31"0"-896,16 0-32,0 0 256,-1 16-288,1-16 0,-1 0-96,16-16-64,1 16 32</inkml:trace>
  <inkml:trace contextRef="#ctx0" brushRef="#br0" timeOffset="1">468 79 3328,'15'0'1216,"-15"0"-928,16 15-96,-1 1 672,1-16-512,15 0-160,-15 0-96,15-16 96,16 16-96,-16-15-3200,0-1 1696</inkml:trace>
  <inkml:trace contextRef="#ctx0" brushRef="#br0" timeOffset="2">951 1 3552,'0'31'1312,"0"-31"-992,15 31-128,-15-31 1056,0 16-736,16-16 480,-16 15-544,16-15-352,-1 16-64,16-16 32,-15 0-32,15 0-3264,0-16 1760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9:08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3392,'16'16'1248,"-16"-16"-960,16 0-64,-16 15 224,0 1-288,15-16 0,1 0-96,15 0-320,-31 0 128,16 0-2848,15 0 1632</inkml:trace>
  <inkml:trace contextRef="#ctx0" brushRef="#br0" timeOffset="1">390 172 2144,'16'16'800,"-16"-16"-608,31 16-64,-16-16 128,17 0-160,-1 0-160,0 0 0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9:08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2816,'0'31'1056,"0"-31"-832,15 31-64,-15-15 128,16-16-192,15 16-32,-15-16-32,30 0 160,-15 0-96,16 0-1664,0 0 864</inkml:trace>
  <inkml:trace contextRef="#ctx0" brushRef="#br0" timeOffset="1">468 156 2816,'18'54'1269,"-7"-20"-922,-2-8 811,-3-13-658,-4-4-176,4 8 286,-4-14-533,0-1 1,1 0 0,-1 0-1,1 0 1,-1 0 0,5 3-1,14 11 313,-15-9-297,-4-5-76,0 1 0,0-1 0,0 0-1,1 0 1,-1 0 0,1 0 0,-1-1 0,1 1 0,3 1-1,23 3 80,2 4 80,-2-5-101,-9 6-176,1-6 40,-13-3 58,-1 0-1,0 0 1,10 5-1,-9-4-3,1 0 0,-1 0-1,11 2 1,-13-4-21,0 1 0,1-1 0,-1 2 0,0-1 0,10 6 0,-12-6-12,-1 0 0,1 0 0,0 0 0,-1 0-1,8 1 1,9 5 3,12 12 139,1-9-220,9 10-708,-39-20 746,1 0 0,-1 0 0,1 0 0,-1-1 0,1 1 0,-1-1 0,7 0 0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9:09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4160,'47'47'1536,"-47"-47"-1216,47 31-64,-32-15 832,17-1-640,-17-15 32,16 16-288,0-1-64,1 1-64,-1-16-1952,16 0 1024</inkml:trace>
  <inkml:trace contextRef="#ctx0" brushRef="#br0" timeOffset="1">795 94 4480,'31'15'1664,"-31"-15"-1312,31 0-64,-15 16 384,0-16-416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35:17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1 375 1056,'0'-3'139,"1"1"1,-1-1-1,1 1 1,0 0-1,0-1 1,0 1-1,0 0 1,0-1-1,0 1 1,1 0-1,-1 0 1,1 0-1,0 0 1,-1 0-1,1 1 0,3-4 1,0 1 310,-4 3-406,-1 1 1,1 0-1,-1-1 0,1 1 0,-1 0 1,1-1-1,-1 1 0,1 0 0,-1 0 1,1 0-1,-1 0 0,1-1 0,0 1 1,-1 0-1,1 0 0,-1 0 0,1 0 0,0 0 1,-1 0-1,1 0 0,-1 1 0,1-1 1,-1 0-1,1 0 0,-1 0 0,1 1 1,0-1-1,-1 0 0,1 0 0,0 1 0,-1 0 79,2 0-80,0 0 1,-1 1-1,1-1 1,-1 1 0,1 0-1,-1-1 1,0 1 0,1 0-1,-1 0 1,0 0 0,0 0-1,0 0 1,0 3 0,9 30 192,-5 12-70,-1-21-34,0-7 18,-1 1-1,-1 24 1,-1-19 186,2 1 0,0-1 0,2 0 0,12 40 0,-17-63-263,1 0 0,0 0 0,0 0-1,0 0 1,1 0 0,-1-1 0,0 1 0,0 0 0,1-1 0,-1 1-1,1-1 1,0 1 0,-1-1 0,1 0 0,0 1 0,0-1-1,0 0 1,0 0 0,0-1 0,0 1 0,0 0 0,0-1 0,0 1-1,0-1 1,1 0 0,-1 1 0,0-1 0,0 0 0,0 0-1,3-1 1,7 0 156,0-1-1,0-1 1,0 0-1,13-5 0,-23 8-220,24-10 333,0-1 0,42-23 0,40-37 100,-20 12-97,210-95 43,-263 137-369,305-136 430,-251 116-340,261-100-5826,-223 90 806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9:10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2496,'0'16'896,"0"-16"-672,16-16-96,-16 16 1216,15 16-768,1-32 128,-1 16-416,17 0-128,-1 0-96,0 0 32,0 0-64,16 0-448,-16 0 224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9:10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3648,'31'0'1344,"-31"0"-1024,46 31-128,-30-31 192,15 0-256,0 16 96,1 0-128,14-16-960,-15 0 448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9:10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3328,'13'39'1061,"-8"-29"-634,4-1-217,-5-4 144,1 1 1,1-1 0,-1 0 0,11 7 0,-12-10-258,1 1 0,0-1 0,0 0 0,0 0 0,0 0 0,1-1 0,-1 0 0,0 0-1,1 0 1,5 0 0,163-1-5931,-168 0 5672,-2-1 81,-1 1 0,1 0 1,-1 1-1,1-1 1,-1 0-1,1 1 1,-1 0-1,1 0 1,-1 0-1,0 0 1,1 1-1,-1-1 0,0 1 1,5 3-1,42 29 2471,-44-29-2114,15 11 834,24 23-1,-38-32-881,1 0 0,-1-1-1,1 0 1,0 0-1,17 9 1,10 8 157,-8-5-232,-4-12-61,-12-4-61,7 2 0,-8-1-239,-1-1 1,1-1-1,18 2 0,78-3-3754,-99 0 3655,0 1 1,-1-1 0,1 1-1,-1 1 1,10 2 0,0 1 16,-2-2 105,-12-3 170,0 0 1,0 1-1,1-1 0,-1 1 0,0-1 1,0 1-1,0 0 0,1 0 1,-1 0-1,0 0 0,0 1 0,-1-1 1,1 1-1,2 1 0,10 10 444,-5-4-42,0 0 1,0 0-1,-1 1 1,0 0-1,-1 1 1,7 12 0,-9-14-102,-1 1-122,1-1-1,0 1 1,0-2-1,0 1 1,2 0-1,-1-1 1,1 0-1,0-1 1,0 1-1,13 8 1,-16-13-155,0 1-1,0-2 1,0 1 0,1 0 0,-1-1-1,1 0 1,0 0 0,-1 0 0,1-1-1,0 1 1,0-1 0,0 0 0,9 0-1,17-1-802,0 0 186</inkml:trace>
  <inkml:trace contextRef="#ctx0" brushRef="#br0" timeOffset="1">1387 749 3136,'0'31'1184,"0"-31"-928,16 31-64,-1-31 512,1 16-416,-1-16 96,1 15-224,31-30 384,-16 15-288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9:11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3968,'13'26'1285,"-12"-24"-1187,0 1 0,1-1-1,0 0 1,-1 1 0,1-1 0,0 0 0,0 0-1,0 0 1,0 0 0,0-1 0,0 1-1,1 0 1,-1-1 0,1 0 0,-1 1 0,1-1-1,-1 0 1,1 0 0,0-1 0,-1 1-1,1 0 1,0-1 0,0 0 0,-1 0 0,1 0-1,4 0 1,13 0 81,-9 1-354,-1-1 1,1 0-1,-1-1 1,1 0-1,-1-1 1,0 0-1,1-1 1,12-4-1,19-6-1345,-33 10 1152,1 1 0,0-1 0,-1-1 0,12-5 0,-2 1-138,-14 6 400,0 1 1,0 0 0,0 0 0,0 0 0,0 0 0,1 1 0,9 0-1,9-1-50,-4-6 78,-18 6 80,0 1 1,-1-1-1,1 0 0,0 1 0,-1-1 0,1 1 0,0 0 0,0-1 0,0 1 0,-1 0 0,1 0 0,0 0 0,0 0 0,0 1 0,-1-1 1,3 1-1,11 4 28,-12-3 28,0-1 1,0 0 0,0 0 0,0 0 0,0-1 0,0 1 0,1-1 0,5 1 0,-7-1-2,1-1 1,-1 1-1,1 1 1,-1-1-1,0 0 1,1 1-1,-1-1 1,0 1-1,1-1 1,-1 1 0,0 0-1,0 0 1,0 0-1,0 0 1,0 1-1,0-1 1,0 1-1,2 1 1,-2-1-11,0 0 0,0-1 0,0 1 1,0-1-1,1 0 0,-1 0 0,0 0 0,0 0 1,1 0-1,-1 0 0,1 0 0,-1-1 0,3 1 1,35 0 226,-20-2-206,-15 1-131,1 0 0,-1-1 0,1 0 0,0 0 0,-1 0 0,0-1 0,1 1 0,-1-1 0,8-5 0,18-8-358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9:11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1 499 3488,'31'15'1280,"-31"-15"-992,15 16-64,1-1 832,-16-15-608,16 0 384,15 0-480,-16 0-192,1-15-96,15-16-1824,0 15 960</inkml:trace>
  <inkml:trace contextRef="#ctx0" brushRef="#br0" timeOffset="1">624 312 2080,'31'0'768,"-31"0"-608,31 0-32,-15-16 192,-1 16-192,17-15 32,-1-1-96,15 0-1472,1-15 800</inkml:trace>
  <inkml:trace contextRef="#ctx0" brushRef="#br0" timeOffset="2">1403 47 4224,'31'0'1568,"-31"0"-1216,47 0-96,-31 0 480,15 0-448,15 0 96,17 0-224,15-31-32,-16 15-64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9:31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 2816,'-11'2'870,"13"3"-349,4 6-403,0 15 330,4-2-112,-9-17-223,0 1-1,0 1 1,-1 10 0,2 31 263,-1-42-303,11 132 830,-12 47-445,0-185-408,3-4-25,-2 0-25,1 1 0,-1-1 1,0 0-1,0 0 0,0 1 0,0-1 0,0 0 0,0 0 1,0 0-1,0 0 0,-1 0 0,1-1 0,-1-2 0,1-33-18,-2 13 13,1 16 0,-1 0-30,1 0 1,0 0 0,1-1-1,0 1 1,1 0-1,-1 0 1,2 0 0,5-16-1,-4 18 17,-3 2 8,2 1 1,-1 0 0,0 0-1,6-7 1,-7 10 11,-1 0 0,1 0 0,0 0 0,0 0 0,0 1 0,0-1 0,0 0 0,0 1 0,0-1 0,0 1 0,0-1 0,0 1 0,0 0 0,0-1 0,0 1 0,0 0 0,0 0 0,0-1 0,1 1 0,-1 0 0,0 0 0,0 0 0,0 1 0,0-1 0,0 0 0,3 1 0,1 0 6,0 1-1,0 0 0,0 0 0,0 1 1,-1-1-1,1 1 0,-1 0 0,1 1 0,-1-1 1,0 1-1,0-1 0,-1 1 0,1 0 0,-1 0 1,0 1-1,4 6 0,-2-1 78,0 0 0,-1 0 0,0 1 0,-1 0 0,0 0 0,2 20-1,-4-26-69,-1 0-1,0 0 1,0 0-1,-1-1 1,0 1-1,1 0 1,-1 0-1,-1-1 1,1 1-1,-1-1 1,0 1-1,0-1 1,0 1-1,-1-1 1,1 0-1,-1 0 0,0-1 1,-5 6-1,1-3-222,0 0-1,0 0 0,-1-1 1,0 0-1,0 0 0,0-1 1,-14 6-1,-9-8-2148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9:32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0 4064,'-39'13'1307,"38"-12"-1274,0-1 1,0 0 0,0 0 0,0 1-1,1-1 1,-1 1 0,0-1 0,0 1-1,0-1 1,0 1 0,1-1 0,-1 1 0,0 0-1,0 0 1,-41 41 339,39-39-370,0 0 0,1 1 0,-1 0 0,0 0-1,1 0 1,0 0 0,0 0 0,-2 7-1,-5 10-5,1-6 94,2 0 0,-1 0 0,2 1 0,-7 29-1,9-17 155,1 0 0,1 31 0,1-37-75,-1 34 161,3-1 0,12 77 0,-10-110-336,1 1 1,1-1 0,1 1-1,11 22 1,-15-38-9,0 0 1,1 0-1,0-1 1,0 0-1,1 0 1,-1 0-1,1 0 1,1-1-1,-1 1 1,1-1-1,0-1 1,0 1-1,1-1 1,-1 0-1,1-1 1,12 6-1,-15-8-89,0 1 1,0-1-1,0 0 1,0 0-1,0 0 0,0 0 1,0-1-1,0 1 1,0-1-1,0 0 0,1-1 1,-1 1-1,0-1 1,0 1-1,0-1 0,0 0 1,0-1-1,4-1 0,36-13-1012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9:32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16 5216,'15'-15'1952,"-15"15"-1536,62 46-96,-46-14-32,31 14-224,-16 17 480,0-1-320,-15 31 480,15 1-416,-16 15 224,-15-15-288,-15-1 224,-1 1-256,-15-17-96,-31-14-64,-16 15-2656,-16-32 1440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9:39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0 125 2400,'0'0'779,"0"0"-481,0 0-15,0 0 469,0 0-149,0 0 175,3-2-266,2-2-418,0 1 0,1-1 0,0 1 1,0 1-1,0-1 0,0 1 0,0 0 0,0 0 0,0 1 0,1 0 0,-1 0 0,0 0 0,10 1 0,13-2 137,-1-2-1,44-10 0,-35 6-158,-24 5-9,-6 2-18,1 0-1,0-1 1,-1-1 0,0 1-1,8-4 1,-2 0-16,0 1 1,23-5-1,-7 2 219,-9 5 0,-20 3-255,1 0-1,-1 0 1,1 0-1,-1 0 1,1 0 0,-1 0-1,1 0 1,-1 0 0,1 0-1,-1 0 1,1 0 0,-1 0-1,1 0 1,-1 0 0,1-1-1,-1 1 1,1 0 0,-1 0-1,1-1 1,-1 1 0,0 0-1,1-1 1,-1 1-1,0 0 1,1-1 0,-1 1-1,0-1 1,1 1 0,-1 0-1,0-1 1,0 1 0,1-1-1,-1 1 1,0-1 0,0 1-1,0-1 1,0 1 0,1-1-1,-1 1 1,0-1 0,0 1-1,0-1 1,0 1-1,0-1 1,0 1 0,-1-1-1,1 1 1,0-1 0,0 1-489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7:59:39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 1472,'-2'0'146,"1"0"0,-1 0 0,0 0 0,1 1 0,-1-1 0,1 1 0,-1-1 1,1 1-1,-1-1 0,1 1 0,-1 0 0,1 0 0,-1-1 0,1 1 0,0 0 0,0 1 0,-3 1 0,4-3-123,0 1 1,-1-1-1,1 0 0,0 1 0,0-1 1,-1 0-1,1 1 0,0-1 0,0 1 0,0-1 1,-1 1-1,1-1 0,0 0 0,0 1 0,0-1 1,0 1-1,0-1 0,0 1 0,0-1 1,0 1-1,0-1 0,0 1 0,0-1 0,0 0 1,0 1-1,1-1 0,-1 1 0,0-1 1,0 1-1,0-1 0,1 0 0,-1 1 0,0-1 1,0 1-1,1-1 0,-1 0-21,7 5 202,-3-2 79,-2 10 56,-2 12-40,-1-5-3,5 42 0,6-16 242,-5 1-234,0-23-274,-2-9-45,-1 1 0,1 23-1,-3-20-6,-1-11 18,1-1-1,0 0 1,0 1 0,1-1 0,2 12-1,3-3 40,-5-13-22,0 0 0,1 1 1,-1-1-1,-1 0 1,1 1-1,0 4 0,-1-8-4,0 1-1,0-1 1,0 0-1,0 1 0,0-1 1,0 0-1,0 1 1,0-1-1,0 0 1,0 1-1,0-1 0,0 0 1,0 1-1,0-1 1,0 0-1,1 0 0,-1 1 1,0-1-1,0 0 1,0 1-1,0-1 0,1 0 1,-1 0-1,0 0 1,1 1-1,0 0-3,0 0 1,0 0-1,0 1 0,1-1 1,-1 0-1,0-1 0,1 1 1,-1 0-1,1 0 0,-1-1 1,1 1-1,0-1 0,-1 1 1,1-1-1,-1 0 0,1 1 1,2-1-1,12 0-42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519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139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758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171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986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185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903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879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457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121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040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616B76-FA24-4322-8E2F-87CCF7243CFC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196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8.png"/><Relationship Id="rId299" Type="http://schemas.openxmlformats.org/officeDocument/2006/relationships/image" Target="../media/image149.png"/><Relationship Id="rId303" Type="http://schemas.openxmlformats.org/officeDocument/2006/relationships/image" Target="../media/image151.png"/><Relationship Id="rId21" Type="http://schemas.openxmlformats.org/officeDocument/2006/relationships/image" Target="../media/image11.png"/><Relationship Id="rId42" Type="http://schemas.openxmlformats.org/officeDocument/2006/relationships/customXml" Target="../ink/ink20.xml"/><Relationship Id="rId63" Type="http://schemas.openxmlformats.org/officeDocument/2006/relationships/image" Target="../media/image32.png"/><Relationship Id="rId84" Type="http://schemas.openxmlformats.org/officeDocument/2006/relationships/customXml" Target="../ink/ink41.xml"/><Relationship Id="rId138" Type="http://schemas.openxmlformats.org/officeDocument/2006/relationships/customXml" Target="../ink/ink69.xml"/><Relationship Id="rId159" Type="http://schemas.openxmlformats.org/officeDocument/2006/relationships/image" Target="../media/image79.png"/><Relationship Id="rId324" Type="http://schemas.openxmlformats.org/officeDocument/2006/relationships/customXml" Target="../ink/ink162.xml"/><Relationship Id="rId170" Type="http://schemas.openxmlformats.org/officeDocument/2006/relationships/customXml" Target="../ink/ink85.xml"/><Relationship Id="rId191" Type="http://schemas.openxmlformats.org/officeDocument/2006/relationships/image" Target="../media/image95.png"/><Relationship Id="rId205" Type="http://schemas.openxmlformats.org/officeDocument/2006/relationships/image" Target="../media/image102.png"/><Relationship Id="rId226" Type="http://schemas.openxmlformats.org/officeDocument/2006/relationships/customXml" Target="../ink/ink113.xml"/><Relationship Id="rId247" Type="http://schemas.openxmlformats.org/officeDocument/2006/relationships/image" Target="../media/image123.png"/><Relationship Id="rId107" Type="http://schemas.openxmlformats.org/officeDocument/2006/relationships/image" Target="../media/image53.png"/><Relationship Id="rId268" Type="http://schemas.openxmlformats.org/officeDocument/2006/relationships/customXml" Target="../ink/ink134.xml"/><Relationship Id="rId289" Type="http://schemas.openxmlformats.org/officeDocument/2006/relationships/image" Target="../media/image144.png"/><Relationship Id="rId11" Type="http://schemas.openxmlformats.org/officeDocument/2006/relationships/image" Target="../media/image6.png"/><Relationship Id="rId32" Type="http://schemas.openxmlformats.org/officeDocument/2006/relationships/customXml" Target="../ink/ink15.xml"/><Relationship Id="rId53" Type="http://schemas.openxmlformats.org/officeDocument/2006/relationships/image" Target="../media/image27.png"/><Relationship Id="rId74" Type="http://schemas.openxmlformats.org/officeDocument/2006/relationships/customXml" Target="../ink/ink36.xml"/><Relationship Id="rId128" Type="http://schemas.openxmlformats.org/officeDocument/2006/relationships/customXml" Target="../ink/ink64.xml"/><Relationship Id="rId149" Type="http://schemas.openxmlformats.org/officeDocument/2006/relationships/image" Target="../media/image74.png"/><Relationship Id="rId314" Type="http://schemas.openxmlformats.org/officeDocument/2006/relationships/customXml" Target="../ink/ink157.xml"/><Relationship Id="rId335" Type="http://schemas.openxmlformats.org/officeDocument/2006/relationships/image" Target="../media/image167.png"/><Relationship Id="rId5" Type="http://schemas.openxmlformats.org/officeDocument/2006/relationships/image" Target="../media/image3.png"/><Relationship Id="rId95" Type="http://schemas.openxmlformats.org/officeDocument/2006/relationships/image" Target="../media/image47.png"/><Relationship Id="rId160" Type="http://schemas.openxmlformats.org/officeDocument/2006/relationships/customXml" Target="../ink/ink80.xml"/><Relationship Id="rId181" Type="http://schemas.openxmlformats.org/officeDocument/2006/relationships/image" Target="../media/image90.png"/><Relationship Id="rId216" Type="http://schemas.openxmlformats.org/officeDocument/2006/relationships/customXml" Target="../ink/ink108.xml"/><Relationship Id="rId237" Type="http://schemas.openxmlformats.org/officeDocument/2006/relationships/image" Target="../media/image118.png"/><Relationship Id="rId258" Type="http://schemas.openxmlformats.org/officeDocument/2006/relationships/customXml" Target="../ink/ink129.xml"/><Relationship Id="rId279" Type="http://schemas.openxmlformats.org/officeDocument/2006/relationships/image" Target="../media/image139.png"/><Relationship Id="rId22" Type="http://schemas.openxmlformats.org/officeDocument/2006/relationships/customXml" Target="../ink/ink10.xml"/><Relationship Id="rId43" Type="http://schemas.openxmlformats.org/officeDocument/2006/relationships/image" Target="../media/image22.png"/><Relationship Id="rId64" Type="http://schemas.openxmlformats.org/officeDocument/2006/relationships/customXml" Target="../ink/ink31.xml"/><Relationship Id="rId118" Type="http://schemas.openxmlformats.org/officeDocument/2006/relationships/customXml" Target="../ink/ink59.xml"/><Relationship Id="rId139" Type="http://schemas.openxmlformats.org/officeDocument/2006/relationships/image" Target="../media/image69.png"/><Relationship Id="rId290" Type="http://schemas.openxmlformats.org/officeDocument/2006/relationships/customXml" Target="../ink/ink145.xml"/><Relationship Id="rId304" Type="http://schemas.openxmlformats.org/officeDocument/2006/relationships/customXml" Target="../ink/ink152.xml"/><Relationship Id="rId325" Type="http://schemas.openxmlformats.org/officeDocument/2006/relationships/image" Target="../media/image162.png"/><Relationship Id="rId85" Type="http://schemas.openxmlformats.org/officeDocument/2006/relationships/image" Target="../media/image43.png"/><Relationship Id="rId150" Type="http://schemas.openxmlformats.org/officeDocument/2006/relationships/customXml" Target="../ink/ink75.xml"/><Relationship Id="rId171" Type="http://schemas.openxmlformats.org/officeDocument/2006/relationships/image" Target="../media/image85.png"/><Relationship Id="rId192" Type="http://schemas.openxmlformats.org/officeDocument/2006/relationships/customXml" Target="../ink/ink96.xml"/><Relationship Id="rId206" Type="http://schemas.openxmlformats.org/officeDocument/2006/relationships/customXml" Target="../ink/ink103.xml"/><Relationship Id="rId227" Type="http://schemas.openxmlformats.org/officeDocument/2006/relationships/image" Target="../media/image113.png"/><Relationship Id="rId248" Type="http://schemas.openxmlformats.org/officeDocument/2006/relationships/customXml" Target="../ink/ink124.xml"/><Relationship Id="rId269" Type="http://schemas.openxmlformats.org/officeDocument/2006/relationships/image" Target="../media/image134.png"/><Relationship Id="rId12" Type="http://schemas.openxmlformats.org/officeDocument/2006/relationships/customXml" Target="../ink/ink5.xml"/><Relationship Id="rId33" Type="http://schemas.openxmlformats.org/officeDocument/2006/relationships/image" Target="../media/image17.png"/><Relationship Id="rId108" Type="http://schemas.openxmlformats.org/officeDocument/2006/relationships/customXml" Target="../ink/ink54.xml"/><Relationship Id="rId129" Type="http://schemas.openxmlformats.org/officeDocument/2006/relationships/image" Target="../media/image64.png"/><Relationship Id="rId280" Type="http://schemas.openxmlformats.org/officeDocument/2006/relationships/customXml" Target="../ink/ink140.xml"/><Relationship Id="rId315" Type="http://schemas.openxmlformats.org/officeDocument/2006/relationships/image" Target="../media/image157.png"/><Relationship Id="rId336" Type="http://schemas.openxmlformats.org/officeDocument/2006/relationships/customXml" Target="../ink/ink168.xml"/><Relationship Id="rId54" Type="http://schemas.openxmlformats.org/officeDocument/2006/relationships/customXml" Target="../ink/ink26.xml"/><Relationship Id="rId75" Type="http://schemas.openxmlformats.org/officeDocument/2006/relationships/image" Target="../media/image38.png"/><Relationship Id="rId96" Type="http://schemas.openxmlformats.org/officeDocument/2006/relationships/customXml" Target="../ink/ink48.xml"/><Relationship Id="rId140" Type="http://schemas.openxmlformats.org/officeDocument/2006/relationships/customXml" Target="../ink/ink70.xml"/><Relationship Id="rId161" Type="http://schemas.openxmlformats.org/officeDocument/2006/relationships/image" Target="../media/image80.png"/><Relationship Id="rId182" Type="http://schemas.openxmlformats.org/officeDocument/2006/relationships/customXml" Target="../ink/ink91.xml"/><Relationship Id="rId217" Type="http://schemas.openxmlformats.org/officeDocument/2006/relationships/image" Target="../media/image108.png"/><Relationship Id="rId6" Type="http://schemas.openxmlformats.org/officeDocument/2006/relationships/customXml" Target="../ink/ink2.xml"/><Relationship Id="rId238" Type="http://schemas.openxmlformats.org/officeDocument/2006/relationships/customXml" Target="../ink/ink119.xml"/><Relationship Id="rId259" Type="http://schemas.openxmlformats.org/officeDocument/2006/relationships/image" Target="../media/image129.png"/><Relationship Id="rId23" Type="http://schemas.openxmlformats.org/officeDocument/2006/relationships/image" Target="../media/image12.png"/><Relationship Id="rId119" Type="http://schemas.openxmlformats.org/officeDocument/2006/relationships/image" Target="../media/image59.png"/><Relationship Id="rId270" Type="http://schemas.openxmlformats.org/officeDocument/2006/relationships/customXml" Target="../ink/ink135.xml"/><Relationship Id="rId291" Type="http://schemas.openxmlformats.org/officeDocument/2006/relationships/image" Target="../media/image145.png"/><Relationship Id="rId305" Type="http://schemas.openxmlformats.org/officeDocument/2006/relationships/image" Target="../media/image152.png"/><Relationship Id="rId326" Type="http://schemas.openxmlformats.org/officeDocument/2006/relationships/customXml" Target="../ink/ink163.xml"/><Relationship Id="rId44" Type="http://schemas.openxmlformats.org/officeDocument/2006/relationships/customXml" Target="../ink/ink21.xml"/><Relationship Id="rId65" Type="http://schemas.openxmlformats.org/officeDocument/2006/relationships/image" Target="../media/image33.png"/><Relationship Id="rId86" Type="http://schemas.openxmlformats.org/officeDocument/2006/relationships/customXml" Target="../ink/ink42.xml"/><Relationship Id="rId130" Type="http://schemas.openxmlformats.org/officeDocument/2006/relationships/customXml" Target="../ink/ink65.xml"/><Relationship Id="rId151" Type="http://schemas.openxmlformats.org/officeDocument/2006/relationships/image" Target="../media/image75.png"/><Relationship Id="rId172" Type="http://schemas.openxmlformats.org/officeDocument/2006/relationships/customXml" Target="../ink/ink86.xml"/><Relationship Id="rId193" Type="http://schemas.openxmlformats.org/officeDocument/2006/relationships/image" Target="../media/image96.png"/><Relationship Id="rId207" Type="http://schemas.openxmlformats.org/officeDocument/2006/relationships/image" Target="../media/image103.png"/><Relationship Id="rId228" Type="http://schemas.openxmlformats.org/officeDocument/2006/relationships/customXml" Target="../ink/ink114.xml"/><Relationship Id="rId249" Type="http://schemas.openxmlformats.org/officeDocument/2006/relationships/image" Target="../media/image124.png"/><Relationship Id="rId13" Type="http://schemas.openxmlformats.org/officeDocument/2006/relationships/image" Target="../media/image7.png"/><Relationship Id="rId109" Type="http://schemas.openxmlformats.org/officeDocument/2006/relationships/image" Target="../media/image54.png"/><Relationship Id="rId260" Type="http://schemas.openxmlformats.org/officeDocument/2006/relationships/customXml" Target="../ink/ink130.xml"/><Relationship Id="rId281" Type="http://schemas.openxmlformats.org/officeDocument/2006/relationships/image" Target="../media/image140.png"/><Relationship Id="rId316" Type="http://schemas.openxmlformats.org/officeDocument/2006/relationships/customXml" Target="../ink/ink158.xml"/><Relationship Id="rId337" Type="http://schemas.openxmlformats.org/officeDocument/2006/relationships/image" Target="../media/image168.png"/><Relationship Id="rId34" Type="http://schemas.openxmlformats.org/officeDocument/2006/relationships/customXml" Target="../ink/ink16.xml"/><Relationship Id="rId55" Type="http://schemas.openxmlformats.org/officeDocument/2006/relationships/image" Target="../media/image28.png"/><Relationship Id="rId76" Type="http://schemas.openxmlformats.org/officeDocument/2006/relationships/customXml" Target="../ink/ink37.xml"/><Relationship Id="rId97" Type="http://schemas.openxmlformats.org/officeDocument/2006/relationships/image" Target="../media/image48.png"/><Relationship Id="rId120" Type="http://schemas.openxmlformats.org/officeDocument/2006/relationships/customXml" Target="../ink/ink60.xml"/><Relationship Id="rId141" Type="http://schemas.openxmlformats.org/officeDocument/2006/relationships/image" Target="../media/image70.png"/><Relationship Id="rId7" Type="http://schemas.openxmlformats.org/officeDocument/2006/relationships/image" Target="../media/image4.png"/><Relationship Id="rId162" Type="http://schemas.openxmlformats.org/officeDocument/2006/relationships/customXml" Target="../ink/ink81.xml"/><Relationship Id="rId183" Type="http://schemas.openxmlformats.org/officeDocument/2006/relationships/image" Target="../media/image91.png"/><Relationship Id="rId218" Type="http://schemas.openxmlformats.org/officeDocument/2006/relationships/customXml" Target="../ink/ink109.xml"/><Relationship Id="rId239" Type="http://schemas.openxmlformats.org/officeDocument/2006/relationships/image" Target="../media/image119.png"/><Relationship Id="rId250" Type="http://schemas.openxmlformats.org/officeDocument/2006/relationships/customXml" Target="../ink/ink125.xml"/><Relationship Id="rId271" Type="http://schemas.openxmlformats.org/officeDocument/2006/relationships/image" Target="../media/image135.png"/><Relationship Id="rId292" Type="http://schemas.openxmlformats.org/officeDocument/2006/relationships/customXml" Target="../ink/ink146.xml"/><Relationship Id="rId306" Type="http://schemas.openxmlformats.org/officeDocument/2006/relationships/customXml" Target="../ink/ink153.xml"/><Relationship Id="rId24" Type="http://schemas.openxmlformats.org/officeDocument/2006/relationships/customXml" Target="../ink/ink11.xml"/><Relationship Id="rId45" Type="http://schemas.openxmlformats.org/officeDocument/2006/relationships/image" Target="../media/image23.png"/><Relationship Id="rId66" Type="http://schemas.openxmlformats.org/officeDocument/2006/relationships/customXml" Target="../ink/ink32.xml"/><Relationship Id="rId87" Type="http://schemas.openxmlformats.org/officeDocument/2006/relationships/image" Target="../media/image44.png"/><Relationship Id="rId110" Type="http://schemas.openxmlformats.org/officeDocument/2006/relationships/customXml" Target="../ink/ink55.xml"/><Relationship Id="rId131" Type="http://schemas.openxmlformats.org/officeDocument/2006/relationships/image" Target="../media/image65.png"/><Relationship Id="rId327" Type="http://schemas.openxmlformats.org/officeDocument/2006/relationships/image" Target="../media/image163.png"/><Relationship Id="rId152" Type="http://schemas.openxmlformats.org/officeDocument/2006/relationships/customXml" Target="../ink/ink76.xml"/><Relationship Id="rId173" Type="http://schemas.openxmlformats.org/officeDocument/2006/relationships/image" Target="../media/image86.png"/><Relationship Id="rId194" Type="http://schemas.openxmlformats.org/officeDocument/2006/relationships/customXml" Target="../ink/ink97.xml"/><Relationship Id="rId208" Type="http://schemas.openxmlformats.org/officeDocument/2006/relationships/customXml" Target="../ink/ink104.xml"/><Relationship Id="rId229" Type="http://schemas.openxmlformats.org/officeDocument/2006/relationships/image" Target="../media/image114.png"/><Relationship Id="rId240" Type="http://schemas.openxmlformats.org/officeDocument/2006/relationships/customXml" Target="../ink/ink120.xml"/><Relationship Id="rId261" Type="http://schemas.openxmlformats.org/officeDocument/2006/relationships/image" Target="../media/image130.png"/><Relationship Id="rId14" Type="http://schemas.openxmlformats.org/officeDocument/2006/relationships/customXml" Target="../ink/ink6.xml"/><Relationship Id="rId35" Type="http://schemas.openxmlformats.org/officeDocument/2006/relationships/image" Target="../media/image18.png"/><Relationship Id="rId56" Type="http://schemas.openxmlformats.org/officeDocument/2006/relationships/customXml" Target="../ink/ink27.xml"/><Relationship Id="rId77" Type="http://schemas.openxmlformats.org/officeDocument/2006/relationships/image" Target="../media/image39.png"/><Relationship Id="rId100" Type="http://schemas.openxmlformats.org/officeDocument/2006/relationships/customXml" Target="../ink/ink50.xml"/><Relationship Id="rId282" Type="http://schemas.openxmlformats.org/officeDocument/2006/relationships/customXml" Target="../ink/ink141.xml"/><Relationship Id="rId317" Type="http://schemas.openxmlformats.org/officeDocument/2006/relationships/image" Target="../media/image158.png"/><Relationship Id="rId8" Type="http://schemas.openxmlformats.org/officeDocument/2006/relationships/customXml" Target="../ink/ink3.xml"/><Relationship Id="rId98" Type="http://schemas.openxmlformats.org/officeDocument/2006/relationships/customXml" Target="../ink/ink49.xml"/><Relationship Id="rId121" Type="http://schemas.openxmlformats.org/officeDocument/2006/relationships/image" Target="../media/image60.png"/><Relationship Id="rId142" Type="http://schemas.openxmlformats.org/officeDocument/2006/relationships/customXml" Target="../ink/ink71.xml"/><Relationship Id="rId163" Type="http://schemas.openxmlformats.org/officeDocument/2006/relationships/image" Target="../media/image81.png"/><Relationship Id="rId184" Type="http://schemas.openxmlformats.org/officeDocument/2006/relationships/customXml" Target="../ink/ink92.xml"/><Relationship Id="rId219" Type="http://schemas.openxmlformats.org/officeDocument/2006/relationships/image" Target="../media/image109.png"/><Relationship Id="rId3" Type="http://schemas.openxmlformats.org/officeDocument/2006/relationships/image" Target="../media/image2.png"/><Relationship Id="rId214" Type="http://schemas.openxmlformats.org/officeDocument/2006/relationships/customXml" Target="../ink/ink107.xml"/><Relationship Id="rId230" Type="http://schemas.openxmlformats.org/officeDocument/2006/relationships/customXml" Target="../ink/ink115.xml"/><Relationship Id="rId235" Type="http://schemas.openxmlformats.org/officeDocument/2006/relationships/image" Target="../media/image117.png"/><Relationship Id="rId251" Type="http://schemas.openxmlformats.org/officeDocument/2006/relationships/image" Target="../media/image125.png"/><Relationship Id="rId256" Type="http://schemas.openxmlformats.org/officeDocument/2006/relationships/customXml" Target="../ink/ink128.xml"/><Relationship Id="rId277" Type="http://schemas.openxmlformats.org/officeDocument/2006/relationships/image" Target="../media/image138.png"/><Relationship Id="rId298" Type="http://schemas.openxmlformats.org/officeDocument/2006/relationships/customXml" Target="../ink/ink149.xml"/><Relationship Id="rId25" Type="http://schemas.openxmlformats.org/officeDocument/2006/relationships/image" Target="../media/image13.png"/><Relationship Id="rId46" Type="http://schemas.openxmlformats.org/officeDocument/2006/relationships/customXml" Target="../ink/ink22.xml"/><Relationship Id="rId67" Type="http://schemas.openxmlformats.org/officeDocument/2006/relationships/image" Target="../media/image34.png"/><Relationship Id="rId116" Type="http://schemas.openxmlformats.org/officeDocument/2006/relationships/customXml" Target="../ink/ink58.xml"/><Relationship Id="rId137" Type="http://schemas.openxmlformats.org/officeDocument/2006/relationships/image" Target="../media/image68.png"/><Relationship Id="rId158" Type="http://schemas.openxmlformats.org/officeDocument/2006/relationships/customXml" Target="../ink/ink79.xml"/><Relationship Id="rId272" Type="http://schemas.openxmlformats.org/officeDocument/2006/relationships/customXml" Target="../ink/ink136.xml"/><Relationship Id="rId293" Type="http://schemas.openxmlformats.org/officeDocument/2006/relationships/image" Target="../media/image146.png"/><Relationship Id="rId302" Type="http://schemas.openxmlformats.org/officeDocument/2006/relationships/customXml" Target="../ink/ink151.xml"/><Relationship Id="rId307" Type="http://schemas.openxmlformats.org/officeDocument/2006/relationships/image" Target="../media/image153.png"/><Relationship Id="rId323" Type="http://schemas.openxmlformats.org/officeDocument/2006/relationships/image" Target="../media/image161.png"/><Relationship Id="rId328" Type="http://schemas.openxmlformats.org/officeDocument/2006/relationships/customXml" Target="../ink/ink164.xml"/><Relationship Id="rId20" Type="http://schemas.openxmlformats.org/officeDocument/2006/relationships/customXml" Target="../ink/ink9.xml"/><Relationship Id="rId41" Type="http://schemas.openxmlformats.org/officeDocument/2006/relationships/image" Target="../media/image21.png"/><Relationship Id="rId62" Type="http://schemas.openxmlformats.org/officeDocument/2006/relationships/customXml" Target="../ink/ink30.xml"/><Relationship Id="rId83" Type="http://schemas.openxmlformats.org/officeDocument/2006/relationships/image" Target="../media/image42.png"/><Relationship Id="rId88" Type="http://schemas.openxmlformats.org/officeDocument/2006/relationships/customXml" Target="../ink/ink43.xml"/><Relationship Id="rId111" Type="http://schemas.openxmlformats.org/officeDocument/2006/relationships/image" Target="../media/image55.png"/><Relationship Id="rId132" Type="http://schemas.openxmlformats.org/officeDocument/2006/relationships/customXml" Target="../ink/ink66.xml"/><Relationship Id="rId153" Type="http://schemas.openxmlformats.org/officeDocument/2006/relationships/image" Target="../media/image76.png"/><Relationship Id="rId174" Type="http://schemas.openxmlformats.org/officeDocument/2006/relationships/customXml" Target="../ink/ink87.xml"/><Relationship Id="rId179" Type="http://schemas.openxmlformats.org/officeDocument/2006/relationships/image" Target="../media/image89.png"/><Relationship Id="rId195" Type="http://schemas.openxmlformats.org/officeDocument/2006/relationships/image" Target="../media/image97.png"/><Relationship Id="rId209" Type="http://schemas.openxmlformats.org/officeDocument/2006/relationships/image" Target="../media/image104.png"/><Relationship Id="rId190" Type="http://schemas.openxmlformats.org/officeDocument/2006/relationships/customXml" Target="../ink/ink95.xml"/><Relationship Id="rId204" Type="http://schemas.openxmlformats.org/officeDocument/2006/relationships/customXml" Target="../ink/ink102.xml"/><Relationship Id="rId220" Type="http://schemas.openxmlformats.org/officeDocument/2006/relationships/customXml" Target="../ink/ink110.xml"/><Relationship Id="rId225" Type="http://schemas.openxmlformats.org/officeDocument/2006/relationships/image" Target="../media/image112.png"/><Relationship Id="rId241" Type="http://schemas.openxmlformats.org/officeDocument/2006/relationships/image" Target="../media/image120.png"/><Relationship Id="rId246" Type="http://schemas.openxmlformats.org/officeDocument/2006/relationships/customXml" Target="../ink/ink123.xml"/><Relationship Id="rId267" Type="http://schemas.openxmlformats.org/officeDocument/2006/relationships/image" Target="../media/image133.png"/><Relationship Id="rId288" Type="http://schemas.openxmlformats.org/officeDocument/2006/relationships/customXml" Target="../ink/ink144.xml"/><Relationship Id="rId15" Type="http://schemas.openxmlformats.org/officeDocument/2006/relationships/image" Target="../media/image8.png"/><Relationship Id="rId36" Type="http://schemas.openxmlformats.org/officeDocument/2006/relationships/customXml" Target="../ink/ink17.xml"/><Relationship Id="rId57" Type="http://schemas.openxmlformats.org/officeDocument/2006/relationships/image" Target="../media/image29.png"/><Relationship Id="rId106" Type="http://schemas.openxmlformats.org/officeDocument/2006/relationships/customXml" Target="../ink/ink53.xml"/><Relationship Id="rId127" Type="http://schemas.openxmlformats.org/officeDocument/2006/relationships/image" Target="../media/image63.png"/><Relationship Id="rId262" Type="http://schemas.openxmlformats.org/officeDocument/2006/relationships/customXml" Target="../ink/ink131.xml"/><Relationship Id="rId283" Type="http://schemas.openxmlformats.org/officeDocument/2006/relationships/image" Target="../media/image141.png"/><Relationship Id="rId313" Type="http://schemas.openxmlformats.org/officeDocument/2006/relationships/image" Target="../media/image156.png"/><Relationship Id="rId318" Type="http://schemas.openxmlformats.org/officeDocument/2006/relationships/customXml" Target="../ink/ink159.xml"/><Relationship Id="rId10" Type="http://schemas.openxmlformats.org/officeDocument/2006/relationships/customXml" Target="../ink/ink4.xml"/><Relationship Id="rId31" Type="http://schemas.openxmlformats.org/officeDocument/2006/relationships/image" Target="../media/image16.png"/><Relationship Id="rId52" Type="http://schemas.openxmlformats.org/officeDocument/2006/relationships/customXml" Target="../ink/ink25.xml"/><Relationship Id="rId73" Type="http://schemas.openxmlformats.org/officeDocument/2006/relationships/image" Target="../media/image37.png"/><Relationship Id="rId78" Type="http://schemas.openxmlformats.org/officeDocument/2006/relationships/customXml" Target="../ink/ink38.xml"/><Relationship Id="rId94" Type="http://schemas.openxmlformats.org/officeDocument/2006/relationships/customXml" Target="../ink/ink47.xml"/><Relationship Id="rId99" Type="http://schemas.openxmlformats.org/officeDocument/2006/relationships/image" Target="../media/image49.png"/><Relationship Id="rId101" Type="http://schemas.openxmlformats.org/officeDocument/2006/relationships/image" Target="../media/image50.png"/><Relationship Id="rId122" Type="http://schemas.openxmlformats.org/officeDocument/2006/relationships/customXml" Target="../ink/ink61.xml"/><Relationship Id="rId143" Type="http://schemas.openxmlformats.org/officeDocument/2006/relationships/image" Target="../media/image71.png"/><Relationship Id="rId148" Type="http://schemas.openxmlformats.org/officeDocument/2006/relationships/customXml" Target="../ink/ink74.xml"/><Relationship Id="rId164" Type="http://schemas.openxmlformats.org/officeDocument/2006/relationships/customXml" Target="../ink/ink82.xml"/><Relationship Id="rId169" Type="http://schemas.openxmlformats.org/officeDocument/2006/relationships/image" Target="../media/image84.png"/><Relationship Id="rId185" Type="http://schemas.openxmlformats.org/officeDocument/2006/relationships/image" Target="../media/image92.png"/><Relationship Id="rId334" Type="http://schemas.openxmlformats.org/officeDocument/2006/relationships/customXml" Target="../ink/ink167.xml"/><Relationship Id="rId4" Type="http://schemas.openxmlformats.org/officeDocument/2006/relationships/customXml" Target="../ink/ink1.xml"/><Relationship Id="rId9" Type="http://schemas.openxmlformats.org/officeDocument/2006/relationships/image" Target="../media/image5.png"/><Relationship Id="rId180" Type="http://schemas.openxmlformats.org/officeDocument/2006/relationships/customXml" Target="../ink/ink90.xml"/><Relationship Id="rId210" Type="http://schemas.openxmlformats.org/officeDocument/2006/relationships/customXml" Target="../ink/ink105.xml"/><Relationship Id="rId215" Type="http://schemas.openxmlformats.org/officeDocument/2006/relationships/image" Target="../media/image107.png"/><Relationship Id="rId236" Type="http://schemas.openxmlformats.org/officeDocument/2006/relationships/customXml" Target="../ink/ink118.xml"/><Relationship Id="rId257" Type="http://schemas.openxmlformats.org/officeDocument/2006/relationships/image" Target="../media/image128.png"/><Relationship Id="rId278" Type="http://schemas.openxmlformats.org/officeDocument/2006/relationships/customXml" Target="../ink/ink139.xml"/><Relationship Id="rId26" Type="http://schemas.openxmlformats.org/officeDocument/2006/relationships/customXml" Target="../ink/ink12.xml"/><Relationship Id="rId231" Type="http://schemas.openxmlformats.org/officeDocument/2006/relationships/image" Target="../media/image115.png"/><Relationship Id="rId252" Type="http://schemas.openxmlformats.org/officeDocument/2006/relationships/customXml" Target="../ink/ink126.xml"/><Relationship Id="rId273" Type="http://schemas.openxmlformats.org/officeDocument/2006/relationships/image" Target="../media/image136.png"/><Relationship Id="rId294" Type="http://schemas.openxmlformats.org/officeDocument/2006/relationships/customXml" Target="../ink/ink147.xml"/><Relationship Id="rId308" Type="http://schemas.openxmlformats.org/officeDocument/2006/relationships/customXml" Target="../ink/ink154.xml"/><Relationship Id="rId329" Type="http://schemas.openxmlformats.org/officeDocument/2006/relationships/image" Target="../media/image164.png"/><Relationship Id="rId47" Type="http://schemas.openxmlformats.org/officeDocument/2006/relationships/image" Target="../media/image24.png"/><Relationship Id="rId68" Type="http://schemas.openxmlformats.org/officeDocument/2006/relationships/customXml" Target="../ink/ink33.xml"/><Relationship Id="rId89" Type="http://schemas.openxmlformats.org/officeDocument/2006/relationships/image" Target="../media/image45.png"/><Relationship Id="rId112" Type="http://schemas.openxmlformats.org/officeDocument/2006/relationships/customXml" Target="../ink/ink56.xml"/><Relationship Id="rId133" Type="http://schemas.openxmlformats.org/officeDocument/2006/relationships/image" Target="../media/image66.png"/><Relationship Id="rId154" Type="http://schemas.openxmlformats.org/officeDocument/2006/relationships/customXml" Target="../ink/ink77.xml"/><Relationship Id="rId175" Type="http://schemas.openxmlformats.org/officeDocument/2006/relationships/image" Target="../media/image87.png"/><Relationship Id="rId196" Type="http://schemas.openxmlformats.org/officeDocument/2006/relationships/customXml" Target="../ink/ink98.xml"/><Relationship Id="rId200" Type="http://schemas.openxmlformats.org/officeDocument/2006/relationships/customXml" Target="../ink/ink100.xml"/><Relationship Id="rId16" Type="http://schemas.openxmlformats.org/officeDocument/2006/relationships/customXml" Target="../ink/ink7.xml"/><Relationship Id="rId221" Type="http://schemas.openxmlformats.org/officeDocument/2006/relationships/image" Target="../media/image110.png"/><Relationship Id="rId242" Type="http://schemas.openxmlformats.org/officeDocument/2006/relationships/customXml" Target="../ink/ink121.xml"/><Relationship Id="rId263" Type="http://schemas.openxmlformats.org/officeDocument/2006/relationships/image" Target="../media/image131.png"/><Relationship Id="rId284" Type="http://schemas.openxmlformats.org/officeDocument/2006/relationships/customXml" Target="../ink/ink142.xml"/><Relationship Id="rId319" Type="http://schemas.openxmlformats.org/officeDocument/2006/relationships/image" Target="../media/image159.png"/><Relationship Id="rId37" Type="http://schemas.openxmlformats.org/officeDocument/2006/relationships/image" Target="../media/image19.png"/><Relationship Id="rId58" Type="http://schemas.openxmlformats.org/officeDocument/2006/relationships/customXml" Target="../ink/ink28.xml"/><Relationship Id="rId79" Type="http://schemas.openxmlformats.org/officeDocument/2006/relationships/image" Target="../media/image40.png"/><Relationship Id="rId102" Type="http://schemas.openxmlformats.org/officeDocument/2006/relationships/customXml" Target="../ink/ink51.xml"/><Relationship Id="rId123" Type="http://schemas.openxmlformats.org/officeDocument/2006/relationships/image" Target="../media/image61.png"/><Relationship Id="rId144" Type="http://schemas.openxmlformats.org/officeDocument/2006/relationships/customXml" Target="../ink/ink72.xml"/><Relationship Id="rId330" Type="http://schemas.openxmlformats.org/officeDocument/2006/relationships/customXml" Target="../ink/ink165.xml"/><Relationship Id="rId90" Type="http://schemas.openxmlformats.org/officeDocument/2006/relationships/customXml" Target="../ink/ink44.xml"/><Relationship Id="rId165" Type="http://schemas.openxmlformats.org/officeDocument/2006/relationships/image" Target="../media/image82.png"/><Relationship Id="rId186" Type="http://schemas.openxmlformats.org/officeDocument/2006/relationships/customXml" Target="../ink/ink93.xml"/><Relationship Id="rId211" Type="http://schemas.openxmlformats.org/officeDocument/2006/relationships/image" Target="../media/image105.png"/><Relationship Id="rId232" Type="http://schemas.openxmlformats.org/officeDocument/2006/relationships/customXml" Target="../ink/ink116.xml"/><Relationship Id="rId253" Type="http://schemas.openxmlformats.org/officeDocument/2006/relationships/image" Target="../media/image126.png"/><Relationship Id="rId274" Type="http://schemas.openxmlformats.org/officeDocument/2006/relationships/customXml" Target="../ink/ink137.xml"/><Relationship Id="rId295" Type="http://schemas.openxmlformats.org/officeDocument/2006/relationships/image" Target="../media/image147.png"/><Relationship Id="rId309" Type="http://schemas.openxmlformats.org/officeDocument/2006/relationships/image" Target="../media/image154.png"/><Relationship Id="rId27" Type="http://schemas.openxmlformats.org/officeDocument/2006/relationships/image" Target="../media/image14.png"/><Relationship Id="rId48" Type="http://schemas.openxmlformats.org/officeDocument/2006/relationships/customXml" Target="../ink/ink23.xml"/><Relationship Id="rId69" Type="http://schemas.openxmlformats.org/officeDocument/2006/relationships/image" Target="../media/image35.png"/><Relationship Id="rId113" Type="http://schemas.openxmlformats.org/officeDocument/2006/relationships/image" Target="../media/image56.png"/><Relationship Id="rId134" Type="http://schemas.openxmlformats.org/officeDocument/2006/relationships/customXml" Target="../ink/ink67.xml"/><Relationship Id="rId320" Type="http://schemas.openxmlformats.org/officeDocument/2006/relationships/customXml" Target="../ink/ink160.xml"/><Relationship Id="rId80" Type="http://schemas.openxmlformats.org/officeDocument/2006/relationships/customXml" Target="../ink/ink39.xml"/><Relationship Id="rId155" Type="http://schemas.openxmlformats.org/officeDocument/2006/relationships/image" Target="../media/image77.png"/><Relationship Id="rId176" Type="http://schemas.openxmlformats.org/officeDocument/2006/relationships/customXml" Target="../ink/ink88.xml"/><Relationship Id="rId197" Type="http://schemas.openxmlformats.org/officeDocument/2006/relationships/image" Target="../media/image98.png"/><Relationship Id="rId201" Type="http://schemas.openxmlformats.org/officeDocument/2006/relationships/image" Target="../media/image100.png"/><Relationship Id="rId222" Type="http://schemas.openxmlformats.org/officeDocument/2006/relationships/customXml" Target="../ink/ink111.xml"/><Relationship Id="rId243" Type="http://schemas.openxmlformats.org/officeDocument/2006/relationships/image" Target="../media/image121.png"/><Relationship Id="rId264" Type="http://schemas.openxmlformats.org/officeDocument/2006/relationships/customXml" Target="../ink/ink132.xml"/><Relationship Id="rId285" Type="http://schemas.openxmlformats.org/officeDocument/2006/relationships/image" Target="../media/image142.png"/><Relationship Id="rId17" Type="http://schemas.openxmlformats.org/officeDocument/2006/relationships/image" Target="../media/image9.png"/><Relationship Id="rId38" Type="http://schemas.openxmlformats.org/officeDocument/2006/relationships/customXml" Target="../ink/ink18.xml"/><Relationship Id="rId59" Type="http://schemas.openxmlformats.org/officeDocument/2006/relationships/image" Target="../media/image30.png"/><Relationship Id="rId103" Type="http://schemas.openxmlformats.org/officeDocument/2006/relationships/image" Target="../media/image51.png"/><Relationship Id="rId124" Type="http://schemas.openxmlformats.org/officeDocument/2006/relationships/customXml" Target="../ink/ink62.xml"/><Relationship Id="rId310" Type="http://schemas.openxmlformats.org/officeDocument/2006/relationships/customXml" Target="../ink/ink155.xml"/><Relationship Id="rId70" Type="http://schemas.openxmlformats.org/officeDocument/2006/relationships/customXml" Target="../ink/ink34.xml"/><Relationship Id="rId91" Type="http://schemas.openxmlformats.org/officeDocument/2006/relationships/customXml" Target="../ink/ink45.xml"/><Relationship Id="rId145" Type="http://schemas.openxmlformats.org/officeDocument/2006/relationships/image" Target="../media/image72.png"/><Relationship Id="rId166" Type="http://schemas.openxmlformats.org/officeDocument/2006/relationships/customXml" Target="../ink/ink83.xml"/><Relationship Id="rId187" Type="http://schemas.openxmlformats.org/officeDocument/2006/relationships/image" Target="../media/image93.png"/><Relationship Id="rId331" Type="http://schemas.openxmlformats.org/officeDocument/2006/relationships/image" Target="../media/image165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06.xml"/><Relationship Id="rId233" Type="http://schemas.openxmlformats.org/officeDocument/2006/relationships/image" Target="../media/image116.png"/><Relationship Id="rId254" Type="http://schemas.openxmlformats.org/officeDocument/2006/relationships/customXml" Target="../ink/ink127.xml"/><Relationship Id="rId28" Type="http://schemas.openxmlformats.org/officeDocument/2006/relationships/customXml" Target="../ink/ink13.xml"/><Relationship Id="rId49" Type="http://schemas.openxmlformats.org/officeDocument/2006/relationships/image" Target="../media/image25.png"/><Relationship Id="rId114" Type="http://schemas.openxmlformats.org/officeDocument/2006/relationships/customXml" Target="../ink/ink57.xml"/><Relationship Id="rId275" Type="http://schemas.openxmlformats.org/officeDocument/2006/relationships/image" Target="../media/image137.png"/><Relationship Id="rId296" Type="http://schemas.openxmlformats.org/officeDocument/2006/relationships/customXml" Target="../ink/ink148.xml"/><Relationship Id="rId300" Type="http://schemas.openxmlformats.org/officeDocument/2006/relationships/customXml" Target="../ink/ink150.xml"/><Relationship Id="rId60" Type="http://schemas.openxmlformats.org/officeDocument/2006/relationships/customXml" Target="../ink/ink29.xml"/><Relationship Id="rId81" Type="http://schemas.openxmlformats.org/officeDocument/2006/relationships/image" Target="../media/image41.png"/><Relationship Id="rId135" Type="http://schemas.openxmlformats.org/officeDocument/2006/relationships/image" Target="../media/image67.png"/><Relationship Id="rId156" Type="http://schemas.openxmlformats.org/officeDocument/2006/relationships/customXml" Target="../ink/ink78.xml"/><Relationship Id="rId177" Type="http://schemas.openxmlformats.org/officeDocument/2006/relationships/image" Target="../media/image88.png"/><Relationship Id="rId198" Type="http://schemas.openxmlformats.org/officeDocument/2006/relationships/customXml" Target="../ink/ink99.xml"/><Relationship Id="rId321" Type="http://schemas.openxmlformats.org/officeDocument/2006/relationships/image" Target="../media/image160.png"/><Relationship Id="rId202" Type="http://schemas.openxmlformats.org/officeDocument/2006/relationships/customXml" Target="../ink/ink101.xml"/><Relationship Id="rId223" Type="http://schemas.openxmlformats.org/officeDocument/2006/relationships/image" Target="../media/image111.png"/><Relationship Id="rId244" Type="http://schemas.openxmlformats.org/officeDocument/2006/relationships/customXml" Target="../ink/ink122.xml"/><Relationship Id="rId18" Type="http://schemas.openxmlformats.org/officeDocument/2006/relationships/customXml" Target="../ink/ink8.xml"/><Relationship Id="rId39" Type="http://schemas.openxmlformats.org/officeDocument/2006/relationships/image" Target="../media/image20.png"/><Relationship Id="rId265" Type="http://schemas.openxmlformats.org/officeDocument/2006/relationships/image" Target="../media/image132.png"/><Relationship Id="rId286" Type="http://schemas.openxmlformats.org/officeDocument/2006/relationships/customXml" Target="../ink/ink143.xml"/><Relationship Id="rId50" Type="http://schemas.openxmlformats.org/officeDocument/2006/relationships/customXml" Target="../ink/ink24.xml"/><Relationship Id="rId104" Type="http://schemas.openxmlformats.org/officeDocument/2006/relationships/customXml" Target="../ink/ink52.xml"/><Relationship Id="rId125" Type="http://schemas.openxmlformats.org/officeDocument/2006/relationships/image" Target="../media/image62.png"/><Relationship Id="rId146" Type="http://schemas.openxmlformats.org/officeDocument/2006/relationships/customXml" Target="../ink/ink73.xml"/><Relationship Id="rId167" Type="http://schemas.openxmlformats.org/officeDocument/2006/relationships/image" Target="../media/image83.png"/><Relationship Id="rId188" Type="http://schemas.openxmlformats.org/officeDocument/2006/relationships/customXml" Target="../ink/ink94.xml"/><Relationship Id="rId311" Type="http://schemas.openxmlformats.org/officeDocument/2006/relationships/image" Target="../media/image155.png"/><Relationship Id="rId332" Type="http://schemas.openxmlformats.org/officeDocument/2006/relationships/customXml" Target="../ink/ink166.xml"/><Relationship Id="rId71" Type="http://schemas.openxmlformats.org/officeDocument/2006/relationships/image" Target="../media/image36.png"/><Relationship Id="rId92" Type="http://schemas.openxmlformats.org/officeDocument/2006/relationships/customXml" Target="../ink/ink46.xml"/><Relationship Id="rId213" Type="http://schemas.openxmlformats.org/officeDocument/2006/relationships/image" Target="../media/image106.png"/><Relationship Id="rId234" Type="http://schemas.openxmlformats.org/officeDocument/2006/relationships/customXml" Target="../ink/ink117.xml"/><Relationship Id="rId2" Type="http://schemas.openxmlformats.org/officeDocument/2006/relationships/image" Target="../media/image1.png"/><Relationship Id="rId29" Type="http://schemas.openxmlformats.org/officeDocument/2006/relationships/image" Target="../media/image15.png"/><Relationship Id="rId255" Type="http://schemas.openxmlformats.org/officeDocument/2006/relationships/image" Target="../media/image127.png"/><Relationship Id="rId276" Type="http://schemas.openxmlformats.org/officeDocument/2006/relationships/customXml" Target="../ink/ink138.xml"/><Relationship Id="rId297" Type="http://schemas.openxmlformats.org/officeDocument/2006/relationships/image" Target="../media/image148.png"/><Relationship Id="rId40" Type="http://schemas.openxmlformats.org/officeDocument/2006/relationships/customXml" Target="../ink/ink19.xml"/><Relationship Id="rId115" Type="http://schemas.openxmlformats.org/officeDocument/2006/relationships/image" Target="../media/image57.png"/><Relationship Id="rId136" Type="http://schemas.openxmlformats.org/officeDocument/2006/relationships/customXml" Target="../ink/ink68.xml"/><Relationship Id="rId157" Type="http://schemas.openxmlformats.org/officeDocument/2006/relationships/image" Target="../media/image78.png"/><Relationship Id="rId178" Type="http://schemas.openxmlformats.org/officeDocument/2006/relationships/customXml" Target="../ink/ink89.xml"/><Relationship Id="rId301" Type="http://schemas.openxmlformats.org/officeDocument/2006/relationships/image" Target="../media/image150.png"/><Relationship Id="rId322" Type="http://schemas.openxmlformats.org/officeDocument/2006/relationships/customXml" Target="../ink/ink161.xml"/><Relationship Id="rId61" Type="http://schemas.openxmlformats.org/officeDocument/2006/relationships/image" Target="../media/image31.png"/><Relationship Id="rId82" Type="http://schemas.openxmlformats.org/officeDocument/2006/relationships/customXml" Target="../ink/ink40.xml"/><Relationship Id="rId199" Type="http://schemas.openxmlformats.org/officeDocument/2006/relationships/image" Target="../media/image99.png"/><Relationship Id="rId203" Type="http://schemas.openxmlformats.org/officeDocument/2006/relationships/image" Target="../media/image101.png"/><Relationship Id="rId19" Type="http://schemas.openxmlformats.org/officeDocument/2006/relationships/image" Target="../media/image10.png"/><Relationship Id="rId224" Type="http://schemas.openxmlformats.org/officeDocument/2006/relationships/customXml" Target="../ink/ink112.xml"/><Relationship Id="rId245" Type="http://schemas.openxmlformats.org/officeDocument/2006/relationships/image" Target="../media/image122.png"/><Relationship Id="rId266" Type="http://schemas.openxmlformats.org/officeDocument/2006/relationships/customXml" Target="../ink/ink133.xml"/><Relationship Id="rId287" Type="http://schemas.openxmlformats.org/officeDocument/2006/relationships/image" Target="../media/image143.png"/><Relationship Id="rId30" Type="http://schemas.openxmlformats.org/officeDocument/2006/relationships/customXml" Target="../ink/ink14.xml"/><Relationship Id="rId105" Type="http://schemas.openxmlformats.org/officeDocument/2006/relationships/image" Target="../media/image52.png"/><Relationship Id="rId126" Type="http://schemas.openxmlformats.org/officeDocument/2006/relationships/customXml" Target="../ink/ink63.xml"/><Relationship Id="rId147" Type="http://schemas.openxmlformats.org/officeDocument/2006/relationships/image" Target="../media/image73.png"/><Relationship Id="rId168" Type="http://schemas.openxmlformats.org/officeDocument/2006/relationships/customXml" Target="../ink/ink84.xml"/><Relationship Id="rId312" Type="http://schemas.openxmlformats.org/officeDocument/2006/relationships/customXml" Target="../ink/ink156.xml"/><Relationship Id="rId333" Type="http://schemas.openxmlformats.org/officeDocument/2006/relationships/image" Target="../media/image166.png"/><Relationship Id="rId51" Type="http://schemas.openxmlformats.org/officeDocument/2006/relationships/image" Target="../media/image26.png"/><Relationship Id="rId72" Type="http://schemas.openxmlformats.org/officeDocument/2006/relationships/customXml" Target="../ink/ink35.xml"/><Relationship Id="rId93" Type="http://schemas.openxmlformats.org/officeDocument/2006/relationships/image" Target="../media/image46.png"/><Relationship Id="rId189" Type="http://schemas.openxmlformats.org/officeDocument/2006/relationships/image" Target="../media/image94.png"/></Relationships>
</file>

<file path=ppt/slides/_rels/slide10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391.xml"/><Relationship Id="rId21" Type="http://schemas.openxmlformats.org/officeDocument/2006/relationships/image" Target="../media/image1366.png"/><Relationship Id="rId42" Type="http://schemas.openxmlformats.org/officeDocument/2006/relationships/customXml" Target="../ink/ink1399.xml"/><Relationship Id="rId47" Type="http://schemas.openxmlformats.org/officeDocument/2006/relationships/image" Target="../media/image1379.png"/><Relationship Id="rId63" Type="http://schemas.openxmlformats.org/officeDocument/2006/relationships/image" Target="../media/image1387.png"/><Relationship Id="rId68" Type="http://schemas.openxmlformats.org/officeDocument/2006/relationships/customXml" Target="../ink/ink1412.xml"/><Relationship Id="rId84" Type="http://schemas.openxmlformats.org/officeDocument/2006/relationships/customXml" Target="../ink/ink1420.xml"/><Relationship Id="rId89" Type="http://schemas.openxmlformats.org/officeDocument/2006/relationships/image" Target="../media/image1398.png"/><Relationship Id="rId7" Type="http://schemas.openxmlformats.org/officeDocument/2006/relationships/image" Target="../media/image1359.png"/><Relationship Id="rId71" Type="http://schemas.openxmlformats.org/officeDocument/2006/relationships/image" Target="../media/image1391.png"/><Relationship Id="rId92" Type="http://schemas.openxmlformats.org/officeDocument/2006/relationships/customXml" Target="../ink/ink1424.xml"/><Relationship Id="rId2" Type="http://schemas.openxmlformats.org/officeDocument/2006/relationships/customXml" Target="../ink/ink1379.xml"/><Relationship Id="rId16" Type="http://schemas.openxmlformats.org/officeDocument/2006/relationships/customXml" Target="../ink/ink1386.xml"/><Relationship Id="rId29" Type="http://schemas.openxmlformats.org/officeDocument/2006/relationships/image" Target="../media/image1370.png"/><Relationship Id="rId11" Type="http://schemas.openxmlformats.org/officeDocument/2006/relationships/image" Target="../media/image1361.png"/><Relationship Id="rId24" Type="http://schemas.openxmlformats.org/officeDocument/2006/relationships/customXml" Target="../ink/ink1390.xml"/><Relationship Id="rId32" Type="http://schemas.openxmlformats.org/officeDocument/2006/relationships/customXml" Target="../ink/ink1394.xml"/><Relationship Id="rId37" Type="http://schemas.openxmlformats.org/officeDocument/2006/relationships/image" Target="../media/image1374.png"/><Relationship Id="rId40" Type="http://schemas.openxmlformats.org/officeDocument/2006/relationships/customXml" Target="../ink/ink1398.xml"/><Relationship Id="rId45" Type="http://schemas.openxmlformats.org/officeDocument/2006/relationships/image" Target="../media/image1378.png"/><Relationship Id="rId53" Type="http://schemas.openxmlformats.org/officeDocument/2006/relationships/image" Target="../media/image1382.png"/><Relationship Id="rId58" Type="http://schemas.openxmlformats.org/officeDocument/2006/relationships/customXml" Target="../ink/ink1407.xml"/><Relationship Id="rId66" Type="http://schemas.openxmlformats.org/officeDocument/2006/relationships/customXml" Target="../ink/ink1411.xml"/><Relationship Id="rId74" Type="http://schemas.openxmlformats.org/officeDocument/2006/relationships/customXml" Target="../ink/ink1415.xml"/><Relationship Id="rId79" Type="http://schemas.openxmlformats.org/officeDocument/2006/relationships/image" Target="../media/image340.png"/><Relationship Id="rId87" Type="http://schemas.openxmlformats.org/officeDocument/2006/relationships/image" Target="../media/image1397.png"/><Relationship Id="rId102" Type="http://schemas.openxmlformats.org/officeDocument/2006/relationships/customXml" Target="../ink/ink1429.xml"/><Relationship Id="rId5" Type="http://schemas.openxmlformats.org/officeDocument/2006/relationships/image" Target="../media/image1358.png"/><Relationship Id="rId61" Type="http://schemas.openxmlformats.org/officeDocument/2006/relationships/image" Target="../media/image1386.png"/><Relationship Id="rId82" Type="http://schemas.openxmlformats.org/officeDocument/2006/relationships/customXml" Target="../ink/ink1419.xml"/><Relationship Id="rId90" Type="http://schemas.openxmlformats.org/officeDocument/2006/relationships/customXml" Target="../ink/ink1423.xml"/><Relationship Id="rId95" Type="http://schemas.openxmlformats.org/officeDocument/2006/relationships/image" Target="../media/image1401.png"/><Relationship Id="rId19" Type="http://schemas.openxmlformats.org/officeDocument/2006/relationships/image" Target="../media/image1365.png"/><Relationship Id="rId14" Type="http://schemas.openxmlformats.org/officeDocument/2006/relationships/customXml" Target="../ink/ink1385.xml"/><Relationship Id="rId22" Type="http://schemas.openxmlformats.org/officeDocument/2006/relationships/customXml" Target="../ink/ink1389.xml"/><Relationship Id="rId27" Type="http://schemas.openxmlformats.org/officeDocument/2006/relationships/image" Target="../media/image1369.png"/><Relationship Id="rId30" Type="http://schemas.openxmlformats.org/officeDocument/2006/relationships/customXml" Target="../ink/ink1393.xml"/><Relationship Id="rId35" Type="http://schemas.openxmlformats.org/officeDocument/2006/relationships/image" Target="../media/image1373.png"/><Relationship Id="rId43" Type="http://schemas.openxmlformats.org/officeDocument/2006/relationships/image" Target="../media/image1377.png"/><Relationship Id="rId48" Type="http://schemas.openxmlformats.org/officeDocument/2006/relationships/customXml" Target="../ink/ink1402.xml"/><Relationship Id="rId56" Type="http://schemas.openxmlformats.org/officeDocument/2006/relationships/customXml" Target="../ink/ink1406.xml"/><Relationship Id="rId64" Type="http://schemas.openxmlformats.org/officeDocument/2006/relationships/customXml" Target="../ink/ink1410.xml"/><Relationship Id="rId69" Type="http://schemas.openxmlformats.org/officeDocument/2006/relationships/image" Target="../media/image1390.png"/><Relationship Id="rId77" Type="http://schemas.openxmlformats.org/officeDocument/2006/relationships/image" Target="../media/image1393.png"/><Relationship Id="rId100" Type="http://schemas.openxmlformats.org/officeDocument/2006/relationships/customXml" Target="../ink/ink1428.xml"/><Relationship Id="rId8" Type="http://schemas.openxmlformats.org/officeDocument/2006/relationships/customXml" Target="../ink/ink1382.xml"/><Relationship Id="rId51" Type="http://schemas.openxmlformats.org/officeDocument/2006/relationships/image" Target="../media/image1381.png"/><Relationship Id="rId72" Type="http://schemas.openxmlformats.org/officeDocument/2006/relationships/customXml" Target="../ink/ink1414.xml"/><Relationship Id="rId80" Type="http://schemas.openxmlformats.org/officeDocument/2006/relationships/customXml" Target="../ink/ink1418.xml"/><Relationship Id="rId85" Type="http://schemas.openxmlformats.org/officeDocument/2006/relationships/image" Target="../media/image1396.png"/><Relationship Id="rId93" Type="http://schemas.openxmlformats.org/officeDocument/2006/relationships/image" Target="../media/image1400.png"/><Relationship Id="rId98" Type="http://schemas.openxmlformats.org/officeDocument/2006/relationships/customXml" Target="../ink/ink1427.xml"/><Relationship Id="rId3" Type="http://schemas.openxmlformats.org/officeDocument/2006/relationships/image" Target="../media/image1357.png"/><Relationship Id="rId12" Type="http://schemas.openxmlformats.org/officeDocument/2006/relationships/customXml" Target="../ink/ink1384.xml"/><Relationship Id="rId17" Type="http://schemas.openxmlformats.org/officeDocument/2006/relationships/image" Target="../media/image1364.png"/><Relationship Id="rId25" Type="http://schemas.openxmlformats.org/officeDocument/2006/relationships/image" Target="../media/image1368.png"/><Relationship Id="rId33" Type="http://schemas.openxmlformats.org/officeDocument/2006/relationships/image" Target="../media/image1372.png"/><Relationship Id="rId38" Type="http://schemas.openxmlformats.org/officeDocument/2006/relationships/customXml" Target="../ink/ink1397.xml"/><Relationship Id="rId46" Type="http://schemas.openxmlformats.org/officeDocument/2006/relationships/customXml" Target="../ink/ink1401.xml"/><Relationship Id="rId59" Type="http://schemas.openxmlformats.org/officeDocument/2006/relationships/image" Target="../media/image1385.png"/><Relationship Id="rId67" Type="http://schemas.openxmlformats.org/officeDocument/2006/relationships/image" Target="../media/image1389.png"/><Relationship Id="rId103" Type="http://schemas.openxmlformats.org/officeDocument/2006/relationships/image" Target="../media/image1405.png"/><Relationship Id="rId20" Type="http://schemas.openxmlformats.org/officeDocument/2006/relationships/customXml" Target="../ink/ink1388.xml"/><Relationship Id="rId41" Type="http://schemas.openxmlformats.org/officeDocument/2006/relationships/image" Target="../media/image1376.png"/><Relationship Id="rId54" Type="http://schemas.openxmlformats.org/officeDocument/2006/relationships/customXml" Target="../ink/ink1405.xml"/><Relationship Id="rId62" Type="http://schemas.openxmlformats.org/officeDocument/2006/relationships/customXml" Target="../ink/ink1409.xml"/><Relationship Id="rId70" Type="http://schemas.openxmlformats.org/officeDocument/2006/relationships/customXml" Target="../ink/ink1413.xml"/><Relationship Id="rId75" Type="http://schemas.openxmlformats.org/officeDocument/2006/relationships/image" Target="../media/image1392.png"/><Relationship Id="rId83" Type="http://schemas.openxmlformats.org/officeDocument/2006/relationships/image" Target="../media/image1395.png"/><Relationship Id="rId88" Type="http://schemas.openxmlformats.org/officeDocument/2006/relationships/customXml" Target="../ink/ink1422.xml"/><Relationship Id="rId91" Type="http://schemas.openxmlformats.org/officeDocument/2006/relationships/image" Target="../media/image1399.png"/><Relationship Id="rId96" Type="http://schemas.openxmlformats.org/officeDocument/2006/relationships/customXml" Target="../ink/ink1426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381.xml"/><Relationship Id="rId15" Type="http://schemas.openxmlformats.org/officeDocument/2006/relationships/image" Target="../media/image1363.png"/><Relationship Id="rId23" Type="http://schemas.openxmlformats.org/officeDocument/2006/relationships/image" Target="../media/image1367.png"/><Relationship Id="rId28" Type="http://schemas.openxmlformats.org/officeDocument/2006/relationships/customXml" Target="../ink/ink1392.xml"/><Relationship Id="rId36" Type="http://schemas.openxmlformats.org/officeDocument/2006/relationships/customXml" Target="../ink/ink1396.xml"/><Relationship Id="rId49" Type="http://schemas.openxmlformats.org/officeDocument/2006/relationships/image" Target="../media/image1380.png"/><Relationship Id="rId57" Type="http://schemas.openxmlformats.org/officeDocument/2006/relationships/image" Target="../media/image1384.png"/><Relationship Id="rId10" Type="http://schemas.openxmlformats.org/officeDocument/2006/relationships/customXml" Target="../ink/ink1383.xml"/><Relationship Id="rId31" Type="http://schemas.openxmlformats.org/officeDocument/2006/relationships/image" Target="../media/image1371.png"/><Relationship Id="rId44" Type="http://schemas.openxmlformats.org/officeDocument/2006/relationships/customXml" Target="../ink/ink1400.xml"/><Relationship Id="rId52" Type="http://schemas.openxmlformats.org/officeDocument/2006/relationships/customXml" Target="../ink/ink1404.xml"/><Relationship Id="rId60" Type="http://schemas.openxmlformats.org/officeDocument/2006/relationships/customXml" Target="../ink/ink1408.xml"/><Relationship Id="rId65" Type="http://schemas.openxmlformats.org/officeDocument/2006/relationships/image" Target="../media/image1388.png"/><Relationship Id="rId73" Type="http://schemas.openxmlformats.org/officeDocument/2006/relationships/image" Target="../media/image21.png"/><Relationship Id="rId78" Type="http://schemas.openxmlformats.org/officeDocument/2006/relationships/customXml" Target="../ink/ink1417.xml"/><Relationship Id="rId81" Type="http://schemas.openxmlformats.org/officeDocument/2006/relationships/image" Target="../media/image1394.png"/><Relationship Id="rId86" Type="http://schemas.openxmlformats.org/officeDocument/2006/relationships/customXml" Target="../ink/ink1421.xml"/><Relationship Id="rId94" Type="http://schemas.openxmlformats.org/officeDocument/2006/relationships/customXml" Target="../ink/ink1425.xml"/><Relationship Id="rId99" Type="http://schemas.openxmlformats.org/officeDocument/2006/relationships/image" Target="../media/image1403.png"/><Relationship Id="rId101" Type="http://schemas.openxmlformats.org/officeDocument/2006/relationships/image" Target="../media/image1404.png"/><Relationship Id="rId4" Type="http://schemas.openxmlformats.org/officeDocument/2006/relationships/customXml" Target="../ink/ink1380.xml"/><Relationship Id="rId9" Type="http://schemas.openxmlformats.org/officeDocument/2006/relationships/image" Target="../media/image1360.png"/><Relationship Id="rId13" Type="http://schemas.openxmlformats.org/officeDocument/2006/relationships/image" Target="../media/image1362.png"/><Relationship Id="rId18" Type="http://schemas.openxmlformats.org/officeDocument/2006/relationships/customXml" Target="../ink/ink1387.xml"/><Relationship Id="rId39" Type="http://schemas.openxmlformats.org/officeDocument/2006/relationships/image" Target="../media/image1375.png"/><Relationship Id="rId34" Type="http://schemas.openxmlformats.org/officeDocument/2006/relationships/customXml" Target="../ink/ink1395.xml"/><Relationship Id="rId50" Type="http://schemas.openxmlformats.org/officeDocument/2006/relationships/customXml" Target="../ink/ink1403.xml"/><Relationship Id="rId55" Type="http://schemas.openxmlformats.org/officeDocument/2006/relationships/image" Target="../media/image1383.png"/><Relationship Id="rId76" Type="http://schemas.openxmlformats.org/officeDocument/2006/relationships/customXml" Target="../ink/ink1416.xml"/><Relationship Id="rId97" Type="http://schemas.openxmlformats.org/officeDocument/2006/relationships/image" Target="../media/image140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0.emf"/><Relationship Id="rId3" Type="http://schemas.openxmlformats.org/officeDocument/2006/relationships/customXml" Target="../ink/ink1430.xml"/><Relationship Id="rId7" Type="http://schemas.openxmlformats.org/officeDocument/2006/relationships/customXml" Target="../ink/ink1432.xml"/><Relationship Id="rId2" Type="http://schemas.openxmlformats.org/officeDocument/2006/relationships/image" Target="../media/image140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0.emf"/><Relationship Id="rId5" Type="http://schemas.openxmlformats.org/officeDocument/2006/relationships/customXml" Target="../ink/ink1431.xml"/><Relationship Id="rId4" Type="http://schemas.openxmlformats.org/officeDocument/2006/relationships/image" Target="../media/image1090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490.xml"/><Relationship Id="rId299" Type="http://schemas.openxmlformats.org/officeDocument/2006/relationships/customXml" Target="../ink/ink1582.xml"/><Relationship Id="rId21" Type="http://schemas.openxmlformats.org/officeDocument/2006/relationships/customXml" Target="../ink/ink1442.xml"/><Relationship Id="rId63" Type="http://schemas.openxmlformats.org/officeDocument/2006/relationships/customXml" Target="../ink/ink1463.xml"/><Relationship Id="rId159" Type="http://schemas.openxmlformats.org/officeDocument/2006/relationships/customXml" Target="../ink/ink1511.xml"/><Relationship Id="rId324" Type="http://schemas.openxmlformats.org/officeDocument/2006/relationships/image" Target="../media/image1561.png"/><Relationship Id="rId366" Type="http://schemas.openxmlformats.org/officeDocument/2006/relationships/image" Target="../media/image1582.png"/><Relationship Id="rId170" Type="http://schemas.openxmlformats.org/officeDocument/2006/relationships/image" Target="../media/image1490.png"/><Relationship Id="rId226" Type="http://schemas.openxmlformats.org/officeDocument/2006/relationships/image" Target="../media/image1516.png"/><Relationship Id="rId433" Type="http://schemas.openxmlformats.org/officeDocument/2006/relationships/image" Target="../media/image1615.png"/><Relationship Id="rId268" Type="http://schemas.openxmlformats.org/officeDocument/2006/relationships/image" Target="../media/image1536.png"/><Relationship Id="rId475" Type="http://schemas.openxmlformats.org/officeDocument/2006/relationships/image" Target="../media/image1636.png"/><Relationship Id="rId32" Type="http://schemas.openxmlformats.org/officeDocument/2006/relationships/image" Target="../media/image1423.png"/><Relationship Id="rId74" Type="http://schemas.openxmlformats.org/officeDocument/2006/relationships/image" Target="../media/image1444.png"/><Relationship Id="rId128" Type="http://schemas.openxmlformats.org/officeDocument/2006/relationships/image" Target="../media/image1470.png"/><Relationship Id="rId335" Type="http://schemas.openxmlformats.org/officeDocument/2006/relationships/customXml" Target="../ink/ink1600.xml"/><Relationship Id="rId377" Type="http://schemas.openxmlformats.org/officeDocument/2006/relationships/customXml" Target="../ink/ink1621.xml"/><Relationship Id="rId5" Type="http://schemas.openxmlformats.org/officeDocument/2006/relationships/customXml" Target="../ink/ink1434.xml"/><Relationship Id="rId181" Type="http://schemas.openxmlformats.org/officeDocument/2006/relationships/customXml" Target="../ink/ink1522.xml"/><Relationship Id="rId237" Type="http://schemas.openxmlformats.org/officeDocument/2006/relationships/customXml" Target="../ink/ink1551.xml"/><Relationship Id="rId402" Type="http://schemas.openxmlformats.org/officeDocument/2006/relationships/customXml" Target="../ink/ink1634.xml"/><Relationship Id="rId279" Type="http://schemas.openxmlformats.org/officeDocument/2006/relationships/customXml" Target="../ink/ink1572.xml"/><Relationship Id="rId444" Type="http://schemas.openxmlformats.org/officeDocument/2006/relationships/customXml" Target="../ink/ink1655.xml"/><Relationship Id="rId43" Type="http://schemas.openxmlformats.org/officeDocument/2006/relationships/customXml" Target="../ink/ink1453.xml"/><Relationship Id="rId139" Type="http://schemas.openxmlformats.org/officeDocument/2006/relationships/customXml" Target="../ink/ink1501.xml"/><Relationship Id="rId290" Type="http://schemas.openxmlformats.org/officeDocument/2006/relationships/image" Target="../media/image1546.png"/><Relationship Id="rId304" Type="http://schemas.openxmlformats.org/officeDocument/2006/relationships/image" Target="../media/image542.png"/><Relationship Id="rId346" Type="http://schemas.openxmlformats.org/officeDocument/2006/relationships/image" Target="../media/image1572.png"/><Relationship Id="rId388" Type="http://schemas.openxmlformats.org/officeDocument/2006/relationships/customXml" Target="../ink/ink1627.xml"/><Relationship Id="rId85" Type="http://schemas.openxmlformats.org/officeDocument/2006/relationships/customXml" Target="../ink/ink1474.xml"/><Relationship Id="rId150" Type="http://schemas.openxmlformats.org/officeDocument/2006/relationships/image" Target="../media/image1480.png"/><Relationship Id="rId192" Type="http://schemas.openxmlformats.org/officeDocument/2006/relationships/image" Target="../media/image1501.png"/><Relationship Id="rId206" Type="http://schemas.openxmlformats.org/officeDocument/2006/relationships/image" Target="../media/image75.png"/><Relationship Id="rId413" Type="http://schemas.openxmlformats.org/officeDocument/2006/relationships/image" Target="../media/image1605.png"/><Relationship Id="rId248" Type="http://schemas.openxmlformats.org/officeDocument/2006/relationships/image" Target="../media/image1526.png"/><Relationship Id="rId455" Type="http://schemas.openxmlformats.org/officeDocument/2006/relationships/image" Target="../media/image1626.png"/><Relationship Id="rId12" Type="http://schemas.openxmlformats.org/officeDocument/2006/relationships/image" Target="../media/image1413.png"/><Relationship Id="rId108" Type="http://schemas.openxmlformats.org/officeDocument/2006/relationships/image" Target="../media/image1460.png"/><Relationship Id="rId315" Type="http://schemas.openxmlformats.org/officeDocument/2006/relationships/customXml" Target="../ink/ink1590.xml"/><Relationship Id="rId357" Type="http://schemas.openxmlformats.org/officeDocument/2006/relationships/customXml" Target="../ink/ink1611.xml"/><Relationship Id="rId54" Type="http://schemas.openxmlformats.org/officeDocument/2006/relationships/image" Target="../media/image1434.png"/><Relationship Id="rId96" Type="http://schemas.openxmlformats.org/officeDocument/2006/relationships/image" Target="../media/image1454.png"/><Relationship Id="rId161" Type="http://schemas.openxmlformats.org/officeDocument/2006/relationships/customXml" Target="../ink/ink1512.xml"/><Relationship Id="rId217" Type="http://schemas.openxmlformats.org/officeDocument/2006/relationships/customXml" Target="../ink/ink1540.xml"/><Relationship Id="rId399" Type="http://schemas.openxmlformats.org/officeDocument/2006/relationships/image" Target="../media/image1598.png"/><Relationship Id="rId259" Type="http://schemas.openxmlformats.org/officeDocument/2006/relationships/customXml" Target="../ink/ink1562.xml"/><Relationship Id="rId424" Type="http://schemas.openxmlformats.org/officeDocument/2006/relationships/customXml" Target="../ink/ink1645.xml"/><Relationship Id="rId466" Type="http://schemas.openxmlformats.org/officeDocument/2006/relationships/customXml" Target="../ink/ink1666.xml"/><Relationship Id="rId23" Type="http://schemas.openxmlformats.org/officeDocument/2006/relationships/customXml" Target="../ink/ink1443.xml"/><Relationship Id="rId119" Type="http://schemas.openxmlformats.org/officeDocument/2006/relationships/customXml" Target="../ink/ink1491.xml"/><Relationship Id="rId270" Type="http://schemas.openxmlformats.org/officeDocument/2006/relationships/image" Target="../media/image1537.png"/><Relationship Id="rId326" Type="http://schemas.openxmlformats.org/officeDocument/2006/relationships/image" Target="../media/image1562.png"/><Relationship Id="rId65" Type="http://schemas.openxmlformats.org/officeDocument/2006/relationships/customXml" Target="../ink/ink1464.xml"/><Relationship Id="rId130" Type="http://schemas.openxmlformats.org/officeDocument/2006/relationships/image" Target="../media/image1471.png"/><Relationship Id="rId368" Type="http://schemas.openxmlformats.org/officeDocument/2006/relationships/image" Target="../media/image1583.png"/><Relationship Id="rId172" Type="http://schemas.openxmlformats.org/officeDocument/2006/relationships/image" Target="../media/image1491.png"/><Relationship Id="rId228" Type="http://schemas.openxmlformats.org/officeDocument/2006/relationships/image" Target="../media/image1517.png"/><Relationship Id="rId435" Type="http://schemas.openxmlformats.org/officeDocument/2006/relationships/image" Target="../media/image1616.png"/><Relationship Id="rId477" Type="http://schemas.openxmlformats.org/officeDocument/2006/relationships/image" Target="../media/image1637.png"/><Relationship Id="rId13" Type="http://schemas.openxmlformats.org/officeDocument/2006/relationships/customXml" Target="../ink/ink1438.xml"/><Relationship Id="rId109" Type="http://schemas.openxmlformats.org/officeDocument/2006/relationships/customXml" Target="../ink/ink1486.xml"/><Relationship Id="rId260" Type="http://schemas.openxmlformats.org/officeDocument/2006/relationships/image" Target="../media/image1532.png"/><Relationship Id="rId281" Type="http://schemas.openxmlformats.org/officeDocument/2006/relationships/customXml" Target="../ink/ink1573.xml"/><Relationship Id="rId316" Type="http://schemas.openxmlformats.org/officeDocument/2006/relationships/image" Target="../media/image1557.png"/><Relationship Id="rId337" Type="http://schemas.openxmlformats.org/officeDocument/2006/relationships/customXml" Target="../ink/ink1601.xml"/><Relationship Id="rId34" Type="http://schemas.openxmlformats.org/officeDocument/2006/relationships/image" Target="../media/image1424.png"/><Relationship Id="rId55" Type="http://schemas.openxmlformats.org/officeDocument/2006/relationships/customXml" Target="../ink/ink1459.xml"/><Relationship Id="rId76" Type="http://schemas.openxmlformats.org/officeDocument/2006/relationships/image" Target="../media/image1445.png"/><Relationship Id="rId97" Type="http://schemas.openxmlformats.org/officeDocument/2006/relationships/customXml" Target="../ink/ink1480.xml"/><Relationship Id="rId120" Type="http://schemas.openxmlformats.org/officeDocument/2006/relationships/image" Target="../media/image1466.png"/><Relationship Id="rId141" Type="http://schemas.openxmlformats.org/officeDocument/2006/relationships/customXml" Target="../ink/ink1502.xml"/><Relationship Id="rId358" Type="http://schemas.openxmlformats.org/officeDocument/2006/relationships/image" Target="../media/image1578.png"/><Relationship Id="rId379" Type="http://schemas.openxmlformats.org/officeDocument/2006/relationships/customXml" Target="../ink/ink1622.xml"/><Relationship Id="rId7" Type="http://schemas.openxmlformats.org/officeDocument/2006/relationships/customXml" Target="../ink/ink1435.xml"/><Relationship Id="rId162" Type="http://schemas.openxmlformats.org/officeDocument/2006/relationships/image" Target="../media/image1486.png"/><Relationship Id="rId183" Type="http://schemas.openxmlformats.org/officeDocument/2006/relationships/customXml" Target="../ink/ink1523.xml"/><Relationship Id="rId218" Type="http://schemas.openxmlformats.org/officeDocument/2006/relationships/image" Target="../media/image1512.png"/><Relationship Id="rId239" Type="http://schemas.openxmlformats.org/officeDocument/2006/relationships/customXml" Target="../ink/ink1552.xml"/><Relationship Id="rId390" Type="http://schemas.openxmlformats.org/officeDocument/2006/relationships/customXml" Target="../ink/ink1628.xml"/><Relationship Id="rId404" Type="http://schemas.openxmlformats.org/officeDocument/2006/relationships/customXml" Target="../ink/ink1635.xml"/><Relationship Id="rId425" Type="http://schemas.openxmlformats.org/officeDocument/2006/relationships/image" Target="../media/image1611.png"/><Relationship Id="rId446" Type="http://schemas.openxmlformats.org/officeDocument/2006/relationships/customXml" Target="../ink/ink1656.xml"/><Relationship Id="rId467" Type="http://schemas.openxmlformats.org/officeDocument/2006/relationships/image" Target="../media/image1632.png"/><Relationship Id="rId250" Type="http://schemas.openxmlformats.org/officeDocument/2006/relationships/image" Target="../media/image1527.png"/><Relationship Id="rId271" Type="http://schemas.openxmlformats.org/officeDocument/2006/relationships/customXml" Target="../ink/ink1568.xml"/><Relationship Id="rId292" Type="http://schemas.openxmlformats.org/officeDocument/2006/relationships/image" Target="../media/image1547.png"/><Relationship Id="rId306" Type="http://schemas.openxmlformats.org/officeDocument/2006/relationships/image" Target="../media/image1553.png"/><Relationship Id="rId24" Type="http://schemas.openxmlformats.org/officeDocument/2006/relationships/image" Target="../media/image1419.png"/><Relationship Id="rId45" Type="http://schemas.openxmlformats.org/officeDocument/2006/relationships/customXml" Target="../ink/ink1454.xml"/><Relationship Id="rId66" Type="http://schemas.openxmlformats.org/officeDocument/2006/relationships/image" Target="../media/image1440.png"/><Relationship Id="rId87" Type="http://schemas.openxmlformats.org/officeDocument/2006/relationships/customXml" Target="../ink/ink1475.xml"/><Relationship Id="rId110" Type="http://schemas.openxmlformats.org/officeDocument/2006/relationships/image" Target="../media/image1461.png"/><Relationship Id="rId131" Type="http://schemas.openxmlformats.org/officeDocument/2006/relationships/customXml" Target="../ink/ink1497.xml"/><Relationship Id="rId327" Type="http://schemas.openxmlformats.org/officeDocument/2006/relationships/customXml" Target="../ink/ink1596.xml"/><Relationship Id="rId348" Type="http://schemas.openxmlformats.org/officeDocument/2006/relationships/image" Target="../media/image1573.png"/><Relationship Id="rId369" Type="http://schemas.openxmlformats.org/officeDocument/2006/relationships/customXml" Target="../ink/ink1617.xml"/><Relationship Id="rId152" Type="http://schemas.openxmlformats.org/officeDocument/2006/relationships/image" Target="../media/image1481.png"/><Relationship Id="rId173" Type="http://schemas.openxmlformats.org/officeDocument/2006/relationships/customXml" Target="../ink/ink1518.xml"/><Relationship Id="rId194" Type="http://schemas.openxmlformats.org/officeDocument/2006/relationships/image" Target="../media/image1502.png"/><Relationship Id="rId208" Type="http://schemas.openxmlformats.org/officeDocument/2006/relationships/image" Target="../media/image1508.png"/><Relationship Id="rId229" Type="http://schemas.openxmlformats.org/officeDocument/2006/relationships/customXml" Target="../ink/ink1546.xml"/><Relationship Id="rId380" Type="http://schemas.openxmlformats.org/officeDocument/2006/relationships/image" Target="../media/image1589.png"/><Relationship Id="rId415" Type="http://schemas.openxmlformats.org/officeDocument/2006/relationships/image" Target="../media/image1606.png"/><Relationship Id="rId436" Type="http://schemas.openxmlformats.org/officeDocument/2006/relationships/customXml" Target="../ink/ink1651.xml"/><Relationship Id="rId457" Type="http://schemas.openxmlformats.org/officeDocument/2006/relationships/image" Target="../media/image1627.png"/><Relationship Id="rId240" Type="http://schemas.openxmlformats.org/officeDocument/2006/relationships/image" Target="../media/image1522.png"/><Relationship Id="rId261" Type="http://schemas.openxmlformats.org/officeDocument/2006/relationships/customXml" Target="../ink/ink1563.xml"/><Relationship Id="rId14" Type="http://schemas.openxmlformats.org/officeDocument/2006/relationships/image" Target="../media/image1414.png"/><Relationship Id="rId35" Type="http://schemas.openxmlformats.org/officeDocument/2006/relationships/customXml" Target="../ink/ink1449.xml"/><Relationship Id="rId56" Type="http://schemas.openxmlformats.org/officeDocument/2006/relationships/image" Target="../media/image1435.png"/><Relationship Id="rId77" Type="http://schemas.openxmlformats.org/officeDocument/2006/relationships/customXml" Target="../ink/ink1470.xml"/><Relationship Id="rId100" Type="http://schemas.openxmlformats.org/officeDocument/2006/relationships/image" Target="../media/image1456.png"/><Relationship Id="rId282" Type="http://schemas.openxmlformats.org/officeDocument/2006/relationships/image" Target="../media/image1542.png"/><Relationship Id="rId317" Type="http://schemas.openxmlformats.org/officeDocument/2006/relationships/customXml" Target="../ink/ink1591.xml"/><Relationship Id="rId338" Type="http://schemas.openxmlformats.org/officeDocument/2006/relationships/image" Target="../media/image1568.png"/><Relationship Id="rId359" Type="http://schemas.openxmlformats.org/officeDocument/2006/relationships/customXml" Target="../ink/ink1612.xml"/><Relationship Id="rId8" Type="http://schemas.openxmlformats.org/officeDocument/2006/relationships/image" Target="../media/image1411.png"/><Relationship Id="rId98" Type="http://schemas.openxmlformats.org/officeDocument/2006/relationships/image" Target="../media/image1455.png"/><Relationship Id="rId121" Type="http://schemas.openxmlformats.org/officeDocument/2006/relationships/customXml" Target="../ink/ink1492.xml"/><Relationship Id="rId142" Type="http://schemas.openxmlformats.org/officeDocument/2006/relationships/image" Target="../media/image1476.png"/><Relationship Id="rId163" Type="http://schemas.openxmlformats.org/officeDocument/2006/relationships/customXml" Target="../ink/ink1513.xml"/><Relationship Id="rId184" Type="http://schemas.openxmlformats.org/officeDocument/2006/relationships/image" Target="../media/image1497.png"/><Relationship Id="rId219" Type="http://schemas.openxmlformats.org/officeDocument/2006/relationships/customXml" Target="../ink/ink1541.xml"/><Relationship Id="rId370" Type="http://schemas.openxmlformats.org/officeDocument/2006/relationships/image" Target="../media/image1584.png"/><Relationship Id="rId391" Type="http://schemas.openxmlformats.org/officeDocument/2006/relationships/image" Target="../media/image1594.png"/><Relationship Id="rId405" Type="http://schemas.openxmlformats.org/officeDocument/2006/relationships/image" Target="../media/image1601.png"/><Relationship Id="rId426" Type="http://schemas.openxmlformats.org/officeDocument/2006/relationships/customXml" Target="../ink/ink1646.xml"/><Relationship Id="rId447" Type="http://schemas.openxmlformats.org/officeDocument/2006/relationships/image" Target="../media/image1622.png"/><Relationship Id="rId230" Type="http://schemas.openxmlformats.org/officeDocument/2006/relationships/image" Target="../media/image1518.png"/><Relationship Id="rId251" Type="http://schemas.openxmlformats.org/officeDocument/2006/relationships/customXml" Target="../ink/ink1558.xml"/><Relationship Id="rId468" Type="http://schemas.openxmlformats.org/officeDocument/2006/relationships/customXml" Target="../ink/ink1667.xml"/><Relationship Id="rId25" Type="http://schemas.openxmlformats.org/officeDocument/2006/relationships/customXml" Target="../ink/ink1444.xml"/><Relationship Id="rId46" Type="http://schemas.openxmlformats.org/officeDocument/2006/relationships/image" Target="../media/image1430.png"/><Relationship Id="rId67" Type="http://schemas.openxmlformats.org/officeDocument/2006/relationships/customXml" Target="../ink/ink1465.xml"/><Relationship Id="rId272" Type="http://schemas.openxmlformats.org/officeDocument/2006/relationships/image" Target="../media/image1538.png"/><Relationship Id="rId293" Type="http://schemas.openxmlformats.org/officeDocument/2006/relationships/customXml" Target="../ink/ink1579.xml"/><Relationship Id="rId307" Type="http://schemas.openxmlformats.org/officeDocument/2006/relationships/customXml" Target="../ink/ink1586.xml"/><Relationship Id="rId328" Type="http://schemas.openxmlformats.org/officeDocument/2006/relationships/image" Target="../media/image1563.png"/><Relationship Id="rId349" Type="http://schemas.openxmlformats.org/officeDocument/2006/relationships/customXml" Target="../ink/ink1607.xml"/><Relationship Id="rId88" Type="http://schemas.openxmlformats.org/officeDocument/2006/relationships/image" Target="../media/image1450.png"/><Relationship Id="rId111" Type="http://schemas.openxmlformats.org/officeDocument/2006/relationships/customXml" Target="../ink/ink1487.xml"/><Relationship Id="rId132" Type="http://schemas.openxmlformats.org/officeDocument/2006/relationships/image" Target="../media/image1472.png"/><Relationship Id="rId153" Type="http://schemas.openxmlformats.org/officeDocument/2006/relationships/customXml" Target="../ink/ink1508.xml"/><Relationship Id="rId174" Type="http://schemas.openxmlformats.org/officeDocument/2006/relationships/image" Target="../media/image1492.png"/><Relationship Id="rId195" Type="http://schemas.openxmlformats.org/officeDocument/2006/relationships/customXml" Target="../ink/ink1529.xml"/><Relationship Id="rId209" Type="http://schemas.openxmlformats.org/officeDocument/2006/relationships/customXml" Target="../ink/ink1536.xml"/><Relationship Id="rId360" Type="http://schemas.openxmlformats.org/officeDocument/2006/relationships/image" Target="../media/image1579.png"/><Relationship Id="rId381" Type="http://schemas.openxmlformats.org/officeDocument/2006/relationships/customXml" Target="../ink/ink1623.xml"/><Relationship Id="rId416" Type="http://schemas.openxmlformats.org/officeDocument/2006/relationships/customXml" Target="../ink/ink1641.xml"/><Relationship Id="rId220" Type="http://schemas.openxmlformats.org/officeDocument/2006/relationships/image" Target="../media/image1513.png"/><Relationship Id="rId241" Type="http://schemas.openxmlformats.org/officeDocument/2006/relationships/customXml" Target="../ink/ink1553.xml"/><Relationship Id="rId437" Type="http://schemas.openxmlformats.org/officeDocument/2006/relationships/image" Target="../media/image1617.png"/><Relationship Id="rId458" Type="http://schemas.openxmlformats.org/officeDocument/2006/relationships/customXml" Target="../ink/ink1662.xml"/><Relationship Id="rId15" Type="http://schemas.openxmlformats.org/officeDocument/2006/relationships/customXml" Target="../ink/ink1439.xml"/><Relationship Id="rId36" Type="http://schemas.openxmlformats.org/officeDocument/2006/relationships/image" Target="../media/image1425.png"/><Relationship Id="rId57" Type="http://schemas.openxmlformats.org/officeDocument/2006/relationships/customXml" Target="../ink/ink1460.xml"/><Relationship Id="rId262" Type="http://schemas.openxmlformats.org/officeDocument/2006/relationships/image" Target="../media/image1533.png"/><Relationship Id="rId283" Type="http://schemas.openxmlformats.org/officeDocument/2006/relationships/customXml" Target="../ink/ink1574.xml"/><Relationship Id="rId318" Type="http://schemas.openxmlformats.org/officeDocument/2006/relationships/image" Target="../media/image1558.png"/><Relationship Id="rId339" Type="http://schemas.openxmlformats.org/officeDocument/2006/relationships/customXml" Target="../ink/ink1602.xml"/><Relationship Id="rId78" Type="http://schemas.openxmlformats.org/officeDocument/2006/relationships/image" Target="../media/image1446.png"/><Relationship Id="rId99" Type="http://schemas.openxmlformats.org/officeDocument/2006/relationships/customXml" Target="../ink/ink1481.xml"/><Relationship Id="rId101" Type="http://schemas.openxmlformats.org/officeDocument/2006/relationships/customXml" Target="../ink/ink1482.xml"/><Relationship Id="rId122" Type="http://schemas.openxmlformats.org/officeDocument/2006/relationships/image" Target="../media/image1467.png"/><Relationship Id="rId143" Type="http://schemas.openxmlformats.org/officeDocument/2006/relationships/customXml" Target="../ink/ink1503.xml"/><Relationship Id="rId164" Type="http://schemas.openxmlformats.org/officeDocument/2006/relationships/image" Target="../media/image1487.png"/><Relationship Id="rId185" Type="http://schemas.openxmlformats.org/officeDocument/2006/relationships/customXml" Target="../ink/ink1524.xml"/><Relationship Id="rId350" Type="http://schemas.openxmlformats.org/officeDocument/2006/relationships/image" Target="../media/image1574.png"/><Relationship Id="rId371" Type="http://schemas.openxmlformats.org/officeDocument/2006/relationships/customXml" Target="../ink/ink1618.xml"/><Relationship Id="rId406" Type="http://schemas.openxmlformats.org/officeDocument/2006/relationships/customXml" Target="../ink/ink1636.xml"/><Relationship Id="rId9" Type="http://schemas.openxmlformats.org/officeDocument/2006/relationships/customXml" Target="../ink/ink1436.xml"/><Relationship Id="rId210" Type="http://schemas.openxmlformats.org/officeDocument/2006/relationships/image" Target="../media/image1509.png"/><Relationship Id="rId392" Type="http://schemas.openxmlformats.org/officeDocument/2006/relationships/customXml" Target="../ink/ink1629.xml"/><Relationship Id="rId427" Type="http://schemas.openxmlformats.org/officeDocument/2006/relationships/image" Target="../media/image1612.png"/><Relationship Id="rId448" Type="http://schemas.openxmlformats.org/officeDocument/2006/relationships/customXml" Target="../ink/ink1657.xml"/><Relationship Id="rId469" Type="http://schemas.openxmlformats.org/officeDocument/2006/relationships/image" Target="../media/image1633.png"/><Relationship Id="rId26" Type="http://schemas.openxmlformats.org/officeDocument/2006/relationships/image" Target="../media/image1420.png"/><Relationship Id="rId231" Type="http://schemas.openxmlformats.org/officeDocument/2006/relationships/customXml" Target="../ink/ink1547.xml"/><Relationship Id="rId252" Type="http://schemas.openxmlformats.org/officeDocument/2006/relationships/image" Target="../media/image1528.png"/><Relationship Id="rId273" Type="http://schemas.openxmlformats.org/officeDocument/2006/relationships/customXml" Target="../ink/ink1569.xml"/><Relationship Id="rId294" Type="http://schemas.openxmlformats.org/officeDocument/2006/relationships/image" Target="../media/image1548.png"/><Relationship Id="rId308" Type="http://schemas.openxmlformats.org/officeDocument/2006/relationships/image" Target="../media/image1554.png"/><Relationship Id="rId329" Type="http://schemas.openxmlformats.org/officeDocument/2006/relationships/customXml" Target="../ink/ink1597.xml"/><Relationship Id="rId47" Type="http://schemas.openxmlformats.org/officeDocument/2006/relationships/customXml" Target="../ink/ink1455.xml"/><Relationship Id="rId68" Type="http://schemas.openxmlformats.org/officeDocument/2006/relationships/image" Target="../media/image1441.png"/><Relationship Id="rId89" Type="http://schemas.openxmlformats.org/officeDocument/2006/relationships/customXml" Target="../ink/ink1476.xml"/><Relationship Id="rId112" Type="http://schemas.openxmlformats.org/officeDocument/2006/relationships/image" Target="../media/image1462.png"/><Relationship Id="rId133" Type="http://schemas.openxmlformats.org/officeDocument/2006/relationships/customXml" Target="../ink/ink1498.xml"/><Relationship Id="rId154" Type="http://schemas.openxmlformats.org/officeDocument/2006/relationships/image" Target="../media/image1482.png"/><Relationship Id="rId175" Type="http://schemas.openxmlformats.org/officeDocument/2006/relationships/customXml" Target="../ink/ink1519.xml"/><Relationship Id="rId340" Type="http://schemas.openxmlformats.org/officeDocument/2006/relationships/image" Target="../media/image1569.png"/><Relationship Id="rId361" Type="http://schemas.openxmlformats.org/officeDocument/2006/relationships/customXml" Target="../ink/ink1613.xml"/><Relationship Id="rId196" Type="http://schemas.openxmlformats.org/officeDocument/2006/relationships/image" Target="../media/image1503.png"/><Relationship Id="rId200" Type="http://schemas.openxmlformats.org/officeDocument/2006/relationships/image" Target="../media/image1505.png"/><Relationship Id="rId382" Type="http://schemas.openxmlformats.org/officeDocument/2006/relationships/image" Target="../media/image1590.png"/><Relationship Id="rId417" Type="http://schemas.openxmlformats.org/officeDocument/2006/relationships/image" Target="../media/image1607.png"/><Relationship Id="rId438" Type="http://schemas.openxmlformats.org/officeDocument/2006/relationships/customXml" Target="../ink/ink1652.xml"/><Relationship Id="rId459" Type="http://schemas.openxmlformats.org/officeDocument/2006/relationships/image" Target="../media/image1628.png"/><Relationship Id="rId16" Type="http://schemas.openxmlformats.org/officeDocument/2006/relationships/image" Target="../media/image1415.png"/><Relationship Id="rId221" Type="http://schemas.openxmlformats.org/officeDocument/2006/relationships/customXml" Target="../ink/ink1542.xml"/><Relationship Id="rId242" Type="http://schemas.openxmlformats.org/officeDocument/2006/relationships/image" Target="../media/image1523.png"/><Relationship Id="rId263" Type="http://schemas.openxmlformats.org/officeDocument/2006/relationships/customXml" Target="../ink/ink1564.xml"/><Relationship Id="rId284" Type="http://schemas.openxmlformats.org/officeDocument/2006/relationships/image" Target="../media/image1543.png"/><Relationship Id="rId319" Type="http://schemas.openxmlformats.org/officeDocument/2006/relationships/customXml" Target="../ink/ink1592.xml"/><Relationship Id="rId470" Type="http://schemas.openxmlformats.org/officeDocument/2006/relationships/customXml" Target="../ink/ink1668.xml"/><Relationship Id="rId37" Type="http://schemas.openxmlformats.org/officeDocument/2006/relationships/customXml" Target="../ink/ink1450.xml"/><Relationship Id="rId58" Type="http://schemas.openxmlformats.org/officeDocument/2006/relationships/image" Target="../media/image1436.png"/><Relationship Id="rId79" Type="http://schemas.openxmlformats.org/officeDocument/2006/relationships/customXml" Target="../ink/ink1471.xml"/><Relationship Id="rId102" Type="http://schemas.openxmlformats.org/officeDocument/2006/relationships/image" Target="../media/image1457.png"/><Relationship Id="rId123" Type="http://schemas.openxmlformats.org/officeDocument/2006/relationships/customXml" Target="../ink/ink1493.xml"/><Relationship Id="rId144" Type="http://schemas.openxmlformats.org/officeDocument/2006/relationships/image" Target="../media/image1477.png"/><Relationship Id="rId330" Type="http://schemas.openxmlformats.org/officeDocument/2006/relationships/image" Target="../media/image1564.png"/><Relationship Id="rId90" Type="http://schemas.openxmlformats.org/officeDocument/2006/relationships/image" Target="../media/image1451.png"/><Relationship Id="rId165" Type="http://schemas.openxmlformats.org/officeDocument/2006/relationships/customXml" Target="../ink/ink1514.xml"/><Relationship Id="rId186" Type="http://schemas.openxmlformats.org/officeDocument/2006/relationships/image" Target="../media/image1498.png"/><Relationship Id="rId351" Type="http://schemas.openxmlformats.org/officeDocument/2006/relationships/customXml" Target="../ink/ink1608.xml"/><Relationship Id="rId372" Type="http://schemas.openxmlformats.org/officeDocument/2006/relationships/image" Target="../media/image1585.png"/><Relationship Id="rId393" Type="http://schemas.openxmlformats.org/officeDocument/2006/relationships/image" Target="../media/image1595.png"/><Relationship Id="rId407" Type="http://schemas.openxmlformats.org/officeDocument/2006/relationships/image" Target="../media/image1602.png"/><Relationship Id="rId428" Type="http://schemas.openxmlformats.org/officeDocument/2006/relationships/customXml" Target="../ink/ink1647.xml"/><Relationship Id="rId449" Type="http://schemas.openxmlformats.org/officeDocument/2006/relationships/image" Target="../media/image1623.png"/><Relationship Id="rId211" Type="http://schemas.openxmlformats.org/officeDocument/2006/relationships/customXml" Target="../ink/ink1537.xml"/><Relationship Id="rId232" Type="http://schemas.openxmlformats.org/officeDocument/2006/relationships/customXml" Target="../ink/ink1548.xml"/><Relationship Id="rId253" Type="http://schemas.openxmlformats.org/officeDocument/2006/relationships/customXml" Target="../ink/ink1559.xml"/><Relationship Id="rId274" Type="http://schemas.openxmlformats.org/officeDocument/2006/relationships/image" Target="../media/image731.png"/><Relationship Id="rId295" Type="http://schemas.openxmlformats.org/officeDocument/2006/relationships/customXml" Target="../ink/ink1580.xml"/><Relationship Id="rId309" Type="http://schemas.openxmlformats.org/officeDocument/2006/relationships/customXml" Target="../ink/ink1587.xml"/><Relationship Id="rId460" Type="http://schemas.openxmlformats.org/officeDocument/2006/relationships/customXml" Target="../ink/ink1663.xml"/><Relationship Id="rId27" Type="http://schemas.openxmlformats.org/officeDocument/2006/relationships/customXml" Target="../ink/ink1445.xml"/><Relationship Id="rId48" Type="http://schemas.openxmlformats.org/officeDocument/2006/relationships/image" Target="../media/image1431.png"/><Relationship Id="rId69" Type="http://schemas.openxmlformats.org/officeDocument/2006/relationships/customXml" Target="../ink/ink1466.xml"/><Relationship Id="rId113" Type="http://schemas.openxmlformats.org/officeDocument/2006/relationships/customXml" Target="../ink/ink1488.xml"/><Relationship Id="rId134" Type="http://schemas.openxmlformats.org/officeDocument/2006/relationships/image" Target="../media/image21.png"/><Relationship Id="rId320" Type="http://schemas.openxmlformats.org/officeDocument/2006/relationships/image" Target="../media/image1559.png"/><Relationship Id="rId80" Type="http://schemas.openxmlformats.org/officeDocument/2006/relationships/image" Target="../media/image1447.png"/><Relationship Id="rId155" Type="http://schemas.openxmlformats.org/officeDocument/2006/relationships/customXml" Target="../ink/ink1509.xml"/><Relationship Id="rId176" Type="http://schemas.openxmlformats.org/officeDocument/2006/relationships/image" Target="../media/image1493.png"/><Relationship Id="rId197" Type="http://schemas.openxmlformats.org/officeDocument/2006/relationships/customXml" Target="../ink/ink1530.xml"/><Relationship Id="rId341" Type="http://schemas.openxmlformats.org/officeDocument/2006/relationships/customXml" Target="../ink/ink1603.xml"/><Relationship Id="rId362" Type="http://schemas.openxmlformats.org/officeDocument/2006/relationships/image" Target="../media/image1580.png"/><Relationship Id="rId383" Type="http://schemas.openxmlformats.org/officeDocument/2006/relationships/customXml" Target="../ink/ink1624.xml"/><Relationship Id="rId418" Type="http://schemas.openxmlformats.org/officeDocument/2006/relationships/customXml" Target="../ink/ink1642.xml"/><Relationship Id="rId439" Type="http://schemas.openxmlformats.org/officeDocument/2006/relationships/image" Target="../media/image1618.png"/><Relationship Id="rId201" Type="http://schemas.openxmlformats.org/officeDocument/2006/relationships/customXml" Target="../ink/ink1532.xml"/><Relationship Id="rId222" Type="http://schemas.openxmlformats.org/officeDocument/2006/relationships/image" Target="../media/image1514.png"/><Relationship Id="rId243" Type="http://schemas.openxmlformats.org/officeDocument/2006/relationships/customXml" Target="../ink/ink1554.xml"/><Relationship Id="rId264" Type="http://schemas.openxmlformats.org/officeDocument/2006/relationships/image" Target="../media/image1534.png"/><Relationship Id="rId285" Type="http://schemas.openxmlformats.org/officeDocument/2006/relationships/customXml" Target="../ink/ink1575.xml"/><Relationship Id="rId450" Type="http://schemas.openxmlformats.org/officeDocument/2006/relationships/customXml" Target="../ink/ink1658.xml"/><Relationship Id="rId471" Type="http://schemas.openxmlformats.org/officeDocument/2006/relationships/image" Target="../media/image1634.png"/><Relationship Id="rId17" Type="http://schemas.openxmlformats.org/officeDocument/2006/relationships/customXml" Target="../ink/ink1440.xml"/><Relationship Id="rId38" Type="http://schemas.openxmlformats.org/officeDocument/2006/relationships/image" Target="../media/image1426.png"/><Relationship Id="rId59" Type="http://schemas.openxmlformats.org/officeDocument/2006/relationships/customXml" Target="../ink/ink1461.xml"/><Relationship Id="rId103" Type="http://schemas.openxmlformats.org/officeDocument/2006/relationships/customXml" Target="../ink/ink1483.xml"/><Relationship Id="rId124" Type="http://schemas.openxmlformats.org/officeDocument/2006/relationships/image" Target="../media/image1468.png"/><Relationship Id="rId310" Type="http://schemas.openxmlformats.org/officeDocument/2006/relationships/image" Target="../media/image34.png"/><Relationship Id="rId70" Type="http://schemas.openxmlformats.org/officeDocument/2006/relationships/image" Target="../media/image1442.png"/><Relationship Id="rId91" Type="http://schemas.openxmlformats.org/officeDocument/2006/relationships/customXml" Target="../ink/ink1477.xml"/><Relationship Id="rId145" Type="http://schemas.openxmlformats.org/officeDocument/2006/relationships/customXml" Target="../ink/ink1504.xml"/><Relationship Id="rId166" Type="http://schemas.openxmlformats.org/officeDocument/2006/relationships/image" Target="../media/image1488.png"/><Relationship Id="rId187" Type="http://schemas.openxmlformats.org/officeDocument/2006/relationships/customXml" Target="../ink/ink1525.xml"/><Relationship Id="rId331" Type="http://schemas.openxmlformats.org/officeDocument/2006/relationships/customXml" Target="../ink/ink1598.xml"/><Relationship Id="rId352" Type="http://schemas.openxmlformats.org/officeDocument/2006/relationships/image" Target="../media/image1575.png"/><Relationship Id="rId373" Type="http://schemas.openxmlformats.org/officeDocument/2006/relationships/customXml" Target="../ink/ink1619.xml"/><Relationship Id="rId394" Type="http://schemas.openxmlformats.org/officeDocument/2006/relationships/customXml" Target="../ink/ink1630.xml"/><Relationship Id="rId408" Type="http://schemas.openxmlformats.org/officeDocument/2006/relationships/customXml" Target="../ink/ink1637.xml"/><Relationship Id="rId429" Type="http://schemas.openxmlformats.org/officeDocument/2006/relationships/image" Target="../media/image1613.png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522.png"/><Relationship Id="rId233" Type="http://schemas.openxmlformats.org/officeDocument/2006/relationships/image" Target="../media/image1519.png"/><Relationship Id="rId254" Type="http://schemas.openxmlformats.org/officeDocument/2006/relationships/image" Target="../media/image1529.png"/><Relationship Id="rId440" Type="http://schemas.openxmlformats.org/officeDocument/2006/relationships/customXml" Target="../ink/ink1653.xml"/><Relationship Id="rId28" Type="http://schemas.openxmlformats.org/officeDocument/2006/relationships/image" Target="../media/image1421.png"/><Relationship Id="rId49" Type="http://schemas.openxmlformats.org/officeDocument/2006/relationships/customXml" Target="../ink/ink1456.xml"/><Relationship Id="rId114" Type="http://schemas.openxmlformats.org/officeDocument/2006/relationships/image" Target="../media/image1463.png"/><Relationship Id="rId275" Type="http://schemas.openxmlformats.org/officeDocument/2006/relationships/customXml" Target="../ink/ink1570.xml"/><Relationship Id="rId296" Type="http://schemas.openxmlformats.org/officeDocument/2006/relationships/image" Target="../media/image1549.png"/><Relationship Id="rId300" Type="http://schemas.openxmlformats.org/officeDocument/2006/relationships/image" Target="../media/image1551.png"/><Relationship Id="rId461" Type="http://schemas.openxmlformats.org/officeDocument/2006/relationships/image" Target="../media/image1629.png"/><Relationship Id="rId60" Type="http://schemas.openxmlformats.org/officeDocument/2006/relationships/image" Target="../media/image1437.png"/><Relationship Id="rId81" Type="http://schemas.openxmlformats.org/officeDocument/2006/relationships/customXml" Target="../ink/ink1472.xml"/><Relationship Id="rId135" Type="http://schemas.openxmlformats.org/officeDocument/2006/relationships/customXml" Target="../ink/ink1499.xml"/><Relationship Id="rId156" Type="http://schemas.openxmlformats.org/officeDocument/2006/relationships/image" Target="../media/image1483.png"/><Relationship Id="rId177" Type="http://schemas.openxmlformats.org/officeDocument/2006/relationships/customXml" Target="../ink/ink1520.xml"/><Relationship Id="rId198" Type="http://schemas.openxmlformats.org/officeDocument/2006/relationships/image" Target="../media/image1504.png"/><Relationship Id="rId321" Type="http://schemas.openxmlformats.org/officeDocument/2006/relationships/customXml" Target="../ink/ink1593.xml"/><Relationship Id="rId342" Type="http://schemas.openxmlformats.org/officeDocument/2006/relationships/image" Target="../media/image1570.png"/><Relationship Id="rId363" Type="http://schemas.openxmlformats.org/officeDocument/2006/relationships/customXml" Target="../ink/ink1614.xml"/><Relationship Id="rId384" Type="http://schemas.openxmlformats.org/officeDocument/2006/relationships/customXml" Target="../ink/ink1625.xml"/><Relationship Id="rId419" Type="http://schemas.openxmlformats.org/officeDocument/2006/relationships/image" Target="../media/image1608.png"/><Relationship Id="rId202" Type="http://schemas.openxmlformats.org/officeDocument/2006/relationships/image" Target="../media/image1506.png"/><Relationship Id="rId223" Type="http://schemas.openxmlformats.org/officeDocument/2006/relationships/customXml" Target="../ink/ink1543.xml"/><Relationship Id="rId244" Type="http://schemas.openxmlformats.org/officeDocument/2006/relationships/image" Target="../media/image1524.png"/><Relationship Id="rId430" Type="http://schemas.openxmlformats.org/officeDocument/2006/relationships/customXml" Target="../ink/ink1648.xml"/><Relationship Id="rId18" Type="http://schemas.openxmlformats.org/officeDocument/2006/relationships/image" Target="../media/image1416.png"/><Relationship Id="rId39" Type="http://schemas.openxmlformats.org/officeDocument/2006/relationships/customXml" Target="../ink/ink1451.xml"/><Relationship Id="rId265" Type="http://schemas.openxmlformats.org/officeDocument/2006/relationships/customXml" Target="../ink/ink1565.xml"/><Relationship Id="rId286" Type="http://schemas.openxmlformats.org/officeDocument/2006/relationships/image" Target="../media/image1544.png"/><Relationship Id="rId451" Type="http://schemas.openxmlformats.org/officeDocument/2006/relationships/image" Target="../media/image1624.png"/><Relationship Id="rId472" Type="http://schemas.openxmlformats.org/officeDocument/2006/relationships/customXml" Target="../ink/ink1669.xml"/><Relationship Id="rId50" Type="http://schemas.openxmlformats.org/officeDocument/2006/relationships/image" Target="../media/image1432.png"/><Relationship Id="rId104" Type="http://schemas.openxmlformats.org/officeDocument/2006/relationships/image" Target="../media/image1458.png"/><Relationship Id="rId125" Type="http://schemas.openxmlformats.org/officeDocument/2006/relationships/customXml" Target="../ink/ink1494.xml"/><Relationship Id="rId146" Type="http://schemas.openxmlformats.org/officeDocument/2006/relationships/image" Target="../media/image1478.png"/><Relationship Id="rId167" Type="http://schemas.openxmlformats.org/officeDocument/2006/relationships/customXml" Target="../ink/ink1515.xml"/><Relationship Id="rId188" Type="http://schemas.openxmlformats.org/officeDocument/2006/relationships/image" Target="../media/image1499.png"/><Relationship Id="rId311" Type="http://schemas.openxmlformats.org/officeDocument/2006/relationships/customXml" Target="../ink/ink1588.xml"/><Relationship Id="rId332" Type="http://schemas.openxmlformats.org/officeDocument/2006/relationships/image" Target="../media/image1565.png"/><Relationship Id="rId353" Type="http://schemas.openxmlformats.org/officeDocument/2006/relationships/customXml" Target="../ink/ink1609.xml"/><Relationship Id="rId374" Type="http://schemas.openxmlformats.org/officeDocument/2006/relationships/image" Target="../media/image1586.png"/><Relationship Id="rId395" Type="http://schemas.openxmlformats.org/officeDocument/2006/relationships/image" Target="../media/image1596.png"/><Relationship Id="rId409" Type="http://schemas.openxmlformats.org/officeDocument/2006/relationships/image" Target="../media/image1603.png"/><Relationship Id="rId71" Type="http://schemas.openxmlformats.org/officeDocument/2006/relationships/customXml" Target="../ink/ink1467.xml"/><Relationship Id="rId92" Type="http://schemas.openxmlformats.org/officeDocument/2006/relationships/image" Target="../media/image1452.png"/><Relationship Id="rId213" Type="http://schemas.openxmlformats.org/officeDocument/2006/relationships/customXml" Target="../ink/ink1538.xml"/><Relationship Id="rId234" Type="http://schemas.openxmlformats.org/officeDocument/2006/relationships/customXml" Target="../ink/ink1549.xml"/><Relationship Id="rId420" Type="http://schemas.openxmlformats.org/officeDocument/2006/relationships/customXml" Target="../ink/ink1643.xml"/><Relationship Id="rId2" Type="http://schemas.openxmlformats.org/officeDocument/2006/relationships/image" Target="../media/image1408.png"/><Relationship Id="rId29" Type="http://schemas.openxmlformats.org/officeDocument/2006/relationships/customXml" Target="../ink/ink1446.xml"/><Relationship Id="rId255" Type="http://schemas.openxmlformats.org/officeDocument/2006/relationships/customXml" Target="../ink/ink1560.xml"/><Relationship Id="rId276" Type="http://schemas.openxmlformats.org/officeDocument/2006/relationships/image" Target="../media/image1539.png"/><Relationship Id="rId297" Type="http://schemas.openxmlformats.org/officeDocument/2006/relationships/customXml" Target="../ink/ink1581.xml"/><Relationship Id="rId441" Type="http://schemas.openxmlformats.org/officeDocument/2006/relationships/image" Target="../media/image1619.png"/><Relationship Id="rId462" Type="http://schemas.openxmlformats.org/officeDocument/2006/relationships/customXml" Target="../ink/ink1664.xml"/><Relationship Id="rId40" Type="http://schemas.openxmlformats.org/officeDocument/2006/relationships/image" Target="../media/image1427.png"/><Relationship Id="rId115" Type="http://schemas.openxmlformats.org/officeDocument/2006/relationships/customXml" Target="../ink/ink1489.xml"/><Relationship Id="rId136" Type="http://schemas.openxmlformats.org/officeDocument/2006/relationships/image" Target="../media/image1473.png"/><Relationship Id="rId157" Type="http://schemas.openxmlformats.org/officeDocument/2006/relationships/customXml" Target="../ink/ink1510.xml"/><Relationship Id="rId178" Type="http://schemas.openxmlformats.org/officeDocument/2006/relationships/image" Target="../media/image1494.png"/><Relationship Id="rId301" Type="http://schemas.openxmlformats.org/officeDocument/2006/relationships/customXml" Target="../ink/ink1583.xml"/><Relationship Id="rId322" Type="http://schemas.openxmlformats.org/officeDocument/2006/relationships/image" Target="../media/image1560.png"/><Relationship Id="rId343" Type="http://schemas.openxmlformats.org/officeDocument/2006/relationships/customXml" Target="../ink/ink1604.xml"/><Relationship Id="rId364" Type="http://schemas.openxmlformats.org/officeDocument/2006/relationships/image" Target="../media/image1581.png"/><Relationship Id="rId61" Type="http://schemas.openxmlformats.org/officeDocument/2006/relationships/customXml" Target="../ink/ink1462.xml"/><Relationship Id="rId82" Type="http://schemas.openxmlformats.org/officeDocument/2006/relationships/image" Target="../media/image1448.png"/><Relationship Id="rId199" Type="http://schemas.openxmlformats.org/officeDocument/2006/relationships/customXml" Target="../ink/ink1531.xml"/><Relationship Id="rId203" Type="http://schemas.openxmlformats.org/officeDocument/2006/relationships/customXml" Target="../ink/ink1533.xml"/><Relationship Id="rId385" Type="http://schemas.openxmlformats.org/officeDocument/2006/relationships/image" Target="../media/image1591.png"/><Relationship Id="rId19" Type="http://schemas.openxmlformats.org/officeDocument/2006/relationships/customXml" Target="../ink/ink1441.xml"/><Relationship Id="rId224" Type="http://schemas.openxmlformats.org/officeDocument/2006/relationships/image" Target="../media/image1515.png"/><Relationship Id="rId245" Type="http://schemas.openxmlformats.org/officeDocument/2006/relationships/customXml" Target="../ink/ink1555.xml"/><Relationship Id="rId266" Type="http://schemas.openxmlformats.org/officeDocument/2006/relationships/image" Target="../media/image1535.png"/><Relationship Id="rId287" Type="http://schemas.openxmlformats.org/officeDocument/2006/relationships/customXml" Target="../ink/ink1576.xml"/><Relationship Id="rId410" Type="http://schemas.openxmlformats.org/officeDocument/2006/relationships/customXml" Target="../ink/ink1638.xml"/><Relationship Id="rId431" Type="http://schemas.openxmlformats.org/officeDocument/2006/relationships/image" Target="../media/image1614.png"/><Relationship Id="rId452" Type="http://schemas.openxmlformats.org/officeDocument/2006/relationships/customXml" Target="../ink/ink1659.xml"/><Relationship Id="rId473" Type="http://schemas.openxmlformats.org/officeDocument/2006/relationships/image" Target="../media/image1635.png"/><Relationship Id="rId30" Type="http://schemas.openxmlformats.org/officeDocument/2006/relationships/image" Target="../media/image1422.png"/><Relationship Id="rId105" Type="http://schemas.openxmlformats.org/officeDocument/2006/relationships/customXml" Target="../ink/ink1484.xml"/><Relationship Id="rId126" Type="http://schemas.openxmlformats.org/officeDocument/2006/relationships/image" Target="../media/image1469.png"/><Relationship Id="rId147" Type="http://schemas.openxmlformats.org/officeDocument/2006/relationships/customXml" Target="../ink/ink1505.xml"/><Relationship Id="rId168" Type="http://schemas.openxmlformats.org/officeDocument/2006/relationships/image" Target="../media/image1489.png"/><Relationship Id="rId312" Type="http://schemas.openxmlformats.org/officeDocument/2006/relationships/image" Target="../media/image1555.png"/><Relationship Id="rId333" Type="http://schemas.openxmlformats.org/officeDocument/2006/relationships/customXml" Target="../ink/ink1599.xml"/><Relationship Id="rId354" Type="http://schemas.openxmlformats.org/officeDocument/2006/relationships/image" Target="../media/image1576.png"/><Relationship Id="rId51" Type="http://schemas.openxmlformats.org/officeDocument/2006/relationships/customXml" Target="../ink/ink1457.xml"/><Relationship Id="rId72" Type="http://schemas.openxmlformats.org/officeDocument/2006/relationships/image" Target="../media/image1443.png"/><Relationship Id="rId93" Type="http://schemas.openxmlformats.org/officeDocument/2006/relationships/customXml" Target="../ink/ink1478.xml"/><Relationship Id="rId189" Type="http://schemas.openxmlformats.org/officeDocument/2006/relationships/customXml" Target="../ink/ink1526.xml"/><Relationship Id="rId375" Type="http://schemas.openxmlformats.org/officeDocument/2006/relationships/customXml" Target="../ink/ink1620.xml"/><Relationship Id="rId396" Type="http://schemas.openxmlformats.org/officeDocument/2006/relationships/customXml" Target="../ink/ink1631.xml"/><Relationship Id="rId3" Type="http://schemas.openxmlformats.org/officeDocument/2006/relationships/customXml" Target="../ink/ink1433.xml"/><Relationship Id="rId214" Type="http://schemas.openxmlformats.org/officeDocument/2006/relationships/image" Target="../media/image1510.png"/><Relationship Id="rId235" Type="http://schemas.openxmlformats.org/officeDocument/2006/relationships/customXml" Target="../ink/ink1550.xml"/><Relationship Id="rId256" Type="http://schemas.openxmlformats.org/officeDocument/2006/relationships/image" Target="../media/image1530.png"/><Relationship Id="rId277" Type="http://schemas.openxmlformats.org/officeDocument/2006/relationships/customXml" Target="../ink/ink1571.xml"/><Relationship Id="rId298" Type="http://schemas.openxmlformats.org/officeDocument/2006/relationships/image" Target="../media/image1550.png"/><Relationship Id="rId400" Type="http://schemas.openxmlformats.org/officeDocument/2006/relationships/customXml" Target="../ink/ink1633.xml"/><Relationship Id="rId421" Type="http://schemas.openxmlformats.org/officeDocument/2006/relationships/image" Target="../media/image1609.png"/><Relationship Id="rId442" Type="http://schemas.openxmlformats.org/officeDocument/2006/relationships/customXml" Target="../ink/ink1654.xml"/><Relationship Id="rId463" Type="http://schemas.openxmlformats.org/officeDocument/2006/relationships/image" Target="../media/image1630.png"/><Relationship Id="rId116" Type="http://schemas.openxmlformats.org/officeDocument/2006/relationships/image" Target="../media/image1464.png"/><Relationship Id="rId137" Type="http://schemas.openxmlformats.org/officeDocument/2006/relationships/customXml" Target="../ink/ink1500.xml"/><Relationship Id="rId158" Type="http://schemas.openxmlformats.org/officeDocument/2006/relationships/image" Target="../media/image1484.png"/><Relationship Id="rId302" Type="http://schemas.openxmlformats.org/officeDocument/2006/relationships/image" Target="../media/image1552.png"/><Relationship Id="rId323" Type="http://schemas.openxmlformats.org/officeDocument/2006/relationships/customXml" Target="../ink/ink1594.xml"/><Relationship Id="rId344" Type="http://schemas.openxmlformats.org/officeDocument/2006/relationships/image" Target="../media/image1571.png"/><Relationship Id="rId20" Type="http://schemas.openxmlformats.org/officeDocument/2006/relationships/image" Target="../media/image1417.png"/><Relationship Id="rId41" Type="http://schemas.openxmlformats.org/officeDocument/2006/relationships/customXml" Target="../ink/ink1452.xml"/><Relationship Id="rId62" Type="http://schemas.openxmlformats.org/officeDocument/2006/relationships/image" Target="../media/image1438.png"/><Relationship Id="rId83" Type="http://schemas.openxmlformats.org/officeDocument/2006/relationships/customXml" Target="../ink/ink1473.xml"/><Relationship Id="rId179" Type="http://schemas.openxmlformats.org/officeDocument/2006/relationships/customXml" Target="../ink/ink1521.xml"/><Relationship Id="rId365" Type="http://schemas.openxmlformats.org/officeDocument/2006/relationships/customXml" Target="../ink/ink1615.xml"/><Relationship Id="rId386" Type="http://schemas.openxmlformats.org/officeDocument/2006/relationships/customXml" Target="../ink/ink1626.xml"/><Relationship Id="rId190" Type="http://schemas.openxmlformats.org/officeDocument/2006/relationships/image" Target="../media/image1500.png"/><Relationship Id="rId204" Type="http://schemas.openxmlformats.org/officeDocument/2006/relationships/image" Target="../media/image1507.png"/><Relationship Id="rId225" Type="http://schemas.openxmlformats.org/officeDocument/2006/relationships/customXml" Target="../ink/ink1544.xml"/><Relationship Id="rId246" Type="http://schemas.openxmlformats.org/officeDocument/2006/relationships/image" Target="../media/image1525.png"/><Relationship Id="rId267" Type="http://schemas.openxmlformats.org/officeDocument/2006/relationships/customXml" Target="../ink/ink1566.xml"/><Relationship Id="rId288" Type="http://schemas.openxmlformats.org/officeDocument/2006/relationships/image" Target="../media/image1545.png"/><Relationship Id="rId411" Type="http://schemas.openxmlformats.org/officeDocument/2006/relationships/image" Target="../media/image1604.png"/><Relationship Id="rId432" Type="http://schemas.openxmlformats.org/officeDocument/2006/relationships/customXml" Target="../ink/ink1649.xml"/><Relationship Id="rId453" Type="http://schemas.openxmlformats.org/officeDocument/2006/relationships/image" Target="../media/image1625.png"/><Relationship Id="rId474" Type="http://schemas.openxmlformats.org/officeDocument/2006/relationships/customXml" Target="../ink/ink1670.xml"/><Relationship Id="rId106" Type="http://schemas.openxmlformats.org/officeDocument/2006/relationships/image" Target="../media/image1459.png"/><Relationship Id="rId127" Type="http://schemas.openxmlformats.org/officeDocument/2006/relationships/customXml" Target="../ink/ink1495.xml"/><Relationship Id="rId313" Type="http://schemas.openxmlformats.org/officeDocument/2006/relationships/customXml" Target="../ink/ink1589.xml"/><Relationship Id="rId10" Type="http://schemas.openxmlformats.org/officeDocument/2006/relationships/image" Target="../media/image1412.png"/><Relationship Id="rId31" Type="http://schemas.openxmlformats.org/officeDocument/2006/relationships/customXml" Target="../ink/ink1447.xml"/><Relationship Id="rId52" Type="http://schemas.openxmlformats.org/officeDocument/2006/relationships/image" Target="../media/image1433.png"/><Relationship Id="rId73" Type="http://schemas.openxmlformats.org/officeDocument/2006/relationships/customXml" Target="../ink/ink1468.xml"/><Relationship Id="rId94" Type="http://schemas.openxmlformats.org/officeDocument/2006/relationships/image" Target="../media/image1453.png"/><Relationship Id="rId148" Type="http://schemas.openxmlformats.org/officeDocument/2006/relationships/image" Target="../media/image1479.png"/><Relationship Id="rId169" Type="http://schemas.openxmlformats.org/officeDocument/2006/relationships/customXml" Target="../ink/ink1516.xml"/><Relationship Id="rId334" Type="http://schemas.openxmlformats.org/officeDocument/2006/relationships/image" Target="../media/image1566.png"/><Relationship Id="rId355" Type="http://schemas.openxmlformats.org/officeDocument/2006/relationships/customXml" Target="../ink/ink1610.xml"/><Relationship Id="rId376" Type="http://schemas.openxmlformats.org/officeDocument/2006/relationships/image" Target="../media/image1587.png"/><Relationship Id="rId397" Type="http://schemas.openxmlformats.org/officeDocument/2006/relationships/image" Target="../media/image1597.png"/><Relationship Id="rId4" Type="http://schemas.openxmlformats.org/officeDocument/2006/relationships/image" Target="../media/image1409.png"/><Relationship Id="rId180" Type="http://schemas.openxmlformats.org/officeDocument/2006/relationships/image" Target="../media/image1495.png"/><Relationship Id="rId215" Type="http://schemas.openxmlformats.org/officeDocument/2006/relationships/customXml" Target="../ink/ink1539.xml"/><Relationship Id="rId236" Type="http://schemas.openxmlformats.org/officeDocument/2006/relationships/image" Target="../media/image1520.png"/><Relationship Id="rId257" Type="http://schemas.openxmlformats.org/officeDocument/2006/relationships/customXml" Target="../ink/ink1561.xml"/><Relationship Id="rId278" Type="http://schemas.openxmlformats.org/officeDocument/2006/relationships/image" Target="../media/image1540.png"/><Relationship Id="rId401" Type="http://schemas.openxmlformats.org/officeDocument/2006/relationships/image" Target="../media/image1599.png"/><Relationship Id="rId422" Type="http://schemas.openxmlformats.org/officeDocument/2006/relationships/customXml" Target="../ink/ink1644.xml"/><Relationship Id="rId443" Type="http://schemas.openxmlformats.org/officeDocument/2006/relationships/image" Target="../media/image1620.png"/><Relationship Id="rId464" Type="http://schemas.openxmlformats.org/officeDocument/2006/relationships/customXml" Target="../ink/ink1665.xml"/><Relationship Id="rId303" Type="http://schemas.openxmlformats.org/officeDocument/2006/relationships/customXml" Target="../ink/ink1584.xml"/><Relationship Id="rId42" Type="http://schemas.openxmlformats.org/officeDocument/2006/relationships/image" Target="../media/image1428.png"/><Relationship Id="rId84" Type="http://schemas.openxmlformats.org/officeDocument/2006/relationships/image" Target="../media/image1449.png"/><Relationship Id="rId138" Type="http://schemas.openxmlformats.org/officeDocument/2006/relationships/image" Target="../media/image1474.png"/><Relationship Id="rId345" Type="http://schemas.openxmlformats.org/officeDocument/2006/relationships/customXml" Target="../ink/ink1605.xml"/><Relationship Id="rId387" Type="http://schemas.openxmlformats.org/officeDocument/2006/relationships/image" Target="../media/image1592.png"/><Relationship Id="rId191" Type="http://schemas.openxmlformats.org/officeDocument/2006/relationships/customXml" Target="../ink/ink1527.xml"/><Relationship Id="rId205" Type="http://schemas.openxmlformats.org/officeDocument/2006/relationships/customXml" Target="../ink/ink1534.xml"/><Relationship Id="rId247" Type="http://schemas.openxmlformats.org/officeDocument/2006/relationships/customXml" Target="../ink/ink1556.xml"/><Relationship Id="rId412" Type="http://schemas.openxmlformats.org/officeDocument/2006/relationships/customXml" Target="../ink/ink1639.xml"/><Relationship Id="rId107" Type="http://schemas.openxmlformats.org/officeDocument/2006/relationships/customXml" Target="../ink/ink1485.xml"/><Relationship Id="rId289" Type="http://schemas.openxmlformats.org/officeDocument/2006/relationships/customXml" Target="../ink/ink1577.xml"/><Relationship Id="rId454" Type="http://schemas.openxmlformats.org/officeDocument/2006/relationships/customXml" Target="../ink/ink1660.xml"/><Relationship Id="rId11" Type="http://schemas.openxmlformats.org/officeDocument/2006/relationships/customXml" Target="../ink/ink1437.xml"/><Relationship Id="rId53" Type="http://schemas.openxmlformats.org/officeDocument/2006/relationships/customXml" Target="../ink/ink1458.xml"/><Relationship Id="rId149" Type="http://schemas.openxmlformats.org/officeDocument/2006/relationships/customXml" Target="../ink/ink1506.xml"/><Relationship Id="rId314" Type="http://schemas.openxmlformats.org/officeDocument/2006/relationships/image" Target="../media/image1556.png"/><Relationship Id="rId356" Type="http://schemas.openxmlformats.org/officeDocument/2006/relationships/image" Target="../media/image1577.png"/><Relationship Id="rId398" Type="http://schemas.openxmlformats.org/officeDocument/2006/relationships/customXml" Target="../ink/ink1632.xml"/><Relationship Id="rId95" Type="http://schemas.openxmlformats.org/officeDocument/2006/relationships/customXml" Target="../ink/ink1479.xml"/><Relationship Id="rId160" Type="http://schemas.openxmlformats.org/officeDocument/2006/relationships/image" Target="../media/image1485.png"/><Relationship Id="rId216" Type="http://schemas.openxmlformats.org/officeDocument/2006/relationships/image" Target="../media/image1511.png"/><Relationship Id="rId423" Type="http://schemas.openxmlformats.org/officeDocument/2006/relationships/image" Target="../media/image1610.png"/><Relationship Id="rId258" Type="http://schemas.openxmlformats.org/officeDocument/2006/relationships/image" Target="../media/image1531.png"/><Relationship Id="rId465" Type="http://schemas.openxmlformats.org/officeDocument/2006/relationships/image" Target="../media/image1631.png"/><Relationship Id="rId22" Type="http://schemas.openxmlformats.org/officeDocument/2006/relationships/image" Target="../media/image1418.png"/><Relationship Id="rId64" Type="http://schemas.openxmlformats.org/officeDocument/2006/relationships/image" Target="../media/image1439.png"/><Relationship Id="rId118" Type="http://schemas.openxmlformats.org/officeDocument/2006/relationships/image" Target="../media/image1465.png"/><Relationship Id="rId325" Type="http://schemas.openxmlformats.org/officeDocument/2006/relationships/customXml" Target="../ink/ink1595.xml"/><Relationship Id="rId367" Type="http://schemas.openxmlformats.org/officeDocument/2006/relationships/customXml" Target="../ink/ink1616.xml"/><Relationship Id="rId171" Type="http://schemas.openxmlformats.org/officeDocument/2006/relationships/customXml" Target="../ink/ink1517.xml"/><Relationship Id="rId227" Type="http://schemas.openxmlformats.org/officeDocument/2006/relationships/customXml" Target="../ink/ink1545.xml"/><Relationship Id="rId269" Type="http://schemas.openxmlformats.org/officeDocument/2006/relationships/customXml" Target="../ink/ink1567.xml"/><Relationship Id="rId434" Type="http://schemas.openxmlformats.org/officeDocument/2006/relationships/customXml" Target="../ink/ink1650.xml"/><Relationship Id="rId476" Type="http://schemas.openxmlformats.org/officeDocument/2006/relationships/customXml" Target="../ink/ink1671.xml"/><Relationship Id="rId33" Type="http://schemas.openxmlformats.org/officeDocument/2006/relationships/customXml" Target="../ink/ink1448.xml"/><Relationship Id="rId129" Type="http://schemas.openxmlformats.org/officeDocument/2006/relationships/customXml" Target="../ink/ink1496.xml"/><Relationship Id="rId280" Type="http://schemas.openxmlformats.org/officeDocument/2006/relationships/image" Target="../media/image1541.png"/><Relationship Id="rId336" Type="http://schemas.openxmlformats.org/officeDocument/2006/relationships/image" Target="../media/image1567.png"/><Relationship Id="rId75" Type="http://schemas.openxmlformats.org/officeDocument/2006/relationships/customXml" Target="../ink/ink1469.xml"/><Relationship Id="rId140" Type="http://schemas.openxmlformats.org/officeDocument/2006/relationships/image" Target="../media/image1475.png"/><Relationship Id="rId182" Type="http://schemas.openxmlformats.org/officeDocument/2006/relationships/image" Target="../media/image1496.png"/><Relationship Id="rId378" Type="http://schemas.openxmlformats.org/officeDocument/2006/relationships/image" Target="../media/image1588.png"/><Relationship Id="rId403" Type="http://schemas.openxmlformats.org/officeDocument/2006/relationships/image" Target="../media/image1600.png"/><Relationship Id="rId6" Type="http://schemas.openxmlformats.org/officeDocument/2006/relationships/image" Target="../media/image1410.png"/><Relationship Id="rId238" Type="http://schemas.openxmlformats.org/officeDocument/2006/relationships/image" Target="../media/image1521.png"/><Relationship Id="rId445" Type="http://schemas.openxmlformats.org/officeDocument/2006/relationships/image" Target="../media/image1621.png"/><Relationship Id="rId291" Type="http://schemas.openxmlformats.org/officeDocument/2006/relationships/customXml" Target="../ink/ink1578.xml"/><Relationship Id="rId305" Type="http://schemas.openxmlformats.org/officeDocument/2006/relationships/customXml" Target="../ink/ink1585.xml"/><Relationship Id="rId347" Type="http://schemas.openxmlformats.org/officeDocument/2006/relationships/customXml" Target="../ink/ink1606.xml"/><Relationship Id="rId44" Type="http://schemas.openxmlformats.org/officeDocument/2006/relationships/image" Target="../media/image1429.png"/><Relationship Id="rId86" Type="http://schemas.openxmlformats.org/officeDocument/2006/relationships/image" Target="../media/image492.png"/><Relationship Id="rId151" Type="http://schemas.openxmlformats.org/officeDocument/2006/relationships/customXml" Target="../ink/ink1507.xml"/><Relationship Id="rId389" Type="http://schemas.openxmlformats.org/officeDocument/2006/relationships/image" Target="../media/image1593.png"/><Relationship Id="rId193" Type="http://schemas.openxmlformats.org/officeDocument/2006/relationships/customXml" Target="../ink/ink1528.xml"/><Relationship Id="rId207" Type="http://schemas.openxmlformats.org/officeDocument/2006/relationships/customXml" Target="../ink/ink1535.xml"/><Relationship Id="rId249" Type="http://schemas.openxmlformats.org/officeDocument/2006/relationships/customXml" Target="../ink/ink1557.xml"/><Relationship Id="rId414" Type="http://schemas.openxmlformats.org/officeDocument/2006/relationships/customXml" Target="../ink/ink1640.xml"/><Relationship Id="rId456" Type="http://schemas.openxmlformats.org/officeDocument/2006/relationships/customXml" Target="../ink/ink1661.xml"/></Relationships>
</file>

<file path=ppt/slides/_rels/slide14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730.xml"/><Relationship Id="rId299" Type="http://schemas.openxmlformats.org/officeDocument/2006/relationships/customXml" Target="../ink/ink1821.xml"/><Relationship Id="rId21" Type="http://schemas.openxmlformats.org/officeDocument/2006/relationships/image" Target="../media/image1646.png"/><Relationship Id="rId63" Type="http://schemas.openxmlformats.org/officeDocument/2006/relationships/image" Target="../media/image1665.png"/><Relationship Id="rId159" Type="http://schemas.openxmlformats.org/officeDocument/2006/relationships/customXml" Target="../ink/ink1751.xml"/><Relationship Id="rId324" Type="http://schemas.openxmlformats.org/officeDocument/2006/relationships/image" Target="../media/image1792.png"/><Relationship Id="rId366" Type="http://schemas.openxmlformats.org/officeDocument/2006/relationships/customXml" Target="../ink/ink1855.xml"/><Relationship Id="rId170" Type="http://schemas.openxmlformats.org/officeDocument/2006/relationships/image" Target="../media/image1716.png"/><Relationship Id="rId226" Type="http://schemas.openxmlformats.org/officeDocument/2006/relationships/image" Target="../media/image1743.png"/><Relationship Id="rId433" Type="http://schemas.openxmlformats.org/officeDocument/2006/relationships/image" Target="../media/image1845.png"/><Relationship Id="rId268" Type="http://schemas.openxmlformats.org/officeDocument/2006/relationships/image" Target="../media/image1764.png"/><Relationship Id="rId32" Type="http://schemas.openxmlformats.org/officeDocument/2006/relationships/customXml" Target="../ink/ink1687.xml"/><Relationship Id="rId74" Type="http://schemas.openxmlformats.org/officeDocument/2006/relationships/customXml" Target="../ink/ink1708.xml"/><Relationship Id="rId128" Type="http://schemas.openxmlformats.org/officeDocument/2006/relationships/image" Target="../media/image1695.png"/><Relationship Id="rId335" Type="http://schemas.openxmlformats.org/officeDocument/2006/relationships/customXml" Target="../ink/ink1839.xml"/><Relationship Id="rId377" Type="http://schemas.openxmlformats.org/officeDocument/2006/relationships/image" Target="../media/image1817.png"/><Relationship Id="rId5" Type="http://schemas.openxmlformats.org/officeDocument/2006/relationships/image" Target="../media/image1639.png"/><Relationship Id="rId181" Type="http://schemas.openxmlformats.org/officeDocument/2006/relationships/customXml" Target="../ink/ink1762.xml"/><Relationship Id="rId237" Type="http://schemas.openxmlformats.org/officeDocument/2006/relationships/customXml" Target="../ink/ink1790.xml"/><Relationship Id="rId402" Type="http://schemas.openxmlformats.org/officeDocument/2006/relationships/customXml" Target="../ink/ink1873.xml"/><Relationship Id="rId279" Type="http://schemas.openxmlformats.org/officeDocument/2006/relationships/customXml" Target="../ink/ink1811.xml"/><Relationship Id="rId444" Type="http://schemas.openxmlformats.org/officeDocument/2006/relationships/customXml" Target="../ink/ink1894.xml"/><Relationship Id="rId43" Type="http://schemas.openxmlformats.org/officeDocument/2006/relationships/image" Target="../media/image1655.png"/><Relationship Id="rId139" Type="http://schemas.openxmlformats.org/officeDocument/2006/relationships/customXml" Target="../ink/ink1741.xml"/><Relationship Id="rId290" Type="http://schemas.openxmlformats.org/officeDocument/2006/relationships/image" Target="../media/image1775.png"/><Relationship Id="rId304" Type="http://schemas.openxmlformats.org/officeDocument/2006/relationships/image" Target="../media/image1782.png"/><Relationship Id="rId346" Type="http://schemas.openxmlformats.org/officeDocument/2006/relationships/image" Target="../media/image1803.png"/><Relationship Id="rId388" Type="http://schemas.openxmlformats.org/officeDocument/2006/relationships/customXml" Target="../ink/ink1866.xml"/><Relationship Id="rId85" Type="http://schemas.openxmlformats.org/officeDocument/2006/relationships/image" Target="../media/image728.png"/><Relationship Id="rId150" Type="http://schemas.openxmlformats.org/officeDocument/2006/relationships/image" Target="../media/image1706.png"/><Relationship Id="rId192" Type="http://schemas.openxmlformats.org/officeDocument/2006/relationships/image" Target="../media/image1727.png"/><Relationship Id="rId206" Type="http://schemas.openxmlformats.org/officeDocument/2006/relationships/image" Target="../media/image1733.png"/><Relationship Id="rId413" Type="http://schemas.openxmlformats.org/officeDocument/2006/relationships/image" Target="../media/image1835.png"/><Relationship Id="rId248" Type="http://schemas.openxmlformats.org/officeDocument/2006/relationships/image" Target="../media/image1754.png"/><Relationship Id="rId12" Type="http://schemas.openxmlformats.org/officeDocument/2006/relationships/customXml" Target="../ink/ink1677.xml"/><Relationship Id="rId108" Type="http://schemas.openxmlformats.org/officeDocument/2006/relationships/image" Target="../media/image1686.png"/><Relationship Id="rId315" Type="http://schemas.openxmlformats.org/officeDocument/2006/relationships/customXml" Target="../ink/ink1829.xml"/><Relationship Id="rId357" Type="http://schemas.openxmlformats.org/officeDocument/2006/relationships/customXml" Target="../ink/ink1850.xml"/><Relationship Id="rId54" Type="http://schemas.openxmlformats.org/officeDocument/2006/relationships/customXml" Target="../ink/ink1698.xml"/><Relationship Id="rId75" Type="http://schemas.openxmlformats.org/officeDocument/2006/relationships/image" Target="../media/image1671.png"/><Relationship Id="rId96" Type="http://schemas.openxmlformats.org/officeDocument/2006/relationships/image" Target="../media/image1680.png"/><Relationship Id="rId140" Type="http://schemas.openxmlformats.org/officeDocument/2006/relationships/image" Target="../media/image1701.png"/><Relationship Id="rId161" Type="http://schemas.openxmlformats.org/officeDocument/2006/relationships/customXml" Target="../ink/ink1752.xml"/><Relationship Id="rId182" Type="http://schemas.openxmlformats.org/officeDocument/2006/relationships/image" Target="../media/image1722.png"/><Relationship Id="rId217" Type="http://schemas.openxmlformats.org/officeDocument/2006/relationships/customXml" Target="../ink/ink1780.xml"/><Relationship Id="rId378" Type="http://schemas.openxmlformats.org/officeDocument/2006/relationships/customXml" Target="../ink/ink1861.xml"/><Relationship Id="rId399" Type="http://schemas.openxmlformats.org/officeDocument/2006/relationships/image" Target="../media/image1828.png"/><Relationship Id="rId403" Type="http://schemas.openxmlformats.org/officeDocument/2006/relationships/image" Target="../media/image1830.png"/><Relationship Id="rId6" Type="http://schemas.openxmlformats.org/officeDocument/2006/relationships/customXml" Target="../ink/ink1674.xml"/><Relationship Id="rId238" Type="http://schemas.openxmlformats.org/officeDocument/2006/relationships/image" Target="../media/image1749.png"/><Relationship Id="rId259" Type="http://schemas.openxmlformats.org/officeDocument/2006/relationships/customXml" Target="../ink/ink1801.xml"/><Relationship Id="rId424" Type="http://schemas.openxmlformats.org/officeDocument/2006/relationships/customXml" Target="../ink/ink1884.xml"/><Relationship Id="rId445" Type="http://schemas.openxmlformats.org/officeDocument/2006/relationships/image" Target="../media/image1851.png"/><Relationship Id="rId23" Type="http://schemas.openxmlformats.org/officeDocument/2006/relationships/image" Target="../media/image1647.png"/><Relationship Id="rId119" Type="http://schemas.openxmlformats.org/officeDocument/2006/relationships/customXml" Target="../ink/ink1731.xml"/><Relationship Id="rId270" Type="http://schemas.openxmlformats.org/officeDocument/2006/relationships/image" Target="../media/image1765.png"/><Relationship Id="rId291" Type="http://schemas.openxmlformats.org/officeDocument/2006/relationships/customXml" Target="../ink/ink1817.xml"/><Relationship Id="rId305" Type="http://schemas.openxmlformats.org/officeDocument/2006/relationships/customXml" Target="../ink/ink1824.xml"/><Relationship Id="rId326" Type="http://schemas.openxmlformats.org/officeDocument/2006/relationships/image" Target="../media/image1793.png"/><Relationship Id="rId347" Type="http://schemas.openxmlformats.org/officeDocument/2006/relationships/customXml" Target="../ink/ink1845.xml"/><Relationship Id="rId44" Type="http://schemas.openxmlformats.org/officeDocument/2006/relationships/customXml" Target="../ink/ink1693.xml"/><Relationship Id="rId65" Type="http://schemas.openxmlformats.org/officeDocument/2006/relationships/image" Target="../media/image1666.png"/><Relationship Id="rId86" Type="http://schemas.openxmlformats.org/officeDocument/2006/relationships/customXml" Target="../ink/ink1714.xml"/><Relationship Id="rId130" Type="http://schemas.openxmlformats.org/officeDocument/2006/relationships/image" Target="../media/image1696.png"/><Relationship Id="rId151" Type="http://schemas.openxmlformats.org/officeDocument/2006/relationships/customXml" Target="../ink/ink1747.xml"/><Relationship Id="rId368" Type="http://schemas.openxmlformats.org/officeDocument/2006/relationships/customXml" Target="../ink/ink1856.xml"/><Relationship Id="rId389" Type="http://schemas.openxmlformats.org/officeDocument/2006/relationships/image" Target="../media/image1823.png"/><Relationship Id="rId172" Type="http://schemas.openxmlformats.org/officeDocument/2006/relationships/image" Target="../media/image1717.png"/><Relationship Id="rId193" Type="http://schemas.openxmlformats.org/officeDocument/2006/relationships/customXml" Target="../ink/ink1768.xml"/><Relationship Id="rId207" Type="http://schemas.openxmlformats.org/officeDocument/2006/relationships/customXml" Target="../ink/ink1775.xml"/><Relationship Id="rId228" Type="http://schemas.openxmlformats.org/officeDocument/2006/relationships/image" Target="../media/image1744.png"/><Relationship Id="rId249" Type="http://schemas.openxmlformats.org/officeDocument/2006/relationships/customXml" Target="../ink/ink1796.xml"/><Relationship Id="rId414" Type="http://schemas.openxmlformats.org/officeDocument/2006/relationships/customXml" Target="../ink/ink1879.xml"/><Relationship Id="rId435" Type="http://schemas.openxmlformats.org/officeDocument/2006/relationships/image" Target="../media/image1846.png"/><Relationship Id="rId13" Type="http://schemas.openxmlformats.org/officeDocument/2006/relationships/image" Target="../media/image1642.png"/><Relationship Id="rId109" Type="http://schemas.openxmlformats.org/officeDocument/2006/relationships/customXml" Target="../ink/ink1726.xml"/><Relationship Id="rId260" Type="http://schemas.openxmlformats.org/officeDocument/2006/relationships/image" Target="../media/image1760.png"/><Relationship Id="rId281" Type="http://schemas.openxmlformats.org/officeDocument/2006/relationships/customXml" Target="../ink/ink1812.xml"/><Relationship Id="rId316" Type="http://schemas.openxmlformats.org/officeDocument/2006/relationships/image" Target="../media/image1788.png"/><Relationship Id="rId337" Type="http://schemas.openxmlformats.org/officeDocument/2006/relationships/customXml" Target="../ink/ink1840.xml"/><Relationship Id="rId34" Type="http://schemas.openxmlformats.org/officeDocument/2006/relationships/customXml" Target="../ink/ink1688.xml"/><Relationship Id="rId55" Type="http://schemas.openxmlformats.org/officeDocument/2006/relationships/image" Target="../media/image1661.png"/><Relationship Id="rId76" Type="http://schemas.openxmlformats.org/officeDocument/2006/relationships/customXml" Target="../ink/ink1709.xml"/><Relationship Id="rId97" Type="http://schemas.openxmlformats.org/officeDocument/2006/relationships/customXml" Target="../ink/ink1720.xml"/><Relationship Id="rId120" Type="http://schemas.openxmlformats.org/officeDocument/2006/relationships/image" Target="../media/image34.png"/><Relationship Id="rId141" Type="http://schemas.openxmlformats.org/officeDocument/2006/relationships/customXml" Target="../ink/ink1742.xml"/><Relationship Id="rId358" Type="http://schemas.openxmlformats.org/officeDocument/2006/relationships/image" Target="../media/image1809.png"/><Relationship Id="rId379" Type="http://schemas.openxmlformats.org/officeDocument/2006/relationships/image" Target="../media/image1818.png"/><Relationship Id="rId7" Type="http://schemas.openxmlformats.org/officeDocument/2006/relationships/image" Target="../media/image336.png"/><Relationship Id="rId162" Type="http://schemas.openxmlformats.org/officeDocument/2006/relationships/image" Target="../media/image1712.png"/><Relationship Id="rId183" Type="http://schemas.openxmlformats.org/officeDocument/2006/relationships/customXml" Target="../ink/ink1763.xml"/><Relationship Id="rId218" Type="http://schemas.openxmlformats.org/officeDocument/2006/relationships/image" Target="../media/image1739.png"/><Relationship Id="rId239" Type="http://schemas.openxmlformats.org/officeDocument/2006/relationships/customXml" Target="../ink/ink1791.xml"/><Relationship Id="rId390" Type="http://schemas.openxmlformats.org/officeDocument/2006/relationships/customXml" Target="../ink/ink1867.xml"/><Relationship Id="rId404" Type="http://schemas.openxmlformats.org/officeDocument/2006/relationships/customXml" Target="../ink/ink1874.xml"/><Relationship Id="rId425" Type="http://schemas.openxmlformats.org/officeDocument/2006/relationships/image" Target="../media/image1841.png"/><Relationship Id="rId446" Type="http://schemas.openxmlformats.org/officeDocument/2006/relationships/customXml" Target="../ink/ink1895.xml"/><Relationship Id="rId250" Type="http://schemas.openxmlformats.org/officeDocument/2006/relationships/image" Target="../media/image1755.png"/><Relationship Id="rId271" Type="http://schemas.openxmlformats.org/officeDocument/2006/relationships/customXml" Target="../ink/ink1807.xml"/><Relationship Id="rId292" Type="http://schemas.openxmlformats.org/officeDocument/2006/relationships/image" Target="../media/image1776.png"/><Relationship Id="rId306" Type="http://schemas.openxmlformats.org/officeDocument/2006/relationships/image" Target="../media/image1783.png"/><Relationship Id="rId24" Type="http://schemas.openxmlformats.org/officeDocument/2006/relationships/customXml" Target="../ink/ink1683.xml"/><Relationship Id="rId45" Type="http://schemas.openxmlformats.org/officeDocument/2006/relationships/image" Target="../media/image1656.png"/><Relationship Id="rId66" Type="http://schemas.openxmlformats.org/officeDocument/2006/relationships/customXml" Target="../ink/ink1704.xml"/><Relationship Id="rId87" Type="http://schemas.openxmlformats.org/officeDocument/2006/relationships/image" Target="../media/image1676.png"/><Relationship Id="rId110" Type="http://schemas.openxmlformats.org/officeDocument/2006/relationships/image" Target="../media/image1687.png"/><Relationship Id="rId131" Type="http://schemas.openxmlformats.org/officeDocument/2006/relationships/customXml" Target="../ink/ink1737.xml"/><Relationship Id="rId327" Type="http://schemas.openxmlformats.org/officeDocument/2006/relationships/customXml" Target="../ink/ink1835.xml"/><Relationship Id="rId348" Type="http://schemas.openxmlformats.org/officeDocument/2006/relationships/image" Target="../media/image1804.png"/><Relationship Id="rId369" Type="http://schemas.openxmlformats.org/officeDocument/2006/relationships/image" Target="../media/image21.png"/><Relationship Id="rId152" Type="http://schemas.openxmlformats.org/officeDocument/2006/relationships/image" Target="../media/image1707.png"/><Relationship Id="rId173" Type="http://schemas.openxmlformats.org/officeDocument/2006/relationships/customXml" Target="../ink/ink1758.xml"/><Relationship Id="rId194" Type="http://schemas.openxmlformats.org/officeDocument/2006/relationships/image" Target="../media/image1394.png"/><Relationship Id="rId208" Type="http://schemas.openxmlformats.org/officeDocument/2006/relationships/image" Target="../media/image1734.png"/><Relationship Id="rId229" Type="http://schemas.openxmlformats.org/officeDocument/2006/relationships/customXml" Target="../ink/ink1786.xml"/><Relationship Id="rId380" Type="http://schemas.openxmlformats.org/officeDocument/2006/relationships/customXml" Target="../ink/ink1862.xml"/><Relationship Id="rId415" Type="http://schemas.openxmlformats.org/officeDocument/2006/relationships/image" Target="../media/image1836.png"/><Relationship Id="rId436" Type="http://schemas.openxmlformats.org/officeDocument/2006/relationships/customXml" Target="../ink/ink1890.xml"/><Relationship Id="rId240" Type="http://schemas.openxmlformats.org/officeDocument/2006/relationships/image" Target="../media/image1750.png"/><Relationship Id="rId261" Type="http://schemas.openxmlformats.org/officeDocument/2006/relationships/customXml" Target="../ink/ink1802.xml"/><Relationship Id="rId14" Type="http://schemas.openxmlformats.org/officeDocument/2006/relationships/customXml" Target="../ink/ink1678.xml"/><Relationship Id="rId35" Type="http://schemas.openxmlformats.org/officeDocument/2006/relationships/image" Target="../media/image1651.png"/><Relationship Id="rId56" Type="http://schemas.openxmlformats.org/officeDocument/2006/relationships/customXml" Target="../ink/ink1699.xml"/><Relationship Id="rId77" Type="http://schemas.openxmlformats.org/officeDocument/2006/relationships/image" Target="../media/image1672.png"/><Relationship Id="rId100" Type="http://schemas.openxmlformats.org/officeDocument/2006/relationships/image" Target="../media/image1682.png"/><Relationship Id="rId282" Type="http://schemas.openxmlformats.org/officeDocument/2006/relationships/image" Target="../media/image1771.png"/><Relationship Id="rId317" Type="http://schemas.openxmlformats.org/officeDocument/2006/relationships/customXml" Target="../ink/ink1830.xml"/><Relationship Id="rId338" Type="http://schemas.openxmlformats.org/officeDocument/2006/relationships/image" Target="../media/image1799.png"/><Relationship Id="rId359" Type="http://schemas.openxmlformats.org/officeDocument/2006/relationships/customXml" Target="../ink/ink1851.xml"/><Relationship Id="rId8" Type="http://schemas.openxmlformats.org/officeDocument/2006/relationships/customXml" Target="../ink/ink1675.xml"/><Relationship Id="rId98" Type="http://schemas.openxmlformats.org/officeDocument/2006/relationships/image" Target="../media/image1681.png"/><Relationship Id="rId121" Type="http://schemas.openxmlformats.org/officeDocument/2006/relationships/customXml" Target="../ink/ink1732.xml"/><Relationship Id="rId142" Type="http://schemas.openxmlformats.org/officeDocument/2006/relationships/image" Target="../media/image1702.png"/><Relationship Id="rId163" Type="http://schemas.openxmlformats.org/officeDocument/2006/relationships/customXml" Target="../ink/ink1753.xml"/><Relationship Id="rId184" Type="http://schemas.openxmlformats.org/officeDocument/2006/relationships/image" Target="../media/image1723.png"/><Relationship Id="rId219" Type="http://schemas.openxmlformats.org/officeDocument/2006/relationships/customXml" Target="../ink/ink1781.xml"/><Relationship Id="rId370" Type="http://schemas.openxmlformats.org/officeDocument/2006/relationships/customXml" Target="../ink/ink1857.xml"/><Relationship Id="rId391" Type="http://schemas.openxmlformats.org/officeDocument/2006/relationships/image" Target="../media/image1824.png"/><Relationship Id="rId405" Type="http://schemas.openxmlformats.org/officeDocument/2006/relationships/image" Target="../media/image1831.png"/><Relationship Id="rId426" Type="http://schemas.openxmlformats.org/officeDocument/2006/relationships/customXml" Target="../ink/ink1885.xml"/><Relationship Id="rId447" Type="http://schemas.openxmlformats.org/officeDocument/2006/relationships/image" Target="../media/image1852.png"/><Relationship Id="rId230" Type="http://schemas.openxmlformats.org/officeDocument/2006/relationships/image" Target="../media/image1745.png"/><Relationship Id="rId251" Type="http://schemas.openxmlformats.org/officeDocument/2006/relationships/customXml" Target="../ink/ink1797.xml"/><Relationship Id="rId25" Type="http://schemas.openxmlformats.org/officeDocument/2006/relationships/image" Target="../media/image973.png"/><Relationship Id="rId46" Type="http://schemas.openxmlformats.org/officeDocument/2006/relationships/customXml" Target="../ink/ink1694.xml"/><Relationship Id="rId67" Type="http://schemas.openxmlformats.org/officeDocument/2006/relationships/image" Target="../media/image1667.png"/><Relationship Id="rId272" Type="http://schemas.openxmlformats.org/officeDocument/2006/relationships/image" Target="../media/image1766.png"/><Relationship Id="rId293" Type="http://schemas.openxmlformats.org/officeDocument/2006/relationships/customXml" Target="../ink/ink1818.xml"/><Relationship Id="rId307" Type="http://schemas.openxmlformats.org/officeDocument/2006/relationships/customXml" Target="../ink/ink1825.xml"/><Relationship Id="rId328" Type="http://schemas.openxmlformats.org/officeDocument/2006/relationships/image" Target="../media/image1794.png"/><Relationship Id="rId349" Type="http://schemas.openxmlformats.org/officeDocument/2006/relationships/customXml" Target="../ink/ink1846.xml"/><Relationship Id="rId88" Type="http://schemas.openxmlformats.org/officeDocument/2006/relationships/customXml" Target="../ink/ink1715.xml"/><Relationship Id="rId111" Type="http://schemas.openxmlformats.org/officeDocument/2006/relationships/customXml" Target="../ink/ink1727.xml"/><Relationship Id="rId132" Type="http://schemas.openxmlformats.org/officeDocument/2006/relationships/image" Target="../media/image1697.png"/><Relationship Id="rId153" Type="http://schemas.openxmlformats.org/officeDocument/2006/relationships/customXml" Target="../ink/ink1748.xml"/><Relationship Id="rId174" Type="http://schemas.openxmlformats.org/officeDocument/2006/relationships/image" Target="../media/image1718.png"/><Relationship Id="rId195" Type="http://schemas.openxmlformats.org/officeDocument/2006/relationships/customXml" Target="../ink/ink1769.xml"/><Relationship Id="rId209" Type="http://schemas.openxmlformats.org/officeDocument/2006/relationships/customXml" Target="../ink/ink1776.xml"/><Relationship Id="rId360" Type="http://schemas.openxmlformats.org/officeDocument/2006/relationships/image" Target="../media/image1810.png"/><Relationship Id="rId381" Type="http://schemas.openxmlformats.org/officeDocument/2006/relationships/image" Target="../media/image1819.png"/><Relationship Id="rId416" Type="http://schemas.openxmlformats.org/officeDocument/2006/relationships/customXml" Target="../ink/ink1880.xml"/><Relationship Id="rId220" Type="http://schemas.openxmlformats.org/officeDocument/2006/relationships/image" Target="../media/image1740.png"/><Relationship Id="rId241" Type="http://schemas.openxmlformats.org/officeDocument/2006/relationships/customXml" Target="../ink/ink1792.xml"/><Relationship Id="rId437" Type="http://schemas.openxmlformats.org/officeDocument/2006/relationships/image" Target="../media/image1847.png"/><Relationship Id="rId15" Type="http://schemas.openxmlformats.org/officeDocument/2006/relationships/image" Target="../media/image1643.png"/><Relationship Id="rId36" Type="http://schemas.openxmlformats.org/officeDocument/2006/relationships/customXml" Target="../ink/ink1689.xml"/><Relationship Id="rId57" Type="http://schemas.openxmlformats.org/officeDocument/2006/relationships/image" Target="../media/image1662.png"/><Relationship Id="rId262" Type="http://schemas.openxmlformats.org/officeDocument/2006/relationships/image" Target="../media/image1761.png"/><Relationship Id="rId283" Type="http://schemas.openxmlformats.org/officeDocument/2006/relationships/customXml" Target="../ink/ink1813.xml"/><Relationship Id="rId318" Type="http://schemas.openxmlformats.org/officeDocument/2006/relationships/image" Target="../media/image1789.png"/><Relationship Id="rId339" Type="http://schemas.openxmlformats.org/officeDocument/2006/relationships/customXml" Target="../ink/ink1841.xml"/><Relationship Id="rId78" Type="http://schemas.openxmlformats.org/officeDocument/2006/relationships/customXml" Target="../ink/ink1710.xml"/><Relationship Id="rId99" Type="http://schemas.openxmlformats.org/officeDocument/2006/relationships/customXml" Target="../ink/ink1721.xml"/><Relationship Id="rId101" Type="http://schemas.openxmlformats.org/officeDocument/2006/relationships/customXml" Target="../ink/ink1722.xml"/><Relationship Id="rId122" Type="http://schemas.openxmlformats.org/officeDocument/2006/relationships/image" Target="../media/image1692.png"/><Relationship Id="rId143" Type="http://schemas.openxmlformats.org/officeDocument/2006/relationships/customXml" Target="../ink/ink1743.xml"/><Relationship Id="rId164" Type="http://schemas.openxmlformats.org/officeDocument/2006/relationships/image" Target="../media/image1713.png"/><Relationship Id="rId185" Type="http://schemas.openxmlformats.org/officeDocument/2006/relationships/customXml" Target="../ink/ink1764.xml"/><Relationship Id="rId350" Type="http://schemas.openxmlformats.org/officeDocument/2006/relationships/image" Target="../media/image1805.png"/><Relationship Id="rId371" Type="http://schemas.openxmlformats.org/officeDocument/2006/relationships/image" Target="../media/image1814.png"/><Relationship Id="rId406" Type="http://schemas.openxmlformats.org/officeDocument/2006/relationships/customXml" Target="../ink/ink1875.xml"/><Relationship Id="rId9" Type="http://schemas.openxmlformats.org/officeDocument/2006/relationships/image" Target="../media/image1640.png"/><Relationship Id="rId210" Type="http://schemas.openxmlformats.org/officeDocument/2006/relationships/image" Target="../media/image1735.png"/><Relationship Id="rId392" Type="http://schemas.openxmlformats.org/officeDocument/2006/relationships/customXml" Target="../ink/ink1868.xml"/><Relationship Id="rId427" Type="http://schemas.openxmlformats.org/officeDocument/2006/relationships/image" Target="../media/image1842.png"/><Relationship Id="rId448" Type="http://schemas.openxmlformats.org/officeDocument/2006/relationships/customXml" Target="../ink/ink1896.xml"/><Relationship Id="rId26" Type="http://schemas.openxmlformats.org/officeDocument/2006/relationships/customXml" Target="../ink/ink1684.xml"/><Relationship Id="rId231" Type="http://schemas.openxmlformats.org/officeDocument/2006/relationships/customXml" Target="../ink/ink1787.xml"/><Relationship Id="rId252" Type="http://schemas.openxmlformats.org/officeDocument/2006/relationships/image" Target="../media/image1756.png"/><Relationship Id="rId273" Type="http://schemas.openxmlformats.org/officeDocument/2006/relationships/customXml" Target="../ink/ink1808.xml"/><Relationship Id="rId294" Type="http://schemas.openxmlformats.org/officeDocument/2006/relationships/image" Target="../media/image1777.png"/><Relationship Id="rId308" Type="http://schemas.openxmlformats.org/officeDocument/2006/relationships/image" Target="../media/image1784.png"/><Relationship Id="rId329" Type="http://schemas.openxmlformats.org/officeDocument/2006/relationships/customXml" Target="../ink/ink1836.xml"/><Relationship Id="rId47" Type="http://schemas.openxmlformats.org/officeDocument/2006/relationships/image" Target="../media/image1657.png"/><Relationship Id="rId68" Type="http://schemas.openxmlformats.org/officeDocument/2006/relationships/customXml" Target="../ink/ink1705.xml"/><Relationship Id="rId89" Type="http://schemas.openxmlformats.org/officeDocument/2006/relationships/image" Target="../media/image1677.png"/><Relationship Id="rId112" Type="http://schemas.openxmlformats.org/officeDocument/2006/relationships/image" Target="../media/image1688.png"/><Relationship Id="rId133" Type="http://schemas.openxmlformats.org/officeDocument/2006/relationships/customXml" Target="../ink/ink1738.xml"/><Relationship Id="rId154" Type="http://schemas.openxmlformats.org/officeDocument/2006/relationships/image" Target="../media/image1708.png"/><Relationship Id="rId175" Type="http://schemas.openxmlformats.org/officeDocument/2006/relationships/customXml" Target="../ink/ink1759.xml"/><Relationship Id="rId340" Type="http://schemas.openxmlformats.org/officeDocument/2006/relationships/image" Target="../media/image1800.png"/><Relationship Id="rId361" Type="http://schemas.openxmlformats.org/officeDocument/2006/relationships/customXml" Target="../ink/ink1852.xml"/><Relationship Id="rId196" Type="http://schemas.openxmlformats.org/officeDocument/2006/relationships/image" Target="../media/image1728.png"/><Relationship Id="rId200" Type="http://schemas.openxmlformats.org/officeDocument/2006/relationships/image" Target="../media/image1730.png"/><Relationship Id="rId382" Type="http://schemas.openxmlformats.org/officeDocument/2006/relationships/customXml" Target="../ink/ink1863.xml"/><Relationship Id="rId417" Type="http://schemas.openxmlformats.org/officeDocument/2006/relationships/image" Target="../media/image1837.png"/><Relationship Id="rId438" Type="http://schemas.openxmlformats.org/officeDocument/2006/relationships/customXml" Target="../ink/ink1891.xml"/><Relationship Id="rId16" Type="http://schemas.openxmlformats.org/officeDocument/2006/relationships/customXml" Target="../ink/ink1679.xml"/><Relationship Id="rId221" Type="http://schemas.openxmlformats.org/officeDocument/2006/relationships/customXml" Target="../ink/ink1782.xml"/><Relationship Id="rId242" Type="http://schemas.openxmlformats.org/officeDocument/2006/relationships/image" Target="../media/image1751.png"/><Relationship Id="rId263" Type="http://schemas.openxmlformats.org/officeDocument/2006/relationships/customXml" Target="../ink/ink1803.xml"/><Relationship Id="rId284" Type="http://schemas.openxmlformats.org/officeDocument/2006/relationships/image" Target="../media/image1772.png"/><Relationship Id="rId319" Type="http://schemas.openxmlformats.org/officeDocument/2006/relationships/customXml" Target="../ink/ink1831.xml"/><Relationship Id="rId37" Type="http://schemas.openxmlformats.org/officeDocument/2006/relationships/image" Target="../media/image1652.png"/><Relationship Id="rId58" Type="http://schemas.openxmlformats.org/officeDocument/2006/relationships/customXml" Target="../ink/ink1700.xml"/><Relationship Id="rId79" Type="http://schemas.openxmlformats.org/officeDocument/2006/relationships/image" Target="../media/image1673.png"/><Relationship Id="rId102" Type="http://schemas.openxmlformats.org/officeDocument/2006/relationships/image" Target="../media/image1683.png"/><Relationship Id="rId123" Type="http://schemas.openxmlformats.org/officeDocument/2006/relationships/customXml" Target="../ink/ink1733.xml"/><Relationship Id="rId144" Type="http://schemas.openxmlformats.org/officeDocument/2006/relationships/image" Target="../media/image1703.png"/><Relationship Id="rId330" Type="http://schemas.openxmlformats.org/officeDocument/2006/relationships/image" Target="../media/image1795.png"/><Relationship Id="rId90" Type="http://schemas.openxmlformats.org/officeDocument/2006/relationships/customXml" Target="../ink/ink1716.xml"/><Relationship Id="rId165" Type="http://schemas.openxmlformats.org/officeDocument/2006/relationships/customXml" Target="../ink/ink1754.xml"/><Relationship Id="rId186" Type="http://schemas.openxmlformats.org/officeDocument/2006/relationships/image" Target="../media/image1724.png"/><Relationship Id="rId351" Type="http://schemas.openxmlformats.org/officeDocument/2006/relationships/customXml" Target="../ink/ink1847.xml"/><Relationship Id="rId372" Type="http://schemas.openxmlformats.org/officeDocument/2006/relationships/customXml" Target="../ink/ink1858.xml"/><Relationship Id="rId393" Type="http://schemas.openxmlformats.org/officeDocument/2006/relationships/image" Target="../media/image1825.png"/><Relationship Id="rId407" Type="http://schemas.openxmlformats.org/officeDocument/2006/relationships/image" Target="../media/image1832.png"/><Relationship Id="rId428" Type="http://schemas.openxmlformats.org/officeDocument/2006/relationships/customXml" Target="../ink/ink1886.xml"/><Relationship Id="rId449" Type="http://schemas.openxmlformats.org/officeDocument/2006/relationships/image" Target="../media/image1853.png"/><Relationship Id="rId211" Type="http://schemas.openxmlformats.org/officeDocument/2006/relationships/customXml" Target="../ink/ink1777.xml"/><Relationship Id="rId232" Type="http://schemas.openxmlformats.org/officeDocument/2006/relationships/image" Target="../media/image1746.png"/><Relationship Id="rId253" Type="http://schemas.openxmlformats.org/officeDocument/2006/relationships/customXml" Target="../ink/ink1798.xml"/><Relationship Id="rId274" Type="http://schemas.openxmlformats.org/officeDocument/2006/relationships/image" Target="../media/image1767.png"/><Relationship Id="rId295" Type="http://schemas.openxmlformats.org/officeDocument/2006/relationships/customXml" Target="../ink/ink1819.xml"/><Relationship Id="rId309" Type="http://schemas.openxmlformats.org/officeDocument/2006/relationships/customXml" Target="../ink/ink1826.xml"/><Relationship Id="rId27" Type="http://schemas.openxmlformats.org/officeDocument/2006/relationships/image" Target="../media/image1648.png"/><Relationship Id="rId48" Type="http://schemas.openxmlformats.org/officeDocument/2006/relationships/customXml" Target="../ink/ink1695.xml"/><Relationship Id="rId69" Type="http://schemas.openxmlformats.org/officeDocument/2006/relationships/image" Target="../media/image1668.png"/><Relationship Id="rId113" Type="http://schemas.openxmlformats.org/officeDocument/2006/relationships/customXml" Target="../ink/ink1728.xml"/><Relationship Id="rId134" Type="http://schemas.openxmlformats.org/officeDocument/2006/relationships/image" Target="../media/image1698.png"/><Relationship Id="rId320" Type="http://schemas.openxmlformats.org/officeDocument/2006/relationships/image" Target="../media/image1790.png"/><Relationship Id="rId80" Type="http://schemas.openxmlformats.org/officeDocument/2006/relationships/customXml" Target="../ink/ink1711.xml"/><Relationship Id="rId155" Type="http://schemas.openxmlformats.org/officeDocument/2006/relationships/customXml" Target="../ink/ink1749.xml"/><Relationship Id="rId176" Type="http://schemas.openxmlformats.org/officeDocument/2006/relationships/image" Target="../media/image1719.png"/><Relationship Id="rId197" Type="http://schemas.openxmlformats.org/officeDocument/2006/relationships/customXml" Target="../ink/ink1770.xml"/><Relationship Id="rId341" Type="http://schemas.openxmlformats.org/officeDocument/2006/relationships/customXml" Target="../ink/ink1842.xml"/><Relationship Id="rId362" Type="http://schemas.openxmlformats.org/officeDocument/2006/relationships/image" Target="../media/image1811.png"/><Relationship Id="rId383" Type="http://schemas.openxmlformats.org/officeDocument/2006/relationships/image" Target="../media/image1820.png"/><Relationship Id="rId418" Type="http://schemas.openxmlformats.org/officeDocument/2006/relationships/customXml" Target="../ink/ink1881.xml"/><Relationship Id="rId439" Type="http://schemas.openxmlformats.org/officeDocument/2006/relationships/image" Target="../media/image1848.png"/><Relationship Id="rId201" Type="http://schemas.openxmlformats.org/officeDocument/2006/relationships/customXml" Target="../ink/ink1772.xml"/><Relationship Id="rId222" Type="http://schemas.openxmlformats.org/officeDocument/2006/relationships/image" Target="../media/image1741.png"/><Relationship Id="rId243" Type="http://schemas.openxmlformats.org/officeDocument/2006/relationships/customXml" Target="../ink/ink1793.xml"/><Relationship Id="rId264" Type="http://schemas.openxmlformats.org/officeDocument/2006/relationships/image" Target="../media/image1762.png"/><Relationship Id="rId285" Type="http://schemas.openxmlformats.org/officeDocument/2006/relationships/customXml" Target="../ink/ink1814.xml"/><Relationship Id="rId17" Type="http://schemas.openxmlformats.org/officeDocument/2006/relationships/image" Target="../media/image1644.png"/><Relationship Id="rId38" Type="http://schemas.openxmlformats.org/officeDocument/2006/relationships/customXml" Target="../ink/ink1690.xml"/><Relationship Id="rId59" Type="http://schemas.openxmlformats.org/officeDocument/2006/relationships/image" Target="../media/image1663.png"/><Relationship Id="rId103" Type="http://schemas.openxmlformats.org/officeDocument/2006/relationships/customXml" Target="../ink/ink1723.xml"/><Relationship Id="rId124" Type="http://schemas.openxmlformats.org/officeDocument/2006/relationships/image" Target="../media/image1693.png"/><Relationship Id="rId310" Type="http://schemas.openxmlformats.org/officeDocument/2006/relationships/image" Target="../media/image1785.png"/><Relationship Id="rId70" Type="http://schemas.openxmlformats.org/officeDocument/2006/relationships/customXml" Target="../ink/ink1706.xml"/><Relationship Id="rId91" Type="http://schemas.openxmlformats.org/officeDocument/2006/relationships/customXml" Target="../ink/ink1717.xml"/><Relationship Id="rId145" Type="http://schemas.openxmlformats.org/officeDocument/2006/relationships/customXml" Target="../ink/ink1744.xml"/><Relationship Id="rId166" Type="http://schemas.openxmlformats.org/officeDocument/2006/relationships/image" Target="../media/image1714.png"/><Relationship Id="rId187" Type="http://schemas.openxmlformats.org/officeDocument/2006/relationships/customXml" Target="../ink/ink1765.xml"/><Relationship Id="rId331" Type="http://schemas.openxmlformats.org/officeDocument/2006/relationships/customXml" Target="../ink/ink1837.xml"/><Relationship Id="rId352" Type="http://schemas.openxmlformats.org/officeDocument/2006/relationships/image" Target="../media/image1806.png"/><Relationship Id="rId373" Type="http://schemas.openxmlformats.org/officeDocument/2006/relationships/image" Target="../media/image1815.png"/><Relationship Id="rId394" Type="http://schemas.openxmlformats.org/officeDocument/2006/relationships/customXml" Target="../ink/ink1869.xml"/><Relationship Id="rId408" Type="http://schemas.openxmlformats.org/officeDocument/2006/relationships/customXml" Target="../ink/ink1876.xml"/><Relationship Id="rId429" Type="http://schemas.openxmlformats.org/officeDocument/2006/relationships/image" Target="../media/image1843.png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1736.png"/><Relationship Id="rId233" Type="http://schemas.openxmlformats.org/officeDocument/2006/relationships/customXml" Target="../ink/ink1788.xml"/><Relationship Id="rId254" Type="http://schemas.openxmlformats.org/officeDocument/2006/relationships/image" Target="../media/image1757.png"/><Relationship Id="rId440" Type="http://schemas.openxmlformats.org/officeDocument/2006/relationships/customXml" Target="../ink/ink1892.xml"/><Relationship Id="rId28" Type="http://schemas.openxmlformats.org/officeDocument/2006/relationships/customXml" Target="../ink/ink1685.xml"/><Relationship Id="rId49" Type="http://schemas.openxmlformats.org/officeDocument/2006/relationships/image" Target="../media/image1658.png"/><Relationship Id="rId114" Type="http://schemas.openxmlformats.org/officeDocument/2006/relationships/image" Target="../media/image1689.png"/><Relationship Id="rId275" Type="http://schemas.openxmlformats.org/officeDocument/2006/relationships/customXml" Target="../ink/ink1809.xml"/><Relationship Id="rId296" Type="http://schemas.openxmlformats.org/officeDocument/2006/relationships/image" Target="../media/image1778.png"/><Relationship Id="rId300" Type="http://schemas.openxmlformats.org/officeDocument/2006/relationships/image" Target="../media/image1780.png"/><Relationship Id="rId60" Type="http://schemas.openxmlformats.org/officeDocument/2006/relationships/customXml" Target="../ink/ink1701.xml"/><Relationship Id="rId81" Type="http://schemas.openxmlformats.org/officeDocument/2006/relationships/image" Target="../media/image1674.png"/><Relationship Id="rId135" Type="http://schemas.openxmlformats.org/officeDocument/2006/relationships/customXml" Target="../ink/ink1739.xml"/><Relationship Id="rId156" Type="http://schemas.openxmlformats.org/officeDocument/2006/relationships/image" Target="../media/image1709.png"/><Relationship Id="rId177" Type="http://schemas.openxmlformats.org/officeDocument/2006/relationships/customXml" Target="../ink/ink1760.xml"/><Relationship Id="rId198" Type="http://schemas.openxmlformats.org/officeDocument/2006/relationships/image" Target="../media/image1729.png"/><Relationship Id="rId321" Type="http://schemas.openxmlformats.org/officeDocument/2006/relationships/customXml" Target="../ink/ink1832.xml"/><Relationship Id="rId342" Type="http://schemas.openxmlformats.org/officeDocument/2006/relationships/image" Target="../media/image1801.png"/><Relationship Id="rId363" Type="http://schemas.openxmlformats.org/officeDocument/2006/relationships/customXml" Target="../ink/ink1853.xml"/><Relationship Id="rId384" Type="http://schemas.openxmlformats.org/officeDocument/2006/relationships/customXml" Target="../ink/ink1864.xml"/><Relationship Id="rId419" Type="http://schemas.openxmlformats.org/officeDocument/2006/relationships/image" Target="../media/image1838.png"/><Relationship Id="rId202" Type="http://schemas.openxmlformats.org/officeDocument/2006/relationships/image" Target="../media/image1731.png"/><Relationship Id="rId223" Type="http://schemas.openxmlformats.org/officeDocument/2006/relationships/customXml" Target="../ink/ink1783.xml"/><Relationship Id="rId244" Type="http://schemas.openxmlformats.org/officeDocument/2006/relationships/image" Target="../media/image1752.png"/><Relationship Id="rId430" Type="http://schemas.openxmlformats.org/officeDocument/2006/relationships/customXml" Target="../ink/ink1887.xml"/><Relationship Id="rId18" Type="http://schemas.openxmlformats.org/officeDocument/2006/relationships/customXml" Target="../ink/ink1680.xml"/><Relationship Id="rId39" Type="http://schemas.openxmlformats.org/officeDocument/2006/relationships/image" Target="../media/image1653.png"/><Relationship Id="rId265" Type="http://schemas.openxmlformats.org/officeDocument/2006/relationships/customXml" Target="../ink/ink1804.xml"/><Relationship Id="rId286" Type="http://schemas.openxmlformats.org/officeDocument/2006/relationships/image" Target="../media/image1773.png"/><Relationship Id="rId50" Type="http://schemas.openxmlformats.org/officeDocument/2006/relationships/customXml" Target="../ink/ink1696.xml"/><Relationship Id="rId104" Type="http://schemas.openxmlformats.org/officeDocument/2006/relationships/image" Target="../media/image1684.png"/><Relationship Id="rId125" Type="http://schemas.openxmlformats.org/officeDocument/2006/relationships/customXml" Target="../ink/ink1734.xml"/><Relationship Id="rId146" Type="http://schemas.openxmlformats.org/officeDocument/2006/relationships/image" Target="../media/image1704.png"/><Relationship Id="rId167" Type="http://schemas.openxmlformats.org/officeDocument/2006/relationships/customXml" Target="../ink/ink1755.xml"/><Relationship Id="rId188" Type="http://schemas.openxmlformats.org/officeDocument/2006/relationships/image" Target="../media/image1725.png"/><Relationship Id="rId311" Type="http://schemas.openxmlformats.org/officeDocument/2006/relationships/customXml" Target="../ink/ink1827.xml"/><Relationship Id="rId332" Type="http://schemas.openxmlformats.org/officeDocument/2006/relationships/image" Target="../media/image1796.png"/><Relationship Id="rId353" Type="http://schemas.openxmlformats.org/officeDocument/2006/relationships/customXml" Target="../ink/ink1848.xml"/><Relationship Id="rId374" Type="http://schemas.openxmlformats.org/officeDocument/2006/relationships/customXml" Target="../ink/ink1859.xml"/><Relationship Id="rId395" Type="http://schemas.openxmlformats.org/officeDocument/2006/relationships/image" Target="../media/image1826.png"/><Relationship Id="rId409" Type="http://schemas.openxmlformats.org/officeDocument/2006/relationships/image" Target="../media/image1833.png"/><Relationship Id="rId71" Type="http://schemas.openxmlformats.org/officeDocument/2006/relationships/image" Target="../media/image1669.png"/><Relationship Id="rId92" Type="http://schemas.openxmlformats.org/officeDocument/2006/relationships/image" Target="../media/image1678.png"/><Relationship Id="rId213" Type="http://schemas.openxmlformats.org/officeDocument/2006/relationships/customXml" Target="../ink/ink1778.xml"/><Relationship Id="rId234" Type="http://schemas.openxmlformats.org/officeDocument/2006/relationships/image" Target="../media/image1747.png"/><Relationship Id="rId420" Type="http://schemas.openxmlformats.org/officeDocument/2006/relationships/customXml" Target="../ink/ink1882.xml"/><Relationship Id="rId2" Type="http://schemas.openxmlformats.org/officeDocument/2006/relationships/customXml" Target="../ink/ink1672.xml"/><Relationship Id="rId29" Type="http://schemas.openxmlformats.org/officeDocument/2006/relationships/image" Target="../media/image1649.png"/><Relationship Id="rId255" Type="http://schemas.openxmlformats.org/officeDocument/2006/relationships/customXml" Target="../ink/ink1799.xml"/><Relationship Id="rId276" Type="http://schemas.openxmlformats.org/officeDocument/2006/relationships/image" Target="../media/image1768.png"/><Relationship Id="rId297" Type="http://schemas.openxmlformats.org/officeDocument/2006/relationships/customXml" Target="../ink/ink1820.xml"/><Relationship Id="rId441" Type="http://schemas.openxmlformats.org/officeDocument/2006/relationships/image" Target="../media/image1849.png"/><Relationship Id="rId40" Type="http://schemas.openxmlformats.org/officeDocument/2006/relationships/customXml" Target="../ink/ink1691.xml"/><Relationship Id="rId115" Type="http://schemas.openxmlformats.org/officeDocument/2006/relationships/customXml" Target="../ink/ink1729.xml"/><Relationship Id="rId136" Type="http://schemas.openxmlformats.org/officeDocument/2006/relationships/image" Target="../media/image1699.png"/><Relationship Id="rId157" Type="http://schemas.openxmlformats.org/officeDocument/2006/relationships/customXml" Target="../ink/ink1750.xml"/><Relationship Id="rId178" Type="http://schemas.openxmlformats.org/officeDocument/2006/relationships/image" Target="../media/image1720.png"/><Relationship Id="rId301" Type="http://schemas.openxmlformats.org/officeDocument/2006/relationships/customXml" Target="../ink/ink1822.xml"/><Relationship Id="rId322" Type="http://schemas.openxmlformats.org/officeDocument/2006/relationships/image" Target="../media/image1791.png"/><Relationship Id="rId343" Type="http://schemas.openxmlformats.org/officeDocument/2006/relationships/customXml" Target="../ink/ink1843.xml"/><Relationship Id="rId364" Type="http://schemas.openxmlformats.org/officeDocument/2006/relationships/image" Target="../media/image1812.png"/><Relationship Id="rId61" Type="http://schemas.openxmlformats.org/officeDocument/2006/relationships/image" Target="../media/image1664.png"/><Relationship Id="rId82" Type="http://schemas.openxmlformats.org/officeDocument/2006/relationships/customXml" Target="../ink/ink1712.xml"/><Relationship Id="rId199" Type="http://schemas.openxmlformats.org/officeDocument/2006/relationships/customXml" Target="../ink/ink1771.xml"/><Relationship Id="rId203" Type="http://schemas.openxmlformats.org/officeDocument/2006/relationships/customXml" Target="../ink/ink1773.xml"/><Relationship Id="rId385" Type="http://schemas.openxmlformats.org/officeDocument/2006/relationships/image" Target="../media/image1821.png"/><Relationship Id="rId19" Type="http://schemas.openxmlformats.org/officeDocument/2006/relationships/image" Target="../media/image1645.png"/><Relationship Id="rId224" Type="http://schemas.openxmlformats.org/officeDocument/2006/relationships/image" Target="../media/image1742.png"/><Relationship Id="rId245" Type="http://schemas.openxmlformats.org/officeDocument/2006/relationships/customXml" Target="../ink/ink1794.xml"/><Relationship Id="rId266" Type="http://schemas.openxmlformats.org/officeDocument/2006/relationships/image" Target="../media/image1763.png"/><Relationship Id="rId287" Type="http://schemas.openxmlformats.org/officeDocument/2006/relationships/customXml" Target="../ink/ink1815.xml"/><Relationship Id="rId410" Type="http://schemas.openxmlformats.org/officeDocument/2006/relationships/customXml" Target="../ink/ink1877.xml"/><Relationship Id="rId431" Type="http://schemas.openxmlformats.org/officeDocument/2006/relationships/image" Target="../media/image1844.png"/><Relationship Id="rId30" Type="http://schemas.openxmlformats.org/officeDocument/2006/relationships/customXml" Target="../ink/ink1686.xml"/><Relationship Id="rId105" Type="http://schemas.openxmlformats.org/officeDocument/2006/relationships/customXml" Target="../ink/ink1724.xml"/><Relationship Id="rId126" Type="http://schemas.openxmlformats.org/officeDocument/2006/relationships/image" Target="../media/image1694.png"/><Relationship Id="rId147" Type="http://schemas.openxmlformats.org/officeDocument/2006/relationships/customXml" Target="../ink/ink1745.xml"/><Relationship Id="rId168" Type="http://schemas.openxmlformats.org/officeDocument/2006/relationships/image" Target="../media/image1715.png"/><Relationship Id="rId312" Type="http://schemas.openxmlformats.org/officeDocument/2006/relationships/image" Target="../media/image1786.png"/><Relationship Id="rId333" Type="http://schemas.openxmlformats.org/officeDocument/2006/relationships/customXml" Target="../ink/ink1838.xml"/><Relationship Id="rId354" Type="http://schemas.openxmlformats.org/officeDocument/2006/relationships/image" Target="../media/image1807.png"/><Relationship Id="rId51" Type="http://schemas.openxmlformats.org/officeDocument/2006/relationships/image" Target="../media/image1659.png"/><Relationship Id="rId72" Type="http://schemas.openxmlformats.org/officeDocument/2006/relationships/customXml" Target="../ink/ink1707.xml"/><Relationship Id="rId93" Type="http://schemas.openxmlformats.org/officeDocument/2006/relationships/customXml" Target="../ink/ink1718.xml"/><Relationship Id="rId189" Type="http://schemas.openxmlformats.org/officeDocument/2006/relationships/customXml" Target="../ink/ink1766.xml"/><Relationship Id="rId375" Type="http://schemas.openxmlformats.org/officeDocument/2006/relationships/image" Target="../media/image1816.png"/><Relationship Id="rId396" Type="http://schemas.openxmlformats.org/officeDocument/2006/relationships/customXml" Target="../ink/ink1870.xml"/><Relationship Id="rId3" Type="http://schemas.openxmlformats.org/officeDocument/2006/relationships/image" Target="../media/image1638.png"/><Relationship Id="rId214" Type="http://schemas.openxmlformats.org/officeDocument/2006/relationships/image" Target="../media/image1737.png"/><Relationship Id="rId235" Type="http://schemas.openxmlformats.org/officeDocument/2006/relationships/customXml" Target="../ink/ink1789.xml"/><Relationship Id="rId256" Type="http://schemas.openxmlformats.org/officeDocument/2006/relationships/image" Target="../media/image1758.png"/><Relationship Id="rId277" Type="http://schemas.openxmlformats.org/officeDocument/2006/relationships/customXml" Target="../ink/ink1810.xml"/><Relationship Id="rId298" Type="http://schemas.openxmlformats.org/officeDocument/2006/relationships/image" Target="../media/image1779.png"/><Relationship Id="rId400" Type="http://schemas.openxmlformats.org/officeDocument/2006/relationships/customXml" Target="../ink/ink1872.xml"/><Relationship Id="rId421" Type="http://schemas.openxmlformats.org/officeDocument/2006/relationships/image" Target="../media/image1839.png"/><Relationship Id="rId442" Type="http://schemas.openxmlformats.org/officeDocument/2006/relationships/customXml" Target="../ink/ink1893.xml"/><Relationship Id="rId116" Type="http://schemas.openxmlformats.org/officeDocument/2006/relationships/image" Target="../media/image1690.png"/><Relationship Id="rId137" Type="http://schemas.openxmlformats.org/officeDocument/2006/relationships/customXml" Target="../ink/ink1740.xml"/><Relationship Id="rId158" Type="http://schemas.openxmlformats.org/officeDocument/2006/relationships/image" Target="../media/image1710.png"/><Relationship Id="rId302" Type="http://schemas.openxmlformats.org/officeDocument/2006/relationships/image" Target="../media/image1781.png"/><Relationship Id="rId323" Type="http://schemas.openxmlformats.org/officeDocument/2006/relationships/customXml" Target="../ink/ink1833.xml"/><Relationship Id="rId344" Type="http://schemas.openxmlformats.org/officeDocument/2006/relationships/image" Target="../media/image1802.png"/><Relationship Id="rId20" Type="http://schemas.openxmlformats.org/officeDocument/2006/relationships/customXml" Target="../ink/ink1681.xml"/><Relationship Id="rId41" Type="http://schemas.openxmlformats.org/officeDocument/2006/relationships/image" Target="../media/image1654.png"/><Relationship Id="rId62" Type="http://schemas.openxmlformats.org/officeDocument/2006/relationships/customXml" Target="../ink/ink1702.xml"/><Relationship Id="rId83" Type="http://schemas.openxmlformats.org/officeDocument/2006/relationships/image" Target="../media/image1675.png"/><Relationship Id="rId179" Type="http://schemas.openxmlformats.org/officeDocument/2006/relationships/customXml" Target="../ink/ink1761.xml"/><Relationship Id="rId365" Type="http://schemas.openxmlformats.org/officeDocument/2006/relationships/customXml" Target="../ink/ink1854.xml"/><Relationship Id="rId386" Type="http://schemas.openxmlformats.org/officeDocument/2006/relationships/customXml" Target="../ink/ink1865.xml"/><Relationship Id="rId190" Type="http://schemas.openxmlformats.org/officeDocument/2006/relationships/image" Target="../media/image1726.png"/><Relationship Id="rId204" Type="http://schemas.openxmlformats.org/officeDocument/2006/relationships/image" Target="../media/image1732.png"/><Relationship Id="rId225" Type="http://schemas.openxmlformats.org/officeDocument/2006/relationships/customXml" Target="../ink/ink1784.xml"/><Relationship Id="rId246" Type="http://schemas.openxmlformats.org/officeDocument/2006/relationships/image" Target="../media/image1753.png"/><Relationship Id="rId267" Type="http://schemas.openxmlformats.org/officeDocument/2006/relationships/customXml" Target="../ink/ink1805.xml"/><Relationship Id="rId288" Type="http://schemas.openxmlformats.org/officeDocument/2006/relationships/image" Target="../media/image1774.png"/><Relationship Id="rId411" Type="http://schemas.openxmlformats.org/officeDocument/2006/relationships/image" Target="../media/image1834.png"/><Relationship Id="rId432" Type="http://schemas.openxmlformats.org/officeDocument/2006/relationships/customXml" Target="../ink/ink1888.xml"/><Relationship Id="rId106" Type="http://schemas.openxmlformats.org/officeDocument/2006/relationships/image" Target="../media/image1685.png"/><Relationship Id="rId127" Type="http://schemas.openxmlformats.org/officeDocument/2006/relationships/customXml" Target="../ink/ink1735.xml"/><Relationship Id="rId313" Type="http://schemas.openxmlformats.org/officeDocument/2006/relationships/customXml" Target="../ink/ink1828.xml"/><Relationship Id="rId10" Type="http://schemas.openxmlformats.org/officeDocument/2006/relationships/customXml" Target="../ink/ink1676.xml"/><Relationship Id="rId31" Type="http://schemas.openxmlformats.org/officeDocument/2006/relationships/image" Target="../media/image1650.png"/><Relationship Id="rId52" Type="http://schemas.openxmlformats.org/officeDocument/2006/relationships/customXml" Target="../ink/ink1697.xml"/><Relationship Id="rId73" Type="http://schemas.openxmlformats.org/officeDocument/2006/relationships/image" Target="../media/image1670.png"/><Relationship Id="rId94" Type="http://schemas.openxmlformats.org/officeDocument/2006/relationships/image" Target="../media/image1679.png"/><Relationship Id="rId148" Type="http://schemas.openxmlformats.org/officeDocument/2006/relationships/image" Target="../media/image1705.png"/><Relationship Id="rId169" Type="http://schemas.openxmlformats.org/officeDocument/2006/relationships/customXml" Target="../ink/ink1756.xml"/><Relationship Id="rId334" Type="http://schemas.openxmlformats.org/officeDocument/2006/relationships/image" Target="../media/image1797.png"/><Relationship Id="rId355" Type="http://schemas.openxmlformats.org/officeDocument/2006/relationships/customXml" Target="../ink/ink1849.xml"/><Relationship Id="rId376" Type="http://schemas.openxmlformats.org/officeDocument/2006/relationships/customXml" Target="../ink/ink1860.xml"/><Relationship Id="rId397" Type="http://schemas.openxmlformats.org/officeDocument/2006/relationships/image" Target="../media/image1827.png"/><Relationship Id="rId4" Type="http://schemas.openxmlformats.org/officeDocument/2006/relationships/customXml" Target="../ink/ink1673.xml"/><Relationship Id="rId180" Type="http://schemas.openxmlformats.org/officeDocument/2006/relationships/image" Target="../media/image1721.png"/><Relationship Id="rId215" Type="http://schemas.openxmlformats.org/officeDocument/2006/relationships/customXml" Target="../ink/ink1779.xml"/><Relationship Id="rId236" Type="http://schemas.openxmlformats.org/officeDocument/2006/relationships/image" Target="../media/image1748.png"/><Relationship Id="rId257" Type="http://schemas.openxmlformats.org/officeDocument/2006/relationships/customXml" Target="../ink/ink1800.xml"/><Relationship Id="rId278" Type="http://schemas.openxmlformats.org/officeDocument/2006/relationships/image" Target="../media/image1769.png"/><Relationship Id="rId401" Type="http://schemas.openxmlformats.org/officeDocument/2006/relationships/image" Target="../media/image1829.png"/><Relationship Id="rId422" Type="http://schemas.openxmlformats.org/officeDocument/2006/relationships/customXml" Target="../ink/ink1883.xml"/><Relationship Id="rId443" Type="http://schemas.openxmlformats.org/officeDocument/2006/relationships/image" Target="../media/image1850.png"/><Relationship Id="rId303" Type="http://schemas.openxmlformats.org/officeDocument/2006/relationships/customXml" Target="../ink/ink1823.xml"/><Relationship Id="rId42" Type="http://schemas.openxmlformats.org/officeDocument/2006/relationships/customXml" Target="../ink/ink1692.xml"/><Relationship Id="rId84" Type="http://schemas.openxmlformats.org/officeDocument/2006/relationships/customXml" Target="../ink/ink1713.xml"/><Relationship Id="rId138" Type="http://schemas.openxmlformats.org/officeDocument/2006/relationships/image" Target="../media/image1700.png"/><Relationship Id="rId345" Type="http://schemas.openxmlformats.org/officeDocument/2006/relationships/customXml" Target="../ink/ink1844.xml"/><Relationship Id="rId387" Type="http://schemas.openxmlformats.org/officeDocument/2006/relationships/image" Target="../media/image1822.png"/><Relationship Id="rId191" Type="http://schemas.openxmlformats.org/officeDocument/2006/relationships/customXml" Target="../ink/ink1767.xml"/><Relationship Id="rId205" Type="http://schemas.openxmlformats.org/officeDocument/2006/relationships/customXml" Target="../ink/ink1774.xml"/><Relationship Id="rId247" Type="http://schemas.openxmlformats.org/officeDocument/2006/relationships/customXml" Target="../ink/ink1795.xml"/><Relationship Id="rId412" Type="http://schemas.openxmlformats.org/officeDocument/2006/relationships/customXml" Target="../ink/ink1878.xml"/><Relationship Id="rId107" Type="http://schemas.openxmlformats.org/officeDocument/2006/relationships/customXml" Target="../ink/ink1725.xml"/><Relationship Id="rId289" Type="http://schemas.openxmlformats.org/officeDocument/2006/relationships/customXml" Target="../ink/ink1816.xml"/><Relationship Id="rId11" Type="http://schemas.openxmlformats.org/officeDocument/2006/relationships/image" Target="../media/image1641.png"/><Relationship Id="rId53" Type="http://schemas.openxmlformats.org/officeDocument/2006/relationships/image" Target="../media/image1660.png"/><Relationship Id="rId149" Type="http://schemas.openxmlformats.org/officeDocument/2006/relationships/customXml" Target="../ink/ink1746.xml"/><Relationship Id="rId314" Type="http://schemas.openxmlformats.org/officeDocument/2006/relationships/image" Target="../media/image1787.png"/><Relationship Id="rId356" Type="http://schemas.openxmlformats.org/officeDocument/2006/relationships/image" Target="../media/image1808.png"/><Relationship Id="rId398" Type="http://schemas.openxmlformats.org/officeDocument/2006/relationships/customXml" Target="../ink/ink1871.xml"/><Relationship Id="rId95" Type="http://schemas.openxmlformats.org/officeDocument/2006/relationships/customXml" Target="../ink/ink1719.xml"/><Relationship Id="rId160" Type="http://schemas.openxmlformats.org/officeDocument/2006/relationships/image" Target="../media/image1711.png"/><Relationship Id="rId216" Type="http://schemas.openxmlformats.org/officeDocument/2006/relationships/image" Target="../media/image1738.png"/><Relationship Id="rId423" Type="http://schemas.openxmlformats.org/officeDocument/2006/relationships/image" Target="../media/image1840.png"/><Relationship Id="rId258" Type="http://schemas.openxmlformats.org/officeDocument/2006/relationships/image" Target="../media/image1759.png"/><Relationship Id="rId22" Type="http://schemas.openxmlformats.org/officeDocument/2006/relationships/customXml" Target="../ink/ink1682.xml"/><Relationship Id="rId64" Type="http://schemas.openxmlformats.org/officeDocument/2006/relationships/customXml" Target="../ink/ink1703.xml"/><Relationship Id="rId118" Type="http://schemas.openxmlformats.org/officeDocument/2006/relationships/image" Target="../media/image1691.png"/><Relationship Id="rId325" Type="http://schemas.openxmlformats.org/officeDocument/2006/relationships/customXml" Target="../ink/ink1834.xml"/><Relationship Id="rId367" Type="http://schemas.openxmlformats.org/officeDocument/2006/relationships/image" Target="../media/image1813.png"/><Relationship Id="rId171" Type="http://schemas.openxmlformats.org/officeDocument/2006/relationships/customXml" Target="../ink/ink1757.xml"/><Relationship Id="rId227" Type="http://schemas.openxmlformats.org/officeDocument/2006/relationships/customXml" Target="../ink/ink1785.xml"/><Relationship Id="rId269" Type="http://schemas.openxmlformats.org/officeDocument/2006/relationships/customXml" Target="../ink/ink1806.xml"/><Relationship Id="rId434" Type="http://schemas.openxmlformats.org/officeDocument/2006/relationships/customXml" Target="../ink/ink1889.xml"/><Relationship Id="rId33" Type="http://schemas.openxmlformats.org/officeDocument/2006/relationships/image" Target="../media/image333.png"/><Relationship Id="rId129" Type="http://schemas.openxmlformats.org/officeDocument/2006/relationships/customXml" Target="../ink/ink1736.xml"/><Relationship Id="rId280" Type="http://schemas.openxmlformats.org/officeDocument/2006/relationships/image" Target="../media/image1770.png"/><Relationship Id="rId336" Type="http://schemas.openxmlformats.org/officeDocument/2006/relationships/image" Target="../media/image1798.png"/></Relationships>
</file>

<file path=ppt/slides/_rels/slide1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911.png"/><Relationship Id="rId299" Type="http://schemas.openxmlformats.org/officeDocument/2006/relationships/image" Target="../media/image2001.png"/><Relationship Id="rId303" Type="http://schemas.openxmlformats.org/officeDocument/2006/relationships/image" Target="../media/image2003.png"/><Relationship Id="rId21" Type="http://schemas.openxmlformats.org/officeDocument/2006/relationships/image" Target="../media/image1863.png"/><Relationship Id="rId42" Type="http://schemas.openxmlformats.org/officeDocument/2006/relationships/customXml" Target="../ink/ink1917.xml"/><Relationship Id="rId63" Type="http://schemas.openxmlformats.org/officeDocument/2006/relationships/image" Target="../media/image1884.png"/><Relationship Id="rId84" Type="http://schemas.openxmlformats.org/officeDocument/2006/relationships/customXml" Target="../ink/ink1938.xml"/><Relationship Id="rId138" Type="http://schemas.openxmlformats.org/officeDocument/2006/relationships/customXml" Target="../ink/ink1965.xml"/><Relationship Id="rId159" Type="http://schemas.openxmlformats.org/officeDocument/2006/relationships/image" Target="../media/image1932.png"/><Relationship Id="rId324" Type="http://schemas.openxmlformats.org/officeDocument/2006/relationships/customXml" Target="../ink/ink2058.xml"/><Relationship Id="rId170" Type="http://schemas.openxmlformats.org/officeDocument/2006/relationships/customXml" Target="../ink/ink1981.xml"/><Relationship Id="rId191" Type="http://schemas.openxmlformats.org/officeDocument/2006/relationships/image" Target="../media/image1948.png"/><Relationship Id="rId205" Type="http://schemas.openxmlformats.org/officeDocument/2006/relationships/image" Target="../media/image1955.png"/><Relationship Id="rId226" Type="http://schemas.openxmlformats.org/officeDocument/2006/relationships/customXml" Target="../ink/ink2009.xml"/><Relationship Id="rId247" Type="http://schemas.openxmlformats.org/officeDocument/2006/relationships/image" Target="../media/image1975.png"/><Relationship Id="rId107" Type="http://schemas.openxmlformats.org/officeDocument/2006/relationships/image" Target="../media/image1906.png"/><Relationship Id="rId268" Type="http://schemas.openxmlformats.org/officeDocument/2006/relationships/customXml" Target="../ink/ink2030.xml"/><Relationship Id="rId289" Type="http://schemas.openxmlformats.org/officeDocument/2006/relationships/image" Target="../media/image1996.png"/><Relationship Id="rId11" Type="http://schemas.openxmlformats.org/officeDocument/2006/relationships/image" Target="../media/image1858.png"/><Relationship Id="rId32" Type="http://schemas.openxmlformats.org/officeDocument/2006/relationships/customXml" Target="../ink/ink1912.xml"/><Relationship Id="rId53" Type="http://schemas.openxmlformats.org/officeDocument/2006/relationships/image" Target="../media/image1879.png"/><Relationship Id="rId74" Type="http://schemas.openxmlformats.org/officeDocument/2006/relationships/customXml" Target="../ink/ink1933.xml"/><Relationship Id="rId128" Type="http://schemas.openxmlformats.org/officeDocument/2006/relationships/customXml" Target="../ink/ink1960.xml"/><Relationship Id="rId149" Type="http://schemas.openxmlformats.org/officeDocument/2006/relationships/image" Target="../media/image1927.png"/><Relationship Id="rId314" Type="http://schemas.openxmlformats.org/officeDocument/2006/relationships/customXml" Target="../ink/ink2053.xml"/><Relationship Id="rId5" Type="http://schemas.openxmlformats.org/officeDocument/2006/relationships/image" Target="../media/image1855.png"/><Relationship Id="rId95" Type="http://schemas.openxmlformats.org/officeDocument/2006/relationships/image" Target="../media/image1900.png"/><Relationship Id="rId160" Type="http://schemas.openxmlformats.org/officeDocument/2006/relationships/customXml" Target="../ink/ink1976.xml"/><Relationship Id="rId181" Type="http://schemas.openxmlformats.org/officeDocument/2006/relationships/image" Target="../media/image1943.png"/><Relationship Id="rId216" Type="http://schemas.openxmlformats.org/officeDocument/2006/relationships/customXml" Target="../ink/ink2004.xml"/><Relationship Id="rId237" Type="http://schemas.openxmlformats.org/officeDocument/2006/relationships/image" Target="../media/image1970.png"/><Relationship Id="rId258" Type="http://schemas.openxmlformats.org/officeDocument/2006/relationships/customXml" Target="../ink/ink2025.xml"/><Relationship Id="rId279" Type="http://schemas.openxmlformats.org/officeDocument/2006/relationships/image" Target="../media/image1991.png"/><Relationship Id="rId22" Type="http://schemas.openxmlformats.org/officeDocument/2006/relationships/customXml" Target="../ink/ink1907.xml"/><Relationship Id="rId43" Type="http://schemas.openxmlformats.org/officeDocument/2006/relationships/image" Target="../media/image1874.png"/><Relationship Id="rId64" Type="http://schemas.openxmlformats.org/officeDocument/2006/relationships/customXml" Target="../ink/ink1928.xml"/><Relationship Id="rId118" Type="http://schemas.openxmlformats.org/officeDocument/2006/relationships/customXml" Target="../ink/ink1955.xml"/><Relationship Id="rId139" Type="http://schemas.openxmlformats.org/officeDocument/2006/relationships/image" Target="../media/image1922.png"/><Relationship Id="rId290" Type="http://schemas.openxmlformats.org/officeDocument/2006/relationships/customXml" Target="../ink/ink2041.xml"/><Relationship Id="rId304" Type="http://schemas.openxmlformats.org/officeDocument/2006/relationships/customXml" Target="../ink/ink2048.xml"/><Relationship Id="rId325" Type="http://schemas.openxmlformats.org/officeDocument/2006/relationships/image" Target="../media/image2014.png"/><Relationship Id="rId85" Type="http://schemas.openxmlformats.org/officeDocument/2006/relationships/image" Target="../media/image1895.png"/><Relationship Id="rId150" Type="http://schemas.openxmlformats.org/officeDocument/2006/relationships/customXml" Target="../ink/ink1971.xml"/><Relationship Id="rId171" Type="http://schemas.openxmlformats.org/officeDocument/2006/relationships/image" Target="../media/image1938.png"/><Relationship Id="rId192" Type="http://schemas.openxmlformats.org/officeDocument/2006/relationships/customXml" Target="../ink/ink1992.xml"/><Relationship Id="rId206" Type="http://schemas.openxmlformats.org/officeDocument/2006/relationships/customXml" Target="../ink/ink1999.xml"/><Relationship Id="rId227" Type="http://schemas.openxmlformats.org/officeDocument/2006/relationships/image" Target="../media/image1965.png"/><Relationship Id="rId248" Type="http://schemas.openxmlformats.org/officeDocument/2006/relationships/customXml" Target="../ink/ink2020.xml"/><Relationship Id="rId269" Type="http://schemas.openxmlformats.org/officeDocument/2006/relationships/image" Target="../media/image1986.png"/><Relationship Id="rId12" Type="http://schemas.openxmlformats.org/officeDocument/2006/relationships/customXml" Target="../ink/ink1902.xml"/><Relationship Id="rId33" Type="http://schemas.openxmlformats.org/officeDocument/2006/relationships/image" Target="../media/image1869.png"/><Relationship Id="rId108" Type="http://schemas.openxmlformats.org/officeDocument/2006/relationships/customXml" Target="../ink/ink1950.xml"/><Relationship Id="rId129" Type="http://schemas.openxmlformats.org/officeDocument/2006/relationships/image" Target="../media/image1917.png"/><Relationship Id="rId280" Type="http://schemas.openxmlformats.org/officeDocument/2006/relationships/customXml" Target="../ink/ink2036.xml"/><Relationship Id="rId315" Type="http://schemas.openxmlformats.org/officeDocument/2006/relationships/image" Target="../media/image2009.png"/><Relationship Id="rId54" Type="http://schemas.openxmlformats.org/officeDocument/2006/relationships/customXml" Target="../ink/ink1923.xml"/><Relationship Id="rId75" Type="http://schemas.openxmlformats.org/officeDocument/2006/relationships/image" Target="../media/image1890.png"/><Relationship Id="rId96" Type="http://schemas.openxmlformats.org/officeDocument/2006/relationships/customXml" Target="../ink/ink1944.xml"/><Relationship Id="rId140" Type="http://schemas.openxmlformats.org/officeDocument/2006/relationships/customXml" Target="../ink/ink1966.xml"/><Relationship Id="rId161" Type="http://schemas.openxmlformats.org/officeDocument/2006/relationships/image" Target="../media/image1933.png"/><Relationship Id="rId182" Type="http://schemas.openxmlformats.org/officeDocument/2006/relationships/customXml" Target="../ink/ink1987.xml"/><Relationship Id="rId217" Type="http://schemas.openxmlformats.org/officeDocument/2006/relationships/image" Target="../media/image1960.png"/><Relationship Id="rId6" Type="http://schemas.openxmlformats.org/officeDocument/2006/relationships/customXml" Target="../ink/ink1899.xml"/><Relationship Id="rId238" Type="http://schemas.openxmlformats.org/officeDocument/2006/relationships/customXml" Target="../ink/ink2015.xml"/><Relationship Id="rId259" Type="http://schemas.openxmlformats.org/officeDocument/2006/relationships/image" Target="../media/image1981.png"/><Relationship Id="rId23" Type="http://schemas.openxmlformats.org/officeDocument/2006/relationships/image" Target="../media/image1864.png"/><Relationship Id="rId119" Type="http://schemas.openxmlformats.org/officeDocument/2006/relationships/image" Target="../media/image1912.png"/><Relationship Id="rId270" Type="http://schemas.openxmlformats.org/officeDocument/2006/relationships/customXml" Target="../ink/ink2031.xml"/><Relationship Id="rId291" Type="http://schemas.openxmlformats.org/officeDocument/2006/relationships/image" Target="../media/image1997.png"/><Relationship Id="rId305" Type="http://schemas.openxmlformats.org/officeDocument/2006/relationships/image" Target="../media/image2004.png"/><Relationship Id="rId326" Type="http://schemas.openxmlformats.org/officeDocument/2006/relationships/customXml" Target="../ink/ink2059.xml"/><Relationship Id="rId44" Type="http://schemas.openxmlformats.org/officeDocument/2006/relationships/customXml" Target="../ink/ink1918.xml"/><Relationship Id="rId65" Type="http://schemas.openxmlformats.org/officeDocument/2006/relationships/image" Target="../media/image1885.png"/><Relationship Id="rId86" Type="http://schemas.openxmlformats.org/officeDocument/2006/relationships/customXml" Target="../ink/ink1939.xml"/><Relationship Id="rId130" Type="http://schemas.openxmlformats.org/officeDocument/2006/relationships/customXml" Target="../ink/ink1961.xml"/><Relationship Id="rId151" Type="http://schemas.openxmlformats.org/officeDocument/2006/relationships/image" Target="../media/image1928.png"/><Relationship Id="rId172" Type="http://schemas.openxmlformats.org/officeDocument/2006/relationships/customXml" Target="../ink/ink1982.xml"/><Relationship Id="rId193" Type="http://schemas.openxmlformats.org/officeDocument/2006/relationships/image" Target="../media/image1949.png"/><Relationship Id="rId207" Type="http://schemas.openxmlformats.org/officeDocument/2006/relationships/image" Target="../media/image1956.png"/><Relationship Id="rId228" Type="http://schemas.openxmlformats.org/officeDocument/2006/relationships/customXml" Target="../ink/ink2010.xml"/><Relationship Id="rId249" Type="http://schemas.openxmlformats.org/officeDocument/2006/relationships/image" Target="../media/image1976.png"/><Relationship Id="rId13" Type="http://schemas.openxmlformats.org/officeDocument/2006/relationships/image" Target="../media/image1859.png"/><Relationship Id="rId109" Type="http://schemas.openxmlformats.org/officeDocument/2006/relationships/image" Target="../media/image1907.png"/><Relationship Id="rId260" Type="http://schemas.openxmlformats.org/officeDocument/2006/relationships/customXml" Target="../ink/ink2026.xml"/><Relationship Id="rId281" Type="http://schemas.openxmlformats.org/officeDocument/2006/relationships/image" Target="../media/image1992.png"/><Relationship Id="rId316" Type="http://schemas.openxmlformats.org/officeDocument/2006/relationships/customXml" Target="../ink/ink2054.xml"/><Relationship Id="rId34" Type="http://schemas.openxmlformats.org/officeDocument/2006/relationships/customXml" Target="../ink/ink1913.xml"/><Relationship Id="rId55" Type="http://schemas.openxmlformats.org/officeDocument/2006/relationships/image" Target="../media/image1880.png"/><Relationship Id="rId76" Type="http://schemas.openxmlformats.org/officeDocument/2006/relationships/customXml" Target="../ink/ink1934.xml"/><Relationship Id="rId97" Type="http://schemas.openxmlformats.org/officeDocument/2006/relationships/image" Target="../media/image1901.png"/><Relationship Id="rId120" Type="http://schemas.openxmlformats.org/officeDocument/2006/relationships/customXml" Target="../ink/ink1956.xml"/><Relationship Id="rId141" Type="http://schemas.openxmlformats.org/officeDocument/2006/relationships/image" Target="../media/image1923.png"/><Relationship Id="rId7" Type="http://schemas.openxmlformats.org/officeDocument/2006/relationships/image" Target="../media/image1856.png"/><Relationship Id="rId162" Type="http://schemas.openxmlformats.org/officeDocument/2006/relationships/customXml" Target="../ink/ink1977.xml"/><Relationship Id="rId183" Type="http://schemas.openxmlformats.org/officeDocument/2006/relationships/image" Target="../media/image1944.png"/><Relationship Id="rId218" Type="http://schemas.openxmlformats.org/officeDocument/2006/relationships/customXml" Target="../ink/ink2005.xml"/><Relationship Id="rId239" Type="http://schemas.openxmlformats.org/officeDocument/2006/relationships/image" Target="../media/image1971.png"/><Relationship Id="rId250" Type="http://schemas.openxmlformats.org/officeDocument/2006/relationships/customXml" Target="../ink/ink2021.xml"/><Relationship Id="rId271" Type="http://schemas.openxmlformats.org/officeDocument/2006/relationships/image" Target="../media/image1987.png"/><Relationship Id="rId292" Type="http://schemas.openxmlformats.org/officeDocument/2006/relationships/customXml" Target="../ink/ink2042.xml"/><Relationship Id="rId306" Type="http://schemas.openxmlformats.org/officeDocument/2006/relationships/customXml" Target="../ink/ink2049.xml"/><Relationship Id="rId24" Type="http://schemas.openxmlformats.org/officeDocument/2006/relationships/customXml" Target="../ink/ink1908.xml"/><Relationship Id="rId45" Type="http://schemas.openxmlformats.org/officeDocument/2006/relationships/image" Target="../media/image1875.png"/><Relationship Id="rId66" Type="http://schemas.openxmlformats.org/officeDocument/2006/relationships/customXml" Target="../ink/ink1929.xml"/><Relationship Id="rId87" Type="http://schemas.openxmlformats.org/officeDocument/2006/relationships/image" Target="../media/image1896.png"/><Relationship Id="rId110" Type="http://schemas.openxmlformats.org/officeDocument/2006/relationships/customXml" Target="../ink/ink1951.xml"/><Relationship Id="rId131" Type="http://schemas.openxmlformats.org/officeDocument/2006/relationships/image" Target="../media/image1918.png"/><Relationship Id="rId327" Type="http://schemas.openxmlformats.org/officeDocument/2006/relationships/image" Target="../media/image2015.png"/><Relationship Id="rId152" Type="http://schemas.openxmlformats.org/officeDocument/2006/relationships/customXml" Target="../ink/ink1972.xml"/><Relationship Id="rId173" Type="http://schemas.openxmlformats.org/officeDocument/2006/relationships/image" Target="../media/image1939.png"/><Relationship Id="rId194" Type="http://schemas.openxmlformats.org/officeDocument/2006/relationships/customXml" Target="../ink/ink1993.xml"/><Relationship Id="rId208" Type="http://schemas.openxmlformats.org/officeDocument/2006/relationships/customXml" Target="../ink/ink2000.xml"/><Relationship Id="rId229" Type="http://schemas.openxmlformats.org/officeDocument/2006/relationships/image" Target="../media/image1966.png"/><Relationship Id="rId240" Type="http://schemas.openxmlformats.org/officeDocument/2006/relationships/customXml" Target="../ink/ink2016.xml"/><Relationship Id="rId261" Type="http://schemas.openxmlformats.org/officeDocument/2006/relationships/image" Target="../media/image1982.png"/><Relationship Id="rId14" Type="http://schemas.openxmlformats.org/officeDocument/2006/relationships/customXml" Target="../ink/ink1903.xml"/><Relationship Id="rId30" Type="http://schemas.openxmlformats.org/officeDocument/2006/relationships/customXml" Target="../ink/ink1911.xml"/><Relationship Id="rId35" Type="http://schemas.openxmlformats.org/officeDocument/2006/relationships/image" Target="../media/image1870.png"/><Relationship Id="rId56" Type="http://schemas.openxmlformats.org/officeDocument/2006/relationships/customXml" Target="../ink/ink1924.xml"/><Relationship Id="rId77" Type="http://schemas.openxmlformats.org/officeDocument/2006/relationships/image" Target="../media/image1891.png"/><Relationship Id="rId100" Type="http://schemas.openxmlformats.org/officeDocument/2006/relationships/customXml" Target="../ink/ink1946.xml"/><Relationship Id="rId105" Type="http://schemas.openxmlformats.org/officeDocument/2006/relationships/image" Target="../media/image1905.png"/><Relationship Id="rId126" Type="http://schemas.openxmlformats.org/officeDocument/2006/relationships/customXml" Target="../ink/ink1959.xml"/><Relationship Id="rId147" Type="http://schemas.openxmlformats.org/officeDocument/2006/relationships/image" Target="../media/image1926.png"/><Relationship Id="rId168" Type="http://schemas.openxmlformats.org/officeDocument/2006/relationships/customXml" Target="../ink/ink1980.xml"/><Relationship Id="rId282" Type="http://schemas.openxmlformats.org/officeDocument/2006/relationships/customXml" Target="../ink/ink2037.xml"/><Relationship Id="rId312" Type="http://schemas.openxmlformats.org/officeDocument/2006/relationships/customXml" Target="../ink/ink2052.xml"/><Relationship Id="rId317" Type="http://schemas.openxmlformats.org/officeDocument/2006/relationships/image" Target="../media/image2010.png"/><Relationship Id="rId8" Type="http://schemas.openxmlformats.org/officeDocument/2006/relationships/customXml" Target="../ink/ink1900.xml"/><Relationship Id="rId51" Type="http://schemas.openxmlformats.org/officeDocument/2006/relationships/image" Target="../media/image1878.png"/><Relationship Id="rId72" Type="http://schemas.openxmlformats.org/officeDocument/2006/relationships/customXml" Target="../ink/ink1932.xml"/><Relationship Id="rId93" Type="http://schemas.openxmlformats.org/officeDocument/2006/relationships/image" Target="../media/image1899.png"/><Relationship Id="rId98" Type="http://schemas.openxmlformats.org/officeDocument/2006/relationships/customXml" Target="../ink/ink1945.xml"/><Relationship Id="rId121" Type="http://schemas.openxmlformats.org/officeDocument/2006/relationships/image" Target="../media/image1913.png"/><Relationship Id="rId142" Type="http://schemas.openxmlformats.org/officeDocument/2006/relationships/customXml" Target="../ink/ink1967.xml"/><Relationship Id="rId163" Type="http://schemas.openxmlformats.org/officeDocument/2006/relationships/image" Target="../media/image1934.png"/><Relationship Id="rId184" Type="http://schemas.openxmlformats.org/officeDocument/2006/relationships/customXml" Target="../ink/ink1988.xml"/><Relationship Id="rId189" Type="http://schemas.openxmlformats.org/officeDocument/2006/relationships/image" Target="../media/image1947.png"/><Relationship Id="rId219" Type="http://schemas.openxmlformats.org/officeDocument/2006/relationships/image" Target="../media/image1961.png"/><Relationship Id="rId3" Type="http://schemas.openxmlformats.org/officeDocument/2006/relationships/image" Target="../media/image1854.png"/><Relationship Id="rId214" Type="http://schemas.openxmlformats.org/officeDocument/2006/relationships/customXml" Target="../ink/ink2003.xml"/><Relationship Id="rId230" Type="http://schemas.openxmlformats.org/officeDocument/2006/relationships/customXml" Target="../ink/ink2011.xml"/><Relationship Id="rId235" Type="http://schemas.openxmlformats.org/officeDocument/2006/relationships/image" Target="../media/image1969.png"/><Relationship Id="rId251" Type="http://schemas.openxmlformats.org/officeDocument/2006/relationships/image" Target="../media/image1977.png"/><Relationship Id="rId256" Type="http://schemas.openxmlformats.org/officeDocument/2006/relationships/customXml" Target="../ink/ink2024.xml"/><Relationship Id="rId277" Type="http://schemas.openxmlformats.org/officeDocument/2006/relationships/image" Target="../media/image1990.png"/><Relationship Id="rId298" Type="http://schemas.openxmlformats.org/officeDocument/2006/relationships/customXml" Target="../ink/ink2045.xml"/><Relationship Id="rId25" Type="http://schemas.openxmlformats.org/officeDocument/2006/relationships/image" Target="../media/image1865.png"/><Relationship Id="rId46" Type="http://schemas.openxmlformats.org/officeDocument/2006/relationships/customXml" Target="../ink/ink1919.xml"/><Relationship Id="rId67" Type="http://schemas.openxmlformats.org/officeDocument/2006/relationships/image" Target="../media/image1886.png"/><Relationship Id="rId116" Type="http://schemas.openxmlformats.org/officeDocument/2006/relationships/customXml" Target="../ink/ink1954.xml"/><Relationship Id="rId137" Type="http://schemas.openxmlformats.org/officeDocument/2006/relationships/image" Target="../media/image1921.png"/><Relationship Id="rId158" Type="http://schemas.openxmlformats.org/officeDocument/2006/relationships/customXml" Target="../ink/ink1975.xml"/><Relationship Id="rId272" Type="http://schemas.openxmlformats.org/officeDocument/2006/relationships/customXml" Target="../ink/ink2032.xml"/><Relationship Id="rId293" Type="http://schemas.openxmlformats.org/officeDocument/2006/relationships/image" Target="../media/image1998.png"/><Relationship Id="rId302" Type="http://schemas.openxmlformats.org/officeDocument/2006/relationships/customXml" Target="../ink/ink2047.xml"/><Relationship Id="rId307" Type="http://schemas.openxmlformats.org/officeDocument/2006/relationships/image" Target="../media/image2005.png"/><Relationship Id="rId323" Type="http://schemas.openxmlformats.org/officeDocument/2006/relationships/image" Target="../media/image2013.png"/><Relationship Id="rId328" Type="http://schemas.openxmlformats.org/officeDocument/2006/relationships/customXml" Target="../ink/ink2060.xml"/><Relationship Id="rId20" Type="http://schemas.openxmlformats.org/officeDocument/2006/relationships/customXml" Target="../ink/ink1906.xml"/><Relationship Id="rId41" Type="http://schemas.openxmlformats.org/officeDocument/2006/relationships/image" Target="../media/image1873.png"/><Relationship Id="rId62" Type="http://schemas.openxmlformats.org/officeDocument/2006/relationships/customXml" Target="../ink/ink1927.xml"/><Relationship Id="rId83" Type="http://schemas.openxmlformats.org/officeDocument/2006/relationships/image" Target="../media/image1894.png"/><Relationship Id="rId88" Type="http://schemas.openxmlformats.org/officeDocument/2006/relationships/customXml" Target="../ink/ink1940.xml"/><Relationship Id="rId111" Type="http://schemas.openxmlformats.org/officeDocument/2006/relationships/image" Target="../media/image1908.png"/><Relationship Id="rId132" Type="http://schemas.openxmlformats.org/officeDocument/2006/relationships/customXml" Target="../ink/ink1962.xml"/><Relationship Id="rId153" Type="http://schemas.openxmlformats.org/officeDocument/2006/relationships/image" Target="../media/image1929.png"/><Relationship Id="rId174" Type="http://schemas.openxmlformats.org/officeDocument/2006/relationships/customXml" Target="../ink/ink1983.xml"/><Relationship Id="rId179" Type="http://schemas.openxmlformats.org/officeDocument/2006/relationships/image" Target="../media/image1942.png"/><Relationship Id="rId195" Type="http://schemas.openxmlformats.org/officeDocument/2006/relationships/image" Target="../media/image1950.png"/><Relationship Id="rId209" Type="http://schemas.openxmlformats.org/officeDocument/2006/relationships/image" Target="../media/image1957.png"/><Relationship Id="rId190" Type="http://schemas.openxmlformats.org/officeDocument/2006/relationships/customXml" Target="../ink/ink1991.xml"/><Relationship Id="rId204" Type="http://schemas.openxmlformats.org/officeDocument/2006/relationships/customXml" Target="../ink/ink1998.xml"/><Relationship Id="rId220" Type="http://schemas.openxmlformats.org/officeDocument/2006/relationships/customXml" Target="../ink/ink2006.xml"/><Relationship Id="rId225" Type="http://schemas.openxmlformats.org/officeDocument/2006/relationships/image" Target="../media/image1964.png"/><Relationship Id="rId241" Type="http://schemas.openxmlformats.org/officeDocument/2006/relationships/image" Target="../media/image1972.png"/><Relationship Id="rId246" Type="http://schemas.openxmlformats.org/officeDocument/2006/relationships/customXml" Target="../ink/ink2019.xml"/><Relationship Id="rId267" Type="http://schemas.openxmlformats.org/officeDocument/2006/relationships/image" Target="../media/image1985.png"/><Relationship Id="rId288" Type="http://schemas.openxmlformats.org/officeDocument/2006/relationships/customXml" Target="../ink/ink2040.xml"/><Relationship Id="rId15" Type="http://schemas.openxmlformats.org/officeDocument/2006/relationships/image" Target="../media/image1860.png"/><Relationship Id="rId36" Type="http://schemas.openxmlformats.org/officeDocument/2006/relationships/customXml" Target="../ink/ink1914.xml"/><Relationship Id="rId57" Type="http://schemas.openxmlformats.org/officeDocument/2006/relationships/image" Target="../media/image1881.png"/><Relationship Id="rId106" Type="http://schemas.openxmlformats.org/officeDocument/2006/relationships/customXml" Target="../ink/ink1949.xml"/><Relationship Id="rId127" Type="http://schemas.openxmlformats.org/officeDocument/2006/relationships/image" Target="../media/image1916.png"/><Relationship Id="rId262" Type="http://schemas.openxmlformats.org/officeDocument/2006/relationships/customXml" Target="../ink/ink2027.xml"/><Relationship Id="rId283" Type="http://schemas.openxmlformats.org/officeDocument/2006/relationships/image" Target="../media/image1993.png"/><Relationship Id="rId313" Type="http://schemas.openxmlformats.org/officeDocument/2006/relationships/image" Target="../media/image2008.png"/><Relationship Id="rId318" Type="http://schemas.openxmlformats.org/officeDocument/2006/relationships/customXml" Target="../ink/ink2055.xml"/><Relationship Id="rId10" Type="http://schemas.openxmlformats.org/officeDocument/2006/relationships/customXml" Target="../ink/ink1901.xml"/><Relationship Id="rId31" Type="http://schemas.openxmlformats.org/officeDocument/2006/relationships/image" Target="../media/image1868.png"/><Relationship Id="rId52" Type="http://schemas.openxmlformats.org/officeDocument/2006/relationships/customXml" Target="../ink/ink1922.xml"/><Relationship Id="rId73" Type="http://schemas.openxmlformats.org/officeDocument/2006/relationships/image" Target="../media/image1889.png"/><Relationship Id="rId78" Type="http://schemas.openxmlformats.org/officeDocument/2006/relationships/customXml" Target="../ink/ink1935.xml"/><Relationship Id="rId94" Type="http://schemas.openxmlformats.org/officeDocument/2006/relationships/customXml" Target="../ink/ink1943.xml"/><Relationship Id="rId99" Type="http://schemas.openxmlformats.org/officeDocument/2006/relationships/image" Target="../media/image1902.png"/><Relationship Id="rId101" Type="http://schemas.openxmlformats.org/officeDocument/2006/relationships/image" Target="../media/image1903.png"/><Relationship Id="rId122" Type="http://schemas.openxmlformats.org/officeDocument/2006/relationships/customXml" Target="../ink/ink1957.xml"/><Relationship Id="rId143" Type="http://schemas.openxmlformats.org/officeDocument/2006/relationships/image" Target="../media/image1924.png"/><Relationship Id="rId148" Type="http://schemas.openxmlformats.org/officeDocument/2006/relationships/customXml" Target="../ink/ink1970.xml"/><Relationship Id="rId164" Type="http://schemas.openxmlformats.org/officeDocument/2006/relationships/customXml" Target="../ink/ink1978.xml"/><Relationship Id="rId169" Type="http://schemas.openxmlformats.org/officeDocument/2006/relationships/image" Target="../media/image1937.png"/><Relationship Id="rId185" Type="http://schemas.openxmlformats.org/officeDocument/2006/relationships/image" Target="../media/image1945.png"/><Relationship Id="rId4" Type="http://schemas.openxmlformats.org/officeDocument/2006/relationships/customXml" Target="../ink/ink1898.xml"/><Relationship Id="rId9" Type="http://schemas.openxmlformats.org/officeDocument/2006/relationships/image" Target="../media/image1857.png"/><Relationship Id="rId180" Type="http://schemas.openxmlformats.org/officeDocument/2006/relationships/customXml" Target="../ink/ink1986.xml"/><Relationship Id="rId210" Type="http://schemas.openxmlformats.org/officeDocument/2006/relationships/customXml" Target="../ink/ink2001.xml"/><Relationship Id="rId215" Type="http://schemas.openxmlformats.org/officeDocument/2006/relationships/image" Target="../media/image1959.png"/><Relationship Id="rId236" Type="http://schemas.openxmlformats.org/officeDocument/2006/relationships/customXml" Target="../ink/ink2014.xml"/><Relationship Id="rId257" Type="http://schemas.openxmlformats.org/officeDocument/2006/relationships/image" Target="../media/image1980.png"/><Relationship Id="rId278" Type="http://schemas.openxmlformats.org/officeDocument/2006/relationships/customXml" Target="../ink/ink2035.xml"/><Relationship Id="rId26" Type="http://schemas.openxmlformats.org/officeDocument/2006/relationships/customXml" Target="../ink/ink1909.xml"/><Relationship Id="rId231" Type="http://schemas.openxmlformats.org/officeDocument/2006/relationships/image" Target="../media/image1967.png"/><Relationship Id="rId252" Type="http://schemas.openxmlformats.org/officeDocument/2006/relationships/customXml" Target="../ink/ink2022.xml"/><Relationship Id="rId273" Type="http://schemas.openxmlformats.org/officeDocument/2006/relationships/image" Target="../media/image1988.png"/><Relationship Id="rId294" Type="http://schemas.openxmlformats.org/officeDocument/2006/relationships/customXml" Target="../ink/ink2043.xml"/><Relationship Id="rId308" Type="http://schemas.openxmlformats.org/officeDocument/2006/relationships/customXml" Target="../ink/ink2050.xml"/><Relationship Id="rId329" Type="http://schemas.openxmlformats.org/officeDocument/2006/relationships/image" Target="../media/image2016.png"/><Relationship Id="rId47" Type="http://schemas.openxmlformats.org/officeDocument/2006/relationships/image" Target="../media/image1876.png"/><Relationship Id="rId68" Type="http://schemas.openxmlformats.org/officeDocument/2006/relationships/customXml" Target="../ink/ink1930.xml"/><Relationship Id="rId89" Type="http://schemas.openxmlformats.org/officeDocument/2006/relationships/image" Target="../media/image1897.png"/><Relationship Id="rId112" Type="http://schemas.openxmlformats.org/officeDocument/2006/relationships/customXml" Target="../ink/ink1952.xml"/><Relationship Id="rId133" Type="http://schemas.openxmlformats.org/officeDocument/2006/relationships/image" Target="../media/image1919.png"/><Relationship Id="rId154" Type="http://schemas.openxmlformats.org/officeDocument/2006/relationships/customXml" Target="../ink/ink1973.xml"/><Relationship Id="rId175" Type="http://schemas.openxmlformats.org/officeDocument/2006/relationships/image" Target="../media/image1940.png"/><Relationship Id="rId196" Type="http://schemas.openxmlformats.org/officeDocument/2006/relationships/customXml" Target="../ink/ink1994.xml"/><Relationship Id="rId200" Type="http://schemas.openxmlformats.org/officeDocument/2006/relationships/customXml" Target="../ink/ink1996.xml"/><Relationship Id="rId16" Type="http://schemas.openxmlformats.org/officeDocument/2006/relationships/customXml" Target="../ink/ink1904.xml"/><Relationship Id="rId221" Type="http://schemas.openxmlformats.org/officeDocument/2006/relationships/image" Target="../media/image1962.png"/><Relationship Id="rId242" Type="http://schemas.openxmlformats.org/officeDocument/2006/relationships/customXml" Target="../ink/ink2017.xml"/><Relationship Id="rId263" Type="http://schemas.openxmlformats.org/officeDocument/2006/relationships/image" Target="../media/image1983.png"/><Relationship Id="rId284" Type="http://schemas.openxmlformats.org/officeDocument/2006/relationships/customXml" Target="../ink/ink2038.xml"/><Relationship Id="rId319" Type="http://schemas.openxmlformats.org/officeDocument/2006/relationships/image" Target="../media/image2011.png"/><Relationship Id="rId37" Type="http://schemas.openxmlformats.org/officeDocument/2006/relationships/image" Target="../media/image1871.png"/><Relationship Id="rId58" Type="http://schemas.openxmlformats.org/officeDocument/2006/relationships/customXml" Target="../ink/ink1925.xml"/><Relationship Id="rId79" Type="http://schemas.openxmlformats.org/officeDocument/2006/relationships/image" Target="../media/image1892.png"/><Relationship Id="rId102" Type="http://schemas.openxmlformats.org/officeDocument/2006/relationships/customXml" Target="../ink/ink1947.xml"/><Relationship Id="rId123" Type="http://schemas.openxmlformats.org/officeDocument/2006/relationships/image" Target="../media/image1914.png"/><Relationship Id="rId144" Type="http://schemas.openxmlformats.org/officeDocument/2006/relationships/customXml" Target="../ink/ink1968.xml"/><Relationship Id="rId90" Type="http://schemas.openxmlformats.org/officeDocument/2006/relationships/customXml" Target="../ink/ink1941.xml"/><Relationship Id="rId165" Type="http://schemas.openxmlformats.org/officeDocument/2006/relationships/image" Target="../media/image1935.png"/><Relationship Id="rId186" Type="http://schemas.openxmlformats.org/officeDocument/2006/relationships/customXml" Target="../ink/ink1989.xml"/><Relationship Id="rId211" Type="http://schemas.openxmlformats.org/officeDocument/2006/relationships/image" Target="../media/image994.png"/><Relationship Id="rId232" Type="http://schemas.openxmlformats.org/officeDocument/2006/relationships/customXml" Target="../ink/ink2012.xml"/><Relationship Id="rId253" Type="http://schemas.openxmlformats.org/officeDocument/2006/relationships/image" Target="../media/image1978.png"/><Relationship Id="rId274" Type="http://schemas.openxmlformats.org/officeDocument/2006/relationships/customXml" Target="../ink/ink2033.xml"/><Relationship Id="rId295" Type="http://schemas.openxmlformats.org/officeDocument/2006/relationships/image" Target="../media/image1999.png"/><Relationship Id="rId309" Type="http://schemas.openxmlformats.org/officeDocument/2006/relationships/image" Target="../media/image2006.png"/><Relationship Id="rId27" Type="http://schemas.openxmlformats.org/officeDocument/2006/relationships/image" Target="../media/image1866.png"/><Relationship Id="rId48" Type="http://schemas.openxmlformats.org/officeDocument/2006/relationships/customXml" Target="../ink/ink1920.xml"/><Relationship Id="rId69" Type="http://schemas.openxmlformats.org/officeDocument/2006/relationships/image" Target="../media/image1887.png"/><Relationship Id="rId113" Type="http://schemas.openxmlformats.org/officeDocument/2006/relationships/image" Target="../media/image1909.png"/><Relationship Id="rId134" Type="http://schemas.openxmlformats.org/officeDocument/2006/relationships/customXml" Target="../ink/ink1963.xml"/><Relationship Id="rId320" Type="http://schemas.openxmlformats.org/officeDocument/2006/relationships/customXml" Target="../ink/ink2056.xml"/><Relationship Id="rId80" Type="http://schemas.openxmlformats.org/officeDocument/2006/relationships/customXml" Target="../ink/ink1936.xml"/><Relationship Id="rId155" Type="http://schemas.openxmlformats.org/officeDocument/2006/relationships/image" Target="../media/image1930.png"/><Relationship Id="rId176" Type="http://schemas.openxmlformats.org/officeDocument/2006/relationships/customXml" Target="../ink/ink1984.xml"/><Relationship Id="rId197" Type="http://schemas.openxmlformats.org/officeDocument/2006/relationships/image" Target="../media/image1951.png"/><Relationship Id="rId201" Type="http://schemas.openxmlformats.org/officeDocument/2006/relationships/image" Target="../media/image1953.png"/><Relationship Id="rId222" Type="http://schemas.openxmlformats.org/officeDocument/2006/relationships/customXml" Target="../ink/ink2007.xml"/><Relationship Id="rId243" Type="http://schemas.openxmlformats.org/officeDocument/2006/relationships/image" Target="../media/image1973.png"/><Relationship Id="rId264" Type="http://schemas.openxmlformats.org/officeDocument/2006/relationships/customXml" Target="../ink/ink2028.xml"/><Relationship Id="rId285" Type="http://schemas.openxmlformats.org/officeDocument/2006/relationships/image" Target="../media/image1994.png"/><Relationship Id="rId17" Type="http://schemas.openxmlformats.org/officeDocument/2006/relationships/image" Target="../media/image1861.png"/><Relationship Id="rId38" Type="http://schemas.openxmlformats.org/officeDocument/2006/relationships/customXml" Target="../ink/ink1915.xml"/><Relationship Id="rId59" Type="http://schemas.openxmlformats.org/officeDocument/2006/relationships/image" Target="../media/image1882.png"/><Relationship Id="rId103" Type="http://schemas.openxmlformats.org/officeDocument/2006/relationships/image" Target="../media/image1904.png"/><Relationship Id="rId124" Type="http://schemas.openxmlformats.org/officeDocument/2006/relationships/customXml" Target="../ink/ink1958.xml"/><Relationship Id="rId310" Type="http://schemas.openxmlformats.org/officeDocument/2006/relationships/customXml" Target="../ink/ink2051.xml"/><Relationship Id="rId70" Type="http://schemas.openxmlformats.org/officeDocument/2006/relationships/customXml" Target="../ink/ink1931.xml"/><Relationship Id="rId91" Type="http://schemas.openxmlformats.org/officeDocument/2006/relationships/image" Target="../media/image1898.png"/><Relationship Id="rId145" Type="http://schemas.openxmlformats.org/officeDocument/2006/relationships/image" Target="../media/image1925.png"/><Relationship Id="rId166" Type="http://schemas.openxmlformats.org/officeDocument/2006/relationships/customXml" Target="../ink/ink1979.xml"/><Relationship Id="rId187" Type="http://schemas.openxmlformats.org/officeDocument/2006/relationships/image" Target="../media/image1946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2002.xml"/><Relationship Id="rId233" Type="http://schemas.openxmlformats.org/officeDocument/2006/relationships/image" Target="../media/image1968.png"/><Relationship Id="rId254" Type="http://schemas.openxmlformats.org/officeDocument/2006/relationships/customXml" Target="../ink/ink2023.xml"/><Relationship Id="rId28" Type="http://schemas.openxmlformats.org/officeDocument/2006/relationships/customXml" Target="../ink/ink1910.xml"/><Relationship Id="rId49" Type="http://schemas.openxmlformats.org/officeDocument/2006/relationships/image" Target="../media/image1877.png"/><Relationship Id="rId114" Type="http://schemas.openxmlformats.org/officeDocument/2006/relationships/customXml" Target="../ink/ink1953.xml"/><Relationship Id="rId275" Type="http://schemas.openxmlformats.org/officeDocument/2006/relationships/image" Target="../media/image1989.png"/><Relationship Id="rId296" Type="http://schemas.openxmlformats.org/officeDocument/2006/relationships/customXml" Target="../ink/ink2044.xml"/><Relationship Id="rId300" Type="http://schemas.openxmlformats.org/officeDocument/2006/relationships/customXml" Target="../ink/ink2046.xml"/><Relationship Id="rId60" Type="http://schemas.openxmlformats.org/officeDocument/2006/relationships/customXml" Target="../ink/ink1926.xml"/><Relationship Id="rId81" Type="http://schemas.openxmlformats.org/officeDocument/2006/relationships/image" Target="../media/image1893.png"/><Relationship Id="rId135" Type="http://schemas.openxmlformats.org/officeDocument/2006/relationships/image" Target="../media/image1920.png"/><Relationship Id="rId156" Type="http://schemas.openxmlformats.org/officeDocument/2006/relationships/customXml" Target="../ink/ink1974.xml"/><Relationship Id="rId177" Type="http://schemas.openxmlformats.org/officeDocument/2006/relationships/image" Target="../media/image1941.png"/><Relationship Id="rId198" Type="http://schemas.openxmlformats.org/officeDocument/2006/relationships/customXml" Target="../ink/ink1995.xml"/><Relationship Id="rId321" Type="http://schemas.openxmlformats.org/officeDocument/2006/relationships/image" Target="../media/image2012.png"/><Relationship Id="rId202" Type="http://schemas.openxmlformats.org/officeDocument/2006/relationships/customXml" Target="../ink/ink1997.xml"/><Relationship Id="rId223" Type="http://schemas.openxmlformats.org/officeDocument/2006/relationships/image" Target="../media/image1963.png"/><Relationship Id="rId244" Type="http://schemas.openxmlformats.org/officeDocument/2006/relationships/customXml" Target="../ink/ink2018.xml"/><Relationship Id="rId18" Type="http://schemas.openxmlformats.org/officeDocument/2006/relationships/customXml" Target="../ink/ink1905.xml"/><Relationship Id="rId39" Type="http://schemas.openxmlformats.org/officeDocument/2006/relationships/image" Target="../media/image1872.png"/><Relationship Id="rId265" Type="http://schemas.openxmlformats.org/officeDocument/2006/relationships/image" Target="../media/image1984.png"/><Relationship Id="rId286" Type="http://schemas.openxmlformats.org/officeDocument/2006/relationships/customXml" Target="../ink/ink2039.xml"/><Relationship Id="rId50" Type="http://schemas.openxmlformats.org/officeDocument/2006/relationships/customXml" Target="../ink/ink1921.xml"/><Relationship Id="rId104" Type="http://schemas.openxmlformats.org/officeDocument/2006/relationships/customXml" Target="../ink/ink1948.xml"/><Relationship Id="rId125" Type="http://schemas.openxmlformats.org/officeDocument/2006/relationships/image" Target="../media/image1915.png"/><Relationship Id="rId146" Type="http://schemas.openxmlformats.org/officeDocument/2006/relationships/customXml" Target="../ink/ink1969.xml"/><Relationship Id="rId167" Type="http://schemas.openxmlformats.org/officeDocument/2006/relationships/image" Target="../media/image1936.png"/><Relationship Id="rId188" Type="http://schemas.openxmlformats.org/officeDocument/2006/relationships/customXml" Target="../ink/ink1990.xml"/><Relationship Id="rId311" Type="http://schemas.openxmlformats.org/officeDocument/2006/relationships/image" Target="../media/image2007.png"/><Relationship Id="rId71" Type="http://schemas.openxmlformats.org/officeDocument/2006/relationships/image" Target="../media/image1888.png"/><Relationship Id="rId92" Type="http://schemas.openxmlformats.org/officeDocument/2006/relationships/customXml" Target="../ink/ink1942.xml"/><Relationship Id="rId213" Type="http://schemas.openxmlformats.org/officeDocument/2006/relationships/image" Target="../media/image1958.png"/><Relationship Id="rId234" Type="http://schemas.openxmlformats.org/officeDocument/2006/relationships/customXml" Target="../ink/ink2013.xml"/><Relationship Id="rId2" Type="http://schemas.openxmlformats.org/officeDocument/2006/relationships/customXml" Target="../ink/ink1897.xml"/><Relationship Id="rId29" Type="http://schemas.openxmlformats.org/officeDocument/2006/relationships/image" Target="../media/image1867.png"/><Relationship Id="rId255" Type="http://schemas.openxmlformats.org/officeDocument/2006/relationships/image" Target="../media/image1979.png"/><Relationship Id="rId276" Type="http://schemas.openxmlformats.org/officeDocument/2006/relationships/customXml" Target="../ink/ink2034.xml"/><Relationship Id="rId297" Type="http://schemas.openxmlformats.org/officeDocument/2006/relationships/image" Target="../media/image2000.png"/><Relationship Id="rId40" Type="http://schemas.openxmlformats.org/officeDocument/2006/relationships/customXml" Target="../ink/ink1916.xml"/><Relationship Id="rId115" Type="http://schemas.openxmlformats.org/officeDocument/2006/relationships/image" Target="../media/image1910.png"/><Relationship Id="rId136" Type="http://schemas.openxmlformats.org/officeDocument/2006/relationships/customXml" Target="../ink/ink1964.xml"/><Relationship Id="rId157" Type="http://schemas.openxmlformats.org/officeDocument/2006/relationships/image" Target="../media/image1931.png"/><Relationship Id="rId178" Type="http://schemas.openxmlformats.org/officeDocument/2006/relationships/customXml" Target="../ink/ink1985.xml"/><Relationship Id="rId301" Type="http://schemas.openxmlformats.org/officeDocument/2006/relationships/image" Target="../media/image2002.png"/><Relationship Id="rId322" Type="http://schemas.openxmlformats.org/officeDocument/2006/relationships/customXml" Target="../ink/ink2057.xml"/><Relationship Id="rId61" Type="http://schemas.openxmlformats.org/officeDocument/2006/relationships/image" Target="../media/image1883.png"/><Relationship Id="rId82" Type="http://schemas.openxmlformats.org/officeDocument/2006/relationships/customXml" Target="../ink/ink1937.xml"/><Relationship Id="rId199" Type="http://schemas.openxmlformats.org/officeDocument/2006/relationships/image" Target="../media/image1952.png"/><Relationship Id="rId203" Type="http://schemas.openxmlformats.org/officeDocument/2006/relationships/image" Target="../media/image1954.png"/><Relationship Id="rId19" Type="http://schemas.openxmlformats.org/officeDocument/2006/relationships/image" Target="../media/image1862.png"/><Relationship Id="rId224" Type="http://schemas.openxmlformats.org/officeDocument/2006/relationships/customXml" Target="../ink/ink2008.xml"/><Relationship Id="rId245" Type="http://schemas.openxmlformats.org/officeDocument/2006/relationships/image" Target="../media/image1974.png"/><Relationship Id="rId266" Type="http://schemas.openxmlformats.org/officeDocument/2006/relationships/customXml" Target="../ink/ink2029.xml"/><Relationship Id="rId287" Type="http://schemas.openxmlformats.org/officeDocument/2006/relationships/image" Target="../media/image1995.png"/></Relationships>
</file>

<file path=ppt/slides/_rels/slide1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073.png"/><Relationship Id="rId299" Type="http://schemas.openxmlformats.org/officeDocument/2006/relationships/image" Target="../media/image2159.png"/><Relationship Id="rId21" Type="http://schemas.openxmlformats.org/officeDocument/2006/relationships/image" Target="../media/image2025.png"/><Relationship Id="rId63" Type="http://schemas.openxmlformats.org/officeDocument/2006/relationships/image" Target="../media/image2046.png"/><Relationship Id="rId159" Type="http://schemas.openxmlformats.org/officeDocument/2006/relationships/image" Target="../media/image2092.png"/><Relationship Id="rId324" Type="http://schemas.openxmlformats.org/officeDocument/2006/relationships/customXml" Target="../ink/ink2222.xml"/><Relationship Id="rId366" Type="http://schemas.openxmlformats.org/officeDocument/2006/relationships/customXml" Target="../ink/ink2243.xml"/><Relationship Id="rId170" Type="http://schemas.openxmlformats.org/officeDocument/2006/relationships/customXml" Target="../ink/ink2145.xml"/><Relationship Id="rId226" Type="http://schemas.openxmlformats.org/officeDocument/2006/relationships/customXml" Target="../ink/ink2173.xml"/><Relationship Id="rId433" Type="http://schemas.openxmlformats.org/officeDocument/2006/relationships/image" Target="../media/image2224.png"/><Relationship Id="rId268" Type="http://schemas.openxmlformats.org/officeDocument/2006/relationships/customXml" Target="../ink/ink2194.xml"/><Relationship Id="rId32" Type="http://schemas.openxmlformats.org/officeDocument/2006/relationships/customXml" Target="../ink/ink2076.xml"/><Relationship Id="rId74" Type="http://schemas.openxmlformats.org/officeDocument/2006/relationships/customXml" Target="../ink/ink2097.xml"/><Relationship Id="rId128" Type="http://schemas.openxmlformats.org/officeDocument/2006/relationships/customXml" Target="../ink/ink2124.xml"/><Relationship Id="rId335" Type="http://schemas.openxmlformats.org/officeDocument/2006/relationships/image" Target="../media/image2177.png"/><Relationship Id="rId377" Type="http://schemas.openxmlformats.org/officeDocument/2006/relationships/image" Target="../media/image2197.png"/><Relationship Id="rId5" Type="http://schemas.openxmlformats.org/officeDocument/2006/relationships/image" Target="../media/image2018.png"/><Relationship Id="rId181" Type="http://schemas.openxmlformats.org/officeDocument/2006/relationships/image" Target="../media/image2103.png"/><Relationship Id="rId237" Type="http://schemas.openxmlformats.org/officeDocument/2006/relationships/image" Target="../media/image2130.png"/><Relationship Id="rId402" Type="http://schemas.openxmlformats.org/officeDocument/2006/relationships/customXml" Target="../ink/ink2261.xml"/><Relationship Id="rId279" Type="http://schemas.openxmlformats.org/officeDocument/2006/relationships/image" Target="../media/image2149.png"/><Relationship Id="rId444" Type="http://schemas.openxmlformats.org/officeDocument/2006/relationships/customXml" Target="../ink/ink2282.xml"/><Relationship Id="rId43" Type="http://schemas.openxmlformats.org/officeDocument/2006/relationships/image" Target="../media/image2036.png"/><Relationship Id="rId139" Type="http://schemas.openxmlformats.org/officeDocument/2006/relationships/image" Target="../media/image2084.png"/><Relationship Id="rId290" Type="http://schemas.openxmlformats.org/officeDocument/2006/relationships/customXml" Target="../ink/ink2205.xml"/><Relationship Id="rId304" Type="http://schemas.openxmlformats.org/officeDocument/2006/relationships/customXml" Target="../ink/ink2212.xml"/><Relationship Id="rId346" Type="http://schemas.openxmlformats.org/officeDocument/2006/relationships/customXml" Target="../ink/ink2233.xml"/><Relationship Id="rId388" Type="http://schemas.openxmlformats.org/officeDocument/2006/relationships/customXml" Target="../ink/ink2254.xml"/><Relationship Id="rId85" Type="http://schemas.openxmlformats.org/officeDocument/2006/relationships/image" Target="../media/image2057.png"/><Relationship Id="rId150" Type="http://schemas.openxmlformats.org/officeDocument/2006/relationships/customXml" Target="../ink/ink2135.xml"/><Relationship Id="rId192" Type="http://schemas.openxmlformats.org/officeDocument/2006/relationships/customXml" Target="../ink/ink2156.xml"/><Relationship Id="rId206" Type="http://schemas.openxmlformats.org/officeDocument/2006/relationships/customXml" Target="../ink/ink2163.xml"/><Relationship Id="rId413" Type="http://schemas.openxmlformats.org/officeDocument/2006/relationships/image" Target="../media/image2215.png"/><Relationship Id="rId248" Type="http://schemas.openxmlformats.org/officeDocument/2006/relationships/customXml" Target="../ink/ink2184.xml"/><Relationship Id="rId12" Type="http://schemas.openxmlformats.org/officeDocument/2006/relationships/customXml" Target="../ink/ink2066.xml"/><Relationship Id="rId108" Type="http://schemas.openxmlformats.org/officeDocument/2006/relationships/customXml" Target="../ink/ink2114.xml"/><Relationship Id="rId315" Type="http://schemas.openxmlformats.org/officeDocument/2006/relationships/image" Target="../media/image2167.png"/><Relationship Id="rId357" Type="http://schemas.openxmlformats.org/officeDocument/2006/relationships/image" Target="../media/image2187.png"/><Relationship Id="rId54" Type="http://schemas.openxmlformats.org/officeDocument/2006/relationships/customXml" Target="../ink/ink2087.xml"/><Relationship Id="rId75" Type="http://schemas.openxmlformats.org/officeDocument/2006/relationships/image" Target="../media/image2052.png"/><Relationship Id="rId96" Type="http://schemas.openxmlformats.org/officeDocument/2006/relationships/customXml" Target="../ink/ink2108.xml"/><Relationship Id="rId140" Type="http://schemas.openxmlformats.org/officeDocument/2006/relationships/customXml" Target="../ink/ink2130.xml"/><Relationship Id="rId161" Type="http://schemas.openxmlformats.org/officeDocument/2006/relationships/image" Target="../media/image2093.png"/><Relationship Id="rId182" Type="http://schemas.openxmlformats.org/officeDocument/2006/relationships/customXml" Target="../ink/ink2151.xml"/><Relationship Id="rId217" Type="http://schemas.openxmlformats.org/officeDocument/2006/relationships/image" Target="../media/image2120.png"/><Relationship Id="rId378" Type="http://schemas.openxmlformats.org/officeDocument/2006/relationships/customXml" Target="../ink/ink2249.xml"/><Relationship Id="rId399" Type="http://schemas.openxmlformats.org/officeDocument/2006/relationships/image" Target="../media/image2208.png"/><Relationship Id="rId403" Type="http://schemas.openxmlformats.org/officeDocument/2006/relationships/image" Target="../media/image2210.png"/><Relationship Id="rId6" Type="http://schemas.openxmlformats.org/officeDocument/2006/relationships/customXml" Target="../ink/ink2063.xml"/><Relationship Id="rId238" Type="http://schemas.openxmlformats.org/officeDocument/2006/relationships/customXml" Target="../ink/ink2179.xml"/><Relationship Id="rId259" Type="http://schemas.openxmlformats.org/officeDocument/2006/relationships/image" Target="../media/image2140.png"/><Relationship Id="rId424" Type="http://schemas.openxmlformats.org/officeDocument/2006/relationships/customXml" Target="../ink/ink2272.xml"/><Relationship Id="rId445" Type="http://schemas.openxmlformats.org/officeDocument/2006/relationships/image" Target="../media/image2230.png"/><Relationship Id="rId23" Type="http://schemas.openxmlformats.org/officeDocument/2006/relationships/image" Target="../media/image2026.png"/><Relationship Id="rId119" Type="http://schemas.openxmlformats.org/officeDocument/2006/relationships/image" Target="../media/image2074.png"/><Relationship Id="rId270" Type="http://schemas.openxmlformats.org/officeDocument/2006/relationships/customXml" Target="../ink/ink2195.xml"/><Relationship Id="rId291" Type="http://schemas.openxmlformats.org/officeDocument/2006/relationships/image" Target="../media/image2155.png"/><Relationship Id="rId305" Type="http://schemas.openxmlformats.org/officeDocument/2006/relationships/image" Target="../media/image2162.png"/><Relationship Id="rId326" Type="http://schemas.openxmlformats.org/officeDocument/2006/relationships/customXml" Target="../ink/ink2223.xml"/><Relationship Id="rId347" Type="http://schemas.openxmlformats.org/officeDocument/2006/relationships/image" Target="../media/image2183.png"/><Relationship Id="rId44" Type="http://schemas.openxmlformats.org/officeDocument/2006/relationships/customXml" Target="../ink/ink2082.xml"/><Relationship Id="rId65" Type="http://schemas.openxmlformats.org/officeDocument/2006/relationships/image" Target="../media/image2047.png"/><Relationship Id="rId86" Type="http://schemas.openxmlformats.org/officeDocument/2006/relationships/customXml" Target="../ink/ink2103.xml"/><Relationship Id="rId130" Type="http://schemas.openxmlformats.org/officeDocument/2006/relationships/customXml" Target="../ink/ink2125.xml"/><Relationship Id="rId151" Type="http://schemas.openxmlformats.org/officeDocument/2006/relationships/image" Target="../media/image2089.png"/><Relationship Id="rId368" Type="http://schemas.openxmlformats.org/officeDocument/2006/relationships/customXml" Target="../ink/ink2244.xml"/><Relationship Id="rId389" Type="http://schemas.openxmlformats.org/officeDocument/2006/relationships/image" Target="../media/image2203.png"/><Relationship Id="rId172" Type="http://schemas.openxmlformats.org/officeDocument/2006/relationships/customXml" Target="../ink/ink2146.xml"/><Relationship Id="rId193" Type="http://schemas.openxmlformats.org/officeDocument/2006/relationships/image" Target="../media/image2109.png"/><Relationship Id="rId207" Type="http://schemas.openxmlformats.org/officeDocument/2006/relationships/image" Target="../media/image2116.png"/><Relationship Id="rId228" Type="http://schemas.openxmlformats.org/officeDocument/2006/relationships/customXml" Target="../ink/ink2174.xml"/><Relationship Id="rId249" Type="http://schemas.openxmlformats.org/officeDocument/2006/relationships/image" Target="../media/image2135.png"/><Relationship Id="rId414" Type="http://schemas.openxmlformats.org/officeDocument/2006/relationships/customXml" Target="../ink/ink2267.xml"/><Relationship Id="rId435" Type="http://schemas.openxmlformats.org/officeDocument/2006/relationships/image" Target="../media/image2225.png"/><Relationship Id="rId13" Type="http://schemas.openxmlformats.org/officeDocument/2006/relationships/image" Target="../media/image2022.png"/><Relationship Id="rId109" Type="http://schemas.openxmlformats.org/officeDocument/2006/relationships/image" Target="../media/image2069.png"/><Relationship Id="rId260" Type="http://schemas.openxmlformats.org/officeDocument/2006/relationships/customXml" Target="../ink/ink2190.xml"/><Relationship Id="rId281" Type="http://schemas.openxmlformats.org/officeDocument/2006/relationships/image" Target="../media/image2150.png"/><Relationship Id="rId316" Type="http://schemas.openxmlformats.org/officeDocument/2006/relationships/customXml" Target="../ink/ink2218.xml"/><Relationship Id="rId337" Type="http://schemas.openxmlformats.org/officeDocument/2006/relationships/image" Target="../media/image2178.png"/><Relationship Id="rId34" Type="http://schemas.openxmlformats.org/officeDocument/2006/relationships/customXml" Target="../ink/ink2077.xml"/><Relationship Id="rId55" Type="http://schemas.openxmlformats.org/officeDocument/2006/relationships/image" Target="../media/image2042.png"/><Relationship Id="rId76" Type="http://schemas.openxmlformats.org/officeDocument/2006/relationships/customXml" Target="../ink/ink2098.xml"/><Relationship Id="rId97" Type="http://schemas.openxmlformats.org/officeDocument/2006/relationships/image" Target="../media/image2063.png"/><Relationship Id="rId120" Type="http://schemas.openxmlformats.org/officeDocument/2006/relationships/customXml" Target="../ink/ink2120.xml"/><Relationship Id="rId141" Type="http://schemas.openxmlformats.org/officeDocument/2006/relationships/image" Target="../media/image2085.png"/><Relationship Id="rId358" Type="http://schemas.openxmlformats.org/officeDocument/2006/relationships/customXml" Target="../ink/ink2239.xml"/><Relationship Id="rId379" Type="http://schemas.openxmlformats.org/officeDocument/2006/relationships/image" Target="../media/image2198.png"/><Relationship Id="rId7" Type="http://schemas.openxmlformats.org/officeDocument/2006/relationships/image" Target="../media/image2019.png"/><Relationship Id="rId162" Type="http://schemas.openxmlformats.org/officeDocument/2006/relationships/customXml" Target="../ink/ink2141.xml"/><Relationship Id="rId183" Type="http://schemas.openxmlformats.org/officeDocument/2006/relationships/image" Target="../media/image2104.png"/><Relationship Id="rId218" Type="http://schemas.openxmlformats.org/officeDocument/2006/relationships/customXml" Target="../ink/ink2169.xml"/><Relationship Id="rId239" Type="http://schemas.openxmlformats.org/officeDocument/2006/relationships/image" Target="../media/image2131.png"/><Relationship Id="rId390" Type="http://schemas.openxmlformats.org/officeDocument/2006/relationships/customXml" Target="../ink/ink2255.xml"/><Relationship Id="rId404" Type="http://schemas.openxmlformats.org/officeDocument/2006/relationships/customXml" Target="../ink/ink2262.xml"/><Relationship Id="rId425" Type="http://schemas.openxmlformats.org/officeDocument/2006/relationships/image" Target="../media/image1201.png"/><Relationship Id="rId446" Type="http://schemas.openxmlformats.org/officeDocument/2006/relationships/customXml" Target="../ink/ink2283.xml"/><Relationship Id="rId250" Type="http://schemas.openxmlformats.org/officeDocument/2006/relationships/customXml" Target="../ink/ink2185.xml"/><Relationship Id="rId271" Type="http://schemas.openxmlformats.org/officeDocument/2006/relationships/image" Target="../media/image2145.png"/><Relationship Id="rId292" Type="http://schemas.openxmlformats.org/officeDocument/2006/relationships/customXml" Target="../ink/ink2206.xml"/><Relationship Id="rId306" Type="http://schemas.openxmlformats.org/officeDocument/2006/relationships/customXml" Target="../ink/ink2213.xml"/><Relationship Id="rId24" Type="http://schemas.openxmlformats.org/officeDocument/2006/relationships/customXml" Target="../ink/ink2072.xml"/><Relationship Id="rId45" Type="http://schemas.openxmlformats.org/officeDocument/2006/relationships/image" Target="../media/image2037.png"/><Relationship Id="rId66" Type="http://schemas.openxmlformats.org/officeDocument/2006/relationships/customXml" Target="../ink/ink2093.xml"/><Relationship Id="rId87" Type="http://schemas.openxmlformats.org/officeDocument/2006/relationships/image" Target="../media/image2058.png"/><Relationship Id="rId110" Type="http://schemas.openxmlformats.org/officeDocument/2006/relationships/customXml" Target="../ink/ink2115.xml"/><Relationship Id="rId131" Type="http://schemas.openxmlformats.org/officeDocument/2006/relationships/image" Target="../media/image2080.png"/><Relationship Id="rId327" Type="http://schemas.openxmlformats.org/officeDocument/2006/relationships/image" Target="../media/image2173.png"/><Relationship Id="rId348" Type="http://schemas.openxmlformats.org/officeDocument/2006/relationships/customXml" Target="../ink/ink2234.xml"/><Relationship Id="rId369" Type="http://schemas.openxmlformats.org/officeDocument/2006/relationships/image" Target="../media/image2193.png"/><Relationship Id="rId152" Type="http://schemas.openxmlformats.org/officeDocument/2006/relationships/customXml" Target="../ink/ink2136.xml"/><Relationship Id="rId173" Type="http://schemas.openxmlformats.org/officeDocument/2006/relationships/image" Target="../media/image2099.png"/><Relationship Id="rId194" Type="http://schemas.openxmlformats.org/officeDocument/2006/relationships/customXml" Target="../ink/ink2157.xml"/><Relationship Id="rId208" Type="http://schemas.openxmlformats.org/officeDocument/2006/relationships/customXml" Target="../ink/ink2164.xml"/><Relationship Id="rId229" Type="http://schemas.openxmlformats.org/officeDocument/2006/relationships/image" Target="../media/image2126.png"/><Relationship Id="rId380" Type="http://schemas.openxmlformats.org/officeDocument/2006/relationships/customXml" Target="../ink/ink2250.xml"/><Relationship Id="rId415" Type="http://schemas.openxmlformats.org/officeDocument/2006/relationships/image" Target="../media/image2216.png"/><Relationship Id="rId436" Type="http://schemas.openxmlformats.org/officeDocument/2006/relationships/customXml" Target="../ink/ink2278.xml"/><Relationship Id="rId240" Type="http://schemas.openxmlformats.org/officeDocument/2006/relationships/customXml" Target="../ink/ink2180.xml"/><Relationship Id="rId261" Type="http://schemas.openxmlformats.org/officeDocument/2006/relationships/image" Target="../media/image994.png"/><Relationship Id="rId14" Type="http://schemas.openxmlformats.org/officeDocument/2006/relationships/customXml" Target="../ink/ink2067.xml"/><Relationship Id="rId35" Type="http://schemas.openxmlformats.org/officeDocument/2006/relationships/image" Target="../media/image2032.png"/><Relationship Id="rId56" Type="http://schemas.openxmlformats.org/officeDocument/2006/relationships/customXml" Target="../ink/ink2088.xml"/><Relationship Id="rId77" Type="http://schemas.openxmlformats.org/officeDocument/2006/relationships/image" Target="../media/image2053.png"/><Relationship Id="rId100" Type="http://schemas.openxmlformats.org/officeDocument/2006/relationships/customXml" Target="../ink/ink2110.xml"/><Relationship Id="rId282" Type="http://schemas.openxmlformats.org/officeDocument/2006/relationships/customXml" Target="../ink/ink2201.xml"/><Relationship Id="rId317" Type="http://schemas.openxmlformats.org/officeDocument/2006/relationships/image" Target="../media/image2168.png"/><Relationship Id="rId338" Type="http://schemas.openxmlformats.org/officeDocument/2006/relationships/customXml" Target="../ink/ink2229.xml"/><Relationship Id="rId359" Type="http://schemas.openxmlformats.org/officeDocument/2006/relationships/image" Target="../media/image2188.png"/><Relationship Id="rId8" Type="http://schemas.openxmlformats.org/officeDocument/2006/relationships/customXml" Target="../ink/ink2064.xml"/><Relationship Id="rId98" Type="http://schemas.openxmlformats.org/officeDocument/2006/relationships/customXml" Target="../ink/ink2109.xml"/><Relationship Id="rId121" Type="http://schemas.openxmlformats.org/officeDocument/2006/relationships/image" Target="../media/image2075.png"/><Relationship Id="rId142" Type="http://schemas.openxmlformats.org/officeDocument/2006/relationships/customXml" Target="../ink/ink2131.xml"/><Relationship Id="rId163" Type="http://schemas.openxmlformats.org/officeDocument/2006/relationships/image" Target="../media/image2094.png"/><Relationship Id="rId184" Type="http://schemas.openxmlformats.org/officeDocument/2006/relationships/customXml" Target="../ink/ink2152.xml"/><Relationship Id="rId219" Type="http://schemas.openxmlformats.org/officeDocument/2006/relationships/image" Target="../media/image2121.png"/><Relationship Id="rId370" Type="http://schemas.openxmlformats.org/officeDocument/2006/relationships/customXml" Target="../ink/ink2245.xml"/><Relationship Id="rId391" Type="http://schemas.openxmlformats.org/officeDocument/2006/relationships/image" Target="../media/image2204.png"/><Relationship Id="rId405" Type="http://schemas.openxmlformats.org/officeDocument/2006/relationships/image" Target="../media/image2211.png"/><Relationship Id="rId426" Type="http://schemas.openxmlformats.org/officeDocument/2006/relationships/customXml" Target="../ink/ink2273.xml"/><Relationship Id="rId447" Type="http://schemas.openxmlformats.org/officeDocument/2006/relationships/image" Target="../media/image2231.png"/><Relationship Id="rId230" Type="http://schemas.openxmlformats.org/officeDocument/2006/relationships/customXml" Target="../ink/ink2175.xml"/><Relationship Id="rId251" Type="http://schemas.openxmlformats.org/officeDocument/2006/relationships/image" Target="../media/image2136.png"/><Relationship Id="rId25" Type="http://schemas.openxmlformats.org/officeDocument/2006/relationships/image" Target="../media/image2027.png"/><Relationship Id="rId46" Type="http://schemas.openxmlformats.org/officeDocument/2006/relationships/customXml" Target="../ink/ink2083.xml"/><Relationship Id="rId67" Type="http://schemas.openxmlformats.org/officeDocument/2006/relationships/image" Target="../media/image2048.png"/><Relationship Id="rId272" Type="http://schemas.openxmlformats.org/officeDocument/2006/relationships/customXml" Target="../ink/ink2196.xml"/><Relationship Id="rId293" Type="http://schemas.openxmlformats.org/officeDocument/2006/relationships/image" Target="../media/image2156.png"/><Relationship Id="rId307" Type="http://schemas.openxmlformats.org/officeDocument/2006/relationships/image" Target="../media/image2163.png"/><Relationship Id="rId328" Type="http://schemas.openxmlformats.org/officeDocument/2006/relationships/customXml" Target="../ink/ink2224.xml"/><Relationship Id="rId349" Type="http://schemas.openxmlformats.org/officeDocument/2006/relationships/image" Target="../media/image2184.png"/><Relationship Id="rId88" Type="http://schemas.openxmlformats.org/officeDocument/2006/relationships/customXml" Target="../ink/ink2104.xml"/><Relationship Id="rId111" Type="http://schemas.openxmlformats.org/officeDocument/2006/relationships/image" Target="../media/image2070.png"/><Relationship Id="rId132" Type="http://schemas.openxmlformats.org/officeDocument/2006/relationships/customXml" Target="../ink/ink2126.xml"/><Relationship Id="rId153" Type="http://schemas.openxmlformats.org/officeDocument/2006/relationships/image" Target="../media/image2090.png"/><Relationship Id="rId174" Type="http://schemas.openxmlformats.org/officeDocument/2006/relationships/customXml" Target="../ink/ink2147.xml"/><Relationship Id="rId195" Type="http://schemas.openxmlformats.org/officeDocument/2006/relationships/image" Target="../media/image2110.png"/><Relationship Id="rId209" Type="http://schemas.openxmlformats.org/officeDocument/2006/relationships/image" Target="../media/image572.png"/><Relationship Id="rId360" Type="http://schemas.openxmlformats.org/officeDocument/2006/relationships/customXml" Target="../ink/ink2240.xml"/><Relationship Id="rId381" Type="http://schemas.openxmlformats.org/officeDocument/2006/relationships/image" Target="../media/image2199.png"/><Relationship Id="rId416" Type="http://schemas.openxmlformats.org/officeDocument/2006/relationships/customXml" Target="../ink/ink2268.xml"/><Relationship Id="rId220" Type="http://schemas.openxmlformats.org/officeDocument/2006/relationships/customXml" Target="../ink/ink2170.xml"/><Relationship Id="rId241" Type="http://schemas.openxmlformats.org/officeDocument/2006/relationships/image" Target="../media/image2132.png"/><Relationship Id="rId437" Type="http://schemas.openxmlformats.org/officeDocument/2006/relationships/image" Target="../media/image2226.png"/><Relationship Id="rId15" Type="http://schemas.openxmlformats.org/officeDocument/2006/relationships/image" Target="../media/image2023.png"/><Relationship Id="rId36" Type="http://schemas.openxmlformats.org/officeDocument/2006/relationships/customXml" Target="../ink/ink2078.xml"/><Relationship Id="rId57" Type="http://schemas.openxmlformats.org/officeDocument/2006/relationships/image" Target="../media/image2043.png"/><Relationship Id="rId262" Type="http://schemas.openxmlformats.org/officeDocument/2006/relationships/customXml" Target="../ink/ink2191.xml"/><Relationship Id="rId283" Type="http://schemas.openxmlformats.org/officeDocument/2006/relationships/image" Target="../media/image2151.png"/><Relationship Id="rId318" Type="http://schemas.openxmlformats.org/officeDocument/2006/relationships/customXml" Target="../ink/ink2219.xml"/><Relationship Id="rId339" Type="http://schemas.openxmlformats.org/officeDocument/2006/relationships/image" Target="../media/image2179.png"/><Relationship Id="rId78" Type="http://schemas.openxmlformats.org/officeDocument/2006/relationships/customXml" Target="../ink/ink2099.xml"/><Relationship Id="rId99" Type="http://schemas.openxmlformats.org/officeDocument/2006/relationships/image" Target="../media/image2064.png"/><Relationship Id="rId101" Type="http://schemas.openxmlformats.org/officeDocument/2006/relationships/image" Target="../media/image2065.png"/><Relationship Id="rId122" Type="http://schemas.openxmlformats.org/officeDocument/2006/relationships/customXml" Target="../ink/ink2121.xml"/><Relationship Id="rId143" Type="http://schemas.openxmlformats.org/officeDocument/2006/relationships/image" Target="../media/image2086.png"/><Relationship Id="rId164" Type="http://schemas.openxmlformats.org/officeDocument/2006/relationships/customXml" Target="../ink/ink2142.xml"/><Relationship Id="rId185" Type="http://schemas.openxmlformats.org/officeDocument/2006/relationships/image" Target="../media/image2105.png"/><Relationship Id="rId350" Type="http://schemas.openxmlformats.org/officeDocument/2006/relationships/customXml" Target="../ink/ink2235.xml"/><Relationship Id="rId371" Type="http://schemas.openxmlformats.org/officeDocument/2006/relationships/image" Target="../media/image2194.png"/><Relationship Id="rId406" Type="http://schemas.openxmlformats.org/officeDocument/2006/relationships/customXml" Target="../ink/ink2263.xml"/><Relationship Id="rId9" Type="http://schemas.openxmlformats.org/officeDocument/2006/relationships/image" Target="../media/image2020.png"/><Relationship Id="rId210" Type="http://schemas.openxmlformats.org/officeDocument/2006/relationships/customXml" Target="../ink/ink2165.xml"/><Relationship Id="rId392" Type="http://schemas.openxmlformats.org/officeDocument/2006/relationships/customXml" Target="../ink/ink2256.xml"/><Relationship Id="rId427" Type="http://schemas.openxmlformats.org/officeDocument/2006/relationships/image" Target="../media/image2221.png"/><Relationship Id="rId26" Type="http://schemas.openxmlformats.org/officeDocument/2006/relationships/customXml" Target="../ink/ink2073.xml"/><Relationship Id="rId231" Type="http://schemas.openxmlformats.org/officeDocument/2006/relationships/image" Target="../media/image2127.png"/><Relationship Id="rId252" Type="http://schemas.openxmlformats.org/officeDocument/2006/relationships/customXml" Target="../ink/ink2186.xml"/><Relationship Id="rId273" Type="http://schemas.openxmlformats.org/officeDocument/2006/relationships/image" Target="../media/image2146.png"/><Relationship Id="rId294" Type="http://schemas.openxmlformats.org/officeDocument/2006/relationships/customXml" Target="../ink/ink2207.xml"/><Relationship Id="rId308" Type="http://schemas.openxmlformats.org/officeDocument/2006/relationships/customXml" Target="../ink/ink2214.xml"/><Relationship Id="rId329" Type="http://schemas.openxmlformats.org/officeDocument/2006/relationships/image" Target="../media/image2174.png"/><Relationship Id="rId47" Type="http://schemas.openxmlformats.org/officeDocument/2006/relationships/image" Target="../media/image2038.png"/><Relationship Id="rId68" Type="http://schemas.openxmlformats.org/officeDocument/2006/relationships/customXml" Target="../ink/ink2094.xml"/><Relationship Id="rId89" Type="http://schemas.openxmlformats.org/officeDocument/2006/relationships/image" Target="../media/image2059.png"/><Relationship Id="rId112" Type="http://schemas.openxmlformats.org/officeDocument/2006/relationships/customXml" Target="../ink/ink2116.xml"/><Relationship Id="rId133" Type="http://schemas.openxmlformats.org/officeDocument/2006/relationships/image" Target="../media/image2081.png"/><Relationship Id="rId154" Type="http://schemas.openxmlformats.org/officeDocument/2006/relationships/customXml" Target="../ink/ink2137.xml"/><Relationship Id="rId175" Type="http://schemas.openxmlformats.org/officeDocument/2006/relationships/image" Target="../media/image2100.png"/><Relationship Id="rId340" Type="http://schemas.openxmlformats.org/officeDocument/2006/relationships/customXml" Target="../ink/ink2230.xml"/><Relationship Id="rId361" Type="http://schemas.openxmlformats.org/officeDocument/2006/relationships/image" Target="../media/image2189.png"/><Relationship Id="rId196" Type="http://schemas.openxmlformats.org/officeDocument/2006/relationships/customXml" Target="../ink/ink2158.xml"/><Relationship Id="rId200" Type="http://schemas.openxmlformats.org/officeDocument/2006/relationships/customXml" Target="../ink/ink2160.xml"/><Relationship Id="rId382" Type="http://schemas.openxmlformats.org/officeDocument/2006/relationships/customXml" Target="../ink/ink2251.xml"/><Relationship Id="rId417" Type="http://schemas.openxmlformats.org/officeDocument/2006/relationships/image" Target="../media/image2217.png"/><Relationship Id="rId438" Type="http://schemas.openxmlformats.org/officeDocument/2006/relationships/customXml" Target="../ink/ink2279.xml"/><Relationship Id="rId16" Type="http://schemas.openxmlformats.org/officeDocument/2006/relationships/customXml" Target="../ink/ink2068.xml"/><Relationship Id="rId221" Type="http://schemas.openxmlformats.org/officeDocument/2006/relationships/image" Target="../media/image2122.png"/><Relationship Id="rId242" Type="http://schemas.openxmlformats.org/officeDocument/2006/relationships/customXml" Target="../ink/ink2181.xml"/><Relationship Id="rId263" Type="http://schemas.openxmlformats.org/officeDocument/2006/relationships/image" Target="../media/image2141.png"/><Relationship Id="rId284" Type="http://schemas.openxmlformats.org/officeDocument/2006/relationships/customXml" Target="../ink/ink2202.xml"/><Relationship Id="rId319" Type="http://schemas.openxmlformats.org/officeDocument/2006/relationships/image" Target="../media/image2169.png"/><Relationship Id="rId37" Type="http://schemas.openxmlformats.org/officeDocument/2006/relationships/image" Target="../media/image2033.png"/><Relationship Id="rId58" Type="http://schemas.openxmlformats.org/officeDocument/2006/relationships/customXml" Target="../ink/ink2089.xml"/><Relationship Id="rId79" Type="http://schemas.openxmlformats.org/officeDocument/2006/relationships/image" Target="../media/image2054.png"/><Relationship Id="rId102" Type="http://schemas.openxmlformats.org/officeDocument/2006/relationships/customXml" Target="../ink/ink2111.xml"/><Relationship Id="rId123" Type="http://schemas.openxmlformats.org/officeDocument/2006/relationships/image" Target="../media/image2076.png"/><Relationship Id="rId144" Type="http://schemas.openxmlformats.org/officeDocument/2006/relationships/customXml" Target="../ink/ink2132.xml"/><Relationship Id="rId330" Type="http://schemas.openxmlformats.org/officeDocument/2006/relationships/customXml" Target="../ink/ink2225.xml"/><Relationship Id="rId90" Type="http://schemas.openxmlformats.org/officeDocument/2006/relationships/customXml" Target="../ink/ink2105.xml"/><Relationship Id="rId165" Type="http://schemas.openxmlformats.org/officeDocument/2006/relationships/image" Target="../media/image2095.png"/><Relationship Id="rId186" Type="http://schemas.openxmlformats.org/officeDocument/2006/relationships/customXml" Target="../ink/ink2153.xml"/><Relationship Id="rId351" Type="http://schemas.openxmlformats.org/officeDocument/2006/relationships/image" Target="../media/image2185.png"/><Relationship Id="rId372" Type="http://schemas.openxmlformats.org/officeDocument/2006/relationships/customXml" Target="../ink/ink2246.xml"/><Relationship Id="rId393" Type="http://schemas.openxmlformats.org/officeDocument/2006/relationships/image" Target="../media/image2205.png"/><Relationship Id="rId407" Type="http://schemas.openxmlformats.org/officeDocument/2006/relationships/image" Target="../media/image2212.png"/><Relationship Id="rId428" Type="http://schemas.openxmlformats.org/officeDocument/2006/relationships/customXml" Target="../ink/ink2274.xml"/><Relationship Id="rId211" Type="http://schemas.openxmlformats.org/officeDocument/2006/relationships/image" Target="../media/image2117.png"/><Relationship Id="rId232" Type="http://schemas.openxmlformats.org/officeDocument/2006/relationships/customXml" Target="../ink/ink2176.xml"/><Relationship Id="rId253" Type="http://schemas.openxmlformats.org/officeDocument/2006/relationships/image" Target="../media/image2137.png"/><Relationship Id="rId274" Type="http://schemas.openxmlformats.org/officeDocument/2006/relationships/customXml" Target="../ink/ink2197.xml"/><Relationship Id="rId295" Type="http://schemas.openxmlformats.org/officeDocument/2006/relationships/image" Target="../media/image2157.png"/><Relationship Id="rId309" Type="http://schemas.openxmlformats.org/officeDocument/2006/relationships/image" Target="../media/image2164.png"/><Relationship Id="rId27" Type="http://schemas.openxmlformats.org/officeDocument/2006/relationships/image" Target="../media/image2028.png"/><Relationship Id="rId48" Type="http://schemas.openxmlformats.org/officeDocument/2006/relationships/customXml" Target="../ink/ink2084.xml"/><Relationship Id="rId69" Type="http://schemas.openxmlformats.org/officeDocument/2006/relationships/image" Target="../media/image2049.png"/><Relationship Id="rId113" Type="http://schemas.openxmlformats.org/officeDocument/2006/relationships/image" Target="../media/image2071.png"/><Relationship Id="rId134" Type="http://schemas.openxmlformats.org/officeDocument/2006/relationships/customXml" Target="../ink/ink2127.xml"/><Relationship Id="rId320" Type="http://schemas.openxmlformats.org/officeDocument/2006/relationships/customXml" Target="../ink/ink2220.xml"/><Relationship Id="rId80" Type="http://schemas.openxmlformats.org/officeDocument/2006/relationships/customXml" Target="../ink/ink2100.xml"/><Relationship Id="rId155" Type="http://schemas.openxmlformats.org/officeDocument/2006/relationships/image" Target="../media/image2091.png"/><Relationship Id="rId176" Type="http://schemas.openxmlformats.org/officeDocument/2006/relationships/customXml" Target="../ink/ink2148.xml"/><Relationship Id="rId197" Type="http://schemas.openxmlformats.org/officeDocument/2006/relationships/image" Target="../media/image2111.png"/><Relationship Id="rId341" Type="http://schemas.openxmlformats.org/officeDocument/2006/relationships/image" Target="../media/image2180.png"/><Relationship Id="rId362" Type="http://schemas.openxmlformats.org/officeDocument/2006/relationships/customXml" Target="../ink/ink2241.xml"/><Relationship Id="rId383" Type="http://schemas.openxmlformats.org/officeDocument/2006/relationships/image" Target="../media/image2200.png"/><Relationship Id="rId418" Type="http://schemas.openxmlformats.org/officeDocument/2006/relationships/customXml" Target="../ink/ink2269.xml"/><Relationship Id="rId439" Type="http://schemas.openxmlformats.org/officeDocument/2006/relationships/image" Target="../media/image2227.png"/><Relationship Id="rId201" Type="http://schemas.openxmlformats.org/officeDocument/2006/relationships/image" Target="../media/image2113.png"/><Relationship Id="rId222" Type="http://schemas.openxmlformats.org/officeDocument/2006/relationships/customXml" Target="../ink/ink2171.xml"/><Relationship Id="rId243" Type="http://schemas.openxmlformats.org/officeDocument/2006/relationships/image" Target="../media/image2133.png"/><Relationship Id="rId264" Type="http://schemas.openxmlformats.org/officeDocument/2006/relationships/customXml" Target="../ink/ink2192.xml"/><Relationship Id="rId285" Type="http://schemas.openxmlformats.org/officeDocument/2006/relationships/image" Target="../media/image2152.png"/><Relationship Id="rId17" Type="http://schemas.openxmlformats.org/officeDocument/2006/relationships/image" Target="../media/image823.png"/><Relationship Id="rId38" Type="http://schemas.openxmlformats.org/officeDocument/2006/relationships/customXml" Target="../ink/ink2079.xml"/><Relationship Id="rId59" Type="http://schemas.openxmlformats.org/officeDocument/2006/relationships/image" Target="../media/image2044.png"/><Relationship Id="rId103" Type="http://schemas.openxmlformats.org/officeDocument/2006/relationships/image" Target="../media/image2066.png"/><Relationship Id="rId124" Type="http://schemas.openxmlformats.org/officeDocument/2006/relationships/customXml" Target="../ink/ink2122.xml"/><Relationship Id="rId310" Type="http://schemas.openxmlformats.org/officeDocument/2006/relationships/customXml" Target="../ink/ink2215.xml"/><Relationship Id="rId70" Type="http://schemas.openxmlformats.org/officeDocument/2006/relationships/customXml" Target="../ink/ink2095.xml"/><Relationship Id="rId91" Type="http://schemas.openxmlformats.org/officeDocument/2006/relationships/image" Target="../media/image2060.png"/><Relationship Id="rId145" Type="http://schemas.openxmlformats.org/officeDocument/2006/relationships/image" Target="../media/image2087.png"/><Relationship Id="rId166" Type="http://schemas.openxmlformats.org/officeDocument/2006/relationships/customXml" Target="../ink/ink2143.xml"/><Relationship Id="rId187" Type="http://schemas.openxmlformats.org/officeDocument/2006/relationships/image" Target="../media/image2106.png"/><Relationship Id="rId331" Type="http://schemas.openxmlformats.org/officeDocument/2006/relationships/image" Target="../media/image2175.png"/><Relationship Id="rId352" Type="http://schemas.openxmlformats.org/officeDocument/2006/relationships/customXml" Target="../ink/ink2236.xml"/><Relationship Id="rId373" Type="http://schemas.openxmlformats.org/officeDocument/2006/relationships/image" Target="../media/image2195.png"/><Relationship Id="rId394" Type="http://schemas.openxmlformats.org/officeDocument/2006/relationships/customXml" Target="../ink/ink2257.xml"/><Relationship Id="rId408" Type="http://schemas.openxmlformats.org/officeDocument/2006/relationships/customXml" Target="../ink/ink2264.xml"/><Relationship Id="rId429" Type="http://schemas.openxmlformats.org/officeDocument/2006/relationships/image" Target="../media/image2222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2166.xml"/><Relationship Id="rId233" Type="http://schemas.openxmlformats.org/officeDocument/2006/relationships/image" Target="../media/image2128.png"/><Relationship Id="rId254" Type="http://schemas.openxmlformats.org/officeDocument/2006/relationships/customXml" Target="../ink/ink2187.xml"/><Relationship Id="rId440" Type="http://schemas.openxmlformats.org/officeDocument/2006/relationships/customXml" Target="../ink/ink2280.xml"/><Relationship Id="rId28" Type="http://schemas.openxmlformats.org/officeDocument/2006/relationships/customXml" Target="../ink/ink2074.xml"/><Relationship Id="rId49" Type="http://schemas.openxmlformats.org/officeDocument/2006/relationships/image" Target="../media/image2039.png"/><Relationship Id="rId114" Type="http://schemas.openxmlformats.org/officeDocument/2006/relationships/customXml" Target="../ink/ink2117.xml"/><Relationship Id="rId275" Type="http://schemas.openxmlformats.org/officeDocument/2006/relationships/image" Target="../media/image2147.png"/><Relationship Id="rId296" Type="http://schemas.openxmlformats.org/officeDocument/2006/relationships/customXml" Target="../ink/ink2208.xml"/><Relationship Id="rId300" Type="http://schemas.openxmlformats.org/officeDocument/2006/relationships/customXml" Target="../ink/ink2210.xml"/><Relationship Id="rId60" Type="http://schemas.openxmlformats.org/officeDocument/2006/relationships/customXml" Target="../ink/ink2090.xml"/><Relationship Id="rId81" Type="http://schemas.openxmlformats.org/officeDocument/2006/relationships/image" Target="../media/image2055.png"/><Relationship Id="rId135" Type="http://schemas.openxmlformats.org/officeDocument/2006/relationships/image" Target="../media/image2082.png"/><Relationship Id="rId156" Type="http://schemas.openxmlformats.org/officeDocument/2006/relationships/customXml" Target="../ink/ink2138.xml"/><Relationship Id="rId177" Type="http://schemas.openxmlformats.org/officeDocument/2006/relationships/image" Target="../media/image2101.png"/><Relationship Id="rId198" Type="http://schemas.openxmlformats.org/officeDocument/2006/relationships/customXml" Target="../ink/ink2159.xml"/><Relationship Id="rId321" Type="http://schemas.openxmlformats.org/officeDocument/2006/relationships/image" Target="../media/image2170.png"/><Relationship Id="rId342" Type="http://schemas.openxmlformats.org/officeDocument/2006/relationships/customXml" Target="../ink/ink2231.xml"/><Relationship Id="rId363" Type="http://schemas.openxmlformats.org/officeDocument/2006/relationships/image" Target="../media/image2190.png"/><Relationship Id="rId384" Type="http://schemas.openxmlformats.org/officeDocument/2006/relationships/customXml" Target="../ink/ink2252.xml"/><Relationship Id="rId419" Type="http://schemas.openxmlformats.org/officeDocument/2006/relationships/image" Target="../media/image2218.png"/><Relationship Id="rId202" Type="http://schemas.openxmlformats.org/officeDocument/2006/relationships/customXml" Target="../ink/ink2161.xml"/><Relationship Id="rId223" Type="http://schemas.openxmlformats.org/officeDocument/2006/relationships/image" Target="../media/image2123.png"/><Relationship Id="rId244" Type="http://schemas.openxmlformats.org/officeDocument/2006/relationships/customXml" Target="../ink/ink2182.xml"/><Relationship Id="rId430" Type="http://schemas.openxmlformats.org/officeDocument/2006/relationships/customXml" Target="../ink/ink2275.xml"/><Relationship Id="rId18" Type="http://schemas.openxmlformats.org/officeDocument/2006/relationships/customXml" Target="../ink/ink2069.xml"/><Relationship Id="rId39" Type="http://schemas.openxmlformats.org/officeDocument/2006/relationships/image" Target="../media/image2034.png"/><Relationship Id="rId265" Type="http://schemas.openxmlformats.org/officeDocument/2006/relationships/image" Target="../media/image2142.png"/><Relationship Id="rId286" Type="http://schemas.openxmlformats.org/officeDocument/2006/relationships/customXml" Target="../ink/ink2203.xml"/><Relationship Id="rId50" Type="http://schemas.openxmlformats.org/officeDocument/2006/relationships/customXml" Target="../ink/ink2085.xml"/><Relationship Id="rId104" Type="http://schemas.openxmlformats.org/officeDocument/2006/relationships/customXml" Target="../ink/ink2112.xml"/><Relationship Id="rId125" Type="http://schemas.openxmlformats.org/officeDocument/2006/relationships/image" Target="../media/image2077.png"/><Relationship Id="rId146" Type="http://schemas.openxmlformats.org/officeDocument/2006/relationships/customXml" Target="../ink/ink2133.xml"/><Relationship Id="rId167" Type="http://schemas.openxmlformats.org/officeDocument/2006/relationships/image" Target="../media/image2096.png"/><Relationship Id="rId188" Type="http://schemas.openxmlformats.org/officeDocument/2006/relationships/customXml" Target="../ink/ink2154.xml"/><Relationship Id="rId311" Type="http://schemas.openxmlformats.org/officeDocument/2006/relationships/image" Target="../media/image2165.png"/><Relationship Id="rId332" Type="http://schemas.openxmlformats.org/officeDocument/2006/relationships/customXml" Target="../ink/ink2226.xml"/><Relationship Id="rId353" Type="http://schemas.openxmlformats.org/officeDocument/2006/relationships/image" Target="../media/image2186.png"/><Relationship Id="rId374" Type="http://schemas.openxmlformats.org/officeDocument/2006/relationships/customXml" Target="../ink/ink2247.xml"/><Relationship Id="rId395" Type="http://schemas.openxmlformats.org/officeDocument/2006/relationships/image" Target="../media/image2206.png"/><Relationship Id="rId409" Type="http://schemas.openxmlformats.org/officeDocument/2006/relationships/image" Target="../media/image2213.png"/><Relationship Id="rId71" Type="http://schemas.openxmlformats.org/officeDocument/2006/relationships/image" Target="../media/image2050.png"/><Relationship Id="rId92" Type="http://schemas.openxmlformats.org/officeDocument/2006/relationships/customXml" Target="../ink/ink2106.xml"/><Relationship Id="rId213" Type="http://schemas.openxmlformats.org/officeDocument/2006/relationships/image" Target="../media/image2118.png"/><Relationship Id="rId234" Type="http://schemas.openxmlformats.org/officeDocument/2006/relationships/customXml" Target="../ink/ink2177.xml"/><Relationship Id="rId420" Type="http://schemas.openxmlformats.org/officeDocument/2006/relationships/customXml" Target="../ink/ink2270.xml"/><Relationship Id="rId2" Type="http://schemas.openxmlformats.org/officeDocument/2006/relationships/customXml" Target="../ink/ink2061.xml"/><Relationship Id="rId29" Type="http://schemas.openxmlformats.org/officeDocument/2006/relationships/image" Target="../media/image2029.png"/><Relationship Id="rId255" Type="http://schemas.openxmlformats.org/officeDocument/2006/relationships/image" Target="../media/image2138.png"/><Relationship Id="rId276" Type="http://schemas.openxmlformats.org/officeDocument/2006/relationships/customXml" Target="../ink/ink2198.xml"/><Relationship Id="rId297" Type="http://schemas.openxmlformats.org/officeDocument/2006/relationships/image" Target="../media/image2158.png"/><Relationship Id="rId441" Type="http://schemas.openxmlformats.org/officeDocument/2006/relationships/image" Target="../media/image2228.png"/><Relationship Id="rId40" Type="http://schemas.openxmlformats.org/officeDocument/2006/relationships/customXml" Target="../ink/ink2080.xml"/><Relationship Id="rId115" Type="http://schemas.openxmlformats.org/officeDocument/2006/relationships/image" Target="../media/image2072.png"/><Relationship Id="rId136" Type="http://schemas.openxmlformats.org/officeDocument/2006/relationships/customXml" Target="../ink/ink2128.xml"/><Relationship Id="rId157" Type="http://schemas.openxmlformats.org/officeDocument/2006/relationships/image" Target="../media/image1176.png"/><Relationship Id="rId178" Type="http://schemas.openxmlformats.org/officeDocument/2006/relationships/customXml" Target="../ink/ink2149.xml"/><Relationship Id="rId301" Type="http://schemas.openxmlformats.org/officeDocument/2006/relationships/image" Target="../media/image2160.png"/><Relationship Id="rId322" Type="http://schemas.openxmlformats.org/officeDocument/2006/relationships/customXml" Target="../ink/ink2221.xml"/><Relationship Id="rId343" Type="http://schemas.openxmlformats.org/officeDocument/2006/relationships/image" Target="../media/image2181.png"/><Relationship Id="rId364" Type="http://schemas.openxmlformats.org/officeDocument/2006/relationships/customXml" Target="../ink/ink2242.xml"/><Relationship Id="rId61" Type="http://schemas.openxmlformats.org/officeDocument/2006/relationships/image" Target="../media/image2045.png"/><Relationship Id="rId82" Type="http://schemas.openxmlformats.org/officeDocument/2006/relationships/customXml" Target="../ink/ink2101.xml"/><Relationship Id="rId199" Type="http://schemas.openxmlformats.org/officeDocument/2006/relationships/image" Target="../media/image2112.png"/><Relationship Id="rId203" Type="http://schemas.openxmlformats.org/officeDocument/2006/relationships/image" Target="../media/image2114.png"/><Relationship Id="rId385" Type="http://schemas.openxmlformats.org/officeDocument/2006/relationships/image" Target="../media/image2201.png"/><Relationship Id="rId19" Type="http://schemas.openxmlformats.org/officeDocument/2006/relationships/image" Target="../media/image2024.png"/><Relationship Id="rId224" Type="http://schemas.openxmlformats.org/officeDocument/2006/relationships/customXml" Target="../ink/ink2172.xml"/><Relationship Id="rId245" Type="http://schemas.openxmlformats.org/officeDocument/2006/relationships/image" Target="../media/image2134.png"/><Relationship Id="rId266" Type="http://schemas.openxmlformats.org/officeDocument/2006/relationships/customXml" Target="../ink/ink2193.xml"/><Relationship Id="rId287" Type="http://schemas.openxmlformats.org/officeDocument/2006/relationships/image" Target="../media/image2153.png"/><Relationship Id="rId410" Type="http://schemas.openxmlformats.org/officeDocument/2006/relationships/customXml" Target="../ink/ink2265.xml"/><Relationship Id="rId431" Type="http://schemas.openxmlformats.org/officeDocument/2006/relationships/image" Target="../media/image2223.png"/><Relationship Id="rId30" Type="http://schemas.openxmlformats.org/officeDocument/2006/relationships/customXml" Target="../ink/ink2075.xml"/><Relationship Id="rId105" Type="http://schemas.openxmlformats.org/officeDocument/2006/relationships/image" Target="../media/image2067.png"/><Relationship Id="rId126" Type="http://schemas.openxmlformats.org/officeDocument/2006/relationships/customXml" Target="../ink/ink2123.xml"/><Relationship Id="rId147" Type="http://schemas.openxmlformats.org/officeDocument/2006/relationships/image" Target="../media/image336.png"/><Relationship Id="rId168" Type="http://schemas.openxmlformats.org/officeDocument/2006/relationships/customXml" Target="../ink/ink2144.xml"/><Relationship Id="rId312" Type="http://schemas.openxmlformats.org/officeDocument/2006/relationships/customXml" Target="../ink/ink2216.xml"/><Relationship Id="rId333" Type="http://schemas.openxmlformats.org/officeDocument/2006/relationships/image" Target="../media/image2176.png"/><Relationship Id="rId354" Type="http://schemas.openxmlformats.org/officeDocument/2006/relationships/customXml" Target="../ink/ink2237.xml"/><Relationship Id="rId51" Type="http://schemas.openxmlformats.org/officeDocument/2006/relationships/image" Target="../media/image2040.png"/><Relationship Id="rId72" Type="http://schemas.openxmlformats.org/officeDocument/2006/relationships/customXml" Target="../ink/ink2096.xml"/><Relationship Id="rId93" Type="http://schemas.openxmlformats.org/officeDocument/2006/relationships/image" Target="../media/image2061.png"/><Relationship Id="rId189" Type="http://schemas.openxmlformats.org/officeDocument/2006/relationships/image" Target="../media/image2107.png"/><Relationship Id="rId375" Type="http://schemas.openxmlformats.org/officeDocument/2006/relationships/image" Target="../media/image2196.png"/><Relationship Id="rId396" Type="http://schemas.openxmlformats.org/officeDocument/2006/relationships/customXml" Target="../ink/ink2258.xml"/><Relationship Id="rId3" Type="http://schemas.openxmlformats.org/officeDocument/2006/relationships/image" Target="../media/image2017.png"/><Relationship Id="rId214" Type="http://schemas.openxmlformats.org/officeDocument/2006/relationships/customXml" Target="../ink/ink2167.xml"/><Relationship Id="rId235" Type="http://schemas.openxmlformats.org/officeDocument/2006/relationships/image" Target="../media/image2129.png"/><Relationship Id="rId256" Type="http://schemas.openxmlformats.org/officeDocument/2006/relationships/customXml" Target="../ink/ink2188.xml"/><Relationship Id="rId277" Type="http://schemas.openxmlformats.org/officeDocument/2006/relationships/image" Target="../media/image2148.png"/><Relationship Id="rId298" Type="http://schemas.openxmlformats.org/officeDocument/2006/relationships/customXml" Target="../ink/ink2209.xml"/><Relationship Id="rId400" Type="http://schemas.openxmlformats.org/officeDocument/2006/relationships/customXml" Target="../ink/ink2260.xml"/><Relationship Id="rId421" Type="http://schemas.openxmlformats.org/officeDocument/2006/relationships/image" Target="../media/image2219.png"/><Relationship Id="rId442" Type="http://schemas.openxmlformats.org/officeDocument/2006/relationships/customXml" Target="../ink/ink2281.xml"/><Relationship Id="rId116" Type="http://schemas.openxmlformats.org/officeDocument/2006/relationships/customXml" Target="../ink/ink2118.xml"/><Relationship Id="rId137" Type="http://schemas.openxmlformats.org/officeDocument/2006/relationships/image" Target="../media/image2083.png"/><Relationship Id="rId158" Type="http://schemas.openxmlformats.org/officeDocument/2006/relationships/customXml" Target="../ink/ink2139.xml"/><Relationship Id="rId302" Type="http://schemas.openxmlformats.org/officeDocument/2006/relationships/customXml" Target="../ink/ink2211.xml"/><Relationship Id="rId323" Type="http://schemas.openxmlformats.org/officeDocument/2006/relationships/image" Target="../media/image2171.png"/><Relationship Id="rId344" Type="http://schemas.openxmlformats.org/officeDocument/2006/relationships/customXml" Target="../ink/ink2232.xml"/><Relationship Id="rId20" Type="http://schemas.openxmlformats.org/officeDocument/2006/relationships/customXml" Target="../ink/ink2070.xml"/><Relationship Id="rId41" Type="http://schemas.openxmlformats.org/officeDocument/2006/relationships/image" Target="../media/image2035.png"/><Relationship Id="rId62" Type="http://schemas.openxmlformats.org/officeDocument/2006/relationships/customXml" Target="../ink/ink2091.xml"/><Relationship Id="rId83" Type="http://schemas.openxmlformats.org/officeDocument/2006/relationships/image" Target="../media/image2056.png"/><Relationship Id="rId179" Type="http://schemas.openxmlformats.org/officeDocument/2006/relationships/image" Target="../media/image2102.png"/><Relationship Id="rId365" Type="http://schemas.openxmlformats.org/officeDocument/2006/relationships/image" Target="../media/image2191.png"/><Relationship Id="rId386" Type="http://schemas.openxmlformats.org/officeDocument/2006/relationships/customXml" Target="../ink/ink2253.xml"/><Relationship Id="rId190" Type="http://schemas.openxmlformats.org/officeDocument/2006/relationships/customXml" Target="../ink/ink2155.xml"/><Relationship Id="rId204" Type="http://schemas.openxmlformats.org/officeDocument/2006/relationships/customXml" Target="../ink/ink2162.xml"/><Relationship Id="rId225" Type="http://schemas.openxmlformats.org/officeDocument/2006/relationships/image" Target="../media/image2124.png"/><Relationship Id="rId246" Type="http://schemas.openxmlformats.org/officeDocument/2006/relationships/customXml" Target="../ink/ink2183.xml"/><Relationship Id="rId267" Type="http://schemas.openxmlformats.org/officeDocument/2006/relationships/image" Target="../media/image2143.png"/><Relationship Id="rId288" Type="http://schemas.openxmlformats.org/officeDocument/2006/relationships/customXml" Target="../ink/ink2204.xml"/><Relationship Id="rId411" Type="http://schemas.openxmlformats.org/officeDocument/2006/relationships/image" Target="../media/image2214.png"/><Relationship Id="rId432" Type="http://schemas.openxmlformats.org/officeDocument/2006/relationships/customXml" Target="../ink/ink2276.xml"/><Relationship Id="rId106" Type="http://schemas.openxmlformats.org/officeDocument/2006/relationships/customXml" Target="../ink/ink2113.xml"/><Relationship Id="rId127" Type="http://schemas.openxmlformats.org/officeDocument/2006/relationships/image" Target="../media/image2078.png"/><Relationship Id="rId313" Type="http://schemas.openxmlformats.org/officeDocument/2006/relationships/image" Target="../media/image2166.png"/><Relationship Id="rId10" Type="http://schemas.openxmlformats.org/officeDocument/2006/relationships/customXml" Target="../ink/ink2065.xml"/><Relationship Id="rId31" Type="http://schemas.openxmlformats.org/officeDocument/2006/relationships/image" Target="../media/image2030.png"/><Relationship Id="rId52" Type="http://schemas.openxmlformats.org/officeDocument/2006/relationships/customXml" Target="../ink/ink2086.xml"/><Relationship Id="rId73" Type="http://schemas.openxmlformats.org/officeDocument/2006/relationships/image" Target="../media/image2051.png"/><Relationship Id="rId94" Type="http://schemas.openxmlformats.org/officeDocument/2006/relationships/customXml" Target="../ink/ink2107.xml"/><Relationship Id="rId148" Type="http://schemas.openxmlformats.org/officeDocument/2006/relationships/customXml" Target="../ink/ink2134.xml"/><Relationship Id="rId169" Type="http://schemas.openxmlformats.org/officeDocument/2006/relationships/image" Target="../media/image2097.png"/><Relationship Id="rId334" Type="http://schemas.openxmlformats.org/officeDocument/2006/relationships/customXml" Target="../ink/ink2227.xml"/><Relationship Id="rId355" Type="http://schemas.openxmlformats.org/officeDocument/2006/relationships/image" Target="../media/image1169.png"/><Relationship Id="rId376" Type="http://schemas.openxmlformats.org/officeDocument/2006/relationships/customXml" Target="../ink/ink2248.xml"/><Relationship Id="rId397" Type="http://schemas.openxmlformats.org/officeDocument/2006/relationships/image" Target="../media/image2207.png"/><Relationship Id="rId4" Type="http://schemas.openxmlformats.org/officeDocument/2006/relationships/customXml" Target="../ink/ink2062.xml"/><Relationship Id="rId180" Type="http://schemas.openxmlformats.org/officeDocument/2006/relationships/customXml" Target="../ink/ink2150.xml"/><Relationship Id="rId215" Type="http://schemas.openxmlformats.org/officeDocument/2006/relationships/image" Target="../media/image2119.png"/><Relationship Id="rId236" Type="http://schemas.openxmlformats.org/officeDocument/2006/relationships/customXml" Target="../ink/ink2178.xml"/><Relationship Id="rId257" Type="http://schemas.openxmlformats.org/officeDocument/2006/relationships/image" Target="../media/image2139.png"/><Relationship Id="rId278" Type="http://schemas.openxmlformats.org/officeDocument/2006/relationships/customXml" Target="../ink/ink2199.xml"/><Relationship Id="rId401" Type="http://schemas.openxmlformats.org/officeDocument/2006/relationships/image" Target="../media/image2209.png"/><Relationship Id="rId422" Type="http://schemas.openxmlformats.org/officeDocument/2006/relationships/customXml" Target="../ink/ink2271.xml"/><Relationship Id="rId443" Type="http://schemas.openxmlformats.org/officeDocument/2006/relationships/image" Target="../media/image2229.png"/><Relationship Id="rId303" Type="http://schemas.openxmlformats.org/officeDocument/2006/relationships/image" Target="../media/image2161.png"/><Relationship Id="rId42" Type="http://schemas.openxmlformats.org/officeDocument/2006/relationships/customXml" Target="../ink/ink2081.xml"/><Relationship Id="rId84" Type="http://schemas.openxmlformats.org/officeDocument/2006/relationships/customXml" Target="../ink/ink2102.xml"/><Relationship Id="rId138" Type="http://schemas.openxmlformats.org/officeDocument/2006/relationships/customXml" Target="../ink/ink2129.xml"/><Relationship Id="rId345" Type="http://schemas.openxmlformats.org/officeDocument/2006/relationships/image" Target="../media/image2182.png"/><Relationship Id="rId387" Type="http://schemas.openxmlformats.org/officeDocument/2006/relationships/image" Target="../media/image2202.png"/><Relationship Id="rId191" Type="http://schemas.openxmlformats.org/officeDocument/2006/relationships/image" Target="../media/image2108.png"/><Relationship Id="rId205" Type="http://schemas.openxmlformats.org/officeDocument/2006/relationships/image" Target="../media/image2115.png"/><Relationship Id="rId247" Type="http://schemas.openxmlformats.org/officeDocument/2006/relationships/image" Target="../media/image21.png"/><Relationship Id="rId412" Type="http://schemas.openxmlformats.org/officeDocument/2006/relationships/customXml" Target="../ink/ink2266.xml"/><Relationship Id="rId107" Type="http://schemas.openxmlformats.org/officeDocument/2006/relationships/image" Target="../media/image2068.png"/><Relationship Id="rId289" Type="http://schemas.openxmlformats.org/officeDocument/2006/relationships/image" Target="../media/image2154.png"/><Relationship Id="rId11" Type="http://schemas.openxmlformats.org/officeDocument/2006/relationships/image" Target="../media/image2021.png"/><Relationship Id="rId53" Type="http://schemas.openxmlformats.org/officeDocument/2006/relationships/image" Target="../media/image2041.png"/><Relationship Id="rId149" Type="http://schemas.openxmlformats.org/officeDocument/2006/relationships/image" Target="../media/image2088.png"/><Relationship Id="rId314" Type="http://schemas.openxmlformats.org/officeDocument/2006/relationships/customXml" Target="../ink/ink2217.xml"/><Relationship Id="rId356" Type="http://schemas.openxmlformats.org/officeDocument/2006/relationships/customXml" Target="../ink/ink2238.xml"/><Relationship Id="rId398" Type="http://schemas.openxmlformats.org/officeDocument/2006/relationships/customXml" Target="../ink/ink2259.xml"/><Relationship Id="rId95" Type="http://schemas.openxmlformats.org/officeDocument/2006/relationships/image" Target="../media/image2062.png"/><Relationship Id="rId160" Type="http://schemas.openxmlformats.org/officeDocument/2006/relationships/customXml" Target="../ink/ink2140.xml"/><Relationship Id="rId216" Type="http://schemas.openxmlformats.org/officeDocument/2006/relationships/customXml" Target="../ink/ink2168.xml"/><Relationship Id="rId423" Type="http://schemas.openxmlformats.org/officeDocument/2006/relationships/image" Target="../media/image2220.png"/><Relationship Id="rId258" Type="http://schemas.openxmlformats.org/officeDocument/2006/relationships/customXml" Target="../ink/ink2189.xml"/><Relationship Id="rId22" Type="http://schemas.openxmlformats.org/officeDocument/2006/relationships/customXml" Target="../ink/ink2071.xml"/><Relationship Id="rId64" Type="http://schemas.openxmlformats.org/officeDocument/2006/relationships/customXml" Target="../ink/ink2092.xml"/><Relationship Id="rId118" Type="http://schemas.openxmlformats.org/officeDocument/2006/relationships/customXml" Target="../ink/ink2119.xml"/><Relationship Id="rId325" Type="http://schemas.openxmlformats.org/officeDocument/2006/relationships/image" Target="../media/image2172.png"/><Relationship Id="rId367" Type="http://schemas.openxmlformats.org/officeDocument/2006/relationships/image" Target="../media/image2192.png"/><Relationship Id="rId171" Type="http://schemas.openxmlformats.org/officeDocument/2006/relationships/image" Target="../media/image2098.png"/><Relationship Id="rId227" Type="http://schemas.openxmlformats.org/officeDocument/2006/relationships/image" Target="../media/image2125.png"/><Relationship Id="rId269" Type="http://schemas.openxmlformats.org/officeDocument/2006/relationships/image" Target="../media/image2144.png"/><Relationship Id="rId434" Type="http://schemas.openxmlformats.org/officeDocument/2006/relationships/customXml" Target="../ink/ink2277.xml"/><Relationship Id="rId33" Type="http://schemas.openxmlformats.org/officeDocument/2006/relationships/image" Target="../media/image2031.png"/><Relationship Id="rId129" Type="http://schemas.openxmlformats.org/officeDocument/2006/relationships/image" Target="../media/image2079.png"/><Relationship Id="rId280" Type="http://schemas.openxmlformats.org/officeDocument/2006/relationships/customXml" Target="../ink/ink2200.xml"/><Relationship Id="rId336" Type="http://schemas.openxmlformats.org/officeDocument/2006/relationships/customXml" Target="../ink/ink2228.xml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27.xml"/><Relationship Id="rId299" Type="http://schemas.openxmlformats.org/officeDocument/2006/relationships/customXml" Target="../ink/ink318.xml"/><Relationship Id="rId21" Type="http://schemas.openxmlformats.org/officeDocument/2006/relationships/image" Target="../media/image178.png"/><Relationship Id="rId63" Type="http://schemas.openxmlformats.org/officeDocument/2006/relationships/image" Target="../media/image199.png"/><Relationship Id="rId159" Type="http://schemas.openxmlformats.org/officeDocument/2006/relationships/customXml" Target="../ink/ink248.xml"/><Relationship Id="rId324" Type="http://schemas.openxmlformats.org/officeDocument/2006/relationships/customXml" Target="../ink/ink331.xml"/><Relationship Id="rId366" Type="http://schemas.openxmlformats.org/officeDocument/2006/relationships/customXml" Target="../ink/ink352.xml"/><Relationship Id="rId531" Type="http://schemas.openxmlformats.org/officeDocument/2006/relationships/image" Target="../media/image431.png"/><Relationship Id="rId170" Type="http://schemas.openxmlformats.org/officeDocument/2006/relationships/image" Target="../media/image252.png"/><Relationship Id="rId226" Type="http://schemas.openxmlformats.org/officeDocument/2006/relationships/image" Target="../media/image279.png"/><Relationship Id="rId433" Type="http://schemas.openxmlformats.org/officeDocument/2006/relationships/image" Target="../media/image382.png"/><Relationship Id="rId268" Type="http://schemas.openxmlformats.org/officeDocument/2006/relationships/image" Target="../media/image300.png"/><Relationship Id="rId475" Type="http://schemas.openxmlformats.org/officeDocument/2006/relationships/image" Target="../media/image403.png"/><Relationship Id="rId32" Type="http://schemas.openxmlformats.org/officeDocument/2006/relationships/customXml" Target="../ink/ink184.xml"/><Relationship Id="rId74" Type="http://schemas.openxmlformats.org/officeDocument/2006/relationships/image" Target="../media/image204.png"/><Relationship Id="rId128" Type="http://schemas.openxmlformats.org/officeDocument/2006/relationships/image" Target="../media/image231.png"/><Relationship Id="rId335" Type="http://schemas.openxmlformats.org/officeDocument/2006/relationships/image" Target="../media/image333.png"/><Relationship Id="rId377" Type="http://schemas.openxmlformats.org/officeDocument/2006/relationships/image" Target="../media/image354.png"/><Relationship Id="rId500" Type="http://schemas.openxmlformats.org/officeDocument/2006/relationships/customXml" Target="../ink/ink419.xml"/><Relationship Id="rId5" Type="http://schemas.openxmlformats.org/officeDocument/2006/relationships/image" Target="../media/image170.png"/><Relationship Id="rId181" Type="http://schemas.openxmlformats.org/officeDocument/2006/relationships/customXml" Target="../ink/ink259.xml"/><Relationship Id="rId237" Type="http://schemas.openxmlformats.org/officeDocument/2006/relationships/customXml" Target="../ink/ink287.xml"/><Relationship Id="rId402" Type="http://schemas.openxmlformats.org/officeDocument/2006/relationships/customXml" Target="../ink/ink370.xml"/><Relationship Id="rId279" Type="http://schemas.openxmlformats.org/officeDocument/2006/relationships/customXml" Target="../ink/ink308.xml"/><Relationship Id="rId444" Type="http://schemas.openxmlformats.org/officeDocument/2006/relationships/customXml" Target="../ink/ink391.xml"/><Relationship Id="rId486" Type="http://schemas.openxmlformats.org/officeDocument/2006/relationships/customXml" Target="../ink/ink412.xml"/><Relationship Id="rId43" Type="http://schemas.openxmlformats.org/officeDocument/2006/relationships/image" Target="../media/image189.png"/><Relationship Id="rId139" Type="http://schemas.openxmlformats.org/officeDocument/2006/relationships/customXml" Target="../ink/ink238.xml"/><Relationship Id="rId290" Type="http://schemas.openxmlformats.org/officeDocument/2006/relationships/image" Target="../media/image311.png"/><Relationship Id="rId304" Type="http://schemas.openxmlformats.org/officeDocument/2006/relationships/image" Target="../media/image318.png"/><Relationship Id="rId346" Type="http://schemas.openxmlformats.org/officeDocument/2006/relationships/customXml" Target="../ink/ink342.xml"/><Relationship Id="rId388" Type="http://schemas.openxmlformats.org/officeDocument/2006/relationships/customXml" Target="../ink/ink363.xml"/><Relationship Id="rId511" Type="http://schemas.openxmlformats.org/officeDocument/2006/relationships/image" Target="../media/image421.png"/><Relationship Id="rId85" Type="http://schemas.openxmlformats.org/officeDocument/2006/relationships/customXml" Target="../ink/ink211.xml"/><Relationship Id="rId150" Type="http://schemas.openxmlformats.org/officeDocument/2006/relationships/image" Target="../media/image242.png"/><Relationship Id="rId192" Type="http://schemas.openxmlformats.org/officeDocument/2006/relationships/image" Target="../media/image34.png"/><Relationship Id="rId206" Type="http://schemas.openxmlformats.org/officeDocument/2006/relationships/image" Target="../media/image269.png"/><Relationship Id="rId413" Type="http://schemas.openxmlformats.org/officeDocument/2006/relationships/image" Target="../media/image372.png"/><Relationship Id="rId248" Type="http://schemas.openxmlformats.org/officeDocument/2006/relationships/image" Target="../media/image290.png"/><Relationship Id="rId455" Type="http://schemas.openxmlformats.org/officeDocument/2006/relationships/image" Target="../media/image393.png"/><Relationship Id="rId497" Type="http://schemas.openxmlformats.org/officeDocument/2006/relationships/image" Target="../media/image414.png"/><Relationship Id="rId12" Type="http://schemas.openxmlformats.org/officeDocument/2006/relationships/customXml" Target="../ink/ink174.xml"/><Relationship Id="rId108" Type="http://schemas.openxmlformats.org/officeDocument/2006/relationships/image" Target="../media/image221.png"/><Relationship Id="rId315" Type="http://schemas.openxmlformats.org/officeDocument/2006/relationships/image" Target="../media/image323.png"/><Relationship Id="rId357" Type="http://schemas.openxmlformats.org/officeDocument/2006/relationships/image" Target="../media/image344.png"/><Relationship Id="rId522" Type="http://schemas.openxmlformats.org/officeDocument/2006/relationships/customXml" Target="../ink/ink430.xml"/><Relationship Id="rId54" Type="http://schemas.openxmlformats.org/officeDocument/2006/relationships/customXml" Target="../ink/ink195.xml"/><Relationship Id="rId96" Type="http://schemas.openxmlformats.org/officeDocument/2006/relationships/image" Target="../media/image215.png"/><Relationship Id="rId161" Type="http://schemas.openxmlformats.org/officeDocument/2006/relationships/customXml" Target="../ink/ink249.xml"/><Relationship Id="rId217" Type="http://schemas.openxmlformats.org/officeDocument/2006/relationships/customXml" Target="../ink/ink277.xml"/><Relationship Id="rId399" Type="http://schemas.openxmlformats.org/officeDocument/2006/relationships/image" Target="../media/image365.png"/><Relationship Id="rId259" Type="http://schemas.openxmlformats.org/officeDocument/2006/relationships/customXml" Target="../ink/ink298.xml"/><Relationship Id="rId424" Type="http://schemas.openxmlformats.org/officeDocument/2006/relationships/customXml" Target="../ink/ink381.xml"/><Relationship Id="rId466" Type="http://schemas.openxmlformats.org/officeDocument/2006/relationships/customXml" Target="../ink/ink402.xml"/><Relationship Id="rId23" Type="http://schemas.openxmlformats.org/officeDocument/2006/relationships/image" Target="../media/image179.png"/><Relationship Id="rId119" Type="http://schemas.openxmlformats.org/officeDocument/2006/relationships/customXml" Target="../ink/ink228.xml"/><Relationship Id="rId270" Type="http://schemas.openxmlformats.org/officeDocument/2006/relationships/image" Target="../media/image301.png"/><Relationship Id="rId326" Type="http://schemas.openxmlformats.org/officeDocument/2006/relationships/customXml" Target="../ink/ink332.xml"/><Relationship Id="rId533" Type="http://schemas.openxmlformats.org/officeDocument/2006/relationships/image" Target="../media/image432.png"/><Relationship Id="rId65" Type="http://schemas.openxmlformats.org/officeDocument/2006/relationships/image" Target="../media/image200.png"/><Relationship Id="rId130" Type="http://schemas.openxmlformats.org/officeDocument/2006/relationships/image" Target="../media/image232.png"/><Relationship Id="rId368" Type="http://schemas.openxmlformats.org/officeDocument/2006/relationships/customXml" Target="../ink/ink353.xml"/><Relationship Id="rId172" Type="http://schemas.openxmlformats.org/officeDocument/2006/relationships/image" Target="../media/image253.png"/><Relationship Id="rId228" Type="http://schemas.openxmlformats.org/officeDocument/2006/relationships/image" Target="../media/image280.png"/><Relationship Id="rId435" Type="http://schemas.openxmlformats.org/officeDocument/2006/relationships/image" Target="../media/image383.png"/><Relationship Id="rId477" Type="http://schemas.openxmlformats.org/officeDocument/2006/relationships/image" Target="../media/image404.png"/><Relationship Id="rId281" Type="http://schemas.openxmlformats.org/officeDocument/2006/relationships/customXml" Target="../ink/ink309.xml"/><Relationship Id="rId337" Type="http://schemas.openxmlformats.org/officeDocument/2006/relationships/image" Target="../media/image334.png"/><Relationship Id="rId502" Type="http://schemas.openxmlformats.org/officeDocument/2006/relationships/customXml" Target="../ink/ink420.xml"/><Relationship Id="rId34" Type="http://schemas.openxmlformats.org/officeDocument/2006/relationships/customXml" Target="../ink/ink185.xml"/><Relationship Id="rId76" Type="http://schemas.openxmlformats.org/officeDocument/2006/relationships/image" Target="../media/image205.png"/><Relationship Id="rId141" Type="http://schemas.openxmlformats.org/officeDocument/2006/relationships/customXml" Target="../ink/ink239.xml"/><Relationship Id="rId379" Type="http://schemas.openxmlformats.org/officeDocument/2006/relationships/image" Target="../media/image355.png"/><Relationship Id="rId7" Type="http://schemas.openxmlformats.org/officeDocument/2006/relationships/image" Target="../media/image171.png"/><Relationship Id="rId183" Type="http://schemas.openxmlformats.org/officeDocument/2006/relationships/customXml" Target="../ink/ink260.xml"/><Relationship Id="rId239" Type="http://schemas.openxmlformats.org/officeDocument/2006/relationships/customXml" Target="../ink/ink288.xml"/><Relationship Id="rId390" Type="http://schemas.openxmlformats.org/officeDocument/2006/relationships/customXml" Target="../ink/ink364.xml"/><Relationship Id="rId404" Type="http://schemas.openxmlformats.org/officeDocument/2006/relationships/customXml" Target="../ink/ink371.xml"/><Relationship Id="rId446" Type="http://schemas.openxmlformats.org/officeDocument/2006/relationships/customXml" Target="../ink/ink392.xml"/><Relationship Id="rId250" Type="http://schemas.openxmlformats.org/officeDocument/2006/relationships/image" Target="../media/image291.png"/><Relationship Id="rId292" Type="http://schemas.openxmlformats.org/officeDocument/2006/relationships/image" Target="../media/image312.png"/><Relationship Id="rId306" Type="http://schemas.openxmlformats.org/officeDocument/2006/relationships/image" Target="../media/image319.png"/><Relationship Id="rId488" Type="http://schemas.openxmlformats.org/officeDocument/2006/relationships/customXml" Target="../ink/ink413.xml"/><Relationship Id="rId45" Type="http://schemas.openxmlformats.org/officeDocument/2006/relationships/image" Target="../media/image190.png"/><Relationship Id="rId87" Type="http://schemas.openxmlformats.org/officeDocument/2006/relationships/customXml" Target="../ink/ink212.xml"/><Relationship Id="rId110" Type="http://schemas.openxmlformats.org/officeDocument/2006/relationships/image" Target="../media/image222.png"/><Relationship Id="rId348" Type="http://schemas.openxmlformats.org/officeDocument/2006/relationships/customXml" Target="../ink/ink343.xml"/><Relationship Id="rId513" Type="http://schemas.openxmlformats.org/officeDocument/2006/relationships/image" Target="../media/image422.png"/><Relationship Id="rId152" Type="http://schemas.openxmlformats.org/officeDocument/2006/relationships/image" Target="../media/image243.png"/><Relationship Id="rId194" Type="http://schemas.openxmlformats.org/officeDocument/2006/relationships/image" Target="../media/image263.png"/><Relationship Id="rId208" Type="http://schemas.openxmlformats.org/officeDocument/2006/relationships/image" Target="../media/image270.png"/><Relationship Id="rId415" Type="http://schemas.openxmlformats.org/officeDocument/2006/relationships/image" Target="../media/image373.png"/><Relationship Id="rId457" Type="http://schemas.openxmlformats.org/officeDocument/2006/relationships/image" Target="../media/image394.png"/><Relationship Id="rId261" Type="http://schemas.openxmlformats.org/officeDocument/2006/relationships/customXml" Target="../ink/ink299.xml"/><Relationship Id="rId499" Type="http://schemas.openxmlformats.org/officeDocument/2006/relationships/image" Target="../media/image415.png"/><Relationship Id="rId14" Type="http://schemas.openxmlformats.org/officeDocument/2006/relationships/customXml" Target="../ink/ink175.xml"/><Relationship Id="rId56" Type="http://schemas.openxmlformats.org/officeDocument/2006/relationships/customXml" Target="../ink/ink196.xml"/><Relationship Id="rId317" Type="http://schemas.openxmlformats.org/officeDocument/2006/relationships/image" Target="../media/image324.png"/><Relationship Id="rId359" Type="http://schemas.openxmlformats.org/officeDocument/2006/relationships/image" Target="../media/image345.png"/><Relationship Id="rId524" Type="http://schemas.openxmlformats.org/officeDocument/2006/relationships/customXml" Target="../ink/ink431.xml"/><Relationship Id="rId98" Type="http://schemas.openxmlformats.org/officeDocument/2006/relationships/image" Target="../media/image216.png"/><Relationship Id="rId121" Type="http://schemas.openxmlformats.org/officeDocument/2006/relationships/customXml" Target="../ink/ink229.xml"/><Relationship Id="rId163" Type="http://schemas.openxmlformats.org/officeDocument/2006/relationships/customXml" Target="../ink/ink250.xml"/><Relationship Id="rId219" Type="http://schemas.openxmlformats.org/officeDocument/2006/relationships/customXml" Target="../ink/ink278.xml"/><Relationship Id="rId370" Type="http://schemas.openxmlformats.org/officeDocument/2006/relationships/customXml" Target="../ink/ink354.xml"/><Relationship Id="rId426" Type="http://schemas.openxmlformats.org/officeDocument/2006/relationships/customXml" Target="../ink/ink382.xml"/><Relationship Id="rId230" Type="http://schemas.openxmlformats.org/officeDocument/2006/relationships/image" Target="../media/image281.png"/><Relationship Id="rId468" Type="http://schemas.openxmlformats.org/officeDocument/2006/relationships/customXml" Target="../ink/ink403.xml"/><Relationship Id="rId25" Type="http://schemas.openxmlformats.org/officeDocument/2006/relationships/image" Target="../media/image180.png"/><Relationship Id="rId46" Type="http://schemas.openxmlformats.org/officeDocument/2006/relationships/customXml" Target="../ink/ink191.xml"/><Relationship Id="rId67" Type="http://schemas.openxmlformats.org/officeDocument/2006/relationships/image" Target="../media/image201.png"/><Relationship Id="rId272" Type="http://schemas.openxmlformats.org/officeDocument/2006/relationships/image" Target="../media/image302.png"/><Relationship Id="rId293" Type="http://schemas.openxmlformats.org/officeDocument/2006/relationships/customXml" Target="../ink/ink315.xml"/><Relationship Id="rId307" Type="http://schemas.openxmlformats.org/officeDocument/2006/relationships/customXml" Target="../ink/ink322.xml"/><Relationship Id="rId328" Type="http://schemas.openxmlformats.org/officeDocument/2006/relationships/customXml" Target="../ink/ink333.xml"/><Relationship Id="rId349" Type="http://schemas.openxmlformats.org/officeDocument/2006/relationships/image" Target="../media/image340.png"/><Relationship Id="rId514" Type="http://schemas.openxmlformats.org/officeDocument/2006/relationships/customXml" Target="../ink/ink426.xml"/><Relationship Id="rId535" Type="http://schemas.openxmlformats.org/officeDocument/2006/relationships/image" Target="../media/image433.png"/><Relationship Id="rId88" Type="http://schemas.openxmlformats.org/officeDocument/2006/relationships/image" Target="../media/image211.png"/><Relationship Id="rId111" Type="http://schemas.openxmlformats.org/officeDocument/2006/relationships/customXml" Target="../ink/ink224.xml"/><Relationship Id="rId132" Type="http://schemas.openxmlformats.org/officeDocument/2006/relationships/image" Target="../media/image233.png"/><Relationship Id="rId153" Type="http://schemas.openxmlformats.org/officeDocument/2006/relationships/customXml" Target="../ink/ink245.xml"/><Relationship Id="rId174" Type="http://schemas.openxmlformats.org/officeDocument/2006/relationships/image" Target="../media/image254.png"/><Relationship Id="rId195" Type="http://schemas.openxmlformats.org/officeDocument/2006/relationships/customXml" Target="../ink/ink266.xml"/><Relationship Id="rId209" Type="http://schemas.openxmlformats.org/officeDocument/2006/relationships/customXml" Target="../ink/ink273.xml"/><Relationship Id="rId360" Type="http://schemas.openxmlformats.org/officeDocument/2006/relationships/customXml" Target="../ink/ink349.xml"/><Relationship Id="rId381" Type="http://schemas.openxmlformats.org/officeDocument/2006/relationships/image" Target="../media/image356.png"/><Relationship Id="rId416" Type="http://schemas.openxmlformats.org/officeDocument/2006/relationships/customXml" Target="../ink/ink377.xml"/><Relationship Id="rId220" Type="http://schemas.openxmlformats.org/officeDocument/2006/relationships/image" Target="../media/image276.png"/><Relationship Id="rId241" Type="http://schemas.openxmlformats.org/officeDocument/2006/relationships/customXml" Target="../ink/ink289.xml"/><Relationship Id="rId437" Type="http://schemas.openxmlformats.org/officeDocument/2006/relationships/image" Target="../media/image384.png"/><Relationship Id="rId458" Type="http://schemas.openxmlformats.org/officeDocument/2006/relationships/customXml" Target="../ink/ink398.xml"/><Relationship Id="rId479" Type="http://schemas.openxmlformats.org/officeDocument/2006/relationships/image" Target="../media/image405.png"/><Relationship Id="rId15" Type="http://schemas.openxmlformats.org/officeDocument/2006/relationships/image" Target="../media/image175.png"/><Relationship Id="rId36" Type="http://schemas.openxmlformats.org/officeDocument/2006/relationships/customXml" Target="../ink/ink186.xml"/><Relationship Id="rId57" Type="http://schemas.openxmlformats.org/officeDocument/2006/relationships/image" Target="../media/image196.png"/><Relationship Id="rId262" Type="http://schemas.openxmlformats.org/officeDocument/2006/relationships/image" Target="../media/image297.png"/><Relationship Id="rId283" Type="http://schemas.openxmlformats.org/officeDocument/2006/relationships/customXml" Target="../ink/ink310.xml"/><Relationship Id="rId318" Type="http://schemas.openxmlformats.org/officeDocument/2006/relationships/customXml" Target="../ink/ink328.xml"/><Relationship Id="rId339" Type="http://schemas.openxmlformats.org/officeDocument/2006/relationships/image" Target="../media/image335.png"/><Relationship Id="rId490" Type="http://schemas.openxmlformats.org/officeDocument/2006/relationships/customXml" Target="../ink/ink414.xml"/><Relationship Id="rId504" Type="http://schemas.openxmlformats.org/officeDocument/2006/relationships/customXml" Target="../ink/ink421.xml"/><Relationship Id="rId525" Type="http://schemas.openxmlformats.org/officeDocument/2006/relationships/image" Target="../media/image428.png"/><Relationship Id="rId78" Type="http://schemas.openxmlformats.org/officeDocument/2006/relationships/image" Target="../media/image206.png"/><Relationship Id="rId99" Type="http://schemas.openxmlformats.org/officeDocument/2006/relationships/customXml" Target="../ink/ink218.xml"/><Relationship Id="rId101" Type="http://schemas.openxmlformats.org/officeDocument/2006/relationships/customXml" Target="../ink/ink219.xml"/><Relationship Id="rId122" Type="http://schemas.openxmlformats.org/officeDocument/2006/relationships/image" Target="../media/image228.png"/><Relationship Id="rId143" Type="http://schemas.openxmlformats.org/officeDocument/2006/relationships/customXml" Target="../ink/ink240.xml"/><Relationship Id="rId164" Type="http://schemas.openxmlformats.org/officeDocument/2006/relationships/image" Target="../media/image249.png"/><Relationship Id="rId185" Type="http://schemas.openxmlformats.org/officeDocument/2006/relationships/customXml" Target="../ink/ink261.xml"/><Relationship Id="rId350" Type="http://schemas.openxmlformats.org/officeDocument/2006/relationships/customXml" Target="../ink/ink344.xml"/><Relationship Id="rId371" Type="http://schemas.openxmlformats.org/officeDocument/2006/relationships/image" Target="../media/image351.png"/><Relationship Id="rId406" Type="http://schemas.openxmlformats.org/officeDocument/2006/relationships/customXml" Target="../ink/ink372.xml"/><Relationship Id="rId9" Type="http://schemas.openxmlformats.org/officeDocument/2006/relationships/image" Target="../media/image172.png"/><Relationship Id="rId210" Type="http://schemas.openxmlformats.org/officeDocument/2006/relationships/image" Target="../media/image271.png"/><Relationship Id="rId392" Type="http://schemas.openxmlformats.org/officeDocument/2006/relationships/customXml" Target="../ink/ink365.xml"/><Relationship Id="rId427" Type="http://schemas.openxmlformats.org/officeDocument/2006/relationships/image" Target="../media/image379.png"/><Relationship Id="rId448" Type="http://schemas.openxmlformats.org/officeDocument/2006/relationships/customXml" Target="../ink/ink393.xml"/><Relationship Id="rId469" Type="http://schemas.openxmlformats.org/officeDocument/2006/relationships/image" Target="../media/image400.png"/><Relationship Id="rId26" Type="http://schemas.openxmlformats.org/officeDocument/2006/relationships/customXml" Target="../ink/ink181.xml"/><Relationship Id="rId231" Type="http://schemas.openxmlformats.org/officeDocument/2006/relationships/customXml" Target="../ink/ink284.xml"/><Relationship Id="rId252" Type="http://schemas.openxmlformats.org/officeDocument/2006/relationships/image" Target="../media/image292.png"/><Relationship Id="rId273" Type="http://schemas.openxmlformats.org/officeDocument/2006/relationships/customXml" Target="../ink/ink305.xml"/><Relationship Id="rId294" Type="http://schemas.openxmlformats.org/officeDocument/2006/relationships/image" Target="../media/image313.png"/><Relationship Id="rId308" Type="http://schemas.openxmlformats.org/officeDocument/2006/relationships/customXml" Target="../ink/ink323.xml"/><Relationship Id="rId329" Type="http://schemas.openxmlformats.org/officeDocument/2006/relationships/image" Target="../media/image330.png"/><Relationship Id="rId480" Type="http://schemas.openxmlformats.org/officeDocument/2006/relationships/customXml" Target="../ink/ink409.xml"/><Relationship Id="rId515" Type="http://schemas.openxmlformats.org/officeDocument/2006/relationships/image" Target="../media/image423.png"/><Relationship Id="rId536" Type="http://schemas.openxmlformats.org/officeDocument/2006/relationships/customXml" Target="../ink/ink437.xml"/><Relationship Id="rId47" Type="http://schemas.openxmlformats.org/officeDocument/2006/relationships/image" Target="../media/image191.png"/><Relationship Id="rId68" Type="http://schemas.openxmlformats.org/officeDocument/2006/relationships/customXml" Target="../ink/ink202.xml"/><Relationship Id="rId89" Type="http://schemas.openxmlformats.org/officeDocument/2006/relationships/customXml" Target="../ink/ink213.xml"/><Relationship Id="rId112" Type="http://schemas.openxmlformats.org/officeDocument/2006/relationships/image" Target="../media/image223.png"/><Relationship Id="rId133" Type="http://schemas.openxmlformats.org/officeDocument/2006/relationships/customXml" Target="../ink/ink235.xml"/><Relationship Id="rId154" Type="http://schemas.openxmlformats.org/officeDocument/2006/relationships/image" Target="../media/image244.png"/><Relationship Id="rId175" Type="http://schemas.openxmlformats.org/officeDocument/2006/relationships/customXml" Target="../ink/ink256.xml"/><Relationship Id="rId340" Type="http://schemas.openxmlformats.org/officeDocument/2006/relationships/customXml" Target="../ink/ink339.xml"/><Relationship Id="rId361" Type="http://schemas.openxmlformats.org/officeDocument/2006/relationships/image" Target="../media/image346.png"/><Relationship Id="rId196" Type="http://schemas.openxmlformats.org/officeDocument/2006/relationships/image" Target="../media/image264.png"/><Relationship Id="rId200" Type="http://schemas.openxmlformats.org/officeDocument/2006/relationships/image" Target="../media/image266.png"/><Relationship Id="rId382" Type="http://schemas.openxmlformats.org/officeDocument/2006/relationships/customXml" Target="../ink/ink360.xml"/><Relationship Id="rId417" Type="http://schemas.openxmlformats.org/officeDocument/2006/relationships/image" Target="../media/image374.png"/><Relationship Id="rId438" Type="http://schemas.openxmlformats.org/officeDocument/2006/relationships/customXml" Target="../ink/ink388.xml"/><Relationship Id="rId459" Type="http://schemas.openxmlformats.org/officeDocument/2006/relationships/image" Target="../media/image395.png"/><Relationship Id="rId16" Type="http://schemas.openxmlformats.org/officeDocument/2006/relationships/customXml" Target="../ink/ink176.xml"/><Relationship Id="rId221" Type="http://schemas.openxmlformats.org/officeDocument/2006/relationships/customXml" Target="../ink/ink279.xml"/><Relationship Id="rId242" Type="http://schemas.openxmlformats.org/officeDocument/2006/relationships/image" Target="../media/image287.png"/><Relationship Id="rId263" Type="http://schemas.openxmlformats.org/officeDocument/2006/relationships/customXml" Target="../ink/ink300.xml"/><Relationship Id="rId284" Type="http://schemas.openxmlformats.org/officeDocument/2006/relationships/image" Target="../media/image308.png"/><Relationship Id="rId319" Type="http://schemas.openxmlformats.org/officeDocument/2006/relationships/image" Target="../media/image325.png"/><Relationship Id="rId470" Type="http://schemas.openxmlformats.org/officeDocument/2006/relationships/customXml" Target="../ink/ink404.xml"/><Relationship Id="rId491" Type="http://schemas.openxmlformats.org/officeDocument/2006/relationships/image" Target="../media/image411.png"/><Relationship Id="rId505" Type="http://schemas.openxmlformats.org/officeDocument/2006/relationships/image" Target="../media/image418.png"/><Relationship Id="rId526" Type="http://schemas.openxmlformats.org/officeDocument/2006/relationships/customXml" Target="../ink/ink432.xml"/><Relationship Id="rId37" Type="http://schemas.openxmlformats.org/officeDocument/2006/relationships/image" Target="../media/image186.png"/><Relationship Id="rId58" Type="http://schemas.openxmlformats.org/officeDocument/2006/relationships/customXml" Target="../ink/ink197.xml"/><Relationship Id="rId79" Type="http://schemas.openxmlformats.org/officeDocument/2006/relationships/customXml" Target="../ink/ink208.xml"/><Relationship Id="rId102" Type="http://schemas.openxmlformats.org/officeDocument/2006/relationships/image" Target="../media/image218.png"/><Relationship Id="rId123" Type="http://schemas.openxmlformats.org/officeDocument/2006/relationships/customXml" Target="../ink/ink230.xml"/><Relationship Id="rId144" Type="http://schemas.openxmlformats.org/officeDocument/2006/relationships/image" Target="../media/image239.png"/><Relationship Id="rId330" Type="http://schemas.openxmlformats.org/officeDocument/2006/relationships/customXml" Target="../ink/ink334.xml"/><Relationship Id="rId90" Type="http://schemas.openxmlformats.org/officeDocument/2006/relationships/image" Target="../media/image212.png"/><Relationship Id="rId165" Type="http://schemas.openxmlformats.org/officeDocument/2006/relationships/customXml" Target="../ink/ink251.xml"/><Relationship Id="rId186" Type="http://schemas.openxmlformats.org/officeDocument/2006/relationships/image" Target="../media/image260.png"/><Relationship Id="rId351" Type="http://schemas.openxmlformats.org/officeDocument/2006/relationships/image" Target="../media/image341.png"/><Relationship Id="rId372" Type="http://schemas.openxmlformats.org/officeDocument/2006/relationships/customXml" Target="../ink/ink355.xml"/><Relationship Id="rId393" Type="http://schemas.openxmlformats.org/officeDocument/2006/relationships/image" Target="../media/image362.png"/><Relationship Id="rId407" Type="http://schemas.openxmlformats.org/officeDocument/2006/relationships/image" Target="../media/image369.png"/><Relationship Id="rId428" Type="http://schemas.openxmlformats.org/officeDocument/2006/relationships/customXml" Target="../ink/ink383.xml"/><Relationship Id="rId449" Type="http://schemas.openxmlformats.org/officeDocument/2006/relationships/image" Target="../media/image390.png"/><Relationship Id="rId211" Type="http://schemas.openxmlformats.org/officeDocument/2006/relationships/customXml" Target="../ink/ink274.xml"/><Relationship Id="rId232" Type="http://schemas.openxmlformats.org/officeDocument/2006/relationships/image" Target="../media/image282.png"/><Relationship Id="rId253" Type="http://schemas.openxmlformats.org/officeDocument/2006/relationships/customXml" Target="../ink/ink295.xml"/><Relationship Id="rId274" Type="http://schemas.openxmlformats.org/officeDocument/2006/relationships/image" Target="../media/image303.png"/><Relationship Id="rId295" Type="http://schemas.openxmlformats.org/officeDocument/2006/relationships/customXml" Target="../ink/ink316.xml"/><Relationship Id="rId309" Type="http://schemas.openxmlformats.org/officeDocument/2006/relationships/image" Target="../media/image320.png"/><Relationship Id="rId460" Type="http://schemas.openxmlformats.org/officeDocument/2006/relationships/customXml" Target="../ink/ink399.xml"/><Relationship Id="rId481" Type="http://schemas.openxmlformats.org/officeDocument/2006/relationships/image" Target="../media/image406.png"/><Relationship Id="rId516" Type="http://schemas.openxmlformats.org/officeDocument/2006/relationships/customXml" Target="../ink/ink427.xml"/><Relationship Id="rId27" Type="http://schemas.openxmlformats.org/officeDocument/2006/relationships/image" Target="../media/image181.png"/><Relationship Id="rId48" Type="http://schemas.openxmlformats.org/officeDocument/2006/relationships/customXml" Target="../ink/ink192.xml"/><Relationship Id="rId69" Type="http://schemas.openxmlformats.org/officeDocument/2006/relationships/customXml" Target="../ink/ink203.xml"/><Relationship Id="rId113" Type="http://schemas.openxmlformats.org/officeDocument/2006/relationships/customXml" Target="../ink/ink225.xml"/><Relationship Id="rId134" Type="http://schemas.openxmlformats.org/officeDocument/2006/relationships/image" Target="../media/image234.png"/><Relationship Id="rId320" Type="http://schemas.openxmlformats.org/officeDocument/2006/relationships/customXml" Target="../ink/ink329.xml"/><Relationship Id="rId537" Type="http://schemas.openxmlformats.org/officeDocument/2006/relationships/image" Target="../media/image434.png"/><Relationship Id="rId80" Type="http://schemas.openxmlformats.org/officeDocument/2006/relationships/image" Target="../media/image207.png"/><Relationship Id="rId155" Type="http://schemas.openxmlformats.org/officeDocument/2006/relationships/customXml" Target="../ink/ink246.xml"/><Relationship Id="rId176" Type="http://schemas.openxmlformats.org/officeDocument/2006/relationships/image" Target="../media/image255.png"/><Relationship Id="rId197" Type="http://schemas.openxmlformats.org/officeDocument/2006/relationships/customXml" Target="../ink/ink267.xml"/><Relationship Id="rId341" Type="http://schemas.openxmlformats.org/officeDocument/2006/relationships/image" Target="../media/image336.png"/><Relationship Id="rId362" Type="http://schemas.openxmlformats.org/officeDocument/2006/relationships/customXml" Target="../ink/ink350.xml"/><Relationship Id="rId383" Type="http://schemas.openxmlformats.org/officeDocument/2006/relationships/image" Target="../media/image357.png"/><Relationship Id="rId418" Type="http://schemas.openxmlformats.org/officeDocument/2006/relationships/customXml" Target="../ink/ink378.xml"/><Relationship Id="rId439" Type="http://schemas.openxmlformats.org/officeDocument/2006/relationships/image" Target="../media/image385.png"/><Relationship Id="rId201" Type="http://schemas.openxmlformats.org/officeDocument/2006/relationships/customXml" Target="../ink/ink269.xml"/><Relationship Id="rId222" Type="http://schemas.openxmlformats.org/officeDocument/2006/relationships/image" Target="../media/image277.png"/><Relationship Id="rId243" Type="http://schemas.openxmlformats.org/officeDocument/2006/relationships/customXml" Target="../ink/ink290.xml"/><Relationship Id="rId264" Type="http://schemas.openxmlformats.org/officeDocument/2006/relationships/image" Target="../media/image298.png"/><Relationship Id="rId285" Type="http://schemas.openxmlformats.org/officeDocument/2006/relationships/customXml" Target="../ink/ink311.xml"/><Relationship Id="rId450" Type="http://schemas.openxmlformats.org/officeDocument/2006/relationships/customXml" Target="../ink/ink394.xml"/><Relationship Id="rId471" Type="http://schemas.openxmlformats.org/officeDocument/2006/relationships/image" Target="../media/image401.png"/><Relationship Id="rId506" Type="http://schemas.openxmlformats.org/officeDocument/2006/relationships/customXml" Target="../ink/ink422.xml"/><Relationship Id="rId17" Type="http://schemas.openxmlformats.org/officeDocument/2006/relationships/image" Target="../media/image176.png"/><Relationship Id="rId38" Type="http://schemas.openxmlformats.org/officeDocument/2006/relationships/customXml" Target="../ink/ink187.xml"/><Relationship Id="rId59" Type="http://schemas.openxmlformats.org/officeDocument/2006/relationships/image" Target="../media/image197.png"/><Relationship Id="rId103" Type="http://schemas.openxmlformats.org/officeDocument/2006/relationships/customXml" Target="../ink/ink220.xml"/><Relationship Id="rId124" Type="http://schemas.openxmlformats.org/officeDocument/2006/relationships/image" Target="../media/image229.png"/><Relationship Id="rId310" Type="http://schemas.openxmlformats.org/officeDocument/2006/relationships/customXml" Target="../ink/ink324.xml"/><Relationship Id="rId492" Type="http://schemas.openxmlformats.org/officeDocument/2006/relationships/customXml" Target="../ink/ink415.xml"/><Relationship Id="rId527" Type="http://schemas.openxmlformats.org/officeDocument/2006/relationships/image" Target="../media/image429.png"/><Relationship Id="rId70" Type="http://schemas.openxmlformats.org/officeDocument/2006/relationships/image" Target="../media/image202.png"/><Relationship Id="rId91" Type="http://schemas.openxmlformats.org/officeDocument/2006/relationships/customXml" Target="../ink/ink214.xml"/><Relationship Id="rId145" Type="http://schemas.openxmlformats.org/officeDocument/2006/relationships/customXml" Target="../ink/ink241.xml"/><Relationship Id="rId166" Type="http://schemas.openxmlformats.org/officeDocument/2006/relationships/image" Target="../media/image250.png"/><Relationship Id="rId187" Type="http://schemas.openxmlformats.org/officeDocument/2006/relationships/customXml" Target="../ink/ink262.xml"/><Relationship Id="rId331" Type="http://schemas.openxmlformats.org/officeDocument/2006/relationships/image" Target="../media/image331.png"/><Relationship Id="rId352" Type="http://schemas.openxmlformats.org/officeDocument/2006/relationships/customXml" Target="../ink/ink345.xml"/><Relationship Id="rId373" Type="http://schemas.openxmlformats.org/officeDocument/2006/relationships/image" Target="../media/image352.png"/><Relationship Id="rId394" Type="http://schemas.openxmlformats.org/officeDocument/2006/relationships/customXml" Target="../ink/ink366.xml"/><Relationship Id="rId408" Type="http://schemas.openxmlformats.org/officeDocument/2006/relationships/customXml" Target="../ink/ink373.xml"/><Relationship Id="rId429" Type="http://schemas.openxmlformats.org/officeDocument/2006/relationships/image" Target="../media/image380.png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272.png"/><Relationship Id="rId233" Type="http://schemas.openxmlformats.org/officeDocument/2006/relationships/customXml" Target="../ink/ink285.xml"/><Relationship Id="rId254" Type="http://schemas.openxmlformats.org/officeDocument/2006/relationships/image" Target="../media/image293.png"/><Relationship Id="rId440" Type="http://schemas.openxmlformats.org/officeDocument/2006/relationships/customXml" Target="../ink/ink389.xml"/><Relationship Id="rId28" Type="http://schemas.openxmlformats.org/officeDocument/2006/relationships/customXml" Target="../ink/ink182.xml"/><Relationship Id="rId49" Type="http://schemas.openxmlformats.org/officeDocument/2006/relationships/image" Target="../media/image192.png"/><Relationship Id="rId114" Type="http://schemas.openxmlformats.org/officeDocument/2006/relationships/image" Target="../media/image224.png"/><Relationship Id="rId275" Type="http://schemas.openxmlformats.org/officeDocument/2006/relationships/customXml" Target="../ink/ink306.xml"/><Relationship Id="rId296" Type="http://schemas.openxmlformats.org/officeDocument/2006/relationships/image" Target="../media/image314.png"/><Relationship Id="rId300" Type="http://schemas.openxmlformats.org/officeDocument/2006/relationships/image" Target="../media/image316.png"/><Relationship Id="rId461" Type="http://schemas.openxmlformats.org/officeDocument/2006/relationships/image" Target="../media/image396.png"/><Relationship Id="rId482" Type="http://schemas.openxmlformats.org/officeDocument/2006/relationships/customXml" Target="../ink/ink410.xml"/><Relationship Id="rId517" Type="http://schemas.openxmlformats.org/officeDocument/2006/relationships/image" Target="../media/image424.png"/><Relationship Id="rId60" Type="http://schemas.openxmlformats.org/officeDocument/2006/relationships/customXml" Target="../ink/ink198.xml"/><Relationship Id="rId81" Type="http://schemas.openxmlformats.org/officeDocument/2006/relationships/customXml" Target="../ink/ink209.xml"/><Relationship Id="rId135" Type="http://schemas.openxmlformats.org/officeDocument/2006/relationships/customXml" Target="../ink/ink236.xml"/><Relationship Id="rId156" Type="http://schemas.openxmlformats.org/officeDocument/2006/relationships/image" Target="../media/image245.png"/><Relationship Id="rId177" Type="http://schemas.openxmlformats.org/officeDocument/2006/relationships/customXml" Target="../ink/ink257.xml"/><Relationship Id="rId198" Type="http://schemas.openxmlformats.org/officeDocument/2006/relationships/image" Target="../media/image265.png"/><Relationship Id="rId321" Type="http://schemas.openxmlformats.org/officeDocument/2006/relationships/image" Target="../media/image326.png"/><Relationship Id="rId342" Type="http://schemas.openxmlformats.org/officeDocument/2006/relationships/customXml" Target="../ink/ink340.xml"/><Relationship Id="rId363" Type="http://schemas.openxmlformats.org/officeDocument/2006/relationships/image" Target="../media/image347.png"/><Relationship Id="rId384" Type="http://schemas.openxmlformats.org/officeDocument/2006/relationships/customXml" Target="../ink/ink361.xml"/><Relationship Id="rId419" Type="http://schemas.openxmlformats.org/officeDocument/2006/relationships/image" Target="../media/image375.png"/><Relationship Id="rId202" Type="http://schemas.openxmlformats.org/officeDocument/2006/relationships/image" Target="../media/image267.png"/><Relationship Id="rId223" Type="http://schemas.openxmlformats.org/officeDocument/2006/relationships/customXml" Target="../ink/ink280.xml"/><Relationship Id="rId244" Type="http://schemas.openxmlformats.org/officeDocument/2006/relationships/image" Target="../media/image288.png"/><Relationship Id="rId430" Type="http://schemas.openxmlformats.org/officeDocument/2006/relationships/customXml" Target="../ink/ink384.xml"/><Relationship Id="rId18" Type="http://schemas.openxmlformats.org/officeDocument/2006/relationships/customXml" Target="../ink/ink177.xml"/><Relationship Id="rId39" Type="http://schemas.openxmlformats.org/officeDocument/2006/relationships/image" Target="../media/image187.png"/><Relationship Id="rId265" Type="http://schemas.openxmlformats.org/officeDocument/2006/relationships/customXml" Target="../ink/ink301.xml"/><Relationship Id="rId286" Type="http://schemas.openxmlformats.org/officeDocument/2006/relationships/image" Target="../media/image309.png"/><Relationship Id="rId451" Type="http://schemas.openxmlformats.org/officeDocument/2006/relationships/image" Target="../media/image391.png"/><Relationship Id="rId472" Type="http://schemas.openxmlformats.org/officeDocument/2006/relationships/customXml" Target="../ink/ink405.xml"/><Relationship Id="rId493" Type="http://schemas.openxmlformats.org/officeDocument/2006/relationships/image" Target="../media/image412.png"/><Relationship Id="rId507" Type="http://schemas.openxmlformats.org/officeDocument/2006/relationships/image" Target="../media/image419.png"/><Relationship Id="rId528" Type="http://schemas.openxmlformats.org/officeDocument/2006/relationships/customXml" Target="../ink/ink433.xml"/><Relationship Id="rId50" Type="http://schemas.openxmlformats.org/officeDocument/2006/relationships/customXml" Target="../ink/ink193.xml"/><Relationship Id="rId104" Type="http://schemas.openxmlformats.org/officeDocument/2006/relationships/image" Target="../media/image219.png"/><Relationship Id="rId125" Type="http://schemas.openxmlformats.org/officeDocument/2006/relationships/customXml" Target="../ink/ink231.xml"/><Relationship Id="rId146" Type="http://schemas.openxmlformats.org/officeDocument/2006/relationships/image" Target="../media/image240.png"/><Relationship Id="rId167" Type="http://schemas.openxmlformats.org/officeDocument/2006/relationships/customXml" Target="../ink/ink252.xml"/><Relationship Id="rId188" Type="http://schemas.openxmlformats.org/officeDocument/2006/relationships/image" Target="../media/image261.png"/><Relationship Id="rId311" Type="http://schemas.openxmlformats.org/officeDocument/2006/relationships/image" Target="../media/image321.png"/><Relationship Id="rId332" Type="http://schemas.openxmlformats.org/officeDocument/2006/relationships/customXml" Target="../ink/ink335.xml"/><Relationship Id="rId353" Type="http://schemas.openxmlformats.org/officeDocument/2006/relationships/image" Target="../media/image342.png"/><Relationship Id="rId374" Type="http://schemas.openxmlformats.org/officeDocument/2006/relationships/customXml" Target="../ink/ink356.xml"/><Relationship Id="rId395" Type="http://schemas.openxmlformats.org/officeDocument/2006/relationships/image" Target="../media/image363.png"/><Relationship Id="rId409" Type="http://schemas.openxmlformats.org/officeDocument/2006/relationships/image" Target="../media/image370.png"/><Relationship Id="rId71" Type="http://schemas.openxmlformats.org/officeDocument/2006/relationships/customXml" Target="../ink/ink204.xml"/><Relationship Id="rId92" Type="http://schemas.openxmlformats.org/officeDocument/2006/relationships/image" Target="../media/image213.png"/><Relationship Id="rId213" Type="http://schemas.openxmlformats.org/officeDocument/2006/relationships/customXml" Target="../ink/ink275.xml"/><Relationship Id="rId234" Type="http://schemas.openxmlformats.org/officeDocument/2006/relationships/image" Target="../media/image283.png"/><Relationship Id="rId420" Type="http://schemas.openxmlformats.org/officeDocument/2006/relationships/customXml" Target="../ink/ink379.xml"/><Relationship Id="rId2" Type="http://schemas.openxmlformats.org/officeDocument/2006/relationships/customXml" Target="../ink/ink169.xml"/><Relationship Id="rId29" Type="http://schemas.openxmlformats.org/officeDocument/2006/relationships/image" Target="../media/image182.png"/><Relationship Id="rId255" Type="http://schemas.openxmlformats.org/officeDocument/2006/relationships/customXml" Target="../ink/ink296.xml"/><Relationship Id="rId276" Type="http://schemas.openxmlformats.org/officeDocument/2006/relationships/image" Target="../media/image304.png"/><Relationship Id="rId297" Type="http://schemas.openxmlformats.org/officeDocument/2006/relationships/customXml" Target="../ink/ink317.xml"/><Relationship Id="rId441" Type="http://schemas.openxmlformats.org/officeDocument/2006/relationships/image" Target="../media/image386.png"/><Relationship Id="rId462" Type="http://schemas.openxmlformats.org/officeDocument/2006/relationships/customXml" Target="../ink/ink400.xml"/><Relationship Id="rId483" Type="http://schemas.openxmlformats.org/officeDocument/2006/relationships/image" Target="../media/image407.png"/><Relationship Id="rId518" Type="http://schemas.openxmlformats.org/officeDocument/2006/relationships/customXml" Target="../ink/ink428.xml"/><Relationship Id="rId40" Type="http://schemas.openxmlformats.org/officeDocument/2006/relationships/customXml" Target="../ink/ink188.xml"/><Relationship Id="rId115" Type="http://schemas.openxmlformats.org/officeDocument/2006/relationships/customXml" Target="../ink/ink226.xml"/><Relationship Id="rId136" Type="http://schemas.openxmlformats.org/officeDocument/2006/relationships/image" Target="../media/image235.png"/><Relationship Id="rId157" Type="http://schemas.openxmlformats.org/officeDocument/2006/relationships/customXml" Target="../ink/ink247.xml"/><Relationship Id="rId178" Type="http://schemas.openxmlformats.org/officeDocument/2006/relationships/image" Target="../media/image256.png"/><Relationship Id="rId301" Type="http://schemas.openxmlformats.org/officeDocument/2006/relationships/customXml" Target="../ink/ink319.xml"/><Relationship Id="rId322" Type="http://schemas.openxmlformats.org/officeDocument/2006/relationships/customXml" Target="../ink/ink330.xml"/><Relationship Id="rId343" Type="http://schemas.openxmlformats.org/officeDocument/2006/relationships/image" Target="../media/image337.png"/><Relationship Id="rId364" Type="http://schemas.openxmlformats.org/officeDocument/2006/relationships/customXml" Target="../ink/ink351.xml"/><Relationship Id="rId61" Type="http://schemas.openxmlformats.org/officeDocument/2006/relationships/image" Target="../media/image198.png"/><Relationship Id="rId82" Type="http://schemas.openxmlformats.org/officeDocument/2006/relationships/image" Target="../media/image208.png"/><Relationship Id="rId199" Type="http://schemas.openxmlformats.org/officeDocument/2006/relationships/customXml" Target="../ink/ink268.xml"/><Relationship Id="rId203" Type="http://schemas.openxmlformats.org/officeDocument/2006/relationships/customXml" Target="../ink/ink270.xml"/><Relationship Id="rId385" Type="http://schemas.openxmlformats.org/officeDocument/2006/relationships/image" Target="../media/image358.png"/><Relationship Id="rId19" Type="http://schemas.openxmlformats.org/officeDocument/2006/relationships/image" Target="../media/image177.png"/><Relationship Id="rId224" Type="http://schemas.openxmlformats.org/officeDocument/2006/relationships/image" Target="../media/image278.png"/><Relationship Id="rId245" Type="http://schemas.openxmlformats.org/officeDocument/2006/relationships/customXml" Target="../ink/ink291.xml"/><Relationship Id="rId266" Type="http://schemas.openxmlformats.org/officeDocument/2006/relationships/image" Target="../media/image299.png"/><Relationship Id="rId287" Type="http://schemas.openxmlformats.org/officeDocument/2006/relationships/customXml" Target="../ink/ink312.xml"/><Relationship Id="rId410" Type="http://schemas.openxmlformats.org/officeDocument/2006/relationships/customXml" Target="../ink/ink374.xml"/><Relationship Id="rId431" Type="http://schemas.openxmlformats.org/officeDocument/2006/relationships/image" Target="../media/image381.png"/><Relationship Id="rId452" Type="http://schemas.openxmlformats.org/officeDocument/2006/relationships/customXml" Target="../ink/ink395.xml"/><Relationship Id="rId473" Type="http://schemas.openxmlformats.org/officeDocument/2006/relationships/image" Target="../media/image402.png"/><Relationship Id="rId494" Type="http://schemas.openxmlformats.org/officeDocument/2006/relationships/customXml" Target="../ink/ink416.xml"/><Relationship Id="rId508" Type="http://schemas.openxmlformats.org/officeDocument/2006/relationships/customXml" Target="../ink/ink423.xml"/><Relationship Id="rId529" Type="http://schemas.openxmlformats.org/officeDocument/2006/relationships/image" Target="../media/image430.png"/><Relationship Id="rId30" Type="http://schemas.openxmlformats.org/officeDocument/2006/relationships/customXml" Target="../ink/ink183.xml"/><Relationship Id="rId105" Type="http://schemas.openxmlformats.org/officeDocument/2006/relationships/customXml" Target="../ink/ink221.xml"/><Relationship Id="rId126" Type="http://schemas.openxmlformats.org/officeDocument/2006/relationships/image" Target="../media/image230.png"/><Relationship Id="rId147" Type="http://schemas.openxmlformats.org/officeDocument/2006/relationships/customXml" Target="../ink/ink242.xml"/><Relationship Id="rId168" Type="http://schemas.openxmlformats.org/officeDocument/2006/relationships/image" Target="../media/image251.png"/><Relationship Id="rId312" Type="http://schemas.openxmlformats.org/officeDocument/2006/relationships/customXml" Target="../ink/ink325.xml"/><Relationship Id="rId333" Type="http://schemas.openxmlformats.org/officeDocument/2006/relationships/image" Target="../media/image332.png"/><Relationship Id="rId354" Type="http://schemas.openxmlformats.org/officeDocument/2006/relationships/customXml" Target="../ink/ink346.xml"/><Relationship Id="rId51" Type="http://schemas.openxmlformats.org/officeDocument/2006/relationships/image" Target="../media/image193.png"/><Relationship Id="rId72" Type="http://schemas.openxmlformats.org/officeDocument/2006/relationships/image" Target="../media/image203.png"/><Relationship Id="rId93" Type="http://schemas.openxmlformats.org/officeDocument/2006/relationships/customXml" Target="../ink/ink215.xml"/><Relationship Id="rId189" Type="http://schemas.openxmlformats.org/officeDocument/2006/relationships/customXml" Target="../ink/ink263.xml"/><Relationship Id="rId375" Type="http://schemas.openxmlformats.org/officeDocument/2006/relationships/image" Target="../media/image353.png"/><Relationship Id="rId396" Type="http://schemas.openxmlformats.org/officeDocument/2006/relationships/customXml" Target="../ink/ink367.xml"/><Relationship Id="rId3" Type="http://schemas.openxmlformats.org/officeDocument/2006/relationships/image" Target="../media/image169.png"/><Relationship Id="rId214" Type="http://schemas.openxmlformats.org/officeDocument/2006/relationships/image" Target="../media/image273.png"/><Relationship Id="rId235" Type="http://schemas.openxmlformats.org/officeDocument/2006/relationships/customXml" Target="../ink/ink286.xml"/><Relationship Id="rId256" Type="http://schemas.openxmlformats.org/officeDocument/2006/relationships/image" Target="../media/image294.png"/><Relationship Id="rId277" Type="http://schemas.openxmlformats.org/officeDocument/2006/relationships/customXml" Target="../ink/ink307.xml"/><Relationship Id="rId298" Type="http://schemas.openxmlformats.org/officeDocument/2006/relationships/image" Target="../media/image315.png"/><Relationship Id="rId400" Type="http://schemas.openxmlformats.org/officeDocument/2006/relationships/customXml" Target="../ink/ink369.xml"/><Relationship Id="rId421" Type="http://schemas.openxmlformats.org/officeDocument/2006/relationships/image" Target="../media/image376.png"/><Relationship Id="rId442" Type="http://schemas.openxmlformats.org/officeDocument/2006/relationships/customXml" Target="../ink/ink390.xml"/><Relationship Id="rId463" Type="http://schemas.openxmlformats.org/officeDocument/2006/relationships/image" Target="../media/image397.png"/><Relationship Id="rId484" Type="http://schemas.openxmlformats.org/officeDocument/2006/relationships/customXml" Target="../ink/ink411.xml"/><Relationship Id="rId519" Type="http://schemas.openxmlformats.org/officeDocument/2006/relationships/image" Target="../media/image425.png"/><Relationship Id="rId116" Type="http://schemas.openxmlformats.org/officeDocument/2006/relationships/image" Target="../media/image225.png"/><Relationship Id="rId137" Type="http://schemas.openxmlformats.org/officeDocument/2006/relationships/customXml" Target="../ink/ink237.xml"/><Relationship Id="rId158" Type="http://schemas.openxmlformats.org/officeDocument/2006/relationships/image" Target="../media/image246.png"/><Relationship Id="rId302" Type="http://schemas.openxmlformats.org/officeDocument/2006/relationships/image" Target="../media/image317.png"/><Relationship Id="rId323" Type="http://schemas.openxmlformats.org/officeDocument/2006/relationships/image" Target="../media/image327.png"/><Relationship Id="rId344" Type="http://schemas.openxmlformats.org/officeDocument/2006/relationships/customXml" Target="../ink/ink341.xml"/><Relationship Id="rId530" Type="http://schemas.openxmlformats.org/officeDocument/2006/relationships/customXml" Target="../ink/ink434.xml"/><Relationship Id="rId20" Type="http://schemas.openxmlformats.org/officeDocument/2006/relationships/customXml" Target="../ink/ink178.xml"/><Relationship Id="rId41" Type="http://schemas.openxmlformats.org/officeDocument/2006/relationships/image" Target="../media/image188.png"/><Relationship Id="rId62" Type="http://schemas.openxmlformats.org/officeDocument/2006/relationships/customXml" Target="../ink/ink199.xml"/><Relationship Id="rId83" Type="http://schemas.openxmlformats.org/officeDocument/2006/relationships/customXml" Target="../ink/ink210.xml"/><Relationship Id="rId179" Type="http://schemas.openxmlformats.org/officeDocument/2006/relationships/customXml" Target="../ink/ink258.xml"/><Relationship Id="rId365" Type="http://schemas.openxmlformats.org/officeDocument/2006/relationships/image" Target="../media/image348.png"/><Relationship Id="rId386" Type="http://schemas.openxmlformats.org/officeDocument/2006/relationships/customXml" Target="../ink/ink362.xml"/><Relationship Id="rId190" Type="http://schemas.openxmlformats.org/officeDocument/2006/relationships/image" Target="../media/image262.png"/><Relationship Id="rId204" Type="http://schemas.openxmlformats.org/officeDocument/2006/relationships/image" Target="../media/image268.png"/><Relationship Id="rId225" Type="http://schemas.openxmlformats.org/officeDocument/2006/relationships/customXml" Target="../ink/ink281.xml"/><Relationship Id="rId246" Type="http://schemas.openxmlformats.org/officeDocument/2006/relationships/image" Target="../media/image289.png"/><Relationship Id="rId267" Type="http://schemas.openxmlformats.org/officeDocument/2006/relationships/customXml" Target="../ink/ink302.xml"/><Relationship Id="rId288" Type="http://schemas.openxmlformats.org/officeDocument/2006/relationships/image" Target="../media/image310.png"/><Relationship Id="rId411" Type="http://schemas.openxmlformats.org/officeDocument/2006/relationships/image" Target="../media/image371.png"/><Relationship Id="rId432" Type="http://schemas.openxmlformats.org/officeDocument/2006/relationships/customXml" Target="../ink/ink385.xml"/><Relationship Id="rId453" Type="http://schemas.openxmlformats.org/officeDocument/2006/relationships/image" Target="../media/image392.png"/><Relationship Id="rId474" Type="http://schemas.openxmlformats.org/officeDocument/2006/relationships/customXml" Target="../ink/ink406.xml"/><Relationship Id="rId509" Type="http://schemas.openxmlformats.org/officeDocument/2006/relationships/image" Target="../media/image420.png"/><Relationship Id="rId106" Type="http://schemas.openxmlformats.org/officeDocument/2006/relationships/image" Target="../media/image220.png"/><Relationship Id="rId127" Type="http://schemas.openxmlformats.org/officeDocument/2006/relationships/customXml" Target="../ink/ink232.xml"/><Relationship Id="rId313" Type="http://schemas.openxmlformats.org/officeDocument/2006/relationships/image" Target="../media/image322.png"/><Relationship Id="rId495" Type="http://schemas.openxmlformats.org/officeDocument/2006/relationships/image" Target="../media/image413.png"/><Relationship Id="rId10" Type="http://schemas.openxmlformats.org/officeDocument/2006/relationships/customXml" Target="../ink/ink173.xml"/><Relationship Id="rId31" Type="http://schemas.openxmlformats.org/officeDocument/2006/relationships/image" Target="../media/image183.png"/><Relationship Id="rId52" Type="http://schemas.openxmlformats.org/officeDocument/2006/relationships/customXml" Target="../ink/ink194.xml"/><Relationship Id="rId73" Type="http://schemas.openxmlformats.org/officeDocument/2006/relationships/customXml" Target="../ink/ink205.xml"/><Relationship Id="rId94" Type="http://schemas.openxmlformats.org/officeDocument/2006/relationships/image" Target="../media/image214.png"/><Relationship Id="rId148" Type="http://schemas.openxmlformats.org/officeDocument/2006/relationships/image" Target="../media/image241.png"/><Relationship Id="rId169" Type="http://schemas.openxmlformats.org/officeDocument/2006/relationships/customXml" Target="../ink/ink253.xml"/><Relationship Id="rId334" Type="http://schemas.openxmlformats.org/officeDocument/2006/relationships/customXml" Target="../ink/ink336.xml"/><Relationship Id="rId355" Type="http://schemas.openxmlformats.org/officeDocument/2006/relationships/image" Target="../media/image343.png"/><Relationship Id="rId376" Type="http://schemas.openxmlformats.org/officeDocument/2006/relationships/customXml" Target="../ink/ink357.xml"/><Relationship Id="rId397" Type="http://schemas.openxmlformats.org/officeDocument/2006/relationships/image" Target="../media/image364.png"/><Relationship Id="rId520" Type="http://schemas.openxmlformats.org/officeDocument/2006/relationships/customXml" Target="../ink/ink429.xml"/><Relationship Id="rId4" Type="http://schemas.openxmlformats.org/officeDocument/2006/relationships/customXml" Target="../ink/ink170.xml"/><Relationship Id="rId180" Type="http://schemas.openxmlformats.org/officeDocument/2006/relationships/image" Target="../media/image257.png"/><Relationship Id="rId215" Type="http://schemas.openxmlformats.org/officeDocument/2006/relationships/customXml" Target="../ink/ink276.xml"/><Relationship Id="rId236" Type="http://schemas.openxmlformats.org/officeDocument/2006/relationships/image" Target="../media/image284.png"/><Relationship Id="rId257" Type="http://schemas.openxmlformats.org/officeDocument/2006/relationships/customXml" Target="../ink/ink297.xml"/><Relationship Id="rId278" Type="http://schemas.openxmlformats.org/officeDocument/2006/relationships/image" Target="../media/image305.png"/><Relationship Id="rId401" Type="http://schemas.openxmlformats.org/officeDocument/2006/relationships/image" Target="../media/image366.png"/><Relationship Id="rId422" Type="http://schemas.openxmlformats.org/officeDocument/2006/relationships/customXml" Target="../ink/ink380.xml"/><Relationship Id="rId443" Type="http://schemas.openxmlformats.org/officeDocument/2006/relationships/image" Target="../media/image387.png"/><Relationship Id="rId464" Type="http://schemas.openxmlformats.org/officeDocument/2006/relationships/customXml" Target="../ink/ink401.xml"/><Relationship Id="rId303" Type="http://schemas.openxmlformats.org/officeDocument/2006/relationships/customXml" Target="../ink/ink320.xml"/><Relationship Id="rId485" Type="http://schemas.openxmlformats.org/officeDocument/2006/relationships/image" Target="../media/image408.png"/><Relationship Id="rId42" Type="http://schemas.openxmlformats.org/officeDocument/2006/relationships/customXml" Target="../ink/ink189.xml"/><Relationship Id="rId84" Type="http://schemas.openxmlformats.org/officeDocument/2006/relationships/image" Target="../media/image209.png"/><Relationship Id="rId138" Type="http://schemas.openxmlformats.org/officeDocument/2006/relationships/image" Target="../media/image236.png"/><Relationship Id="rId345" Type="http://schemas.openxmlformats.org/officeDocument/2006/relationships/image" Target="../media/image338.png"/><Relationship Id="rId387" Type="http://schemas.openxmlformats.org/officeDocument/2006/relationships/image" Target="../media/image359.png"/><Relationship Id="rId510" Type="http://schemas.openxmlformats.org/officeDocument/2006/relationships/customXml" Target="../ink/ink424.xml"/><Relationship Id="rId191" Type="http://schemas.openxmlformats.org/officeDocument/2006/relationships/customXml" Target="../ink/ink264.xml"/><Relationship Id="rId205" Type="http://schemas.openxmlformats.org/officeDocument/2006/relationships/customXml" Target="../ink/ink271.xml"/><Relationship Id="rId247" Type="http://schemas.openxmlformats.org/officeDocument/2006/relationships/customXml" Target="../ink/ink292.xml"/><Relationship Id="rId412" Type="http://schemas.openxmlformats.org/officeDocument/2006/relationships/customXml" Target="../ink/ink375.xml"/><Relationship Id="rId107" Type="http://schemas.openxmlformats.org/officeDocument/2006/relationships/customXml" Target="../ink/ink222.xml"/><Relationship Id="rId289" Type="http://schemas.openxmlformats.org/officeDocument/2006/relationships/customXml" Target="../ink/ink313.xml"/><Relationship Id="rId454" Type="http://schemas.openxmlformats.org/officeDocument/2006/relationships/customXml" Target="../ink/ink396.xml"/><Relationship Id="rId496" Type="http://schemas.openxmlformats.org/officeDocument/2006/relationships/customXml" Target="../ink/ink417.xml"/><Relationship Id="rId11" Type="http://schemas.openxmlformats.org/officeDocument/2006/relationships/image" Target="../media/image173.png"/><Relationship Id="rId53" Type="http://schemas.openxmlformats.org/officeDocument/2006/relationships/image" Target="../media/image194.png"/><Relationship Id="rId149" Type="http://schemas.openxmlformats.org/officeDocument/2006/relationships/customXml" Target="../ink/ink243.xml"/><Relationship Id="rId314" Type="http://schemas.openxmlformats.org/officeDocument/2006/relationships/customXml" Target="../ink/ink326.xml"/><Relationship Id="rId356" Type="http://schemas.openxmlformats.org/officeDocument/2006/relationships/customXml" Target="../ink/ink347.xml"/><Relationship Id="rId398" Type="http://schemas.openxmlformats.org/officeDocument/2006/relationships/customXml" Target="../ink/ink368.xml"/><Relationship Id="rId521" Type="http://schemas.openxmlformats.org/officeDocument/2006/relationships/image" Target="../media/image426.png"/><Relationship Id="rId95" Type="http://schemas.openxmlformats.org/officeDocument/2006/relationships/customXml" Target="../ink/ink216.xml"/><Relationship Id="rId160" Type="http://schemas.openxmlformats.org/officeDocument/2006/relationships/image" Target="../media/image247.png"/><Relationship Id="rId216" Type="http://schemas.openxmlformats.org/officeDocument/2006/relationships/image" Target="../media/image274.png"/><Relationship Id="rId423" Type="http://schemas.openxmlformats.org/officeDocument/2006/relationships/image" Target="../media/image377.png"/><Relationship Id="rId258" Type="http://schemas.openxmlformats.org/officeDocument/2006/relationships/image" Target="../media/image295.png"/><Relationship Id="rId465" Type="http://schemas.openxmlformats.org/officeDocument/2006/relationships/image" Target="../media/image398.png"/><Relationship Id="rId22" Type="http://schemas.openxmlformats.org/officeDocument/2006/relationships/customXml" Target="../ink/ink179.xml"/><Relationship Id="rId64" Type="http://schemas.openxmlformats.org/officeDocument/2006/relationships/customXml" Target="../ink/ink200.xml"/><Relationship Id="rId118" Type="http://schemas.openxmlformats.org/officeDocument/2006/relationships/image" Target="../media/image226.png"/><Relationship Id="rId325" Type="http://schemas.openxmlformats.org/officeDocument/2006/relationships/image" Target="../media/image328.png"/><Relationship Id="rId367" Type="http://schemas.openxmlformats.org/officeDocument/2006/relationships/image" Target="../media/image349.png"/><Relationship Id="rId532" Type="http://schemas.openxmlformats.org/officeDocument/2006/relationships/customXml" Target="../ink/ink435.xml"/><Relationship Id="rId171" Type="http://schemas.openxmlformats.org/officeDocument/2006/relationships/customXml" Target="../ink/ink254.xml"/><Relationship Id="rId227" Type="http://schemas.openxmlformats.org/officeDocument/2006/relationships/customXml" Target="../ink/ink282.xml"/><Relationship Id="rId269" Type="http://schemas.openxmlformats.org/officeDocument/2006/relationships/customXml" Target="../ink/ink303.xml"/><Relationship Id="rId434" Type="http://schemas.openxmlformats.org/officeDocument/2006/relationships/customXml" Target="../ink/ink386.xml"/><Relationship Id="rId476" Type="http://schemas.openxmlformats.org/officeDocument/2006/relationships/customXml" Target="../ink/ink407.xml"/><Relationship Id="rId33" Type="http://schemas.openxmlformats.org/officeDocument/2006/relationships/image" Target="../media/image184.png"/><Relationship Id="rId129" Type="http://schemas.openxmlformats.org/officeDocument/2006/relationships/customXml" Target="../ink/ink233.xml"/><Relationship Id="rId280" Type="http://schemas.openxmlformats.org/officeDocument/2006/relationships/image" Target="../media/image306.png"/><Relationship Id="rId336" Type="http://schemas.openxmlformats.org/officeDocument/2006/relationships/customXml" Target="../ink/ink337.xml"/><Relationship Id="rId501" Type="http://schemas.openxmlformats.org/officeDocument/2006/relationships/image" Target="../media/image416.png"/><Relationship Id="rId75" Type="http://schemas.openxmlformats.org/officeDocument/2006/relationships/customXml" Target="../ink/ink206.xml"/><Relationship Id="rId140" Type="http://schemas.openxmlformats.org/officeDocument/2006/relationships/image" Target="../media/image237.png"/><Relationship Id="rId182" Type="http://schemas.openxmlformats.org/officeDocument/2006/relationships/image" Target="../media/image258.png"/><Relationship Id="rId378" Type="http://schemas.openxmlformats.org/officeDocument/2006/relationships/customXml" Target="../ink/ink358.xml"/><Relationship Id="rId403" Type="http://schemas.openxmlformats.org/officeDocument/2006/relationships/image" Target="../media/image367.png"/><Relationship Id="rId6" Type="http://schemas.openxmlformats.org/officeDocument/2006/relationships/customXml" Target="../ink/ink171.xml"/><Relationship Id="rId238" Type="http://schemas.openxmlformats.org/officeDocument/2006/relationships/image" Target="../media/image285.png"/><Relationship Id="rId445" Type="http://schemas.openxmlformats.org/officeDocument/2006/relationships/image" Target="../media/image388.png"/><Relationship Id="rId487" Type="http://schemas.openxmlformats.org/officeDocument/2006/relationships/image" Target="../media/image409.png"/><Relationship Id="rId291" Type="http://schemas.openxmlformats.org/officeDocument/2006/relationships/customXml" Target="../ink/ink314.xml"/><Relationship Id="rId305" Type="http://schemas.openxmlformats.org/officeDocument/2006/relationships/customXml" Target="../ink/ink321.xml"/><Relationship Id="rId347" Type="http://schemas.openxmlformats.org/officeDocument/2006/relationships/image" Target="../media/image339.png"/><Relationship Id="rId512" Type="http://schemas.openxmlformats.org/officeDocument/2006/relationships/customXml" Target="../ink/ink425.xml"/><Relationship Id="rId44" Type="http://schemas.openxmlformats.org/officeDocument/2006/relationships/customXml" Target="../ink/ink190.xml"/><Relationship Id="rId86" Type="http://schemas.openxmlformats.org/officeDocument/2006/relationships/image" Target="../media/image210.png"/><Relationship Id="rId151" Type="http://schemas.openxmlformats.org/officeDocument/2006/relationships/customXml" Target="../ink/ink244.xml"/><Relationship Id="rId389" Type="http://schemas.openxmlformats.org/officeDocument/2006/relationships/image" Target="../media/image360.png"/><Relationship Id="rId193" Type="http://schemas.openxmlformats.org/officeDocument/2006/relationships/customXml" Target="../ink/ink265.xml"/><Relationship Id="rId207" Type="http://schemas.openxmlformats.org/officeDocument/2006/relationships/customXml" Target="../ink/ink272.xml"/><Relationship Id="rId249" Type="http://schemas.openxmlformats.org/officeDocument/2006/relationships/customXml" Target="../ink/ink293.xml"/><Relationship Id="rId414" Type="http://schemas.openxmlformats.org/officeDocument/2006/relationships/customXml" Target="../ink/ink376.xml"/><Relationship Id="rId456" Type="http://schemas.openxmlformats.org/officeDocument/2006/relationships/customXml" Target="../ink/ink397.xml"/><Relationship Id="rId498" Type="http://schemas.openxmlformats.org/officeDocument/2006/relationships/customXml" Target="../ink/ink418.xml"/><Relationship Id="rId13" Type="http://schemas.openxmlformats.org/officeDocument/2006/relationships/image" Target="../media/image174.png"/><Relationship Id="rId109" Type="http://schemas.openxmlformats.org/officeDocument/2006/relationships/customXml" Target="../ink/ink223.xml"/><Relationship Id="rId260" Type="http://schemas.openxmlformats.org/officeDocument/2006/relationships/image" Target="../media/image296.png"/><Relationship Id="rId316" Type="http://schemas.openxmlformats.org/officeDocument/2006/relationships/customXml" Target="../ink/ink327.xml"/><Relationship Id="rId523" Type="http://schemas.openxmlformats.org/officeDocument/2006/relationships/image" Target="../media/image427.png"/><Relationship Id="rId55" Type="http://schemas.openxmlformats.org/officeDocument/2006/relationships/image" Target="../media/image195.png"/><Relationship Id="rId97" Type="http://schemas.openxmlformats.org/officeDocument/2006/relationships/customXml" Target="../ink/ink217.xml"/><Relationship Id="rId120" Type="http://schemas.openxmlformats.org/officeDocument/2006/relationships/image" Target="../media/image227.png"/><Relationship Id="rId358" Type="http://schemas.openxmlformats.org/officeDocument/2006/relationships/customXml" Target="../ink/ink348.xml"/><Relationship Id="rId162" Type="http://schemas.openxmlformats.org/officeDocument/2006/relationships/image" Target="../media/image248.png"/><Relationship Id="rId218" Type="http://schemas.openxmlformats.org/officeDocument/2006/relationships/image" Target="../media/image275.png"/><Relationship Id="rId425" Type="http://schemas.openxmlformats.org/officeDocument/2006/relationships/image" Target="../media/image378.png"/><Relationship Id="rId467" Type="http://schemas.openxmlformats.org/officeDocument/2006/relationships/image" Target="../media/image399.png"/><Relationship Id="rId271" Type="http://schemas.openxmlformats.org/officeDocument/2006/relationships/customXml" Target="../ink/ink304.xml"/><Relationship Id="rId24" Type="http://schemas.openxmlformats.org/officeDocument/2006/relationships/customXml" Target="../ink/ink180.xml"/><Relationship Id="rId66" Type="http://schemas.openxmlformats.org/officeDocument/2006/relationships/customXml" Target="../ink/ink201.xml"/><Relationship Id="rId131" Type="http://schemas.openxmlformats.org/officeDocument/2006/relationships/customXml" Target="../ink/ink234.xml"/><Relationship Id="rId327" Type="http://schemas.openxmlformats.org/officeDocument/2006/relationships/image" Target="../media/image329.png"/><Relationship Id="rId369" Type="http://schemas.openxmlformats.org/officeDocument/2006/relationships/image" Target="../media/image350.png"/><Relationship Id="rId534" Type="http://schemas.openxmlformats.org/officeDocument/2006/relationships/customXml" Target="../ink/ink436.xml"/><Relationship Id="rId173" Type="http://schemas.openxmlformats.org/officeDocument/2006/relationships/customXml" Target="../ink/ink255.xml"/><Relationship Id="rId229" Type="http://schemas.openxmlformats.org/officeDocument/2006/relationships/customXml" Target="../ink/ink283.xml"/><Relationship Id="rId380" Type="http://schemas.openxmlformats.org/officeDocument/2006/relationships/customXml" Target="../ink/ink359.xml"/><Relationship Id="rId436" Type="http://schemas.openxmlformats.org/officeDocument/2006/relationships/customXml" Target="../ink/ink387.xml"/><Relationship Id="rId240" Type="http://schemas.openxmlformats.org/officeDocument/2006/relationships/image" Target="../media/image286.png"/><Relationship Id="rId478" Type="http://schemas.openxmlformats.org/officeDocument/2006/relationships/customXml" Target="../ink/ink408.xml"/><Relationship Id="rId35" Type="http://schemas.openxmlformats.org/officeDocument/2006/relationships/image" Target="../media/image185.png"/><Relationship Id="rId77" Type="http://schemas.openxmlformats.org/officeDocument/2006/relationships/customXml" Target="../ink/ink207.xml"/><Relationship Id="rId100" Type="http://schemas.openxmlformats.org/officeDocument/2006/relationships/image" Target="../media/image217.png"/><Relationship Id="rId282" Type="http://schemas.openxmlformats.org/officeDocument/2006/relationships/image" Target="../media/image307.png"/><Relationship Id="rId338" Type="http://schemas.openxmlformats.org/officeDocument/2006/relationships/customXml" Target="../ink/ink338.xml"/><Relationship Id="rId503" Type="http://schemas.openxmlformats.org/officeDocument/2006/relationships/image" Target="../media/image417.png"/><Relationship Id="rId8" Type="http://schemas.openxmlformats.org/officeDocument/2006/relationships/customXml" Target="../ink/ink172.xml"/><Relationship Id="rId142" Type="http://schemas.openxmlformats.org/officeDocument/2006/relationships/image" Target="../media/image238.png"/><Relationship Id="rId184" Type="http://schemas.openxmlformats.org/officeDocument/2006/relationships/image" Target="../media/image259.png"/><Relationship Id="rId391" Type="http://schemas.openxmlformats.org/officeDocument/2006/relationships/image" Target="../media/image361.png"/><Relationship Id="rId405" Type="http://schemas.openxmlformats.org/officeDocument/2006/relationships/image" Target="../media/image368.png"/><Relationship Id="rId447" Type="http://schemas.openxmlformats.org/officeDocument/2006/relationships/image" Target="../media/image389.png"/><Relationship Id="rId251" Type="http://schemas.openxmlformats.org/officeDocument/2006/relationships/customXml" Target="../ink/ink294.xml"/><Relationship Id="rId489" Type="http://schemas.openxmlformats.org/officeDocument/2006/relationships/image" Target="../media/image4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486.xml"/><Relationship Id="rId42" Type="http://schemas.openxmlformats.org/officeDocument/2006/relationships/image" Target="../media/image445.png"/><Relationship Id="rId47" Type="http://schemas.openxmlformats.org/officeDocument/2006/relationships/customXml" Target="../ink/ink451.xml"/><Relationship Id="rId63" Type="http://schemas.openxmlformats.org/officeDocument/2006/relationships/customXml" Target="../ink/ink459.xml"/><Relationship Id="rId68" Type="http://schemas.openxmlformats.org/officeDocument/2006/relationships/image" Target="../media/image458.png"/><Relationship Id="rId84" Type="http://schemas.openxmlformats.org/officeDocument/2006/relationships/image" Target="../media/image466.png"/><Relationship Id="rId89" Type="http://schemas.openxmlformats.org/officeDocument/2006/relationships/customXml" Target="../ink/ink472.xml"/><Relationship Id="rId112" Type="http://schemas.openxmlformats.org/officeDocument/2006/relationships/image" Target="../media/image480.png"/><Relationship Id="rId133" Type="http://schemas.openxmlformats.org/officeDocument/2006/relationships/customXml" Target="../ink/ink494.xml"/><Relationship Id="rId138" Type="http://schemas.openxmlformats.org/officeDocument/2006/relationships/image" Target="../media/image492.png"/><Relationship Id="rId154" Type="http://schemas.openxmlformats.org/officeDocument/2006/relationships/image" Target="../media/image500.png"/><Relationship Id="rId159" Type="http://schemas.openxmlformats.org/officeDocument/2006/relationships/customXml" Target="../ink/ink507.xml"/><Relationship Id="rId175" Type="http://schemas.openxmlformats.org/officeDocument/2006/relationships/customXml" Target="../ink/ink515.xml"/><Relationship Id="rId170" Type="http://schemas.openxmlformats.org/officeDocument/2006/relationships/image" Target="../media/image508.png"/><Relationship Id="rId191" Type="http://schemas.openxmlformats.org/officeDocument/2006/relationships/customXml" Target="../ink/ink523.xml"/><Relationship Id="rId196" Type="http://schemas.openxmlformats.org/officeDocument/2006/relationships/image" Target="../media/image521.png"/><Relationship Id="rId200" Type="http://schemas.openxmlformats.org/officeDocument/2006/relationships/image" Target="../media/image523.png"/><Relationship Id="rId205" Type="http://schemas.openxmlformats.org/officeDocument/2006/relationships/customXml" Target="../ink/ink530.xml"/><Relationship Id="rId107" Type="http://schemas.openxmlformats.org/officeDocument/2006/relationships/customXml" Target="../ink/ink481.xml"/><Relationship Id="rId32" Type="http://schemas.openxmlformats.org/officeDocument/2006/relationships/image" Target="../media/image440.png"/><Relationship Id="rId37" Type="http://schemas.openxmlformats.org/officeDocument/2006/relationships/customXml" Target="../ink/ink446.xml"/><Relationship Id="rId53" Type="http://schemas.openxmlformats.org/officeDocument/2006/relationships/customXml" Target="../ink/ink454.xml"/><Relationship Id="rId58" Type="http://schemas.openxmlformats.org/officeDocument/2006/relationships/image" Target="../media/image453.png"/><Relationship Id="rId74" Type="http://schemas.openxmlformats.org/officeDocument/2006/relationships/image" Target="../media/image461.png"/><Relationship Id="rId79" Type="http://schemas.openxmlformats.org/officeDocument/2006/relationships/customXml" Target="../ink/ink467.xml"/><Relationship Id="rId102" Type="http://schemas.openxmlformats.org/officeDocument/2006/relationships/image" Target="../media/image475.png"/><Relationship Id="rId123" Type="http://schemas.openxmlformats.org/officeDocument/2006/relationships/customXml" Target="../ink/ink489.xml"/><Relationship Id="rId128" Type="http://schemas.openxmlformats.org/officeDocument/2006/relationships/image" Target="../media/image488.png"/><Relationship Id="rId144" Type="http://schemas.openxmlformats.org/officeDocument/2006/relationships/image" Target="../media/image495.png"/><Relationship Id="rId149" Type="http://schemas.openxmlformats.org/officeDocument/2006/relationships/customXml" Target="../ink/ink502.xml"/><Relationship Id="rId90" Type="http://schemas.openxmlformats.org/officeDocument/2006/relationships/image" Target="../media/image469.png"/><Relationship Id="rId95" Type="http://schemas.openxmlformats.org/officeDocument/2006/relationships/customXml" Target="../ink/ink475.xml"/><Relationship Id="rId160" Type="http://schemas.openxmlformats.org/officeDocument/2006/relationships/image" Target="../media/image503.png"/><Relationship Id="rId165" Type="http://schemas.openxmlformats.org/officeDocument/2006/relationships/customXml" Target="../ink/ink510.xml"/><Relationship Id="rId181" Type="http://schemas.openxmlformats.org/officeDocument/2006/relationships/customXml" Target="../ink/ink518.xml"/><Relationship Id="rId186" Type="http://schemas.openxmlformats.org/officeDocument/2006/relationships/image" Target="../media/image516.png"/><Relationship Id="rId211" Type="http://schemas.openxmlformats.org/officeDocument/2006/relationships/customXml" Target="../ink/ink533.xml"/><Relationship Id="rId22" Type="http://schemas.openxmlformats.org/officeDocument/2006/relationships/image" Target="../media/image74.emf"/><Relationship Id="rId27" Type="http://schemas.openxmlformats.org/officeDocument/2006/relationships/customXml" Target="../ink/ink441.xml"/><Relationship Id="rId43" Type="http://schemas.openxmlformats.org/officeDocument/2006/relationships/customXml" Target="../ink/ink449.xml"/><Relationship Id="rId48" Type="http://schemas.openxmlformats.org/officeDocument/2006/relationships/image" Target="../media/image448.png"/><Relationship Id="rId64" Type="http://schemas.openxmlformats.org/officeDocument/2006/relationships/image" Target="../media/image456.png"/><Relationship Id="rId69" Type="http://schemas.openxmlformats.org/officeDocument/2006/relationships/customXml" Target="../ink/ink462.xml"/><Relationship Id="rId113" Type="http://schemas.openxmlformats.org/officeDocument/2006/relationships/customXml" Target="../ink/ink484.xml"/><Relationship Id="rId118" Type="http://schemas.openxmlformats.org/officeDocument/2006/relationships/image" Target="../media/image483.png"/><Relationship Id="rId134" Type="http://schemas.openxmlformats.org/officeDocument/2006/relationships/image" Target="../media/image490.png"/><Relationship Id="rId139" Type="http://schemas.openxmlformats.org/officeDocument/2006/relationships/customXml" Target="../ink/ink497.xml"/><Relationship Id="rId80" Type="http://schemas.openxmlformats.org/officeDocument/2006/relationships/image" Target="../media/image464.png"/><Relationship Id="rId85" Type="http://schemas.openxmlformats.org/officeDocument/2006/relationships/customXml" Target="../ink/ink470.xml"/><Relationship Id="rId150" Type="http://schemas.openxmlformats.org/officeDocument/2006/relationships/image" Target="../media/image498.png"/><Relationship Id="rId155" Type="http://schemas.openxmlformats.org/officeDocument/2006/relationships/customXml" Target="../ink/ink505.xml"/><Relationship Id="rId171" Type="http://schemas.openxmlformats.org/officeDocument/2006/relationships/customXml" Target="../ink/ink513.xml"/><Relationship Id="rId176" Type="http://schemas.openxmlformats.org/officeDocument/2006/relationships/image" Target="../media/image511.png"/><Relationship Id="rId192" Type="http://schemas.openxmlformats.org/officeDocument/2006/relationships/image" Target="../media/image519.png"/><Relationship Id="rId197" Type="http://schemas.openxmlformats.org/officeDocument/2006/relationships/customXml" Target="../ink/ink526.xml"/><Relationship Id="rId206" Type="http://schemas.openxmlformats.org/officeDocument/2006/relationships/image" Target="../media/image526.png"/><Relationship Id="rId201" Type="http://schemas.openxmlformats.org/officeDocument/2006/relationships/customXml" Target="../ink/ink528.xml"/><Relationship Id="rId33" Type="http://schemas.openxmlformats.org/officeDocument/2006/relationships/customXml" Target="../ink/ink444.xml"/><Relationship Id="rId38" Type="http://schemas.openxmlformats.org/officeDocument/2006/relationships/image" Target="../media/image443.png"/><Relationship Id="rId59" Type="http://schemas.openxmlformats.org/officeDocument/2006/relationships/customXml" Target="../ink/ink457.xml"/><Relationship Id="rId103" Type="http://schemas.openxmlformats.org/officeDocument/2006/relationships/customXml" Target="../ink/ink479.xml"/><Relationship Id="rId108" Type="http://schemas.openxmlformats.org/officeDocument/2006/relationships/image" Target="../media/image478.png"/><Relationship Id="rId124" Type="http://schemas.openxmlformats.org/officeDocument/2006/relationships/image" Target="../media/image486.png"/><Relationship Id="rId129" Type="http://schemas.openxmlformats.org/officeDocument/2006/relationships/customXml" Target="../ink/ink492.xml"/><Relationship Id="rId54" Type="http://schemas.openxmlformats.org/officeDocument/2006/relationships/image" Target="../media/image451.png"/><Relationship Id="rId70" Type="http://schemas.openxmlformats.org/officeDocument/2006/relationships/image" Target="../media/image459.png"/><Relationship Id="rId75" Type="http://schemas.openxmlformats.org/officeDocument/2006/relationships/customXml" Target="../ink/ink465.xml"/><Relationship Id="rId91" Type="http://schemas.openxmlformats.org/officeDocument/2006/relationships/customXml" Target="../ink/ink473.xml"/><Relationship Id="rId96" Type="http://schemas.openxmlformats.org/officeDocument/2006/relationships/image" Target="../media/image472.png"/><Relationship Id="rId140" Type="http://schemas.openxmlformats.org/officeDocument/2006/relationships/image" Target="../media/image493.png"/><Relationship Id="rId145" Type="http://schemas.openxmlformats.org/officeDocument/2006/relationships/customXml" Target="../ink/ink500.xml"/><Relationship Id="rId161" Type="http://schemas.openxmlformats.org/officeDocument/2006/relationships/customXml" Target="../ink/ink508.xml"/><Relationship Id="rId166" Type="http://schemas.openxmlformats.org/officeDocument/2006/relationships/image" Target="../media/image506.png"/><Relationship Id="rId182" Type="http://schemas.openxmlformats.org/officeDocument/2006/relationships/image" Target="../media/image514.png"/><Relationship Id="rId187" Type="http://schemas.openxmlformats.org/officeDocument/2006/relationships/customXml" Target="../ink/ink521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529.png"/><Relationship Id="rId23" Type="http://schemas.openxmlformats.org/officeDocument/2006/relationships/customXml" Target="../ink/ink439.xml"/><Relationship Id="rId28" Type="http://schemas.openxmlformats.org/officeDocument/2006/relationships/image" Target="../media/image34.png"/><Relationship Id="rId49" Type="http://schemas.openxmlformats.org/officeDocument/2006/relationships/customXml" Target="../ink/ink452.xml"/><Relationship Id="rId114" Type="http://schemas.openxmlformats.org/officeDocument/2006/relationships/image" Target="../media/image481.png"/><Relationship Id="rId119" Type="http://schemas.openxmlformats.org/officeDocument/2006/relationships/customXml" Target="../ink/ink487.xml"/><Relationship Id="rId44" Type="http://schemas.openxmlformats.org/officeDocument/2006/relationships/image" Target="../media/image446.png"/><Relationship Id="rId60" Type="http://schemas.openxmlformats.org/officeDocument/2006/relationships/image" Target="../media/image454.png"/><Relationship Id="rId65" Type="http://schemas.openxmlformats.org/officeDocument/2006/relationships/customXml" Target="../ink/ink460.xml"/><Relationship Id="rId81" Type="http://schemas.openxmlformats.org/officeDocument/2006/relationships/customXml" Target="../ink/ink468.xml"/><Relationship Id="rId86" Type="http://schemas.openxmlformats.org/officeDocument/2006/relationships/image" Target="../media/image467.png"/><Relationship Id="rId130" Type="http://schemas.openxmlformats.org/officeDocument/2006/relationships/image" Target="../media/image489.png"/><Relationship Id="rId135" Type="http://schemas.openxmlformats.org/officeDocument/2006/relationships/customXml" Target="../ink/ink495.xml"/><Relationship Id="rId151" Type="http://schemas.openxmlformats.org/officeDocument/2006/relationships/customXml" Target="../ink/ink503.xml"/><Relationship Id="rId156" Type="http://schemas.openxmlformats.org/officeDocument/2006/relationships/image" Target="../media/image501.png"/><Relationship Id="rId177" Type="http://schemas.openxmlformats.org/officeDocument/2006/relationships/customXml" Target="../ink/ink516.xml"/><Relationship Id="rId198" Type="http://schemas.openxmlformats.org/officeDocument/2006/relationships/image" Target="../media/image522.png"/><Relationship Id="rId172" Type="http://schemas.openxmlformats.org/officeDocument/2006/relationships/image" Target="../media/image509.png"/><Relationship Id="rId193" Type="http://schemas.openxmlformats.org/officeDocument/2006/relationships/customXml" Target="../ink/ink524.xml"/><Relationship Id="rId202" Type="http://schemas.openxmlformats.org/officeDocument/2006/relationships/image" Target="../media/image524.png"/><Relationship Id="rId207" Type="http://schemas.openxmlformats.org/officeDocument/2006/relationships/customXml" Target="../ink/ink531.xml"/><Relationship Id="rId39" Type="http://schemas.openxmlformats.org/officeDocument/2006/relationships/customXml" Target="../ink/ink447.xml"/><Relationship Id="rId109" Type="http://schemas.openxmlformats.org/officeDocument/2006/relationships/customXml" Target="../ink/ink482.xml"/><Relationship Id="rId34" Type="http://schemas.openxmlformats.org/officeDocument/2006/relationships/image" Target="../media/image441.png"/><Relationship Id="rId50" Type="http://schemas.openxmlformats.org/officeDocument/2006/relationships/image" Target="../media/image449.png"/><Relationship Id="rId55" Type="http://schemas.openxmlformats.org/officeDocument/2006/relationships/customXml" Target="../ink/ink455.xml"/><Relationship Id="rId76" Type="http://schemas.openxmlformats.org/officeDocument/2006/relationships/image" Target="../media/image462.png"/><Relationship Id="rId97" Type="http://schemas.openxmlformats.org/officeDocument/2006/relationships/customXml" Target="../ink/ink476.xml"/><Relationship Id="rId104" Type="http://schemas.openxmlformats.org/officeDocument/2006/relationships/image" Target="../media/image476.png"/><Relationship Id="rId120" Type="http://schemas.openxmlformats.org/officeDocument/2006/relationships/image" Target="../media/image484.png"/><Relationship Id="rId125" Type="http://schemas.openxmlformats.org/officeDocument/2006/relationships/customXml" Target="../ink/ink490.xml"/><Relationship Id="rId141" Type="http://schemas.openxmlformats.org/officeDocument/2006/relationships/customXml" Target="../ink/ink498.xml"/><Relationship Id="rId146" Type="http://schemas.openxmlformats.org/officeDocument/2006/relationships/image" Target="../media/image496.png"/><Relationship Id="rId167" Type="http://schemas.openxmlformats.org/officeDocument/2006/relationships/customXml" Target="../ink/ink511.xml"/><Relationship Id="rId188" Type="http://schemas.openxmlformats.org/officeDocument/2006/relationships/image" Target="../media/image517.png"/><Relationship Id="rId71" Type="http://schemas.openxmlformats.org/officeDocument/2006/relationships/customXml" Target="../ink/ink463.xml"/><Relationship Id="rId92" Type="http://schemas.openxmlformats.org/officeDocument/2006/relationships/image" Target="../media/image470.png"/><Relationship Id="rId162" Type="http://schemas.openxmlformats.org/officeDocument/2006/relationships/image" Target="../media/image504.png"/><Relationship Id="rId183" Type="http://schemas.openxmlformats.org/officeDocument/2006/relationships/customXml" Target="../ink/ink519.xml"/><Relationship Id="rId2" Type="http://schemas.openxmlformats.org/officeDocument/2006/relationships/image" Target="../media/image436.png"/><Relationship Id="rId29" Type="http://schemas.openxmlformats.org/officeDocument/2006/relationships/customXml" Target="../ink/ink442.xml"/><Relationship Id="rId24" Type="http://schemas.openxmlformats.org/officeDocument/2006/relationships/image" Target="../media/image437.png"/><Relationship Id="rId40" Type="http://schemas.openxmlformats.org/officeDocument/2006/relationships/image" Target="../media/image444.png"/><Relationship Id="rId45" Type="http://schemas.openxmlformats.org/officeDocument/2006/relationships/customXml" Target="../ink/ink450.xml"/><Relationship Id="rId66" Type="http://schemas.openxmlformats.org/officeDocument/2006/relationships/image" Target="../media/image457.png"/><Relationship Id="rId87" Type="http://schemas.openxmlformats.org/officeDocument/2006/relationships/customXml" Target="../ink/ink471.xml"/><Relationship Id="rId110" Type="http://schemas.openxmlformats.org/officeDocument/2006/relationships/image" Target="../media/image479.png"/><Relationship Id="rId115" Type="http://schemas.openxmlformats.org/officeDocument/2006/relationships/customXml" Target="../ink/ink485.xml"/><Relationship Id="rId131" Type="http://schemas.openxmlformats.org/officeDocument/2006/relationships/customXml" Target="../ink/ink493.xml"/><Relationship Id="rId136" Type="http://schemas.openxmlformats.org/officeDocument/2006/relationships/image" Target="../media/image491.png"/><Relationship Id="rId157" Type="http://schemas.openxmlformats.org/officeDocument/2006/relationships/customXml" Target="../ink/ink506.xml"/><Relationship Id="rId178" Type="http://schemas.openxmlformats.org/officeDocument/2006/relationships/image" Target="../media/image512.png"/><Relationship Id="rId61" Type="http://schemas.openxmlformats.org/officeDocument/2006/relationships/customXml" Target="../ink/ink458.xml"/><Relationship Id="rId82" Type="http://schemas.openxmlformats.org/officeDocument/2006/relationships/image" Target="../media/image465.png"/><Relationship Id="rId152" Type="http://schemas.openxmlformats.org/officeDocument/2006/relationships/image" Target="../media/image499.png"/><Relationship Id="rId173" Type="http://schemas.openxmlformats.org/officeDocument/2006/relationships/customXml" Target="../ink/ink514.xml"/><Relationship Id="rId194" Type="http://schemas.openxmlformats.org/officeDocument/2006/relationships/image" Target="../media/image520.png"/><Relationship Id="rId199" Type="http://schemas.openxmlformats.org/officeDocument/2006/relationships/customXml" Target="../ink/ink527.xml"/><Relationship Id="rId203" Type="http://schemas.openxmlformats.org/officeDocument/2006/relationships/customXml" Target="../ink/ink529.xml"/><Relationship Id="rId208" Type="http://schemas.openxmlformats.org/officeDocument/2006/relationships/image" Target="../media/image527.png"/><Relationship Id="rId30" Type="http://schemas.openxmlformats.org/officeDocument/2006/relationships/image" Target="../media/image439.png"/><Relationship Id="rId35" Type="http://schemas.openxmlformats.org/officeDocument/2006/relationships/customXml" Target="../ink/ink445.xml"/><Relationship Id="rId56" Type="http://schemas.openxmlformats.org/officeDocument/2006/relationships/image" Target="../media/image452.png"/><Relationship Id="rId77" Type="http://schemas.openxmlformats.org/officeDocument/2006/relationships/customXml" Target="../ink/ink466.xml"/><Relationship Id="rId100" Type="http://schemas.openxmlformats.org/officeDocument/2006/relationships/image" Target="../media/image474.png"/><Relationship Id="rId105" Type="http://schemas.openxmlformats.org/officeDocument/2006/relationships/customXml" Target="../ink/ink480.xml"/><Relationship Id="rId126" Type="http://schemas.openxmlformats.org/officeDocument/2006/relationships/image" Target="../media/image487.png"/><Relationship Id="rId147" Type="http://schemas.openxmlformats.org/officeDocument/2006/relationships/customXml" Target="../ink/ink501.xml"/><Relationship Id="rId168" Type="http://schemas.openxmlformats.org/officeDocument/2006/relationships/image" Target="../media/image507.png"/><Relationship Id="rId51" Type="http://schemas.openxmlformats.org/officeDocument/2006/relationships/customXml" Target="../ink/ink453.xml"/><Relationship Id="rId72" Type="http://schemas.openxmlformats.org/officeDocument/2006/relationships/image" Target="../media/image460.png"/><Relationship Id="rId93" Type="http://schemas.openxmlformats.org/officeDocument/2006/relationships/customXml" Target="../ink/ink474.xml"/><Relationship Id="rId98" Type="http://schemas.openxmlformats.org/officeDocument/2006/relationships/image" Target="../media/image473.png"/><Relationship Id="rId121" Type="http://schemas.openxmlformats.org/officeDocument/2006/relationships/customXml" Target="../ink/ink488.xml"/><Relationship Id="rId142" Type="http://schemas.openxmlformats.org/officeDocument/2006/relationships/image" Target="../media/image494.png"/><Relationship Id="rId163" Type="http://schemas.openxmlformats.org/officeDocument/2006/relationships/customXml" Target="../ink/ink509.xml"/><Relationship Id="rId184" Type="http://schemas.openxmlformats.org/officeDocument/2006/relationships/image" Target="../media/image515.png"/><Relationship Id="rId189" Type="http://schemas.openxmlformats.org/officeDocument/2006/relationships/customXml" Target="../ink/ink522.xml"/><Relationship Id="rId3" Type="http://schemas.openxmlformats.org/officeDocument/2006/relationships/customXml" Target="../ink/ink438.xml"/><Relationship Id="rId25" Type="http://schemas.openxmlformats.org/officeDocument/2006/relationships/customXml" Target="../ink/ink440.xml"/><Relationship Id="rId46" Type="http://schemas.openxmlformats.org/officeDocument/2006/relationships/image" Target="../media/image447.png"/><Relationship Id="rId67" Type="http://schemas.openxmlformats.org/officeDocument/2006/relationships/customXml" Target="../ink/ink461.xml"/><Relationship Id="rId116" Type="http://schemas.openxmlformats.org/officeDocument/2006/relationships/image" Target="../media/image482.png"/><Relationship Id="rId137" Type="http://schemas.openxmlformats.org/officeDocument/2006/relationships/customXml" Target="../ink/ink496.xml"/><Relationship Id="rId158" Type="http://schemas.openxmlformats.org/officeDocument/2006/relationships/image" Target="../media/image502.png"/><Relationship Id="rId41" Type="http://schemas.openxmlformats.org/officeDocument/2006/relationships/customXml" Target="../ink/ink448.xml"/><Relationship Id="rId62" Type="http://schemas.openxmlformats.org/officeDocument/2006/relationships/image" Target="../media/image455.png"/><Relationship Id="rId83" Type="http://schemas.openxmlformats.org/officeDocument/2006/relationships/customXml" Target="../ink/ink469.xml"/><Relationship Id="rId88" Type="http://schemas.openxmlformats.org/officeDocument/2006/relationships/image" Target="../media/image468.png"/><Relationship Id="rId111" Type="http://schemas.openxmlformats.org/officeDocument/2006/relationships/customXml" Target="../ink/ink483.xml"/><Relationship Id="rId132" Type="http://schemas.openxmlformats.org/officeDocument/2006/relationships/image" Target="../media/image21.png"/><Relationship Id="rId153" Type="http://schemas.openxmlformats.org/officeDocument/2006/relationships/customXml" Target="../ink/ink504.xml"/><Relationship Id="rId174" Type="http://schemas.openxmlformats.org/officeDocument/2006/relationships/image" Target="../media/image510.png"/><Relationship Id="rId179" Type="http://schemas.openxmlformats.org/officeDocument/2006/relationships/customXml" Target="../ink/ink517.xml"/><Relationship Id="rId195" Type="http://schemas.openxmlformats.org/officeDocument/2006/relationships/customXml" Target="../ink/ink525.xml"/><Relationship Id="rId209" Type="http://schemas.openxmlformats.org/officeDocument/2006/relationships/customXml" Target="../ink/ink532.xml"/><Relationship Id="rId190" Type="http://schemas.openxmlformats.org/officeDocument/2006/relationships/image" Target="../media/image518.png"/><Relationship Id="rId204" Type="http://schemas.openxmlformats.org/officeDocument/2006/relationships/image" Target="../media/image525.png"/><Relationship Id="rId36" Type="http://schemas.openxmlformats.org/officeDocument/2006/relationships/image" Target="../media/image442.png"/><Relationship Id="rId57" Type="http://schemas.openxmlformats.org/officeDocument/2006/relationships/customXml" Target="../ink/ink456.xml"/><Relationship Id="rId106" Type="http://schemas.openxmlformats.org/officeDocument/2006/relationships/image" Target="../media/image477.png"/><Relationship Id="rId127" Type="http://schemas.openxmlformats.org/officeDocument/2006/relationships/customXml" Target="../ink/ink491.xml"/><Relationship Id="rId31" Type="http://schemas.openxmlformats.org/officeDocument/2006/relationships/customXml" Target="../ink/ink443.xml"/><Relationship Id="rId52" Type="http://schemas.openxmlformats.org/officeDocument/2006/relationships/image" Target="../media/image450.png"/><Relationship Id="rId73" Type="http://schemas.openxmlformats.org/officeDocument/2006/relationships/customXml" Target="../ink/ink464.xml"/><Relationship Id="rId78" Type="http://schemas.openxmlformats.org/officeDocument/2006/relationships/image" Target="../media/image463.png"/><Relationship Id="rId94" Type="http://schemas.openxmlformats.org/officeDocument/2006/relationships/image" Target="../media/image471.png"/><Relationship Id="rId99" Type="http://schemas.openxmlformats.org/officeDocument/2006/relationships/customXml" Target="../ink/ink477.xml"/><Relationship Id="rId101" Type="http://schemas.openxmlformats.org/officeDocument/2006/relationships/customXml" Target="../ink/ink478.xml"/><Relationship Id="rId122" Type="http://schemas.openxmlformats.org/officeDocument/2006/relationships/image" Target="../media/image485.png"/><Relationship Id="rId143" Type="http://schemas.openxmlformats.org/officeDocument/2006/relationships/customXml" Target="../ink/ink499.xml"/><Relationship Id="rId148" Type="http://schemas.openxmlformats.org/officeDocument/2006/relationships/image" Target="../media/image497.png"/><Relationship Id="rId164" Type="http://schemas.openxmlformats.org/officeDocument/2006/relationships/image" Target="../media/image505.png"/><Relationship Id="rId169" Type="http://schemas.openxmlformats.org/officeDocument/2006/relationships/customXml" Target="../ink/ink512.xml"/><Relationship Id="rId185" Type="http://schemas.openxmlformats.org/officeDocument/2006/relationships/customXml" Target="../ink/ink520.xml"/><Relationship Id="rId180" Type="http://schemas.openxmlformats.org/officeDocument/2006/relationships/image" Target="../media/image513.png"/><Relationship Id="rId210" Type="http://schemas.openxmlformats.org/officeDocument/2006/relationships/image" Target="../media/image528.png"/><Relationship Id="rId26" Type="http://schemas.openxmlformats.org/officeDocument/2006/relationships/image" Target="../media/image438.png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86.png"/><Relationship Id="rId299" Type="http://schemas.openxmlformats.org/officeDocument/2006/relationships/image" Target="../media/image677.png"/><Relationship Id="rId303" Type="http://schemas.openxmlformats.org/officeDocument/2006/relationships/image" Target="../media/image679.png"/><Relationship Id="rId21" Type="http://schemas.openxmlformats.org/officeDocument/2006/relationships/image" Target="../media/image539.png"/><Relationship Id="rId42" Type="http://schemas.openxmlformats.org/officeDocument/2006/relationships/customXml" Target="../ink/ink554.xml"/><Relationship Id="rId63" Type="http://schemas.openxmlformats.org/officeDocument/2006/relationships/image" Target="../media/image560.png"/><Relationship Id="rId84" Type="http://schemas.openxmlformats.org/officeDocument/2006/relationships/customXml" Target="../ink/ink575.xml"/><Relationship Id="rId138" Type="http://schemas.openxmlformats.org/officeDocument/2006/relationships/customXml" Target="../ink/ink602.xml"/><Relationship Id="rId159" Type="http://schemas.openxmlformats.org/officeDocument/2006/relationships/image" Target="../media/image607.png"/><Relationship Id="rId324" Type="http://schemas.openxmlformats.org/officeDocument/2006/relationships/customXml" Target="../ink/ink695.xml"/><Relationship Id="rId345" Type="http://schemas.openxmlformats.org/officeDocument/2006/relationships/image" Target="../media/image699.png"/><Relationship Id="rId170" Type="http://schemas.openxmlformats.org/officeDocument/2006/relationships/customXml" Target="../ink/ink618.xml"/><Relationship Id="rId191" Type="http://schemas.openxmlformats.org/officeDocument/2006/relationships/image" Target="../media/image623.png"/><Relationship Id="rId205" Type="http://schemas.openxmlformats.org/officeDocument/2006/relationships/image" Target="../media/image630.png"/><Relationship Id="rId226" Type="http://schemas.openxmlformats.org/officeDocument/2006/relationships/customXml" Target="../ink/ink646.xml"/><Relationship Id="rId247" Type="http://schemas.openxmlformats.org/officeDocument/2006/relationships/image" Target="../media/image651.png"/><Relationship Id="rId107" Type="http://schemas.openxmlformats.org/officeDocument/2006/relationships/image" Target="../media/image581.png"/><Relationship Id="rId268" Type="http://schemas.openxmlformats.org/officeDocument/2006/relationships/customXml" Target="../ink/ink667.xml"/><Relationship Id="rId289" Type="http://schemas.openxmlformats.org/officeDocument/2006/relationships/image" Target="../media/image672.png"/><Relationship Id="rId11" Type="http://schemas.openxmlformats.org/officeDocument/2006/relationships/image" Target="../media/image534.png"/><Relationship Id="rId32" Type="http://schemas.openxmlformats.org/officeDocument/2006/relationships/customXml" Target="../ink/ink549.xml"/><Relationship Id="rId53" Type="http://schemas.openxmlformats.org/officeDocument/2006/relationships/image" Target="../media/image555.png"/><Relationship Id="rId74" Type="http://schemas.openxmlformats.org/officeDocument/2006/relationships/customXml" Target="../ink/ink570.xml"/><Relationship Id="rId128" Type="http://schemas.openxmlformats.org/officeDocument/2006/relationships/customXml" Target="../ink/ink597.xml"/><Relationship Id="rId149" Type="http://schemas.openxmlformats.org/officeDocument/2006/relationships/image" Target="../media/image602.png"/><Relationship Id="rId314" Type="http://schemas.openxmlformats.org/officeDocument/2006/relationships/customXml" Target="../ink/ink690.xml"/><Relationship Id="rId335" Type="http://schemas.openxmlformats.org/officeDocument/2006/relationships/image" Target="../media/image695.png"/><Relationship Id="rId356" Type="http://schemas.openxmlformats.org/officeDocument/2006/relationships/customXml" Target="../ink/ink711.xml"/><Relationship Id="rId5" Type="http://schemas.openxmlformats.org/officeDocument/2006/relationships/image" Target="../media/image531.png"/><Relationship Id="rId95" Type="http://schemas.openxmlformats.org/officeDocument/2006/relationships/image" Target="../media/image575.png"/><Relationship Id="rId160" Type="http://schemas.openxmlformats.org/officeDocument/2006/relationships/customXml" Target="../ink/ink613.xml"/><Relationship Id="rId181" Type="http://schemas.openxmlformats.org/officeDocument/2006/relationships/image" Target="../media/image618.png"/><Relationship Id="rId216" Type="http://schemas.openxmlformats.org/officeDocument/2006/relationships/customXml" Target="../ink/ink641.xml"/><Relationship Id="rId237" Type="http://schemas.openxmlformats.org/officeDocument/2006/relationships/image" Target="../media/image646.png"/><Relationship Id="rId258" Type="http://schemas.openxmlformats.org/officeDocument/2006/relationships/customXml" Target="../ink/ink662.xml"/><Relationship Id="rId279" Type="http://schemas.openxmlformats.org/officeDocument/2006/relationships/image" Target="../media/image667.png"/><Relationship Id="rId22" Type="http://schemas.openxmlformats.org/officeDocument/2006/relationships/customXml" Target="../ink/ink544.xml"/><Relationship Id="rId43" Type="http://schemas.openxmlformats.org/officeDocument/2006/relationships/image" Target="../media/image550.png"/><Relationship Id="rId64" Type="http://schemas.openxmlformats.org/officeDocument/2006/relationships/customXml" Target="../ink/ink565.xml"/><Relationship Id="rId118" Type="http://schemas.openxmlformats.org/officeDocument/2006/relationships/customXml" Target="../ink/ink592.xml"/><Relationship Id="rId139" Type="http://schemas.openxmlformats.org/officeDocument/2006/relationships/image" Target="../media/image597.png"/><Relationship Id="rId290" Type="http://schemas.openxmlformats.org/officeDocument/2006/relationships/customXml" Target="../ink/ink678.xml"/><Relationship Id="rId304" Type="http://schemas.openxmlformats.org/officeDocument/2006/relationships/customXml" Target="../ink/ink685.xml"/><Relationship Id="rId325" Type="http://schemas.openxmlformats.org/officeDocument/2006/relationships/image" Target="../media/image690.png"/><Relationship Id="rId346" Type="http://schemas.openxmlformats.org/officeDocument/2006/relationships/customXml" Target="../ink/ink706.xml"/><Relationship Id="rId85" Type="http://schemas.openxmlformats.org/officeDocument/2006/relationships/image" Target="../media/image571.png"/><Relationship Id="rId150" Type="http://schemas.openxmlformats.org/officeDocument/2006/relationships/customXml" Target="../ink/ink608.xml"/><Relationship Id="rId171" Type="http://schemas.openxmlformats.org/officeDocument/2006/relationships/image" Target="../media/image613.png"/><Relationship Id="rId192" Type="http://schemas.openxmlformats.org/officeDocument/2006/relationships/customXml" Target="../ink/ink629.xml"/><Relationship Id="rId206" Type="http://schemas.openxmlformats.org/officeDocument/2006/relationships/customXml" Target="../ink/ink636.xml"/><Relationship Id="rId227" Type="http://schemas.openxmlformats.org/officeDocument/2006/relationships/image" Target="../media/image641.png"/><Relationship Id="rId248" Type="http://schemas.openxmlformats.org/officeDocument/2006/relationships/customXml" Target="../ink/ink657.xml"/><Relationship Id="rId269" Type="http://schemas.openxmlformats.org/officeDocument/2006/relationships/image" Target="../media/image662.png"/><Relationship Id="rId12" Type="http://schemas.openxmlformats.org/officeDocument/2006/relationships/customXml" Target="../ink/ink539.xml"/><Relationship Id="rId33" Type="http://schemas.openxmlformats.org/officeDocument/2006/relationships/image" Target="../media/image545.png"/><Relationship Id="rId108" Type="http://schemas.openxmlformats.org/officeDocument/2006/relationships/customXml" Target="../ink/ink587.xml"/><Relationship Id="rId129" Type="http://schemas.openxmlformats.org/officeDocument/2006/relationships/image" Target="../media/image592.png"/><Relationship Id="rId280" Type="http://schemas.openxmlformats.org/officeDocument/2006/relationships/customXml" Target="../ink/ink673.xml"/><Relationship Id="rId315" Type="http://schemas.openxmlformats.org/officeDocument/2006/relationships/image" Target="../media/image685.png"/><Relationship Id="rId336" Type="http://schemas.openxmlformats.org/officeDocument/2006/relationships/customXml" Target="../ink/ink701.xml"/><Relationship Id="rId357" Type="http://schemas.openxmlformats.org/officeDocument/2006/relationships/image" Target="../media/image705.png"/><Relationship Id="rId54" Type="http://schemas.openxmlformats.org/officeDocument/2006/relationships/customXml" Target="../ink/ink560.xml"/><Relationship Id="rId75" Type="http://schemas.openxmlformats.org/officeDocument/2006/relationships/image" Target="../media/image566.png"/><Relationship Id="rId96" Type="http://schemas.openxmlformats.org/officeDocument/2006/relationships/customXml" Target="../ink/ink581.xml"/><Relationship Id="rId140" Type="http://schemas.openxmlformats.org/officeDocument/2006/relationships/customXml" Target="../ink/ink603.xml"/><Relationship Id="rId161" Type="http://schemas.openxmlformats.org/officeDocument/2006/relationships/image" Target="../media/image608.png"/><Relationship Id="rId182" Type="http://schemas.openxmlformats.org/officeDocument/2006/relationships/customXml" Target="../ink/ink624.xml"/><Relationship Id="rId217" Type="http://schemas.openxmlformats.org/officeDocument/2006/relationships/image" Target="../media/image636.png"/><Relationship Id="rId6" Type="http://schemas.openxmlformats.org/officeDocument/2006/relationships/customXml" Target="../ink/ink536.xml"/><Relationship Id="rId238" Type="http://schemas.openxmlformats.org/officeDocument/2006/relationships/customXml" Target="../ink/ink652.xml"/><Relationship Id="rId259" Type="http://schemas.openxmlformats.org/officeDocument/2006/relationships/image" Target="../media/image657.png"/><Relationship Id="rId23" Type="http://schemas.openxmlformats.org/officeDocument/2006/relationships/image" Target="../media/image540.png"/><Relationship Id="rId119" Type="http://schemas.openxmlformats.org/officeDocument/2006/relationships/image" Target="../media/image587.png"/><Relationship Id="rId270" Type="http://schemas.openxmlformats.org/officeDocument/2006/relationships/customXml" Target="../ink/ink668.xml"/><Relationship Id="rId291" Type="http://schemas.openxmlformats.org/officeDocument/2006/relationships/image" Target="../media/image673.png"/><Relationship Id="rId305" Type="http://schemas.openxmlformats.org/officeDocument/2006/relationships/image" Target="../media/image680.png"/><Relationship Id="rId326" Type="http://schemas.openxmlformats.org/officeDocument/2006/relationships/customXml" Target="../ink/ink696.xml"/><Relationship Id="rId347" Type="http://schemas.openxmlformats.org/officeDocument/2006/relationships/image" Target="../media/image700.png"/><Relationship Id="rId44" Type="http://schemas.openxmlformats.org/officeDocument/2006/relationships/customXml" Target="../ink/ink555.xml"/><Relationship Id="rId65" Type="http://schemas.openxmlformats.org/officeDocument/2006/relationships/image" Target="../media/image561.png"/><Relationship Id="rId86" Type="http://schemas.openxmlformats.org/officeDocument/2006/relationships/customXml" Target="../ink/ink576.xml"/><Relationship Id="rId130" Type="http://schemas.openxmlformats.org/officeDocument/2006/relationships/customXml" Target="../ink/ink598.xml"/><Relationship Id="rId151" Type="http://schemas.openxmlformats.org/officeDocument/2006/relationships/image" Target="../media/image603.png"/><Relationship Id="rId172" Type="http://schemas.openxmlformats.org/officeDocument/2006/relationships/customXml" Target="../ink/ink619.xml"/><Relationship Id="rId193" Type="http://schemas.openxmlformats.org/officeDocument/2006/relationships/image" Target="../media/image624.png"/><Relationship Id="rId207" Type="http://schemas.openxmlformats.org/officeDocument/2006/relationships/image" Target="../media/image631.png"/><Relationship Id="rId228" Type="http://schemas.openxmlformats.org/officeDocument/2006/relationships/customXml" Target="../ink/ink647.xml"/><Relationship Id="rId249" Type="http://schemas.openxmlformats.org/officeDocument/2006/relationships/image" Target="../media/image652.png"/><Relationship Id="rId13" Type="http://schemas.openxmlformats.org/officeDocument/2006/relationships/image" Target="../media/image535.png"/><Relationship Id="rId109" Type="http://schemas.openxmlformats.org/officeDocument/2006/relationships/image" Target="../media/image582.png"/><Relationship Id="rId260" Type="http://schemas.openxmlformats.org/officeDocument/2006/relationships/customXml" Target="../ink/ink663.xml"/><Relationship Id="rId281" Type="http://schemas.openxmlformats.org/officeDocument/2006/relationships/image" Target="../media/image668.png"/><Relationship Id="rId316" Type="http://schemas.openxmlformats.org/officeDocument/2006/relationships/customXml" Target="../ink/ink691.xml"/><Relationship Id="rId337" Type="http://schemas.openxmlformats.org/officeDocument/2006/relationships/image" Target="../media/image333.png"/><Relationship Id="rId34" Type="http://schemas.openxmlformats.org/officeDocument/2006/relationships/customXml" Target="../ink/ink550.xml"/><Relationship Id="rId55" Type="http://schemas.openxmlformats.org/officeDocument/2006/relationships/image" Target="../media/image556.png"/><Relationship Id="rId76" Type="http://schemas.openxmlformats.org/officeDocument/2006/relationships/customXml" Target="../ink/ink571.xml"/><Relationship Id="rId97" Type="http://schemas.openxmlformats.org/officeDocument/2006/relationships/image" Target="../media/image576.png"/><Relationship Id="rId120" Type="http://schemas.openxmlformats.org/officeDocument/2006/relationships/customXml" Target="../ink/ink593.xml"/><Relationship Id="rId141" Type="http://schemas.openxmlformats.org/officeDocument/2006/relationships/image" Target="../media/image598.png"/><Relationship Id="rId358" Type="http://schemas.openxmlformats.org/officeDocument/2006/relationships/customXml" Target="../ink/ink712.xml"/><Relationship Id="rId7" Type="http://schemas.openxmlformats.org/officeDocument/2006/relationships/image" Target="../media/image532.png"/><Relationship Id="rId162" Type="http://schemas.openxmlformats.org/officeDocument/2006/relationships/customXml" Target="../ink/ink614.xml"/><Relationship Id="rId183" Type="http://schemas.openxmlformats.org/officeDocument/2006/relationships/image" Target="../media/image619.png"/><Relationship Id="rId218" Type="http://schemas.openxmlformats.org/officeDocument/2006/relationships/customXml" Target="../ink/ink642.xml"/><Relationship Id="rId239" Type="http://schemas.openxmlformats.org/officeDocument/2006/relationships/image" Target="../media/image647.png"/><Relationship Id="rId250" Type="http://schemas.openxmlformats.org/officeDocument/2006/relationships/customXml" Target="../ink/ink658.xml"/><Relationship Id="rId271" Type="http://schemas.openxmlformats.org/officeDocument/2006/relationships/image" Target="../media/image663.png"/><Relationship Id="rId292" Type="http://schemas.openxmlformats.org/officeDocument/2006/relationships/customXml" Target="../ink/ink679.xml"/><Relationship Id="rId306" Type="http://schemas.openxmlformats.org/officeDocument/2006/relationships/customXml" Target="../ink/ink686.xml"/><Relationship Id="rId24" Type="http://schemas.openxmlformats.org/officeDocument/2006/relationships/customXml" Target="../ink/ink545.xml"/><Relationship Id="rId45" Type="http://schemas.openxmlformats.org/officeDocument/2006/relationships/image" Target="../media/image551.png"/><Relationship Id="rId66" Type="http://schemas.openxmlformats.org/officeDocument/2006/relationships/customXml" Target="../ink/ink566.xml"/><Relationship Id="rId87" Type="http://schemas.openxmlformats.org/officeDocument/2006/relationships/image" Target="../media/image572.png"/><Relationship Id="rId110" Type="http://schemas.openxmlformats.org/officeDocument/2006/relationships/customXml" Target="../ink/ink588.xml"/><Relationship Id="rId131" Type="http://schemas.openxmlformats.org/officeDocument/2006/relationships/image" Target="../media/image593.png"/><Relationship Id="rId327" Type="http://schemas.openxmlformats.org/officeDocument/2006/relationships/image" Target="../media/image691.png"/><Relationship Id="rId348" Type="http://schemas.openxmlformats.org/officeDocument/2006/relationships/customXml" Target="../ink/ink707.xml"/><Relationship Id="rId152" Type="http://schemas.openxmlformats.org/officeDocument/2006/relationships/customXml" Target="../ink/ink609.xml"/><Relationship Id="rId173" Type="http://schemas.openxmlformats.org/officeDocument/2006/relationships/image" Target="../media/image614.png"/><Relationship Id="rId194" Type="http://schemas.openxmlformats.org/officeDocument/2006/relationships/customXml" Target="../ink/ink630.xml"/><Relationship Id="rId208" Type="http://schemas.openxmlformats.org/officeDocument/2006/relationships/customXml" Target="../ink/ink637.xml"/><Relationship Id="rId229" Type="http://schemas.openxmlformats.org/officeDocument/2006/relationships/image" Target="../media/image642.png"/><Relationship Id="rId240" Type="http://schemas.openxmlformats.org/officeDocument/2006/relationships/customXml" Target="../ink/ink653.xml"/><Relationship Id="rId261" Type="http://schemas.openxmlformats.org/officeDocument/2006/relationships/image" Target="../media/image658.png"/><Relationship Id="rId14" Type="http://schemas.openxmlformats.org/officeDocument/2006/relationships/customXml" Target="../ink/ink540.xml"/><Relationship Id="rId35" Type="http://schemas.openxmlformats.org/officeDocument/2006/relationships/image" Target="../media/image546.png"/><Relationship Id="rId56" Type="http://schemas.openxmlformats.org/officeDocument/2006/relationships/customXml" Target="../ink/ink561.xml"/><Relationship Id="rId77" Type="http://schemas.openxmlformats.org/officeDocument/2006/relationships/image" Target="../media/image567.png"/><Relationship Id="rId100" Type="http://schemas.openxmlformats.org/officeDocument/2006/relationships/customXml" Target="../ink/ink583.xml"/><Relationship Id="rId282" Type="http://schemas.openxmlformats.org/officeDocument/2006/relationships/customXml" Target="../ink/ink674.xml"/><Relationship Id="rId317" Type="http://schemas.openxmlformats.org/officeDocument/2006/relationships/image" Target="../media/image686.png"/><Relationship Id="rId338" Type="http://schemas.openxmlformats.org/officeDocument/2006/relationships/customXml" Target="../ink/ink702.xml"/><Relationship Id="rId359" Type="http://schemas.openxmlformats.org/officeDocument/2006/relationships/image" Target="../media/image706.png"/><Relationship Id="rId8" Type="http://schemas.openxmlformats.org/officeDocument/2006/relationships/customXml" Target="../ink/ink537.xml"/><Relationship Id="rId98" Type="http://schemas.openxmlformats.org/officeDocument/2006/relationships/customXml" Target="../ink/ink582.xml"/><Relationship Id="rId121" Type="http://schemas.openxmlformats.org/officeDocument/2006/relationships/image" Target="../media/image588.png"/><Relationship Id="rId142" Type="http://schemas.openxmlformats.org/officeDocument/2006/relationships/customXml" Target="../ink/ink604.xml"/><Relationship Id="rId163" Type="http://schemas.openxmlformats.org/officeDocument/2006/relationships/image" Target="../media/image609.png"/><Relationship Id="rId184" Type="http://schemas.openxmlformats.org/officeDocument/2006/relationships/customXml" Target="../ink/ink625.xml"/><Relationship Id="rId219" Type="http://schemas.openxmlformats.org/officeDocument/2006/relationships/image" Target="../media/image637.png"/><Relationship Id="rId230" Type="http://schemas.openxmlformats.org/officeDocument/2006/relationships/customXml" Target="../ink/ink648.xml"/><Relationship Id="rId251" Type="http://schemas.openxmlformats.org/officeDocument/2006/relationships/image" Target="../media/image653.png"/><Relationship Id="rId25" Type="http://schemas.openxmlformats.org/officeDocument/2006/relationships/image" Target="../media/image541.png"/><Relationship Id="rId46" Type="http://schemas.openxmlformats.org/officeDocument/2006/relationships/customXml" Target="../ink/ink556.xml"/><Relationship Id="rId67" Type="http://schemas.openxmlformats.org/officeDocument/2006/relationships/image" Target="../media/image562.png"/><Relationship Id="rId272" Type="http://schemas.openxmlformats.org/officeDocument/2006/relationships/customXml" Target="../ink/ink669.xml"/><Relationship Id="rId293" Type="http://schemas.openxmlformats.org/officeDocument/2006/relationships/image" Target="../media/image674.png"/><Relationship Id="rId307" Type="http://schemas.openxmlformats.org/officeDocument/2006/relationships/image" Target="../media/image681.png"/><Relationship Id="rId328" Type="http://schemas.openxmlformats.org/officeDocument/2006/relationships/customXml" Target="../ink/ink697.xml"/><Relationship Id="rId349" Type="http://schemas.openxmlformats.org/officeDocument/2006/relationships/image" Target="../media/image701.png"/><Relationship Id="rId88" Type="http://schemas.openxmlformats.org/officeDocument/2006/relationships/customXml" Target="../ink/ink577.xml"/><Relationship Id="rId111" Type="http://schemas.openxmlformats.org/officeDocument/2006/relationships/image" Target="../media/image583.png"/><Relationship Id="rId132" Type="http://schemas.openxmlformats.org/officeDocument/2006/relationships/customXml" Target="../ink/ink599.xml"/><Relationship Id="rId153" Type="http://schemas.openxmlformats.org/officeDocument/2006/relationships/image" Target="../media/image604.png"/><Relationship Id="rId174" Type="http://schemas.openxmlformats.org/officeDocument/2006/relationships/customXml" Target="../ink/ink620.xml"/><Relationship Id="rId195" Type="http://schemas.openxmlformats.org/officeDocument/2006/relationships/image" Target="../media/image625.png"/><Relationship Id="rId209" Type="http://schemas.openxmlformats.org/officeDocument/2006/relationships/image" Target="../media/image632.png"/><Relationship Id="rId360" Type="http://schemas.openxmlformats.org/officeDocument/2006/relationships/customXml" Target="../ink/ink713.xml"/><Relationship Id="rId220" Type="http://schemas.openxmlformats.org/officeDocument/2006/relationships/customXml" Target="../ink/ink643.xml"/><Relationship Id="rId241" Type="http://schemas.openxmlformats.org/officeDocument/2006/relationships/image" Target="../media/image648.png"/><Relationship Id="rId15" Type="http://schemas.openxmlformats.org/officeDocument/2006/relationships/image" Target="../media/image536.png"/><Relationship Id="rId36" Type="http://schemas.openxmlformats.org/officeDocument/2006/relationships/customXml" Target="../ink/ink551.xml"/><Relationship Id="rId57" Type="http://schemas.openxmlformats.org/officeDocument/2006/relationships/image" Target="../media/image557.png"/><Relationship Id="rId106" Type="http://schemas.openxmlformats.org/officeDocument/2006/relationships/customXml" Target="../ink/ink586.xml"/><Relationship Id="rId127" Type="http://schemas.openxmlformats.org/officeDocument/2006/relationships/image" Target="../media/image591.png"/><Relationship Id="rId262" Type="http://schemas.openxmlformats.org/officeDocument/2006/relationships/customXml" Target="../ink/ink664.xml"/><Relationship Id="rId283" Type="http://schemas.openxmlformats.org/officeDocument/2006/relationships/image" Target="../media/image669.png"/><Relationship Id="rId313" Type="http://schemas.openxmlformats.org/officeDocument/2006/relationships/image" Target="../media/image684.png"/><Relationship Id="rId318" Type="http://schemas.openxmlformats.org/officeDocument/2006/relationships/customXml" Target="../ink/ink692.xml"/><Relationship Id="rId339" Type="http://schemas.openxmlformats.org/officeDocument/2006/relationships/image" Target="../media/image696.png"/><Relationship Id="rId10" Type="http://schemas.openxmlformats.org/officeDocument/2006/relationships/customXml" Target="../ink/ink538.xml"/><Relationship Id="rId31" Type="http://schemas.openxmlformats.org/officeDocument/2006/relationships/image" Target="../media/image544.png"/><Relationship Id="rId52" Type="http://schemas.openxmlformats.org/officeDocument/2006/relationships/customXml" Target="../ink/ink559.xml"/><Relationship Id="rId73" Type="http://schemas.openxmlformats.org/officeDocument/2006/relationships/image" Target="../media/image565.png"/><Relationship Id="rId78" Type="http://schemas.openxmlformats.org/officeDocument/2006/relationships/customXml" Target="../ink/ink572.xml"/><Relationship Id="rId94" Type="http://schemas.openxmlformats.org/officeDocument/2006/relationships/customXml" Target="../ink/ink580.xml"/><Relationship Id="rId99" Type="http://schemas.openxmlformats.org/officeDocument/2006/relationships/image" Target="../media/image577.png"/><Relationship Id="rId101" Type="http://schemas.openxmlformats.org/officeDocument/2006/relationships/image" Target="../media/image578.png"/><Relationship Id="rId122" Type="http://schemas.openxmlformats.org/officeDocument/2006/relationships/customXml" Target="../ink/ink594.xml"/><Relationship Id="rId143" Type="http://schemas.openxmlformats.org/officeDocument/2006/relationships/image" Target="../media/image599.png"/><Relationship Id="rId148" Type="http://schemas.openxmlformats.org/officeDocument/2006/relationships/customXml" Target="../ink/ink607.xml"/><Relationship Id="rId164" Type="http://schemas.openxmlformats.org/officeDocument/2006/relationships/customXml" Target="../ink/ink615.xml"/><Relationship Id="rId169" Type="http://schemas.openxmlformats.org/officeDocument/2006/relationships/image" Target="../media/image612.png"/><Relationship Id="rId185" Type="http://schemas.openxmlformats.org/officeDocument/2006/relationships/image" Target="../media/image620.png"/><Relationship Id="rId334" Type="http://schemas.openxmlformats.org/officeDocument/2006/relationships/customXml" Target="../ink/ink700.xml"/><Relationship Id="rId350" Type="http://schemas.openxmlformats.org/officeDocument/2006/relationships/customXml" Target="../ink/ink708.xml"/><Relationship Id="rId355" Type="http://schemas.openxmlformats.org/officeDocument/2006/relationships/image" Target="../media/image704.png"/><Relationship Id="rId4" Type="http://schemas.openxmlformats.org/officeDocument/2006/relationships/customXml" Target="../ink/ink535.xml"/><Relationship Id="rId9" Type="http://schemas.openxmlformats.org/officeDocument/2006/relationships/image" Target="../media/image533.png"/><Relationship Id="rId180" Type="http://schemas.openxmlformats.org/officeDocument/2006/relationships/customXml" Target="../ink/ink623.xml"/><Relationship Id="rId210" Type="http://schemas.openxmlformats.org/officeDocument/2006/relationships/customXml" Target="../ink/ink638.xml"/><Relationship Id="rId215" Type="http://schemas.openxmlformats.org/officeDocument/2006/relationships/image" Target="../media/image635.png"/><Relationship Id="rId236" Type="http://schemas.openxmlformats.org/officeDocument/2006/relationships/customXml" Target="../ink/ink651.xml"/><Relationship Id="rId257" Type="http://schemas.openxmlformats.org/officeDocument/2006/relationships/image" Target="../media/image656.png"/><Relationship Id="rId278" Type="http://schemas.openxmlformats.org/officeDocument/2006/relationships/customXml" Target="../ink/ink672.xml"/><Relationship Id="rId26" Type="http://schemas.openxmlformats.org/officeDocument/2006/relationships/customXml" Target="../ink/ink546.xml"/><Relationship Id="rId231" Type="http://schemas.openxmlformats.org/officeDocument/2006/relationships/image" Target="../media/image643.png"/><Relationship Id="rId252" Type="http://schemas.openxmlformats.org/officeDocument/2006/relationships/customXml" Target="../ink/ink659.xml"/><Relationship Id="rId273" Type="http://schemas.openxmlformats.org/officeDocument/2006/relationships/image" Target="../media/image664.png"/><Relationship Id="rId294" Type="http://schemas.openxmlformats.org/officeDocument/2006/relationships/customXml" Target="../ink/ink680.xml"/><Relationship Id="rId308" Type="http://schemas.openxmlformats.org/officeDocument/2006/relationships/customXml" Target="../ink/ink687.xml"/><Relationship Id="rId329" Type="http://schemas.openxmlformats.org/officeDocument/2006/relationships/image" Target="../media/image692.png"/><Relationship Id="rId47" Type="http://schemas.openxmlformats.org/officeDocument/2006/relationships/image" Target="../media/image552.png"/><Relationship Id="rId68" Type="http://schemas.openxmlformats.org/officeDocument/2006/relationships/customXml" Target="../ink/ink567.xml"/><Relationship Id="rId89" Type="http://schemas.openxmlformats.org/officeDocument/2006/relationships/image" Target="../media/image573.png"/><Relationship Id="rId112" Type="http://schemas.openxmlformats.org/officeDocument/2006/relationships/customXml" Target="../ink/ink589.xml"/><Relationship Id="rId133" Type="http://schemas.openxmlformats.org/officeDocument/2006/relationships/image" Target="../media/image594.png"/><Relationship Id="rId154" Type="http://schemas.openxmlformats.org/officeDocument/2006/relationships/customXml" Target="../ink/ink610.xml"/><Relationship Id="rId175" Type="http://schemas.openxmlformats.org/officeDocument/2006/relationships/image" Target="../media/image615.png"/><Relationship Id="rId340" Type="http://schemas.openxmlformats.org/officeDocument/2006/relationships/customXml" Target="../ink/ink703.xml"/><Relationship Id="rId361" Type="http://schemas.openxmlformats.org/officeDocument/2006/relationships/image" Target="../media/image707.png"/><Relationship Id="rId196" Type="http://schemas.openxmlformats.org/officeDocument/2006/relationships/customXml" Target="../ink/ink631.xml"/><Relationship Id="rId200" Type="http://schemas.openxmlformats.org/officeDocument/2006/relationships/customXml" Target="../ink/ink633.xml"/><Relationship Id="rId16" Type="http://schemas.openxmlformats.org/officeDocument/2006/relationships/customXml" Target="../ink/ink541.xml"/><Relationship Id="rId221" Type="http://schemas.openxmlformats.org/officeDocument/2006/relationships/image" Target="../media/image638.png"/><Relationship Id="rId242" Type="http://schemas.openxmlformats.org/officeDocument/2006/relationships/customXml" Target="../ink/ink654.xml"/><Relationship Id="rId263" Type="http://schemas.openxmlformats.org/officeDocument/2006/relationships/image" Target="../media/image659.png"/><Relationship Id="rId284" Type="http://schemas.openxmlformats.org/officeDocument/2006/relationships/customXml" Target="../ink/ink675.xml"/><Relationship Id="rId319" Type="http://schemas.openxmlformats.org/officeDocument/2006/relationships/image" Target="../media/image687.png"/><Relationship Id="rId37" Type="http://schemas.openxmlformats.org/officeDocument/2006/relationships/image" Target="../media/image547.png"/><Relationship Id="rId58" Type="http://schemas.openxmlformats.org/officeDocument/2006/relationships/customXml" Target="../ink/ink562.xml"/><Relationship Id="rId79" Type="http://schemas.openxmlformats.org/officeDocument/2006/relationships/image" Target="../media/image568.png"/><Relationship Id="rId102" Type="http://schemas.openxmlformats.org/officeDocument/2006/relationships/customXml" Target="../ink/ink584.xml"/><Relationship Id="rId123" Type="http://schemas.openxmlformats.org/officeDocument/2006/relationships/image" Target="../media/image589.png"/><Relationship Id="rId144" Type="http://schemas.openxmlformats.org/officeDocument/2006/relationships/customXml" Target="../ink/ink605.xml"/><Relationship Id="rId330" Type="http://schemas.openxmlformats.org/officeDocument/2006/relationships/customXml" Target="../ink/ink698.xml"/><Relationship Id="rId90" Type="http://schemas.openxmlformats.org/officeDocument/2006/relationships/customXml" Target="../ink/ink578.xml"/><Relationship Id="rId165" Type="http://schemas.openxmlformats.org/officeDocument/2006/relationships/image" Target="../media/image610.png"/><Relationship Id="rId186" Type="http://schemas.openxmlformats.org/officeDocument/2006/relationships/customXml" Target="../ink/ink626.xml"/><Relationship Id="rId351" Type="http://schemas.openxmlformats.org/officeDocument/2006/relationships/image" Target="../media/image702.png"/><Relationship Id="rId211" Type="http://schemas.openxmlformats.org/officeDocument/2006/relationships/image" Target="../media/image633.png"/><Relationship Id="rId232" Type="http://schemas.openxmlformats.org/officeDocument/2006/relationships/customXml" Target="../ink/ink649.xml"/><Relationship Id="rId253" Type="http://schemas.openxmlformats.org/officeDocument/2006/relationships/image" Target="../media/image654.png"/><Relationship Id="rId274" Type="http://schemas.openxmlformats.org/officeDocument/2006/relationships/customXml" Target="../ink/ink670.xml"/><Relationship Id="rId295" Type="http://schemas.openxmlformats.org/officeDocument/2006/relationships/image" Target="../media/image675.png"/><Relationship Id="rId309" Type="http://schemas.openxmlformats.org/officeDocument/2006/relationships/image" Target="../media/image682.png"/><Relationship Id="rId27" Type="http://schemas.openxmlformats.org/officeDocument/2006/relationships/image" Target="../media/image542.png"/><Relationship Id="rId48" Type="http://schemas.openxmlformats.org/officeDocument/2006/relationships/customXml" Target="../ink/ink557.xml"/><Relationship Id="rId69" Type="http://schemas.openxmlformats.org/officeDocument/2006/relationships/image" Target="../media/image563.png"/><Relationship Id="rId113" Type="http://schemas.openxmlformats.org/officeDocument/2006/relationships/image" Target="../media/image584.png"/><Relationship Id="rId134" Type="http://schemas.openxmlformats.org/officeDocument/2006/relationships/customXml" Target="../ink/ink600.xml"/><Relationship Id="rId320" Type="http://schemas.openxmlformats.org/officeDocument/2006/relationships/customXml" Target="../ink/ink693.xml"/><Relationship Id="rId80" Type="http://schemas.openxmlformats.org/officeDocument/2006/relationships/customXml" Target="../ink/ink573.xml"/><Relationship Id="rId155" Type="http://schemas.openxmlformats.org/officeDocument/2006/relationships/image" Target="../media/image605.png"/><Relationship Id="rId176" Type="http://schemas.openxmlformats.org/officeDocument/2006/relationships/customXml" Target="../ink/ink621.xml"/><Relationship Id="rId197" Type="http://schemas.openxmlformats.org/officeDocument/2006/relationships/image" Target="../media/image626.png"/><Relationship Id="rId341" Type="http://schemas.openxmlformats.org/officeDocument/2006/relationships/image" Target="../media/image697.png"/><Relationship Id="rId362" Type="http://schemas.openxmlformats.org/officeDocument/2006/relationships/customXml" Target="../ink/ink714.xml"/><Relationship Id="rId201" Type="http://schemas.openxmlformats.org/officeDocument/2006/relationships/image" Target="../media/image628.png"/><Relationship Id="rId222" Type="http://schemas.openxmlformats.org/officeDocument/2006/relationships/customXml" Target="../ink/ink644.xml"/><Relationship Id="rId243" Type="http://schemas.openxmlformats.org/officeDocument/2006/relationships/image" Target="../media/image649.png"/><Relationship Id="rId264" Type="http://schemas.openxmlformats.org/officeDocument/2006/relationships/customXml" Target="../ink/ink665.xml"/><Relationship Id="rId285" Type="http://schemas.openxmlformats.org/officeDocument/2006/relationships/image" Target="../media/image670.png"/><Relationship Id="rId17" Type="http://schemas.openxmlformats.org/officeDocument/2006/relationships/image" Target="../media/image537.png"/><Relationship Id="rId38" Type="http://schemas.openxmlformats.org/officeDocument/2006/relationships/customXml" Target="../ink/ink552.xml"/><Relationship Id="rId59" Type="http://schemas.openxmlformats.org/officeDocument/2006/relationships/image" Target="../media/image558.png"/><Relationship Id="rId103" Type="http://schemas.openxmlformats.org/officeDocument/2006/relationships/image" Target="../media/image579.png"/><Relationship Id="rId124" Type="http://schemas.openxmlformats.org/officeDocument/2006/relationships/customXml" Target="../ink/ink595.xml"/><Relationship Id="rId310" Type="http://schemas.openxmlformats.org/officeDocument/2006/relationships/customXml" Target="../ink/ink688.xml"/><Relationship Id="rId70" Type="http://schemas.openxmlformats.org/officeDocument/2006/relationships/customXml" Target="../ink/ink568.xml"/><Relationship Id="rId91" Type="http://schemas.openxmlformats.org/officeDocument/2006/relationships/image" Target="../media/image469.png"/><Relationship Id="rId145" Type="http://schemas.openxmlformats.org/officeDocument/2006/relationships/image" Target="../media/image600.png"/><Relationship Id="rId166" Type="http://schemas.openxmlformats.org/officeDocument/2006/relationships/customXml" Target="../ink/ink616.xml"/><Relationship Id="rId187" Type="http://schemas.openxmlformats.org/officeDocument/2006/relationships/image" Target="../media/image621.png"/><Relationship Id="rId331" Type="http://schemas.openxmlformats.org/officeDocument/2006/relationships/image" Target="../media/image693.png"/><Relationship Id="rId352" Type="http://schemas.openxmlformats.org/officeDocument/2006/relationships/customXml" Target="../ink/ink709.xml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639.xml"/><Relationship Id="rId233" Type="http://schemas.openxmlformats.org/officeDocument/2006/relationships/image" Target="../media/image644.png"/><Relationship Id="rId254" Type="http://schemas.openxmlformats.org/officeDocument/2006/relationships/customXml" Target="../ink/ink660.xml"/><Relationship Id="rId28" Type="http://schemas.openxmlformats.org/officeDocument/2006/relationships/customXml" Target="../ink/ink547.xml"/><Relationship Id="rId49" Type="http://schemas.openxmlformats.org/officeDocument/2006/relationships/image" Target="../media/image553.png"/><Relationship Id="rId114" Type="http://schemas.openxmlformats.org/officeDocument/2006/relationships/customXml" Target="../ink/ink590.xml"/><Relationship Id="rId275" Type="http://schemas.openxmlformats.org/officeDocument/2006/relationships/image" Target="../media/image665.png"/><Relationship Id="rId296" Type="http://schemas.openxmlformats.org/officeDocument/2006/relationships/customXml" Target="../ink/ink681.xml"/><Relationship Id="rId300" Type="http://schemas.openxmlformats.org/officeDocument/2006/relationships/customXml" Target="../ink/ink683.xml"/><Relationship Id="rId60" Type="http://schemas.openxmlformats.org/officeDocument/2006/relationships/customXml" Target="../ink/ink563.xml"/><Relationship Id="rId81" Type="http://schemas.openxmlformats.org/officeDocument/2006/relationships/image" Target="../media/image569.png"/><Relationship Id="rId135" Type="http://schemas.openxmlformats.org/officeDocument/2006/relationships/image" Target="../media/image595.png"/><Relationship Id="rId156" Type="http://schemas.openxmlformats.org/officeDocument/2006/relationships/customXml" Target="../ink/ink611.xml"/><Relationship Id="rId177" Type="http://schemas.openxmlformats.org/officeDocument/2006/relationships/image" Target="../media/image616.png"/><Relationship Id="rId198" Type="http://schemas.openxmlformats.org/officeDocument/2006/relationships/customXml" Target="../ink/ink632.xml"/><Relationship Id="rId321" Type="http://schemas.openxmlformats.org/officeDocument/2006/relationships/image" Target="../media/image688.png"/><Relationship Id="rId342" Type="http://schemas.openxmlformats.org/officeDocument/2006/relationships/customXml" Target="../ink/ink704.xml"/><Relationship Id="rId363" Type="http://schemas.openxmlformats.org/officeDocument/2006/relationships/image" Target="../media/image708.png"/><Relationship Id="rId202" Type="http://schemas.openxmlformats.org/officeDocument/2006/relationships/customXml" Target="../ink/ink634.xml"/><Relationship Id="rId223" Type="http://schemas.openxmlformats.org/officeDocument/2006/relationships/image" Target="../media/image639.png"/><Relationship Id="rId244" Type="http://schemas.openxmlformats.org/officeDocument/2006/relationships/customXml" Target="../ink/ink655.xml"/><Relationship Id="rId18" Type="http://schemas.openxmlformats.org/officeDocument/2006/relationships/customXml" Target="../ink/ink542.xml"/><Relationship Id="rId39" Type="http://schemas.openxmlformats.org/officeDocument/2006/relationships/image" Target="../media/image548.png"/><Relationship Id="rId265" Type="http://schemas.openxmlformats.org/officeDocument/2006/relationships/image" Target="../media/image660.png"/><Relationship Id="rId286" Type="http://schemas.openxmlformats.org/officeDocument/2006/relationships/customXml" Target="../ink/ink676.xml"/><Relationship Id="rId50" Type="http://schemas.openxmlformats.org/officeDocument/2006/relationships/customXml" Target="../ink/ink558.xml"/><Relationship Id="rId104" Type="http://schemas.openxmlformats.org/officeDocument/2006/relationships/customXml" Target="../ink/ink585.xml"/><Relationship Id="rId125" Type="http://schemas.openxmlformats.org/officeDocument/2006/relationships/image" Target="../media/image590.png"/><Relationship Id="rId146" Type="http://schemas.openxmlformats.org/officeDocument/2006/relationships/customXml" Target="../ink/ink606.xml"/><Relationship Id="rId167" Type="http://schemas.openxmlformats.org/officeDocument/2006/relationships/image" Target="../media/image611.png"/><Relationship Id="rId188" Type="http://schemas.openxmlformats.org/officeDocument/2006/relationships/customXml" Target="../ink/ink627.xml"/><Relationship Id="rId311" Type="http://schemas.openxmlformats.org/officeDocument/2006/relationships/image" Target="../media/image683.png"/><Relationship Id="rId332" Type="http://schemas.openxmlformats.org/officeDocument/2006/relationships/customXml" Target="../ink/ink699.xml"/><Relationship Id="rId353" Type="http://schemas.openxmlformats.org/officeDocument/2006/relationships/image" Target="../media/image703.png"/><Relationship Id="rId71" Type="http://schemas.openxmlformats.org/officeDocument/2006/relationships/image" Target="../media/image564.png"/><Relationship Id="rId92" Type="http://schemas.openxmlformats.org/officeDocument/2006/relationships/customXml" Target="../ink/ink579.xml"/><Relationship Id="rId213" Type="http://schemas.openxmlformats.org/officeDocument/2006/relationships/image" Target="../media/image634.png"/><Relationship Id="rId234" Type="http://schemas.openxmlformats.org/officeDocument/2006/relationships/customXml" Target="../ink/ink650.xml"/><Relationship Id="rId2" Type="http://schemas.openxmlformats.org/officeDocument/2006/relationships/customXml" Target="../ink/ink534.xml"/><Relationship Id="rId29" Type="http://schemas.openxmlformats.org/officeDocument/2006/relationships/image" Target="../media/image543.png"/><Relationship Id="rId255" Type="http://schemas.openxmlformats.org/officeDocument/2006/relationships/image" Target="../media/image655.png"/><Relationship Id="rId276" Type="http://schemas.openxmlformats.org/officeDocument/2006/relationships/customXml" Target="../ink/ink671.xml"/><Relationship Id="rId297" Type="http://schemas.openxmlformats.org/officeDocument/2006/relationships/image" Target="../media/image676.png"/><Relationship Id="rId40" Type="http://schemas.openxmlformats.org/officeDocument/2006/relationships/customXml" Target="../ink/ink553.xml"/><Relationship Id="rId115" Type="http://schemas.openxmlformats.org/officeDocument/2006/relationships/image" Target="../media/image585.png"/><Relationship Id="rId136" Type="http://schemas.openxmlformats.org/officeDocument/2006/relationships/customXml" Target="../ink/ink601.xml"/><Relationship Id="rId157" Type="http://schemas.openxmlformats.org/officeDocument/2006/relationships/image" Target="../media/image606.png"/><Relationship Id="rId178" Type="http://schemas.openxmlformats.org/officeDocument/2006/relationships/customXml" Target="../ink/ink622.xml"/><Relationship Id="rId301" Type="http://schemas.openxmlformats.org/officeDocument/2006/relationships/image" Target="../media/image678.png"/><Relationship Id="rId322" Type="http://schemas.openxmlformats.org/officeDocument/2006/relationships/customXml" Target="../ink/ink694.xml"/><Relationship Id="rId343" Type="http://schemas.openxmlformats.org/officeDocument/2006/relationships/image" Target="../media/image698.png"/><Relationship Id="rId364" Type="http://schemas.openxmlformats.org/officeDocument/2006/relationships/customXml" Target="../ink/ink715.xml"/><Relationship Id="rId61" Type="http://schemas.openxmlformats.org/officeDocument/2006/relationships/image" Target="../media/image559.png"/><Relationship Id="rId82" Type="http://schemas.openxmlformats.org/officeDocument/2006/relationships/customXml" Target="../ink/ink574.xml"/><Relationship Id="rId199" Type="http://schemas.openxmlformats.org/officeDocument/2006/relationships/image" Target="../media/image627.png"/><Relationship Id="rId203" Type="http://schemas.openxmlformats.org/officeDocument/2006/relationships/image" Target="../media/image629.png"/><Relationship Id="rId19" Type="http://schemas.openxmlformats.org/officeDocument/2006/relationships/image" Target="../media/image538.png"/><Relationship Id="rId224" Type="http://schemas.openxmlformats.org/officeDocument/2006/relationships/customXml" Target="../ink/ink645.xml"/><Relationship Id="rId245" Type="http://schemas.openxmlformats.org/officeDocument/2006/relationships/image" Target="../media/image650.png"/><Relationship Id="rId266" Type="http://schemas.openxmlformats.org/officeDocument/2006/relationships/customXml" Target="../ink/ink666.xml"/><Relationship Id="rId287" Type="http://schemas.openxmlformats.org/officeDocument/2006/relationships/image" Target="../media/image671.png"/><Relationship Id="rId30" Type="http://schemas.openxmlformats.org/officeDocument/2006/relationships/customXml" Target="../ink/ink548.xml"/><Relationship Id="rId105" Type="http://schemas.openxmlformats.org/officeDocument/2006/relationships/image" Target="../media/image580.png"/><Relationship Id="rId126" Type="http://schemas.openxmlformats.org/officeDocument/2006/relationships/customXml" Target="../ink/ink596.xml"/><Relationship Id="rId147" Type="http://schemas.openxmlformats.org/officeDocument/2006/relationships/image" Target="../media/image601.png"/><Relationship Id="rId168" Type="http://schemas.openxmlformats.org/officeDocument/2006/relationships/customXml" Target="../ink/ink617.xml"/><Relationship Id="rId312" Type="http://schemas.openxmlformats.org/officeDocument/2006/relationships/customXml" Target="../ink/ink689.xml"/><Relationship Id="rId333" Type="http://schemas.openxmlformats.org/officeDocument/2006/relationships/image" Target="../media/image694.png"/><Relationship Id="rId354" Type="http://schemas.openxmlformats.org/officeDocument/2006/relationships/customXml" Target="../ink/ink710.xml"/><Relationship Id="rId51" Type="http://schemas.openxmlformats.org/officeDocument/2006/relationships/image" Target="../media/image554.png"/><Relationship Id="rId72" Type="http://schemas.openxmlformats.org/officeDocument/2006/relationships/customXml" Target="../ink/ink569.xml"/><Relationship Id="rId93" Type="http://schemas.openxmlformats.org/officeDocument/2006/relationships/image" Target="../media/image574.png"/><Relationship Id="rId189" Type="http://schemas.openxmlformats.org/officeDocument/2006/relationships/image" Target="../media/image622.png"/><Relationship Id="rId3" Type="http://schemas.openxmlformats.org/officeDocument/2006/relationships/image" Target="../media/image530.png"/><Relationship Id="rId214" Type="http://schemas.openxmlformats.org/officeDocument/2006/relationships/customXml" Target="../ink/ink640.xml"/><Relationship Id="rId235" Type="http://schemas.openxmlformats.org/officeDocument/2006/relationships/image" Target="../media/image645.png"/><Relationship Id="rId256" Type="http://schemas.openxmlformats.org/officeDocument/2006/relationships/customXml" Target="../ink/ink661.xml"/><Relationship Id="rId277" Type="http://schemas.openxmlformats.org/officeDocument/2006/relationships/image" Target="../media/image666.png"/><Relationship Id="rId298" Type="http://schemas.openxmlformats.org/officeDocument/2006/relationships/customXml" Target="../ink/ink682.xml"/><Relationship Id="rId116" Type="http://schemas.openxmlformats.org/officeDocument/2006/relationships/customXml" Target="../ink/ink591.xml"/><Relationship Id="rId137" Type="http://schemas.openxmlformats.org/officeDocument/2006/relationships/image" Target="../media/image596.png"/><Relationship Id="rId158" Type="http://schemas.openxmlformats.org/officeDocument/2006/relationships/customXml" Target="../ink/ink612.xml"/><Relationship Id="rId302" Type="http://schemas.openxmlformats.org/officeDocument/2006/relationships/customXml" Target="../ink/ink684.xml"/><Relationship Id="rId323" Type="http://schemas.openxmlformats.org/officeDocument/2006/relationships/image" Target="../media/image689.png"/><Relationship Id="rId344" Type="http://schemas.openxmlformats.org/officeDocument/2006/relationships/customXml" Target="../ink/ink705.xml"/><Relationship Id="rId20" Type="http://schemas.openxmlformats.org/officeDocument/2006/relationships/customXml" Target="../ink/ink543.xml"/><Relationship Id="rId41" Type="http://schemas.openxmlformats.org/officeDocument/2006/relationships/image" Target="../media/image549.png"/><Relationship Id="rId62" Type="http://schemas.openxmlformats.org/officeDocument/2006/relationships/customXml" Target="../ink/ink564.xml"/><Relationship Id="rId83" Type="http://schemas.openxmlformats.org/officeDocument/2006/relationships/image" Target="../media/image570.png"/><Relationship Id="rId179" Type="http://schemas.openxmlformats.org/officeDocument/2006/relationships/image" Target="../media/image617.png"/><Relationship Id="rId365" Type="http://schemas.openxmlformats.org/officeDocument/2006/relationships/image" Target="../media/image709.png"/><Relationship Id="rId190" Type="http://schemas.openxmlformats.org/officeDocument/2006/relationships/customXml" Target="../ink/ink628.xml"/><Relationship Id="rId204" Type="http://schemas.openxmlformats.org/officeDocument/2006/relationships/customXml" Target="../ink/ink635.xml"/><Relationship Id="rId225" Type="http://schemas.openxmlformats.org/officeDocument/2006/relationships/image" Target="../media/image640.png"/><Relationship Id="rId246" Type="http://schemas.openxmlformats.org/officeDocument/2006/relationships/customXml" Target="../ink/ink656.xml"/><Relationship Id="rId267" Type="http://schemas.openxmlformats.org/officeDocument/2006/relationships/image" Target="../media/image661.png"/><Relationship Id="rId288" Type="http://schemas.openxmlformats.org/officeDocument/2006/relationships/customXml" Target="../ink/ink677.xml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765.png"/><Relationship Id="rId299" Type="http://schemas.openxmlformats.org/officeDocument/2006/relationships/image" Target="../media/image856.png"/><Relationship Id="rId21" Type="http://schemas.openxmlformats.org/officeDocument/2006/relationships/image" Target="../media/image719.png"/><Relationship Id="rId63" Type="http://schemas.openxmlformats.org/officeDocument/2006/relationships/image" Target="../media/image739.png"/><Relationship Id="rId159" Type="http://schemas.openxmlformats.org/officeDocument/2006/relationships/image" Target="../media/image786.png"/><Relationship Id="rId324" Type="http://schemas.openxmlformats.org/officeDocument/2006/relationships/customXml" Target="../ink/ink877.xml"/><Relationship Id="rId366" Type="http://schemas.openxmlformats.org/officeDocument/2006/relationships/customXml" Target="../ink/ink898.xml"/><Relationship Id="rId170" Type="http://schemas.openxmlformats.org/officeDocument/2006/relationships/customXml" Target="../ink/ink800.xml"/><Relationship Id="rId226" Type="http://schemas.openxmlformats.org/officeDocument/2006/relationships/customXml" Target="../ink/ink828.xml"/><Relationship Id="rId433" Type="http://schemas.openxmlformats.org/officeDocument/2006/relationships/image" Target="../media/image921.png"/><Relationship Id="rId268" Type="http://schemas.openxmlformats.org/officeDocument/2006/relationships/customXml" Target="../ink/ink849.xml"/><Relationship Id="rId32" Type="http://schemas.openxmlformats.org/officeDocument/2006/relationships/customXml" Target="../ink/ink731.xml"/><Relationship Id="rId74" Type="http://schemas.openxmlformats.org/officeDocument/2006/relationships/customXml" Target="../ink/ink752.xml"/><Relationship Id="rId128" Type="http://schemas.openxmlformats.org/officeDocument/2006/relationships/customXml" Target="../ink/ink779.xml"/><Relationship Id="rId335" Type="http://schemas.openxmlformats.org/officeDocument/2006/relationships/image" Target="../media/image874.png"/><Relationship Id="rId377" Type="http://schemas.openxmlformats.org/officeDocument/2006/relationships/image" Target="../media/image894.png"/><Relationship Id="rId5" Type="http://schemas.openxmlformats.org/officeDocument/2006/relationships/image" Target="../media/image711.png"/><Relationship Id="rId181" Type="http://schemas.openxmlformats.org/officeDocument/2006/relationships/image" Target="../media/image797.png"/><Relationship Id="rId237" Type="http://schemas.openxmlformats.org/officeDocument/2006/relationships/image" Target="../media/image825.png"/><Relationship Id="rId402" Type="http://schemas.openxmlformats.org/officeDocument/2006/relationships/customXml" Target="../ink/ink916.xml"/><Relationship Id="rId279" Type="http://schemas.openxmlformats.org/officeDocument/2006/relationships/image" Target="../media/image846.png"/><Relationship Id="rId444" Type="http://schemas.openxmlformats.org/officeDocument/2006/relationships/customXml" Target="../ink/ink937.xml"/><Relationship Id="rId43" Type="http://schemas.openxmlformats.org/officeDocument/2006/relationships/image" Target="../media/image729.png"/><Relationship Id="rId139" Type="http://schemas.openxmlformats.org/officeDocument/2006/relationships/image" Target="../media/image776.png"/><Relationship Id="rId290" Type="http://schemas.openxmlformats.org/officeDocument/2006/relationships/customXml" Target="../ink/ink860.xml"/><Relationship Id="rId304" Type="http://schemas.openxmlformats.org/officeDocument/2006/relationships/customXml" Target="../ink/ink867.xml"/><Relationship Id="rId346" Type="http://schemas.openxmlformats.org/officeDocument/2006/relationships/customXml" Target="../ink/ink888.xml"/><Relationship Id="rId388" Type="http://schemas.openxmlformats.org/officeDocument/2006/relationships/customXml" Target="../ink/ink909.xml"/><Relationship Id="rId85" Type="http://schemas.openxmlformats.org/officeDocument/2006/relationships/image" Target="../media/image750.png"/><Relationship Id="rId150" Type="http://schemas.openxmlformats.org/officeDocument/2006/relationships/customXml" Target="../ink/ink790.xml"/><Relationship Id="rId192" Type="http://schemas.openxmlformats.org/officeDocument/2006/relationships/customXml" Target="../ink/ink811.xml"/><Relationship Id="rId206" Type="http://schemas.openxmlformats.org/officeDocument/2006/relationships/customXml" Target="../ink/ink818.xml"/><Relationship Id="rId413" Type="http://schemas.openxmlformats.org/officeDocument/2006/relationships/image" Target="../media/image912.png"/><Relationship Id="rId248" Type="http://schemas.openxmlformats.org/officeDocument/2006/relationships/customXml" Target="../ink/ink839.xml"/><Relationship Id="rId455" Type="http://schemas.openxmlformats.org/officeDocument/2006/relationships/image" Target="../media/image932.png"/><Relationship Id="rId12" Type="http://schemas.openxmlformats.org/officeDocument/2006/relationships/customXml" Target="../ink/ink721.xml"/><Relationship Id="rId108" Type="http://schemas.openxmlformats.org/officeDocument/2006/relationships/customXml" Target="../ink/ink769.xml"/><Relationship Id="rId315" Type="http://schemas.openxmlformats.org/officeDocument/2006/relationships/image" Target="../media/image864.png"/><Relationship Id="rId357" Type="http://schemas.openxmlformats.org/officeDocument/2006/relationships/image" Target="../media/image884.png"/><Relationship Id="rId54" Type="http://schemas.openxmlformats.org/officeDocument/2006/relationships/customXml" Target="../ink/ink742.xml"/><Relationship Id="rId96" Type="http://schemas.openxmlformats.org/officeDocument/2006/relationships/customXml" Target="../ink/ink763.xml"/><Relationship Id="rId161" Type="http://schemas.openxmlformats.org/officeDocument/2006/relationships/image" Target="../media/image787.png"/><Relationship Id="rId217" Type="http://schemas.openxmlformats.org/officeDocument/2006/relationships/image" Target="../media/image815.png"/><Relationship Id="rId399" Type="http://schemas.openxmlformats.org/officeDocument/2006/relationships/image" Target="../media/image905.png"/><Relationship Id="rId259" Type="http://schemas.openxmlformats.org/officeDocument/2006/relationships/image" Target="../media/image836.png"/><Relationship Id="rId424" Type="http://schemas.openxmlformats.org/officeDocument/2006/relationships/customXml" Target="../ink/ink927.xml"/><Relationship Id="rId466" Type="http://schemas.openxmlformats.org/officeDocument/2006/relationships/customXml" Target="../ink/ink948.xml"/><Relationship Id="rId23" Type="http://schemas.openxmlformats.org/officeDocument/2006/relationships/image" Target="../media/image720.png"/><Relationship Id="rId119" Type="http://schemas.openxmlformats.org/officeDocument/2006/relationships/image" Target="../media/image766.png"/><Relationship Id="rId270" Type="http://schemas.openxmlformats.org/officeDocument/2006/relationships/customXml" Target="../ink/ink850.xml"/><Relationship Id="rId326" Type="http://schemas.openxmlformats.org/officeDocument/2006/relationships/customXml" Target="../ink/ink878.xml"/><Relationship Id="rId65" Type="http://schemas.openxmlformats.org/officeDocument/2006/relationships/image" Target="../media/image740.png"/><Relationship Id="rId130" Type="http://schemas.openxmlformats.org/officeDocument/2006/relationships/customXml" Target="../ink/ink780.xml"/><Relationship Id="rId368" Type="http://schemas.openxmlformats.org/officeDocument/2006/relationships/customXml" Target="../ink/ink899.xml"/><Relationship Id="rId172" Type="http://schemas.openxmlformats.org/officeDocument/2006/relationships/customXml" Target="../ink/ink801.xml"/><Relationship Id="rId193" Type="http://schemas.openxmlformats.org/officeDocument/2006/relationships/image" Target="../media/image803.png"/><Relationship Id="rId207" Type="http://schemas.openxmlformats.org/officeDocument/2006/relationships/image" Target="../media/image810.png"/><Relationship Id="rId228" Type="http://schemas.openxmlformats.org/officeDocument/2006/relationships/customXml" Target="../ink/ink829.xml"/><Relationship Id="rId249" Type="http://schemas.openxmlformats.org/officeDocument/2006/relationships/image" Target="../media/image831.png"/><Relationship Id="rId414" Type="http://schemas.openxmlformats.org/officeDocument/2006/relationships/customXml" Target="../ink/ink922.xml"/><Relationship Id="rId435" Type="http://schemas.openxmlformats.org/officeDocument/2006/relationships/image" Target="../media/image922.png"/><Relationship Id="rId456" Type="http://schemas.openxmlformats.org/officeDocument/2006/relationships/customXml" Target="../ink/ink943.xml"/><Relationship Id="rId13" Type="http://schemas.openxmlformats.org/officeDocument/2006/relationships/image" Target="../media/image715.png"/><Relationship Id="rId109" Type="http://schemas.openxmlformats.org/officeDocument/2006/relationships/image" Target="../media/image761.png"/><Relationship Id="rId260" Type="http://schemas.openxmlformats.org/officeDocument/2006/relationships/customXml" Target="../ink/ink845.xml"/><Relationship Id="rId281" Type="http://schemas.openxmlformats.org/officeDocument/2006/relationships/image" Target="../media/image847.png"/><Relationship Id="rId316" Type="http://schemas.openxmlformats.org/officeDocument/2006/relationships/customXml" Target="../ink/ink873.xml"/><Relationship Id="rId337" Type="http://schemas.openxmlformats.org/officeDocument/2006/relationships/image" Target="../media/image875.png"/><Relationship Id="rId34" Type="http://schemas.openxmlformats.org/officeDocument/2006/relationships/customXml" Target="../ink/ink732.xml"/><Relationship Id="rId55" Type="http://schemas.openxmlformats.org/officeDocument/2006/relationships/image" Target="../media/image735.png"/><Relationship Id="rId76" Type="http://schemas.openxmlformats.org/officeDocument/2006/relationships/customXml" Target="../ink/ink753.xml"/><Relationship Id="rId97" Type="http://schemas.openxmlformats.org/officeDocument/2006/relationships/image" Target="../media/image755.png"/><Relationship Id="rId120" Type="http://schemas.openxmlformats.org/officeDocument/2006/relationships/customXml" Target="../ink/ink775.xml"/><Relationship Id="rId141" Type="http://schemas.openxmlformats.org/officeDocument/2006/relationships/image" Target="../media/image777.png"/><Relationship Id="rId358" Type="http://schemas.openxmlformats.org/officeDocument/2006/relationships/customXml" Target="../ink/ink894.xml"/><Relationship Id="rId379" Type="http://schemas.openxmlformats.org/officeDocument/2006/relationships/image" Target="../media/image895.png"/><Relationship Id="rId7" Type="http://schemas.openxmlformats.org/officeDocument/2006/relationships/image" Target="../media/image712.png"/><Relationship Id="rId162" Type="http://schemas.openxmlformats.org/officeDocument/2006/relationships/customXml" Target="../ink/ink796.xml"/><Relationship Id="rId183" Type="http://schemas.openxmlformats.org/officeDocument/2006/relationships/image" Target="../media/image798.png"/><Relationship Id="rId218" Type="http://schemas.openxmlformats.org/officeDocument/2006/relationships/customXml" Target="../ink/ink824.xml"/><Relationship Id="rId239" Type="http://schemas.openxmlformats.org/officeDocument/2006/relationships/image" Target="../media/image826.png"/><Relationship Id="rId390" Type="http://schemas.openxmlformats.org/officeDocument/2006/relationships/customXml" Target="../ink/ink910.xml"/><Relationship Id="rId404" Type="http://schemas.openxmlformats.org/officeDocument/2006/relationships/customXml" Target="../ink/ink917.xml"/><Relationship Id="rId425" Type="http://schemas.openxmlformats.org/officeDocument/2006/relationships/image" Target="../media/image917.png"/><Relationship Id="rId446" Type="http://schemas.openxmlformats.org/officeDocument/2006/relationships/customXml" Target="../ink/ink938.xml"/><Relationship Id="rId467" Type="http://schemas.openxmlformats.org/officeDocument/2006/relationships/image" Target="../media/image938.png"/><Relationship Id="rId250" Type="http://schemas.openxmlformats.org/officeDocument/2006/relationships/customXml" Target="../ink/ink840.xml"/><Relationship Id="rId271" Type="http://schemas.openxmlformats.org/officeDocument/2006/relationships/image" Target="../media/image842.png"/><Relationship Id="rId292" Type="http://schemas.openxmlformats.org/officeDocument/2006/relationships/customXml" Target="../ink/ink861.xml"/><Relationship Id="rId306" Type="http://schemas.openxmlformats.org/officeDocument/2006/relationships/customXml" Target="../ink/ink868.xml"/><Relationship Id="rId24" Type="http://schemas.openxmlformats.org/officeDocument/2006/relationships/customXml" Target="../ink/ink727.xml"/><Relationship Id="rId45" Type="http://schemas.openxmlformats.org/officeDocument/2006/relationships/image" Target="../media/image730.png"/><Relationship Id="rId66" Type="http://schemas.openxmlformats.org/officeDocument/2006/relationships/customXml" Target="../ink/ink748.xml"/><Relationship Id="rId87" Type="http://schemas.openxmlformats.org/officeDocument/2006/relationships/image" Target="../media/image751.png"/><Relationship Id="rId110" Type="http://schemas.openxmlformats.org/officeDocument/2006/relationships/customXml" Target="../ink/ink770.xml"/><Relationship Id="rId131" Type="http://schemas.openxmlformats.org/officeDocument/2006/relationships/image" Target="../media/image772.png"/><Relationship Id="rId327" Type="http://schemas.openxmlformats.org/officeDocument/2006/relationships/image" Target="../media/image870.png"/><Relationship Id="rId348" Type="http://schemas.openxmlformats.org/officeDocument/2006/relationships/customXml" Target="../ink/ink889.xml"/><Relationship Id="rId369" Type="http://schemas.openxmlformats.org/officeDocument/2006/relationships/image" Target="../media/image890.png"/><Relationship Id="rId152" Type="http://schemas.openxmlformats.org/officeDocument/2006/relationships/customXml" Target="../ink/ink791.xml"/><Relationship Id="rId173" Type="http://schemas.openxmlformats.org/officeDocument/2006/relationships/image" Target="../media/image793.png"/><Relationship Id="rId194" Type="http://schemas.openxmlformats.org/officeDocument/2006/relationships/customXml" Target="../ink/ink812.xml"/><Relationship Id="rId208" Type="http://schemas.openxmlformats.org/officeDocument/2006/relationships/customXml" Target="../ink/ink819.xml"/><Relationship Id="rId229" Type="http://schemas.openxmlformats.org/officeDocument/2006/relationships/image" Target="../media/image821.png"/><Relationship Id="rId380" Type="http://schemas.openxmlformats.org/officeDocument/2006/relationships/customXml" Target="../ink/ink905.xml"/><Relationship Id="rId415" Type="http://schemas.openxmlformats.org/officeDocument/2006/relationships/image" Target="../media/image913.png"/><Relationship Id="rId436" Type="http://schemas.openxmlformats.org/officeDocument/2006/relationships/customXml" Target="../ink/ink933.xml"/><Relationship Id="rId457" Type="http://schemas.openxmlformats.org/officeDocument/2006/relationships/image" Target="../media/image933.png"/><Relationship Id="rId240" Type="http://schemas.openxmlformats.org/officeDocument/2006/relationships/customXml" Target="../ink/ink835.xml"/><Relationship Id="rId261" Type="http://schemas.openxmlformats.org/officeDocument/2006/relationships/image" Target="../media/image837.png"/><Relationship Id="rId14" Type="http://schemas.openxmlformats.org/officeDocument/2006/relationships/customXml" Target="../ink/ink722.xml"/><Relationship Id="rId35" Type="http://schemas.openxmlformats.org/officeDocument/2006/relationships/image" Target="../media/image725.png"/><Relationship Id="rId56" Type="http://schemas.openxmlformats.org/officeDocument/2006/relationships/customXml" Target="../ink/ink743.xml"/><Relationship Id="rId77" Type="http://schemas.openxmlformats.org/officeDocument/2006/relationships/image" Target="../media/image746.png"/><Relationship Id="rId100" Type="http://schemas.openxmlformats.org/officeDocument/2006/relationships/customXml" Target="../ink/ink765.xml"/><Relationship Id="rId282" Type="http://schemas.openxmlformats.org/officeDocument/2006/relationships/customXml" Target="../ink/ink856.xml"/><Relationship Id="rId317" Type="http://schemas.openxmlformats.org/officeDocument/2006/relationships/image" Target="../media/image865.png"/><Relationship Id="rId338" Type="http://schemas.openxmlformats.org/officeDocument/2006/relationships/customXml" Target="../ink/ink884.xml"/><Relationship Id="rId359" Type="http://schemas.openxmlformats.org/officeDocument/2006/relationships/image" Target="../media/image885.png"/><Relationship Id="rId8" Type="http://schemas.openxmlformats.org/officeDocument/2006/relationships/customXml" Target="../ink/ink719.xml"/><Relationship Id="rId98" Type="http://schemas.openxmlformats.org/officeDocument/2006/relationships/customXml" Target="../ink/ink764.xml"/><Relationship Id="rId121" Type="http://schemas.openxmlformats.org/officeDocument/2006/relationships/image" Target="../media/image767.png"/><Relationship Id="rId142" Type="http://schemas.openxmlformats.org/officeDocument/2006/relationships/customXml" Target="../ink/ink786.xml"/><Relationship Id="rId163" Type="http://schemas.openxmlformats.org/officeDocument/2006/relationships/image" Target="../media/image788.png"/><Relationship Id="rId184" Type="http://schemas.openxmlformats.org/officeDocument/2006/relationships/customXml" Target="../ink/ink807.xml"/><Relationship Id="rId219" Type="http://schemas.openxmlformats.org/officeDocument/2006/relationships/image" Target="../media/image816.png"/><Relationship Id="rId370" Type="http://schemas.openxmlformats.org/officeDocument/2006/relationships/customXml" Target="../ink/ink900.xml"/><Relationship Id="rId391" Type="http://schemas.openxmlformats.org/officeDocument/2006/relationships/image" Target="../media/image901.png"/><Relationship Id="rId405" Type="http://schemas.openxmlformats.org/officeDocument/2006/relationships/image" Target="../media/image908.png"/><Relationship Id="rId426" Type="http://schemas.openxmlformats.org/officeDocument/2006/relationships/customXml" Target="../ink/ink928.xml"/><Relationship Id="rId447" Type="http://schemas.openxmlformats.org/officeDocument/2006/relationships/image" Target="../media/image928.png"/><Relationship Id="rId230" Type="http://schemas.openxmlformats.org/officeDocument/2006/relationships/customXml" Target="../ink/ink830.xml"/><Relationship Id="rId251" Type="http://schemas.openxmlformats.org/officeDocument/2006/relationships/image" Target="../media/image832.png"/><Relationship Id="rId468" Type="http://schemas.openxmlformats.org/officeDocument/2006/relationships/customXml" Target="../ink/ink949.xml"/><Relationship Id="rId25" Type="http://schemas.openxmlformats.org/officeDocument/2006/relationships/image" Target="../media/image721.png"/><Relationship Id="rId46" Type="http://schemas.openxmlformats.org/officeDocument/2006/relationships/customXml" Target="../ink/ink738.xml"/><Relationship Id="rId67" Type="http://schemas.openxmlformats.org/officeDocument/2006/relationships/image" Target="../media/image741.png"/><Relationship Id="rId272" Type="http://schemas.openxmlformats.org/officeDocument/2006/relationships/customXml" Target="../ink/ink851.xml"/><Relationship Id="rId293" Type="http://schemas.openxmlformats.org/officeDocument/2006/relationships/image" Target="../media/image853.png"/><Relationship Id="rId307" Type="http://schemas.openxmlformats.org/officeDocument/2006/relationships/image" Target="../media/image860.png"/><Relationship Id="rId328" Type="http://schemas.openxmlformats.org/officeDocument/2006/relationships/customXml" Target="../ink/ink879.xml"/><Relationship Id="rId349" Type="http://schemas.openxmlformats.org/officeDocument/2006/relationships/image" Target="../media/image881.png"/><Relationship Id="rId88" Type="http://schemas.openxmlformats.org/officeDocument/2006/relationships/customXml" Target="../ink/ink759.xml"/><Relationship Id="rId111" Type="http://schemas.openxmlformats.org/officeDocument/2006/relationships/image" Target="../media/image762.png"/><Relationship Id="rId132" Type="http://schemas.openxmlformats.org/officeDocument/2006/relationships/customXml" Target="../ink/ink781.xml"/><Relationship Id="rId153" Type="http://schemas.openxmlformats.org/officeDocument/2006/relationships/image" Target="../media/image783.png"/><Relationship Id="rId174" Type="http://schemas.openxmlformats.org/officeDocument/2006/relationships/customXml" Target="../ink/ink802.xml"/><Relationship Id="rId195" Type="http://schemas.openxmlformats.org/officeDocument/2006/relationships/image" Target="../media/image804.png"/><Relationship Id="rId209" Type="http://schemas.openxmlformats.org/officeDocument/2006/relationships/image" Target="../media/image811.png"/><Relationship Id="rId360" Type="http://schemas.openxmlformats.org/officeDocument/2006/relationships/customXml" Target="../ink/ink895.xml"/><Relationship Id="rId381" Type="http://schemas.openxmlformats.org/officeDocument/2006/relationships/image" Target="../media/image896.png"/><Relationship Id="rId416" Type="http://schemas.openxmlformats.org/officeDocument/2006/relationships/customXml" Target="../ink/ink923.xml"/><Relationship Id="rId220" Type="http://schemas.openxmlformats.org/officeDocument/2006/relationships/customXml" Target="../ink/ink825.xml"/><Relationship Id="rId241" Type="http://schemas.openxmlformats.org/officeDocument/2006/relationships/image" Target="../media/image827.png"/><Relationship Id="rId437" Type="http://schemas.openxmlformats.org/officeDocument/2006/relationships/image" Target="../media/image923.png"/><Relationship Id="rId458" Type="http://schemas.openxmlformats.org/officeDocument/2006/relationships/customXml" Target="../ink/ink944.xml"/><Relationship Id="rId15" Type="http://schemas.openxmlformats.org/officeDocument/2006/relationships/image" Target="../media/image716.png"/><Relationship Id="rId36" Type="http://schemas.openxmlformats.org/officeDocument/2006/relationships/customXml" Target="../ink/ink733.xml"/><Relationship Id="rId57" Type="http://schemas.openxmlformats.org/officeDocument/2006/relationships/image" Target="../media/image736.png"/><Relationship Id="rId262" Type="http://schemas.openxmlformats.org/officeDocument/2006/relationships/customXml" Target="../ink/ink846.xml"/><Relationship Id="rId283" Type="http://schemas.openxmlformats.org/officeDocument/2006/relationships/image" Target="../media/image848.png"/><Relationship Id="rId318" Type="http://schemas.openxmlformats.org/officeDocument/2006/relationships/customXml" Target="../ink/ink874.xml"/><Relationship Id="rId339" Type="http://schemas.openxmlformats.org/officeDocument/2006/relationships/image" Target="../media/image876.png"/><Relationship Id="rId78" Type="http://schemas.openxmlformats.org/officeDocument/2006/relationships/customXml" Target="../ink/ink754.xml"/><Relationship Id="rId99" Type="http://schemas.openxmlformats.org/officeDocument/2006/relationships/image" Target="../media/image756.png"/><Relationship Id="rId101" Type="http://schemas.openxmlformats.org/officeDocument/2006/relationships/image" Target="../media/image757.png"/><Relationship Id="rId122" Type="http://schemas.openxmlformats.org/officeDocument/2006/relationships/customXml" Target="../ink/ink776.xml"/><Relationship Id="rId143" Type="http://schemas.openxmlformats.org/officeDocument/2006/relationships/image" Target="../media/image778.png"/><Relationship Id="rId164" Type="http://schemas.openxmlformats.org/officeDocument/2006/relationships/customXml" Target="../ink/ink797.xml"/><Relationship Id="rId185" Type="http://schemas.openxmlformats.org/officeDocument/2006/relationships/image" Target="../media/image799.png"/><Relationship Id="rId350" Type="http://schemas.openxmlformats.org/officeDocument/2006/relationships/customXml" Target="../ink/ink890.xml"/><Relationship Id="rId371" Type="http://schemas.openxmlformats.org/officeDocument/2006/relationships/image" Target="../media/image891.png"/><Relationship Id="rId406" Type="http://schemas.openxmlformats.org/officeDocument/2006/relationships/customXml" Target="../ink/ink918.xml"/><Relationship Id="rId9" Type="http://schemas.openxmlformats.org/officeDocument/2006/relationships/image" Target="../media/image713.png"/><Relationship Id="rId210" Type="http://schemas.openxmlformats.org/officeDocument/2006/relationships/customXml" Target="../ink/ink820.xml"/><Relationship Id="rId392" Type="http://schemas.openxmlformats.org/officeDocument/2006/relationships/customXml" Target="../ink/ink911.xml"/><Relationship Id="rId427" Type="http://schemas.openxmlformats.org/officeDocument/2006/relationships/image" Target="../media/image918.png"/><Relationship Id="rId448" Type="http://schemas.openxmlformats.org/officeDocument/2006/relationships/customXml" Target="../ink/ink939.xml"/><Relationship Id="rId469" Type="http://schemas.openxmlformats.org/officeDocument/2006/relationships/image" Target="../media/image939.png"/><Relationship Id="rId26" Type="http://schemas.openxmlformats.org/officeDocument/2006/relationships/customXml" Target="../ink/ink728.xml"/><Relationship Id="rId231" Type="http://schemas.openxmlformats.org/officeDocument/2006/relationships/image" Target="../media/image822.png"/><Relationship Id="rId252" Type="http://schemas.openxmlformats.org/officeDocument/2006/relationships/customXml" Target="../ink/ink841.xml"/><Relationship Id="rId273" Type="http://schemas.openxmlformats.org/officeDocument/2006/relationships/image" Target="../media/image843.png"/><Relationship Id="rId294" Type="http://schemas.openxmlformats.org/officeDocument/2006/relationships/customXml" Target="../ink/ink862.xml"/><Relationship Id="rId308" Type="http://schemas.openxmlformats.org/officeDocument/2006/relationships/customXml" Target="../ink/ink869.xml"/><Relationship Id="rId329" Type="http://schemas.openxmlformats.org/officeDocument/2006/relationships/image" Target="../media/image871.png"/><Relationship Id="rId47" Type="http://schemas.openxmlformats.org/officeDocument/2006/relationships/image" Target="../media/image731.png"/><Relationship Id="rId68" Type="http://schemas.openxmlformats.org/officeDocument/2006/relationships/customXml" Target="../ink/ink749.xml"/><Relationship Id="rId89" Type="http://schemas.openxmlformats.org/officeDocument/2006/relationships/image" Target="../media/image752.png"/><Relationship Id="rId112" Type="http://schemas.openxmlformats.org/officeDocument/2006/relationships/customXml" Target="../ink/ink771.xml"/><Relationship Id="rId133" Type="http://schemas.openxmlformats.org/officeDocument/2006/relationships/image" Target="../media/image773.png"/><Relationship Id="rId154" Type="http://schemas.openxmlformats.org/officeDocument/2006/relationships/customXml" Target="../ink/ink792.xml"/><Relationship Id="rId175" Type="http://schemas.openxmlformats.org/officeDocument/2006/relationships/image" Target="../media/image794.png"/><Relationship Id="rId340" Type="http://schemas.openxmlformats.org/officeDocument/2006/relationships/customXml" Target="../ink/ink885.xml"/><Relationship Id="rId361" Type="http://schemas.openxmlformats.org/officeDocument/2006/relationships/image" Target="../media/image886.png"/><Relationship Id="rId196" Type="http://schemas.openxmlformats.org/officeDocument/2006/relationships/customXml" Target="../ink/ink813.xml"/><Relationship Id="rId200" Type="http://schemas.openxmlformats.org/officeDocument/2006/relationships/customXml" Target="../ink/ink815.xml"/><Relationship Id="rId382" Type="http://schemas.openxmlformats.org/officeDocument/2006/relationships/customXml" Target="../ink/ink906.xml"/><Relationship Id="rId417" Type="http://schemas.openxmlformats.org/officeDocument/2006/relationships/image" Target="../media/image914.png"/><Relationship Id="rId438" Type="http://schemas.openxmlformats.org/officeDocument/2006/relationships/customXml" Target="../ink/ink934.xml"/><Relationship Id="rId459" Type="http://schemas.openxmlformats.org/officeDocument/2006/relationships/image" Target="../media/image934.png"/><Relationship Id="rId16" Type="http://schemas.openxmlformats.org/officeDocument/2006/relationships/customXml" Target="../ink/ink723.xml"/><Relationship Id="rId221" Type="http://schemas.openxmlformats.org/officeDocument/2006/relationships/image" Target="../media/image817.png"/><Relationship Id="rId242" Type="http://schemas.openxmlformats.org/officeDocument/2006/relationships/customXml" Target="../ink/ink836.xml"/><Relationship Id="rId263" Type="http://schemas.openxmlformats.org/officeDocument/2006/relationships/image" Target="../media/image838.png"/><Relationship Id="rId284" Type="http://schemas.openxmlformats.org/officeDocument/2006/relationships/customXml" Target="../ink/ink857.xml"/><Relationship Id="rId319" Type="http://schemas.openxmlformats.org/officeDocument/2006/relationships/image" Target="../media/image866.png"/><Relationship Id="rId470" Type="http://schemas.openxmlformats.org/officeDocument/2006/relationships/customXml" Target="../ink/ink950.xml"/><Relationship Id="rId37" Type="http://schemas.openxmlformats.org/officeDocument/2006/relationships/image" Target="../media/image726.png"/><Relationship Id="rId58" Type="http://schemas.openxmlformats.org/officeDocument/2006/relationships/customXml" Target="../ink/ink744.xml"/><Relationship Id="rId79" Type="http://schemas.openxmlformats.org/officeDocument/2006/relationships/image" Target="../media/image747.png"/><Relationship Id="rId102" Type="http://schemas.openxmlformats.org/officeDocument/2006/relationships/customXml" Target="../ink/ink766.xml"/><Relationship Id="rId123" Type="http://schemas.openxmlformats.org/officeDocument/2006/relationships/image" Target="../media/image768.png"/><Relationship Id="rId144" Type="http://schemas.openxmlformats.org/officeDocument/2006/relationships/customXml" Target="../ink/ink787.xml"/><Relationship Id="rId330" Type="http://schemas.openxmlformats.org/officeDocument/2006/relationships/customXml" Target="../ink/ink880.xml"/><Relationship Id="rId90" Type="http://schemas.openxmlformats.org/officeDocument/2006/relationships/customXml" Target="../ink/ink760.xml"/><Relationship Id="rId165" Type="http://schemas.openxmlformats.org/officeDocument/2006/relationships/image" Target="../media/image789.png"/><Relationship Id="rId186" Type="http://schemas.openxmlformats.org/officeDocument/2006/relationships/customXml" Target="../ink/ink808.xml"/><Relationship Id="rId351" Type="http://schemas.openxmlformats.org/officeDocument/2006/relationships/image" Target="../media/image336.png"/><Relationship Id="rId372" Type="http://schemas.openxmlformats.org/officeDocument/2006/relationships/customXml" Target="../ink/ink901.xml"/><Relationship Id="rId393" Type="http://schemas.openxmlformats.org/officeDocument/2006/relationships/image" Target="../media/image902.png"/><Relationship Id="rId407" Type="http://schemas.openxmlformats.org/officeDocument/2006/relationships/image" Target="../media/image909.png"/><Relationship Id="rId428" Type="http://schemas.openxmlformats.org/officeDocument/2006/relationships/customXml" Target="../ink/ink929.xml"/><Relationship Id="rId449" Type="http://schemas.openxmlformats.org/officeDocument/2006/relationships/image" Target="../media/image929.png"/><Relationship Id="rId211" Type="http://schemas.openxmlformats.org/officeDocument/2006/relationships/image" Target="../media/image812.png"/><Relationship Id="rId232" Type="http://schemas.openxmlformats.org/officeDocument/2006/relationships/customXml" Target="../ink/ink831.xml"/><Relationship Id="rId253" Type="http://schemas.openxmlformats.org/officeDocument/2006/relationships/image" Target="../media/image833.png"/><Relationship Id="rId274" Type="http://schemas.openxmlformats.org/officeDocument/2006/relationships/customXml" Target="../ink/ink852.xml"/><Relationship Id="rId295" Type="http://schemas.openxmlformats.org/officeDocument/2006/relationships/image" Target="../media/image854.png"/><Relationship Id="rId309" Type="http://schemas.openxmlformats.org/officeDocument/2006/relationships/image" Target="../media/image861.png"/><Relationship Id="rId460" Type="http://schemas.openxmlformats.org/officeDocument/2006/relationships/customXml" Target="../ink/ink945.xml"/><Relationship Id="rId27" Type="http://schemas.openxmlformats.org/officeDocument/2006/relationships/image" Target="../media/image21.png"/><Relationship Id="rId48" Type="http://schemas.openxmlformats.org/officeDocument/2006/relationships/customXml" Target="../ink/ink739.xml"/><Relationship Id="rId69" Type="http://schemas.openxmlformats.org/officeDocument/2006/relationships/image" Target="../media/image742.png"/><Relationship Id="rId113" Type="http://schemas.openxmlformats.org/officeDocument/2006/relationships/image" Target="../media/image763.png"/><Relationship Id="rId134" Type="http://schemas.openxmlformats.org/officeDocument/2006/relationships/customXml" Target="../ink/ink782.xml"/><Relationship Id="rId320" Type="http://schemas.openxmlformats.org/officeDocument/2006/relationships/customXml" Target="../ink/ink875.xml"/><Relationship Id="rId80" Type="http://schemas.openxmlformats.org/officeDocument/2006/relationships/customXml" Target="../ink/ink755.xml"/><Relationship Id="rId155" Type="http://schemas.openxmlformats.org/officeDocument/2006/relationships/image" Target="../media/image784.png"/><Relationship Id="rId176" Type="http://schemas.openxmlformats.org/officeDocument/2006/relationships/customXml" Target="../ink/ink803.xml"/><Relationship Id="rId197" Type="http://schemas.openxmlformats.org/officeDocument/2006/relationships/image" Target="../media/image805.png"/><Relationship Id="rId341" Type="http://schemas.openxmlformats.org/officeDocument/2006/relationships/image" Target="../media/image877.png"/><Relationship Id="rId362" Type="http://schemas.openxmlformats.org/officeDocument/2006/relationships/customXml" Target="../ink/ink896.xml"/><Relationship Id="rId383" Type="http://schemas.openxmlformats.org/officeDocument/2006/relationships/image" Target="../media/image897.png"/><Relationship Id="rId418" Type="http://schemas.openxmlformats.org/officeDocument/2006/relationships/customXml" Target="../ink/ink924.xml"/><Relationship Id="rId439" Type="http://schemas.openxmlformats.org/officeDocument/2006/relationships/image" Target="../media/image924.png"/><Relationship Id="rId201" Type="http://schemas.openxmlformats.org/officeDocument/2006/relationships/image" Target="../media/image807.png"/><Relationship Id="rId222" Type="http://schemas.openxmlformats.org/officeDocument/2006/relationships/customXml" Target="../ink/ink826.xml"/><Relationship Id="rId243" Type="http://schemas.openxmlformats.org/officeDocument/2006/relationships/image" Target="../media/image828.png"/><Relationship Id="rId264" Type="http://schemas.openxmlformats.org/officeDocument/2006/relationships/customXml" Target="../ink/ink847.xml"/><Relationship Id="rId285" Type="http://schemas.openxmlformats.org/officeDocument/2006/relationships/image" Target="../media/image849.png"/><Relationship Id="rId450" Type="http://schemas.openxmlformats.org/officeDocument/2006/relationships/customXml" Target="../ink/ink940.xml"/><Relationship Id="rId471" Type="http://schemas.openxmlformats.org/officeDocument/2006/relationships/image" Target="../media/image940.png"/><Relationship Id="rId17" Type="http://schemas.openxmlformats.org/officeDocument/2006/relationships/image" Target="../media/image717.png"/><Relationship Id="rId38" Type="http://schemas.openxmlformats.org/officeDocument/2006/relationships/customXml" Target="../ink/ink734.xml"/><Relationship Id="rId59" Type="http://schemas.openxmlformats.org/officeDocument/2006/relationships/image" Target="../media/image737.png"/><Relationship Id="rId103" Type="http://schemas.openxmlformats.org/officeDocument/2006/relationships/image" Target="../media/image758.png"/><Relationship Id="rId124" Type="http://schemas.openxmlformats.org/officeDocument/2006/relationships/customXml" Target="../ink/ink777.xml"/><Relationship Id="rId310" Type="http://schemas.openxmlformats.org/officeDocument/2006/relationships/customXml" Target="../ink/ink870.xml"/><Relationship Id="rId70" Type="http://schemas.openxmlformats.org/officeDocument/2006/relationships/customXml" Target="../ink/ink750.xml"/><Relationship Id="rId91" Type="http://schemas.openxmlformats.org/officeDocument/2006/relationships/image" Target="../media/image753.png"/><Relationship Id="rId145" Type="http://schemas.openxmlformats.org/officeDocument/2006/relationships/image" Target="../media/image779.png"/><Relationship Id="rId166" Type="http://schemas.openxmlformats.org/officeDocument/2006/relationships/customXml" Target="../ink/ink798.xml"/><Relationship Id="rId187" Type="http://schemas.openxmlformats.org/officeDocument/2006/relationships/image" Target="../media/image800.png"/><Relationship Id="rId331" Type="http://schemas.openxmlformats.org/officeDocument/2006/relationships/image" Target="../media/image872.png"/><Relationship Id="rId352" Type="http://schemas.openxmlformats.org/officeDocument/2006/relationships/customXml" Target="../ink/ink891.xml"/><Relationship Id="rId373" Type="http://schemas.openxmlformats.org/officeDocument/2006/relationships/image" Target="../media/image892.png"/><Relationship Id="rId394" Type="http://schemas.openxmlformats.org/officeDocument/2006/relationships/customXml" Target="../ink/ink912.xml"/><Relationship Id="rId408" Type="http://schemas.openxmlformats.org/officeDocument/2006/relationships/customXml" Target="../ink/ink919.xml"/><Relationship Id="rId429" Type="http://schemas.openxmlformats.org/officeDocument/2006/relationships/image" Target="../media/image919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821.xml"/><Relationship Id="rId233" Type="http://schemas.openxmlformats.org/officeDocument/2006/relationships/image" Target="../media/image823.png"/><Relationship Id="rId254" Type="http://schemas.openxmlformats.org/officeDocument/2006/relationships/customXml" Target="../ink/ink842.xml"/><Relationship Id="rId440" Type="http://schemas.openxmlformats.org/officeDocument/2006/relationships/customXml" Target="../ink/ink935.xml"/><Relationship Id="rId28" Type="http://schemas.openxmlformats.org/officeDocument/2006/relationships/customXml" Target="../ink/ink729.xml"/><Relationship Id="rId49" Type="http://schemas.openxmlformats.org/officeDocument/2006/relationships/image" Target="../media/image732.png"/><Relationship Id="rId114" Type="http://schemas.openxmlformats.org/officeDocument/2006/relationships/customXml" Target="../ink/ink772.xml"/><Relationship Id="rId275" Type="http://schemas.openxmlformats.org/officeDocument/2006/relationships/image" Target="../media/image844.png"/><Relationship Id="rId296" Type="http://schemas.openxmlformats.org/officeDocument/2006/relationships/customXml" Target="../ink/ink863.xml"/><Relationship Id="rId300" Type="http://schemas.openxmlformats.org/officeDocument/2006/relationships/customXml" Target="../ink/ink865.xml"/><Relationship Id="rId461" Type="http://schemas.openxmlformats.org/officeDocument/2006/relationships/image" Target="../media/image935.png"/><Relationship Id="rId60" Type="http://schemas.openxmlformats.org/officeDocument/2006/relationships/customXml" Target="../ink/ink745.xml"/><Relationship Id="rId81" Type="http://schemas.openxmlformats.org/officeDocument/2006/relationships/image" Target="../media/image748.png"/><Relationship Id="rId135" Type="http://schemas.openxmlformats.org/officeDocument/2006/relationships/image" Target="../media/image774.png"/><Relationship Id="rId156" Type="http://schemas.openxmlformats.org/officeDocument/2006/relationships/customXml" Target="../ink/ink793.xml"/><Relationship Id="rId177" Type="http://schemas.openxmlformats.org/officeDocument/2006/relationships/image" Target="../media/image795.png"/><Relationship Id="rId198" Type="http://schemas.openxmlformats.org/officeDocument/2006/relationships/customXml" Target="../ink/ink814.xml"/><Relationship Id="rId321" Type="http://schemas.openxmlformats.org/officeDocument/2006/relationships/image" Target="../media/image867.png"/><Relationship Id="rId342" Type="http://schemas.openxmlformats.org/officeDocument/2006/relationships/customXml" Target="../ink/ink886.xml"/><Relationship Id="rId363" Type="http://schemas.openxmlformats.org/officeDocument/2006/relationships/image" Target="../media/image887.png"/><Relationship Id="rId384" Type="http://schemas.openxmlformats.org/officeDocument/2006/relationships/customXml" Target="../ink/ink907.xml"/><Relationship Id="rId419" Type="http://schemas.openxmlformats.org/officeDocument/2006/relationships/image" Target="../media/image915.png"/><Relationship Id="rId202" Type="http://schemas.openxmlformats.org/officeDocument/2006/relationships/customXml" Target="../ink/ink816.xml"/><Relationship Id="rId223" Type="http://schemas.openxmlformats.org/officeDocument/2006/relationships/image" Target="../media/image818.png"/><Relationship Id="rId244" Type="http://schemas.openxmlformats.org/officeDocument/2006/relationships/customXml" Target="../ink/ink837.xml"/><Relationship Id="rId430" Type="http://schemas.openxmlformats.org/officeDocument/2006/relationships/customXml" Target="../ink/ink930.xml"/><Relationship Id="rId18" Type="http://schemas.openxmlformats.org/officeDocument/2006/relationships/customXml" Target="../ink/ink724.xml"/><Relationship Id="rId39" Type="http://schemas.openxmlformats.org/officeDocument/2006/relationships/image" Target="../media/image727.png"/><Relationship Id="rId265" Type="http://schemas.openxmlformats.org/officeDocument/2006/relationships/image" Target="../media/image839.png"/><Relationship Id="rId286" Type="http://schemas.openxmlformats.org/officeDocument/2006/relationships/customXml" Target="../ink/ink858.xml"/><Relationship Id="rId451" Type="http://schemas.openxmlformats.org/officeDocument/2006/relationships/image" Target="../media/image930.png"/><Relationship Id="rId472" Type="http://schemas.openxmlformats.org/officeDocument/2006/relationships/customXml" Target="../ink/ink951.xml"/><Relationship Id="rId50" Type="http://schemas.openxmlformats.org/officeDocument/2006/relationships/customXml" Target="../ink/ink740.xml"/><Relationship Id="rId104" Type="http://schemas.openxmlformats.org/officeDocument/2006/relationships/customXml" Target="../ink/ink767.xml"/><Relationship Id="rId125" Type="http://schemas.openxmlformats.org/officeDocument/2006/relationships/image" Target="../media/image769.png"/><Relationship Id="rId146" Type="http://schemas.openxmlformats.org/officeDocument/2006/relationships/customXml" Target="../ink/ink788.xml"/><Relationship Id="rId167" Type="http://schemas.openxmlformats.org/officeDocument/2006/relationships/image" Target="../media/image790.png"/><Relationship Id="rId188" Type="http://schemas.openxmlformats.org/officeDocument/2006/relationships/customXml" Target="../ink/ink809.xml"/><Relationship Id="rId311" Type="http://schemas.openxmlformats.org/officeDocument/2006/relationships/image" Target="../media/image862.png"/><Relationship Id="rId332" Type="http://schemas.openxmlformats.org/officeDocument/2006/relationships/customXml" Target="../ink/ink881.xml"/><Relationship Id="rId353" Type="http://schemas.openxmlformats.org/officeDocument/2006/relationships/image" Target="../media/image882.png"/><Relationship Id="rId374" Type="http://schemas.openxmlformats.org/officeDocument/2006/relationships/customXml" Target="../ink/ink902.xml"/><Relationship Id="rId395" Type="http://schemas.openxmlformats.org/officeDocument/2006/relationships/image" Target="../media/image903.png"/><Relationship Id="rId409" Type="http://schemas.openxmlformats.org/officeDocument/2006/relationships/image" Target="../media/image910.png"/><Relationship Id="rId71" Type="http://schemas.openxmlformats.org/officeDocument/2006/relationships/image" Target="../media/image743.png"/><Relationship Id="rId92" Type="http://schemas.openxmlformats.org/officeDocument/2006/relationships/customXml" Target="../ink/ink761.xml"/><Relationship Id="rId213" Type="http://schemas.openxmlformats.org/officeDocument/2006/relationships/image" Target="../media/image813.png"/><Relationship Id="rId234" Type="http://schemas.openxmlformats.org/officeDocument/2006/relationships/customXml" Target="../ink/ink832.xml"/><Relationship Id="rId420" Type="http://schemas.openxmlformats.org/officeDocument/2006/relationships/customXml" Target="../ink/ink925.xml"/><Relationship Id="rId2" Type="http://schemas.openxmlformats.org/officeDocument/2006/relationships/customXml" Target="../ink/ink716.xml"/><Relationship Id="rId29" Type="http://schemas.openxmlformats.org/officeDocument/2006/relationships/image" Target="../media/image722.png"/><Relationship Id="rId255" Type="http://schemas.openxmlformats.org/officeDocument/2006/relationships/image" Target="../media/image834.png"/><Relationship Id="rId276" Type="http://schemas.openxmlformats.org/officeDocument/2006/relationships/customXml" Target="../ink/ink853.xml"/><Relationship Id="rId297" Type="http://schemas.openxmlformats.org/officeDocument/2006/relationships/image" Target="../media/image855.png"/><Relationship Id="rId441" Type="http://schemas.openxmlformats.org/officeDocument/2006/relationships/image" Target="../media/image925.png"/><Relationship Id="rId462" Type="http://schemas.openxmlformats.org/officeDocument/2006/relationships/customXml" Target="../ink/ink946.xml"/><Relationship Id="rId40" Type="http://schemas.openxmlformats.org/officeDocument/2006/relationships/customXml" Target="../ink/ink735.xml"/><Relationship Id="rId115" Type="http://schemas.openxmlformats.org/officeDocument/2006/relationships/image" Target="../media/image764.png"/><Relationship Id="rId136" Type="http://schemas.openxmlformats.org/officeDocument/2006/relationships/customXml" Target="../ink/ink783.xml"/><Relationship Id="rId157" Type="http://schemas.openxmlformats.org/officeDocument/2006/relationships/image" Target="../media/image785.png"/><Relationship Id="rId178" Type="http://schemas.openxmlformats.org/officeDocument/2006/relationships/customXml" Target="../ink/ink804.xml"/><Relationship Id="rId301" Type="http://schemas.openxmlformats.org/officeDocument/2006/relationships/image" Target="../media/image857.png"/><Relationship Id="rId322" Type="http://schemas.openxmlformats.org/officeDocument/2006/relationships/customXml" Target="../ink/ink876.xml"/><Relationship Id="rId343" Type="http://schemas.openxmlformats.org/officeDocument/2006/relationships/image" Target="../media/image878.png"/><Relationship Id="rId364" Type="http://schemas.openxmlformats.org/officeDocument/2006/relationships/customXml" Target="../ink/ink897.xml"/><Relationship Id="rId61" Type="http://schemas.openxmlformats.org/officeDocument/2006/relationships/image" Target="../media/image738.png"/><Relationship Id="rId82" Type="http://schemas.openxmlformats.org/officeDocument/2006/relationships/customXml" Target="../ink/ink756.xml"/><Relationship Id="rId199" Type="http://schemas.openxmlformats.org/officeDocument/2006/relationships/image" Target="../media/image806.png"/><Relationship Id="rId203" Type="http://schemas.openxmlformats.org/officeDocument/2006/relationships/image" Target="../media/image808.png"/><Relationship Id="rId385" Type="http://schemas.openxmlformats.org/officeDocument/2006/relationships/image" Target="../media/image898.png"/><Relationship Id="rId19" Type="http://schemas.openxmlformats.org/officeDocument/2006/relationships/image" Target="../media/image718.png"/><Relationship Id="rId224" Type="http://schemas.openxmlformats.org/officeDocument/2006/relationships/customXml" Target="../ink/ink827.xml"/><Relationship Id="rId245" Type="http://schemas.openxmlformats.org/officeDocument/2006/relationships/image" Target="../media/image829.png"/><Relationship Id="rId266" Type="http://schemas.openxmlformats.org/officeDocument/2006/relationships/customXml" Target="../ink/ink848.xml"/><Relationship Id="rId287" Type="http://schemas.openxmlformats.org/officeDocument/2006/relationships/image" Target="../media/image850.png"/><Relationship Id="rId410" Type="http://schemas.openxmlformats.org/officeDocument/2006/relationships/customXml" Target="../ink/ink920.xml"/><Relationship Id="rId431" Type="http://schemas.openxmlformats.org/officeDocument/2006/relationships/image" Target="../media/image920.png"/><Relationship Id="rId452" Type="http://schemas.openxmlformats.org/officeDocument/2006/relationships/customXml" Target="../ink/ink941.xml"/><Relationship Id="rId473" Type="http://schemas.openxmlformats.org/officeDocument/2006/relationships/image" Target="../media/image941.png"/><Relationship Id="rId30" Type="http://schemas.openxmlformats.org/officeDocument/2006/relationships/customXml" Target="../ink/ink730.xml"/><Relationship Id="rId105" Type="http://schemas.openxmlformats.org/officeDocument/2006/relationships/image" Target="../media/image759.png"/><Relationship Id="rId126" Type="http://schemas.openxmlformats.org/officeDocument/2006/relationships/customXml" Target="../ink/ink778.xml"/><Relationship Id="rId147" Type="http://schemas.openxmlformats.org/officeDocument/2006/relationships/image" Target="../media/image780.png"/><Relationship Id="rId168" Type="http://schemas.openxmlformats.org/officeDocument/2006/relationships/customXml" Target="../ink/ink799.xml"/><Relationship Id="rId312" Type="http://schemas.openxmlformats.org/officeDocument/2006/relationships/customXml" Target="../ink/ink871.xml"/><Relationship Id="rId333" Type="http://schemas.openxmlformats.org/officeDocument/2006/relationships/image" Target="../media/image873.png"/><Relationship Id="rId354" Type="http://schemas.openxmlformats.org/officeDocument/2006/relationships/customXml" Target="../ink/ink892.xml"/><Relationship Id="rId51" Type="http://schemas.openxmlformats.org/officeDocument/2006/relationships/image" Target="../media/image733.png"/><Relationship Id="rId72" Type="http://schemas.openxmlformats.org/officeDocument/2006/relationships/customXml" Target="../ink/ink751.xml"/><Relationship Id="rId93" Type="http://schemas.openxmlformats.org/officeDocument/2006/relationships/image" Target="../media/image386.png"/><Relationship Id="rId189" Type="http://schemas.openxmlformats.org/officeDocument/2006/relationships/image" Target="../media/image801.png"/><Relationship Id="rId375" Type="http://schemas.openxmlformats.org/officeDocument/2006/relationships/image" Target="../media/image893.png"/><Relationship Id="rId396" Type="http://schemas.openxmlformats.org/officeDocument/2006/relationships/customXml" Target="../ink/ink913.xml"/><Relationship Id="rId3" Type="http://schemas.openxmlformats.org/officeDocument/2006/relationships/image" Target="../media/image710.png"/><Relationship Id="rId214" Type="http://schemas.openxmlformats.org/officeDocument/2006/relationships/customXml" Target="../ink/ink822.xml"/><Relationship Id="rId235" Type="http://schemas.openxmlformats.org/officeDocument/2006/relationships/image" Target="../media/image824.png"/><Relationship Id="rId256" Type="http://schemas.openxmlformats.org/officeDocument/2006/relationships/customXml" Target="../ink/ink843.xml"/><Relationship Id="rId277" Type="http://schemas.openxmlformats.org/officeDocument/2006/relationships/image" Target="../media/image845.png"/><Relationship Id="rId298" Type="http://schemas.openxmlformats.org/officeDocument/2006/relationships/customXml" Target="../ink/ink864.xml"/><Relationship Id="rId400" Type="http://schemas.openxmlformats.org/officeDocument/2006/relationships/customXml" Target="../ink/ink915.xml"/><Relationship Id="rId421" Type="http://schemas.openxmlformats.org/officeDocument/2006/relationships/image" Target="../media/image506.png"/><Relationship Id="rId442" Type="http://schemas.openxmlformats.org/officeDocument/2006/relationships/customXml" Target="../ink/ink936.xml"/><Relationship Id="rId463" Type="http://schemas.openxmlformats.org/officeDocument/2006/relationships/image" Target="../media/image936.png"/><Relationship Id="rId116" Type="http://schemas.openxmlformats.org/officeDocument/2006/relationships/customXml" Target="../ink/ink773.xml"/><Relationship Id="rId137" Type="http://schemas.openxmlformats.org/officeDocument/2006/relationships/image" Target="../media/image775.png"/><Relationship Id="rId158" Type="http://schemas.openxmlformats.org/officeDocument/2006/relationships/customXml" Target="../ink/ink794.xml"/><Relationship Id="rId302" Type="http://schemas.openxmlformats.org/officeDocument/2006/relationships/customXml" Target="../ink/ink866.xml"/><Relationship Id="rId323" Type="http://schemas.openxmlformats.org/officeDocument/2006/relationships/image" Target="../media/image868.png"/><Relationship Id="rId344" Type="http://schemas.openxmlformats.org/officeDocument/2006/relationships/customXml" Target="../ink/ink887.xml"/><Relationship Id="rId20" Type="http://schemas.openxmlformats.org/officeDocument/2006/relationships/customXml" Target="../ink/ink725.xml"/><Relationship Id="rId41" Type="http://schemas.openxmlformats.org/officeDocument/2006/relationships/image" Target="../media/image728.png"/><Relationship Id="rId62" Type="http://schemas.openxmlformats.org/officeDocument/2006/relationships/customXml" Target="../ink/ink746.xml"/><Relationship Id="rId83" Type="http://schemas.openxmlformats.org/officeDocument/2006/relationships/image" Target="../media/image749.png"/><Relationship Id="rId179" Type="http://schemas.openxmlformats.org/officeDocument/2006/relationships/image" Target="../media/image796.png"/><Relationship Id="rId365" Type="http://schemas.openxmlformats.org/officeDocument/2006/relationships/image" Target="../media/image888.png"/><Relationship Id="rId386" Type="http://schemas.openxmlformats.org/officeDocument/2006/relationships/customXml" Target="../ink/ink908.xml"/><Relationship Id="rId190" Type="http://schemas.openxmlformats.org/officeDocument/2006/relationships/customXml" Target="../ink/ink810.xml"/><Relationship Id="rId204" Type="http://schemas.openxmlformats.org/officeDocument/2006/relationships/customXml" Target="../ink/ink817.xml"/><Relationship Id="rId225" Type="http://schemas.openxmlformats.org/officeDocument/2006/relationships/image" Target="../media/image819.png"/><Relationship Id="rId246" Type="http://schemas.openxmlformats.org/officeDocument/2006/relationships/customXml" Target="../ink/ink838.xml"/><Relationship Id="rId267" Type="http://schemas.openxmlformats.org/officeDocument/2006/relationships/image" Target="../media/image840.png"/><Relationship Id="rId288" Type="http://schemas.openxmlformats.org/officeDocument/2006/relationships/customXml" Target="../ink/ink859.xml"/><Relationship Id="rId411" Type="http://schemas.openxmlformats.org/officeDocument/2006/relationships/image" Target="../media/image911.png"/><Relationship Id="rId432" Type="http://schemas.openxmlformats.org/officeDocument/2006/relationships/customXml" Target="../ink/ink931.xml"/><Relationship Id="rId453" Type="http://schemas.openxmlformats.org/officeDocument/2006/relationships/image" Target="../media/image931.png"/><Relationship Id="rId106" Type="http://schemas.openxmlformats.org/officeDocument/2006/relationships/customXml" Target="../ink/ink768.xml"/><Relationship Id="rId127" Type="http://schemas.openxmlformats.org/officeDocument/2006/relationships/image" Target="../media/image770.png"/><Relationship Id="rId313" Type="http://schemas.openxmlformats.org/officeDocument/2006/relationships/image" Target="../media/image863.png"/><Relationship Id="rId10" Type="http://schemas.openxmlformats.org/officeDocument/2006/relationships/customXml" Target="../ink/ink720.xml"/><Relationship Id="rId31" Type="http://schemas.openxmlformats.org/officeDocument/2006/relationships/image" Target="../media/image723.png"/><Relationship Id="rId52" Type="http://schemas.openxmlformats.org/officeDocument/2006/relationships/customXml" Target="../ink/ink741.xml"/><Relationship Id="rId73" Type="http://schemas.openxmlformats.org/officeDocument/2006/relationships/image" Target="../media/image744.png"/><Relationship Id="rId94" Type="http://schemas.openxmlformats.org/officeDocument/2006/relationships/customXml" Target="../ink/ink762.xml"/><Relationship Id="rId148" Type="http://schemas.openxmlformats.org/officeDocument/2006/relationships/customXml" Target="../ink/ink789.xml"/><Relationship Id="rId169" Type="http://schemas.openxmlformats.org/officeDocument/2006/relationships/image" Target="../media/image791.png"/><Relationship Id="rId334" Type="http://schemas.openxmlformats.org/officeDocument/2006/relationships/customXml" Target="../ink/ink882.xml"/><Relationship Id="rId355" Type="http://schemas.openxmlformats.org/officeDocument/2006/relationships/image" Target="../media/image883.png"/><Relationship Id="rId376" Type="http://schemas.openxmlformats.org/officeDocument/2006/relationships/customXml" Target="../ink/ink903.xml"/><Relationship Id="rId397" Type="http://schemas.openxmlformats.org/officeDocument/2006/relationships/image" Target="../media/image904.png"/><Relationship Id="rId4" Type="http://schemas.openxmlformats.org/officeDocument/2006/relationships/customXml" Target="../ink/ink717.xml"/><Relationship Id="rId180" Type="http://schemas.openxmlformats.org/officeDocument/2006/relationships/customXml" Target="../ink/ink805.xml"/><Relationship Id="rId215" Type="http://schemas.openxmlformats.org/officeDocument/2006/relationships/image" Target="../media/image814.png"/><Relationship Id="rId236" Type="http://schemas.openxmlformats.org/officeDocument/2006/relationships/customXml" Target="../ink/ink833.xml"/><Relationship Id="rId257" Type="http://schemas.openxmlformats.org/officeDocument/2006/relationships/image" Target="../media/image835.png"/><Relationship Id="rId278" Type="http://schemas.openxmlformats.org/officeDocument/2006/relationships/customXml" Target="../ink/ink854.xml"/><Relationship Id="rId401" Type="http://schemas.openxmlformats.org/officeDocument/2006/relationships/image" Target="../media/image906.png"/><Relationship Id="rId422" Type="http://schemas.openxmlformats.org/officeDocument/2006/relationships/customXml" Target="../ink/ink926.xml"/><Relationship Id="rId443" Type="http://schemas.openxmlformats.org/officeDocument/2006/relationships/image" Target="../media/image926.png"/><Relationship Id="rId464" Type="http://schemas.openxmlformats.org/officeDocument/2006/relationships/customXml" Target="../ink/ink947.xml"/><Relationship Id="rId303" Type="http://schemas.openxmlformats.org/officeDocument/2006/relationships/image" Target="../media/image858.png"/><Relationship Id="rId42" Type="http://schemas.openxmlformats.org/officeDocument/2006/relationships/customXml" Target="../ink/ink736.xml"/><Relationship Id="rId84" Type="http://schemas.openxmlformats.org/officeDocument/2006/relationships/customXml" Target="../ink/ink757.xml"/><Relationship Id="rId138" Type="http://schemas.openxmlformats.org/officeDocument/2006/relationships/customXml" Target="../ink/ink784.xml"/><Relationship Id="rId345" Type="http://schemas.openxmlformats.org/officeDocument/2006/relationships/image" Target="../media/image879.png"/><Relationship Id="rId387" Type="http://schemas.openxmlformats.org/officeDocument/2006/relationships/image" Target="../media/image899.png"/><Relationship Id="rId191" Type="http://schemas.openxmlformats.org/officeDocument/2006/relationships/image" Target="../media/image802.png"/><Relationship Id="rId205" Type="http://schemas.openxmlformats.org/officeDocument/2006/relationships/image" Target="../media/image809.png"/><Relationship Id="rId247" Type="http://schemas.openxmlformats.org/officeDocument/2006/relationships/image" Target="../media/image830.png"/><Relationship Id="rId412" Type="http://schemas.openxmlformats.org/officeDocument/2006/relationships/customXml" Target="../ink/ink921.xml"/><Relationship Id="rId107" Type="http://schemas.openxmlformats.org/officeDocument/2006/relationships/image" Target="../media/image760.png"/><Relationship Id="rId289" Type="http://schemas.openxmlformats.org/officeDocument/2006/relationships/image" Target="../media/image851.png"/><Relationship Id="rId454" Type="http://schemas.openxmlformats.org/officeDocument/2006/relationships/customXml" Target="../ink/ink942.xml"/><Relationship Id="rId11" Type="http://schemas.openxmlformats.org/officeDocument/2006/relationships/image" Target="../media/image714.png"/><Relationship Id="rId53" Type="http://schemas.openxmlformats.org/officeDocument/2006/relationships/image" Target="../media/image734.png"/><Relationship Id="rId149" Type="http://schemas.openxmlformats.org/officeDocument/2006/relationships/image" Target="../media/image781.png"/><Relationship Id="rId314" Type="http://schemas.openxmlformats.org/officeDocument/2006/relationships/customXml" Target="../ink/ink872.xml"/><Relationship Id="rId356" Type="http://schemas.openxmlformats.org/officeDocument/2006/relationships/customXml" Target="../ink/ink893.xml"/><Relationship Id="rId398" Type="http://schemas.openxmlformats.org/officeDocument/2006/relationships/customXml" Target="../ink/ink914.xml"/><Relationship Id="rId95" Type="http://schemas.openxmlformats.org/officeDocument/2006/relationships/image" Target="../media/image754.png"/><Relationship Id="rId160" Type="http://schemas.openxmlformats.org/officeDocument/2006/relationships/customXml" Target="../ink/ink795.xml"/><Relationship Id="rId216" Type="http://schemas.openxmlformats.org/officeDocument/2006/relationships/customXml" Target="../ink/ink823.xml"/><Relationship Id="rId423" Type="http://schemas.openxmlformats.org/officeDocument/2006/relationships/image" Target="../media/image916.png"/><Relationship Id="rId258" Type="http://schemas.openxmlformats.org/officeDocument/2006/relationships/customXml" Target="../ink/ink844.xml"/><Relationship Id="rId465" Type="http://schemas.openxmlformats.org/officeDocument/2006/relationships/image" Target="../media/image937.png"/><Relationship Id="rId22" Type="http://schemas.openxmlformats.org/officeDocument/2006/relationships/customXml" Target="../ink/ink726.xml"/><Relationship Id="rId64" Type="http://schemas.openxmlformats.org/officeDocument/2006/relationships/customXml" Target="../ink/ink747.xml"/><Relationship Id="rId118" Type="http://schemas.openxmlformats.org/officeDocument/2006/relationships/customXml" Target="../ink/ink774.xml"/><Relationship Id="rId325" Type="http://schemas.openxmlformats.org/officeDocument/2006/relationships/image" Target="../media/image869.png"/><Relationship Id="rId367" Type="http://schemas.openxmlformats.org/officeDocument/2006/relationships/image" Target="../media/image889.png"/><Relationship Id="rId171" Type="http://schemas.openxmlformats.org/officeDocument/2006/relationships/image" Target="../media/image792.png"/><Relationship Id="rId227" Type="http://schemas.openxmlformats.org/officeDocument/2006/relationships/image" Target="../media/image820.png"/><Relationship Id="rId269" Type="http://schemas.openxmlformats.org/officeDocument/2006/relationships/image" Target="../media/image841.png"/><Relationship Id="rId434" Type="http://schemas.openxmlformats.org/officeDocument/2006/relationships/customXml" Target="../ink/ink932.xml"/><Relationship Id="rId33" Type="http://schemas.openxmlformats.org/officeDocument/2006/relationships/image" Target="../media/image724.png"/><Relationship Id="rId129" Type="http://schemas.openxmlformats.org/officeDocument/2006/relationships/image" Target="../media/image771.png"/><Relationship Id="rId280" Type="http://schemas.openxmlformats.org/officeDocument/2006/relationships/customXml" Target="../ink/ink855.xml"/><Relationship Id="rId336" Type="http://schemas.openxmlformats.org/officeDocument/2006/relationships/customXml" Target="../ink/ink883.xml"/><Relationship Id="rId75" Type="http://schemas.openxmlformats.org/officeDocument/2006/relationships/image" Target="../media/image745.png"/><Relationship Id="rId140" Type="http://schemas.openxmlformats.org/officeDocument/2006/relationships/customXml" Target="../ink/ink785.xml"/><Relationship Id="rId182" Type="http://schemas.openxmlformats.org/officeDocument/2006/relationships/customXml" Target="../ink/ink806.xml"/><Relationship Id="rId378" Type="http://schemas.openxmlformats.org/officeDocument/2006/relationships/customXml" Target="../ink/ink904.xml"/><Relationship Id="rId403" Type="http://schemas.openxmlformats.org/officeDocument/2006/relationships/image" Target="../media/image907.png"/><Relationship Id="rId6" Type="http://schemas.openxmlformats.org/officeDocument/2006/relationships/customXml" Target="../ink/ink718.xml"/><Relationship Id="rId238" Type="http://schemas.openxmlformats.org/officeDocument/2006/relationships/customXml" Target="../ink/ink834.xml"/><Relationship Id="rId445" Type="http://schemas.openxmlformats.org/officeDocument/2006/relationships/image" Target="../media/image927.png"/><Relationship Id="rId291" Type="http://schemas.openxmlformats.org/officeDocument/2006/relationships/image" Target="../media/image852.png"/><Relationship Id="rId305" Type="http://schemas.openxmlformats.org/officeDocument/2006/relationships/image" Target="../media/image859.png"/><Relationship Id="rId347" Type="http://schemas.openxmlformats.org/officeDocument/2006/relationships/image" Target="../media/image880.png"/><Relationship Id="rId44" Type="http://schemas.openxmlformats.org/officeDocument/2006/relationships/customXml" Target="../ink/ink737.xml"/><Relationship Id="rId86" Type="http://schemas.openxmlformats.org/officeDocument/2006/relationships/customXml" Target="../ink/ink758.xml"/><Relationship Id="rId151" Type="http://schemas.openxmlformats.org/officeDocument/2006/relationships/image" Target="../media/image782.png"/><Relationship Id="rId389" Type="http://schemas.openxmlformats.org/officeDocument/2006/relationships/image" Target="../media/image900.png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customXml" Target="../ink/ink964.xml"/><Relationship Id="rId117" Type="http://schemas.openxmlformats.org/officeDocument/2006/relationships/image" Target="../media/image999.png"/><Relationship Id="rId21" Type="http://schemas.openxmlformats.org/officeDocument/2006/relationships/image" Target="../media/image951.png"/><Relationship Id="rId42" Type="http://schemas.openxmlformats.org/officeDocument/2006/relationships/customXml" Target="../ink/ink972.xml"/><Relationship Id="rId47" Type="http://schemas.openxmlformats.org/officeDocument/2006/relationships/image" Target="../media/image964.png"/><Relationship Id="rId63" Type="http://schemas.openxmlformats.org/officeDocument/2006/relationships/image" Target="../media/image972.png"/><Relationship Id="rId68" Type="http://schemas.openxmlformats.org/officeDocument/2006/relationships/customXml" Target="../ink/ink985.xml"/><Relationship Id="rId84" Type="http://schemas.openxmlformats.org/officeDocument/2006/relationships/customXml" Target="../ink/ink993.xml"/><Relationship Id="rId89" Type="http://schemas.openxmlformats.org/officeDocument/2006/relationships/image" Target="../media/image985.png"/><Relationship Id="rId112" Type="http://schemas.openxmlformats.org/officeDocument/2006/relationships/customXml" Target="../ink/ink1007.xml"/><Relationship Id="rId133" Type="http://schemas.openxmlformats.org/officeDocument/2006/relationships/image" Target="../media/image1007.png"/><Relationship Id="rId138" Type="http://schemas.openxmlformats.org/officeDocument/2006/relationships/customXml" Target="../ink/ink1020.xml"/><Relationship Id="rId154" Type="http://schemas.openxmlformats.org/officeDocument/2006/relationships/customXml" Target="../ink/ink1028.xml"/><Relationship Id="rId16" Type="http://schemas.openxmlformats.org/officeDocument/2006/relationships/customXml" Target="../ink/ink959.xml"/><Relationship Id="rId107" Type="http://schemas.openxmlformats.org/officeDocument/2006/relationships/image" Target="../media/image994.png"/><Relationship Id="rId11" Type="http://schemas.openxmlformats.org/officeDocument/2006/relationships/image" Target="../media/image946.png"/><Relationship Id="rId32" Type="http://schemas.openxmlformats.org/officeDocument/2006/relationships/customXml" Target="../ink/ink967.xml"/><Relationship Id="rId37" Type="http://schemas.openxmlformats.org/officeDocument/2006/relationships/image" Target="../media/image959.png"/><Relationship Id="rId53" Type="http://schemas.openxmlformats.org/officeDocument/2006/relationships/image" Target="../media/image967.png"/><Relationship Id="rId58" Type="http://schemas.openxmlformats.org/officeDocument/2006/relationships/customXml" Target="../ink/ink980.xml"/><Relationship Id="rId74" Type="http://schemas.openxmlformats.org/officeDocument/2006/relationships/customXml" Target="../ink/ink988.xml"/><Relationship Id="rId79" Type="http://schemas.openxmlformats.org/officeDocument/2006/relationships/image" Target="../media/image980.png"/><Relationship Id="rId102" Type="http://schemas.openxmlformats.org/officeDocument/2006/relationships/customXml" Target="../ink/ink1002.xml"/><Relationship Id="rId123" Type="http://schemas.openxmlformats.org/officeDocument/2006/relationships/image" Target="../media/image1002.png"/><Relationship Id="rId128" Type="http://schemas.openxmlformats.org/officeDocument/2006/relationships/customXml" Target="../ink/ink1015.xml"/><Relationship Id="rId144" Type="http://schemas.openxmlformats.org/officeDocument/2006/relationships/customXml" Target="../ink/ink1023.xml"/><Relationship Id="rId149" Type="http://schemas.openxmlformats.org/officeDocument/2006/relationships/image" Target="../media/image1014.png"/><Relationship Id="rId5" Type="http://schemas.openxmlformats.org/officeDocument/2006/relationships/image" Target="../media/image943.png"/><Relationship Id="rId90" Type="http://schemas.openxmlformats.org/officeDocument/2006/relationships/customXml" Target="../ink/ink996.xml"/><Relationship Id="rId95" Type="http://schemas.openxmlformats.org/officeDocument/2006/relationships/image" Target="../media/image988.png"/><Relationship Id="rId22" Type="http://schemas.openxmlformats.org/officeDocument/2006/relationships/customXml" Target="../ink/ink962.xml"/><Relationship Id="rId27" Type="http://schemas.openxmlformats.org/officeDocument/2006/relationships/image" Target="../media/image954.png"/><Relationship Id="rId43" Type="http://schemas.openxmlformats.org/officeDocument/2006/relationships/image" Target="../media/image962.png"/><Relationship Id="rId48" Type="http://schemas.openxmlformats.org/officeDocument/2006/relationships/customXml" Target="../ink/ink975.xml"/><Relationship Id="rId64" Type="http://schemas.openxmlformats.org/officeDocument/2006/relationships/customXml" Target="../ink/ink983.xml"/><Relationship Id="rId69" Type="http://schemas.openxmlformats.org/officeDocument/2006/relationships/image" Target="../media/image975.png"/><Relationship Id="rId113" Type="http://schemas.openxmlformats.org/officeDocument/2006/relationships/image" Target="../media/image997.png"/><Relationship Id="rId118" Type="http://schemas.openxmlformats.org/officeDocument/2006/relationships/customXml" Target="../ink/ink1010.xml"/><Relationship Id="rId134" Type="http://schemas.openxmlformats.org/officeDocument/2006/relationships/customXml" Target="../ink/ink1018.xml"/><Relationship Id="rId139" Type="http://schemas.openxmlformats.org/officeDocument/2006/relationships/image" Target="../media/image1010.png"/><Relationship Id="rId80" Type="http://schemas.openxmlformats.org/officeDocument/2006/relationships/customXml" Target="../ink/ink991.xml"/><Relationship Id="rId85" Type="http://schemas.openxmlformats.org/officeDocument/2006/relationships/image" Target="../media/image983.png"/><Relationship Id="rId150" Type="http://schemas.openxmlformats.org/officeDocument/2006/relationships/customXml" Target="../ink/ink1026.xml"/><Relationship Id="rId155" Type="http://schemas.openxmlformats.org/officeDocument/2006/relationships/image" Target="../media/image1017.png"/><Relationship Id="rId12" Type="http://schemas.openxmlformats.org/officeDocument/2006/relationships/customXml" Target="../ink/ink957.xml"/><Relationship Id="rId17" Type="http://schemas.openxmlformats.org/officeDocument/2006/relationships/image" Target="../media/image949.png"/><Relationship Id="rId33" Type="http://schemas.openxmlformats.org/officeDocument/2006/relationships/image" Target="../media/image957.png"/><Relationship Id="rId38" Type="http://schemas.openxmlformats.org/officeDocument/2006/relationships/customXml" Target="../ink/ink970.xml"/><Relationship Id="rId59" Type="http://schemas.openxmlformats.org/officeDocument/2006/relationships/image" Target="../media/image970.png"/><Relationship Id="rId103" Type="http://schemas.openxmlformats.org/officeDocument/2006/relationships/image" Target="../media/image992.png"/><Relationship Id="rId108" Type="http://schemas.openxmlformats.org/officeDocument/2006/relationships/customXml" Target="../ink/ink1005.xml"/><Relationship Id="rId124" Type="http://schemas.openxmlformats.org/officeDocument/2006/relationships/customXml" Target="../ink/ink1013.xml"/><Relationship Id="rId129" Type="http://schemas.openxmlformats.org/officeDocument/2006/relationships/image" Target="../media/image1005.png"/><Relationship Id="rId20" Type="http://schemas.openxmlformats.org/officeDocument/2006/relationships/customXml" Target="../ink/ink961.xml"/><Relationship Id="rId41" Type="http://schemas.openxmlformats.org/officeDocument/2006/relationships/image" Target="../media/image961.png"/><Relationship Id="rId54" Type="http://schemas.openxmlformats.org/officeDocument/2006/relationships/customXml" Target="../ink/ink978.xml"/><Relationship Id="rId62" Type="http://schemas.openxmlformats.org/officeDocument/2006/relationships/customXml" Target="../ink/ink982.xml"/><Relationship Id="rId70" Type="http://schemas.openxmlformats.org/officeDocument/2006/relationships/customXml" Target="../ink/ink986.xml"/><Relationship Id="rId75" Type="http://schemas.openxmlformats.org/officeDocument/2006/relationships/image" Target="../media/image978.png"/><Relationship Id="rId83" Type="http://schemas.openxmlformats.org/officeDocument/2006/relationships/image" Target="../media/image982.png"/><Relationship Id="rId88" Type="http://schemas.openxmlformats.org/officeDocument/2006/relationships/customXml" Target="../ink/ink995.xml"/><Relationship Id="rId91" Type="http://schemas.openxmlformats.org/officeDocument/2006/relationships/image" Target="../media/image986.png"/><Relationship Id="rId96" Type="http://schemas.openxmlformats.org/officeDocument/2006/relationships/customXml" Target="../ink/ink999.xml"/><Relationship Id="rId111" Type="http://schemas.openxmlformats.org/officeDocument/2006/relationships/image" Target="../media/image996.png"/><Relationship Id="rId132" Type="http://schemas.openxmlformats.org/officeDocument/2006/relationships/customXml" Target="../ink/ink1017.xml"/><Relationship Id="rId140" Type="http://schemas.openxmlformats.org/officeDocument/2006/relationships/customXml" Target="../ink/ink1021.xml"/><Relationship Id="rId145" Type="http://schemas.openxmlformats.org/officeDocument/2006/relationships/image" Target="../media/image1012.png"/><Relationship Id="rId153" Type="http://schemas.openxmlformats.org/officeDocument/2006/relationships/image" Target="../media/image1016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954.xml"/><Relationship Id="rId15" Type="http://schemas.openxmlformats.org/officeDocument/2006/relationships/image" Target="../media/image948.png"/><Relationship Id="rId23" Type="http://schemas.openxmlformats.org/officeDocument/2006/relationships/image" Target="../media/image952.png"/><Relationship Id="rId28" Type="http://schemas.openxmlformats.org/officeDocument/2006/relationships/customXml" Target="../ink/ink965.xml"/><Relationship Id="rId36" Type="http://schemas.openxmlformats.org/officeDocument/2006/relationships/customXml" Target="../ink/ink969.xml"/><Relationship Id="rId49" Type="http://schemas.openxmlformats.org/officeDocument/2006/relationships/image" Target="../media/image965.png"/><Relationship Id="rId57" Type="http://schemas.openxmlformats.org/officeDocument/2006/relationships/image" Target="../media/image969.png"/><Relationship Id="rId106" Type="http://schemas.openxmlformats.org/officeDocument/2006/relationships/customXml" Target="../ink/ink1004.xml"/><Relationship Id="rId114" Type="http://schemas.openxmlformats.org/officeDocument/2006/relationships/customXml" Target="../ink/ink1008.xml"/><Relationship Id="rId119" Type="http://schemas.openxmlformats.org/officeDocument/2006/relationships/image" Target="../media/image1000.png"/><Relationship Id="rId127" Type="http://schemas.openxmlformats.org/officeDocument/2006/relationships/image" Target="../media/image1004.png"/><Relationship Id="rId10" Type="http://schemas.openxmlformats.org/officeDocument/2006/relationships/customXml" Target="../ink/ink956.xml"/><Relationship Id="rId31" Type="http://schemas.openxmlformats.org/officeDocument/2006/relationships/image" Target="../media/image956.png"/><Relationship Id="rId44" Type="http://schemas.openxmlformats.org/officeDocument/2006/relationships/customXml" Target="../ink/ink973.xml"/><Relationship Id="rId52" Type="http://schemas.openxmlformats.org/officeDocument/2006/relationships/customXml" Target="../ink/ink977.xml"/><Relationship Id="rId60" Type="http://schemas.openxmlformats.org/officeDocument/2006/relationships/customXml" Target="../ink/ink981.xml"/><Relationship Id="rId65" Type="http://schemas.openxmlformats.org/officeDocument/2006/relationships/image" Target="../media/image973.png"/><Relationship Id="rId73" Type="http://schemas.openxmlformats.org/officeDocument/2006/relationships/image" Target="../media/image977.png"/><Relationship Id="rId78" Type="http://schemas.openxmlformats.org/officeDocument/2006/relationships/customXml" Target="../ink/ink990.xml"/><Relationship Id="rId81" Type="http://schemas.openxmlformats.org/officeDocument/2006/relationships/image" Target="../media/image981.png"/><Relationship Id="rId86" Type="http://schemas.openxmlformats.org/officeDocument/2006/relationships/customXml" Target="../ink/ink994.xml"/><Relationship Id="rId94" Type="http://schemas.openxmlformats.org/officeDocument/2006/relationships/customXml" Target="../ink/ink998.xml"/><Relationship Id="rId99" Type="http://schemas.openxmlformats.org/officeDocument/2006/relationships/image" Target="../media/image990.png"/><Relationship Id="rId101" Type="http://schemas.openxmlformats.org/officeDocument/2006/relationships/image" Target="../media/image991.png"/><Relationship Id="rId122" Type="http://schemas.openxmlformats.org/officeDocument/2006/relationships/customXml" Target="../ink/ink1012.xml"/><Relationship Id="rId130" Type="http://schemas.openxmlformats.org/officeDocument/2006/relationships/customXml" Target="../ink/ink1016.xml"/><Relationship Id="rId135" Type="http://schemas.openxmlformats.org/officeDocument/2006/relationships/image" Target="../media/image1008.png"/><Relationship Id="rId143" Type="http://schemas.openxmlformats.org/officeDocument/2006/relationships/image" Target="../media/image1011.png"/><Relationship Id="rId148" Type="http://schemas.openxmlformats.org/officeDocument/2006/relationships/customXml" Target="../ink/ink1025.xml"/><Relationship Id="rId151" Type="http://schemas.openxmlformats.org/officeDocument/2006/relationships/image" Target="../media/image1015.png"/><Relationship Id="rId156" Type="http://schemas.openxmlformats.org/officeDocument/2006/relationships/customXml" Target="../ink/ink1029.xml"/><Relationship Id="rId4" Type="http://schemas.openxmlformats.org/officeDocument/2006/relationships/customXml" Target="../ink/ink953.xml"/><Relationship Id="rId9" Type="http://schemas.openxmlformats.org/officeDocument/2006/relationships/image" Target="../media/image945.png"/><Relationship Id="rId13" Type="http://schemas.openxmlformats.org/officeDocument/2006/relationships/image" Target="../media/image947.png"/><Relationship Id="rId18" Type="http://schemas.openxmlformats.org/officeDocument/2006/relationships/customXml" Target="../ink/ink960.xml"/><Relationship Id="rId39" Type="http://schemas.openxmlformats.org/officeDocument/2006/relationships/image" Target="../media/image960.png"/><Relationship Id="rId109" Type="http://schemas.openxmlformats.org/officeDocument/2006/relationships/image" Target="../media/image995.png"/><Relationship Id="rId34" Type="http://schemas.openxmlformats.org/officeDocument/2006/relationships/customXml" Target="../ink/ink968.xml"/><Relationship Id="rId50" Type="http://schemas.openxmlformats.org/officeDocument/2006/relationships/customXml" Target="../ink/ink976.xml"/><Relationship Id="rId55" Type="http://schemas.openxmlformats.org/officeDocument/2006/relationships/image" Target="../media/image968.png"/><Relationship Id="rId76" Type="http://schemas.openxmlformats.org/officeDocument/2006/relationships/customXml" Target="../ink/ink989.xml"/><Relationship Id="rId97" Type="http://schemas.openxmlformats.org/officeDocument/2006/relationships/image" Target="../media/image989.png"/><Relationship Id="rId104" Type="http://schemas.openxmlformats.org/officeDocument/2006/relationships/customXml" Target="../ink/ink1003.xml"/><Relationship Id="rId120" Type="http://schemas.openxmlformats.org/officeDocument/2006/relationships/customXml" Target="../ink/ink1011.xml"/><Relationship Id="rId125" Type="http://schemas.openxmlformats.org/officeDocument/2006/relationships/image" Target="../media/image1003.png"/><Relationship Id="rId141" Type="http://schemas.openxmlformats.org/officeDocument/2006/relationships/image" Target="../media/image336.png"/><Relationship Id="rId146" Type="http://schemas.openxmlformats.org/officeDocument/2006/relationships/customXml" Target="../ink/ink1024.xml"/><Relationship Id="rId7" Type="http://schemas.openxmlformats.org/officeDocument/2006/relationships/image" Target="../media/image944.png"/><Relationship Id="rId71" Type="http://schemas.openxmlformats.org/officeDocument/2006/relationships/image" Target="../media/image976.png"/><Relationship Id="rId92" Type="http://schemas.openxmlformats.org/officeDocument/2006/relationships/customXml" Target="../ink/ink997.xml"/><Relationship Id="rId2" Type="http://schemas.openxmlformats.org/officeDocument/2006/relationships/customXml" Target="../ink/ink952.xml"/><Relationship Id="rId29" Type="http://schemas.openxmlformats.org/officeDocument/2006/relationships/image" Target="../media/image955.png"/><Relationship Id="rId24" Type="http://schemas.openxmlformats.org/officeDocument/2006/relationships/customXml" Target="../ink/ink963.xml"/><Relationship Id="rId40" Type="http://schemas.openxmlformats.org/officeDocument/2006/relationships/customXml" Target="../ink/ink971.xml"/><Relationship Id="rId45" Type="http://schemas.openxmlformats.org/officeDocument/2006/relationships/image" Target="../media/image963.png"/><Relationship Id="rId66" Type="http://schemas.openxmlformats.org/officeDocument/2006/relationships/customXml" Target="../ink/ink984.xml"/><Relationship Id="rId87" Type="http://schemas.openxmlformats.org/officeDocument/2006/relationships/image" Target="../media/image984.png"/><Relationship Id="rId110" Type="http://schemas.openxmlformats.org/officeDocument/2006/relationships/customXml" Target="../ink/ink1006.xml"/><Relationship Id="rId115" Type="http://schemas.openxmlformats.org/officeDocument/2006/relationships/image" Target="../media/image998.png"/><Relationship Id="rId131" Type="http://schemas.openxmlformats.org/officeDocument/2006/relationships/image" Target="../media/image1006.png"/><Relationship Id="rId136" Type="http://schemas.openxmlformats.org/officeDocument/2006/relationships/customXml" Target="../ink/ink1019.xml"/><Relationship Id="rId157" Type="http://schemas.openxmlformats.org/officeDocument/2006/relationships/image" Target="../media/image1018.png"/><Relationship Id="rId61" Type="http://schemas.openxmlformats.org/officeDocument/2006/relationships/image" Target="../media/image971.png"/><Relationship Id="rId82" Type="http://schemas.openxmlformats.org/officeDocument/2006/relationships/customXml" Target="../ink/ink992.xml"/><Relationship Id="rId152" Type="http://schemas.openxmlformats.org/officeDocument/2006/relationships/customXml" Target="../ink/ink1027.xml"/><Relationship Id="rId19" Type="http://schemas.openxmlformats.org/officeDocument/2006/relationships/image" Target="../media/image950.png"/><Relationship Id="rId14" Type="http://schemas.openxmlformats.org/officeDocument/2006/relationships/customXml" Target="../ink/ink958.xml"/><Relationship Id="rId30" Type="http://schemas.openxmlformats.org/officeDocument/2006/relationships/customXml" Target="../ink/ink966.xml"/><Relationship Id="rId35" Type="http://schemas.openxmlformats.org/officeDocument/2006/relationships/image" Target="../media/image958.png"/><Relationship Id="rId56" Type="http://schemas.openxmlformats.org/officeDocument/2006/relationships/customXml" Target="../ink/ink979.xml"/><Relationship Id="rId77" Type="http://schemas.openxmlformats.org/officeDocument/2006/relationships/image" Target="../media/image979.png"/><Relationship Id="rId100" Type="http://schemas.openxmlformats.org/officeDocument/2006/relationships/customXml" Target="../ink/ink1001.xml"/><Relationship Id="rId105" Type="http://schemas.openxmlformats.org/officeDocument/2006/relationships/image" Target="../media/image993.png"/><Relationship Id="rId126" Type="http://schemas.openxmlformats.org/officeDocument/2006/relationships/customXml" Target="../ink/ink1014.xml"/><Relationship Id="rId147" Type="http://schemas.openxmlformats.org/officeDocument/2006/relationships/image" Target="../media/image1013.png"/><Relationship Id="rId8" Type="http://schemas.openxmlformats.org/officeDocument/2006/relationships/customXml" Target="../ink/ink955.xml"/><Relationship Id="rId51" Type="http://schemas.openxmlformats.org/officeDocument/2006/relationships/image" Target="../media/image966.png"/><Relationship Id="rId72" Type="http://schemas.openxmlformats.org/officeDocument/2006/relationships/customXml" Target="../ink/ink987.xml"/><Relationship Id="rId93" Type="http://schemas.openxmlformats.org/officeDocument/2006/relationships/image" Target="../media/image987.png"/><Relationship Id="rId98" Type="http://schemas.openxmlformats.org/officeDocument/2006/relationships/customXml" Target="../ink/ink1000.xml"/><Relationship Id="rId121" Type="http://schemas.openxmlformats.org/officeDocument/2006/relationships/image" Target="../media/image1001.png"/><Relationship Id="rId142" Type="http://schemas.openxmlformats.org/officeDocument/2006/relationships/customXml" Target="../ink/ink1022.xml"/><Relationship Id="rId3" Type="http://schemas.openxmlformats.org/officeDocument/2006/relationships/image" Target="../media/image942.png"/><Relationship Id="rId25" Type="http://schemas.openxmlformats.org/officeDocument/2006/relationships/image" Target="../media/image953.png"/><Relationship Id="rId46" Type="http://schemas.openxmlformats.org/officeDocument/2006/relationships/customXml" Target="../ink/ink974.xml"/><Relationship Id="rId67" Type="http://schemas.openxmlformats.org/officeDocument/2006/relationships/image" Target="../media/image974.png"/><Relationship Id="rId116" Type="http://schemas.openxmlformats.org/officeDocument/2006/relationships/customXml" Target="../ink/ink1009.xml"/><Relationship Id="rId137" Type="http://schemas.openxmlformats.org/officeDocument/2006/relationships/image" Target="../media/image100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0.emf"/><Relationship Id="rId13" Type="http://schemas.openxmlformats.org/officeDocument/2006/relationships/customXml" Target="../ink/ink1035.xml"/><Relationship Id="rId18" Type="http://schemas.openxmlformats.org/officeDocument/2006/relationships/image" Target="../media/image1070.emf"/><Relationship Id="rId3" Type="http://schemas.openxmlformats.org/officeDocument/2006/relationships/customXml" Target="../ink/ink1030.xml"/><Relationship Id="rId7" Type="http://schemas.openxmlformats.org/officeDocument/2006/relationships/customXml" Target="../ink/ink1032.xml"/><Relationship Id="rId12" Type="http://schemas.openxmlformats.org/officeDocument/2006/relationships/image" Target="../media/image1040.emf"/><Relationship Id="rId17" Type="http://schemas.openxmlformats.org/officeDocument/2006/relationships/customXml" Target="../ink/ink1037.xml"/><Relationship Id="rId2" Type="http://schemas.openxmlformats.org/officeDocument/2006/relationships/image" Target="../media/image1019.png"/><Relationship Id="rId16" Type="http://schemas.openxmlformats.org/officeDocument/2006/relationships/image" Target="../media/image106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0.emf"/><Relationship Id="rId11" Type="http://schemas.openxmlformats.org/officeDocument/2006/relationships/customXml" Target="../ink/ink1034.xml"/><Relationship Id="rId5" Type="http://schemas.openxmlformats.org/officeDocument/2006/relationships/customXml" Target="../ink/ink1031.xml"/><Relationship Id="rId15" Type="http://schemas.openxmlformats.org/officeDocument/2006/relationships/customXml" Target="../ink/ink1036.xml"/><Relationship Id="rId10" Type="http://schemas.openxmlformats.org/officeDocument/2006/relationships/image" Target="../media/image1030.emf"/><Relationship Id="rId4" Type="http://schemas.openxmlformats.org/officeDocument/2006/relationships/image" Target="../media/image1000.emf"/><Relationship Id="rId9" Type="http://schemas.openxmlformats.org/officeDocument/2006/relationships/customXml" Target="../ink/ink1033.xml"/><Relationship Id="rId14" Type="http://schemas.openxmlformats.org/officeDocument/2006/relationships/image" Target="../media/image1050.emf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077.png"/><Relationship Id="rId299" Type="http://schemas.openxmlformats.org/officeDocument/2006/relationships/image" Target="../media/image1167.png"/><Relationship Id="rId671" Type="http://schemas.openxmlformats.org/officeDocument/2006/relationships/image" Target="../media/image1350.png"/><Relationship Id="rId21" Type="http://schemas.openxmlformats.org/officeDocument/2006/relationships/image" Target="../media/image1029.png"/><Relationship Id="rId63" Type="http://schemas.openxmlformats.org/officeDocument/2006/relationships/image" Target="../media/image1050.png"/><Relationship Id="rId159" Type="http://schemas.openxmlformats.org/officeDocument/2006/relationships/image" Target="../media/image1098.png"/><Relationship Id="rId324" Type="http://schemas.openxmlformats.org/officeDocument/2006/relationships/customXml" Target="../ink/ink1199.xml"/><Relationship Id="rId366" Type="http://schemas.openxmlformats.org/officeDocument/2006/relationships/customXml" Target="../ink/ink1220.xml"/><Relationship Id="rId531" Type="http://schemas.openxmlformats.org/officeDocument/2006/relationships/image" Target="../media/image1280.png"/><Relationship Id="rId573" Type="http://schemas.openxmlformats.org/officeDocument/2006/relationships/image" Target="../media/image1301.png"/><Relationship Id="rId629" Type="http://schemas.openxmlformats.org/officeDocument/2006/relationships/image" Target="../media/image1329.png"/><Relationship Id="rId170" Type="http://schemas.openxmlformats.org/officeDocument/2006/relationships/customXml" Target="../ink/ink1122.xml"/><Relationship Id="rId226" Type="http://schemas.openxmlformats.org/officeDocument/2006/relationships/customXml" Target="../ink/ink1150.xml"/><Relationship Id="rId433" Type="http://schemas.openxmlformats.org/officeDocument/2006/relationships/image" Target="../media/image1233.png"/><Relationship Id="rId268" Type="http://schemas.openxmlformats.org/officeDocument/2006/relationships/customXml" Target="../ink/ink1171.xml"/><Relationship Id="rId475" Type="http://schemas.openxmlformats.org/officeDocument/2006/relationships/image" Target="../media/image1254.png"/><Relationship Id="rId640" Type="http://schemas.openxmlformats.org/officeDocument/2006/relationships/customXml" Target="../ink/ink1357.xml"/><Relationship Id="rId682" Type="http://schemas.openxmlformats.org/officeDocument/2006/relationships/customXml" Target="../ink/ink1378.xml"/><Relationship Id="rId32" Type="http://schemas.openxmlformats.org/officeDocument/2006/relationships/customXml" Target="../ink/ink1053.xml"/><Relationship Id="rId74" Type="http://schemas.openxmlformats.org/officeDocument/2006/relationships/customXml" Target="../ink/ink1074.xml"/><Relationship Id="rId128" Type="http://schemas.openxmlformats.org/officeDocument/2006/relationships/customXml" Target="../ink/ink1101.xml"/><Relationship Id="rId335" Type="http://schemas.openxmlformats.org/officeDocument/2006/relationships/image" Target="../media/image1185.png"/><Relationship Id="rId377" Type="http://schemas.openxmlformats.org/officeDocument/2006/relationships/image" Target="../media/image1205.png"/><Relationship Id="rId500" Type="http://schemas.openxmlformats.org/officeDocument/2006/relationships/customXml" Target="../ink/ink1287.xml"/><Relationship Id="rId542" Type="http://schemas.openxmlformats.org/officeDocument/2006/relationships/customXml" Target="../ink/ink1308.xml"/><Relationship Id="rId584" Type="http://schemas.openxmlformats.org/officeDocument/2006/relationships/customXml" Target="../ink/ink1329.xml"/><Relationship Id="rId5" Type="http://schemas.openxmlformats.org/officeDocument/2006/relationships/image" Target="../media/image1021.png"/><Relationship Id="rId181" Type="http://schemas.openxmlformats.org/officeDocument/2006/relationships/image" Target="../media/image1109.png"/><Relationship Id="rId237" Type="http://schemas.openxmlformats.org/officeDocument/2006/relationships/image" Target="../media/image1137.png"/><Relationship Id="rId402" Type="http://schemas.openxmlformats.org/officeDocument/2006/relationships/customXml" Target="../ink/ink1238.xml"/><Relationship Id="rId279" Type="http://schemas.openxmlformats.org/officeDocument/2006/relationships/image" Target="../media/image1158.png"/><Relationship Id="rId444" Type="http://schemas.openxmlformats.org/officeDocument/2006/relationships/customXml" Target="../ink/ink1259.xml"/><Relationship Id="rId486" Type="http://schemas.openxmlformats.org/officeDocument/2006/relationships/customXml" Target="../ink/ink1280.xml"/><Relationship Id="rId651" Type="http://schemas.openxmlformats.org/officeDocument/2006/relationships/image" Target="../media/image1340.png"/><Relationship Id="rId43" Type="http://schemas.openxmlformats.org/officeDocument/2006/relationships/image" Target="../media/image1040.png"/><Relationship Id="rId139" Type="http://schemas.openxmlformats.org/officeDocument/2006/relationships/image" Target="../media/image1088.png"/><Relationship Id="rId290" Type="http://schemas.openxmlformats.org/officeDocument/2006/relationships/customXml" Target="../ink/ink1182.xml"/><Relationship Id="rId304" Type="http://schemas.openxmlformats.org/officeDocument/2006/relationships/customXml" Target="../ink/ink1189.xml"/><Relationship Id="rId346" Type="http://schemas.openxmlformats.org/officeDocument/2006/relationships/customXml" Target="../ink/ink1210.xml"/><Relationship Id="rId388" Type="http://schemas.openxmlformats.org/officeDocument/2006/relationships/customXml" Target="../ink/ink1231.xml"/><Relationship Id="rId511" Type="http://schemas.openxmlformats.org/officeDocument/2006/relationships/image" Target="../media/image1271.png"/><Relationship Id="rId553" Type="http://schemas.openxmlformats.org/officeDocument/2006/relationships/image" Target="../media/image1291.png"/><Relationship Id="rId609" Type="http://schemas.openxmlformats.org/officeDocument/2006/relationships/image" Target="../media/image1319.png"/><Relationship Id="rId85" Type="http://schemas.openxmlformats.org/officeDocument/2006/relationships/image" Target="../media/image1061.png"/><Relationship Id="rId150" Type="http://schemas.openxmlformats.org/officeDocument/2006/relationships/customXml" Target="../ink/ink1112.xml"/><Relationship Id="rId192" Type="http://schemas.openxmlformats.org/officeDocument/2006/relationships/customXml" Target="../ink/ink1133.xml"/><Relationship Id="rId206" Type="http://schemas.openxmlformats.org/officeDocument/2006/relationships/customXml" Target="../ink/ink1140.xml"/><Relationship Id="rId413" Type="http://schemas.openxmlformats.org/officeDocument/2006/relationships/image" Target="../media/image1223.png"/><Relationship Id="rId595" Type="http://schemas.openxmlformats.org/officeDocument/2006/relationships/image" Target="../media/image1312.png"/><Relationship Id="rId248" Type="http://schemas.openxmlformats.org/officeDocument/2006/relationships/customXml" Target="../ink/ink1161.xml"/><Relationship Id="rId455" Type="http://schemas.openxmlformats.org/officeDocument/2006/relationships/image" Target="../media/image1244.png"/><Relationship Id="rId497" Type="http://schemas.openxmlformats.org/officeDocument/2006/relationships/image" Target="../media/image1264.png"/><Relationship Id="rId620" Type="http://schemas.openxmlformats.org/officeDocument/2006/relationships/customXml" Target="../ink/ink1347.xml"/><Relationship Id="rId662" Type="http://schemas.openxmlformats.org/officeDocument/2006/relationships/customXml" Target="../ink/ink1368.xml"/><Relationship Id="rId12" Type="http://schemas.openxmlformats.org/officeDocument/2006/relationships/customXml" Target="../ink/ink1043.xml"/><Relationship Id="rId108" Type="http://schemas.openxmlformats.org/officeDocument/2006/relationships/customXml" Target="../ink/ink1091.xml"/><Relationship Id="rId315" Type="http://schemas.openxmlformats.org/officeDocument/2006/relationships/image" Target="../media/image1175.png"/><Relationship Id="rId357" Type="http://schemas.openxmlformats.org/officeDocument/2006/relationships/image" Target="../media/image1196.png"/><Relationship Id="rId522" Type="http://schemas.openxmlformats.org/officeDocument/2006/relationships/customXml" Target="../ink/ink1298.xml"/><Relationship Id="rId54" Type="http://schemas.openxmlformats.org/officeDocument/2006/relationships/customXml" Target="../ink/ink1064.xml"/><Relationship Id="rId96" Type="http://schemas.openxmlformats.org/officeDocument/2006/relationships/customXml" Target="../ink/ink1085.xml"/><Relationship Id="rId161" Type="http://schemas.openxmlformats.org/officeDocument/2006/relationships/image" Target="../media/image1099.png"/><Relationship Id="rId217" Type="http://schemas.openxmlformats.org/officeDocument/2006/relationships/image" Target="../media/image1127.png"/><Relationship Id="rId399" Type="http://schemas.openxmlformats.org/officeDocument/2006/relationships/image" Target="../media/image1216.png"/><Relationship Id="rId564" Type="http://schemas.openxmlformats.org/officeDocument/2006/relationships/customXml" Target="../ink/ink1319.xml"/><Relationship Id="rId259" Type="http://schemas.openxmlformats.org/officeDocument/2006/relationships/image" Target="../media/image1148.png"/><Relationship Id="rId424" Type="http://schemas.openxmlformats.org/officeDocument/2006/relationships/customXml" Target="../ink/ink1249.xml"/><Relationship Id="rId466" Type="http://schemas.openxmlformats.org/officeDocument/2006/relationships/customXml" Target="../ink/ink1270.xml"/><Relationship Id="rId631" Type="http://schemas.openxmlformats.org/officeDocument/2006/relationships/image" Target="../media/image1330.png"/><Relationship Id="rId673" Type="http://schemas.openxmlformats.org/officeDocument/2006/relationships/image" Target="../media/image1351.png"/><Relationship Id="rId23" Type="http://schemas.openxmlformats.org/officeDocument/2006/relationships/image" Target="../media/image1030.png"/><Relationship Id="rId119" Type="http://schemas.openxmlformats.org/officeDocument/2006/relationships/image" Target="../media/image1078.png"/><Relationship Id="rId270" Type="http://schemas.openxmlformats.org/officeDocument/2006/relationships/customXml" Target="../ink/ink1172.xml"/><Relationship Id="rId326" Type="http://schemas.openxmlformats.org/officeDocument/2006/relationships/customXml" Target="../ink/ink1200.xml"/><Relationship Id="rId533" Type="http://schemas.openxmlformats.org/officeDocument/2006/relationships/image" Target="../media/image1281.png"/><Relationship Id="rId65" Type="http://schemas.openxmlformats.org/officeDocument/2006/relationships/image" Target="../media/image1051.png"/><Relationship Id="rId130" Type="http://schemas.openxmlformats.org/officeDocument/2006/relationships/customXml" Target="../ink/ink1102.xml"/><Relationship Id="rId368" Type="http://schemas.openxmlformats.org/officeDocument/2006/relationships/customXml" Target="../ink/ink1221.xml"/><Relationship Id="rId575" Type="http://schemas.openxmlformats.org/officeDocument/2006/relationships/image" Target="../media/image1302.png"/><Relationship Id="rId172" Type="http://schemas.openxmlformats.org/officeDocument/2006/relationships/customXml" Target="../ink/ink1123.xml"/><Relationship Id="rId228" Type="http://schemas.openxmlformats.org/officeDocument/2006/relationships/customXml" Target="../ink/ink1151.xml"/><Relationship Id="rId435" Type="http://schemas.openxmlformats.org/officeDocument/2006/relationships/image" Target="../media/image1234.png"/><Relationship Id="rId477" Type="http://schemas.openxmlformats.org/officeDocument/2006/relationships/image" Target="../media/image1255.png"/><Relationship Id="rId600" Type="http://schemas.openxmlformats.org/officeDocument/2006/relationships/customXml" Target="../ink/ink1337.xml"/><Relationship Id="rId642" Type="http://schemas.openxmlformats.org/officeDocument/2006/relationships/customXml" Target="../ink/ink1358.xml"/><Relationship Id="rId281" Type="http://schemas.openxmlformats.org/officeDocument/2006/relationships/image" Target="../media/image1159.png"/><Relationship Id="rId337" Type="http://schemas.openxmlformats.org/officeDocument/2006/relationships/image" Target="../media/image1186.png"/><Relationship Id="rId502" Type="http://schemas.openxmlformats.org/officeDocument/2006/relationships/customXml" Target="../ink/ink1288.xml"/><Relationship Id="rId34" Type="http://schemas.openxmlformats.org/officeDocument/2006/relationships/customXml" Target="../ink/ink1054.xml"/><Relationship Id="rId76" Type="http://schemas.openxmlformats.org/officeDocument/2006/relationships/customXml" Target="../ink/ink1075.xml"/><Relationship Id="rId141" Type="http://schemas.openxmlformats.org/officeDocument/2006/relationships/image" Target="../media/image1089.png"/><Relationship Id="rId379" Type="http://schemas.openxmlformats.org/officeDocument/2006/relationships/image" Target="../media/image1206.png"/><Relationship Id="rId544" Type="http://schemas.openxmlformats.org/officeDocument/2006/relationships/customXml" Target="../ink/ink1309.xml"/><Relationship Id="rId586" Type="http://schemas.openxmlformats.org/officeDocument/2006/relationships/customXml" Target="../ink/ink1330.xml"/><Relationship Id="rId7" Type="http://schemas.openxmlformats.org/officeDocument/2006/relationships/image" Target="../media/image1022.png"/><Relationship Id="rId183" Type="http://schemas.openxmlformats.org/officeDocument/2006/relationships/image" Target="../media/image1110.png"/><Relationship Id="rId239" Type="http://schemas.openxmlformats.org/officeDocument/2006/relationships/image" Target="../media/image1138.png"/><Relationship Id="rId390" Type="http://schemas.openxmlformats.org/officeDocument/2006/relationships/customXml" Target="../ink/ink1232.xml"/><Relationship Id="rId404" Type="http://schemas.openxmlformats.org/officeDocument/2006/relationships/customXml" Target="../ink/ink1239.xml"/><Relationship Id="rId446" Type="http://schemas.openxmlformats.org/officeDocument/2006/relationships/customXml" Target="../ink/ink1260.xml"/><Relationship Id="rId611" Type="http://schemas.openxmlformats.org/officeDocument/2006/relationships/image" Target="../media/image1320.png"/><Relationship Id="rId653" Type="http://schemas.openxmlformats.org/officeDocument/2006/relationships/image" Target="../media/image1341.png"/><Relationship Id="rId250" Type="http://schemas.openxmlformats.org/officeDocument/2006/relationships/customXml" Target="../ink/ink1162.xml"/><Relationship Id="rId292" Type="http://schemas.openxmlformats.org/officeDocument/2006/relationships/customXml" Target="../ink/ink1183.xml"/><Relationship Id="rId306" Type="http://schemas.openxmlformats.org/officeDocument/2006/relationships/customXml" Target="../ink/ink1190.xml"/><Relationship Id="rId488" Type="http://schemas.openxmlformats.org/officeDocument/2006/relationships/customXml" Target="../ink/ink1281.xml"/><Relationship Id="rId45" Type="http://schemas.openxmlformats.org/officeDocument/2006/relationships/image" Target="../media/image1041.png"/><Relationship Id="rId87" Type="http://schemas.openxmlformats.org/officeDocument/2006/relationships/image" Target="../media/image1062.png"/><Relationship Id="rId110" Type="http://schemas.openxmlformats.org/officeDocument/2006/relationships/customXml" Target="../ink/ink1092.xml"/><Relationship Id="rId348" Type="http://schemas.openxmlformats.org/officeDocument/2006/relationships/customXml" Target="../ink/ink1211.xml"/><Relationship Id="rId513" Type="http://schemas.openxmlformats.org/officeDocument/2006/relationships/image" Target="../media/image1272.png"/><Relationship Id="rId555" Type="http://schemas.openxmlformats.org/officeDocument/2006/relationships/image" Target="../media/image1292.png"/><Relationship Id="rId597" Type="http://schemas.openxmlformats.org/officeDocument/2006/relationships/image" Target="../media/image1313.png"/><Relationship Id="rId152" Type="http://schemas.openxmlformats.org/officeDocument/2006/relationships/customXml" Target="../ink/ink1113.xml"/><Relationship Id="rId194" Type="http://schemas.openxmlformats.org/officeDocument/2006/relationships/customXml" Target="../ink/ink1134.xml"/><Relationship Id="rId208" Type="http://schemas.openxmlformats.org/officeDocument/2006/relationships/customXml" Target="../ink/ink1141.xml"/><Relationship Id="rId415" Type="http://schemas.openxmlformats.org/officeDocument/2006/relationships/image" Target="../media/image1224.png"/><Relationship Id="rId457" Type="http://schemas.openxmlformats.org/officeDocument/2006/relationships/image" Target="../media/image1245.png"/><Relationship Id="rId622" Type="http://schemas.openxmlformats.org/officeDocument/2006/relationships/customXml" Target="../ink/ink1348.xml"/><Relationship Id="rId261" Type="http://schemas.openxmlformats.org/officeDocument/2006/relationships/image" Target="../media/image1149.png"/><Relationship Id="rId499" Type="http://schemas.openxmlformats.org/officeDocument/2006/relationships/image" Target="../media/image1265.png"/><Relationship Id="rId664" Type="http://schemas.openxmlformats.org/officeDocument/2006/relationships/customXml" Target="../ink/ink1369.xml"/><Relationship Id="rId14" Type="http://schemas.openxmlformats.org/officeDocument/2006/relationships/customXml" Target="../ink/ink1044.xml"/><Relationship Id="rId56" Type="http://schemas.openxmlformats.org/officeDocument/2006/relationships/customXml" Target="../ink/ink1065.xml"/><Relationship Id="rId317" Type="http://schemas.openxmlformats.org/officeDocument/2006/relationships/image" Target="../media/image1176.png"/><Relationship Id="rId359" Type="http://schemas.openxmlformats.org/officeDocument/2006/relationships/image" Target="../media/image1197.png"/><Relationship Id="rId524" Type="http://schemas.openxmlformats.org/officeDocument/2006/relationships/customXml" Target="../ink/ink1299.xml"/><Relationship Id="rId566" Type="http://schemas.openxmlformats.org/officeDocument/2006/relationships/customXml" Target="../ink/ink1320.xml"/><Relationship Id="rId98" Type="http://schemas.openxmlformats.org/officeDocument/2006/relationships/customXml" Target="../ink/ink1086.xml"/><Relationship Id="rId121" Type="http://schemas.openxmlformats.org/officeDocument/2006/relationships/image" Target="../media/image1079.png"/><Relationship Id="rId163" Type="http://schemas.openxmlformats.org/officeDocument/2006/relationships/image" Target="../media/image1100.png"/><Relationship Id="rId219" Type="http://schemas.openxmlformats.org/officeDocument/2006/relationships/image" Target="../media/image1128.png"/><Relationship Id="rId370" Type="http://schemas.openxmlformats.org/officeDocument/2006/relationships/customXml" Target="../ink/ink1222.xml"/><Relationship Id="rId426" Type="http://schemas.openxmlformats.org/officeDocument/2006/relationships/customXml" Target="../ink/ink1250.xml"/><Relationship Id="rId633" Type="http://schemas.openxmlformats.org/officeDocument/2006/relationships/image" Target="../media/image1331.png"/><Relationship Id="rId230" Type="http://schemas.openxmlformats.org/officeDocument/2006/relationships/customXml" Target="../ink/ink1152.xml"/><Relationship Id="rId468" Type="http://schemas.openxmlformats.org/officeDocument/2006/relationships/customXml" Target="../ink/ink1271.xml"/><Relationship Id="rId675" Type="http://schemas.openxmlformats.org/officeDocument/2006/relationships/image" Target="../media/image1352.png"/><Relationship Id="rId25" Type="http://schemas.openxmlformats.org/officeDocument/2006/relationships/image" Target="../media/image1031.png"/><Relationship Id="rId67" Type="http://schemas.openxmlformats.org/officeDocument/2006/relationships/image" Target="../media/image1052.png"/><Relationship Id="rId272" Type="http://schemas.openxmlformats.org/officeDocument/2006/relationships/customXml" Target="../ink/ink1173.xml"/><Relationship Id="rId328" Type="http://schemas.openxmlformats.org/officeDocument/2006/relationships/customXml" Target="../ink/ink1201.xml"/><Relationship Id="rId535" Type="http://schemas.openxmlformats.org/officeDocument/2006/relationships/image" Target="../media/image1282.png"/><Relationship Id="rId577" Type="http://schemas.openxmlformats.org/officeDocument/2006/relationships/image" Target="../media/image1303.png"/><Relationship Id="rId132" Type="http://schemas.openxmlformats.org/officeDocument/2006/relationships/customXml" Target="../ink/ink1103.xml"/><Relationship Id="rId174" Type="http://schemas.openxmlformats.org/officeDocument/2006/relationships/customXml" Target="../ink/ink1124.xml"/><Relationship Id="rId381" Type="http://schemas.openxmlformats.org/officeDocument/2006/relationships/image" Target="../media/image1207.png"/><Relationship Id="rId602" Type="http://schemas.openxmlformats.org/officeDocument/2006/relationships/customXml" Target="../ink/ink1338.xml"/><Relationship Id="rId241" Type="http://schemas.openxmlformats.org/officeDocument/2006/relationships/image" Target="../media/image1139.png"/><Relationship Id="rId437" Type="http://schemas.openxmlformats.org/officeDocument/2006/relationships/image" Target="../media/image1235.png"/><Relationship Id="rId479" Type="http://schemas.openxmlformats.org/officeDocument/2006/relationships/image" Target="../media/image1256.png"/><Relationship Id="rId644" Type="http://schemas.openxmlformats.org/officeDocument/2006/relationships/customXml" Target="../ink/ink1359.xml"/><Relationship Id="rId36" Type="http://schemas.openxmlformats.org/officeDocument/2006/relationships/customXml" Target="../ink/ink1055.xml"/><Relationship Id="rId283" Type="http://schemas.openxmlformats.org/officeDocument/2006/relationships/image" Target="../media/image1160.png"/><Relationship Id="rId339" Type="http://schemas.openxmlformats.org/officeDocument/2006/relationships/image" Target="../media/image1187.png"/><Relationship Id="rId490" Type="http://schemas.openxmlformats.org/officeDocument/2006/relationships/customXml" Target="../ink/ink1282.xml"/><Relationship Id="rId504" Type="http://schemas.openxmlformats.org/officeDocument/2006/relationships/customXml" Target="../ink/ink1289.xml"/><Relationship Id="rId546" Type="http://schemas.openxmlformats.org/officeDocument/2006/relationships/customXml" Target="../ink/ink1310.xml"/><Relationship Id="rId78" Type="http://schemas.openxmlformats.org/officeDocument/2006/relationships/customXml" Target="../ink/ink1076.xml"/><Relationship Id="rId101" Type="http://schemas.openxmlformats.org/officeDocument/2006/relationships/image" Target="../media/image1069.png"/><Relationship Id="rId143" Type="http://schemas.openxmlformats.org/officeDocument/2006/relationships/image" Target="../media/image1090.png"/><Relationship Id="rId185" Type="http://schemas.openxmlformats.org/officeDocument/2006/relationships/image" Target="../media/image1111.png"/><Relationship Id="rId350" Type="http://schemas.openxmlformats.org/officeDocument/2006/relationships/customXml" Target="../ink/ink1212.xml"/><Relationship Id="rId406" Type="http://schemas.openxmlformats.org/officeDocument/2006/relationships/customXml" Target="../ink/ink1240.xml"/><Relationship Id="rId588" Type="http://schemas.openxmlformats.org/officeDocument/2006/relationships/customXml" Target="../ink/ink1331.xml"/><Relationship Id="rId9" Type="http://schemas.openxmlformats.org/officeDocument/2006/relationships/image" Target="../media/image1023.png"/><Relationship Id="rId210" Type="http://schemas.openxmlformats.org/officeDocument/2006/relationships/customXml" Target="../ink/ink1142.xml"/><Relationship Id="rId392" Type="http://schemas.openxmlformats.org/officeDocument/2006/relationships/customXml" Target="../ink/ink1233.xml"/><Relationship Id="rId448" Type="http://schemas.openxmlformats.org/officeDocument/2006/relationships/customXml" Target="../ink/ink1261.xml"/><Relationship Id="rId613" Type="http://schemas.openxmlformats.org/officeDocument/2006/relationships/image" Target="../media/image1321.png"/><Relationship Id="rId655" Type="http://schemas.openxmlformats.org/officeDocument/2006/relationships/image" Target="../media/image1342.png"/><Relationship Id="rId252" Type="http://schemas.openxmlformats.org/officeDocument/2006/relationships/customXml" Target="../ink/ink1163.xml"/><Relationship Id="rId294" Type="http://schemas.openxmlformats.org/officeDocument/2006/relationships/customXml" Target="../ink/ink1184.xml"/><Relationship Id="rId308" Type="http://schemas.openxmlformats.org/officeDocument/2006/relationships/customXml" Target="../ink/ink1191.xml"/><Relationship Id="rId515" Type="http://schemas.openxmlformats.org/officeDocument/2006/relationships/image" Target="../media/image1273.png"/><Relationship Id="rId47" Type="http://schemas.openxmlformats.org/officeDocument/2006/relationships/image" Target="../media/image1042.png"/><Relationship Id="rId89" Type="http://schemas.openxmlformats.org/officeDocument/2006/relationships/image" Target="../media/image1063.png"/><Relationship Id="rId112" Type="http://schemas.openxmlformats.org/officeDocument/2006/relationships/customXml" Target="../ink/ink1093.xml"/><Relationship Id="rId154" Type="http://schemas.openxmlformats.org/officeDocument/2006/relationships/customXml" Target="../ink/ink1114.xml"/><Relationship Id="rId361" Type="http://schemas.openxmlformats.org/officeDocument/2006/relationships/image" Target="../media/image1198.png"/><Relationship Id="rId557" Type="http://schemas.openxmlformats.org/officeDocument/2006/relationships/image" Target="../media/image1293.png"/><Relationship Id="rId599" Type="http://schemas.openxmlformats.org/officeDocument/2006/relationships/image" Target="../media/image1314.png"/><Relationship Id="rId196" Type="http://schemas.openxmlformats.org/officeDocument/2006/relationships/customXml" Target="../ink/ink1135.xml"/><Relationship Id="rId417" Type="http://schemas.openxmlformats.org/officeDocument/2006/relationships/image" Target="../media/image1225.png"/><Relationship Id="rId459" Type="http://schemas.openxmlformats.org/officeDocument/2006/relationships/image" Target="../media/image1246.png"/><Relationship Id="rId624" Type="http://schemas.openxmlformats.org/officeDocument/2006/relationships/customXml" Target="../ink/ink1349.xml"/><Relationship Id="rId666" Type="http://schemas.openxmlformats.org/officeDocument/2006/relationships/customXml" Target="../ink/ink1370.xml"/><Relationship Id="rId16" Type="http://schemas.openxmlformats.org/officeDocument/2006/relationships/customXml" Target="../ink/ink1045.xml"/><Relationship Id="rId221" Type="http://schemas.openxmlformats.org/officeDocument/2006/relationships/image" Target="../media/image1129.png"/><Relationship Id="rId263" Type="http://schemas.openxmlformats.org/officeDocument/2006/relationships/image" Target="../media/image1150.png"/><Relationship Id="rId319" Type="http://schemas.openxmlformats.org/officeDocument/2006/relationships/image" Target="../media/image1177.png"/><Relationship Id="rId470" Type="http://schemas.openxmlformats.org/officeDocument/2006/relationships/customXml" Target="../ink/ink1272.xml"/><Relationship Id="rId526" Type="http://schemas.openxmlformats.org/officeDocument/2006/relationships/customXml" Target="../ink/ink1300.xml"/><Relationship Id="rId58" Type="http://schemas.openxmlformats.org/officeDocument/2006/relationships/customXml" Target="../ink/ink1066.xml"/><Relationship Id="rId123" Type="http://schemas.openxmlformats.org/officeDocument/2006/relationships/image" Target="../media/image1080.png"/><Relationship Id="rId330" Type="http://schemas.openxmlformats.org/officeDocument/2006/relationships/customXml" Target="../ink/ink1202.xml"/><Relationship Id="rId568" Type="http://schemas.openxmlformats.org/officeDocument/2006/relationships/customXml" Target="../ink/ink1321.xml"/><Relationship Id="rId165" Type="http://schemas.openxmlformats.org/officeDocument/2006/relationships/image" Target="../media/image1101.png"/><Relationship Id="rId372" Type="http://schemas.openxmlformats.org/officeDocument/2006/relationships/customXml" Target="../ink/ink1223.xml"/><Relationship Id="rId428" Type="http://schemas.openxmlformats.org/officeDocument/2006/relationships/customXml" Target="../ink/ink1251.xml"/><Relationship Id="rId635" Type="http://schemas.openxmlformats.org/officeDocument/2006/relationships/image" Target="../media/image1332.png"/><Relationship Id="rId677" Type="http://schemas.openxmlformats.org/officeDocument/2006/relationships/image" Target="../media/image1353.png"/><Relationship Id="rId232" Type="http://schemas.openxmlformats.org/officeDocument/2006/relationships/customXml" Target="../ink/ink1153.xml"/><Relationship Id="rId274" Type="http://schemas.openxmlformats.org/officeDocument/2006/relationships/customXml" Target="../ink/ink1174.xml"/><Relationship Id="rId481" Type="http://schemas.openxmlformats.org/officeDocument/2006/relationships/image" Target="../media/image1257.png"/><Relationship Id="rId27" Type="http://schemas.openxmlformats.org/officeDocument/2006/relationships/image" Target="../media/image1032.png"/><Relationship Id="rId69" Type="http://schemas.openxmlformats.org/officeDocument/2006/relationships/image" Target="../media/image1053.png"/><Relationship Id="rId134" Type="http://schemas.openxmlformats.org/officeDocument/2006/relationships/customXml" Target="../ink/ink1104.xml"/><Relationship Id="rId537" Type="http://schemas.openxmlformats.org/officeDocument/2006/relationships/image" Target="../media/image1283.png"/><Relationship Id="rId579" Type="http://schemas.openxmlformats.org/officeDocument/2006/relationships/image" Target="../media/image1304.png"/><Relationship Id="rId80" Type="http://schemas.openxmlformats.org/officeDocument/2006/relationships/customXml" Target="../ink/ink1077.xml"/><Relationship Id="rId176" Type="http://schemas.openxmlformats.org/officeDocument/2006/relationships/customXml" Target="../ink/ink1125.xml"/><Relationship Id="rId341" Type="http://schemas.openxmlformats.org/officeDocument/2006/relationships/image" Target="../media/image1188.png"/><Relationship Id="rId383" Type="http://schemas.openxmlformats.org/officeDocument/2006/relationships/image" Target="../media/image1208.png"/><Relationship Id="rId439" Type="http://schemas.openxmlformats.org/officeDocument/2006/relationships/image" Target="../media/image1236.png"/><Relationship Id="rId590" Type="http://schemas.openxmlformats.org/officeDocument/2006/relationships/customXml" Target="../ink/ink1332.xml"/><Relationship Id="rId604" Type="http://schemas.openxmlformats.org/officeDocument/2006/relationships/customXml" Target="../ink/ink1339.xml"/><Relationship Id="rId646" Type="http://schemas.openxmlformats.org/officeDocument/2006/relationships/customXml" Target="../ink/ink1360.xml"/><Relationship Id="rId201" Type="http://schemas.openxmlformats.org/officeDocument/2006/relationships/image" Target="../media/image1119.png"/><Relationship Id="rId243" Type="http://schemas.openxmlformats.org/officeDocument/2006/relationships/image" Target="../media/image1140.png"/><Relationship Id="rId285" Type="http://schemas.openxmlformats.org/officeDocument/2006/relationships/image" Target="../media/image1161.png"/><Relationship Id="rId450" Type="http://schemas.openxmlformats.org/officeDocument/2006/relationships/customXml" Target="../ink/ink1262.xml"/><Relationship Id="rId506" Type="http://schemas.openxmlformats.org/officeDocument/2006/relationships/customXml" Target="../ink/ink1290.xml"/><Relationship Id="rId38" Type="http://schemas.openxmlformats.org/officeDocument/2006/relationships/customXml" Target="../ink/ink1056.xml"/><Relationship Id="rId103" Type="http://schemas.openxmlformats.org/officeDocument/2006/relationships/image" Target="../media/image1070.png"/><Relationship Id="rId310" Type="http://schemas.openxmlformats.org/officeDocument/2006/relationships/customXml" Target="../ink/ink1192.xml"/><Relationship Id="rId492" Type="http://schemas.openxmlformats.org/officeDocument/2006/relationships/customXml" Target="../ink/ink1283.xml"/><Relationship Id="rId548" Type="http://schemas.openxmlformats.org/officeDocument/2006/relationships/customXml" Target="../ink/ink1311.xml"/><Relationship Id="rId91" Type="http://schemas.openxmlformats.org/officeDocument/2006/relationships/image" Target="../media/image1064.png"/><Relationship Id="rId145" Type="http://schemas.openxmlformats.org/officeDocument/2006/relationships/image" Target="../media/image1091.png"/><Relationship Id="rId187" Type="http://schemas.openxmlformats.org/officeDocument/2006/relationships/image" Target="../media/image1112.png"/><Relationship Id="rId352" Type="http://schemas.openxmlformats.org/officeDocument/2006/relationships/customXml" Target="../ink/ink1213.xml"/><Relationship Id="rId394" Type="http://schemas.openxmlformats.org/officeDocument/2006/relationships/customXml" Target="../ink/ink1234.xml"/><Relationship Id="rId408" Type="http://schemas.openxmlformats.org/officeDocument/2006/relationships/customXml" Target="../ink/ink1241.xml"/><Relationship Id="rId615" Type="http://schemas.openxmlformats.org/officeDocument/2006/relationships/image" Target="../media/image1322.png"/><Relationship Id="rId212" Type="http://schemas.openxmlformats.org/officeDocument/2006/relationships/customXml" Target="../ink/ink1143.xml"/><Relationship Id="rId254" Type="http://schemas.openxmlformats.org/officeDocument/2006/relationships/customXml" Target="../ink/ink1164.xml"/><Relationship Id="rId657" Type="http://schemas.openxmlformats.org/officeDocument/2006/relationships/image" Target="../media/image1343.png"/><Relationship Id="rId49" Type="http://schemas.openxmlformats.org/officeDocument/2006/relationships/image" Target="../media/image1043.png"/><Relationship Id="rId114" Type="http://schemas.openxmlformats.org/officeDocument/2006/relationships/customXml" Target="../ink/ink1094.xml"/><Relationship Id="rId296" Type="http://schemas.openxmlformats.org/officeDocument/2006/relationships/customXml" Target="../ink/ink1185.xml"/><Relationship Id="rId461" Type="http://schemas.openxmlformats.org/officeDocument/2006/relationships/image" Target="../media/image1247.png"/><Relationship Id="rId517" Type="http://schemas.openxmlformats.org/officeDocument/2006/relationships/image" Target="../media/image1274.png"/><Relationship Id="rId559" Type="http://schemas.openxmlformats.org/officeDocument/2006/relationships/image" Target="../media/image1294.png"/><Relationship Id="rId60" Type="http://schemas.openxmlformats.org/officeDocument/2006/relationships/customXml" Target="../ink/ink1067.xml"/><Relationship Id="rId156" Type="http://schemas.openxmlformats.org/officeDocument/2006/relationships/customXml" Target="../ink/ink1115.xml"/><Relationship Id="rId198" Type="http://schemas.openxmlformats.org/officeDocument/2006/relationships/customXml" Target="../ink/ink1136.xml"/><Relationship Id="rId321" Type="http://schemas.openxmlformats.org/officeDocument/2006/relationships/image" Target="../media/image1178.png"/><Relationship Id="rId363" Type="http://schemas.openxmlformats.org/officeDocument/2006/relationships/image" Target="../media/image1199.png"/><Relationship Id="rId419" Type="http://schemas.openxmlformats.org/officeDocument/2006/relationships/image" Target="../media/image1226.png"/><Relationship Id="rId570" Type="http://schemas.openxmlformats.org/officeDocument/2006/relationships/customXml" Target="../ink/ink1322.xml"/><Relationship Id="rId626" Type="http://schemas.openxmlformats.org/officeDocument/2006/relationships/customXml" Target="../ink/ink1350.xml"/><Relationship Id="rId223" Type="http://schemas.openxmlformats.org/officeDocument/2006/relationships/image" Target="../media/image1130.png"/><Relationship Id="rId430" Type="http://schemas.openxmlformats.org/officeDocument/2006/relationships/customXml" Target="../ink/ink1252.xml"/><Relationship Id="rId668" Type="http://schemas.openxmlformats.org/officeDocument/2006/relationships/customXml" Target="../ink/ink1371.xml"/><Relationship Id="rId18" Type="http://schemas.openxmlformats.org/officeDocument/2006/relationships/customXml" Target="../ink/ink1046.xml"/><Relationship Id="rId265" Type="http://schemas.openxmlformats.org/officeDocument/2006/relationships/image" Target="../media/image1151.png"/><Relationship Id="rId472" Type="http://schemas.openxmlformats.org/officeDocument/2006/relationships/customXml" Target="../ink/ink1273.xml"/><Relationship Id="rId528" Type="http://schemas.openxmlformats.org/officeDocument/2006/relationships/customXml" Target="../ink/ink1301.xml"/><Relationship Id="rId125" Type="http://schemas.openxmlformats.org/officeDocument/2006/relationships/image" Target="../media/image1081.png"/><Relationship Id="rId167" Type="http://schemas.openxmlformats.org/officeDocument/2006/relationships/image" Target="../media/image1102.png"/><Relationship Id="rId332" Type="http://schemas.openxmlformats.org/officeDocument/2006/relationships/customXml" Target="../ink/ink1203.xml"/><Relationship Id="rId374" Type="http://schemas.openxmlformats.org/officeDocument/2006/relationships/customXml" Target="../ink/ink1224.xml"/><Relationship Id="rId581" Type="http://schemas.openxmlformats.org/officeDocument/2006/relationships/image" Target="../media/image1305.png"/><Relationship Id="rId71" Type="http://schemas.openxmlformats.org/officeDocument/2006/relationships/image" Target="../media/image1054.png"/><Relationship Id="rId92" Type="http://schemas.openxmlformats.org/officeDocument/2006/relationships/customXml" Target="../ink/ink1083.xml"/><Relationship Id="rId213" Type="http://schemas.openxmlformats.org/officeDocument/2006/relationships/image" Target="../media/image1125.png"/><Relationship Id="rId234" Type="http://schemas.openxmlformats.org/officeDocument/2006/relationships/customXml" Target="../ink/ink1154.xml"/><Relationship Id="rId420" Type="http://schemas.openxmlformats.org/officeDocument/2006/relationships/customXml" Target="../ink/ink1247.xml"/><Relationship Id="rId616" Type="http://schemas.openxmlformats.org/officeDocument/2006/relationships/customXml" Target="../ink/ink1345.xml"/><Relationship Id="rId637" Type="http://schemas.openxmlformats.org/officeDocument/2006/relationships/image" Target="../media/image1333.png"/><Relationship Id="rId658" Type="http://schemas.openxmlformats.org/officeDocument/2006/relationships/customXml" Target="../ink/ink1366.xml"/><Relationship Id="rId679" Type="http://schemas.openxmlformats.org/officeDocument/2006/relationships/image" Target="../media/image1354.png"/><Relationship Id="rId2" Type="http://schemas.openxmlformats.org/officeDocument/2006/relationships/customXml" Target="../ink/ink1038.xml"/><Relationship Id="rId29" Type="http://schemas.openxmlformats.org/officeDocument/2006/relationships/image" Target="../media/image1033.png"/><Relationship Id="rId255" Type="http://schemas.openxmlformats.org/officeDocument/2006/relationships/image" Target="../media/image1146.png"/><Relationship Id="rId276" Type="http://schemas.openxmlformats.org/officeDocument/2006/relationships/customXml" Target="../ink/ink1175.xml"/><Relationship Id="rId297" Type="http://schemas.openxmlformats.org/officeDocument/2006/relationships/image" Target="../media/image1166.png"/><Relationship Id="rId441" Type="http://schemas.openxmlformats.org/officeDocument/2006/relationships/image" Target="../media/image1237.png"/><Relationship Id="rId462" Type="http://schemas.openxmlformats.org/officeDocument/2006/relationships/customXml" Target="../ink/ink1268.xml"/><Relationship Id="rId483" Type="http://schemas.openxmlformats.org/officeDocument/2006/relationships/image" Target="../media/image1258.png"/><Relationship Id="rId518" Type="http://schemas.openxmlformats.org/officeDocument/2006/relationships/customXml" Target="../ink/ink1296.xml"/><Relationship Id="rId539" Type="http://schemas.openxmlformats.org/officeDocument/2006/relationships/image" Target="../media/image1284.png"/><Relationship Id="rId40" Type="http://schemas.openxmlformats.org/officeDocument/2006/relationships/customXml" Target="../ink/ink1057.xml"/><Relationship Id="rId115" Type="http://schemas.openxmlformats.org/officeDocument/2006/relationships/image" Target="../media/image1076.png"/><Relationship Id="rId136" Type="http://schemas.openxmlformats.org/officeDocument/2006/relationships/customXml" Target="../ink/ink1105.xml"/><Relationship Id="rId157" Type="http://schemas.openxmlformats.org/officeDocument/2006/relationships/image" Target="../media/image1097.png"/><Relationship Id="rId178" Type="http://schemas.openxmlformats.org/officeDocument/2006/relationships/customXml" Target="../ink/ink1126.xml"/><Relationship Id="rId301" Type="http://schemas.openxmlformats.org/officeDocument/2006/relationships/image" Target="../media/image1168.png"/><Relationship Id="rId322" Type="http://schemas.openxmlformats.org/officeDocument/2006/relationships/customXml" Target="../ink/ink1198.xml"/><Relationship Id="rId343" Type="http://schemas.openxmlformats.org/officeDocument/2006/relationships/image" Target="../media/image1189.png"/><Relationship Id="rId364" Type="http://schemas.openxmlformats.org/officeDocument/2006/relationships/customXml" Target="../ink/ink1219.xml"/><Relationship Id="rId550" Type="http://schemas.openxmlformats.org/officeDocument/2006/relationships/customXml" Target="../ink/ink1312.xml"/><Relationship Id="rId61" Type="http://schemas.openxmlformats.org/officeDocument/2006/relationships/image" Target="../media/image1049.png"/><Relationship Id="rId82" Type="http://schemas.openxmlformats.org/officeDocument/2006/relationships/customXml" Target="../ink/ink1078.xml"/><Relationship Id="rId199" Type="http://schemas.openxmlformats.org/officeDocument/2006/relationships/image" Target="../media/image1118.png"/><Relationship Id="rId203" Type="http://schemas.openxmlformats.org/officeDocument/2006/relationships/image" Target="../media/image1120.png"/><Relationship Id="rId385" Type="http://schemas.openxmlformats.org/officeDocument/2006/relationships/image" Target="../media/image1209.png"/><Relationship Id="rId571" Type="http://schemas.openxmlformats.org/officeDocument/2006/relationships/image" Target="../media/image1300.png"/><Relationship Id="rId592" Type="http://schemas.openxmlformats.org/officeDocument/2006/relationships/customXml" Target="../ink/ink1333.xml"/><Relationship Id="rId606" Type="http://schemas.openxmlformats.org/officeDocument/2006/relationships/customXml" Target="../ink/ink1340.xml"/><Relationship Id="rId627" Type="http://schemas.openxmlformats.org/officeDocument/2006/relationships/image" Target="../media/image1328.png"/><Relationship Id="rId648" Type="http://schemas.openxmlformats.org/officeDocument/2006/relationships/customXml" Target="../ink/ink1361.xml"/><Relationship Id="rId669" Type="http://schemas.openxmlformats.org/officeDocument/2006/relationships/image" Target="../media/image1349.png"/><Relationship Id="rId19" Type="http://schemas.openxmlformats.org/officeDocument/2006/relationships/image" Target="../media/image1028.png"/><Relationship Id="rId224" Type="http://schemas.openxmlformats.org/officeDocument/2006/relationships/customXml" Target="../ink/ink1149.xml"/><Relationship Id="rId245" Type="http://schemas.openxmlformats.org/officeDocument/2006/relationships/image" Target="../media/image1141.png"/><Relationship Id="rId266" Type="http://schemas.openxmlformats.org/officeDocument/2006/relationships/customXml" Target="../ink/ink1170.xml"/><Relationship Id="rId287" Type="http://schemas.openxmlformats.org/officeDocument/2006/relationships/image" Target="../media/image1162.png"/><Relationship Id="rId410" Type="http://schemas.openxmlformats.org/officeDocument/2006/relationships/customXml" Target="../ink/ink1242.xml"/><Relationship Id="rId431" Type="http://schemas.openxmlformats.org/officeDocument/2006/relationships/image" Target="../media/image1232.png"/><Relationship Id="rId452" Type="http://schemas.openxmlformats.org/officeDocument/2006/relationships/customXml" Target="../ink/ink1263.xml"/><Relationship Id="rId473" Type="http://schemas.openxmlformats.org/officeDocument/2006/relationships/image" Target="../media/image1253.png"/><Relationship Id="rId494" Type="http://schemas.openxmlformats.org/officeDocument/2006/relationships/customXml" Target="../ink/ink1284.xml"/><Relationship Id="rId508" Type="http://schemas.openxmlformats.org/officeDocument/2006/relationships/customXml" Target="../ink/ink1291.xml"/><Relationship Id="rId529" Type="http://schemas.openxmlformats.org/officeDocument/2006/relationships/image" Target="../media/image1279.png"/><Relationship Id="rId680" Type="http://schemas.openxmlformats.org/officeDocument/2006/relationships/customXml" Target="../ink/ink1377.xml"/><Relationship Id="rId30" Type="http://schemas.openxmlformats.org/officeDocument/2006/relationships/customXml" Target="../ink/ink1052.xml"/><Relationship Id="rId105" Type="http://schemas.openxmlformats.org/officeDocument/2006/relationships/image" Target="../media/image1071.png"/><Relationship Id="rId126" Type="http://schemas.openxmlformats.org/officeDocument/2006/relationships/customXml" Target="../ink/ink1100.xml"/><Relationship Id="rId147" Type="http://schemas.openxmlformats.org/officeDocument/2006/relationships/image" Target="../media/image1092.png"/><Relationship Id="rId168" Type="http://schemas.openxmlformats.org/officeDocument/2006/relationships/customXml" Target="../ink/ink1121.xml"/><Relationship Id="rId312" Type="http://schemas.openxmlformats.org/officeDocument/2006/relationships/customXml" Target="../ink/ink1193.xml"/><Relationship Id="rId333" Type="http://schemas.openxmlformats.org/officeDocument/2006/relationships/image" Target="../media/image1184.png"/><Relationship Id="rId354" Type="http://schemas.openxmlformats.org/officeDocument/2006/relationships/customXml" Target="../ink/ink1214.xml"/><Relationship Id="rId540" Type="http://schemas.openxmlformats.org/officeDocument/2006/relationships/customXml" Target="../ink/ink1307.xml"/><Relationship Id="rId51" Type="http://schemas.openxmlformats.org/officeDocument/2006/relationships/image" Target="../media/image1044.png"/><Relationship Id="rId72" Type="http://schemas.openxmlformats.org/officeDocument/2006/relationships/customXml" Target="../ink/ink1073.xml"/><Relationship Id="rId93" Type="http://schemas.openxmlformats.org/officeDocument/2006/relationships/image" Target="../media/image1065.png"/><Relationship Id="rId189" Type="http://schemas.openxmlformats.org/officeDocument/2006/relationships/image" Target="../media/image1113.png"/><Relationship Id="rId375" Type="http://schemas.openxmlformats.org/officeDocument/2006/relationships/image" Target="../media/image1204.png"/><Relationship Id="rId396" Type="http://schemas.openxmlformats.org/officeDocument/2006/relationships/customXml" Target="../ink/ink1235.xml"/><Relationship Id="rId561" Type="http://schemas.openxmlformats.org/officeDocument/2006/relationships/image" Target="../media/image1295.png"/><Relationship Id="rId582" Type="http://schemas.openxmlformats.org/officeDocument/2006/relationships/customXml" Target="../ink/ink1328.xml"/><Relationship Id="rId617" Type="http://schemas.openxmlformats.org/officeDocument/2006/relationships/image" Target="../media/image1323.png"/><Relationship Id="rId638" Type="http://schemas.openxmlformats.org/officeDocument/2006/relationships/customXml" Target="../ink/ink1356.xml"/><Relationship Id="rId659" Type="http://schemas.openxmlformats.org/officeDocument/2006/relationships/image" Target="../media/image1344.png"/><Relationship Id="rId3" Type="http://schemas.openxmlformats.org/officeDocument/2006/relationships/image" Target="../media/image1020.png"/><Relationship Id="rId214" Type="http://schemas.openxmlformats.org/officeDocument/2006/relationships/customXml" Target="../ink/ink1144.xml"/><Relationship Id="rId235" Type="http://schemas.openxmlformats.org/officeDocument/2006/relationships/image" Target="../media/image1136.png"/><Relationship Id="rId256" Type="http://schemas.openxmlformats.org/officeDocument/2006/relationships/customXml" Target="../ink/ink1165.xml"/><Relationship Id="rId277" Type="http://schemas.openxmlformats.org/officeDocument/2006/relationships/image" Target="../media/image1157.png"/><Relationship Id="rId298" Type="http://schemas.openxmlformats.org/officeDocument/2006/relationships/customXml" Target="../ink/ink1186.xml"/><Relationship Id="rId400" Type="http://schemas.openxmlformats.org/officeDocument/2006/relationships/customXml" Target="../ink/ink1237.xml"/><Relationship Id="rId421" Type="http://schemas.openxmlformats.org/officeDocument/2006/relationships/image" Target="../media/image1227.png"/><Relationship Id="rId442" Type="http://schemas.openxmlformats.org/officeDocument/2006/relationships/customXml" Target="../ink/ink1258.xml"/><Relationship Id="rId463" Type="http://schemas.openxmlformats.org/officeDocument/2006/relationships/image" Target="../media/image1248.png"/><Relationship Id="rId484" Type="http://schemas.openxmlformats.org/officeDocument/2006/relationships/customXml" Target="../ink/ink1279.xml"/><Relationship Id="rId519" Type="http://schemas.openxmlformats.org/officeDocument/2006/relationships/image" Target="../media/image1275.png"/><Relationship Id="rId670" Type="http://schemas.openxmlformats.org/officeDocument/2006/relationships/customXml" Target="../ink/ink1372.xml"/><Relationship Id="rId116" Type="http://schemas.openxmlformats.org/officeDocument/2006/relationships/customXml" Target="../ink/ink1095.xml"/><Relationship Id="rId137" Type="http://schemas.openxmlformats.org/officeDocument/2006/relationships/image" Target="../media/image1087.png"/><Relationship Id="rId158" Type="http://schemas.openxmlformats.org/officeDocument/2006/relationships/customXml" Target="../ink/ink1116.xml"/><Relationship Id="rId302" Type="http://schemas.openxmlformats.org/officeDocument/2006/relationships/customXml" Target="../ink/ink1188.xml"/><Relationship Id="rId323" Type="http://schemas.openxmlformats.org/officeDocument/2006/relationships/image" Target="../media/image1179.png"/><Relationship Id="rId344" Type="http://schemas.openxmlformats.org/officeDocument/2006/relationships/customXml" Target="../ink/ink1209.xml"/><Relationship Id="rId530" Type="http://schemas.openxmlformats.org/officeDocument/2006/relationships/customXml" Target="../ink/ink1302.xml"/><Relationship Id="rId20" Type="http://schemas.openxmlformats.org/officeDocument/2006/relationships/customXml" Target="../ink/ink1047.xml"/><Relationship Id="rId41" Type="http://schemas.openxmlformats.org/officeDocument/2006/relationships/image" Target="../media/image1039.png"/><Relationship Id="rId62" Type="http://schemas.openxmlformats.org/officeDocument/2006/relationships/customXml" Target="../ink/ink1068.xml"/><Relationship Id="rId83" Type="http://schemas.openxmlformats.org/officeDocument/2006/relationships/image" Target="../media/image1060.png"/><Relationship Id="rId179" Type="http://schemas.openxmlformats.org/officeDocument/2006/relationships/image" Target="../media/image1108.png"/><Relationship Id="rId365" Type="http://schemas.openxmlformats.org/officeDocument/2006/relationships/image" Target="../media/image1200.png"/><Relationship Id="rId386" Type="http://schemas.openxmlformats.org/officeDocument/2006/relationships/customXml" Target="../ink/ink1230.xml"/><Relationship Id="rId551" Type="http://schemas.openxmlformats.org/officeDocument/2006/relationships/image" Target="../media/image1290.png"/><Relationship Id="rId572" Type="http://schemas.openxmlformats.org/officeDocument/2006/relationships/customXml" Target="../ink/ink1323.xml"/><Relationship Id="rId593" Type="http://schemas.openxmlformats.org/officeDocument/2006/relationships/image" Target="../media/image1311.png"/><Relationship Id="rId607" Type="http://schemas.openxmlformats.org/officeDocument/2006/relationships/image" Target="../media/image1318.png"/><Relationship Id="rId628" Type="http://schemas.openxmlformats.org/officeDocument/2006/relationships/customXml" Target="../ink/ink1351.xml"/><Relationship Id="rId649" Type="http://schemas.openxmlformats.org/officeDocument/2006/relationships/image" Target="../media/image1339.png"/><Relationship Id="rId190" Type="http://schemas.openxmlformats.org/officeDocument/2006/relationships/customXml" Target="../ink/ink1132.xml"/><Relationship Id="rId204" Type="http://schemas.openxmlformats.org/officeDocument/2006/relationships/customXml" Target="../ink/ink1139.xml"/><Relationship Id="rId225" Type="http://schemas.openxmlformats.org/officeDocument/2006/relationships/image" Target="../media/image1131.png"/><Relationship Id="rId246" Type="http://schemas.openxmlformats.org/officeDocument/2006/relationships/customXml" Target="../ink/ink1160.xml"/><Relationship Id="rId267" Type="http://schemas.openxmlformats.org/officeDocument/2006/relationships/image" Target="../media/image1152.png"/><Relationship Id="rId288" Type="http://schemas.openxmlformats.org/officeDocument/2006/relationships/customXml" Target="../ink/ink1181.xml"/><Relationship Id="rId411" Type="http://schemas.openxmlformats.org/officeDocument/2006/relationships/image" Target="../media/image1222.png"/><Relationship Id="rId432" Type="http://schemas.openxmlformats.org/officeDocument/2006/relationships/customXml" Target="../ink/ink1253.xml"/><Relationship Id="rId453" Type="http://schemas.openxmlformats.org/officeDocument/2006/relationships/image" Target="../media/image1243.png"/><Relationship Id="rId474" Type="http://schemas.openxmlformats.org/officeDocument/2006/relationships/customXml" Target="../ink/ink1274.xml"/><Relationship Id="rId509" Type="http://schemas.openxmlformats.org/officeDocument/2006/relationships/image" Target="../media/image1270.png"/><Relationship Id="rId660" Type="http://schemas.openxmlformats.org/officeDocument/2006/relationships/customXml" Target="../ink/ink1367.xml"/><Relationship Id="rId106" Type="http://schemas.openxmlformats.org/officeDocument/2006/relationships/customXml" Target="../ink/ink1090.xml"/><Relationship Id="rId127" Type="http://schemas.openxmlformats.org/officeDocument/2006/relationships/image" Target="../media/image1082.png"/><Relationship Id="rId313" Type="http://schemas.openxmlformats.org/officeDocument/2006/relationships/image" Target="../media/image1174.png"/><Relationship Id="rId495" Type="http://schemas.openxmlformats.org/officeDocument/2006/relationships/image" Target="../media/image1263.png"/><Relationship Id="rId681" Type="http://schemas.openxmlformats.org/officeDocument/2006/relationships/image" Target="../media/image1355.png"/><Relationship Id="rId10" Type="http://schemas.openxmlformats.org/officeDocument/2006/relationships/customXml" Target="../ink/ink1042.xml"/><Relationship Id="rId31" Type="http://schemas.openxmlformats.org/officeDocument/2006/relationships/image" Target="../media/image1034.png"/><Relationship Id="rId52" Type="http://schemas.openxmlformats.org/officeDocument/2006/relationships/customXml" Target="../ink/ink1063.xml"/><Relationship Id="rId73" Type="http://schemas.openxmlformats.org/officeDocument/2006/relationships/image" Target="../media/image1055.png"/><Relationship Id="rId94" Type="http://schemas.openxmlformats.org/officeDocument/2006/relationships/customXml" Target="../ink/ink1084.xml"/><Relationship Id="rId148" Type="http://schemas.openxmlformats.org/officeDocument/2006/relationships/customXml" Target="../ink/ink1111.xml"/><Relationship Id="rId169" Type="http://schemas.openxmlformats.org/officeDocument/2006/relationships/image" Target="../media/image1103.png"/><Relationship Id="rId334" Type="http://schemas.openxmlformats.org/officeDocument/2006/relationships/customXml" Target="../ink/ink1204.xml"/><Relationship Id="rId355" Type="http://schemas.openxmlformats.org/officeDocument/2006/relationships/image" Target="../media/image1195.png"/><Relationship Id="rId376" Type="http://schemas.openxmlformats.org/officeDocument/2006/relationships/customXml" Target="../ink/ink1225.xml"/><Relationship Id="rId397" Type="http://schemas.openxmlformats.org/officeDocument/2006/relationships/image" Target="../media/image1215.png"/><Relationship Id="rId520" Type="http://schemas.openxmlformats.org/officeDocument/2006/relationships/customXml" Target="../ink/ink1297.xml"/><Relationship Id="rId541" Type="http://schemas.openxmlformats.org/officeDocument/2006/relationships/image" Target="../media/image1285.png"/><Relationship Id="rId562" Type="http://schemas.openxmlformats.org/officeDocument/2006/relationships/customXml" Target="../ink/ink1318.xml"/><Relationship Id="rId583" Type="http://schemas.openxmlformats.org/officeDocument/2006/relationships/image" Target="../media/image1306.png"/><Relationship Id="rId618" Type="http://schemas.openxmlformats.org/officeDocument/2006/relationships/customXml" Target="../ink/ink1346.xml"/><Relationship Id="rId639" Type="http://schemas.openxmlformats.org/officeDocument/2006/relationships/image" Target="../media/image1334.png"/><Relationship Id="rId4" Type="http://schemas.openxmlformats.org/officeDocument/2006/relationships/customXml" Target="../ink/ink1039.xml"/><Relationship Id="rId180" Type="http://schemas.openxmlformats.org/officeDocument/2006/relationships/customXml" Target="../ink/ink1127.xml"/><Relationship Id="rId215" Type="http://schemas.openxmlformats.org/officeDocument/2006/relationships/image" Target="../media/image1126.png"/><Relationship Id="rId236" Type="http://schemas.openxmlformats.org/officeDocument/2006/relationships/customXml" Target="../ink/ink1155.xml"/><Relationship Id="rId257" Type="http://schemas.openxmlformats.org/officeDocument/2006/relationships/image" Target="../media/image1147.png"/><Relationship Id="rId278" Type="http://schemas.openxmlformats.org/officeDocument/2006/relationships/customXml" Target="../ink/ink1176.xml"/><Relationship Id="rId401" Type="http://schemas.openxmlformats.org/officeDocument/2006/relationships/image" Target="../media/image1217.png"/><Relationship Id="rId422" Type="http://schemas.openxmlformats.org/officeDocument/2006/relationships/customXml" Target="../ink/ink1248.xml"/><Relationship Id="rId443" Type="http://schemas.openxmlformats.org/officeDocument/2006/relationships/image" Target="../media/image1238.png"/><Relationship Id="rId464" Type="http://schemas.openxmlformats.org/officeDocument/2006/relationships/customXml" Target="../ink/ink1269.xml"/><Relationship Id="rId650" Type="http://schemas.openxmlformats.org/officeDocument/2006/relationships/customXml" Target="../ink/ink1362.xml"/><Relationship Id="rId303" Type="http://schemas.openxmlformats.org/officeDocument/2006/relationships/image" Target="../media/image1169.png"/><Relationship Id="rId485" Type="http://schemas.openxmlformats.org/officeDocument/2006/relationships/image" Target="../media/image1259.png"/><Relationship Id="rId42" Type="http://schemas.openxmlformats.org/officeDocument/2006/relationships/customXml" Target="../ink/ink1058.xml"/><Relationship Id="rId84" Type="http://schemas.openxmlformats.org/officeDocument/2006/relationships/customXml" Target="../ink/ink1079.xml"/><Relationship Id="rId138" Type="http://schemas.openxmlformats.org/officeDocument/2006/relationships/customXml" Target="../ink/ink1106.xml"/><Relationship Id="rId345" Type="http://schemas.openxmlformats.org/officeDocument/2006/relationships/image" Target="../media/image1190.png"/><Relationship Id="rId387" Type="http://schemas.openxmlformats.org/officeDocument/2006/relationships/image" Target="../media/image1210.png"/><Relationship Id="rId510" Type="http://schemas.openxmlformats.org/officeDocument/2006/relationships/customXml" Target="../ink/ink1292.xml"/><Relationship Id="rId552" Type="http://schemas.openxmlformats.org/officeDocument/2006/relationships/customXml" Target="../ink/ink1313.xml"/><Relationship Id="rId594" Type="http://schemas.openxmlformats.org/officeDocument/2006/relationships/customXml" Target="../ink/ink1334.xml"/><Relationship Id="rId608" Type="http://schemas.openxmlformats.org/officeDocument/2006/relationships/customXml" Target="../ink/ink1341.xml"/><Relationship Id="rId191" Type="http://schemas.openxmlformats.org/officeDocument/2006/relationships/image" Target="../media/image1114.png"/><Relationship Id="rId205" Type="http://schemas.openxmlformats.org/officeDocument/2006/relationships/image" Target="../media/image1121.png"/><Relationship Id="rId247" Type="http://schemas.openxmlformats.org/officeDocument/2006/relationships/image" Target="../media/image1142.png"/><Relationship Id="rId412" Type="http://schemas.openxmlformats.org/officeDocument/2006/relationships/customXml" Target="../ink/ink1243.xml"/><Relationship Id="rId107" Type="http://schemas.openxmlformats.org/officeDocument/2006/relationships/image" Target="../media/image1072.png"/><Relationship Id="rId289" Type="http://schemas.openxmlformats.org/officeDocument/2006/relationships/image" Target="../media/image21.png"/><Relationship Id="rId454" Type="http://schemas.openxmlformats.org/officeDocument/2006/relationships/customXml" Target="../ink/ink1264.xml"/><Relationship Id="rId496" Type="http://schemas.openxmlformats.org/officeDocument/2006/relationships/customXml" Target="../ink/ink1285.xml"/><Relationship Id="rId661" Type="http://schemas.openxmlformats.org/officeDocument/2006/relationships/image" Target="../media/image1345.png"/><Relationship Id="rId11" Type="http://schemas.openxmlformats.org/officeDocument/2006/relationships/image" Target="../media/image1024.png"/><Relationship Id="rId53" Type="http://schemas.openxmlformats.org/officeDocument/2006/relationships/image" Target="../media/image1045.png"/><Relationship Id="rId149" Type="http://schemas.openxmlformats.org/officeDocument/2006/relationships/image" Target="../media/image1093.png"/><Relationship Id="rId314" Type="http://schemas.openxmlformats.org/officeDocument/2006/relationships/customXml" Target="../ink/ink1194.xml"/><Relationship Id="rId356" Type="http://schemas.openxmlformats.org/officeDocument/2006/relationships/customXml" Target="../ink/ink1215.xml"/><Relationship Id="rId398" Type="http://schemas.openxmlformats.org/officeDocument/2006/relationships/customXml" Target="../ink/ink1236.xml"/><Relationship Id="rId521" Type="http://schemas.openxmlformats.org/officeDocument/2006/relationships/image" Target="../media/image777.png"/><Relationship Id="rId563" Type="http://schemas.openxmlformats.org/officeDocument/2006/relationships/image" Target="../media/image1296.png"/><Relationship Id="rId619" Type="http://schemas.openxmlformats.org/officeDocument/2006/relationships/image" Target="../media/image1324.png"/><Relationship Id="rId95" Type="http://schemas.openxmlformats.org/officeDocument/2006/relationships/image" Target="../media/image1066.png"/><Relationship Id="rId160" Type="http://schemas.openxmlformats.org/officeDocument/2006/relationships/customXml" Target="../ink/ink1117.xml"/><Relationship Id="rId216" Type="http://schemas.openxmlformats.org/officeDocument/2006/relationships/customXml" Target="../ink/ink1145.xml"/><Relationship Id="rId423" Type="http://schemas.openxmlformats.org/officeDocument/2006/relationships/image" Target="../media/image1228.png"/><Relationship Id="rId258" Type="http://schemas.openxmlformats.org/officeDocument/2006/relationships/customXml" Target="../ink/ink1166.xml"/><Relationship Id="rId465" Type="http://schemas.openxmlformats.org/officeDocument/2006/relationships/image" Target="../media/image1249.png"/><Relationship Id="rId630" Type="http://schemas.openxmlformats.org/officeDocument/2006/relationships/customXml" Target="../ink/ink1352.xml"/><Relationship Id="rId672" Type="http://schemas.openxmlformats.org/officeDocument/2006/relationships/customXml" Target="../ink/ink1373.xml"/><Relationship Id="rId22" Type="http://schemas.openxmlformats.org/officeDocument/2006/relationships/customXml" Target="../ink/ink1048.xml"/><Relationship Id="rId64" Type="http://schemas.openxmlformats.org/officeDocument/2006/relationships/customXml" Target="../ink/ink1069.xml"/><Relationship Id="rId118" Type="http://schemas.openxmlformats.org/officeDocument/2006/relationships/customXml" Target="../ink/ink1096.xml"/><Relationship Id="rId325" Type="http://schemas.openxmlformats.org/officeDocument/2006/relationships/image" Target="../media/image1180.png"/><Relationship Id="rId367" Type="http://schemas.openxmlformats.org/officeDocument/2006/relationships/image" Target="../media/image1201.png"/><Relationship Id="rId532" Type="http://schemas.openxmlformats.org/officeDocument/2006/relationships/customXml" Target="../ink/ink1303.xml"/><Relationship Id="rId574" Type="http://schemas.openxmlformats.org/officeDocument/2006/relationships/customXml" Target="../ink/ink1324.xml"/><Relationship Id="rId171" Type="http://schemas.openxmlformats.org/officeDocument/2006/relationships/image" Target="../media/image1104.png"/><Relationship Id="rId227" Type="http://schemas.openxmlformats.org/officeDocument/2006/relationships/image" Target="../media/image1132.png"/><Relationship Id="rId269" Type="http://schemas.openxmlformats.org/officeDocument/2006/relationships/image" Target="../media/image1153.png"/><Relationship Id="rId434" Type="http://schemas.openxmlformats.org/officeDocument/2006/relationships/customXml" Target="../ink/ink1254.xml"/><Relationship Id="rId476" Type="http://schemas.openxmlformats.org/officeDocument/2006/relationships/customXml" Target="../ink/ink1275.xml"/><Relationship Id="rId641" Type="http://schemas.openxmlformats.org/officeDocument/2006/relationships/image" Target="../media/image1335.png"/><Relationship Id="rId683" Type="http://schemas.openxmlformats.org/officeDocument/2006/relationships/image" Target="../media/image1356.png"/><Relationship Id="rId33" Type="http://schemas.openxmlformats.org/officeDocument/2006/relationships/image" Target="../media/image1035.png"/><Relationship Id="rId129" Type="http://schemas.openxmlformats.org/officeDocument/2006/relationships/image" Target="../media/image1083.png"/><Relationship Id="rId280" Type="http://schemas.openxmlformats.org/officeDocument/2006/relationships/customXml" Target="../ink/ink1177.xml"/><Relationship Id="rId336" Type="http://schemas.openxmlformats.org/officeDocument/2006/relationships/customXml" Target="../ink/ink1205.xml"/><Relationship Id="rId501" Type="http://schemas.openxmlformats.org/officeDocument/2006/relationships/image" Target="../media/image1266.png"/><Relationship Id="rId543" Type="http://schemas.openxmlformats.org/officeDocument/2006/relationships/image" Target="../media/image1286.png"/><Relationship Id="rId75" Type="http://schemas.openxmlformats.org/officeDocument/2006/relationships/image" Target="../media/image1056.png"/><Relationship Id="rId140" Type="http://schemas.openxmlformats.org/officeDocument/2006/relationships/customXml" Target="../ink/ink1107.xml"/><Relationship Id="rId182" Type="http://schemas.openxmlformats.org/officeDocument/2006/relationships/customXml" Target="../ink/ink1128.xml"/><Relationship Id="rId378" Type="http://schemas.openxmlformats.org/officeDocument/2006/relationships/customXml" Target="../ink/ink1226.xml"/><Relationship Id="rId403" Type="http://schemas.openxmlformats.org/officeDocument/2006/relationships/image" Target="../media/image1218.png"/><Relationship Id="rId585" Type="http://schemas.openxmlformats.org/officeDocument/2006/relationships/image" Target="../media/image1307.png"/><Relationship Id="rId6" Type="http://schemas.openxmlformats.org/officeDocument/2006/relationships/customXml" Target="../ink/ink1040.xml"/><Relationship Id="rId238" Type="http://schemas.openxmlformats.org/officeDocument/2006/relationships/customXml" Target="../ink/ink1156.xml"/><Relationship Id="rId445" Type="http://schemas.openxmlformats.org/officeDocument/2006/relationships/image" Target="../media/image1239.png"/><Relationship Id="rId487" Type="http://schemas.openxmlformats.org/officeDocument/2006/relationships/image" Target="../media/image1260.png"/><Relationship Id="rId610" Type="http://schemas.openxmlformats.org/officeDocument/2006/relationships/customXml" Target="../ink/ink1342.xml"/><Relationship Id="rId652" Type="http://schemas.openxmlformats.org/officeDocument/2006/relationships/customXml" Target="../ink/ink1363.xml"/><Relationship Id="rId291" Type="http://schemas.openxmlformats.org/officeDocument/2006/relationships/image" Target="../media/image1163.png"/><Relationship Id="rId305" Type="http://schemas.openxmlformats.org/officeDocument/2006/relationships/image" Target="../media/image1170.png"/><Relationship Id="rId347" Type="http://schemas.openxmlformats.org/officeDocument/2006/relationships/image" Target="../media/image1191.png"/><Relationship Id="rId512" Type="http://schemas.openxmlformats.org/officeDocument/2006/relationships/customXml" Target="../ink/ink1293.xml"/><Relationship Id="rId44" Type="http://schemas.openxmlformats.org/officeDocument/2006/relationships/customXml" Target="../ink/ink1059.xml"/><Relationship Id="rId86" Type="http://schemas.openxmlformats.org/officeDocument/2006/relationships/customXml" Target="../ink/ink1080.xml"/><Relationship Id="rId151" Type="http://schemas.openxmlformats.org/officeDocument/2006/relationships/image" Target="../media/image1094.png"/><Relationship Id="rId389" Type="http://schemas.openxmlformats.org/officeDocument/2006/relationships/image" Target="../media/image1211.png"/><Relationship Id="rId554" Type="http://schemas.openxmlformats.org/officeDocument/2006/relationships/customXml" Target="../ink/ink1314.xml"/><Relationship Id="rId596" Type="http://schemas.openxmlformats.org/officeDocument/2006/relationships/customXml" Target="../ink/ink1335.xml"/><Relationship Id="rId193" Type="http://schemas.openxmlformats.org/officeDocument/2006/relationships/image" Target="../media/image1115.png"/><Relationship Id="rId207" Type="http://schemas.openxmlformats.org/officeDocument/2006/relationships/image" Target="../media/image1122.png"/><Relationship Id="rId249" Type="http://schemas.openxmlformats.org/officeDocument/2006/relationships/image" Target="../media/image1143.png"/><Relationship Id="rId414" Type="http://schemas.openxmlformats.org/officeDocument/2006/relationships/customXml" Target="../ink/ink1244.xml"/><Relationship Id="rId456" Type="http://schemas.openxmlformats.org/officeDocument/2006/relationships/customXml" Target="../ink/ink1265.xml"/><Relationship Id="rId498" Type="http://schemas.openxmlformats.org/officeDocument/2006/relationships/customXml" Target="../ink/ink1286.xml"/><Relationship Id="rId621" Type="http://schemas.openxmlformats.org/officeDocument/2006/relationships/image" Target="../media/image1325.png"/><Relationship Id="rId663" Type="http://schemas.openxmlformats.org/officeDocument/2006/relationships/image" Target="../media/image1346.png"/><Relationship Id="rId13" Type="http://schemas.openxmlformats.org/officeDocument/2006/relationships/image" Target="../media/image1025.png"/><Relationship Id="rId109" Type="http://schemas.openxmlformats.org/officeDocument/2006/relationships/image" Target="../media/image1073.png"/><Relationship Id="rId260" Type="http://schemas.openxmlformats.org/officeDocument/2006/relationships/customXml" Target="../ink/ink1167.xml"/><Relationship Id="rId316" Type="http://schemas.openxmlformats.org/officeDocument/2006/relationships/customXml" Target="../ink/ink1195.xml"/><Relationship Id="rId523" Type="http://schemas.openxmlformats.org/officeDocument/2006/relationships/image" Target="../media/image1276.png"/><Relationship Id="rId55" Type="http://schemas.openxmlformats.org/officeDocument/2006/relationships/image" Target="../media/image1046.png"/><Relationship Id="rId97" Type="http://schemas.openxmlformats.org/officeDocument/2006/relationships/image" Target="../media/image1067.png"/><Relationship Id="rId120" Type="http://schemas.openxmlformats.org/officeDocument/2006/relationships/customXml" Target="../ink/ink1097.xml"/><Relationship Id="rId358" Type="http://schemas.openxmlformats.org/officeDocument/2006/relationships/customXml" Target="../ink/ink1216.xml"/><Relationship Id="rId565" Type="http://schemas.openxmlformats.org/officeDocument/2006/relationships/image" Target="../media/image1297.png"/><Relationship Id="rId162" Type="http://schemas.openxmlformats.org/officeDocument/2006/relationships/customXml" Target="../ink/ink1118.xml"/><Relationship Id="rId218" Type="http://schemas.openxmlformats.org/officeDocument/2006/relationships/customXml" Target="../ink/ink1146.xml"/><Relationship Id="rId425" Type="http://schemas.openxmlformats.org/officeDocument/2006/relationships/image" Target="../media/image1229.png"/><Relationship Id="rId467" Type="http://schemas.openxmlformats.org/officeDocument/2006/relationships/image" Target="../media/image1250.png"/><Relationship Id="rId632" Type="http://schemas.openxmlformats.org/officeDocument/2006/relationships/customXml" Target="../ink/ink1353.xml"/><Relationship Id="rId271" Type="http://schemas.openxmlformats.org/officeDocument/2006/relationships/image" Target="../media/image1154.png"/><Relationship Id="rId674" Type="http://schemas.openxmlformats.org/officeDocument/2006/relationships/customXml" Target="../ink/ink1374.xml"/><Relationship Id="rId24" Type="http://schemas.openxmlformats.org/officeDocument/2006/relationships/customXml" Target="../ink/ink1049.xml"/><Relationship Id="rId66" Type="http://schemas.openxmlformats.org/officeDocument/2006/relationships/customXml" Target="../ink/ink1070.xml"/><Relationship Id="rId131" Type="http://schemas.openxmlformats.org/officeDocument/2006/relationships/image" Target="../media/image1084.png"/><Relationship Id="rId327" Type="http://schemas.openxmlformats.org/officeDocument/2006/relationships/image" Target="../media/image1181.png"/><Relationship Id="rId369" Type="http://schemas.openxmlformats.org/officeDocument/2006/relationships/image" Target="../media/image1202.png"/><Relationship Id="rId534" Type="http://schemas.openxmlformats.org/officeDocument/2006/relationships/customXml" Target="../ink/ink1304.xml"/><Relationship Id="rId576" Type="http://schemas.openxmlformats.org/officeDocument/2006/relationships/customXml" Target="../ink/ink1325.xml"/><Relationship Id="rId173" Type="http://schemas.openxmlformats.org/officeDocument/2006/relationships/image" Target="../media/image1105.png"/><Relationship Id="rId229" Type="http://schemas.openxmlformats.org/officeDocument/2006/relationships/image" Target="../media/image1133.png"/><Relationship Id="rId380" Type="http://schemas.openxmlformats.org/officeDocument/2006/relationships/customXml" Target="../ink/ink1227.xml"/><Relationship Id="rId436" Type="http://schemas.openxmlformats.org/officeDocument/2006/relationships/customXml" Target="../ink/ink1255.xml"/><Relationship Id="rId601" Type="http://schemas.openxmlformats.org/officeDocument/2006/relationships/image" Target="../media/image1315.png"/><Relationship Id="rId643" Type="http://schemas.openxmlformats.org/officeDocument/2006/relationships/image" Target="../media/image1336.png"/><Relationship Id="rId240" Type="http://schemas.openxmlformats.org/officeDocument/2006/relationships/customXml" Target="../ink/ink1157.xml"/><Relationship Id="rId478" Type="http://schemas.openxmlformats.org/officeDocument/2006/relationships/customXml" Target="../ink/ink1276.xml"/><Relationship Id="rId35" Type="http://schemas.openxmlformats.org/officeDocument/2006/relationships/image" Target="../media/image1036.png"/><Relationship Id="rId77" Type="http://schemas.openxmlformats.org/officeDocument/2006/relationships/image" Target="../media/image1057.png"/><Relationship Id="rId100" Type="http://schemas.openxmlformats.org/officeDocument/2006/relationships/customXml" Target="../ink/ink1087.xml"/><Relationship Id="rId282" Type="http://schemas.openxmlformats.org/officeDocument/2006/relationships/customXml" Target="../ink/ink1178.xml"/><Relationship Id="rId338" Type="http://schemas.openxmlformats.org/officeDocument/2006/relationships/customXml" Target="../ink/ink1206.xml"/><Relationship Id="rId503" Type="http://schemas.openxmlformats.org/officeDocument/2006/relationships/image" Target="../media/image1267.png"/><Relationship Id="rId545" Type="http://schemas.openxmlformats.org/officeDocument/2006/relationships/image" Target="../media/image1287.png"/><Relationship Id="rId587" Type="http://schemas.openxmlformats.org/officeDocument/2006/relationships/image" Target="../media/image1308.png"/><Relationship Id="rId8" Type="http://schemas.openxmlformats.org/officeDocument/2006/relationships/customXml" Target="../ink/ink1041.xml"/><Relationship Id="rId142" Type="http://schemas.openxmlformats.org/officeDocument/2006/relationships/customXml" Target="../ink/ink1108.xml"/><Relationship Id="rId184" Type="http://schemas.openxmlformats.org/officeDocument/2006/relationships/customXml" Target="../ink/ink1129.xml"/><Relationship Id="rId391" Type="http://schemas.openxmlformats.org/officeDocument/2006/relationships/image" Target="../media/image1212.png"/><Relationship Id="rId405" Type="http://schemas.openxmlformats.org/officeDocument/2006/relationships/image" Target="../media/image1219.png"/><Relationship Id="rId447" Type="http://schemas.openxmlformats.org/officeDocument/2006/relationships/image" Target="../media/image1240.png"/><Relationship Id="rId612" Type="http://schemas.openxmlformats.org/officeDocument/2006/relationships/customXml" Target="../ink/ink1343.xml"/><Relationship Id="rId251" Type="http://schemas.openxmlformats.org/officeDocument/2006/relationships/image" Target="../media/image1144.png"/><Relationship Id="rId489" Type="http://schemas.openxmlformats.org/officeDocument/2006/relationships/image" Target="../media/image1261.png"/><Relationship Id="rId654" Type="http://schemas.openxmlformats.org/officeDocument/2006/relationships/customXml" Target="../ink/ink1364.xml"/><Relationship Id="rId46" Type="http://schemas.openxmlformats.org/officeDocument/2006/relationships/customXml" Target="../ink/ink1060.xml"/><Relationship Id="rId293" Type="http://schemas.openxmlformats.org/officeDocument/2006/relationships/image" Target="../media/image1164.png"/><Relationship Id="rId307" Type="http://schemas.openxmlformats.org/officeDocument/2006/relationships/image" Target="../media/image1171.png"/><Relationship Id="rId349" Type="http://schemas.openxmlformats.org/officeDocument/2006/relationships/image" Target="../media/image1192.png"/><Relationship Id="rId514" Type="http://schemas.openxmlformats.org/officeDocument/2006/relationships/customXml" Target="../ink/ink1294.xml"/><Relationship Id="rId556" Type="http://schemas.openxmlformats.org/officeDocument/2006/relationships/customXml" Target="../ink/ink1315.xml"/><Relationship Id="rId88" Type="http://schemas.openxmlformats.org/officeDocument/2006/relationships/customXml" Target="../ink/ink1081.xml"/><Relationship Id="rId111" Type="http://schemas.openxmlformats.org/officeDocument/2006/relationships/image" Target="../media/image1074.png"/><Relationship Id="rId153" Type="http://schemas.openxmlformats.org/officeDocument/2006/relationships/image" Target="../media/image1095.png"/><Relationship Id="rId195" Type="http://schemas.openxmlformats.org/officeDocument/2006/relationships/image" Target="../media/image1116.png"/><Relationship Id="rId209" Type="http://schemas.openxmlformats.org/officeDocument/2006/relationships/image" Target="../media/image1123.png"/><Relationship Id="rId360" Type="http://schemas.openxmlformats.org/officeDocument/2006/relationships/customXml" Target="../ink/ink1217.xml"/><Relationship Id="rId416" Type="http://schemas.openxmlformats.org/officeDocument/2006/relationships/customXml" Target="../ink/ink1245.xml"/><Relationship Id="rId598" Type="http://schemas.openxmlformats.org/officeDocument/2006/relationships/customXml" Target="../ink/ink1336.xml"/><Relationship Id="rId220" Type="http://schemas.openxmlformats.org/officeDocument/2006/relationships/customXml" Target="../ink/ink1147.xml"/><Relationship Id="rId458" Type="http://schemas.openxmlformats.org/officeDocument/2006/relationships/customXml" Target="../ink/ink1266.xml"/><Relationship Id="rId623" Type="http://schemas.openxmlformats.org/officeDocument/2006/relationships/image" Target="../media/image1326.png"/><Relationship Id="rId665" Type="http://schemas.openxmlformats.org/officeDocument/2006/relationships/image" Target="../media/image1347.png"/><Relationship Id="rId15" Type="http://schemas.openxmlformats.org/officeDocument/2006/relationships/image" Target="../media/image1026.png"/><Relationship Id="rId57" Type="http://schemas.openxmlformats.org/officeDocument/2006/relationships/image" Target="../media/image1047.png"/><Relationship Id="rId262" Type="http://schemas.openxmlformats.org/officeDocument/2006/relationships/customXml" Target="../ink/ink1168.xml"/><Relationship Id="rId318" Type="http://schemas.openxmlformats.org/officeDocument/2006/relationships/customXml" Target="../ink/ink1196.xml"/><Relationship Id="rId525" Type="http://schemas.openxmlformats.org/officeDocument/2006/relationships/image" Target="../media/image1277.png"/><Relationship Id="rId567" Type="http://schemas.openxmlformats.org/officeDocument/2006/relationships/image" Target="../media/image1298.png"/><Relationship Id="rId99" Type="http://schemas.openxmlformats.org/officeDocument/2006/relationships/image" Target="../media/image1068.png"/><Relationship Id="rId122" Type="http://schemas.openxmlformats.org/officeDocument/2006/relationships/customXml" Target="../ink/ink1098.xml"/><Relationship Id="rId164" Type="http://schemas.openxmlformats.org/officeDocument/2006/relationships/customXml" Target="../ink/ink1119.xml"/><Relationship Id="rId371" Type="http://schemas.openxmlformats.org/officeDocument/2006/relationships/image" Target="../media/image336.png"/><Relationship Id="rId427" Type="http://schemas.openxmlformats.org/officeDocument/2006/relationships/image" Target="../media/image1230.png"/><Relationship Id="rId469" Type="http://schemas.openxmlformats.org/officeDocument/2006/relationships/image" Target="../media/image1251.png"/><Relationship Id="rId634" Type="http://schemas.openxmlformats.org/officeDocument/2006/relationships/customXml" Target="../ink/ink1354.xml"/><Relationship Id="rId676" Type="http://schemas.openxmlformats.org/officeDocument/2006/relationships/customXml" Target="../ink/ink1375.xml"/><Relationship Id="rId26" Type="http://schemas.openxmlformats.org/officeDocument/2006/relationships/customXml" Target="../ink/ink1050.xml"/><Relationship Id="rId231" Type="http://schemas.openxmlformats.org/officeDocument/2006/relationships/image" Target="../media/image1134.png"/><Relationship Id="rId273" Type="http://schemas.openxmlformats.org/officeDocument/2006/relationships/image" Target="../media/image1155.png"/><Relationship Id="rId329" Type="http://schemas.openxmlformats.org/officeDocument/2006/relationships/image" Target="../media/image1182.png"/><Relationship Id="rId480" Type="http://schemas.openxmlformats.org/officeDocument/2006/relationships/customXml" Target="../ink/ink1277.xml"/><Relationship Id="rId536" Type="http://schemas.openxmlformats.org/officeDocument/2006/relationships/customXml" Target="../ink/ink1305.xml"/><Relationship Id="rId68" Type="http://schemas.openxmlformats.org/officeDocument/2006/relationships/customXml" Target="../ink/ink1071.xml"/><Relationship Id="rId133" Type="http://schemas.openxmlformats.org/officeDocument/2006/relationships/image" Target="../media/image1085.png"/><Relationship Id="rId175" Type="http://schemas.openxmlformats.org/officeDocument/2006/relationships/image" Target="../media/image1106.png"/><Relationship Id="rId340" Type="http://schemas.openxmlformats.org/officeDocument/2006/relationships/customXml" Target="../ink/ink1207.xml"/><Relationship Id="rId578" Type="http://schemas.openxmlformats.org/officeDocument/2006/relationships/customXml" Target="../ink/ink1326.xml"/><Relationship Id="rId200" Type="http://schemas.openxmlformats.org/officeDocument/2006/relationships/customXml" Target="../ink/ink1137.xml"/><Relationship Id="rId382" Type="http://schemas.openxmlformats.org/officeDocument/2006/relationships/customXml" Target="../ink/ink1228.xml"/><Relationship Id="rId438" Type="http://schemas.openxmlformats.org/officeDocument/2006/relationships/customXml" Target="../ink/ink1256.xml"/><Relationship Id="rId603" Type="http://schemas.openxmlformats.org/officeDocument/2006/relationships/image" Target="../media/image1316.png"/><Relationship Id="rId645" Type="http://schemas.openxmlformats.org/officeDocument/2006/relationships/image" Target="../media/image1337.png"/><Relationship Id="rId242" Type="http://schemas.openxmlformats.org/officeDocument/2006/relationships/customXml" Target="../ink/ink1158.xml"/><Relationship Id="rId284" Type="http://schemas.openxmlformats.org/officeDocument/2006/relationships/customXml" Target="../ink/ink1179.xml"/><Relationship Id="rId491" Type="http://schemas.openxmlformats.org/officeDocument/2006/relationships/image" Target="../media/image195.png"/><Relationship Id="rId505" Type="http://schemas.openxmlformats.org/officeDocument/2006/relationships/image" Target="../media/image1268.png"/><Relationship Id="rId37" Type="http://schemas.openxmlformats.org/officeDocument/2006/relationships/image" Target="../media/image1037.png"/><Relationship Id="rId79" Type="http://schemas.openxmlformats.org/officeDocument/2006/relationships/image" Target="../media/image1058.png"/><Relationship Id="rId102" Type="http://schemas.openxmlformats.org/officeDocument/2006/relationships/customXml" Target="../ink/ink1088.xml"/><Relationship Id="rId144" Type="http://schemas.openxmlformats.org/officeDocument/2006/relationships/customXml" Target="../ink/ink1109.xml"/><Relationship Id="rId547" Type="http://schemas.openxmlformats.org/officeDocument/2006/relationships/image" Target="../media/image1288.png"/><Relationship Id="rId589" Type="http://schemas.openxmlformats.org/officeDocument/2006/relationships/image" Target="../media/image1309.png"/><Relationship Id="rId90" Type="http://schemas.openxmlformats.org/officeDocument/2006/relationships/customXml" Target="../ink/ink1082.xml"/><Relationship Id="rId186" Type="http://schemas.openxmlformats.org/officeDocument/2006/relationships/customXml" Target="../ink/ink1130.xml"/><Relationship Id="rId351" Type="http://schemas.openxmlformats.org/officeDocument/2006/relationships/image" Target="../media/image1193.png"/><Relationship Id="rId393" Type="http://schemas.openxmlformats.org/officeDocument/2006/relationships/image" Target="../media/image1213.png"/><Relationship Id="rId407" Type="http://schemas.openxmlformats.org/officeDocument/2006/relationships/image" Target="../media/image1220.png"/><Relationship Id="rId449" Type="http://schemas.openxmlformats.org/officeDocument/2006/relationships/image" Target="../media/image1241.png"/><Relationship Id="rId614" Type="http://schemas.openxmlformats.org/officeDocument/2006/relationships/customXml" Target="../ink/ink1344.xml"/><Relationship Id="rId656" Type="http://schemas.openxmlformats.org/officeDocument/2006/relationships/customXml" Target="../ink/ink1365.xml"/><Relationship Id="rId211" Type="http://schemas.openxmlformats.org/officeDocument/2006/relationships/image" Target="../media/image1124.png"/><Relationship Id="rId253" Type="http://schemas.openxmlformats.org/officeDocument/2006/relationships/image" Target="../media/image1145.png"/><Relationship Id="rId295" Type="http://schemas.openxmlformats.org/officeDocument/2006/relationships/image" Target="../media/image1165.png"/><Relationship Id="rId309" Type="http://schemas.openxmlformats.org/officeDocument/2006/relationships/image" Target="../media/image1172.png"/><Relationship Id="rId460" Type="http://schemas.openxmlformats.org/officeDocument/2006/relationships/customXml" Target="../ink/ink1267.xml"/><Relationship Id="rId516" Type="http://schemas.openxmlformats.org/officeDocument/2006/relationships/customXml" Target="../ink/ink1295.xml"/><Relationship Id="rId48" Type="http://schemas.openxmlformats.org/officeDocument/2006/relationships/customXml" Target="../ink/ink1061.xml"/><Relationship Id="rId113" Type="http://schemas.openxmlformats.org/officeDocument/2006/relationships/image" Target="../media/image1075.png"/><Relationship Id="rId320" Type="http://schemas.openxmlformats.org/officeDocument/2006/relationships/customXml" Target="../ink/ink1197.xml"/><Relationship Id="rId558" Type="http://schemas.openxmlformats.org/officeDocument/2006/relationships/customXml" Target="../ink/ink1316.xml"/><Relationship Id="rId155" Type="http://schemas.openxmlformats.org/officeDocument/2006/relationships/image" Target="../media/image1096.png"/><Relationship Id="rId197" Type="http://schemas.openxmlformats.org/officeDocument/2006/relationships/image" Target="../media/image1117.png"/><Relationship Id="rId362" Type="http://schemas.openxmlformats.org/officeDocument/2006/relationships/customXml" Target="../ink/ink1218.xml"/><Relationship Id="rId418" Type="http://schemas.openxmlformats.org/officeDocument/2006/relationships/customXml" Target="../ink/ink1246.xml"/><Relationship Id="rId625" Type="http://schemas.openxmlformats.org/officeDocument/2006/relationships/image" Target="../media/image1327.png"/><Relationship Id="rId222" Type="http://schemas.openxmlformats.org/officeDocument/2006/relationships/customXml" Target="../ink/ink1148.xml"/><Relationship Id="rId264" Type="http://schemas.openxmlformats.org/officeDocument/2006/relationships/customXml" Target="../ink/ink1169.xml"/><Relationship Id="rId471" Type="http://schemas.openxmlformats.org/officeDocument/2006/relationships/image" Target="../media/image1252.png"/><Relationship Id="rId667" Type="http://schemas.openxmlformats.org/officeDocument/2006/relationships/image" Target="../media/image1348.png"/><Relationship Id="rId17" Type="http://schemas.openxmlformats.org/officeDocument/2006/relationships/image" Target="../media/image1027.png"/><Relationship Id="rId59" Type="http://schemas.openxmlformats.org/officeDocument/2006/relationships/image" Target="../media/image1048.png"/><Relationship Id="rId124" Type="http://schemas.openxmlformats.org/officeDocument/2006/relationships/customXml" Target="../ink/ink1099.xml"/><Relationship Id="rId527" Type="http://schemas.openxmlformats.org/officeDocument/2006/relationships/image" Target="../media/image1278.png"/><Relationship Id="rId569" Type="http://schemas.openxmlformats.org/officeDocument/2006/relationships/image" Target="../media/image1299.png"/><Relationship Id="rId70" Type="http://schemas.openxmlformats.org/officeDocument/2006/relationships/customXml" Target="../ink/ink1072.xml"/><Relationship Id="rId166" Type="http://schemas.openxmlformats.org/officeDocument/2006/relationships/customXml" Target="../ink/ink1120.xml"/><Relationship Id="rId331" Type="http://schemas.openxmlformats.org/officeDocument/2006/relationships/image" Target="../media/image1183.png"/><Relationship Id="rId373" Type="http://schemas.openxmlformats.org/officeDocument/2006/relationships/image" Target="../media/image1203.png"/><Relationship Id="rId429" Type="http://schemas.openxmlformats.org/officeDocument/2006/relationships/image" Target="../media/image1231.png"/><Relationship Id="rId580" Type="http://schemas.openxmlformats.org/officeDocument/2006/relationships/customXml" Target="../ink/ink1327.xml"/><Relationship Id="rId636" Type="http://schemas.openxmlformats.org/officeDocument/2006/relationships/customXml" Target="../ink/ink1355.xml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1135.png"/><Relationship Id="rId440" Type="http://schemas.openxmlformats.org/officeDocument/2006/relationships/customXml" Target="../ink/ink1257.xml"/><Relationship Id="rId678" Type="http://schemas.openxmlformats.org/officeDocument/2006/relationships/customXml" Target="../ink/ink1376.xml"/><Relationship Id="rId28" Type="http://schemas.openxmlformats.org/officeDocument/2006/relationships/customXml" Target="../ink/ink1051.xml"/><Relationship Id="rId275" Type="http://schemas.openxmlformats.org/officeDocument/2006/relationships/image" Target="../media/image1156.png"/><Relationship Id="rId300" Type="http://schemas.openxmlformats.org/officeDocument/2006/relationships/customXml" Target="../ink/ink1187.xml"/><Relationship Id="rId482" Type="http://schemas.openxmlformats.org/officeDocument/2006/relationships/customXml" Target="../ink/ink1278.xml"/><Relationship Id="rId538" Type="http://schemas.openxmlformats.org/officeDocument/2006/relationships/customXml" Target="../ink/ink1306.xml"/><Relationship Id="rId81" Type="http://schemas.openxmlformats.org/officeDocument/2006/relationships/image" Target="../media/image1059.png"/><Relationship Id="rId135" Type="http://schemas.openxmlformats.org/officeDocument/2006/relationships/image" Target="../media/image1086.png"/><Relationship Id="rId177" Type="http://schemas.openxmlformats.org/officeDocument/2006/relationships/image" Target="../media/image1107.png"/><Relationship Id="rId342" Type="http://schemas.openxmlformats.org/officeDocument/2006/relationships/customXml" Target="../ink/ink1208.xml"/><Relationship Id="rId384" Type="http://schemas.openxmlformats.org/officeDocument/2006/relationships/customXml" Target="../ink/ink1229.xml"/><Relationship Id="rId591" Type="http://schemas.openxmlformats.org/officeDocument/2006/relationships/image" Target="../media/image1310.png"/><Relationship Id="rId605" Type="http://schemas.openxmlformats.org/officeDocument/2006/relationships/image" Target="../media/image1317.png"/><Relationship Id="rId202" Type="http://schemas.openxmlformats.org/officeDocument/2006/relationships/customXml" Target="../ink/ink1138.xml"/><Relationship Id="rId244" Type="http://schemas.openxmlformats.org/officeDocument/2006/relationships/customXml" Target="../ink/ink1159.xml"/><Relationship Id="rId647" Type="http://schemas.openxmlformats.org/officeDocument/2006/relationships/image" Target="../media/image1338.png"/><Relationship Id="rId39" Type="http://schemas.openxmlformats.org/officeDocument/2006/relationships/image" Target="../media/image1038.png"/><Relationship Id="rId286" Type="http://schemas.openxmlformats.org/officeDocument/2006/relationships/customXml" Target="../ink/ink1180.xml"/><Relationship Id="rId451" Type="http://schemas.openxmlformats.org/officeDocument/2006/relationships/image" Target="../media/image1242.png"/><Relationship Id="rId493" Type="http://schemas.openxmlformats.org/officeDocument/2006/relationships/image" Target="../media/image1262.png"/><Relationship Id="rId507" Type="http://schemas.openxmlformats.org/officeDocument/2006/relationships/image" Target="../media/image1269.png"/><Relationship Id="rId549" Type="http://schemas.openxmlformats.org/officeDocument/2006/relationships/image" Target="../media/image1289.png"/><Relationship Id="rId50" Type="http://schemas.openxmlformats.org/officeDocument/2006/relationships/customXml" Target="../ink/ink1062.xml"/><Relationship Id="rId104" Type="http://schemas.openxmlformats.org/officeDocument/2006/relationships/customXml" Target="../ink/ink1089.xml"/><Relationship Id="rId146" Type="http://schemas.openxmlformats.org/officeDocument/2006/relationships/customXml" Target="../ink/ink1110.xml"/><Relationship Id="rId188" Type="http://schemas.openxmlformats.org/officeDocument/2006/relationships/customXml" Target="../ink/ink1131.xml"/><Relationship Id="rId311" Type="http://schemas.openxmlformats.org/officeDocument/2006/relationships/image" Target="../media/image1173.png"/><Relationship Id="rId353" Type="http://schemas.openxmlformats.org/officeDocument/2006/relationships/image" Target="../media/image1194.png"/><Relationship Id="rId395" Type="http://schemas.openxmlformats.org/officeDocument/2006/relationships/image" Target="../media/image1214.png"/><Relationship Id="rId409" Type="http://schemas.openxmlformats.org/officeDocument/2006/relationships/image" Target="../media/image1221.png"/><Relationship Id="rId560" Type="http://schemas.openxmlformats.org/officeDocument/2006/relationships/customXml" Target="../ink/ink13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Box 71">
            <a:extLst>
              <a:ext uri="{FF2B5EF4-FFF2-40B4-BE49-F238E27FC236}">
                <a16:creationId xmlns:a16="http://schemas.microsoft.com/office/drawing/2014/main" id="{45CA5CE3-BE43-4D1A-B2AB-B6E79A203D54}"/>
              </a:ext>
            </a:extLst>
          </p:cNvPr>
          <p:cNvSpPr txBox="1"/>
          <p:nvPr/>
        </p:nvSpPr>
        <p:spPr>
          <a:xfrm>
            <a:off x="85898" y="0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u="none" strike="noStrike" baseline="0" dirty="0">
                <a:latin typeface="CMR10"/>
              </a:rPr>
              <a:t>Waves in Layered Media</a:t>
            </a:r>
            <a:endParaRPr lang="en-US" dirty="0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E41C5A14-71A4-4257-A802-C738D70FD548}"/>
              </a:ext>
            </a:extLst>
          </p:cNvPr>
          <p:cNvSpPr txBox="1"/>
          <p:nvPr/>
        </p:nvSpPr>
        <p:spPr>
          <a:xfrm>
            <a:off x="124690" y="300289"/>
            <a:ext cx="567759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u="none" strike="noStrike" baseline="0" dirty="0">
                <a:latin typeface="CMR10"/>
              </a:rPr>
              <a:t>Generalized Reflection Coefficient for Layered Media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89215B7-97E6-4B07-ADAC-B498CF744D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016" y="1522208"/>
            <a:ext cx="3912523" cy="148473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51B9AE9-4990-4F59-821C-BC5CFCA24A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5728" y="669621"/>
            <a:ext cx="4518272" cy="2751512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0613D6A4-9CA5-4DA5-9185-00B4C7ED4C29}"/>
              </a:ext>
            </a:extLst>
          </p:cNvPr>
          <p:cNvGrpSpPr/>
          <p:nvPr/>
        </p:nvGrpSpPr>
        <p:grpSpPr>
          <a:xfrm>
            <a:off x="729040" y="3158163"/>
            <a:ext cx="4645440" cy="460440"/>
            <a:chOff x="729040" y="3158163"/>
            <a:chExt cx="4645440" cy="460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312366C8-F5DE-4FD7-B037-7388B466210E}"/>
                    </a:ext>
                  </a:extLst>
                </p14:cNvPr>
                <p14:cNvContentPartPr/>
                <p14:nvPr/>
              </p14:nvContentPartPr>
              <p14:xfrm>
                <a:off x="729040" y="3158163"/>
                <a:ext cx="269640" cy="20232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312366C8-F5DE-4FD7-B037-7388B466210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20040" y="3149163"/>
                  <a:ext cx="28728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59A564E0-F75A-4264-8107-8E1D354DEC34}"/>
                    </a:ext>
                  </a:extLst>
                </p14:cNvPr>
                <p14:cNvContentPartPr/>
                <p14:nvPr/>
              </p14:nvContentPartPr>
              <p14:xfrm>
                <a:off x="790960" y="3275883"/>
                <a:ext cx="168480" cy="1152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59A564E0-F75A-4264-8107-8E1D354DEC34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81960" y="3267243"/>
                  <a:ext cx="18612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3A250269-B521-46DE-805C-044EFD07E91A}"/>
                    </a:ext>
                  </a:extLst>
                </p14:cNvPr>
                <p14:cNvContentPartPr/>
                <p14:nvPr/>
              </p14:nvContentPartPr>
              <p14:xfrm>
                <a:off x="1087960" y="3169323"/>
                <a:ext cx="786240" cy="3816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3A250269-B521-46DE-805C-044EFD07E91A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079320" y="3160683"/>
                  <a:ext cx="803880" cy="39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E2CE078B-8A5C-48BF-AE97-B03E63C4A688}"/>
                    </a:ext>
                  </a:extLst>
                </p14:cNvPr>
                <p14:cNvContentPartPr/>
                <p14:nvPr/>
              </p14:nvContentPartPr>
              <p14:xfrm>
                <a:off x="1980040" y="3438603"/>
                <a:ext cx="28440" cy="284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E2CE078B-8A5C-48BF-AE97-B03E63C4A68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971400" y="3429963"/>
                  <a:ext cx="4608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07F6FE6B-8806-4CC9-BCE4-9FEB3EA347BF}"/>
                    </a:ext>
                  </a:extLst>
                </p14:cNvPr>
                <p14:cNvContentPartPr/>
                <p14:nvPr/>
              </p14:nvContentPartPr>
              <p14:xfrm>
                <a:off x="2165080" y="3171123"/>
                <a:ext cx="404280" cy="2116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07F6FE6B-8806-4CC9-BCE4-9FEB3EA347BF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156440" y="3162483"/>
                  <a:ext cx="42192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0CF55279-099A-41CC-BEB4-8F52B0CD12CC}"/>
                    </a:ext>
                  </a:extLst>
                </p14:cNvPr>
                <p14:cNvContentPartPr/>
                <p14:nvPr/>
              </p14:nvContentPartPr>
              <p14:xfrm>
                <a:off x="2641720" y="3281283"/>
                <a:ext cx="129600" cy="842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0CF55279-099A-41CC-BEB4-8F52B0CD12CC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633080" y="3272643"/>
                  <a:ext cx="14724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0FA861AA-E849-47B9-BEFA-FC5CC72EAAB1}"/>
                    </a:ext>
                  </a:extLst>
                </p14:cNvPr>
                <p14:cNvContentPartPr/>
                <p14:nvPr/>
              </p14:nvContentPartPr>
              <p14:xfrm>
                <a:off x="2933680" y="3203163"/>
                <a:ext cx="39600" cy="676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0FA861AA-E849-47B9-BEFA-FC5CC72EAAB1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925040" y="3194163"/>
                  <a:ext cx="5724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3B256EE4-1D62-4CFB-BB93-9BF1D053DF33}"/>
                    </a:ext>
                  </a:extLst>
                </p14:cNvPr>
                <p14:cNvContentPartPr/>
                <p14:nvPr/>
              </p14:nvContentPartPr>
              <p14:xfrm>
                <a:off x="2856280" y="3208563"/>
                <a:ext cx="268560" cy="1854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3B256EE4-1D62-4CFB-BB93-9BF1D053DF33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847640" y="3199923"/>
                  <a:ext cx="28620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2CF2F83B-7FFF-408D-B1D1-255333CB5391}"/>
                    </a:ext>
                  </a:extLst>
                </p14:cNvPr>
                <p14:cNvContentPartPr/>
                <p14:nvPr/>
              </p14:nvContentPartPr>
              <p14:xfrm>
                <a:off x="3519400" y="3214683"/>
                <a:ext cx="35280" cy="1684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2CF2F83B-7FFF-408D-B1D1-255333CB5391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510760" y="3205683"/>
                  <a:ext cx="5292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C61AB2ED-D487-4EA0-B37F-6E9887BFC1F9}"/>
                    </a:ext>
                  </a:extLst>
                </p14:cNvPr>
                <p14:cNvContentPartPr/>
                <p14:nvPr/>
              </p14:nvContentPartPr>
              <p14:xfrm>
                <a:off x="3747280" y="3225483"/>
                <a:ext cx="28440" cy="1854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C61AB2ED-D487-4EA0-B37F-6E9887BFC1F9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738280" y="3216483"/>
                  <a:ext cx="4608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11774F6A-F934-4AE1-ADD0-7AD1B3917D0E}"/>
                    </a:ext>
                  </a:extLst>
                </p14:cNvPr>
                <p14:cNvContentPartPr/>
                <p14:nvPr/>
              </p14:nvContentPartPr>
              <p14:xfrm>
                <a:off x="3609040" y="3332043"/>
                <a:ext cx="323640" cy="540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11774F6A-F934-4AE1-ADD0-7AD1B3917D0E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600040" y="3323403"/>
                  <a:ext cx="34128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5E96B9F6-99FF-4565-A01D-43E30C215718}"/>
                    </a:ext>
                  </a:extLst>
                </p14:cNvPr>
                <p14:cNvContentPartPr/>
                <p14:nvPr/>
              </p14:nvContentPartPr>
              <p14:xfrm>
                <a:off x="3982720" y="3280923"/>
                <a:ext cx="323640" cy="1576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5E96B9F6-99FF-4565-A01D-43E30C215718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974080" y="3272283"/>
                  <a:ext cx="34128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E3790FD4-6221-47F6-917E-C788F113172D}"/>
                    </a:ext>
                  </a:extLst>
                </p14:cNvPr>
                <p14:cNvContentPartPr/>
                <p14:nvPr/>
              </p14:nvContentPartPr>
              <p14:xfrm>
                <a:off x="4386640" y="3344283"/>
                <a:ext cx="208440" cy="2743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E3790FD4-6221-47F6-917E-C788F113172D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377640" y="3335283"/>
                  <a:ext cx="22608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E6B24CFE-71C5-4F48-A152-80E8EFD3C504}"/>
                    </a:ext>
                  </a:extLst>
                </p14:cNvPr>
                <p14:cNvContentPartPr/>
                <p14:nvPr/>
              </p14:nvContentPartPr>
              <p14:xfrm>
                <a:off x="4577440" y="3410163"/>
                <a:ext cx="107280" cy="514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E6B24CFE-71C5-4F48-A152-80E8EFD3C504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568440" y="3401163"/>
                  <a:ext cx="12492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EA5FB4B2-DDBB-490A-9831-AFE206A12B9A}"/>
                    </a:ext>
                  </a:extLst>
                </p14:cNvPr>
                <p14:cNvContentPartPr/>
                <p14:nvPr/>
              </p14:nvContentPartPr>
              <p14:xfrm>
                <a:off x="4768240" y="3275883"/>
                <a:ext cx="90360" cy="1857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EA5FB4B2-DDBB-490A-9831-AFE206A12B9A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759240" y="3266883"/>
                  <a:ext cx="10800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1DE9564A-435C-4B39-AEFF-52B0A6D6AAD0}"/>
                    </a:ext>
                  </a:extLst>
                </p14:cNvPr>
                <p14:cNvContentPartPr/>
                <p14:nvPr/>
              </p14:nvContentPartPr>
              <p14:xfrm>
                <a:off x="4914040" y="3399363"/>
                <a:ext cx="33840" cy="565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1DE9564A-435C-4B39-AEFF-52B0A6D6AAD0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905040" y="3390723"/>
                  <a:ext cx="5148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5B25A80B-F30B-4071-A8DE-6D54BC0B79F2}"/>
                    </a:ext>
                  </a:extLst>
                </p14:cNvPr>
                <p14:cNvContentPartPr/>
                <p14:nvPr/>
              </p14:nvContentPartPr>
              <p14:xfrm>
                <a:off x="5014840" y="3360123"/>
                <a:ext cx="51120" cy="961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5B25A80B-F30B-4071-A8DE-6D54BC0B79F2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006200" y="3351123"/>
                  <a:ext cx="6876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38313E1E-0D53-4E08-AA63-988AA4A9AC18}"/>
                    </a:ext>
                  </a:extLst>
                </p14:cNvPr>
                <p14:cNvContentPartPr/>
                <p14:nvPr/>
              </p14:nvContentPartPr>
              <p14:xfrm>
                <a:off x="5172160" y="3360123"/>
                <a:ext cx="202320" cy="680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38313E1E-0D53-4E08-AA63-988AA4A9AC18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163160" y="3351123"/>
                  <a:ext cx="21996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D298B780-1415-476A-B17D-273CBBAC810F}"/>
                    </a:ext>
                  </a:extLst>
                </p14:cNvPr>
                <p14:cNvContentPartPr/>
                <p14:nvPr/>
              </p14:nvContentPartPr>
              <p14:xfrm>
                <a:off x="3326440" y="3236643"/>
                <a:ext cx="6120" cy="61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D298B780-1415-476A-B17D-273CBBAC810F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317800" y="3228003"/>
                  <a:ext cx="237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2B6188E0-4EE1-4863-9AFE-8FE99F483F26}"/>
                    </a:ext>
                  </a:extLst>
                </p14:cNvPr>
                <p14:cNvContentPartPr/>
                <p14:nvPr/>
              </p14:nvContentPartPr>
              <p14:xfrm>
                <a:off x="3236800" y="3416283"/>
                <a:ext cx="11520" cy="453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2B6188E0-4EE1-4863-9AFE-8FE99F483F26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227800" y="3407283"/>
                  <a:ext cx="29160" cy="63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65462BCC-B1FB-4B6E-BBD1-C7075158FE63}"/>
                  </a:ext>
                </a:extLst>
              </p14:cNvPr>
              <p14:cNvContentPartPr/>
              <p14:nvPr/>
            </p14:nvContentPartPr>
            <p14:xfrm>
              <a:off x="3073720" y="987003"/>
              <a:ext cx="533520" cy="31392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65462BCC-B1FB-4B6E-BBD1-C7075158FE63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064720" y="978363"/>
                <a:ext cx="551160" cy="331560"/>
              </a:xfrm>
              <a:prstGeom prst="rect">
                <a:avLst/>
              </a:prstGeom>
            </p:spPr>
          </p:pic>
        </mc:Fallback>
      </mc:AlternateContent>
      <p:grpSp>
        <p:nvGrpSpPr>
          <p:cNvPr id="68" name="Group 67">
            <a:extLst>
              <a:ext uri="{FF2B5EF4-FFF2-40B4-BE49-F238E27FC236}">
                <a16:creationId xmlns:a16="http://schemas.microsoft.com/office/drawing/2014/main" id="{EFB586C0-25F7-4943-B5FB-40851FB6D6C8}"/>
              </a:ext>
            </a:extLst>
          </p:cNvPr>
          <p:cNvGrpSpPr/>
          <p:nvPr/>
        </p:nvGrpSpPr>
        <p:grpSpPr>
          <a:xfrm>
            <a:off x="745960" y="3766203"/>
            <a:ext cx="1543320" cy="1041480"/>
            <a:chOff x="745960" y="3766203"/>
            <a:chExt cx="1543320" cy="1041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A6CD6C2F-B15E-4CE2-A76F-C7C4885A2D6C}"/>
                    </a:ext>
                  </a:extLst>
                </p14:cNvPr>
                <p14:cNvContentPartPr/>
                <p14:nvPr/>
              </p14:nvContentPartPr>
              <p14:xfrm>
                <a:off x="1464160" y="3803283"/>
                <a:ext cx="61920" cy="9316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A6CD6C2F-B15E-4CE2-A76F-C7C4885A2D6C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455160" y="3794283"/>
                  <a:ext cx="79560" cy="9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9389C7C7-5ACF-44ED-B7C0-B857258DF45B}"/>
                    </a:ext>
                  </a:extLst>
                </p14:cNvPr>
                <p14:cNvContentPartPr/>
                <p14:nvPr/>
              </p14:nvContentPartPr>
              <p14:xfrm>
                <a:off x="757120" y="4179123"/>
                <a:ext cx="774360" cy="6285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9389C7C7-5ACF-44ED-B7C0-B857258DF45B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48480" y="4170483"/>
                  <a:ext cx="792000" cy="64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C8F6C449-D68D-481D-8DC4-6611C15015B7}"/>
                    </a:ext>
                  </a:extLst>
                </p14:cNvPr>
                <p14:cNvContentPartPr/>
                <p14:nvPr/>
              </p14:nvContentPartPr>
              <p14:xfrm>
                <a:off x="1100200" y="4404123"/>
                <a:ext cx="100440" cy="1569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C8F6C449-D68D-481D-8DC4-6611C15015B7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091560" y="4395123"/>
                  <a:ext cx="11808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161F2CF1-C5C5-438C-BAC8-8C963AEAC2F7}"/>
                    </a:ext>
                  </a:extLst>
                </p14:cNvPr>
                <p14:cNvContentPartPr/>
                <p14:nvPr/>
              </p14:nvContentPartPr>
              <p14:xfrm>
                <a:off x="745960" y="3766203"/>
                <a:ext cx="684720" cy="4690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161F2CF1-C5C5-438C-BAC8-8C963AEAC2F7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36960" y="3757563"/>
                  <a:ext cx="702360" cy="48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0C84A793-1207-4E7F-BE13-ADC5EC7FCDFC}"/>
                    </a:ext>
                  </a:extLst>
                </p14:cNvPr>
                <p14:cNvContentPartPr/>
                <p14:nvPr/>
              </p14:nvContentPartPr>
              <p14:xfrm>
                <a:off x="843520" y="3808683"/>
                <a:ext cx="132480" cy="16884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0C84A793-1207-4E7F-BE13-ADC5EC7FCDFC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834880" y="3799683"/>
                  <a:ext cx="15012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31CDD416-38B3-4EE3-AB58-F38AD6423869}"/>
                    </a:ext>
                  </a:extLst>
                </p14:cNvPr>
                <p14:cNvContentPartPr/>
                <p14:nvPr/>
              </p14:nvContentPartPr>
              <p14:xfrm>
                <a:off x="1469560" y="3937923"/>
                <a:ext cx="819720" cy="2696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31CDD416-38B3-4EE3-AB58-F38AD6423869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460920" y="3928923"/>
                  <a:ext cx="83736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2DB7100F-751B-4E30-B27B-6752B383E3BE}"/>
                    </a:ext>
                  </a:extLst>
                </p14:cNvPr>
                <p14:cNvContentPartPr/>
                <p14:nvPr/>
              </p14:nvContentPartPr>
              <p14:xfrm>
                <a:off x="1778080" y="4055643"/>
                <a:ext cx="146520" cy="12420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2DB7100F-751B-4E30-B27B-6752B383E3BE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769440" y="4046643"/>
                  <a:ext cx="164160" cy="141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229C968C-FF33-411D-BA8C-CFFB4351F509}"/>
              </a:ext>
            </a:extLst>
          </p:cNvPr>
          <p:cNvGrpSpPr/>
          <p:nvPr/>
        </p:nvGrpSpPr>
        <p:grpSpPr>
          <a:xfrm>
            <a:off x="2705440" y="4117203"/>
            <a:ext cx="183960" cy="213480"/>
            <a:chOff x="2705440" y="4117203"/>
            <a:chExt cx="183960" cy="213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D5F7058E-0F78-4640-8373-0C7C371B789B}"/>
                    </a:ext>
                  </a:extLst>
                </p14:cNvPr>
                <p14:cNvContentPartPr/>
                <p14:nvPr/>
              </p14:nvContentPartPr>
              <p14:xfrm>
                <a:off x="2705440" y="4117203"/>
                <a:ext cx="183960" cy="648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D5F7058E-0F78-4640-8373-0C7C371B789B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696440" y="4108563"/>
                  <a:ext cx="20160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E1EB84A3-4FFB-4625-9C19-4294C9E5D901}"/>
                    </a:ext>
                  </a:extLst>
                </p14:cNvPr>
                <p14:cNvContentPartPr/>
                <p14:nvPr/>
              </p14:nvContentPartPr>
              <p14:xfrm>
                <a:off x="2714800" y="4224123"/>
                <a:ext cx="106920" cy="2268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E1EB84A3-4FFB-4625-9C19-4294C9E5D901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706160" y="4215123"/>
                  <a:ext cx="12456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EF6A0D8E-F626-42E1-BCAD-E07D35BF584F}"/>
                    </a:ext>
                  </a:extLst>
                </p14:cNvPr>
                <p14:cNvContentPartPr/>
                <p14:nvPr/>
              </p14:nvContentPartPr>
              <p14:xfrm>
                <a:off x="2714800" y="4308003"/>
                <a:ext cx="112680" cy="2268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EF6A0D8E-F626-42E1-BCAD-E07D35BF584F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705800" y="4299363"/>
                  <a:ext cx="130320" cy="4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B7166B30-327E-4FC7-99A1-78B665EF8B53}"/>
              </a:ext>
            </a:extLst>
          </p:cNvPr>
          <p:cNvGrpSpPr/>
          <p:nvPr/>
        </p:nvGrpSpPr>
        <p:grpSpPr>
          <a:xfrm>
            <a:off x="3803440" y="3550563"/>
            <a:ext cx="2036520" cy="954360"/>
            <a:chOff x="3803440" y="3550563"/>
            <a:chExt cx="2036520" cy="954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C8A76655-A2EA-45FC-B143-DF872D8F2185}"/>
                    </a:ext>
                  </a:extLst>
                </p14:cNvPr>
                <p14:cNvContentPartPr/>
                <p14:nvPr/>
              </p14:nvContentPartPr>
              <p14:xfrm>
                <a:off x="4644760" y="3696723"/>
                <a:ext cx="360" cy="1152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C8A76655-A2EA-45FC-B143-DF872D8F2185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635760" y="3687723"/>
                  <a:ext cx="1800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F900BDE5-E8DE-4C1D-BC74-F1BFF2A8BFF0}"/>
                    </a:ext>
                  </a:extLst>
                </p14:cNvPr>
                <p14:cNvContentPartPr/>
                <p14:nvPr/>
              </p14:nvContentPartPr>
              <p14:xfrm>
                <a:off x="4610920" y="3679803"/>
                <a:ext cx="360" cy="2844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F900BDE5-E8DE-4C1D-BC74-F1BFF2A8BFF0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602280" y="3671163"/>
                  <a:ext cx="1800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67A40225-F6FB-4171-BD4D-769AABE14DBF}"/>
                    </a:ext>
                  </a:extLst>
                </p14:cNvPr>
                <p14:cNvContentPartPr/>
                <p14:nvPr/>
              </p14:nvContentPartPr>
              <p14:xfrm>
                <a:off x="3820000" y="3853323"/>
                <a:ext cx="808200" cy="10728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67A40225-F6FB-4171-BD4D-769AABE14DBF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811360" y="3844683"/>
                  <a:ext cx="82584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5DBB0B09-5713-453D-9618-A46F10F8C005}"/>
                    </a:ext>
                  </a:extLst>
                </p14:cNvPr>
                <p14:cNvContentPartPr/>
                <p14:nvPr/>
              </p14:nvContentPartPr>
              <p14:xfrm>
                <a:off x="4588600" y="3887523"/>
                <a:ext cx="95760" cy="1152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5DBB0B09-5713-453D-9618-A46F10F8C005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579960" y="3878523"/>
                  <a:ext cx="11340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0CD81183-06EC-4228-AD56-3D910F792E73}"/>
                    </a:ext>
                  </a:extLst>
                </p14:cNvPr>
                <p14:cNvContentPartPr/>
                <p14:nvPr/>
              </p14:nvContentPartPr>
              <p14:xfrm>
                <a:off x="4712080" y="3855123"/>
                <a:ext cx="6120" cy="5508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0CD81183-06EC-4228-AD56-3D910F792E73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703080" y="3846483"/>
                  <a:ext cx="2376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D96EC884-5366-45F3-A13F-E643A183046E}"/>
                    </a:ext>
                  </a:extLst>
                </p14:cNvPr>
                <p14:cNvContentPartPr/>
                <p14:nvPr/>
              </p14:nvContentPartPr>
              <p14:xfrm>
                <a:off x="4734400" y="3814443"/>
                <a:ext cx="914760" cy="5112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D96EC884-5366-45F3-A13F-E643A183046E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725760" y="3805443"/>
                  <a:ext cx="93240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23D3D53A-77EE-422A-B017-19ABEE78F40B}"/>
                    </a:ext>
                  </a:extLst>
                </p14:cNvPr>
                <p14:cNvContentPartPr/>
                <p14:nvPr/>
              </p14:nvContentPartPr>
              <p14:xfrm>
                <a:off x="4734400" y="3872043"/>
                <a:ext cx="976320" cy="6084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23D3D53A-77EE-422A-B017-19ABEE78F40B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725760" y="3863043"/>
                  <a:ext cx="99396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17A71D55-A052-4726-AFD6-CA1ECB4D95C7}"/>
                    </a:ext>
                  </a:extLst>
                </p14:cNvPr>
                <p14:cNvContentPartPr/>
                <p14:nvPr/>
              </p14:nvContentPartPr>
              <p14:xfrm>
                <a:off x="3803440" y="4246443"/>
                <a:ext cx="813960" cy="20808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17A71D55-A052-4726-AFD6-CA1ECB4D95C7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794440" y="4237803"/>
                  <a:ext cx="83160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2F11E690-2C77-4220-B033-F741DE298116}"/>
                    </a:ext>
                  </a:extLst>
                </p14:cNvPr>
                <p14:cNvContentPartPr/>
                <p14:nvPr/>
              </p14:nvContentPartPr>
              <p14:xfrm>
                <a:off x="4583200" y="4324923"/>
                <a:ext cx="118080" cy="1728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2F11E690-2C77-4220-B033-F741DE298116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4574200" y="4316283"/>
                  <a:ext cx="13572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323B69CC-58D8-4CE1-B8BF-6255A0A2BA14}"/>
                    </a:ext>
                  </a:extLst>
                </p14:cNvPr>
                <p14:cNvContentPartPr/>
                <p14:nvPr/>
              </p14:nvContentPartPr>
              <p14:xfrm>
                <a:off x="4675000" y="4291443"/>
                <a:ext cx="15120" cy="3960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323B69CC-58D8-4CE1-B8BF-6255A0A2BA14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666000" y="4282443"/>
                  <a:ext cx="3276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C5FF7F6F-C3FE-45A6-BB92-C4EAB25C80E8}"/>
                    </a:ext>
                  </a:extLst>
                </p14:cNvPr>
                <p14:cNvContentPartPr/>
                <p14:nvPr/>
              </p14:nvContentPartPr>
              <p14:xfrm>
                <a:off x="4678240" y="4184523"/>
                <a:ext cx="1104480" cy="10728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C5FF7F6F-C3FE-45A6-BB92-C4EAB25C80E8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669600" y="4175883"/>
                  <a:ext cx="112212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CFB2C976-9A9E-419B-A999-A24766040E95}"/>
                    </a:ext>
                  </a:extLst>
                </p14:cNvPr>
                <p14:cNvContentPartPr/>
                <p14:nvPr/>
              </p14:nvContentPartPr>
              <p14:xfrm>
                <a:off x="4640440" y="4229523"/>
                <a:ext cx="1199520" cy="12960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CFB2C976-9A9E-419B-A999-A24766040E95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631800" y="4220883"/>
                  <a:ext cx="121716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34BE5123-1965-478E-A8B9-8A105ACE98E4}"/>
                    </a:ext>
                  </a:extLst>
                </p14:cNvPr>
                <p14:cNvContentPartPr/>
                <p14:nvPr/>
              </p14:nvContentPartPr>
              <p14:xfrm>
                <a:off x="4599760" y="4011003"/>
                <a:ext cx="6120" cy="612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34BE5123-1965-478E-A8B9-8A105ACE98E4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591120" y="4002003"/>
                  <a:ext cx="237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C96AA349-EF7D-476D-BB1A-89294956DD22}"/>
                    </a:ext>
                  </a:extLst>
                </p14:cNvPr>
                <p14:cNvContentPartPr/>
                <p14:nvPr/>
              </p14:nvContentPartPr>
              <p14:xfrm>
                <a:off x="4605520" y="4100643"/>
                <a:ext cx="360" cy="612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C96AA349-EF7D-476D-BB1A-89294956DD22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596520" y="4091643"/>
                  <a:ext cx="180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C26CFE8F-1D3F-4321-94BF-283AB7C3381A}"/>
                    </a:ext>
                  </a:extLst>
                </p14:cNvPr>
                <p14:cNvContentPartPr/>
                <p14:nvPr/>
              </p14:nvContentPartPr>
              <p14:xfrm>
                <a:off x="4599760" y="4319523"/>
                <a:ext cx="6120" cy="1728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C26CFE8F-1D3F-4321-94BF-283AB7C3381A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591120" y="4310523"/>
                  <a:ext cx="237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34C973AC-1774-4FCF-BF9A-43C28C1B4ECE}"/>
                    </a:ext>
                  </a:extLst>
                </p14:cNvPr>
                <p14:cNvContentPartPr/>
                <p14:nvPr/>
              </p14:nvContentPartPr>
              <p14:xfrm>
                <a:off x="3906760" y="4089483"/>
                <a:ext cx="138600" cy="13500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34C973AC-1774-4FCF-BF9A-43C28C1B4ECE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897760" y="4080483"/>
                  <a:ext cx="15624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15A546A1-D778-4939-A1C3-5C3F5B1168D6}"/>
                    </a:ext>
                  </a:extLst>
                </p14:cNvPr>
                <p14:cNvContentPartPr/>
                <p14:nvPr/>
              </p14:nvContentPartPr>
              <p14:xfrm>
                <a:off x="3910000" y="4145643"/>
                <a:ext cx="101160" cy="1728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15A546A1-D778-4939-A1C3-5C3F5B1168D6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901000" y="4136643"/>
                  <a:ext cx="11880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C7B39019-C598-496C-B3D4-09BFBC95330B}"/>
                    </a:ext>
                  </a:extLst>
                </p14:cNvPr>
                <p14:cNvContentPartPr/>
                <p14:nvPr/>
              </p14:nvContentPartPr>
              <p14:xfrm>
                <a:off x="4055800" y="4167963"/>
                <a:ext cx="36720" cy="8496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C7B39019-C598-496C-B3D4-09BFBC95330B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046800" y="4158963"/>
                  <a:ext cx="5436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2CD9E2C7-66F8-4B95-A2BA-93F1FE193D96}"/>
                    </a:ext>
                  </a:extLst>
                </p14:cNvPr>
                <p14:cNvContentPartPr/>
                <p14:nvPr/>
              </p14:nvContentPartPr>
              <p14:xfrm>
                <a:off x="4151200" y="4167963"/>
                <a:ext cx="6120" cy="8460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2CD9E2C7-66F8-4B95-A2BA-93F1FE193D96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142200" y="4158963"/>
                  <a:ext cx="2376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DE59177E-F228-482B-8F2A-E3AA2F94A6E7}"/>
                    </a:ext>
                  </a:extLst>
                </p14:cNvPr>
                <p14:cNvContentPartPr/>
                <p14:nvPr/>
              </p14:nvContentPartPr>
              <p14:xfrm>
                <a:off x="4981360" y="4027563"/>
                <a:ext cx="123840" cy="11304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DE59177E-F228-482B-8F2A-E3AA2F94A6E7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972360" y="4018923"/>
                  <a:ext cx="14148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456A10E6-6CBF-46DF-B4BA-83553217604A}"/>
                    </a:ext>
                  </a:extLst>
                </p14:cNvPr>
                <p14:cNvContentPartPr/>
                <p14:nvPr/>
              </p14:nvContentPartPr>
              <p14:xfrm>
                <a:off x="5009440" y="4078323"/>
                <a:ext cx="112680" cy="1728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456A10E6-6CBF-46DF-B4BA-83553217604A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5000440" y="4069323"/>
                  <a:ext cx="13032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A53B3075-170D-4F3C-B604-BD75132DD478}"/>
                    </a:ext>
                  </a:extLst>
                </p14:cNvPr>
                <p14:cNvContentPartPr/>
                <p14:nvPr/>
              </p14:nvContentPartPr>
              <p14:xfrm>
                <a:off x="5132200" y="4106043"/>
                <a:ext cx="46440" cy="4536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A53B3075-170D-4F3C-B604-BD75132DD478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5123200" y="4097403"/>
                  <a:ext cx="6408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F0B7B182-5048-4915-A514-F55BDA4AB798}"/>
                    </a:ext>
                  </a:extLst>
                </p14:cNvPr>
                <p14:cNvContentPartPr/>
                <p14:nvPr/>
              </p14:nvContentPartPr>
              <p14:xfrm>
                <a:off x="5250640" y="4097763"/>
                <a:ext cx="61920" cy="4284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F0B7B182-5048-4915-A514-F55BDA4AB798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5241640" y="4088763"/>
                  <a:ext cx="7956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4FABE529-BDF9-4A8F-BEAC-B88447CF7F96}"/>
                    </a:ext>
                  </a:extLst>
                </p14:cNvPr>
                <p14:cNvContentPartPr/>
                <p14:nvPr/>
              </p14:nvContentPartPr>
              <p14:xfrm>
                <a:off x="4610920" y="3842523"/>
                <a:ext cx="22680" cy="2844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4FABE529-BDF9-4A8F-BEAC-B88447CF7F96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602280" y="3833883"/>
                  <a:ext cx="4032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BC2BB5C9-0799-4C2B-B887-7997E9ED46DE}"/>
                    </a:ext>
                  </a:extLst>
                </p14:cNvPr>
                <p14:cNvContentPartPr/>
                <p14:nvPr/>
              </p14:nvContentPartPr>
              <p14:xfrm>
                <a:off x="4610920" y="3915603"/>
                <a:ext cx="17280" cy="19116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BC2BB5C9-0799-4C2B-B887-7997E9ED46DE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602280" y="3906603"/>
                  <a:ext cx="3492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72C38466-58CE-46A5-8A5E-C1549B0B0E9E}"/>
                    </a:ext>
                  </a:extLst>
                </p14:cNvPr>
                <p14:cNvContentPartPr/>
                <p14:nvPr/>
              </p14:nvContentPartPr>
              <p14:xfrm>
                <a:off x="4616680" y="4134123"/>
                <a:ext cx="11520" cy="16848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72C38466-58CE-46A5-8A5E-C1549B0B0E9E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4608040" y="4125483"/>
                  <a:ext cx="2916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D99FF55D-3F4C-4CA2-A6FE-757E9F978C8E}"/>
                    </a:ext>
                  </a:extLst>
                </p14:cNvPr>
                <p14:cNvContentPartPr/>
                <p14:nvPr/>
              </p14:nvContentPartPr>
              <p14:xfrm>
                <a:off x="4599760" y="4448403"/>
                <a:ext cx="11520" cy="5652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D99FF55D-3F4C-4CA2-A6FE-757E9F978C8E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4591120" y="4439763"/>
                  <a:ext cx="2916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80260A56-3DE6-40BF-AF23-5A00771781A2}"/>
                    </a:ext>
                  </a:extLst>
                </p14:cNvPr>
                <p14:cNvContentPartPr/>
                <p14:nvPr/>
              </p14:nvContentPartPr>
              <p14:xfrm>
                <a:off x="4897120" y="3550563"/>
                <a:ext cx="118440" cy="6228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80260A56-3DE6-40BF-AF23-5A00771781A2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4888480" y="3541563"/>
                  <a:ext cx="13608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C6AC6477-B5A5-4F77-BD19-A621C9F985E7}"/>
                    </a:ext>
                  </a:extLst>
                </p14:cNvPr>
                <p14:cNvContentPartPr/>
                <p14:nvPr/>
              </p14:nvContentPartPr>
              <p14:xfrm>
                <a:off x="4863640" y="3607083"/>
                <a:ext cx="33840" cy="11268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C6AC6477-B5A5-4F77-BD19-A621C9F985E7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854640" y="3598083"/>
                  <a:ext cx="5148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E0DB72B3-8F3D-4865-BC93-0DB7A1CD8257}"/>
                    </a:ext>
                  </a:extLst>
                </p14:cNvPr>
                <p14:cNvContentPartPr/>
                <p14:nvPr/>
              </p14:nvContentPartPr>
              <p14:xfrm>
                <a:off x="5037520" y="3702123"/>
                <a:ext cx="6120" cy="6768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E0DB72B3-8F3D-4865-BC93-0DB7A1CD8257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5028520" y="3693483"/>
                  <a:ext cx="2376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F118C375-501B-4F3F-B980-1001ECCB859D}"/>
                    </a:ext>
                  </a:extLst>
                </p14:cNvPr>
                <p14:cNvContentPartPr/>
                <p14:nvPr/>
              </p14:nvContentPartPr>
              <p14:xfrm>
                <a:off x="5099080" y="3696363"/>
                <a:ext cx="84600" cy="11304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F118C375-501B-4F3F-B980-1001ECCB859D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5090440" y="3687363"/>
                  <a:ext cx="102240" cy="130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90B18D84-2591-4172-8ED5-7CEAC120CD2F}"/>
              </a:ext>
            </a:extLst>
          </p:cNvPr>
          <p:cNvGrpSpPr/>
          <p:nvPr/>
        </p:nvGrpSpPr>
        <p:grpSpPr>
          <a:xfrm>
            <a:off x="5499040" y="3648123"/>
            <a:ext cx="77040" cy="55080"/>
            <a:chOff x="5499040" y="3648123"/>
            <a:chExt cx="77040" cy="55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A96E7154-B7DB-494E-A94E-BE01F068E47D}"/>
                    </a:ext>
                  </a:extLst>
                </p14:cNvPr>
                <p14:cNvContentPartPr/>
                <p14:nvPr/>
              </p14:nvContentPartPr>
              <p14:xfrm>
                <a:off x="5499040" y="3648123"/>
                <a:ext cx="75240" cy="1044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A96E7154-B7DB-494E-A94E-BE01F068E47D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5490040" y="3639483"/>
                  <a:ext cx="928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7AD3F323-0A3F-4D0D-B5CF-1D86942532D4}"/>
                    </a:ext>
                  </a:extLst>
                </p14:cNvPr>
                <p14:cNvContentPartPr/>
                <p14:nvPr/>
              </p14:nvContentPartPr>
              <p14:xfrm>
                <a:off x="5508400" y="3686283"/>
                <a:ext cx="67680" cy="1692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7AD3F323-0A3F-4D0D-B5CF-1D86942532D4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5499760" y="3677643"/>
                  <a:ext cx="85320" cy="34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4BDC356A-2191-47D5-A91C-709AC60B1DCE}"/>
              </a:ext>
            </a:extLst>
          </p:cNvPr>
          <p:cNvGrpSpPr/>
          <p:nvPr/>
        </p:nvGrpSpPr>
        <p:grpSpPr>
          <a:xfrm>
            <a:off x="5964520" y="3438603"/>
            <a:ext cx="935640" cy="269640"/>
            <a:chOff x="5964520" y="3438603"/>
            <a:chExt cx="935640" cy="269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31C1E513-5B74-4EAF-804B-F0DF48118B98}"/>
                    </a:ext>
                  </a:extLst>
                </p14:cNvPr>
                <p14:cNvContentPartPr/>
                <p14:nvPr/>
              </p14:nvContentPartPr>
              <p14:xfrm>
                <a:off x="6035800" y="3438603"/>
                <a:ext cx="102240" cy="16884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31C1E513-5B74-4EAF-804B-F0DF48118B98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6026800" y="3429963"/>
                  <a:ext cx="11988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16586770-1C3B-46B7-B69E-AB080AFF8DAB}"/>
                    </a:ext>
                  </a:extLst>
                </p14:cNvPr>
                <p14:cNvContentPartPr/>
                <p14:nvPr/>
              </p14:nvContentPartPr>
              <p14:xfrm>
                <a:off x="6030400" y="3539403"/>
                <a:ext cx="90000" cy="1764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16586770-1C3B-46B7-B69E-AB080AFF8DAB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6021400" y="3530403"/>
                  <a:ext cx="10764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882742F5-AE80-4470-9007-F3C0459207CB}"/>
                    </a:ext>
                  </a:extLst>
                </p14:cNvPr>
                <p14:cNvContentPartPr/>
                <p14:nvPr/>
              </p14:nvContentPartPr>
              <p14:xfrm>
                <a:off x="6130840" y="3585843"/>
                <a:ext cx="56880" cy="6696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882742F5-AE80-4470-9007-F3C0459207CB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6121840" y="3577203"/>
                  <a:ext cx="7452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35EFF4CF-F1FA-483B-8875-64AD6995A0E6}"/>
                    </a:ext>
                  </a:extLst>
                </p14:cNvPr>
                <p14:cNvContentPartPr/>
                <p14:nvPr/>
              </p14:nvContentPartPr>
              <p14:xfrm>
                <a:off x="6210040" y="3584403"/>
                <a:ext cx="22680" cy="6768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35EFF4CF-F1FA-483B-8875-64AD6995A0E6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6201040" y="3575763"/>
                  <a:ext cx="4032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DF29B728-4036-4990-A131-F84C14BD5441}"/>
                    </a:ext>
                  </a:extLst>
                </p14:cNvPr>
                <p14:cNvContentPartPr/>
                <p14:nvPr/>
              </p14:nvContentPartPr>
              <p14:xfrm>
                <a:off x="6333160" y="3539763"/>
                <a:ext cx="56520" cy="1152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DF29B728-4036-4990-A131-F84C14BD5441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6324520" y="3530763"/>
                  <a:ext cx="7416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BC080D2E-FB81-41EF-B708-7908D3F35D79}"/>
                    </a:ext>
                  </a:extLst>
                </p14:cNvPr>
                <p14:cNvContentPartPr/>
                <p14:nvPr/>
              </p14:nvContentPartPr>
              <p14:xfrm>
                <a:off x="6507040" y="3448683"/>
                <a:ext cx="96120" cy="16164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BC080D2E-FB81-41EF-B708-7908D3F35D79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6498400" y="3440043"/>
                  <a:ext cx="11376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DC853F1D-DD2B-47DC-B232-710F1D5011D1}"/>
                    </a:ext>
                  </a:extLst>
                </p14:cNvPr>
                <p14:cNvContentPartPr/>
                <p14:nvPr/>
              </p14:nvContentPartPr>
              <p14:xfrm>
                <a:off x="6518560" y="3522843"/>
                <a:ext cx="56520" cy="612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DC853F1D-DD2B-47DC-B232-710F1D5011D1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6509560" y="3513843"/>
                  <a:ext cx="741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D7FEAD37-4F28-45E8-91F2-B9665024D985}"/>
                    </a:ext>
                  </a:extLst>
                </p14:cNvPr>
                <p14:cNvContentPartPr/>
                <p14:nvPr/>
              </p14:nvContentPartPr>
              <p14:xfrm>
                <a:off x="6630520" y="3539763"/>
                <a:ext cx="140760" cy="9000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D7FEAD37-4F28-45E8-91F2-B9665024D985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6621880" y="3530763"/>
                  <a:ext cx="15840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004B7162-1CE3-42C9-883D-6E997D7CB41C}"/>
                    </a:ext>
                  </a:extLst>
                </p14:cNvPr>
                <p14:cNvContentPartPr/>
                <p14:nvPr/>
              </p14:nvContentPartPr>
              <p14:xfrm>
                <a:off x="5964520" y="3662883"/>
                <a:ext cx="935640" cy="4536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004B7162-1CE3-42C9-883D-6E997D7CB41C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5955880" y="3654243"/>
                  <a:ext cx="953280" cy="63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FB85FA3A-F530-48FB-B798-52617C9EFDE1}"/>
              </a:ext>
            </a:extLst>
          </p:cNvPr>
          <p:cNvGrpSpPr/>
          <p:nvPr/>
        </p:nvGrpSpPr>
        <p:grpSpPr>
          <a:xfrm>
            <a:off x="6041560" y="3819483"/>
            <a:ext cx="785880" cy="163800"/>
            <a:chOff x="6041560" y="3819483"/>
            <a:chExt cx="785880" cy="163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1CDF5E00-45AE-4AF8-AADC-AACD4D6EA446}"/>
                    </a:ext>
                  </a:extLst>
                </p14:cNvPr>
                <p14:cNvContentPartPr/>
                <p14:nvPr/>
              </p14:nvContentPartPr>
              <p14:xfrm>
                <a:off x="6041560" y="3825603"/>
                <a:ext cx="104040" cy="11880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1CDF5E00-45AE-4AF8-AADC-AACD4D6EA446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6032920" y="3816963"/>
                  <a:ext cx="12168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3F9BD60A-C8F4-4FFF-A39E-FCDC82CFC7A9}"/>
                    </a:ext>
                  </a:extLst>
                </p14:cNvPr>
                <p14:cNvContentPartPr/>
                <p14:nvPr/>
              </p14:nvContentPartPr>
              <p14:xfrm>
                <a:off x="6080800" y="3892923"/>
                <a:ext cx="78840" cy="1152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3F9BD60A-C8F4-4FFF-A39E-FCDC82CFC7A9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6072160" y="3884283"/>
                  <a:ext cx="9648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7E96A439-7531-4496-A87F-EBFE275D57D7}"/>
                    </a:ext>
                  </a:extLst>
                </p14:cNvPr>
                <p14:cNvContentPartPr/>
                <p14:nvPr/>
              </p14:nvContentPartPr>
              <p14:xfrm>
                <a:off x="6175840" y="3915603"/>
                <a:ext cx="96120" cy="6768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7E96A439-7531-4496-A87F-EBFE275D57D7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6167200" y="3906603"/>
                  <a:ext cx="11376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B70255C6-1DBA-4AA0-9D4A-8FC9A6E1AB07}"/>
                    </a:ext>
                  </a:extLst>
                </p14:cNvPr>
                <p14:cNvContentPartPr/>
                <p14:nvPr/>
              </p14:nvContentPartPr>
              <p14:xfrm>
                <a:off x="6395080" y="3881763"/>
                <a:ext cx="50760" cy="1152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B70255C6-1DBA-4AA0-9D4A-8FC9A6E1AB07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6386080" y="3873123"/>
                  <a:ext cx="6840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2AA50124-90D2-4061-898C-867299F3D913}"/>
                    </a:ext>
                  </a:extLst>
                </p14:cNvPr>
                <p14:cNvContentPartPr/>
                <p14:nvPr/>
              </p14:nvContentPartPr>
              <p14:xfrm>
                <a:off x="6400480" y="3842523"/>
                <a:ext cx="17280" cy="7884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2AA50124-90D2-4061-898C-867299F3D913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6391840" y="3833883"/>
                  <a:ext cx="3492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55C5E151-E3C7-4A36-AF1D-100F47EC7EB6}"/>
                    </a:ext>
                  </a:extLst>
                </p14:cNvPr>
                <p14:cNvContentPartPr/>
                <p14:nvPr/>
              </p14:nvContentPartPr>
              <p14:xfrm>
                <a:off x="6602440" y="3819483"/>
                <a:ext cx="51480" cy="11340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55C5E151-E3C7-4A36-AF1D-100F47EC7EB6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6593800" y="3810843"/>
                  <a:ext cx="6912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CDAE1FF6-0D35-4173-B6AD-AF9961437B96}"/>
                    </a:ext>
                  </a:extLst>
                </p14:cNvPr>
                <p14:cNvContentPartPr/>
                <p14:nvPr/>
              </p14:nvContentPartPr>
              <p14:xfrm>
                <a:off x="6675160" y="3904083"/>
                <a:ext cx="49320" cy="5112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CDAE1FF6-0D35-4173-B6AD-AF9961437B96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6666160" y="3895443"/>
                  <a:ext cx="6696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5F521F97-C0A9-4981-8A24-10CA891AFCCF}"/>
                    </a:ext>
                  </a:extLst>
                </p14:cNvPr>
                <p14:cNvContentPartPr/>
                <p14:nvPr/>
              </p14:nvContentPartPr>
              <p14:xfrm>
                <a:off x="6782080" y="3897963"/>
                <a:ext cx="45360" cy="4608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5F521F97-C0A9-4981-8A24-10CA891AFCCF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6773440" y="3888963"/>
                  <a:ext cx="63000" cy="63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F836B680-0BC9-4A21-A29D-93A00F0AF27F}"/>
              </a:ext>
            </a:extLst>
          </p:cNvPr>
          <p:cNvGrpSpPr/>
          <p:nvPr/>
        </p:nvGrpSpPr>
        <p:grpSpPr>
          <a:xfrm>
            <a:off x="8105800" y="3416283"/>
            <a:ext cx="460800" cy="297720"/>
            <a:chOff x="8105800" y="3416283"/>
            <a:chExt cx="460800" cy="29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3C59BE23-B226-47E3-929B-3A2C7D2FEE56}"/>
                    </a:ext>
                  </a:extLst>
                </p14:cNvPr>
                <p14:cNvContentPartPr/>
                <p14:nvPr/>
              </p14:nvContentPartPr>
              <p14:xfrm>
                <a:off x="8106160" y="3416283"/>
                <a:ext cx="460440" cy="29772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3C59BE23-B226-47E3-929B-3A2C7D2FEE56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8097160" y="3407283"/>
                  <a:ext cx="478080" cy="31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E5C809D4-2DD3-4DA3-B5F6-D6283182FD18}"/>
                    </a:ext>
                  </a:extLst>
                </p14:cNvPr>
                <p14:cNvContentPartPr/>
                <p14:nvPr/>
              </p14:nvContentPartPr>
              <p14:xfrm>
                <a:off x="8105800" y="3550923"/>
                <a:ext cx="84600" cy="12456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E5C809D4-2DD3-4DA3-B5F6-D6283182FD18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8097160" y="3541923"/>
                  <a:ext cx="102240" cy="142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8A6C7940-46FB-4AEA-B09F-EF408DBBFA95}"/>
              </a:ext>
            </a:extLst>
          </p:cNvPr>
          <p:cNvGrpSpPr/>
          <p:nvPr/>
        </p:nvGrpSpPr>
        <p:grpSpPr>
          <a:xfrm>
            <a:off x="790960" y="4986963"/>
            <a:ext cx="1896120" cy="1384200"/>
            <a:chOff x="790960" y="4986963"/>
            <a:chExt cx="1896120" cy="1384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C150B80F-628E-458C-8D9D-348D3A312B8D}"/>
                    </a:ext>
                  </a:extLst>
                </p14:cNvPr>
                <p14:cNvContentPartPr/>
                <p14:nvPr/>
              </p14:nvContentPartPr>
              <p14:xfrm>
                <a:off x="1543000" y="5222403"/>
                <a:ext cx="56160" cy="110556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C150B80F-628E-458C-8D9D-348D3A312B8D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534000" y="5213763"/>
                  <a:ext cx="73800" cy="11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F193A351-E0C9-4F60-B6D3-EA8D9288E235}"/>
                    </a:ext>
                  </a:extLst>
                </p14:cNvPr>
                <p14:cNvContentPartPr/>
                <p14:nvPr/>
              </p14:nvContentPartPr>
              <p14:xfrm>
                <a:off x="790960" y="5682123"/>
                <a:ext cx="768960" cy="59544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F193A351-E0C9-4F60-B6D3-EA8D9288E235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781960" y="5673483"/>
                  <a:ext cx="786600" cy="61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ECFC647F-03A9-4414-B68E-D48DE2550471}"/>
                    </a:ext>
                  </a:extLst>
                </p14:cNvPr>
                <p14:cNvContentPartPr/>
                <p14:nvPr/>
              </p14:nvContentPartPr>
              <p14:xfrm>
                <a:off x="1072120" y="5915043"/>
                <a:ext cx="117720" cy="15480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ECFC647F-03A9-4414-B68E-D48DE2550471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063480" y="5906403"/>
                  <a:ext cx="13536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40F12510-784C-4DD8-8FC5-2116FC249517}"/>
                    </a:ext>
                  </a:extLst>
                </p14:cNvPr>
                <p14:cNvContentPartPr/>
                <p14:nvPr/>
              </p14:nvContentPartPr>
              <p14:xfrm>
                <a:off x="1037560" y="5200083"/>
                <a:ext cx="509400" cy="49968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40F12510-784C-4DD8-8FC5-2116FC249517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028560" y="5191443"/>
                  <a:ext cx="527040" cy="51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369EE8A1-8673-4E64-BD45-F0266A61EC52}"/>
                    </a:ext>
                  </a:extLst>
                </p14:cNvPr>
                <p14:cNvContentPartPr/>
                <p14:nvPr/>
              </p14:nvContentPartPr>
              <p14:xfrm>
                <a:off x="1054120" y="5239323"/>
                <a:ext cx="151920" cy="14616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369EE8A1-8673-4E64-BD45-F0266A61EC52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045480" y="5230683"/>
                  <a:ext cx="16956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235B3422-97FC-4670-8459-00E339F3FE13}"/>
                    </a:ext>
                  </a:extLst>
                </p14:cNvPr>
                <p14:cNvContentPartPr/>
                <p14:nvPr/>
              </p14:nvContentPartPr>
              <p14:xfrm>
                <a:off x="2220520" y="5190363"/>
                <a:ext cx="35280" cy="118080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235B3422-97FC-4670-8459-00E339F3FE13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2211880" y="5181723"/>
                  <a:ext cx="52920" cy="11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576DA45E-DB1F-46CF-8241-50FB09F91C65}"/>
                    </a:ext>
                  </a:extLst>
                </p14:cNvPr>
                <p14:cNvContentPartPr/>
                <p14:nvPr/>
              </p14:nvContentPartPr>
              <p14:xfrm>
                <a:off x="1604200" y="5497443"/>
                <a:ext cx="522000" cy="21924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576DA45E-DB1F-46CF-8241-50FB09F91C65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595560" y="5488443"/>
                  <a:ext cx="53964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5A8BA8A8-61C8-4C83-881B-03718B668395}"/>
                    </a:ext>
                  </a:extLst>
                </p14:cNvPr>
                <p14:cNvContentPartPr/>
                <p14:nvPr/>
              </p14:nvContentPartPr>
              <p14:xfrm>
                <a:off x="1884640" y="5547843"/>
                <a:ext cx="107640" cy="9000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5A8BA8A8-61C8-4C83-881B-03718B668395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876000" y="5539203"/>
                  <a:ext cx="12528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F7322AF8-94DB-438D-8A4F-74444D53E1E8}"/>
                    </a:ext>
                  </a:extLst>
                </p14:cNvPr>
                <p14:cNvContentPartPr/>
                <p14:nvPr/>
              </p14:nvContentPartPr>
              <p14:xfrm>
                <a:off x="1654600" y="5323563"/>
                <a:ext cx="454680" cy="17424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F7322AF8-94DB-438D-8A4F-74444D53E1E8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645960" y="5314563"/>
                  <a:ext cx="47232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861F5C74-EA76-4133-A514-05650DD62B5E}"/>
                    </a:ext>
                  </a:extLst>
                </p14:cNvPr>
                <p14:cNvContentPartPr/>
                <p14:nvPr/>
              </p14:nvContentPartPr>
              <p14:xfrm>
                <a:off x="1705000" y="5278563"/>
                <a:ext cx="117000" cy="19656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861F5C74-EA76-4133-A514-05650DD62B5E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696000" y="5269923"/>
                  <a:ext cx="13464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FD2A9D5E-426D-4A16-8F5F-60FBC4A31774}"/>
                    </a:ext>
                  </a:extLst>
                </p14:cNvPr>
                <p14:cNvContentPartPr/>
                <p14:nvPr/>
              </p14:nvContentPartPr>
              <p14:xfrm>
                <a:off x="2260480" y="5396643"/>
                <a:ext cx="426600" cy="9576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FD2A9D5E-426D-4A16-8F5F-60FBC4A31774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2251840" y="5387643"/>
                  <a:ext cx="44424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4699EB8B-3678-40C4-878F-A596C3B7C359}"/>
                    </a:ext>
                  </a:extLst>
                </p14:cNvPr>
                <p14:cNvContentPartPr/>
                <p14:nvPr/>
              </p14:nvContentPartPr>
              <p14:xfrm>
                <a:off x="2507440" y="5379723"/>
                <a:ext cx="90720" cy="6768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4699EB8B-3678-40C4-878F-A596C3B7C359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2498440" y="5370723"/>
                  <a:ext cx="10836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877ADBC8-928A-48B6-86FA-8F063999E9D1}"/>
                    </a:ext>
                  </a:extLst>
                </p14:cNvPr>
                <p14:cNvContentPartPr/>
                <p14:nvPr/>
              </p14:nvContentPartPr>
              <p14:xfrm>
                <a:off x="1559200" y="5015043"/>
                <a:ext cx="561240" cy="26388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877ADBC8-928A-48B6-86FA-8F063999E9D1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550560" y="5006043"/>
                  <a:ext cx="57888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A9920D5B-3337-4C9D-8343-84E853E32408}"/>
                    </a:ext>
                  </a:extLst>
                </p14:cNvPr>
                <p14:cNvContentPartPr/>
                <p14:nvPr/>
              </p14:nvContentPartPr>
              <p14:xfrm>
                <a:off x="1643440" y="4986963"/>
                <a:ext cx="62280" cy="12384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A9920D5B-3337-4C9D-8343-84E853E32408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634440" y="4977963"/>
                  <a:ext cx="79920" cy="141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156" name="Ink 155">
                <a:extLst>
                  <a:ext uri="{FF2B5EF4-FFF2-40B4-BE49-F238E27FC236}">
                    <a16:creationId xmlns:a16="http://schemas.microsoft.com/office/drawing/2014/main" id="{5ABBB990-6615-44AD-8A4E-DFB1EB3537D8}"/>
                  </a:ext>
                </a:extLst>
              </p14:cNvPr>
              <p14:cNvContentPartPr/>
              <p14:nvPr/>
            </p14:nvContentPartPr>
            <p14:xfrm>
              <a:off x="3814240" y="5362083"/>
              <a:ext cx="741240" cy="135720"/>
            </p14:xfrm>
          </p:contentPart>
        </mc:Choice>
        <mc:Fallback xmlns="">
          <p:pic>
            <p:nvPicPr>
              <p:cNvPr id="156" name="Ink 155">
                <a:extLst>
                  <a:ext uri="{FF2B5EF4-FFF2-40B4-BE49-F238E27FC236}">
                    <a16:creationId xmlns:a16="http://schemas.microsoft.com/office/drawing/2014/main" id="{5ABBB990-6615-44AD-8A4E-DFB1EB3537D8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3805240" y="5353083"/>
                <a:ext cx="758880" cy="15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194" name="Ink 193">
                <a:extLst>
                  <a:ext uri="{FF2B5EF4-FFF2-40B4-BE49-F238E27FC236}">
                    <a16:creationId xmlns:a16="http://schemas.microsoft.com/office/drawing/2014/main" id="{079FF41D-9C36-4671-B899-72312331F20C}"/>
                  </a:ext>
                </a:extLst>
              </p14:cNvPr>
              <p14:cNvContentPartPr/>
              <p14:nvPr/>
            </p14:nvContentPartPr>
            <p14:xfrm>
              <a:off x="4117360" y="6299523"/>
              <a:ext cx="651240" cy="269640"/>
            </p14:xfrm>
          </p:contentPart>
        </mc:Choice>
        <mc:Fallback xmlns="">
          <p:pic>
            <p:nvPicPr>
              <p:cNvPr id="194" name="Ink 193">
                <a:extLst>
                  <a:ext uri="{FF2B5EF4-FFF2-40B4-BE49-F238E27FC236}">
                    <a16:creationId xmlns:a16="http://schemas.microsoft.com/office/drawing/2014/main" id="{079FF41D-9C36-4671-B899-72312331F20C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4108720" y="6290883"/>
                <a:ext cx="668880" cy="287280"/>
              </a:xfrm>
              <a:prstGeom prst="rect">
                <a:avLst/>
              </a:prstGeom>
            </p:spPr>
          </p:pic>
        </mc:Fallback>
      </mc:AlternateContent>
      <p:grpSp>
        <p:nvGrpSpPr>
          <p:cNvPr id="208" name="Group 207">
            <a:extLst>
              <a:ext uri="{FF2B5EF4-FFF2-40B4-BE49-F238E27FC236}">
                <a16:creationId xmlns:a16="http://schemas.microsoft.com/office/drawing/2014/main" id="{D54F85D8-E80F-4936-B67B-D83B809BCA28}"/>
              </a:ext>
            </a:extLst>
          </p:cNvPr>
          <p:cNvGrpSpPr/>
          <p:nvPr/>
        </p:nvGrpSpPr>
        <p:grpSpPr>
          <a:xfrm>
            <a:off x="5598400" y="6204123"/>
            <a:ext cx="1863000" cy="342720"/>
            <a:chOff x="5598400" y="6204123"/>
            <a:chExt cx="1863000" cy="342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F6E58789-3AF0-455B-A7A8-0B2FCFD22FD9}"/>
                    </a:ext>
                  </a:extLst>
                </p14:cNvPr>
                <p14:cNvContentPartPr/>
                <p14:nvPr/>
              </p14:nvContentPartPr>
              <p14:xfrm>
                <a:off x="5598400" y="6243723"/>
                <a:ext cx="600480" cy="21348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F6E58789-3AF0-455B-A7A8-0B2FCFD22FD9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5589760" y="6235083"/>
                  <a:ext cx="61812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537BF6CC-EB7C-4B9C-9F4E-2EDA68F3BBA1}"/>
                    </a:ext>
                  </a:extLst>
                </p14:cNvPr>
                <p14:cNvContentPartPr/>
                <p14:nvPr/>
              </p14:nvContentPartPr>
              <p14:xfrm>
                <a:off x="6237760" y="6204123"/>
                <a:ext cx="67680" cy="21348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537BF6CC-EB7C-4B9C-9F4E-2EDA68F3BBA1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6229120" y="6195483"/>
                  <a:ext cx="8532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5A4790FF-53F4-4AD9-8998-D34FF4683503}"/>
                    </a:ext>
                  </a:extLst>
                </p14:cNvPr>
                <p14:cNvContentPartPr/>
                <p14:nvPr/>
              </p14:nvContentPartPr>
              <p14:xfrm>
                <a:off x="6193120" y="6294123"/>
                <a:ext cx="174600" cy="11808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5A4790FF-53F4-4AD9-8998-D34FF4683503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6184120" y="6285123"/>
                  <a:ext cx="19224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BC15BC23-3811-4F80-9226-F49AF1318019}"/>
                    </a:ext>
                  </a:extLst>
                </p14:cNvPr>
                <p14:cNvContentPartPr/>
                <p14:nvPr/>
              </p14:nvContentPartPr>
              <p14:xfrm>
                <a:off x="6434320" y="6383763"/>
                <a:ext cx="39600" cy="612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BC15BC23-3811-4F80-9226-F49AF1318019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6425320" y="6375123"/>
                  <a:ext cx="572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0E5D8905-2FDF-4B50-B272-97EA8597D7A2}"/>
                    </a:ext>
                  </a:extLst>
                </p14:cNvPr>
                <p14:cNvContentPartPr/>
                <p14:nvPr/>
              </p14:nvContentPartPr>
              <p14:xfrm>
                <a:off x="6585880" y="6343803"/>
                <a:ext cx="196560" cy="8496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0E5D8905-2FDF-4B50-B272-97EA8597D7A2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6576880" y="6335163"/>
                  <a:ext cx="21420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AE1B45E0-97E9-4225-A069-20E8AB8059A5}"/>
                    </a:ext>
                  </a:extLst>
                </p14:cNvPr>
                <p14:cNvContentPartPr/>
                <p14:nvPr/>
              </p14:nvContentPartPr>
              <p14:xfrm>
                <a:off x="6843640" y="6378003"/>
                <a:ext cx="112680" cy="10116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AE1B45E0-97E9-4225-A069-20E8AB8059A5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6835000" y="6369363"/>
                  <a:ext cx="13032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B4E98024-4F0D-4F5A-A180-4A1578E19558}"/>
                    </a:ext>
                  </a:extLst>
                </p14:cNvPr>
                <p14:cNvContentPartPr/>
                <p14:nvPr/>
              </p14:nvContentPartPr>
              <p14:xfrm>
                <a:off x="7023280" y="6344523"/>
                <a:ext cx="45360" cy="6768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B4E98024-4F0D-4F5A-A180-4A1578E19558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7014640" y="6335523"/>
                  <a:ext cx="6300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A612785A-CCCC-4616-87AD-7601A56CFCBE}"/>
                    </a:ext>
                  </a:extLst>
                </p14:cNvPr>
                <p14:cNvContentPartPr/>
                <p14:nvPr/>
              </p14:nvContentPartPr>
              <p14:xfrm>
                <a:off x="6950560" y="6344163"/>
                <a:ext cx="233640" cy="10728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A612785A-CCCC-4616-87AD-7601A56CFCBE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6941560" y="6335523"/>
                  <a:ext cx="25128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0126E329-EB74-47F3-805E-6CB7B82DE4D3}"/>
                    </a:ext>
                  </a:extLst>
                </p14:cNvPr>
                <p14:cNvContentPartPr/>
                <p14:nvPr/>
              </p14:nvContentPartPr>
              <p14:xfrm>
                <a:off x="7191400" y="6389163"/>
                <a:ext cx="270000" cy="15768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0126E329-EB74-47F3-805E-6CB7B82DE4D3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7182400" y="6380163"/>
                  <a:ext cx="287640" cy="175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90498DBA-D013-4DAD-ADE4-60623453062D}"/>
              </a:ext>
            </a:extLst>
          </p:cNvPr>
          <p:cNvGrpSpPr/>
          <p:nvPr/>
        </p:nvGrpSpPr>
        <p:grpSpPr>
          <a:xfrm>
            <a:off x="7774960" y="6215643"/>
            <a:ext cx="1172880" cy="353520"/>
            <a:chOff x="7774960" y="6215643"/>
            <a:chExt cx="1172880" cy="353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238E1536-69BF-4704-99DC-62ACC975E5AB}"/>
                    </a:ext>
                  </a:extLst>
                </p14:cNvPr>
                <p14:cNvContentPartPr/>
                <p14:nvPr/>
              </p14:nvContentPartPr>
              <p14:xfrm>
                <a:off x="7774960" y="6288363"/>
                <a:ext cx="157320" cy="2268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238E1536-69BF-4704-99DC-62ACC975E5AB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7766320" y="6279723"/>
                  <a:ext cx="17496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F2C87990-2CEF-4F4E-95F8-290CE4A13D0B}"/>
                    </a:ext>
                  </a:extLst>
                </p14:cNvPr>
                <p14:cNvContentPartPr/>
                <p14:nvPr/>
              </p14:nvContentPartPr>
              <p14:xfrm>
                <a:off x="7791880" y="6322203"/>
                <a:ext cx="33840" cy="11268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F2C87990-2CEF-4F4E-95F8-290CE4A13D0B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7782880" y="6313203"/>
                  <a:ext cx="5148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CCC7DAAC-8571-4FC6-857A-D9469B8D9C50}"/>
                    </a:ext>
                  </a:extLst>
                </p14:cNvPr>
                <p14:cNvContentPartPr/>
                <p14:nvPr/>
              </p14:nvContentPartPr>
              <p14:xfrm>
                <a:off x="7988080" y="6333363"/>
                <a:ext cx="101520" cy="16308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CCC7DAAC-8571-4FC6-857A-D9469B8D9C50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7979080" y="6324363"/>
                  <a:ext cx="11916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7CC5BE9C-95C8-4C1B-A71B-0208E4D0FC69}"/>
                    </a:ext>
                  </a:extLst>
                </p14:cNvPr>
                <p14:cNvContentPartPr/>
                <p14:nvPr/>
              </p14:nvContentPartPr>
              <p14:xfrm>
                <a:off x="8308120" y="6338763"/>
                <a:ext cx="62280" cy="23040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7CC5BE9C-95C8-4C1B-A71B-0208E4D0FC69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8299120" y="6330123"/>
                  <a:ext cx="7992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EEC8505C-963D-495C-BE6A-E9722D3FD7C2}"/>
                    </a:ext>
                  </a:extLst>
                </p14:cNvPr>
                <p14:cNvContentPartPr/>
                <p14:nvPr/>
              </p14:nvContentPartPr>
              <p14:xfrm>
                <a:off x="8347360" y="6360723"/>
                <a:ext cx="60120" cy="7992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EEC8505C-963D-495C-BE6A-E9722D3FD7C2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8338360" y="6352083"/>
                  <a:ext cx="7776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D6042F3C-0DCC-4C49-A6EC-006BF060AC7A}"/>
                    </a:ext>
                  </a:extLst>
                </p14:cNvPr>
                <p14:cNvContentPartPr/>
                <p14:nvPr/>
              </p14:nvContentPartPr>
              <p14:xfrm>
                <a:off x="8443120" y="6361083"/>
                <a:ext cx="162720" cy="4572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D6042F3C-0DCC-4C49-A6EC-006BF060AC7A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8434120" y="6352083"/>
                  <a:ext cx="18036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07DE6D46-CAC5-4971-B9F4-7B002C6537B8}"/>
                    </a:ext>
                  </a:extLst>
                </p14:cNvPr>
                <p14:cNvContentPartPr/>
                <p14:nvPr/>
              </p14:nvContentPartPr>
              <p14:xfrm>
                <a:off x="8661280" y="6215643"/>
                <a:ext cx="73800" cy="21384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07DE6D46-CAC5-4971-B9F4-7B002C6537B8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8652640" y="6206643"/>
                  <a:ext cx="9144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44D26E33-51F6-40FC-882B-DD1098FAC68F}"/>
                    </a:ext>
                  </a:extLst>
                </p14:cNvPr>
                <p14:cNvContentPartPr/>
                <p14:nvPr/>
              </p14:nvContentPartPr>
              <p14:xfrm>
                <a:off x="8790160" y="6221043"/>
                <a:ext cx="6120" cy="21924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44D26E33-51F6-40FC-882B-DD1098FAC68F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8781520" y="6212403"/>
                  <a:ext cx="2376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1AC18043-FCC5-4576-8FA1-184BF1188C71}"/>
                    </a:ext>
                  </a:extLst>
                </p14:cNvPr>
                <p14:cNvContentPartPr/>
                <p14:nvPr/>
              </p14:nvContentPartPr>
              <p14:xfrm>
                <a:off x="8835160" y="6361083"/>
                <a:ext cx="112680" cy="6840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1AC18043-FCC5-4576-8FA1-184BF1188C71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8826520" y="6352083"/>
                  <a:ext cx="130320" cy="86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1" name="Group 220">
            <a:extLst>
              <a:ext uri="{FF2B5EF4-FFF2-40B4-BE49-F238E27FC236}">
                <a16:creationId xmlns:a16="http://schemas.microsoft.com/office/drawing/2014/main" id="{2F910C9D-9BEE-43F5-9120-F87DB76CBCBD}"/>
              </a:ext>
            </a:extLst>
          </p:cNvPr>
          <p:cNvGrpSpPr/>
          <p:nvPr/>
        </p:nvGrpSpPr>
        <p:grpSpPr>
          <a:xfrm>
            <a:off x="2788240" y="5676723"/>
            <a:ext cx="432000" cy="303840"/>
            <a:chOff x="2788240" y="5676723"/>
            <a:chExt cx="432000" cy="303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72A2B364-11AD-4FFD-9EAE-1FB62D74877E}"/>
                    </a:ext>
                  </a:extLst>
                </p14:cNvPr>
                <p14:cNvContentPartPr/>
                <p14:nvPr/>
              </p14:nvContentPartPr>
              <p14:xfrm>
                <a:off x="2788240" y="5676723"/>
                <a:ext cx="370080" cy="30384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72A2B364-11AD-4FFD-9EAE-1FB62D74877E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2779600" y="5668083"/>
                  <a:ext cx="387720" cy="32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AE3F4332-FBA1-4F06-83F8-3B3B6C3AA6B5}"/>
                    </a:ext>
                  </a:extLst>
                </p14:cNvPr>
                <p14:cNvContentPartPr/>
                <p14:nvPr/>
              </p14:nvContentPartPr>
              <p14:xfrm>
                <a:off x="2894440" y="5850603"/>
                <a:ext cx="314280" cy="1188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AE3F4332-FBA1-4F06-83F8-3B3B6C3AA6B5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2885800" y="5841603"/>
                  <a:ext cx="3319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F4CB56AF-D661-452A-94CD-AAFC10AEDD09}"/>
                    </a:ext>
                  </a:extLst>
                </p14:cNvPr>
                <p14:cNvContentPartPr/>
                <p14:nvPr/>
              </p14:nvContentPartPr>
              <p14:xfrm>
                <a:off x="2911720" y="5879763"/>
                <a:ext cx="308520" cy="1620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F4CB56AF-D661-452A-94CD-AAFC10AEDD09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2903080" y="5871123"/>
                  <a:ext cx="326160" cy="33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2">
            <p14:nvContentPartPr>
              <p14:cNvPr id="222" name="Ink 221">
                <a:extLst>
                  <a:ext uri="{FF2B5EF4-FFF2-40B4-BE49-F238E27FC236}">
                    <a16:creationId xmlns:a16="http://schemas.microsoft.com/office/drawing/2014/main" id="{384DC945-D327-4E5D-A511-A5F5A3FA863B}"/>
                  </a:ext>
                </a:extLst>
              </p14:cNvPr>
              <p14:cNvContentPartPr/>
              <p14:nvPr/>
            </p14:nvContentPartPr>
            <p14:xfrm>
              <a:off x="5054440" y="4947723"/>
              <a:ext cx="499680" cy="208080"/>
            </p14:xfrm>
          </p:contentPart>
        </mc:Choice>
        <mc:Fallback xmlns="">
          <p:pic>
            <p:nvPicPr>
              <p:cNvPr id="222" name="Ink 221">
                <a:extLst>
                  <a:ext uri="{FF2B5EF4-FFF2-40B4-BE49-F238E27FC236}">
                    <a16:creationId xmlns:a16="http://schemas.microsoft.com/office/drawing/2014/main" id="{384DC945-D327-4E5D-A511-A5F5A3FA863B}"/>
                  </a:ext>
                </a:extLst>
              </p:cNvPr>
              <p:cNvPicPr/>
              <p:nvPr/>
            </p:nvPicPr>
            <p:blipFill>
              <a:blip r:embed="rId243"/>
              <a:stretch>
                <a:fillRect/>
              </a:stretch>
            </p:blipFill>
            <p:spPr>
              <a:xfrm>
                <a:off x="5045440" y="4938723"/>
                <a:ext cx="517320" cy="225720"/>
              </a:xfrm>
              <a:prstGeom prst="rect">
                <a:avLst/>
              </a:prstGeom>
            </p:spPr>
          </p:pic>
        </mc:Fallback>
      </mc:AlternateContent>
      <p:grpSp>
        <p:nvGrpSpPr>
          <p:cNvPr id="229" name="Group 228">
            <a:extLst>
              <a:ext uri="{FF2B5EF4-FFF2-40B4-BE49-F238E27FC236}">
                <a16:creationId xmlns:a16="http://schemas.microsoft.com/office/drawing/2014/main" id="{28500D6C-D085-4927-BEAB-82DABC7E8F01}"/>
              </a:ext>
            </a:extLst>
          </p:cNvPr>
          <p:cNvGrpSpPr/>
          <p:nvPr/>
        </p:nvGrpSpPr>
        <p:grpSpPr>
          <a:xfrm>
            <a:off x="3674200" y="4891563"/>
            <a:ext cx="2390400" cy="1072440"/>
            <a:chOff x="3674200" y="4891563"/>
            <a:chExt cx="2390400" cy="1072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D3B30A11-E779-467A-9433-26EB84DEC4FA}"/>
                    </a:ext>
                  </a:extLst>
                </p14:cNvPr>
                <p14:cNvContentPartPr/>
                <p14:nvPr/>
              </p14:nvContentPartPr>
              <p14:xfrm>
                <a:off x="4538200" y="5441283"/>
                <a:ext cx="83520" cy="1152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D3B30A11-E779-467A-9433-26EB84DEC4FA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4529200" y="5432283"/>
                  <a:ext cx="10116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B2688310-BA27-409F-9392-5DC0F2683402}"/>
                    </a:ext>
                  </a:extLst>
                </p14:cNvPr>
                <p14:cNvContentPartPr/>
                <p14:nvPr/>
              </p14:nvContentPartPr>
              <p14:xfrm>
                <a:off x="4594360" y="5373963"/>
                <a:ext cx="17640" cy="10116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B2688310-BA27-409F-9392-5DC0F2683402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4585360" y="5365323"/>
                  <a:ext cx="3528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E6E2F9B9-A1BA-4B2E-B199-42D8838C38E6}"/>
                    </a:ext>
                  </a:extLst>
                </p14:cNvPr>
                <p14:cNvContentPartPr/>
                <p14:nvPr/>
              </p14:nvContentPartPr>
              <p14:xfrm>
                <a:off x="4622440" y="5373603"/>
                <a:ext cx="505080" cy="2376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E6E2F9B9-A1BA-4B2E-B199-42D8838C38E6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4613440" y="5364963"/>
                  <a:ext cx="52272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9C74BA39-758C-427C-9B3B-1D5E411EF274}"/>
                    </a:ext>
                  </a:extLst>
                </p14:cNvPr>
                <p14:cNvContentPartPr/>
                <p14:nvPr/>
              </p14:nvContentPartPr>
              <p14:xfrm>
                <a:off x="4577440" y="5420763"/>
                <a:ext cx="550080" cy="7128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9C74BA39-758C-427C-9B3B-1D5E411EF274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4568440" y="5412123"/>
                  <a:ext cx="56772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5D0203FF-14AE-426C-A403-8CF8FE40CB09}"/>
                    </a:ext>
                  </a:extLst>
                </p14:cNvPr>
                <p14:cNvContentPartPr/>
                <p14:nvPr/>
              </p14:nvContentPartPr>
              <p14:xfrm>
                <a:off x="5082160" y="5432283"/>
                <a:ext cx="140760" cy="396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5D0203FF-14AE-426C-A403-8CF8FE40CB09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5073520" y="5423283"/>
                  <a:ext cx="15840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F7D1EFC7-6FA4-4930-97C8-9DC39D40EC1B}"/>
                    </a:ext>
                  </a:extLst>
                </p14:cNvPr>
                <p14:cNvContentPartPr/>
                <p14:nvPr/>
              </p14:nvContentPartPr>
              <p14:xfrm>
                <a:off x="5233720" y="5390883"/>
                <a:ext cx="6120" cy="6768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F7D1EFC7-6FA4-4930-97C8-9DC39D40EC1B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5225080" y="5381883"/>
                  <a:ext cx="2376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D6F6A91D-3034-481F-8288-D0F9D98B4370}"/>
                    </a:ext>
                  </a:extLst>
                </p14:cNvPr>
                <p14:cNvContentPartPr/>
                <p14:nvPr/>
              </p14:nvContentPartPr>
              <p14:xfrm>
                <a:off x="5239480" y="5329323"/>
                <a:ext cx="825120" cy="7344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D6F6A91D-3034-481F-8288-D0F9D98B4370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5230480" y="5320323"/>
                  <a:ext cx="84276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F0B75B6C-3031-42A8-AFCE-804F218CA890}"/>
                    </a:ext>
                  </a:extLst>
                </p14:cNvPr>
                <p14:cNvContentPartPr/>
                <p14:nvPr/>
              </p14:nvContentPartPr>
              <p14:xfrm>
                <a:off x="5233720" y="5463603"/>
                <a:ext cx="797040" cy="1188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F0B75B6C-3031-42A8-AFCE-804F218CA890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5225080" y="5454963"/>
                  <a:ext cx="8146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1158D304-B48B-40E0-A459-8C30DAEBBC55}"/>
                    </a:ext>
                  </a:extLst>
                </p14:cNvPr>
                <p14:cNvContentPartPr/>
                <p14:nvPr/>
              </p14:nvContentPartPr>
              <p14:xfrm>
                <a:off x="3674200" y="5833683"/>
                <a:ext cx="842040" cy="13032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1158D304-B48B-40E0-A459-8C30DAEBBC55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3665560" y="5824683"/>
                  <a:ext cx="85968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F1AF5D1E-EBDF-4B8E-AE6A-D3383773EDDF}"/>
                    </a:ext>
                  </a:extLst>
                </p14:cNvPr>
                <p14:cNvContentPartPr/>
                <p14:nvPr/>
              </p14:nvContentPartPr>
              <p14:xfrm>
                <a:off x="4465120" y="5878683"/>
                <a:ext cx="101160" cy="612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F1AF5D1E-EBDF-4B8E-AE6A-D3383773EDDF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4456480" y="5870043"/>
                  <a:ext cx="1188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00F381B3-0E18-4AEF-A148-438E760EB5EC}"/>
                    </a:ext>
                  </a:extLst>
                </p14:cNvPr>
                <p14:cNvContentPartPr/>
                <p14:nvPr/>
              </p14:nvContentPartPr>
              <p14:xfrm>
                <a:off x="4551520" y="5834043"/>
                <a:ext cx="24120" cy="8460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00F381B3-0E18-4AEF-A148-438E760EB5EC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4542520" y="5825043"/>
                  <a:ext cx="4176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5438F665-974E-4514-91BE-D0B83EAF951F}"/>
                    </a:ext>
                  </a:extLst>
                </p14:cNvPr>
                <p14:cNvContentPartPr/>
                <p14:nvPr/>
              </p14:nvContentPartPr>
              <p14:xfrm>
                <a:off x="4566280" y="5772123"/>
                <a:ext cx="550800" cy="8496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5438F665-974E-4514-91BE-D0B83EAF951F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4557280" y="5763123"/>
                  <a:ext cx="56844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3D560A17-DD69-4293-AFA9-B476C567B637}"/>
                    </a:ext>
                  </a:extLst>
                </p14:cNvPr>
                <p14:cNvContentPartPr/>
                <p14:nvPr/>
              </p14:nvContentPartPr>
              <p14:xfrm>
                <a:off x="4555120" y="5906763"/>
                <a:ext cx="432360" cy="2304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3D560A17-DD69-4293-AFA9-B476C567B637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4546120" y="5898123"/>
                  <a:ext cx="45000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878A20B4-84E9-4EF6-86B3-8F01B9E76144}"/>
                    </a:ext>
                  </a:extLst>
                </p14:cNvPr>
                <p14:cNvContentPartPr/>
                <p14:nvPr/>
              </p14:nvContentPartPr>
              <p14:xfrm>
                <a:off x="4953280" y="5907123"/>
                <a:ext cx="79200" cy="1188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878A20B4-84E9-4EF6-86B3-8F01B9E76144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4944640" y="5898123"/>
                  <a:ext cx="968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C592EF07-D18E-4860-89ED-653000572FFD}"/>
                    </a:ext>
                  </a:extLst>
                </p14:cNvPr>
                <p14:cNvContentPartPr/>
                <p14:nvPr/>
              </p14:nvContentPartPr>
              <p14:xfrm>
                <a:off x="5087920" y="5834043"/>
                <a:ext cx="112680" cy="1728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C592EF07-D18E-4860-89ED-653000572FFD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5079280" y="5825043"/>
                  <a:ext cx="13032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8B018371-8ECE-4F83-A67D-02193D110139}"/>
                    </a:ext>
                  </a:extLst>
                </p14:cNvPr>
                <p14:cNvContentPartPr/>
                <p14:nvPr/>
              </p14:nvContentPartPr>
              <p14:xfrm>
                <a:off x="5228320" y="5794803"/>
                <a:ext cx="11520" cy="10188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8B018371-8ECE-4F83-A67D-02193D110139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5219320" y="5785803"/>
                  <a:ext cx="2916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73A51295-EE1A-4254-A982-90EBF03F5CB7}"/>
                    </a:ext>
                  </a:extLst>
                </p14:cNvPr>
                <p14:cNvContentPartPr/>
                <p14:nvPr/>
              </p14:nvContentPartPr>
              <p14:xfrm>
                <a:off x="5250640" y="5746203"/>
                <a:ext cx="679320" cy="6588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73A51295-EE1A-4254-A982-90EBF03F5CB7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5241640" y="5737203"/>
                  <a:ext cx="69696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CA8A2CDE-3DE5-49CC-BC74-FAD9E11C72AD}"/>
                    </a:ext>
                  </a:extLst>
                </p14:cNvPr>
                <p14:cNvContentPartPr/>
                <p14:nvPr/>
              </p14:nvContentPartPr>
              <p14:xfrm>
                <a:off x="5239480" y="5839443"/>
                <a:ext cx="717480" cy="6228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CA8A2CDE-3DE5-49CC-BC74-FAD9E11C72AD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5230480" y="5830803"/>
                  <a:ext cx="73512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2C445F2E-1883-4E59-8CF6-9F20916B966F}"/>
                    </a:ext>
                  </a:extLst>
                </p14:cNvPr>
                <p14:cNvContentPartPr/>
                <p14:nvPr/>
              </p14:nvContentPartPr>
              <p14:xfrm>
                <a:off x="3892360" y="5577723"/>
                <a:ext cx="158400" cy="15012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2C445F2E-1883-4E59-8CF6-9F20916B966F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3883720" y="5569083"/>
                  <a:ext cx="17604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BEBAC90C-3B4A-435C-8992-E0068244D2FD}"/>
                    </a:ext>
                  </a:extLst>
                </p14:cNvPr>
                <p14:cNvContentPartPr/>
                <p14:nvPr/>
              </p14:nvContentPartPr>
              <p14:xfrm>
                <a:off x="3870760" y="5688243"/>
                <a:ext cx="140760" cy="612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BEBAC90C-3B4A-435C-8992-E0068244D2FD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3861760" y="5679243"/>
                  <a:ext cx="1584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3FC21D29-15E4-4102-9B04-9229A20D78C0}"/>
                    </a:ext>
                  </a:extLst>
                </p14:cNvPr>
                <p14:cNvContentPartPr/>
                <p14:nvPr/>
              </p14:nvContentPartPr>
              <p14:xfrm>
                <a:off x="4012600" y="5704443"/>
                <a:ext cx="71640" cy="4608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3FC21D29-15E4-4102-9B04-9229A20D78C0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4003960" y="5695803"/>
                  <a:ext cx="8928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CC10094D-E5FD-4C9C-9763-A661AF0E8FB4}"/>
                    </a:ext>
                  </a:extLst>
                </p14:cNvPr>
                <p14:cNvContentPartPr/>
                <p14:nvPr/>
              </p14:nvContentPartPr>
              <p14:xfrm>
                <a:off x="4134280" y="5705163"/>
                <a:ext cx="22680" cy="5076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CC10094D-E5FD-4C9C-9763-A661AF0E8FB4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4125280" y="5696163"/>
                  <a:ext cx="4032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881C267F-9C5B-4E73-A301-4691DBBF7183}"/>
                    </a:ext>
                  </a:extLst>
                </p14:cNvPr>
                <p14:cNvContentPartPr/>
                <p14:nvPr/>
              </p14:nvContentPartPr>
              <p14:xfrm>
                <a:off x="4650160" y="5553603"/>
                <a:ext cx="112680" cy="13860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881C267F-9C5B-4E73-A301-4691DBBF7183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4641520" y="5544603"/>
                  <a:ext cx="13032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D05DC0F7-63F5-4195-8A06-8775D8B960C9}"/>
                    </a:ext>
                  </a:extLst>
                </p14:cNvPr>
                <p14:cNvContentPartPr/>
                <p14:nvPr/>
              </p14:nvContentPartPr>
              <p14:xfrm>
                <a:off x="4633600" y="5626323"/>
                <a:ext cx="151920" cy="1728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D05DC0F7-63F5-4195-8A06-8775D8B960C9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4624600" y="5617683"/>
                  <a:ext cx="1695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D6EF4ECB-2511-4EF1-8F48-B29416DF58D8}"/>
                    </a:ext>
                  </a:extLst>
                </p14:cNvPr>
                <p14:cNvContentPartPr/>
                <p14:nvPr/>
              </p14:nvContentPartPr>
              <p14:xfrm>
                <a:off x="4784440" y="5660163"/>
                <a:ext cx="51480" cy="5148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D6EF4ECB-2511-4EF1-8F48-B29416DF58D8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4775800" y="5651163"/>
                  <a:ext cx="6912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DF968DCE-C59C-4C0B-A162-A0861D4ADF88}"/>
                    </a:ext>
                  </a:extLst>
                </p14:cNvPr>
                <p14:cNvContentPartPr/>
                <p14:nvPr/>
              </p14:nvContentPartPr>
              <p14:xfrm>
                <a:off x="4874800" y="5659803"/>
                <a:ext cx="118080" cy="4572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DF968DCE-C59C-4C0B-A162-A0861D4ADF88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4865800" y="5651163"/>
                  <a:ext cx="13572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A5773DFD-FA66-4183-B27B-27E692A4BD2E}"/>
                    </a:ext>
                  </a:extLst>
                </p14:cNvPr>
                <p14:cNvContentPartPr/>
                <p14:nvPr/>
              </p14:nvContentPartPr>
              <p14:xfrm>
                <a:off x="5497600" y="5519763"/>
                <a:ext cx="121320" cy="15804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A5773DFD-FA66-4183-B27B-27E692A4BD2E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5488960" y="5511123"/>
                  <a:ext cx="13896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572973CE-B8DA-4111-A0CC-499E94C8582B}"/>
                    </a:ext>
                  </a:extLst>
                </p14:cNvPr>
                <p14:cNvContentPartPr/>
                <p14:nvPr/>
              </p14:nvContentPartPr>
              <p14:xfrm>
                <a:off x="5463760" y="5598243"/>
                <a:ext cx="123840" cy="2844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572973CE-B8DA-4111-A0CC-499E94C8582B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5455120" y="5589603"/>
                  <a:ext cx="14148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8B9BC41B-8EA0-4D2E-8756-EC410AE22B14}"/>
                    </a:ext>
                  </a:extLst>
                </p14:cNvPr>
                <p14:cNvContentPartPr/>
                <p14:nvPr/>
              </p14:nvContentPartPr>
              <p14:xfrm>
                <a:off x="5576080" y="5654403"/>
                <a:ext cx="67680" cy="4320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8B9BC41B-8EA0-4D2E-8756-EC410AE22B14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5567080" y="5645763"/>
                  <a:ext cx="8532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4E8DB7A5-A867-4001-8DC3-75D13D90AA3B}"/>
                    </a:ext>
                  </a:extLst>
                </p14:cNvPr>
                <p14:cNvContentPartPr/>
                <p14:nvPr/>
              </p14:nvContentPartPr>
              <p14:xfrm>
                <a:off x="5682640" y="5643243"/>
                <a:ext cx="37800" cy="6228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4E8DB7A5-A867-4001-8DC3-75D13D90AA3B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5673640" y="5634243"/>
                  <a:ext cx="5544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AF432D9A-47F0-489A-9D97-A040D124E729}"/>
                    </a:ext>
                  </a:extLst>
                </p14:cNvPr>
                <p14:cNvContentPartPr/>
                <p14:nvPr/>
              </p14:nvContentPartPr>
              <p14:xfrm>
                <a:off x="4571680" y="5183163"/>
                <a:ext cx="79200" cy="9576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AF432D9A-47F0-489A-9D97-A040D124E729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4562680" y="5174523"/>
                  <a:ext cx="9684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3C296570-E5DB-412E-BF54-E4FB97ABF036}"/>
                    </a:ext>
                  </a:extLst>
                </p14:cNvPr>
                <p14:cNvContentPartPr/>
                <p14:nvPr/>
              </p14:nvContentPartPr>
              <p14:xfrm>
                <a:off x="4610920" y="5245083"/>
                <a:ext cx="342720" cy="1152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3C296570-E5DB-412E-BF54-E4FB97ABF036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4602280" y="5236083"/>
                  <a:ext cx="36036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1C3F4498-F91E-4DA7-BB81-7C6F8691EB2E}"/>
                    </a:ext>
                  </a:extLst>
                </p14:cNvPr>
                <p14:cNvContentPartPr/>
                <p14:nvPr/>
              </p14:nvContentPartPr>
              <p14:xfrm>
                <a:off x="4914040" y="5222043"/>
                <a:ext cx="135000" cy="9072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1C3F4498-F91E-4DA7-BB81-7C6F8691EB2E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4905040" y="5213403"/>
                  <a:ext cx="15264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768A37A9-12E3-4BE6-8F50-AFC19321DC8A}"/>
                    </a:ext>
                  </a:extLst>
                </p14:cNvPr>
                <p14:cNvContentPartPr/>
                <p14:nvPr/>
              </p14:nvContentPartPr>
              <p14:xfrm>
                <a:off x="4723240" y="4891563"/>
                <a:ext cx="163080" cy="21348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768A37A9-12E3-4BE6-8F50-AFC19321DC8A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4714240" y="4882923"/>
                  <a:ext cx="18072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A7128FDA-D829-4962-98E3-6DA5DAD382B7}"/>
                    </a:ext>
                  </a:extLst>
                </p14:cNvPr>
                <p14:cNvContentPartPr/>
                <p14:nvPr/>
              </p14:nvContentPartPr>
              <p14:xfrm>
                <a:off x="4874800" y="5054283"/>
                <a:ext cx="73440" cy="9036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A7128FDA-D829-4962-98E3-6DA5DAD382B7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4865800" y="5045283"/>
                  <a:ext cx="91080" cy="10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5" name="Group 234">
            <a:extLst>
              <a:ext uri="{FF2B5EF4-FFF2-40B4-BE49-F238E27FC236}">
                <a16:creationId xmlns:a16="http://schemas.microsoft.com/office/drawing/2014/main" id="{93634412-5243-48C8-B630-2BDCAC3FE696}"/>
              </a:ext>
            </a:extLst>
          </p:cNvPr>
          <p:cNvGrpSpPr/>
          <p:nvPr/>
        </p:nvGrpSpPr>
        <p:grpSpPr>
          <a:xfrm>
            <a:off x="4588600" y="6035643"/>
            <a:ext cx="415440" cy="236160"/>
            <a:chOff x="4588600" y="6035643"/>
            <a:chExt cx="415440" cy="236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3B93D183-E555-499D-B209-16F618E9CBAC}"/>
                    </a:ext>
                  </a:extLst>
                </p14:cNvPr>
                <p14:cNvContentPartPr/>
                <p14:nvPr/>
              </p14:nvContentPartPr>
              <p14:xfrm>
                <a:off x="4588600" y="6035643"/>
                <a:ext cx="194760" cy="23616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3B93D183-E555-499D-B209-16F618E9CBAC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4579960" y="6027003"/>
                  <a:ext cx="21240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B0893813-FF96-4D15-967E-7AB967760125}"/>
                    </a:ext>
                  </a:extLst>
                </p14:cNvPr>
                <p14:cNvContentPartPr/>
                <p14:nvPr/>
              </p14:nvContentPartPr>
              <p14:xfrm>
                <a:off x="4790560" y="6142203"/>
                <a:ext cx="90360" cy="7920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B0893813-FF96-4D15-967E-7AB967760125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4781920" y="6133563"/>
                  <a:ext cx="10800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A75A358E-2946-4237-9431-05095F83CDE0}"/>
                    </a:ext>
                  </a:extLst>
                </p14:cNvPr>
                <p14:cNvContentPartPr/>
                <p14:nvPr/>
              </p14:nvContentPartPr>
              <p14:xfrm>
                <a:off x="4936000" y="6153723"/>
                <a:ext cx="57240" cy="6192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A75A358E-2946-4237-9431-05095F83CDE0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4927000" y="6145083"/>
                  <a:ext cx="7488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2A6BA49D-DEDB-43C7-A689-B5749860A102}"/>
                    </a:ext>
                  </a:extLst>
                </p14:cNvPr>
                <p14:cNvContentPartPr/>
                <p14:nvPr/>
              </p14:nvContentPartPr>
              <p14:xfrm>
                <a:off x="4902880" y="6192963"/>
                <a:ext cx="101160" cy="1152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2A6BA49D-DEDB-43C7-A689-B5749860A102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4893880" y="6184323"/>
                  <a:ext cx="118800" cy="2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5" name="Group 244">
            <a:extLst>
              <a:ext uri="{FF2B5EF4-FFF2-40B4-BE49-F238E27FC236}">
                <a16:creationId xmlns:a16="http://schemas.microsoft.com/office/drawing/2014/main" id="{116FE16A-1761-49C0-B9D4-413867B381FB}"/>
              </a:ext>
            </a:extLst>
          </p:cNvPr>
          <p:cNvGrpSpPr/>
          <p:nvPr/>
        </p:nvGrpSpPr>
        <p:grpSpPr>
          <a:xfrm>
            <a:off x="5491840" y="6002163"/>
            <a:ext cx="303480" cy="213840"/>
            <a:chOff x="5491840" y="6002163"/>
            <a:chExt cx="303480" cy="213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BB1F5805-0656-46BE-B91D-524B61FBBF13}"/>
                    </a:ext>
                  </a:extLst>
                </p14:cNvPr>
                <p14:cNvContentPartPr/>
                <p14:nvPr/>
              </p14:nvContentPartPr>
              <p14:xfrm>
                <a:off x="5491840" y="6002163"/>
                <a:ext cx="145800" cy="21384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BB1F5805-0656-46BE-B91D-524B61FBBF13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5482840" y="5993163"/>
                  <a:ext cx="16344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11F089A8-83EA-4101-AC08-BA416A686B83}"/>
                    </a:ext>
                  </a:extLst>
                </p14:cNvPr>
                <p14:cNvContentPartPr/>
                <p14:nvPr/>
              </p14:nvContentPartPr>
              <p14:xfrm>
                <a:off x="5626480" y="6125643"/>
                <a:ext cx="73080" cy="5076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11F089A8-83EA-4101-AC08-BA416A686B83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5617480" y="6117003"/>
                  <a:ext cx="9072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BE7460F3-EED2-44D1-8C24-2E1F20E5C23F}"/>
                    </a:ext>
                  </a:extLst>
                </p14:cNvPr>
                <p14:cNvContentPartPr/>
                <p14:nvPr/>
              </p14:nvContentPartPr>
              <p14:xfrm>
                <a:off x="5738440" y="6136443"/>
                <a:ext cx="56520" cy="6264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BE7460F3-EED2-44D1-8C24-2E1F20E5C23F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5729800" y="6127443"/>
                  <a:ext cx="7416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4BE4F20E-665C-405B-995C-6C8D2C426454}"/>
                    </a:ext>
                  </a:extLst>
                </p14:cNvPr>
                <p14:cNvContentPartPr/>
                <p14:nvPr/>
              </p14:nvContentPartPr>
              <p14:xfrm>
                <a:off x="5749960" y="6159483"/>
                <a:ext cx="45360" cy="612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4BE4F20E-665C-405B-995C-6C8D2C426454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5740960" y="6150483"/>
                  <a:ext cx="63000" cy="2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4" name="Group 243">
            <a:extLst>
              <a:ext uri="{FF2B5EF4-FFF2-40B4-BE49-F238E27FC236}">
                <a16:creationId xmlns:a16="http://schemas.microsoft.com/office/drawing/2014/main" id="{EC3CA661-EABB-467A-95CE-9BE0DBF40BEE}"/>
              </a:ext>
            </a:extLst>
          </p:cNvPr>
          <p:cNvGrpSpPr/>
          <p:nvPr/>
        </p:nvGrpSpPr>
        <p:grpSpPr>
          <a:xfrm>
            <a:off x="3865000" y="6074523"/>
            <a:ext cx="308880" cy="309600"/>
            <a:chOff x="3865000" y="6074523"/>
            <a:chExt cx="308880" cy="309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7D026543-B795-4D15-BEE9-B63FD78CEBBA}"/>
                    </a:ext>
                  </a:extLst>
                </p14:cNvPr>
                <p14:cNvContentPartPr/>
                <p14:nvPr/>
              </p14:nvContentPartPr>
              <p14:xfrm>
                <a:off x="3865000" y="6074523"/>
                <a:ext cx="185400" cy="30960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7D026543-B795-4D15-BEE9-B63FD78CEBBA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3856000" y="6065883"/>
                  <a:ext cx="203040" cy="32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DF6D43D9-4F97-476C-A81D-E6395144A53B}"/>
                    </a:ext>
                  </a:extLst>
                </p14:cNvPr>
                <p14:cNvContentPartPr/>
                <p14:nvPr/>
              </p14:nvContentPartPr>
              <p14:xfrm>
                <a:off x="4062280" y="6215643"/>
                <a:ext cx="22320" cy="10152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DF6D43D9-4F97-476C-A81D-E6395144A53B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4053280" y="6206643"/>
                  <a:ext cx="3996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29407DCA-B7ED-4905-B6C3-1DD9BE97E60C}"/>
                    </a:ext>
                  </a:extLst>
                </p14:cNvPr>
                <p14:cNvContentPartPr/>
                <p14:nvPr/>
              </p14:nvContentPartPr>
              <p14:xfrm>
                <a:off x="4117000" y="6226443"/>
                <a:ext cx="46080" cy="11268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29407DCA-B7ED-4905-B6C3-1DD9BE97E60C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4108360" y="6217803"/>
                  <a:ext cx="6372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732211DA-A8DD-4C6D-AFC1-C02E486CD370}"/>
                    </a:ext>
                  </a:extLst>
                </p14:cNvPr>
                <p14:cNvContentPartPr/>
                <p14:nvPr/>
              </p14:nvContentPartPr>
              <p14:xfrm>
                <a:off x="4123120" y="6294123"/>
                <a:ext cx="50760" cy="1152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732211DA-A8DD-4C6D-AFC1-C02E486CD370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4114120" y="6285123"/>
                  <a:ext cx="68400" cy="291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2827302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CF78BA6D-E6A2-46CF-96EC-59585F4F20EC}"/>
              </a:ext>
            </a:extLst>
          </p:cNvPr>
          <p:cNvGrpSpPr/>
          <p:nvPr/>
        </p:nvGrpSpPr>
        <p:grpSpPr>
          <a:xfrm>
            <a:off x="2120314" y="78723"/>
            <a:ext cx="4370760" cy="2058840"/>
            <a:chOff x="2120314" y="78723"/>
            <a:chExt cx="4370760" cy="2058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9992F2A0-DF9A-4153-BC80-44FB6AE4E410}"/>
                    </a:ext>
                  </a:extLst>
                </p14:cNvPr>
                <p14:cNvContentPartPr/>
                <p14:nvPr/>
              </p14:nvContentPartPr>
              <p14:xfrm>
                <a:off x="3758314" y="420723"/>
                <a:ext cx="93960" cy="171684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9992F2A0-DF9A-4153-BC80-44FB6AE4E410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749674" y="411723"/>
                  <a:ext cx="111600" cy="173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ADC8E3FD-84E3-44D7-BD24-040769685DE6}"/>
                    </a:ext>
                  </a:extLst>
                </p14:cNvPr>
                <p14:cNvContentPartPr/>
                <p14:nvPr/>
              </p14:nvContentPartPr>
              <p14:xfrm>
                <a:off x="2120314" y="1616283"/>
                <a:ext cx="3955320" cy="5544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ADC8E3FD-84E3-44D7-BD24-040769685DE6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111674" y="1607643"/>
                  <a:ext cx="397296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1A5CC95F-9F50-41E0-8834-CEFEBF41EE92}"/>
                    </a:ext>
                  </a:extLst>
                </p14:cNvPr>
                <p14:cNvContentPartPr/>
                <p14:nvPr/>
              </p14:nvContentPartPr>
              <p14:xfrm>
                <a:off x="3545194" y="790803"/>
                <a:ext cx="785880" cy="8474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1A5CC95F-9F50-41E0-8834-CEFEBF41EE9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536554" y="781803"/>
                  <a:ext cx="803520" cy="86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65FB5887-7769-4A16-B478-B65697CF68E0}"/>
                    </a:ext>
                  </a:extLst>
                </p14:cNvPr>
                <p14:cNvContentPartPr/>
                <p14:nvPr/>
              </p14:nvContentPartPr>
              <p14:xfrm>
                <a:off x="5935954" y="1587483"/>
                <a:ext cx="190080" cy="1551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65FB5887-7769-4A16-B478-B65697CF68E0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926954" y="1578483"/>
                  <a:ext cx="20772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BDB6087D-20B9-4596-BAFF-1BCFED037B1F}"/>
                    </a:ext>
                  </a:extLst>
                </p14:cNvPr>
                <p14:cNvContentPartPr/>
                <p14:nvPr/>
              </p14:nvContentPartPr>
              <p14:xfrm>
                <a:off x="6221794" y="1649043"/>
                <a:ext cx="269280" cy="1612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BDB6087D-20B9-4596-BAFF-1BCFED037B1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212794" y="1640403"/>
                  <a:ext cx="28692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5E289496-B13D-454F-8347-C7FE6E452CD8}"/>
                    </a:ext>
                  </a:extLst>
                </p14:cNvPr>
                <p14:cNvContentPartPr/>
                <p14:nvPr/>
              </p14:nvContentPartPr>
              <p14:xfrm>
                <a:off x="3757594" y="338643"/>
                <a:ext cx="119520" cy="1159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5E289496-B13D-454F-8347-C7FE6E452CD8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748594" y="330003"/>
                  <a:ext cx="13716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4AF6D31E-F246-4F89-B00E-092CF3C21A32}"/>
                    </a:ext>
                  </a:extLst>
                </p14:cNvPr>
                <p14:cNvContentPartPr/>
                <p14:nvPr/>
              </p14:nvContentPartPr>
              <p14:xfrm>
                <a:off x="4156834" y="78723"/>
                <a:ext cx="219240" cy="169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4AF6D31E-F246-4F89-B00E-092CF3C21A32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147834" y="69723"/>
                  <a:ext cx="23688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6F6F962F-C057-4F21-B9EC-B799AF1170CB}"/>
                    </a:ext>
                  </a:extLst>
                </p14:cNvPr>
                <p14:cNvContentPartPr/>
                <p14:nvPr/>
              </p14:nvContentPartPr>
              <p14:xfrm>
                <a:off x="4151074" y="111843"/>
                <a:ext cx="101160" cy="1684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6F6F962F-C057-4F21-B9EC-B799AF1170CB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142434" y="103203"/>
                  <a:ext cx="11880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3F62CB75-9DE9-4517-A801-A073F4A6238C}"/>
                    </a:ext>
                  </a:extLst>
                </p14:cNvPr>
                <p14:cNvContentPartPr/>
                <p14:nvPr/>
              </p14:nvContentPartPr>
              <p14:xfrm>
                <a:off x="4408474" y="83763"/>
                <a:ext cx="79560" cy="2077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3F62CB75-9DE9-4517-A801-A073F4A6238C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399474" y="75123"/>
                  <a:ext cx="9720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083AD60F-7A41-4C3C-ADE3-EDCC1594744C}"/>
                    </a:ext>
                  </a:extLst>
                </p14:cNvPr>
                <p14:cNvContentPartPr/>
                <p14:nvPr/>
              </p14:nvContentPartPr>
              <p14:xfrm>
                <a:off x="4515394" y="168003"/>
                <a:ext cx="185760" cy="1188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083AD60F-7A41-4C3C-ADE3-EDCC1594744C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506754" y="159363"/>
                  <a:ext cx="20340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9E27B1F8-EE33-4E60-BB88-5E916BCACF0F}"/>
                    </a:ext>
                  </a:extLst>
                </p14:cNvPr>
                <p14:cNvContentPartPr/>
                <p14:nvPr/>
              </p14:nvContentPartPr>
              <p14:xfrm>
                <a:off x="4756954" y="106443"/>
                <a:ext cx="56520" cy="2192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9E27B1F8-EE33-4E60-BB88-5E916BCACF0F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747954" y="97443"/>
                  <a:ext cx="74160" cy="236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6584B13-B1B1-4E18-90A9-D7EBC6A1EBB0}"/>
              </a:ext>
            </a:extLst>
          </p:cNvPr>
          <p:cNvGrpSpPr/>
          <p:nvPr/>
        </p:nvGrpSpPr>
        <p:grpSpPr>
          <a:xfrm>
            <a:off x="1082434" y="2417643"/>
            <a:ext cx="7332480" cy="1655280"/>
            <a:chOff x="1082434" y="2417643"/>
            <a:chExt cx="7332480" cy="1655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C585B0FE-A189-416B-A4F9-CE5053C7E9B6}"/>
                    </a:ext>
                  </a:extLst>
                </p14:cNvPr>
                <p14:cNvContentPartPr/>
                <p14:nvPr/>
              </p14:nvContentPartPr>
              <p14:xfrm>
                <a:off x="3640594" y="2417643"/>
                <a:ext cx="118440" cy="14871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C585B0FE-A189-416B-A4F9-CE5053C7E9B6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631594" y="2408643"/>
                  <a:ext cx="136080" cy="150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4E06A289-3D19-4C5C-AB0F-0068536BF58B}"/>
                    </a:ext>
                  </a:extLst>
                </p14:cNvPr>
                <p14:cNvContentPartPr/>
                <p14:nvPr/>
              </p14:nvContentPartPr>
              <p14:xfrm>
                <a:off x="1082434" y="3640923"/>
                <a:ext cx="5576400" cy="2581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4E06A289-3D19-4C5C-AB0F-0068536BF58B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073794" y="3632283"/>
                  <a:ext cx="559404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3C251315-B17A-451E-B31E-276384AC4EB7}"/>
                    </a:ext>
                  </a:extLst>
                </p14:cNvPr>
                <p14:cNvContentPartPr/>
                <p14:nvPr/>
              </p14:nvContentPartPr>
              <p14:xfrm>
                <a:off x="6579634" y="3741723"/>
                <a:ext cx="197280" cy="2808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3C251315-B17A-451E-B31E-276384AC4EB7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570634" y="3732723"/>
                  <a:ext cx="21492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271E7E3C-BD86-4B4B-B582-1BF2EF535F41}"/>
                    </a:ext>
                  </a:extLst>
                </p14:cNvPr>
                <p14:cNvContentPartPr/>
                <p14:nvPr/>
              </p14:nvContentPartPr>
              <p14:xfrm>
                <a:off x="6888514" y="3859443"/>
                <a:ext cx="213480" cy="284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271E7E3C-BD86-4B4B-B582-1BF2EF535F41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879874" y="3850443"/>
                  <a:ext cx="23112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BCB0EBFF-F548-43A3-8BEC-CCACEEECF2FB}"/>
                    </a:ext>
                  </a:extLst>
                </p14:cNvPr>
                <p14:cNvContentPartPr/>
                <p14:nvPr/>
              </p14:nvContentPartPr>
              <p14:xfrm>
                <a:off x="6928474" y="3820203"/>
                <a:ext cx="89640" cy="2196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BCB0EBFF-F548-43A3-8BEC-CCACEEECF2FB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919834" y="3811203"/>
                  <a:ext cx="10728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870A1208-C7E6-4633-BDAA-16CB67CF4BDB}"/>
                    </a:ext>
                  </a:extLst>
                </p14:cNvPr>
                <p14:cNvContentPartPr/>
                <p14:nvPr/>
              </p14:nvContentPartPr>
              <p14:xfrm>
                <a:off x="1856794" y="3225483"/>
                <a:ext cx="6558120" cy="8474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870A1208-C7E6-4633-BDAA-16CB67CF4BDB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847794" y="3216483"/>
                  <a:ext cx="6575760" cy="865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9D3133A-5194-48F4-BD1D-1F952F4B2602}"/>
              </a:ext>
            </a:extLst>
          </p:cNvPr>
          <p:cNvGrpSpPr/>
          <p:nvPr/>
        </p:nvGrpSpPr>
        <p:grpSpPr>
          <a:xfrm>
            <a:off x="3684874" y="2254923"/>
            <a:ext cx="960120" cy="325800"/>
            <a:chOff x="3684874" y="2254923"/>
            <a:chExt cx="960120" cy="325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E9CFAA34-66CD-42B6-B0A5-C85C5C2A9BDF}"/>
                    </a:ext>
                  </a:extLst>
                </p14:cNvPr>
                <p14:cNvContentPartPr/>
                <p14:nvPr/>
              </p14:nvContentPartPr>
              <p14:xfrm>
                <a:off x="3684874" y="2383803"/>
                <a:ext cx="127800" cy="1807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E9CFAA34-66CD-42B6-B0A5-C85C5C2A9BDF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676234" y="2375163"/>
                  <a:ext cx="14544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E2490E39-1C78-4D03-97FB-EF7665341E3F}"/>
                    </a:ext>
                  </a:extLst>
                </p14:cNvPr>
                <p14:cNvContentPartPr/>
                <p14:nvPr/>
              </p14:nvContentPartPr>
              <p14:xfrm>
                <a:off x="3921034" y="2350323"/>
                <a:ext cx="235800" cy="122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E2490E39-1C78-4D03-97FB-EF7665341E3F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912394" y="2341683"/>
                  <a:ext cx="2534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05CEFE3B-8C8E-4D1B-A117-7FE797B90584}"/>
                    </a:ext>
                  </a:extLst>
                </p14:cNvPr>
                <p14:cNvContentPartPr/>
                <p14:nvPr/>
              </p14:nvContentPartPr>
              <p14:xfrm>
                <a:off x="3988354" y="2283363"/>
                <a:ext cx="168480" cy="2955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05CEFE3B-8C8E-4D1B-A117-7FE797B90584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979714" y="2274363"/>
                  <a:ext cx="186120" cy="31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C5D5436B-E4A7-461E-8883-A1E41C06CB16}"/>
                    </a:ext>
                  </a:extLst>
                </p14:cNvPr>
                <p14:cNvContentPartPr/>
                <p14:nvPr/>
              </p14:nvContentPartPr>
              <p14:xfrm>
                <a:off x="4226674" y="2254923"/>
                <a:ext cx="132480" cy="2865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C5D5436B-E4A7-461E-8883-A1E41C06CB16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217674" y="2245923"/>
                  <a:ext cx="150120" cy="30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41A4EC59-F9AA-4216-9057-E2428CD0EADF}"/>
                    </a:ext>
                  </a:extLst>
                </p14:cNvPr>
                <p14:cNvContentPartPr/>
                <p14:nvPr/>
              </p14:nvContentPartPr>
              <p14:xfrm>
                <a:off x="4332154" y="2361483"/>
                <a:ext cx="172800" cy="288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41A4EC59-F9AA-4216-9057-E2428CD0EADF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323514" y="2352843"/>
                  <a:ext cx="19044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8173EBBE-2208-4223-8A33-2B3BB84C4199}"/>
                    </a:ext>
                  </a:extLst>
                </p14:cNvPr>
                <p14:cNvContentPartPr/>
                <p14:nvPr/>
              </p14:nvContentPartPr>
              <p14:xfrm>
                <a:off x="4403434" y="2316843"/>
                <a:ext cx="45360" cy="1796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8173EBBE-2208-4223-8A33-2B3BB84C4199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394434" y="2307843"/>
                  <a:ext cx="6300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52A1770D-1E29-46FB-B91D-7D85155C367E}"/>
                    </a:ext>
                  </a:extLst>
                </p14:cNvPr>
                <p14:cNvContentPartPr/>
                <p14:nvPr/>
              </p14:nvContentPartPr>
              <p14:xfrm>
                <a:off x="4554994" y="2283003"/>
                <a:ext cx="90000" cy="2977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52A1770D-1E29-46FB-B91D-7D85155C367E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545994" y="2274363"/>
                  <a:ext cx="107640" cy="315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CE6C8D9B-0E41-4B7C-AFB2-1FA43F39B790}"/>
              </a:ext>
            </a:extLst>
          </p:cNvPr>
          <p:cNvGrpSpPr/>
          <p:nvPr/>
        </p:nvGrpSpPr>
        <p:grpSpPr>
          <a:xfrm>
            <a:off x="6148354" y="44523"/>
            <a:ext cx="2749320" cy="1024560"/>
            <a:chOff x="6148354" y="44523"/>
            <a:chExt cx="2749320" cy="1024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B15C1B8D-20AB-45A6-952E-FB337E411654}"/>
                    </a:ext>
                  </a:extLst>
                </p14:cNvPr>
                <p14:cNvContentPartPr/>
                <p14:nvPr/>
              </p14:nvContentPartPr>
              <p14:xfrm>
                <a:off x="6148354" y="482283"/>
                <a:ext cx="275400" cy="226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B15C1B8D-20AB-45A6-952E-FB337E411654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139354" y="473283"/>
                  <a:ext cx="29304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D22FB1F2-3CD8-4911-8B8F-B90C7730C6AF}"/>
                    </a:ext>
                  </a:extLst>
                </p14:cNvPr>
                <p14:cNvContentPartPr/>
                <p14:nvPr/>
              </p14:nvContentPartPr>
              <p14:xfrm>
                <a:off x="6187234" y="347643"/>
                <a:ext cx="208080" cy="3823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D22FB1F2-3CD8-4911-8B8F-B90C7730C6AF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178594" y="338643"/>
                  <a:ext cx="225720" cy="39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B7CD5D88-C140-4806-9F2D-230F11CC6E47}"/>
                    </a:ext>
                  </a:extLst>
                </p14:cNvPr>
                <p14:cNvContentPartPr/>
                <p14:nvPr/>
              </p14:nvContentPartPr>
              <p14:xfrm>
                <a:off x="6422674" y="364563"/>
                <a:ext cx="107280" cy="3873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B7CD5D88-C140-4806-9F2D-230F11CC6E47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413674" y="355563"/>
                  <a:ext cx="124920" cy="40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986A6367-3378-42F8-BD2E-E942DCB21033}"/>
                    </a:ext>
                  </a:extLst>
                </p14:cNvPr>
                <p14:cNvContentPartPr/>
                <p14:nvPr/>
              </p14:nvContentPartPr>
              <p14:xfrm>
                <a:off x="6518434" y="498843"/>
                <a:ext cx="123840" cy="1857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986A6367-3378-42F8-BD2E-E942DCB21033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509434" y="490203"/>
                  <a:ext cx="14148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9236F289-D234-4FBF-894E-2115312D6930}"/>
                    </a:ext>
                  </a:extLst>
                </p14:cNvPr>
                <p14:cNvContentPartPr/>
                <p14:nvPr/>
              </p14:nvContentPartPr>
              <p14:xfrm>
                <a:off x="6675394" y="465363"/>
                <a:ext cx="275400" cy="3128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9236F289-D234-4FBF-894E-2115312D6930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666754" y="456723"/>
                  <a:ext cx="293040" cy="33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05A11E80-C5A0-464E-AA18-C7A687962C9B}"/>
                    </a:ext>
                  </a:extLst>
                </p14:cNvPr>
                <p14:cNvContentPartPr/>
                <p14:nvPr/>
              </p14:nvContentPartPr>
              <p14:xfrm>
                <a:off x="6894274" y="667323"/>
                <a:ext cx="84600" cy="115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05A11E80-C5A0-464E-AA18-C7A687962C9B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885634" y="658683"/>
                  <a:ext cx="10224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14C940F5-FBCF-44A7-BF1D-46F3489396E6}"/>
                    </a:ext>
                  </a:extLst>
                </p14:cNvPr>
                <p14:cNvContentPartPr/>
                <p14:nvPr/>
              </p14:nvContentPartPr>
              <p14:xfrm>
                <a:off x="7208554" y="296883"/>
                <a:ext cx="410040" cy="6577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14C940F5-FBCF-44A7-BF1D-46F3489396E6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7199554" y="287883"/>
                  <a:ext cx="427680" cy="67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B710922C-EC77-44DF-BC13-E0A19D69E9E0}"/>
                    </a:ext>
                  </a:extLst>
                </p14:cNvPr>
                <p14:cNvContentPartPr/>
                <p14:nvPr/>
              </p14:nvContentPartPr>
              <p14:xfrm>
                <a:off x="7550554" y="499203"/>
                <a:ext cx="101880" cy="2358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B710922C-EC77-44DF-BC13-E0A19D69E9E0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7541554" y="490203"/>
                  <a:ext cx="11952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3B905726-B3F5-4D4B-849C-9D1E7AF20B83}"/>
                    </a:ext>
                  </a:extLst>
                </p14:cNvPr>
                <p14:cNvContentPartPr/>
                <p14:nvPr/>
              </p14:nvContentPartPr>
              <p14:xfrm>
                <a:off x="7713634" y="594603"/>
                <a:ext cx="152280" cy="1011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3B905726-B3F5-4D4B-849C-9D1E7AF20B83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704994" y="585603"/>
                  <a:ext cx="16992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0A2DA904-A8F5-4717-A3A7-CE95E4A14BA6}"/>
                    </a:ext>
                  </a:extLst>
                </p14:cNvPr>
                <p14:cNvContentPartPr/>
                <p14:nvPr/>
              </p14:nvContentPartPr>
              <p14:xfrm>
                <a:off x="7954474" y="554643"/>
                <a:ext cx="146160" cy="1918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0A2DA904-A8F5-4717-A3A7-CE95E4A14BA6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945474" y="545643"/>
                  <a:ext cx="16380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B4031998-0374-4F11-A668-2D217F7DDF94}"/>
                    </a:ext>
                  </a:extLst>
                </p14:cNvPr>
                <p14:cNvContentPartPr/>
                <p14:nvPr/>
              </p14:nvContentPartPr>
              <p14:xfrm>
                <a:off x="8117194" y="308403"/>
                <a:ext cx="67680" cy="1407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B4031998-0374-4F11-A668-2D217F7DDF94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8108554" y="299403"/>
                  <a:ext cx="8532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569379FC-E49F-4E9C-8709-5C6D13731F8A}"/>
                    </a:ext>
                  </a:extLst>
                </p14:cNvPr>
                <p14:cNvContentPartPr/>
                <p14:nvPr/>
              </p14:nvContentPartPr>
              <p14:xfrm>
                <a:off x="8162194" y="229923"/>
                <a:ext cx="360" cy="61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569379FC-E49F-4E9C-8709-5C6D13731F8A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8153194" y="220923"/>
                  <a:ext cx="180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A2C8B7E0-4E90-425D-9EDE-5B7C6BFAD677}"/>
                    </a:ext>
                  </a:extLst>
                </p14:cNvPr>
                <p14:cNvContentPartPr/>
                <p14:nvPr/>
              </p14:nvContentPartPr>
              <p14:xfrm>
                <a:off x="8274154" y="241083"/>
                <a:ext cx="323640" cy="1177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A2C8B7E0-4E90-425D-9EDE-5B7C6BFAD677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8265514" y="232083"/>
                  <a:ext cx="34128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751B7E3F-0BE7-4812-B135-62600F621EE3}"/>
                    </a:ext>
                  </a:extLst>
                </p14:cNvPr>
                <p14:cNvContentPartPr/>
                <p14:nvPr/>
              </p14:nvContentPartPr>
              <p14:xfrm>
                <a:off x="8521114" y="184923"/>
                <a:ext cx="17280" cy="1519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751B7E3F-0BE7-4812-B135-62600F621EE3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8512474" y="176283"/>
                  <a:ext cx="3492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6836BA73-DF83-4DCC-B068-86B2054E473E}"/>
                    </a:ext>
                  </a:extLst>
                </p14:cNvPr>
                <p14:cNvContentPartPr/>
                <p14:nvPr/>
              </p14:nvContentPartPr>
              <p14:xfrm>
                <a:off x="8061034" y="297243"/>
                <a:ext cx="50760" cy="3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6836BA73-DF83-4DCC-B068-86B2054E473E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8052394" y="288243"/>
                  <a:ext cx="684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9C915C3D-7964-4CA0-BE3B-7C61050E77FC}"/>
                    </a:ext>
                  </a:extLst>
                </p14:cNvPr>
                <p14:cNvContentPartPr/>
                <p14:nvPr/>
              </p14:nvContentPartPr>
              <p14:xfrm>
                <a:off x="8089114" y="229923"/>
                <a:ext cx="360" cy="734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9C915C3D-7964-4CA0-BE3B-7C61050E77FC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8080474" y="220923"/>
                  <a:ext cx="1800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42E00F3C-1A64-4502-A7E6-D9256A6483B3}"/>
                    </a:ext>
                  </a:extLst>
                </p14:cNvPr>
                <p14:cNvContentPartPr/>
                <p14:nvPr/>
              </p14:nvContentPartPr>
              <p14:xfrm>
                <a:off x="8330314" y="538443"/>
                <a:ext cx="157320" cy="172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42E00F3C-1A64-4502-A7E6-D9256A6483B3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8321674" y="529443"/>
                  <a:ext cx="1749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90C036DC-160B-4B7A-9A14-FCDDA842D1B2}"/>
                    </a:ext>
                  </a:extLst>
                </p14:cNvPr>
                <p14:cNvContentPartPr/>
                <p14:nvPr/>
              </p14:nvContentPartPr>
              <p14:xfrm>
                <a:off x="8302234" y="594603"/>
                <a:ext cx="22680" cy="1800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90C036DC-160B-4B7A-9A14-FCDDA842D1B2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8293594" y="585603"/>
                  <a:ext cx="4032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8DF242D1-4BE5-4068-9F19-F9073C1F35FE}"/>
                    </a:ext>
                  </a:extLst>
                </p14:cNvPr>
                <p14:cNvContentPartPr/>
                <p14:nvPr/>
              </p14:nvContentPartPr>
              <p14:xfrm>
                <a:off x="8313394" y="543843"/>
                <a:ext cx="235800" cy="2358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8DF242D1-4BE5-4068-9F19-F9073C1F35FE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8304754" y="535203"/>
                  <a:ext cx="25344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72C5AB0D-64E3-4575-843A-B4CC99D62E31}"/>
                    </a:ext>
                  </a:extLst>
                </p14:cNvPr>
                <p14:cNvContentPartPr/>
                <p14:nvPr/>
              </p14:nvContentPartPr>
              <p14:xfrm>
                <a:off x="8546314" y="616923"/>
                <a:ext cx="177120" cy="1180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72C5AB0D-64E3-4575-843A-B4CC99D62E31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8537314" y="607923"/>
                  <a:ext cx="19476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D29C1B52-AB56-45D5-BD96-3D948A2FA9FE}"/>
                    </a:ext>
                  </a:extLst>
                </p14:cNvPr>
                <p14:cNvContentPartPr/>
                <p14:nvPr/>
              </p14:nvContentPartPr>
              <p14:xfrm>
                <a:off x="8723074" y="532683"/>
                <a:ext cx="101160" cy="3200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D29C1B52-AB56-45D5-BD96-3D948A2FA9FE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8714434" y="524043"/>
                  <a:ext cx="118800" cy="33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7103BA0A-2740-40AF-9540-AE8B26C44DCB}"/>
                    </a:ext>
                  </a:extLst>
                </p14:cNvPr>
                <p14:cNvContentPartPr/>
                <p14:nvPr/>
              </p14:nvContentPartPr>
              <p14:xfrm>
                <a:off x="7798954" y="913923"/>
                <a:ext cx="1098720" cy="392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7103BA0A-2740-40AF-9540-AE8B26C44DCB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790314" y="904923"/>
                  <a:ext cx="111636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7F0B3C83-3DAF-4131-AA9C-D77963E08E37}"/>
                    </a:ext>
                  </a:extLst>
                </p14:cNvPr>
                <p14:cNvContentPartPr/>
                <p14:nvPr/>
              </p14:nvContentPartPr>
              <p14:xfrm>
                <a:off x="7977154" y="981603"/>
                <a:ext cx="690480" cy="284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7F0B3C83-3DAF-4131-AA9C-D77963E08E37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7968154" y="972603"/>
                  <a:ext cx="70812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846B7A68-B45E-435C-8FC5-951F2ECC1F95}"/>
                    </a:ext>
                  </a:extLst>
                </p14:cNvPr>
                <p14:cNvContentPartPr/>
                <p14:nvPr/>
              </p14:nvContentPartPr>
              <p14:xfrm>
                <a:off x="7169314" y="987003"/>
                <a:ext cx="84600" cy="115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846B7A68-B45E-435C-8FC5-951F2ECC1F95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7160314" y="978363"/>
                  <a:ext cx="10224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05EFE2DC-CE34-4E40-AAA5-8CB42519F9D1}"/>
                    </a:ext>
                  </a:extLst>
                </p14:cNvPr>
                <p14:cNvContentPartPr/>
                <p14:nvPr/>
              </p14:nvContentPartPr>
              <p14:xfrm>
                <a:off x="7371274" y="925443"/>
                <a:ext cx="150840" cy="1436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05EFE2DC-CE34-4E40-AAA5-8CB42519F9D1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7362634" y="916443"/>
                  <a:ext cx="16848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C2B90099-E138-485C-A030-D9A6078BAA08}"/>
                    </a:ext>
                  </a:extLst>
                </p14:cNvPr>
                <p14:cNvContentPartPr/>
                <p14:nvPr/>
              </p14:nvContentPartPr>
              <p14:xfrm>
                <a:off x="7539034" y="44523"/>
                <a:ext cx="160200" cy="676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C2B90099-E138-485C-A030-D9A6078BAA08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7530394" y="35883"/>
                  <a:ext cx="17784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97CD2FB9-A35B-4A50-9E09-810A6B637F71}"/>
                    </a:ext>
                  </a:extLst>
                </p14:cNvPr>
                <p14:cNvContentPartPr/>
                <p14:nvPr/>
              </p14:nvContentPartPr>
              <p14:xfrm>
                <a:off x="8106034" y="1009323"/>
                <a:ext cx="654480" cy="345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97CD2FB9-A35B-4A50-9E09-810A6B637F71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8097034" y="1000323"/>
                  <a:ext cx="672120" cy="522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893772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2307" y="1689958"/>
            <a:ext cx="6852427" cy="435133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2261101" y="591238"/>
              <a:ext cx="1197000" cy="10987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52461" y="580798"/>
                <a:ext cx="1216080" cy="111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2" name="Ink 11"/>
              <p14:cNvContentPartPr/>
              <p14:nvPr/>
            </p14:nvContentPartPr>
            <p14:xfrm>
              <a:off x="3994141" y="133318"/>
              <a:ext cx="2553120" cy="57492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980461" y="120358"/>
                <a:ext cx="2579400" cy="59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7" name="Ink 26"/>
              <p14:cNvContentPartPr/>
              <p14:nvPr/>
            </p14:nvContentPartPr>
            <p14:xfrm>
              <a:off x="5064781" y="3834478"/>
              <a:ext cx="466920" cy="1666440"/>
            </p14:xfrm>
          </p:contentPart>
        </mc:Choice>
        <mc:Fallback xmlns="">
          <p:pic>
            <p:nvPicPr>
              <p:cNvPr id="27" name="Ink 26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051821" y="3821518"/>
                <a:ext cx="492120" cy="1691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304161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4378" y="1825625"/>
            <a:ext cx="753524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608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32CB26FF-E2A2-4431-A245-2A77C4D3E138}"/>
              </a:ext>
            </a:extLst>
          </p:cNvPr>
          <p:cNvSpPr txBox="1"/>
          <p:nvPr/>
        </p:nvSpPr>
        <p:spPr>
          <a:xfrm>
            <a:off x="96981" y="103508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u="none" strike="noStrike" baseline="0" dirty="0">
                <a:latin typeface="CMR10"/>
              </a:rPr>
              <a:t>Wave Guidance in a Layered Media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096AB7-1830-4EE0-B18B-CCC37DA091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7578" y="550426"/>
            <a:ext cx="4948843" cy="1876614"/>
          </a:xfrm>
          <a:prstGeom prst="rect">
            <a:avLst/>
          </a:prstGeom>
        </p:spPr>
      </p:pic>
      <p:grpSp>
        <p:nvGrpSpPr>
          <p:cNvPr id="86" name="Group 85">
            <a:extLst>
              <a:ext uri="{FF2B5EF4-FFF2-40B4-BE49-F238E27FC236}">
                <a16:creationId xmlns:a16="http://schemas.microsoft.com/office/drawing/2014/main" id="{E596965F-C27E-4DB4-8849-C2E888D04DCC}"/>
              </a:ext>
            </a:extLst>
          </p:cNvPr>
          <p:cNvGrpSpPr/>
          <p:nvPr/>
        </p:nvGrpSpPr>
        <p:grpSpPr>
          <a:xfrm>
            <a:off x="6681154" y="1239723"/>
            <a:ext cx="578160" cy="465840"/>
            <a:chOff x="6681154" y="1239723"/>
            <a:chExt cx="578160" cy="465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6A4EC863-1985-4E78-A4E0-67275D965F96}"/>
                    </a:ext>
                  </a:extLst>
                </p14:cNvPr>
                <p14:cNvContentPartPr/>
                <p14:nvPr/>
              </p14:nvContentPartPr>
              <p14:xfrm>
                <a:off x="6748474" y="1239723"/>
                <a:ext cx="23040" cy="4658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6A4EC863-1985-4E78-A4E0-67275D965F96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739474" y="1230723"/>
                  <a:ext cx="40680" cy="48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0A74FF58-8BE5-4CC5-85C6-8CF17728391A}"/>
                    </a:ext>
                  </a:extLst>
                </p14:cNvPr>
                <p14:cNvContentPartPr/>
                <p14:nvPr/>
              </p14:nvContentPartPr>
              <p14:xfrm>
                <a:off x="6681154" y="1604403"/>
                <a:ext cx="185400" cy="6228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0A74FF58-8BE5-4CC5-85C6-8CF17728391A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672154" y="1595403"/>
                  <a:ext cx="20304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D5132990-7E41-4BA4-9CCA-C9AEBD759A04}"/>
                    </a:ext>
                  </a:extLst>
                </p14:cNvPr>
                <p14:cNvContentPartPr/>
                <p14:nvPr/>
              </p14:nvContentPartPr>
              <p14:xfrm>
                <a:off x="6764674" y="1240083"/>
                <a:ext cx="113400" cy="8964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D5132990-7E41-4BA4-9CCA-C9AEBD759A04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755674" y="1231443"/>
                  <a:ext cx="13104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21FD90E3-FF68-41C9-A5D6-EF363FA7E881}"/>
                    </a:ext>
                  </a:extLst>
                </p14:cNvPr>
                <p14:cNvContentPartPr/>
                <p14:nvPr/>
              </p14:nvContentPartPr>
              <p14:xfrm>
                <a:off x="7028914" y="1365003"/>
                <a:ext cx="126720" cy="21168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21FD90E3-FF68-41C9-A5D6-EF363FA7E881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020274" y="1356003"/>
                  <a:ext cx="14436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5F7B2A6E-85A9-488A-9C3A-1E03E27C33B5}"/>
                    </a:ext>
                  </a:extLst>
                </p14:cNvPr>
                <p14:cNvContentPartPr/>
                <p14:nvPr/>
              </p14:nvContentPartPr>
              <p14:xfrm>
                <a:off x="7180474" y="1570563"/>
                <a:ext cx="78840" cy="7884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5F7B2A6E-85A9-488A-9C3A-1E03E27C33B5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171474" y="1561923"/>
                  <a:ext cx="96480" cy="96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42" name="Ink 141">
                <a:extLst>
                  <a:ext uri="{FF2B5EF4-FFF2-40B4-BE49-F238E27FC236}">
                    <a16:creationId xmlns:a16="http://schemas.microsoft.com/office/drawing/2014/main" id="{80C4BECE-E3F9-4F43-8EF8-3B0B0982BFCF}"/>
                  </a:ext>
                </a:extLst>
              </p14:cNvPr>
              <p14:cNvContentPartPr/>
              <p14:nvPr/>
            </p14:nvContentPartPr>
            <p14:xfrm>
              <a:off x="5345914" y="4560363"/>
              <a:ext cx="230400" cy="6480"/>
            </p14:xfrm>
          </p:contentPart>
        </mc:Choice>
        <mc:Fallback xmlns="">
          <p:pic>
            <p:nvPicPr>
              <p:cNvPr id="142" name="Ink 141">
                <a:extLst>
                  <a:ext uri="{FF2B5EF4-FFF2-40B4-BE49-F238E27FC236}">
                    <a16:creationId xmlns:a16="http://schemas.microsoft.com/office/drawing/2014/main" id="{80C4BECE-E3F9-4F43-8EF8-3B0B0982BFCF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337274" y="4551723"/>
                <a:ext cx="248040" cy="24120"/>
              </a:xfrm>
              <a:prstGeom prst="rect">
                <a:avLst/>
              </a:prstGeom>
            </p:spPr>
          </p:pic>
        </mc:Fallback>
      </mc:AlternateContent>
      <p:grpSp>
        <p:nvGrpSpPr>
          <p:cNvPr id="231" name="Group 230">
            <a:extLst>
              <a:ext uri="{FF2B5EF4-FFF2-40B4-BE49-F238E27FC236}">
                <a16:creationId xmlns:a16="http://schemas.microsoft.com/office/drawing/2014/main" id="{9951BFAA-09EE-440B-A34C-E3E4380BDFE8}"/>
              </a:ext>
            </a:extLst>
          </p:cNvPr>
          <p:cNvGrpSpPr/>
          <p:nvPr/>
        </p:nvGrpSpPr>
        <p:grpSpPr>
          <a:xfrm>
            <a:off x="897394" y="5911803"/>
            <a:ext cx="140760" cy="74160"/>
            <a:chOff x="897394" y="5911803"/>
            <a:chExt cx="140760" cy="74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5EC19EF5-51FE-4482-AF6D-F71C3A21B685}"/>
                    </a:ext>
                  </a:extLst>
                </p14:cNvPr>
                <p14:cNvContentPartPr/>
                <p14:nvPr/>
              </p14:nvContentPartPr>
              <p14:xfrm>
                <a:off x="897394" y="5911803"/>
                <a:ext cx="140760" cy="1764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5EC19EF5-51FE-4482-AF6D-F71C3A21B685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88394" y="5903163"/>
                  <a:ext cx="15840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EBB3490A-1233-4488-AA4E-35D42810D956}"/>
                    </a:ext>
                  </a:extLst>
                </p14:cNvPr>
                <p14:cNvContentPartPr/>
                <p14:nvPr/>
              </p14:nvContentPartPr>
              <p14:xfrm>
                <a:off x="908554" y="5974443"/>
                <a:ext cx="112680" cy="1152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EBB3490A-1233-4488-AA4E-35D42810D956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99914" y="5965443"/>
                  <a:ext cx="130320" cy="2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0" name="Group 229">
            <a:extLst>
              <a:ext uri="{FF2B5EF4-FFF2-40B4-BE49-F238E27FC236}">
                <a16:creationId xmlns:a16="http://schemas.microsoft.com/office/drawing/2014/main" id="{39CC1EC3-5EBD-4B12-B2E2-3C4CF1A0D96B}"/>
              </a:ext>
            </a:extLst>
          </p:cNvPr>
          <p:cNvGrpSpPr/>
          <p:nvPr/>
        </p:nvGrpSpPr>
        <p:grpSpPr>
          <a:xfrm>
            <a:off x="1273594" y="5744043"/>
            <a:ext cx="510480" cy="443880"/>
            <a:chOff x="1273594" y="5744043"/>
            <a:chExt cx="510480" cy="443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23CB86AB-815D-41F5-9537-20985A107FB9}"/>
                    </a:ext>
                  </a:extLst>
                </p14:cNvPr>
                <p14:cNvContentPartPr/>
                <p14:nvPr/>
              </p14:nvContentPartPr>
              <p14:xfrm>
                <a:off x="1273594" y="5817123"/>
                <a:ext cx="67320" cy="26316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23CB86AB-815D-41F5-9537-20985A107FB9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264594" y="5808483"/>
                  <a:ext cx="8496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2644C2BA-B400-4A7D-A713-7189F9BB96DB}"/>
                    </a:ext>
                  </a:extLst>
                </p14:cNvPr>
                <p14:cNvContentPartPr/>
                <p14:nvPr/>
              </p14:nvContentPartPr>
              <p14:xfrm>
                <a:off x="1287274" y="5744043"/>
                <a:ext cx="193680" cy="34884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2644C2BA-B400-4A7D-A713-7189F9BB96DB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278634" y="5735043"/>
                  <a:ext cx="211320" cy="36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485CB8C2-004D-4F1D-B474-1418D6F73CD7}"/>
                    </a:ext>
                  </a:extLst>
                </p14:cNvPr>
                <p14:cNvContentPartPr/>
                <p14:nvPr/>
              </p14:nvContentPartPr>
              <p14:xfrm>
                <a:off x="1509034" y="6007923"/>
                <a:ext cx="33840" cy="18000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485CB8C2-004D-4F1D-B474-1418D6F73CD7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500034" y="5999283"/>
                  <a:ext cx="5148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FC4BE7F6-6531-4B9F-BE0E-950BD401439D}"/>
                    </a:ext>
                  </a:extLst>
                </p14:cNvPr>
                <p14:cNvContentPartPr/>
                <p14:nvPr/>
              </p14:nvContentPartPr>
              <p14:xfrm>
                <a:off x="1626754" y="6086763"/>
                <a:ext cx="157320" cy="9576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FC4BE7F6-6531-4B9F-BE0E-950BD401439D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617754" y="6077763"/>
                  <a:ext cx="174960" cy="113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3F6E250-E50C-474C-998B-9D35B46E9CC8}"/>
                  </a:ext>
                </a:extLst>
              </p14:cNvPr>
              <p14:cNvContentPartPr/>
              <p14:nvPr/>
            </p14:nvContentPartPr>
            <p14:xfrm>
              <a:off x="543514" y="2266443"/>
              <a:ext cx="290160" cy="2750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3F6E250-E50C-474C-998B-9D35B46E9CC8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34514" y="2257803"/>
                <a:ext cx="307800" cy="29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4982686C-2E2B-4059-BFF7-63CB5BCA5A2B}"/>
                  </a:ext>
                </a:extLst>
              </p14:cNvPr>
              <p14:cNvContentPartPr/>
              <p14:nvPr/>
            </p14:nvContentPartPr>
            <p14:xfrm>
              <a:off x="667354" y="2446083"/>
              <a:ext cx="151920" cy="1123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4982686C-2E2B-4059-BFF7-63CB5BCA5A2B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58354" y="2437443"/>
                <a:ext cx="169560" cy="12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EC8A6437-2B97-466A-B91E-8CF52BE1666D}"/>
                  </a:ext>
                </a:extLst>
              </p14:cNvPr>
              <p14:cNvContentPartPr/>
              <p14:nvPr/>
            </p14:nvContentPartPr>
            <p14:xfrm>
              <a:off x="936634" y="2456883"/>
              <a:ext cx="123120" cy="907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EC8A6437-2B97-466A-B91E-8CF52BE1666D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927994" y="2448243"/>
                <a:ext cx="140760" cy="10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4E90F77D-6870-4444-8F61-455C8E7D2BD0}"/>
                  </a:ext>
                </a:extLst>
              </p14:cNvPr>
              <p14:cNvContentPartPr/>
              <p14:nvPr/>
            </p14:nvContentPartPr>
            <p14:xfrm>
              <a:off x="1146154" y="2428803"/>
              <a:ext cx="72360" cy="135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4E90F77D-6870-4444-8F61-455C8E7D2BD0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137154" y="2420163"/>
                <a:ext cx="90000" cy="15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6DA271B3-6864-43AA-A5EC-3CFE2DE4FE16}"/>
                  </a:ext>
                </a:extLst>
              </p14:cNvPr>
              <p14:cNvContentPartPr/>
              <p14:nvPr/>
            </p14:nvContentPartPr>
            <p14:xfrm>
              <a:off x="1267834" y="2456163"/>
              <a:ext cx="140400" cy="853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6DA271B3-6864-43AA-A5EC-3CFE2DE4FE16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259194" y="2447523"/>
                <a:ext cx="158040" cy="10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4BEF5AF0-5DCB-4694-8714-7E6E672C75D1}"/>
                  </a:ext>
                </a:extLst>
              </p14:cNvPr>
              <p14:cNvContentPartPr/>
              <p14:nvPr/>
            </p14:nvContentPartPr>
            <p14:xfrm>
              <a:off x="1458274" y="2350323"/>
              <a:ext cx="393480" cy="1882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4BEF5AF0-5DCB-4694-8714-7E6E672C75D1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449274" y="2341683"/>
                <a:ext cx="411120" cy="20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EA529BE4-47D3-4931-AF0A-DC73FBF2A99A}"/>
                  </a:ext>
                </a:extLst>
              </p14:cNvPr>
              <p14:cNvContentPartPr/>
              <p14:nvPr/>
            </p14:nvContentPartPr>
            <p14:xfrm>
              <a:off x="1873354" y="2333403"/>
              <a:ext cx="61920" cy="2304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EA529BE4-47D3-4931-AF0A-DC73FBF2A99A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864714" y="2324763"/>
                <a:ext cx="79560" cy="24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4CB4BC9B-5B5C-44C9-904A-0FCB940A8680}"/>
                  </a:ext>
                </a:extLst>
              </p14:cNvPr>
              <p14:cNvContentPartPr/>
              <p14:nvPr/>
            </p14:nvContentPartPr>
            <p14:xfrm>
              <a:off x="2030674" y="2389563"/>
              <a:ext cx="360000" cy="1746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4CB4BC9B-5B5C-44C9-904A-0FCB940A8680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2021674" y="2380563"/>
                <a:ext cx="377640" cy="19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8CC8C82F-8325-408D-A80F-4492CADECC16}"/>
                  </a:ext>
                </a:extLst>
              </p14:cNvPr>
              <p14:cNvContentPartPr/>
              <p14:nvPr/>
            </p14:nvContentPartPr>
            <p14:xfrm>
              <a:off x="2832754" y="2341323"/>
              <a:ext cx="1066320" cy="4464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8CC8C82F-8325-408D-A80F-4492CADECC16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2824114" y="2332683"/>
                <a:ext cx="1083960" cy="46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1213399E-E134-47AD-AE00-BD92317C73A2}"/>
                  </a:ext>
                </a:extLst>
              </p14:cNvPr>
              <p14:cNvContentPartPr/>
              <p14:nvPr/>
            </p14:nvContentPartPr>
            <p14:xfrm>
              <a:off x="3859474" y="2518803"/>
              <a:ext cx="308880" cy="511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1213399E-E134-47AD-AE00-BD92317C73A2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3850834" y="2509803"/>
                <a:ext cx="326520" cy="6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1BEE7FE8-0469-43CF-9B7B-AA1FF4AB99D3}"/>
                  </a:ext>
                </a:extLst>
              </p14:cNvPr>
              <p14:cNvContentPartPr/>
              <p14:nvPr/>
            </p14:nvContentPartPr>
            <p14:xfrm>
              <a:off x="4616554" y="2380203"/>
              <a:ext cx="1683720" cy="3668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1BEE7FE8-0469-43CF-9B7B-AA1FF4AB99D3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4607554" y="2371563"/>
                <a:ext cx="1701360" cy="38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4EB66B08-5144-41D0-8C43-7D68811B9668}"/>
                  </a:ext>
                </a:extLst>
              </p14:cNvPr>
              <p14:cNvContentPartPr/>
              <p14:nvPr/>
            </p14:nvContentPartPr>
            <p14:xfrm>
              <a:off x="6338794" y="2305323"/>
              <a:ext cx="129240" cy="1573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4EB66B08-5144-41D0-8C43-7D68811B9668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6330154" y="2296683"/>
                <a:ext cx="146880" cy="17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EE7BE5B8-0B72-492E-AC7E-B80C0682A2D8}"/>
                  </a:ext>
                </a:extLst>
              </p14:cNvPr>
              <p14:cNvContentPartPr/>
              <p14:nvPr/>
            </p14:nvContentPartPr>
            <p14:xfrm>
              <a:off x="196114" y="2613843"/>
              <a:ext cx="6810840" cy="1162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EE7BE5B8-0B72-492E-AC7E-B80C0682A2D8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87114" y="2605203"/>
                <a:ext cx="6828480" cy="13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85D84980-F52C-4895-B9D7-81F43987C7EF}"/>
                  </a:ext>
                </a:extLst>
              </p14:cNvPr>
              <p14:cNvContentPartPr/>
              <p14:nvPr/>
            </p14:nvContentPartPr>
            <p14:xfrm>
              <a:off x="386914" y="3172203"/>
              <a:ext cx="129600" cy="38484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85D84980-F52C-4895-B9D7-81F43987C7EF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377914" y="3163203"/>
                <a:ext cx="147240" cy="40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305C6A6A-4429-4BDF-BDDE-210DAFE3BDFD}"/>
                  </a:ext>
                </a:extLst>
              </p14:cNvPr>
              <p14:cNvContentPartPr/>
              <p14:nvPr/>
            </p14:nvContentPartPr>
            <p14:xfrm>
              <a:off x="498874" y="3208923"/>
              <a:ext cx="179640" cy="3142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305C6A6A-4429-4BDF-BDDE-210DAFE3BDFD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490234" y="3199923"/>
                <a:ext cx="197280" cy="33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D4D92E8C-0C86-4D48-9563-7ADE71A47F62}"/>
                  </a:ext>
                </a:extLst>
              </p14:cNvPr>
              <p14:cNvContentPartPr/>
              <p14:nvPr/>
            </p14:nvContentPartPr>
            <p14:xfrm>
              <a:off x="650434" y="3483603"/>
              <a:ext cx="73440" cy="1688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D4D92E8C-0C86-4D48-9563-7ADE71A47F62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641794" y="3474603"/>
                <a:ext cx="91080" cy="18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99DDA4F2-95FF-4FAC-B237-4D50879DCFD3}"/>
                  </a:ext>
                </a:extLst>
              </p14:cNvPr>
              <p14:cNvContentPartPr/>
              <p14:nvPr/>
            </p14:nvContentPartPr>
            <p14:xfrm>
              <a:off x="723874" y="3539043"/>
              <a:ext cx="112320" cy="1360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99DDA4F2-95FF-4FAC-B237-4D50879DCFD3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714874" y="3530403"/>
                <a:ext cx="129960" cy="1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DCEB2054-FFA8-42AD-8852-A9BA36A99A40}"/>
                  </a:ext>
                </a:extLst>
              </p14:cNvPr>
              <p14:cNvContentPartPr/>
              <p14:nvPr/>
            </p14:nvContentPartPr>
            <p14:xfrm>
              <a:off x="510394" y="3045483"/>
              <a:ext cx="202320" cy="774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DCEB2054-FFA8-42AD-8852-A9BA36A99A40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501394" y="3036483"/>
                <a:ext cx="219960" cy="9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4CD726C5-26AA-4C86-931C-B86B31E1E5BC}"/>
                  </a:ext>
                </a:extLst>
              </p14:cNvPr>
              <p14:cNvContentPartPr/>
              <p14:nvPr/>
            </p14:nvContentPartPr>
            <p14:xfrm>
              <a:off x="1149754" y="3421683"/>
              <a:ext cx="93240" cy="3960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4CD726C5-26AA-4C86-931C-B86B31E1E5BC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1141114" y="3413043"/>
                <a:ext cx="11088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E6EA46D7-4FFF-45E3-B663-7114A4F60702}"/>
                  </a:ext>
                </a:extLst>
              </p14:cNvPr>
              <p14:cNvContentPartPr/>
              <p14:nvPr/>
            </p14:nvContentPartPr>
            <p14:xfrm>
              <a:off x="1138594" y="3489003"/>
              <a:ext cx="95760" cy="453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E6EA46D7-4FFF-45E3-B663-7114A4F60702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1129954" y="3480363"/>
                <a:ext cx="113400" cy="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05A94871-FC80-4EA9-BC74-559C9532C177}"/>
                  </a:ext>
                </a:extLst>
              </p14:cNvPr>
              <p14:cNvContentPartPr/>
              <p14:nvPr/>
            </p14:nvContentPartPr>
            <p14:xfrm>
              <a:off x="1862194" y="3085083"/>
              <a:ext cx="39960" cy="2642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05A94871-FC80-4EA9-BC74-559C9532C177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1853554" y="3076443"/>
                <a:ext cx="57600" cy="28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587ED3D9-2B48-4E2C-83FB-816DF87C6821}"/>
                  </a:ext>
                </a:extLst>
              </p14:cNvPr>
              <p14:cNvContentPartPr/>
              <p14:nvPr/>
            </p14:nvContentPartPr>
            <p14:xfrm>
              <a:off x="1912594" y="3040443"/>
              <a:ext cx="199800" cy="31248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587ED3D9-2B48-4E2C-83FB-816DF87C6821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1903954" y="3031803"/>
                <a:ext cx="217440" cy="33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F32F7DEA-1D98-4253-9711-C87710AD66D4}"/>
                  </a:ext>
                </a:extLst>
              </p14:cNvPr>
              <p14:cNvContentPartPr/>
              <p14:nvPr/>
            </p14:nvContentPartPr>
            <p14:xfrm>
              <a:off x="2109154" y="3270483"/>
              <a:ext cx="28440" cy="17424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F32F7DEA-1D98-4253-9711-C87710AD66D4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2100154" y="3261483"/>
                <a:ext cx="46080" cy="19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3021767E-79E6-4546-B806-7D79A7755061}"/>
                  </a:ext>
                </a:extLst>
              </p14:cNvPr>
              <p14:cNvContentPartPr/>
              <p14:nvPr/>
            </p14:nvContentPartPr>
            <p14:xfrm>
              <a:off x="2176474" y="3343203"/>
              <a:ext cx="112680" cy="10152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3021767E-79E6-4546-B806-7D79A7755061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2167474" y="3334203"/>
                <a:ext cx="130320" cy="11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BCC1E241-EEBA-42FC-81F7-15C4FE7693B5}"/>
                  </a:ext>
                </a:extLst>
              </p14:cNvPr>
              <p14:cNvContentPartPr/>
              <p14:nvPr/>
            </p14:nvContentPartPr>
            <p14:xfrm>
              <a:off x="2384914" y="3242403"/>
              <a:ext cx="215640" cy="1224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BCC1E241-EEBA-42FC-81F7-15C4FE7693B5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2376274" y="3233403"/>
                <a:ext cx="23328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C067B896-2C01-47AA-94A8-061B41049525}"/>
                  </a:ext>
                </a:extLst>
              </p14:cNvPr>
              <p14:cNvContentPartPr/>
              <p14:nvPr/>
            </p14:nvContentPartPr>
            <p14:xfrm>
              <a:off x="2541154" y="3177603"/>
              <a:ext cx="34200" cy="25020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C067B896-2C01-47AA-94A8-061B41049525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2532154" y="3168963"/>
                <a:ext cx="51840" cy="26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E3E32CFE-2FEC-4938-861C-CD92E173E428}"/>
                  </a:ext>
                </a:extLst>
              </p14:cNvPr>
              <p14:cNvContentPartPr/>
              <p14:nvPr/>
            </p14:nvContentPartPr>
            <p14:xfrm>
              <a:off x="2770834" y="3096603"/>
              <a:ext cx="269640" cy="32004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E3E32CFE-2FEC-4938-861C-CD92E173E428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2762194" y="3087603"/>
                <a:ext cx="287280" cy="33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6CC8D28B-61CA-4516-9B76-78A41FC56402}"/>
                  </a:ext>
                </a:extLst>
              </p14:cNvPr>
              <p14:cNvContentPartPr/>
              <p14:nvPr/>
            </p14:nvContentPartPr>
            <p14:xfrm>
              <a:off x="2812234" y="2989683"/>
              <a:ext cx="138600" cy="5724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6CC8D28B-61CA-4516-9B76-78A41FC56402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2803234" y="2981043"/>
                <a:ext cx="156240" cy="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E6CAD23C-4FDA-40B9-8C9B-4B4143BBEC25}"/>
                  </a:ext>
                </a:extLst>
              </p14:cNvPr>
              <p14:cNvContentPartPr/>
              <p14:nvPr/>
            </p14:nvContentPartPr>
            <p14:xfrm>
              <a:off x="3427834" y="3202803"/>
              <a:ext cx="213120" cy="20844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E6CAD23C-4FDA-40B9-8C9B-4B4143BBEC25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3419194" y="3193803"/>
                <a:ext cx="230760" cy="22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6659F92E-EF46-4E12-8BE4-500BAABDDE9E}"/>
                  </a:ext>
                </a:extLst>
              </p14:cNvPr>
              <p14:cNvContentPartPr/>
              <p14:nvPr/>
            </p14:nvContentPartPr>
            <p14:xfrm>
              <a:off x="3713674" y="2928123"/>
              <a:ext cx="61920" cy="612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6659F92E-EF46-4E12-8BE4-500BAABDDE9E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3704674" y="2919483"/>
                <a:ext cx="7956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03107662-8B27-4956-AEF7-1395A08D9CFC}"/>
                  </a:ext>
                </a:extLst>
              </p14:cNvPr>
              <p14:cNvContentPartPr/>
              <p14:nvPr/>
            </p14:nvContentPartPr>
            <p14:xfrm>
              <a:off x="3847954" y="2866563"/>
              <a:ext cx="107280" cy="14436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03107662-8B27-4956-AEF7-1395A08D9CFC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3839314" y="2857563"/>
                <a:ext cx="124920" cy="16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BA417C22-C33E-4D0B-B485-80C784A34B36}"/>
                  </a:ext>
                </a:extLst>
              </p14:cNvPr>
              <p14:cNvContentPartPr/>
              <p14:nvPr/>
            </p14:nvContentPartPr>
            <p14:xfrm>
              <a:off x="3966034" y="2860803"/>
              <a:ext cx="129240" cy="28080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BA417C22-C33E-4D0B-B485-80C784A34B36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3957034" y="2852163"/>
                <a:ext cx="146880" cy="29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866D28AE-6BB4-4FB1-93FB-BA907710050B}"/>
                  </a:ext>
                </a:extLst>
              </p14:cNvPr>
              <p14:cNvContentPartPr/>
              <p14:nvPr/>
            </p14:nvContentPartPr>
            <p14:xfrm>
              <a:off x="4184554" y="2798883"/>
              <a:ext cx="208440" cy="46620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866D28AE-6BB4-4FB1-93FB-BA907710050B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4175914" y="2789883"/>
                <a:ext cx="226080" cy="48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8FD8301A-BEC9-4DD0-B93D-BCF1EA13A176}"/>
                  </a:ext>
                </a:extLst>
              </p14:cNvPr>
              <p14:cNvContentPartPr/>
              <p14:nvPr/>
            </p14:nvContentPartPr>
            <p14:xfrm>
              <a:off x="4341874" y="2967363"/>
              <a:ext cx="95400" cy="12960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8FD8301A-BEC9-4DD0-B93D-BCF1EA13A176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4333234" y="2958723"/>
                <a:ext cx="113040" cy="14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B3F823FF-8D2C-4597-BA45-1ADF2F95A261}"/>
                  </a:ext>
                </a:extLst>
              </p14:cNvPr>
              <p14:cNvContentPartPr/>
              <p14:nvPr/>
            </p14:nvContentPartPr>
            <p14:xfrm>
              <a:off x="4470034" y="2995443"/>
              <a:ext cx="91440" cy="10728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B3F823FF-8D2C-4597-BA45-1ADF2F95A261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4461394" y="2986443"/>
                <a:ext cx="109080" cy="12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78B53AE5-376C-4C6C-915D-BC7B49669389}"/>
                  </a:ext>
                </a:extLst>
              </p14:cNvPr>
              <p14:cNvContentPartPr/>
              <p14:nvPr/>
            </p14:nvContentPartPr>
            <p14:xfrm>
              <a:off x="4470754" y="3040443"/>
              <a:ext cx="78840" cy="612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78B53AE5-376C-4C6C-915D-BC7B49669389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4462114" y="3031443"/>
                <a:ext cx="9648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B1D1E49A-3A2A-48A9-A36F-93EEF90D3FFE}"/>
                  </a:ext>
                </a:extLst>
              </p14:cNvPr>
              <p14:cNvContentPartPr/>
              <p14:nvPr/>
            </p14:nvContentPartPr>
            <p14:xfrm>
              <a:off x="4728874" y="2782683"/>
              <a:ext cx="180360" cy="23004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B1D1E49A-3A2A-48A9-A36F-93EEF90D3FFE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4720234" y="2773683"/>
                <a:ext cx="198000" cy="24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280FDBA8-6414-4A83-A053-C27059452205}"/>
                  </a:ext>
                </a:extLst>
              </p14:cNvPr>
              <p14:cNvContentPartPr/>
              <p14:nvPr/>
            </p14:nvContentPartPr>
            <p14:xfrm>
              <a:off x="4958914" y="2955843"/>
              <a:ext cx="78840" cy="6804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280FDBA8-6414-4A83-A053-C27059452205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4949914" y="2947203"/>
                <a:ext cx="96480" cy="8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FD2C4AAD-97F5-4B33-8026-58A529AED7F5}"/>
                  </a:ext>
                </a:extLst>
              </p14:cNvPr>
              <p14:cNvContentPartPr/>
              <p14:nvPr/>
            </p14:nvContentPartPr>
            <p14:xfrm>
              <a:off x="1592914" y="3550923"/>
              <a:ext cx="4583520" cy="6768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FD2C4AAD-97F5-4B33-8026-58A529AED7F5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1584274" y="3541923"/>
                <a:ext cx="4601160" cy="8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CC014105-A8AF-4ACD-8DFD-C765DFB1A15D}"/>
                  </a:ext>
                </a:extLst>
              </p14:cNvPr>
              <p14:cNvContentPartPr/>
              <p14:nvPr/>
            </p14:nvContentPartPr>
            <p14:xfrm>
              <a:off x="1772554" y="3764043"/>
              <a:ext cx="17640" cy="18000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CC014105-A8AF-4ACD-8DFD-C765DFB1A15D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1763554" y="3755043"/>
                <a:ext cx="3528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B9D17A9F-FC45-4EA8-8EE5-4B85CDBC088C}"/>
                  </a:ext>
                </a:extLst>
              </p14:cNvPr>
              <p14:cNvContentPartPr/>
              <p14:nvPr/>
            </p14:nvContentPartPr>
            <p14:xfrm>
              <a:off x="2052994" y="3848283"/>
              <a:ext cx="225000" cy="3204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B9D17A9F-FC45-4EA8-8EE5-4B85CDBC088C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2044354" y="3839283"/>
                <a:ext cx="242640" cy="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FDF0BD52-CCD1-4B2A-A6F1-C6E446A9D628}"/>
                  </a:ext>
                </a:extLst>
              </p14:cNvPr>
              <p14:cNvContentPartPr/>
              <p14:nvPr/>
            </p14:nvContentPartPr>
            <p14:xfrm>
              <a:off x="2141914" y="3752883"/>
              <a:ext cx="29520" cy="20808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FDF0BD52-CCD1-4B2A-A6F1-C6E446A9D628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2133274" y="3743883"/>
                <a:ext cx="47160" cy="22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EE33DE7D-63CA-47A9-B71C-9BA174EF5445}"/>
                  </a:ext>
                </a:extLst>
              </p14:cNvPr>
              <p14:cNvContentPartPr/>
              <p14:nvPr/>
            </p14:nvContentPartPr>
            <p14:xfrm>
              <a:off x="2529634" y="3758283"/>
              <a:ext cx="185760" cy="24696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EE33DE7D-63CA-47A9-B71C-9BA174EF5445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2520994" y="3749643"/>
                <a:ext cx="203400" cy="26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B674C788-9B5A-453E-A55C-052614999090}"/>
                  </a:ext>
                </a:extLst>
              </p14:cNvPr>
              <p14:cNvContentPartPr/>
              <p14:nvPr/>
            </p14:nvContentPartPr>
            <p14:xfrm>
              <a:off x="2743114" y="3937923"/>
              <a:ext cx="33840" cy="15192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B674C788-9B5A-453E-A55C-052614999090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2734114" y="3928923"/>
                <a:ext cx="51480" cy="16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D96B57C9-7CF7-4346-AF4C-A493F1A47109}"/>
                  </a:ext>
                </a:extLst>
              </p14:cNvPr>
              <p14:cNvContentPartPr/>
              <p14:nvPr/>
            </p14:nvContentPartPr>
            <p14:xfrm>
              <a:off x="2793514" y="4016403"/>
              <a:ext cx="90000" cy="7380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D96B57C9-7CF7-4346-AF4C-A493F1A47109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2784874" y="4007763"/>
                <a:ext cx="107640" cy="9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B96E6FC9-6E22-439B-B5EE-A2EEA17496AD}"/>
                  </a:ext>
                </a:extLst>
              </p14:cNvPr>
              <p14:cNvContentPartPr/>
              <p14:nvPr/>
            </p14:nvContentPartPr>
            <p14:xfrm>
              <a:off x="3028954" y="3792123"/>
              <a:ext cx="28800" cy="30240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B96E6FC9-6E22-439B-B5EE-A2EEA17496AD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3020314" y="3783123"/>
                <a:ext cx="46440" cy="32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D39AE3BB-167C-4A7B-BA09-A31F5640992B}"/>
                  </a:ext>
                </a:extLst>
              </p14:cNvPr>
              <p14:cNvContentPartPr/>
              <p14:nvPr/>
            </p14:nvContentPartPr>
            <p14:xfrm>
              <a:off x="3069994" y="3803643"/>
              <a:ext cx="150480" cy="26172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D39AE3BB-167C-4A7B-BA09-A31F5640992B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3061354" y="3794643"/>
                <a:ext cx="168120" cy="27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5C0980D6-562B-4457-854E-F5E8EA56F88D}"/>
                  </a:ext>
                </a:extLst>
              </p14:cNvPr>
              <p14:cNvContentPartPr/>
              <p14:nvPr/>
            </p14:nvContentPartPr>
            <p14:xfrm>
              <a:off x="3225874" y="4016403"/>
              <a:ext cx="101160" cy="10728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5C0980D6-562B-4457-854E-F5E8EA56F88D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3216874" y="4007763"/>
                <a:ext cx="118800" cy="12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7E88FC92-1960-413E-896D-799E8F190A22}"/>
                  </a:ext>
                </a:extLst>
              </p14:cNvPr>
              <p14:cNvContentPartPr/>
              <p14:nvPr/>
            </p14:nvContentPartPr>
            <p14:xfrm>
              <a:off x="3354394" y="4023963"/>
              <a:ext cx="68040" cy="11664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7E88FC92-1960-413E-896D-799E8F190A22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3345754" y="4014963"/>
                <a:ext cx="85680" cy="13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50142220-E9F2-42E0-A429-DE69FC10CC2F}"/>
                  </a:ext>
                </a:extLst>
              </p14:cNvPr>
              <p14:cNvContentPartPr/>
              <p14:nvPr/>
            </p14:nvContentPartPr>
            <p14:xfrm>
              <a:off x="3034714" y="3686283"/>
              <a:ext cx="202320" cy="5868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50142220-E9F2-42E0-A429-DE69FC10CC2F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3025714" y="3677643"/>
                <a:ext cx="219960" cy="7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C9065B07-8960-4F05-A7AE-CB7F85B8338B}"/>
                  </a:ext>
                </a:extLst>
              </p14:cNvPr>
              <p14:cNvContentPartPr/>
              <p14:nvPr/>
            </p14:nvContentPartPr>
            <p14:xfrm>
              <a:off x="3567514" y="3904803"/>
              <a:ext cx="213480" cy="20700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C9065B07-8960-4F05-A7AE-CB7F85B8338B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3558874" y="3895803"/>
                <a:ext cx="231120" cy="22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FBC68AAB-97DE-46C4-B6DB-D539F1C06CFC}"/>
                  </a:ext>
                </a:extLst>
              </p14:cNvPr>
              <p14:cNvContentPartPr/>
              <p14:nvPr/>
            </p14:nvContentPartPr>
            <p14:xfrm>
              <a:off x="3764074" y="3831363"/>
              <a:ext cx="84600" cy="1152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FBC68AAB-97DE-46C4-B6DB-D539F1C06CFC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3755074" y="3822363"/>
                <a:ext cx="10224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20EF6E71-E4BD-4313-8535-F2A0B98D1561}"/>
                  </a:ext>
                </a:extLst>
              </p14:cNvPr>
              <p14:cNvContentPartPr/>
              <p14:nvPr/>
            </p14:nvContentPartPr>
            <p14:xfrm>
              <a:off x="3943354" y="3757923"/>
              <a:ext cx="235800" cy="16344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20EF6E71-E4BD-4313-8535-F2A0B98D1561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3934714" y="3749283"/>
                <a:ext cx="253440" cy="1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00E09DE8-EEEE-4D90-A093-7D262869187F}"/>
                  </a:ext>
                </a:extLst>
              </p14:cNvPr>
              <p14:cNvContentPartPr/>
              <p14:nvPr/>
            </p14:nvContentPartPr>
            <p14:xfrm>
              <a:off x="4179154" y="3696723"/>
              <a:ext cx="6120" cy="36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00E09DE8-EEEE-4D90-A093-7D262869187F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4170154" y="3687723"/>
                <a:ext cx="2376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4DA1D3EB-0444-44DF-904E-A8495DFCB277}"/>
                  </a:ext>
                </a:extLst>
              </p14:cNvPr>
              <p14:cNvContentPartPr/>
              <p14:nvPr/>
            </p14:nvContentPartPr>
            <p14:xfrm>
              <a:off x="4265194" y="3690963"/>
              <a:ext cx="183600" cy="39636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4DA1D3EB-0444-44DF-904E-A8495DFCB277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4256194" y="3682323"/>
                <a:ext cx="201240" cy="41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4B7432E1-70AE-4394-9535-192D3CA6BA5A}"/>
                  </a:ext>
                </a:extLst>
              </p14:cNvPr>
              <p14:cNvContentPartPr/>
              <p14:nvPr/>
            </p14:nvContentPartPr>
            <p14:xfrm>
              <a:off x="4521154" y="3837123"/>
              <a:ext cx="73440" cy="7308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4B7432E1-70AE-4394-9535-192D3CA6BA5A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4512154" y="3828483"/>
                <a:ext cx="91080" cy="9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540C1BD9-0107-4710-8A9B-FE65CA2D0434}"/>
                  </a:ext>
                </a:extLst>
              </p14:cNvPr>
              <p14:cNvContentPartPr/>
              <p14:nvPr/>
            </p14:nvContentPartPr>
            <p14:xfrm>
              <a:off x="4695394" y="3674403"/>
              <a:ext cx="174960" cy="14616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540C1BD9-0107-4710-8A9B-FE65CA2D0434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4686394" y="3665403"/>
                <a:ext cx="192600" cy="16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065AE64C-6A9F-4947-9D3B-C91EDE0ACADA}"/>
                  </a:ext>
                </a:extLst>
              </p14:cNvPr>
              <p14:cNvContentPartPr/>
              <p14:nvPr/>
            </p14:nvContentPartPr>
            <p14:xfrm>
              <a:off x="4925074" y="3797523"/>
              <a:ext cx="56520" cy="9036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065AE64C-6A9F-4947-9D3B-C91EDE0ACADA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4916434" y="3788883"/>
                <a:ext cx="74160" cy="1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66182F13-4D0F-4AA3-BBEB-1BE3E43A75DD}"/>
                  </a:ext>
                </a:extLst>
              </p14:cNvPr>
              <p14:cNvContentPartPr/>
              <p14:nvPr/>
            </p14:nvContentPartPr>
            <p14:xfrm>
              <a:off x="1138594" y="4790763"/>
              <a:ext cx="168480" cy="684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66182F13-4D0F-4AA3-BBEB-1BE3E43A75DD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1129954" y="4781763"/>
                <a:ext cx="18612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665B115E-9C61-43D6-A42D-10E422DC08B1}"/>
                  </a:ext>
                </a:extLst>
              </p14:cNvPr>
              <p14:cNvContentPartPr/>
              <p14:nvPr/>
            </p14:nvContentPartPr>
            <p14:xfrm>
              <a:off x="1177834" y="4835043"/>
              <a:ext cx="157320" cy="3996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665B115E-9C61-43D6-A42D-10E422DC08B1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1169194" y="4826403"/>
                <a:ext cx="174960" cy="5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83AF2905-8782-42DF-BB63-498D12A5A3C6}"/>
                  </a:ext>
                </a:extLst>
              </p14:cNvPr>
              <p14:cNvContentPartPr/>
              <p14:nvPr/>
            </p14:nvContentPartPr>
            <p14:xfrm>
              <a:off x="1777954" y="4538043"/>
              <a:ext cx="171720" cy="25884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83AF2905-8782-42DF-BB63-498D12A5A3C6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1769314" y="4529043"/>
                <a:ext cx="189360" cy="27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FF42CD16-1683-4C58-B643-A545A2EACE39}"/>
                  </a:ext>
                </a:extLst>
              </p14:cNvPr>
              <p14:cNvContentPartPr/>
              <p14:nvPr/>
            </p14:nvContentPartPr>
            <p14:xfrm>
              <a:off x="2002594" y="4740003"/>
              <a:ext cx="17280" cy="7128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FF42CD16-1683-4C58-B643-A545A2EACE39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1993594" y="4731363"/>
                <a:ext cx="34920" cy="8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859FD2A2-9921-42DF-9B5B-7B864B23E8A8}"/>
                  </a:ext>
                </a:extLst>
              </p14:cNvPr>
              <p14:cNvContentPartPr/>
              <p14:nvPr/>
            </p14:nvContentPartPr>
            <p14:xfrm>
              <a:off x="2075314" y="4751163"/>
              <a:ext cx="60120" cy="7344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859FD2A2-9921-42DF-9B5B-7B864B23E8A8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2066674" y="4742523"/>
                <a:ext cx="77760" cy="9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E776557E-560F-4765-BC0F-A767820895D0}"/>
                  </a:ext>
                </a:extLst>
              </p14:cNvPr>
              <p14:cNvContentPartPr/>
              <p14:nvPr/>
            </p14:nvContentPartPr>
            <p14:xfrm>
              <a:off x="2300314" y="4414203"/>
              <a:ext cx="235440" cy="52812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E776557E-560F-4765-BC0F-A767820895D0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2291314" y="4405563"/>
                <a:ext cx="253080" cy="54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96D80D9A-D17E-4497-A43E-D540F56D5DEC}"/>
                  </a:ext>
                </a:extLst>
              </p14:cNvPr>
              <p14:cNvContentPartPr/>
              <p14:nvPr/>
            </p14:nvContentPartPr>
            <p14:xfrm>
              <a:off x="2585434" y="4583043"/>
              <a:ext cx="18000" cy="19692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96D80D9A-D17E-4497-A43E-D540F56D5DEC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2576434" y="4574043"/>
                <a:ext cx="35640" cy="21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4CD347FC-45C6-430F-A40F-4BC82940BEB9}"/>
                  </a:ext>
                </a:extLst>
              </p14:cNvPr>
              <p14:cNvContentPartPr/>
              <p14:nvPr/>
            </p14:nvContentPartPr>
            <p14:xfrm>
              <a:off x="2703874" y="4689603"/>
              <a:ext cx="191160" cy="1764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4CD347FC-45C6-430F-A40F-4BC82940BEB9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2694874" y="4680963"/>
                <a:ext cx="20880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FC20091A-8255-42BC-8B3A-4B1846444213}"/>
                  </a:ext>
                </a:extLst>
              </p14:cNvPr>
              <p14:cNvContentPartPr/>
              <p14:nvPr/>
            </p14:nvContentPartPr>
            <p14:xfrm>
              <a:off x="2804674" y="4595643"/>
              <a:ext cx="6120" cy="20628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FC20091A-8255-42BC-8B3A-4B1846444213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2796034" y="4587003"/>
                <a:ext cx="23760" cy="22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C2DE9219-2E4F-4D37-AB8B-A3E83ED50388}"/>
                  </a:ext>
                </a:extLst>
              </p14:cNvPr>
              <p14:cNvContentPartPr/>
              <p14:nvPr/>
            </p14:nvContentPartPr>
            <p14:xfrm>
              <a:off x="2978554" y="4581963"/>
              <a:ext cx="129240" cy="19764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C2DE9219-2E4F-4D37-AB8B-A3E83ED50388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2969914" y="4573323"/>
                <a:ext cx="146880" cy="21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880DFF2C-EBC9-43EE-AB88-D4BB7AFEA185}"/>
                  </a:ext>
                </a:extLst>
              </p14:cNvPr>
              <p14:cNvContentPartPr/>
              <p14:nvPr/>
            </p14:nvContentPartPr>
            <p14:xfrm>
              <a:off x="3169354" y="4734603"/>
              <a:ext cx="6120" cy="7344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880DFF2C-EBC9-43EE-AB88-D4BB7AFEA185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3160714" y="4725603"/>
                <a:ext cx="23760" cy="9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6A59E13A-4CC7-41F1-9E6B-C0A11F4CC433}"/>
                  </a:ext>
                </a:extLst>
              </p14:cNvPr>
              <p14:cNvContentPartPr/>
              <p14:nvPr/>
            </p14:nvContentPartPr>
            <p14:xfrm>
              <a:off x="3214354" y="4773843"/>
              <a:ext cx="67680" cy="4572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6A59E13A-4CC7-41F1-9E6B-C0A11F4CC433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3205354" y="4765203"/>
                <a:ext cx="85320" cy="6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F9A4942B-EAB7-4611-BF1D-3DB3AC4DBA71}"/>
                  </a:ext>
                </a:extLst>
              </p14:cNvPr>
              <p14:cNvContentPartPr/>
              <p14:nvPr/>
            </p14:nvContentPartPr>
            <p14:xfrm>
              <a:off x="3460594" y="4538043"/>
              <a:ext cx="174600" cy="23616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F9A4942B-EAB7-4611-BF1D-3DB3AC4DBA71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3451954" y="4529403"/>
                <a:ext cx="192240" cy="25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F3B98214-0CB7-49F8-82F4-7F93054093ED}"/>
                  </a:ext>
                </a:extLst>
              </p14:cNvPr>
              <p14:cNvContentPartPr/>
              <p14:nvPr/>
            </p14:nvContentPartPr>
            <p14:xfrm>
              <a:off x="3629434" y="4734603"/>
              <a:ext cx="73440" cy="6264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F3B98214-0CB7-49F8-82F4-7F93054093ED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3620434" y="4725603"/>
                <a:ext cx="91080" cy="8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0728A129-9821-427E-A8A3-ADD0B79DB956}"/>
                  </a:ext>
                </a:extLst>
              </p14:cNvPr>
              <p14:cNvContentPartPr/>
              <p14:nvPr/>
            </p14:nvContentPartPr>
            <p14:xfrm>
              <a:off x="3746794" y="4711923"/>
              <a:ext cx="68040" cy="9036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0728A129-9821-427E-A8A3-ADD0B79DB956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3738154" y="4703283"/>
                <a:ext cx="85680" cy="1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E4108F2E-2B63-4792-9515-24277122D274}"/>
                  </a:ext>
                </a:extLst>
              </p14:cNvPr>
              <p14:cNvContentPartPr/>
              <p14:nvPr/>
            </p14:nvContentPartPr>
            <p14:xfrm>
              <a:off x="3057034" y="3393603"/>
              <a:ext cx="140760" cy="10188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E4108F2E-2B63-4792-9515-24277122D274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3048394" y="3384963"/>
                <a:ext cx="158400" cy="11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2BCAC583-50A3-47D3-913B-208E5EDC02FA}"/>
                  </a:ext>
                </a:extLst>
              </p14:cNvPr>
              <p14:cNvContentPartPr/>
              <p14:nvPr/>
            </p14:nvContentPartPr>
            <p14:xfrm>
              <a:off x="3225514" y="3393603"/>
              <a:ext cx="76320" cy="106920"/>
            </p14:xfrm>
          </p:contentPart>
        </mc:Choice>
        <mc:Fallback xmlns=""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2BCAC583-50A3-47D3-913B-208E5EDC02FA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3216514" y="3384963"/>
                <a:ext cx="93960" cy="12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80DAB017-8FC6-47F4-A01A-3F7A25C5BFED}"/>
                  </a:ext>
                </a:extLst>
              </p14:cNvPr>
              <p14:cNvContentPartPr/>
              <p14:nvPr/>
            </p14:nvContentPartPr>
            <p14:xfrm>
              <a:off x="7595554" y="2761083"/>
              <a:ext cx="6480" cy="26280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80DAB017-8FC6-47F4-A01A-3F7A25C5BFED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7586554" y="2752443"/>
                <a:ext cx="24120" cy="28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5A65562E-61A0-4EDC-A0C3-935F92FA5E0A}"/>
                  </a:ext>
                </a:extLst>
              </p14:cNvPr>
              <p14:cNvContentPartPr/>
              <p14:nvPr/>
            </p14:nvContentPartPr>
            <p14:xfrm>
              <a:off x="7617874" y="2737323"/>
              <a:ext cx="151920" cy="24192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5A65562E-61A0-4EDC-A0C3-935F92FA5E0A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7609234" y="2728323"/>
                <a:ext cx="169560" cy="25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9E818AFC-EF6A-4769-8D9B-6CDC49B7816C}"/>
                  </a:ext>
                </a:extLst>
              </p14:cNvPr>
              <p14:cNvContentPartPr/>
              <p14:nvPr/>
            </p14:nvContentPartPr>
            <p14:xfrm>
              <a:off x="7606714" y="2580363"/>
              <a:ext cx="174600" cy="7956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9E818AFC-EF6A-4769-8D9B-6CDC49B7816C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7597714" y="2571363"/>
                <a:ext cx="192240" cy="9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F90388CE-B874-4647-BC40-068609715369}"/>
                  </a:ext>
                </a:extLst>
              </p14:cNvPr>
              <p14:cNvContentPartPr/>
              <p14:nvPr/>
            </p14:nvContentPartPr>
            <p14:xfrm>
              <a:off x="7988314" y="2821563"/>
              <a:ext cx="61920" cy="612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F90388CE-B874-4647-BC40-068609715369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7979314" y="2812563"/>
                <a:ext cx="7956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82A47763-496A-40FB-83FF-42A632CA06FA}"/>
                  </a:ext>
                </a:extLst>
              </p14:cNvPr>
              <p14:cNvContentPartPr/>
              <p14:nvPr/>
            </p14:nvContentPartPr>
            <p14:xfrm>
              <a:off x="8016394" y="2754243"/>
              <a:ext cx="253080" cy="21924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82A47763-496A-40FB-83FF-42A632CA06FA}"/>
                  </a:ext>
                </a:extLst>
              </p:cNvPr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8007394" y="2745243"/>
                <a:ext cx="270720" cy="23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697E4A86-291D-41C1-866F-68A89883F48F}"/>
                  </a:ext>
                </a:extLst>
              </p14:cNvPr>
              <p14:cNvContentPartPr/>
              <p14:nvPr/>
            </p14:nvContentPartPr>
            <p14:xfrm>
              <a:off x="7791754" y="2984283"/>
              <a:ext cx="50760" cy="10152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697E4A86-291D-41C1-866F-68A89883F48F}"/>
                  </a:ext>
                </a:extLst>
              </p:cNvPr>
              <p:cNvPicPr/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7783114" y="2975283"/>
                <a:ext cx="68400" cy="11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12EADEFE-F51D-48A2-AF96-5D20C3481A1F}"/>
                  </a:ext>
                </a:extLst>
              </p14:cNvPr>
              <p14:cNvContentPartPr/>
              <p14:nvPr/>
            </p14:nvContentPartPr>
            <p14:xfrm>
              <a:off x="7869874" y="2985003"/>
              <a:ext cx="71640" cy="139680"/>
            </p14:xfrm>
          </p:contentPart>
        </mc:Choice>
        <mc:Fallback xmlns=""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12EADEFE-F51D-48A2-AF96-5D20C3481A1F}"/>
                  </a:ext>
                </a:extLst>
              </p:cNvPr>
              <p:cNvPicPr/>
              <p:nvPr/>
            </p:nvPicPr>
            <p:blipFill>
              <a:blip r:embed="rId190"/>
              <a:stretch>
                <a:fillRect/>
              </a:stretch>
            </p:blipFill>
            <p:spPr>
              <a:xfrm>
                <a:off x="7860874" y="2976363"/>
                <a:ext cx="89280" cy="15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A3EF9DB4-1ED2-423D-9DE3-A8CC8BC73144}"/>
                  </a:ext>
                </a:extLst>
              </p14:cNvPr>
              <p14:cNvContentPartPr/>
              <p14:nvPr/>
            </p14:nvContentPartPr>
            <p14:xfrm>
              <a:off x="8269474" y="2719683"/>
              <a:ext cx="139680" cy="248040"/>
            </p14:xfrm>
          </p:contentPart>
        </mc:Choice>
        <mc:Fallback xmlns=""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A3EF9DB4-1ED2-423D-9DE3-A8CC8BC73144}"/>
                  </a:ext>
                </a:extLst>
              </p:cNvPr>
              <p:cNvPicPr/>
              <p:nvPr/>
            </p:nvPicPr>
            <p:blipFill>
              <a:blip r:embed="rId192"/>
              <a:stretch>
                <a:fillRect/>
              </a:stretch>
            </p:blipFill>
            <p:spPr>
              <a:xfrm>
                <a:off x="8260834" y="2711043"/>
                <a:ext cx="157320" cy="26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E10EE62F-A9BD-414F-AE22-39E90029CA83}"/>
                  </a:ext>
                </a:extLst>
              </p14:cNvPr>
              <p14:cNvContentPartPr/>
              <p14:nvPr/>
            </p14:nvContentPartPr>
            <p14:xfrm>
              <a:off x="8425714" y="2945043"/>
              <a:ext cx="101160" cy="79200"/>
            </p14:xfrm>
          </p:contentPart>
        </mc:Choice>
        <mc:Fallback xmlns=""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E10EE62F-A9BD-414F-AE22-39E90029CA83}"/>
                  </a:ext>
                </a:extLst>
              </p:cNvPr>
              <p:cNvPicPr/>
              <p:nvPr/>
            </p:nvPicPr>
            <p:blipFill>
              <a:blip r:embed="rId194"/>
              <a:stretch>
                <a:fillRect/>
              </a:stretch>
            </p:blipFill>
            <p:spPr>
              <a:xfrm>
                <a:off x="8417074" y="2936043"/>
                <a:ext cx="118800" cy="9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5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36C62C87-6B30-4004-AF85-5CCD85966129}"/>
                  </a:ext>
                </a:extLst>
              </p14:cNvPr>
              <p14:cNvContentPartPr/>
              <p14:nvPr/>
            </p14:nvContentPartPr>
            <p14:xfrm>
              <a:off x="8549194" y="2955843"/>
              <a:ext cx="48240" cy="112680"/>
            </p14:xfrm>
          </p:contentPart>
        </mc:Choice>
        <mc:Fallback xmlns=""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36C62C87-6B30-4004-AF85-5CCD85966129}"/>
                  </a:ext>
                </a:extLst>
              </p:cNvPr>
              <p:cNvPicPr/>
              <p:nvPr/>
            </p:nvPicPr>
            <p:blipFill>
              <a:blip r:embed="rId196"/>
              <a:stretch>
                <a:fillRect/>
              </a:stretch>
            </p:blipFill>
            <p:spPr>
              <a:xfrm>
                <a:off x="8540194" y="2947203"/>
                <a:ext cx="6588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7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E563747C-FE10-4620-B7BE-9E36C9F4536A}"/>
                  </a:ext>
                </a:extLst>
              </p14:cNvPr>
              <p14:cNvContentPartPr/>
              <p14:nvPr/>
            </p14:nvContentPartPr>
            <p14:xfrm>
              <a:off x="6575314" y="3046923"/>
              <a:ext cx="676440" cy="302760"/>
            </p14:xfrm>
          </p:contentPart>
        </mc:Choice>
        <mc:Fallback xmlns=""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E563747C-FE10-4620-B7BE-9E36C9F4536A}"/>
                  </a:ext>
                </a:extLst>
              </p:cNvPr>
              <p:cNvPicPr/>
              <p:nvPr/>
            </p:nvPicPr>
            <p:blipFill>
              <a:blip r:embed="rId198"/>
              <a:stretch>
                <a:fillRect/>
              </a:stretch>
            </p:blipFill>
            <p:spPr>
              <a:xfrm>
                <a:off x="6566674" y="3037923"/>
                <a:ext cx="694080" cy="32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9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CE9AED4D-6BD1-402E-A823-D962AE2861B4}"/>
                  </a:ext>
                </a:extLst>
              </p14:cNvPr>
              <p14:cNvContentPartPr/>
              <p14:nvPr/>
            </p14:nvContentPartPr>
            <p14:xfrm>
              <a:off x="6726154" y="3242403"/>
              <a:ext cx="410040" cy="202320"/>
            </p14:xfrm>
          </p:contentPart>
        </mc:Choice>
        <mc:Fallback xmlns=""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CE9AED4D-6BD1-402E-A823-D962AE2861B4}"/>
                  </a:ext>
                </a:extLst>
              </p:cNvPr>
              <p:cNvPicPr/>
              <p:nvPr/>
            </p:nvPicPr>
            <p:blipFill>
              <a:blip r:embed="rId200"/>
              <a:stretch>
                <a:fillRect/>
              </a:stretch>
            </p:blipFill>
            <p:spPr>
              <a:xfrm>
                <a:off x="6717154" y="3233403"/>
                <a:ext cx="427680" cy="21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CB82805A-E1CD-4FD6-A772-20AB1961486F}"/>
                  </a:ext>
                </a:extLst>
              </p14:cNvPr>
              <p14:cNvContentPartPr/>
              <p14:nvPr/>
            </p14:nvContentPartPr>
            <p14:xfrm>
              <a:off x="7130074" y="2995083"/>
              <a:ext cx="224640" cy="208440"/>
            </p14:xfrm>
          </p:contentPart>
        </mc:Choice>
        <mc:Fallback xmlns=""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CB82805A-E1CD-4FD6-A772-20AB1961486F}"/>
                  </a:ext>
                </a:extLst>
              </p:cNvPr>
              <p:cNvPicPr/>
              <p:nvPr/>
            </p:nvPicPr>
            <p:blipFill>
              <a:blip r:embed="rId202"/>
              <a:stretch>
                <a:fillRect/>
              </a:stretch>
            </p:blipFill>
            <p:spPr>
              <a:xfrm>
                <a:off x="7121074" y="2986083"/>
                <a:ext cx="242280" cy="22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3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29DD7304-725F-47AC-A8B4-28C7029F31FE}"/>
                  </a:ext>
                </a:extLst>
              </p14:cNvPr>
              <p14:cNvContentPartPr/>
              <p14:nvPr/>
            </p14:nvContentPartPr>
            <p14:xfrm>
              <a:off x="3954874" y="4593483"/>
              <a:ext cx="180360" cy="219960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29DD7304-725F-47AC-A8B4-28C7029F31FE}"/>
                  </a:ext>
                </a:extLst>
              </p:cNvPr>
              <p:cNvPicPr/>
              <p:nvPr/>
            </p:nvPicPr>
            <p:blipFill>
              <a:blip r:embed="rId204"/>
              <a:stretch>
                <a:fillRect/>
              </a:stretch>
            </p:blipFill>
            <p:spPr>
              <a:xfrm>
                <a:off x="3945874" y="4584843"/>
                <a:ext cx="198000" cy="23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5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DF2809BB-8993-46D5-A15B-8B9216023E09}"/>
                  </a:ext>
                </a:extLst>
              </p14:cNvPr>
              <p14:cNvContentPartPr/>
              <p14:nvPr/>
            </p14:nvContentPartPr>
            <p14:xfrm>
              <a:off x="4077994" y="4347603"/>
              <a:ext cx="78840" cy="11520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DF2809BB-8993-46D5-A15B-8B9216023E09}"/>
                  </a:ext>
                </a:extLst>
              </p:cNvPr>
              <p:cNvPicPr/>
              <p:nvPr/>
            </p:nvPicPr>
            <p:blipFill>
              <a:blip r:embed="rId206"/>
              <a:stretch>
                <a:fillRect/>
              </a:stretch>
            </p:blipFill>
            <p:spPr>
              <a:xfrm>
                <a:off x="4069354" y="4338603"/>
                <a:ext cx="9648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7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3E99CCE8-241F-4BC8-8126-8BEC00E0AC87}"/>
                  </a:ext>
                </a:extLst>
              </p14:cNvPr>
              <p14:cNvContentPartPr/>
              <p14:nvPr/>
            </p14:nvContentPartPr>
            <p14:xfrm>
              <a:off x="4224514" y="4324923"/>
              <a:ext cx="92880" cy="163080"/>
            </p14:xfrm>
          </p:contentPart>
        </mc:Choice>
        <mc:Fallback xmlns=""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3E99CCE8-241F-4BC8-8126-8BEC00E0AC87}"/>
                  </a:ext>
                </a:extLst>
              </p:cNvPr>
              <p:cNvPicPr/>
              <p:nvPr/>
            </p:nvPicPr>
            <p:blipFill>
              <a:blip r:embed="rId208"/>
              <a:stretch>
                <a:fillRect/>
              </a:stretch>
            </p:blipFill>
            <p:spPr>
              <a:xfrm>
                <a:off x="4215514" y="4316283"/>
                <a:ext cx="11052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9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04B5FB9B-8082-4BF8-9488-87E1B2351601}"/>
                  </a:ext>
                </a:extLst>
              </p14:cNvPr>
              <p14:cNvContentPartPr/>
              <p14:nvPr/>
            </p14:nvContentPartPr>
            <p14:xfrm>
              <a:off x="4369954" y="4369923"/>
              <a:ext cx="39600" cy="191160"/>
            </p14:xfrm>
          </p:contentPart>
        </mc:Choice>
        <mc:Fallback xmlns=""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04B5FB9B-8082-4BF8-9488-87E1B2351601}"/>
                  </a:ext>
                </a:extLst>
              </p:cNvPr>
              <p:cNvPicPr/>
              <p:nvPr/>
            </p:nvPicPr>
            <p:blipFill>
              <a:blip r:embed="rId210"/>
              <a:stretch>
                <a:fillRect/>
              </a:stretch>
            </p:blipFill>
            <p:spPr>
              <a:xfrm>
                <a:off x="4360954" y="4360923"/>
                <a:ext cx="57240" cy="20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1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AF887D7A-7244-4AFD-A8AB-1ABCB1DB7243}"/>
                  </a:ext>
                </a:extLst>
              </p14:cNvPr>
              <p14:cNvContentPartPr/>
              <p14:nvPr/>
            </p14:nvContentPartPr>
            <p14:xfrm>
              <a:off x="4392274" y="4274523"/>
              <a:ext cx="11520" cy="6120"/>
            </p14:xfrm>
          </p:contentPart>
        </mc:Choice>
        <mc:Fallback xmlns=""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AF887D7A-7244-4AFD-A8AB-1ABCB1DB7243}"/>
                  </a:ext>
                </a:extLst>
              </p:cNvPr>
              <p:cNvPicPr/>
              <p:nvPr/>
            </p:nvPicPr>
            <p:blipFill>
              <a:blip r:embed="rId212"/>
              <a:stretch>
                <a:fillRect/>
              </a:stretch>
            </p:blipFill>
            <p:spPr>
              <a:xfrm>
                <a:off x="4383634" y="4265523"/>
                <a:ext cx="2916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3">
            <p14:nvContentPartPr>
              <p14:cNvPr id="133" name="Ink 132">
                <a:extLst>
                  <a:ext uri="{FF2B5EF4-FFF2-40B4-BE49-F238E27FC236}">
                    <a16:creationId xmlns:a16="http://schemas.microsoft.com/office/drawing/2014/main" id="{199E409E-94E9-4151-9EC3-21F7603D69BE}"/>
                  </a:ext>
                </a:extLst>
              </p14:cNvPr>
              <p14:cNvContentPartPr/>
              <p14:nvPr/>
            </p14:nvContentPartPr>
            <p14:xfrm>
              <a:off x="4504234" y="4246443"/>
              <a:ext cx="129960" cy="404640"/>
            </p14:xfrm>
          </p:contentPart>
        </mc:Choice>
        <mc:Fallback xmlns="">
          <p:pic>
            <p:nvPicPr>
              <p:cNvPr id="133" name="Ink 132">
                <a:extLst>
                  <a:ext uri="{FF2B5EF4-FFF2-40B4-BE49-F238E27FC236}">
                    <a16:creationId xmlns:a16="http://schemas.microsoft.com/office/drawing/2014/main" id="{199E409E-94E9-4151-9EC3-21F7603D69BE}"/>
                  </a:ext>
                </a:extLst>
              </p:cNvPr>
              <p:cNvPicPr/>
              <p:nvPr/>
            </p:nvPicPr>
            <p:blipFill>
              <a:blip r:embed="rId214"/>
              <a:stretch>
                <a:fillRect/>
              </a:stretch>
            </p:blipFill>
            <p:spPr>
              <a:xfrm>
                <a:off x="4495234" y="4237803"/>
                <a:ext cx="147600" cy="42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5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1A0EDA0C-22C5-4D74-9C28-F64D1697D58E}"/>
                  </a:ext>
                </a:extLst>
              </p14:cNvPr>
              <p14:cNvContentPartPr/>
              <p14:nvPr/>
            </p14:nvContentPartPr>
            <p14:xfrm>
              <a:off x="4634914" y="4353003"/>
              <a:ext cx="49320" cy="129240"/>
            </p14:xfrm>
          </p:contentPart>
        </mc:Choice>
        <mc:Fallback xmlns=""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1A0EDA0C-22C5-4D74-9C28-F64D1697D58E}"/>
                  </a:ext>
                </a:extLst>
              </p:cNvPr>
              <p:cNvPicPr/>
              <p:nvPr/>
            </p:nvPicPr>
            <p:blipFill>
              <a:blip r:embed="rId216"/>
              <a:stretch>
                <a:fillRect/>
              </a:stretch>
            </p:blipFill>
            <p:spPr>
              <a:xfrm>
                <a:off x="4626274" y="4344363"/>
                <a:ext cx="6696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7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8598E404-8833-4739-94C0-7BDDA3FB65EB}"/>
                  </a:ext>
                </a:extLst>
              </p14:cNvPr>
              <p14:cNvContentPartPr/>
              <p14:nvPr/>
            </p14:nvContentPartPr>
            <p14:xfrm>
              <a:off x="4746154" y="4363803"/>
              <a:ext cx="62280" cy="146880"/>
            </p14:xfrm>
          </p:contentPart>
        </mc:Choice>
        <mc:Fallback xmlns=""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8598E404-8833-4739-94C0-7BDDA3FB65EB}"/>
                  </a:ext>
                </a:extLst>
              </p:cNvPr>
              <p:cNvPicPr/>
              <p:nvPr/>
            </p:nvPicPr>
            <p:blipFill>
              <a:blip r:embed="rId218"/>
              <a:stretch>
                <a:fillRect/>
              </a:stretch>
            </p:blipFill>
            <p:spPr>
              <a:xfrm>
                <a:off x="4737154" y="4354803"/>
                <a:ext cx="79920" cy="16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9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0598C2DD-6819-4FCC-95C3-29A9EBA04F41}"/>
                  </a:ext>
                </a:extLst>
              </p14:cNvPr>
              <p14:cNvContentPartPr/>
              <p14:nvPr/>
            </p14:nvContentPartPr>
            <p14:xfrm>
              <a:off x="4745794" y="4437243"/>
              <a:ext cx="45360" cy="17280"/>
            </p14:xfrm>
          </p:contentPart>
        </mc:Choice>
        <mc:Fallback xmlns=""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0598C2DD-6819-4FCC-95C3-29A9EBA04F41}"/>
                  </a:ext>
                </a:extLst>
              </p:cNvPr>
              <p:cNvPicPr/>
              <p:nvPr/>
            </p:nvPicPr>
            <p:blipFill>
              <a:blip r:embed="rId220"/>
              <a:stretch>
                <a:fillRect/>
              </a:stretch>
            </p:blipFill>
            <p:spPr>
              <a:xfrm>
                <a:off x="4736794" y="4428243"/>
                <a:ext cx="63000" cy="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1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991F1E55-2076-4CEF-A07B-B252BEEB3ECE}"/>
                  </a:ext>
                </a:extLst>
              </p14:cNvPr>
              <p14:cNvContentPartPr/>
              <p14:nvPr/>
            </p14:nvContentPartPr>
            <p14:xfrm>
              <a:off x="4874674" y="4258683"/>
              <a:ext cx="101880" cy="240120"/>
            </p14:xfrm>
          </p:contentPart>
        </mc:Choice>
        <mc:Fallback xmlns=""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991F1E55-2076-4CEF-A07B-B252BEEB3ECE}"/>
                  </a:ext>
                </a:extLst>
              </p:cNvPr>
              <p:cNvPicPr/>
              <p:nvPr/>
            </p:nvPicPr>
            <p:blipFill>
              <a:blip r:embed="rId222"/>
              <a:stretch>
                <a:fillRect/>
              </a:stretch>
            </p:blipFill>
            <p:spPr>
              <a:xfrm>
                <a:off x="4866034" y="4249683"/>
                <a:ext cx="119520" cy="25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3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2F162C30-D029-4C4F-9452-A308DE93F904}"/>
                  </a:ext>
                </a:extLst>
              </p14:cNvPr>
              <p14:cNvContentPartPr/>
              <p14:nvPr/>
            </p14:nvContentPartPr>
            <p14:xfrm>
              <a:off x="5020114" y="4375323"/>
              <a:ext cx="39960" cy="105120"/>
            </p14:xfrm>
          </p:contentPart>
        </mc:Choice>
        <mc:Fallback xmlns=""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2F162C30-D029-4C4F-9452-A308DE93F904}"/>
                  </a:ext>
                </a:extLst>
              </p:cNvPr>
              <p:cNvPicPr/>
              <p:nvPr/>
            </p:nvPicPr>
            <p:blipFill>
              <a:blip r:embed="rId224"/>
              <a:stretch>
                <a:fillRect/>
              </a:stretch>
            </p:blipFill>
            <p:spPr>
              <a:xfrm>
                <a:off x="5011474" y="4366683"/>
                <a:ext cx="57600" cy="12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5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7F608246-DC24-453A-8140-E620969BF8FB}"/>
                  </a:ext>
                </a:extLst>
              </p14:cNvPr>
              <p14:cNvContentPartPr/>
              <p14:nvPr/>
            </p14:nvContentPartPr>
            <p14:xfrm>
              <a:off x="4970074" y="4392243"/>
              <a:ext cx="107280" cy="124200"/>
            </p14:xfrm>
          </p:contentPart>
        </mc:Choice>
        <mc:Fallback xmlns=""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7F608246-DC24-453A-8140-E620969BF8FB}"/>
                  </a:ext>
                </a:extLst>
              </p:cNvPr>
              <p:cNvPicPr/>
              <p:nvPr/>
            </p:nvPicPr>
            <p:blipFill>
              <a:blip r:embed="rId226"/>
              <a:stretch>
                <a:fillRect/>
              </a:stretch>
            </p:blipFill>
            <p:spPr>
              <a:xfrm>
                <a:off x="4961074" y="4383603"/>
                <a:ext cx="124920" cy="14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7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EFE4F85B-5151-489F-BB9D-484994E3D398}"/>
                  </a:ext>
                </a:extLst>
              </p14:cNvPr>
              <p14:cNvContentPartPr/>
              <p14:nvPr/>
            </p14:nvContentPartPr>
            <p14:xfrm>
              <a:off x="5082394" y="4235283"/>
              <a:ext cx="157320" cy="510840"/>
            </p14:xfrm>
          </p:contentPart>
        </mc:Choice>
        <mc:Fallback xmlns=""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EFE4F85B-5151-489F-BB9D-484994E3D398}"/>
                  </a:ext>
                </a:extLst>
              </p:cNvPr>
              <p:cNvPicPr/>
              <p:nvPr/>
            </p:nvPicPr>
            <p:blipFill>
              <a:blip r:embed="rId228"/>
              <a:stretch>
                <a:fillRect/>
              </a:stretch>
            </p:blipFill>
            <p:spPr>
              <a:xfrm>
                <a:off x="5073394" y="4226283"/>
                <a:ext cx="174960" cy="52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9">
            <p14:nvContentPartPr>
              <p14:cNvPr id="157" name="Ink 156">
                <a:extLst>
                  <a:ext uri="{FF2B5EF4-FFF2-40B4-BE49-F238E27FC236}">
                    <a16:creationId xmlns:a16="http://schemas.microsoft.com/office/drawing/2014/main" id="{3847E1FB-29FC-4378-986E-3ED075C3C8AD}"/>
                  </a:ext>
                </a:extLst>
              </p14:cNvPr>
              <p14:cNvContentPartPr/>
              <p14:nvPr/>
            </p14:nvContentPartPr>
            <p14:xfrm>
              <a:off x="7163554" y="4083723"/>
              <a:ext cx="56520" cy="6120"/>
            </p14:xfrm>
          </p:contentPart>
        </mc:Choice>
        <mc:Fallback xmlns="">
          <p:pic>
            <p:nvPicPr>
              <p:cNvPr id="157" name="Ink 156">
                <a:extLst>
                  <a:ext uri="{FF2B5EF4-FFF2-40B4-BE49-F238E27FC236}">
                    <a16:creationId xmlns:a16="http://schemas.microsoft.com/office/drawing/2014/main" id="{3847E1FB-29FC-4378-986E-3ED075C3C8AD}"/>
                  </a:ext>
                </a:extLst>
              </p:cNvPr>
              <p:cNvPicPr/>
              <p:nvPr/>
            </p:nvPicPr>
            <p:blipFill>
              <a:blip r:embed="rId230"/>
              <a:stretch>
                <a:fillRect/>
              </a:stretch>
            </p:blipFill>
            <p:spPr>
              <a:xfrm>
                <a:off x="7154914" y="4075083"/>
                <a:ext cx="7416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1">
            <p14:nvContentPartPr>
              <p14:cNvPr id="162" name="Ink 161">
                <a:extLst>
                  <a:ext uri="{FF2B5EF4-FFF2-40B4-BE49-F238E27FC236}">
                    <a16:creationId xmlns:a16="http://schemas.microsoft.com/office/drawing/2014/main" id="{40B97142-FEFA-4FEA-A697-2E8052B0577A}"/>
                  </a:ext>
                </a:extLst>
              </p14:cNvPr>
              <p14:cNvContentPartPr/>
              <p14:nvPr/>
            </p14:nvContentPartPr>
            <p14:xfrm>
              <a:off x="7617874" y="3898683"/>
              <a:ext cx="360" cy="6120"/>
            </p14:xfrm>
          </p:contentPart>
        </mc:Choice>
        <mc:Fallback xmlns="">
          <p:pic>
            <p:nvPicPr>
              <p:cNvPr id="162" name="Ink 161">
                <a:extLst>
                  <a:ext uri="{FF2B5EF4-FFF2-40B4-BE49-F238E27FC236}">
                    <a16:creationId xmlns:a16="http://schemas.microsoft.com/office/drawing/2014/main" id="{40B97142-FEFA-4FEA-A697-2E8052B0577A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7609234" y="3889683"/>
                <a:ext cx="1800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2">
            <p14:nvContentPartPr>
              <p14:cNvPr id="165" name="Ink 164">
                <a:extLst>
                  <a:ext uri="{FF2B5EF4-FFF2-40B4-BE49-F238E27FC236}">
                    <a16:creationId xmlns:a16="http://schemas.microsoft.com/office/drawing/2014/main" id="{B91860B0-17D5-4C9F-BF0F-F841C6F09DFF}"/>
                  </a:ext>
                </a:extLst>
              </p14:cNvPr>
              <p14:cNvContentPartPr/>
              <p14:nvPr/>
            </p14:nvContentPartPr>
            <p14:xfrm>
              <a:off x="7287034" y="4021803"/>
              <a:ext cx="180000" cy="269640"/>
            </p14:xfrm>
          </p:contentPart>
        </mc:Choice>
        <mc:Fallback xmlns="">
          <p:pic>
            <p:nvPicPr>
              <p:cNvPr id="165" name="Ink 164">
                <a:extLst>
                  <a:ext uri="{FF2B5EF4-FFF2-40B4-BE49-F238E27FC236}">
                    <a16:creationId xmlns:a16="http://schemas.microsoft.com/office/drawing/2014/main" id="{B91860B0-17D5-4C9F-BF0F-F841C6F09DFF}"/>
                  </a:ext>
                </a:extLst>
              </p:cNvPr>
              <p:cNvPicPr/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7278034" y="4012803"/>
                <a:ext cx="197640" cy="28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4">
            <p14:nvContentPartPr>
              <p14:cNvPr id="166" name="Ink 165">
                <a:extLst>
                  <a:ext uri="{FF2B5EF4-FFF2-40B4-BE49-F238E27FC236}">
                    <a16:creationId xmlns:a16="http://schemas.microsoft.com/office/drawing/2014/main" id="{1D577AC5-227E-4698-9496-9698C65FF402}"/>
                  </a:ext>
                </a:extLst>
              </p14:cNvPr>
              <p14:cNvContentPartPr/>
              <p14:nvPr/>
            </p14:nvContentPartPr>
            <p14:xfrm>
              <a:off x="7443994" y="3966003"/>
              <a:ext cx="6120" cy="6120"/>
            </p14:xfrm>
          </p:contentPart>
        </mc:Choice>
        <mc:Fallback xmlns="">
          <p:pic>
            <p:nvPicPr>
              <p:cNvPr id="166" name="Ink 165">
                <a:extLst>
                  <a:ext uri="{FF2B5EF4-FFF2-40B4-BE49-F238E27FC236}">
                    <a16:creationId xmlns:a16="http://schemas.microsoft.com/office/drawing/2014/main" id="{1D577AC5-227E-4698-9496-9698C65FF402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7435354" y="3957003"/>
                <a:ext cx="2376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5">
            <p14:nvContentPartPr>
              <p14:cNvPr id="167" name="Ink 166">
                <a:extLst>
                  <a:ext uri="{FF2B5EF4-FFF2-40B4-BE49-F238E27FC236}">
                    <a16:creationId xmlns:a16="http://schemas.microsoft.com/office/drawing/2014/main" id="{5363D814-559A-46BD-BE74-ED33BF8B57F5}"/>
                  </a:ext>
                </a:extLst>
              </p14:cNvPr>
              <p14:cNvContentPartPr/>
              <p14:nvPr/>
            </p14:nvContentPartPr>
            <p14:xfrm>
              <a:off x="7623274" y="3910563"/>
              <a:ext cx="146880" cy="398160"/>
            </p14:xfrm>
          </p:contentPart>
        </mc:Choice>
        <mc:Fallback xmlns="">
          <p:pic>
            <p:nvPicPr>
              <p:cNvPr id="167" name="Ink 166">
                <a:extLst>
                  <a:ext uri="{FF2B5EF4-FFF2-40B4-BE49-F238E27FC236}">
                    <a16:creationId xmlns:a16="http://schemas.microsoft.com/office/drawing/2014/main" id="{5363D814-559A-46BD-BE74-ED33BF8B57F5}"/>
                  </a:ext>
                </a:extLst>
              </p:cNvPr>
              <p:cNvPicPr/>
              <p:nvPr/>
            </p:nvPicPr>
            <p:blipFill>
              <a:blip r:embed="rId236"/>
              <a:stretch>
                <a:fillRect/>
              </a:stretch>
            </p:blipFill>
            <p:spPr>
              <a:xfrm>
                <a:off x="7614634" y="3901563"/>
                <a:ext cx="164520" cy="41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7">
            <p14:nvContentPartPr>
              <p14:cNvPr id="168" name="Ink 167">
                <a:extLst>
                  <a:ext uri="{FF2B5EF4-FFF2-40B4-BE49-F238E27FC236}">
                    <a16:creationId xmlns:a16="http://schemas.microsoft.com/office/drawing/2014/main" id="{DD7F8FD4-BE89-4716-8430-4DF822AC135A}"/>
                  </a:ext>
                </a:extLst>
              </p14:cNvPr>
              <p14:cNvContentPartPr/>
              <p14:nvPr/>
            </p14:nvContentPartPr>
            <p14:xfrm>
              <a:off x="7775194" y="4083723"/>
              <a:ext cx="56520" cy="73800"/>
            </p14:xfrm>
          </p:contentPart>
        </mc:Choice>
        <mc:Fallback xmlns="">
          <p:pic>
            <p:nvPicPr>
              <p:cNvPr id="168" name="Ink 167">
                <a:extLst>
                  <a:ext uri="{FF2B5EF4-FFF2-40B4-BE49-F238E27FC236}">
                    <a16:creationId xmlns:a16="http://schemas.microsoft.com/office/drawing/2014/main" id="{DD7F8FD4-BE89-4716-8430-4DF822AC135A}"/>
                  </a:ext>
                </a:extLst>
              </p:cNvPr>
              <p:cNvPicPr/>
              <p:nvPr/>
            </p:nvPicPr>
            <p:blipFill>
              <a:blip r:embed="rId238"/>
              <a:stretch>
                <a:fillRect/>
              </a:stretch>
            </p:blipFill>
            <p:spPr>
              <a:xfrm>
                <a:off x="7766194" y="4074723"/>
                <a:ext cx="74160" cy="9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9">
            <p14:nvContentPartPr>
              <p14:cNvPr id="169" name="Ink 168">
                <a:extLst>
                  <a:ext uri="{FF2B5EF4-FFF2-40B4-BE49-F238E27FC236}">
                    <a16:creationId xmlns:a16="http://schemas.microsoft.com/office/drawing/2014/main" id="{EA29472F-B757-4D6D-888E-0E96CF143926}"/>
                  </a:ext>
                </a:extLst>
              </p14:cNvPr>
              <p14:cNvContentPartPr/>
              <p14:nvPr/>
            </p14:nvContentPartPr>
            <p14:xfrm>
              <a:off x="7836754" y="4100283"/>
              <a:ext cx="78840" cy="62640"/>
            </p14:xfrm>
          </p:contentPart>
        </mc:Choice>
        <mc:Fallback xmlns="">
          <p:pic>
            <p:nvPicPr>
              <p:cNvPr id="169" name="Ink 168">
                <a:extLst>
                  <a:ext uri="{FF2B5EF4-FFF2-40B4-BE49-F238E27FC236}">
                    <a16:creationId xmlns:a16="http://schemas.microsoft.com/office/drawing/2014/main" id="{EA29472F-B757-4D6D-888E-0E96CF143926}"/>
                  </a:ext>
                </a:extLst>
              </p:cNvPr>
              <p:cNvPicPr/>
              <p:nvPr/>
            </p:nvPicPr>
            <p:blipFill>
              <a:blip r:embed="rId240"/>
              <a:stretch>
                <a:fillRect/>
              </a:stretch>
            </p:blipFill>
            <p:spPr>
              <a:xfrm>
                <a:off x="7827754" y="4091283"/>
                <a:ext cx="96480" cy="8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1">
            <p14:nvContentPartPr>
              <p14:cNvPr id="170" name="Ink 169">
                <a:extLst>
                  <a:ext uri="{FF2B5EF4-FFF2-40B4-BE49-F238E27FC236}">
                    <a16:creationId xmlns:a16="http://schemas.microsoft.com/office/drawing/2014/main" id="{06E2E87F-5670-4A60-A268-78054BF521D1}"/>
                  </a:ext>
                </a:extLst>
              </p14:cNvPr>
              <p14:cNvContentPartPr/>
              <p14:nvPr/>
            </p14:nvContentPartPr>
            <p14:xfrm>
              <a:off x="8004874" y="3927483"/>
              <a:ext cx="84600" cy="218520"/>
            </p14:xfrm>
          </p:contentPart>
        </mc:Choice>
        <mc:Fallback xmlns="">
          <p:pic>
            <p:nvPicPr>
              <p:cNvPr id="170" name="Ink 169">
                <a:extLst>
                  <a:ext uri="{FF2B5EF4-FFF2-40B4-BE49-F238E27FC236}">
                    <a16:creationId xmlns:a16="http://schemas.microsoft.com/office/drawing/2014/main" id="{06E2E87F-5670-4A60-A268-78054BF521D1}"/>
                  </a:ext>
                </a:extLst>
              </p:cNvPr>
              <p:cNvPicPr/>
              <p:nvPr/>
            </p:nvPicPr>
            <p:blipFill>
              <a:blip r:embed="rId242"/>
              <a:stretch>
                <a:fillRect/>
              </a:stretch>
            </p:blipFill>
            <p:spPr>
              <a:xfrm>
                <a:off x="7996234" y="3918843"/>
                <a:ext cx="102240" cy="23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3">
            <p14:nvContentPartPr>
              <p14:cNvPr id="171" name="Ink 170">
                <a:extLst>
                  <a:ext uri="{FF2B5EF4-FFF2-40B4-BE49-F238E27FC236}">
                    <a16:creationId xmlns:a16="http://schemas.microsoft.com/office/drawing/2014/main" id="{20E06CC0-2DEE-461A-95C5-F0D5EC66C619}"/>
                  </a:ext>
                </a:extLst>
              </p14:cNvPr>
              <p14:cNvContentPartPr/>
              <p14:nvPr/>
            </p14:nvContentPartPr>
            <p14:xfrm>
              <a:off x="8088754" y="4113243"/>
              <a:ext cx="62280" cy="83160"/>
            </p14:xfrm>
          </p:contentPart>
        </mc:Choice>
        <mc:Fallback xmlns="">
          <p:pic>
            <p:nvPicPr>
              <p:cNvPr id="171" name="Ink 170">
                <a:extLst>
                  <a:ext uri="{FF2B5EF4-FFF2-40B4-BE49-F238E27FC236}">
                    <a16:creationId xmlns:a16="http://schemas.microsoft.com/office/drawing/2014/main" id="{20E06CC0-2DEE-461A-95C5-F0D5EC66C619}"/>
                  </a:ext>
                </a:extLst>
              </p:cNvPr>
              <p:cNvPicPr/>
              <p:nvPr/>
            </p:nvPicPr>
            <p:blipFill>
              <a:blip r:embed="rId244"/>
              <a:stretch>
                <a:fillRect/>
              </a:stretch>
            </p:blipFill>
            <p:spPr>
              <a:xfrm>
                <a:off x="8080114" y="4104603"/>
                <a:ext cx="79920" cy="10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5">
            <p14:nvContentPartPr>
              <p14:cNvPr id="173" name="Ink 172">
                <a:extLst>
                  <a:ext uri="{FF2B5EF4-FFF2-40B4-BE49-F238E27FC236}">
                    <a16:creationId xmlns:a16="http://schemas.microsoft.com/office/drawing/2014/main" id="{A19A4188-8397-4BDF-884A-941F617C5F30}"/>
                  </a:ext>
                </a:extLst>
              </p14:cNvPr>
              <p14:cNvContentPartPr/>
              <p14:nvPr/>
            </p14:nvContentPartPr>
            <p14:xfrm>
              <a:off x="1649074" y="4841163"/>
              <a:ext cx="6866640" cy="105120"/>
            </p14:xfrm>
          </p:contentPart>
        </mc:Choice>
        <mc:Fallback xmlns="">
          <p:pic>
            <p:nvPicPr>
              <p:cNvPr id="173" name="Ink 172">
                <a:extLst>
                  <a:ext uri="{FF2B5EF4-FFF2-40B4-BE49-F238E27FC236}">
                    <a16:creationId xmlns:a16="http://schemas.microsoft.com/office/drawing/2014/main" id="{A19A4188-8397-4BDF-884A-941F617C5F30}"/>
                  </a:ext>
                </a:extLst>
              </p:cNvPr>
              <p:cNvPicPr/>
              <p:nvPr/>
            </p:nvPicPr>
            <p:blipFill>
              <a:blip r:embed="rId246"/>
              <a:stretch>
                <a:fillRect/>
              </a:stretch>
            </p:blipFill>
            <p:spPr>
              <a:xfrm>
                <a:off x="1640434" y="4832163"/>
                <a:ext cx="6884280" cy="12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7">
            <p14:nvContentPartPr>
              <p14:cNvPr id="174" name="Ink 173">
                <a:extLst>
                  <a:ext uri="{FF2B5EF4-FFF2-40B4-BE49-F238E27FC236}">
                    <a16:creationId xmlns:a16="http://schemas.microsoft.com/office/drawing/2014/main" id="{C9DD99B6-6F0C-4F98-9005-9E57F71C9A4F}"/>
                  </a:ext>
                </a:extLst>
              </p14:cNvPr>
              <p14:cNvContentPartPr/>
              <p14:nvPr/>
            </p14:nvContentPartPr>
            <p14:xfrm>
              <a:off x="3522874" y="5037363"/>
              <a:ext cx="22680" cy="191160"/>
            </p14:xfrm>
          </p:contentPart>
        </mc:Choice>
        <mc:Fallback xmlns="">
          <p:pic>
            <p:nvPicPr>
              <p:cNvPr id="174" name="Ink 173">
                <a:extLst>
                  <a:ext uri="{FF2B5EF4-FFF2-40B4-BE49-F238E27FC236}">
                    <a16:creationId xmlns:a16="http://schemas.microsoft.com/office/drawing/2014/main" id="{C9DD99B6-6F0C-4F98-9005-9E57F71C9A4F}"/>
                  </a:ext>
                </a:extLst>
              </p:cNvPr>
              <p:cNvPicPr/>
              <p:nvPr/>
            </p:nvPicPr>
            <p:blipFill>
              <a:blip r:embed="rId248"/>
              <a:stretch>
                <a:fillRect/>
              </a:stretch>
            </p:blipFill>
            <p:spPr>
              <a:xfrm>
                <a:off x="3513874" y="5028723"/>
                <a:ext cx="40320" cy="20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9">
            <p14:nvContentPartPr>
              <p14:cNvPr id="175" name="Ink 174">
                <a:extLst>
                  <a:ext uri="{FF2B5EF4-FFF2-40B4-BE49-F238E27FC236}">
                    <a16:creationId xmlns:a16="http://schemas.microsoft.com/office/drawing/2014/main" id="{4A3D2FEF-A34C-4A4C-812A-4D9752406223}"/>
                  </a:ext>
                </a:extLst>
              </p14:cNvPr>
              <p14:cNvContentPartPr/>
              <p14:nvPr/>
            </p14:nvContentPartPr>
            <p14:xfrm>
              <a:off x="3752914" y="5143923"/>
              <a:ext cx="180000" cy="28440"/>
            </p14:xfrm>
          </p:contentPart>
        </mc:Choice>
        <mc:Fallback xmlns="">
          <p:pic>
            <p:nvPicPr>
              <p:cNvPr id="175" name="Ink 174">
                <a:extLst>
                  <a:ext uri="{FF2B5EF4-FFF2-40B4-BE49-F238E27FC236}">
                    <a16:creationId xmlns:a16="http://schemas.microsoft.com/office/drawing/2014/main" id="{4A3D2FEF-A34C-4A4C-812A-4D9752406223}"/>
                  </a:ext>
                </a:extLst>
              </p:cNvPr>
              <p:cNvPicPr/>
              <p:nvPr/>
            </p:nvPicPr>
            <p:blipFill>
              <a:blip r:embed="rId250"/>
              <a:stretch>
                <a:fillRect/>
              </a:stretch>
            </p:blipFill>
            <p:spPr>
              <a:xfrm>
                <a:off x="3743914" y="5135283"/>
                <a:ext cx="19764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1">
            <p14:nvContentPartPr>
              <p14:cNvPr id="176" name="Ink 175">
                <a:extLst>
                  <a:ext uri="{FF2B5EF4-FFF2-40B4-BE49-F238E27FC236}">
                    <a16:creationId xmlns:a16="http://schemas.microsoft.com/office/drawing/2014/main" id="{9F7E189B-9F79-4328-A7BA-30551C662B55}"/>
                  </a:ext>
                </a:extLst>
              </p14:cNvPr>
              <p14:cNvContentPartPr/>
              <p14:nvPr/>
            </p14:nvContentPartPr>
            <p14:xfrm>
              <a:off x="4184554" y="5045643"/>
              <a:ext cx="211680" cy="205200"/>
            </p14:xfrm>
          </p:contentPart>
        </mc:Choice>
        <mc:Fallback xmlns="">
          <p:pic>
            <p:nvPicPr>
              <p:cNvPr id="176" name="Ink 175">
                <a:extLst>
                  <a:ext uri="{FF2B5EF4-FFF2-40B4-BE49-F238E27FC236}">
                    <a16:creationId xmlns:a16="http://schemas.microsoft.com/office/drawing/2014/main" id="{9F7E189B-9F79-4328-A7BA-30551C662B55}"/>
                  </a:ext>
                </a:extLst>
              </p:cNvPr>
              <p:cNvPicPr/>
              <p:nvPr/>
            </p:nvPicPr>
            <p:blipFill>
              <a:blip r:embed="rId252"/>
              <a:stretch>
                <a:fillRect/>
              </a:stretch>
            </p:blipFill>
            <p:spPr>
              <a:xfrm>
                <a:off x="4175554" y="5037003"/>
                <a:ext cx="229320" cy="22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3">
            <p14:nvContentPartPr>
              <p14:cNvPr id="177" name="Ink 176">
                <a:extLst>
                  <a:ext uri="{FF2B5EF4-FFF2-40B4-BE49-F238E27FC236}">
                    <a16:creationId xmlns:a16="http://schemas.microsoft.com/office/drawing/2014/main" id="{89146A02-4C69-4848-97F0-480BAA37DFC1}"/>
                  </a:ext>
                </a:extLst>
              </p14:cNvPr>
              <p14:cNvContentPartPr/>
              <p14:nvPr/>
            </p14:nvContentPartPr>
            <p14:xfrm>
              <a:off x="3842554" y="5026203"/>
              <a:ext cx="17280" cy="202320"/>
            </p14:xfrm>
          </p:contentPart>
        </mc:Choice>
        <mc:Fallback xmlns="">
          <p:pic>
            <p:nvPicPr>
              <p:cNvPr id="177" name="Ink 176">
                <a:extLst>
                  <a:ext uri="{FF2B5EF4-FFF2-40B4-BE49-F238E27FC236}">
                    <a16:creationId xmlns:a16="http://schemas.microsoft.com/office/drawing/2014/main" id="{89146A02-4C69-4848-97F0-480BAA37DFC1}"/>
                  </a:ext>
                </a:extLst>
              </p:cNvPr>
              <p:cNvPicPr/>
              <p:nvPr/>
            </p:nvPicPr>
            <p:blipFill>
              <a:blip r:embed="rId254"/>
              <a:stretch>
                <a:fillRect/>
              </a:stretch>
            </p:blipFill>
            <p:spPr>
              <a:xfrm>
                <a:off x="3833554" y="5017563"/>
                <a:ext cx="34920" cy="21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5">
            <p14:nvContentPartPr>
              <p14:cNvPr id="178" name="Ink 177">
                <a:extLst>
                  <a:ext uri="{FF2B5EF4-FFF2-40B4-BE49-F238E27FC236}">
                    <a16:creationId xmlns:a16="http://schemas.microsoft.com/office/drawing/2014/main" id="{D4D5C377-ABCC-40E1-BF7B-70B1BAF9F447}"/>
                  </a:ext>
                </a:extLst>
              </p14:cNvPr>
              <p14:cNvContentPartPr/>
              <p14:nvPr/>
            </p14:nvContentPartPr>
            <p14:xfrm>
              <a:off x="4420354" y="5200083"/>
              <a:ext cx="6120" cy="112680"/>
            </p14:xfrm>
          </p:contentPart>
        </mc:Choice>
        <mc:Fallback xmlns="">
          <p:pic>
            <p:nvPicPr>
              <p:cNvPr id="178" name="Ink 177">
                <a:extLst>
                  <a:ext uri="{FF2B5EF4-FFF2-40B4-BE49-F238E27FC236}">
                    <a16:creationId xmlns:a16="http://schemas.microsoft.com/office/drawing/2014/main" id="{D4D5C377-ABCC-40E1-BF7B-70B1BAF9F447}"/>
                  </a:ext>
                </a:extLst>
              </p:cNvPr>
              <p:cNvPicPr/>
              <p:nvPr/>
            </p:nvPicPr>
            <p:blipFill>
              <a:blip r:embed="rId256"/>
              <a:stretch>
                <a:fillRect/>
              </a:stretch>
            </p:blipFill>
            <p:spPr>
              <a:xfrm>
                <a:off x="4411714" y="5191443"/>
                <a:ext cx="2376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7">
            <p14:nvContentPartPr>
              <p14:cNvPr id="179" name="Ink 178">
                <a:extLst>
                  <a:ext uri="{FF2B5EF4-FFF2-40B4-BE49-F238E27FC236}">
                    <a16:creationId xmlns:a16="http://schemas.microsoft.com/office/drawing/2014/main" id="{2E374C9C-C0A5-484F-B9B3-32E2303883E1}"/>
                  </a:ext>
                </a:extLst>
              </p14:cNvPr>
              <p14:cNvContentPartPr/>
              <p14:nvPr/>
            </p14:nvContentPartPr>
            <p14:xfrm>
              <a:off x="4509994" y="5222403"/>
              <a:ext cx="123840" cy="101160"/>
            </p14:xfrm>
          </p:contentPart>
        </mc:Choice>
        <mc:Fallback xmlns="">
          <p:pic>
            <p:nvPicPr>
              <p:cNvPr id="179" name="Ink 178">
                <a:extLst>
                  <a:ext uri="{FF2B5EF4-FFF2-40B4-BE49-F238E27FC236}">
                    <a16:creationId xmlns:a16="http://schemas.microsoft.com/office/drawing/2014/main" id="{2E374C9C-C0A5-484F-B9B3-32E2303883E1}"/>
                  </a:ext>
                </a:extLst>
              </p:cNvPr>
              <p:cNvPicPr/>
              <p:nvPr/>
            </p:nvPicPr>
            <p:blipFill>
              <a:blip r:embed="rId258"/>
              <a:stretch>
                <a:fillRect/>
              </a:stretch>
            </p:blipFill>
            <p:spPr>
              <a:xfrm>
                <a:off x="4501354" y="5213763"/>
                <a:ext cx="141480" cy="11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9">
            <p14:nvContentPartPr>
              <p14:cNvPr id="180" name="Ink 179">
                <a:extLst>
                  <a:ext uri="{FF2B5EF4-FFF2-40B4-BE49-F238E27FC236}">
                    <a16:creationId xmlns:a16="http://schemas.microsoft.com/office/drawing/2014/main" id="{2B4EED7F-EB60-4D06-B3DC-76897EF4B0DA}"/>
                  </a:ext>
                </a:extLst>
              </p14:cNvPr>
              <p14:cNvContentPartPr/>
              <p14:nvPr/>
            </p14:nvContentPartPr>
            <p14:xfrm>
              <a:off x="4773874" y="5105043"/>
              <a:ext cx="151920" cy="179280"/>
            </p14:xfrm>
          </p:contentPart>
        </mc:Choice>
        <mc:Fallback xmlns="">
          <p:pic>
            <p:nvPicPr>
              <p:cNvPr id="180" name="Ink 179">
                <a:extLst>
                  <a:ext uri="{FF2B5EF4-FFF2-40B4-BE49-F238E27FC236}">
                    <a16:creationId xmlns:a16="http://schemas.microsoft.com/office/drawing/2014/main" id="{2B4EED7F-EB60-4D06-B3DC-76897EF4B0DA}"/>
                  </a:ext>
                </a:extLst>
              </p:cNvPr>
              <p:cNvPicPr/>
              <p:nvPr/>
            </p:nvPicPr>
            <p:blipFill>
              <a:blip r:embed="rId260"/>
              <a:stretch>
                <a:fillRect/>
              </a:stretch>
            </p:blipFill>
            <p:spPr>
              <a:xfrm>
                <a:off x="4764874" y="5096403"/>
                <a:ext cx="169560" cy="19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1">
            <p14:nvContentPartPr>
              <p14:cNvPr id="181" name="Ink 180">
                <a:extLst>
                  <a:ext uri="{FF2B5EF4-FFF2-40B4-BE49-F238E27FC236}">
                    <a16:creationId xmlns:a16="http://schemas.microsoft.com/office/drawing/2014/main" id="{18B9542B-0723-4B75-94F9-B750665916B7}"/>
                  </a:ext>
                </a:extLst>
              </p14:cNvPr>
              <p14:cNvContentPartPr/>
              <p14:nvPr/>
            </p14:nvContentPartPr>
            <p14:xfrm>
              <a:off x="4953154" y="5256243"/>
              <a:ext cx="118080" cy="79200"/>
            </p14:xfrm>
          </p:contentPart>
        </mc:Choice>
        <mc:Fallback xmlns="">
          <p:pic>
            <p:nvPicPr>
              <p:cNvPr id="181" name="Ink 180">
                <a:extLst>
                  <a:ext uri="{FF2B5EF4-FFF2-40B4-BE49-F238E27FC236}">
                    <a16:creationId xmlns:a16="http://schemas.microsoft.com/office/drawing/2014/main" id="{18B9542B-0723-4B75-94F9-B750665916B7}"/>
                  </a:ext>
                </a:extLst>
              </p:cNvPr>
              <p:cNvPicPr/>
              <p:nvPr/>
            </p:nvPicPr>
            <p:blipFill>
              <a:blip r:embed="rId262"/>
              <a:stretch>
                <a:fillRect/>
              </a:stretch>
            </p:blipFill>
            <p:spPr>
              <a:xfrm>
                <a:off x="4944514" y="5247243"/>
                <a:ext cx="135720" cy="9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3">
            <p14:nvContentPartPr>
              <p14:cNvPr id="182" name="Ink 181">
                <a:extLst>
                  <a:ext uri="{FF2B5EF4-FFF2-40B4-BE49-F238E27FC236}">
                    <a16:creationId xmlns:a16="http://schemas.microsoft.com/office/drawing/2014/main" id="{9FFB3146-AF88-40D4-9A44-792443A55188}"/>
                  </a:ext>
                </a:extLst>
              </p14:cNvPr>
              <p14:cNvContentPartPr/>
              <p14:nvPr/>
            </p14:nvContentPartPr>
            <p14:xfrm>
              <a:off x="5094634" y="5239323"/>
              <a:ext cx="55800" cy="135360"/>
            </p14:xfrm>
          </p:contentPart>
        </mc:Choice>
        <mc:Fallback xmlns="">
          <p:pic>
            <p:nvPicPr>
              <p:cNvPr id="182" name="Ink 181">
                <a:extLst>
                  <a:ext uri="{FF2B5EF4-FFF2-40B4-BE49-F238E27FC236}">
                    <a16:creationId xmlns:a16="http://schemas.microsoft.com/office/drawing/2014/main" id="{9FFB3146-AF88-40D4-9A44-792443A55188}"/>
                  </a:ext>
                </a:extLst>
              </p:cNvPr>
              <p:cNvPicPr/>
              <p:nvPr/>
            </p:nvPicPr>
            <p:blipFill>
              <a:blip r:embed="rId264"/>
              <a:stretch>
                <a:fillRect/>
              </a:stretch>
            </p:blipFill>
            <p:spPr>
              <a:xfrm>
                <a:off x="5085634" y="5230323"/>
                <a:ext cx="73440" cy="15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5">
            <p14:nvContentPartPr>
              <p14:cNvPr id="184" name="Ink 183">
                <a:extLst>
                  <a:ext uri="{FF2B5EF4-FFF2-40B4-BE49-F238E27FC236}">
                    <a16:creationId xmlns:a16="http://schemas.microsoft.com/office/drawing/2014/main" id="{24C6569C-AC77-43ED-A01A-3E7D050F8376}"/>
                  </a:ext>
                </a:extLst>
              </p14:cNvPr>
              <p14:cNvContentPartPr/>
              <p14:nvPr/>
            </p14:nvContentPartPr>
            <p14:xfrm>
              <a:off x="5278594" y="5194323"/>
              <a:ext cx="208080" cy="135000"/>
            </p14:xfrm>
          </p:contentPart>
        </mc:Choice>
        <mc:Fallback xmlns=""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24C6569C-AC77-43ED-A01A-3E7D050F8376}"/>
                  </a:ext>
                </a:extLst>
              </p:cNvPr>
              <p:cNvPicPr/>
              <p:nvPr/>
            </p:nvPicPr>
            <p:blipFill>
              <a:blip r:embed="rId266"/>
              <a:stretch>
                <a:fillRect/>
              </a:stretch>
            </p:blipFill>
            <p:spPr>
              <a:xfrm>
                <a:off x="5269954" y="5185323"/>
                <a:ext cx="225720" cy="1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7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id="{B9A17C6D-A208-4212-8D59-65660F4D818F}"/>
                  </a:ext>
                </a:extLst>
              </p14:cNvPr>
              <p14:cNvContentPartPr/>
              <p14:nvPr/>
            </p14:nvContentPartPr>
            <p14:xfrm>
              <a:off x="5480554" y="5043123"/>
              <a:ext cx="90000" cy="1152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B9A17C6D-A208-4212-8D59-65660F4D818F}"/>
                  </a:ext>
                </a:extLst>
              </p:cNvPr>
              <p:cNvPicPr/>
              <p:nvPr/>
            </p:nvPicPr>
            <p:blipFill>
              <a:blip r:embed="rId268"/>
              <a:stretch>
                <a:fillRect/>
              </a:stretch>
            </p:blipFill>
            <p:spPr>
              <a:xfrm>
                <a:off x="5471914" y="5034123"/>
                <a:ext cx="10764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9">
            <p14:nvContentPartPr>
              <p14:cNvPr id="186" name="Ink 185">
                <a:extLst>
                  <a:ext uri="{FF2B5EF4-FFF2-40B4-BE49-F238E27FC236}">
                    <a16:creationId xmlns:a16="http://schemas.microsoft.com/office/drawing/2014/main" id="{31B8916F-3BEB-4069-8D66-3812A8D16FE5}"/>
                  </a:ext>
                </a:extLst>
              </p14:cNvPr>
              <p14:cNvContentPartPr/>
              <p14:nvPr/>
            </p14:nvContentPartPr>
            <p14:xfrm>
              <a:off x="5614834" y="5020443"/>
              <a:ext cx="118440" cy="124200"/>
            </p14:xfrm>
          </p:contentPart>
        </mc:Choice>
        <mc:Fallback xmlns="">
          <p:pic>
            <p:nvPicPr>
              <p:cNvPr id="186" name="Ink 185">
                <a:extLst>
                  <a:ext uri="{FF2B5EF4-FFF2-40B4-BE49-F238E27FC236}">
                    <a16:creationId xmlns:a16="http://schemas.microsoft.com/office/drawing/2014/main" id="{31B8916F-3BEB-4069-8D66-3812A8D16FE5}"/>
                  </a:ext>
                </a:extLst>
              </p:cNvPr>
              <p:cNvPicPr/>
              <p:nvPr/>
            </p:nvPicPr>
            <p:blipFill>
              <a:blip r:embed="rId270"/>
              <a:stretch>
                <a:fillRect/>
              </a:stretch>
            </p:blipFill>
            <p:spPr>
              <a:xfrm>
                <a:off x="5606194" y="5011803"/>
                <a:ext cx="136080" cy="14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1">
            <p14:nvContentPartPr>
              <p14:cNvPr id="187" name="Ink 186">
                <a:extLst>
                  <a:ext uri="{FF2B5EF4-FFF2-40B4-BE49-F238E27FC236}">
                    <a16:creationId xmlns:a16="http://schemas.microsoft.com/office/drawing/2014/main" id="{4EC12695-BA21-41D1-980B-914AB01B5CB0}"/>
                  </a:ext>
                </a:extLst>
              </p14:cNvPr>
              <p14:cNvContentPartPr/>
              <p14:nvPr/>
            </p14:nvContentPartPr>
            <p14:xfrm>
              <a:off x="5755594" y="5048523"/>
              <a:ext cx="45360" cy="163080"/>
            </p14:xfrm>
          </p:contentPart>
        </mc:Choice>
        <mc:Fallback xmlns="">
          <p:pic>
            <p:nvPicPr>
              <p:cNvPr id="187" name="Ink 186">
                <a:extLst>
                  <a:ext uri="{FF2B5EF4-FFF2-40B4-BE49-F238E27FC236}">
                    <a16:creationId xmlns:a16="http://schemas.microsoft.com/office/drawing/2014/main" id="{4EC12695-BA21-41D1-980B-914AB01B5CB0}"/>
                  </a:ext>
                </a:extLst>
              </p:cNvPr>
              <p:cNvPicPr/>
              <p:nvPr/>
            </p:nvPicPr>
            <p:blipFill>
              <a:blip r:embed="rId272"/>
              <a:stretch>
                <a:fillRect/>
              </a:stretch>
            </p:blipFill>
            <p:spPr>
              <a:xfrm>
                <a:off x="5746594" y="5039883"/>
                <a:ext cx="6300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3">
            <p14:nvContentPartPr>
              <p14:cNvPr id="188" name="Ink 187">
                <a:extLst>
                  <a:ext uri="{FF2B5EF4-FFF2-40B4-BE49-F238E27FC236}">
                    <a16:creationId xmlns:a16="http://schemas.microsoft.com/office/drawing/2014/main" id="{F14C488B-9740-42ED-959B-00DB0CD8469E}"/>
                  </a:ext>
                </a:extLst>
              </p14:cNvPr>
              <p14:cNvContentPartPr/>
              <p14:nvPr/>
            </p14:nvContentPartPr>
            <p14:xfrm>
              <a:off x="5789074" y="4986963"/>
              <a:ext cx="360" cy="17280"/>
            </p14:xfrm>
          </p:contentPart>
        </mc:Choice>
        <mc:Fallback xmlns="">
          <p:pic>
            <p:nvPicPr>
              <p:cNvPr id="188" name="Ink 187">
                <a:extLst>
                  <a:ext uri="{FF2B5EF4-FFF2-40B4-BE49-F238E27FC236}">
                    <a16:creationId xmlns:a16="http://schemas.microsoft.com/office/drawing/2014/main" id="{F14C488B-9740-42ED-959B-00DB0CD8469E}"/>
                  </a:ext>
                </a:extLst>
              </p:cNvPr>
              <p:cNvPicPr/>
              <p:nvPr/>
            </p:nvPicPr>
            <p:blipFill>
              <a:blip r:embed="rId274"/>
              <a:stretch>
                <a:fillRect/>
              </a:stretch>
            </p:blipFill>
            <p:spPr>
              <a:xfrm>
                <a:off x="5780434" y="4977963"/>
                <a:ext cx="18000" cy="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5">
            <p14:nvContentPartPr>
              <p14:cNvPr id="189" name="Ink 188">
                <a:extLst>
                  <a:ext uri="{FF2B5EF4-FFF2-40B4-BE49-F238E27FC236}">
                    <a16:creationId xmlns:a16="http://schemas.microsoft.com/office/drawing/2014/main" id="{BE577FC0-AD89-4146-9F5F-D2269D70180C}"/>
                  </a:ext>
                </a:extLst>
              </p14:cNvPr>
              <p14:cNvContentPartPr/>
              <p14:nvPr/>
            </p14:nvContentPartPr>
            <p14:xfrm>
              <a:off x="5923714" y="4925403"/>
              <a:ext cx="107640" cy="393120"/>
            </p14:xfrm>
          </p:contentPart>
        </mc:Choice>
        <mc:Fallback xmlns="">
          <p:pic>
            <p:nvPicPr>
              <p:cNvPr id="189" name="Ink 188">
                <a:extLst>
                  <a:ext uri="{FF2B5EF4-FFF2-40B4-BE49-F238E27FC236}">
                    <a16:creationId xmlns:a16="http://schemas.microsoft.com/office/drawing/2014/main" id="{BE577FC0-AD89-4146-9F5F-D2269D70180C}"/>
                  </a:ext>
                </a:extLst>
              </p:cNvPr>
              <p:cNvPicPr/>
              <p:nvPr/>
            </p:nvPicPr>
            <p:blipFill>
              <a:blip r:embed="rId276"/>
              <a:stretch>
                <a:fillRect/>
              </a:stretch>
            </p:blipFill>
            <p:spPr>
              <a:xfrm>
                <a:off x="5914714" y="4916403"/>
                <a:ext cx="125280" cy="41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7">
            <p14:nvContentPartPr>
              <p14:cNvPr id="190" name="Ink 189">
                <a:extLst>
                  <a:ext uri="{FF2B5EF4-FFF2-40B4-BE49-F238E27FC236}">
                    <a16:creationId xmlns:a16="http://schemas.microsoft.com/office/drawing/2014/main" id="{2EF984DF-0D1B-4BF0-ACB2-3C8C21D95F87}"/>
                  </a:ext>
                </a:extLst>
              </p14:cNvPr>
              <p14:cNvContentPartPr/>
              <p14:nvPr/>
            </p14:nvContentPartPr>
            <p14:xfrm>
              <a:off x="6036034" y="5026203"/>
              <a:ext cx="90360" cy="140760"/>
            </p14:xfrm>
          </p:contentPart>
        </mc:Choice>
        <mc:Fallback xmlns="">
          <p:pic>
            <p:nvPicPr>
              <p:cNvPr id="190" name="Ink 189">
                <a:extLst>
                  <a:ext uri="{FF2B5EF4-FFF2-40B4-BE49-F238E27FC236}">
                    <a16:creationId xmlns:a16="http://schemas.microsoft.com/office/drawing/2014/main" id="{2EF984DF-0D1B-4BF0-ACB2-3C8C21D95F87}"/>
                  </a:ext>
                </a:extLst>
              </p:cNvPr>
              <p:cNvPicPr/>
              <p:nvPr/>
            </p:nvPicPr>
            <p:blipFill>
              <a:blip r:embed="rId278"/>
              <a:stretch>
                <a:fillRect/>
              </a:stretch>
            </p:blipFill>
            <p:spPr>
              <a:xfrm>
                <a:off x="6027034" y="5017203"/>
                <a:ext cx="108000" cy="1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9">
            <p14:nvContentPartPr>
              <p14:cNvPr id="191" name="Ink 190">
                <a:extLst>
                  <a:ext uri="{FF2B5EF4-FFF2-40B4-BE49-F238E27FC236}">
                    <a16:creationId xmlns:a16="http://schemas.microsoft.com/office/drawing/2014/main" id="{2556AC51-8E00-470E-B508-2C644E088580}"/>
                  </a:ext>
                </a:extLst>
              </p14:cNvPr>
              <p14:cNvContentPartPr/>
              <p14:nvPr/>
            </p14:nvContentPartPr>
            <p14:xfrm>
              <a:off x="6155554" y="5082003"/>
              <a:ext cx="38520" cy="101880"/>
            </p14:xfrm>
          </p:contentPart>
        </mc:Choice>
        <mc:Fallback xmlns="">
          <p:pic>
            <p:nvPicPr>
              <p:cNvPr id="191" name="Ink 190">
                <a:extLst>
                  <a:ext uri="{FF2B5EF4-FFF2-40B4-BE49-F238E27FC236}">
                    <a16:creationId xmlns:a16="http://schemas.microsoft.com/office/drawing/2014/main" id="{2556AC51-8E00-470E-B508-2C644E088580}"/>
                  </a:ext>
                </a:extLst>
              </p:cNvPr>
              <p:cNvPicPr/>
              <p:nvPr/>
            </p:nvPicPr>
            <p:blipFill>
              <a:blip r:embed="rId280"/>
              <a:stretch>
                <a:fillRect/>
              </a:stretch>
            </p:blipFill>
            <p:spPr>
              <a:xfrm>
                <a:off x="6146914" y="5073363"/>
                <a:ext cx="56160" cy="11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1">
            <p14:nvContentPartPr>
              <p14:cNvPr id="192" name="Ink 191">
                <a:extLst>
                  <a:ext uri="{FF2B5EF4-FFF2-40B4-BE49-F238E27FC236}">
                    <a16:creationId xmlns:a16="http://schemas.microsoft.com/office/drawing/2014/main" id="{F2B7BD59-2E9C-4FE5-B727-72D499AE5A81}"/>
                  </a:ext>
                </a:extLst>
              </p14:cNvPr>
              <p14:cNvContentPartPr/>
              <p14:nvPr/>
            </p14:nvContentPartPr>
            <p14:xfrm>
              <a:off x="6153754" y="5127363"/>
              <a:ext cx="61920" cy="17280"/>
            </p14:xfrm>
          </p:contentPart>
        </mc:Choice>
        <mc:Fallback xmlns=""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F2B7BD59-2E9C-4FE5-B727-72D499AE5A81}"/>
                  </a:ext>
                </a:extLst>
              </p:cNvPr>
              <p:cNvPicPr/>
              <p:nvPr/>
            </p:nvPicPr>
            <p:blipFill>
              <a:blip r:embed="rId282"/>
              <a:stretch>
                <a:fillRect/>
              </a:stretch>
            </p:blipFill>
            <p:spPr>
              <a:xfrm>
                <a:off x="6145114" y="5118363"/>
                <a:ext cx="79560" cy="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3">
            <p14:nvContentPartPr>
              <p14:cNvPr id="193" name="Ink 192">
                <a:extLst>
                  <a:ext uri="{FF2B5EF4-FFF2-40B4-BE49-F238E27FC236}">
                    <a16:creationId xmlns:a16="http://schemas.microsoft.com/office/drawing/2014/main" id="{066D0C79-0280-4DE0-9DD1-3B7E49501B58}"/>
                  </a:ext>
                </a:extLst>
              </p14:cNvPr>
              <p14:cNvContentPartPr/>
              <p14:nvPr/>
            </p14:nvContentPartPr>
            <p14:xfrm>
              <a:off x="6265714" y="4981203"/>
              <a:ext cx="101880" cy="167040"/>
            </p14:xfrm>
          </p:contentPart>
        </mc:Choice>
        <mc:Fallback xmlns=""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066D0C79-0280-4DE0-9DD1-3B7E49501B58}"/>
                  </a:ext>
                </a:extLst>
              </p:cNvPr>
              <p:cNvPicPr/>
              <p:nvPr/>
            </p:nvPicPr>
            <p:blipFill>
              <a:blip r:embed="rId284"/>
              <a:stretch>
                <a:fillRect/>
              </a:stretch>
            </p:blipFill>
            <p:spPr>
              <a:xfrm>
                <a:off x="6257074" y="4972563"/>
                <a:ext cx="119520" cy="18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5">
            <p14:nvContentPartPr>
              <p14:cNvPr id="194" name="Ink 193">
                <a:extLst>
                  <a:ext uri="{FF2B5EF4-FFF2-40B4-BE49-F238E27FC236}">
                    <a16:creationId xmlns:a16="http://schemas.microsoft.com/office/drawing/2014/main" id="{E037E332-1898-4CA5-BB30-14669E9CABB2}"/>
                  </a:ext>
                </a:extLst>
              </p14:cNvPr>
              <p14:cNvContentPartPr/>
              <p14:nvPr/>
            </p14:nvContentPartPr>
            <p14:xfrm>
              <a:off x="6407914" y="5115483"/>
              <a:ext cx="82800" cy="90360"/>
            </p14:xfrm>
          </p:contentPart>
        </mc:Choice>
        <mc:Fallback xmlns="">
          <p:pic>
            <p:nvPicPr>
              <p:cNvPr id="194" name="Ink 193">
                <a:extLst>
                  <a:ext uri="{FF2B5EF4-FFF2-40B4-BE49-F238E27FC236}">
                    <a16:creationId xmlns:a16="http://schemas.microsoft.com/office/drawing/2014/main" id="{E037E332-1898-4CA5-BB30-14669E9CABB2}"/>
                  </a:ext>
                </a:extLst>
              </p:cNvPr>
              <p:cNvPicPr/>
              <p:nvPr/>
            </p:nvPicPr>
            <p:blipFill>
              <a:blip r:embed="rId286"/>
              <a:stretch>
                <a:fillRect/>
              </a:stretch>
            </p:blipFill>
            <p:spPr>
              <a:xfrm>
                <a:off x="6398914" y="5106843"/>
                <a:ext cx="100440" cy="1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7">
            <p14:nvContentPartPr>
              <p14:cNvPr id="196" name="Ink 195">
                <a:extLst>
                  <a:ext uri="{FF2B5EF4-FFF2-40B4-BE49-F238E27FC236}">
                    <a16:creationId xmlns:a16="http://schemas.microsoft.com/office/drawing/2014/main" id="{B1DB9154-9393-439C-9CF7-7161BE3677A3}"/>
                  </a:ext>
                </a:extLst>
              </p14:cNvPr>
              <p14:cNvContentPartPr/>
              <p14:nvPr/>
            </p14:nvContentPartPr>
            <p14:xfrm>
              <a:off x="4611154" y="3079683"/>
              <a:ext cx="432360" cy="343080"/>
            </p14:xfrm>
          </p:contentPart>
        </mc:Choice>
        <mc:Fallback xmlns="">
          <p:pic>
            <p:nvPicPr>
              <p:cNvPr id="196" name="Ink 195">
                <a:extLst>
                  <a:ext uri="{FF2B5EF4-FFF2-40B4-BE49-F238E27FC236}">
                    <a16:creationId xmlns:a16="http://schemas.microsoft.com/office/drawing/2014/main" id="{B1DB9154-9393-439C-9CF7-7161BE3677A3}"/>
                  </a:ext>
                </a:extLst>
              </p:cNvPr>
              <p:cNvPicPr/>
              <p:nvPr/>
            </p:nvPicPr>
            <p:blipFill>
              <a:blip r:embed="rId288"/>
              <a:stretch>
                <a:fillRect/>
              </a:stretch>
            </p:blipFill>
            <p:spPr>
              <a:xfrm>
                <a:off x="4602154" y="3070683"/>
                <a:ext cx="450000" cy="36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9">
            <p14:nvContentPartPr>
              <p14:cNvPr id="198" name="Ink 197">
                <a:extLst>
                  <a:ext uri="{FF2B5EF4-FFF2-40B4-BE49-F238E27FC236}">
                    <a16:creationId xmlns:a16="http://schemas.microsoft.com/office/drawing/2014/main" id="{134EC39A-383F-4502-95EE-92D2F7F6A08B}"/>
                  </a:ext>
                </a:extLst>
              </p14:cNvPr>
              <p14:cNvContentPartPr/>
              <p14:nvPr/>
            </p14:nvContentPartPr>
            <p14:xfrm>
              <a:off x="7657114" y="4627323"/>
              <a:ext cx="286920" cy="46080"/>
            </p14:xfrm>
          </p:contentPart>
        </mc:Choice>
        <mc:Fallback xmlns="">
          <p:pic>
            <p:nvPicPr>
              <p:cNvPr id="198" name="Ink 197">
                <a:extLst>
                  <a:ext uri="{FF2B5EF4-FFF2-40B4-BE49-F238E27FC236}">
                    <a16:creationId xmlns:a16="http://schemas.microsoft.com/office/drawing/2014/main" id="{134EC39A-383F-4502-95EE-92D2F7F6A08B}"/>
                  </a:ext>
                </a:extLst>
              </p:cNvPr>
              <p:cNvPicPr/>
              <p:nvPr/>
            </p:nvPicPr>
            <p:blipFill>
              <a:blip r:embed="rId290"/>
              <a:stretch>
                <a:fillRect/>
              </a:stretch>
            </p:blipFill>
            <p:spPr>
              <a:xfrm>
                <a:off x="7648114" y="4618683"/>
                <a:ext cx="304560" cy="6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1">
            <p14:nvContentPartPr>
              <p14:cNvPr id="199" name="Ink 198">
                <a:extLst>
                  <a:ext uri="{FF2B5EF4-FFF2-40B4-BE49-F238E27FC236}">
                    <a16:creationId xmlns:a16="http://schemas.microsoft.com/office/drawing/2014/main" id="{8780053E-8780-4580-B8FB-65DBC26BDBB3}"/>
                  </a:ext>
                </a:extLst>
              </p14:cNvPr>
              <p14:cNvContentPartPr/>
              <p14:nvPr/>
            </p14:nvContentPartPr>
            <p14:xfrm>
              <a:off x="7850074" y="4571883"/>
              <a:ext cx="9360" cy="202320"/>
            </p14:xfrm>
          </p:contentPart>
        </mc:Choice>
        <mc:Fallback xmlns="">
          <p:pic>
            <p:nvPicPr>
              <p:cNvPr id="199" name="Ink 198">
                <a:extLst>
                  <a:ext uri="{FF2B5EF4-FFF2-40B4-BE49-F238E27FC236}">
                    <a16:creationId xmlns:a16="http://schemas.microsoft.com/office/drawing/2014/main" id="{8780053E-8780-4580-B8FB-65DBC26BDBB3}"/>
                  </a:ext>
                </a:extLst>
              </p:cNvPr>
              <p:cNvPicPr/>
              <p:nvPr/>
            </p:nvPicPr>
            <p:blipFill>
              <a:blip r:embed="rId292"/>
              <a:stretch>
                <a:fillRect/>
              </a:stretch>
            </p:blipFill>
            <p:spPr>
              <a:xfrm>
                <a:off x="7841434" y="4562883"/>
                <a:ext cx="27000" cy="21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3">
            <p14:nvContentPartPr>
              <p14:cNvPr id="200" name="Ink 199">
                <a:extLst>
                  <a:ext uri="{FF2B5EF4-FFF2-40B4-BE49-F238E27FC236}">
                    <a16:creationId xmlns:a16="http://schemas.microsoft.com/office/drawing/2014/main" id="{FF84DBFB-B5EC-4AE9-BAB3-52B3DF356B81}"/>
                  </a:ext>
                </a:extLst>
              </p14:cNvPr>
              <p14:cNvContentPartPr/>
              <p14:nvPr/>
            </p14:nvContentPartPr>
            <p14:xfrm>
              <a:off x="8061034" y="4500603"/>
              <a:ext cx="129600" cy="228600"/>
            </p14:xfrm>
          </p:contentPart>
        </mc:Choice>
        <mc:Fallback xmlns="">
          <p:pic>
            <p:nvPicPr>
              <p:cNvPr id="200" name="Ink 199">
                <a:extLst>
                  <a:ext uri="{FF2B5EF4-FFF2-40B4-BE49-F238E27FC236}">
                    <a16:creationId xmlns:a16="http://schemas.microsoft.com/office/drawing/2014/main" id="{FF84DBFB-B5EC-4AE9-BAB3-52B3DF356B81}"/>
                  </a:ext>
                </a:extLst>
              </p:cNvPr>
              <p:cNvPicPr/>
              <p:nvPr/>
            </p:nvPicPr>
            <p:blipFill>
              <a:blip r:embed="rId294"/>
              <a:stretch>
                <a:fillRect/>
              </a:stretch>
            </p:blipFill>
            <p:spPr>
              <a:xfrm>
                <a:off x="8052394" y="4491963"/>
                <a:ext cx="147240" cy="24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5">
            <p14:nvContentPartPr>
              <p14:cNvPr id="202" name="Ink 201">
                <a:extLst>
                  <a:ext uri="{FF2B5EF4-FFF2-40B4-BE49-F238E27FC236}">
                    <a16:creationId xmlns:a16="http://schemas.microsoft.com/office/drawing/2014/main" id="{1280E6EF-A148-4C8C-B374-C7C84A4445CC}"/>
                  </a:ext>
                </a:extLst>
              </p14:cNvPr>
              <p14:cNvContentPartPr/>
              <p14:nvPr/>
            </p14:nvContentPartPr>
            <p14:xfrm>
              <a:off x="8225914" y="4717323"/>
              <a:ext cx="71280" cy="91440"/>
            </p14:xfrm>
          </p:contentPart>
        </mc:Choice>
        <mc:Fallback xmlns="">
          <p:pic>
            <p:nvPicPr>
              <p:cNvPr id="202" name="Ink 201">
                <a:extLst>
                  <a:ext uri="{FF2B5EF4-FFF2-40B4-BE49-F238E27FC236}">
                    <a16:creationId xmlns:a16="http://schemas.microsoft.com/office/drawing/2014/main" id="{1280E6EF-A148-4C8C-B374-C7C84A4445CC}"/>
                  </a:ext>
                </a:extLst>
              </p:cNvPr>
              <p:cNvPicPr/>
              <p:nvPr/>
            </p:nvPicPr>
            <p:blipFill>
              <a:blip r:embed="rId296"/>
              <a:stretch>
                <a:fillRect/>
              </a:stretch>
            </p:blipFill>
            <p:spPr>
              <a:xfrm>
                <a:off x="8216914" y="4708323"/>
                <a:ext cx="88920" cy="10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7">
            <p14:nvContentPartPr>
              <p14:cNvPr id="203" name="Ink 202">
                <a:extLst>
                  <a:ext uri="{FF2B5EF4-FFF2-40B4-BE49-F238E27FC236}">
                    <a16:creationId xmlns:a16="http://schemas.microsoft.com/office/drawing/2014/main" id="{17AEF8CE-5A25-4D34-A2FD-20DCBD9836B2}"/>
                  </a:ext>
                </a:extLst>
              </p14:cNvPr>
              <p14:cNvContentPartPr/>
              <p14:nvPr/>
            </p14:nvContentPartPr>
            <p14:xfrm>
              <a:off x="8313394" y="4695363"/>
              <a:ext cx="44640" cy="129240"/>
            </p14:xfrm>
          </p:contentPart>
        </mc:Choice>
        <mc:Fallback xmlns="">
          <p:pic>
            <p:nvPicPr>
              <p:cNvPr id="203" name="Ink 202">
                <a:extLst>
                  <a:ext uri="{FF2B5EF4-FFF2-40B4-BE49-F238E27FC236}">
                    <a16:creationId xmlns:a16="http://schemas.microsoft.com/office/drawing/2014/main" id="{17AEF8CE-5A25-4D34-A2FD-20DCBD9836B2}"/>
                  </a:ext>
                </a:extLst>
              </p:cNvPr>
              <p:cNvPicPr/>
              <p:nvPr/>
            </p:nvPicPr>
            <p:blipFill>
              <a:blip r:embed="rId298"/>
              <a:stretch>
                <a:fillRect/>
              </a:stretch>
            </p:blipFill>
            <p:spPr>
              <a:xfrm>
                <a:off x="8304754" y="4686363"/>
                <a:ext cx="6228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9">
            <p14:nvContentPartPr>
              <p14:cNvPr id="205" name="Ink 204">
                <a:extLst>
                  <a:ext uri="{FF2B5EF4-FFF2-40B4-BE49-F238E27FC236}">
                    <a16:creationId xmlns:a16="http://schemas.microsoft.com/office/drawing/2014/main" id="{BA8298F1-3D18-4DEF-B7FF-C96AD159ABDF}"/>
                  </a:ext>
                </a:extLst>
              </p14:cNvPr>
              <p14:cNvContentPartPr/>
              <p14:nvPr/>
            </p14:nvContentPartPr>
            <p14:xfrm>
              <a:off x="8408794" y="4515723"/>
              <a:ext cx="202320" cy="180000"/>
            </p14:xfrm>
          </p:contentPart>
        </mc:Choice>
        <mc:Fallback xmlns="">
          <p:pic>
            <p:nvPicPr>
              <p:cNvPr id="205" name="Ink 204">
                <a:extLst>
                  <a:ext uri="{FF2B5EF4-FFF2-40B4-BE49-F238E27FC236}">
                    <a16:creationId xmlns:a16="http://schemas.microsoft.com/office/drawing/2014/main" id="{BA8298F1-3D18-4DEF-B7FF-C96AD159ABDF}"/>
                  </a:ext>
                </a:extLst>
              </p:cNvPr>
              <p:cNvPicPr/>
              <p:nvPr/>
            </p:nvPicPr>
            <p:blipFill>
              <a:blip r:embed="rId300"/>
              <a:stretch>
                <a:fillRect/>
              </a:stretch>
            </p:blipFill>
            <p:spPr>
              <a:xfrm>
                <a:off x="8400154" y="4506723"/>
                <a:ext cx="21996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1">
            <p14:nvContentPartPr>
              <p14:cNvPr id="206" name="Ink 205">
                <a:extLst>
                  <a:ext uri="{FF2B5EF4-FFF2-40B4-BE49-F238E27FC236}">
                    <a16:creationId xmlns:a16="http://schemas.microsoft.com/office/drawing/2014/main" id="{BC609308-0B44-4F05-9F2F-0836219B2931}"/>
                  </a:ext>
                </a:extLst>
              </p14:cNvPr>
              <p14:cNvContentPartPr/>
              <p14:nvPr/>
            </p14:nvContentPartPr>
            <p14:xfrm>
              <a:off x="8521114" y="4246443"/>
              <a:ext cx="39600" cy="11520"/>
            </p14:xfrm>
          </p:contentPart>
        </mc:Choice>
        <mc:Fallback xmlns="">
          <p:pic>
            <p:nvPicPr>
              <p:cNvPr id="206" name="Ink 205">
                <a:extLst>
                  <a:ext uri="{FF2B5EF4-FFF2-40B4-BE49-F238E27FC236}">
                    <a16:creationId xmlns:a16="http://schemas.microsoft.com/office/drawing/2014/main" id="{BC609308-0B44-4F05-9F2F-0836219B2931}"/>
                  </a:ext>
                </a:extLst>
              </p:cNvPr>
              <p:cNvPicPr/>
              <p:nvPr/>
            </p:nvPicPr>
            <p:blipFill>
              <a:blip r:embed="rId302"/>
              <a:stretch>
                <a:fillRect/>
              </a:stretch>
            </p:blipFill>
            <p:spPr>
              <a:xfrm>
                <a:off x="8512474" y="4237803"/>
                <a:ext cx="5724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3">
            <p14:nvContentPartPr>
              <p14:cNvPr id="208" name="Ink 207">
                <a:extLst>
                  <a:ext uri="{FF2B5EF4-FFF2-40B4-BE49-F238E27FC236}">
                    <a16:creationId xmlns:a16="http://schemas.microsoft.com/office/drawing/2014/main" id="{DFADB3E8-A64D-4F12-A2DD-36018EDBE144}"/>
                  </a:ext>
                </a:extLst>
              </p14:cNvPr>
              <p14:cNvContentPartPr/>
              <p14:nvPr/>
            </p14:nvContentPartPr>
            <p14:xfrm>
              <a:off x="8644594" y="4106043"/>
              <a:ext cx="17280" cy="6120"/>
            </p14:xfrm>
          </p:contentPart>
        </mc:Choice>
        <mc:Fallback xmlns="">
          <p:pic>
            <p:nvPicPr>
              <p:cNvPr id="208" name="Ink 207">
                <a:extLst>
                  <a:ext uri="{FF2B5EF4-FFF2-40B4-BE49-F238E27FC236}">
                    <a16:creationId xmlns:a16="http://schemas.microsoft.com/office/drawing/2014/main" id="{DFADB3E8-A64D-4F12-A2DD-36018EDBE144}"/>
                  </a:ext>
                </a:extLst>
              </p:cNvPr>
              <p:cNvPicPr/>
              <p:nvPr/>
            </p:nvPicPr>
            <p:blipFill>
              <a:blip r:embed="rId304"/>
              <a:stretch>
                <a:fillRect/>
              </a:stretch>
            </p:blipFill>
            <p:spPr>
              <a:xfrm>
                <a:off x="8635594" y="4097403"/>
                <a:ext cx="3492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5">
            <p14:nvContentPartPr>
              <p14:cNvPr id="210" name="Ink 209">
                <a:extLst>
                  <a:ext uri="{FF2B5EF4-FFF2-40B4-BE49-F238E27FC236}">
                    <a16:creationId xmlns:a16="http://schemas.microsoft.com/office/drawing/2014/main" id="{4BE48AA4-911E-4A15-90D7-704E49CB956B}"/>
                  </a:ext>
                </a:extLst>
              </p14:cNvPr>
              <p14:cNvContentPartPr/>
              <p14:nvPr/>
            </p14:nvContentPartPr>
            <p14:xfrm>
              <a:off x="8599954" y="4134483"/>
              <a:ext cx="95400" cy="168480"/>
            </p14:xfrm>
          </p:contentPart>
        </mc:Choice>
        <mc:Fallback xmlns="">
          <p:pic>
            <p:nvPicPr>
              <p:cNvPr id="210" name="Ink 209">
                <a:extLst>
                  <a:ext uri="{FF2B5EF4-FFF2-40B4-BE49-F238E27FC236}">
                    <a16:creationId xmlns:a16="http://schemas.microsoft.com/office/drawing/2014/main" id="{4BE48AA4-911E-4A15-90D7-704E49CB956B}"/>
                  </a:ext>
                </a:extLst>
              </p:cNvPr>
              <p:cNvPicPr/>
              <p:nvPr/>
            </p:nvPicPr>
            <p:blipFill>
              <a:blip r:embed="rId306"/>
              <a:stretch>
                <a:fillRect/>
              </a:stretch>
            </p:blipFill>
            <p:spPr>
              <a:xfrm>
                <a:off x="8591314" y="4125843"/>
                <a:ext cx="113040" cy="18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7">
            <p14:nvContentPartPr>
              <p14:cNvPr id="211" name="Ink 210">
                <a:extLst>
                  <a:ext uri="{FF2B5EF4-FFF2-40B4-BE49-F238E27FC236}">
                    <a16:creationId xmlns:a16="http://schemas.microsoft.com/office/drawing/2014/main" id="{A4B8F13F-3A2F-4591-AB62-AFB35E84D6C5}"/>
                  </a:ext>
                </a:extLst>
              </p14:cNvPr>
              <p14:cNvContentPartPr/>
              <p14:nvPr/>
            </p14:nvContentPartPr>
            <p14:xfrm>
              <a:off x="8627674" y="4247523"/>
              <a:ext cx="101520" cy="184320"/>
            </p14:xfrm>
          </p:contentPart>
        </mc:Choice>
        <mc:Fallback xmlns="">
          <p:pic>
            <p:nvPicPr>
              <p:cNvPr id="211" name="Ink 210">
                <a:extLst>
                  <a:ext uri="{FF2B5EF4-FFF2-40B4-BE49-F238E27FC236}">
                    <a16:creationId xmlns:a16="http://schemas.microsoft.com/office/drawing/2014/main" id="{A4B8F13F-3A2F-4591-AB62-AFB35E84D6C5}"/>
                  </a:ext>
                </a:extLst>
              </p:cNvPr>
              <p:cNvPicPr/>
              <p:nvPr/>
            </p:nvPicPr>
            <p:blipFill>
              <a:blip r:embed="rId308"/>
              <a:stretch>
                <a:fillRect/>
              </a:stretch>
            </p:blipFill>
            <p:spPr>
              <a:xfrm>
                <a:off x="8619034" y="4238523"/>
                <a:ext cx="119160" cy="20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9">
            <p14:nvContentPartPr>
              <p14:cNvPr id="212" name="Ink 211">
                <a:extLst>
                  <a:ext uri="{FF2B5EF4-FFF2-40B4-BE49-F238E27FC236}">
                    <a16:creationId xmlns:a16="http://schemas.microsoft.com/office/drawing/2014/main" id="{8D67157B-CE06-4B47-BB72-E6C9FBE68F5A}"/>
                  </a:ext>
                </a:extLst>
              </p14:cNvPr>
              <p14:cNvContentPartPr/>
              <p14:nvPr/>
            </p14:nvContentPartPr>
            <p14:xfrm>
              <a:off x="8739994" y="4122963"/>
              <a:ext cx="360" cy="11520"/>
            </p14:xfrm>
          </p:contentPart>
        </mc:Choice>
        <mc:Fallback xmlns="">
          <p:pic>
            <p:nvPicPr>
              <p:cNvPr id="212" name="Ink 211">
                <a:extLst>
                  <a:ext uri="{FF2B5EF4-FFF2-40B4-BE49-F238E27FC236}">
                    <a16:creationId xmlns:a16="http://schemas.microsoft.com/office/drawing/2014/main" id="{8D67157B-CE06-4B47-BB72-E6C9FBE68F5A}"/>
                  </a:ext>
                </a:extLst>
              </p:cNvPr>
              <p:cNvPicPr/>
              <p:nvPr/>
            </p:nvPicPr>
            <p:blipFill>
              <a:blip r:embed="rId310"/>
              <a:stretch>
                <a:fillRect/>
              </a:stretch>
            </p:blipFill>
            <p:spPr>
              <a:xfrm>
                <a:off x="8730994" y="4114323"/>
                <a:ext cx="1800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1">
            <p14:nvContentPartPr>
              <p14:cNvPr id="213" name="Ink 212">
                <a:extLst>
                  <a:ext uri="{FF2B5EF4-FFF2-40B4-BE49-F238E27FC236}">
                    <a16:creationId xmlns:a16="http://schemas.microsoft.com/office/drawing/2014/main" id="{F917B7CA-285A-44B5-9DB4-B3B299A76879}"/>
                  </a:ext>
                </a:extLst>
              </p14:cNvPr>
              <p14:cNvContentPartPr/>
              <p14:nvPr/>
            </p14:nvContentPartPr>
            <p14:xfrm>
              <a:off x="8768074" y="4106043"/>
              <a:ext cx="79200" cy="455040"/>
            </p14:xfrm>
          </p:contentPart>
        </mc:Choice>
        <mc:Fallback xmlns="">
          <p:pic>
            <p:nvPicPr>
              <p:cNvPr id="213" name="Ink 212">
                <a:extLst>
                  <a:ext uri="{FF2B5EF4-FFF2-40B4-BE49-F238E27FC236}">
                    <a16:creationId xmlns:a16="http://schemas.microsoft.com/office/drawing/2014/main" id="{F917B7CA-285A-44B5-9DB4-B3B299A76879}"/>
                  </a:ext>
                </a:extLst>
              </p:cNvPr>
              <p:cNvPicPr/>
              <p:nvPr/>
            </p:nvPicPr>
            <p:blipFill>
              <a:blip r:embed="rId312"/>
              <a:stretch>
                <a:fillRect/>
              </a:stretch>
            </p:blipFill>
            <p:spPr>
              <a:xfrm>
                <a:off x="8759074" y="4097043"/>
                <a:ext cx="96840" cy="47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3">
            <p14:nvContentPartPr>
              <p14:cNvPr id="214" name="Ink 213">
                <a:extLst>
                  <a:ext uri="{FF2B5EF4-FFF2-40B4-BE49-F238E27FC236}">
                    <a16:creationId xmlns:a16="http://schemas.microsoft.com/office/drawing/2014/main" id="{7602D2FD-2DE2-447D-93DC-DF8B999E966A}"/>
                  </a:ext>
                </a:extLst>
              </p14:cNvPr>
              <p14:cNvContentPartPr/>
              <p14:nvPr/>
            </p14:nvContentPartPr>
            <p14:xfrm>
              <a:off x="8762314" y="4268763"/>
              <a:ext cx="45000" cy="68040"/>
            </p14:xfrm>
          </p:contentPart>
        </mc:Choice>
        <mc:Fallback xmlns="">
          <p:pic>
            <p:nvPicPr>
              <p:cNvPr id="214" name="Ink 213">
                <a:extLst>
                  <a:ext uri="{FF2B5EF4-FFF2-40B4-BE49-F238E27FC236}">
                    <a16:creationId xmlns:a16="http://schemas.microsoft.com/office/drawing/2014/main" id="{7602D2FD-2DE2-447D-93DC-DF8B999E966A}"/>
                  </a:ext>
                </a:extLst>
              </p:cNvPr>
              <p:cNvPicPr/>
              <p:nvPr/>
            </p:nvPicPr>
            <p:blipFill>
              <a:blip r:embed="rId314"/>
              <a:stretch>
                <a:fillRect/>
              </a:stretch>
            </p:blipFill>
            <p:spPr>
              <a:xfrm>
                <a:off x="8753674" y="4260123"/>
                <a:ext cx="62640" cy="8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5">
            <p14:nvContentPartPr>
              <p14:cNvPr id="215" name="Ink 214">
                <a:extLst>
                  <a:ext uri="{FF2B5EF4-FFF2-40B4-BE49-F238E27FC236}">
                    <a16:creationId xmlns:a16="http://schemas.microsoft.com/office/drawing/2014/main" id="{121C3294-99D2-41C5-9734-B2AD87C0D22B}"/>
                  </a:ext>
                </a:extLst>
              </p14:cNvPr>
              <p14:cNvContentPartPr/>
              <p14:nvPr/>
            </p14:nvContentPartPr>
            <p14:xfrm>
              <a:off x="8818474" y="4341843"/>
              <a:ext cx="56520" cy="51480"/>
            </p14:xfrm>
          </p:contentPart>
        </mc:Choice>
        <mc:Fallback xmlns="">
          <p:pic>
            <p:nvPicPr>
              <p:cNvPr id="215" name="Ink 214">
                <a:extLst>
                  <a:ext uri="{FF2B5EF4-FFF2-40B4-BE49-F238E27FC236}">
                    <a16:creationId xmlns:a16="http://schemas.microsoft.com/office/drawing/2014/main" id="{121C3294-99D2-41C5-9734-B2AD87C0D22B}"/>
                  </a:ext>
                </a:extLst>
              </p:cNvPr>
              <p:cNvPicPr/>
              <p:nvPr/>
            </p:nvPicPr>
            <p:blipFill>
              <a:blip r:embed="rId316"/>
              <a:stretch>
                <a:fillRect/>
              </a:stretch>
            </p:blipFill>
            <p:spPr>
              <a:xfrm>
                <a:off x="8809474" y="4332843"/>
                <a:ext cx="74160" cy="6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7">
            <p14:nvContentPartPr>
              <p14:cNvPr id="216" name="Ink 215">
                <a:extLst>
                  <a:ext uri="{FF2B5EF4-FFF2-40B4-BE49-F238E27FC236}">
                    <a16:creationId xmlns:a16="http://schemas.microsoft.com/office/drawing/2014/main" id="{E3794EBC-026E-4940-AA03-FD46C376AA00}"/>
                  </a:ext>
                </a:extLst>
              </p14:cNvPr>
              <p14:cNvContentPartPr/>
              <p14:nvPr/>
            </p14:nvContentPartPr>
            <p14:xfrm>
              <a:off x="8868874" y="4335723"/>
              <a:ext cx="39600" cy="51480"/>
            </p14:xfrm>
          </p:contentPart>
        </mc:Choice>
        <mc:Fallback xmlns="">
          <p:pic>
            <p:nvPicPr>
              <p:cNvPr id="216" name="Ink 215">
                <a:extLst>
                  <a:ext uri="{FF2B5EF4-FFF2-40B4-BE49-F238E27FC236}">
                    <a16:creationId xmlns:a16="http://schemas.microsoft.com/office/drawing/2014/main" id="{E3794EBC-026E-4940-AA03-FD46C376AA00}"/>
                  </a:ext>
                </a:extLst>
              </p:cNvPr>
              <p:cNvPicPr/>
              <p:nvPr/>
            </p:nvPicPr>
            <p:blipFill>
              <a:blip r:embed="rId318"/>
              <a:stretch>
                <a:fillRect/>
              </a:stretch>
            </p:blipFill>
            <p:spPr>
              <a:xfrm>
                <a:off x="8860234" y="4326723"/>
                <a:ext cx="57240" cy="6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9">
            <p14:nvContentPartPr>
              <p14:cNvPr id="217" name="Ink 216">
                <a:extLst>
                  <a:ext uri="{FF2B5EF4-FFF2-40B4-BE49-F238E27FC236}">
                    <a16:creationId xmlns:a16="http://schemas.microsoft.com/office/drawing/2014/main" id="{0CAB0FF9-19EE-460B-9FBB-0F01B9C4B8CC}"/>
                  </a:ext>
                </a:extLst>
              </p14:cNvPr>
              <p14:cNvContentPartPr/>
              <p14:nvPr/>
            </p14:nvContentPartPr>
            <p14:xfrm>
              <a:off x="8930794" y="4117563"/>
              <a:ext cx="78480" cy="213480"/>
            </p14:xfrm>
          </p:contentPart>
        </mc:Choice>
        <mc:Fallback xmlns="">
          <p:pic>
            <p:nvPicPr>
              <p:cNvPr id="217" name="Ink 216">
                <a:extLst>
                  <a:ext uri="{FF2B5EF4-FFF2-40B4-BE49-F238E27FC236}">
                    <a16:creationId xmlns:a16="http://schemas.microsoft.com/office/drawing/2014/main" id="{0CAB0FF9-19EE-460B-9FBB-0F01B9C4B8CC}"/>
                  </a:ext>
                </a:extLst>
              </p:cNvPr>
              <p:cNvPicPr/>
              <p:nvPr/>
            </p:nvPicPr>
            <p:blipFill>
              <a:blip r:embed="rId320"/>
              <a:stretch>
                <a:fillRect/>
              </a:stretch>
            </p:blipFill>
            <p:spPr>
              <a:xfrm>
                <a:off x="8921794" y="4108563"/>
                <a:ext cx="96120" cy="23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1">
            <p14:nvContentPartPr>
              <p14:cNvPr id="218" name="Ink 217">
                <a:extLst>
                  <a:ext uri="{FF2B5EF4-FFF2-40B4-BE49-F238E27FC236}">
                    <a16:creationId xmlns:a16="http://schemas.microsoft.com/office/drawing/2014/main" id="{89E78C0B-D8EC-4092-9E4D-44FB7A9E4F54}"/>
                  </a:ext>
                </a:extLst>
              </p14:cNvPr>
              <p14:cNvContentPartPr/>
              <p14:nvPr/>
            </p14:nvContentPartPr>
            <p14:xfrm>
              <a:off x="9005674" y="4313403"/>
              <a:ext cx="70920" cy="45720"/>
            </p14:xfrm>
          </p:contentPart>
        </mc:Choice>
        <mc:Fallback xmlns="">
          <p:pic>
            <p:nvPicPr>
              <p:cNvPr id="218" name="Ink 217">
                <a:extLst>
                  <a:ext uri="{FF2B5EF4-FFF2-40B4-BE49-F238E27FC236}">
                    <a16:creationId xmlns:a16="http://schemas.microsoft.com/office/drawing/2014/main" id="{89E78C0B-D8EC-4092-9E4D-44FB7A9E4F54}"/>
                  </a:ext>
                </a:extLst>
              </p:cNvPr>
              <p:cNvPicPr/>
              <p:nvPr/>
            </p:nvPicPr>
            <p:blipFill>
              <a:blip r:embed="rId322"/>
              <a:stretch>
                <a:fillRect/>
              </a:stretch>
            </p:blipFill>
            <p:spPr>
              <a:xfrm>
                <a:off x="8997034" y="4304403"/>
                <a:ext cx="88560" cy="6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3">
            <p14:nvContentPartPr>
              <p14:cNvPr id="226" name="Ink 225">
                <a:extLst>
                  <a:ext uri="{FF2B5EF4-FFF2-40B4-BE49-F238E27FC236}">
                    <a16:creationId xmlns:a16="http://schemas.microsoft.com/office/drawing/2014/main" id="{135BDB5C-070A-414B-B43F-E42F0B205E21}"/>
                  </a:ext>
                </a:extLst>
              </p14:cNvPr>
              <p14:cNvContentPartPr/>
              <p14:nvPr/>
            </p14:nvContentPartPr>
            <p14:xfrm>
              <a:off x="1738714" y="4869243"/>
              <a:ext cx="22680" cy="6120"/>
            </p14:xfrm>
          </p:contentPart>
        </mc:Choice>
        <mc:Fallback xmlns="">
          <p:pic>
            <p:nvPicPr>
              <p:cNvPr id="226" name="Ink 225">
                <a:extLst>
                  <a:ext uri="{FF2B5EF4-FFF2-40B4-BE49-F238E27FC236}">
                    <a16:creationId xmlns:a16="http://schemas.microsoft.com/office/drawing/2014/main" id="{135BDB5C-070A-414B-B43F-E42F0B205E21}"/>
                  </a:ext>
                </a:extLst>
              </p:cNvPr>
              <p:cNvPicPr/>
              <p:nvPr/>
            </p:nvPicPr>
            <p:blipFill>
              <a:blip r:embed="rId324"/>
              <a:stretch>
                <a:fillRect/>
              </a:stretch>
            </p:blipFill>
            <p:spPr>
              <a:xfrm>
                <a:off x="1730074" y="4860243"/>
                <a:ext cx="4032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5">
            <p14:nvContentPartPr>
              <p14:cNvPr id="227" name="Ink 226">
                <a:extLst>
                  <a:ext uri="{FF2B5EF4-FFF2-40B4-BE49-F238E27FC236}">
                    <a16:creationId xmlns:a16="http://schemas.microsoft.com/office/drawing/2014/main" id="{E9E63260-01C1-4869-A5A2-101888B906AE}"/>
                  </a:ext>
                </a:extLst>
              </p14:cNvPr>
              <p14:cNvContentPartPr/>
              <p14:nvPr/>
            </p14:nvContentPartPr>
            <p14:xfrm>
              <a:off x="1822954" y="4841163"/>
              <a:ext cx="2171520" cy="106920"/>
            </p14:xfrm>
          </p:contentPart>
        </mc:Choice>
        <mc:Fallback xmlns="">
          <p:pic>
            <p:nvPicPr>
              <p:cNvPr id="227" name="Ink 226">
                <a:extLst>
                  <a:ext uri="{FF2B5EF4-FFF2-40B4-BE49-F238E27FC236}">
                    <a16:creationId xmlns:a16="http://schemas.microsoft.com/office/drawing/2014/main" id="{E9E63260-01C1-4869-A5A2-101888B906AE}"/>
                  </a:ext>
                </a:extLst>
              </p:cNvPr>
              <p:cNvPicPr/>
              <p:nvPr/>
            </p:nvPicPr>
            <p:blipFill>
              <a:blip r:embed="rId326"/>
              <a:stretch>
                <a:fillRect/>
              </a:stretch>
            </p:blipFill>
            <p:spPr>
              <a:xfrm>
                <a:off x="1814314" y="4832163"/>
                <a:ext cx="2189160" cy="12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7">
            <p14:nvContentPartPr>
              <p14:cNvPr id="228" name="Ink 227">
                <a:extLst>
                  <a:ext uri="{FF2B5EF4-FFF2-40B4-BE49-F238E27FC236}">
                    <a16:creationId xmlns:a16="http://schemas.microsoft.com/office/drawing/2014/main" id="{B4BB8603-82D6-4F4A-A47F-06542F7EC6AF}"/>
                  </a:ext>
                </a:extLst>
              </p14:cNvPr>
              <p14:cNvContentPartPr/>
              <p14:nvPr/>
            </p14:nvContentPartPr>
            <p14:xfrm>
              <a:off x="4481914" y="5424363"/>
              <a:ext cx="1627200" cy="50760"/>
            </p14:xfrm>
          </p:contentPart>
        </mc:Choice>
        <mc:Fallback xmlns="">
          <p:pic>
            <p:nvPicPr>
              <p:cNvPr id="228" name="Ink 227">
                <a:extLst>
                  <a:ext uri="{FF2B5EF4-FFF2-40B4-BE49-F238E27FC236}">
                    <a16:creationId xmlns:a16="http://schemas.microsoft.com/office/drawing/2014/main" id="{B4BB8603-82D6-4F4A-A47F-06542F7EC6AF}"/>
                  </a:ext>
                </a:extLst>
              </p:cNvPr>
              <p:cNvPicPr/>
              <p:nvPr/>
            </p:nvPicPr>
            <p:blipFill>
              <a:blip r:embed="rId328"/>
              <a:stretch>
                <a:fillRect/>
              </a:stretch>
            </p:blipFill>
            <p:spPr>
              <a:xfrm>
                <a:off x="4473274" y="5415723"/>
                <a:ext cx="1644840" cy="6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9">
            <p14:nvContentPartPr>
              <p14:cNvPr id="232" name="Ink 231">
                <a:extLst>
                  <a:ext uri="{FF2B5EF4-FFF2-40B4-BE49-F238E27FC236}">
                    <a16:creationId xmlns:a16="http://schemas.microsoft.com/office/drawing/2014/main" id="{9FD7810E-08AD-4E0C-AB07-703ADB206B28}"/>
                  </a:ext>
                </a:extLst>
              </p14:cNvPr>
              <p14:cNvContentPartPr/>
              <p14:nvPr/>
            </p14:nvContentPartPr>
            <p14:xfrm>
              <a:off x="2069914" y="6075243"/>
              <a:ext cx="180000" cy="39960"/>
            </p14:xfrm>
          </p:contentPart>
        </mc:Choice>
        <mc:Fallback xmlns="">
          <p:pic>
            <p:nvPicPr>
              <p:cNvPr id="232" name="Ink 231">
                <a:extLst>
                  <a:ext uri="{FF2B5EF4-FFF2-40B4-BE49-F238E27FC236}">
                    <a16:creationId xmlns:a16="http://schemas.microsoft.com/office/drawing/2014/main" id="{9FD7810E-08AD-4E0C-AB07-703ADB206B28}"/>
                  </a:ext>
                </a:extLst>
              </p:cNvPr>
              <p:cNvPicPr/>
              <p:nvPr/>
            </p:nvPicPr>
            <p:blipFill>
              <a:blip r:embed="rId330"/>
              <a:stretch>
                <a:fillRect/>
              </a:stretch>
            </p:blipFill>
            <p:spPr>
              <a:xfrm>
                <a:off x="2060914" y="6066603"/>
                <a:ext cx="197640" cy="5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1">
            <p14:nvContentPartPr>
              <p14:cNvPr id="233" name="Ink 232">
                <a:extLst>
                  <a:ext uri="{FF2B5EF4-FFF2-40B4-BE49-F238E27FC236}">
                    <a16:creationId xmlns:a16="http://schemas.microsoft.com/office/drawing/2014/main" id="{F3A1EE0A-ECD1-4A13-9F11-EFEE164727E7}"/>
                  </a:ext>
                </a:extLst>
              </p14:cNvPr>
              <p14:cNvContentPartPr/>
              <p14:nvPr/>
            </p14:nvContentPartPr>
            <p14:xfrm>
              <a:off x="2158834" y="6013683"/>
              <a:ext cx="12240" cy="163080"/>
            </p14:xfrm>
          </p:contentPart>
        </mc:Choice>
        <mc:Fallback xmlns="">
          <p:pic>
            <p:nvPicPr>
              <p:cNvPr id="233" name="Ink 232">
                <a:extLst>
                  <a:ext uri="{FF2B5EF4-FFF2-40B4-BE49-F238E27FC236}">
                    <a16:creationId xmlns:a16="http://schemas.microsoft.com/office/drawing/2014/main" id="{F3A1EE0A-ECD1-4A13-9F11-EFEE164727E7}"/>
                  </a:ext>
                </a:extLst>
              </p:cNvPr>
              <p:cNvPicPr/>
              <p:nvPr/>
            </p:nvPicPr>
            <p:blipFill>
              <a:blip r:embed="rId332"/>
              <a:stretch>
                <a:fillRect/>
              </a:stretch>
            </p:blipFill>
            <p:spPr>
              <a:xfrm>
                <a:off x="2150194" y="6004683"/>
                <a:ext cx="2988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3">
            <p14:nvContentPartPr>
              <p14:cNvPr id="249" name="Ink 248">
                <a:extLst>
                  <a:ext uri="{FF2B5EF4-FFF2-40B4-BE49-F238E27FC236}">
                    <a16:creationId xmlns:a16="http://schemas.microsoft.com/office/drawing/2014/main" id="{AAED80B9-5E8E-4FE2-8122-2BA3552D3C04}"/>
                  </a:ext>
                </a:extLst>
              </p14:cNvPr>
              <p14:cNvContentPartPr/>
              <p14:nvPr/>
            </p14:nvContentPartPr>
            <p14:xfrm>
              <a:off x="8768074" y="4611123"/>
              <a:ext cx="320040" cy="146880"/>
            </p14:xfrm>
          </p:contentPart>
        </mc:Choice>
        <mc:Fallback xmlns="">
          <p:pic>
            <p:nvPicPr>
              <p:cNvPr id="249" name="Ink 248">
                <a:extLst>
                  <a:ext uri="{FF2B5EF4-FFF2-40B4-BE49-F238E27FC236}">
                    <a16:creationId xmlns:a16="http://schemas.microsoft.com/office/drawing/2014/main" id="{AAED80B9-5E8E-4FE2-8122-2BA3552D3C04}"/>
                  </a:ext>
                </a:extLst>
              </p:cNvPr>
              <p:cNvPicPr/>
              <p:nvPr/>
            </p:nvPicPr>
            <p:blipFill>
              <a:blip r:embed="rId334"/>
              <a:stretch>
                <a:fillRect/>
              </a:stretch>
            </p:blipFill>
            <p:spPr>
              <a:xfrm>
                <a:off x="8759074" y="4602123"/>
                <a:ext cx="337680" cy="164520"/>
              </a:xfrm>
              <a:prstGeom prst="rect">
                <a:avLst/>
              </a:prstGeom>
            </p:spPr>
          </p:pic>
        </mc:Fallback>
      </mc:AlternateContent>
      <p:grpSp>
        <p:nvGrpSpPr>
          <p:cNvPr id="251" name="Group 250">
            <a:extLst>
              <a:ext uri="{FF2B5EF4-FFF2-40B4-BE49-F238E27FC236}">
                <a16:creationId xmlns:a16="http://schemas.microsoft.com/office/drawing/2014/main" id="{B493A155-235F-4B02-8D46-3F81FB54D896}"/>
              </a:ext>
            </a:extLst>
          </p:cNvPr>
          <p:cNvGrpSpPr/>
          <p:nvPr/>
        </p:nvGrpSpPr>
        <p:grpSpPr>
          <a:xfrm>
            <a:off x="5771794" y="4324563"/>
            <a:ext cx="1560240" cy="433080"/>
            <a:chOff x="5771794" y="4324563"/>
            <a:chExt cx="1560240" cy="433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333927DD-7DA3-46FE-B79B-BAF4B6C2E1E0}"/>
                    </a:ext>
                  </a:extLst>
                </p14:cNvPr>
                <p14:cNvContentPartPr/>
                <p14:nvPr/>
              </p14:nvContentPartPr>
              <p14:xfrm>
                <a:off x="5771794" y="4386843"/>
                <a:ext cx="18360" cy="24048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333927DD-7DA3-46FE-B79B-BAF4B6C2E1E0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5763154" y="4377843"/>
                  <a:ext cx="3600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649472AC-965B-430F-AD89-3A2A65C0F7BA}"/>
                    </a:ext>
                  </a:extLst>
                </p14:cNvPr>
                <p14:cNvContentPartPr/>
                <p14:nvPr/>
              </p14:nvContentPartPr>
              <p14:xfrm>
                <a:off x="5777194" y="4358403"/>
                <a:ext cx="175320" cy="22500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649472AC-965B-430F-AD89-3A2A65C0F7BA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5768554" y="4349763"/>
                  <a:ext cx="19296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DC5F5168-CF10-43D7-A3D5-E738766FB394}"/>
                    </a:ext>
                  </a:extLst>
                </p14:cNvPr>
                <p14:cNvContentPartPr/>
                <p14:nvPr/>
              </p14:nvContentPartPr>
              <p14:xfrm>
                <a:off x="5985634" y="4560723"/>
                <a:ext cx="11520" cy="10116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DC5F5168-CF10-43D7-A3D5-E738766FB394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5976634" y="4551723"/>
                  <a:ext cx="2916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B5CAC24A-29EF-47A2-B3DB-7CA7A2EBC2D2}"/>
                    </a:ext>
                  </a:extLst>
                </p14:cNvPr>
                <p14:cNvContentPartPr/>
                <p14:nvPr/>
              </p14:nvContentPartPr>
              <p14:xfrm>
                <a:off x="6019114" y="4576563"/>
                <a:ext cx="135000" cy="8892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B5CAC24A-29EF-47A2-B3DB-7CA7A2EBC2D2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6010474" y="4567923"/>
                  <a:ext cx="15264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D5FDD2C9-7A82-40EA-ACDD-95DD804398AE}"/>
                    </a:ext>
                  </a:extLst>
                </p14:cNvPr>
                <p14:cNvContentPartPr/>
                <p14:nvPr/>
              </p14:nvContentPartPr>
              <p14:xfrm>
                <a:off x="6226474" y="4332123"/>
                <a:ext cx="28800" cy="21744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D5FDD2C9-7A82-40EA-ACDD-95DD804398AE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6217834" y="4323483"/>
                  <a:ext cx="4644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94216F73-FBB7-492F-A811-C3E34AA2DF26}"/>
                    </a:ext>
                  </a:extLst>
                </p14:cNvPr>
                <p14:cNvContentPartPr/>
                <p14:nvPr/>
              </p14:nvContentPartPr>
              <p14:xfrm>
                <a:off x="6232594" y="4324923"/>
                <a:ext cx="151920" cy="24732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94216F73-FBB7-492F-A811-C3E34AA2DF26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6223594" y="4315923"/>
                  <a:ext cx="16956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39C2690C-1BE3-43F3-97A4-6714F44C2198}"/>
                    </a:ext>
                  </a:extLst>
                </p14:cNvPr>
                <p14:cNvContentPartPr/>
                <p14:nvPr/>
              </p14:nvContentPartPr>
              <p14:xfrm>
                <a:off x="6389554" y="4549203"/>
                <a:ext cx="6120" cy="9576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39C2690C-1BE3-43F3-97A4-6714F44C2198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6380554" y="4540563"/>
                  <a:ext cx="2376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65836F6E-2375-4A4F-B11B-EC25B02E00A8}"/>
                    </a:ext>
                  </a:extLst>
                </p14:cNvPr>
                <p14:cNvContentPartPr/>
                <p14:nvPr/>
              </p14:nvContentPartPr>
              <p14:xfrm>
                <a:off x="6434194" y="4583043"/>
                <a:ext cx="50760" cy="7920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65836F6E-2375-4A4F-B11B-EC25B02E00A8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6425554" y="4574043"/>
                  <a:ext cx="6840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16053F8C-D9CB-483B-BC6B-E53F51940973}"/>
                    </a:ext>
                  </a:extLst>
                </p14:cNvPr>
                <p14:cNvContentPartPr/>
                <p14:nvPr/>
              </p14:nvContentPartPr>
              <p14:xfrm>
                <a:off x="6529594" y="4324563"/>
                <a:ext cx="191160" cy="25920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16053F8C-D9CB-483B-BC6B-E53F51940973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6520954" y="4315563"/>
                  <a:ext cx="20880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4A89E571-AA87-42F2-952B-0B5C6DABF669}"/>
                    </a:ext>
                  </a:extLst>
                </p14:cNvPr>
                <p14:cNvContentPartPr/>
                <p14:nvPr/>
              </p14:nvContentPartPr>
              <p14:xfrm>
                <a:off x="6720394" y="4554963"/>
                <a:ext cx="168480" cy="8496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4A89E571-AA87-42F2-952B-0B5C6DABF669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6711394" y="4546323"/>
                  <a:ext cx="18612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78DF3DA8-1697-4662-A703-09D9E8A41DDE}"/>
                    </a:ext>
                  </a:extLst>
                </p14:cNvPr>
                <p14:cNvContentPartPr/>
                <p14:nvPr/>
              </p14:nvContentPartPr>
              <p14:xfrm>
                <a:off x="6899674" y="4529043"/>
                <a:ext cx="39960" cy="10476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78DF3DA8-1697-4662-A703-09D9E8A41DDE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6890674" y="4520403"/>
                  <a:ext cx="5760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28E13DB8-A5E8-4204-930F-075F4D463F20}"/>
                    </a:ext>
                  </a:extLst>
                </p14:cNvPr>
                <p14:cNvContentPartPr/>
                <p14:nvPr/>
              </p14:nvContentPartPr>
              <p14:xfrm>
                <a:off x="6972034" y="4336083"/>
                <a:ext cx="287280" cy="21924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28E13DB8-A5E8-4204-930F-075F4D463F20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6963394" y="4327443"/>
                  <a:ext cx="30492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9EF8FE42-9794-4ABA-80B7-F428B1C96381}"/>
                    </a:ext>
                  </a:extLst>
                </p14:cNvPr>
                <p14:cNvContentPartPr/>
                <p14:nvPr/>
              </p14:nvContentPartPr>
              <p14:xfrm>
                <a:off x="6559834" y="4728483"/>
                <a:ext cx="772200" cy="2916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9EF8FE42-9794-4ABA-80B7-F428B1C96381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6551194" y="4719843"/>
                  <a:ext cx="789840" cy="4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5" name="Group 284">
            <a:extLst>
              <a:ext uri="{FF2B5EF4-FFF2-40B4-BE49-F238E27FC236}">
                <a16:creationId xmlns:a16="http://schemas.microsoft.com/office/drawing/2014/main" id="{2A439C77-1A76-4E14-84CC-0AF7F9E9D400}"/>
              </a:ext>
            </a:extLst>
          </p:cNvPr>
          <p:cNvGrpSpPr/>
          <p:nvPr/>
        </p:nvGrpSpPr>
        <p:grpSpPr>
          <a:xfrm>
            <a:off x="2576794" y="5561163"/>
            <a:ext cx="4003920" cy="1048320"/>
            <a:chOff x="2576794" y="5561163"/>
            <a:chExt cx="4003920" cy="1048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CC0C17A8-5121-4B33-9EBE-23C321913B94}"/>
                    </a:ext>
                  </a:extLst>
                </p14:cNvPr>
                <p14:cNvContentPartPr/>
                <p14:nvPr/>
              </p14:nvContentPartPr>
              <p14:xfrm>
                <a:off x="2829514" y="5732163"/>
                <a:ext cx="194400" cy="25812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CC0C17A8-5121-4B33-9EBE-23C321913B94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2820514" y="5723523"/>
                  <a:ext cx="21204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4FFDEA1D-1883-498D-B768-D849B618B8A4}"/>
                    </a:ext>
                  </a:extLst>
                </p14:cNvPr>
                <p14:cNvContentPartPr/>
                <p14:nvPr/>
              </p14:nvContentPartPr>
              <p14:xfrm>
                <a:off x="3034714" y="5934843"/>
                <a:ext cx="106920" cy="9036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4FFDEA1D-1883-498D-B768-D849B618B8A4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3026074" y="5926203"/>
                  <a:ext cx="12456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65401732-8A7D-4CD2-BCC0-F6856BD5AB92}"/>
                    </a:ext>
                  </a:extLst>
                </p14:cNvPr>
                <p14:cNvContentPartPr/>
                <p14:nvPr/>
              </p14:nvContentPartPr>
              <p14:xfrm>
                <a:off x="3170434" y="5931243"/>
                <a:ext cx="66240" cy="11916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65401732-8A7D-4CD2-BCC0-F6856BD5AB92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3161434" y="5922603"/>
                  <a:ext cx="8388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72BC8561-427C-4B23-AF6F-FA4652F8112D}"/>
                    </a:ext>
                  </a:extLst>
                </p14:cNvPr>
                <p14:cNvContentPartPr/>
                <p14:nvPr/>
              </p14:nvContentPartPr>
              <p14:xfrm>
                <a:off x="3373114" y="5855643"/>
                <a:ext cx="119880" cy="13572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72BC8561-427C-4B23-AF6F-FA4652F8112D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3364474" y="5847003"/>
                  <a:ext cx="13752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6726C463-08BB-481B-A6F8-F06EACDCDC7B}"/>
                    </a:ext>
                  </a:extLst>
                </p14:cNvPr>
                <p14:cNvContentPartPr/>
                <p14:nvPr/>
              </p14:nvContentPartPr>
              <p14:xfrm>
                <a:off x="3511714" y="5682483"/>
                <a:ext cx="67680" cy="612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6726C463-08BB-481B-A6F8-F06EACDCDC7B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3502714" y="5673843"/>
                  <a:ext cx="853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90DA5527-A8A5-4AB5-9AD1-6D4BDFE4D723}"/>
                    </a:ext>
                  </a:extLst>
                </p14:cNvPr>
                <p14:cNvContentPartPr/>
                <p14:nvPr/>
              </p14:nvContentPartPr>
              <p14:xfrm>
                <a:off x="3668674" y="5632083"/>
                <a:ext cx="56520" cy="7380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90DA5527-A8A5-4AB5-9AD1-6D4BDFE4D723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3659674" y="5623083"/>
                  <a:ext cx="7416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1EAB28F6-439A-48BF-9B2A-10539DCA4797}"/>
                    </a:ext>
                  </a:extLst>
                </p14:cNvPr>
                <p14:cNvContentPartPr/>
                <p14:nvPr/>
              </p14:nvContentPartPr>
              <p14:xfrm>
                <a:off x="3719074" y="5609763"/>
                <a:ext cx="84600" cy="22500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1EAB28F6-439A-48BF-9B2A-10539DCA4797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3710434" y="5600763"/>
                  <a:ext cx="10224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4805EA3A-3955-4802-B0CB-FADD7C3F474D}"/>
                    </a:ext>
                  </a:extLst>
                </p14:cNvPr>
                <p14:cNvContentPartPr/>
                <p14:nvPr/>
              </p14:nvContentPartPr>
              <p14:xfrm>
                <a:off x="3881434" y="5561163"/>
                <a:ext cx="85320" cy="35748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4805EA3A-3955-4802-B0CB-FADD7C3F474D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3872434" y="5552163"/>
                  <a:ext cx="102960" cy="37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FCC4FD66-6949-42D4-8576-1ECCDB46A22A}"/>
                    </a:ext>
                  </a:extLst>
                </p14:cNvPr>
                <p14:cNvContentPartPr/>
                <p14:nvPr/>
              </p14:nvContentPartPr>
              <p14:xfrm>
                <a:off x="3954874" y="5699043"/>
                <a:ext cx="45720" cy="7956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FCC4FD66-6949-42D4-8576-1ECCDB46A22A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3945874" y="5690043"/>
                  <a:ext cx="6336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CF588F54-C657-431D-9717-6FB7636CA4B7}"/>
                    </a:ext>
                  </a:extLst>
                </p14:cNvPr>
                <p14:cNvContentPartPr/>
                <p14:nvPr/>
              </p14:nvContentPartPr>
              <p14:xfrm>
                <a:off x="3966034" y="5744403"/>
                <a:ext cx="28440" cy="612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CF588F54-C657-431D-9717-6FB7636CA4B7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3957034" y="5735403"/>
                  <a:ext cx="460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E9EFBFF8-807A-44DC-B82C-C4302B165F90}"/>
                    </a:ext>
                  </a:extLst>
                </p14:cNvPr>
                <p14:cNvContentPartPr/>
                <p14:nvPr/>
              </p14:nvContentPartPr>
              <p14:xfrm>
                <a:off x="4021834" y="5721723"/>
                <a:ext cx="56880" cy="10440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E9EFBFF8-807A-44DC-B82C-C4302B165F90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4013194" y="5713083"/>
                  <a:ext cx="7452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3FCDEE79-AA74-44F8-AD98-5249A30AD84D}"/>
                    </a:ext>
                  </a:extLst>
                </p14:cNvPr>
                <p14:cNvContentPartPr/>
                <p14:nvPr/>
              </p14:nvContentPartPr>
              <p14:xfrm>
                <a:off x="4027594" y="5777883"/>
                <a:ext cx="28440" cy="612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3FCDEE79-AA74-44F8-AD98-5249A30AD84D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4018954" y="5769243"/>
                  <a:ext cx="460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B9C09786-F2F1-4861-B0CA-9FF009BB66C2}"/>
                    </a:ext>
                  </a:extLst>
                </p14:cNvPr>
                <p14:cNvContentPartPr/>
                <p14:nvPr/>
              </p14:nvContentPartPr>
              <p14:xfrm>
                <a:off x="4111834" y="5604003"/>
                <a:ext cx="56880" cy="15192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B9C09786-F2F1-4861-B0CA-9FF009BB66C2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4102834" y="5595363"/>
                  <a:ext cx="7452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6A02076A-81C2-41DC-AF63-D422F7BC421B}"/>
                    </a:ext>
                  </a:extLst>
                </p14:cNvPr>
                <p14:cNvContentPartPr/>
                <p14:nvPr/>
              </p14:nvContentPartPr>
              <p14:xfrm>
                <a:off x="4201474" y="5716323"/>
                <a:ext cx="78840" cy="4500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6A02076A-81C2-41DC-AF63-D422F7BC421B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4192834" y="5707683"/>
                  <a:ext cx="9648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DE53A923-A653-4CF4-A389-E7B8F4D39963}"/>
                    </a:ext>
                  </a:extLst>
                </p14:cNvPr>
                <p14:cNvContentPartPr/>
                <p14:nvPr/>
              </p14:nvContentPartPr>
              <p14:xfrm>
                <a:off x="4616914" y="5620923"/>
                <a:ext cx="173880" cy="39312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DE53A923-A653-4CF4-A389-E7B8F4D39963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4608274" y="5611923"/>
                  <a:ext cx="191520" cy="41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9B862B24-FB0F-4161-896A-E11FB83A2EF5}"/>
                    </a:ext>
                  </a:extLst>
                </p14:cNvPr>
                <p14:cNvContentPartPr/>
                <p14:nvPr/>
              </p14:nvContentPartPr>
              <p14:xfrm>
                <a:off x="4874674" y="5721363"/>
                <a:ext cx="28800" cy="20268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9B862B24-FB0F-4161-896A-E11FB83A2EF5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4866034" y="5712723"/>
                  <a:ext cx="4644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71AA57D8-8720-42BF-8BB2-6E531083D05A}"/>
                    </a:ext>
                  </a:extLst>
                </p14:cNvPr>
                <p14:cNvContentPartPr/>
                <p14:nvPr/>
              </p14:nvContentPartPr>
              <p14:xfrm>
                <a:off x="5037394" y="5828283"/>
                <a:ext cx="129240" cy="3456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71AA57D8-8720-42BF-8BB2-6E531083D05A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5028754" y="5819643"/>
                  <a:ext cx="14688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0F0AE3BB-A2EB-4221-93E8-0570C700536A}"/>
                    </a:ext>
                  </a:extLst>
                </p14:cNvPr>
                <p14:cNvContentPartPr/>
                <p14:nvPr/>
              </p14:nvContentPartPr>
              <p14:xfrm>
                <a:off x="5295154" y="5712363"/>
                <a:ext cx="164160" cy="22284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0F0AE3BB-A2EB-4221-93E8-0570C700536A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5286514" y="5703723"/>
                  <a:ext cx="18180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F2455851-610D-4860-95FC-F04B2EFA5C1A}"/>
                    </a:ext>
                  </a:extLst>
                </p14:cNvPr>
                <p14:cNvContentPartPr/>
                <p14:nvPr/>
              </p14:nvContentPartPr>
              <p14:xfrm>
                <a:off x="5480554" y="5912523"/>
                <a:ext cx="17280" cy="9576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F2455851-610D-4860-95FC-F04B2EFA5C1A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5471914" y="5903883"/>
                  <a:ext cx="3492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6749CB9A-C808-442F-BBD9-1C855345765D}"/>
                    </a:ext>
                  </a:extLst>
                </p14:cNvPr>
                <p14:cNvContentPartPr/>
                <p14:nvPr/>
              </p14:nvContentPartPr>
              <p14:xfrm>
                <a:off x="5530954" y="5918643"/>
                <a:ext cx="78840" cy="5904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6749CB9A-C808-442F-BBD9-1C855345765D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5522314" y="5910003"/>
                  <a:ext cx="9648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E085AEB0-027F-49D8-922D-59E83413A115}"/>
                    </a:ext>
                  </a:extLst>
                </p14:cNvPr>
                <p14:cNvContentPartPr/>
                <p14:nvPr/>
              </p14:nvContentPartPr>
              <p14:xfrm>
                <a:off x="5699434" y="5732883"/>
                <a:ext cx="45360" cy="20808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E085AEB0-027F-49D8-922D-59E83413A115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5690434" y="5724243"/>
                  <a:ext cx="6300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68A89C0E-EFCC-4BC9-BD0A-45BFE685330D}"/>
                    </a:ext>
                  </a:extLst>
                </p14:cNvPr>
                <p14:cNvContentPartPr/>
                <p14:nvPr/>
              </p14:nvContentPartPr>
              <p14:xfrm>
                <a:off x="5732914" y="5687523"/>
                <a:ext cx="108000" cy="21456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68A89C0E-EFCC-4BC9-BD0A-45BFE685330D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5724274" y="5678883"/>
                  <a:ext cx="12564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3408CC79-A1A1-4061-B202-6B788BB366E8}"/>
                    </a:ext>
                  </a:extLst>
                </p14:cNvPr>
                <p14:cNvContentPartPr/>
                <p14:nvPr/>
              </p14:nvContentPartPr>
              <p14:xfrm>
                <a:off x="5845234" y="5884443"/>
                <a:ext cx="17280" cy="5076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3408CC79-A1A1-4061-B202-6B788BB366E8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5836594" y="5875803"/>
                  <a:ext cx="3492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37892D6D-B5F0-4868-B5B7-4AD3CED4F321}"/>
                    </a:ext>
                  </a:extLst>
                </p14:cNvPr>
                <p14:cNvContentPartPr/>
                <p14:nvPr/>
              </p14:nvContentPartPr>
              <p14:xfrm>
                <a:off x="5923714" y="5901003"/>
                <a:ext cx="73440" cy="3996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37892D6D-B5F0-4868-B5B7-4AD3CED4F321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5915074" y="5892363"/>
                  <a:ext cx="9108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83E99520-85FB-4730-B37A-F22F079A3307}"/>
                    </a:ext>
                  </a:extLst>
                </p14:cNvPr>
                <p14:cNvContentPartPr/>
                <p14:nvPr/>
              </p14:nvContentPartPr>
              <p14:xfrm>
                <a:off x="6052954" y="5576283"/>
                <a:ext cx="106200" cy="37620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83E99520-85FB-4730-B37A-F22F079A3307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6043954" y="5567283"/>
                  <a:ext cx="123840" cy="39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3E44C255-EAFF-4566-85F6-15721D131AA3}"/>
                    </a:ext>
                  </a:extLst>
                </p14:cNvPr>
                <p14:cNvContentPartPr/>
                <p14:nvPr/>
              </p14:nvContentPartPr>
              <p14:xfrm>
                <a:off x="2576794" y="6103323"/>
                <a:ext cx="4003920" cy="6264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3E44C255-EAFF-4566-85F6-15721D131AA3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2567794" y="6094323"/>
                  <a:ext cx="402156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2B54ED66-05BF-4DAF-8CFC-F089842D757E}"/>
                    </a:ext>
                  </a:extLst>
                </p14:cNvPr>
                <p14:cNvContentPartPr/>
                <p14:nvPr/>
              </p14:nvContentPartPr>
              <p14:xfrm>
                <a:off x="3124354" y="6306363"/>
                <a:ext cx="23040" cy="22392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2B54ED66-05BF-4DAF-8CFC-F089842D757E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3115714" y="6297363"/>
                  <a:ext cx="4068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93ABA539-6BC2-49C5-B41E-47346FD3064C}"/>
                    </a:ext>
                  </a:extLst>
                </p14:cNvPr>
                <p14:cNvContentPartPr/>
                <p14:nvPr/>
              </p14:nvContentPartPr>
              <p14:xfrm>
                <a:off x="3258994" y="6406083"/>
                <a:ext cx="168480" cy="1152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93ABA539-6BC2-49C5-B41E-47346FD3064C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3250354" y="6397443"/>
                  <a:ext cx="18612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9F26D994-CABE-4B14-80E2-295D581E54A0}"/>
                    </a:ext>
                  </a:extLst>
                </p14:cNvPr>
                <p14:cNvContentPartPr/>
                <p14:nvPr/>
              </p14:nvContentPartPr>
              <p14:xfrm>
                <a:off x="3326314" y="6327603"/>
                <a:ext cx="33840" cy="20808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9F26D994-CABE-4B14-80E2-295D581E54A0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3317674" y="6318963"/>
                  <a:ext cx="5148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5E55179F-3B42-489D-AF43-4EFEBD723803}"/>
                    </a:ext>
                  </a:extLst>
                </p14:cNvPr>
                <p14:cNvContentPartPr/>
                <p14:nvPr/>
              </p14:nvContentPartPr>
              <p14:xfrm>
                <a:off x="3510994" y="6305283"/>
                <a:ext cx="203040" cy="20808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5E55179F-3B42-489D-AF43-4EFEBD723803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3501994" y="6296283"/>
                  <a:ext cx="22068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52593740-DA43-4A20-A4A1-3903AA632A74}"/>
                    </a:ext>
                  </a:extLst>
                </p14:cNvPr>
                <p14:cNvContentPartPr/>
                <p14:nvPr/>
              </p14:nvContentPartPr>
              <p14:xfrm>
                <a:off x="3730234" y="6462243"/>
                <a:ext cx="11520" cy="11268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52593740-DA43-4A20-A4A1-3903AA632A74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3721594" y="6453603"/>
                  <a:ext cx="2916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FD27BB3B-F12E-4B26-B7D3-9DEF1D3FA6C0}"/>
                    </a:ext>
                  </a:extLst>
                </p14:cNvPr>
                <p14:cNvContentPartPr/>
                <p14:nvPr/>
              </p14:nvContentPartPr>
              <p14:xfrm>
                <a:off x="3786394" y="6496083"/>
                <a:ext cx="118080" cy="7920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FD27BB3B-F12E-4B26-B7D3-9DEF1D3FA6C0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3777754" y="6487083"/>
                  <a:ext cx="13572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93E1BB49-B8ED-4B7A-B9D6-6CA1C4430EB3}"/>
                    </a:ext>
                  </a:extLst>
                </p14:cNvPr>
                <p14:cNvContentPartPr/>
                <p14:nvPr/>
              </p14:nvContentPartPr>
              <p14:xfrm>
                <a:off x="3988354" y="6278643"/>
                <a:ext cx="180000" cy="20664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93E1BB49-B8ED-4B7A-B9D6-6CA1C4430EB3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3979354" y="6269643"/>
                  <a:ext cx="19764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72FF9A15-5508-4E24-92AE-0C96F6EBEAC4}"/>
                    </a:ext>
                  </a:extLst>
                </p14:cNvPr>
                <p14:cNvContentPartPr/>
                <p14:nvPr/>
              </p14:nvContentPartPr>
              <p14:xfrm>
                <a:off x="4162234" y="6490323"/>
                <a:ext cx="140760" cy="9036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72FF9A15-5508-4E24-92AE-0C96F6EBEAC4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4153594" y="6481683"/>
                  <a:ext cx="15840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EA3BCA47-F320-4190-B594-53971E94E8B2}"/>
                    </a:ext>
                  </a:extLst>
                </p14:cNvPr>
                <p14:cNvContentPartPr/>
                <p14:nvPr/>
              </p14:nvContentPartPr>
              <p14:xfrm>
                <a:off x="4279594" y="6479523"/>
                <a:ext cx="84960" cy="12996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EA3BCA47-F320-4190-B594-53971E94E8B2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4270954" y="6470523"/>
                  <a:ext cx="10260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BE8B92AD-2128-4D35-9960-0B777A8EFCE1}"/>
                    </a:ext>
                  </a:extLst>
                </p14:cNvPr>
                <p14:cNvContentPartPr/>
                <p14:nvPr/>
              </p14:nvContentPartPr>
              <p14:xfrm>
                <a:off x="4398034" y="6394563"/>
                <a:ext cx="252720" cy="19512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BE8B92AD-2128-4D35-9960-0B777A8EFCE1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4389034" y="6385923"/>
                  <a:ext cx="27036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E99B46A7-02DF-4823-B9AA-07770020A4A2}"/>
                    </a:ext>
                  </a:extLst>
                </p14:cNvPr>
                <p14:cNvContentPartPr/>
                <p14:nvPr/>
              </p14:nvContentPartPr>
              <p14:xfrm>
                <a:off x="4594234" y="6209883"/>
                <a:ext cx="118080" cy="1728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E99B46A7-02DF-4823-B9AA-07770020A4A2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4585594" y="6201243"/>
                  <a:ext cx="13572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1DAF7856-77F0-490D-AF28-CDC5648A8FC9}"/>
                    </a:ext>
                  </a:extLst>
                </p14:cNvPr>
                <p14:cNvContentPartPr/>
                <p14:nvPr/>
              </p14:nvContentPartPr>
              <p14:xfrm>
                <a:off x="4728874" y="6192963"/>
                <a:ext cx="123840" cy="13536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1DAF7856-77F0-490D-AF28-CDC5648A8FC9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4720234" y="6184323"/>
                  <a:ext cx="14148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6A625CF7-9B66-41AC-9F15-D389D6D66EC0}"/>
                    </a:ext>
                  </a:extLst>
                </p14:cNvPr>
                <p14:cNvContentPartPr/>
                <p14:nvPr/>
              </p14:nvContentPartPr>
              <p14:xfrm>
                <a:off x="4880434" y="6164883"/>
                <a:ext cx="28440" cy="19656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6A625CF7-9B66-41AC-9F15-D389D6D66EC0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4871434" y="6156243"/>
                  <a:ext cx="4608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1383E389-339C-46CF-9220-4E74A1B1771E}"/>
                    </a:ext>
                  </a:extLst>
                </p14:cNvPr>
                <p14:cNvContentPartPr/>
                <p14:nvPr/>
              </p14:nvContentPartPr>
              <p14:xfrm>
                <a:off x="5070514" y="6148683"/>
                <a:ext cx="158760" cy="36468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1383E389-339C-46CF-9220-4E74A1B1771E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5061514" y="6139683"/>
                  <a:ext cx="176400" cy="38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96801984-76B1-4355-ADDA-2840DE069E97}"/>
                    </a:ext>
                  </a:extLst>
                </p14:cNvPr>
                <p14:cNvContentPartPr/>
                <p14:nvPr/>
              </p14:nvContentPartPr>
              <p14:xfrm>
                <a:off x="5244754" y="6268203"/>
                <a:ext cx="68040" cy="10008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96801984-76B1-4355-ADDA-2840DE069E97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5236114" y="6259203"/>
                  <a:ext cx="8568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62B46486-12E0-43DC-AED3-534993BD85D1}"/>
                    </a:ext>
                  </a:extLst>
                </p14:cNvPr>
                <p14:cNvContentPartPr/>
                <p14:nvPr/>
              </p14:nvContentPartPr>
              <p14:xfrm>
                <a:off x="5284354" y="6316443"/>
                <a:ext cx="39600" cy="2268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62B46486-12E0-43DC-AED3-534993BD85D1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5275354" y="6307803"/>
                  <a:ext cx="5724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10612272-5FA1-4F30-8C26-4AF405844A00}"/>
                    </a:ext>
                  </a:extLst>
                </p14:cNvPr>
                <p14:cNvContentPartPr/>
                <p14:nvPr/>
              </p14:nvContentPartPr>
              <p14:xfrm>
                <a:off x="5312434" y="6299163"/>
                <a:ext cx="42840" cy="6804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10612272-5FA1-4F30-8C26-4AF405844A00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5303434" y="6290163"/>
                  <a:ext cx="6048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8F55DD50-CA66-45D8-ACB8-8B697B93C477}"/>
                    </a:ext>
                  </a:extLst>
                </p14:cNvPr>
                <p14:cNvContentPartPr/>
                <p14:nvPr/>
              </p14:nvContentPartPr>
              <p14:xfrm>
                <a:off x="5323594" y="6344523"/>
                <a:ext cx="73440" cy="612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8F55DD50-CA66-45D8-ACB8-8B697B93C477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5314594" y="6335523"/>
                  <a:ext cx="910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CCCA9EC4-7264-44E6-8D6A-F7AF42262A72}"/>
                    </a:ext>
                  </a:extLst>
                </p14:cNvPr>
                <p14:cNvContentPartPr/>
                <p14:nvPr/>
              </p14:nvContentPartPr>
              <p14:xfrm>
                <a:off x="5494234" y="6164883"/>
                <a:ext cx="188640" cy="20844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CCCA9EC4-7264-44E6-8D6A-F7AF42262A72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5485594" y="6156243"/>
                  <a:ext cx="206280" cy="226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50">
            <p14:nvContentPartPr>
              <p14:cNvPr id="286" name="Ink 285">
                <a:extLst>
                  <a:ext uri="{FF2B5EF4-FFF2-40B4-BE49-F238E27FC236}">
                    <a16:creationId xmlns:a16="http://schemas.microsoft.com/office/drawing/2014/main" id="{C7E99346-64EA-4B51-BAE8-DC068E83C995}"/>
                  </a:ext>
                </a:extLst>
              </p14:cNvPr>
              <p14:cNvContentPartPr/>
              <p14:nvPr/>
            </p14:nvContentPartPr>
            <p14:xfrm>
              <a:off x="6383434" y="5705163"/>
              <a:ext cx="303480" cy="174240"/>
            </p14:xfrm>
          </p:contentPart>
        </mc:Choice>
        <mc:Fallback xmlns="">
          <p:pic>
            <p:nvPicPr>
              <p:cNvPr id="286" name="Ink 285">
                <a:extLst>
                  <a:ext uri="{FF2B5EF4-FFF2-40B4-BE49-F238E27FC236}">
                    <a16:creationId xmlns:a16="http://schemas.microsoft.com/office/drawing/2014/main" id="{C7E99346-64EA-4B51-BAE8-DC068E83C995}"/>
                  </a:ext>
                </a:extLst>
              </p:cNvPr>
              <p:cNvPicPr/>
              <p:nvPr/>
            </p:nvPicPr>
            <p:blipFill>
              <a:blip r:embed="rId451"/>
              <a:stretch>
                <a:fillRect/>
              </a:stretch>
            </p:blipFill>
            <p:spPr>
              <a:xfrm>
                <a:off x="6374794" y="5696163"/>
                <a:ext cx="321120" cy="191880"/>
              </a:xfrm>
              <a:prstGeom prst="rect">
                <a:avLst/>
              </a:prstGeom>
            </p:spPr>
          </p:pic>
        </mc:Fallback>
      </mc:AlternateContent>
      <p:grpSp>
        <p:nvGrpSpPr>
          <p:cNvPr id="302" name="Group 301">
            <a:extLst>
              <a:ext uri="{FF2B5EF4-FFF2-40B4-BE49-F238E27FC236}">
                <a16:creationId xmlns:a16="http://schemas.microsoft.com/office/drawing/2014/main" id="{EE66EA39-90CC-441F-B77E-7F3B1B35A137}"/>
              </a:ext>
            </a:extLst>
          </p:cNvPr>
          <p:cNvGrpSpPr/>
          <p:nvPr/>
        </p:nvGrpSpPr>
        <p:grpSpPr>
          <a:xfrm>
            <a:off x="7864474" y="4998302"/>
            <a:ext cx="606240" cy="323640"/>
            <a:chOff x="7864474" y="4998302"/>
            <a:chExt cx="606240" cy="323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25387B16-C2A4-453A-96F1-9A05DDAAF1B7}"/>
                    </a:ext>
                  </a:extLst>
                </p14:cNvPr>
                <p14:cNvContentPartPr/>
                <p14:nvPr/>
              </p14:nvContentPartPr>
              <p14:xfrm>
                <a:off x="7864474" y="5104502"/>
                <a:ext cx="165960" cy="21744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25387B16-C2A4-453A-96F1-9A05DDAAF1B7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7855474" y="5095862"/>
                  <a:ext cx="18360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23A0C9B2-37D8-4E76-92B1-80C1649597C1}"/>
                    </a:ext>
                  </a:extLst>
                </p14:cNvPr>
                <p14:cNvContentPartPr/>
                <p14:nvPr/>
              </p14:nvContentPartPr>
              <p14:xfrm>
                <a:off x="8111794" y="5037542"/>
                <a:ext cx="45360" cy="21348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23A0C9B2-37D8-4E76-92B1-80C1649597C1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8102794" y="5028542"/>
                  <a:ext cx="6300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A2D6CAB5-9653-4210-8517-277FD17A6392}"/>
                    </a:ext>
                  </a:extLst>
                </p14:cNvPr>
                <p14:cNvContentPartPr/>
                <p14:nvPr/>
              </p14:nvContentPartPr>
              <p14:xfrm>
                <a:off x="8055634" y="5031782"/>
                <a:ext cx="223200" cy="20304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A2D6CAB5-9653-4210-8517-277FD17A6392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8046634" y="5023142"/>
                  <a:ext cx="24084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830D9D03-9059-47E3-9860-E13B52AD82BD}"/>
                    </a:ext>
                  </a:extLst>
                </p14:cNvPr>
                <p14:cNvContentPartPr/>
                <p14:nvPr/>
              </p14:nvContentPartPr>
              <p14:xfrm>
                <a:off x="8341474" y="4998302"/>
                <a:ext cx="129240" cy="24156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830D9D03-9059-47E3-9860-E13B52AD82BD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8332834" y="4989302"/>
                  <a:ext cx="146880" cy="259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1" name="Group 300">
            <a:extLst>
              <a:ext uri="{FF2B5EF4-FFF2-40B4-BE49-F238E27FC236}">
                <a16:creationId xmlns:a16="http://schemas.microsoft.com/office/drawing/2014/main" id="{8FE298B9-21A2-485B-9762-6812611F21BF}"/>
              </a:ext>
            </a:extLst>
          </p:cNvPr>
          <p:cNvGrpSpPr/>
          <p:nvPr/>
        </p:nvGrpSpPr>
        <p:grpSpPr>
          <a:xfrm>
            <a:off x="7797154" y="5418782"/>
            <a:ext cx="617760" cy="235080"/>
            <a:chOff x="7797154" y="5418782"/>
            <a:chExt cx="617760" cy="235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33C000E8-526B-444B-95C5-5D89475FF4AB}"/>
                    </a:ext>
                  </a:extLst>
                </p14:cNvPr>
                <p14:cNvContentPartPr/>
                <p14:nvPr/>
              </p14:nvContentPartPr>
              <p14:xfrm>
                <a:off x="7797154" y="5474942"/>
                <a:ext cx="17640" cy="17892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33C000E8-526B-444B-95C5-5D89475FF4AB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7788154" y="5465942"/>
                  <a:ext cx="3528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8D9297AB-A414-4200-90C9-983957414084}"/>
                    </a:ext>
                  </a:extLst>
                </p14:cNvPr>
                <p14:cNvContentPartPr/>
                <p14:nvPr/>
              </p14:nvContentPartPr>
              <p14:xfrm>
                <a:off x="7836754" y="5418782"/>
                <a:ext cx="230400" cy="20808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8D9297AB-A414-4200-90C9-983957414084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7827754" y="5410142"/>
                  <a:ext cx="24804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05DCDA62-70A4-4D5E-BA69-B65551A2C0AD}"/>
                    </a:ext>
                  </a:extLst>
                </p14:cNvPr>
                <p14:cNvContentPartPr/>
                <p14:nvPr/>
              </p14:nvContentPartPr>
              <p14:xfrm>
                <a:off x="8004874" y="5454782"/>
                <a:ext cx="123840" cy="18288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05DCDA62-70A4-4D5E-BA69-B65551A2C0AD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7996234" y="5445782"/>
                  <a:ext cx="14148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A06F7B82-0811-4050-8A62-7FD52E13A57A}"/>
                    </a:ext>
                  </a:extLst>
                </p14:cNvPr>
                <p14:cNvContentPartPr/>
                <p14:nvPr/>
              </p14:nvContentPartPr>
              <p14:xfrm>
                <a:off x="8284954" y="5441462"/>
                <a:ext cx="104040" cy="18504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A06F7B82-0811-4050-8A62-7FD52E13A57A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8275954" y="5432462"/>
                  <a:ext cx="12168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9741779E-FE32-408C-AD99-62F2CD4DC3B3}"/>
                    </a:ext>
                  </a:extLst>
                </p14:cNvPr>
                <p14:cNvContentPartPr/>
                <p14:nvPr/>
              </p14:nvContentPartPr>
              <p14:xfrm>
                <a:off x="8291074" y="5519942"/>
                <a:ext cx="123840" cy="1728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9741779E-FE32-408C-AD99-62F2CD4DC3B3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8282434" y="5510942"/>
                  <a:ext cx="141480" cy="3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0" name="Group 299">
            <a:extLst>
              <a:ext uri="{FF2B5EF4-FFF2-40B4-BE49-F238E27FC236}">
                <a16:creationId xmlns:a16="http://schemas.microsoft.com/office/drawing/2014/main" id="{159E9D46-8424-495C-AB99-77A9778E60C8}"/>
              </a:ext>
            </a:extLst>
          </p:cNvPr>
          <p:cNvGrpSpPr/>
          <p:nvPr/>
        </p:nvGrpSpPr>
        <p:grpSpPr>
          <a:xfrm>
            <a:off x="7377394" y="5811542"/>
            <a:ext cx="1183680" cy="645120"/>
            <a:chOff x="7377394" y="5811542"/>
            <a:chExt cx="1183680" cy="645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3BD3162C-1DB0-49A8-881C-F7A62F2FEBFF}"/>
                    </a:ext>
                  </a:extLst>
                </p14:cNvPr>
                <p14:cNvContentPartPr/>
                <p14:nvPr/>
              </p14:nvContentPartPr>
              <p14:xfrm>
                <a:off x="7494394" y="5873462"/>
                <a:ext cx="11520" cy="20232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3BD3162C-1DB0-49A8-881C-F7A62F2FEBFF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7485754" y="5864462"/>
                  <a:ext cx="2916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48DE6165-B0A6-4CFB-B1D1-7011B7AC496E}"/>
                    </a:ext>
                  </a:extLst>
                </p14:cNvPr>
                <p14:cNvContentPartPr/>
                <p14:nvPr/>
              </p14:nvContentPartPr>
              <p14:xfrm>
                <a:off x="7629034" y="5811542"/>
                <a:ext cx="17280" cy="26964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48DE6165-B0A6-4CFB-B1D1-7011B7AC496E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7620394" y="5802902"/>
                  <a:ext cx="3492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A419EDF4-2E74-4761-A9D4-498E4CF42C69}"/>
                    </a:ext>
                  </a:extLst>
                </p14:cNvPr>
                <p14:cNvContentPartPr/>
                <p14:nvPr/>
              </p14:nvContentPartPr>
              <p14:xfrm>
                <a:off x="7446154" y="5952662"/>
                <a:ext cx="1114920" cy="23544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A419EDF4-2E74-4761-A9D4-498E4CF42C69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7437154" y="5944022"/>
                  <a:ext cx="113256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0DB29EB6-0CDE-4323-AF3D-FE5A585E9617}"/>
                    </a:ext>
                  </a:extLst>
                </p14:cNvPr>
                <p14:cNvContentPartPr/>
                <p14:nvPr/>
              </p14:nvContentPartPr>
              <p14:xfrm>
                <a:off x="7377394" y="6265862"/>
                <a:ext cx="723240" cy="19080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0DB29EB6-0CDE-4323-AF3D-FE5A585E9617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7368394" y="6256862"/>
                  <a:ext cx="740880" cy="2084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1195440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D1ACF46-845A-4B10-B3A8-E2C8E0C035B4}"/>
                  </a:ext>
                </a:extLst>
              </p14:cNvPr>
              <p14:cNvContentPartPr/>
              <p14:nvPr/>
            </p14:nvContentPartPr>
            <p14:xfrm>
              <a:off x="970474" y="285363"/>
              <a:ext cx="241560" cy="3031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D1ACF46-845A-4B10-B3A8-E2C8E0C035B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61474" y="276363"/>
                <a:ext cx="259200" cy="32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B150FBC-B734-4458-BCFB-249C5013CE65}"/>
                  </a:ext>
                </a:extLst>
              </p14:cNvPr>
              <p14:cNvContentPartPr/>
              <p14:nvPr/>
            </p14:nvContentPartPr>
            <p14:xfrm>
              <a:off x="1250194" y="549603"/>
              <a:ext cx="68040" cy="1047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B150FBC-B734-4458-BCFB-249C5013CE6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41554" y="540603"/>
                <a:ext cx="85680" cy="12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804D101-5A9A-4B0D-9727-1025BB99FEBE}"/>
                  </a:ext>
                </a:extLst>
              </p14:cNvPr>
              <p14:cNvContentPartPr/>
              <p14:nvPr/>
            </p14:nvContentPartPr>
            <p14:xfrm>
              <a:off x="1334794" y="515763"/>
              <a:ext cx="1152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804D101-5A9A-4B0D-9727-1025BB99FEB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326154" y="507123"/>
                <a:ext cx="2916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C7280AEE-17F8-498E-AF71-0A7F2D276B41}"/>
                  </a:ext>
                </a:extLst>
              </p14:cNvPr>
              <p14:cNvContentPartPr/>
              <p14:nvPr/>
            </p14:nvContentPartPr>
            <p14:xfrm>
              <a:off x="1318234" y="633843"/>
              <a:ext cx="140760" cy="2257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C7280AEE-17F8-498E-AF71-0A7F2D276B4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309234" y="624843"/>
                <a:ext cx="158400" cy="24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F9112930-98FC-4836-BC01-7405A547B7A6}"/>
                  </a:ext>
                </a:extLst>
              </p14:cNvPr>
              <p14:cNvContentPartPr/>
              <p14:nvPr/>
            </p14:nvContentPartPr>
            <p14:xfrm>
              <a:off x="1430194" y="431883"/>
              <a:ext cx="454680" cy="846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F9112930-98FC-4836-BC01-7405A547B7A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421554" y="422883"/>
                <a:ext cx="472320" cy="10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6EE6527B-1C72-4554-A3A9-BABBA08ED8FA}"/>
                  </a:ext>
                </a:extLst>
              </p14:cNvPr>
              <p14:cNvContentPartPr/>
              <p14:nvPr/>
            </p14:nvContentPartPr>
            <p14:xfrm>
              <a:off x="1845274" y="510363"/>
              <a:ext cx="39600" cy="61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6EE6527B-1C72-4554-A3A9-BABBA08ED8F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836634" y="501363"/>
                <a:ext cx="57240" cy="23760"/>
              </a:xfrm>
              <a:prstGeom prst="rect">
                <a:avLst/>
              </a:prstGeom>
            </p:spPr>
          </p:pic>
        </mc:Fallback>
      </mc:AlternateContent>
      <p:grpSp>
        <p:nvGrpSpPr>
          <p:cNvPr id="39" name="Group 38">
            <a:extLst>
              <a:ext uri="{FF2B5EF4-FFF2-40B4-BE49-F238E27FC236}">
                <a16:creationId xmlns:a16="http://schemas.microsoft.com/office/drawing/2014/main" id="{68C1CEE3-F517-4B75-B77D-AFEB69685071}"/>
              </a:ext>
            </a:extLst>
          </p:cNvPr>
          <p:cNvGrpSpPr/>
          <p:nvPr/>
        </p:nvGrpSpPr>
        <p:grpSpPr>
          <a:xfrm>
            <a:off x="2114554" y="84123"/>
            <a:ext cx="3164400" cy="1071720"/>
            <a:chOff x="2114554" y="84123"/>
            <a:chExt cx="3164400" cy="1071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18D1FFFC-3EAA-4FDF-9261-CDF1B98BB7E3}"/>
                    </a:ext>
                  </a:extLst>
                </p14:cNvPr>
                <p14:cNvContentPartPr/>
                <p14:nvPr/>
              </p14:nvContentPartPr>
              <p14:xfrm>
                <a:off x="2361514" y="117603"/>
                <a:ext cx="196920" cy="4827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18D1FFFC-3EAA-4FDF-9261-CDF1B98BB7E3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352514" y="108963"/>
                  <a:ext cx="214560" cy="50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4F06719A-05C3-400D-96B2-17AC3BFC3EDC}"/>
                    </a:ext>
                  </a:extLst>
                </p14:cNvPr>
                <p14:cNvContentPartPr/>
                <p14:nvPr/>
              </p14:nvContentPartPr>
              <p14:xfrm>
                <a:off x="2475634" y="122643"/>
                <a:ext cx="145080" cy="2091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4F06719A-05C3-400D-96B2-17AC3BFC3EDC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466634" y="113643"/>
                  <a:ext cx="16272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835CA597-49F5-4C71-AA7D-15E8EBD6648C}"/>
                    </a:ext>
                  </a:extLst>
                </p14:cNvPr>
                <p14:cNvContentPartPr/>
                <p14:nvPr/>
              </p14:nvContentPartPr>
              <p14:xfrm>
                <a:off x="2681194" y="353403"/>
                <a:ext cx="22680" cy="900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835CA597-49F5-4C71-AA7D-15E8EBD6648C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672554" y="344403"/>
                  <a:ext cx="4032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C441D3B2-0135-4E8B-A932-754DEA8ED010}"/>
                    </a:ext>
                  </a:extLst>
                </p14:cNvPr>
                <p14:cNvContentPartPr/>
                <p14:nvPr/>
              </p14:nvContentPartPr>
              <p14:xfrm>
                <a:off x="2726194" y="302643"/>
                <a:ext cx="28440" cy="172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C441D3B2-0135-4E8B-A932-754DEA8ED010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717194" y="294003"/>
                  <a:ext cx="4608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71CE5182-DD02-4DF0-8FE5-D2F1783BE767}"/>
                    </a:ext>
                  </a:extLst>
                </p14:cNvPr>
                <p14:cNvContentPartPr/>
                <p14:nvPr/>
              </p14:nvContentPartPr>
              <p14:xfrm>
                <a:off x="2804314" y="341523"/>
                <a:ext cx="39960" cy="1188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71CE5182-DD02-4DF0-8FE5-D2F1783BE767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795314" y="332883"/>
                  <a:ext cx="5760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8614ACE4-F4EE-49FA-BFF2-5FDB7ECB171E}"/>
                    </a:ext>
                  </a:extLst>
                </p14:cNvPr>
                <p14:cNvContentPartPr/>
                <p14:nvPr/>
              </p14:nvContentPartPr>
              <p14:xfrm>
                <a:off x="2804674" y="381123"/>
                <a:ext cx="33840" cy="3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8614ACE4-F4EE-49FA-BFF2-5FDB7ECB171E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796034" y="372483"/>
                  <a:ext cx="514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89E2F572-1B70-4D15-80BE-835BD57776C6}"/>
                    </a:ext>
                  </a:extLst>
                </p14:cNvPr>
                <p14:cNvContentPartPr/>
                <p14:nvPr/>
              </p14:nvContentPartPr>
              <p14:xfrm>
                <a:off x="3051634" y="107163"/>
                <a:ext cx="145440" cy="3135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89E2F572-1B70-4D15-80BE-835BD57776C6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042634" y="98523"/>
                  <a:ext cx="163080" cy="33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2123E98A-A8C4-41FE-9283-CDC0D4BDB53D}"/>
                    </a:ext>
                  </a:extLst>
                </p14:cNvPr>
                <p14:cNvContentPartPr/>
                <p14:nvPr/>
              </p14:nvContentPartPr>
              <p14:xfrm>
                <a:off x="3079714" y="252243"/>
                <a:ext cx="264240" cy="2865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2123E98A-A8C4-41FE-9283-CDC0D4BDB53D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070714" y="243603"/>
                  <a:ext cx="281880" cy="30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218E9A32-FD62-4F80-BEB8-CD1DB5C2EA85}"/>
                    </a:ext>
                  </a:extLst>
                </p14:cNvPr>
                <p14:cNvContentPartPr/>
                <p14:nvPr/>
              </p14:nvContentPartPr>
              <p14:xfrm>
                <a:off x="3377074" y="409203"/>
                <a:ext cx="33840" cy="565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218E9A32-FD62-4F80-BEB8-CD1DB5C2EA85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368074" y="400563"/>
                  <a:ext cx="5148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F83CF611-EE55-4797-8C7E-16CBF6F95187}"/>
                    </a:ext>
                  </a:extLst>
                </p14:cNvPr>
                <p14:cNvContentPartPr/>
                <p14:nvPr/>
              </p14:nvContentPartPr>
              <p14:xfrm>
                <a:off x="3444394" y="319563"/>
                <a:ext cx="17280" cy="61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F83CF611-EE55-4797-8C7E-16CBF6F95187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435394" y="310923"/>
                  <a:ext cx="349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7715DCDF-3EFC-4360-B0AF-DDDB52B171BD}"/>
                    </a:ext>
                  </a:extLst>
                </p14:cNvPr>
                <p14:cNvContentPartPr/>
                <p14:nvPr/>
              </p14:nvContentPartPr>
              <p14:xfrm>
                <a:off x="3748954" y="296883"/>
                <a:ext cx="176040" cy="122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7715DCDF-3EFC-4360-B0AF-DDDB52B171BD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740314" y="288243"/>
                  <a:ext cx="1936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2D8BE8DC-A5F4-4FF7-A70B-A83B3A738E7B}"/>
                    </a:ext>
                  </a:extLst>
                </p14:cNvPr>
                <p14:cNvContentPartPr/>
                <p14:nvPr/>
              </p14:nvContentPartPr>
              <p14:xfrm>
                <a:off x="4100314" y="122283"/>
                <a:ext cx="190800" cy="4388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2D8BE8DC-A5F4-4FF7-A70B-A83B3A738E7B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091674" y="113643"/>
                  <a:ext cx="208440" cy="45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55D5FF2A-256D-40A9-8808-2040FDF5689F}"/>
                    </a:ext>
                  </a:extLst>
                </p14:cNvPr>
                <p14:cNvContentPartPr/>
                <p14:nvPr/>
              </p14:nvContentPartPr>
              <p14:xfrm>
                <a:off x="4279954" y="263403"/>
                <a:ext cx="140760" cy="1940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55D5FF2A-256D-40A9-8808-2040FDF5689F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271314" y="254763"/>
                  <a:ext cx="15840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ED6CF8C5-B04E-41A3-A120-787D15F2A3AD}"/>
                    </a:ext>
                  </a:extLst>
                </p14:cNvPr>
                <p14:cNvContentPartPr/>
                <p14:nvPr/>
              </p14:nvContentPartPr>
              <p14:xfrm>
                <a:off x="4427914" y="308403"/>
                <a:ext cx="43200" cy="903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ED6CF8C5-B04E-41A3-A120-787D15F2A3AD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419274" y="299403"/>
                  <a:ext cx="6084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E429994A-1AA4-4103-8271-E6E0FE2EFFDD}"/>
                    </a:ext>
                  </a:extLst>
                </p14:cNvPr>
                <p14:cNvContentPartPr/>
                <p14:nvPr/>
              </p14:nvContentPartPr>
              <p14:xfrm>
                <a:off x="4437274" y="336483"/>
                <a:ext cx="90000" cy="226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E429994A-1AA4-4103-8271-E6E0FE2EFFDD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428274" y="327483"/>
                  <a:ext cx="10764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489F6E3E-E71A-4DE1-8E73-77F2100E7DDB}"/>
                    </a:ext>
                  </a:extLst>
                </p14:cNvPr>
                <p14:cNvContentPartPr/>
                <p14:nvPr/>
              </p14:nvContentPartPr>
              <p14:xfrm>
                <a:off x="4633474" y="84123"/>
                <a:ext cx="157320" cy="2865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489F6E3E-E71A-4DE1-8E73-77F2100E7DDB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624834" y="75123"/>
                  <a:ext cx="174960" cy="30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7C2F6FBF-5271-4E23-B92D-A8DFE4C2EFBF}"/>
                    </a:ext>
                  </a:extLst>
                </p14:cNvPr>
                <p14:cNvContentPartPr/>
                <p14:nvPr/>
              </p14:nvContentPartPr>
              <p14:xfrm>
                <a:off x="4672714" y="147843"/>
                <a:ext cx="264240" cy="3459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7C2F6FBF-5271-4E23-B92D-A8DFE4C2EFBF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663714" y="139203"/>
                  <a:ext cx="281880" cy="36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5A3737BB-E400-4769-A97D-D3959586E4CA}"/>
                    </a:ext>
                  </a:extLst>
                </p14:cNvPr>
                <p14:cNvContentPartPr/>
                <p14:nvPr/>
              </p14:nvContentPartPr>
              <p14:xfrm>
                <a:off x="4941994" y="291483"/>
                <a:ext cx="90720" cy="1605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5A3737BB-E400-4769-A97D-D3959586E4CA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933354" y="282843"/>
                  <a:ext cx="10836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DD3E2A39-14C1-493D-AB7C-C2BD9EA96B6D}"/>
                    </a:ext>
                  </a:extLst>
                </p14:cNvPr>
                <p14:cNvContentPartPr/>
                <p14:nvPr/>
              </p14:nvContentPartPr>
              <p14:xfrm>
                <a:off x="5026234" y="229923"/>
                <a:ext cx="11520" cy="172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DD3E2A39-14C1-493D-AB7C-C2BD9EA96B6D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017234" y="220923"/>
                  <a:ext cx="291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64517C5C-4853-4397-A85E-C72E01A7EC4B}"/>
                    </a:ext>
                  </a:extLst>
                </p14:cNvPr>
                <p14:cNvContentPartPr/>
                <p14:nvPr/>
              </p14:nvContentPartPr>
              <p14:xfrm>
                <a:off x="2114554" y="505683"/>
                <a:ext cx="3164400" cy="612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64517C5C-4853-4397-A85E-C72E01A7EC4B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105554" y="496683"/>
                  <a:ext cx="318204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CA7E8F3A-082D-4E16-8381-9150A16EBA65}"/>
                    </a:ext>
                  </a:extLst>
                </p14:cNvPr>
                <p14:cNvContentPartPr/>
                <p14:nvPr/>
              </p14:nvContentPartPr>
              <p14:xfrm>
                <a:off x="2445754" y="722763"/>
                <a:ext cx="157680" cy="4330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CA7E8F3A-082D-4E16-8381-9150A16EBA65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436754" y="714123"/>
                  <a:ext cx="175320" cy="45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3B4F2282-5D28-4784-9A60-57CA59B36531}"/>
                    </a:ext>
                  </a:extLst>
                </p14:cNvPr>
                <p14:cNvContentPartPr/>
                <p14:nvPr/>
              </p14:nvContentPartPr>
              <p14:xfrm>
                <a:off x="2670034" y="796563"/>
                <a:ext cx="33840" cy="1350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3B4F2282-5D28-4784-9A60-57CA59B36531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661394" y="787563"/>
                  <a:ext cx="5148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CED3283C-F9CC-4D58-A200-3EFDC25E75FF}"/>
                    </a:ext>
                  </a:extLst>
                </p14:cNvPr>
                <p14:cNvContentPartPr/>
                <p14:nvPr/>
              </p14:nvContentPartPr>
              <p14:xfrm>
                <a:off x="2776594" y="852363"/>
                <a:ext cx="56520" cy="961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CED3283C-F9CC-4D58-A200-3EFDC25E75FF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767954" y="843723"/>
                  <a:ext cx="7416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B4A94656-0E57-4239-B470-EA6223C420EE}"/>
                    </a:ext>
                  </a:extLst>
                </p14:cNvPr>
                <p14:cNvContentPartPr/>
                <p14:nvPr/>
              </p14:nvContentPartPr>
              <p14:xfrm>
                <a:off x="2793514" y="639243"/>
                <a:ext cx="297720" cy="3258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B4A94656-0E57-4239-B470-EA6223C420EE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784514" y="630603"/>
                  <a:ext cx="315360" cy="34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F9C00FBA-C4AE-400C-9C74-D34ABA61F87D}"/>
                    </a:ext>
                  </a:extLst>
                </p14:cNvPr>
                <p14:cNvContentPartPr/>
                <p14:nvPr/>
              </p14:nvContentPartPr>
              <p14:xfrm>
                <a:off x="3051634" y="740403"/>
                <a:ext cx="286560" cy="3031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F9C00FBA-C4AE-400C-9C74-D34ABA61F87D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042634" y="731403"/>
                  <a:ext cx="304200" cy="32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F5A5CFE7-35AC-4D3D-A413-AF4BC2F88A41}"/>
                    </a:ext>
                  </a:extLst>
                </p14:cNvPr>
                <p14:cNvContentPartPr/>
                <p14:nvPr/>
              </p14:nvContentPartPr>
              <p14:xfrm>
                <a:off x="3432874" y="858123"/>
                <a:ext cx="17280" cy="565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F5A5CFE7-35AC-4D3D-A413-AF4BC2F88A41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424234" y="849123"/>
                  <a:ext cx="34920" cy="74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27344C70-2F99-4DED-BF4E-34C0A9531569}"/>
              </a:ext>
            </a:extLst>
          </p:cNvPr>
          <p:cNvGrpSpPr/>
          <p:nvPr/>
        </p:nvGrpSpPr>
        <p:grpSpPr>
          <a:xfrm>
            <a:off x="3713674" y="628083"/>
            <a:ext cx="1324080" cy="500040"/>
            <a:chOff x="3713674" y="628083"/>
            <a:chExt cx="1324080" cy="50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64D25A7E-4717-4868-B608-875AC75D3590}"/>
                    </a:ext>
                  </a:extLst>
                </p14:cNvPr>
                <p14:cNvContentPartPr/>
                <p14:nvPr/>
              </p14:nvContentPartPr>
              <p14:xfrm>
                <a:off x="3713674" y="773883"/>
                <a:ext cx="185400" cy="115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64D25A7E-4717-4868-B608-875AC75D3590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704674" y="765243"/>
                  <a:ext cx="20304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FAE4EC97-2CCD-4420-9450-B4E19FC951E9}"/>
                    </a:ext>
                  </a:extLst>
                </p14:cNvPr>
                <p14:cNvContentPartPr/>
                <p14:nvPr/>
              </p14:nvContentPartPr>
              <p14:xfrm>
                <a:off x="3780994" y="712323"/>
                <a:ext cx="56520" cy="1630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FAE4EC97-2CCD-4420-9450-B4E19FC951E9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771994" y="703323"/>
                  <a:ext cx="7416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69C633C0-E125-4A76-AFB7-7A953675F599}"/>
                    </a:ext>
                  </a:extLst>
                </p14:cNvPr>
                <p14:cNvContentPartPr/>
                <p14:nvPr/>
              </p14:nvContentPartPr>
              <p14:xfrm>
                <a:off x="4010674" y="689643"/>
                <a:ext cx="224640" cy="4384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69C633C0-E125-4A76-AFB7-7A953675F599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002034" y="680643"/>
                  <a:ext cx="242280" cy="45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9C8383E6-C56B-4DB1-B306-E0D351E16080}"/>
                    </a:ext>
                  </a:extLst>
                </p14:cNvPr>
                <p14:cNvContentPartPr/>
                <p14:nvPr/>
              </p14:nvContentPartPr>
              <p14:xfrm>
                <a:off x="4234954" y="824643"/>
                <a:ext cx="90360" cy="1242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9C8383E6-C56B-4DB1-B306-E0D351E16080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226314" y="815643"/>
                  <a:ext cx="10800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4310F4BF-36EE-49C3-A0E2-3FC32CC6AFB0}"/>
                    </a:ext>
                  </a:extLst>
                </p14:cNvPr>
                <p14:cNvContentPartPr/>
                <p14:nvPr/>
              </p14:nvContentPartPr>
              <p14:xfrm>
                <a:off x="4358794" y="757323"/>
                <a:ext cx="6120" cy="115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4310F4BF-36EE-49C3-A0E2-3FC32CC6AFB0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349794" y="748323"/>
                  <a:ext cx="2376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CE28A4A0-2FBF-4C14-BF39-542A03EB4924}"/>
                    </a:ext>
                  </a:extLst>
                </p14:cNvPr>
                <p14:cNvContentPartPr/>
                <p14:nvPr/>
              </p14:nvContentPartPr>
              <p14:xfrm>
                <a:off x="4392274" y="801963"/>
                <a:ext cx="43560" cy="1353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CE28A4A0-2FBF-4C14-BF39-542A03EB4924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383274" y="793323"/>
                  <a:ext cx="6120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F66327AF-BC39-487D-966E-54CE77F8205C}"/>
                    </a:ext>
                  </a:extLst>
                </p14:cNvPr>
                <p14:cNvContentPartPr/>
                <p14:nvPr/>
              </p14:nvContentPartPr>
              <p14:xfrm>
                <a:off x="4543834" y="628083"/>
                <a:ext cx="146160" cy="3088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F66327AF-BC39-487D-966E-54CE77F8205C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534834" y="619443"/>
                  <a:ext cx="16380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476DF22A-ABBA-484E-8BB4-069BC5337AE8}"/>
                    </a:ext>
                  </a:extLst>
                </p14:cNvPr>
                <p14:cNvContentPartPr/>
                <p14:nvPr/>
              </p14:nvContentPartPr>
              <p14:xfrm>
                <a:off x="4607194" y="695403"/>
                <a:ext cx="282960" cy="3373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476DF22A-ABBA-484E-8BB4-069BC5337AE8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598194" y="686763"/>
                  <a:ext cx="300600" cy="35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E040FAA7-7640-450B-B1FE-FECBC34975EB}"/>
                    </a:ext>
                  </a:extLst>
                </p14:cNvPr>
                <p14:cNvContentPartPr/>
                <p14:nvPr/>
              </p14:nvContentPartPr>
              <p14:xfrm>
                <a:off x="4908514" y="818883"/>
                <a:ext cx="84600" cy="1854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E040FAA7-7640-450B-B1FE-FECBC34975EB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4899514" y="809883"/>
                  <a:ext cx="10224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470A0EDE-BD9E-4DB6-9B78-29A0D7E55772}"/>
                    </a:ext>
                  </a:extLst>
                </p14:cNvPr>
                <p14:cNvContentPartPr/>
                <p14:nvPr/>
              </p14:nvContentPartPr>
              <p14:xfrm>
                <a:off x="5015074" y="762723"/>
                <a:ext cx="22680" cy="61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470A0EDE-BD9E-4DB6-9B78-29A0D7E55772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006074" y="754083"/>
                  <a:ext cx="40320" cy="2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F37F5580-75F8-4E98-A480-8CF7EE75DE28}"/>
              </a:ext>
            </a:extLst>
          </p:cNvPr>
          <p:cNvGrpSpPr/>
          <p:nvPr/>
        </p:nvGrpSpPr>
        <p:grpSpPr>
          <a:xfrm>
            <a:off x="7180474" y="22203"/>
            <a:ext cx="348120" cy="993240"/>
            <a:chOff x="7180474" y="22203"/>
            <a:chExt cx="348120" cy="993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943F8AF6-3A77-408A-9100-B40026914864}"/>
                    </a:ext>
                  </a:extLst>
                </p14:cNvPr>
                <p14:cNvContentPartPr/>
                <p14:nvPr/>
              </p14:nvContentPartPr>
              <p14:xfrm>
                <a:off x="7416274" y="78363"/>
                <a:ext cx="112320" cy="9370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943F8AF6-3A77-408A-9100-B40026914864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7407634" y="69363"/>
                  <a:ext cx="129960" cy="9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E34BAF9B-F97D-4D30-8BBC-F363E22F7A74}"/>
                    </a:ext>
                  </a:extLst>
                </p14:cNvPr>
                <p14:cNvContentPartPr/>
                <p14:nvPr/>
              </p14:nvContentPartPr>
              <p14:xfrm>
                <a:off x="7180474" y="67203"/>
                <a:ext cx="6120" cy="788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E34BAF9B-F97D-4D30-8BBC-F363E22F7A74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171474" y="58203"/>
                  <a:ext cx="2376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B99D7E8A-9083-4C4F-B6ED-732850449173}"/>
                    </a:ext>
                  </a:extLst>
                </p14:cNvPr>
                <p14:cNvContentPartPr/>
                <p14:nvPr/>
              </p14:nvContentPartPr>
              <p14:xfrm>
                <a:off x="7298194" y="22203"/>
                <a:ext cx="33840" cy="3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B99D7E8A-9083-4C4F-B6ED-732850449173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289194" y="13563"/>
                  <a:ext cx="5148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591C080B-C646-4213-B8B3-87DEF98896D8}"/>
                  </a:ext>
                </a:extLst>
              </p14:cNvPr>
              <p14:cNvContentPartPr/>
              <p14:nvPr/>
            </p14:nvContentPartPr>
            <p14:xfrm>
              <a:off x="7864834" y="39123"/>
              <a:ext cx="118080" cy="22464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591C080B-C646-4213-B8B3-87DEF98896D8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7855834" y="30123"/>
                <a:ext cx="135720" cy="242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53" name="Group 152">
            <a:extLst>
              <a:ext uri="{FF2B5EF4-FFF2-40B4-BE49-F238E27FC236}">
                <a16:creationId xmlns:a16="http://schemas.microsoft.com/office/drawing/2014/main" id="{09AF16E8-EDB9-49E6-A459-2DEE1CF81EEE}"/>
              </a:ext>
            </a:extLst>
          </p:cNvPr>
          <p:cNvGrpSpPr/>
          <p:nvPr/>
        </p:nvGrpSpPr>
        <p:grpSpPr>
          <a:xfrm>
            <a:off x="549634" y="2759283"/>
            <a:ext cx="426960" cy="444240"/>
            <a:chOff x="549634" y="2759283"/>
            <a:chExt cx="426960" cy="444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57B98A51-0875-47F7-ADF8-6B6BA8A741FA}"/>
                    </a:ext>
                  </a:extLst>
                </p14:cNvPr>
                <p14:cNvContentPartPr/>
                <p14:nvPr/>
              </p14:nvContentPartPr>
              <p14:xfrm>
                <a:off x="673114" y="2759283"/>
                <a:ext cx="303480" cy="32616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57B98A51-0875-47F7-ADF8-6B6BA8A741FA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664114" y="2750643"/>
                  <a:ext cx="321120" cy="34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F5778B85-43D8-433D-932C-80A9825DACBE}"/>
                    </a:ext>
                  </a:extLst>
                </p14:cNvPr>
                <p14:cNvContentPartPr/>
                <p14:nvPr/>
              </p14:nvContentPartPr>
              <p14:xfrm>
                <a:off x="549634" y="3079683"/>
                <a:ext cx="263880" cy="12384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F5778B85-43D8-433D-932C-80A9825DACBE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540634" y="3070683"/>
                  <a:ext cx="281520" cy="141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57FD4D51-3A39-473C-B05F-29D6B30DEF46}"/>
              </a:ext>
            </a:extLst>
          </p:cNvPr>
          <p:cNvGrpSpPr/>
          <p:nvPr/>
        </p:nvGrpSpPr>
        <p:grpSpPr>
          <a:xfrm>
            <a:off x="1228234" y="3382443"/>
            <a:ext cx="180000" cy="73440"/>
            <a:chOff x="1228234" y="3382443"/>
            <a:chExt cx="180000" cy="73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C68B5516-6517-4F44-BFBD-482FAE2F8801}"/>
                    </a:ext>
                  </a:extLst>
                </p14:cNvPr>
                <p14:cNvContentPartPr/>
                <p14:nvPr/>
              </p14:nvContentPartPr>
              <p14:xfrm>
                <a:off x="1290154" y="3382443"/>
                <a:ext cx="118080" cy="1152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C68B5516-6517-4F44-BFBD-482FAE2F8801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281154" y="3373803"/>
                  <a:ext cx="13572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D9B27F43-BD28-4D23-A8A1-36BD80B7F204}"/>
                    </a:ext>
                  </a:extLst>
                </p14:cNvPr>
                <p14:cNvContentPartPr/>
                <p14:nvPr/>
              </p14:nvContentPartPr>
              <p14:xfrm>
                <a:off x="1228234" y="3449763"/>
                <a:ext cx="168480" cy="612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D9B27F43-BD28-4D23-A8A1-36BD80B7F204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219594" y="3441123"/>
                  <a:ext cx="186120" cy="2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48D61EE3-A934-4F99-9D3B-39A6A60EB8A8}"/>
              </a:ext>
            </a:extLst>
          </p:cNvPr>
          <p:cNvGrpSpPr/>
          <p:nvPr/>
        </p:nvGrpSpPr>
        <p:grpSpPr>
          <a:xfrm>
            <a:off x="998194" y="1233963"/>
            <a:ext cx="6822360" cy="1784160"/>
            <a:chOff x="998194" y="1233963"/>
            <a:chExt cx="6822360" cy="1784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6816A4B9-66BA-41D6-8795-86E732E1B4E7}"/>
                    </a:ext>
                  </a:extLst>
                </p14:cNvPr>
                <p14:cNvContentPartPr/>
                <p14:nvPr/>
              </p14:nvContentPartPr>
              <p14:xfrm>
                <a:off x="998194" y="1369683"/>
                <a:ext cx="185400" cy="2520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6816A4B9-66BA-41D6-8795-86E732E1B4E7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989554" y="1360683"/>
                  <a:ext cx="20304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15081269-C465-4F26-A453-8FB47942C207}"/>
                    </a:ext>
                  </a:extLst>
                </p14:cNvPr>
                <p14:cNvContentPartPr/>
                <p14:nvPr/>
              </p14:nvContentPartPr>
              <p14:xfrm>
                <a:off x="1149754" y="1615563"/>
                <a:ext cx="67680" cy="1774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15081269-C465-4F26-A453-8FB47942C207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141114" y="1606563"/>
                  <a:ext cx="8532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2ACBFF88-574A-4BCD-A08F-B24FC28ADB17}"/>
                    </a:ext>
                  </a:extLst>
                </p14:cNvPr>
                <p14:cNvContentPartPr/>
                <p14:nvPr/>
              </p14:nvContentPartPr>
              <p14:xfrm>
                <a:off x="1217074" y="1509003"/>
                <a:ext cx="11520" cy="338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2ACBFF88-574A-4BCD-A08F-B24FC28ADB17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208434" y="1500003"/>
                  <a:ext cx="2916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2BF30474-C686-4EAA-A578-0B4BED1E7E04}"/>
                    </a:ext>
                  </a:extLst>
                </p14:cNvPr>
                <p14:cNvContentPartPr/>
                <p14:nvPr/>
              </p14:nvContentPartPr>
              <p14:xfrm>
                <a:off x="1318234" y="1525563"/>
                <a:ext cx="56520" cy="1519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2BF30474-C686-4EAA-A578-0B4BED1E7E04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309234" y="1516923"/>
                  <a:ext cx="7416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6E86D682-EF09-4B98-9D6E-CDD906E12F9F}"/>
                    </a:ext>
                  </a:extLst>
                </p14:cNvPr>
                <p14:cNvContentPartPr/>
                <p14:nvPr/>
              </p14:nvContentPartPr>
              <p14:xfrm>
                <a:off x="2109154" y="1458243"/>
                <a:ext cx="151920" cy="118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6E86D682-EF09-4B98-9D6E-CDD906E12F9F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2100154" y="1449243"/>
                  <a:ext cx="1695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CF4AC60F-F18D-4825-B779-75258907E4B2}"/>
                    </a:ext>
                  </a:extLst>
                </p14:cNvPr>
                <p14:cNvContentPartPr/>
                <p14:nvPr/>
              </p14:nvContentPartPr>
              <p14:xfrm>
                <a:off x="2120314" y="1553643"/>
                <a:ext cx="95760" cy="396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CF4AC60F-F18D-4825-B779-75258907E4B2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2111674" y="1545003"/>
                  <a:ext cx="11340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AFDFFD5E-4641-4519-AF0D-E93ABBD9B68B}"/>
                    </a:ext>
                  </a:extLst>
                </p14:cNvPr>
                <p14:cNvContentPartPr/>
                <p14:nvPr/>
              </p14:nvContentPartPr>
              <p14:xfrm>
                <a:off x="2591554" y="1404243"/>
                <a:ext cx="224640" cy="2455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AFDFFD5E-4641-4519-AF0D-E93ABBD9B68B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2582914" y="1395243"/>
                  <a:ext cx="24228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81EA0A7F-D50C-4E9E-8D67-92651AC2B302}"/>
                    </a:ext>
                  </a:extLst>
                </p14:cNvPr>
                <p14:cNvContentPartPr/>
                <p14:nvPr/>
              </p14:nvContentPartPr>
              <p14:xfrm>
                <a:off x="2860834" y="1509003"/>
                <a:ext cx="101160" cy="1407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81EA0A7F-D50C-4E9E-8D67-92651AC2B302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2851834" y="1500003"/>
                  <a:ext cx="11880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A05FA259-6183-422E-AE79-2A53986D7440}"/>
                    </a:ext>
                  </a:extLst>
                </p14:cNvPr>
                <p14:cNvContentPartPr/>
                <p14:nvPr/>
              </p14:nvContentPartPr>
              <p14:xfrm>
                <a:off x="2956234" y="1604403"/>
                <a:ext cx="118080" cy="2365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A05FA259-6183-422E-AE79-2A53986D7440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2947234" y="1595403"/>
                  <a:ext cx="13572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21314D82-36A6-454A-8647-1ED7950E476D}"/>
                    </a:ext>
                  </a:extLst>
                </p14:cNvPr>
                <p14:cNvContentPartPr/>
                <p14:nvPr/>
              </p14:nvContentPartPr>
              <p14:xfrm>
                <a:off x="3057034" y="1486323"/>
                <a:ext cx="6120" cy="1152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21314D82-36A6-454A-8647-1ED7950E476D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3048394" y="1477683"/>
                  <a:ext cx="2376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BA9F585E-786E-41F9-B21D-811D2344D29B}"/>
                    </a:ext>
                  </a:extLst>
                </p14:cNvPr>
                <p14:cNvContentPartPr/>
                <p14:nvPr/>
              </p14:nvContentPartPr>
              <p14:xfrm>
                <a:off x="2383834" y="1520163"/>
                <a:ext cx="123840" cy="3924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BA9F585E-786E-41F9-B21D-811D2344D29B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2375194" y="1511523"/>
                  <a:ext cx="14148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0378269B-33E4-4405-8795-17E837A5218C}"/>
                    </a:ext>
                  </a:extLst>
                </p14:cNvPr>
                <p14:cNvContentPartPr/>
                <p14:nvPr/>
              </p14:nvContentPartPr>
              <p14:xfrm>
                <a:off x="1200154" y="2177523"/>
                <a:ext cx="11880" cy="24408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0378269B-33E4-4405-8795-17E837A5218C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191514" y="2168523"/>
                  <a:ext cx="2952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029B5337-A202-4464-B622-225DF93E422E}"/>
                    </a:ext>
                  </a:extLst>
                </p14:cNvPr>
                <p14:cNvContentPartPr/>
                <p14:nvPr/>
              </p14:nvContentPartPr>
              <p14:xfrm>
                <a:off x="1424794" y="2283003"/>
                <a:ext cx="163080" cy="1152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029B5337-A202-4464-B622-225DF93E422E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415794" y="2274363"/>
                  <a:ext cx="18072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38747452-75F2-4303-A89E-AAFCAB222C61}"/>
                    </a:ext>
                  </a:extLst>
                </p14:cNvPr>
                <p14:cNvContentPartPr/>
                <p14:nvPr/>
              </p14:nvContentPartPr>
              <p14:xfrm>
                <a:off x="1896034" y="2088963"/>
                <a:ext cx="191160" cy="23940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38747452-75F2-4303-A89E-AAFCAB222C61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887034" y="2079963"/>
                  <a:ext cx="20880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AE0B6D18-02F9-4C1E-964E-E5414A14001B}"/>
                    </a:ext>
                  </a:extLst>
                </p14:cNvPr>
                <p14:cNvContentPartPr/>
                <p14:nvPr/>
              </p14:nvContentPartPr>
              <p14:xfrm>
                <a:off x="2148394" y="2226843"/>
                <a:ext cx="17280" cy="11268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AE0B6D18-02F9-4C1E-964E-E5414A14001B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2139394" y="2218203"/>
                  <a:ext cx="3492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C79EA43B-56D9-4017-93FE-6B8693DA326D}"/>
                    </a:ext>
                  </a:extLst>
                </p14:cNvPr>
                <p14:cNvContentPartPr/>
                <p14:nvPr/>
              </p14:nvContentPartPr>
              <p14:xfrm>
                <a:off x="2204554" y="2288763"/>
                <a:ext cx="101160" cy="6192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C79EA43B-56D9-4017-93FE-6B8693DA326D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2195554" y="2279763"/>
                  <a:ext cx="11880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C147C6FE-2606-47C1-B4A2-0204D55BD930}"/>
                    </a:ext>
                  </a:extLst>
                </p14:cNvPr>
                <p14:cNvContentPartPr/>
                <p14:nvPr/>
              </p14:nvContentPartPr>
              <p14:xfrm>
                <a:off x="2394994" y="2109123"/>
                <a:ext cx="124200" cy="21348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C147C6FE-2606-47C1-B4A2-0204D55BD930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2385994" y="2100123"/>
                  <a:ext cx="14184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2338A94D-FE39-4D3F-9CA4-0F845D714508}"/>
                    </a:ext>
                  </a:extLst>
                </p14:cNvPr>
                <p14:cNvContentPartPr/>
                <p14:nvPr/>
              </p14:nvContentPartPr>
              <p14:xfrm>
                <a:off x="2608474" y="2294163"/>
                <a:ext cx="28440" cy="11268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2338A94D-FE39-4D3F-9CA4-0F845D714508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2599474" y="2285523"/>
                  <a:ext cx="4608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4610D8B7-EAF8-4A7A-9423-595EB7F5E915}"/>
                    </a:ext>
                  </a:extLst>
                </p14:cNvPr>
                <p14:cNvContentPartPr/>
                <p14:nvPr/>
              </p14:nvContentPartPr>
              <p14:xfrm>
                <a:off x="2658874" y="2328003"/>
                <a:ext cx="101160" cy="651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4610D8B7-EAF8-4A7A-9423-595EB7F5E915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2649874" y="2319003"/>
                  <a:ext cx="11880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B551B417-AC77-499E-95CC-C79273FF457C}"/>
                    </a:ext>
                  </a:extLst>
                </p14:cNvPr>
                <p14:cNvContentPartPr/>
                <p14:nvPr/>
              </p14:nvContentPartPr>
              <p14:xfrm>
                <a:off x="3080794" y="2243763"/>
                <a:ext cx="137520" cy="1764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B551B417-AC77-499E-95CC-C79273FF457C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3072154" y="2234763"/>
                  <a:ext cx="15516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4D89B766-FA31-4ACE-A997-DA4B7493DD07}"/>
                    </a:ext>
                  </a:extLst>
                </p14:cNvPr>
                <p14:cNvContentPartPr/>
                <p14:nvPr/>
              </p14:nvContentPartPr>
              <p14:xfrm>
                <a:off x="3081154" y="2294163"/>
                <a:ext cx="127800" cy="68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4D89B766-FA31-4ACE-A997-DA4B7493DD07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3072514" y="2285163"/>
                  <a:ext cx="14544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6A76CB8C-0625-44FB-8EBA-51C7A07F4CFB}"/>
                    </a:ext>
                  </a:extLst>
                </p14:cNvPr>
                <p14:cNvContentPartPr/>
                <p14:nvPr/>
              </p14:nvContentPartPr>
              <p14:xfrm>
                <a:off x="3545194" y="2109123"/>
                <a:ext cx="45360" cy="29772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6A76CB8C-0625-44FB-8EBA-51C7A07F4CFB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3536554" y="2100123"/>
                  <a:ext cx="63000" cy="31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7526D534-D6AD-4B90-872A-46F92D38A3DE}"/>
                    </a:ext>
                  </a:extLst>
                </p14:cNvPr>
                <p14:cNvContentPartPr/>
                <p14:nvPr/>
              </p14:nvContentPartPr>
              <p14:xfrm>
                <a:off x="3724834" y="2279403"/>
                <a:ext cx="174240" cy="1008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7526D534-D6AD-4B90-872A-46F92D38A3DE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3715834" y="2270403"/>
                  <a:ext cx="19188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1A5E1BC4-9377-4E33-9D08-EFCEAD1F46DD}"/>
                    </a:ext>
                  </a:extLst>
                </p14:cNvPr>
                <p14:cNvContentPartPr/>
                <p14:nvPr/>
              </p14:nvContentPartPr>
              <p14:xfrm>
                <a:off x="4066474" y="2109123"/>
                <a:ext cx="149760" cy="20808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1A5E1BC4-9377-4E33-9D08-EFCEAD1F46DD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4057834" y="2100123"/>
                  <a:ext cx="16740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77E46580-5365-4A68-8100-7341799C7D64}"/>
                    </a:ext>
                  </a:extLst>
                </p14:cNvPr>
                <p14:cNvContentPartPr/>
                <p14:nvPr/>
              </p14:nvContentPartPr>
              <p14:xfrm>
                <a:off x="4274554" y="2294163"/>
                <a:ext cx="45360" cy="14076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77E46580-5365-4A68-8100-7341799C7D64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4265554" y="2285523"/>
                  <a:ext cx="6300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70AAFDA3-8593-476F-B183-04C5C2178BB3}"/>
                    </a:ext>
                  </a:extLst>
                </p14:cNvPr>
                <p14:cNvContentPartPr/>
                <p14:nvPr/>
              </p14:nvContentPartPr>
              <p14:xfrm>
                <a:off x="4364194" y="2339163"/>
                <a:ext cx="50760" cy="7344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70AAFDA3-8593-476F-B183-04C5C2178BB3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4355554" y="2330163"/>
                  <a:ext cx="6840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B6114AE9-F408-4461-B08C-3492EE7EA2F1}"/>
                    </a:ext>
                  </a:extLst>
                </p14:cNvPr>
                <p14:cNvContentPartPr/>
                <p14:nvPr/>
              </p14:nvContentPartPr>
              <p14:xfrm>
                <a:off x="4381114" y="1923723"/>
                <a:ext cx="90000" cy="7956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B6114AE9-F408-4461-B08C-3492EE7EA2F1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4372114" y="1915083"/>
                  <a:ext cx="10764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24560958-447E-4822-B81A-BC56BBCA13E7}"/>
                    </a:ext>
                  </a:extLst>
                </p14:cNvPr>
                <p14:cNvContentPartPr/>
                <p14:nvPr/>
              </p14:nvContentPartPr>
              <p14:xfrm>
                <a:off x="4689634" y="2114163"/>
                <a:ext cx="146160" cy="2880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24560958-447E-4822-B81A-BC56BBCA13E7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4680634" y="2105523"/>
                  <a:ext cx="16380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F4DF90A0-4953-4564-B7F3-76C02848057E}"/>
                    </a:ext>
                  </a:extLst>
                </p14:cNvPr>
                <p14:cNvContentPartPr/>
                <p14:nvPr/>
              </p14:nvContentPartPr>
              <p14:xfrm>
                <a:off x="4672714" y="2204523"/>
                <a:ext cx="135000" cy="1728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F4DF90A0-4953-4564-B7F3-76C02848057E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4664074" y="2195523"/>
                  <a:ext cx="15264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8808262F-90C6-430D-8487-EF0FF0D9677D}"/>
                    </a:ext>
                  </a:extLst>
                </p14:cNvPr>
                <p14:cNvContentPartPr/>
                <p14:nvPr/>
              </p14:nvContentPartPr>
              <p14:xfrm>
                <a:off x="5127034" y="1884843"/>
                <a:ext cx="203040" cy="4827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8808262F-90C6-430D-8487-EF0FF0D9677D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5118034" y="1876203"/>
                  <a:ext cx="220680" cy="50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35F206C0-FC0B-4AEB-9954-E812B5AE8DE9}"/>
                    </a:ext>
                  </a:extLst>
                </p14:cNvPr>
                <p14:cNvContentPartPr/>
                <p14:nvPr/>
              </p14:nvContentPartPr>
              <p14:xfrm>
                <a:off x="5317834" y="2052963"/>
                <a:ext cx="28440" cy="24732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35F206C0-FC0B-4AEB-9954-E812B5AE8DE9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5309194" y="2044323"/>
                  <a:ext cx="4608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DBCD8EF6-3BAD-49B7-BEB6-0DBF52313CB4}"/>
                    </a:ext>
                  </a:extLst>
                </p14:cNvPr>
                <p14:cNvContentPartPr/>
                <p14:nvPr/>
              </p14:nvContentPartPr>
              <p14:xfrm>
                <a:off x="5435554" y="2052963"/>
                <a:ext cx="135000" cy="24732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DBCD8EF6-3BAD-49B7-BEB6-0DBF52313CB4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5426914" y="2044323"/>
                  <a:ext cx="15264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98C1777E-7163-400C-8D2D-646F66109569}"/>
                    </a:ext>
                  </a:extLst>
                </p14:cNvPr>
                <p14:cNvContentPartPr/>
                <p14:nvPr/>
              </p14:nvContentPartPr>
              <p14:xfrm>
                <a:off x="5693314" y="1995363"/>
                <a:ext cx="135360" cy="26568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98C1777E-7163-400C-8D2D-646F66109569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5684674" y="1986363"/>
                  <a:ext cx="15300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FBCC75BD-BF5C-42EE-B4C2-956394071106}"/>
                    </a:ext>
                  </a:extLst>
                </p14:cNvPr>
                <p14:cNvContentPartPr/>
                <p14:nvPr/>
              </p14:nvContentPartPr>
              <p14:xfrm>
                <a:off x="5850994" y="2209923"/>
                <a:ext cx="33840" cy="12924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FBCC75BD-BF5C-42EE-B4C2-956394071106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5841994" y="2201283"/>
                  <a:ext cx="5148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15DFC340-03FA-4BD2-AC9E-C53697ED1500}"/>
                    </a:ext>
                  </a:extLst>
                </p14:cNvPr>
                <p14:cNvContentPartPr/>
                <p14:nvPr/>
              </p14:nvContentPartPr>
              <p14:xfrm>
                <a:off x="5923714" y="2271843"/>
                <a:ext cx="78840" cy="619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15DFC340-03FA-4BD2-AC9E-C53697ED1500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5915074" y="2263203"/>
                  <a:ext cx="9648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30E7E634-E170-4394-8B70-73F0F831D067}"/>
                    </a:ext>
                  </a:extLst>
                </p14:cNvPr>
                <p14:cNvContentPartPr/>
                <p14:nvPr/>
              </p14:nvContentPartPr>
              <p14:xfrm>
                <a:off x="6047194" y="1974483"/>
                <a:ext cx="191160" cy="37080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30E7E634-E170-4394-8B70-73F0F831D067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6038554" y="1965483"/>
                  <a:ext cx="208800" cy="38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00273C95-22E1-4027-BFEF-8A666618874E}"/>
                    </a:ext>
                  </a:extLst>
                </p14:cNvPr>
                <p14:cNvContentPartPr/>
                <p14:nvPr/>
              </p14:nvContentPartPr>
              <p14:xfrm>
                <a:off x="6290914" y="1884123"/>
                <a:ext cx="267120" cy="45540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00273C95-22E1-4027-BFEF-8A666618874E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6282274" y="1875483"/>
                  <a:ext cx="284760" cy="47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A8D7D132-38DC-4868-AA14-71C79479ECF1}"/>
                    </a:ext>
                  </a:extLst>
                </p14:cNvPr>
                <p14:cNvContentPartPr/>
                <p14:nvPr/>
              </p14:nvContentPartPr>
              <p14:xfrm>
                <a:off x="6681154" y="2114883"/>
                <a:ext cx="73440" cy="1152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A8D7D132-38DC-4868-AA14-71C79479ECF1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6672154" y="2105883"/>
                  <a:ext cx="9108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5AB07F2A-F4B0-45A6-B207-0C13E60C2833}"/>
                    </a:ext>
                  </a:extLst>
                </p14:cNvPr>
                <p14:cNvContentPartPr/>
                <p14:nvPr/>
              </p14:nvContentPartPr>
              <p14:xfrm>
                <a:off x="6921634" y="1980963"/>
                <a:ext cx="163800" cy="22788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5AB07F2A-F4B0-45A6-B207-0C13E60C2833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6912994" y="1972323"/>
                  <a:ext cx="18144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FA2ED161-18D0-4B99-A40B-1F867FFC946D}"/>
                    </a:ext>
                  </a:extLst>
                </p14:cNvPr>
                <p14:cNvContentPartPr/>
                <p14:nvPr/>
              </p14:nvContentPartPr>
              <p14:xfrm>
                <a:off x="7135474" y="2165283"/>
                <a:ext cx="17280" cy="1292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FA2ED161-18D0-4B99-A40B-1F867FFC946D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7126834" y="2156283"/>
                  <a:ext cx="3492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60A6B46E-D9A7-48A4-929D-5D6371B255FF}"/>
                    </a:ext>
                  </a:extLst>
                </p14:cNvPr>
                <p14:cNvContentPartPr/>
                <p14:nvPr/>
              </p14:nvContentPartPr>
              <p14:xfrm>
                <a:off x="7197394" y="2204523"/>
                <a:ext cx="146160" cy="788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60A6B46E-D9A7-48A4-929D-5D6371B255FF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7188394" y="2195523"/>
                  <a:ext cx="16380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BFAD1F78-4477-497B-98BF-BC0914EAB39A}"/>
                    </a:ext>
                  </a:extLst>
                </p14:cNvPr>
                <p14:cNvContentPartPr/>
                <p14:nvPr/>
              </p14:nvContentPartPr>
              <p14:xfrm>
                <a:off x="7500154" y="1862163"/>
                <a:ext cx="95760" cy="41544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BFAD1F78-4477-497B-98BF-BC0914EAB39A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7491154" y="1853523"/>
                  <a:ext cx="113400" cy="43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7D4E63B3-C483-4367-A4C1-359788740A17}"/>
                    </a:ext>
                  </a:extLst>
                </p14:cNvPr>
                <p14:cNvContentPartPr/>
                <p14:nvPr/>
              </p14:nvContentPartPr>
              <p14:xfrm>
                <a:off x="1295554" y="2765403"/>
                <a:ext cx="34200" cy="15732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7D4E63B3-C483-4367-A4C1-359788740A17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286914" y="2756403"/>
                  <a:ext cx="5184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0B3A3BEF-B04F-4810-AD7B-AA3859E57072}"/>
                    </a:ext>
                  </a:extLst>
                </p14:cNvPr>
                <p14:cNvContentPartPr/>
                <p14:nvPr/>
              </p14:nvContentPartPr>
              <p14:xfrm>
                <a:off x="1447114" y="2821203"/>
                <a:ext cx="189000" cy="1224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0B3A3BEF-B04F-4810-AD7B-AA3859E57072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438474" y="2812563"/>
                  <a:ext cx="2066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A6D9674E-6A7A-4665-BE58-222E003DA9C4}"/>
                    </a:ext>
                  </a:extLst>
                </p14:cNvPr>
                <p14:cNvContentPartPr/>
                <p14:nvPr/>
              </p14:nvContentPartPr>
              <p14:xfrm>
                <a:off x="1576354" y="2742363"/>
                <a:ext cx="39600" cy="20844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A6D9674E-6A7A-4665-BE58-222E003DA9C4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567354" y="2733723"/>
                  <a:ext cx="5724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057A730E-31F8-4584-BC89-B3DF22068283}"/>
                    </a:ext>
                  </a:extLst>
                </p14:cNvPr>
                <p14:cNvContentPartPr/>
                <p14:nvPr/>
              </p14:nvContentPartPr>
              <p14:xfrm>
                <a:off x="1694074" y="2737323"/>
                <a:ext cx="245160" cy="21960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057A730E-31F8-4584-BC89-B3DF22068283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685074" y="2728323"/>
                  <a:ext cx="26280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CC9BD205-5553-4FE1-80EC-50866CD4F05B}"/>
                    </a:ext>
                  </a:extLst>
                </p14:cNvPr>
                <p14:cNvContentPartPr/>
                <p14:nvPr/>
              </p14:nvContentPartPr>
              <p14:xfrm>
                <a:off x="2019514" y="2922363"/>
                <a:ext cx="6120" cy="6768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CC9BD205-5553-4FE1-80EC-50866CD4F05B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2010514" y="2913723"/>
                  <a:ext cx="2376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736F1004-3113-4317-98D7-27D51B3DEF99}"/>
                    </a:ext>
                  </a:extLst>
                </p14:cNvPr>
                <p14:cNvContentPartPr/>
                <p14:nvPr/>
              </p14:nvContentPartPr>
              <p14:xfrm>
                <a:off x="2109154" y="2927763"/>
                <a:ext cx="45360" cy="6840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736F1004-3113-4317-98D7-27D51B3DEF99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2100154" y="2918763"/>
                  <a:ext cx="6300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7B0953C1-8BCC-4166-A111-658C755EF06E}"/>
                    </a:ext>
                  </a:extLst>
                </p14:cNvPr>
                <p14:cNvContentPartPr/>
                <p14:nvPr/>
              </p14:nvContentPartPr>
              <p14:xfrm>
                <a:off x="2445754" y="2804643"/>
                <a:ext cx="90000" cy="1728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7B0953C1-8BCC-4166-A111-658C755EF06E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2436754" y="2796003"/>
                  <a:ext cx="10764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8AD6EE78-D45B-4272-92C3-A20AA97AB4E0}"/>
                    </a:ext>
                  </a:extLst>
                </p14:cNvPr>
                <p14:cNvContentPartPr/>
                <p14:nvPr/>
              </p14:nvContentPartPr>
              <p14:xfrm>
                <a:off x="2451154" y="2877723"/>
                <a:ext cx="90000" cy="612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8AD6EE78-D45B-4272-92C3-A20AA97AB4E0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2442514" y="2868723"/>
                  <a:ext cx="1076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983DBA77-284F-4590-93BF-E7A03CC63266}"/>
                    </a:ext>
                  </a:extLst>
                </p14:cNvPr>
                <p14:cNvContentPartPr/>
                <p14:nvPr/>
              </p14:nvContentPartPr>
              <p14:xfrm>
                <a:off x="2793514" y="2709243"/>
                <a:ext cx="211320" cy="1152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983DBA77-284F-4590-93BF-E7A03CC63266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2784514" y="2700603"/>
                  <a:ext cx="22896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66DDBAEC-F05D-4EE2-BCC8-9C1DEC2B10ED}"/>
                    </a:ext>
                  </a:extLst>
                </p14:cNvPr>
                <p14:cNvContentPartPr/>
                <p14:nvPr/>
              </p14:nvContentPartPr>
              <p14:xfrm>
                <a:off x="2855074" y="2709243"/>
                <a:ext cx="28440" cy="25848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66DDBAEC-F05D-4EE2-BCC8-9C1DEC2B10ED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2846434" y="2700603"/>
                  <a:ext cx="4608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1E7F77C7-E5CC-4D7C-A37F-AA14C345B720}"/>
                    </a:ext>
                  </a:extLst>
                </p14:cNvPr>
                <p14:cNvContentPartPr/>
                <p14:nvPr/>
              </p14:nvContentPartPr>
              <p14:xfrm>
                <a:off x="3006634" y="2827323"/>
                <a:ext cx="6120" cy="15192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1E7F77C7-E5CC-4D7C-A37F-AA14C345B720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2997994" y="2818323"/>
                  <a:ext cx="2376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E967E9AF-B38B-45FF-A9F4-C2D30AD2DB0D}"/>
                    </a:ext>
                  </a:extLst>
                </p14:cNvPr>
                <p14:cNvContentPartPr/>
                <p14:nvPr/>
              </p14:nvContentPartPr>
              <p14:xfrm>
                <a:off x="3045874" y="2899683"/>
                <a:ext cx="404280" cy="11304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E967E9AF-B38B-45FF-A9F4-C2D30AD2DB0D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3037234" y="2890683"/>
                  <a:ext cx="42192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70E73E0A-D741-46C9-B9AB-79AF24B91B75}"/>
                    </a:ext>
                  </a:extLst>
                </p14:cNvPr>
                <p14:cNvContentPartPr/>
                <p14:nvPr/>
              </p14:nvContentPartPr>
              <p14:xfrm>
                <a:off x="3943354" y="2733363"/>
                <a:ext cx="6840" cy="16128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70E73E0A-D741-46C9-B9AB-79AF24B91B75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3934354" y="2724723"/>
                  <a:ext cx="2448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9BC907AD-47A6-45AE-A711-7D121353D11A}"/>
                    </a:ext>
                  </a:extLst>
                </p14:cNvPr>
                <p14:cNvContentPartPr/>
                <p14:nvPr/>
              </p14:nvContentPartPr>
              <p14:xfrm>
                <a:off x="4022194" y="2793483"/>
                <a:ext cx="163080" cy="612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9BC907AD-47A6-45AE-A711-7D121353D11A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4013194" y="2784843"/>
                  <a:ext cx="1807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CF6AE540-BB0B-4394-919B-2948093A86ED}"/>
                    </a:ext>
                  </a:extLst>
                </p14:cNvPr>
                <p14:cNvContentPartPr/>
                <p14:nvPr/>
              </p14:nvContentPartPr>
              <p14:xfrm>
                <a:off x="4111834" y="2754243"/>
                <a:ext cx="11520" cy="15732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CF6AE540-BB0B-4394-919B-2948093A86ED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4102834" y="2745243"/>
                  <a:ext cx="2916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F6F0E449-242B-4303-AB79-B0FE6437A273}"/>
                    </a:ext>
                  </a:extLst>
                </p14:cNvPr>
                <p14:cNvContentPartPr/>
                <p14:nvPr/>
              </p14:nvContentPartPr>
              <p14:xfrm>
                <a:off x="4336114" y="2602683"/>
                <a:ext cx="151920" cy="26208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F6F0E449-242B-4303-AB79-B0FE6437A273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4327474" y="2594043"/>
                  <a:ext cx="16956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A739FCCA-FE30-45B2-9C15-EEA3A690A2B6}"/>
                    </a:ext>
                  </a:extLst>
                </p14:cNvPr>
                <p14:cNvContentPartPr/>
                <p14:nvPr/>
              </p14:nvContentPartPr>
              <p14:xfrm>
                <a:off x="4498834" y="2782323"/>
                <a:ext cx="78840" cy="14076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A739FCCA-FE30-45B2-9C15-EEA3A690A2B6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4490194" y="2773323"/>
                  <a:ext cx="9648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13D97F71-C805-41CA-A5BE-EAC234E00CF2}"/>
                    </a:ext>
                  </a:extLst>
                </p14:cNvPr>
                <p14:cNvContentPartPr/>
                <p14:nvPr/>
              </p14:nvContentPartPr>
              <p14:xfrm>
                <a:off x="4549234" y="2748483"/>
                <a:ext cx="135000" cy="26964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13D97F71-C805-41CA-A5BE-EAC234E00CF2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4540594" y="2739843"/>
                  <a:ext cx="15264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90C7BCFF-A347-4E06-96CE-187C6B32411C}"/>
                    </a:ext>
                  </a:extLst>
                </p14:cNvPr>
                <p14:cNvContentPartPr/>
                <p14:nvPr/>
              </p14:nvContentPartPr>
              <p14:xfrm>
                <a:off x="4930834" y="2731923"/>
                <a:ext cx="101160" cy="1152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90C7BCFF-A347-4E06-96CE-187C6B32411C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4922194" y="2722923"/>
                  <a:ext cx="11880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450170F7-331F-4C71-8E7C-EAF69C660D22}"/>
                    </a:ext>
                  </a:extLst>
                </p14:cNvPr>
                <p14:cNvContentPartPr/>
                <p14:nvPr/>
              </p14:nvContentPartPr>
              <p14:xfrm>
                <a:off x="4913914" y="2776563"/>
                <a:ext cx="73440" cy="612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450170F7-331F-4C71-8E7C-EAF69C660D22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4905274" y="2767923"/>
                  <a:ext cx="910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CA100FD2-BA3E-4C5D-8C50-82B1E4C83C81}"/>
                    </a:ext>
                  </a:extLst>
                </p14:cNvPr>
                <p14:cNvContentPartPr/>
                <p14:nvPr/>
              </p14:nvContentPartPr>
              <p14:xfrm>
                <a:off x="5255914" y="2580363"/>
                <a:ext cx="241920" cy="20808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CA100FD2-BA3E-4C5D-8C50-82B1E4C83C81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5246914" y="2571363"/>
                  <a:ext cx="25956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24B24CE6-694D-401F-B0F4-DFFE2AE3A5B2}"/>
                    </a:ext>
                  </a:extLst>
                </p14:cNvPr>
                <p14:cNvContentPartPr/>
                <p14:nvPr/>
              </p14:nvContentPartPr>
              <p14:xfrm>
                <a:off x="5519794" y="2754243"/>
                <a:ext cx="56520" cy="11268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24B24CE6-694D-401F-B0F4-DFFE2AE3A5B2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5511154" y="2745243"/>
                  <a:ext cx="7416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B75983AF-980D-4F10-B999-259495729285}"/>
                    </a:ext>
                  </a:extLst>
                </p14:cNvPr>
                <p14:cNvContentPartPr/>
                <p14:nvPr/>
              </p14:nvContentPartPr>
              <p14:xfrm>
                <a:off x="5654434" y="2681163"/>
                <a:ext cx="78840" cy="28656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B75983AF-980D-4F10-B999-259495729285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5645794" y="2672523"/>
                  <a:ext cx="96480" cy="30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0B061064-8F11-4F81-8040-9998F482C607}"/>
                    </a:ext>
                  </a:extLst>
                </p14:cNvPr>
                <p14:cNvContentPartPr/>
                <p14:nvPr/>
              </p14:nvContentPartPr>
              <p14:xfrm>
                <a:off x="3466714" y="1346283"/>
                <a:ext cx="410040" cy="26640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0B061064-8F11-4F81-8040-9998F482C607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3457714" y="1337283"/>
                  <a:ext cx="42768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DA411BDC-4912-4C83-9C45-6149B607850F}"/>
                    </a:ext>
                  </a:extLst>
                </p14:cNvPr>
                <p14:cNvContentPartPr/>
                <p14:nvPr/>
              </p14:nvContentPartPr>
              <p14:xfrm>
                <a:off x="7174714" y="1575963"/>
                <a:ext cx="157320" cy="26388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DA411BDC-4912-4C83-9C45-6149B607850F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7166074" y="1567323"/>
                  <a:ext cx="17496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4E9991F5-48E6-475A-A485-A7191A15F766}"/>
                    </a:ext>
                  </a:extLst>
                </p14:cNvPr>
                <p14:cNvContentPartPr/>
                <p14:nvPr/>
              </p14:nvContentPartPr>
              <p14:xfrm>
                <a:off x="7146634" y="1766763"/>
                <a:ext cx="78840" cy="8460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4E9991F5-48E6-475A-A485-A7191A15F766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7137994" y="1758123"/>
                  <a:ext cx="9648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239F6CC4-415A-4096-87B8-F12A7A831B09}"/>
                    </a:ext>
                  </a:extLst>
                </p14:cNvPr>
                <p14:cNvContentPartPr/>
                <p14:nvPr/>
              </p14:nvContentPartPr>
              <p14:xfrm>
                <a:off x="7500514" y="1345923"/>
                <a:ext cx="146160" cy="23616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239F6CC4-415A-4096-87B8-F12A7A831B09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7491514" y="1337283"/>
                  <a:ext cx="16380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B9957844-9DE9-4706-A25B-7729C8FD532B}"/>
                    </a:ext>
                  </a:extLst>
                </p14:cNvPr>
                <p14:cNvContentPartPr/>
                <p14:nvPr/>
              </p14:nvContentPartPr>
              <p14:xfrm>
                <a:off x="7640554" y="1553643"/>
                <a:ext cx="112680" cy="6768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B9957844-9DE9-4706-A25B-7729C8FD532B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7631554" y="1544643"/>
                  <a:ext cx="13032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287F3699-DAC8-45A7-8BEF-B721EE103FAE}"/>
                    </a:ext>
                  </a:extLst>
                </p14:cNvPr>
                <p14:cNvContentPartPr/>
                <p14:nvPr/>
              </p14:nvContentPartPr>
              <p14:xfrm>
                <a:off x="7775194" y="1537083"/>
                <a:ext cx="45360" cy="11808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287F3699-DAC8-45A7-8BEF-B721EE103FAE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7766194" y="1528083"/>
                  <a:ext cx="6300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99D3B1A4-5151-4E4E-A00B-538CDB049A7D}"/>
                    </a:ext>
                  </a:extLst>
                </p14:cNvPr>
                <p14:cNvContentPartPr/>
                <p14:nvPr/>
              </p14:nvContentPartPr>
              <p14:xfrm>
                <a:off x="7253194" y="1429803"/>
                <a:ext cx="138600" cy="648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99D3B1A4-5151-4E4E-A00B-538CDB049A7D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7244554" y="1421163"/>
                  <a:ext cx="15624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6B598BF6-6A4B-47F5-AB17-A43CA65F582A}"/>
                    </a:ext>
                  </a:extLst>
                </p14:cNvPr>
                <p14:cNvContentPartPr/>
                <p14:nvPr/>
              </p14:nvContentPartPr>
              <p14:xfrm>
                <a:off x="7298194" y="1362843"/>
                <a:ext cx="28440" cy="6804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6B598BF6-6A4B-47F5-AB17-A43CA65F582A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7289194" y="1353843"/>
                  <a:ext cx="4608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0BE13738-FBA4-4F23-9109-484BA2F849A9}"/>
                    </a:ext>
                  </a:extLst>
                </p14:cNvPr>
                <p14:cNvContentPartPr/>
                <p14:nvPr/>
              </p14:nvContentPartPr>
              <p14:xfrm>
                <a:off x="6445354" y="2312883"/>
                <a:ext cx="1008360" cy="18936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0BE13738-FBA4-4F23-9109-484BA2F849A9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6436714" y="2304243"/>
                  <a:ext cx="102600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A5EED64D-672C-4D36-824F-50C7D0B93FD2}"/>
                    </a:ext>
                  </a:extLst>
                </p14:cNvPr>
                <p14:cNvContentPartPr/>
                <p14:nvPr/>
              </p14:nvContentPartPr>
              <p14:xfrm>
                <a:off x="7118554" y="2558043"/>
                <a:ext cx="219240" cy="1728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A5EED64D-672C-4D36-824F-50C7D0B93FD2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7109914" y="2549043"/>
                  <a:ext cx="23688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0CAE8609-5F9F-4AF3-A2EB-43A4A346FE54}"/>
                    </a:ext>
                  </a:extLst>
                </p14:cNvPr>
                <p14:cNvContentPartPr/>
                <p14:nvPr/>
              </p14:nvContentPartPr>
              <p14:xfrm>
                <a:off x="7202794" y="2569203"/>
                <a:ext cx="28440" cy="19116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0CAE8609-5F9F-4AF3-A2EB-43A4A346FE54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7194154" y="2560203"/>
                  <a:ext cx="4608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91DDE626-01D7-455C-B5E3-9879E8EC6854}"/>
                    </a:ext>
                  </a:extLst>
                </p14:cNvPr>
                <p14:cNvContentPartPr/>
                <p14:nvPr/>
              </p14:nvContentPartPr>
              <p14:xfrm>
                <a:off x="7348594" y="2709243"/>
                <a:ext cx="56520" cy="7344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91DDE626-01D7-455C-B5E3-9879E8EC6854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7339954" y="2700603"/>
                  <a:ext cx="7416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7CF8669E-231E-4351-BF93-65BE198CD436}"/>
                    </a:ext>
                  </a:extLst>
                </p14:cNvPr>
                <p14:cNvContentPartPr/>
                <p14:nvPr/>
              </p14:nvContentPartPr>
              <p14:xfrm>
                <a:off x="7567474" y="2692683"/>
                <a:ext cx="28440" cy="7884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7CF8669E-231E-4351-BF93-65BE198CD436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7558474" y="2683683"/>
                  <a:ext cx="4608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89174BFE-12C2-4959-A847-3102A87EB2AD}"/>
                    </a:ext>
                  </a:extLst>
                </p14:cNvPr>
                <p14:cNvContentPartPr/>
                <p14:nvPr/>
              </p14:nvContentPartPr>
              <p14:xfrm>
                <a:off x="5435194" y="1643283"/>
                <a:ext cx="786240" cy="15768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89174BFE-12C2-4959-A847-3102A87EB2AD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5426554" y="1634283"/>
                  <a:ext cx="80388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D139D8AA-56C2-4633-A081-7EBFF41104E5}"/>
                    </a:ext>
                  </a:extLst>
                </p14:cNvPr>
                <p14:cNvContentPartPr/>
                <p14:nvPr/>
              </p14:nvContentPartPr>
              <p14:xfrm>
                <a:off x="5789074" y="1233963"/>
                <a:ext cx="208080" cy="2268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D139D8AA-56C2-4633-A081-7EBFF41104E5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5780434" y="1225323"/>
                  <a:ext cx="22572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F0B76777-34E3-4B0E-96E5-278AE3FFAA1E}"/>
                    </a:ext>
                  </a:extLst>
                </p14:cNvPr>
                <p14:cNvContentPartPr/>
                <p14:nvPr/>
              </p14:nvContentPartPr>
              <p14:xfrm>
                <a:off x="5856394" y="1335123"/>
                <a:ext cx="123840" cy="21348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F0B76777-34E3-4B0E-96E5-278AE3FFAA1E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5847754" y="1326123"/>
                  <a:ext cx="14148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036A1784-A399-400A-B083-779759FE9A6A}"/>
                    </a:ext>
                  </a:extLst>
                </p14:cNvPr>
                <p14:cNvContentPartPr/>
                <p14:nvPr/>
              </p14:nvContentPartPr>
              <p14:xfrm>
                <a:off x="6013714" y="1464003"/>
                <a:ext cx="56520" cy="7884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036A1784-A399-400A-B083-779759FE9A6A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6004714" y="1455003"/>
                  <a:ext cx="74160" cy="96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5">
            <p14:nvContentPartPr>
              <p14:cNvPr id="177" name="Ink 176">
                <a:extLst>
                  <a:ext uri="{FF2B5EF4-FFF2-40B4-BE49-F238E27FC236}">
                    <a16:creationId xmlns:a16="http://schemas.microsoft.com/office/drawing/2014/main" id="{EDAF4B92-89CE-4FEA-96C3-6922A389DE28}"/>
                  </a:ext>
                </a:extLst>
              </p14:cNvPr>
              <p14:cNvContentPartPr/>
              <p14:nvPr/>
            </p14:nvContentPartPr>
            <p14:xfrm>
              <a:off x="426154" y="3990123"/>
              <a:ext cx="151920" cy="66600"/>
            </p14:xfrm>
          </p:contentPart>
        </mc:Choice>
        <mc:Fallback xmlns="">
          <p:pic>
            <p:nvPicPr>
              <p:cNvPr id="177" name="Ink 176">
                <a:extLst>
                  <a:ext uri="{FF2B5EF4-FFF2-40B4-BE49-F238E27FC236}">
                    <a16:creationId xmlns:a16="http://schemas.microsoft.com/office/drawing/2014/main" id="{EDAF4B92-89CE-4FEA-96C3-6922A389DE28}"/>
                  </a:ext>
                </a:extLst>
              </p:cNvPr>
              <p:cNvPicPr/>
              <p:nvPr/>
            </p:nvPicPr>
            <p:blipFill>
              <a:blip r:embed="rId266"/>
              <a:stretch>
                <a:fillRect/>
              </a:stretch>
            </p:blipFill>
            <p:spPr>
              <a:xfrm>
                <a:off x="417514" y="3981483"/>
                <a:ext cx="169560" cy="84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83" name="Group 182">
            <a:extLst>
              <a:ext uri="{FF2B5EF4-FFF2-40B4-BE49-F238E27FC236}">
                <a16:creationId xmlns:a16="http://schemas.microsoft.com/office/drawing/2014/main" id="{937876D1-C8C1-4F7E-9BC7-81317989631E}"/>
              </a:ext>
            </a:extLst>
          </p:cNvPr>
          <p:cNvGrpSpPr/>
          <p:nvPr/>
        </p:nvGrpSpPr>
        <p:grpSpPr>
          <a:xfrm>
            <a:off x="330754" y="4139523"/>
            <a:ext cx="600480" cy="421560"/>
            <a:chOff x="330754" y="4139523"/>
            <a:chExt cx="600480" cy="421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8C905BDC-25B1-4C9C-960C-3066EE86926E}"/>
                    </a:ext>
                  </a:extLst>
                </p14:cNvPr>
                <p14:cNvContentPartPr/>
                <p14:nvPr/>
              </p14:nvContentPartPr>
              <p14:xfrm>
                <a:off x="330754" y="4156083"/>
                <a:ext cx="50760" cy="34308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8C905BDC-25B1-4C9C-960C-3066EE86926E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322114" y="4147443"/>
                  <a:ext cx="68400" cy="36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CA545EB0-98BE-44F1-B393-A8A66B22D38B}"/>
                    </a:ext>
                  </a:extLst>
                </p14:cNvPr>
                <p14:cNvContentPartPr/>
                <p14:nvPr/>
              </p14:nvContentPartPr>
              <p14:xfrm>
                <a:off x="389434" y="4139523"/>
                <a:ext cx="177480" cy="30924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CA545EB0-98BE-44F1-B393-A8A66B22D38B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380434" y="4130523"/>
                  <a:ext cx="195120" cy="32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13B51130-7E68-4884-9F32-03CC1506A051}"/>
                    </a:ext>
                  </a:extLst>
                </p14:cNvPr>
                <p14:cNvContentPartPr/>
                <p14:nvPr/>
              </p14:nvContentPartPr>
              <p14:xfrm>
                <a:off x="549634" y="4392243"/>
                <a:ext cx="17280" cy="14616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13B51130-7E68-4884-9F32-03CC1506A051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540634" y="4383603"/>
                  <a:ext cx="3492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F69AE560-DACD-4424-BD6C-6780F06D8DD3}"/>
                    </a:ext>
                  </a:extLst>
                </p14:cNvPr>
                <p14:cNvContentPartPr/>
                <p14:nvPr/>
              </p14:nvContentPartPr>
              <p14:xfrm>
                <a:off x="605794" y="4465323"/>
                <a:ext cx="90000" cy="9576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F69AE560-DACD-4424-BD6C-6780F06D8DD3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596794" y="4456323"/>
                  <a:ext cx="10764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21F504FD-00AA-49BA-AB39-2068581B03A5}"/>
                    </a:ext>
                  </a:extLst>
                </p14:cNvPr>
                <p14:cNvContentPartPr/>
                <p14:nvPr/>
              </p14:nvContentPartPr>
              <p14:xfrm>
                <a:off x="841234" y="4196043"/>
                <a:ext cx="90000" cy="12924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21F504FD-00AA-49BA-AB39-2068581B03A5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832594" y="4187043"/>
                  <a:ext cx="107640" cy="146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11B08492-5E1B-4770-B09E-007B91F686A0}"/>
              </a:ext>
            </a:extLst>
          </p:cNvPr>
          <p:cNvGrpSpPr/>
          <p:nvPr/>
        </p:nvGrpSpPr>
        <p:grpSpPr>
          <a:xfrm>
            <a:off x="1149754" y="4151043"/>
            <a:ext cx="376200" cy="427680"/>
            <a:chOff x="1149754" y="4151043"/>
            <a:chExt cx="376200" cy="427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D76B04D8-8A44-49F8-A6EA-B4FF70198003}"/>
                    </a:ext>
                  </a:extLst>
                </p14:cNvPr>
                <p14:cNvContentPartPr/>
                <p14:nvPr/>
              </p14:nvContentPartPr>
              <p14:xfrm>
                <a:off x="1149754" y="4151043"/>
                <a:ext cx="202320" cy="31968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D76B04D8-8A44-49F8-A6EA-B4FF70198003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1140754" y="4142403"/>
                  <a:ext cx="219960" cy="33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4AAD354B-82EA-4116-BB50-F137312F2BA1}"/>
                    </a:ext>
                  </a:extLst>
                </p14:cNvPr>
                <p14:cNvContentPartPr/>
                <p14:nvPr/>
              </p14:nvContentPartPr>
              <p14:xfrm>
                <a:off x="1402114" y="4375323"/>
                <a:ext cx="11520" cy="19080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4AAD354B-82EA-4116-BB50-F137312F2BA1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1393474" y="4366683"/>
                  <a:ext cx="2916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1228CC82-0165-4CA9-BF24-D4CDF934813B}"/>
                    </a:ext>
                  </a:extLst>
                </p14:cNvPr>
                <p14:cNvContentPartPr/>
                <p14:nvPr/>
              </p14:nvContentPartPr>
              <p14:xfrm>
                <a:off x="1430194" y="4453803"/>
                <a:ext cx="95760" cy="12492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1228CC82-0165-4CA9-BF24-D4CDF934813B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1421554" y="4444803"/>
                  <a:ext cx="113400" cy="142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3">
            <p14:nvContentPartPr>
              <p14:cNvPr id="235" name="Ink 234">
                <a:extLst>
                  <a:ext uri="{FF2B5EF4-FFF2-40B4-BE49-F238E27FC236}">
                    <a16:creationId xmlns:a16="http://schemas.microsoft.com/office/drawing/2014/main" id="{E498530A-543D-49B7-B2E6-A4743939DE70}"/>
                  </a:ext>
                </a:extLst>
              </p14:cNvPr>
              <p14:cNvContentPartPr/>
              <p14:nvPr/>
            </p14:nvContentPartPr>
            <p14:xfrm>
              <a:off x="4319554" y="4105952"/>
              <a:ext cx="107640" cy="158040"/>
            </p14:xfrm>
          </p:contentPart>
        </mc:Choice>
        <mc:Fallback xmlns="">
          <p:pic>
            <p:nvPicPr>
              <p:cNvPr id="235" name="Ink 234">
                <a:extLst>
                  <a:ext uri="{FF2B5EF4-FFF2-40B4-BE49-F238E27FC236}">
                    <a16:creationId xmlns:a16="http://schemas.microsoft.com/office/drawing/2014/main" id="{E498530A-543D-49B7-B2E6-A4743939DE70}"/>
                  </a:ext>
                </a:extLst>
              </p:cNvPr>
              <p:cNvPicPr/>
              <p:nvPr/>
            </p:nvPicPr>
            <p:blipFill>
              <a:blip r:embed="rId284"/>
              <a:stretch>
                <a:fillRect/>
              </a:stretch>
            </p:blipFill>
            <p:spPr>
              <a:xfrm>
                <a:off x="4310554" y="4097312"/>
                <a:ext cx="125280" cy="175680"/>
              </a:xfrm>
              <a:prstGeom prst="rect">
                <a:avLst/>
              </a:prstGeom>
            </p:spPr>
          </p:pic>
        </mc:Fallback>
      </mc:AlternateContent>
      <p:grpSp>
        <p:nvGrpSpPr>
          <p:cNvPr id="245" name="Group 244">
            <a:extLst>
              <a:ext uri="{FF2B5EF4-FFF2-40B4-BE49-F238E27FC236}">
                <a16:creationId xmlns:a16="http://schemas.microsoft.com/office/drawing/2014/main" id="{B7C4EAEC-61A5-44C3-A72B-EE6DCBC70609}"/>
              </a:ext>
            </a:extLst>
          </p:cNvPr>
          <p:cNvGrpSpPr/>
          <p:nvPr/>
        </p:nvGrpSpPr>
        <p:grpSpPr>
          <a:xfrm>
            <a:off x="936994" y="5093432"/>
            <a:ext cx="847080" cy="477360"/>
            <a:chOff x="936994" y="5093432"/>
            <a:chExt cx="847080" cy="477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6E6D2325-066A-4661-B2BC-6B4416D0F7A5}"/>
                    </a:ext>
                  </a:extLst>
                </p14:cNvPr>
                <p14:cNvContentPartPr/>
                <p14:nvPr/>
              </p14:nvContentPartPr>
              <p14:xfrm>
                <a:off x="1233994" y="5093432"/>
                <a:ext cx="6120" cy="15732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6E6D2325-066A-4661-B2BC-6B4416D0F7A5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1224994" y="5084792"/>
                  <a:ext cx="2376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DB8FEE80-69D6-4FA6-9F3F-368C3D501191}"/>
                    </a:ext>
                  </a:extLst>
                </p14:cNvPr>
                <p14:cNvContentPartPr/>
                <p14:nvPr/>
              </p14:nvContentPartPr>
              <p14:xfrm>
                <a:off x="936994" y="5278832"/>
                <a:ext cx="732960" cy="7344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DB8FEE80-69D6-4FA6-9F3F-368C3D501191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928354" y="5269832"/>
                  <a:ext cx="75060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32E49234-6DF8-432A-92AC-203A1F1942AE}"/>
                    </a:ext>
                  </a:extLst>
                </p14:cNvPr>
                <p14:cNvContentPartPr/>
                <p14:nvPr/>
              </p14:nvContentPartPr>
              <p14:xfrm>
                <a:off x="1009714" y="5424632"/>
                <a:ext cx="45360" cy="14616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32E49234-6DF8-432A-92AC-203A1F1942AE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1000714" y="5415632"/>
                  <a:ext cx="6300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966500F2-77E9-4160-9A45-3C4E2A6FD166}"/>
                    </a:ext>
                  </a:extLst>
                </p14:cNvPr>
                <p14:cNvContentPartPr/>
                <p14:nvPr/>
              </p14:nvContentPartPr>
              <p14:xfrm>
                <a:off x="1149754" y="5491952"/>
                <a:ext cx="123840" cy="1152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966500F2-77E9-4160-9A45-3C4E2A6FD166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1141114" y="5482952"/>
                  <a:ext cx="14148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4A24965E-6565-46FE-81B1-0E9D01BA0649}"/>
                    </a:ext>
                  </a:extLst>
                </p14:cNvPr>
                <p14:cNvContentPartPr/>
                <p14:nvPr/>
              </p14:nvContentPartPr>
              <p14:xfrm>
                <a:off x="1323634" y="5458112"/>
                <a:ext cx="101160" cy="9576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4A24965E-6565-46FE-81B1-0E9D01BA0649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1314994" y="5449472"/>
                  <a:ext cx="11880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10C789BB-19CC-4819-A4AF-84BD08D32390}"/>
                    </a:ext>
                  </a:extLst>
                </p14:cNvPr>
                <p14:cNvContentPartPr/>
                <p14:nvPr/>
              </p14:nvContentPartPr>
              <p14:xfrm>
                <a:off x="1688314" y="5329232"/>
                <a:ext cx="95760" cy="11268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10C789BB-19CC-4819-A4AF-84BD08D32390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1679674" y="5320232"/>
                  <a:ext cx="113400" cy="130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97">
            <p14:nvContentPartPr>
              <p14:cNvPr id="243" name="Ink 242">
                <a:extLst>
                  <a:ext uri="{FF2B5EF4-FFF2-40B4-BE49-F238E27FC236}">
                    <a16:creationId xmlns:a16="http://schemas.microsoft.com/office/drawing/2014/main" id="{BE211BE8-0715-4B57-9693-FBE6AA0CAC02}"/>
                  </a:ext>
                </a:extLst>
              </p14:cNvPr>
              <p14:cNvContentPartPr/>
              <p14:nvPr/>
            </p14:nvContentPartPr>
            <p14:xfrm>
              <a:off x="2064154" y="5267312"/>
              <a:ext cx="17280" cy="180000"/>
            </p14:xfrm>
          </p:contentPart>
        </mc:Choice>
        <mc:Fallback xmlns="">
          <p:pic>
            <p:nvPicPr>
              <p:cNvPr id="243" name="Ink 242">
                <a:extLst>
                  <a:ext uri="{FF2B5EF4-FFF2-40B4-BE49-F238E27FC236}">
                    <a16:creationId xmlns:a16="http://schemas.microsoft.com/office/drawing/2014/main" id="{BE211BE8-0715-4B57-9693-FBE6AA0CAC02}"/>
                  </a:ext>
                </a:extLst>
              </p:cNvPr>
              <p:cNvPicPr/>
              <p:nvPr/>
            </p:nvPicPr>
            <p:blipFill>
              <a:blip r:embed="rId298"/>
              <a:stretch>
                <a:fillRect/>
              </a:stretch>
            </p:blipFill>
            <p:spPr>
              <a:xfrm>
                <a:off x="2055514" y="5258672"/>
                <a:ext cx="3492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9">
            <p14:nvContentPartPr>
              <p14:cNvPr id="244" name="Ink 243">
                <a:extLst>
                  <a:ext uri="{FF2B5EF4-FFF2-40B4-BE49-F238E27FC236}">
                    <a16:creationId xmlns:a16="http://schemas.microsoft.com/office/drawing/2014/main" id="{A708C3ED-83F6-4641-9632-8D39F645FF21}"/>
                  </a:ext>
                </a:extLst>
              </p14:cNvPr>
              <p14:cNvContentPartPr/>
              <p14:nvPr/>
            </p14:nvContentPartPr>
            <p14:xfrm>
              <a:off x="2283034" y="5306552"/>
              <a:ext cx="118080" cy="106920"/>
            </p14:xfrm>
          </p:contentPart>
        </mc:Choice>
        <mc:Fallback xmlns="">
          <p:pic>
            <p:nvPicPr>
              <p:cNvPr id="244" name="Ink 243">
                <a:extLst>
                  <a:ext uri="{FF2B5EF4-FFF2-40B4-BE49-F238E27FC236}">
                    <a16:creationId xmlns:a16="http://schemas.microsoft.com/office/drawing/2014/main" id="{A708C3ED-83F6-4641-9632-8D39F645FF21}"/>
                  </a:ext>
                </a:extLst>
              </p:cNvPr>
              <p:cNvPicPr/>
              <p:nvPr/>
            </p:nvPicPr>
            <p:blipFill>
              <a:blip r:embed="rId300"/>
              <a:stretch>
                <a:fillRect/>
              </a:stretch>
            </p:blipFill>
            <p:spPr>
              <a:xfrm>
                <a:off x="2274034" y="5297912"/>
                <a:ext cx="135720" cy="124560"/>
              </a:xfrm>
              <a:prstGeom prst="rect">
                <a:avLst/>
              </a:prstGeom>
            </p:spPr>
          </p:pic>
        </mc:Fallback>
      </mc:AlternateContent>
      <p:grpSp>
        <p:nvGrpSpPr>
          <p:cNvPr id="267" name="Group 266">
            <a:extLst>
              <a:ext uri="{FF2B5EF4-FFF2-40B4-BE49-F238E27FC236}">
                <a16:creationId xmlns:a16="http://schemas.microsoft.com/office/drawing/2014/main" id="{282A01AE-5D89-4CD6-9DA7-39CDD3497D75}"/>
              </a:ext>
            </a:extLst>
          </p:cNvPr>
          <p:cNvGrpSpPr/>
          <p:nvPr/>
        </p:nvGrpSpPr>
        <p:grpSpPr>
          <a:xfrm>
            <a:off x="2563474" y="5289992"/>
            <a:ext cx="123480" cy="196560"/>
            <a:chOff x="2563474" y="5289992"/>
            <a:chExt cx="123480" cy="196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D03D7E38-3A26-433A-A5C7-42C64CF88213}"/>
                    </a:ext>
                  </a:extLst>
                </p14:cNvPr>
                <p14:cNvContentPartPr/>
                <p14:nvPr/>
              </p14:nvContentPartPr>
              <p14:xfrm>
                <a:off x="2585794" y="5289992"/>
                <a:ext cx="101160" cy="16308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D03D7E38-3A26-433A-A5C7-42C64CF88213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2577154" y="5280992"/>
                  <a:ext cx="11880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BCC7035B-26A1-4E73-BFA2-BF239F060915}"/>
                    </a:ext>
                  </a:extLst>
                </p14:cNvPr>
                <p14:cNvContentPartPr/>
                <p14:nvPr/>
              </p14:nvContentPartPr>
              <p14:xfrm>
                <a:off x="2563474" y="5323472"/>
                <a:ext cx="84600" cy="16308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BCC7035B-26A1-4E73-BFA2-BF239F060915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2554834" y="5314832"/>
                  <a:ext cx="102240" cy="180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6" name="Group 265">
            <a:extLst>
              <a:ext uri="{FF2B5EF4-FFF2-40B4-BE49-F238E27FC236}">
                <a16:creationId xmlns:a16="http://schemas.microsoft.com/office/drawing/2014/main" id="{360593B6-1561-4701-8473-845BF3BAB176}"/>
              </a:ext>
            </a:extLst>
          </p:cNvPr>
          <p:cNvGrpSpPr/>
          <p:nvPr/>
        </p:nvGrpSpPr>
        <p:grpSpPr>
          <a:xfrm>
            <a:off x="2973154" y="5273072"/>
            <a:ext cx="684720" cy="218880"/>
            <a:chOff x="2973154" y="5273072"/>
            <a:chExt cx="684720" cy="218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F862D7F7-247E-4972-BFC5-627387C2C3F1}"/>
                    </a:ext>
                  </a:extLst>
                </p14:cNvPr>
                <p14:cNvContentPartPr/>
                <p14:nvPr/>
              </p14:nvContentPartPr>
              <p14:xfrm>
                <a:off x="2973154" y="5390792"/>
                <a:ext cx="112680" cy="2268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F862D7F7-247E-4972-BFC5-627387C2C3F1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2964154" y="5382152"/>
                  <a:ext cx="13032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D25FE706-27CA-4F4B-9CA9-C17D52D8DC84}"/>
                    </a:ext>
                  </a:extLst>
                </p14:cNvPr>
                <p14:cNvContentPartPr/>
                <p14:nvPr/>
              </p14:nvContentPartPr>
              <p14:xfrm>
                <a:off x="3028954" y="5306552"/>
                <a:ext cx="297720" cy="18540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D25FE706-27CA-4F4B-9CA9-C17D52D8DC84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3020314" y="5297912"/>
                  <a:ext cx="31536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C16EF377-3902-4221-BDF5-0BB4F676F22B}"/>
                    </a:ext>
                  </a:extLst>
                </p14:cNvPr>
                <p14:cNvContentPartPr/>
                <p14:nvPr/>
              </p14:nvContentPartPr>
              <p14:xfrm>
                <a:off x="3275914" y="5273072"/>
                <a:ext cx="202320" cy="19656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C16EF377-3902-4221-BDF5-0BB4F676F22B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3267274" y="5264072"/>
                  <a:ext cx="21996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B93C4E57-3F77-4580-B17D-4D45CD134EA7}"/>
                    </a:ext>
                  </a:extLst>
                </p14:cNvPr>
                <p14:cNvContentPartPr/>
                <p14:nvPr/>
              </p14:nvContentPartPr>
              <p14:xfrm>
                <a:off x="3584434" y="5368472"/>
                <a:ext cx="73440" cy="11268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B93C4E57-3F77-4580-B17D-4D45CD134EA7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3575794" y="5359472"/>
                  <a:ext cx="91080" cy="13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5" name="Group 264">
            <a:extLst>
              <a:ext uri="{FF2B5EF4-FFF2-40B4-BE49-F238E27FC236}">
                <a16:creationId xmlns:a16="http://schemas.microsoft.com/office/drawing/2014/main" id="{6096B4A7-ACC1-4639-B560-E278CA93CFA9}"/>
              </a:ext>
            </a:extLst>
          </p:cNvPr>
          <p:cNvGrpSpPr/>
          <p:nvPr/>
        </p:nvGrpSpPr>
        <p:grpSpPr>
          <a:xfrm>
            <a:off x="3937954" y="5250752"/>
            <a:ext cx="230760" cy="275040"/>
            <a:chOff x="3937954" y="5250752"/>
            <a:chExt cx="230760" cy="275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5BD06E7F-B712-40FA-A26B-81C93C93253F}"/>
                    </a:ext>
                  </a:extLst>
                </p14:cNvPr>
                <p14:cNvContentPartPr/>
                <p14:nvPr/>
              </p14:nvContentPartPr>
              <p14:xfrm>
                <a:off x="3937954" y="5407712"/>
                <a:ext cx="191160" cy="11808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5BD06E7F-B712-40FA-A26B-81C93C93253F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3928954" y="5398712"/>
                  <a:ext cx="20880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B3C3FDA1-762B-4142-826B-51392E66E888}"/>
                    </a:ext>
                  </a:extLst>
                </p14:cNvPr>
                <p14:cNvContentPartPr/>
                <p14:nvPr/>
              </p14:nvContentPartPr>
              <p14:xfrm>
                <a:off x="3982954" y="5373872"/>
                <a:ext cx="56520" cy="10692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B3C3FDA1-762B-4142-826B-51392E66E888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3973954" y="5365232"/>
                  <a:ext cx="7416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F4A22B64-4DE9-4757-908E-A77C0D98CAE0}"/>
                    </a:ext>
                  </a:extLst>
                </p14:cNvPr>
                <p14:cNvContentPartPr/>
                <p14:nvPr/>
              </p14:nvContentPartPr>
              <p14:xfrm>
                <a:off x="4106074" y="5250752"/>
                <a:ext cx="62640" cy="13500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F4A22B64-4DE9-4757-908E-A77C0D98CAE0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4097434" y="5241752"/>
                  <a:ext cx="80280" cy="152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4" name="Group 263">
            <a:extLst>
              <a:ext uri="{FF2B5EF4-FFF2-40B4-BE49-F238E27FC236}">
                <a16:creationId xmlns:a16="http://schemas.microsoft.com/office/drawing/2014/main" id="{555BB241-B36B-4CDE-B7F8-202EC71D8192}"/>
              </a:ext>
            </a:extLst>
          </p:cNvPr>
          <p:cNvGrpSpPr/>
          <p:nvPr/>
        </p:nvGrpSpPr>
        <p:grpSpPr>
          <a:xfrm>
            <a:off x="4381114" y="5357312"/>
            <a:ext cx="84600" cy="213480"/>
            <a:chOff x="4381114" y="5357312"/>
            <a:chExt cx="84600" cy="213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3BBD1D7E-E23E-4E49-B1D9-4E4C70BADFA1}"/>
                    </a:ext>
                  </a:extLst>
                </p14:cNvPr>
                <p14:cNvContentPartPr/>
                <p14:nvPr/>
              </p14:nvContentPartPr>
              <p14:xfrm>
                <a:off x="4381114" y="5452712"/>
                <a:ext cx="84600" cy="2844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3BBD1D7E-E23E-4E49-B1D9-4E4C70BADFA1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4372114" y="5443712"/>
                  <a:ext cx="10224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7CC8C537-9C8E-47DA-89B9-75EAC7B73135}"/>
                    </a:ext>
                  </a:extLst>
                </p14:cNvPr>
                <p14:cNvContentPartPr/>
                <p14:nvPr/>
              </p14:nvContentPartPr>
              <p14:xfrm>
                <a:off x="4409194" y="5357312"/>
                <a:ext cx="22680" cy="21348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7CC8C537-9C8E-47DA-89B9-75EAC7B73135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4400194" y="5348312"/>
                  <a:ext cx="40320" cy="231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3" name="Group 262">
            <a:extLst>
              <a:ext uri="{FF2B5EF4-FFF2-40B4-BE49-F238E27FC236}">
                <a16:creationId xmlns:a16="http://schemas.microsoft.com/office/drawing/2014/main" id="{03441BF5-F918-4397-87A6-4EB3DB8994F4}"/>
              </a:ext>
            </a:extLst>
          </p:cNvPr>
          <p:cNvGrpSpPr/>
          <p:nvPr/>
        </p:nvGrpSpPr>
        <p:grpSpPr>
          <a:xfrm>
            <a:off x="4734634" y="5244992"/>
            <a:ext cx="325440" cy="269640"/>
            <a:chOff x="4734634" y="5244992"/>
            <a:chExt cx="325440" cy="269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E65DFDBE-0BFA-4BA4-A0FA-D3D355BC0205}"/>
                    </a:ext>
                  </a:extLst>
                </p14:cNvPr>
                <p14:cNvContentPartPr/>
                <p14:nvPr/>
              </p14:nvContentPartPr>
              <p14:xfrm>
                <a:off x="4734634" y="5351552"/>
                <a:ext cx="129240" cy="16308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E65DFDBE-0BFA-4BA4-A0FA-D3D355BC0205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4725634" y="5342912"/>
                  <a:ext cx="14688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1993D326-BDF5-410A-9623-B44117B8026A}"/>
                    </a:ext>
                  </a:extLst>
                </p14:cNvPr>
                <p14:cNvContentPartPr/>
                <p14:nvPr/>
              </p14:nvContentPartPr>
              <p14:xfrm>
                <a:off x="4913914" y="5250752"/>
                <a:ext cx="146160" cy="6192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1993D326-BDF5-410A-9623-B44117B8026A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4905274" y="5241752"/>
                  <a:ext cx="16380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AF5236B2-DB6C-4C04-BF9D-25A078C518E6}"/>
                    </a:ext>
                  </a:extLst>
                </p14:cNvPr>
                <p14:cNvContentPartPr/>
                <p14:nvPr/>
              </p14:nvContentPartPr>
              <p14:xfrm>
                <a:off x="5003914" y="5244992"/>
                <a:ext cx="33840" cy="10116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AF5236B2-DB6C-4C04-BF9D-25A078C518E6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4994914" y="5236352"/>
                  <a:ext cx="51480" cy="11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2" name="Group 261">
            <a:extLst>
              <a:ext uri="{FF2B5EF4-FFF2-40B4-BE49-F238E27FC236}">
                <a16:creationId xmlns:a16="http://schemas.microsoft.com/office/drawing/2014/main" id="{CD177971-0D3E-47C7-93F2-6F8254114F8C}"/>
              </a:ext>
            </a:extLst>
          </p:cNvPr>
          <p:cNvGrpSpPr/>
          <p:nvPr/>
        </p:nvGrpSpPr>
        <p:grpSpPr>
          <a:xfrm>
            <a:off x="1716394" y="3264723"/>
            <a:ext cx="4858560" cy="1879469"/>
            <a:chOff x="1716394" y="3264723"/>
            <a:chExt cx="4858560" cy="1879469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EC44FC27-DE72-457A-AF76-DDC26D2464E1}"/>
                    </a:ext>
                  </a:extLst>
                </p14:cNvPr>
                <p14:cNvContentPartPr/>
                <p14:nvPr/>
              </p14:nvContentPartPr>
              <p14:xfrm>
                <a:off x="1716394" y="3287043"/>
                <a:ext cx="387000" cy="8496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EC44FC27-DE72-457A-AF76-DDC26D2464E1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1707754" y="3278403"/>
                  <a:ext cx="40464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F1E872A8-68EF-4ADE-9C16-68B50A1E085D}"/>
                    </a:ext>
                  </a:extLst>
                </p14:cNvPr>
                <p14:cNvContentPartPr/>
                <p14:nvPr/>
              </p14:nvContentPartPr>
              <p14:xfrm>
                <a:off x="1890274" y="3332043"/>
                <a:ext cx="34200" cy="21744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F1E872A8-68EF-4ADE-9C16-68B50A1E085D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1881274" y="3323403"/>
                  <a:ext cx="5184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9EEB5F3D-977C-41F5-A570-9C5D1233B7A9}"/>
                    </a:ext>
                  </a:extLst>
                </p14:cNvPr>
                <p14:cNvContentPartPr/>
                <p14:nvPr/>
              </p14:nvContentPartPr>
              <p14:xfrm>
                <a:off x="2036074" y="3455523"/>
                <a:ext cx="28440" cy="15192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9EEB5F3D-977C-41F5-A570-9C5D1233B7A9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2027434" y="3446523"/>
                  <a:ext cx="4608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0C06F715-D6B9-4D7A-98AB-0D063DAA93C9}"/>
                    </a:ext>
                  </a:extLst>
                </p14:cNvPr>
                <p14:cNvContentPartPr/>
                <p14:nvPr/>
              </p14:nvContentPartPr>
              <p14:xfrm>
                <a:off x="2075314" y="3264723"/>
                <a:ext cx="538920" cy="36540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0C06F715-D6B9-4D7A-98AB-0D063DAA93C9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2066674" y="3256083"/>
                  <a:ext cx="556560" cy="38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54C31AF5-93FA-4363-8C85-AFCFE5A46489}"/>
                    </a:ext>
                  </a:extLst>
                </p14:cNvPr>
                <p14:cNvContentPartPr/>
                <p14:nvPr/>
              </p14:nvContentPartPr>
              <p14:xfrm>
                <a:off x="2541154" y="3270483"/>
                <a:ext cx="6120" cy="26964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54C31AF5-93FA-4363-8C85-AFCFE5A46489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2532154" y="3261483"/>
                  <a:ext cx="2376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5D9C7911-15A0-4731-8B60-42C8A983143D}"/>
                    </a:ext>
                  </a:extLst>
                </p14:cNvPr>
                <p14:cNvContentPartPr/>
                <p14:nvPr/>
              </p14:nvContentPartPr>
              <p14:xfrm>
                <a:off x="2608474" y="3466683"/>
                <a:ext cx="163080" cy="7920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5D9C7911-15A0-4731-8B60-42C8A983143D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2599474" y="3457683"/>
                  <a:ext cx="18072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A22D7FE2-D8F3-4003-AAB6-9660E74D5AD4}"/>
                    </a:ext>
                  </a:extLst>
                </p14:cNvPr>
                <p14:cNvContentPartPr/>
                <p14:nvPr/>
              </p14:nvContentPartPr>
              <p14:xfrm>
                <a:off x="2843914" y="3460923"/>
                <a:ext cx="33840" cy="13500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A22D7FE2-D8F3-4003-AAB6-9660E74D5AD4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2835274" y="3452283"/>
                  <a:ext cx="5148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7884440F-1B05-48A9-9318-667114341122}"/>
                    </a:ext>
                  </a:extLst>
                </p14:cNvPr>
                <p14:cNvContentPartPr/>
                <p14:nvPr/>
              </p14:nvContentPartPr>
              <p14:xfrm>
                <a:off x="1808194" y="4310163"/>
                <a:ext cx="290160" cy="1044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7884440F-1B05-48A9-9318-667114341122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1799194" y="4301163"/>
                  <a:ext cx="30780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8E9180FB-46A9-4FED-A8A1-410578FBD406}"/>
                    </a:ext>
                  </a:extLst>
                </p14:cNvPr>
                <p14:cNvContentPartPr/>
                <p14:nvPr/>
              </p14:nvContentPartPr>
              <p14:xfrm>
                <a:off x="1952194" y="4201443"/>
                <a:ext cx="73440" cy="21348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8E9180FB-46A9-4FED-A8A1-410578FBD406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1943194" y="4192803"/>
                  <a:ext cx="9108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B4F779D0-FBE8-4006-AC45-7E2B96588081}"/>
                    </a:ext>
                  </a:extLst>
                </p14:cNvPr>
                <p14:cNvContentPartPr/>
                <p14:nvPr/>
              </p14:nvContentPartPr>
              <p14:xfrm>
                <a:off x="2625394" y="3943323"/>
                <a:ext cx="327960" cy="1188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B4F779D0-FBE8-4006-AC45-7E2B96588081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2616394" y="3934683"/>
                  <a:ext cx="3456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1C17C3EF-1FCE-40DA-88ED-704967D316AE}"/>
                    </a:ext>
                  </a:extLst>
                </p14:cNvPr>
                <p14:cNvContentPartPr/>
                <p14:nvPr/>
              </p14:nvContentPartPr>
              <p14:xfrm>
                <a:off x="2776594" y="3926763"/>
                <a:ext cx="22680" cy="26388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1C17C3EF-1FCE-40DA-88ED-704967D316AE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2767954" y="3917763"/>
                  <a:ext cx="4032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05323379-0635-4AE4-98D3-47EE4449F934}"/>
                    </a:ext>
                  </a:extLst>
                </p14:cNvPr>
                <p14:cNvContentPartPr/>
                <p14:nvPr/>
              </p14:nvContentPartPr>
              <p14:xfrm>
                <a:off x="3017794" y="4111803"/>
                <a:ext cx="6120" cy="11808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05323379-0635-4AE4-98D3-47EE4449F934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3009154" y="4103163"/>
                  <a:ext cx="2376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86C2B340-35CF-49E0-BEFB-22E04F24B705}"/>
                    </a:ext>
                  </a:extLst>
                </p14:cNvPr>
                <p14:cNvContentPartPr/>
                <p14:nvPr/>
              </p14:nvContentPartPr>
              <p14:xfrm>
                <a:off x="3073954" y="4124763"/>
                <a:ext cx="84600" cy="11052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86C2B340-35CF-49E0-BEFB-22E04F24B705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3064954" y="4116123"/>
                  <a:ext cx="10224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F2C4BDA2-513D-4799-97D5-2E88FF476D34}"/>
                    </a:ext>
                  </a:extLst>
                </p14:cNvPr>
                <p14:cNvContentPartPr/>
                <p14:nvPr/>
              </p14:nvContentPartPr>
              <p14:xfrm>
                <a:off x="3343234" y="3904083"/>
                <a:ext cx="180000" cy="1152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F2C4BDA2-513D-4799-97D5-2E88FF476D34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3334594" y="3895443"/>
                  <a:ext cx="19764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B61A4D90-FE67-42FD-94CB-DFB4EFA15396}"/>
                    </a:ext>
                  </a:extLst>
                </p14:cNvPr>
                <p14:cNvContentPartPr/>
                <p14:nvPr/>
              </p14:nvContentPartPr>
              <p14:xfrm>
                <a:off x="3432874" y="3915603"/>
                <a:ext cx="6120" cy="28656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B61A4D90-FE67-42FD-94CB-DFB4EFA15396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3424234" y="3906603"/>
                  <a:ext cx="23760" cy="30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1ABE13EB-9FC5-46AF-A3C0-84E7CA9AF344}"/>
                    </a:ext>
                  </a:extLst>
                </p14:cNvPr>
                <p14:cNvContentPartPr/>
                <p14:nvPr/>
              </p14:nvContentPartPr>
              <p14:xfrm>
                <a:off x="3500194" y="4094883"/>
                <a:ext cx="123840" cy="8208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1ABE13EB-9FC5-46AF-A3C0-84E7CA9AF344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3491554" y="4086243"/>
                  <a:ext cx="14148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A238968D-2C26-42D3-B4D6-E69BD1A4C41D}"/>
                    </a:ext>
                  </a:extLst>
                </p14:cNvPr>
                <p14:cNvContentPartPr/>
                <p14:nvPr/>
              </p14:nvContentPartPr>
              <p14:xfrm>
                <a:off x="3704314" y="4106043"/>
                <a:ext cx="15480" cy="12384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A238968D-2C26-42D3-B4D6-E69BD1A4C41D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3695314" y="4097403"/>
                  <a:ext cx="3312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9156F711-4560-4D42-80B1-1ECFC4C719DD}"/>
                    </a:ext>
                  </a:extLst>
                </p14:cNvPr>
                <p14:cNvContentPartPr/>
                <p14:nvPr/>
              </p14:nvContentPartPr>
              <p14:xfrm>
                <a:off x="4870714" y="3662883"/>
                <a:ext cx="155880" cy="7920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9156F711-4560-4D42-80B1-1ECFC4C719DD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4861714" y="3653883"/>
                  <a:ext cx="17352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444EAC24-B2B3-43DA-ADF8-1B3E81A5B545}"/>
                    </a:ext>
                  </a:extLst>
                </p14:cNvPr>
                <p14:cNvContentPartPr/>
                <p14:nvPr/>
              </p14:nvContentPartPr>
              <p14:xfrm>
                <a:off x="4717714" y="3685563"/>
                <a:ext cx="33840" cy="36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444EAC24-B2B3-43DA-ADF8-1B3E81A5B545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708714" y="3676563"/>
                  <a:ext cx="514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1D881A4D-5275-4358-B2DB-0221F2F913FA}"/>
                    </a:ext>
                  </a:extLst>
                </p14:cNvPr>
                <p14:cNvContentPartPr/>
                <p14:nvPr/>
              </p14:nvContentPartPr>
              <p14:xfrm>
                <a:off x="5037394" y="3674043"/>
                <a:ext cx="95760" cy="19440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1D881A4D-5275-4358-B2DB-0221F2F913FA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5028754" y="3665403"/>
                  <a:ext cx="11340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47D0B9E9-E928-4957-91C4-8812F7213582}"/>
                    </a:ext>
                  </a:extLst>
                </p14:cNvPr>
                <p14:cNvContentPartPr/>
                <p14:nvPr/>
              </p14:nvContentPartPr>
              <p14:xfrm>
                <a:off x="5093554" y="3618243"/>
                <a:ext cx="6120" cy="612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47D0B9E9-E928-4957-91C4-8812F7213582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5084554" y="3609243"/>
                  <a:ext cx="237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B07EED5C-6FF8-4C4C-94A5-9CB08187FDDD}"/>
                    </a:ext>
                  </a:extLst>
                </p14:cNvPr>
                <p14:cNvContentPartPr/>
                <p14:nvPr/>
              </p14:nvContentPartPr>
              <p14:xfrm>
                <a:off x="5166634" y="3569643"/>
                <a:ext cx="213120" cy="38556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B07EED5C-6FF8-4C4C-94A5-9CB08187FDDD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5157634" y="3560643"/>
                  <a:ext cx="230760" cy="40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6C43E11C-76F0-4F84-AAFF-4FFA4C126BCF}"/>
                    </a:ext>
                  </a:extLst>
                </p14:cNvPr>
                <p14:cNvContentPartPr/>
                <p14:nvPr/>
              </p14:nvContentPartPr>
              <p14:xfrm>
                <a:off x="5379754" y="3726603"/>
                <a:ext cx="82800" cy="14220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6C43E11C-76F0-4F84-AAFF-4FFA4C126BCF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5370754" y="3717963"/>
                  <a:ext cx="10044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D368D216-1AF6-4F4E-BB83-53FE4F6A3D58}"/>
                    </a:ext>
                  </a:extLst>
                </p14:cNvPr>
                <p14:cNvContentPartPr/>
                <p14:nvPr/>
              </p14:nvContentPartPr>
              <p14:xfrm>
                <a:off x="5514394" y="3718683"/>
                <a:ext cx="40320" cy="14112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D368D216-1AF6-4F4E-BB83-53FE4F6A3D58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5505394" y="3709683"/>
                  <a:ext cx="5796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00360CE6-53ED-456A-83FC-122CA33DDA81}"/>
                    </a:ext>
                  </a:extLst>
                </p14:cNvPr>
                <p14:cNvContentPartPr/>
                <p14:nvPr/>
              </p14:nvContentPartPr>
              <p14:xfrm>
                <a:off x="5491714" y="3803283"/>
                <a:ext cx="73440" cy="1152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00360CE6-53ED-456A-83FC-122CA33DDA81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5483074" y="3794283"/>
                  <a:ext cx="9108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61FBEB61-7A6F-4EED-85E0-199A80650547}"/>
                    </a:ext>
                  </a:extLst>
                </p14:cNvPr>
                <p14:cNvContentPartPr/>
                <p14:nvPr/>
              </p14:nvContentPartPr>
              <p14:xfrm>
                <a:off x="5704834" y="3545523"/>
                <a:ext cx="196560" cy="28044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61FBEB61-7A6F-4EED-85E0-199A80650547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5696194" y="3536523"/>
                  <a:ext cx="21420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964DBD14-58F9-4A9E-B3C3-7B90D1345CAE}"/>
                    </a:ext>
                  </a:extLst>
                </p14:cNvPr>
                <p14:cNvContentPartPr/>
                <p14:nvPr/>
              </p14:nvContentPartPr>
              <p14:xfrm>
                <a:off x="2361514" y="4274523"/>
                <a:ext cx="4213440" cy="9000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964DBD14-58F9-4A9E-B3C3-7B90D1345CAE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2352874" y="4265523"/>
                  <a:ext cx="423108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0CCBEDCB-C251-4ED6-8EB9-382B4C89AAB6}"/>
                    </a:ext>
                  </a:extLst>
                </p14:cNvPr>
                <p14:cNvContentPartPr/>
                <p14:nvPr/>
              </p14:nvContentPartPr>
              <p14:xfrm>
                <a:off x="2439994" y="4583043"/>
                <a:ext cx="11520" cy="24732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0CCBEDCB-C251-4ED6-8EB9-382B4C89AAB6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2431354" y="4574043"/>
                  <a:ext cx="2916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D91A75A8-E09D-41A1-B98C-90BD6A328C7B}"/>
                    </a:ext>
                  </a:extLst>
                </p14:cNvPr>
                <p14:cNvContentPartPr/>
                <p14:nvPr/>
              </p14:nvContentPartPr>
              <p14:xfrm>
                <a:off x="2585794" y="4756923"/>
                <a:ext cx="291960" cy="1152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D91A75A8-E09D-41A1-B98C-90BD6A328C7B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2577154" y="4748283"/>
                  <a:ext cx="30960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BF354DDA-A681-4F5E-AD4F-85CD5CDCDFD6}"/>
                    </a:ext>
                  </a:extLst>
                </p14:cNvPr>
                <p14:cNvContentPartPr/>
                <p14:nvPr/>
              </p14:nvContentPartPr>
              <p14:xfrm>
                <a:off x="3225514" y="4588803"/>
                <a:ext cx="17280" cy="21924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BF354DDA-A681-4F5E-AD4F-85CD5CDCDFD6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3216514" y="4579803"/>
                  <a:ext cx="3492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90FEFFD2-A4BC-4577-BC61-AD28092FE10B}"/>
                    </a:ext>
                  </a:extLst>
                </p14:cNvPr>
                <p14:cNvContentPartPr/>
                <p14:nvPr/>
              </p14:nvContentPartPr>
              <p14:xfrm>
                <a:off x="3242434" y="4560003"/>
                <a:ext cx="224640" cy="25920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90FEFFD2-A4BC-4577-BC61-AD28092FE10B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3233434" y="4551003"/>
                  <a:ext cx="24228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1BDE9C69-F95B-4001-9DCE-09053B0B8CBF}"/>
                    </a:ext>
                  </a:extLst>
                </p14:cNvPr>
                <p14:cNvContentPartPr/>
                <p14:nvPr/>
              </p14:nvContentPartPr>
              <p14:xfrm>
                <a:off x="3528274" y="4812423"/>
                <a:ext cx="123840" cy="11952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1BDE9C69-F95B-4001-9DCE-09053B0B8CBF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3519634" y="4803783"/>
                  <a:ext cx="14148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438EF3E7-4F0C-4F0D-BF36-D6C585B474C0}"/>
                    </a:ext>
                  </a:extLst>
                </p14:cNvPr>
                <p14:cNvContentPartPr/>
                <p14:nvPr/>
              </p14:nvContentPartPr>
              <p14:xfrm>
                <a:off x="3702154" y="4829703"/>
                <a:ext cx="17640" cy="14076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438EF3E7-4F0C-4F0D-BF36-D6C585B474C0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3693514" y="4821063"/>
                  <a:ext cx="3528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CE4BCA73-F8D4-4782-B539-72190E0C7E13}"/>
                    </a:ext>
                  </a:extLst>
                </p14:cNvPr>
                <p14:cNvContentPartPr/>
                <p14:nvPr/>
              </p14:nvContentPartPr>
              <p14:xfrm>
                <a:off x="3839674" y="4635663"/>
                <a:ext cx="222120" cy="26748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CE4BCA73-F8D4-4782-B539-72190E0C7E13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3831034" y="4627023"/>
                  <a:ext cx="23976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8D78200F-246F-4AA5-9BAE-58A187AC466E}"/>
                    </a:ext>
                  </a:extLst>
                </p14:cNvPr>
                <p14:cNvContentPartPr/>
                <p14:nvPr/>
              </p14:nvContentPartPr>
              <p14:xfrm>
                <a:off x="4086274" y="4842663"/>
                <a:ext cx="127080" cy="12780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8D78200F-246F-4AA5-9BAE-58A187AC466E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4077274" y="4833663"/>
                  <a:ext cx="14472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B754348A-5D21-417F-A4EB-B6AC285C4CB5}"/>
                    </a:ext>
                  </a:extLst>
                </p14:cNvPr>
                <p14:cNvContentPartPr/>
                <p14:nvPr/>
              </p14:nvContentPartPr>
              <p14:xfrm>
                <a:off x="4224154" y="4824303"/>
                <a:ext cx="68400" cy="18000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B754348A-5D21-417F-A4EB-B6AC285C4CB5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4215154" y="4815303"/>
                  <a:ext cx="8604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339FFF69-118B-43A6-A4DD-CDD5BBA98B9E}"/>
                    </a:ext>
                  </a:extLst>
                </p14:cNvPr>
                <p14:cNvContentPartPr/>
                <p14:nvPr/>
              </p14:nvContentPartPr>
              <p14:xfrm>
                <a:off x="4422874" y="4773183"/>
                <a:ext cx="233280" cy="16308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339FFF69-118B-43A6-A4DD-CDD5BBA98B9E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4414234" y="4764543"/>
                  <a:ext cx="25092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319C90A2-54D5-4411-A643-737629A4CCEB}"/>
                    </a:ext>
                  </a:extLst>
                </p14:cNvPr>
                <p14:cNvContentPartPr/>
                <p14:nvPr/>
              </p14:nvContentPartPr>
              <p14:xfrm>
                <a:off x="4667314" y="4526943"/>
                <a:ext cx="118080" cy="1152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319C90A2-54D5-4411-A643-737629A4CCEB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4658314" y="4517943"/>
                  <a:ext cx="13572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F875F3F9-F55B-4AA0-B5BE-C01F5833C41A}"/>
                    </a:ext>
                  </a:extLst>
                </p14:cNvPr>
                <p14:cNvContentPartPr/>
                <p14:nvPr/>
              </p14:nvContentPartPr>
              <p14:xfrm>
                <a:off x="4841194" y="4504263"/>
                <a:ext cx="62280" cy="10152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F875F3F9-F55B-4AA0-B5BE-C01F5833C41A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4832194" y="4495623"/>
                  <a:ext cx="7992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0207FA58-F2AA-4D69-AD35-96456897FCA2}"/>
                    </a:ext>
                  </a:extLst>
                </p14:cNvPr>
                <p14:cNvContentPartPr/>
                <p14:nvPr/>
              </p14:nvContentPartPr>
              <p14:xfrm>
                <a:off x="4964674" y="4437303"/>
                <a:ext cx="107280" cy="21852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0207FA58-F2AA-4D69-AD35-96456897FCA2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4955674" y="4428303"/>
                  <a:ext cx="12492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FD070DAB-F111-4CEA-A121-98AF082EAF7B}"/>
                    </a:ext>
                  </a:extLst>
                </p14:cNvPr>
                <p14:cNvContentPartPr/>
                <p14:nvPr/>
              </p14:nvContentPartPr>
              <p14:xfrm>
                <a:off x="5126674" y="4391583"/>
                <a:ext cx="191520" cy="33192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FD070DAB-F111-4CEA-A121-98AF082EAF7B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5118034" y="4382943"/>
                  <a:ext cx="209160" cy="34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F2AD7F46-96C4-41D7-A59B-6CE885D3EB1B}"/>
                    </a:ext>
                  </a:extLst>
                </p14:cNvPr>
                <p14:cNvContentPartPr/>
                <p14:nvPr/>
              </p14:nvContentPartPr>
              <p14:xfrm>
                <a:off x="5356714" y="4554663"/>
                <a:ext cx="135360" cy="5472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F2AD7F46-96C4-41D7-A59B-6CE885D3EB1B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5348074" y="4546023"/>
                  <a:ext cx="15300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2F26A98E-6877-4A3C-AC70-05308F33538C}"/>
                    </a:ext>
                  </a:extLst>
                </p14:cNvPr>
                <p14:cNvContentPartPr/>
                <p14:nvPr/>
              </p14:nvContentPartPr>
              <p14:xfrm>
                <a:off x="5605114" y="4409583"/>
                <a:ext cx="201240" cy="18504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2F26A98E-6877-4A3C-AC70-05308F33538C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5596114" y="4400583"/>
                  <a:ext cx="21888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CF8B6CDD-8BE6-426D-A322-02B9A38F0AB2}"/>
                    </a:ext>
                  </a:extLst>
                </p14:cNvPr>
                <p14:cNvContentPartPr/>
                <p14:nvPr/>
              </p14:nvContentPartPr>
              <p14:xfrm>
                <a:off x="3960274" y="3899043"/>
                <a:ext cx="230400" cy="24120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CF8B6CDD-8BE6-426D-A322-02B9A38F0AB2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3951634" y="3890043"/>
                  <a:ext cx="24804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3619D81C-91D8-413D-A940-C40178B86FE0}"/>
                    </a:ext>
                  </a:extLst>
                </p14:cNvPr>
                <p14:cNvContentPartPr/>
                <p14:nvPr/>
              </p14:nvContentPartPr>
              <p14:xfrm>
                <a:off x="4207234" y="4111803"/>
                <a:ext cx="219240" cy="16884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3619D81C-91D8-413D-A940-C40178B86FE0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4198234" y="4103163"/>
                  <a:ext cx="23688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9D0A8CE2-A8BF-4A99-8812-6F6141C31F6C}"/>
                    </a:ext>
                  </a:extLst>
                </p14:cNvPr>
                <p14:cNvContentPartPr/>
                <p14:nvPr/>
              </p14:nvContentPartPr>
              <p14:xfrm>
                <a:off x="4596394" y="3948723"/>
                <a:ext cx="141480" cy="14652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9D0A8CE2-A8BF-4A99-8812-6F6141C31F6C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4587394" y="3939723"/>
                  <a:ext cx="15912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2C78F7E9-2518-4E45-AFD9-A8B6CA3F0DE7}"/>
                    </a:ext>
                  </a:extLst>
                </p14:cNvPr>
                <p14:cNvContentPartPr/>
                <p14:nvPr/>
              </p14:nvContentPartPr>
              <p14:xfrm>
                <a:off x="2428834" y="5036912"/>
                <a:ext cx="3893400" cy="10728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2C78F7E9-2518-4E45-AFD9-A8B6CA3F0DE7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2420194" y="5028272"/>
                  <a:ext cx="3911040" cy="124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22">
            <p14:nvContentPartPr>
              <p14:cNvPr id="261" name="Ink 260">
                <a:extLst>
                  <a:ext uri="{FF2B5EF4-FFF2-40B4-BE49-F238E27FC236}">
                    <a16:creationId xmlns:a16="http://schemas.microsoft.com/office/drawing/2014/main" id="{423EF97D-2C97-4D96-ACAF-42B605B3F840}"/>
                  </a:ext>
                </a:extLst>
              </p14:cNvPr>
              <p14:cNvContentPartPr/>
              <p14:nvPr/>
            </p14:nvContentPartPr>
            <p14:xfrm>
              <a:off x="6097594" y="5401952"/>
              <a:ext cx="465840" cy="202320"/>
            </p14:xfrm>
          </p:contentPart>
        </mc:Choice>
        <mc:Fallback xmlns="">
          <p:pic>
            <p:nvPicPr>
              <p:cNvPr id="261" name="Ink 260">
                <a:extLst>
                  <a:ext uri="{FF2B5EF4-FFF2-40B4-BE49-F238E27FC236}">
                    <a16:creationId xmlns:a16="http://schemas.microsoft.com/office/drawing/2014/main" id="{423EF97D-2C97-4D96-ACAF-42B605B3F840}"/>
                  </a:ext>
                </a:extLst>
              </p:cNvPr>
              <p:cNvPicPr/>
              <p:nvPr/>
            </p:nvPicPr>
            <p:blipFill>
              <a:blip r:embed="rId423"/>
              <a:stretch>
                <a:fillRect/>
              </a:stretch>
            </p:blipFill>
            <p:spPr>
              <a:xfrm>
                <a:off x="6088954" y="5393312"/>
                <a:ext cx="483480" cy="219960"/>
              </a:xfrm>
              <a:prstGeom prst="rect">
                <a:avLst/>
              </a:prstGeom>
            </p:spPr>
          </p:pic>
        </mc:Fallback>
      </mc:AlternateContent>
      <p:grpSp>
        <p:nvGrpSpPr>
          <p:cNvPr id="281" name="Group 280">
            <a:extLst>
              <a:ext uri="{FF2B5EF4-FFF2-40B4-BE49-F238E27FC236}">
                <a16:creationId xmlns:a16="http://schemas.microsoft.com/office/drawing/2014/main" id="{0D2BF4E9-FF36-422A-A63F-1D28068CE1AA}"/>
              </a:ext>
            </a:extLst>
          </p:cNvPr>
          <p:cNvGrpSpPr/>
          <p:nvPr/>
        </p:nvGrpSpPr>
        <p:grpSpPr>
          <a:xfrm>
            <a:off x="3280954" y="5766692"/>
            <a:ext cx="1533240" cy="275400"/>
            <a:chOff x="3280954" y="5766692"/>
            <a:chExt cx="1533240" cy="275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DD7FA973-E855-49F4-9FA4-BD858A42B859}"/>
                    </a:ext>
                  </a:extLst>
                </p14:cNvPr>
                <p14:cNvContentPartPr/>
                <p14:nvPr/>
              </p14:nvContentPartPr>
              <p14:xfrm>
                <a:off x="3280954" y="5766692"/>
                <a:ext cx="203760" cy="27540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DD7FA973-E855-49F4-9FA4-BD858A42B859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3272314" y="5757692"/>
                  <a:ext cx="22140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778A3325-9B06-4FDE-AB09-28FEB544F7C4}"/>
                    </a:ext>
                  </a:extLst>
                </p14:cNvPr>
                <p14:cNvContentPartPr/>
                <p14:nvPr/>
              </p14:nvContentPartPr>
              <p14:xfrm>
                <a:off x="3377074" y="5934452"/>
                <a:ext cx="93960" cy="10764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778A3325-9B06-4FDE-AB09-28FEB544F7C4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3368074" y="5925812"/>
                  <a:ext cx="11160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3BE02ED2-4A84-4313-81C8-09A7E66BBA90}"/>
                    </a:ext>
                  </a:extLst>
                </p14:cNvPr>
                <p14:cNvContentPartPr/>
                <p14:nvPr/>
              </p14:nvContentPartPr>
              <p14:xfrm>
                <a:off x="3595594" y="5917892"/>
                <a:ext cx="101520" cy="7956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3BE02ED2-4A84-4313-81C8-09A7E66BBA90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3586594" y="5908892"/>
                  <a:ext cx="11916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1EABF550-AE94-4600-82AC-7B99AD8A315B}"/>
                    </a:ext>
                  </a:extLst>
                </p14:cNvPr>
                <p14:cNvContentPartPr/>
                <p14:nvPr/>
              </p14:nvContentPartPr>
              <p14:xfrm>
                <a:off x="3769474" y="5929412"/>
                <a:ext cx="79560" cy="4572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1EABF550-AE94-4600-82AC-7B99AD8A315B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3760834" y="5920412"/>
                  <a:ext cx="9720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6ED4A13A-D2F1-43AA-93E8-0ED87DEECCC0}"/>
                    </a:ext>
                  </a:extLst>
                </p14:cNvPr>
                <p14:cNvContentPartPr/>
                <p14:nvPr/>
              </p14:nvContentPartPr>
              <p14:xfrm>
                <a:off x="3878554" y="5902412"/>
                <a:ext cx="278640" cy="7272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6ED4A13A-D2F1-43AA-93E8-0ED87DEECCC0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3869554" y="5893412"/>
                  <a:ext cx="29628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7BEC0D89-75BB-4295-8388-3071EFA28551}"/>
                    </a:ext>
                  </a:extLst>
                </p14:cNvPr>
                <p14:cNvContentPartPr/>
                <p14:nvPr/>
              </p14:nvContentPartPr>
              <p14:xfrm>
                <a:off x="4133794" y="5772452"/>
                <a:ext cx="680400" cy="21132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7BEC0D89-75BB-4295-8388-3071EFA28551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4124794" y="5763452"/>
                  <a:ext cx="698040" cy="228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0" name="Group 279">
            <a:extLst>
              <a:ext uri="{FF2B5EF4-FFF2-40B4-BE49-F238E27FC236}">
                <a16:creationId xmlns:a16="http://schemas.microsoft.com/office/drawing/2014/main" id="{AA4C8D78-B0F8-4B0F-9AAE-3A6ED034C166}"/>
              </a:ext>
            </a:extLst>
          </p:cNvPr>
          <p:cNvGrpSpPr/>
          <p:nvPr/>
        </p:nvGrpSpPr>
        <p:grpSpPr>
          <a:xfrm>
            <a:off x="5129194" y="5733212"/>
            <a:ext cx="876960" cy="374040"/>
            <a:chOff x="5129194" y="5733212"/>
            <a:chExt cx="876960" cy="374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70A5C9CE-9088-43F0-963E-3B269B300D29}"/>
                    </a:ext>
                  </a:extLst>
                </p14:cNvPr>
                <p14:cNvContentPartPr/>
                <p14:nvPr/>
              </p14:nvContentPartPr>
              <p14:xfrm>
                <a:off x="5129194" y="5744732"/>
                <a:ext cx="160560" cy="19728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70A5C9CE-9088-43F0-963E-3B269B300D29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5120194" y="5735732"/>
                  <a:ext cx="17820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E5B47D25-C6BE-4C9E-9A5E-96A574D63BF0}"/>
                    </a:ext>
                  </a:extLst>
                </p14:cNvPr>
                <p14:cNvContentPartPr/>
                <p14:nvPr/>
              </p14:nvContentPartPr>
              <p14:xfrm>
                <a:off x="5312074" y="5856692"/>
                <a:ext cx="84960" cy="25056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E5B47D25-C6BE-4C9E-9A5E-96A574D63BF0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5303074" y="5848052"/>
                  <a:ext cx="10260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5B46F94E-E924-417B-B380-15389F5C3C41}"/>
                    </a:ext>
                  </a:extLst>
                </p14:cNvPr>
                <p14:cNvContentPartPr/>
                <p14:nvPr/>
              </p14:nvContentPartPr>
              <p14:xfrm>
                <a:off x="5345194" y="5771732"/>
                <a:ext cx="405000" cy="19728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5B46F94E-E924-417B-B380-15389F5C3C41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5336554" y="5762732"/>
                  <a:ext cx="42264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9FBA4B62-0232-4AF1-BBE8-E9EF5B8D1403}"/>
                    </a:ext>
                  </a:extLst>
                </p14:cNvPr>
                <p14:cNvContentPartPr/>
                <p14:nvPr/>
              </p14:nvContentPartPr>
              <p14:xfrm>
                <a:off x="5721754" y="5733212"/>
                <a:ext cx="45360" cy="19656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9FBA4B62-0232-4AF1-BBE8-E9EF5B8D1403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5713114" y="5724212"/>
                  <a:ext cx="6300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1E556476-4E41-4FB6-B85D-DA4CCE310E59}"/>
                    </a:ext>
                  </a:extLst>
                </p14:cNvPr>
                <p14:cNvContentPartPr/>
                <p14:nvPr/>
              </p14:nvContentPartPr>
              <p14:xfrm>
                <a:off x="5817514" y="5879012"/>
                <a:ext cx="188640" cy="9000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1E556476-4E41-4FB6-B85D-DA4CCE310E59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5808514" y="5870372"/>
                  <a:ext cx="206280" cy="107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4" name="Group 283">
            <a:extLst>
              <a:ext uri="{FF2B5EF4-FFF2-40B4-BE49-F238E27FC236}">
                <a16:creationId xmlns:a16="http://schemas.microsoft.com/office/drawing/2014/main" id="{C765662D-CE8B-485B-AE68-DAA445C190CE}"/>
              </a:ext>
            </a:extLst>
          </p:cNvPr>
          <p:cNvGrpSpPr/>
          <p:nvPr/>
        </p:nvGrpSpPr>
        <p:grpSpPr>
          <a:xfrm>
            <a:off x="6417274" y="5699012"/>
            <a:ext cx="808200" cy="263160"/>
            <a:chOff x="6417274" y="5699012"/>
            <a:chExt cx="808200" cy="263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C72BDAB1-1EF0-4463-B252-D12CE9E6839F}"/>
                    </a:ext>
                  </a:extLst>
                </p14:cNvPr>
                <p14:cNvContentPartPr/>
                <p14:nvPr/>
              </p14:nvContentPartPr>
              <p14:xfrm>
                <a:off x="6417274" y="5699012"/>
                <a:ext cx="480960" cy="26316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C72BDAB1-1EF0-4463-B252-D12CE9E6839F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6408634" y="5690372"/>
                  <a:ext cx="49860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0F5E2044-8971-4B1D-9953-9FA39EB380CD}"/>
                    </a:ext>
                  </a:extLst>
                </p14:cNvPr>
                <p14:cNvContentPartPr/>
                <p14:nvPr/>
              </p14:nvContentPartPr>
              <p14:xfrm>
                <a:off x="6927394" y="5830772"/>
                <a:ext cx="298080" cy="12132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0F5E2044-8971-4B1D-9953-9FA39EB380CD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6918394" y="5822132"/>
                  <a:ext cx="315720" cy="1389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7805347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>
            <a:extLst>
              <a:ext uri="{FF2B5EF4-FFF2-40B4-BE49-F238E27FC236}">
                <a16:creationId xmlns:a16="http://schemas.microsoft.com/office/drawing/2014/main" id="{F33D2C89-3937-425E-8208-EAF70C24B06B}"/>
              </a:ext>
            </a:extLst>
          </p:cNvPr>
          <p:cNvGrpSpPr/>
          <p:nvPr/>
        </p:nvGrpSpPr>
        <p:grpSpPr>
          <a:xfrm>
            <a:off x="1299739" y="117848"/>
            <a:ext cx="865440" cy="610560"/>
            <a:chOff x="1299739" y="117848"/>
            <a:chExt cx="865440" cy="610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3E8B35CD-B298-4395-BC89-0B36F2B6A945}"/>
                    </a:ext>
                  </a:extLst>
                </p14:cNvPr>
                <p14:cNvContentPartPr/>
                <p14:nvPr/>
              </p14:nvContentPartPr>
              <p14:xfrm>
                <a:off x="1299739" y="267248"/>
                <a:ext cx="397800" cy="4611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3E8B35CD-B298-4395-BC89-0B36F2B6A945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290739" y="258248"/>
                  <a:ext cx="415440" cy="47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33864D06-F01E-43C0-9902-E514B96D96FC}"/>
                    </a:ext>
                  </a:extLst>
                </p14:cNvPr>
                <p14:cNvContentPartPr/>
                <p14:nvPr/>
              </p14:nvContentPartPr>
              <p14:xfrm>
                <a:off x="1474699" y="554528"/>
                <a:ext cx="236160" cy="356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33864D06-F01E-43C0-9902-E514B96D96FC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465699" y="545528"/>
                  <a:ext cx="25380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5280F58E-D08C-4358-9D65-5FDCCE9B38E4}"/>
                    </a:ext>
                  </a:extLst>
                </p14:cNvPr>
                <p14:cNvContentPartPr/>
                <p14:nvPr/>
              </p14:nvContentPartPr>
              <p14:xfrm>
                <a:off x="1509979" y="117848"/>
                <a:ext cx="141840" cy="122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5280F58E-D08C-4358-9D65-5FDCCE9B38E4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501339" y="108848"/>
                  <a:ext cx="1594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35ACE739-020D-4A8E-9626-521FE72EBECF}"/>
                    </a:ext>
                  </a:extLst>
                </p14:cNvPr>
                <p14:cNvContentPartPr/>
                <p14:nvPr/>
              </p14:nvContentPartPr>
              <p14:xfrm>
                <a:off x="1504219" y="176888"/>
                <a:ext cx="200880" cy="298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35ACE739-020D-4A8E-9626-521FE72EBECF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495219" y="167888"/>
                  <a:ext cx="21852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F3F00C40-FCFE-4553-9710-AA6853E0C48C}"/>
                    </a:ext>
                  </a:extLst>
                </p14:cNvPr>
                <p14:cNvContentPartPr/>
                <p14:nvPr/>
              </p14:nvContentPartPr>
              <p14:xfrm>
                <a:off x="1881859" y="395048"/>
                <a:ext cx="248040" cy="1774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F3F00C40-FCFE-4553-9710-AA6853E0C48C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872859" y="386408"/>
                  <a:ext cx="26568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CE111E8F-7B37-4150-B9A2-8A608CCA8594}"/>
                    </a:ext>
                  </a:extLst>
                </p14:cNvPr>
                <p14:cNvContentPartPr/>
                <p14:nvPr/>
              </p14:nvContentPartPr>
              <p14:xfrm>
                <a:off x="2058619" y="288848"/>
                <a:ext cx="106560" cy="3132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CE111E8F-7B37-4150-B9A2-8A608CCA8594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049979" y="280208"/>
                  <a:ext cx="124200" cy="330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33CF91B6-A2AF-4031-8879-949BBCBD1194}"/>
                  </a:ext>
                </a:extLst>
              </p14:cNvPr>
              <p14:cNvContentPartPr/>
              <p14:nvPr/>
            </p14:nvContentPartPr>
            <p14:xfrm>
              <a:off x="2430499" y="389288"/>
              <a:ext cx="94680" cy="122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33CF91B6-A2AF-4031-8879-949BBCBD119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421499" y="380288"/>
                <a:ext cx="11232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EBE8E728-1EA6-4618-B644-01263818C217}"/>
                  </a:ext>
                </a:extLst>
              </p14:cNvPr>
              <p14:cNvContentPartPr/>
              <p14:nvPr/>
            </p14:nvContentPartPr>
            <p14:xfrm>
              <a:off x="2453899" y="489368"/>
              <a:ext cx="100800" cy="180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EBE8E728-1EA6-4618-B644-01263818C217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445259" y="480728"/>
                <a:ext cx="118440" cy="35640"/>
              </a:xfrm>
              <a:prstGeom prst="rect">
                <a:avLst/>
              </a:prstGeom>
            </p:spPr>
          </p:pic>
        </mc:Fallback>
      </mc:AlternateContent>
      <p:grpSp>
        <p:nvGrpSpPr>
          <p:cNvPr id="37" name="Group 36">
            <a:extLst>
              <a:ext uri="{FF2B5EF4-FFF2-40B4-BE49-F238E27FC236}">
                <a16:creationId xmlns:a16="http://schemas.microsoft.com/office/drawing/2014/main" id="{ECB0AC26-FAC8-4B67-84D2-232EA36283CB}"/>
              </a:ext>
            </a:extLst>
          </p:cNvPr>
          <p:cNvGrpSpPr/>
          <p:nvPr/>
        </p:nvGrpSpPr>
        <p:grpSpPr>
          <a:xfrm>
            <a:off x="2849179" y="165008"/>
            <a:ext cx="578520" cy="537120"/>
            <a:chOff x="2849179" y="165008"/>
            <a:chExt cx="578520" cy="537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DCE48D23-9CA9-4EDA-824E-5F44539DB5BF}"/>
                    </a:ext>
                  </a:extLst>
                </p14:cNvPr>
                <p14:cNvContentPartPr/>
                <p14:nvPr/>
              </p14:nvContentPartPr>
              <p14:xfrm>
                <a:off x="2849179" y="253928"/>
                <a:ext cx="139680" cy="3369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DCE48D23-9CA9-4EDA-824E-5F44539DB5BF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840179" y="245288"/>
                  <a:ext cx="157320" cy="35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F4AF37ED-34D3-4A61-9978-D1B19599F592}"/>
                    </a:ext>
                  </a:extLst>
                </p14:cNvPr>
                <p14:cNvContentPartPr/>
                <p14:nvPr/>
              </p14:nvContentPartPr>
              <p14:xfrm>
                <a:off x="2902459" y="165008"/>
                <a:ext cx="525240" cy="5371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F4AF37ED-34D3-4A61-9978-D1B19599F592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893459" y="156008"/>
                  <a:ext cx="542880" cy="554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5DC1A58-35F4-49B9-9F77-7DDEFF4B3FF2}"/>
              </a:ext>
            </a:extLst>
          </p:cNvPr>
          <p:cNvGrpSpPr/>
          <p:nvPr/>
        </p:nvGrpSpPr>
        <p:grpSpPr>
          <a:xfrm>
            <a:off x="4341739" y="224048"/>
            <a:ext cx="826200" cy="290520"/>
            <a:chOff x="4341739" y="224048"/>
            <a:chExt cx="826200" cy="290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6E2CE65A-310C-479B-A592-6B081BAEF0B7}"/>
                    </a:ext>
                  </a:extLst>
                </p14:cNvPr>
                <p14:cNvContentPartPr/>
                <p14:nvPr/>
              </p14:nvContentPartPr>
              <p14:xfrm>
                <a:off x="4383139" y="265448"/>
                <a:ext cx="123840" cy="2491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6E2CE65A-310C-479B-A592-6B081BAEF0B7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374139" y="256448"/>
                  <a:ext cx="14148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CC7E5B3B-B6FC-4048-89A4-D38EA5E93D43}"/>
                    </a:ext>
                  </a:extLst>
                </p14:cNvPr>
                <p14:cNvContentPartPr/>
                <p14:nvPr/>
              </p14:nvContentPartPr>
              <p14:xfrm>
                <a:off x="4341739" y="224048"/>
                <a:ext cx="484200" cy="532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CC7E5B3B-B6FC-4048-89A4-D38EA5E93D43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333099" y="215048"/>
                  <a:ext cx="50184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DD632A0B-B1CE-4DFB-8847-1A74C6996938}"/>
                    </a:ext>
                  </a:extLst>
                </p14:cNvPr>
                <p14:cNvContentPartPr/>
                <p14:nvPr/>
              </p14:nvContentPartPr>
              <p14:xfrm>
                <a:off x="4707499" y="359768"/>
                <a:ext cx="165600" cy="298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DD632A0B-B1CE-4DFB-8847-1A74C6996938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698859" y="350768"/>
                  <a:ext cx="18324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E36452CE-77D7-4BD0-A44D-D64F9A385CA7}"/>
                    </a:ext>
                  </a:extLst>
                </p14:cNvPr>
                <p14:cNvContentPartPr/>
                <p14:nvPr/>
              </p14:nvContentPartPr>
              <p14:xfrm>
                <a:off x="5020699" y="335648"/>
                <a:ext cx="147240" cy="1479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E36452CE-77D7-4BD0-A44D-D64F9A385CA7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012059" y="327008"/>
                  <a:ext cx="164880" cy="165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A3FA032A-F049-4CAA-BA3C-60D7DE39413B}"/>
              </a:ext>
            </a:extLst>
          </p:cNvPr>
          <p:cNvGrpSpPr/>
          <p:nvPr/>
        </p:nvGrpSpPr>
        <p:grpSpPr>
          <a:xfrm>
            <a:off x="607459" y="926048"/>
            <a:ext cx="6772680" cy="2082960"/>
            <a:chOff x="607459" y="926048"/>
            <a:chExt cx="6772680" cy="2082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63F1326B-80D2-470F-AD45-89183179F0D4}"/>
                    </a:ext>
                  </a:extLst>
                </p14:cNvPr>
                <p14:cNvContentPartPr/>
                <p14:nvPr/>
              </p14:nvContentPartPr>
              <p14:xfrm>
                <a:off x="1268059" y="1085168"/>
                <a:ext cx="295200" cy="3956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63F1326B-80D2-470F-AD45-89183179F0D4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259419" y="1076528"/>
                  <a:ext cx="312840" cy="41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BE0A476F-DBA1-444F-88C1-C33792601722}"/>
                    </a:ext>
                  </a:extLst>
                </p14:cNvPr>
                <p14:cNvContentPartPr/>
                <p14:nvPr/>
              </p14:nvContentPartPr>
              <p14:xfrm>
                <a:off x="1516099" y="1055648"/>
                <a:ext cx="130320" cy="3661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BE0A476F-DBA1-444F-88C1-C33792601722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507099" y="1047008"/>
                  <a:ext cx="147960" cy="38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4CA7F368-BA20-4890-A752-1035C6BFA331}"/>
                    </a:ext>
                  </a:extLst>
                </p14:cNvPr>
                <p14:cNvContentPartPr/>
                <p14:nvPr/>
              </p14:nvContentPartPr>
              <p14:xfrm>
                <a:off x="1362739" y="926048"/>
                <a:ext cx="248040" cy="3837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4CA7F368-BA20-4890-A752-1035C6BFA331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353739" y="917048"/>
                  <a:ext cx="265680" cy="40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46C71D0C-DFBD-4E45-A17E-59104C663B91}"/>
                    </a:ext>
                  </a:extLst>
                </p14:cNvPr>
                <p14:cNvContentPartPr/>
                <p14:nvPr/>
              </p14:nvContentPartPr>
              <p14:xfrm>
                <a:off x="1439419" y="1002728"/>
                <a:ext cx="378000" cy="2127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46C71D0C-DFBD-4E45-A17E-59104C663B91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430419" y="993728"/>
                  <a:ext cx="39564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97E045D1-31AF-4975-B23D-B558D9298380}"/>
                    </a:ext>
                  </a:extLst>
                </p14:cNvPr>
                <p14:cNvContentPartPr/>
                <p14:nvPr/>
              </p14:nvContentPartPr>
              <p14:xfrm>
                <a:off x="2011459" y="1138448"/>
                <a:ext cx="165600" cy="1951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97E045D1-31AF-4975-B23D-B558D9298380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002819" y="1129448"/>
                  <a:ext cx="18324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7D5EC112-A247-4F02-9BCE-C12D2DC97E2B}"/>
                    </a:ext>
                  </a:extLst>
                </p14:cNvPr>
                <p14:cNvContentPartPr/>
                <p14:nvPr/>
              </p14:nvContentPartPr>
              <p14:xfrm>
                <a:off x="2094259" y="1038008"/>
                <a:ext cx="112320" cy="61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7D5EC112-A247-4F02-9BCE-C12D2DC97E2B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085259" y="1029368"/>
                  <a:ext cx="1299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5F892846-A135-4923-A12C-4DADDCA9ACE5}"/>
                    </a:ext>
                  </a:extLst>
                </p14:cNvPr>
                <p14:cNvContentPartPr/>
                <p14:nvPr/>
              </p14:nvContentPartPr>
              <p14:xfrm>
                <a:off x="2495299" y="1067528"/>
                <a:ext cx="171360" cy="1242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5F892846-A135-4923-A12C-4DADDCA9ACE5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486299" y="1058888"/>
                  <a:ext cx="18900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205B6C42-1246-44E1-A888-4A6EC92C7D9D}"/>
                    </a:ext>
                  </a:extLst>
                </p14:cNvPr>
                <p14:cNvContentPartPr/>
                <p14:nvPr/>
              </p14:nvContentPartPr>
              <p14:xfrm>
                <a:off x="2885179" y="1073288"/>
                <a:ext cx="127080" cy="1314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205B6C42-1246-44E1-A888-4A6EC92C7D9D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876179" y="1064288"/>
                  <a:ext cx="14472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EAC603C1-2CCA-45AF-832C-738ABA0082CB}"/>
                    </a:ext>
                  </a:extLst>
                </p14:cNvPr>
                <p14:cNvContentPartPr/>
                <p14:nvPr/>
              </p14:nvContentPartPr>
              <p14:xfrm>
                <a:off x="3462619" y="1279928"/>
                <a:ext cx="53280" cy="1065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EAC603C1-2CCA-45AF-832C-738ABA0082CB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453979" y="1271288"/>
                  <a:ext cx="7092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45233028-A2F4-467E-886C-388C89266E25}"/>
                    </a:ext>
                  </a:extLst>
                </p14:cNvPr>
                <p14:cNvContentPartPr/>
                <p14:nvPr/>
              </p14:nvContentPartPr>
              <p14:xfrm>
                <a:off x="4272979" y="951608"/>
                <a:ext cx="535320" cy="2106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45233028-A2F4-467E-886C-388C89266E25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263979" y="942968"/>
                  <a:ext cx="55296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3F756DA7-7D03-446A-B448-2D9EB416ACBE}"/>
                    </a:ext>
                  </a:extLst>
                </p14:cNvPr>
                <p14:cNvContentPartPr/>
                <p14:nvPr/>
              </p14:nvContentPartPr>
              <p14:xfrm>
                <a:off x="5126539" y="1014248"/>
                <a:ext cx="74520" cy="950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3F756DA7-7D03-446A-B448-2D9EB416ACBE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117539" y="1005608"/>
                  <a:ext cx="9216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C5520F67-0524-4863-8EBE-605CF91FFBDF}"/>
                    </a:ext>
                  </a:extLst>
                </p14:cNvPr>
                <p14:cNvContentPartPr/>
                <p14:nvPr/>
              </p14:nvContentPartPr>
              <p14:xfrm>
                <a:off x="5309419" y="967448"/>
                <a:ext cx="35640" cy="3070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C5520F67-0524-4863-8EBE-605CF91FFBDF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300419" y="958448"/>
                  <a:ext cx="5328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B1B81C1E-CD16-4F85-A173-E2923A1D15B1}"/>
                    </a:ext>
                  </a:extLst>
                </p14:cNvPr>
                <p14:cNvContentPartPr/>
                <p14:nvPr/>
              </p14:nvContentPartPr>
              <p14:xfrm>
                <a:off x="5285659" y="1020368"/>
                <a:ext cx="572760" cy="1126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B1B81C1E-CD16-4F85-A173-E2923A1D15B1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276659" y="1011368"/>
                  <a:ext cx="59040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D17AA14E-5984-45CA-A2CB-EE44BEA67121}"/>
                    </a:ext>
                  </a:extLst>
                </p14:cNvPr>
                <p14:cNvContentPartPr/>
                <p14:nvPr/>
              </p14:nvContentPartPr>
              <p14:xfrm>
                <a:off x="6249379" y="963488"/>
                <a:ext cx="1130760" cy="1641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D17AA14E-5984-45CA-A2CB-EE44BEA67121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240379" y="954488"/>
                  <a:ext cx="114840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C67A81EF-79DB-41EC-9846-7FCC39304B1C}"/>
                    </a:ext>
                  </a:extLst>
                </p14:cNvPr>
                <p14:cNvContentPartPr/>
                <p14:nvPr/>
              </p14:nvContentPartPr>
              <p14:xfrm>
                <a:off x="607459" y="1893008"/>
                <a:ext cx="319320" cy="4082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C67A81EF-79DB-41EC-9846-7FCC39304B1C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98459" y="1884008"/>
                  <a:ext cx="336960" cy="42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E428CA89-CE4E-4BA9-A86C-3C0ACEEB0EDF}"/>
                    </a:ext>
                  </a:extLst>
                </p14:cNvPr>
                <p14:cNvContentPartPr/>
                <p14:nvPr/>
              </p14:nvContentPartPr>
              <p14:xfrm>
                <a:off x="914179" y="2300528"/>
                <a:ext cx="59400" cy="1774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E428CA89-CE4E-4BA9-A86C-3C0ACEEB0EDF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905539" y="2291888"/>
                  <a:ext cx="7704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BF03AA5A-4395-4AFA-ABCC-92708DF1CBE9}"/>
                    </a:ext>
                  </a:extLst>
                </p14:cNvPr>
                <p14:cNvContentPartPr/>
                <p14:nvPr/>
              </p14:nvContentPartPr>
              <p14:xfrm>
                <a:off x="960979" y="2420768"/>
                <a:ext cx="95040" cy="810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BF03AA5A-4395-4AFA-ABCC-92708DF1CBE9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952339" y="2412128"/>
                  <a:ext cx="11268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6BBEE2FB-6DFD-428B-BAAA-9D54EBF9A39E}"/>
                    </a:ext>
                  </a:extLst>
                </p14:cNvPr>
                <p14:cNvContentPartPr/>
                <p14:nvPr/>
              </p14:nvContentPartPr>
              <p14:xfrm>
                <a:off x="660379" y="1758008"/>
                <a:ext cx="159840" cy="471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6BBEE2FB-6DFD-428B-BAAA-9D54EBF9A39E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51739" y="1749008"/>
                  <a:ext cx="17748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02BD1F9C-5FF2-4C4C-B445-91B3283B6795}"/>
                    </a:ext>
                  </a:extLst>
                </p14:cNvPr>
                <p14:cNvContentPartPr/>
                <p14:nvPr/>
              </p14:nvContentPartPr>
              <p14:xfrm>
                <a:off x="1279939" y="2152928"/>
                <a:ext cx="65160" cy="3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02BD1F9C-5FF2-4C4C-B445-91B3283B6795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271299" y="2144288"/>
                  <a:ext cx="828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6AF21C6A-F91E-4C31-B125-1EA78FA7AD23}"/>
                    </a:ext>
                  </a:extLst>
                </p14:cNvPr>
                <p14:cNvContentPartPr/>
                <p14:nvPr/>
              </p14:nvContentPartPr>
              <p14:xfrm>
                <a:off x="1274179" y="2223848"/>
                <a:ext cx="112320" cy="61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6AF21C6A-F91E-4C31-B125-1EA78FA7AD23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265179" y="2215208"/>
                  <a:ext cx="1299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4FBD2EB6-47D3-497E-B39A-43DE734F11DA}"/>
                    </a:ext>
                  </a:extLst>
                </p14:cNvPr>
                <p14:cNvContentPartPr/>
                <p14:nvPr/>
              </p14:nvContentPartPr>
              <p14:xfrm>
                <a:off x="2200459" y="1763768"/>
                <a:ext cx="236160" cy="3603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4FBD2EB6-47D3-497E-B39A-43DE734F11DA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191459" y="1754768"/>
                  <a:ext cx="253800" cy="37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CBB54F62-A6FC-4765-91B4-576A1E103F2C}"/>
                    </a:ext>
                  </a:extLst>
                </p14:cNvPr>
                <p14:cNvContentPartPr/>
                <p14:nvPr/>
              </p14:nvContentPartPr>
              <p14:xfrm>
                <a:off x="2489179" y="2023328"/>
                <a:ext cx="12240" cy="1360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CBB54F62-A6FC-4765-91B4-576A1E103F2C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480539" y="2014328"/>
                  <a:ext cx="2988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C95DF74B-C1AC-4AF7-96EE-D0CBD9AD2BF0}"/>
                    </a:ext>
                  </a:extLst>
                </p14:cNvPr>
                <p14:cNvContentPartPr/>
                <p14:nvPr/>
              </p14:nvContentPartPr>
              <p14:xfrm>
                <a:off x="2624899" y="2040968"/>
                <a:ext cx="53280" cy="1065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C95DF74B-C1AC-4AF7-96EE-D0CBD9AD2BF0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616259" y="2032328"/>
                  <a:ext cx="7092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B84474CE-FDAD-4441-AA3C-AA0032E6676C}"/>
                    </a:ext>
                  </a:extLst>
                </p14:cNvPr>
                <p14:cNvContentPartPr/>
                <p14:nvPr/>
              </p14:nvContentPartPr>
              <p14:xfrm>
                <a:off x="2996779" y="1988048"/>
                <a:ext cx="200880" cy="122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B84474CE-FDAD-4441-AA3C-AA0032E6676C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987779" y="1979048"/>
                  <a:ext cx="2185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D2BD9697-D940-43AB-BD46-9C3027DD6610}"/>
                    </a:ext>
                  </a:extLst>
                </p14:cNvPr>
                <p14:cNvContentPartPr/>
                <p14:nvPr/>
              </p14:nvContentPartPr>
              <p14:xfrm>
                <a:off x="3108739" y="1863848"/>
                <a:ext cx="24120" cy="2656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D2BD9697-D940-43AB-BD46-9C3027DD6610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100099" y="1855208"/>
                  <a:ext cx="4176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67125998-98AB-431C-86C7-3C77F85FD6C0}"/>
                    </a:ext>
                  </a:extLst>
                </p14:cNvPr>
                <p14:cNvContentPartPr/>
                <p14:nvPr/>
              </p14:nvContentPartPr>
              <p14:xfrm>
                <a:off x="3639019" y="1740008"/>
                <a:ext cx="254520" cy="2599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67125998-98AB-431C-86C7-3C77F85FD6C0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630379" y="1731368"/>
                  <a:ext cx="27216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4ECD25BA-F7A3-4823-8A52-5CADC3FA769C}"/>
                    </a:ext>
                  </a:extLst>
                </p14:cNvPr>
                <p14:cNvContentPartPr/>
                <p14:nvPr/>
              </p14:nvContentPartPr>
              <p14:xfrm>
                <a:off x="3919099" y="1987688"/>
                <a:ext cx="74880" cy="716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4ECD25BA-F7A3-4823-8A52-5CADC3FA769C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910099" y="1979048"/>
                  <a:ext cx="9252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996AA456-3AC5-43B6-BCBF-FD96EC43E095}"/>
                    </a:ext>
                  </a:extLst>
                </p14:cNvPr>
                <p14:cNvContentPartPr/>
                <p14:nvPr/>
              </p14:nvContentPartPr>
              <p14:xfrm>
                <a:off x="4076419" y="1957808"/>
                <a:ext cx="65160" cy="1249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996AA456-3AC5-43B6-BCBF-FD96EC43E095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067419" y="1948808"/>
                  <a:ext cx="8280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519A3485-E14C-45EE-8932-C10C8E876DF0}"/>
                    </a:ext>
                  </a:extLst>
                </p14:cNvPr>
                <p14:cNvContentPartPr/>
                <p14:nvPr/>
              </p14:nvContentPartPr>
              <p14:xfrm>
                <a:off x="4370899" y="1828568"/>
                <a:ext cx="248040" cy="2124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519A3485-E14C-45EE-8932-C10C8E876DF0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362259" y="1819928"/>
                  <a:ext cx="26568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D4697AED-95EF-48C7-82E7-18374F485AC7}"/>
                    </a:ext>
                  </a:extLst>
                </p14:cNvPr>
                <p14:cNvContentPartPr/>
                <p14:nvPr/>
              </p14:nvContentPartPr>
              <p14:xfrm>
                <a:off x="4689499" y="1556768"/>
                <a:ext cx="171720" cy="13068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D4697AED-95EF-48C7-82E7-18374F485AC7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680499" y="1547768"/>
                  <a:ext cx="18936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8EFFB620-4E01-4629-82FD-5800186F941A}"/>
                    </a:ext>
                  </a:extLst>
                </p14:cNvPr>
                <p14:cNvContentPartPr/>
                <p14:nvPr/>
              </p14:nvContentPartPr>
              <p14:xfrm>
                <a:off x="4884619" y="1509968"/>
                <a:ext cx="35640" cy="2008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8EFFB620-4E01-4629-82FD-5800186F941A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875619" y="1501328"/>
                  <a:ext cx="5328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F0E75B26-2520-4A3A-BD7D-B335DFBF1E70}"/>
                    </a:ext>
                  </a:extLst>
                </p14:cNvPr>
                <p14:cNvContentPartPr/>
                <p14:nvPr/>
              </p14:nvContentPartPr>
              <p14:xfrm>
                <a:off x="4837099" y="1622288"/>
                <a:ext cx="59400" cy="2070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F0E75B26-2520-4A3A-BD7D-B335DFBF1E70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828459" y="1613288"/>
                  <a:ext cx="7704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5D6D7F3D-4EE0-46B6-BB90-51E4945605B6}"/>
                    </a:ext>
                  </a:extLst>
                </p14:cNvPr>
                <p14:cNvContentPartPr/>
                <p14:nvPr/>
              </p14:nvContentPartPr>
              <p14:xfrm>
                <a:off x="4972819" y="1551008"/>
                <a:ext cx="147600" cy="3780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5D6D7F3D-4EE0-46B6-BB90-51E4945605B6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964179" y="1542368"/>
                  <a:ext cx="165240" cy="39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32133EAA-D190-4728-8596-D74F1B4B71EE}"/>
                    </a:ext>
                  </a:extLst>
                </p14:cNvPr>
                <p14:cNvContentPartPr/>
                <p14:nvPr/>
              </p14:nvContentPartPr>
              <p14:xfrm>
                <a:off x="5144179" y="1662608"/>
                <a:ext cx="54360" cy="8964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32133EAA-D190-4728-8596-D74F1B4B71EE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5135179" y="1653968"/>
                  <a:ext cx="7200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976405D6-6ED9-482A-A696-EADD7E0A36C6}"/>
                    </a:ext>
                  </a:extLst>
                </p14:cNvPr>
                <p14:cNvContentPartPr/>
                <p14:nvPr/>
              </p14:nvContentPartPr>
              <p14:xfrm>
                <a:off x="5291419" y="1662968"/>
                <a:ext cx="65160" cy="7524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976405D6-6ED9-482A-A696-EADD7E0A36C6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5282779" y="1654328"/>
                  <a:ext cx="8280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9AB2C214-7CA4-48A5-827B-2EA3D84EBD0A}"/>
                    </a:ext>
                  </a:extLst>
                </p14:cNvPr>
                <p14:cNvContentPartPr/>
                <p14:nvPr/>
              </p14:nvContentPartPr>
              <p14:xfrm>
                <a:off x="5450899" y="1474688"/>
                <a:ext cx="154440" cy="23652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9AB2C214-7CA4-48A5-827B-2EA3D84EBD0A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441899" y="1466048"/>
                  <a:ext cx="17208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E6AB434D-2B04-4AB6-9E19-50C86871FCE1}"/>
                    </a:ext>
                  </a:extLst>
                </p14:cNvPr>
                <p14:cNvContentPartPr/>
                <p14:nvPr/>
              </p14:nvContentPartPr>
              <p14:xfrm>
                <a:off x="5639539" y="1628048"/>
                <a:ext cx="35640" cy="9468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E6AB434D-2B04-4AB6-9E19-50C86871FCE1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5630899" y="1619048"/>
                  <a:ext cx="5328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8EE803CF-A4DD-41FE-BBF6-6ADFEF9B8F50}"/>
                    </a:ext>
                  </a:extLst>
                </p14:cNvPr>
                <p14:cNvContentPartPr/>
                <p14:nvPr/>
              </p14:nvContentPartPr>
              <p14:xfrm>
                <a:off x="4471699" y="1616168"/>
                <a:ext cx="118440" cy="1224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8EE803CF-A4DD-41FE-BBF6-6ADFEF9B8F50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462699" y="1607528"/>
                  <a:ext cx="1360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291FDB30-D6D3-44A3-9527-198D37D1484A}"/>
                    </a:ext>
                  </a:extLst>
                </p14:cNvPr>
                <p14:cNvContentPartPr/>
                <p14:nvPr/>
              </p14:nvContentPartPr>
              <p14:xfrm>
                <a:off x="1509979" y="2235728"/>
                <a:ext cx="4489920" cy="7128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291FDB30-D6D3-44A3-9527-198D37D1484A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501339" y="2226728"/>
                  <a:ext cx="450756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8BE1C584-B2EB-4A33-B830-8E1912A0CCE4}"/>
                    </a:ext>
                  </a:extLst>
                </p14:cNvPr>
                <p14:cNvContentPartPr/>
                <p14:nvPr/>
              </p14:nvContentPartPr>
              <p14:xfrm>
                <a:off x="2076259" y="2460008"/>
                <a:ext cx="65160" cy="25992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8BE1C584-B2EB-4A33-B830-8E1912A0CCE4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2067619" y="2451008"/>
                  <a:ext cx="8280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4C74F6BE-2CF3-4692-BCB4-7C977D09D5AB}"/>
                    </a:ext>
                  </a:extLst>
                </p14:cNvPr>
                <p14:cNvContentPartPr/>
                <p14:nvPr/>
              </p14:nvContentPartPr>
              <p14:xfrm>
                <a:off x="2235739" y="2636768"/>
                <a:ext cx="236160" cy="122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4C74F6BE-2CF3-4692-BCB4-7C977D09D5AB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2226739" y="2628128"/>
                  <a:ext cx="2538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A9ABB591-4D5B-4F00-BB8A-6E987AA4F305}"/>
                    </a:ext>
                  </a:extLst>
                </p14:cNvPr>
                <p14:cNvContentPartPr/>
                <p14:nvPr/>
              </p14:nvContentPartPr>
              <p14:xfrm>
                <a:off x="2277139" y="2542448"/>
                <a:ext cx="12240" cy="16560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A9ABB591-4D5B-4F00-BB8A-6E987AA4F305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2268139" y="2533448"/>
                  <a:ext cx="2988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3F04B027-B228-4FB6-A586-0D977A1A9E60}"/>
                    </a:ext>
                  </a:extLst>
                </p14:cNvPr>
                <p14:cNvContentPartPr/>
                <p14:nvPr/>
              </p14:nvContentPartPr>
              <p14:xfrm>
                <a:off x="3004699" y="2453888"/>
                <a:ext cx="193320" cy="23040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3F04B027-B228-4FB6-A586-0D977A1A9E60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2995699" y="2444888"/>
                  <a:ext cx="21096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458EFF7E-36AE-4DA8-BBAA-4810FB2EE43D}"/>
                    </a:ext>
                  </a:extLst>
                </p14:cNvPr>
                <p14:cNvContentPartPr/>
                <p14:nvPr/>
              </p14:nvContentPartPr>
              <p14:xfrm>
                <a:off x="3315379" y="2695808"/>
                <a:ext cx="12240" cy="11844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458EFF7E-36AE-4DA8-BBAA-4810FB2EE43D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3306379" y="2687168"/>
                  <a:ext cx="2988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9A31C9FD-4E03-40FC-9CCA-FC6766A97F08}"/>
                    </a:ext>
                  </a:extLst>
                </p14:cNvPr>
                <p14:cNvContentPartPr/>
                <p14:nvPr/>
              </p14:nvContentPartPr>
              <p14:xfrm>
                <a:off x="3433099" y="2713448"/>
                <a:ext cx="88920" cy="6336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9A31C9FD-4E03-40FC-9CCA-FC6766A97F08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424459" y="2704808"/>
                  <a:ext cx="10656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183983BF-538A-453F-B7E6-62206D76AF41}"/>
                    </a:ext>
                  </a:extLst>
                </p14:cNvPr>
                <p14:cNvContentPartPr/>
                <p14:nvPr/>
              </p14:nvContentPartPr>
              <p14:xfrm>
                <a:off x="3816499" y="2429408"/>
                <a:ext cx="236520" cy="24300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183983BF-538A-453F-B7E6-62206D76AF41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3807859" y="2420768"/>
                  <a:ext cx="25416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FED43BDD-D347-412C-A810-88AEC5EE29D2}"/>
                    </a:ext>
                  </a:extLst>
                </p14:cNvPr>
                <p14:cNvContentPartPr/>
                <p14:nvPr/>
              </p14:nvContentPartPr>
              <p14:xfrm>
                <a:off x="4087939" y="2619128"/>
                <a:ext cx="118440" cy="8928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FED43BDD-D347-412C-A810-88AEC5EE29D2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4079299" y="2610488"/>
                  <a:ext cx="13608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DAD886B6-D35C-45B0-9A77-9E56578A5FAB}"/>
                    </a:ext>
                  </a:extLst>
                </p14:cNvPr>
                <p14:cNvContentPartPr/>
                <p14:nvPr/>
              </p14:nvContentPartPr>
              <p14:xfrm>
                <a:off x="4229779" y="2636768"/>
                <a:ext cx="82440" cy="14184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DAD886B6-D35C-45B0-9A77-9E56578A5FAB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4221139" y="2628128"/>
                  <a:ext cx="10008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DD4C705A-6622-4769-A866-79A4921D1FEC}"/>
                    </a:ext>
                  </a:extLst>
                </p14:cNvPr>
                <p14:cNvContentPartPr/>
                <p14:nvPr/>
              </p14:nvContentPartPr>
              <p14:xfrm>
                <a:off x="4501219" y="2515448"/>
                <a:ext cx="206640" cy="19908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DD4C705A-6622-4769-A866-79A4921D1FEC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4492219" y="2506448"/>
                  <a:ext cx="22428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1D71A348-1511-4CE7-8C16-17A59FD20184}"/>
                    </a:ext>
                  </a:extLst>
                </p14:cNvPr>
                <p14:cNvContentPartPr/>
                <p14:nvPr/>
              </p14:nvContentPartPr>
              <p14:xfrm>
                <a:off x="4737019" y="2394848"/>
                <a:ext cx="136080" cy="612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1D71A348-1511-4CE7-8C16-17A59FD20184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4728019" y="2386208"/>
                  <a:ext cx="1537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88CF8184-8C1B-42DC-95F1-14EDEFC7082E}"/>
                    </a:ext>
                  </a:extLst>
                </p14:cNvPr>
                <p14:cNvContentPartPr/>
                <p14:nvPr/>
              </p14:nvContentPartPr>
              <p14:xfrm>
                <a:off x="4897219" y="2320688"/>
                <a:ext cx="111600" cy="15156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88CF8184-8C1B-42DC-95F1-14EDEFC7082E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4888579" y="2312048"/>
                  <a:ext cx="12924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9E5119FE-F1E8-4899-A6A0-FE546FCF1205}"/>
                    </a:ext>
                  </a:extLst>
                </p14:cNvPr>
                <p14:cNvContentPartPr/>
                <p14:nvPr/>
              </p14:nvContentPartPr>
              <p14:xfrm>
                <a:off x="5132299" y="2383328"/>
                <a:ext cx="24120" cy="1713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9E5119FE-F1E8-4899-A6A0-FE546FCF1205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5123299" y="2374328"/>
                  <a:ext cx="4176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6A8CDCA2-95BA-4329-B854-C12FE0C29E1B}"/>
                    </a:ext>
                  </a:extLst>
                </p14:cNvPr>
                <p14:cNvContentPartPr/>
                <p14:nvPr/>
              </p14:nvContentPartPr>
              <p14:xfrm>
                <a:off x="5391859" y="2259128"/>
                <a:ext cx="171720" cy="47268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6A8CDCA2-95BA-4329-B854-C12FE0C29E1B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5382859" y="2250128"/>
                  <a:ext cx="189360" cy="49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28035350-9D8A-4F7F-BE23-C377DAE7B5A3}"/>
                    </a:ext>
                  </a:extLst>
                </p14:cNvPr>
                <p14:cNvContentPartPr/>
                <p14:nvPr/>
              </p14:nvContentPartPr>
              <p14:xfrm>
                <a:off x="5593459" y="2430488"/>
                <a:ext cx="41040" cy="7704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28035350-9D8A-4F7F-BE23-C377DAE7B5A3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5584459" y="2421488"/>
                  <a:ext cx="5868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F2A48746-6631-4DB5-AF8D-36FDCD72B63F}"/>
                    </a:ext>
                  </a:extLst>
                </p14:cNvPr>
                <p14:cNvContentPartPr/>
                <p14:nvPr/>
              </p14:nvContentPartPr>
              <p14:xfrm>
                <a:off x="5686699" y="2441648"/>
                <a:ext cx="77040" cy="6588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F2A48746-6631-4DB5-AF8D-36FDCD72B63F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5678059" y="2432648"/>
                  <a:ext cx="9468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741EE554-5EDD-4E9B-8007-B45D941F6737}"/>
                    </a:ext>
                  </a:extLst>
                </p14:cNvPr>
                <p14:cNvContentPartPr/>
                <p14:nvPr/>
              </p14:nvContentPartPr>
              <p14:xfrm>
                <a:off x="5834299" y="2235728"/>
                <a:ext cx="136080" cy="23616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741EE554-5EDD-4E9B-8007-B45D941F6737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5825299" y="2226728"/>
                  <a:ext cx="15372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C9904063-E1F8-4D70-AD6C-63C6BDBEBEA7}"/>
                    </a:ext>
                  </a:extLst>
                </p14:cNvPr>
                <p14:cNvContentPartPr/>
                <p14:nvPr/>
              </p14:nvContentPartPr>
              <p14:xfrm>
                <a:off x="6034459" y="2431928"/>
                <a:ext cx="59400" cy="6372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C9904063-E1F8-4D70-AD6C-63C6BDBEBEA7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6025819" y="2422928"/>
                  <a:ext cx="7704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7D39E4DB-A18A-46C1-ACEE-DE9964066989}"/>
                    </a:ext>
                  </a:extLst>
                </p14:cNvPr>
                <p14:cNvContentPartPr/>
                <p14:nvPr/>
              </p14:nvContentPartPr>
              <p14:xfrm>
                <a:off x="1840459" y="2725688"/>
                <a:ext cx="4713840" cy="2833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7D39E4DB-A18A-46C1-ACEE-DE9964066989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831459" y="2716688"/>
                  <a:ext cx="4731480" cy="30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E0B61272-0C30-4D8F-A876-17DC89DB9213}"/>
              </a:ext>
            </a:extLst>
          </p:cNvPr>
          <p:cNvGrpSpPr/>
          <p:nvPr/>
        </p:nvGrpSpPr>
        <p:grpSpPr>
          <a:xfrm>
            <a:off x="683779" y="3162008"/>
            <a:ext cx="578880" cy="484560"/>
            <a:chOff x="683779" y="3162008"/>
            <a:chExt cx="578880" cy="484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F4C96F1B-4F51-426A-90C0-E1FCEA6F1277}"/>
                    </a:ext>
                  </a:extLst>
                </p14:cNvPr>
                <p14:cNvContentPartPr/>
                <p14:nvPr/>
              </p14:nvContentPartPr>
              <p14:xfrm>
                <a:off x="683779" y="3274688"/>
                <a:ext cx="236520" cy="30492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F4C96F1B-4F51-426A-90C0-E1FCEA6F1277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675139" y="3265688"/>
                  <a:ext cx="254160" cy="32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57529378-7793-41AE-A6FF-B3A224DEDABD}"/>
                    </a:ext>
                  </a:extLst>
                </p14:cNvPr>
                <p14:cNvContentPartPr/>
                <p14:nvPr/>
              </p14:nvContentPartPr>
              <p14:xfrm>
                <a:off x="973219" y="3503648"/>
                <a:ext cx="36000" cy="13032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57529378-7793-41AE-A6FF-B3A224DEDABD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964219" y="3495008"/>
                  <a:ext cx="5364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CDC9CB9C-D5C5-4887-8107-A5B35BC8CC37}"/>
                    </a:ext>
                  </a:extLst>
                </p14:cNvPr>
                <p14:cNvContentPartPr/>
                <p14:nvPr/>
              </p14:nvContentPartPr>
              <p14:xfrm>
                <a:off x="1014619" y="3574928"/>
                <a:ext cx="53280" cy="7164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CDC9CB9C-D5C5-4887-8107-A5B35BC8CC37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005619" y="3565928"/>
                  <a:ext cx="7092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84724C3C-AD61-4E12-BD9F-F29F06031373}"/>
                    </a:ext>
                  </a:extLst>
                </p14:cNvPr>
                <p14:cNvContentPartPr/>
                <p14:nvPr/>
              </p14:nvContentPartPr>
              <p14:xfrm>
                <a:off x="1026139" y="3162008"/>
                <a:ext cx="47520" cy="612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84724C3C-AD61-4E12-BD9F-F29F06031373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017499" y="3153008"/>
                  <a:ext cx="651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4716C1CB-3DF2-4588-BEB2-62BF3C53533E}"/>
                    </a:ext>
                  </a:extLst>
                </p14:cNvPr>
                <p14:cNvContentPartPr/>
                <p14:nvPr/>
              </p14:nvContentPartPr>
              <p14:xfrm>
                <a:off x="1049899" y="3185408"/>
                <a:ext cx="12240" cy="4176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4716C1CB-3DF2-4588-BEB2-62BF3C53533E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041259" y="3176768"/>
                  <a:ext cx="2988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19980F72-F065-48D4-AD1D-EB32F54BEFA5}"/>
                    </a:ext>
                  </a:extLst>
                </p14:cNvPr>
                <p14:cNvContentPartPr/>
                <p14:nvPr/>
              </p14:nvContentPartPr>
              <p14:xfrm>
                <a:off x="1132339" y="3179648"/>
                <a:ext cx="130320" cy="10728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19980F72-F065-48D4-AD1D-EB32F54BEFA5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123699" y="3170648"/>
                  <a:ext cx="147960" cy="12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089132DF-88CB-40ED-95EB-280E76AD56A2}"/>
              </a:ext>
            </a:extLst>
          </p:cNvPr>
          <p:cNvGrpSpPr/>
          <p:nvPr/>
        </p:nvGrpSpPr>
        <p:grpSpPr>
          <a:xfrm>
            <a:off x="1498099" y="3362528"/>
            <a:ext cx="82800" cy="88920"/>
            <a:chOff x="1498099" y="3362528"/>
            <a:chExt cx="82800" cy="88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B629B7CB-4552-4A42-9309-CC587CC3C3CD}"/>
                    </a:ext>
                  </a:extLst>
                </p14:cNvPr>
                <p14:cNvContentPartPr/>
                <p14:nvPr/>
              </p14:nvContentPartPr>
              <p14:xfrm>
                <a:off x="1509979" y="3362528"/>
                <a:ext cx="29880" cy="2412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B629B7CB-4552-4A42-9309-CC587CC3C3CD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501339" y="3353528"/>
                  <a:ext cx="4752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6DF670A0-39FD-4EE5-814A-C29329ACDE93}"/>
                    </a:ext>
                  </a:extLst>
                </p14:cNvPr>
                <p14:cNvContentPartPr/>
                <p14:nvPr/>
              </p14:nvContentPartPr>
              <p14:xfrm>
                <a:off x="1498099" y="3427328"/>
                <a:ext cx="82800" cy="2412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6DF670A0-39FD-4EE5-814A-C29329ACDE93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489459" y="3418688"/>
                  <a:ext cx="100440" cy="41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BEAD3AF4-A576-42B7-A715-E51A81DD86AA}"/>
                  </a:ext>
                </a:extLst>
              </p14:cNvPr>
              <p14:cNvContentPartPr/>
              <p14:nvPr/>
            </p14:nvContentPartPr>
            <p14:xfrm>
              <a:off x="2170579" y="3144008"/>
              <a:ext cx="147960" cy="51948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BEAD3AF4-A576-42B7-A715-E51A81DD86AA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2161939" y="3135368"/>
                <a:ext cx="165600" cy="53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D3F7CA86-91F6-4931-953C-349431B7838B}"/>
                  </a:ext>
                </a:extLst>
              </p14:cNvPr>
              <p14:cNvContentPartPr/>
              <p14:nvPr/>
            </p14:nvContentPartPr>
            <p14:xfrm>
              <a:off x="2382979" y="3305648"/>
              <a:ext cx="18360" cy="7488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D3F7CA86-91F6-4931-953C-349431B7838B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2373979" y="3296648"/>
                <a:ext cx="36000" cy="9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BA497748-D325-4DE8-BECE-87D5C45F2A22}"/>
                  </a:ext>
                </a:extLst>
              </p14:cNvPr>
              <p14:cNvContentPartPr/>
              <p14:nvPr/>
            </p14:nvContentPartPr>
            <p14:xfrm>
              <a:off x="2465779" y="3309248"/>
              <a:ext cx="54000" cy="9540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BA497748-D325-4DE8-BECE-87D5C45F2A22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2456779" y="3300248"/>
                <a:ext cx="71640" cy="11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41C2E5EA-97B9-49CE-8A99-2F41A7D03D2D}"/>
                  </a:ext>
                </a:extLst>
              </p14:cNvPr>
              <p14:cNvContentPartPr/>
              <p14:nvPr/>
            </p14:nvContentPartPr>
            <p14:xfrm>
              <a:off x="2489179" y="3368288"/>
              <a:ext cx="47520" cy="612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41C2E5EA-97B9-49CE-8A99-2F41A7D03D2D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2480539" y="3359648"/>
                <a:ext cx="6516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5DE5FFE9-9B9F-488C-8E7F-BB96D616D5DF}"/>
                  </a:ext>
                </a:extLst>
              </p14:cNvPr>
              <p14:cNvContentPartPr/>
              <p14:nvPr/>
            </p14:nvContentPartPr>
            <p14:xfrm>
              <a:off x="2683939" y="3114848"/>
              <a:ext cx="183240" cy="27180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5DE5FFE9-9B9F-488C-8E7F-BB96D616D5DF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2675299" y="3105848"/>
                <a:ext cx="200880" cy="28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C14B7218-4431-4128-81C2-A892C1035E97}"/>
                  </a:ext>
                </a:extLst>
              </p14:cNvPr>
              <p14:cNvContentPartPr/>
              <p14:nvPr/>
            </p14:nvContentPartPr>
            <p14:xfrm>
              <a:off x="2896699" y="3226088"/>
              <a:ext cx="82440" cy="17208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C14B7218-4431-4128-81C2-A892C1035E97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2888059" y="3217448"/>
                <a:ext cx="100080" cy="1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D020B388-2250-4DE3-98C2-7EDCA4860D18}"/>
                  </a:ext>
                </a:extLst>
              </p14:cNvPr>
              <p14:cNvContentPartPr/>
              <p14:nvPr/>
            </p14:nvContentPartPr>
            <p14:xfrm>
              <a:off x="2878699" y="3326888"/>
              <a:ext cx="100800" cy="1800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D020B388-2250-4DE3-98C2-7EDCA4860D18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2870059" y="3318248"/>
                <a:ext cx="118440" cy="3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38C90D80-BB28-4590-8DF4-AAC71ABFF1EF}"/>
                  </a:ext>
                </a:extLst>
              </p14:cNvPr>
              <p14:cNvContentPartPr/>
              <p14:nvPr/>
            </p14:nvContentPartPr>
            <p14:xfrm>
              <a:off x="3043939" y="3368288"/>
              <a:ext cx="6120" cy="4752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38C90D80-BB28-4590-8DF4-AAC71ABFF1EF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3034939" y="3359648"/>
                <a:ext cx="23760" cy="6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366BCBB6-6071-4A0F-ACD0-DF0CEC27F8C1}"/>
                  </a:ext>
                </a:extLst>
              </p14:cNvPr>
              <p14:cNvContentPartPr/>
              <p14:nvPr/>
            </p14:nvContentPartPr>
            <p14:xfrm>
              <a:off x="3397819" y="3303488"/>
              <a:ext cx="159480" cy="12240"/>
            </p14:xfrm>
          </p:contentPart>
        </mc:Choice>
        <mc:Fallback xmlns=""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366BCBB6-6071-4A0F-ACD0-DF0CEC27F8C1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3389179" y="3294488"/>
                <a:ext cx="17712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E3336072-EA6F-4BC4-8396-F4889EB4B433}"/>
                  </a:ext>
                </a:extLst>
              </p14:cNvPr>
              <p14:cNvContentPartPr/>
              <p14:nvPr/>
            </p14:nvContentPartPr>
            <p14:xfrm>
              <a:off x="3798859" y="3102608"/>
              <a:ext cx="141840" cy="46080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E3336072-EA6F-4BC4-8396-F4889EB4B433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3790219" y="3093608"/>
                <a:ext cx="159480" cy="47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D134E53C-EA1F-487F-8592-08FB8D261FC7}"/>
                  </a:ext>
                </a:extLst>
              </p14:cNvPr>
              <p14:cNvContentPartPr/>
              <p14:nvPr/>
            </p14:nvContentPartPr>
            <p14:xfrm>
              <a:off x="3975979" y="3279728"/>
              <a:ext cx="82800" cy="8316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D134E53C-EA1F-487F-8592-08FB8D261FC7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3967339" y="3271088"/>
                <a:ext cx="100440" cy="10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D359B2CC-12E4-435A-9001-ED65329B91D4}"/>
                  </a:ext>
                </a:extLst>
              </p14:cNvPr>
              <p14:cNvContentPartPr/>
              <p14:nvPr/>
            </p14:nvContentPartPr>
            <p14:xfrm>
              <a:off x="4123579" y="3275048"/>
              <a:ext cx="35640" cy="111600"/>
            </p14:xfrm>
          </p:contentPart>
        </mc:Choice>
        <mc:Fallback xmlns=""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D359B2CC-12E4-435A-9001-ED65329B91D4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4114579" y="3266048"/>
                <a:ext cx="5328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E49310A9-EA06-44E0-81F4-A3D12AA1605B}"/>
                  </a:ext>
                </a:extLst>
              </p14:cNvPr>
              <p14:cNvContentPartPr/>
              <p14:nvPr/>
            </p14:nvContentPartPr>
            <p14:xfrm>
              <a:off x="4117459" y="3102968"/>
              <a:ext cx="354240" cy="301320"/>
            </p14:xfrm>
          </p:contentPart>
        </mc:Choice>
        <mc:Fallback xmlns=""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E49310A9-EA06-44E0-81F4-A3D12AA1605B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4108819" y="3093968"/>
                <a:ext cx="371880" cy="31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0D5405F7-770A-413A-B42F-8A53892A2773}"/>
                  </a:ext>
                </a:extLst>
              </p14:cNvPr>
              <p14:cNvContentPartPr/>
              <p14:nvPr/>
            </p14:nvContentPartPr>
            <p14:xfrm>
              <a:off x="4583659" y="3155888"/>
              <a:ext cx="159480" cy="195120"/>
            </p14:xfrm>
          </p:contentPart>
        </mc:Choice>
        <mc:Fallback xmlns=""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0D5405F7-770A-413A-B42F-8A53892A2773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4574659" y="3147248"/>
                <a:ext cx="177120" cy="21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B38A7CA5-2C9D-4801-A2CB-87DB5031C1DE}"/>
                  </a:ext>
                </a:extLst>
              </p14:cNvPr>
              <p14:cNvContentPartPr/>
              <p14:nvPr/>
            </p14:nvContentPartPr>
            <p14:xfrm>
              <a:off x="4695259" y="3315368"/>
              <a:ext cx="113040" cy="77040"/>
            </p14:xfrm>
          </p:contentPart>
        </mc:Choice>
        <mc:Fallback xmlns=""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B38A7CA5-2C9D-4801-A2CB-87DB5031C1DE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4686259" y="3306368"/>
                <a:ext cx="130680" cy="94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37" name="Group 136">
            <a:extLst>
              <a:ext uri="{FF2B5EF4-FFF2-40B4-BE49-F238E27FC236}">
                <a16:creationId xmlns:a16="http://schemas.microsoft.com/office/drawing/2014/main" id="{802C691C-9FFE-44EF-88F7-FB7348FFF39C}"/>
              </a:ext>
            </a:extLst>
          </p:cNvPr>
          <p:cNvGrpSpPr/>
          <p:nvPr/>
        </p:nvGrpSpPr>
        <p:grpSpPr>
          <a:xfrm>
            <a:off x="1969699" y="3588968"/>
            <a:ext cx="3398760" cy="687600"/>
            <a:chOff x="1969699" y="3588968"/>
            <a:chExt cx="3398760" cy="687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20253DB1-CC7F-4821-896A-E7ACA33D37E4}"/>
                    </a:ext>
                  </a:extLst>
                </p14:cNvPr>
                <p14:cNvContentPartPr/>
                <p14:nvPr/>
              </p14:nvContentPartPr>
              <p14:xfrm>
                <a:off x="2142139" y="3588968"/>
                <a:ext cx="3226320" cy="6264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20253DB1-CC7F-4821-896A-E7ACA33D37E4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2133499" y="3580328"/>
                  <a:ext cx="324396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3F710EAA-7F10-40AE-9ABF-42535C2CD148}"/>
                    </a:ext>
                  </a:extLst>
                </p14:cNvPr>
                <p14:cNvContentPartPr/>
                <p14:nvPr/>
              </p14:nvContentPartPr>
              <p14:xfrm>
                <a:off x="2223859" y="3775088"/>
                <a:ext cx="95040" cy="41976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3F710EAA-7F10-40AE-9ABF-42535C2CD148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2214859" y="3766088"/>
                  <a:ext cx="112680" cy="43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B4632AE3-ED8F-44DD-974C-962FC1E946A9}"/>
                    </a:ext>
                  </a:extLst>
                </p14:cNvPr>
                <p14:cNvContentPartPr/>
                <p14:nvPr/>
              </p14:nvContentPartPr>
              <p14:xfrm>
                <a:off x="2377219" y="3887408"/>
                <a:ext cx="29880" cy="10656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B4632AE3-ED8F-44DD-974C-962FC1E946A9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2368579" y="3878768"/>
                  <a:ext cx="4752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E9DC47E0-21FA-4A7B-9080-F8211913F5CB}"/>
                    </a:ext>
                  </a:extLst>
                </p14:cNvPr>
                <p14:cNvContentPartPr/>
                <p14:nvPr/>
              </p14:nvContentPartPr>
              <p14:xfrm>
                <a:off x="2442019" y="3916928"/>
                <a:ext cx="118440" cy="11844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E9DC47E0-21FA-4A7B-9080-F8211913F5CB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2433379" y="3908288"/>
                  <a:ext cx="13608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8BE6CA2A-3D19-4A1C-85C8-9F2983837FBF}"/>
                    </a:ext>
                  </a:extLst>
                </p14:cNvPr>
                <p14:cNvContentPartPr/>
                <p14:nvPr/>
              </p14:nvContentPartPr>
              <p14:xfrm>
                <a:off x="2672059" y="3757808"/>
                <a:ext cx="318960" cy="25992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8BE6CA2A-3D19-4A1C-85C8-9F2983837FBF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2663419" y="3748808"/>
                  <a:ext cx="33660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34E2947F-0403-42D3-A7D2-AB746C51E4FC}"/>
                    </a:ext>
                  </a:extLst>
                </p14:cNvPr>
                <p14:cNvContentPartPr/>
                <p14:nvPr/>
              </p14:nvContentPartPr>
              <p14:xfrm>
                <a:off x="2866819" y="3911168"/>
                <a:ext cx="212760" cy="16560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34E2947F-0403-42D3-A7D2-AB746C51E4FC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2858179" y="3902168"/>
                  <a:ext cx="23040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1BE85C46-D9E3-41DF-B55F-2E0343501913}"/>
                    </a:ext>
                  </a:extLst>
                </p14:cNvPr>
                <p14:cNvContentPartPr/>
                <p14:nvPr/>
              </p14:nvContentPartPr>
              <p14:xfrm>
                <a:off x="3392059" y="3787328"/>
                <a:ext cx="159480" cy="12420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1BE85C46-D9E3-41DF-B55F-2E0343501913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3383059" y="3778328"/>
                  <a:ext cx="17712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43BF80F4-C300-4980-9A41-11E33F19B6C3}"/>
                    </a:ext>
                  </a:extLst>
                </p14:cNvPr>
                <p14:cNvContentPartPr/>
                <p14:nvPr/>
              </p14:nvContentPartPr>
              <p14:xfrm>
                <a:off x="3734059" y="3775448"/>
                <a:ext cx="172080" cy="47844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43BF80F4-C300-4980-9A41-11E33F19B6C3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3725419" y="3766448"/>
                  <a:ext cx="189720" cy="49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7FB4CA9D-3D68-4A0E-AE32-7FA4877AC5DE}"/>
                    </a:ext>
                  </a:extLst>
                </p14:cNvPr>
                <p14:cNvContentPartPr/>
                <p14:nvPr/>
              </p14:nvContentPartPr>
              <p14:xfrm>
                <a:off x="3957979" y="3905048"/>
                <a:ext cx="53640" cy="13320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7FB4CA9D-3D68-4A0E-AE32-7FA4877AC5DE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3949339" y="3896408"/>
                  <a:ext cx="7128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68C4348E-048C-4AEF-B797-8511BBC88AD7}"/>
                    </a:ext>
                  </a:extLst>
                </p14:cNvPr>
                <p14:cNvContentPartPr/>
                <p14:nvPr/>
              </p14:nvContentPartPr>
              <p14:xfrm>
                <a:off x="3958339" y="3987848"/>
                <a:ext cx="18000" cy="1224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68C4348E-048C-4AEF-B797-8511BBC88AD7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3949339" y="3978848"/>
                  <a:ext cx="356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76F74468-EF9F-4B49-BA3E-6E225B4AC516}"/>
                    </a:ext>
                  </a:extLst>
                </p14:cNvPr>
                <p14:cNvContentPartPr/>
                <p14:nvPr/>
              </p14:nvContentPartPr>
              <p14:xfrm>
                <a:off x="4105579" y="3916928"/>
                <a:ext cx="53640" cy="10656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76F74468-EF9F-4B49-BA3E-6E225B4AC516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4096939" y="3907928"/>
                  <a:ext cx="7128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8D50B440-08A9-4CC4-97DA-E02BC1393ECC}"/>
                    </a:ext>
                  </a:extLst>
                </p14:cNvPr>
                <p14:cNvContentPartPr/>
                <p14:nvPr/>
              </p14:nvContentPartPr>
              <p14:xfrm>
                <a:off x="4241299" y="3722168"/>
                <a:ext cx="159480" cy="35424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8D50B440-08A9-4CC4-97DA-E02BC1393ECC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4232659" y="3713528"/>
                  <a:ext cx="177120" cy="37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4AFA2633-7AC6-492B-8D37-82FFD41A160A}"/>
                    </a:ext>
                  </a:extLst>
                </p14:cNvPr>
                <p14:cNvContentPartPr/>
                <p14:nvPr/>
              </p14:nvContentPartPr>
              <p14:xfrm>
                <a:off x="4506979" y="3768968"/>
                <a:ext cx="153720" cy="18936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4AFA2633-7AC6-492B-8D37-82FFD41A160A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4497979" y="3760328"/>
                  <a:ext cx="17136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FEA81764-8367-4175-8078-A803CF8DFA65}"/>
                    </a:ext>
                  </a:extLst>
                </p14:cNvPr>
                <p14:cNvContentPartPr/>
                <p14:nvPr/>
              </p14:nvContentPartPr>
              <p14:xfrm>
                <a:off x="4661779" y="3899288"/>
                <a:ext cx="352800" cy="18324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FEA81764-8367-4175-8078-A803CF8DFA65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4652779" y="3890648"/>
                  <a:ext cx="37044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5A3069D7-50C5-40B9-B403-A0C4C3BE03A5}"/>
                    </a:ext>
                  </a:extLst>
                </p14:cNvPr>
                <p14:cNvContentPartPr/>
                <p14:nvPr/>
              </p14:nvContentPartPr>
              <p14:xfrm>
                <a:off x="1969699" y="3663488"/>
                <a:ext cx="3336480" cy="61308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5A3069D7-50C5-40B9-B403-A0C4C3BE03A5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961059" y="3654488"/>
                  <a:ext cx="3354120" cy="630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D001E098-CF0D-43CB-BBB0-4FF5D2FF50C8}"/>
              </a:ext>
            </a:extLst>
          </p:cNvPr>
          <p:cNvGrpSpPr/>
          <p:nvPr/>
        </p:nvGrpSpPr>
        <p:grpSpPr>
          <a:xfrm>
            <a:off x="6335779" y="3392048"/>
            <a:ext cx="731160" cy="460440"/>
            <a:chOff x="6335779" y="3392048"/>
            <a:chExt cx="731160" cy="460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CE06307F-5A8C-43A5-AE2D-7333A0B79FC5}"/>
                    </a:ext>
                  </a:extLst>
                </p14:cNvPr>
                <p14:cNvContentPartPr/>
                <p14:nvPr/>
              </p14:nvContentPartPr>
              <p14:xfrm>
                <a:off x="6335779" y="3462968"/>
                <a:ext cx="163080" cy="28332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CE06307F-5A8C-43A5-AE2D-7333A0B79FC5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6326779" y="3454328"/>
                  <a:ext cx="180720" cy="3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6894276B-DDD0-4C76-B618-1C1F314F9E37}"/>
                    </a:ext>
                  </a:extLst>
                </p14:cNvPr>
                <p14:cNvContentPartPr/>
                <p14:nvPr/>
              </p14:nvContentPartPr>
              <p14:xfrm>
                <a:off x="6560059" y="3415448"/>
                <a:ext cx="88920" cy="43704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6894276B-DDD0-4C76-B618-1C1F314F9E37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6551059" y="3406808"/>
                  <a:ext cx="106560" cy="45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87068D81-F442-4D68-A310-3B026F1D8A66}"/>
                    </a:ext>
                  </a:extLst>
                </p14:cNvPr>
                <p14:cNvContentPartPr/>
                <p14:nvPr/>
              </p14:nvContentPartPr>
              <p14:xfrm>
                <a:off x="6577699" y="3392048"/>
                <a:ext cx="460440" cy="46044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87068D81-F442-4D68-A310-3B026F1D8A66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6568699" y="3383048"/>
                  <a:ext cx="478080" cy="47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6F1EDD19-CC4D-4B5A-A70D-F0B1FD7D60F4}"/>
                    </a:ext>
                  </a:extLst>
                </p14:cNvPr>
                <p14:cNvContentPartPr/>
                <p14:nvPr/>
              </p14:nvContentPartPr>
              <p14:xfrm>
                <a:off x="6919699" y="3433088"/>
                <a:ext cx="147240" cy="14832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6F1EDD19-CC4D-4B5A-A70D-F0B1FD7D60F4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6911059" y="3424088"/>
                  <a:ext cx="164880" cy="165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143" name="Ink 142">
                <a:extLst>
                  <a:ext uri="{FF2B5EF4-FFF2-40B4-BE49-F238E27FC236}">
                    <a16:creationId xmlns:a16="http://schemas.microsoft.com/office/drawing/2014/main" id="{320C4583-42D7-4214-9222-B6013BACBC9E}"/>
                  </a:ext>
                </a:extLst>
              </p14:cNvPr>
              <p14:cNvContentPartPr/>
              <p14:nvPr/>
            </p14:nvContentPartPr>
            <p14:xfrm>
              <a:off x="6388699" y="2211968"/>
              <a:ext cx="460440" cy="289080"/>
            </p14:xfrm>
          </p:contentPart>
        </mc:Choice>
        <mc:Fallback xmlns="">
          <p:pic>
            <p:nvPicPr>
              <p:cNvPr id="143" name="Ink 142">
                <a:extLst>
                  <a:ext uri="{FF2B5EF4-FFF2-40B4-BE49-F238E27FC236}">
                    <a16:creationId xmlns:a16="http://schemas.microsoft.com/office/drawing/2014/main" id="{320C4583-42D7-4214-9222-B6013BACBC9E}"/>
                  </a:ext>
                </a:extLst>
              </p:cNvPr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6380059" y="2203328"/>
                <a:ext cx="478080" cy="306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75" name="Group 174">
            <a:extLst>
              <a:ext uri="{FF2B5EF4-FFF2-40B4-BE49-F238E27FC236}">
                <a16:creationId xmlns:a16="http://schemas.microsoft.com/office/drawing/2014/main" id="{70FBB2AE-E5CA-400C-8E24-04FBB74E1D94}"/>
              </a:ext>
            </a:extLst>
          </p:cNvPr>
          <p:cNvGrpSpPr/>
          <p:nvPr/>
        </p:nvGrpSpPr>
        <p:grpSpPr>
          <a:xfrm>
            <a:off x="796099" y="4323368"/>
            <a:ext cx="5173920" cy="1204560"/>
            <a:chOff x="796099" y="4323368"/>
            <a:chExt cx="5173920" cy="1204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D38342A3-5CFB-49F5-B88F-F3879EC9A080}"/>
                    </a:ext>
                  </a:extLst>
                </p14:cNvPr>
                <p14:cNvContentPartPr/>
                <p14:nvPr/>
              </p14:nvContentPartPr>
              <p14:xfrm>
                <a:off x="1086979" y="4323368"/>
                <a:ext cx="308880" cy="29592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D38342A3-5CFB-49F5-B88F-F3879EC9A080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078339" y="4314728"/>
                  <a:ext cx="32652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2F19220A-0901-454A-AA95-CE287CD64269}"/>
                    </a:ext>
                  </a:extLst>
                </p14:cNvPr>
                <p14:cNvContentPartPr/>
                <p14:nvPr/>
              </p14:nvContentPartPr>
              <p14:xfrm>
                <a:off x="1291819" y="4483928"/>
                <a:ext cx="195480" cy="10620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2F19220A-0901-454A-AA95-CE287CD64269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283179" y="4474928"/>
                  <a:ext cx="21312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F41394AE-EEBA-4522-94F8-3286E4B43066}"/>
                    </a:ext>
                  </a:extLst>
                </p14:cNvPr>
                <p14:cNvContentPartPr/>
                <p14:nvPr/>
              </p14:nvContentPartPr>
              <p14:xfrm>
                <a:off x="1551379" y="4430288"/>
                <a:ext cx="159840" cy="17136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F41394AE-EEBA-4522-94F8-3286E4B43066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542379" y="4421288"/>
                  <a:ext cx="17748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D08548C8-0916-4E31-A10E-E653898D8FC7}"/>
                    </a:ext>
                  </a:extLst>
                </p14:cNvPr>
                <p14:cNvContentPartPr/>
                <p14:nvPr/>
              </p14:nvContentPartPr>
              <p14:xfrm>
                <a:off x="1757659" y="4383128"/>
                <a:ext cx="18000" cy="14184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D08548C8-0916-4E31-A10E-E653898D8FC7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749019" y="4374128"/>
                  <a:ext cx="3564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99A77E49-2BF2-4DE8-BA12-632F48FD3EA6}"/>
                    </a:ext>
                  </a:extLst>
                </p14:cNvPr>
                <p14:cNvContentPartPr/>
                <p14:nvPr/>
              </p14:nvContentPartPr>
              <p14:xfrm>
                <a:off x="1846219" y="4353608"/>
                <a:ext cx="749520" cy="23004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99A77E49-2BF2-4DE8-BA12-632F48FD3EA6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837579" y="4344608"/>
                  <a:ext cx="76716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3F290ED0-EC7A-4625-BD77-AD081E39807C}"/>
                    </a:ext>
                  </a:extLst>
                </p14:cNvPr>
                <p14:cNvContentPartPr/>
                <p14:nvPr/>
              </p14:nvContentPartPr>
              <p14:xfrm>
                <a:off x="3205579" y="4395368"/>
                <a:ext cx="209880" cy="17712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3F290ED0-EC7A-4625-BD77-AD081E39807C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3196579" y="4386368"/>
                  <a:ext cx="22752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F10CD6E6-712B-470D-BE4C-0563116233C6}"/>
                    </a:ext>
                  </a:extLst>
                </p14:cNvPr>
                <p14:cNvContentPartPr/>
                <p14:nvPr/>
              </p14:nvContentPartPr>
              <p14:xfrm>
                <a:off x="3604459" y="4465568"/>
                <a:ext cx="77040" cy="12420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F10CD6E6-712B-470D-BE4C-0563116233C6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3595459" y="4456928"/>
                  <a:ext cx="9468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AE3A16FF-DA19-4DCF-85C4-747587A4920F}"/>
                    </a:ext>
                  </a:extLst>
                </p14:cNvPr>
                <p14:cNvContentPartPr/>
                <p14:nvPr/>
              </p14:nvContentPartPr>
              <p14:xfrm>
                <a:off x="3704539" y="4501208"/>
                <a:ext cx="65160" cy="8280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AE3A16FF-DA19-4DCF-85C4-747587A4920F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3695899" y="4492208"/>
                  <a:ext cx="8280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F046FBE4-B8E5-4569-A806-D81AD5D9E3B2}"/>
                    </a:ext>
                  </a:extLst>
                </p14:cNvPr>
                <p14:cNvContentPartPr/>
                <p14:nvPr/>
              </p14:nvContentPartPr>
              <p14:xfrm>
                <a:off x="3857899" y="4495088"/>
                <a:ext cx="401760" cy="8928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F046FBE4-B8E5-4569-A806-D81AD5D9E3B2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3848899" y="4486448"/>
                  <a:ext cx="41940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56605993-613E-4DE3-B20D-3670636EC21C}"/>
                    </a:ext>
                  </a:extLst>
                </p14:cNvPr>
                <p14:cNvContentPartPr/>
                <p14:nvPr/>
              </p14:nvContentPartPr>
              <p14:xfrm>
                <a:off x="4312219" y="4465928"/>
                <a:ext cx="58320" cy="10656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56605993-613E-4DE3-B20D-3670636EC21C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4303219" y="4456928"/>
                  <a:ext cx="7596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A206CAEA-A93B-4652-9995-35F5538CEB0F}"/>
                    </a:ext>
                  </a:extLst>
                </p14:cNvPr>
                <p14:cNvContentPartPr/>
                <p14:nvPr/>
              </p14:nvContentPartPr>
              <p14:xfrm>
                <a:off x="796099" y="4654208"/>
                <a:ext cx="4129920" cy="17208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A206CAEA-A93B-4652-9995-35F5538CEB0F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787459" y="4645208"/>
                  <a:ext cx="414756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C6B82D13-CC94-4EF7-AA5C-7D8806CF8800}"/>
                    </a:ext>
                  </a:extLst>
                </p14:cNvPr>
                <p14:cNvContentPartPr/>
                <p14:nvPr/>
              </p14:nvContentPartPr>
              <p14:xfrm>
                <a:off x="5185219" y="4370888"/>
                <a:ext cx="784800" cy="22860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C6B82D13-CC94-4EF7-AA5C-7D8806CF8800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5176579" y="4361888"/>
                  <a:ext cx="80244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0A469B76-E325-41A8-B777-01F0C8414B53}"/>
                    </a:ext>
                  </a:extLst>
                </p14:cNvPr>
                <p14:cNvContentPartPr/>
                <p14:nvPr/>
              </p14:nvContentPartPr>
              <p14:xfrm>
                <a:off x="1197499" y="5167568"/>
                <a:ext cx="24120" cy="27180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0A469B76-E325-41A8-B777-01F0C8414B53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188499" y="5158928"/>
                  <a:ext cx="4176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1D5A14A0-5051-4CD6-8470-1523B0090260}"/>
                    </a:ext>
                  </a:extLst>
                </p14:cNvPr>
                <p14:cNvContentPartPr/>
                <p14:nvPr/>
              </p14:nvContentPartPr>
              <p14:xfrm>
                <a:off x="1303699" y="5291408"/>
                <a:ext cx="265680" cy="1224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1D5A14A0-5051-4CD6-8470-1523B0090260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294699" y="5282768"/>
                  <a:ext cx="2833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3773C64F-92BF-4FC9-8407-D420929FAE47}"/>
                    </a:ext>
                  </a:extLst>
                </p14:cNvPr>
                <p14:cNvContentPartPr/>
                <p14:nvPr/>
              </p14:nvContentPartPr>
              <p14:xfrm>
                <a:off x="1480459" y="5120408"/>
                <a:ext cx="35640" cy="29520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3773C64F-92BF-4FC9-8407-D420929FAE47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471819" y="5111768"/>
                  <a:ext cx="5328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3E79258F-5DB7-4E6F-B276-561107BE2226}"/>
                    </a:ext>
                  </a:extLst>
                </p14:cNvPr>
                <p14:cNvContentPartPr/>
                <p14:nvPr/>
              </p14:nvContentPartPr>
              <p14:xfrm>
                <a:off x="1775659" y="5067488"/>
                <a:ext cx="242280" cy="29844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3E79258F-5DB7-4E6F-B276-561107BE2226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766659" y="5058488"/>
                  <a:ext cx="259920" cy="3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123A6C7A-0A25-430A-B64C-2B3A27F2A97D}"/>
                    </a:ext>
                  </a:extLst>
                </p14:cNvPr>
                <p14:cNvContentPartPr/>
                <p14:nvPr/>
              </p14:nvContentPartPr>
              <p14:xfrm>
                <a:off x="2064739" y="5320928"/>
                <a:ext cx="35640" cy="15948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123A6C7A-0A25-430A-B64C-2B3A27F2A97D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2055739" y="5312288"/>
                  <a:ext cx="5328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7FCD8142-567C-4B30-9067-1537F9F30BEC}"/>
                    </a:ext>
                  </a:extLst>
                </p14:cNvPr>
                <p14:cNvContentPartPr/>
                <p14:nvPr/>
              </p14:nvContentPartPr>
              <p14:xfrm>
                <a:off x="2147179" y="5368088"/>
                <a:ext cx="112320" cy="7740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7FCD8142-567C-4B30-9067-1537F9F30BEC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2138539" y="5359448"/>
                  <a:ext cx="12996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B9708B9A-4B2D-44DA-8A13-918A1B322F5E}"/>
                    </a:ext>
                  </a:extLst>
                </p14:cNvPr>
                <p14:cNvContentPartPr/>
                <p14:nvPr/>
              </p14:nvContentPartPr>
              <p14:xfrm>
                <a:off x="2553979" y="5120408"/>
                <a:ext cx="224640" cy="26568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B9708B9A-4B2D-44DA-8A13-918A1B322F5E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2545339" y="5111768"/>
                  <a:ext cx="24228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1BADFB6C-A136-4307-88D7-D1F39A8E9EFA}"/>
                    </a:ext>
                  </a:extLst>
                </p14:cNvPr>
                <p14:cNvContentPartPr/>
                <p14:nvPr/>
              </p14:nvContentPartPr>
              <p14:xfrm>
                <a:off x="2749099" y="5368088"/>
                <a:ext cx="275400" cy="15984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1BADFB6C-A136-4307-88D7-D1F39A8E9EFA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2740099" y="5359088"/>
                  <a:ext cx="29304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211ACA1A-5125-49DC-95AC-950C2D5FEEC6}"/>
                    </a:ext>
                  </a:extLst>
                </p14:cNvPr>
                <p14:cNvContentPartPr/>
                <p14:nvPr/>
              </p14:nvContentPartPr>
              <p14:xfrm>
                <a:off x="3298459" y="5261888"/>
                <a:ext cx="247320" cy="20016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211ACA1A-5125-49DC-95AC-950C2D5FEEC6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3289819" y="5253248"/>
                  <a:ext cx="26496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180AD7B3-9DA3-4AED-A9FB-D4E749FE613F}"/>
                    </a:ext>
                  </a:extLst>
                </p14:cNvPr>
                <p14:cNvContentPartPr/>
                <p14:nvPr/>
              </p14:nvContentPartPr>
              <p14:xfrm>
                <a:off x="3456859" y="4972808"/>
                <a:ext cx="177480" cy="4752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180AD7B3-9DA3-4AED-A9FB-D4E749FE613F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3447859" y="4964168"/>
                  <a:ext cx="19512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B6E56BA4-10CC-4A7F-A542-55029318BE94}"/>
                    </a:ext>
                  </a:extLst>
                </p14:cNvPr>
                <p14:cNvContentPartPr/>
                <p14:nvPr/>
              </p14:nvContentPartPr>
              <p14:xfrm>
                <a:off x="3728299" y="4920608"/>
                <a:ext cx="112320" cy="17064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B6E56BA4-10CC-4A7F-A542-55029318BE94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3719299" y="4911968"/>
                  <a:ext cx="12996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99C32BB8-6C81-47C7-B2FB-71C3980BBFBF}"/>
                    </a:ext>
                  </a:extLst>
                </p14:cNvPr>
                <p14:cNvContentPartPr/>
                <p14:nvPr/>
              </p14:nvContentPartPr>
              <p14:xfrm>
                <a:off x="3911179" y="4848968"/>
                <a:ext cx="59400" cy="37188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99C32BB8-6C81-47C7-B2FB-71C3980BBFBF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3902179" y="4840328"/>
                  <a:ext cx="77040" cy="38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5E21E419-78CA-45DD-B441-D19E9D3E07D0}"/>
                    </a:ext>
                  </a:extLst>
                </p14:cNvPr>
                <p14:cNvContentPartPr/>
                <p14:nvPr/>
              </p14:nvContentPartPr>
              <p14:xfrm>
                <a:off x="4164619" y="4831328"/>
                <a:ext cx="142200" cy="46656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5E21E419-78CA-45DD-B441-D19E9D3E07D0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4155979" y="4822688"/>
                  <a:ext cx="159840" cy="48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488A0995-A391-498B-BE4D-8ABEA55AA0BD}"/>
                    </a:ext>
                  </a:extLst>
                </p14:cNvPr>
                <p14:cNvContentPartPr/>
                <p14:nvPr/>
              </p14:nvContentPartPr>
              <p14:xfrm>
                <a:off x="4359379" y="4996568"/>
                <a:ext cx="36360" cy="9504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488A0995-A391-498B-BE4D-8ABEA55AA0BD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4350379" y="4987568"/>
                  <a:ext cx="5400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797310C3-F6B8-4811-9E14-A1581BAD5412}"/>
                    </a:ext>
                  </a:extLst>
                </p14:cNvPr>
                <p14:cNvContentPartPr/>
                <p14:nvPr/>
              </p14:nvContentPartPr>
              <p14:xfrm>
                <a:off x="4437139" y="5025728"/>
                <a:ext cx="117360" cy="6876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797310C3-F6B8-4811-9E14-A1581BAD5412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4428139" y="5017088"/>
                  <a:ext cx="13500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F0D7453A-DAF3-4897-BC6D-E8563DFB73D6}"/>
                    </a:ext>
                  </a:extLst>
                </p14:cNvPr>
                <p14:cNvContentPartPr/>
                <p14:nvPr/>
              </p14:nvContentPartPr>
              <p14:xfrm>
                <a:off x="4625059" y="4831328"/>
                <a:ext cx="201240" cy="21888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F0D7453A-DAF3-4897-BC6D-E8563DFB73D6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4616059" y="4822328"/>
                  <a:ext cx="21888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D26523FE-89E5-46FA-A85F-4C2375DE42E7}"/>
                    </a:ext>
                  </a:extLst>
                </p14:cNvPr>
                <p14:cNvContentPartPr/>
                <p14:nvPr/>
              </p14:nvContentPartPr>
              <p14:xfrm>
                <a:off x="4855099" y="4991168"/>
                <a:ext cx="106560" cy="6876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D26523FE-89E5-46FA-A85F-4C2375DE42E7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4846099" y="4982168"/>
                  <a:ext cx="124200" cy="86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1" name="Group 180">
            <a:extLst>
              <a:ext uri="{FF2B5EF4-FFF2-40B4-BE49-F238E27FC236}">
                <a16:creationId xmlns:a16="http://schemas.microsoft.com/office/drawing/2014/main" id="{EA27F9B1-26D4-4851-BD54-A48B42F4284F}"/>
              </a:ext>
            </a:extLst>
          </p:cNvPr>
          <p:cNvGrpSpPr/>
          <p:nvPr/>
        </p:nvGrpSpPr>
        <p:grpSpPr>
          <a:xfrm>
            <a:off x="5450899" y="5144168"/>
            <a:ext cx="578520" cy="172080"/>
            <a:chOff x="5450899" y="5144168"/>
            <a:chExt cx="578520" cy="172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0B05DA79-388D-40A7-B2C7-7AF550ECB26E}"/>
                    </a:ext>
                  </a:extLst>
                </p14:cNvPr>
                <p14:cNvContentPartPr/>
                <p14:nvPr/>
              </p14:nvContentPartPr>
              <p14:xfrm>
                <a:off x="5498059" y="5261888"/>
                <a:ext cx="41760" cy="612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0B05DA79-388D-40A7-B2C7-7AF550ECB26E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5489059" y="5253248"/>
                  <a:ext cx="594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6AAD6697-84B7-430A-B323-58A427BDBF01}"/>
                    </a:ext>
                  </a:extLst>
                </p14:cNvPr>
                <p14:cNvContentPartPr/>
                <p14:nvPr/>
              </p14:nvContentPartPr>
              <p14:xfrm>
                <a:off x="5527579" y="5303288"/>
                <a:ext cx="106560" cy="1224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6AAD6697-84B7-430A-B323-58A427BDBF01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5518579" y="5294648"/>
                  <a:ext cx="1242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DA676CA0-E295-4F93-9D96-3400C21A7D07}"/>
                    </a:ext>
                  </a:extLst>
                </p14:cNvPr>
                <p14:cNvContentPartPr/>
                <p14:nvPr/>
              </p14:nvContentPartPr>
              <p14:xfrm>
                <a:off x="5881099" y="5220848"/>
                <a:ext cx="148320" cy="9540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DA676CA0-E295-4F93-9D96-3400C21A7D07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5872099" y="5211848"/>
                  <a:ext cx="16596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D615FFE8-EC91-4CC8-9C38-C7C38B495EED}"/>
                    </a:ext>
                  </a:extLst>
                </p14:cNvPr>
                <p14:cNvContentPartPr/>
                <p14:nvPr/>
              </p14:nvContentPartPr>
              <p14:xfrm>
                <a:off x="5450899" y="5144168"/>
                <a:ext cx="222840" cy="2988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D615FFE8-EC91-4CC8-9C38-C7C38B495EED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5441899" y="5135168"/>
                  <a:ext cx="24048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94F90135-38BF-4636-9653-76B196ACC89A}"/>
                    </a:ext>
                  </a:extLst>
                </p14:cNvPr>
                <p14:cNvContentPartPr/>
                <p14:nvPr/>
              </p14:nvContentPartPr>
              <p14:xfrm>
                <a:off x="5450899" y="5303288"/>
                <a:ext cx="165600" cy="612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94F90135-38BF-4636-9653-76B196ACC89A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5441899" y="5294648"/>
                  <a:ext cx="183240" cy="23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0">
            <p14:nvContentPartPr>
              <p14:cNvPr id="182" name="Ink 181">
                <a:extLst>
                  <a:ext uri="{FF2B5EF4-FFF2-40B4-BE49-F238E27FC236}">
                    <a16:creationId xmlns:a16="http://schemas.microsoft.com/office/drawing/2014/main" id="{653D93E9-778F-4D50-BDDD-66C7F08C1C4B}"/>
                  </a:ext>
                </a:extLst>
              </p14:cNvPr>
              <p14:cNvContentPartPr/>
              <p14:nvPr/>
            </p14:nvContentPartPr>
            <p14:xfrm>
              <a:off x="1091299" y="5675168"/>
              <a:ext cx="3811320" cy="35640"/>
            </p14:xfrm>
          </p:contentPart>
        </mc:Choice>
        <mc:Fallback xmlns="">
          <p:pic>
            <p:nvPicPr>
              <p:cNvPr id="182" name="Ink 181">
                <a:extLst>
                  <a:ext uri="{FF2B5EF4-FFF2-40B4-BE49-F238E27FC236}">
                    <a16:creationId xmlns:a16="http://schemas.microsoft.com/office/drawing/2014/main" id="{653D93E9-778F-4D50-BDDD-66C7F08C1C4B}"/>
                  </a:ext>
                </a:extLst>
              </p:cNvPr>
              <p:cNvPicPr/>
              <p:nvPr/>
            </p:nvPicPr>
            <p:blipFill>
              <a:blip r:embed="rId301"/>
              <a:stretch>
                <a:fillRect/>
              </a:stretch>
            </p:blipFill>
            <p:spPr>
              <a:xfrm>
                <a:off x="1082299" y="5666168"/>
                <a:ext cx="3828960" cy="53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91" name="Group 190">
            <a:extLst>
              <a:ext uri="{FF2B5EF4-FFF2-40B4-BE49-F238E27FC236}">
                <a16:creationId xmlns:a16="http://schemas.microsoft.com/office/drawing/2014/main" id="{99F1C7B3-6213-4AB2-86C3-994A109B5E26}"/>
              </a:ext>
            </a:extLst>
          </p:cNvPr>
          <p:cNvGrpSpPr/>
          <p:nvPr/>
        </p:nvGrpSpPr>
        <p:grpSpPr>
          <a:xfrm>
            <a:off x="1144219" y="6017168"/>
            <a:ext cx="1847160" cy="330840"/>
            <a:chOff x="1144219" y="6017168"/>
            <a:chExt cx="1847160" cy="330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C4FEAF7C-6A91-4FD8-9075-72B255D0CA57}"/>
                    </a:ext>
                  </a:extLst>
                </p14:cNvPr>
                <p14:cNvContentPartPr/>
                <p14:nvPr/>
              </p14:nvContentPartPr>
              <p14:xfrm>
                <a:off x="1274179" y="6017168"/>
                <a:ext cx="24120" cy="27180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C4FEAF7C-6A91-4FD8-9075-72B255D0CA57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1265179" y="6008168"/>
                  <a:ext cx="4176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4A47B317-5A1B-4F78-A89A-8E0355B7F63F}"/>
                    </a:ext>
                  </a:extLst>
                </p14:cNvPr>
                <p14:cNvContentPartPr/>
                <p14:nvPr/>
              </p14:nvContentPartPr>
              <p14:xfrm>
                <a:off x="1144219" y="6170528"/>
                <a:ext cx="850320" cy="17748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4A47B317-5A1B-4F78-A89A-8E0355B7F63F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1135579" y="6161528"/>
                  <a:ext cx="86796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39718EDD-C090-4010-8693-E577DC6B5E06}"/>
                    </a:ext>
                  </a:extLst>
                </p14:cNvPr>
                <p14:cNvContentPartPr/>
                <p14:nvPr/>
              </p14:nvContentPartPr>
              <p14:xfrm>
                <a:off x="2017579" y="6205808"/>
                <a:ext cx="141840" cy="10080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39718EDD-C090-4010-8693-E577DC6B5E06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2008579" y="6197168"/>
                  <a:ext cx="15948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A993CBDE-CD0C-4083-87F0-78F9E6EDD263}"/>
                    </a:ext>
                  </a:extLst>
                </p14:cNvPr>
                <p14:cNvContentPartPr/>
                <p14:nvPr/>
              </p14:nvContentPartPr>
              <p14:xfrm>
                <a:off x="2217379" y="6211568"/>
                <a:ext cx="289800" cy="9396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A993CBDE-CD0C-4083-87F0-78F9E6EDD263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2208739" y="6202928"/>
                  <a:ext cx="30744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B87F4DDC-0B16-4796-8355-0167348D4F70}"/>
                    </a:ext>
                  </a:extLst>
                </p14:cNvPr>
                <p14:cNvContentPartPr/>
                <p14:nvPr/>
              </p14:nvContentPartPr>
              <p14:xfrm>
                <a:off x="2583859" y="6223808"/>
                <a:ext cx="407520" cy="8280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B87F4DDC-0B16-4796-8355-0167348D4F70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2574859" y="6214808"/>
                  <a:ext cx="425160" cy="100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0" name="Group 199">
            <a:extLst>
              <a:ext uri="{FF2B5EF4-FFF2-40B4-BE49-F238E27FC236}">
                <a16:creationId xmlns:a16="http://schemas.microsoft.com/office/drawing/2014/main" id="{7D572552-1050-4076-A29C-A586E8FDA6FE}"/>
              </a:ext>
            </a:extLst>
          </p:cNvPr>
          <p:cNvGrpSpPr/>
          <p:nvPr/>
        </p:nvGrpSpPr>
        <p:grpSpPr>
          <a:xfrm>
            <a:off x="3409699" y="6176288"/>
            <a:ext cx="1486800" cy="106920"/>
            <a:chOff x="3409699" y="6176288"/>
            <a:chExt cx="1486800" cy="106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AD0656F4-B39B-4489-89B4-8EC878A675C9}"/>
                    </a:ext>
                  </a:extLst>
                </p14:cNvPr>
                <p14:cNvContentPartPr/>
                <p14:nvPr/>
              </p14:nvContentPartPr>
              <p14:xfrm>
                <a:off x="3409699" y="6176288"/>
                <a:ext cx="219240" cy="8892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AD0656F4-B39B-4489-89B4-8EC878A675C9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3400699" y="6167648"/>
                  <a:ext cx="23688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D649733C-AF12-4C88-8DC6-B2AB100BC362}"/>
                    </a:ext>
                  </a:extLst>
                </p14:cNvPr>
                <p14:cNvContentPartPr/>
                <p14:nvPr/>
              </p14:nvContentPartPr>
              <p14:xfrm>
                <a:off x="3723259" y="6178448"/>
                <a:ext cx="111240" cy="10476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D649733C-AF12-4C88-8DC6-B2AB100BC362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3714619" y="6169448"/>
                  <a:ext cx="12888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1D96C933-6C6E-41AD-8E45-3901570E1992}"/>
                    </a:ext>
                  </a:extLst>
                </p14:cNvPr>
                <p14:cNvContentPartPr/>
                <p14:nvPr/>
              </p14:nvContentPartPr>
              <p14:xfrm>
                <a:off x="3916939" y="6200048"/>
                <a:ext cx="113040" cy="7128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1D96C933-6C6E-41AD-8E45-3901570E1992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3908299" y="6191048"/>
                  <a:ext cx="13068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2665B373-CB7F-4B31-9225-26CF9DCA2DCD}"/>
                    </a:ext>
                  </a:extLst>
                </p14:cNvPr>
                <p14:cNvContentPartPr/>
                <p14:nvPr/>
              </p14:nvContentPartPr>
              <p14:xfrm>
                <a:off x="4135099" y="6182048"/>
                <a:ext cx="761400" cy="8316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2665B373-CB7F-4B31-9225-26CF9DCA2DCD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4126459" y="6173408"/>
                  <a:ext cx="779040" cy="100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49016360-CB43-4B3F-BD07-4B3DEC17D5CD}"/>
              </a:ext>
            </a:extLst>
          </p:cNvPr>
          <p:cNvGrpSpPr/>
          <p:nvPr/>
        </p:nvGrpSpPr>
        <p:grpSpPr>
          <a:xfrm>
            <a:off x="5451259" y="6022928"/>
            <a:ext cx="1344960" cy="236520"/>
            <a:chOff x="5451259" y="6022928"/>
            <a:chExt cx="1344960" cy="236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40AC135D-0B8E-442A-A17B-D292EE3175F4}"/>
                    </a:ext>
                  </a:extLst>
                </p14:cNvPr>
                <p14:cNvContentPartPr/>
                <p14:nvPr/>
              </p14:nvContentPartPr>
              <p14:xfrm>
                <a:off x="5451259" y="6059288"/>
                <a:ext cx="619560" cy="18828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40AC135D-0B8E-442A-A17B-D292EE3175F4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5442259" y="6050648"/>
                  <a:ext cx="63720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6DED6D1C-9E4E-4F82-A25D-A91128D51B26}"/>
                    </a:ext>
                  </a:extLst>
                </p14:cNvPr>
                <p14:cNvContentPartPr/>
                <p14:nvPr/>
              </p14:nvContentPartPr>
              <p14:xfrm>
                <a:off x="6158659" y="6022928"/>
                <a:ext cx="82800" cy="20088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6DED6D1C-9E4E-4F82-A25D-A91128D51B26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6150019" y="6014288"/>
                  <a:ext cx="10044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FA84EE94-F081-460B-9CC1-72AE0805F6A4}"/>
                    </a:ext>
                  </a:extLst>
                </p14:cNvPr>
                <p14:cNvContentPartPr/>
                <p14:nvPr/>
              </p14:nvContentPartPr>
              <p14:xfrm>
                <a:off x="6282499" y="6029048"/>
                <a:ext cx="71280" cy="15948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FA84EE94-F081-460B-9CC1-72AE0805F6A4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6273859" y="6020048"/>
                  <a:ext cx="8892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19538BBE-A9C7-4C9F-B6FA-807BEB2B6AC1}"/>
                    </a:ext>
                  </a:extLst>
                </p14:cNvPr>
                <p14:cNvContentPartPr/>
                <p14:nvPr/>
              </p14:nvContentPartPr>
              <p14:xfrm>
                <a:off x="6247219" y="6034448"/>
                <a:ext cx="245520" cy="7164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19538BBE-A9C7-4C9F-B6FA-807BEB2B6AC1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6238219" y="6025448"/>
                  <a:ext cx="26316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CF14F4D5-969E-4F8A-BDFE-C9005388C53E}"/>
                    </a:ext>
                  </a:extLst>
                </p14:cNvPr>
                <p14:cNvContentPartPr/>
                <p14:nvPr/>
              </p14:nvContentPartPr>
              <p14:xfrm>
                <a:off x="6394819" y="6129128"/>
                <a:ext cx="401400" cy="13032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CF14F4D5-969E-4F8A-BDFE-C9005388C53E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6385819" y="6120488"/>
                  <a:ext cx="419040" cy="1479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3390435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7D82311C-EC58-4532-9713-704B9E6A4C97}"/>
              </a:ext>
            </a:extLst>
          </p:cNvPr>
          <p:cNvGrpSpPr/>
          <p:nvPr/>
        </p:nvGrpSpPr>
        <p:grpSpPr>
          <a:xfrm>
            <a:off x="6566899" y="630848"/>
            <a:ext cx="1544760" cy="271800"/>
            <a:chOff x="6566899" y="630848"/>
            <a:chExt cx="1544760" cy="271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5B100657-B972-4D1E-84F2-1F7191A5378A}"/>
                    </a:ext>
                  </a:extLst>
                </p14:cNvPr>
                <p14:cNvContentPartPr/>
                <p14:nvPr/>
              </p14:nvContentPartPr>
              <p14:xfrm>
                <a:off x="6601099" y="755048"/>
                <a:ext cx="12240" cy="1418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5B100657-B972-4D1E-84F2-1F7191A5378A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592459" y="746048"/>
                  <a:ext cx="2988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54342CDA-A179-447E-B133-B7659950AA28}"/>
                    </a:ext>
                  </a:extLst>
                </p14:cNvPr>
                <p14:cNvContentPartPr/>
                <p14:nvPr/>
              </p14:nvContentPartPr>
              <p14:xfrm>
                <a:off x="6566899" y="742448"/>
                <a:ext cx="243720" cy="1602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54342CDA-A179-447E-B133-B7659950AA28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557899" y="733808"/>
                  <a:ext cx="26136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C621FB00-FEAD-4DF2-BF71-F0F88BA835A7}"/>
                    </a:ext>
                  </a:extLst>
                </p14:cNvPr>
                <p14:cNvContentPartPr/>
                <p14:nvPr/>
              </p14:nvContentPartPr>
              <p14:xfrm>
                <a:off x="6831139" y="630848"/>
                <a:ext cx="35640" cy="2422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C621FB00-FEAD-4DF2-BF71-F0F88BA835A7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822139" y="622208"/>
                  <a:ext cx="5328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0EB3DE91-9927-4D06-8319-AC824CC27CC5}"/>
                    </a:ext>
                  </a:extLst>
                </p14:cNvPr>
                <p14:cNvContentPartPr/>
                <p14:nvPr/>
              </p14:nvContentPartPr>
              <p14:xfrm>
                <a:off x="6997819" y="685208"/>
                <a:ext cx="246960" cy="1764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0EB3DE91-9927-4D06-8319-AC824CC27CC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988819" y="676208"/>
                  <a:ext cx="26460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5B137367-9600-484C-982E-20C9893E0C0D}"/>
                    </a:ext>
                  </a:extLst>
                </p14:cNvPr>
                <p14:cNvContentPartPr/>
                <p14:nvPr/>
              </p14:nvContentPartPr>
              <p14:xfrm>
                <a:off x="7296619" y="772688"/>
                <a:ext cx="231120" cy="774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5B137367-9600-484C-982E-20C9893E0C0D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287979" y="763688"/>
                  <a:ext cx="24876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C8FE478A-6A2F-4956-9C54-7D3C72441693}"/>
                    </a:ext>
                  </a:extLst>
                </p14:cNvPr>
                <p14:cNvContentPartPr/>
                <p14:nvPr/>
              </p14:nvContentPartPr>
              <p14:xfrm>
                <a:off x="7627819" y="707888"/>
                <a:ext cx="65160" cy="1656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C8FE478A-6A2F-4956-9C54-7D3C72441693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618819" y="698888"/>
                  <a:ext cx="8280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42471428-049B-446C-8881-592BC2D94C58}"/>
                    </a:ext>
                  </a:extLst>
                </p14:cNvPr>
                <p14:cNvContentPartPr/>
                <p14:nvPr/>
              </p14:nvContentPartPr>
              <p14:xfrm>
                <a:off x="7556539" y="778088"/>
                <a:ext cx="555120" cy="712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42471428-049B-446C-8881-592BC2D94C58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547899" y="769448"/>
                  <a:ext cx="57276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44CBA5B0-B84D-4043-89D4-E71CB5A4EFAC}"/>
                    </a:ext>
                  </a:extLst>
                </p14:cNvPr>
                <p14:cNvContentPartPr/>
                <p14:nvPr/>
              </p14:nvContentPartPr>
              <p14:xfrm>
                <a:off x="7999339" y="696008"/>
                <a:ext cx="12240" cy="122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44CBA5B0-B84D-4043-89D4-E71CB5A4EFAC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990699" y="687008"/>
                  <a:ext cx="29880" cy="2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ABB3EAA-C547-459D-AB2A-01968FFF3D2F}"/>
              </a:ext>
            </a:extLst>
          </p:cNvPr>
          <p:cNvGrpSpPr/>
          <p:nvPr/>
        </p:nvGrpSpPr>
        <p:grpSpPr>
          <a:xfrm>
            <a:off x="8506579" y="603848"/>
            <a:ext cx="384480" cy="240120"/>
            <a:chOff x="8506579" y="603848"/>
            <a:chExt cx="384480" cy="240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06DB3BC0-2363-442E-BCFF-D6665087E496}"/>
                    </a:ext>
                  </a:extLst>
                </p14:cNvPr>
                <p14:cNvContentPartPr/>
                <p14:nvPr/>
              </p14:nvContentPartPr>
              <p14:xfrm>
                <a:off x="8506579" y="737408"/>
                <a:ext cx="76680" cy="982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06DB3BC0-2363-442E-BCFF-D6665087E496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8497939" y="728768"/>
                  <a:ext cx="9432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4ADB5496-2540-45DD-AC06-B5ACFF072D51}"/>
                    </a:ext>
                  </a:extLst>
                </p14:cNvPr>
                <p14:cNvContentPartPr/>
                <p14:nvPr/>
              </p14:nvContentPartPr>
              <p14:xfrm>
                <a:off x="8659939" y="603848"/>
                <a:ext cx="36000" cy="2163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4ADB5496-2540-45DD-AC06-B5ACFF072D51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8651299" y="595208"/>
                  <a:ext cx="5364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646F4A8C-B5DA-4C39-908B-AF03B65E6BA8}"/>
                    </a:ext>
                  </a:extLst>
                </p14:cNvPr>
                <p14:cNvContentPartPr/>
                <p14:nvPr/>
              </p14:nvContentPartPr>
              <p14:xfrm>
                <a:off x="8718619" y="657128"/>
                <a:ext cx="172440" cy="1868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646F4A8C-B5DA-4C39-908B-AF03B65E6BA8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8709619" y="648128"/>
                  <a:ext cx="190080" cy="204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7265635-E187-4655-8010-07409B50DF63}"/>
              </a:ext>
            </a:extLst>
          </p:cNvPr>
          <p:cNvGrpSpPr/>
          <p:nvPr/>
        </p:nvGrpSpPr>
        <p:grpSpPr>
          <a:xfrm>
            <a:off x="6601099" y="1239248"/>
            <a:ext cx="1864800" cy="330120"/>
            <a:chOff x="6601099" y="1239248"/>
            <a:chExt cx="1864800" cy="330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8D718758-AE52-4DC8-BD9D-8E655E5EB427}"/>
                    </a:ext>
                  </a:extLst>
                </p14:cNvPr>
                <p14:cNvContentPartPr/>
                <p14:nvPr/>
              </p14:nvContentPartPr>
              <p14:xfrm>
                <a:off x="6601099" y="1296848"/>
                <a:ext cx="1191960" cy="2725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8D718758-AE52-4DC8-BD9D-8E655E5EB427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592459" y="1288208"/>
                  <a:ext cx="120960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052B8D2E-7261-4F3B-A666-5E2027E4012B}"/>
                    </a:ext>
                  </a:extLst>
                </p14:cNvPr>
                <p14:cNvContentPartPr/>
                <p14:nvPr/>
              </p14:nvContentPartPr>
              <p14:xfrm>
                <a:off x="7893139" y="1239248"/>
                <a:ext cx="572760" cy="1702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052B8D2E-7261-4F3B-A666-5E2027E4012B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884499" y="1230248"/>
                  <a:ext cx="590400" cy="187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A80F8CD-32AD-4610-8169-99A3411F1934}"/>
                  </a:ext>
                </a:extLst>
              </p14:cNvPr>
              <p14:cNvContentPartPr/>
              <p14:nvPr/>
            </p14:nvContentPartPr>
            <p14:xfrm>
              <a:off x="1468579" y="1045928"/>
              <a:ext cx="3304080" cy="572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A80F8CD-32AD-4610-8169-99A3411F1934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459939" y="1037288"/>
                <a:ext cx="3321720" cy="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7427F86-2722-4D71-80B6-5C19BD99F016}"/>
                  </a:ext>
                </a:extLst>
              </p14:cNvPr>
              <p14:cNvContentPartPr/>
              <p14:nvPr/>
            </p14:nvContentPartPr>
            <p14:xfrm>
              <a:off x="1516099" y="1751888"/>
              <a:ext cx="2837880" cy="360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7427F86-2722-4D71-80B6-5C19BD99F016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507099" y="1742888"/>
                <a:ext cx="2855520" cy="5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9D6364BF-1FE2-4A79-A214-03E8C549BC68}"/>
                  </a:ext>
                </a:extLst>
              </p14:cNvPr>
              <p14:cNvContentPartPr/>
              <p14:nvPr/>
            </p14:nvContentPartPr>
            <p14:xfrm>
              <a:off x="1279939" y="625088"/>
              <a:ext cx="472320" cy="4017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9D6364BF-1FE2-4A79-A214-03E8C549BC68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271299" y="616448"/>
                <a:ext cx="489960" cy="41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B1030AD2-E8F0-40F5-8298-9088D37BCB04}"/>
                  </a:ext>
                </a:extLst>
              </p14:cNvPr>
              <p14:cNvContentPartPr/>
              <p14:nvPr/>
            </p14:nvContentPartPr>
            <p14:xfrm>
              <a:off x="1386139" y="737408"/>
              <a:ext cx="212760" cy="1486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B1030AD2-E8F0-40F5-8298-9088D37BCB04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377499" y="728408"/>
                <a:ext cx="230400" cy="16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40ACE7F3-2EE0-4035-8ECC-57CE9F032B01}"/>
                  </a:ext>
                </a:extLst>
              </p14:cNvPr>
              <p14:cNvContentPartPr/>
              <p14:nvPr/>
            </p14:nvContentPartPr>
            <p14:xfrm>
              <a:off x="1905259" y="548408"/>
              <a:ext cx="513720" cy="4431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40ACE7F3-2EE0-4035-8ECC-57CE9F032B01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896619" y="539408"/>
                <a:ext cx="531360" cy="46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B8D093F3-637D-410A-B10C-1ED1663F8019}"/>
                  </a:ext>
                </a:extLst>
              </p14:cNvPr>
              <p14:cNvContentPartPr/>
              <p14:nvPr/>
            </p14:nvContentPartPr>
            <p14:xfrm>
              <a:off x="2194339" y="607448"/>
              <a:ext cx="118440" cy="1832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B8D093F3-637D-410A-B10C-1ED1663F8019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185699" y="598448"/>
                <a:ext cx="136080" cy="20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90D79CE7-7F93-40C5-A35C-AB60FED069C9}"/>
                  </a:ext>
                </a:extLst>
              </p14:cNvPr>
              <p14:cNvContentPartPr/>
              <p14:nvPr/>
            </p14:nvContentPartPr>
            <p14:xfrm>
              <a:off x="1869979" y="1097048"/>
              <a:ext cx="1714680" cy="6494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90D79CE7-7F93-40C5-A35C-AB60FED069C9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860979" y="1088048"/>
                <a:ext cx="1732320" cy="66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F5311080-6B68-41FD-9C40-0EADAF4F4531}"/>
                  </a:ext>
                </a:extLst>
              </p14:cNvPr>
              <p14:cNvContentPartPr/>
              <p14:nvPr/>
            </p14:nvContentPartPr>
            <p14:xfrm>
              <a:off x="3309259" y="1338968"/>
              <a:ext cx="195120" cy="1479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F5311080-6B68-41FD-9C40-0EADAF4F4531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300619" y="1330328"/>
                <a:ext cx="212760" cy="16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C637DA97-B05F-4DCC-8A09-159452C777D4}"/>
                  </a:ext>
                </a:extLst>
              </p14:cNvPr>
              <p14:cNvContentPartPr/>
              <p14:nvPr/>
            </p14:nvContentPartPr>
            <p14:xfrm>
              <a:off x="2913979" y="1298648"/>
              <a:ext cx="142200" cy="11160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C637DA97-B05F-4DCC-8A09-159452C777D4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2905339" y="1290008"/>
                <a:ext cx="15984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236C7030-B596-4C30-A2AC-9260DE20ECAC}"/>
                  </a:ext>
                </a:extLst>
              </p14:cNvPr>
              <p14:cNvContentPartPr/>
              <p14:nvPr/>
            </p14:nvContentPartPr>
            <p14:xfrm>
              <a:off x="2530579" y="1291808"/>
              <a:ext cx="118440" cy="19548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236C7030-B596-4C30-A2AC-9260DE20ECAC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2521939" y="1282808"/>
                <a:ext cx="136080" cy="21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68C93B6F-6EFD-48BF-89B1-9DA331F216E0}"/>
                  </a:ext>
                </a:extLst>
              </p14:cNvPr>
              <p14:cNvContentPartPr/>
              <p14:nvPr/>
            </p14:nvContentPartPr>
            <p14:xfrm>
              <a:off x="1769539" y="1350848"/>
              <a:ext cx="230400" cy="1720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68C93B6F-6EFD-48BF-89B1-9DA331F216E0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760539" y="1341848"/>
                <a:ext cx="248040" cy="1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B2336F3F-2268-41DA-A309-3155E7A62FCF}"/>
                  </a:ext>
                </a:extLst>
              </p14:cNvPr>
              <p14:cNvContentPartPr/>
              <p14:nvPr/>
            </p14:nvContentPartPr>
            <p14:xfrm>
              <a:off x="2135299" y="1382888"/>
              <a:ext cx="128520" cy="10404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B2336F3F-2268-41DA-A309-3155E7A62FCF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126659" y="1373888"/>
                <a:ext cx="146160" cy="12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8B9DE480-C007-4581-8F8A-4A7258CAC1FC}"/>
                  </a:ext>
                </a:extLst>
              </p14:cNvPr>
              <p14:cNvContentPartPr/>
              <p14:nvPr/>
            </p14:nvContentPartPr>
            <p14:xfrm>
              <a:off x="3569899" y="1144208"/>
              <a:ext cx="506880" cy="6141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8B9DE480-C007-4581-8F8A-4A7258CAC1FC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3561259" y="1135568"/>
                <a:ext cx="524520" cy="63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B22A864B-F934-441C-AB32-9CF341FBD170}"/>
                  </a:ext>
                </a:extLst>
              </p14:cNvPr>
              <p14:cNvContentPartPr/>
              <p14:nvPr/>
            </p14:nvContentPartPr>
            <p14:xfrm>
              <a:off x="3911179" y="1262288"/>
              <a:ext cx="77040" cy="4752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B22A864B-F934-441C-AB32-9CF341FBD170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3902179" y="1253288"/>
                <a:ext cx="94680" cy="6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B582AC00-F43B-42E9-BA3A-A5CEEDB238FF}"/>
                  </a:ext>
                </a:extLst>
              </p14:cNvPr>
              <p14:cNvContentPartPr/>
              <p14:nvPr/>
            </p14:nvContentPartPr>
            <p14:xfrm>
              <a:off x="4123579" y="1215128"/>
              <a:ext cx="6120" cy="1224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B582AC00-F43B-42E9-BA3A-A5CEEDB238FF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4114579" y="1206128"/>
                <a:ext cx="2376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6476FCA7-4903-4E33-AFAF-119DAA47F3DB}"/>
                  </a:ext>
                </a:extLst>
              </p14:cNvPr>
              <p14:cNvContentPartPr/>
              <p14:nvPr/>
            </p14:nvContentPartPr>
            <p14:xfrm>
              <a:off x="4094059" y="648848"/>
              <a:ext cx="318960" cy="40752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6476FCA7-4903-4E33-AFAF-119DAA47F3DB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4085059" y="639848"/>
                <a:ext cx="336600" cy="42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30A9A77C-17A3-47B3-B232-E8B71473A583}"/>
                  </a:ext>
                </a:extLst>
              </p14:cNvPr>
              <p14:cNvContentPartPr/>
              <p14:nvPr/>
            </p14:nvContentPartPr>
            <p14:xfrm>
              <a:off x="4300339" y="731288"/>
              <a:ext cx="94680" cy="5328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30A9A77C-17A3-47B3-B232-E8B71473A583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291699" y="722648"/>
                <a:ext cx="112320" cy="7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6B134B2C-A035-422A-9F84-793ADC2080BF}"/>
                  </a:ext>
                </a:extLst>
              </p14:cNvPr>
              <p14:cNvContentPartPr/>
              <p14:nvPr/>
            </p14:nvContentPartPr>
            <p14:xfrm>
              <a:off x="3020179" y="802208"/>
              <a:ext cx="407520" cy="27180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6B134B2C-A035-422A-9F84-793ADC2080BF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3011539" y="793208"/>
                <a:ext cx="425160" cy="28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7B0C05FD-9D83-443C-AB1E-3035ACE8E694}"/>
                  </a:ext>
                </a:extLst>
              </p14:cNvPr>
              <p14:cNvContentPartPr/>
              <p14:nvPr/>
            </p14:nvContentPartPr>
            <p14:xfrm>
              <a:off x="3244459" y="796088"/>
              <a:ext cx="136080" cy="2988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7B0C05FD-9D83-443C-AB1E-3035ACE8E694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3235819" y="787448"/>
                <a:ext cx="15372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40D6AFF7-F42F-4AC1-A69B-3D5A847BC17E}"/>
                  </a:ext>
                </a:extLst>
              </p14:cNvPr>
              <p14:cNvContentPartPr/>
              <p14:nvPr/>
            </p14:nvContentPartPr>
            <p14:xfrm>
              <a:off x="2542819" y="722288"/>
              <a:ext cx="330480" cy="3045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40D6AFF7-F42F-4AC1-A69B-3D5A847BC17E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2534179" y="713288"/>
                <a:ext cx="348120" cy="32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198B2895-6476-474F-B1A8-B2CF615017A0}"/>
                  </a:ext>
                </a:extLst>
              </p14:cNvPr>
              <p14:cNvContentPartPr/>
              <p14:nvPr/>
            </p14:nvContentPartPr>
            <p14:xfrm>
              <a:off x="2913979" y="1783568"/>
              <a:ext cx="218520" cy="3873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198B2895-6476-474F-B1A8-B2CF615017A0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2905339" y="1774928"/>
                <a:ext cx="236160" cy="40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9DA1346A-9C86-46DC-A92A-B20A58A71274}"/>
                  </a:ext>
                </a:extLst>
              </p14:cNvPr>
              <p14:cNvContentPartPr/>
              <p14:nvPr/>
            </p14:nvContentPartPr>
            <p14:xfrm>
              <a:off x="2996779" y="1958168"/>
              <a:ext cx="94680" cy="16524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9DA1346A-9C86-46DC-A92A-B20A58A71274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2987779" y="1949528"/>
                <a:ext cx="112320" cy="18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916BFF8D-434F-4705-8F14-9634CED475A1}"/>
                  </a:ext>
                </a:extLst>
              </p14:cNvPr>
              <p14:cNvContentPartPr/>
              <p14:nvPr/>
            </p14:nvContentPartPr>
            <p14:xfrm>
              <a:off x="1993819" y="1905248"/>
              <a:ext cx="124200" cy="34848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916BFF8D-434F-4705-8F14-9634CED475A1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1984819" y="1896608"/>
                <a:ext cx="141840" cy="36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C8EE1BBE-C165-4718-BE5D-9B587993D88B}"/>
                  </a:ext>
                </a:extLst>
              </p14:cNvPr>
              <p14:cNvContentPartPr/>
              <p14:nvPr/>
            </p14:nvContentPartPr>
            <p14:xfrm>
              <a:off x="2052859" y="2040968"/>
              <a:ext cx="236160" cy="10080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C8EE1BBE-C165-4718-BE5D-9B587993D88B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2043859" y="2032328"/>
                <a:ext cx="253800" cy="11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02A26291-9437-47D8-878C-FA75F93B1508}"/>
                  </a:ext>
                </a:extLst>
              </p14:cNvPr>
              <p14:cNvContentPartPr/>
              <p14:nvPr/>
            </p14:nvContentPartPr>
            <p14:xfrm>
              <a:off x="3645859" y="1875728"/>
              <a:ext cx="165240" cy="31320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02A26291-9437-47D8-878C-FA75F93B1508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3637219" y="1867088"/>
                <a:ext cx="182880" cy="33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D7455BDC-82AC-48E8-B448-50530DBBA303}"/>
                  </a:ext>
                </a:extLst>
              </p14:cNvPr>
              <p14:cNvContentPartPr/>
              <p14:nvPr/>
            </p14:nvContentPartPr>
            <p14:xfrm>
              <a:off x="3722179" y="2017208"/>
              <a:ext cx="159480" cy="9540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D7455BDC-82AC-48E8-B448-50530DBBA303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3713539" y="2008208"/>
                <a:ext cx="177120" cy="11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998C7614-9F6F-4A81-8086-4D6F3CCF9E69}"/>
                  </a:ext>
                </a:extLst>
              </p14:cNvPr>
              <p14:cNvContentPartPr/>
              <p14:nvPr/>
            </p14:nvContentPartPr>
            <p14:xfrm>
              <a:off x="932179" y="182288"/>
              <a:ext cx="234360" cy="20736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998C7614-9F6F-4A81-8086-4D6F3CCF9E69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923179" y="173648"/>
                <a:ext cx="252000" cy="22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5DB80A38-9801-4CD8-A9C1-6784318532D7}"/>
                  </a:ext>
                </a:extLst>
              </p14:cNvPr>
              <p14:cNvContentPartPr/>
              <p14:nvPr/>
            </p14:nvContentPartPr>
            <p14:xfrm>
              <a:off x="985099" y="200288"/>
              <a:ext cx="254160" cy="10656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5DB80A38-9801-4CD8-A9C1-6784318532D7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976099" y="191648"/>
                <a:ext cx="271800" cy="1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0CA6132C-F35F-4845-9415-611AFAE1060F}"/>
                  </a:ext>
                </a:extLst>
              </p14:cNvPr>
              <p14:cNvContentPartPr/>
              <p14:nvPr/>
            </p14:nvContentPartPr>
            <p14:xfrm>
              <a:off x="1115059" y="347888"/>
              <a:ext cx="147600" cy="10656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0CA6132C-F35F-4845-9415-611AFAE1060F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1106059" y="338888"/>
                <a:ext cx="165240" cy="1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99E1C7D8-1AC9-4FD6-BD8B-923F4FA5ACBB}"/>
                  </a:ext>
                </a:extLst>
              </p14:cNvPr>
              <p14:cNvContentPartPr/>
              <p14:nvPr/>
            </p14:nvContentPartPr>
            <p14:xfrm>
              <a:off x="1427539" y="247448"/>
              <a:ext cx="88920" cy="183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99E1C7D8-1AC9-4FD6-BD8B-923F4FA5ACBB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1418539" y="238448"/>
                <a:ext cx="1065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EF0A9004-2699-40F9-8490-51183ACE6DA7}"/>
                  </a:ext>
                </a:extLst>
              </p14:cNvPr>
              <p14:cNvContentPartPr/>
              <p14:nvPr/>
            </p14:nvContentPartPr>
            <p14:xfrm>
              <a:off x="1439419" y="324128"/>
              <a:ext cx="88920" cy="1224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EF0A9004-2699-40F9-8490-51183ACE6DA7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1430419" y="315488"/>
                <a:ext cx="10656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0EFF1AB5-9C1B-4DE8-9190-52C11C8116AB}"/>
                  </a:ext>
                </a:extLst>
              </p14:cNvPr>
              <p14:cNvContentPartPr/>
              <p14:nvPr/>
            </p14:nvContentPartPr>
            <p14:xfrm>
              <a:off x="1669819" y="218288"/>
              <a:ext cx="106200" cy="11196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0EFF1AB5-9C1B-4DE8-9190-52C11C8116AB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1661179" y="209648"/>
                <a:ext cx="123840" cy="12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FCD45691-DA5A-43F5-9A8B-377303F1AEEA}"/>
                  </a:ext>
                </a:extLst>
              </p14:cNvPr>
              <p14:cNvContentPartPr/>
              <p14:nvPr/>
            </p14:nvContentPartPr>
            <p14:xfrm>
              <a:off x="1097059" y="371288"/>
              <a:ext cx="77400" cy="12420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FCD45691-DA5A-43F5-9A8B-377303F1AEEA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1088419" y="362648"/>
                <a:ext cx="95040" cy="14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AE422F9F-289C-48F9-8C8B-86D4ED91AB6C}"/>
                  </a:ext>
                </a:extLst>
              </p14:cNvPr>
              <p14:cNvContentPartPr/>
              <p14:nvPr/>
            </p14:nvContentPartPr>
            <p14:xfrm>
              <a:off x="1244659" y="372368"/>
              <a:ext cx="59400" cy="9360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AE422F9F-289C-48F9-8C8B-86D4ED91AB6C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1235659" y="363728"/>
                <a:ext cx="77040" cy="11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622B4761-B9CC-4642-A9F3-51FF5374BAB7}"/>
                  </a:ext>
                </a:extLst>
              </p14:cNvPr>
              <p14:cNvContentPartPr/>
              <p14:nvPr/>
            </p14:nvContentPartPr>
            <p14:xfrm>
              <a:off x="1061779" y="406928"/>
              <a:ext cx="6120" cy="4176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622B4761-B9CC-4642-A9F3-51FF5374BAB7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1052779" y="397928"/>
                <a:ext cx="23760" cy="5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EF7E8476-EF53-43AF-9B11-CC8B9D33E478}"/>
                  </a:ext>
                </a:extLst>
              </p14:cNvPr>
              <p14:cNvContentPartPr/>
              <p14:nvPr/>
            </p14:nvContentPartPr>
            <p14:xfrm>
              <a:off x="1391899" y="1110728"/>
              <a:ext cx="53280" cy="57636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EF7E8476-EF53-43AF-9B11-CC8B9D33E478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1383259" y="1102088"/>
                <a:ext cx="70920" cy="59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AFF7D316-7EDD-47F0-8766-E9C47CBB20B6}"/>
                  </a:ext>
                </a:extLst>
              </p14:cNvPr>
              <p14:cNvContentPartPr/>
              <p14:nvPr/>
            </p14:nvContentPartPr>
            <p14:xfrm>
              <a:off x="1333219" y="1563248"/>
              <a:ext cx="130320" cy="16560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AFF7D316-7EDD-47F0-8766-E9C47CBB20B6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1324219" y="1554248"/>
                <a:ext cx="147960" cy="18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7C05C985-A2E9-42EC-8ACA-47202B1A4CEC}"/>
                  </a:ext>
                </a:extLst>
              </p14:cNvPr>
              <p14:cNvContentPartPr/>
              <p14:nvPr/>
            </p14:nvContentPartPr>
            <p14:xfrm>
              <a:off x="1321339" y="1079408"/>
              <a:ext cx="101160" cy="5940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7C05C985-A2E9-42EC-8ACA-47202B1A4CEC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1312339" y="1070408"/>
                <a:ext cx="118800" cy="7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474A8645-9F31-4C44-B109-DE05108C75A8}"/>
                  </a:ext>
                </a:extLst>
              </p14:cNvPr>
              <p14:cNvContentPartPr/>
              <p14:nvPr/>
            </p14:nvContentPartPr>
            <p14:xfrm>
              <a:off x="827059" y="1245368"/>
              <a:ext cx="123840" cy="25344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474A8645-9F31-4C44-B109-DE05108C75A8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818419" y="1236368"/>
                <a:ext cx="141480" cy="27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47730857-0534-4F05-9C16-D66B0A589510}"/>
                  </a:ext>
                </a:extLst>
              </p14:cNvPr>
              <p14:cNvContentPartPr/>
              <p14:nvPr/>
            </p14:nvContentPartPr>
            <p14:xfrm>
              <a:off x="1020379" y="1462808"/>
              <a:ext cx="35640" cy="7704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47730857-0534-4F05-9C16-D66B0A589510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1011739" y="1454168"/>
                <a:ext cx="53280" cy="9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1456C47F-3FAA-4CC2-A394-2599B949D20D}"/>
                  </a:ext>
                </a:extLst>
              </p14:cNvPr>
              <p14:cNvContentPartPr/>
              <p14:nvPr/>
            </p14:nvContentPartPr>
            <p14:xfrm>
              <a:off x="1038019" y="2955368"/>
              <a:ext cx="3717000" cy="13032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1456C47F-3FAA-4CC2-A394-2599B949D20D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1029379" y="2946728"/>
                <a:ext cx="3734640" cy="14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68964EEC-0F53-49B3-9659-687ABC8FE21D}"/>
                  </a:ext>
                </a:extLst>
              </p14:cNvPr>
              <p14:cNvContentPartPr/>
              <p14:nvPr/>
            </p14:nvContentPartPr>
            <p14:xfrm>
              <a:off x="5893339" y="2276768"/>
              <a:ext cx="460440" cy="287640"/>
            </p14:xfrm>
          </p:contentPart>
        </mc:Choice>
        <mc:Fallback xmlns=""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68964EEC-0F53-49B3-9659-687ABC8FE21D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5884339" y="2268128"/>
                <a:ext cx="478080" cy="305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22" name="Group 121">
            <a:extLst>
              <a:ext uri="{FF2B5EF4-FFF2-40B4-BE49-F238E27FC236}">
                <a16:creationId xmlns:a16="http://schemas.microsoft.com/office/drawing/2014/main" id="{2B7FCCB3-F567-4F9A-82DB-81428AF09649}"/>
              </a:ext>
            </a:extLst>
          </p:cNvPr>
          <p:cNvGrpSpPr/>
          <p:nvPr/>
        </p:nvGrpSpPr>
        <p:grpSpPr>
          <a:xfrm>
            <a:off x="6878299" y="1981928"/>
            <a:ext cx="1650600" cy="318960"/>
            <a:chOff x="6878299" y="1981928"/>
            <a:chExt cx="1650600" cy="318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0B458DAC-5F4A-411D-8891-9BF65FBC0A00}"/>
                    </a:ext>
                  </a:extLst>
                </p14:cNvPr>
                <p14:cNvContentPartPr/>
                <p14:nvPr/>
              </p14:nvContentPartPr>
              <p14:xfrm>
                <a:off x="6961099" y="1981928"/>
                <a:ext cx="88920" cy="31896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0B458DAC-5F4A-411D-8891-9BF65FBC0A00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952099" y="1973288"/>
                  <a:ext cx="106560" cy="33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9ED4121A-39E3-4BA0-A986-44F3B7096459}"/>
                    </a:ext>
                  </a:extLst>
                </p14:cNvPr>
                <p14:cNvContentPartPr/>
                <p14:nvPr/>
              </p14:nvContentPartPr>
              <p14:xfrm>
                <a:off x="6878299" y="2088488"/>
                <a:ext cx="838080" cy="15804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9ED4121A-39E3-4BA0-A986-44F3B7096459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869659" y="2079848"/>
                  <a:ext cx="85572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CB87B55F-8EC7-4390-9691-4A29E8B2D400}"/>
                    </a:ext>
                  </a:extLst>
                </p14:cNvPr>
                <p14:cNvContentPartPr/>
                <p14:nvPr/>
              </p14:nvContentPartPr>
              <p14:xfrm>
                <a:off x="7734019" y="2094608"/>
                <a:ext cx="100800" cy="13860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CB87B55F-8EC7-4390-9691-4A29E8B2D400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7725019" y="2085608"/>
                  <a:ext cx="11844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DB0FC64A-BD19-4DD2-86FB-2228F01F785F}"/>
                    </a:ext>
                  </a:extLst>
                </p14:cNvPr>
                <p14:cNvContentPartPr/>
                <p14:nvPr/>
              </p14:nvContentPartPr>
              <p14:xfrm>
                <a:off x="7945699" y="2040968"/>
                <a:ext cx="583200" cy="18324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DB0FC64A-BD19-4DD2-86FB-2228F01F785F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7936699" y="2032328"/>
                  <a:ext cx="600840" cy="200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309792AB-E235-49BC-A577-F4719DA38BE0}"/>
              </a:ext>
            </a:extLst>
          </p:cNvPr>
          <p:cNvGrpSpPr/>
          <p:nvPr/>
        </p:nvGrpSpPr>
        <p:grpSpPr>
          <a:xfrm>
            <a:off x="6382939" y="2465768"/>
            <a:ext cx="1233360" cy="159840"/>
            <a:chOff x="6382939" y="2465768"/>
            <a:chExt cx="1233360" cy="159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25A810C8-6D5C-4768-AEAC-F88E6DD6677C}"/>
                    </a:ext>
                  </a:extLst>
                </p14:cNvPr>
                <p14:cNvContentPartPr/>
                <p14:nvPr/>
              </p14:nvContentPartPr>
              <p14:xfrm>
                <a:off x="6382939" y="2465768"/>
                <a:ext cx="501840" cy="15984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25A810C8-6D5C-4768-AEAC-F88E6DD6677C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6373939" y="2456768"/>
                  <a:ext cx="51948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5C214948-41D1-4037-BCA4-7C619A05031E}"/>
                    </a:ext>
                  </a:extLst>
                </p14:cNvPr>
                <p14:cNvContentPartPr/>
                <p14:nvPr/>
              </p14:nvContentPartPr>
              <p14:xfrm>
                <a:off x="6990619" y="2485568"/>
                <a:ext cx="625680" cy="12204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5C214948-41D1-4037-BCA4-7C619A05031E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6981619" y="2476928"/>
                  <a:ext cx="643320" cy="139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4D006771-0DFC-42B3-94A1-EA5FF9EEB34C}"/>
              </a:ext>
            </a:extLst>
          </p:cNvPr>
          <p:cNvGrpSpPr/>
          <p:nvPr/>
        </p:nvGrpSpPr>
        <p:grpSpPr>
          <a:xfrm>
            <a:off x="6839779" y="2749088"/>
            <a:ext cx="1407960" cy="242640"/>
            <a:chOff x="6839779" y="2749088"/>
            <a:chExt cx="1407960" cy="242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B1C8520A-C8AC-4D37-918D-CC05C57C4CB9}"/>
                    </a:ext>
                  </a:extLst>
                </p14:cNvPr>
                <p14:cNvContentPartPr/>
                <p14:nvPr/>
              </p14:nvContentPartPr>
              <p14:xfrm>
                <a:off x="6839779" y="2866448"/>
                <a:ext cx="546480" cy="12528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B1C8520A-C8AC-4D37-918D-CC05C57C4CB9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6831139" y="2857448"/>
                  <a:ext cx="56412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B751841C-3A82-4270-8B65-3FB2ED0D5C31}"/>
                    </a:ext>
                  </a:extLst>
                </p14:cNvPr>
                <p14:cNvContentPartPr/>
                <p14:nvPr/>
              </p14:nvContentPartPr>
              <p14:xfrm>
                <a:off x="7385899" y="2813888"/>
                <a:ext cx="47520" cy="11844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B751841C-3A82-4270-8B65-3FB2ED0D5C31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7376899" y="2804888"/>
                  <a:ext cx="6516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FAB83B4F-A054-49D3-9100-A8D0C190BCE0}"/>
                    </a:ext>
                  </a:extLst>
                </p14:cNvPr>
                <p14:cNvContentPartPr/>
                <p14:nvPr/>
              </p14:nvContentPartPr>
              <p14:xfrm>
                <a:off x="7520899" y="2797688"/>
                <a:ext cx="213840" cy="15264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FAB83B4F-A054-49D3-9100-A8D0C190BCE0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7511899" y="2788688"/>
                  <a:ext cx="23148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F1138B87-4AAB-4954-93D6-D7DA87267CE7}"/>
                    </a:ext>
                  </a:extLst>
                </p14:cNvPr>
                <p14:cNvContentPartPr/>
                <p14:nvPr/>
              </p14:nvContentPartPr>
              <p14:xfrm>
                <a:off x="7621699" y="2749088"/>
                <a:ext cx="289440" cy="10044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F1138B87-4AAB-4954-93D6-D7DA87267CE7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7612699" y="2740088"/>
                  <a:ext cx="30708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20D7870F-FB00-4DF1-A1D1-D962038B1305}"/>
                    </a:ext>
                  </a:extLst>
                </p14:cNvPr>
                <p14:cNvContentPartPr/>
                <p14:nvPr/>
              </p14:nvContentPartPr>
              <p14:xfrm>
                <a:off x="7857859" y="2878688"/>
                <a:ext cx="389880" cy="4824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20D7870F-FB00-4DF1-A1D1-D962038B1305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7848859" y="2870048"/>
                  <a:ext cx="407520" cy="65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9C2672D8-CD6E-4820-B52E-65B6AC05041C}"/>
                  </a:ext>
                </a:extLst>
              </p14:cNvPr>
              <p14:cNvContentPartPr/>
              <p14:nvPr/>
            </p14:nvContentPartPr>
            <p14:xfrm>
              <a:off x="2990659" y="5127190"/>
              <a:ext cx="1581840" cy="306360"/>
            </p14:xfrm>
          </p:contentPart>
        </mc:Choice>
        <mc:Fallback xmlns=""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9C2672D8-CD6E-4820-B52E-65B6AC05041C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2981659" y="5118550"/>
                <a:ext cx="1599480" cy="32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169" name="Ink 168">
                <a:extLst>
                  <a:ext uri="{FF2B5EF4-FFF2-40B4-BE49-F238E27FC236}">
                    <a16:creationId xmlns:a16="http://schemas.microsoft.com/office/drawing/2014/main" id="{EA663135-B77F-4249-A442-0DAC517E1A69}"/>
                  </a:ext>
                </a:extLst>
              </p14:cNvPr>
              <p14:cNvContentPartPr/>
              <p14:nvPr/>
            </p14:nvContentPartPr>
            <p14:xfrm>
              <a:off x="4235539" y="4476670"/>
              <a:ext cx="407520" cy="142560"/>
            </p14:xfrm>
          </p:contentPart>
        </mc:Choice>
        <mc:Fallback xmlns="">
          <p:pic>
            <p:nvPicPr>
              <p:cNvPr id="169" name="Ink 168">
                <a:extLst>
                  <a:ext uri="{FF2B5EF4-FFF2-40B4-BE49-F238E27FC236}">
                    <a16:creationId xmlns:a16="http://schemas.microsoft.com/office/drawing/2014/main" id="{EA663135-B77F-4249-A442-0DAC517E1A69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4226899" y="4467670"/>
                <a:ext cx="425160" cy="16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213" name="Ink 212">
                <a:extLst>
                  <a:ext uri="{FF2B5EF4-FFF2-40B4-BE49-F238E27FC236}">
                    <a16:creationId xmlns:a16="http://schemas.microsoft.com/office/drawing/2014/main" id="{D2579EEF-B6BA-436B-A55E-65102558F2C1}"/>
                  </a:ext>
                </a:extLst>
              </p14:cNvPr>
              <p14:cNvContentPartPr/>
              <p14:nvPr/>
            </p14:nvContentPartPr>
            <p14:xfrm>
              <a:off x="495499" y="3315670"/>
              <a:ext cx="1333800" cy="1138320"/>
            </p14:xfrm>
          </p:contentPart>
        </mc:Choice>
        <mc:Fallback xmlns="">
          <p:pic>
            <p:nvPicPr>
              <p:cNvPr id="213" name="Ink 212">
                <a:extLst>
                  <a:ext uri="{FF2B5EF4-FFF2-40B4-BE49-F238E27FC236}">
                    <a16:creationId xmlns:a16="http://schemas.microsoft.com/office/drawing/2014/main" id="{D2579EEF-B6BA-436B-A55E-65102558F2C1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486499" y="3307030"/>
                <a:ext cx="1351440" cy="1155960"/>
              </a:xfrm>
              <a:prstGeom prst="rect">
                <a:avLst/>
              </a:prstGeom>
            </p:spPr>
          </p:pic>
        </mc:Fallback>
      </mc:AlternateContent>
      <p:grpSp>
        <p:nvGrpSpPr>
          <p:cNvPr id="216" name="Group 215">
            <a:extLst>
              <a:ext uri="{FF2B5EF4-FFF2-40B4-BE49-F238E27FC236}">
                <a16:creationId xmlns:a16="http://schemas.microsoft.com/office/drawing/2014/main" id="{C5553F1C-76FF-434E-A604-0360BF7FDACA}"/>
              </a:ext>
            </a:extLst>
          </p:cNvPr>
          <p:cNvGrpSpPr/>
          <p:nvPr/>
        </p:nvGrpSpPr>
        <p:grpSpPr>
          <a:xfrm>
            <a:off x="6843019" y="3350230"/>
            <a:ext cx="1658520" cy="1127160"/>
            <a:chOff x="6843019" y="3350230"/>
            <a:chExt cx="1658520" cy="1127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795A21E7-5C2C-4C83-A4EC-5D1D187B23E9}"/>
                    </a:ext>
                  </a:extLst>
                </p14:cNvPr>
                <p14:cNvContentPartPr/>
                <p14:nvPr/>
              </p14:nvContentPartPr>
              <p14:xfrm>
                <a:off x="7079899" y="3922630"/>
                <a:ext cx="194760" cy="26028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795A21E7-5C2C-4C83-A4EC-5D1D187B23E9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7071259" y="3913990"/>
                  <a:ext cx="21240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C40F807F-B637-4EC2-A142-B26B6F0D77FD}"/>
                    </a:ext>
                  </a:extLst>
                </p14:cNvPr>
                <p14:cNvContentPartPr/>
                <p14:nvPr/>
              </p14:nvContentPartPr>
              <p14:xfrm>
                <a:off x="7291579" y="3681070"/>
                <a:ext cx="147960" cy="612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C40F807F-B637-4EC2-A142-B26B6F0D77FD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7282579" y="3672070"/>
                  <a:ext cx="1656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48AF66CF-ECC4-4061-BA5A-8B018AA1469C}"/>
                    </a:ext>
                  </a:extLst>
                </p14:cNvPr>
                <p14:cNvContentPartPr/>
                <p14:nvPr/>
              </p14:nvContentPartPr>
              <p14:xfrm>
                <a:off x="7362139" y="3645790"/>
                <a:ext cx="159480" cy="23076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48AF66CF-ECC4-4061-BA5A-8B018AA1469C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7353499" y="3636790"/>
                  <a:ext cx="17712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6A228441-DAFE-4E1B-B2D1-75770ECDAF7C}"/>
                    </a:ext>
                  </a:extLst>
                </p14:cNvPr>
                <p14:cNvContentPartPr/>
                <p14:nvPr/>
              </p14:nvContentPartPr>
              <p14:xfrm>
                <a:off x="7480219" y="3545350"/>
                <a:ext cx="12240" cy="612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6A228441-DAFE-4E1B-B2D1-75770ECDAF7C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7471219" y="3536350"/>
                  <a:ext cx="298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4A77924D-1355-4779-9287-FC3125E6BC7D}"/>
                    </a:ext>
                  </a:extLst>
                </p14:cNvPr>
                <p14:cNvContentPartPr/>
                <p14:nvPr/>
              </p14:nvContentPartPr>
              <p14:xfrm>
                <a:off x="7615939" y="3485950"/>
                <a:ext cx="183600" cy="49032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4A77924D-1355-4779-9287-FC3125E6BC7D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7606939" y="3477310"/>
                  <a:ext cx="201240" cy="50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A98754A9-6934-46AF-8E1C-B16D94DD5D9F}"/>
                    </a:ext>
                  </a:extLst>
                </p14:cNvPr>
                <p14:cNvContentPartPr/>
                <p14:nvPr/>
              </p14:nvContentPartPr>
              <p14:xfrm>
                <a:off x="7792699" y="3698710"/>
                <a:ext cx="118440" cy="14796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A98754A9-6934-46AF-8E1C-B16D94DD5D9F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7784059" y="3689710"/>
                  <a:ext cx="13608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F95B56F0-80F8-4B12-A2CE-E8A8A46416E3}"/>
                    </a:ext>
                  </a:extLst>
                </p14:cNvPr>
                <p14:cNvContentPartPr/>
                <p14:nvPr/>
              </p14:nvContentPartPr>
              <p14:xfrm>
                <a:off x="7798819" y="3763510"/>
                <a:ext cx="112320" cy="612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F95B56F0-80F8-4B12-A2CE-E8A8A46416E3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7789819" y="3754870"/>
                  <a:ext cx="1299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82CED1A2-8DA1-439E-BC00-2BFF08604C4B}"/>
                    </a:ext>
                  </a:extLst>
                </p14:cNvPr>
                <p14:cNvContentPartPr/>
                <p14:nvPr/>
              </p14:nvContentPartPr>
              <p14:xfrm>
                <a:off x="8005099" y="3556510"/>
                <a:ext cx="130320" cy="13104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82CED1A2-8DA1-439E-BC00-2BFF08604C4B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7996459" y="3547870"/>
                  <a:ext cx="14796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AC8C0CE5-BF5F-4465-8512-C6408C29D21F}"/>
                    </a:ext>
                  </a:extLst>
                </p14:cNvPr>
                <p14:cNvContentPartPr/>
                <p14:nvPr/>
              </p14:nvContentPartPr>
              <p14:xfrm>
                <a:off x="8016979" y="3645790"/>
                <a:ext cx="100800" cy="612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AC8C0CE5-BF5F-4465-8512-C6408C29D21F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8008339" y="3636790"/>
                  <a:ext cx="1184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7F46A970-1720-4A1F-ADCF-1D39002F9019}"/>
                    </a:ext>
                  </a:extLst>
                </p14:cNvPr>
                <p14:cNvContentPartPr/>
                <p14:nvPr/>
              </p14:nvContentPartPr>
              <p14:xfrm>
                <a:off x="6843019" y="3526990"/>
                <a:ext cx="59400" cy="75924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7F46A970-1720-4A1F-ADCF-1D39002F9019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6834379" y="3518350"/>
                  <a:ext cx="77040" cy="77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BE0A85C5-2DE7-4B4C-9A36-50E915D6C13D}"/>
                    </a:ext>
                  </a:extLst>
                </p14:cNvPr>
                <p14:cNvContentPartPr/>
                <p14:nvPr/>
              </p14:nvContentPartPr>
              <p14:xfrm>
                <a:off x="6866779" y="3350230"/>
                <a:ext cx="1634760" cy="112716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BE0A85C5-2DE7-4B4C-9A36-50E915D6C13D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6858139" y="3341590"/>
                  <a:ext cx="1652400" cy="11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C83D91BB-A53C-41BF-B071-863A0163D9B0}"/>
                    </a:ext>
                  </a:extLst>
                </p14:cNvPr>
                <p14:cNvContentPartPr/>
                <p14:nvPr/>
              </p14:nvContentPartPr>
              <p14:xfrm>
                <a:off x="7008259" y="4335910"/>
                <a:ext cx="1152360" cy="11196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C83D91BB-A53C-41BF-B071-863A0163D9B0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6999259" y="4327270"/>
                  <a:ext cx="1170000" cy="129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209" name="Ink 208">
                <a:extLst>
                  <a:ext uri="{FF2B5EF4-FFF2-40B4-BE49-F238E27FC236}">
                    <a16:creationId xmlns:a16="http://schemas.microsoft.com/office/drawing/2014/main" id="{5F2BE3B0-8ECA-483C-A27E-228493BAD905}"/>
                  </a:ext>
                </a:extLst>
              </p14:cNvPr>
              <p14:cNvContentPartPr/>
              <p14:nvPr/>
            </p14:nvContentPartPr>
            <p14:xfrm>
              <a:off x="3804979" y="6382870"/>
              <a:ext cx="1516320" cy="71280"/>
            </p14:xfrm>
          </p:contentPart>
        </mc:Choice>
        <mc:Fallback xmlns="">
          <p:pic>
            <p:nvPicPr>
              <p:cNvPr id="209" name="Ink 208">
                <a:extLst>
                  <a:ext uri="{FF2B5EF4-FFF2-40B4-BE49-F238E27FC236}">
                    <a16:creationId xmlns:a16="http://schemas.microsoft.com/office/drawing/2014/main" id="{5F2BE3B0-8ECA-483C-A27E-228493BAD905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3795979" y="6374230"/>
                <a:ext cx="1533960" cy="8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210" name="Ink 209">
                <a:extLst>
                  <a:ext uri="{FF2B5EF4-FFF2-40B4-BE49-F238E27FC236}">
                    <a16:creationId xmlns:a16="http://schemas.microsoft.com/office/drawing/2014/main" id="{A25DF350-791E-4338-B6E7-E3778F7102F6}"/>
                  </a:ext>
                </a:extLst>
              </p14:cNvPr>
              <p14:cNvContentPartPr/>
              <p14:nvPr/>
            </p14:nvContentPartPr>
            <p14:xfrm>
              <a:off x="5132299" y="6329950"/>
              <a:ext cx="254520" cy="183240"/>
            </p14:xfrm>
          </p:contentPart>
        </mc:Choice>
        <mc:Fallback xmlns="">
          <p:pic>
            <p:nvPicPr>
              <p:cNvPr id="210" name="Ink 209">
                <a:extLst>
                  <a:ext uri="{FF2B5EF4-FFF2-40B4-BE49-F238E27FC236}">
                    <a16:creationId xmlns:a16="http://schemas.microsoft.com/office/drawing/2014/main" id="{A25DF350-791E-4338-B6E7-E3778F7102F6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5123299" y="6320950"/>
                <a:ext cx="272160" cy="20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211" name="Ink 210">
                <a:extLst>
                  <a:ext uri="{FF2B5EF4-FFF2-40B4-BE49-F238E27FC236}">
                    <a16:creationId xmlns:a16="http://schemas.microsoft.com/office/drawing/2014/main" id="{1F50B40D-E353-4159-A911-5A318DDDDA5A}"/>
                  </a:ext>
                </a:extLst>
              </p14:cNvPr>
              <p14:cNvContentPartPr/>
              <p14:nvPr/>
            </p14:nvContentPartPr>
            <p14:xfrm>
              <a:off x="5627659" y="6341110"/>
              <a:ext cx="158760" cy="319680"/>
            </p14:xfrm>
          </p:contentPart>
        </mc:Choice>
        <mc:Fallback xmlns="">
          <p:pic>
            <p:nvPicPr>
              <p:cNvPr id="211" name="Ink 210">
                <a:extLst>
                  <a:ext uri="{FF2B5EF4-FFF2-40B4-BE49-F238E27FC236}">
                    <a16:creationId xmlns:a16="http://schemas.microsoft.com/office/drawing/2014/main" id="{1F50B40D-E353-4159-A911-5A318DDDDA5A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5619019" y="6332110"/>
                <a:ext cx="176400" cy="33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C62AC561-A521-4B9D-B00E-871C1F106264}"/>
                  </a:ext>
                </a:extLst>
              </p14:cNvPr>
              <p14:cNvContentPartPr/>
              <p14:nvPr/>
            </p14:nvContentPartPr>
            <p14:xfrm>
              <a:off x="1220899" y="3403928"/>
              <a:ext cx="24120" cy="11844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C62AC561-A521-4B9D-B00E-871C1F106264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1212259" y="3394928"/>
                <a:ext cx="4176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4335DA5C-99B3-40D8-AD03-E3EC22ECB153}"/>
                  </a:ext>
                </a:extLst>
              </p14:cNvPr>
              <p14:cNvContentPartPr/>
              <p14:nvPr/>
            </p14:nvContentPartPr>
            <p14:xfrm>
              <a:off x="3450739" y="3392048"/>
              <a:ext cx="142200" cy="5940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4335DA5C-99B3-40D8-AD03-E3EC22ECB153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3441739" y="3383048"/>
                <a:ext cx="159840" cy="7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99EEF6EC-11EA-4434-81B8-EAEB7D0AD372}"/>
                  </a:ext>
                </a:extLst>
              </p14:cNvPr>
              <p14:cNvContentPartPr/>
              <p14:nvPr/>
            </p14:nvContentPartPr>
            <p14:xfrm>
              <a:off x="5120419" y="3209168"/>
              <a:ext cx="53280" cy="17136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99EEF6EC-11EA-4434-81B8-EAEB7D0AD372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5111779" y="3200168"/>
                <a:ext cx="70920" cy="18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53924504-CCB1-4291-BECC-63B379B726F1}"/>
                  </a:ext>
                </a:extLst>
              </p14:cNvPr>
              <p14:cNvContentPartPr/>
              <p14:nvPr/>
            </p14:nvContentPartPr>
            <p14:xfrm>
              <a:off x="1692859" y="3615968"/>
              <a:ext cx="124560" cy="231300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53924504-CCB1-4291-BECC-63B379B726F1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1684219" y="3607328"/>
                <a:ext cx="142200" cy="233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7B4CF328-3CC9-4729-B785-E0013C423CAA}"/>
                  </a:ext>
                </a:extLst>
              </p14:cNvPr>
              <p14:cNvContentPartPr/>
              <p14:nvPr/>
            </p14:nvContentPartPr>
            <p14:xfrm>
              <a:off x="4459819" y="3563048"/>
              <a:ext cx="41760" cy="249372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7B4CF328-3CC9-4729-B785-E0013C423CAA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4450819" y="3554048"/>
                <a:ext cx="59400" cy="251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F2BF63BB-0D6E-488C-BD93-D8A3655D7748}"/>
                  </a:ext>
                </a:extLst>
              </p14:cNvPr>
              <p14:cNvContentPartPr/>
              <p14:nvPr/>
            </p14:nvContentPartPr>
            <p14:xfrm>
              <a:off x="1704739" y="4359368"/>
              <a:ext cx="2725920" cy="136944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F2BF63BB-0D6E-488C-BD93-D8A3655D7748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1695739" y="4350728"/>
                <a:ext cx="2743560" cy="138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4CC3FD23-FBF6-4376-BDAC-37CC3DB60A7B}"/>
                  </a:ext>
                </a:extLst>
              </p14:cNvPr>
              <p14:cNvContentPartPr/>
              <p14:nvPr/>
            </p14:nvContentPartPr>
            <p14:xfrm>
              <a:off x="2807779" y="4972808"/>
              <a:ext cx="171360" cy="14796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4CC3FD23-FBF6-4376-BDAC-37CC3DB60A7B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2799139" y="4964168"/>
                <a:ext cx="189000" cy="16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5A00E4A9-F505-4A0C-AE42-A85714BD5723}"/>
                  </a:ext>
                </a:extLst>
              </p14:cNvPr>
              <p14:cNvContentPartPr/>
              <p14:nvPr/>
            </p14:nvContentPartPr>
            <p14:xfrm>
              <a:off x="1804459" y="3238688"/>
              <a:ext cx="2614320" cy="113904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5A00E4A9-F505-4A0C-AE42-A85714BD5723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1795819" y="3229688"/>
                <a:ext cx="2631960" cy="115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FF3CB50F-29DF-4E5D-92C1-BEC11610D4B7}"/>
                  </a:ext>
                </a:extLst>
              </p14:cNvPr>
              <p14:cNvContentPartPr/>
              <p14:nvPr/>
            </p14:nvContentPartPr>
            <p14:xfrm>
              <a:off x="2102179" y="3250208"/>
              <a:ext cx="163440" cy="17784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FF3CB50F-29DF-4E5D-92C1-BEC11610D4B7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2093179" y="3241568"/>
                <a:ext cx="181080" cy="19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474B8F90-00C0-464F-94CD-94DAF8D5EE8E}"/>
                  </a:ext>
                </a:extLst>
              </p14:cNvPr>
              <p14:cNvContentPartPr/>
              <p14:nvPr/>
            </p14:nvContentPartPr>
            <p14:xfrm>
              <a:off x="1781059" y="3157688"/>
              <a:ext cx="18360" cy="53532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474B8F90-00C0-464F-94CD-94DAF8D5EE8E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1772419" y="3149048"/>
                <a:ext cx="36000" cy="55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5C57D616-093A-42FE-B044-8870021EF53D}"/>
                  </a:ext>
                </a:extLst>
              </p14:cNvPr>
              <p14:cNvContentPartPr/>
              <p14:nvPr/>
            </p14:nvContentPartPr>
            <p14:xfrm>
              <a:off x="1795819" y="3161648"/>
              <a:ext cx="216360" cy="118440"/>
            </p14:xfrm>
          </p:contentPart>
        </mc:Choice>
        <mc:Fallback xmlns=""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5C57D616-093A-42FE-B044-8870021EF53D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1786819" y="3153008"/>
                <a:ext cx="23400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2AA649EA-2CF2-4EF2-BCA6-BAAB2712F7B8}"/>
                  </a:ext>
                </a:extLst>
              </p14:cNvPr>
              <p14:cNvContentPartPr/>
              <p14:nvPr/>
            </p14:nvContentPartPr>
            <p14:xfrm>
              <a:off x="1929019" y="3140408"/>
              <a:ext cx="124560" cy="6912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2AA649EA-2CF2-4EF2-BCA6-BAAB2712F7B8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1920019" y="3131768"/>
                <a:ext cx="142200" cy="8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4C4E8BB6-9FF7-4F4A-9DC2-739ABCC64021}"/>
                  </a:ext>
                </a:extLst>
              </p14:cNvPr>
              <p14:cNvContentPartPr/>
              <p14:nvPr/>
            </p14:nvContentPartPr>
            <p14:xfrm>
              <a:off x="1727779" y="5710448"/>
              <a:ext cx="543600" cy="40176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4C4E8BB6-9FF7-4F4A-9DC2-739ABCC64021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1719139" y="5701448"/>
                <a:ext cx="561240" cy="41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76014690-F641-4DBB-8EEF-17BC2C2BD2C1}"/>
                  </a:ext>
                </a:extLst>
              </p14:cNvPr>
              <p14:cNvContentPartPr/>
              <p14:nvPr/>
            </p14:nvContentPartPr>
            <p14:xfrm>
              <a:off x="1836139" y="5763368"/>
              <a:ext cx="146160" cy="18360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76014690-F641-4DBB-8EEF-17BC2C2BD2C1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1827499" y="5754368"/>
                <a:ext cx="163800" cy="20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6B6C3A2D-7394-4468-ADA5-A815387FEF9A}"/>
                  </a:ext>
                </a:extLst>
              </p14:cNvPr>
              <p14:cNvContentPartPr/>
              <p14:nvPr/>
            </p14:nvContentPartPr>
            <p14:xfrm>
              <a:off x="2271019" y="5796070"/>
              <a:ext cx="189000" cy="239040"/>
            </p14:xfrm>
          </p:contentPart>
        </mc:Choice>
        <mc:Fallback xmlns=""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6B6C3A2D-7394-4468-ADA5-A815387FEF9A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2262379" y="5787430"/>
                <a:ext cx="206640" cy="25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9D1B257B-8D5C-4B87-B75A-1C82CED87B13}"/>
                  </a:ext>
                </a:extLst>
              </p14:cNvPr>
              <p14:cNvContentPartPr/>
              <p14:nvPr/>
            </p14:nvContentPartPr>
            <p14:xfrm>
              <a:off x="1854499" y="5486110"/>
              <a:ext cx="145800" cy="106920"/>
            </p14:xfrm>
          </p:contentPart>
        </mc:Choice>
        <mc:Fallback xmlns=""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9D1B257B-8D5C-4B87-B75A-1C82CED87B13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1845499" y="5477110"/>
                <a:ext cx="163440" cy="12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145DB59D-C7DD-4B8B-AC98-277A9FCDD62D}"/>
                  </a:ext>
                </a:extLst>
              </p14:cNvPr>
              <p14:cNvContentPartPr/>
              <p14:nvPr/>
            </p14:nvContentPartPr>
            <p14:xfrm>
              <a:off x="4713259" y="5387830"/>
              <a:ext cx="218880" cy="217080"/>
            </p14:xfrm>
          </p:contentPart>
        </mc:Choice>
        <mc:Fallback xmlns=""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145DB59D-C7DD-4B8B-AC98-277A9FCDD62D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4704259" y="5379190"/>
                <a:ext cx="236520" cy="23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142" name="Ink 141">
                <a:extLst>
                  <a:ext uri="{FF2B5EF4-FFF2-40B4-BE49-F238E27FC236}">
                    <a16:creationId xmlns:a16="http://schemas.microsoft.com/office/drawing/2014/main" id="{8E7E54C0-83EC-45C2-9645-90D5B380BAF2}"/>
                  </a:ext>
                </a:extLst>
              </p14:cNvPr>
              <p14:cNvContentPartPr/>
              <p14:nvPr/>
            </p14:nvContentPartPr>
            <p14:xfrm>
              <a:off x="4866619" y="5185150"/>
              <a:ext cx="94680" cy="7200"/>
            </p14:xfrm>
          </p:contentPart>
        </mc:Choice>
        <mc:Fallback xmlns="">
          <p:pic>
            <p:nvPicPr>
              <p:cNvPr id="142" name="Ink 141">
                <a:extLst>
                  <a:ext uri="{FF2B5EF4-FFF2-40B4-BE49-F238E27FC236}">
                    <a16:creationId xmlns:a16="http://schemas.microsoft.com/office/drawing/2014/main" id="{8E7E54C0-83EC-45C2-9645-90D5B380BAF2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4857979" y="5176510"/>
                <a:ext cx="112320" cy="2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144" name="Ink 143">
                <a:extLst>
                  <a:ext uri="{FF2B5EF4-FFF2-40B4-BE49-F238E27FC236}">
                    <a16:creationId xmlns:a16="http://schemas.microsoft.com/office/drawing/2014/main" id="{78DFBE2B-14E3-4210-B710-AA3F33F00693}"/>
                  </a:ext>
                </a:extLst>
              </p14:cNvPr>
              <p14:cNvContentPartPr/>
              <p14:nvPr/>
            </p14:nvContentPartPr>
            <p14:xfrm>
              <a:off x="5149939" y="5152030"/>
              <a:ext cx="104760" cy="181080"/>
            </p14:xfrm>
          </p:contentPart>
        </mc:Choice>
        <mc:Fallback xmlns="">
          <p:pic>
            <p:nvPicPr>
              <p:cNvPr id="144" name="Ink 143">
                <a:extLst>
                  <a:ext uri="{FF2B5EF4-FFF2-40B4-BE49-F238E27FC236}">
                    <a16:creationId xmlns:a16="http://schemas.microsoft.com/office/drawing/2014/main" id="{78DFBE2B-14E3-4210-B710-AA3F33F00693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5141299" y="5143030"/>
                <a:ext cx="122400" cy="1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145" name="Ink 144">
                <a:extLst>
                  <a:ext uri="{FF2B5EF4-FFF2-40B4-BE49-F238E27FC236}">
                    <a16:creationId xmlns:a16="http://schemas.microsoft.com/office/drawing/2014/main" id="{FD2042D2-B4ED-44F5-A075-A00B0CFB67B8}"/>
                  </a:ext>
                </a:extLst>
              </p14:cNvPr>
              <p14:cNvContentPartPr/>
              <p14:nvPr/>
            </p14:nvContentPartPr>
            <p14:xfrm>
              <a:off x="5191339" y="5079310"/>
              <a:ext cx="6120" cy="6120"/>
            </p14:xfrm>
          </p:contentPart>
        </mc:Choice>
        <mc:Fallback xmlns="">
          <p:pic>
            <p:nvPicPr>
              <p:cNvPr id="145" name="Ink 144">
                <a:extLst>
                  <a:ext uri="{FF2B5EF4-FFF2-40B4-BE49-F238E27FC236}">
                    <a16:creationId xmlns:a16="http://schemas.microsoft.com/office/drawing/2014/main" id="{FD2042D2-B4ED-44F5-A075-A00B0CFB67B8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5182339" y="5070310"/>
                <a:ext cx="2376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38FF3AE7-2530-4144-BD04-3E99A3FCDD31}"/>
                  </a:ext>
                </a:extLst>
              </p14:cNvPr>
              <p14:cNvContentPartPr/>
              <p14:nvPr/>
            </p14:nvContentPartPr>
            <p14:xfrm>
              <a:off x="5332819" y="5049070"/>
              <a:ext cx="148320" cy="353880"/>
            </p14:xfrm>
          </p:contentPart>
        </mc:Choice>
        <mc:Fallback xmlns=""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38FF3AE7-2530-4144-BD04-3E99A3FCDD31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5323819" y="5040430"/>
                <a:ext cx="165960" cy="37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147" name="Ink 146">
                <a:extLst>
                  <a:ext uri="{FF2B5EF4-FFF2-40B4-BE49-F238E27FC236}">
                    <a16:creationId xmlns:a16="http://schemas.microsoft.com/office/drawing/2014/main" id="{F4EC613B-9A9A-4EE0-8826-060931AEC120}"/>
                  </a:ext>
                </a:extLst>
              </p14:cNvPr>
              <p14:cNvContentPartPr/>
              <p14:nvPr/>
            </p14:nvContentPartPr>
            <p14:xfrm>
              <a:off x="5456659" y="5144110"/>
              <a:ext cx="72000" cy="141840"/>
            </p14:xfrm>
          </p:contentPart>
        </mc:Choice>
        <mc:Fallback xmlns="">
          <p:pic>
            <p:nvPicPr>
              <p:cNvPr id="147" name="Ink 146">
                <a:extLst>
                  <a:ext uri="{FF2B5EF4-FFF2-40B4-BE49-F238E27FC236}">
                    <a16:creationId xmlns:a16="http://schemas.microsoft.com/office/drawing/2014/main" id="{F4EC613B-9A9A-4EE0-8826-060931AEC120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5448019" y="5135110"/>
                <a:ext cx="89640" cy="15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148" name="Ink 147">
                <a:extLst>
                  <a:ext uri="{FF2B5EF4-FFF2-40B4-BE49-F238E27FC236}">
                    <a16:creationId xmlns:a16="http://schemas.microsoft.com/office/drawing/2014/main" id="{F7A75F95-593A-4E58-98C1-9657D7B90D90}"/>
                  </a:ext>
                </a:extLst>
              </p14:cNvPr>
              <p14:cNvContentPartPr/>
              <p14:nvPr/>
            </p14:nvContentPartPr>
            <p14:xfrm>
              <a:off x="5568979" y="5179030"/>
              <a:ext cx="36360" cy="119160"/>
            </p14:xfrm>
          </p:contentPart>
        </mc:Choice>
        <mc:Fallback xmlns="">
          <p:pic>
            <p:nvPicPr>
              <p:cNvPr id="148" name="Ink 147">
                <a:extLst>
                  <a:ext uri="{FF2B5EF4-FFF2-40B4-BE49-F238E27FC236}">
                    <a16:creationId xmlns:a16="http://schemas.microsoft.com/office/drawing/2014/main" id="{F7A75F95-593A-4E58-98C1-9657D7B90D90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5559979" y="5170030"/>
                <a:ext cx="54000" cy="13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149" name="Ink 148">
                <a:extLst>
                  <a:ext uri="{FF2B5EF4-FFF2-40B4-BE49-F238E27FC236}">
                    <a16:creationId xmlns:a16="http://schemas.microsoft.com/office/drawing/2014/main" id="{36B542A9-1D8D-4FD6-9C81-AA24075955A7}"/>
                  </a:ext>
                </a:extLst>
              </p14:cNvPr>
              <p14:cNvContentPartPr/>
              <p14:nvPr/>
            </p14:nvContentPartPr>
            <p14:xfrm>
              <a:off x="5568979" y="5226550"/>
              <a:ext cx="47520" cy="6120"/>
            </p14:xfrm>
          </p:contentPart>
        </mc:Choice>
        <mc:Fallback xmlns="">
          <p:pic>
            <p:nvPicPr>
              <p:cNvPr id="149" name="Ink 148">
                <a:extLst>
                  <a:ext uri="{FF2B5EF4-FFF2-40B4-BE49-F238E27FC236}">
                    <a16:creationId xmlns:a16="http://schemas.microsoft.com/office/drawing/2014/main" id="{36B542A9-1D8D-4FD6-9C81-AA24075955A7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5559979" y="5217910"/>
                <a:ext cx="6516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150" name="Ink 149">
                <a:extLst>
                  <a:ext uri="{FF2B5EF4-FFF2-40B4-BE49-F238E27FC236}">
                    <a16:creationId xmlns:a16="http://schemas.microsoft.com/office/drawing/2014/main" id="{359C1A91-A36D-4FD7-A2D7-609F236937EB}"/>
                  </a:ext>
                </a:extLst>
              </p14:cNvPr>
              <p14:cNvContentPartPr/>
              <p14:nvPr/>
            </p14:nvContentPartPr>
            <p14:xfrm>
              <a:off x="5698579" y="5049430"/>
              <a:ext cx="101160" cy="207000"/>
            </p14:xfrm>
          </p:contentPart>
        </mc:Choice>
        <mc:Fallback xmlns="">
          <p:pic>
            <p:nvPicPr>
              <p:cNvPr id="150" name="Ink 149">
                <a:extLst>
                  <a:ext uri="{FF2B5EF4-FFF2-40B4-BE49-F238E27FC236}">
                    <a16:creationId xmlns:a16="http://schemas.microsoft.com/office/drawing/2014/main" id="{359C1A91-A36D-4FD7-A2D7-609F236937EB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5689939" y="5040430"/>
                <a:ext cx="118800" cy="22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152" name="Ink 151">
                <a:extLst>
                  <a:ext uri="{FF2B5EF4-FFF2-40B4-BE49-F238E27FC236}">
                    <a16:creationId xmlns:a16="http://schemas.microsoft.com/office/drawing/2014/main" id="{70A7C4B0-1C3C-44B5-807E-5D9F0453573A}"/>
                  </a:ext>
                </a:extLst>
              </p14:cNvPr>
              <p14:cNvContentPartPr/>
              <p14:nvPr/>
            </p14:nvContentPartPr>
            <p14:xfrm>
              <a:off x="5788579" y="5244190"/>
              <a:ext cx="105120" cy="53640"/>
            </p14:xfrm>
          </p:contentPart>
        </mc:Choice>
        <mc:Fallback xmlns="">
          <p:pic>
            <p:nvPicPr>
              <p:cNvPr id="152" name="Ink 151">
                <a:extLst>
                  <a:ext uri="{FF2B5EF4-FFF2-40B4-BE49-F238E27FC236}">
                    <a16:creationId xmlns:a16="http://schemas.microsoft.com/office/drawing/2014/main" id="{70A7C4B0-1C3C-44B5-807E-5D9F0453573A}"/>
                  </a:ext>
                </a:extLst>
              </p:cNvPr>
              <p:cNvPicPr/>
              <p:nvPr/>
            </p:nvPicPr>
            <p:blipFill>
              <a:blip r:embed="rId221"/>
              <a:stretch>
                <a:fillRect/>
              </a:stretch>
            </p:blipFill>
            <p:spPr>
              <a:xfrm>
                <a:off x="5779939" y="5235550"/>
                <a:ext cx="122760" cy="7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154" name="Ink 153">
                <a:extLst>
                  <a:ext uri="{FF2B5EF4-FFF2-40B4-BE49-F238E27FC236}">
                    <a16:creationId xmlns:a16="http://schemas.microsoft.com/office/drawing/2014/main" id="{E33BD95B-411E-4F08-9E47-144F0CD05B77}"/>
                  </a:ext>
                </a:extLst>
              </p14:cNvPr>
              <p14:cNvContentPartPr/>
              <p14:nvPr/>
            </p14:nvContentPartPr>
            <p14:xfrm>
              <a:off x="4914139" y="5215030"/>
              <a:ext cx="195120" cy="21960"/>
            </p14:xfrm>
          </p:contentPart>
        </mc:Choice>
        <mc:Fallback xmlns="">
          <p:pic>
            <p:nvPicPr>
              <p:cNvPr id="154" name="Ink 153">
                <a:extLst>
                  <a:ext uri="{FF2B5EF4-FFF2-40B4-BE49-F238E27FC236}">
                    <a16:creationId xmlns:a16="http://schemas.microsoft.com/office/drawing/2014/main" id="{E33BD95B-411E-4F08-9E47-144F0CD05B77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4905139" y="5206030"/>
                <a:ext cx="212760" cy="3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217" name="Ink 216">
                <a:extLst>
                  <a:ext uri="{FF2B5EF4-FFF2-40B4-BE49-F238E27FC236}">
                    <a16:creationId xmlns:a16="http://schemas.microsoft.com/office/drawing/2014/main" id="{4EE1A2DD-8576-4712-93EB-9E8D4B110811}"/>
                  </a:ext>
                </a:extLst>
              </p14:cNvPr>
              <p14:cNvContentPartPr/>
              <p14:nvPr/>
            </p14:nvContentPartPr>
            <p14:xfrm>
              <a:off x="141259" y="4577830"/>
              <a:ext cx="189360" cy="258120"/>
            </p14:xfrm>
          </p:contentPart>
        </mc:Choice>
        <mc:Fallback xmlns="">
          <p:pic>
            <p:nvPicPr>
              <p:cNvPr id="217" name="Ink 216">
                <a:extLst>
                  <a:ext uri="{FF2B5EF4-FFF2-40B4-BE49-F238E27FC236}">
                    <a16:creationId xmlns:a16="http://schemas.microsoft.com/office/drawing/2014/main" id="{4EE1A2DD-8576-4712-93EB-9E8D4B110811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132619" y="4568830"/>
                <a:ext cx="207000" cy="27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218" name="Ink 217">
                <a:extLst>
                  <a:ext uri="{FF2B5EF4-FFF2-40B4-BE49-F238E27FC236}">
                    <a16:creationId xmlns:a16="http://schemas.microsoft.com/office/drawing/2014/main" id="{3670F82E-EBB5-49A1-BA5B-5F7F63498287}"/>
                  </a:ext>
                </a:extLst>
              </p14:cNvPr>
              <p14:cNvContentPartPr/>
              <p14:nvPr/>
            </p14:nvContentPartPr>
            <p14:xfrm>
              <a:off x="330259" y="4777630"/>
              <a:ext cx="77040" cy="107280"/>
            </p14:xfrm>
          </p:contentPart>
        </mc:Choice>
        <mc:Fallback xmlns="">
          <p:pic>
            <p:nvPicPr>
              <p:cNvPr id="218" name="Ink 217">
                <a:extLst>
                  <a:ext uri="{FF2B5EF4-FFF2-40B4-BE49-F238E27FC236}">
                    <a16:creationId xmlns:a16="http://schemas.microsoft.com/office/drawing/2014/main" id="{3670F82E-EBB5-49A1-BA5B-5F7F63498287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321259" y="4768990"/>
                <a:ext cx="94680" cy="12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219" name="Ink 218">
                <a:extLst>
                  <a:ext uri="{FF2B5EF4-FFF2-40B4-BE49-F238E27FC236}">
                    <a16:creationId xmlns:a16="http://schemas.microsoft.com/office/drawing/2014/main" id="{9B85597D-7C21-427C-A03B-E02095152A4D}"/>
                  </a:ext>
                </a:extLst>
              </p14:cNvPr>
              <p14:cNvContentPartPr/>
              <p14:nvPr/>
            </p14:nvContentPartPr>
            <p14:xfrm>
              <a:off x="473539" y="4759990"/>
              <a:ext cx="81360" cy="119160"/>
            </p14:xfrm>
          </p:contentPart>
        </mc:Choice>
        <mc:Fallback xmlns="">
          <p:pic>
            <p:nvPicPr>
              <p:cNvPr id="219" name="Ink 218">
                <a:extLst>
                  <a:ext uri="{FF2B5EF4-FFF2-40B4-BE49-F238E27FC236}">
                    <a16:creationId xmlns:a16="http://schemas.microsoft.com/office/drawing/2014/main" id="{9B85597D-7C21-427C-A03B-E02095152A4D}"/>
                  </a:ext>
                </a:extLst>
              </p:cNvPr>
              <p:cNvPicPr/>
              <p:nvPr/>
            </p:nvPicPr>
            <p:blipFill>
              <a:blip r:embed="rId229"/>
              <a:stretch>
                <a:fillRect/>
              </a:stretch>
            </p:blipFill>
            <p:spPr>
              <a:xfrm>
                <a:off x="464539" y="4751350"/>
                <a:ext cx="99000" cy="13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220" name="Ink 219">
                <a:extLst>
                  <a:ext uri="{FF2B5EF4-FFF2-40B4-BE49-F238E27FC236}">
                    <a16:creationId xmlns:a16="http://schemas.microsoft.com/office/drawing/2014/main" id="{9689C590-2A3A-4EFC-A3E5-753D02CAB5AC}"/>
                  </a:ext>
                </a:extLst>
              </p14:cNvPr>
              <p14:cNvContentPartPr/>
              <p14:nvPr/>
            </p14:nvContentPartPr>
            <p14:xfrm>
              <a:off x="613219" y="4601230"/>
              <a:ext cx="24120" cy="181440"/>
            </p14:xfrm>
          </p:contentPart>
        </mc:Choice>
        <mc:Fallback xmlns="">
          <p:pic>
            <p:nvPicPr>
              <p:cNvPr id="220" name="Ink 219">
                <a:extLst>
                  <a:ext uri="{FF2B5EF4-FFF2-40B4-BE49-F238E27FC236}">
                    <a16:creationId xmlns:a16="http://schemas.microsoft.com/office/drawing/2014/main" id="{9689C590-2A3A-4EFC-A3E5-753D02CAB5AC}"/>
                  </a:ext>
                </a:extLst>
              </p:cNvPr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604579" y="4592590"/>
                <a:ext cx="41760" cy="19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2">
            <p14:nvContentPartPr>
              <p14:cNvPr id="221" name="Ink 220">
                <a:extLst>
                  <a:ext uri="{FF2B5EF4-FFF2-40B4-BE49-F238E27FC236}">
                    <a16:creationId xmlns:a16="http://schemas.microsoft.com/office/drawing/2014/main" id="{51E741BA-251C-4253-A236-D2B1530496A5}"/>
                  </a:ext>
                </a:extLst>
              </p14:cNvPr>
              <p14:cNvContentPartPr/>
              <p14:nvPr/>
            </p14:nvContentPartPr>
            <p14:xfrm>
              <a:off x="625099" y="4554430"/>
              <a:ext cx="106560" cy="189000"/>
            </p14:xfrm>
          </p:contentPart>
        </mc:Choice>
        <mc:Fallback xmlns="">
          <p:pic>
            <p:nvPicPr>
              <p:cNvPr id="221" name="Ink 220">
                <a:extLst>
                  <a:ext uri="{FF2B5EF4-FFF2-40B4-BE49-F238E27FC236}">
                    <a16:creationId xmlns:a16="http://schemas.microsoft.com/office/drawing/2014/main" id="{51E741BA-251C-4253-A236-D2B1530496A5}"/>
                  </a:ext>
                </a:extLst>
              </p:cNvPr>
              <p:cNvPicPr/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616099" y="4545430"/>
                <a:ext cx="124200" cy="20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4">
            <p14:nvContentPartPr>
              <p14:cNvPr id="222" name="Ink 221">
                <a:extLst>
                  <a:ext uri="{FF2B5EF4-FFF2-40B4-BE49-F238E27FC236}">
                    <a16:creationId xmlns:a16="http://schemas.microsoft.com/office/drawing/2014/main" id="{55FE9652-A7AD-4433-8ADA-5C4189F9EBC7}"/>
                  </a:ext>
                </a:extLst>
              </p14:cNvPr>
              <p14:cNvContentPartPr/>
              <p14:nvPr/>
            </p14:nvContentPartPr>
            <p14:xfrm>
              <a:off x="772699" y="4707430"/>
              <a:ext cx="12240" cy="136080"/>
            </p14:xfrm>
          </p:contentPart>
        </mc:Choice>
        <mc:Fallback xmlns="">
          <p:pic>
            <p:nvPicPr>
              <p:cNvPr id="222" name="Ink 221">
                <a:extLst>
                  <a:ext uri="{FF2B5EF4-FFF2-40B4-BE49-F238E27FC236}">
                    <a16:creationId xmlns:a16="http://schemas.microsoft.com/office/drawing/2014/main" id="{55FE9652-A7AD-4433-8ADA-5C4189F9EBC7}"/>
                  </a:ext>
                </a:extLst>
              </p:cNvPr>
              <p:cNvPicPr/>
              <p:nvPr/>
            </p:nvPicPr>
            <p:blipFill>
              <a:blip r:embed="rId235"/>
              <a:stretch>
                <a:fillRect/>
              </a:stretch>
            </p:blipFill>
            <p:spPr>
              <a:xfrm>
                <a:off x="763699" y="4698790"/>
                <a:ext cx="29880" cy="1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6">
            <p14:nvContentPartPr>
              <p14:cNvPr id="223" name="Ink 222">
                <a:extLst>
                  <a:ext uri="{FF2B5EF4-FFF2-40B4-BE49-F238E27FC236}">
                    <a16:creationId xmlns:a16="http://schemas.microsoft.com/office/drawing/2014/main" id="{920C4E9B-9457-40B0-8006-5DAE999C9232}"/>
                  </a:ext>
                </a:extLst>
              </p14:cNvPr>
              <p14:cNvContentPartPr/>
              <p14:nvPr/>
            </p14:nvContentPartPr>
            <p14:xfrm>
              <a:off x="796099" y="4754590"/>
              <a:ext cx="83160" cy="86760"/>
            </p14:xfrm>
          </p:contentPart>
        </mc:Choice>
        <mc:Fallback xmlns="">
          <p:pic>
            <p:nvPicPr>
              <p:cNvPr id="223" name="Ink 222">
                <a:extLst>
                  <a:ext uri="{FF2B5EF4-FFF2-40B4-BE49-F238E27FC236}">
                    <a16:creationId xmlns:a16="http://schemas.microsoft.com/office/drawing/2014/main" id="{920C4E9B-9457-40B0-8006-5DAE999C9232}"/>
                  </a:ext>
                </a:extLst>
              </p:cNvPr>
              <p:cNvPicPr/>
              <p:nvPr/>
            </p:nvPicPr>
            <p:blipFill>
              <a:blip r:embed="rId237"/>
              <a:stretch>
                <a:fillRect/>
              </a:stretch>
            </p:blipFill>
            <p:spPr>
              <a:xfrm>
                <a:off x="787459" y="4745950"/>
                <a:ext cx="100800" cy="10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8">
            <p14:nvContentPartPr>
              <p14:cNvPr id="225" name="Ink 224">
                <a:extLst>
                  <a:ext uri="{FF2B5EF4-FFF2-40B4-BE49-F238E27FC236}">
                    <a16:creationId xmlns:a16="http://schemas.microsoft.com/office/drawing/2014/main" id="{E160590E-C556-4ED0-85DB-E4EB3052C65A}"/>
                  </a:ext>
                </a:extLst>
              </p14:cNvPr>
              <p14:cNvContentPartPr/>
              <p14:nvPr/>
            </p14:nvContentPartPr>
            <p14:xfrm>
              <a:off x="902659" y="4580350"/>
              <a:ext cx="194760" cy="157680"/>
            </p14:xfrm>
          </p:contentPart>
        </mc:Choice>
        <mc:Fallback xmlns="">
          <p:pic>
            <p:nvPicPr>
              <p:cNvPr id="225" name="Ink 224">
                <a:extLst>
                  <a:ext uri="{FF2B5EF4-FFF2-40B4-BE49-F238E27FC236}">
                    <a16:creationId xmlns:a16="http://schemas.microsoft.com/office/drawing/2014/main" id="{E160590E-C556-4ED0-85DB-E4EB3052C65A}"/>
                  </a:ext>
                </a:extLst>
              </p:cNvPr>
              <p:cNvPicPr/>
              <p:nvPr/>
            </p:nvPicPr>
            <p:blipFill>
              <a:blip r:embed="rId239"/>
              <a:stretch>
                <a:fillRect/>
              </a:stretch>
            </p:blipFill>
            <p:spPr>
              <a:xfrm>
                <a:off x="894019" y="4571350"/>
                <a:ext cx="212400" cy="17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0">
            <p14:nvContentPartPr>
              <p14:cNvPr id="226" name="Ink 225">
                <a:extLst>
                  <a:ext uri="{FF2B5EF4-FFF2-40B4-BE49-F238E27FC236}">
                    <a16:creationId xmlns:a16="http://schemas.microsoft.com/office/drawing/2014/main" id="{87588EBF-9DB7-4C53-8010-8413C8E43D93}"/>
                  </a:ext>
                </a:extLst>
              </p14:cNvPr>
              <p14:cNvContentPartPr/>
              <p14:nvPr/>
            </p14:nvContentPartPr>
            <p14:xfrm>
              <a:off x="1073659" y="4383070"/>
              <a:ext cx="77040" cy="12240"/>
            </p14:xfrm>
          </p:contentPart>
        </mc:Choice>
        <mc:Fallback xmlns="">
          <p:pic>
            <p:nvPicPr>
              <p:cNvPr id="226" name="Ink 225">
                <a:extLst>
                  <a:ext uri="{FF2B5EF4-FFF2-40B4-BE49-F238E27FC236}">
                    <a16:creationId xmlns:a16="http://schemas.microsoft.com/office/drawing/2014/main" id="{87588EBF-9DB7-4C53-8010-8413C8E43D93}"/>
                  </a:ext>
                </a:extLst>
              </p:cNvPr>
              <p:cNvPicPr/>
              <p:nvPr/>
            </p:nvPicPr>
            <p:blipFill>
              <a:blip r:embed="rId241"/>
              <a:stretch>
                <a:fillRect/>
              </a:stretch>
            </p:blipFill>
            <p:spPr>
              <a:xfrm>
                <a:off x="1064659" y="4374070"/>
                <a:ext cx="9468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2">
            <p14:nvContentPartPr>
              <p14:cNvPr id="227" name="Ink 226">
                <a:extLst>
                  <a:ext uri="{FF2B5EF4-FFF2-40B4-BE49-F238E27FC236}">
                    <a16:creationId xmlns:a16="http://schemas.microsoft.com/office/drawing/2014/main" id="{9955F874-E877-4A0D-8D52-2D8065E47AE1}"/>
                  </a:ext>
                </a:extLst>
              </p14:cNvPr>
              <p14:cNvContentPartPr/>
              <p14:nvPr/>
            </p14:nvContentPartPr>
            <p14:xfrm>
              <a:off x="1226659" y="4329790"/>
              <a:ext cx="71280" cy="100800"/>
            </p14:xfrm>
          </p:contentPart>
        </mc:Choice>
        <mc:Fallback xmlns="">
          <p:pic>
            <p:nvPicPr>
              <p:cNvPr id="227" name="Ink 226">
                <a:extLst>
                  <a:ext uri="{FF2B5EF4-FFF2-40B4-BE49-F238E27FC236}">
                    <a16:creationId xmlns:a16="http://schemas.microsoft.com/office/drawing/2014/main" id="{9955F874-E877-4A0D-8D52-2D8065E47AE1}"/>
                  </a:ext>
                </a:extLst>
              </p:cNvPr>
              <p:cNvPicPr/>
              <p:nvPr/>
            </p:nvPicPr>
            <p:blipFill>
              <a:blip r:embed="rId243"/>
              <a:stretch>
                <a:fillRect/>
              </a:stretch>
            </p:blipFill>
            <p:spPr>
              <a:xfrm>
                <a:off x="1218019" y="4320790"/>
                <a:ext cx="88920" cy="11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4">
            <p14:nvContentPartPr>
              <p14:cNvPr id="228" name="Ink 227">
                <a:extLst>
                  <a:ext uri="{FF2B5EF4-FFF2-40B4-BE49-F238E27FC236}">
                    <a16:creationId xmlns:a16="http://schemas.microsoft.com/office/drawing/2014/main" id="{F23786FF-BC40-4EE3-93C1-EA1D2F42C21A}"/>
                  </a:ext>
                </a:extLst>
              </p14:cNvPr>
              <p14:cNvContentPartPr/>
              <p14:nvPr/>
            </p14:nvContentPartPr>
            <p14:xfrm>
              <a:off x="1315219" y="4341670"/>
              <a:ext cx="53640" cy="203760"/>
            </p14:xfrm>
          </p:contentPart>
        </mc:Choice>
        <mc:Fallback xmlns="">
          <p:pic>
            <p:nvPicPr>
              <p:cNvPr id="228" name="Ink 227">
                <a:extLst>
                  <a:ext uri="{FF2B5EF4-FFF2-40B4-BE49-F238E27FC236}">
                    <a16:creationId xmlns:a16="http://schemas.microsoft.com/office/drawing/2014/main" id="{F23786FF-BC40-4EE3-93C1-EA1D2F42C21A}"/>
                  </a:ext>
                </a:extLst>
              </p:cNvPr>
              <p:cNvPicPr/>
              <p:nvPr/>
            </p:nvPicPr>
            <p:blipFill>
              <a:blip r:embed="rId245"/>
              <a:stretch>
                <a:fillRect/>
              </a:stretch>
            </p:blipFill>
            <p:spPr>
              <a:xfrm>
                <a:off x="1306579" y="4333030"/>
                <a:ext cx="71280" cy="22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6">
            <p14:nvContentPartPr>
              <p14:cNvPr id="229" name="Ink 228">
                <a:extLst>
                  <a:ext uri="{FF2B5EF4-FFF2-40B4-BE49-F238E27FC236}">
                    <a16:creationId xmlns:a16="http://schemas.microsoft.com/office/drawing/2014/main" id="{6638CD88-D2F0-4192-91ED-C981968AA720}"/>
                  </a:ext>
                </a:extLst>
              </p14:cNvPr>
              <p14:cNvContentPartPr/>
              <p14:nvPr/>
            </p14:nvContentPartPr>
            <p14:xfrm>
              <a:off x="1303699" y="4235470"/>
              <a:ext cx="6120" cy="6120"/>
            </p14:xfrm>
          </p:contentPart>
        </mc:Choice>
        <mc:Fallback xmlns="">
          <p:pic>
            <p:nvPicPr>
              <p:cNvPr id="229" name="Ink 228">
                <a:extLst>
                  <a:ext uri="{FF2B5EF4-FFF2-40B4-BE49-F238E27FC236}">
                    <a16:creationId xmlns:a16="http://schemas.microsoft.com/office/drawing/2014/main" id="{6638CD88-D2F0-4192-91ED-C981968AA720}"/>
                  </a:ext>
                </a:extLst>
              </p:cNvPr>
              <p:cNvPicPr/>
              <p:nvPr/>
            </p:nvPicPr>
            <p:blipFill>
              <a:blip r:embed="rId247"/>
              <a:stretch>
                <a:fillRect/>
              </a:stretch>
            </p:blipFill>
            <p:spPr>
              <a:xfrm>
                <a:off x="1294699" y="4226830"/>
                <a:ext cx="2376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8">
            <p14:nvContentPartPr>
              <p14:cNvPr id="231" name="Ink 230">
                <a:extLst>
                  <a:ext uri="{FF2B5EF4-FFF2-40B4-BE49-F238E27FC236}">
                    <a16:creationId xmlns:a16="http://schemas.microsoft.com/office/drawing/2014/main" id="{52476DB3-A831-472D-8593-A3FDEDCA2827}"/>
                  </a:ext>
                </a:extLst>
              </p14:cNvPr>
              <p14:cNvContentPartPr/>
              <p14:nvPr/>
            </p14:nvContentPartPr>
            <p14:xfrm>
              <a:off x="1438339" y="4270750"/>
              <a:ext cx="78480" cy="372240"/>
            </p14:xfrm>
          </p:contentPart>
        </mc:Choice>
        <mc:Fallback xmlns="">
          <p:pic>
            <p:nvPicPr>
              <p:cNvPr id="231" name="Ink 230">
                <a:extLst>
                  <a:ext uri="{FF2B5EF4-FFF2-40B4-BE49-F238E27FC236}">
                    <a16:creationId xmlns:a16="http://schemas.microsoft.com/office/drawing/2014/main" id="{52476DB3-A831-472D-8593-A3FDEDCA2827}"/>
                  </a:ext>
                </a:extLst>
              </p:cNvPr>
              <p:cNvPicPr/>
              <p:nvPr/>
            </p:nvPicPr>
            <p:blipFill>
              <a:blip r:embed="rId249"/>
              <a:stretch>
                <a:fillRect/>
              </a:stretch>
            </p:blipFill>
            <p:spPr>
              <a:xfrm>
                <a:off x="1429699" y="4262110"/>
                <a:ext cx="96120" cy="38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0">
            <p14:nvContentPartPr>
              <p14:cNvPr id="232" name="Ink 231">
                <a:extLst>
                  <a:ext uri="{FF2B5EF4-FFF2-40B4-BE49-F238E27FC236}">
                    <a16:creationId xmlns:a16="http://schemas.microsoft.com/office/drawing/2014/main" id="{2A815911-C061-4655-8940-DF7E5B19E711}"/>
                  </a:ext>
                </a:extLst>
              </p14:cNvPr>
              <p14:cNvContentPartPr/>
              <p14:nvPr/>
            </p14:nvContentPartPr>
            <p14:xfrm>
              <a:off x="1521859" y="4400710"/>
              <a:ext cx="88920" cy="136080"/>
            </p14:xfrm>
          </p:contentPart>
        </mc:Choice>
        <mc:Fallback xmlns="">
          <p:pic>
            <p:nvPicPr>
              <p:cNvPr id="232" name="Ink 231">
                <a:extLst>
                  <a:ext uri="{FF2B5EF4-FFF2-40B4-BE49-F238E27FC236}">
                    <a16:creationId xmlns:a16="http://schemas.microsoft.com/office/drawing/2014/main" id="{2A815911-C061-4655-8940-DF7E5B19E711}"/>
                  </a:ext>
                </a:extLst>
              </p:cNvPr>
              <p:cNvPicPr/>
              <p:nvPr/>
            </p:nvPicPr>
            <p:blipFill>
              <a:blip r:embed="rId251"/>
              <a:stretch>
                <a:fillRect/>
              </a:stretch>
            </p:blipFill>
            <p:spPr>
              <a:xfrm>
                <a:off x="1512859" y="4392070"/>
                <a:ext cx="106560" cy="1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2">
            <p14:nvContentPartPr>
              <p14:cNvPr id="233" name="Ink 232">
                <a:extLst>
                  <a:ext uri="{FF2B5EF4-FFF2-40B4-BE49-F238E27FC236}">
                    <a16:creationId xmlns:a16="http://schemas.microsoft.com/office/drawing/2014/main" id="{3BB1B924-5E4F-4CA0-A628-B4A1EDAB3F56}"/>
                  </a:ext>
                </a:extLst>
              </p14:cNvPr>
              <p14:cNvContentPartPr/>
              <p14:nvPr/>
            </p14:nvContentPartPr>
            <p14:xfrm>
              <a:off x="1633819" y="4435630"/>
              <a:ext cx="70920" cy="75240"/>
            </p14:xfrm>
          </p:contentPart>
        </mc:Choice>
        <mc:Fallback xmlns="">
          <p:pic>
            <p:nvPicPr>
              <p:cNvPr id="233" name="Ink 232">
                <a:extLst>
                  <a:ext uri="{FF2B5EF4-FFF2-40B4-BE49-F238E27FC236}">
                    <a16:creationId xmlns:a16="http://schemas.microsoft.com/office/drawing/2014/main" id="{3BB1B924-5E4F-4CA0-A628-B4A1EDAB3F56}"/>
                  </a:ext>
                </a:extLst>
              </p:cNvPr>
              <p:cNvPicPr/>
              <p:nvPr/>
            </p:nvPicPr>
            <p:blipFill>
              <a:blip r:embed="rId253"/>
              <a:stretch>
                <a:fillRect/>
              </a:stretch>
            </p:blipFill>
            <p:spPr>
              <a:xfrm>
                <a:off x="1625179" y="4426990"/>
                <a:ext cx="88560" cy="9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4">
            <p14:nvContentPartPr>
              <p14:cNvPr id="234" name="Ink 233">
                <a:extLst>
                  <a:ext uri="{FF2B5EF4-FFF2-40B4-BE49-F238E27FC236}">
                    <a16:creationId xmlns:a16="http://schemas.microsoft.com/office/drawing/2014/main" id="{A6E05E0F-96F8-4E48-B3DF-B31D547C5947}"/>
                  </a:ext>
                </a:extLst>
              </p14:cNvPr>
              <p14:cNvContentPartPr/>
              <p14:nvPr/>
            </p14:nvContentPartPr>
            <p14:xfrm>
              <a:off x="1675219" y="4459750"/>
              <a:ext cx="53280" cy="6120"/>
            </p14:xfrm>
          </p:contentPart>
        </mc:Choice>
        <mc:Fallback xmlns="">
          <p:pic>
            <p:nvPicPr>
              <p:cNvPr id="234" name="Ink 233">
                <a:extLst>
                  <a:ext uri="{FF2B5EF4-FFF2-40B4-BE49-F238E27FC236}">
                    <a16:creationId xmlns:a16="http://schemas.microsoft.com/office/drawing/2014/main" id="{A6E05E0F-96F8-4E48-B3DF-B31D547C5947}"/>
                  </a:ext>
                </a:extLst>
              </p:cNvPr>
              <p:cNvPicPr/>
              <p:nvPr/>
            </p:nvPicPr>
            <p:blipFill>
              <a:blip r:embed="rId255"/>
              <a:stretch>
                <a:fillRect/>
              </a:stretch>
            </p:blipFill>
            <p:spPr>
              <a:xfrm>
                <a:off x="1666579" y="4450750"/>
                <a:ext cx="7092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6">
            <p14:nvContentPartPr>
              <p14:cNvPr id="235" name="Ink 234">
                <a:extLst>
                  <a:ext uri="{FF2B5EF4-FFF2-40B4-BE49-F238E27FC236}">
                    <a16:creationId xmlns:a16="http://schemas.microsoft.com/office/drawing/2014/main" id="{CA6ED2F1-5B58-43DF-975F-46EC8D6674A1}"/>
                  </a:ext>
                </a:extLst>
              </p14:cNvPr>
              <p14:cNvContentPartPr/>
              <p14:nvPr/>
            </p14:nvContentPartPr>
            <p14:xfrm>
              <a:off x="1769539" y="4235470"/>
              <a:ext cx="118440" cy="195480"/>
            </p14:xfrm>
          </p:contentPart>
        </mc:Choice>
        <mc:Fallback xmlns="">
          <p:pic>
            <p:nvPicPr>
              <p:cNvPr id="235" name="Ink 234">
                <a:extLst>
                  <a:ext uri="{FF2B5EF4-FFF2-40B4-BE49-F238E27FC236}">
                    <a16:creationId xmlns:a16="http://schemas.microsoft.com/office/drawing/2014/main" id="{CA6ED2F1-5B58-43DF-975F-46EC8D6674A1}"/>
                  </a:ext>
                </a:extLst>
              </p:cNvPr>
              <p:cNvPicPr/>
              <p:nvPr/>
            </p:nvPicPr>
            <p:blipFill>
              <a:blip r:embed="rId257"/>
              <a:stretch>
                <a:fillRect/>
              </a:stretch>
            </p:blipFill>
            <p:spPr>
              <a:xfrm>
                <a:off x="1760539" y="4226470"/>
                <a:ext cx="136080" cy="21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8">
            <p14:nvContentPartPr>
              <p14:cNvPr id="236" name="Ink 235">
                <a:extLst>
                  <a:ext uri="{FF2B5EF4-FFF2-40B4-BE49-F238E27FC236}">
                    <a16:creationId xmlns:a16="http://schemas.microsoft.com/office/drawing/2014/main" id="{A3990566-7694-4772-995C-CAF427AB53CB}"/>
                  </a:ext>
                </a:extLst>
              </p14:cNvPr>
              <p14:cNvContentPartPr/>
              <p14:nvPr/>
            </p14:nvContentPartPr>
            <p14:xfrm>
              <a:off x="1952419" y="4408990"/>
              <a:ext cx="59400" cy="56880"/>
            </p14:xfrm>
          </p:contentPart>
        </mc:Choice>
        <mc:Fallback xmlns="">
          <p:pic>
            <p:nvPicPr>
              <p:cNvPr id="236" name="Ink 235">
                <a:extLst>
                  <a:ext uri="{FF2B5EF4-FFF2-40B4-BE49-F238E27FC236}">
                    <a16:creationId xmlns:a16="http://schemas.microsoft.com/office/drawing/2014/main" id="{A3990566-7694-4772-995C-CAF427AB53CB}"/>
                  </a:ext>
                </a:extLst>
              </p:cNvPr>
              <p:cNvPicPr/>
              <p:nvPr/>
            </p:nvPicPr>
            <p:blipFill>
              <a:blip r:embed="rId259"/>
              <a:stretch>
                <a:fillRect/>
              </a:stretch>
            </p:blipFill>
            <p:spPr>
              <a:xfrm>
                <a:off x="1943779" y="4400350"/>
                <a:ext cx="77040" cy="7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0">
            <p14:nvContentPartPr>
              <p14:cNvPr id="238" name="Ink 237">
                <a:extLst>
                  <a:ext uri="{FF2B5EF4-FFF2-40B4-BE49-F238E27FC236}">
                    <a16:creationId xmlns:a16="http://schemas.microsoft.com/office/drawing/2014/main" id="{4D2F1F71-5FFD-4C00-B72A-88D43847BF95}"/>
                  </a:ext>
                </a:extLst>
              </p14:cNvPr>
              <p14:cNvContentPartPr/>
              <p14:nvPr/>
            </p14:nvContentPartPr>
            <p14:xfrm>
              <a:off x="1344739" y="4176430"/>
              <a:ext cx="18000" cy="12240"/>
            </p14:xfrm>
          </p:contentPart>
        </mc:Choice>
        <mc:Fallback xmlns="">
          <p:pic>
            <p:nvPicPr>
              <p:cNvPr id="238" name="Ink 237">
                <a:extLst>
                  <a:ext uri="{FF2B5EF4-FFF2-40B4-BE49-F238E27FC236}">
                    <a16:creationId xmlns:a16="http://schemas.microsoft.com/office/drawing/2014/main" id="{4D2F1F71-5FFD-4C00-B72A-88D43847BF95}"/>
                  </a:ext>
                </a:extLst>
              </p:cNvPr>
              <p:cNvPicPr/>
              <p:nvPr/>
            </p:nvPicPr>
            <p:blipFill>
              <a:blip r:embed="rId261"/>
              <a:stretch>
                <a:fillRect/>
              </a:stretch>
            </p:blipFill>
            <p:spPr>
              <a:xfrm>
                <a:off x="1336099" y="4167790"/>
                <a:ext cx="3564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2">
            <p14:nvContentPartPr>
              <p14:cNvPr id="239" name="Ink 238">
                <a:extLst>
                  <a:ext uri="{FF2B5EF4-FFF2-40B4-BE49-F238E27FC236}">
                    <a16:creationId xmlns:a16="http://schemas.microsoft.com/office/drawing/2014/main" id="{F7C33D0C-E130-49D3-8A4A-E2D388FF2D66}"/>
                  </a:ext>
                </a:extLst>
              </p14:cNvPr>
              <p14:cNvContentPartPr/>
              <p14:nvPr/>
            </p14:nvContentPartPr>
            <p14:xfrm>
              <a:off x="1332859" y="4111630"/>
              <a:ext cx="112320" cy="59760"/>
            </p14:xfrm>
          </p:contentPart>
        </mc:Choice>
        <mc:Fallback xmlns="">
          <p:pic>
            <p:nvPicPr>
              <p:cNvPr id="239" name="Ink 238">
                <a:extLst>
                  <a:ext uri="{FF2B5EF4-FFF2-40B4-BE49-F238E27FC236}">
                    <a16:creationId xmlns:a16="http://schemas.microsoft.com/office/drawing/2014/main" id="{F7C33D0C-E130-49D3-8A4A-E2D388FF2D66}"/>
                  </a:ext>
                </a:extLst>
              </p:cNvPr>
              <p:cNvPicPr/>
              <p:nvPr/>
            </p:nvPicPr>
            <p:blipFill>
              <a:blip r:embed="rId263"/>
              <a:stretch>
                <a:fillRect/>
              </a:stretch>
            </p:blipFill>
            <p:spPr>
              <a:xfrm>
                <a:off x="1324219" y="4102990"/>
                <a:ext cx="129960" cy="7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4">
            <p14:nvContentPartPr>
              <p14:cNvPr id="248" name="Ink 247">
                <a:extLst>
                  <a:ext uri="{FF2B5EF4-FFF2-40B4-BE49-F238E27FC236}">
                    <a16:creationId xmlns:a16="http://schemas.microsoft.com/office/drawing/2014/main" id="{44960C72-E5EC-4745-9F1A-280C8B74356D}"/>
                  </a:ext>
                </a:extLst>
              </p14:cNvPr>
              <p14:cNvContentPartPr/>
              <p14:nvPr/>
            </p14:nvContentPartPr>
            <p14:xfrm>
              <a:off x="1374259" y="3928750"/>
              <a:ext cx="218880" cy="182880"/>
            </p14:xfrm>
          </p:contentPart>
        </mc:Choice>
        <mc:Fallback xmlns="">
          <p:pic>
            <p:nvPicPr>
              <p:cNvPr id="248" name="Ink 247">
                <a:extLst>
                  <a:ext uri="{FF2B5EF4-FFF2-40B4-BE49-F238E27FC236}">
                    <a16:creationId xmlns:a16="http://schemas.microsoft.com/office/drawing/2014/main" id="{44960C72-E5EC-4745-9F1A-280C8B74356D}"/>
                  </a:ext>
                </a:extLst>
              </p:cNvPr>
              <p:cNvPicPr/>
              <p:nvPr/>
            </p:nvPicPr>
            <p:blipFill>
              <a:blip r:embed="rId265"/>
              <a:stretch>
                <a:fillRect/>
              </a:stretch>
            </p:blipFill>
            <p:spPr>
              <a:xfrm>
                <a:off x="1365619" y="3920110"/>
                <a:ext cx="236520" cy="20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6">
            <p14:nvContentPartPr>
              <p14:cNvPr id="250" name="Ink 249">
                <a:extLst>
                  <a:ext uri="{FF2B5EF4-FFF2-40B4-BE49-F238E27FC236}">
                    <a16:creationId xmlns:a16="http://schemas.microsoft.com/office/drawing/2014/main" id="{4F0148FD-46B5-42BF-AA43-29B284B97C90}"/>
                  </a:ext>
                </a:extLst>
              </p14:cNvPr>
              <p14:cNvContentPartPr/>
              <p14:nvPr/>
            </p14:nvContentPartPr>
            <p14:xfrm>
              <a:off x="1786459" y="5704630"/>
              <a:ext cx="785880" cy="578880"/>
            </p14:xfrm>
          </p:contentPart>
        </mc:Choice>
        <mc:Fallback xmlns="">
          <p:pic>
            <p:nvPicPr>
              <p:cNvPr id="250" name="Ink 249">
                <a:extLst>
                  <a:ext uri="{FF2B5EF4-FFF2-40B4-BE49-F238E27FC236}">
                    <a16:creationId xmlns:a16="http://schemas.microsoft.com/office/drawing/2014/main" id="{4F0148FD-46B5-42BF-AA43-29B284B97C90}"/>
                  </a:ext>
                </a:extLst>
              </p:cNvPr>
              <p:cNvPicPr/>
              <p:nvPr/>
            </p:nvPicPr>
            <p:blipFill>
              <a:blip r:embed="rId267"/>
              <a:stretch>
                <a:fillRect/>
              </a:stretch>
            </p:blipFill>
            <p:spPr>
              <a:xfrm>
                <a:off x="1777819" y="5695630"/>
                <a:ext cx="803520" cy="59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8">
            <p14:nvContentPartPr>
              <p14:cNvPr id="251" name="Ink 250">
                <a:extLst>
                  <a:ext uri="{FF2B5EF4-FFF2-40B4-BE49-F238E27FC236}">
                    <a16:creationId xmlns:a16="http://schemas.microsoft.com/office/drawing/2014/main" id="{F1E7FB11-0C75-4272-89DF-F0F355B40658}"/>
                  </a:ext>
                </a:extLst>
              </p14:cNvPr>
              <p14:cNvContentPartPr/>
              <p14:nvPr/>
            </p14:nvContentPartPr>
            <p14:xfrm>
              <a:off x="1934059" y="3191470"/>
              <a:ext cx="485640" cy="319320"/>
            </p14:xfrm>
          </p:contentPart>
        </mc:Choice>
        <mc:Fallback xmlns="">
          <p:pic>
            <p:nvPicPr>
              <p:cNvPr id="251" name="Ink 250">
                <a:extLst>
                  <a:ext uri="{FF2B5EF4-FFF2-40B4-BE49-F238E27FC236}">
                    <a16:creationId xmlns:a16="http://schemas.microsoft.com/office/drawing/2014/main" id="{F1E7FB11-0C75-4272-89DF-F0F355B40658}"/>
                  </a:ext>
                </a:extLst>
              </p:cNvPr>
              <p:cNvPicPr/>
              <p:nvPr/>
            </p:nvPicPr>
            <p:blipFill>
              <a:blip r:embed="rId269"/>
              <a:stretch>
                <a:fillRect/>
              </a:stretch>
            </p:blipFill>
            <p:spPr>
              <a:xfrm>
                <a:off x="1925419" y="3182470"/>
                <a:ext cx="503280" cy="33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0">
            <p14:nvContentPartPr>
              <p14:cNvPr id="253" name="Ink 252">
                <a:extLst>
                  <a:ext uri="{FF2B5EF4-FFF2-40B4-BE49-F238E27FC236}">
                    <a16:creationId xmlns:a16="http://schemas.microsoft.com/office/drawing/2014/main" id="{A3F1CDAA-6F47-409E-A91D-63DDACC5B111}"/>
                  </a:ext>
                </a:extLst>
              </p14:cNvPr>
              <p14:cNvContentPartPr/>
              <p14:nvPr/>
            </p14:nvContentPartPr>
            <p14:xfrm>
              <a:off x="229819" y="5120350"/>
              <a:ext cx="183240" cy="24120"/>
            </p14:xfrm>
          </p:contentPart>
        </mc:Choice>
        <mc:Fallback xmlns="">
          <p:pic>
            <p:nvPicPr>
              <p:cNvPr id="253" name="Ink 252">
                <a:extLst>
                  <a:ext uri="{FF2B5EF4-FFF2-40B4-BE49-F238E27FC236}">
                    <a16:creationId xmlns:a16="http://schemas.microsoft.com/office/drawing/2014/main" id="{A3F1CDAA-6F47-409E-A91D-63DDACC5B111}"/>
                  </a:ext>
                </a:extLst>
              </p:cNvPr>
              <p:cNvPicPr/>
              <p:nvPr/>
            </p:nvPicPr>
            <p:blipFill>
              <a:blip r:embed="rId271"/>
              <a:stretch>
                <a:fillRect/>
              </a:stretch>
            </p:blipFill>
            <p:spPr>
              <a:xfrm>
                <a:off x="221179" y="5111710"/>
                <a:ext cx="20088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2">
            <p14:nvContentPartPr>
              <p14:cNvPr id="254" name="Ink 253">
                <a:extLst>
                  <a:ext uri="{FF2B5EF4-FFF2-40B4-BE49-F238E27FC236}">
                    <a16:creationId xmlns:a16="http://schemas.microsoft.com/office/drawing/2014/main" id="{5CBAC9D8-120A-43F5-A766-73C196EB07A6}"/>
                  </a:ext>
                </a:extLst>
              </p14:cNvPr>
              <p14:cNvContentPartPr/>
              <p14:nvPr/>
            </p14:nvContentPartPr>
            <p14:xfrm>
              <a:off x="271219" y="5232670"/>
              <a:ext cx="130320" cy="24120"/>
            </p14:xfrm>
          </p:contentPart>
        </mc:Choice>
        <mc:Fallback xmlns="">
          <p:pic>
            <p:nvPicPr>
              <p:cNvPr id="254" name="Ink 253">
                <a:extLst>
                  <a:ext uri="{FF2B5EF4-FFF2-40B4-BE49-F238E27FC236}">
                    <a16:creationId xmlns:a16="http://schemas.microsoft.com/office/drawing/2014/main" id="{5CBAC9D8-120A-43F5-A766-73C196EB07A6}"/>
                  </a:ext>
                </a:extLst>
              </p:cNvPr>
              <p:cNvPicPr/>
              <p:nvPr/>
            </p:nvPicPr>
            <p:blipFill>
              <a:blip r:embed="rId273"/>
              <a:stretch>
                <a:fillRect/>
              </a:stretch>
            </p:blipFill>
            <p:spPr>
              <a:xfrm>
                <a:off x="262219" y="5223670"/>
                <a:ext cx="14796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4">
            <p14:nvContentPartPr>
              <p14:cNvPr id="255" name="Ink 254">
                <a:extLst>
                  <a:ext uri="{FF2B5EF4-FFF2-40B4-BE49-F238E27FC236}">
                    <a16:creationId xmlns:a16="http://schemas.microsoft.com/office/drawing/2014/main" id="{B506E532-0EEE-4313-AFA0-93EB655C4DB0}"/>
                  </a:ext>
                </a:extLst>
              </p14:cNvPr>
              <p14:cNvContentPartPr/>
              <p14:nvPr/>
            </p14:nvContentPartPr>
            <p14:xfrm>
              <a:off x="595579" y="5075350"/>
              <a:ext cx="35640" cy="186840"/>
            </p14:xfrm>
          </p:contentPart>
        </mc:Choice>
        <mc:Fallback xmlns="">
          <p:pic>
            <p:nvPicPr>
              <p:cNvPr id="255" name="Ink 254">
                <a:extLst>
                  <a:ext uri="{FF2B5EF4-FFF2-40B4-BE49-F238E27FC236}">
                    <a16:creationId xmlns:a16="http://schemas.microsoft.com/office/drawing/2014/main" id="{B506E532-0EEE-4313-AFA0-93EB655C4DB0}"/>
                  </a:ext>
                </a:extLst>
              </p:cNvPr>
              <p:cNvPicPr/>
              <p:nvPr/>
            </p:nvPicPr>
            <p:blipFill>
              <a:blip r:embed="rId275"/>
              <a:stretch>
                <a:fillRect/>
              </a:stretch>
            </p:blipFill>
            <p:spPr>
              <a:xfrm>
                <a:off x="586939" y="5066710"/>
                <a:ext cx="53280" cy="20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6">
            <p14:nvContentPartPr>
              <p14:cNvPr id="257" name="Ink 256">
                <a:extLst>
                  <a:ext uri="{FF2B5EF4-FFF2-40B4-BE49-F238E27FC236}">
                    <a16:creationId xmlns:a16="http://schemas.microsoft.com/office/drawing/2014/main" id="{BD92E019-62A9-4967-BCF7-A0FC0DCB4653}"/>
                  </a:ext>
                </a:extLst>
              </p14:cNvPr>
              <p14:cNvContentPartPr/>
              <p14:nvPr/>
            </p14:nvContentPartPr>
            <p14:xfrm>
              <a:off x="1223779" y="3350590"/>
              <a:ext cx="51120" cy="234360"/>
            </p14:xfrm>
          </p:contentPart>
        </mc:Choice>
        <mc:Fallback xmlns="">
          <p:pic>
            <p:nvPicPr>
              <p:cNvPr id="257" name="Ink 256">
                <a:extLst>
                  <a:ext uri="{FF2B5EF4-FFF2-40B4-BE49-F238E27FC236}">
                    <a16:creationId xmlns:a16="http://schemas.microsoft.com/office/drawing/2014/main" id="{BD92E019-62A9-4967-BCF7-A0FC0DCB4653}"/>
                  </a:ext>
                </a:extLst>
              </p:cNvPr>
              <p:cNvPicPr/>
              <p:nvPr/>
            </p:nvPicPr>
            <p:blipFill>
              <a:blip r:embed="rId277"/>
              <a:stretch>
                <a:fillRect/>
              </a:stretch>
            </p:blipFill>
            <p:spPr>
              <a:xfrm>
                <a:off x="1214779" y="3341950"/>
                <a:ext cx="68760" cy="25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8">
            <p14:nvContentPartPr>
              <p14:cNvPr id="258" name="Ink 257">
                <a:extLst>
                  <a:ext uri="{FF2B5EF4-FFF2-40B4-BE49-F238E27FC236}">
                    <a16:creationId xmlns:a16="http://schemas.microsoft.com/office/drawing/2014/main" id="{F6E026F1-D537-49F3-A2F7-636EBF87D9EF}"/>
                  </a:ext>
                </a:extLst>
              </p14:cNvPr>
              <p14:cNvContentPartPr/>
              <p14:nvPr/>
            </p14:nvContentPartPr>
            <p14:xfrm>
              <a:off x="3356419" y="3309190"/>
              <a:ext cx="218880" cy="160200"/>
            </p14:xfrm>
          </p:contentPart>
        </mc:Choice>
        <mc:Fallback xmlns="">
          <p:pic>
            <p:nvPicPr>
              <p:cNvPr id="258" name="Ink 257">
                <a:extLst>
                  <a:ext uri="{FF2B5EF4-FFF2-40B4-BE49-F238E27FC236}">
                    <a16:creationId xmlns:a16="http://schemas.microsoft.com/office/drawing/2014/main" id="{F6E026F1-D537-49F3-A2F7-636EBF87D9EF}"/>
                  </a:ext>
                </a:extLst>
              </p:cNvPr>
              <p:cNvPicPr/>
              <p:nvPr/>
            </p:nvPicPr>
            <p:blipFill>
              <a:blip r:embed="rId279"/>
              <a:stretch>
                <a:fillRect/>
              </a:stretch>
            </p:blipFill>
            <p:spPr>
              <a:xfrm>
                <a:off x="3347779" y="3300190"/>
                <a:ext cx="236520" cy="17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0">
            <p14:nvContentPartPr>
              <p14:cNvPr id="259" name="Ink 258">
                <a:extLst>
                  <a:ext uri="{FF2B5EF4-FFF2-40B4-BE49-F238E27FC236}">
                    <a16:creationId xmlns:a16="http://schemas.microsoft.com/office/drawing/2014/main" id="{FBEA94E1-B5D6-4D8A-8ACC-3CB9C2BDAD5A}"/>
                  </a:ext>
                </a:extLst>
              </p14:cNvPr>
              <p14:cNvContentPartPr/>
              <p14:nvPr/>
            </p14:nvContentPartPr>
            <p14:xfrm>
              <a:off x="5014219" y="3210910"/>
              <a:ext cx="189000" cy="199080"/>
            </p14:xfrm>
          </p:contentPart>
        </mc:Choice>
        <mc:Fallback xmlns="">
          <p:pic>
            <p:nvPicPr>
              <p:cNvPr id="259" name="Ink 258">
                <a:extLst>
                  <a:ext uri="{FF2B5EF4-FFF2-40B4-BE49-F238E27FC236}">
                    <a16:creationId xmlns:a16="http://schemas.microsoft.com/office/drawing/2014/main" id="{FBEA94E1-B5D6-4D8A-8ACC-3CB9C2BDAD5A}"/>
                  </a:ext>
                </a:extLst>
              </p:cNvPr>
              <p:cNvPicPr/>
              <p:nvPr/>
            </p:nvPicPr>
            <p:blipFill>
              <a:blip r:embed="rId281"/>
              <a:stretch>
                <a:fillRect/>
              </a:stretch>
            </p:blipFill>
            <p:spPr>
              <a:xfrm>
                <a:off x="5005579" y="3202270"/>
                <a:ext cx="206640" cy="21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2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691FB42D-6470-4CAA-89FC-8205210D0CAD}"/>
                  </a:ext>
                </a:extLst>
              </p14:cNvPr>
              <p14:cNvContentPartPr/>
              <p14:nvPr/>
            </p14:nvContentPartPr>
            <p14:xfrm>
              <a:off x="1842259" y="5090830"/>
              <a:ext cx="122400" cy="218880"/>
            </p14:xfrm>
          </p:contentPart>
        </mc:Choice>
        <mc:Fallback xmlns=""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691FB42D-6470-4CAA-89FC-8205210D0CAD}"/>
                  </a:ext>
                </a:extLst>
              </p:cNvPr>
              <p:cNvPicPr/>
              <p:nvPr/>
            </p:nvPicPr>
            <p:blipFill>
              <a:blip r:embed="rId283"/>
              <a:stretch>
                <a:fillRect/>
              </a:stretch>
            </p:blipFill>
            <p:spPr>
              <a:xfrm>
                <a:off x="1833259" y="5081830"/>
                <a:ext cx="140040" cy="23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4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C78AEA4E-B49C-478E-BEF1-B007287B9E12}"/>
                  </a:ext>
                </a:extLst>
              </p14:cNvPr>
              <p14:cNvContentPartPr/>
              <p14:nvPr/>
            </p14:nvContentPartPr>
            <p14:xfrm>
              <a:off x="1987339" y="5208910"/>
              <a:ext cx="12600" cy="112320"/>
            </p14:xfrm>
          </p:contentPart>
        </mc:Choice>
        <mc:Fallback xmlns=""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C78AEA4E-B49C-478E-BEF1-B007287B9E12}"/>
                  </a:ext>
                </a:extLst>
              </p:cNvPr>
              <p:cNvPicPr/>
              <p:nvPr/>
            </p:nvPicPr>
            <p:blipFill>
              <a:blip r:embed="rId285"/>
              <a:stretch>
                <a:fillRect/>
              </a:stretch>
            </p:blipFill>
            <p:spPr>
              <a:xfrm>
                <a:off x="1978699" y="5200270"/>
                <a:ext cx="30240" cy="12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6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B488C14E-2D64-43C3-9B1A-F68058D92304}"/>
                  </a:ext>
                </a:extLst>
              </p14:cNvPr>
              <p14:cNvContentPartPr/>
              <p14:nvPr/>
            </p14:nvContentPartPr>
            <p14:xfrm>
              <a:off x="2017579" y="5240950"/>
              <a:ext cx="88920" cy="72000"/>
            </p14:xfrm>
          </p:contentPart>
        </mc:Choice>
        <mc:Fallback xmlns=""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B488C14E-2D64-43C3-9B1A-F68058D92304}"/>
                  </a:ext>
                </a:extLst>
              </p:cNvPr>
              <p:cNvPicPr/>
              <p:nvPr/>
            </p:nvPicPr>
            <p:blipFill>
              <a:blip r:embed="rId287"/>
              <a:stretch>
                <a:fillRect/>
              </a:stretch>
            </p:blipFill>
            <p:spPr>
              <a:xfrm>
                <a:off x="2008579" y="5231950"/>
                <a:ext cx="106560" cy="8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8">
            <p14:nvContentPartPr>
              <p14:cNvPr id="260" name="Ink 259">
                <a:extLst>
                  <a:ext uri="{FF2B5EF4-FFF2-40B4-BE49-F238E27FC236}">
                    <a16:creationId xmlns:a16="http://schemas.microsoft.com/office/drawing/2014/main" id="{39498222-9B8F-4F5F-AB2C-4EB67D6A2F4D}"/>
                  </a:ext>
                </a:extLst>
              </p14:cNvPr>
              <p14:cNvContentPartPr/>
              <p14:nvPr/>
            </p14:nvContentPartPr>
            <p14:xfrm>
              <a:off x="1706539" y="4984990"/>
              <a:ext cx="559080" cy="372240"/>
            </p14:xfrm>
          </p:contentPart>
        </mc:Choice>
        <mc:Fallback xmlns="">
          <p:pic>
            <p:nvPicPr>
              <p:cNvPr id="260" name="Ink 259">
                <a:extLst>
                  <a:ext uri="{FF2B5EF4-FFF2-40B4-BE49-F238E27FC236}">
                    <a16:creationId xmlns:a16="http://schemas.microsoft.com/office/drawing/2014/main" id="{39498222-9B8F-4F5F-AB2C-4EB67D6A2F4D}"/>
                  </a:ext>
                </a:extLst>
              </p:cNvPr>
              <p:cNvPicPr/>
              <p:nvPr/>
            </p:nvPicPr>
            <p:blipFill>
              <a:blip r:embed="rId289"/>
              <a:stretch>
                <a:fillRect/>
              </a:stretch>
            </p:blipFill>
            <p:spPr>
              <a:xfrm>
                <a:off x="1697899" y="4976350"/>
                <a:ext cx="576720" cy="38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0">
            <p14:nvContentPartPr>
              <p14:cNvPr id="262" name="Ink 261">
                <a:extLst>
                  <a:ext uri="{FF2B5EF4-FFF2-40B4-BE49-F238E27FC236}">
                    <a16:creationId xmlns:a16="http://schemas.microsoft.com/office/drawing/2014/main" id="{10F8394D-399B-4AF4-A4F9-890E021DC174}"/>
                  </a:ext>
                </a:extLst>
              </p14:cNvPr>
              <p14:cNvContentPartPr/>
              <p14:nvPr/>
            </p14:nvContentPartPr>
            <p14:xfrm>
              <a:off x="1741819" y="5203150"/>
              <a:ext cx="38520" cy="30240"/>
            </p14:xfrm>
          </p:contentPart>
        </mc:Choice>
        <mc:Fallback xmlns="">
          <p:pic>
            <p:nvPicPr>
              <p:cNvPr id="262" name="Ink 261">
                <a:extLst>
                  <a:ext uri="{FF2B5EF4-FFF2-40B4-BE49-F238E27FC236}">
                    <a16:creationId xmlns:a16="http://schemas.microsoft.com/office/drawing/2014/main" id="{10F8394D-399B-4AF4-A4F9-890E021DC174}"/>
                  </a:ext>
                </a:extLst>
              </p:cNvPr>
              <p:cNvPicPr/>
              <p:nvPr/>
            </p:nvPicPr>
            <p:blipFill>
              <a:blip r:embed="rId291"/>
              <a:stretch>
                <a:fillRect/>
              </a:stretch>
            </p:blipFill>
            <p:spPr>
              <a:xfrm>
                <a:off x="1732819" y="5194150"/>
                <a:ext cx="5616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2">
            <p14:nvContentPartPr>
              <p14:cNvPr id="263" name="Ink 262">
                <a:extLst>
                  <a:ext uri="{FF2B5EF4-FFF2-40B4-BE49-F238E27FC236}">
                    <a16:creationId xmlns:a16="http://schemas.microsoft.com/office/drawing/2014/main" id="{A4CC388E-48D4-4F38-A09C-4BF549652B44}"/>
                  </a:ext>
                </a:extLst>
              </p14:cNvPr>
              <p14:cNvContentPartPr/>
              <p14:nvPr/>
            </p14:nvContentPartPr>
            <p14:xfrm>
              <a:off x="1692859" y="5202790"/>
              <a:ext cx="83160" cy="36360"/>
            </p14:xfrm>
          </p:contentPart>
        </mc:Choice>
        <mc:Fallback xmlns="">
          <p:pic>
            <p:nvPicPr>
              <p:cNvPr id="263" name="Ink 262">
                <a:extLst>
                  <a:ext uri="{FF2B5EF4-FFF2-40B4-BE49-F238E27FC236}">
                    <a16:creationId xmlns:a16="http://schemas.microsoft.com/office/drawing/2014/main" id="{A4CC388E-48D4-4F38-A09C-4BF549652B44}"/>
                  </a:ext>
                </a:extLst>
              </p:cNvPr>
              <p:cNvPicPr/>
              <p:nvPr/>
            </p:nvPicPr>
            <p:blipFill>
              <a:blip r:embed="rId293"/>
              <a:stretch>
                <a:fillRect/>
              </a:stretch>
            </p:blipFill>
            <p:spPr>
              <a:xfrm>
                <a:off x="1683859" y="5194150"/>
                <a:ext cx="10080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4">
            <p14:nvContentPartPr>
              <p14:cNvPr id="264" name="Ink 263">
                <a:extLst>
                  <a:ext uri="{FF2B5EF4-FFF2-40B4-BE49-F238E27FC236}">
                    <a16:creationId xmlns:a16="http://schemas.microsoft.com/office/drawing/2014/main" id="{BF9BE1CE-4D09-4DB7-B62F-FA6BEF7624F5}"/>
                  </a:ext>
                </a:extLst>
              </p14:cNvPr>
              <p14:cNvContentPartPr/>
              <p14:nvPr/>
            </p14:nvContentPartPr>
            <p14:xfrm>
              <a:off x="2082379" y="4925590"/>
              <a:ext cx="159480" cy="153720"/>
            </p14:xfrm>
          </p:contentPart>
        </mc:Choice>
        <mc:Fallback xmlns="">
          <p:pic>
            <p:nvPicPr>
              <p:cNvPr id="264" name="Ink 263">
                <a:extLst>
                  <a:ext uri="{FF2B5EF4-FFF2-40B4-BE49-F238E27FC236}">
                    <a16:creationId xmlns:a16="http://schemas.microsoft.com/office/drawing/2014/main" id="{BF9BE1CE-4D09-4DB7-B62F-FA6BEF7624F5}"/>
                  </a:ext>
                </a:extLst>
              </p:cNvPr>
              <p:cNvPicPr/>
              <p:nvPr/>
            </p:nvPicPr>
            <p:blipFill>
              <a:blip r:embed="rId295"/>
              <a:stretch>
                <a:fillRect/>
              </a:stretch>
            </p:blipFill>
            <p:spPr>
              <a:xfrm>
                <a:off x="2073739" y="4916950"/>
                <a:ext cx="177120" cy="17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6">
            <p14:nvContentPartPr>
              <p14:cNvPr id="265" name="Ink 264">
                <a:extLst>
                  <a:ext uri="{FF2B5EF4-FFF2-40B4-BE49-F238E27FC236}">
                    <a16:creationId xmlns:a16="http://schemas.microsoft.com/office/drawing/2014/main" id="{F93B74FE-C6A5-427E-8FAB-16EF331AB5F1}"/>
                  </a:ext>
                </a:extLst>
              </p14:cNvPr>
              <p14:cNvContentPartPr/>
              <p14:nvPr/>
            </p14:nvContentPartPr>
            <p14:xfrm>
              <a:off x="2135299" y="4978870"/>
              <a:ext cx="142200" cy="116280"/>
            </p14:xfrm>
          </p:contentPart>
        </mc:Choice>
        <mc:Fallback xmlns="">
          <p:pic>
            <p:nvPicPr>
              <p:cNvPr id="265" name="Ink 264">
                <a:extLst>
                  <a:ext uri="{FF2B5EF4-FFF2-40B4-BE49-F238E27FC236}">
                    <a16:creationId xmlns:a16="http://schemas.microsoft.com/office/drawing/2014/main" id="{F93B74FE-C6A5-427E-8FAB-16EF331AB5F1}"/>
                  </a:ext>
                </a:extLst>
              </p:cNvPr>
              <p:cNvPicPr/>
              <p:nvPr/>
            </p:nvPicPr>
            <p:blipFill>
              <a:blip r:embed="rId297"/>
              <a:stretch>
                <a:fillRect/>
              </a:stretch>
            </p:blipFill>
            <p:spPr>
              <a:xfrm>
                <a:off x="2126659" y="4970230"/>
                <a:ext cx="159840" cy="13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8">
            <p14:nvContentPartPr>
              <p14:cNvPr id="266" name="Ink 265">
                <a:extLst>
                  <a:ext uri="{FF2B5EF4-FFF2-40B4-BE49-F238E27FC236}">
                    <a16:creationId xmlns:a16="http://schemas.microsoft.com/office/drawing/2014/main" id="{C4429545-C6F2-484F-8C50-3C855D9C8C98}"/>
                  </a:ext>
                </a:extLst>
              </p14:cNvPr>
              <p14:cNvContentPartPr/>
              <p14:nvPr/>
            </p14:nvContentPartPr>
            <p14:xfrm>
              <a:off x="2329699" y="4708150"/>
              <a:ext cx="125640" cy="199440"/>
            </p14:xfrm>
          </p:contentPart>
        </mc:Choice>
        <mc:Fallback xmlns="">
          <p:pic>
            <p:nvPicPr>
              <p:cNvPr id="266" name="Ink 265">
                <a:extLst>
                  <a:ext uri="{FF2B5EF4-FFF2-40B4-BE49-F238E27FC236}">
                    <a16:creationId xmlns:a16="http://schemas.microsoft.com/office/drawing/2014/main" id="{C4429545-C6F2-484F-8C50-3C855D9C8C98}"/>
                  </a:ext>
                </a:extLst>
              </p:cNvPr>
              <p:cNvPicPr/>
              <p:nvPr/>
            </p:nvPicPr>
            <p:blipFill>
              <a:blip r:embed="rId299"/>
              <a:stretch>
                <a:fillRect/>
              </a:stretch>
            </p:blipFill>
            <p:spPr>
              <a:xfrm>
                <a:off x="2320699" y="4699150"/>
                <a:ext cx="143280" cy="21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0">
            <p14:nvContentPartPr>
              <p14:cNvPr id="267" name="Ink 266">
                <a:extLst>
                  <a:ext uri="{FF2B5EF4-FFF2-40B4-BE49-F238E27FC236}">
                    <a16:creationId xmlns:a16="http://schemas.microsoft.com/office/drawing/2014/main" id="{4F87DF56-3BE7-4DFC-9731-39D316492C46}"/>
                  </a:ext>
                </a:extLst>
              </p14:cNvPr>
              <p14:cNvContentPartPr/>
              <p14:nvPr/>
            </p14:nvContentPartPr>
            <p14:xfrm>
              <a:off x="2471539" y="4860430"/>
              <a:ext cx="59400" cy="59760"/>
            </p14:xfrm>
          </p:contentPart>
        </mc:Choice>
        <mc:Fallback xmlns="">
          <p:pic>
            <p:nvPicPr>
              <p:cNvPr id="267" name="Ink 266">
                <a:extLst>
                  <a:ext uri="{FF2B5EF4-FFF2-40B4-BE49-F238E27FC236}">
                    <a16:creationId xmlns:a16="http://schemas.microsoft.com/office/drawing/2014/main" id="{4F87DF56-3BE7-4DFC-9731-39D316492C46}"/>
                  </a:ext>
                </a:extLst>
              </p:cNvPr>
              <p:cNvPicPr/>
              <p:nvPr/>
            </p:nvPicPr>
            <p:blipFill>
              <a:blip r:embed="rId301"/>
              <a:stretch>
                <a:fillRect/>
              </a:stretch>
            </p:blipFill>
            <p:spPr>
              <a:xfrm>
                <a:off x="2462899" y="4851430"/>
                <a:ext cx="77040" cy="7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2">
            <p14:nvContentPartPr>
              <p14:cNvPr id="268" name="Ink 267">
                <a:extLst>
                  <a:ext uri="{FF2B5EF4-FFF2-40B4-BE49-F238E27FC236}">
                    <a16:creationId xmlns:a16="http://schemas.microsoft.com/office/drawing/2014/main" id="{FE38752F-022F-4608-AB3B-1F2AA27369BA}"/>
                  </a:ext>
                </a:extLst>
              </p14:cNvPr>
              <p14:cNvContentPartPr/>
              <p14:nvPr/>
            </p14:nvContentPartPr>
            <p14:xfrm>
              <a:off x="2571979" y="4831270"/>
              <a:ext cx="24120" cy="53280"/>
            </p14:xfrm>
          </p:contentPart>
        </mc:Choice>
        <mc:Fallback xmlns="">
          <p:pic>
            <p:nvPicPr>
              <p:cNvPr id="268" name="Ink 267">
                <a:extLst>
                  <a:ext uri="{FF2B5EF4-FFF2-40B4-BE49-F238E27FC236}">
                    <a16:creationId xmlns:a16="http://schemas.microsoft.com/office/drawing/2014/main" id="{FE38752F-022F-4608-AB3B-1F2AA27369BA}"/>
                  </a:ext>
                </a:extLst>
              </p:cNvPr>
              <p:cNvPicPr/>
              <p:nvPr/>
            </p:nvPicPr>
            <p:blipFill>
              <a:blip r:embed="rId303"/>
              <a:stretch>
                <a:fillRect/>
              </a:stretch>
            </p:blipFill>
            <p:spPr>
              <a:xfrm>
                <a:off x="2562979" y="4822630"/>
                <a:ext cx="41760" cy="70920"/>
              </a:xfrm>
              <a:prstGeom prst="rect">
                <a:avLst/>
              </a:prstGeom>
            </p:spPr>
          </p:pic>
        </mc:Fallback>
      </mc:AlternateContent>
      <p:grpSp>
        <p:nvGrpSpPr>
          <p:cNvPr id="274" name="Group 273">
            <a:extLst>
              <a:ext uri="{FF2B5EF4-FFF2-40B4-BE49-F238E27FC236}">
                <a16:creationId xmlns:a16="http://schemas.microsoft.com/office/drawing/2014/main" id="{AD44DE16-34E9-48E4-966D-FF06C00D7450}"/>
              </a:ext>
            </a:extLst>
          </p:cNvPr>
          <p:cNvGrpSpPr/>
          <p:nvPr/>
        </p:nvGrpSpPr>
        <p:grpSpPr>
          <a:xfrm>
            <a:off x="4188379" y="3173830"/>
            <a:ext cx="2194560" cy="1669680"/>
            <a:chOff x="4188379" y="3173830"/>
            <a:chExt cx="2194560" cy="1669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6A571E77-E89E-4922-9FC8-8773FD1CDDED}"/>
                    </a:ext>
                  </a:extLst>
                </p14:cNvPr>
                <p14:cNvContentPartPr/>
                <p14:nvPr/>
              </p14:nvContentPartPr>
              <p14:xfrm>
                <a:off x="4831339" y="4441750"/>
                <a:ext cx="142560" cy="18936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6A571E77-E89E-4922-9FC8-8773FD1CDDED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4822699" y="4432750"/>
                  <a:ext cx="16020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2B76A636-1741-48F7-AD84-8AC88DED9DA0}"/>
                    </a:ext>
                  </a:extLst>
                </p14:cNvPr>
                <p14:cNvContentPartPr/>
                <p14:nvPr/>
              </p14:nvContentPartPr>
              <p14:xfrm>
                <a:off x="4990819" y="4560190"/>
                <a:ext cx="24480" cy="8316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2B76A636-1741-48F7-AD84-8AC88DED9DA0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4981819" y="4551190"/>
                  <a:ext cx="4212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3B404A8E-5B7F-4FE1-98EC-3C016998D942}"/>
                    </a:ext>
                  </a:extLst>
                </p14:cNvPr>
                <p14:cNvContentPartPr/>
                <p14:nvPr/>
              </p14:nvContentPartPr>
              <p14:xfrm>
                <a:off x="5033659" y="4583230"/>
                <a:ext cx="69480" cy="5976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3B404A8E-5B7F-4FE1-98EC-3C016998D942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5025019" y="4574590"/>
                  <a:ext cx="8712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5CF69DD8-1340-4D51-8641-4803714D32C4}"/>
                    </a:ext>
                  </a:extLst>
                </p14:cNvPr>
                <p14:cNvContentPartPr/>
                <p14:nvPr/>
              </p14:nvContentPartPr>
              <p14:xfrm>
                <a:off x="5155699" y="4426270"/>
                <a:ext cx="142200" cy="19908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5CF69DD8-1340-4D51-8641-4803714D32C4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5147059" y="4417630"/>
                  <a:ext cx="15984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958003FF-6472-42B9-8A00-324EFEB80457}"/>
                    </a:ext>
                  </a:extLst>
                </p14:cNvPr>
                <p14:cNvContentPartPr/>
                <p14:nvPr/>
              </p14:nvContentPartPr>
              <p14:xfrm>
                <a:off x="5285659" y="4300630"/>
                <a:ext cx="47520" cy="1224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958003FF-6472-42B9-8A00-324EFEB80457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5276659" y="4291630"/>
                  <a:ext cx="651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50ADF545-3E4F-4095-B06F-BE677BB3289B}"/>
                    </a:ext>
                  </a:extLst>
                </p14:cNvPr>
                <p14:cNvContentPartPr/>
                <p14:nvPr/>
              </p14:nvContentPartPr>
              <p14:xfrm>
                <a:off x="5327059" y="4170670"/>
                <a:ext cx="83520" cy="26604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50ADF545-3E4F-4095-B06F-BE677BB3289B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5318059" y="4161670"/>
                  <a:ext cx="10116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AF224C39-1979-4219-9864-FA9BD973DC27}"/>
                    </a:ext>
                  </a:extLst>
                </p14:cNvPr>
                <p14:cNvContentPartPr/>
                <p14:nvPr/>
              </p14:nvContentPartPr>
              <p14:xfrm>
                <a:off x="5462419" y="4164550"/>
                <a:ext cx="124560" cy="36648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AF224C39-1979-4219-9864-FA9BD973DC27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5453419" y="4155550"/>
                  <a:ext cx="142200" cy="38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2554A51C-109D-4C67-B0FB-BD1F0326AB7A}"/>
                    </a:ext>
                  </a:extLst>
                </p14:cNvPr>
                <p14:cNvContentPartPr/>
                <p14:nvPr/>
              </p14:nvContentPartPr>
              <p14:xfrm>
                <a:off x="5603539" y="4317550"/>
                <a:ext cx="77760" cy="10692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2554A51C-109D-4C67-B0FB-BD1F0326AB7A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5594899" y="4308910"/>
                  <a:ext cx="9540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CAAC6822-73AC-4901-8A6E-4659646980B7}"/>
                    </a:ext>
                  </a:extLst>
                </p14:cNvPr>
                <p14:cNvContentPartPr/>
                <p14:nvPr/>
              </p14:nvContentPartPr>
              <p14:xfrm>
                <a:off x="5704339" y="4341310"/>
                <a:ext cx="77040" cy="7164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CAAC6822-73AC-4901-8A6E-4659646980B7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5695699" y="4332310"/>
                  <a:ext cx="9468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7F7F7853-6CA6-41BD-AED3-0F5B14776822}"/>
                    </a:ext>
                  </a:extLst>
                </p14:cNvPr>
                <p14:cNvContentPartPr/>
                <p14:nvPr/>
              </p14:nvContentPartPr>
              <p14:xfrm>
                <a:off x="5745739" y="4377310"/>
                <a:ext cx="41760" cy="612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7F7F7853-6CA6-41BD-AED3-0F5B14776822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5737099" y="4368310"/>
                  <a:ext cx="594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CFC624C6-5994-45EF-B5AC-65BC471D555D}"/>
                    </a:ext>
                  </a:extLst>
                </p14:cNvPr>
                <p14:cNvContentPartPr/>
                <p14:nvPr/>
              </p14:nvContentPartPr>
              <p14:xfrm>
                <a:off x="5834299" y="4201990"/>
                <a:ext cx="71280" cy="16956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CFC624C6-5994-45EF-B5AC-65BC471D555D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5825299" y="4193350"/>
                  <a:ext cx="8892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35B19B7B-24FA-413B-97DA-7CFCA71106EC}"/>
                    </a:ext>
                  </a:extLst>
                </p14:cNvPr>
                <p14:cNvContentPartPr/>
                <p14:nvPr/>
              </p14:nvContentPartPr>
              <p14:xfrm>
                <a:off x="5934379" y="4364710"/>
                <a:ext cx="88920" cy="4248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35B19B7B-24FA-413B-97DA-7CFCA71106EC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5925739" y="4356070"/>
                  <a:ext cx="10656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8FD8E923-D02C-4A43-96C5-6AB2F4596E7B}"/>
                    </a:ext>
                  </a:extLst>
                </p14:cNvPr>
                <p14:cNvContentPartPr/>
                <p14:nvPr/>
              </p14:nvContentPartPr>
              <p14:xfrm>
                <a:off x="5167579" y="4707430"/>
                <a:ext cx="389880" cy="5940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8FD8E923-D02C-4A43-96C5-6AB2F4596E7B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5158939" y="4698790"/>
                  <a:ext cx="40752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0825CEEE-4881-4E6E-B87D-69F0998AE6BD}"/>
                    </a:ext>
                  </a:extLst>
                </p14:cNvPr>
                <p14:cNvContentPartPr/>
                <p14:nvPr/>
              </p14:nvContentPartPr>
              <p14:xfrm>
                <a:off x="5129059" y="4765390"/>
                <a:ext cx="392760" cy="7812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0825CEEE-4881-4E6E-B87D-69F0998AE6BD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5120419" y="4756750"/>
                  <a:ext cx="41040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AA00CF43-FA0F-4218-94FE-BB61D03A7B31}"/>
                    </a:ext>
                  </a:extLst>
                </p14:cNvPr>
                <p14:cNvContentPartPr/>
                <p14:nvPr/>
              </p14:nvContentPartPr>
              <p14:xfrm>
                <a:off x="4294579" y="3952510"/>
                <a:ext cx="363960" cy="21276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AA00CF43-FA0F-4218-94FE-BB61D03A7B31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4285579" y="3943510"/>
                  <a:ext cx="38160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8C8098FF-5D13-42AA-94CB-7D842D2224B7}"/>
                    </a:ext>
                  </a:extLst>
                </p14:cNvPr>
                <p14:cNvContentPartPr/>
                <p14:nvPr/>
              </p14:nvContentPartPr>
              <p14:xfrm>
                <a:off x="4188379" y="4117750"/>
                <a:ext cx="177480" cy="7704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8C8098FF-5D13-42AA-94CB-7D842D2224B7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4179379" y="4108750"/>
                  <a:ext cx="19512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335E47A4-3FB9-4D4D-94D6-D9D866B761DF}"/>
                    </a:ext>
                  </a:extLst>
                </p14:cNvPr>
                <p14:cNvContentPartPr/>
                <p14:nvPr/>
              </p14:nvContentPartPr>
              <p14:xfrm>
                <a:off x="4674739" y="3846310"/>
                <a:ext cx="192600" cy="20088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335E47A4-3FB9-4D4D-94D6-D9D866B761DF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4665739" y="3837310"/>
                  <a:ext cx="21024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D068987D-77F2-4E7D-AFB3-83820E7C12D1}"/>
                    </a:ext>
                  </a:extLst>
                </p14:cNvPr>
                <p14:cNvContentPartPr/>
                <p14:nvPr/>
              </p14:nvContentPartPr>
              <p14:xfrm>
                <a:off x="4842859" y="4011190"/>
                <a:ext cx="77400" cy="10080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D068987D-77F2-4E7D-AFB3-83820E7C12D1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4834219" y="4002190"/>
                  <a:ext cx="9504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F1B98C59-BB5C-4FD8-985B-FD19CC1595B9}"/>
                    </a:ext>
                  </a:extLst>
                </p14:cNvPr>
                <p14:cNvContentPartPr/>
                <p14:nvPr/>
              </p14:nvContentPartPr>
              <p14:xfrm>
                <a:off x="4967059" y="3982030"/>
                <a:ext cx="111960" cy="11916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F1B98C59-BB5C-4FD8-985B-FD19CC1595B9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4958419" y="3973030"/>
                  <a:ext cx="12960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063444C8-FA47-4020-948F-5A401D0538F7}"/>
                    </a:ext>
                  </a:extLst>
                </p14:cNvPr>
                <p14:cNvContentPartPr/>
                <p14:nvPr/>
              </p14:nvContentPartPr>
              <p14:xfrm>
                <a:off x="5143459" y="3852070"/>
                <a:ext cx="107280" cy="18360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063444C8-FA47-4020-948F-5A401D0538F7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5134819" y="3843430"/>
                  <a:ext cx="12492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421B4D55-9410-45A1-ACE1-74B66FC589E8}"/>
                    </a:ext>
                  </a:extLst>
                </p14:cNvPr>
                <p14:cNvContentPartPr/>
                <p14:nvPr/>
              </p14:nvContentPartPr>
              <p14:xfrm>
                <a:off x="5285659" y="3954670"/>
                <a:ext cx="18000" cy="12816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421B4D55-9410-45A1-ACE1-74B66FC589E8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5276659" y="3945670"/>
                  <a:ext cx="3564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556A279F-79F8-472F-9BF4-BC5197E9F771}"/>
                    </a:ext>
                  </a:extLst>
                </p14:cNvPr>
                <p14:cNvContentPartPr/>
                <p14:nvPr/>
              </p14:nvContentPartPr>
              <p14:xfrm>
                <a:off x="5332819" y="3969790"/>
                <a:ext cx="71280" cy="6588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556A279F-79F8-472F-9BF4-BC5197E9F771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5324179" y="3960790"/>
                  <a:ext cx="8892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3D822BCC-BFF5-4713-A345-C27438A08571}"/>
                    </a:ext>
                  </a:extLst>
                </p14:cNvPr>
                <p14:cNvContentPartPr/>
                <p14:nvPr/>
              </p14:nvContentPartPr>
              <p14:xfrm>
                <a:off x="5459179" y="3823270"/>
                <a:ext cx="122040" cy="11772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3D822BCC-BFF5-4713-A345-C27438A08571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5450179" y="3814270"/>
                  <a:ext cx="13968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9436743E-96A0-4A33-8AE9-7307E3BBD434}"/>
                    </a:ext>
                  </a:extLst>
                </p14:cNvPr>
                <p14:cNvContentPartPr/>
                <p14:nvPr/>
              </p14:nvContentPartPr>
              <p14:xfrm>
                <a:off x="5527579" y="3686830"/>
                <a:ext cx="41760" cy="612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9436743E-96A0-4A33-8AE9-7307E3BBD434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5518579" y="3678190"/>
                  <a:ext cx="594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E75D6BE6-A17E-4E58-8C4B-3A525CCF32D8}"/>
                    </a:ext>
                  </a:extLst>
                </p14:cNvPr>
                <p14:cNvContentPartPr/>
                <p14:nvPr/>
              </p14:nvContentPartPr>
              <p14:xfrm>
                <a:off x="5710459" y="3674950"/>
                <a:ext cx="65160" cy="11232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E75D6BE6-A17E-4E58-8C4B-3A525CCF32D8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5701459" y="3666310"/>
                  <a:ext cx="8280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8E944A6D-35ED-4D34-A9A9-1260F5D92AC1}"/>
                    </a:ext>
                  </a:extLst>
                </p14:cNvPr>
                <p14:cNvContentPartPr/>
                <p14:nvPr/>
              </p14:nvContentPartPr>
              <p14:xfrm>
                <a:off x="5692819" y="3533470"/>
                <a:ext cx="18000" cy="1224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8E944A6D-35ED-4D34-A9A9-1260F5D92AC1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5683819" y="3524830"/>
                  <a:ext cx="356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1E204DA5-5675-4610-8827-4C52E7D62D7D}"/>
                    </a:ext>
                  </a:extLst>
                </p14:cNvPr>
                <p14:cNvContentPartPr/>
                <p14:nvPr/>
              </p14:nvContentPartPr>
              <p14:xfrm>
                <a:off x="5841859" y="3586390"/>
                <a:ext cx="117360" cy="33696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1E204DA5-5675-4610-8827-4C52E7D62D7D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5833219" y="3577750"/>
                  <a:ext cx="135000" cy="35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1F52550A-310A-4309-9E37-5E95E01CCF70}"/>
                    </a:ext>
                  </a:extLst>
                </p14:cNvPr>
                <p14:cNvContentPartPr/>
                <p14:nvPr/>
              </p14:nvContentPartPr>
              <p14:xfrm>
                <a:off x="5863819" y="3698710"/>
                <a:ext cx="77040" cy="7128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1F52550A-310A-4309-9E37-5E95E01CCF70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5854819" y="3689710"/>
                  <a:ext cx="9468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FE057956-8FA0-4544-BA80-5044650C565E}"/>
                    </a:ext>
                  </a:extLst>
                </p14:cNvPr>
                <p14:cNvContentPartPr/>
                <p14:nvPr/>
              </p14:nvContentPartPr>
              <p14:xfrm>
                <a:off x="5916739" y="3751630"/>
                <a:ext cx="95760" cy="11052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FE057956-8FA0-4544-BA80-5044650C565E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5907739" y="3742990"/>
                  <a:ext cx="11340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50DE7891-E21F-4FCA-90A1-29B594689370}"/>
                    </a:ext>
                  </a:extLst>
                </p14:cNvPr>
                <p14:cNvContentPartPr/>
                <p14:nvPr/>
              </p14:nvContentPartPr>
              <p14:xfrm>
                <a:off x="6040939" y="3733630"/>
                <a:ext cx="54000" cy="13104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50DE7891-E21F-4FCA-90A1-29B594689370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6031939" y="3724990"/>
                  <a:ext cx="7164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DAAB1818-5515-41C1-B6CF-5B274A3A362C}"/>
                    </a:ext>
                  </a:extLst>
                </p14:cNvPr>
                <p14:cNvContentPartPr/>
                <p14:nvPr/>
              </p14:nvContentPartPr>
              <p14:xfrm>
                <a:off x="6046699" y="3810670"/>
                <a:ext cx="47520" cy="2412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DAAB1818-5515-41C1-B6CF-5B274A3A362C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6037699" y="3802030"/>
                  <a:ext cx="6516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B81D00F9-56FB-4AF5-8476-2465A30E3A44}"/>
                    </a:ext>
                  </a:extLst>
                </p14:cNvPr>
                <p14:cNvContentPartPr/>
                <p14:nvPr/>
              </p14:nvContentPartPr>
              <p14:xfrm>
                <a:off x="6138499" y="3539230"/>
                <a:ext cx="115560" cy="20700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B81D00F9-56FB-4AF5-8476-2465A30E3A44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6129499" y="3530230"/>
                  <a:ext cx="13320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A705061F-5A6A-4E35-ABD1-4EE48A346924}"/>
                    </a:ext>
                  </a:extLst>
                </p14:cNvPr>
                <p14:cNvContentPartPr/>
                <p14:nvPr/>
              </p14:nvContentPartPr>
              <p14:xfrm>
                <a:off x="6312019" y="3722470"/>
                <a:ext cx="70920" cy="7128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A705061F-5A6A-4E35-ABD1-4EE48A346924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6303379" y="3713470"/>
                  <a:ext cx="8856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FF791E9B-72F7-4DE4-8196-5123E0319A0E}"/>
                    </a:ext>
                  </a:extLst>
                </p14:cNvPr>
                <p14:cNvContentPartPr/>
                <p14:nvPr/>
              </p14:nvContentPartPr>
              <p14:xfrm>
                <a:off x="5869579" y="3462910"/>
                <a:ext cx="18000" cy="1224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FF791E9B-72F7-4DE4-8196-5123E0319A0E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5860939" y="3453910"/>
                  <a:ext cx="356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A92FB02E-459D-4A2C-8EFA-DABCC58235EF}"/>
                    </a:ext>
                  </a:extLst>
                </p14:cNvPr>
                <p14:cNvContentPartPr/>
                <p14:nvPr/>
              </p14:nvContentPartPr>
              <p14:xfrm>
                <a:off x="5863819" y="3451030"/>
                <a:ext cx="77040" cy="3564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A92FB02E-459D-4A2C-8EFA-DABCC58235EF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5854819" y="3442030"/>
                  <a:ext cx="9468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105FFA52-3C64-4DE7-A421-CED5496CE8C8}"/>
                    </a:ext>
                  </a:extLst>
                </p14:cNvPr>
                <p14:cNvContentPartPr/>
                <p14:nvPr/>
              </p14:nvContentPartPr>
              <p14:xfrm>
                <a:off x="5881459" y="3285790"/>
                <a:ext cx="171360" cy="16560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105FFA52-3C64-4DE7-A421-CED5496CE8C8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5872819" y="3276790"/>
                  <a:ext cx="18900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8828B5D1-2FD1-43F8-B8A9-16791C85CB9D}"/>
                    </a:ext>
                  </a:extLst>
                </p14:cNvPr>
                <p14:cNvContentPartPr/>
                <p14:nvPr/>
              </p14:nvContentPartPr>
              <p14:xfrm>
                <a:off x="5851939" y="3368230"/>
                <a:ext cx="41760" cy="8892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8828B5D1-2FD1-43F8-B8A9-16791C85CB9D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5843299" y="3359590"/>
                  <a:ext cx="5940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71A8C6EC-27D7-4D4F-A5B6-B3B7BDC201E4}"/>
                    </a:ext>
                  </a:extLst>
                </p14:cNvPr>
                <p14:cNvContentPartPr/>
                <p14:nvPr/>
              </p14:nvContentPartPr>
              <p14:xfrm>
                <a:off x="6200059" y="3173830"/>
                <a:ext cx="6120" cy="11844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71A8C6EC-27D7-4D4F-A5B6-B3B7BDC201E4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6191059" y="3164830"/>
                  <a:ext cx="2376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4012855F-331E-46D5-8B5D-15A813285B38}"/>
                    </a:ext>
                  </a:extLst>
                </p14:cNvPr>
                <p14:cNvContentPartPr/>
                <p14:nvPr/>
              </p14:nvContentPartPr>
              <p14:xfrm>
                <a:off x="4681579" y="4465510"/>
                <a:ext cx="97200" cy="6552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4012855F-331E-46D5-8B5D-15A813285B38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4672579" y="4456870"/>
                  <a:ext cx="11484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BAD2CBA4-DF98-4B3E-9FC1-90E22A86AC62}"/>
                    </a:ext>
                  </a:extLst>
                </p14:cNvPr>
                <p14:cNvContentPartPr/>
                <p14:nvPr/>
              </p14:nvContentPartPr>
              <p14:xfrm>
                <a:off x="4627579" y="3629950"/>
                <a:ext cx="467640" cy="54756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BAD2CBA4-DF98-4B3E-9FC1-90E22A86AC62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4618579" y="3620950"/>
                  <a:ext cx="485280" cy="56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4BE05CFE-0381-4AB3-B272-9AA349A63435}"/>
                    </a:ext>
                  </a:extLst>
                </p14:cNvPr>
                <p14:cNvContentPartPr/>
                <p14:nvPr/>
              </p14:nvContentPartPr>
              <p14:xfrm>
                <a:off x="4412659" y="4341670"/>
                <a:ext cx="24120" cy="1800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4BE05CFE-0381-4AB3-B272-9AA349A63435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4403659" y="4333030"/>
                  <a:ext cx="41760" cy="3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9" name="Group 278">
            <a:extLst>
              <a:ext uri="{FF2B5EF4-FFF2-40B4-BE49-F238E27FC236}">
                <a16:creationId xmlns:a16="http://schemas.microsoft.com/office/drawing/2014/main" id="{6A1BB1A3-9227-4841-8B20-B2C8CEA496D9}"/>
              </a:ext>
            </a:extLst>
          </p:cNvPr>
          <p:cNvGrpSpPr/>
          <p:nvPr/>
        </p:nvGrpSpPr>
        <p:grpSpPr>
          <a:xfrm>
            <a:off x="17419" y="4725070"/>
            <a:ext cx="82800" cy="29880"/>
            <a:chOff x="17419" y="4725070"/>
            <a:chExt cx="82800" cy="29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19DDC7D3-7BEF-4CDF-9A39-EA4EF322F63A}"/>
                    </a:ext>
                  </a:extLst>
                </p14:cNvPr>
                <p14:cNvContentPartPr/>
                <p14:nvPr/>
              </p14:nvContentPartPr>
              <p14:xfrm>
                <a:off x="23539" y="4725070"/>
                <a:ext cx="53280" cy="2196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19DDC7D3-7BEF-4CDF-9A39-EA4EF322F63A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14539" y="4716430"/>
                  <a:ext cx="709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6DB117F7-70BD-47F3-B31E-9EA22CDF1EAC}"/>
                    </a:ext>
                  </a:extLst>
                </p14:cNvPr>
                <p14:cNvContentPartPr/>
                <p14:nvPr/>
              </p14:nvContentPartPr>
              <p14:xfrm>
                <a:off x="17419" y="4725070"/>
                <a:ext cx="82800" cy="2988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6DB117F7-70BD-47F3-B31E-9EA22CDF1EAC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8779" y="4716430"/>
                  <a:ext cx="100440" cy="47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8" name="Group 277">
            <a:extLst>
              <a:ext uri="{FF2B5EF4-FFF2-40B4-BE49-F238E27FC236}">
                <a16:creationId xmlns:a16="http://schemas.microsoft.com/office/drawing/2014/main" id="{6C76660F-78BD-4EB5-8778-9C8B6167086D}"/>
              </a:ext>
            </a:extLst>
          </p:cNvPr>
          <p:cNvGrpSpPr/>
          <p:nvPr/>
        </p:nvGrpSpPr>
        <p:grpSpPr>
          <a:xfrm>
            <a:off x="1079419" y="2354528"/>
            <a:ext cx="4257720" cy="672062"/>
            <a:chOff x="1079419" y="2354528"/>
            <a:chExt cx="4257720" cy="672062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988D88CA-20D2-4367-93CB-4EF88B9AC717}"/>
                    </a:ext>
                  </a:extLst>
                </p14:cNvPr>
                <p14:cNvContentPartPr/>
                <p14:nvPr/>
              </p14:nvContentPartPr>
              <p14:xfrm>
                <a:off x="1144219" y="2560088"/>
                <a:ext cx="65520" cy="2070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988D88CA-20D2-4367-93CB-4EF88B9AC717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1135219" y="2551088"/>
                  <a:ext cx="8316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7E1ED524-605A-4637-A64A-93B547EA017C}"/>
                    </a:ext>
                  </a:extLst>
                </p14:cNvPr>
                <p14:cNvContentPartPr/>
                <p14:nvPr/>
              </p14:nvContentPartPr>
              <p14:xfrm>
                <a:off x="1309459" y="2683928"/>
                <a:ext cx="242280" cy="1224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7E1ED524-605A-4637-A64A-93B547EA017C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1300819" y="2675288"/>
                  <a:ext cx="2599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9001ED0E-261C-4B9B-8D95-51BCFB8D9D27}"/>
                    </a:ext>
                  </a:extLst>
                </p14:cNvPr>
                <p14:cNvContentPartPr/>
                <p14:nvPr/>
              </p14:nvContentPartPr>
              <p14:xfrm>
                <a:off x="1403779" y="2560448"/>
                <a:ext cx="136080" cy="2775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9001ED0E-261C-4B9B-8D95-51BCFB8D9D27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1395139" y="2551448"/>
                  <a:ext cx="15372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C54C2D39-6568-4CC9-BED8-68877A2EB0A0}"/>
                    </a:ext>
                  </a:extLst>
                </p14:cNvPr>
                <p14:cNvContentPartPr/>
                <p14:nvPr/>
              </p14:nvContentPartPr>
              <p14:xfrm>
                <a:off x="1728859" y="2562608"/>
                <a:ext cx="253800" cy="29844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C54C2D39-6568-4CC9-BED8-68877A2EB0A0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1720219" y="2553608"/>
                  <a:ext cx="271440" cy="3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2068872C-7904-4D15-8A6A-A26154D2F25F}"/>
                    </a:ext>
                  </a:extLst>
                </p14:cNvPr>
                <p14:cNvContentPartPr/>
                <p14:nvPr/>
              </p14:nvContentPartPr>
              <p14:xfrm>
                <a:off x="1999579" y="2725328"/>
                <a:ext cx="59400" cy="1832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2068872C-7904-4D15-8A6A-A26154D2F25F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1990939" y="2716328"/>
                  <a:ext cx="7704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B48D72B8-1A57-4C18-932E-964835C5EC24}"/>
                    </a:ext>
                  </a:extLst>
                </p14:cNvPr>
                <p14:cNvContentPartPr/>
                <p14:nvPr/>
              </p14:nvContentPartPr>
              <p14:xfrm>
                <a:off x="2029099" y="2831528"/>
                <a:ext cx="141840" cy="777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B48D72B8-1A57-4C18-932E-964835C5EC24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2020459" y="2822528"/>
                  <a:ext cx="15948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4BF66D44-3A4C-4FCC-8586-AAECD0DECBD9}"/>
                    </a:ext>
                  </a:extLst>
                </p14:cNvPr>
                <p14:cNvContentPartPr/>
                <p14:nvPr/>
              </p14:nvContentPartPr>
              <p14:xfrm>
                <a:off x="2335819" y="2526968"/>
                <a:ext cx="183240" cy="25200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4BF66D44-3A4C-4FCC-8586-AAECD0DECBD9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2327179" y="2517968"/>
                  <a:ext cx="20088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C32D4E63-9F0B-4AD5-BBAF-BA61A4562020}"/>
                    </a:ext>
                  </a:extLst>
                </p14:cNvPr>
                <p14:cNvContentPartPr/>
                <p14:nvPr/>
              </p14:nvContentPartPr>
              <p14:xfrm>
                <a:off x="2530579" y="2742968"/>
                <a:ext cx="165600" cy="12492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C32D4E63-9F0B-4AD5-BBAF-BA61A4562020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2521579" y="2734328"/>
                  <a:ext cx="18324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B93F6769-21D7-4D68-BBBB-BE8ECD27DD5D}"/>
                    </a:ext>
                  </a:extLst>
                </p14:cNvPr>
                <p14:cNvContentPartPr/>
                <p14:nvPr/>
              </p14:nvContentPartPr>
              <p14:xfrm>
                <a:off x="2713459" y="2760608"/>
                <a:ext cx="30600" cy="14220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B93F6769-21D7-4D68-BBBB-BE8ECD27DD5D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2704819" y="2751968"/>
                  <a:ext cx="4824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0A491CCA-38F5-4ADF-BFB8-94779A3DC1DF}"/>
                    </a:ext>
                  </a:extLst>
                </p14:cNvPr>
                <p14:cNvContentPartPr/>
                <p14:nvPr/>
              </p14:nvContentPartPr>
              <p14:xfrm>
                <a:off x="2418619" y="2436608"/>
                <a:ext cx="118440" cy="4140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0A491CCA-38F5-4ADF-BFB8-94779A3DC1DF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2409619" y="2427608"/>
                  <a:ext cx="13608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6016252F-C0B1-4E72-AD88-448E96AC4809}"/>
                    </a:ext>
                  </a:extLst>
                </p14:cNvPr>
                <p14:cNvContentPartPr/>
                <p14:nvPr/>
              </p14:nvContentPartPr>
              <p14:xfrm>
                <a:off x="2990659" y="2636768"/>
                <a:ext cx="187200" cy="16560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6016252F-C0B1-4E72-AD88-448E96AC4809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2982019" y="2627768"/>
                  <a:ext cx="20484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FB6524ED-B9D7-416B-82A0-D1DF99B427A2}"/>
                    </a:ext>
                  </a:extLst>
                </p14:cNvPr>
                <p14:cNvContentPartPr/>
                <p14:nvPr/>
              </p14:nvContentPartPr>
              <p14:xfrm>
                <a:off x="3244459" y="2459648"/>
                <a:ext cx="112680" cy="648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FB6524ED-B9D7-416B-82A0-D1DF99B427A2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3235459" y="2451008"/>
                  <a:ext cx="13032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1FCC73F6-7193-409A-B018-35D13EAF6CB6}"/>
                    </a:ext>
                  </a:extLst>
                </p14:cNvPr>
                <p14:cNvContentPartPr/>
                <p14:nvPr/>
              </p14:nvContentPartPr>
              <p14:xfrm>
                <a:off x="3433099" y="2400968"/>
                <a:ext cx="74520" cy="11268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1FCC73F6-7193-409A-B018-35D13EAF6CB6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3424459" y="2392328"/>
                  <a:ext cx="9216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10FDD05E-502F-4DC8-A0E8-8D7B166837BF}"/>
                    </a:ext>
                  </a:extLst>
                </p14:cNvPr>
                <p14:cNvContentPartPr/>
                <p14:nvPr/>
              </p14:nvContentPartPr>
              <p14:xfrm>
                <a:off x="3498259" y="2383328"/>
                <a:ext cx="124200" cy="24588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10FDD05E-502F-4DC8-A0E8-8D7B166837BF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3489259" y="2374328"/>
                  <a:ext cx="14184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E685E819-A76D-4A5D-BB59-6826A0156FD4}"/>
                    </a:ext>
                  </a:extLst>
                </p14:cNvPr>
                <p14:cNvContentPartPr/>
                <p14:nvPr/>
              </p14:nvContentPartPr>
              <p14:xfrm>
                <a:off x="3692299" y="2359208"/>
                <a:ext cx="178560" cy="38844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E685E819-A76D-4A5D-BB59-6826A0156FD4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3683659" y="2350568"/>
                  <a:ext cx="196200" cy="40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27A2C5E7-DE61-4A89-9F62-26B60BF4ADED}"/>
                    </a:ext>
                  </a:extLst>
                </p14:cNvPr>
                <p14:cNvContentPartPr/>
                <p14:nvPr/>
              </p14:nvContentPartPr>
              <p14:xfrm>
                <a:off x="3922699" y="2500688"/>
                <a:ext cx="83160" cy="10116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27A2C5E7-DE61-4A89-9F62-26B60BF4ADED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3913699" y="2492048"/>
                  <a:ext cx="10080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8E061360-1C59-4695-9A30-F7EA8760F95C}"/>
                    </a:ext>
                  </a:extLst>
                </p14:cNvPr>
                <p14:cNvContentPartPr/>
                <p14:nvPr/>
              </p14:nvContentPartPr>
              <p14:xfrm>
                <a:off x="4058059" y="2488808"/>
                <a:ext cx="65880" cy="10728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8E061360-1C59-4695-9A30-F7EA8760F95C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4049059" y="2480168"/>
                  <a:ext cx="8352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CA91BE37-9A27-458C-BF6E-60426F3D03CF}"/>
                    </a:ext>
                  </a:extLst>
                </p14:cNvPr>
                <p14:cNvContentPartPr/>
                <p14:nvPr/>
              </p14:nvContentPartPr>
              <p14:xfrm>
                <a:off x="4040779" y="2536688"/>
                <a:ext cx="100800" cy="1224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CA91BE37-9A27-458C-BF6E-60426F3D03CF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4032139" y="2527688"/>
                  <a:ext cx="1184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DFDD08C3-B941-4D76-B45A-AC82AB215BD6}"/>
                    </a:ext>
                  </a:extLst>
                </p14:cNvPr>
                <p14:cNvContentPartPr/>
                <p14:nvPr/>
              </p14:nvContentPartPr>
              <p14:xfrm>
                <a:off x="4235539" y="2354528"/>
                <a:ext cx="112680" cy="18828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DFDD08C3-B941-4D76-B45A-AC82AB215BD6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4226899" y="2345888"/>
                  <a:ext cx="13032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416D5E83-62AB-4E73-AA22-5F48D84CF9EE}"/>
                    </a:ext>
                  </a:extLst>
                </p14:cNvPr>
                <p14:cNvContentPartPr/>
                <p14:nvPr/>
              </p14:nvContentPartPr>
              <p14:xfrm>
                <a:off x="4395019" y="2501048"/>
                <a:ext cx="82800" cy="9540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416D5E83-62AB-4E73-AA22-5F48D84CF9EE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4386019" y="2492408"/>
                  <a:ext cx="10044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47170D1C-C9D0-4487-B10E-25FB9C0A3ADD}"/>
                    </a:ext>
                  </a:extLst>
                </p14:cNvPr>
                <p14:cNvContentPartPr/>
                <p14:nvPr/>
              </p14:nvContentPartPr>
              <p14:xfrm>
                <a:off x="4896139" y="2613368"/>
                <a:ext cx="100800" cy="2988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47170D1C-C9D0-4487-B10E-25FB9C0A3ADD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4887499" y="2604368"/>
                  <a:ext cx="11844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6CD2A592-AE1F-486E-B38B-2DBE3D577AA3}"/>
                    </a:ext>
                  </a:extLst>
                </p14:cNvPr>
                <p14:cNvContentPartPr/>
                <p14:nvPr/>
              </p14:nvContentPartPr>
              <p14:xfrm>
                <a:off x="4866619" y="2678168"/>
                <a:ext cx="88920" cy="1224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6CD2A592-AE1F-486E-B38B-2DBE3D577AA3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4857979" y="2669168"/>
                  <a:ext cx="1065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FD1B5D75-993B-4FA3-9F97-6EA2CD6E4D78}"/>
                    </a:ext>
                  </a:extLst>
                </p14:cNvPr>
                <p14:cNvContentPartPr/>
                <p14:nvPr/>
              </p14:nvContentPartPr>
              <p14:xfrm>
                <a:off x="5209339" y="2577728"/>
                <a:ext cx="127800" cy="11880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FD1B5D75-993B-4FA3-9F97-6EA2CD6E4D78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5200699" y="2568728"/>
                  <a:ext cx="14544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156BE603-8A1B-4C88-982C-927213AE5B93}"/>
                    </a:ext>
                  </a:extLst>
                </p14:cNvPr>
                <p14:cNvContentPartPr/>
                <p14:nvPr/>
              </p14:nvContentPartPr>
              <p14:xfrm>
                <a:off x="1079419" y="2890510"/>
                <a:ext cx="3646080" cy="13608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156BE603-8A1B-4C88-982C-927213AE5B93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1070419" y="2881510"/>
                  <a:ext cx="3663720" cy="153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6" name="Group 285">
            <a:extLst>
              <a:ext uri="{FF2B5EF4-FFF2-40B4-BE49-F238E27FC236}">
                <a16:creationId xmlns:a16="http://schemas.microsoft.com/office/drawing/2014/main" id="{317ED9AA-8FAD-468D-AA10-8AB21C605EC8}"/>
              </a:ext>
            </a:extLst>
          </p:cNvPr>
          <p:cNvGrpSpPr/>
          <p:nvPr/>
        </p:nvGrpSpPr>
        <p:grpSpPr>
          <a:xfrm>
            <a:off x="878899" y="5452630"/>
            <a:ext cx="419760" cy="847800"/>
            <a:chOff x="878899" y="5452630"/>
            <a:chExt cx="419760" cy="847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8FE55267-8328-4785-A453-DD7DC16D3602}"/>
                    </a:ext>
                  </a:extLst>
                </p14:cNvPr>
                <p14:cNvContentPartPr/>
                <p14:nvPr/>
              </p14:nvContentPartPr>
              <p14:xfrm>
                <a:off x="1126579" y="5452630"/>
                <a:ext cx="172080" cy="84780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8FE55267-8328-4785-A453-DD7DC16D3602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1117939" y="5443990"/>
                  <a:ext cx="189720" cy="86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A28B965F-828C-40E7-BAF5-3CE017EEF224}"/>
                    </a:ext>
                  </a:extLst>
                </p14:cNvPr>
                <p14:cNvContentPartPr/>
                <p14:nvPr/>
              </p14:nvContentPartPr>
              <p14:xfrm>
                <a:off x="878899" y="5557030"/>
                <a:ext cx="124200" cy="8892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A28B965F-828C-40E7-BAF5-3CE017EEF224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869899" y="5548030"/>
                  <a:ext cx="14184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3D07C0FC-7395-4534-BEED-4098808C8CBA}"/>
                    </a:ext>
                  </a:extLst>
                </p14:cNvPr>
                <p14:cNvContentPartPr/>
                <p14:nvPr/>
              </p14:nvContentPartPr>
              <p14:xfrm>
                <a:off x="884659" y="5503750"/>
                <a:ext cx="77040" cy="22464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3D07C0FC-7395-4534-BEED-4098808C8CBA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876019" y="5495110"/>
                  <a:ext cx="94680" cy="242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5" name="Group 284">
            <a:extLst>
              <a:ext uri="{FF2B5EF4-FFF2-40B4-BE49-F238E27FC236}">
                <a16:creationId xmlns:a16="http://schemas.microsoft.com/office/drawing/2014/main" id="{FF645506-711D-4290-BAFB-5FC527389AF9}"/>
              </a:ext>
            </a:extLst>
          </p:cNvPr>
          <p:cNvGrpSpPr/>
          <p:nvPr/>
        </p:nvGrpSpPr>
        <p:grpSpPr>
          <a:xfrm>
            <a:off x="6553939" y="6346870"/>
            <a:ext cx="418680" cy="190080"/>
            <a:chOff x="6553939" y="6346870"/>
            <a:chExt cx="418680" cy="190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0031C910-A4D8-4E22-AC9A-F0B40514614A}"/>
                    </a:ext>
                  </a:extLst>
                </p14:cNvPr>
                <p14:cNvContentPartPr/>
                <p14:nvPr/>
              </p14:nvContentPartPr>
              <p14:xfrm>
                <a:off x="6553939" y="6465670"/>
                <a:ext cx="354240" cy="1224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0031C910-A4D8-4E22-AC9A-F0B40514614A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6545299" y="6456670"/>
                  <a:ext cx="3718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FB5D4FDA-EDF9-4F1B-B895-4799FFA2F3BE}"/>
                    </a:ext>
                  </a:extLst>
                </p14:cNvPr>
                <p14:cNvContentPartPr/>
                <p14:nvPr/>
              </p14:nvContentPartPr>
              <p14:xfrm>
                <a:off x="6783979" y="6346870"/>
                <a:ext cx="188640" cy="19008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FB5D4FDA-EDF9-4F1B-B895-4799FFA2F3BE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6775339" y="6337870"/>
                  <a:ext cx="206280" cy="2077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74046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2EFCF572-ECBA-4CFA-BD03-3F3C3D9D2D45}"/>
                  </a:ext>
                </a:extLst>
              </p14:cNvPr>
              <p14:cNvContentPartPr/>
              <p14:nvPr/>
            </p14:nvContentPartPr>
            <p14:xfrm>
              <a:off x="3511480" y="813123"/>
              <a:ext cx="140760" cy="1728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2EFCF572-ECBA-4CFA-BD03-3F3C3D9D2D4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02840" y="804483"/>
                <a:ext cx="158400" cy="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ED5BEE01-1A1A-4D02-A9D6-6092397CC387}"/>
                  </a:ext>
                </a:extLst>
              </p14:cNvPr>
              <p14:cNvContentPartPr/>
              <p14:nvPr/>
            </p14:nvContentPartPr>
            <p14:xfrm>
              <a:off x="2625160" y="1278603"/>
              <a:ext cx="1060560" cy="359640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ED5BEE01-1A1A-4D02-A9D6-6092397CC38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16520" y="1269963"/>
                <a:ext cx="1078200" cy="37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id="{1BB4832B-EB95-4C78-8769-2F952F73E164}"/>
                  </a:ext>
                </a:extLst>
              </p14:cNvPr>
              <p14:cNvContentPartPr/>
              <p14:nvPr/>
            </p14:nvContentPartPr>
            <p14:xfrm>
              <a:off x="2553880" y="4056003"/>
              <a:ext cx="212040" cy="24192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1BB4832B-EB95-4C78-8769-2F952F73E16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545240" y="4047363"/>
                <a:ext cx="229680" cy="25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81" name="Ink 280">
                <a:extLst>
                  <a:ext uri="{FF2B5EF4-FFF2-40B4-BE49-F238E27FC236}">
                    <a16:creationId xmlns:a16="http://schemas.microsoft.com/office/drawing/2014/main" id="{9BFB599C-8A78-4BF5-8FE6-A5CEE941674C}"/>
                  </a:ext>
                </a:extLst>
              </p14:cNvPr>
              <p14:cNvContentPartPr/>
              <p14:nvPr/>
            </p14:nvContentPartPr>
            <p14:xfrm>
              <a:off x="3433000" y="4656123"/>
              <a:ext cx="107280" cy="17280"/>
            </p14:xfrm>
          </p:contentPart>
        </mc:Choice>
        <mc:Fallback xmlns="">
          <p:pic>
            <p:nvPicPr>
              <p:cNvPr id="281" name="Ink 280">
                <a:extLst>
                  <a:ext uri="{FF2B5EF4-FFF2-40B4-BE49-F238E27FC236}">
                    <a16:creationId xmlns:a16="http://schemas.microsoft.com/office/drawing/2014/main" id="{9BFB599C-8A78-4BF5-8FE6-A5CEE941674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424360" y="4647123"/>
                <a:ext cx="124920" cy="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D9C4211-B9A5-41EB-8681-5F940691209A}"/>
                  </a:ext>
                </a:extLst>
              </p14:cNvPr>
              <p14:cNvContentPartPr/>
              <p14:nvPr/>
            </p14:nvContentPartPr>
            <p14:xfrm>
              <a:off x="633640" y="341163"/>
              <a:ext cx="196560" cy="180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D9C4211-B9A5-41EB-8681-5F940691209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25000" y="332163"/>
                <a:ext cx="214200" cy="3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B2C1A3E-D063-4E79-8342-50D745353D21}"/>
                  </a:ext>
                </a:extLst>
              </p14:cNvPr>
              <p14:cNvContentPartPr/>
              <p14:nvPr/>
            </p14:nvContentPartPr>
            <p14:xfrm>
              <a:off x="560200" y="336483"/>
              <a:ext cx="28800" cy="2361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B2C1A3E-D063-4E79-8342-50D745353D21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51560" y="327483"/>
                <a:ext cx="46440" cy="25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F8B8F86-D102-4B42-AFEB-CA3B4ABDF3B2}"/>
                  </a:ext>
                </a:extLst>
              </p14:cNvPr>
              <p14:cNvContentPartPr/>
              <p14:nvPr/>
            </p14:nvContentPartPr>
            <p14:xfrm>
              <a:off x="661720" y="566523"/>
              <a:ext cx="23040" cy="1800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F8B8F86-D102-4B42-AFEB-CA3B4ABDF3B2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52720" y="557523"/>
                <a:ext cx="4068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A5CA60B5-B40A-4423-968D-41B63EA672B8}"/>
                  </a:ext>
                </a:extLst>
              </p14:cNvPr>
              <p14:cNvContentPartPr/>
              <p14:nvPr/>
            </p14:nvContentPartPr>
            <p14:xfrm>
              <a:off x="712120" y="650763"/>
              <a:ext cx="123840" cy="954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A5CA60B5-B40A-4423-968D-41B63EA672B8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03480" y="642123"/>
                <a:ext cx="141480" cy="11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43DDB72-B9F6-433D-889D-6F16B1D6FDC0}"/>
                  </a:ext>
                </a:extLst>
              </p14:cNvPr>
              <p14:cNvContentPartPr/>
              <p14:nvPr/>
            </p14:nvContentPartPr>
            <p14:xfrm>
              <a:off x="644800" y="203643"/>
              <a:ext cx="129240" cy="745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43DDB72-B9F6-433D-889D-6F16B1D6FDC0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36160" y="195003"/>
                <a:ext cx="146880" cy="9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9E7069DE-D698-4ED5-9BC9-9DF8A7427F9D}"/>
                  </a:ext>
                </a:extLst>
              </p14:cNvPr>
              <p14:cNvContentPartPr/>
              <p14:nvPr/>
            </p14:nvContentPartPr>
            <p14:xfrm>
              <a:off x="1172200" y="515403"/>
              <a:ext cx="146160" cy="64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9E7069DE-D698-4ED5-9BC9-9DF8A7427F9D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163560" y="506763"/>
                <a:ext cx="16380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B88771D5-0CA9-4ED7-AB8B-808F4FEA0F67}"/>
                  </a:ext>
                </a:extLst>
              </p14:cNvPr>
              <p14:cNvContentPartPr/>
              <p14:nvPr/>
            </p14:nvContentPartPr>
            <p14:xfrm>
              <a:off x="1161040" y="583083"/>
              <a:ext cx="166680" cy="172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B88771D5-0CA9-4ED7-AB8B-808F4FEA0F67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152400" y="574443"/>
                <a:ext cx="184320" cy="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6A893FDB-8906-45D8-951B-1DE4B5272C7A}"/>
                  </a:ext>
                </a:extLst>
              </p14:cNvPr>
              <p14:cNvContentPartPr/>
              <p14:nvPr/>
            </p14:nvContentPartPr>
            <p14:xfrm>
              <a:off x="1710760" y="223443"/>
              <a:ext cx="219240" cy="518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6A893FDB-8906-45D8-951B-1DE4B5272C7A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702120" y="214443"/>
                <a:ext cx="236880" cy="6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BDA4B870-E1DD-4203-BF37-0981AFD11763}"/>
                  </a:ext>
                </a:extLst>
              </p14:cNvPr>
              <p14:cNvContentPartPr/>
              <p14:nvPr/>
            </p14:nvContentPartPr>
            <p14:xfrm>
              <a:off x="1671160" y="231363"/>
              <a:ext cx="34560" cy="2174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BDA4B870-E1DD-4203-BF37-0981AFD11763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662520" y="222723"/>
                <a:ext cx="52200" cy="23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C1926116-633C-4B50-9936-FA201A7EAB68}"/>
                  </a:ext>
                </a:extLst>
              </p14:cNvPr>
              <p14:cNvContentPartPr/>
              <p14:nvPr/>
            </p14:nvContentPartPr>
            <p14:xfrm>
              <a:off x="1806160" y="392643"/>
              <a:ext cx="11520" cy="99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C1926116-633C-4B50-9936-FA201A7EAB68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797520" y="383643"/>
                <a:ext cx="29160" cy="11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90CDA380-6B76-4700-8C57-FC08796073C3}"/>
                  </a:ext>
                </a:extLst>
              </p14:cNvPr>
              <p14:cNvContentPartPr/>
              <p14:nvPr/>
            </p14:nvContentPartPr>
            <p14:xfrm>
              <a:off x="1862320" y="409203"/>
              <a:ext cx="101160" cy="1076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90CDA380-6B76-4700-8C57-FC08796073C3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853320" y="400203"/>
                <a:ext cx="118800" cy="12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05C290B4-08F1-4F6E-B389-350F69AE0BB4}"/>
                  </a:ext>
                </a:extLst>
              </p14:cNvPr>
              <p14:cNvContentPartPr/>
              <p14:nvPr/>
            </p14:nvContentPartPr>
            <p14:xfrm>
              <a:off x="2182000" y="330723"/>
              <a:ext cx="180000" cy="338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05C290B4-08F1-4F6E-B389-350F69AE0BB4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173360" y="322083"/>
                <a:ext cx="19764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CA6CAB92-DC82-4723-AECF-3AAC18599D92}"/>
                  </a:ext>
                </a:extLst>
              </p14:cNvPr>
              <p14:cNvContentPartPr/>
              <p14:nvPr/>
            </p14:nvContentPartPr>
            <p14:xfrm>
              <a:off x="2254720" y="302643"/>
              <a:ext cx="28440" cy="1519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CA6CAB92-DC82-4723-AECF-3AAC18599D92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246080" y="294003"/>
                <a:ext cx="46080" cy="16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CC861444-9977-4F6C-9103-5DD29FBCCEF3}"/>
                  </a:ext>
                </a:extLst>
              </p14:cNvPr>
              <p14:cNvContentPartPr/>
              <p14:nvPr/>
            </p14:nvContentPartPr>
            <p14:xfrm>
              <a:off x="2642080" y="212283"/>
              <a:ext cx="115920" cy="5184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CC861444-9977-4F6C-9103-5DD29FBCCEF3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633080" y="203643"/>
                <a:ext cx="133560" cy="6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C00BE358-02F6-4956-81E7-9BF0CBE3EC57}"/>
                  </a:ext>
                </a:extLst>
              </p14:cNvPr>
              <p14:cNvContentPartPr/>
              <p14:nvPr/>
            </p14:nvContentPartPr>
            <p14:xfrm>
              <a:off x="2552080" y="241083"/>
              <a:ext cx="17640" cy="20232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C00BE358-02F6-4956-81E7-9BF0CBE3EC57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543440" y="232083"/>
                <a:ext cx="35280" cy="21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76D04F1F-187E-4279-83E5-F9F2B48235BC}"/>
                  </a:ext>
                </a:extLst>
              </p14:cNvPr>
              <p14:cNvContentPartPr/>
              <p14:nvPr/>
            </p14:nvContentPartPr>
            <p14:xfrm>
              <a:off x="2714800" y="459963"/>
              <a:ext cx="95760" cy="684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76D04F1F-187E-4279-83E5-F9F2B48235BC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2706160" y="450963"/>
                <a:ext cx="113400" cy="8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5271F76E-1F80-4E9A-BAE2-925D13BDBFAC}"/>
                  </a:ext>
                </a:extLst>
              </p14:cNvPr>
              <p14:cNvContentPartPr/>
              <p14:nvPr/>
            </p14:nvContentPartPr>
            <p14:xfrm>
              <a:off x="2894440" y="437283"/>
              <a:ext cx="65880" cy="1011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5271F76E-1F80-4E9A-BAE2-925D13BDBFAC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885800" y="428643"/>
                <a:ext cx="83520" cy="11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37F690A0-FC25-490E-A37A-6694B6D91F68}"/>
                  </a:ext>
                </a:extLst>
              </p14:cNvPr>
              <p14:cNvContentPartPr/>
              <p14:nvPr/>
            </p14:nvContentPartPr>
            <p14:xfrm>
              <a:off x="2585920" y="89523"/>
              <a:ext cx="180000" cy="3420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37F690A0-FC25-490E-A37A-6694B6D91F68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2577280" y="80523"/>
                <a:ext cx="197640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1D26CB47-F65B-4808-AF2E-FDEA9CBA6C0F}"/>
                  </a:ext>
                </a:extLst>
              </p14:cNvPr>
              <p14:cNvContentPartPr/>
              <p14:nvPr/>
            </p14:nvContentPartPr>
            <p14:xfrm>
              <a:off x="3130240" y="268803"/>
              <a:ext cx="174240" cy="1857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1D26CB47-F65B-4808-AF2E-FDEA9CBA6C0F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121240" y="259803"/>
                <a:ext cx="191880" cy="20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2FD373C1-11C1-4251-9BC3-B62F6625A47F}"/>
                  </a:ext>
                </a:extLst>
              </p14:cNvPr>
              <p14:cNvContentPartPr/>
              <p14:nvPr/>
            </p14:nvContentPartPr>
            <p14:xfrm>
              <a:off x="3337600" y="111483"/>
              <a:ext cx="73440" cy="648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2FD373C1-11C1-4251-9BC3-B62F6625A47F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328960" y="102843"/>
                <a:ext cx="9108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117AC930-CE1A-48A6-A558-5E58FC0338A1}"/>
                  </a:ext>
                </a:extLst>
              </p14:cNvPr>
              <p14:cNvContentPartPr/>
              <p14:nvPr/>
            </p14:nvContentPartPr>
            <p14:xfrm>
              <a:off x="3469360" y="78003"/>
              <a:ext cx="110160" cy="11304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117AC930-CE1A-48A6-A558-5E58FC0338A1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3460360" y="69363"/>
                <a:ext cx="127800" cy="13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225422C9-B848-4212-BA07-A2615915451E}"/>
                  </a:ext>
                </a:extLst>
              </p14:cNvPr>
              <p14:cNvContentPartPr/>
              <p14:nvPr/>
            </p14:nvContentPartPr>
            <p14:xfrm>
              <a:off x="3612640" y="134523"/>
              <a:ext cx="107640" cy="17748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225422C9-B848-4212-BA07-A2615915451E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3603640" y="125523"/>
                <a:ext cx="125280" cy="19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F3C95BA0-F3FB-4BC4-AAFB-BFBB6552E618}"/>
                  </a:ext>
                </a:extLst>
              </p14:cNvPr>
              <p14:cNvContentPartPr/>
              <p14:nvPr/>
            </p14:nvContentPartPr>
            <p14:xfrm>
              <a:off x="3696520" y="78363"/>
              <a:ext cx="28440" cy="612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F3C95BA0-F3FB-4BC4-AAFB-BFBB6552E618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3687880" y="69363"/>
                <a:ext cx="4608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D8B76536-43C9-42EC-A485-B1BEFB646978}"/>
                  </a:ext>
                </a:extLst>
              </p14:cNvPr>
              <p14:cNvContentPartPr/>
              <p14:nvPr/>
            </p14:nvContentPartPr>
            <p14:xfrm>
              <a:off x="3865000" y="27603"/>
              <a:ext cx="81720" cy="32040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D8B76536-43C9-42EC-A485-B1BEFB646978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3856000" y="18963"/>
                <a:ext cx="99360" cy="33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D7773E7C-F083-4E6C-9AF8-76B475C4B62F}"/>
                  </a:ext>
                </a:extLst>
              </p14:cNvPr>
              <p14:cNvContentPartPr/>
              <p14:nvPr/>
            </p14:nvContentPartPr>
            <p14:xfrm>
              <a:off x="3965800" y="131643"/>
              <a:ext cx="88560" cy="13212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D7773E7C-F083-4E6C-9AF8-76B475C4B62F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3956800" y="122643"/>
                <a:ext cx="106200" cy="1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C4082172-8E60-44B8-A34A-B791F453285A}"/>
                  </a:ext>
                </a:extLst>
              </p14:cNvPr>
              <p14:cNvContentPartPr/>
              <p14:nvPr/>
            </p14:nvContentPartPr>
            <p14:xfrm>
              <a:off x="4095040" y="139563"/>
              <a:ext cx="68040" cy="14148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C4082172-8E60-44B8-A34A-B791F453285A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086040" y="130923"/>
                <a:ext cx="85680" cy="15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73A7EA5C-B687-4411-B6AA-2F4410FA5DFD}"/>
                  </a:ext>
                </a:extLst>
              </p14:cNvPr>
              <p14:cNvContentPartPr/>
              <p14:nvPr/>
            </p14:nvContentPartPr>
            <p14:xfrm>
              <a:off x="4061200" y="224163"/>
              <a:ext cx="56520" cy="612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73A7EA5C-B687-4411-B6AA-2F4410FA5DFD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052560" y="215523"/>
                <a:ext cx="7416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E9047ABE-3921-4086-8180-D54F3A5F1CF3}"/>
                  </a:ext>
                </a:extLst>
              </p14:cNvPr>
              <p14:cNvContentPartPr/>
              <p14:nvPr/>
            </p14:nvContentPartPr>
            <p14:xfrm>
              <a:off x="4178920" y="78363"/>
              <a:ext cx="133200" cy="20808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E9047ABE-3921-4086-8180-D54F3A5F1CF3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170280" y="69363"/>
                <a:ext cx="150840" cy="22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ACF124EF-4305-4CBC-95F3-2C535E6ACCF0}"/>
                  </a:ext>
                </a:extLst>
              </p14:cNvPr>
              <p14:cNvContentPartPr/>
              <p14:nvPr/>
            </p14:nvContentPartPr>
            <p14:xfrm>
              <a:off x="4375480" y="224163"/>
              <a:ext cx="56520" cy="9108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ACF124EF-4305-4CBC-95F3-2C535E6ACCF0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4366480" y="215163"/>
                <a:ext cx="74160" cy="10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4E39DA1E-E6C2-4BAC-9372-B660A86F8096}"/>
                  </a:ext>
                </a:extLst>
              </p14:cNvPr>
              <p14:cNvContentPartPr/>
              <p14:nvPr/>
            </p14:nvContentPartPr>
            <p14:xfrm>
              <a:off x="4375480" y="291483"/>
              <a:ext cx="28440" cy="612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4E39DA1E-E6C2-4BAC-9372-B660A86F8096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366480" y="282843"/>
                <a:ext cx="4608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1E7A8836-B70D-46F3-8B87-9DA47C38675F}"/>
                  </a:ext>
                </a:extLst>
              </p14:cNvPr>
              <p14:cNvContentPartPr/>
              <p14:nvPr/>
            </p14:nvContentPartPr>
            <p14:xfrm>
              <a:off x="1559200" y="600003"/>
              <a:ext cx="3209400" cy="5652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1E7A8836-B70D-46F3-8B87-9DA47C38675F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1550560" y="591363"/>
                <a:ext cx="3227040" cy="7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5641C024-B109-456D-9898-EDAB576B28E3}"/>
                  </a:ext>
                </a:extLst>
              </p14:cNvPr>
              <p14:cNvContentPartPr/>
              <p14:nvPr/>
            </p14:nvContentPartPr>
            <p14:xfrm>
              <a:off x="1738840" y="768123"/>
              <a:ext cx="34560" cy="21960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5641C024-B109-456D-9898-EDAB576B28E3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1729840" y="759483"/>
                <a:ext cx="52200" cy="23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15F8C964-B624-497F-ADC7-3D865DA6940B}"/>
                  </a:ext>
                </a:extLst>
              </p14:cNvPr>
              <p14:cNvContentPartPr/>
              <p14:nvPr/>
            </p14:nvContentPartPr>
            <p14:xfrm>
              <a:off x="1851160" y="866043"/>
              <a:ext cx="208080" cy="2628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15F8C964-B624-497F-ADC7-3D865DA6940B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1842160" y="857043"/>
                <a:ext cx="22572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962C44C6-1C11-4030-8762-22A22D3B12C6}"/>
                  </a:ext>
                </a:extLst>
              </p14:cNvPr>
              <p14:cNvContentPartPr/>
              <p14:nvPr/>
            </p14:nvContentPartPr>
            <p14:xfrm>
              <a:off x="1985080" y="785043"/>
              <a:ext cx="12240" cy="18000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962C44C6-1C11-4030-8762-22A22D3B12C6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1976440" y="776403"/>
                <a:ext cx="2988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A814EFEB-CC5C-41AE-B316-8F8A348BB080}"/>
                  </a:ext>
                </a:extLst>
              </p14:cNvPr>
              <p14:cNvContentPartPr/>
              <p14:nvPr/>
            </p14:nvContentPartPr>
            <p14:xfrm>
              <a:off x="2260480" y="801963"/>
              <a:ext cx="213480" cy="21708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A814EFEB-CC5C-41AE-B316-8F8A348BB080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2251840" y="793323"/>
                <a:ext cx="231120" cy="23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42F2D52A-1004-4E95-A1BC-E9A2D02A3238}"/>
                  </a:ext>
                </a:extLst>
              </p14:cNvPr>
              <p14:cNvContentPartPr/>
              <p14:nvPr/>
            </p14:nvContentPartPr>
            <p14:xfrm>
              <a:off x="2378560" y="992763"/>
              <a:ext cx="22680" cy="15732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42F2D52A-1004-4E95-A1BC-E9A2D02A3238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2369560" y="983763"/>
                <a:ext cx="40320" cy="17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FFA8601E-051D-43B5-9B0B-7945D61C779F}"/>
                  </a:ext>
                </a:extLst>
              </p14:cNvPr>
              <p14:cNvContentPartPr/>
              <p14:nvPr/>
            </p14:nvContentPartPr>
            <p14:xfrm>
              <a:off x="2468200" y="1093563"/>
              <a:ext cx="123840" cy="7380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FFA8601E-051D-43B5-9B0B-7945D61C779F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2459200" y="1084923"/>
                <a:ext cx="141480" cy="9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B47E3678-4591-476A-A25A-E514569CD9B7}"/>
                  </a:ext>
                </a:extLst>
              </p14:cNvPr>
              <p14:cNvContentPartPr/>
              <p14:nvPr/>
            </p14:nvContentPartPr>
            <p14:xfrm>
              <a:off x="2725960" y="880443"/>
              <a:ext cx="200160" cy="24516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B47E3678-4591-476A-A25A-E514569CD9B7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2717320" y="871803"/>
                <a:ext cx="217800" cy="26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E4DB8E21-759E-4ADA-B9D2-C739CEDCC6E5}"/>
                  </a:ext>
                </a:extLst>
              </p14:cNvPr>
              <p14:cNvContentPartPr/>
              <p14:nvPr/>
            </p14:nvContentPartPr>
            <p14:xfrm>
              <a:off x="2860960" y="1032003"/>
              <a:ext cx="135000" cy="11268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E4DB8E21-759E-4ADA-B9D2-C739CEDCC6E5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2851960" y="1023363"/>
                <a:ext cx="15264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8B645793-51FC-489B-9E08-F80E631E7D78}"/>
                  </a:ext>
                </a:extLst>
              </p14:cNvPr>
              <p14:cNvContentPartPr/>
              <p14:nvPr/>
            </p14:nvContentPartPr>
            <p14:xfrm>
              <a:off x="3001000" y="1043163"/>
              <a:ext cx="61560" cy="14940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8B645793-51FC-489B-9E08-F80E631E7D78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2992360" y="1034163"/>
                <a:ext cx="79200" cy="16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D897BE4F-C2C0-4828-A74B-BD9D2CD6C8BD}"/>
                  </a:ext>
                </a:extLst>
              </p14:cNvPr>
              <p14:cNvContentPartPr/>
              <p14:nvPr/>
            </p14:nvContentPartPr>
            <p14:xfrm>
              <a:off x="2727400" y="768483"/>
              <a:ext cx="156240" cy="3960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D897BE4F-C2C0-4828-A74B-BD9D2CD6C8BD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2718760" y="759483"/>
                <a:ext cx="17388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43887119-6042-450F-90D6-35211B0C463B}"/>
                  </a:ext>
                </a:extLst>
              </p14:cNvPr>
              <p14:cNvContentPartPr/>
              <p14:nvPr/>
            </p14:nvContentPartPr>
            <p14:xfrm>
              <a:off x="3209080" y="925803"/>
              <a:ext cx="151560" cy="16776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43887119-6042-450F-90D6-35211B0C463B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3200080" y="917163"/>
                <a:ext cx="169200" cy="18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3219C027-B09F-4965-8E4F-1D7FEEE1A346}"/>
                  </a:ext>
                </a:extLst>
              </p14:cNvPr>
              <p14:cNvContentPartPr/>
              <p14:nvPr/>
            </p14:nvContentPartPr>
            <p14:xfrm>
              <a:off x="3360280" y="773883"/>
              <a:ext cx="112680" cy="1728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3219C027-B09F-4965-8E4F-1D7FEEE1A346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3351280" y="765243"/>
                <a:ext cx="130320" cy="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BAAE6F47-C75B-4B06-BB7F-547B46E51CFD}"/>
                  </a:ext>
                </a:extLst>
              </p14:cNvPr>
              <p14:cNvContentPartPr/>
              <p14:nvPr/>
            </p14:nvContentPartPr>
            <p14:xfrm>
              <a:off x="3499960" y="745443"/>
              <a:ext cx="78840" cy="8496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BAAE6F47-C75B-4B06-BB7F-547B46E51CFD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3491320" y="736443"/>
                <a:ext cx="96480" cy="10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329295F3-6F44-4276-823F-073B5A700D04}"/>
                  </a:ext>
                </a:extLst>
              </p14:cNvPr>
              <p14:cNvContentPartPr/>
              <p14:nvPr/>
            </p14:nvContentPartPr>
            <p14:xfrm>
              <a:off x="3623800" y="740403"/>
              <a:ext cx="112680" cy="20232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329295F3-6F44-4276-823F-073B5A700D04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3614800" y="731403"/>
                <a:ext cx="130320" cy="21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ABDA7ADD-7E9C-4EFA-BD72-EAFAB64706F6}"/>
                  </a:ext>
                </a:extLst>
              </p14:cNvPr>
              <p14:cNvContentPartPr/>
              <p14:nvPr/>
            </p14:nvContentPartPr>
            <p14:xfrm>
              <a:off x="3893080" y="751203"/>
              <a:ext cx="84960" cy="32040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ABDA7ADD-7E9C-4EFA-BD72-EAFAB64706F6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3884080" y="742203"/>
                <a:ext cx="102600" cy="33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0FAE397E-3C65-43C8-B5F9-9AABC5AB020E}"/>
                  </a:ext>
                </a:extLst>
              </p14:cNvPr>
              <p14:cNvContentPartPr/>
              <p14:nvPr/>
            </p14:nvContentPartPr>
            <p14:xfrm>
              <a:off x="4038880" y="829683"/>
              <a:ext cx="101160" cy="11844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0FAE397E-3C65-43C8-B5F9-9AABC5AB020E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4030240" y="821043"/>
                <a:ext cx="11880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7F43C13C-299E-46C6-9EE0-C2D26AA5556A}"/>
                  </a:ext>
                </a:extLst>
              </p14:cNvPr>
              <p14:cNvContentPartPr/>
              <p14:nvPr/>
            </p14:nvContentPartPr>
            <p14:xfrm>
              <a:off x="4156240" y="868923"/>
              <a:ext cx="37440" cy="9612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7F43C13C-299E-46C6-9EE0-C2D26AA5556A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4147600" y="859923"/>
                <a:ext cx="55080" cy="11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703C7596-E21E-4C3A-AB87-24B01E7BEB0F}"/>
                  </a:ext>
                </a:extLst>
              </p14:cNvPr>
              <p14:cNvContentPartPr/>
              <p14:nvPr/>
            </p14:nvContentPartPr>
            <p14:xfrm>
              <a:off x="4167760" y="936603"/>
              <a:ext cx="39600" cy="1152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703C7596-E21E-4C3A-AB87-24B01E7BEB0F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4159120" y="927963"/>
                <a:ext cx="5724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06953F0A-40E0-418C-B4F4-521DD1883CDE}"/>
                  </a:ext>
                </a:extLst>
              </p14:cNvPr>
              <p14:cNvContentPartPr/>
              <p14:nvPr/>
            </p14:nvContentPartPr>
            <p14:xfrm>
              <a:off x="4293040" y="719883"/>
              <a:ext cx="88920" cy="17604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06953F0A-40E0-418C-B4F4-521DD1883CDE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4284400" y="710883"/>
                <a:ext cx="106560" cy="19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70DC6941-C771-4167-9F0A-B71F3EF910BD}"/>
                  </a:ext>
                </a:extLst>
              </p14:cNvPr>
              <p14:cNvContentPartPr/>
              <p14:nvPr/>
            </p14:nvContentPartPr>
            <p14:xfrm>
              <a:off x="4403560" y="841203"/>
              <a:ext cx="90360" cy="10152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70DC6941-C771-4167-9F0A-B71F3EF910BD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4394560" y="832563"/>
                <a:ext cx="108000" cy="11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87B7C19A-1A37-4C4C-9248-304716227CED}"/>
                  </a:ext>
                </a:extLst>
              </p14:cNvPr>
              <p14:cNvContentPartPr/>
              <p14:nvPr/>
            </p14:nvContentPartPr>
            <p14:xfrm>
              <a:off x="989680" y="1223163"/>
              <a:ext cx="177480" cy="26928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87B7C19A-1A37-4C4C-9248-304716227CED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980680" y="1214163"/>
                <a:ext cx="195120" cy="28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B2F72816-00AC-4A35-8D5F-7D90804ACCA7}"/>
                  </a:ext>
                </a:extLst>
              </p14:cNvPr>
              <p14:cNvContentPartPr/>
              <p14:nvPr/>
            </p14:nvContentPartPr>
            <p14:xfrm>
              <a:off x="1205680" y="1419003"/>
              <a:ext cx="1150560" cy="12456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B2F72816-00AC-4A35-8D5F-7D90804ACCA7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1197040" y="1410003"/>
                <a:ext cx="1168200" cy="14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3AACB153-04FD-4249-A61D-4DDD31CA0709}"/>
                  </a:ext>
                </a:extLst>
              </p14:cNvPr>
              <p14:cNvContentPartPr/>
              <p14:nvPr/>
            </p14:nvContentPartPr>
            <p14:xfrm>
              <a:off x="7045600" y="785043"/>
              <a:ext cx="6120" cy="3384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3AACB153-04FD-4249-A61D-4DDD31CA0709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7036960" y="776403"/>
                <a:ext cx="2376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FF21465B-74FE-4CB0-A76E-CAD99554BC37}"/>
                  </a:ext>
                </a:extLst>
              </p14:cNvPr>
              <p14:cNvContentPartPr/>
              <p14:nvPr/>
            </p14:nvContentPartPr>
            <p14:xfrm>
              <a:off x="5744200" y="948843"/>
              <a:ext cx="1189800" cy="21816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FF21465B-74FE-4CB0-A76E-CAD99554BC37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5735200" y="939843"/>
                <a:ext cx="1207440" cy="23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19B6B491-FDB8-48A3-B40C-EB310DC34048}"/>
                  </a:ext>
                </a:extLst>
              </p14:cNvPr>
              <p14:cNvContentPartPr/>
              <p14:nvPr/>
            </p14:nvContentPartPr>
            <p14:xfrm>
              <a:off x="5755360" y="1402083"/>
              <a:ext cx="1205640" cy="16812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19B6B491-FDB8-48A3-B40C-EB310DC34048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5746720" y="1393083"/>
                <a:ext cx="1223280" cy="18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AFB76443-28BB-43E1-9B83-DFC34DE46BDB}"/>
                  </a:ext>
                </a:extLst>
              </p14:cNvPr>
              <p14:cNvContentPartPr/>
              <p14:nvPr/>
            </p14:nvContentPartPr>
            <p14:xfrm>
              <a:off x="6958120" y="977643"/>
              <a:ext cx="110520" cy="396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AFB76443-28BB-43E1-9B83-DFC34DE46BDB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6949120" y="969003"/>
                <a:ext cx="128160" cy="2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C2983AC9-AF1E-478E-9807-D7B07A5DFDA1}"/>
                  </a:ext>
                </a:extLst>
              </p14:cNvPr>
              <p14:cNvContentPartPr/>
              <p14:nvPr/>
            </p14:nvContentPartPr>
            <p14:xfrm>
              <a:off x="6941200" y="1009683"/>
              <a:ext cx="71640" cy="57240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C2983AC9-AF1E-478E-9807-D7B07A5DFDA1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6932200" y="1000683"/>
                <a:ext cx="89280" cy="59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D49EA4C3-1496-48E6-828A-036614E7E931}"/>
                  </a:ext>
                </a:extLst>
              </p14:cNvPr>
              <p14:cNvContentPartPr/>
              <p14:nvPr/>
            </p14:nvContentPartPr>
            <p14:xfrm>
              <a:off x="7124440" y="925443"/>
              <a:ext cx="6120" cy="10692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D49EA4C3-1496-48E6-828A-036614E7E931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7115440" y="916443"/>
                <a:ext cx="23760" cy="12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E45E4E3B-D876-4F90-B8E4-F2DC4EFB4ABA}"/>
                  </a:ext>
                </a:extLst>
              </p14:cNvPr>
              <p14:cNvContentPartPr/>
              <p14:nvPr/>
            </p14:nvContentPartPr>
            <p14:xfrm>
              <a:off x="7118680" y="936603"/>
              <a:ext cx="679320" cy="2916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E45E4E3B-D876-4F90-B8E4-F2DC4EFB4ABA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7109680" y="927603"/>
                <a:ext cx="6969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A34865F1-80E8-40D9-B68C-F4DB48BE868A}"/>
                  </a:ext>
                </a:extLst>
              </p14:cNvPr>
              <p14:cNvContentPartPr/>
              <p14:nvPr/>
            </p14:nvContentPartPr>
            <p14:xfrm>
              <a:off x="7169080" y="1048923"/>
              <a:ext cx="572760" cy="3420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A34865F1-80E8-40D9-B68C-F4DB48BE868A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7160440" y="1039923"/>
                <a:ext cx="590400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2D8F7F28-5A7D-4519-A4BD-CD1DFCAE5FA7}"/>
                  </a:ext>
                </a:extLst>
              </p14:cNvPr>
              <p14:cNvContentPartPr/>
              <p14:nvPr/>
            </p14:nvContentPartPr>
            <p14:xfrm>
              <a:off x="6894040" y="1637523"/>
              <a:ext cx="174960" cy="3456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2D8F7F28-5A7D-4519-A4BD-CD1DFCAE5FA7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6885400" y="1628523"/>
                <a:ext cx="19260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06E0DE2B-C92A-463E-BF93-A437BDFF5878}"/>
                  </a:ext>
                </a:extLst>
              </p14:cNvPr>
              <p14:cNvContentPartPr/>
              <p14:nvPr/>
            </p14:nvContentPartPr>
            <p14:xfrm>
              <a:off x="6899800" y="1660203"/>
              <a:ext cx="28440" cy="16884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06E0DE2B-C92A-463E-BF93-A437BDFF5878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6891160" y="1651563"/>
                <a:ext cx="46080" cy="18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FE36DBD2-7CA7-48D8-84B3-518129B77B00}"/>
                  </a:ext>
                </a:extLst>
              </p14:cNvPr>
              <p14:cNvContentPartPr/>
              <p14:nvPr/>
            </p14:nvContentPartPr>
            <p14:xfrm>
              <a:off x="6961720" y="1845603"/>
              <a:ext cx="157320" cy="4536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FE36DBD2-7CA7-48D8-84B3-518129B77B00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6952720" y="1836603"/>
                <a:ext cx="174960" cy="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A1C98A9A-F648-4EE6-93BA-821D3CEAB149}"/>
                  </a:ext>
                </a:extLst>
              </p14:cNvPr>
              <p14:cNvContentPartPr/>
              <p14:nvPr/>
            </p14:nvContentPartPr>
            <p14:xfrm>
              <a:off x="7112920" y="1811763"/>
              <a:ext cx="78840" cy="8784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A1C98A9A-F648-4EE6-93BA-821D3CEAB149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7104280" y="1802763"/>
                <a:ext cx="96480" cy="10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A341E5CF-A84C-461D-A67C-84C1B30DEA26}"/>
                  </a:ext>
                </a:extLst>
              </p14:cNvPr>
              <p14:cNvContentPartPr/>
              <p14:nvPr/>
            </p14:nvContentPartPr>
            <p14:xfrm>
              <a:off x="6901600" y="1564083"/>
              <a:ext cx="183960" cy="5184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A341E5CF-A84C-461D-A67C-84C1B30DEA26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6892600" y="1555443"/>
                <a:ext cx="201600" cy="6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55B2C58B-E0D8-4F15-B084-E67857F5E280}"/>
                  </a:ext>
                </a:extLst>
              </p14:cNvPr>
              <p14:cNvContentPartPr/>
              <p14:nvPr/>
            </p14:nvContentPartPr>
            <p14:xfrm>
              <a:off x="7123720" y="1323603"/>
              <a:ext cx="986040" cy="10728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55B2C58B-E0D8-4F15-B084-E67857F5E280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7115080" y="1314603"/>
                <a:ext cx="1003680" cy="12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68BD723D-5184-48CD-A560-05CBC4E3C73C}"/>
                  </a:ext>
                </a:extLst>
              </p14:cNvPr>
              <p14:cNvContentPartPr/>
              <p14:nvPr/>
            </p14:nvContentPartPr>
            <p14:xfrm>
              <a:off x="7135600" y="1413603"/>
              <a:ext cx="836280" cy="7344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68BD723D-5184-48CD-A560-05CBC4E3C73C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7126600" y="1404603"/>
                <a:ext cx="853920" cy="9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A2791F83-A632-4629-87BF-5893206E13AA}"/>
                  </a:ext>
                </a:extLst>
              </p14:cNvPr>
              <p14:cNvContentPartPr/>
              <p14:nvPr/>
            </p14:nvContentPartPr>
            <p14:xfrm>
              <a:off x="6249280" y="1194363"/>
              <a:ext cx="180000" cy="15048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A2791F83-A632-4629-87BF-5893206E13AA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6240280" y="1185363"/>
                <a:ext cx="197640" cy="16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890D3339-AEF1-4341-A3C4-CBA738173B76}"/>
                  </a:ext>
                </a:extLst>
              </p14:cNvPr>
              <p14:cNvContentPartPr/>
              <p14:nvPr/>
            </p14:nvContentPartPr>
            <p14:xfrm>
              <a:off x="7423240" y="1133163"/>
              <a:ext cx="91080" cy="12924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890D3339-AEF1-4341-A3C4-CBA738173B76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7414600" y="1124163"/>
                <a:ext cx="10872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5611184C-C855-405E-98A6-01B8E5BC3CC8}"/>
                  </a:ext>
                </a:extLst>
              </p14:cNvPr>
              <p14:cNvContentPartPr/>
              <p14:nvPr/>
            </p14:nvContentPartPr>
            <p14:xfrm>
              <a:off x="4857880" y="987723"/>
              <a:ext cx="752040" cy="19620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5611184C-C855-405E-98A6-01B8E5BC3CC8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4849240" y="978723"/>
                <a:ext cx="769680" cy="21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92D86FBE-3982-4DC2-A5D9-DB8F99A46F11}"/>
                  </a:ext>
                </a:extLst>
              </p14:cNvPr>
              <p14:cNvContentPartPr/>
              <p14:nvPr/>
            </p14:nvContentPartPr>
            <p14:xfrm>
              <a:off x="4790560" y="1536723"/>
              <a:ext cx="752040" cy="13320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92D86FBE-3982-4DC2-A5D9-DB8F99A46F11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4781560" y="1528083"/>
                <a:ext cx="769680" cy="15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DFDE72FF-9011-40C1-B58C-1020FB5EE9C1}"/>
                  </a:ext>
                </a:extLst>
              </p14:cNvPr>
              <p14:cNvContentPartPr/>
              <p14:nvPr/>
            </p14:nvContentPartPr>
            <p14:xfrm>
              <a:off x="5067400" y="1267443"/>
              <a:ext cx="32040" cy="15768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DFDE72FF-9011-40C1-B58C-1020FB5EE9C1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5058400" y="1258803"/>
                <a:ext cx="49680" cy="17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4A37F774-C167-485C-B59B-23FA25E963DB}"/>
                  </a:ext>
                </a:extLst>
              </p14:cNvPr>
              <p14:cNvContentPartPr/>
              <p14:nvPr/>
            </p14:nvContentPartPr>
            <p14:xfrm>
              <a:off x="5733040" y="807723"/>
              <a:ext cx="6120" cy="4536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4A37F774-C167-485C-B59B-23FA25E963DB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5724400" y="798723"/>
                <a:ext cx="23760" cy="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8E674BAF-15B3-4F5E-A36C-C7733E68FC4F}"/>
                  </a:ext>
                </a:extLst>
              </p14:cNvPr>
              <p14:cNvContentPartPr/>
              <p14:nvPr/>
            </p14:nvContentPartPr>
            <p14:xfrm>
              <a:off x="5609560" y="1172403"/>
              <a:ext cx="39600" cy="38196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8E674BAF-15B3-4F5E-A36C-C7733E68FC4F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5600920" y="1163403"/>
                <a:ext cx="57240" cy="39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3376C51C-BF8E-43BF-AA62-3C7F0D3EBC83}"/>
                  </a:ext>
                </a:extLst>
              </p14:cNvPr>
              <p14:cNvContentPartPr/>
              <p14:nvPr/>
            </p14:nvContentPartPr>
            <p14:xfrm>
              <a:off x="5794600" y="599643"/>
              <a:ext cx="942840" cy="14112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3376C51C-BF8E-43BF-AA62-3C7F0D3EBC83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5785960" y="591003"/>
                <a:ext cx="960480" cy="15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150C9EA6-67EA-4273-B4DA-F2694112603A}"/>
                  </a:ext>
                </a:extLst>
              </p14:cNvPr>
              <p14:cNvContentPartPr/>
              <p14:nvPr/>
            </p14:nvContentPartPr>
            <p14:xfrm>
              <a:off x="5721880" y="583083"/>
              <a:ext cx="78840" cy="14616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150C9EA6-67EA-4273-B4DA-F2694112603A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5712880" y="574443"/>
                <a:ext cx="96480" cy="16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4E6BC0AA-6CE5-445A-8B4C-034B06591917}"/>
                  </a:ext>
                </a:extLst>
              </p14:cNvPr>
              <p14:cNvContentPartPr/>
              <p14:nvPr/>
            </p14:nvContentPartPr>
            <p14:xfrm>
              <a:off x="5659960" y="1778283"/>
              <a:ext cx="123840" cy="4536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4E6BC0AA-6CE5-445A-8B4C-034B06591917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5651320" y="1769283"/>
                <a:ext cx="141480" cy="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7C8833A3-16B9-452E-BD4D-DCDECE14DFCB}"/>
                  </a:ext>
                </a:extLst>
              </p14:cNvPr>
              <p14:cNvContentPartPr/>
              <p14:nvPr/>
            </p14:nvContentPartPr>
            <p14:xfrm>
              <a:off x="5559160" y="1811763"/>
              <a:ext cx="23040" cy="20808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7C8833A3-16B9-452E-BD4D-DCDECE14DFCB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5550160" y="1803123"/>
                <a:ext cx="40680" cy="22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634240BD-E3B1-44F4-8C70-7739AD6195A9}"/>
                  </a:ext>
                </a:extLst>
              </p14:cNvPr>
              <p14:cNvContentPartPr/>
              <p14:nvPr/>
            </p14:nvContentPartPr>
            <p14:xfrm>
              <a:off x="5699560" y="1963323"/>
              <a:ext cx="11520" cy="12384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634240BD-E3B1-44F4-8C70-7739AD6195A9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5690560" y="1954323"/>
                <a:ext cx="29160" cy="14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B31B99A5-EC29-4F50-A35E-3EA338206E08}"/>
                  </a:ext>
                </a:extLst>
              </p14:cNvPr>
              <p14:cNvContentPartPr/>
              <p14:nvPr/>
            </p14:nvContentPartPr>
            <p14:xfrm>
              <a:off x="5761120" y="2030643"/>
              <a:ext cx="73440" cy="7344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B31B99A5-EC29-4F50-A35E-3EA338206E08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5752120" y="2021643"/>
                <a:ext cx="91080" cy="9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AB2763E0-E000-4108-9137-5914D5261196}"/>
                  </a:ext>
                </a:extLst>
              </p14:cNvPr>
              <p14:cNvContentPartPr/>
              <p14:nvPr/>
            </p14:nvContentPartPr>
            <p14:xfrm>
              <a:off x="5615320" y="1651563"/>
              <a:ext cx="135000" cy="3708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AB2763E0-E000-4108-9137-5914D5261196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5606320" y="1642563"/>
                <a:ext cx="15264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1A508C55-0C52-48A9-A611-A56F0918872E}"/>
                  </a:ext>
                </a:extLst>
              </p14:cNvPr>
              <p14:cNvContentPartPr/>
              <p14:nvPr/>
            </p14:nvContentPartPr>
            <p14:xfrm>
              <a:off x="7982680" y="992403"/>
              <a:ext cx="100080" cy="1224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1A508C55-0C52-48A9-A611-A56F0918872E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7973680" y="983763"/>
                <a:ext cx="11772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9EA34A35-E374-4488-ACDE-CE1F48689297}"/>
                  </a:ext>
                </a:extLst>
              </p14:cNvPr>
              <p14:cNvContentPartPr/>
              <p14:nvPr/>
            </p14:nvContentPartPr>
            <p14:xfrm>
              <a:off x="7881520" y="908523"/>
              <a:ext cx="163800" cy="10476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9EA34A35-E374-4488-ACDE-CE1F48689297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7872880" y="899883"/>
                <a:ext cx="181440" cy="12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1FFCD676-81AA-4A34-A9BD-BD95A2B279EC}"/>
                  </a:ext>
                </a:extLst>
              </p14:cNvPr>
              <p14:cNvContentPartPr/>
              <p14:nvPr/>
            </p14:nvContentPartPr>
            <p14:xfrm>
              <a:off x="8074480" y="958563"/>
              <a:ext cx="131040" cy="1224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1FFCD676-81AA-4A34-A9BD-BD95A2B279EC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8065840" y="949923"/>
                <a:ext cx="14868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702915B4-687C-4482-95F0-21EEE707F50B}"/>
                  </a:ext>
                </a:extLst>
              </p14:cNvPr>
              <p14:cNvContentPartPr/>
              <p14:nvPr/>
            </p14:nvContentPartPr>
            <p14:xfrm>
              <a:off x="7954600" y="1362843"/>
              <a:ext cx="73440" cy="6804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702915B4-687C-4482-95F0-21EEE707F50B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7945600" y="1354203"/>
                <a:ext cx="91080" cy="8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9821B068-4B4B-4AC4-8592-DF282A2E4F06}"/>
                  </a:ext>
                </a:extLst>
              </p14:cNvPr>
              <p14:cNvContentPartPr/>
              <p14:nvPr/>
            </p14:nvContentPartPr>
            <p14:xfrm>
              <a:off x="8044240" y="1396683"/>
              <a:ext cx="90000" cy="612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9821B068-4B4B-4AC4-8592-DF282A2E4F06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8035600" y="1387683"/>
                <a:ext cx="10764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1F1F9C0A-B0C1-421C-8191-93687086FAA7}"/>
                  </a:ext>
                </a:extLst>
              </p14:cNvPr>
              <p14:cNvContentPartPr/>
              <p14:nvPr/>
            </p14:nvContentPartPr>
            <p14:xfrm>
              <a:off x="8235040" y="903123"/>
              <a:ext cx="17640" cy="10044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1F1F9C0A-B0C1-421C-8191-93687086FAA7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8226040" y="894123"/>
                <a:ext cx="35280" cy="11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8DDAB353-BD3A-4B6C-B19B-0C41CB4BA8DF}"/>
                  </a:ext>
                </a:extLst>
              </p14:cNvPr>
              <p14:cNvContentPartPr/>
              <p14:nvPr/>
            </p14:nvContentPartPr>
            <p14:xfrm>
              <a:off x="8280040" y="891603"/>
              <a:ext cx="376200" cy="2304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8DDAB353-BD3A-4B6C-B19B-0C41CB4BA8DF}"/>
                  </a:ext>
                </a:extLst>
              </p:cNvPr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8271040" y="882603"/>
                <a:ext cx="39384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538508F0-FCD6-472C-A773-0DAE09C4DFEA}"/>
                  </a:ext>
                </a:extLst>
              </p14:cNvPr>
              <p14:cNvContentPartPr/>
              <p14:nvPr/>
            </p14:nvContentPartPr>
            <p14:xfrm>
              <a:off x="8280040" y="975843"/>
              <a:ext cx="577080" cy="2268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538508F0-FCD6-472C-A773-0DAE09C4DFEA}"/>
                  </a:ext>
                </a:extLst>
              </p:cNvPr>
              <p:cNvPicPr/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8271040" y="967203"/>
                <a:ext cx="59472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15F7B5A3-7BE4-4292-AC69-7D77E7E48AF2}"/>
                  </a:ext>
                </a:extLst>
              </p14:cNvPr>
              <p14:cNvContentPartPr/>
              <p14:nvPr/>
            </p14:nvContentPartPr>
            <p14:xfrm>
              <a:off x="8061160" y="1441683"/>
              <a:ext cx="56520" cy="1152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15F7B5A3-7BE4-4292-AC69-7D77E7E48AF2}"/>
                  </a:ext>
                </a:extLst>
              </p:cNvPr>
              <p:cNvPicPr/>
              <p:nvPr/>
            </p:nvPicPr>
            <p:blipFill>
              <a:blip r:embed="rId190"/>
              <a:stretch>
                <a:fillRect/>
              </a:stretch>
            </p:blipFill>
            <p:spPr>
              <a:xfrm>
                <a:off x="8052160" y="1432683"/>
                <a:ext cx="7416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17C08835-E757-4182-9247-BB44EAB9AAA6}"/>
                  </a:ext>
                </a:extLst>
              </p14:cNvPr>
              <p14:cNvContentPartPr/>
              <p14:nvPr/>
            </p14:nvContentPartPr>
            <p14:xfrm>
              <a:off x="8167720" y="678483"/>
              <a:ext cx="360" cy="1152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17C08835-E757-4182-9247-BB44EAB9AAA6}"/>
                  </a:ext>
                </a:extLst>
              </p:cNvPr>
              <p:cNvPicPr/>
              <p:nvPr/>
            </p:nvPicPr>
            <p:blipFill>
              <a:blip r:embed="rId192"/>
              <a:stretch>
                <a:fillRect/>
              </a:stretch>
            </p:blipFill>
            <p:spPr>
              <a:xfrm>
                <a:off x="8158720" y="669843"/>
                <a:ext cx="1800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40CF3573-25E4-45A4-B7A7-3B2F25C20D46}"/>
                  </a:ext>
                </a:extLst>
              </p14:cNvPr>
              <p14:cNvContentPartPr/>
              <p14:nvPr/>
            </p14:nvContentPartPr>
            <p14:xfrm>
              <a:off x="8072320" y="1121643"/>
              <a:ext cx="78840" cy="29196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40CF3573-25E4-45A4-B7A7-3B2F25C20D46}"/>
                  </a:ext>
                </a:extLst>
              </p:cNvPr>
              <p:cNvPicPr/>
              <p:nvPr/>
            </p:nvPicPr>
            <p:blipFill>
              <a:blip r:embed="rId194"/>
              <a:stretch>
                <a:fillRect/>
              </a:stretch>
            </p:blipFill>
            <p:spPr>
              <a:xfrm>
                <a:off x="8063680" y="1113003"/>
                <a:ext cx="96480" cy="30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5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F3D613E7-8AB7-4EF7-8032-DCE1B6DE80FA}"/>
                  </a:ext>
                </a:extLst>
              </p14:cNvPr>
              <p14:cNvContentPartPr/>
              <p14:nvPr/>
            </p14:nvContentPartPr>
            <p14:xfrm>
              <a:off x="8223880" y="1278603"/>
              <a:ext cx="547920" cy="118440"/>
            </p14:xfrm>
          </p:contentPart>
        </mc:Choice>
        <mc:Fallback xmlns=""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F3D613E7-8AB7-4EF7-8032-DCE1B6DE80FA}"/>
                  </a:ext>
                </a:extLst>
              </p:cNvPr>
              <p:cNvPicPr/>
              <p:nvPr/>
            </p:nvPicPr>
            <p:blipFill>
              <a:blip r:embed="rId196"/>
              <a:stretch>
                <a:fillRect/>
              </a:stretch>
            </p:blipFill>
            <p:spPr>
              <a:xfrm>
                <a:off x="8214880" y="1269963"/>
                <a:ext cx="56556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7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2863C236-87C7-4CDA-83CE-09AFD7A72697}"/>
                  </a:ext>
                </a:extLst>
              </p14:cNvPr>
              <p14:cNvContentPartPr/>
              <p14:nvPr/>
            </p14:nvContentPartPr>
            <p14:xfrm>
              <a:off x="8263120" y="1357443"/>
              <a:ext cx="522360" cy="56880"/>
            </p14:xfrm>
          </p:contentPart>
        </mc:Choice>
        <mc:Fallback xmlns=""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2863C236-87C7-4CDA-83CE-09AFD7A72697}"/>
                  </a:ext>
                </a:extLst>
              </p:cNvPr>
              <p:cNvPicPr/>
              <p:nvPr/>
            </p:nvPicPr>
            <p:blipFill>
              <a:blip r:embed="rId198"/>
              <a:stretch>
                <a:fillRect/>
              </a:stretch>
            </p:blipFill>
            <p:spPr>
              <a:xfrm>
                <a:off x="8254120" y="1348443"/>
                <a:ext cx="540000" cy="7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9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0E85F95D-DF84-4FBF-9DE0-291FA50FBBA9}"/>
                  </a:ext>
                </a:extLst>
              </p14:cNvPr>
              <p14:cNvContentPartPr/>
              <p14:nvPr/>
            </p14:nvContentPartPr>
            <p14:xfrm>
              <a:off x="8493160" y="1026243"/>
              <a:ext cx="144360" cy="123120"/>
            </p14:xfrm>
          </p:contentPart>
        </mc:Choice>
        <mc:Fallback xmlns=""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0E85F95D-DF84-4FBF-9DE0-291FA50FBBA9}"/>
                  </a:ext>
                </a:extLst>
              </p:cNvPr>
              <p:cNvPicPr/>
              <p:nvPr/>
            </p:nvPicPr>
            <p:blipFill>
              <a:blip r:embed="rId200"/>
              <a:stretch>
                <a:fillRect/>
              </a:stretch>
            </p:blipFill>
            <p:spPr>
              <a:xfrm>
                <a:off x="8484160" y="1017603"/>
                <a:ext cx="162000" cy="14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748834DE-951F-4EB2-AD5D-C0D8D3CFAFC4}"/>
                  </a:ext>
                </a:extLst>
              </p14:cNvPr>
              <p14:cNvContentPartPr/>
              <p14:nvPr/>
            </p14:nvContentPartPr>
            <p14:xfrm>
              <a:off x="8571640" y="1043163"/>
              <a:ext cx="45360" cy="174240"/>
            </p14:xfrm>
          </p:contentPart>
        </mc:Choice>
        <mc:Fallback xmlns=""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748834DE-951F-4EB2-AD5D-C0D8D3CFAFC4}"/>
                  </a:ext>
                </a:extLst>
              </p:cNvPr>
              <p:cNvPicPr/>
              <p:nvPr/>
            </p:nvPicPr>
            <p:blipFill>
              <a:blip r:embed="rId202"/>
              <a:stretch>
                <a:fillRect/>
              </a:stretch>
            </p:blipFill>
            <p:spPr>
              <a:xfrm>
                <a:off x="8562640" y="1034523"/>
                <a:ext cx="63000" cy="19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3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71976968-3595-441C-818A-D297B5EF89A0}"/>
                  </a:ext>
                </a:extLst>
              </p14:cNvPr>
              <p14:cNvContentPartPr/>
              <p14:nvPr/>
            </p14:nvContentPartPr>
            <p14:xfrm>
              <a:off x="8094640" y="1587483"/>
              <a:ext cx="78840" cy="33840"/>
            </p14:xfrm>
          </p:contentPart>
        </mc:Choice>
        <mc:Fallback xmlns=""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71976968-3595-441C-818A-D297B5EF89A0}"/>
                  </a:ext>
                </a:extLst>
              </p:cNvPr>
              <p:cNvPicPr/>
              <p:nvPr/>
            </p:nvPicPr>
            <p:blipFill>
              <a:blip r:embed="rId204"/>
              <a:stretch>
                <a:fillRect/>
              </a:stretch>
            </p:blipFill>
            <p:spPr>
              <a:xfrm>
                <a:off x="8086000" y="1578483"/>
                <a:ext cx="9648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5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80F8DBC5-88A1-4552-A1EE-BD8E278097DF}"/>
                  </a:ext>
                </a:extLst>
              </p14:cNvPr>
              <p14:cNvContentPartPr/>
              <p14:nvPr/>
            </p14:nvContentPartPr>
            <p14:xfrm>
              <a:off x="7971160" y="1695843"/>
              <a:ext cx="202320" cy="25092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80F8DBC5-88A1-4552-A1EE-BD8E278097DF}"/>
                  </a:ext>
                </a:extLst>
              </p:cNvPr>
              <p:cNvPicPr/>
              <p:nvPr/>
            </p:nvPicPr>
            <p:blipFill>
              <a:blip r:embed="rId206"/>
              <a:stretch>
                <a:fillRect/>
              </a:stretch>
            </p:blipFill>
            <p:spPr>
              <a:xfrm>
                <a:off x="7962520" y="1687203"/>
                <a:ext cx="219960" cy="26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7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417BE3D3-8E74-4827-9167-288FE80477E7}"/>
                  </a:ext>
                </a:extLst>
              </p14:cNvPr>
              <p14:cNvContentPartPr/>
              <p14:nvPr/>
            </p14:nvContentPartPr>
            <p14:xfrm>
              <a:off x="8050000" y="1895643"/>
              <a:ext cx="90720" cy="16776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417BE3D3-8E74-4827-9167-288FE80477E7}"/>
                  </a:ext>
                </a:extLst>
              </p:cNvPr>
              <p:cNvPicPr/>
              <p:nvPr/>
            </p:nvPicPr>
            <p:blipFill>
              <a:blip r:embed="rId208"/>
              <a:stretch>
                <a:fillRect/>
              </a:stretch>
            </p:blipFill>
            <p:spPr>
              <a:xfrm>
                <a:off x="8041000" y="1887003"/>
                <a:ext cx="108360" cy="18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9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77961EC2-7262-4D44-A433-83CADE166053}"/>
                  </a:ext>
                </a:extLst>
              </p14:cNvPr>
              <p14:cNvContentPartPr/>
              <p14:nvPr/>
            </p14:nvContentPartPr>
            <p14:xfrm>
              <a:off x="8196520" y="1912563"/>
              <a:ext cx="99000" cy="135000"/>
            </p14:xfrm>
          </p:contentPart>
        </mc:Choice>
        <mc:Fallback xmlns=""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77961EC2-7262-4D44-A433-83CADE166053}"/>
                  </a:ext>
                </a:extLst>
              </p:cNvPr>
              <p:cNvPicPr/>
              <p:nvPr/>
            </p:nvPicPr>
            <p:blipFill>
              <a:blip r:embed="rId210"/>
              <a:stretch>
                <a:fillRect/>
              </a:stretch>
            </p:blipFill>
            <p:spPr>
              <a:xfrm>
                <a:off x="8187880" y="1903923"/>
                <a:ext cx="116640" cy="1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1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334A975E-7CAE-4B84-8AFB-950AD5FB55BE}"/>
                  </a:ext>
                </a:extLst>
              </p14:cNvPr>
              <p14:cNvContentPartPr/>
              <p14:nvPr/>
            </p14:nvContentPartPr>
            <p14:xfrm>
              <a:off x="7999240" y="1553643"/>
              <a:ext cx="241560" cy="87840"/>
            </p14:xfrm>
          </p:contentPart>
        </mc:Choice>
        <mc:Fallback xmlns=""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334A975E-7CAE-4B84-8AFB-950AD5FB55BE}"/>
                  </a:ext>
                </a:extLst>
              </p:cNvPr>
              <p:cNvPicPr/>
              <p:nvPr/>
            </p:nvPicPr>
            <p:blipFill>
              <a:blip r:embed="rId212"/>
              <a:stretch>
                <a:fillRect/>
              </a:stretch>
            </p:blipFill>
            <p:spPr>
              <a:xfrm>
                <a:off x="7990600" y="1544643"/>
                <a:ext cx="259200" cy="10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3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7EBE5D62-E431-4E8D-A43B-F0BB174C69C5}"/>
                  </a:ext>
                </a:extLst>
              </p14:cNvPr>
              <p14:cNvContentPartPr/>
              <p14:nvPr/>
            </p14:nvContentPartPr>
            <p14:xfrm>
              <a:off x="7226320" y="561123"/>
              <a:ext cx="869040" cy="206640"/>
            </p14:xfrm>
          </p:contentPart>
        </mc:Choice>
        <mc:Fallback xmlns=""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7EBE5D62-E431-4E8D-A43B-F0BB174C69C5}"/>
                  </a:ext>
                </a:extLst>
              </p:cNvPr>
              <p:cNvPicPr/>
              <p:nvPr/>
            </p:nvPicPr>
            <p:blipFill>
              <a:blip r:embed="rId214"/>
              <a:stretch>
                <a:fillRect/>
              </a:stretch>
            </p:blipFill>
            <p:spPr>
              <a:xfrm>
                <a:off x="7217320" y="552123"/>
                <a:ext cx="886680" cy="22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5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2C6D01DF-7EE8-4564-B552-55239026515E}"/>
                  </a:ext>
                </a:extLst>
              </p14:cNvPr>
              <p14:cNvContentPartPr/>
              <p14:nvPr/>
            </p14:nvContentPartPr>
            <p14:xfrm>
              <a:off x="7197520" y="645003"/>
              <a:ext cx="128880" cy="140760"/>
            </p14:xfrm>
          </p:contentPart>
        </mc:Choice>
        <mc:Fallback xmlns=""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2C6D01DF-7EE8-4564-B552-55239026515E}"/>
                  </a:ext>
                </a:extLst>
              </p:cNvPr>
              <p:cNvPicPr/>
              <p:nvPr/>
            </p:nvPicPr>
            <p:blipFill>
              <a:blip r:embed="rId216"/>
              <a:stretch>
                <a:fillRect/>
              </a:stretch>
            </p:blipFill>
            <p:spPr>
              <a:xfrm>
                <a:off x="7188880" y="636003"/>
                <a:ext cx="146520" cy="1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7">
            <p14:nvContentPartPr>
              <p14:cNvPr id="133" name="Ink 132">
                <a:extLst>
                  <a:ext uri="{FF2B5EF4-FFF2-40B4-BE49-F238E27FC236}">
                    <a16:creationId xmlns:a16="http://schemas.microsoft.com/office/drawing/2014/main" id="{479CC4A2-0500-439F-9CDF-D76BEBD9B40D}"/>
                  </a:ext>
                </a:extLst>
              </p14:cNvPr>
              <p14:cNvContentPartPr/>
              <p14:nvPr/>
            </p14:nvContentPartPr>
            <p14:xfrm>
              <a:off x="5272600" y="2120283"/>
              <a:ext cx="55080" cy="780120"/>
            </p14:xfrm>
          </p:contentPart>
        </mc:Choice>
        <mc:Fallback xmlns="">
          <p:pic>
            <p:nvPicPr>
              <p:cNvPr id="133" name="Ink 132">
                <a:extLst>
                  <a:ext uri="{FF2B5EF4-FFF2-40B4-BE49-F238E27FC236}">
                    <a16:creationId xmlns:a16="http://schemas.microsoft.com/office/drawing/2014/main" id="{479CC4A2-0500-439F-9CDF-D76BEBD9B40D}"/>
                  </a:ext>
                </a:extLst>
              </p:cNvPr>
              <p:cNvPicPr/>
              <p:nvPr/>
            </p:nvPicPr>
            <p:blipFill>
              <a:blip r:embed="rId218"/>
              <a:stretch>
                <a:fillRect/>
              </a:stretch>
            </p:blipFill>
            <p:spPr>
              <a:xfrm>
                <a:off x="5263600" y="2111643"/>
                <a:ext cx="72720" cy="79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9">
            <p14:nvContentPartPr>
              <p14:cNvPr id="169" name="Ink 168">
                <a:extLst>
                  <a:ext uri="{FF2B5EF4-FFF2-40B4-BE49-F238E27FC236}">
                    <a16:creationId xmlns:a16="http://schemas.microsoft.com/office/drawing/2014/main" id="{978EBA5F-C925-4AE3-A7C1-FDA955DA82BF}"/>
                  </a:ext>
                </a:extLst>
              </p14:cNvPr>
              <p14:cNvContentPartPr/>
              <p14:nvPr/>
            </p14:nvContentPartPr>
            <p14:xfrm>
              <a:off x="420520" y="4094883"/>
              <a:ext cx="191520" cy="230400"/>
            </p14:xfrm>
          </p:contentPart>
        </mc:Choice>
        <mc:Fallback xmlns="">
          <p:pic>
            <p:nvPicPr>
              <p:cNvPr id="169" name="Ink 168">
                <a:extLst>
                  <a:ext uri="{FF2B5EF4-FFF2-40B4-BE49-F238E27FC236}">
                    <a16:creationId xmlns:a16="http://schemas.microsoft.com/office/drawing/2014/main" id="{978EBA5F-C925-4AE3-A7C1-FDA955DA82BF}"/>
                  </a:ext>
                </a:extLst>
              </p:cNvPr>
              <p:cNvPicPr/>
              <p:nvPr/>
            </p:nvPicPr>
            <p:blipFill>
              <a:blip r:embed="rId220"/>
              <a:stretch>
                <a:fillRect/>
              </a:stretch>
            </p:blipFill>
            <p:spPr>
              <a:xfrm>
                <a:off x="411520" y="4086243"/>
                <a:ext cx="209160" cy="24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1">
            <p14:nvContentPartPr>
              <p14:cNvPr id="170" name="Ink 169">
                <a:extLst>
                  <a:ext uri="{FF2B5EF4-FFF2-40B4-BE49-F238E27FC236}">
                    <a16:creationId xmlns:a16="http://schemas.microsoft.com/office/drawing/2014/main" id="{88AC0A27-5400-4D00-974D-69B7D60F5BCD}"/>
                  </a:ext>
                </a:extLst>
              </p14:cNvPr>
              <p14:cNvContentPartPr/>
              <p14:nvPr/>
            </p14:nvContentPartPr>
            <p14:xfrm>
              <a:off x="577480" y="4302603"/>
              <a:ext cx="61920" cy="118080"/>
            </p14:xfrm>
          </p:contentPart>
        </mc:Choice>
        <mc:Fallback xmlns="">
          <p:pic>
            <p:nvPicPr>
              <p:cNvPr id="170" name="Ink 169">
                <a:extLst>
                  <a:ext uri="{FF2B5EF4-FFF2-40B4-BE49-F238E27FC236}">
                    <a16:creationId xmlns:a16="http://schemas.microsoft.com/office/drawing/2014/main" id="{88AC0A27-5400-4D00-974D-69B7D60F5BCD}"/>
                  </a:ext>
                </a:extLst>
              </p:cNvPr>
              <p:cNvPicPr/>
              <p:nvPr/>
            </p:nvPicPr>
            <p:blipFill>
              <a:blip r:embed="rId222"/>
              <a:stretch>
                <a:fillRect/>
              </a:stretch>
            </p:blipFill>
            <p:spPr>
              <a:xfrm>
                <a:off x="568840" y="4293603"/>
                <a:ext cx="79560" cy="13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3">
            <p14:nvContentPartPr>
              <p14:cNvPr id="171" name="Ink 170">
                <a:extLst>
                  <a:ext uri="{FF2B5EF4-FFF2-40B4-BE49-F238E27FC236}">
                    <a16:creationId xmlns:a16="http://schemas.microsoft.com/office/drawing/2014/main" id="{55FF29E6-6DA6-42B2-B3ED-6B55FE1CFD3A}"/>
                  </a:ext>
                </a:extLst>
              </p14:cNvPr>
              <p14:cNvContentPartPr/>
              <p14:nvPr/>
            </p14:nvContentPartPr>
            <p14:xfrm>
              <a:off x="644800" y="4347603"/>
              <a:ext cx="84600" cy="46080"/>
            </p14:xfrm>
          </p:contentPart>
        </mc:Choice>
        <mc:Fallback xmlns="">
          <p:pic>
            <p:nvPicPr>
              <p:cNvPr id="171" name="Ink 170">
                <a:extLst>
                  <a:ext uri="{FF2B5EF4-FFF2-40B4-BE49-F238E27FC236}">
                    <a16:creationId xmlns:a16="http://schemas.microsoft.com/office/drawing/2014/main" id="{55FF29E6-6DA6-42B2-B3ED-6B55FE1CFD3A}"/>
                  </a:ext>
                </a:extLst>
              </p:cNvPr>
              <p:cNvPicPr/>
              <p:nvPr/>
            </p:nvPicPr>
            <p:blipFill>
              <a:blip r:embed="rId224"/>
              <a:stretch>
                <a:fillRect/>
              </a:stretch>
            </p:blipFill>
            <p:spPr>
              <a:xfrm>
                <a:off x="636160" y="4338603"/>
                <a:ext cx="102240" cy="6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5">
            <p14:nvContentPartPr>
              <p14:cNvPr id="172" name="Ink 171">
                <a:extLst>
                  <a:ext uri="{FF2B5EF4-FFF2-40B4-BE49-F238E27FC236}">
                    <a16:creationId xmlns:a16="http://schemas.microsoft.com/office/drawing/2014/main" id="{C9F28776-1DAE-421D-8540-4EA286F36D5F}"/>
                  </a:ext>
                </a:extLst>
              </p14:cNvPr>
              <p14:cNvContentPartPr/>
              <p14:nvPr/>
            </p14:nvContentPartPr>
            <p14:xfrm>
              <a:off x="454000" y="3999483"/>
              <a:ext cx="191160" cy="78840"/>
            </p14:xfrm>
          </p:contentPart>
        </mc:Choice>
        <mc:Fallback xmlns="">
          <p:pic>
            <p:nvPicPr>
              <p:cNvPr id="172" name="Ink 171">
                <a:extLst>
                  <a:ext uri="{FF2B5EF4-FFF2-40B4-BE49-F238E27FC236}">
                    <a16:creationId xmlns:a16="http://schemas.microsoft.com/office/drawing/2014/main" id="{C9F28776-1DAE-421D-8540-4EA286F36D5F}"/>
                  </a:ext>
                </a:extLst>
              </p:cNvPr>
              <p:cNvPicPr/>
              <p:nvPr/>
            </p:nvPicPr>
            <p:blipFill>
              <a:blip r:embed="rId226"/>
              <a:stretch>
                <a:fillRect/>
              </a:stretch>
            </p:blipFill>
            <p:spPr>
              <a:xfrm>
                <a:off x="445360" y="3990843"/>
                <a:ext cx="208800" cy="9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7">
            <p14:nvContentPartPr>
              <p14:cNvPr id="173" name="Ink 172">
                <a:extLst>
                  <a:ext uri="{FF2B5EF4-FFF2-40B4-BE49-F238E27FC236}">
                    <a16:creationId xmlns:a16="http://schemas.microsoft.com/office/drawing/2014/main" id="{7E25EDBF-43B5-4377-9360-DA7CA8E7D5B6}"/>
                  </a:ext>
                </a:extLst>
              </p14:cNvPr>
              <p14:cNvContentPartPr/>
              <p14:nvPr/>
            </p14:nvContentPartPr>
            <p14:xfrm>
              <a:off x="981400" y="4246443"/>
              <a:ext cx="129600" cy="11880"/>
            </p14:xfrm>
          </p:contentPart>
        </mc:Choice>
        <mc:Fallback xmlns="">
          <p:pic>
            <p:nvPicPr>
              <p:cNvPr id="173" name="Ink 172">
                <a:extLst>
                  <a:ext uri="{FF2B5EF4-FFF2-40B4-BE49-F238E27FC236}">
                    <a16:creationId xmlns:a16="http://schemas.microsoft.com/office/drawing/2014/main" id="{7E25EDBF-43B5-4377-9360-DA7CA8E7D5B6}"/>
                  </a:ext>
                </a:extLst>
              </p:cNvPr>
              <p:cNvPicPr/>
              <p:nvPr/>
            </p:nvPicPr>
            <p:blipFill>
              <a:blip r:embed="rId228"/>
              <a:stretch>
                <a:fillRect/>
              </a:stretch>
            </p:blipFill>
            <p:spPr>
              <a:xfrm>
                <a:off x="972760" y="4237803"/>
                <a:ext cx="147240" cy="2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9">
            <p14:nvContentPartPr>
              <p14:cNvPr id="174" name="Ink 173">
                <a:extLst>
                  <a:ext uri="{FF2B5EF4-FFF2-40B4-BE49-F238E27FC236}">
                    <a16:creationId xmlns:a16="http://schemas.microsoft.com/office/drawing/2014/main" id="{693711C9-B857-4CE8-BF2E-5E163A8A2D12}"/>
                  </a:ext>
                </a:extLst>
              </p14:cNvPr>
              <p14:cNvContentPartPr/>
              <p14:nvPr/>
            </p14:nvContentPartPr>
            <p14:xfrm>
              <a:off x="947920" y="4330683"/>
              <a:ext cx="118080" cy="11520"/>
            </p14:xfrm>
          </p:contentPart>
        </mc:Choice>
        <mc:Fallback xmlns="">
          <p:pic>
            <p:nvPicPr>
              <p:cNvPr id="174" name="Ink 173">
                <a:extLst>
                  <a:ext uri="{FF2B5EF4-FFF2-40B4-BE49-F238E27FC236}">
                    <a16:creationId xmlns:a16="http://schemas.microsoft.com/office/drawing/2014/main" id="{693711C9-B857-4CE8-BF2E-5E163A8A2D12}"/>
                  </a:ext>
                </a:extLst>
              </p:cNvPr>
              <p:cNvPicPr/>
              <p:nvPr/>
            </p:nvPicPr>
            <p:blipFill>
              <a:blip r:embed="rId230"/>
              <a:stretch>
                <a:fillRect/>
              </a:stretch>
            </p:blipFill>
            <p:spPr>
              <a:xfrm>
                <a:off x="938920" y="4321683"/>
                <a:ext cx="13572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1">
            <p14:nvContentPartPr>
              <p14:cNvPr id="243" name="Ink 242">
                <a:extLst>
                  <a:ext uri="{FF2B5EF4-FFF2-40B4-BE49-F238E27FC236}">
                    <a16:creationId xmlns:a16="http://schemas.microsoft.com/office/drawing/2014/main" id="{2DE2748A-A622-4B38-88C9-11C7F31F38A3}"/>
                  </a:ext>
                </a:extLst>
              </p14:cNvPr>
              <p14:cNvContentPartPr/>
              <p14:nvPr/>
            </p14:nvContentPartPr>
            <p14:xfrm>
              <a:off x="5968480" y="3517443"/>
              <a:ext cx="174240" cy="202320"/>
            </p14:xfrm>
          </p:contentPart>
        </mc:Choice>
        <mc:Fallback xmlns="">
          <p:pic>
            <p:nvPicPr>
              <p:cNvPr id="243" name="Ink 242">
                <a:extLst>
                  <a:ext uri="{FF2B5EF4-FFF2-40B4-BE49-F238E27FC236}">
                    <a16:creationId xmlns:a16="http://schemas.microsoft.com/office/drawing/2014/main" id="{2DE2748A-A622-4B38-88C9-11C7F31F38A3}"/>
                  </a:ext>
                </a:extLst>
              </p:cNvPr>
              <p:cNvPicPr/>
              <p:nvPr/>
            </p:nvPicPr>
            <p:blipFill>
              <a:blip r:embed="rId232"/>
              <a:stretch>
                <a:fillRect/>
              </a:stretch>
            </p:blipFill>
            <p:spPr>
              <a:xfrm>
                <a:off x="5959840" y="3508443"/>
                <a:ext cx="191880" cy="21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3">
            <p14:nvContentPartPr>
              <p14:cNvPr id="244" name="Ink 243">
                <a:extLst>
                  <a:ext uri="{FF2B5EF4-FFF2-40B4-BE49-F238E27FC236}">
                    <a16:creationId xmlns:a16="http://schemas.microsoft.com/office/drawing/2014/main" id="{332CCD1D-12F1-4B42-BAF3-33AC539B93E2}"/>
                  </a:ext>
                </a:extLst>
              </p14:cNvPr>
              <p14:cNvContentPartPr/>
              <p14:nvPr/>
            </p14:nvContentPartPr>
            <p14:xfrm>
              <a:off x="6159280" y="3685563"/>
              <a:ext cx="17280" cy="146160"/>
            </p14:xfrm>
          </p:contentPart>
        </mc:Choice>
        <mc:Fallback xmlns="">
          <p:pic>
            <p:nvPicPr>
              <p:cNvPr id="244" name="Ink 243">
                <a:extLst>
                  <a:ext uri="{FF2B5EF4-FFF2-40B4-BE49-F238E27FC236}">
                    <a16:creationId xmlns:a16="http://schemas.microsoft.com/office/drawing/2014/main" id="{332CCD1D-12F1-4B42-BAF3-33AC539B93E2}"/>
                  </a:ext>
                </a:extLst>
              </p:cNvPr>
              <p:cNvPicPr/>
              <p:nvPr/>
            </p:nvPicPr>
            <p:blipFill>
              <a:blip r:embed="rId234"/>
              <a:stretch>
                <a:fillRect/>
              </a:stretch>
            </p:blipFill>
            <p:spPr>
              <a:xfrm>
                <a:off x="6150640" y="3676563"/>
                <a:ext cx="34920" cy="16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5">
            <p14:nvContentPartPr>
              <p14:cNvPr id="245" name="Ink 244">
                <a:extLst>
                  <a:ext uri="{FF2B5EF4-FFF2-40B4-BE49-F238E27FC236}">
                    <a16:creationId xmlns:a16="http://schemas.microsoft.com/office/drawing/2014/main" id="{D711384A-B4B2-46CE-9412-91DF59F4EF1B}"/>
                  </a:ext>
                </a:extLst>
              </p14:cNvPr>
              <p14:cNvContentPartPr/>
              <p14:nvPr/>
            </p14:nvContentPartPr>
            <p14:xfrm>
              <a:off x="6198520" y="3775203"/>
              <a:ext cx="146160" cy="65160"/>
            </p14:xfrm>
          </p:contentPart>
        </mc:Choice>
        <mc:Fallback xmlns="">
          <p:pic>
            <p:nvPicPr>
              <p:cNvPr id="245" name="Ink 244">
                <a:extLst>
                  <a:ext uri="{FF2B5EF4-FFF2-40B4-BE49-F238E27FC236}">
                    <a16:creationId xmlns:a16="http://schemas.microsoft.com/office/drawing/2014/main" id="{D711384A-B4B2-46CE-9412-91DF59F4EF1B}"/>
                  </a:ext>
                </a:extLst>
              </p:cNvPr>
              <p:cNvPicPr/>
              <p:nvPr/>
            </p:nvPicPr>
            <p:blipFill>
              <a:blip r:embed="rId236"/>
              <a:stretch>
                <a:fillRect/>
              </a:stretch>
            </p:blipFill>
            <p:spPr>
              <a:xfrm>
                <a:off x="6189880" y="3766563"/>
                <a:ext cx="163800" cy="8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7">
            <p14:nvContentPartPr>
              <p14:cNvPr id="246" name="Ink 245">
                <a:extLst>
                  <a:ext uri="{FF2B5EF4-FFF2-40B4-BE49-F238E27FC236}">
                    <a16:creationId xmlns:a16="http://schemas.microsoft.com/office/drawing/2014/main" id="{18DD346F-3D0B-43E7-BB9D-F0F511117CB9}"/>
                  </a:ext>
                </a:extLst>
              </p14:cNvPr>
              <p14:cNvContentPartPr/>
              <p14:nvPr/>
            </p14:nvContentPartPr>
            <p14:xfrm>
              <a:off x="6535120" y="3601323"/>
              <a:ext cx="118080" cy="140400"/>
            </p14:xfrm>
          </p:contentPart>
        </mc:Choice>
        <mc:Fallback xmlns="">
          <p:pic>
            <p:nvPicPr>
              <p:cNvPr id="246" name="Ink 245">
                <a:extLst>
                  <a:ext uri="{FF2B5EF4-FFF2-40B4-BE49-F238E27FC236}">
                    <a16:creationId xmlns:a16="http://schemas.microsoft.com/office/drawing/2014/main" id="{18DD346F-3D0B-43E7-BB9D-F0F511117CB9}"/>
                  </a:ext>
                </a:extLst>
              </p:cNvPr>
              <p:cNvPicPr/>
              <p:nvPr/>
            </p:nvPicPr>
            <p:blipFill>
              <a:blip r:embed="rId238"/>
              <a:stretch>
                <a:fillRect/>
              </a:stretch>
            </p:blipFill>
            <p:spPr>
              <a:xfrm>
                <a:off x="6526480" y="3592323"/>
                <a:ext cx="135720" cy="15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9">
            <p14:nvContentPartPr>
              <p14:cNvPr id="247" name="Ink 246">
                <a:extLst>
                  <a:ext uri="{FF2B5EF4-FFF2-40B4-BE49-F238E27FC236}">
                    <a16:creationId xmlns:a16="http://schemas.microsoft.com/office/drawing/2014/main" id="{E9DFBC22-0D37-49E3-A180-F4A67AFC44B5}"/>
                  </a:ext>
                </a:extLst>
              </p14:cNvPr>
              <p14:cNvContentPartPr/>
              <p14:nvPr/>
            </p14:nvContentPartPr>
            <p14:xfrm>
              <a:off x="6576160" y="3645963"/>
              <a:ext cx="267480" cy="90360"/>
            </p14:xfrm>
          </p:contentPart>
        </mc:Choice>
        <mc:Fallback xmlns="">
          <p:pic>
            <p:nvPicPr>
              <p:cNvPr id="247" name="Ink 246">
                <a:extLst>
                  <a:ext uri="{FF2B5EF4-FFF2-40B4-BE49-F238E27FC236}">
                    <a16:creationId xmlns:a16="http://schemas.microsoft.com/office/drawing/2014/main" id="{E9DFBC22-0D37-49E3-A180-F4A67AFC44B5}"/>
                  </a:ext>
                </a:extLst>
              </p:cNvPr>
              <p:cNvPicPr/>
              <p:nvPr/>
            </p:nvPicPr>
            <p:blipFill>
              <a:blip r:embed="rId240"/>
              <a:stretch>
                <a:fillRect/>
              </a:stretch>
            </p:blipFill>
            <p:spPr>
              <a:xfrm>
                <a:off x="6567160" y="3637323"/>
                <a:ext cx="285120" cy="1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1">
            <p14:nvContentPartPr>
              <p14:cNvPr id="248" name="Ink 247">
                <a:extLst>
                  <a:ext uri="{FF2B5EF4-FFF2-40B4-BE49-F238E27FC236}">
                    <a16:creationId xmlns:a16="http://schemas.microsoft.com/office/drawing/2014/main" id="{A4733A8E-C97B-4498-A07C-3F89C0C325B2}"/>
                  </a:ext>
                </a:extLst>
              </p14:cNvPr>
              <p14:cNvContentPartPr/>
              <p14:nvPr/>
            </p14:nvContentPartPr>
            <p14:xfrm>
              <a:off x="7112920" y="3472083"/>
              <a:ext cx="168840" cy="62280"/>
            </p14:xfrm>
          </p:contentPart>
        </mc:Choice>
        <mc:Fallback xmlns="">
          <p:pic>
            <p:nvPicPr>
              <p:cNvPr id="248" name="Ink 247">
                <a:extLst>
                  <a:ext uri="{FF2B5EF4-FFF2-40B4-BE49-F238E27FC236}">
                    <a16:creationId xmlns:a16="http://schemas.microsoft.com/office/drawing/2014/main" id="{A4733A8E-C97B-4498-A07C-3F89C0C325B2}"/>
                  </a:ext>
                </a:extLst>
              </p:cNvPr>
              <p:cNvPicPr/>
              <p:nvPr/>
            </p:nvPicPr>
            <p:blipFill>
              <a:blip r:embed="rId242"/>
              <a:stretch>
                <a:fillRect/>
              </a:stretch>
            </p:blipFill>
            <p:spPr>
              <a:xfrm>
                <a:off x="7103920" y="3463443"/>
                <a:ext cx="186480" cy="7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3">
            <p14:nvContentPartPr>
              <p14:cNvPr id="249" name="Ink 248">
                <a:extLst>
                  <a:ext uri="{FF2B5EF4-FFF2-40B4-BE49-F238E27FC236}">
                    <a16:creationId xmlns:a16="http://schemas.microsoft.com/office/drawing/2014/main" id="{50ADAC06-22E3-44A1-A6D9-AE78601F9984}"/>
                  </a:ext>
                </a:extLst>
              </p14:cNvPr>
              <p14:cNvContentPartPr/>
              <p14:nvPr/>
            </p14:nvContentPartPr>
            <p14:xfrm>
              <a:off x="7090960" y="3489003"/>
              <a:ext cx="162720" cy="213480"/>
            </p14:xfrm>
          </p:contentPart>
        </mc:Choice>
        <mc:Fallback xmlns="">
          <p:pic>
            <p:nvPicPr>
              <p:cNvPr id="249" name="Ink 248">
                <a:extLst>
                  <a:ext uri="{FF2B5EF4-FFF2-40B4-BE49-F238E27FC236}">
                    <a16:creationId xmlns:a16="http://schemas.microsoft.com/office/drawing/2014/main" id="{50ADAC06-22E3-44A1-A6D9-AE78601F9984}"/>
                  </a:ext>
                </a:extLst>
              </p:cNvPr>
              <p:cNvPicPr/>
              <p:nvPr/>
            </p:nvPicPr>
            <p:blipFill>
              <a:blip r:embed="rId244"/>
              <a:stretch>
                <a:fillRect/>
              </a:stretch>
            </p:blipFill>
            <p:spPr>
              <a:xfrm>
                <a:off x="7081960" y="3480363"/>
                <a:ext cx="180360" cy="23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5">
            <p14:nvContentPartPr>
              <p14:cNvPr id="250" name="Ink 249">
                <a:extLst>
                  <a:ext uri="{FF2B5EF4-FFF2-40B4-BE49-F238E27FC236}">
                    <a16:creationId xmlns:a16="http://schemas.microsoft.com/office/drawing/2014/main" id="{13611F00-A7C2-4973-9A46-6FE674C65767}"/>
                  </a:ext>
                </a:extLst>
              </p14:cNvPr>
              <p14:cNvContentPartPr/>
              <p14:nvPr/>
            </p14:nvContentPartPr>
            <p14:xfrm>
              <a:off x="7292560" y="3614283"/>
              <a:ext cx="157680" cy="77040"/>
            </p14:xfrm>
          </p:contentPart>
        </mc:Choice>
        <mc:Fallback xmlns="">
          <p:pic>
            <p:nvPicPr>
              <p:cNvPr id="250" name="Ink 249">
                <a:extLst>
                  <a:ext uri="{FF2B5EF4-FFF2-40B4-BE49-F238E27FC236}">
                    <a16:creationId xmlns:a16="http://schemas.microsoft.com/office/drawing/2014/main" id="{13611F00-A7C2-4973-9A46-6FE674C65767}"/>
                  </a:ext>
                </a:extLst>
              </p:cNvPr>
              <p:cNvPicPr/>
              <p:nvPr/>
            </p:nvPicPr>
            <p:blipFill>
              <a:blip r:embed="rId246"/>
              <a:stretch>
                <a:fillRect/>
              </a:stretch>
            </p:blipFill>
            <p:spPr>
              <a:xfrm>
                <a:off x="7283920" y="3605643"/>
                <a:ext cx="175320" cy="9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7">
            <p14:nvContentPartPr>
              <p14:cNvPr id="251" name="Ink 250">
                <a:extLst>
                  <a:ext uri="{FF2B5EF4-FFF2-40B4-BE49-F238E27FC236}">
                    <a16:creationId xmlns:a16="http://schemas.microsoft.com/office/drawing/2014/main" id="{13C7BE5B-61EC-4E9C-BEB7-4A67F0BD1BC3}"/>
                  </a:ext>
                </a:extLst>
              </p14:cNvPr>
              <p14:cNvContentPartPr/>
              <p14:nvPr/>
            </p14:nvContentPartPr>
            <p14:xfrm>
              <a:off x="7535560" y="3617883"/>
              <a:ext cx="43560" cy="90360"/>
            </p14:xfrm>
          </p:contentPart>
        </mc:Choice>
        <mc:Fallback xmlns="">
          <p:pic>
            <p:nvPicPr>
              <p:cNvPr id="251" name="Ink 250">
                <a:extLst>
                  <a:ext uri="{FF2B5EF4-FFF2-40B4-BE49-F238E27FC236}">
                    <a16:creationId xmlns:a16="http://schemas.microsoft.com/office/drawing/2014/main" id="{13C7BE5B-61EC-4E9C-BEB7-4A67F0BD1BC3}"/>
                  </a:ext>
                </a:extLst>
              </p:cNvPr>
              <p:cNvPicPr/>
              <p:nvPr/>
            </p:nvPicPr>
            <p:blipFill>
              <a:blip r:embed="rId248"/>
              <a:stretch>
                <a:fillRect/>
              </a:stretch>
            </p:blipFill>
            <p:spPr>
              <a:xfrm>
                <a:off x="7526920" y="3608883"/>
                <a:ext cx="61200" cy="1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9">
            <p14:nvContentPartPr>
              <p14:cNvPr id="252" name="Ink 251">
                <a:extLst>
                  <a:ext uri="{FF2B5EF4-FFF2-40B4-BE49-F238E27FC236}">
                    <a16:creationId xmlns:a16="http://schemas.microsoft.com/office/drawing/2014/main" id="{B09696F0-3AE3-4E9D-90D7-3418D3B6F9C0}"/>
                  </a:ext>
                </a:extLst>
              </p14:cNvPr>
              <p14:cNvContentPartPr/>
              <p14:nvPr/>
            </p14:nvContentPartPr>
            <p14:xfrm>
              <a:off x="7645720" y="3539403"/>
              <a:ext cx="298080" cy="149760"/>
            </p14:xfrm>
          </p:contentPart>
        </mc:Choice>
        <mc:Fallback xmlns="">
          <p:pic>
            <p:nvPicPr>
              <p:cNvPr id="252" name="Ink 251">
                <a:extLst>
                  <a:ext uri="{FF2B5EF4-FFF2-40B4-BE49-F238E27FC236}">
                    <a16:creationId xmlns:a16="http://schemas.microsoft.com/office/drawing/2014/main" id="{B09696F0-3AE3-4E9D-90D7-3418D3B6F9C0}"/>
                  </a:ext>
                </a:extLst>
              </p:cNvPr>
              <p:cNvPicPr/>
              <p:nvPr/>
            </p:nvPicPr>
            <p:blipFill>
              <a:blip r:embed="rId250"/>
              <a:stretch>
                <a:fillRect/>
              </a:stretch>
            </p:blipFill>
            <p:spPr>
              <a:xfrm>
                <a:off x="7637080" y="3530403"/>
                <a:ext cx="315720" cy="16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1">
            <p14:nvContentPartPr>
              <p14:cNvPr id="253" name="Ink 252">
                <a:extLst>
                  <a:ext uri="{FF2B5EF4-FFF2-40B4-BE49-F238E27FC236}">
                    <a16:creationId xmlns:a16="http://schemas.microsoft.com/office/drawing/2014/main" id="{4CC46B3E-B251-4E62-8884-A730A69BBF4C}"/>
                  </a:ext>
                </a:extLst>
              </p14:cNvPr>
              <p14:cNvContentPartPr/>
              <p14:nvPr/>
            </p14:nvContentPartPr>
            <p14:xfrm>
              <a:off x="7416040" y="3843963"/>
              <a:ext cx="163080" cy="183240"/>
            </p14:xfrm>
          </p:contentPart>
        </mc:Choice>
        <mc:Fallback xmlns="">
          <p:pic>
            <p:nvPicPr>
              <p:cNvPr id="253" name="Ink 252">
                <a:extLst>
                  <a:ext uri="{FF2B5EF4-FFF2-40B4-BE49-F238E27FC236}">
                    <a16:creationId xmlns:a16="http://schemas.microsoft.com/office/drawing/2014/main" id="{4CC46B3E-B251-4E62-8884-A730A69BBF4C}"/>
                  </a:ext>
                </a:extLst>
              </p:cNvPr>
              <p:cNvPicPr/>
              <p:nvPr/>
            </p:nvPicPr>
            <p:blipFill>
              <a:blip r:embed="rId252"/>
              <a:stretch>
                <a:fillRect/>
              </a:stretch>
            </p:blipFill>
            <p:spPr>
              <a:xfrm>
                <a:off x="7407040" y="3835323"/>
                <a:ext cx="180720" cy="20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3">
            <p14:nvContentPartPr>
              <p14:cNvPr id="254" name="Ink 253">
                <a:extLst>
                  <a:ext uri="{FF2B5EF4-FFF2-40B4-BE49-F238E27FC236}">
                    <a16:creationId xmlns:a16="http://schemas.microsoft.com/office/drawing/2014/main" id="{2C057CB7-BC2A-418A-9B93-C7F9E8640D8D}"/>
                  </a:ext>
                </a:extLst>
              </p14:cNvPr>
              <p14:cNvContentPartPr/>
              <p14:nvPr/>
            </p14:nvContentPartPr>
            <p14:xfrm>
              <a:off x="7584880" y="3853683"/>
              <a:ext cx="286200" cy="292320"/>
            </p14:xfrm>
          </p:contentPart>
        </mc:Choice>
        <mc:Fallback xmlns="">
          <p:pic>
            <p:nvPicPr>
              <p:cNvPr id="254" name="Ink 253">
                <a:extLst>
                  <a:ext uri="{FF2B5EF4-FFF2-40B4-BE49-F238E27FC236}">
                    <a16:creationId xmlns:a16="http://schemas.microsoft.com/office/drawing/2014/main" id="{2C057CB7-BC2A-418A-9B93-C7F9E8640D8D}"/>
                  </a:ext>
                </a:extLst>
              </p:cNvPr>
              <p:cNvPicPr/>
              <p:nvPr/>
            </p:nvPicPr>
            <p:blipFill>
              <a:blip r:embed="rId254"/>
              <a:stretch>
                <a:fillRect/>
              </a:stretch>
            </p:blipFill>
            <p:spPr>
              <a:xfrm>
                <a:off x="7575880" y="3844683"/>
                <a:ext cx="303840" cy="30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5">
            <p14:nvContentPartPr>
              <p14:cNvPr id="255" name="Ink 254">
                <a:extLst>
                  <a:ext uri="{FF2B5EF4-FFF2-40B4-BE49-F238E27FC236}">
                    <a16:creationId xmlns:a16="http://schemas.microsoft.com/office/drawing/2014/main" id="{3D154037-E071-4AB2-932B-C4B5980E9E1E}"/>
                  </a:ext>
                </a:extLst>
              </p14:cNvPr>
              <p14:cNvContentPartPr/>
              <p14:nvPr/>
            </p14:nvContentPartPr>
            <p14:xfrm>
              <a:off x="7916080" y="3870603"/>
              <a:ext cx="268920" cy="130320"/>
            </p14:xfrm>
          </p:contentPart>
        </mc:Choice>
        <mc:Fallback xmlns="">
          <p:pic>
            <p:nvPicPr>
              <p:cNvPr id="255" name="Ink 254">
                <a:extLst>
                  <a:ext uri="{FF2B5EF4-FFF2-40B4-BE49-F238E27FC236}">
                    <a16:creationId xmlns:a16="http://schemas.microsoft.com/office/drawing/2014/main" id="{3D154037-E071-4AB2-932B-C4B5980E9E1E}"/>
                  </a:ext>
                </a:extLst>
              </p:cNvPr>
              <p:cNvPicPr/>
              <p:nvPr/>
            </p:nvPicPr>
            <p:blipFill>
              <a:blip r:embed="rId256"/>
              <a:stretch>
                <a:fillRect/>
              </a:stretch>
            </p:blipFill>
            <p:spPr>
              <a:xfrm>
                <a:off x="7907440" y="3861603"/>
                <a:ext cx="286560" cy="14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7">
            <p14:nvContentPartPr>
              <p14:cNvPr id="256" name="Ink 255">
                <a:extLst>
                  <a:ext uri="{FF2B5EF4-FFF2-40B4-BE49-F238E27FC236}">
                    <a16:creationId xmlns:a16="http://schemas.microsoft.com/office/drawing/2014/main" id="{F12A83A0-FC7B-40D7-A2A3-C2089E156F70}"/>
                  </a:ext>
                </a:extLst>
              </p14:cNvPr>
              <p14:cNvContentPartPr/>
              <p14:nvPr/>
            </p14:nvContentPartPr>
            <p14:xfrm>
              <a:off x="8106160" y="3836403"/>
              <a:ext cx="236520" cy="51480"/>
            </p14:xfrm>
          </p:contentPart>
        </mc:Choice>
        <mc:Fallback xmlns="">
          <p:pic>
            <p:nvPicPr>
              <p:cNvPr id="256" name="Ink 255">
                <a:extLst>
                  <a:ext uri="{FF2B5EF4-FFF2-40B4-BE49-F238E27FC236}">
                    <a16:creationId xmlns:a16="http://schemas.microsoft.com/office/drawing/2014/main" id="{F12A83A0-FC7B-40D7-A2A3-C2089E156F70}"/>
                  </a:ext>
                </a:extLst>
              </p:cNvPr>
              <p:cNvPicPr/>
              <p:nvPr/>
            </p:nvPicPr>
            <p:blipFill>
              <a:blip r:embed="rId258"/>
              <a:stretch>
                <a:fillRect/>
              </a:stretch>
            </p:blipFill>
            <p:spPr>
              <a:xfrm>
                <a:off x="8097160" y="3827763"/>
                <a:ext cx="254160" cy="6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9">
            <p14:nvContentPartPr>
              <p14:cNvPr id="257" name="Ink 256">
                <a:extLst>
                  <a:ext uri="{FF2B5EF4-FFF2-40B4-BE49-F238E27FC236}">
                    <a16:creationId xmlns:a16="http://schemas.microsoft.com/office/drawing/2014/main" id="{0B9E1999-4E90-4FD4-9B11-F2247D40BB63}"/>
                  </a:ext>
                </a:extLst>
              </p14:cNvPr>
              <p14:cNvContentPartPr/>
              <p14:nvPr/>
            </p14:nvContentPartPr>
            <p14:xfrm>
              <a:off x="8263120" y="3887523"/>
              <a:ext cx="230400" cy="73800"/>
            </p14:xfrm>
          </p:contentPart>
        </mc:Choice>
        <mc:Fallback xmlns="">
          <p:pic>
            <p:nvPicPr>
              <p:cNvPr id="257" name="Ink 256">
                <a:extLst>
                  <a:ext uri="{FF2B5EF4-FFF2-40B4-BE49-F238E27FC236}">
                    <a16:creationId xmlns:a16="http://schemas.microsoft.com/office/drawing/2014/main" id="{0B9E1999-4E90-4FD4-9B11-F2247D40BB63}"/>
                  </a:ext>
                </a:extLst>
              </p:cNvPr>
              <p:cNvPicPr/>
              <p:nvPr/>
            </p:nvPicPr>
            <p:blipFill>
              <a:blip r:embed="rId260"/>
              <a:stretch>
                <a:fillRect/>
              </a:stretch>
            </p:blipFill>
            <p:spPr>
              <a:xfrm>
                <a:off x="8254120" y="3878523"/>
                <a:ext cx="248040" cy="9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1">
            <p14:nvContentPartPr>
              <p14:cNvPr id="258" name="Ink 257">
                <a:extLst>
                  <a:ext uri="{FF2B5EF4-FFF2-40B4-BE49-F238E27FC236}">
                    <a16:creationId xmlns:a16="http://schemas.microsoft.com/office/drawing/2014/main" id="{B7BC2600-D75D-428C-9B4C-D59901F4751F}"/>
                  </a:ext>
                </a:extLst>
              </p14:cNvPr>
              <p14:cNvContentPartPr/>
              <p14:nvPr/>
            </p14:nvContentPartPr>
            <p14:xfrm>
              <a:off x="7506040" y="4187403"/>
              <a:ext cx="1021320" cy="306720"/>
            </p14:xfrm>
          </p:contentPart>
        </mc:Choice>
        <mc:Fallback xmlns="">
          <p:pic>
            <p:nvPicPr>
              <p:cNvPr id="258" name="Ink 257">
                <a:extLst>
                  <a:ext uri="{FF2B5EF4-FFF2-40B4-BE49-F238E27FC236}">
                    <a16:creationId xmlns:a16="http://schemas.microsoft.com/office/drawing/2014/main" id="{B7BC2600-D75D-428C-9B4C-D59901F4751F}"/>
                  </a:ext>
                </a:extLst>
              </p:cNvPr>
              <p:cNvPicPr/>
              <p:nvPr/>
            </p:nvPicPr>
            <p:blipFill>
              <a:blip r:embed="rId262"/>
              <a:stretch>
                <a:fillRect/>
              </a:stretch>
            </p:blipFill>
            <p:spPr>
              <a:xfrm>
                <a:off x="7497040" y="4178763"/>
                <a:ext cx="1038960" cy="32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3">
            <p14:nvContentPartPr>
              <p14:cNvPr id="261" name="Ink 260">
                <a:extLst>
                  <a:ext uri="{FF2B5EF4-FFF2-40B4-BE49-F238E27FC236}">
                    <a16:creationId xmlns:a16="http://schemas.microsoft.com/office/drawing/2014/main" id="{08B37A47-442A-4C6B-BD0E-051DDDF74CFF}"/>
                  </a:ext>
                </a:extLst>
              </p14:cNvPr>
              <p14:cNvContentPartPr/>
              <p14:nvPr/>
            </p14:nvContentPartPr>
            <p14:xfrm>
              <a:off x="5864080" y="4403403"/>
              <a:ext cx="172440" cy="258480"/>
            </p14:xfrm>
          </p:contentPart>
        </mc:Choice>
        <mc:Fallback xmlns="">
          <p:pic>
            <p:nvPicPr>
              <p:cNvPr id="261" name="Ink 260">
                <a:extLst>
                  <a:ext uri="{FF2B5EF4-FFF2-40B4-BE49-F238E27FC236}">
                    <a16:creationId xmlns:a16="http://schemas.microsoft.com/office/drawing/2014/main" id="{08B37A47-442A-4C6B-BD0E-051DDDF74CFF}"/>
                  </a:ext>
                </a:extLst>
              </p:cNvPr>
              <p:cNvPicPr/>
              <p:nvPr/>
            </p:nvPicPr>
            <p:blipFill>
              <a:blip r:embed="rId264"/>
              <a:stretch>
                <a:fillRect/>
              </a:stretch>
            </p:blipFill>
            <p:spPr>
              <a:xfrm>
                <a:off x="5855080" y="4394403"/>
                <a:ext cx="190080" cy="27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5">
            <p14:nvContentPartPr>
              <p14:cNvPr id="262" name="Ink 261">
                <a:extLst>
                  <a:ext uri="{FF2B5EF4-FFF2-40B4-BE49-F238E27FC236}">
                    <a16:creationId xmlns:a16="http://schemas.microsoft.com/office/drawing/2014/main" id="{23F5606F-C26B-4B59-B41B-AA4E9786F64B}"/>
                  </a:ext>
                </a:extLst>
              </p14:cNvPr>
              <p14:cNvContentPartPr/>
              <p14:nvPr/>
            </p14:nvContentPartPr>
            <p14:xfrm>
              <a:off x="6108880" y="4599963"/>
              <a:ext cx="17280" cy="151920"/>
            </p14:xfrm>
          </p:contentPart>
        </mc:Choice>
        <mc:Fallback xmlns="">
          <p:pic>
            <p:nvPicPr>
              <p:cNvPr id="262" name="Ink 261">
                <a:extLst>
                  <a:ext uri="{FF2B5EF4-FFF2-40B4-BE49-F238E27FC236}">
                    <a16:creationId xmlns:a16="http://schemas.microsoft.com/office/drawing/2014/main" id="{23F5606F-C26B-4B59-B41B-AA4E9786F64B}"/>
                  </a:ext>
                </a:extLst>
              </p:cNvPr>
              <p:cNvPicPr/>
              <p:nvPr/>
            </p:nvPicPr>
            <p:blipFill>
              <a:blip r:embed="rId266"/>
              <a:stretch>
                <a:fillRect/>
              </a:stretch>
            </p:blipFill>
            <p:spPr>
              <a:xfrm>
                <a:off x="6100240" y="4590963"/>
                <a:ext cx="34920" cy="16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7">
            <p14:nvContentPartPr>
              <p14:cNvPr id="263" name="Ink 262">
                <a:extLst>
                  <a:ext uri="{FF2B5EF4-FFF2-40B4-BE49-F238E27FC236}">
                    <a16:creationId xmlns:a16="http://schemas.microsoft.com/office/drawing/2014/main" id="{FE632100-D732-4F45-B30F-1469ABAB4C27}"/>
                  </a:ext>
                </a:extLst>
              </p14:cNvPr>
              <p14:cNvContentPartPr/>
              <p14:nvPr/>
            </p14:nvContentPartPr>
            <p14:xfrm>
              <a:off x="6131200" y="4689243"/>
              <a:ext cx="34560" cy="84960"/>
            </p14:xfrm>
          </p:contentPart>
        </mc:Choice>
        <mc:Fallback xmlns="">
          <p:pic>
            <p:nvPicPr>
              <p:cNvPr id="263" name="Ink 262">
                <a:extLst>
                  <a:ext uri="{FF2B5EF4-FFF2-40B4-BE49-F238E27FC236}">
                    <a16:creationId xmlns:a16="http://schemas.microsoft.com/office/drawing/2014/main" id="{FE632100-D732-4F45-B30F-1469ABAB4C27}"/>
                  </a:ext>
                </a:extLst>
              </p:cNvPr>
              <p:cNvPicPr/>
              <p:nvPr/>
            </p:nvPicPr>
            <p:blipFill>
              <a:blip r:embed="rId268"/>
              <a:stretch>
                <a:fillRect/>
              </a:stretch>
            </p:blipFill>
            <p:spPr>
              <a:xfrm>
                <a:off x="6122560" y="4680243"/>
                <a:ext cx="52200" cy="10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9">
            <p14:nvContentPartPr>
              <p14:cNvPr id="264" name="Ink 263">
                <a:extLst>
                  <a:ext uri="{FF2B5EF4-FFF2-40B4-BE49-F238E27FC236}">
                    <a16:creationId xmlns:a16="http://schemas.microsoft.com/office/drawing/2014/main" id="{159C4B12-DCEF-4352-96CF-6C9FBE009053}"/>
                  </a:ext>
                </a:extLst>
              </p14:cNvPr>
              <p14:cNvContentPartPr/>
              <p14:nvPr/>
            </p14:nvContentPartPr>
            <p14:xfrm>
              <a:off x="5906920" y="4341843"/>
              <a:ext cx="163080" cy="50760"/>
            </p14:xfrm>
          </p:contentPart>
        </mc:Choice>
        <mc:Fallback xmlns="">
          <p:pic>
            <p:nvPicPr>
              <p:cNvPr id="264" name="Ink 263">
                <a:extLst>
                  <a:ext uri="{FF2B5EF4-FFF2-40B4-BE49-F238E27FC236}">
                    <a16:creationId xmlns:a16="http://schemas.microsoft.com/office/drawing/2014/main" id="{159C4B12-DCEF-4352-96CF-6C9FBE009053}"/>
                  </a:ext>
                </a:extLst>
              </p:cNvPr>
              <p:cNvPicPr/>
              <p:nvPr/>
            </p:nvPicPr>
            <p:blipFill>
              <a:blip r:embed="rId270"/>
              <a:stretch>
                <a:fillRect/>
              </a:stretch>
            </p:blipFill>
            <p:spPr>
              <a:xfrm>
                <a:off x="5898280" y="4332843"/>
                <a:ext cx="180720" cy="6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1">
            <p14:nvContentPartPr>
              <p14:cNvPr id="265" name="Ink 264">
                <a:extLst>
                  <a:ext uri="{FF2B5EF4-FFF2-40B4-BE49-F238E27FC236}">
                    <a16:creationId xmlns:a16="http://schemas.microsoft.com/office/drawing/2014/main" id="{CDA3A087-505D-415C-BE7D-C65B623FAF39}"/>
                  </a:ext>
                </a:extLst>
              </p14:cNvPr>
              <p14:cNvContentPartPr/>
              <p14:nvPr/>
            </p14:nvContentPartPr>
            <p14:xfrm>
              <a:off x="6360880" y="4560363"/>
              <a:ext cx="68400" cy="129600"/>
            </p14:xfrm>
          </p:contentPart>
        </mc:Choice>
        <mc:Fallback xmlns="">
          <p:pic>
            <p:nvPicPr>
              <p:cNvPr id="265" name="Ink 264">
                <a:extLst>
                  <a:ext uri="{FF2B5EF4-FFF2-40B4-BE49-F238E27FC236}">
                    <a16:creationId xmlns:a16="http://schemas.microsoft.com/office/drawing/2014/main" id="{CDA3A087-505D-415C-BE7D-C65B623FAF39}"/>
                  </a:ext>
                </a:extLst>
              </p:cNvPr>
              <p:cNvPicPr/>
              <p:nvPr/>
            </p:nvPicPr>
            <p:blipFill>
              <a:blip r:embed="rId272"/>
              <a:stretch>
                <a:fillRect/>
              </a:stretch>
            </p:blipFill>
            <p:spPr>
              <a:xfrm>
                <a:off x="6351880" y="4551723"/>
                <a:ext cx="86040" cy="14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3">
            <p14:nvContentPartPr>
              <p14:cNvPr id="266" name="Ink 265">
                <a:extLst>
                  <a:ext uri="{FF2B5EF4-FFF2-40B4-BE49-F238E27FC236}">
                    <a16:creationId xmlns:a16="http://schemas.microsoft.com/office/drawing/2014/main" id="{4C642C65-7FD9-4EF8-8153-1641C9D25DC1}"/>
                  </a:ext>
                </a:extLst>
              </p14:cNvPr>
              <p14:cNvContentPartPr/>
              <p14:nvPr/>
            </p14:nvContentPartPr>
            <p14:xfrm>
              <a:off x="6412720" y="4594203"/>
              <a:ext cx="386280" cy="17280"/>
            </p14:xfrm>
          </p:contentPart>
        </mc:Choice>
        <mc:Fallback xmlns="">
          <p:pic>
            <p:nvPicPr>
              <p:cNvPr id="266" name="Ink 265">
                <a:extLst>
                  <a:ext uri="{FF2B5EF4-FFF2-40B4-BE49-F238E27FC236}">
                    <a16:creationId xmlns:a16="http://schemas.microsoft.com/office/drawing/2014/main" id="{4C642C65-7FD9-4EF8-8153-1641C9D25DC1}"/>
                  </a:ext>
                </a:extLst>
              </p:cNvPr>
              <p:cNvPicPr/>
              <p:nvPr/>
            </p:nvPicPr>
            <p:blipFill>
              <a:blip r:embed="rId274"/>
              <a:stretch>
                <a:fillRect/>
              </a:stretch>
            </p:blipFill>
            <p:spPr>
              <a:xfrm>
                <a:off x="6404080" y="4585563"/>
                <a:ext cx="403920" cy="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5">
            <p14:nvContentPartPr>
              <p14:cNvPr id="267" name="Ink 266">
                <a:extLst>
                  <a:ext uri="{FF2B5EF4-FFF2-40B4-BE49-F238E27FC236}">
                    <a16:creationId xmlns:a16="http://schemas.microsoft.com/office/drawing/2014/main" id="{5D7DBF06-65B2-42D3-B79D-37C52D8D6C81}"/>
                  </a:ext>
                </a:extLst>
              </p14:cNvPr>
              <p14:cNvContentPartPr/>
              <p14:nvPr/>
            </p14:nvContentPartPr>
            <p14:xfrm>
              <a:off x="6653200" y="4554963"/>
              <a:ext cx="106920" cy="157320"/>
            </p14:xfrm>
          </p:contentPart>
        </mc:Choice>
        <mc:Fallback xmlns="">
          <p:pic>
            <p:nvPicPr>
              <p:cNvPr id="267" name="Ink 266">
                <a:extLst>
                  <a:ext uri="{FF2B5EF4-FFF2-40B4-BE49-F238E27FC236}">
                    <a16:creationId xmlns:a16="http://schemas.microsoft.com/office/drawing/2014/main" id="{5D7DBF06-65B2-42D3-B79D-37C52D8D6C81}"/>
                  </a:ext>
                </a:extLst>
              </p:cNvPr>
              <p:cNvPicPr/>
              <p:nvPr/>
            </p:nvPicPr>
            <p:blipFill>
              <a:blip r:embed="rId276"/>
              <a:stretch>
                <a:fillRect/>
              </a:stretch>
            </p:blipFill>
            <p:spPr>
              <a:xfrm>
                <a:off x="6644200" y="4546323"/>
                <a:ext cx="124560" cy="17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7">
            <p14:nvContentPartPr>
              <p14:cNvPr id="268" name="Ink 267">
                <a:extLst>
                  <a:ext uri="{FF2B5EF4-FFF2-40B4-BE49-F238E27FC236}">
                    <a16:creationId xmlns:a16="http://schemas.microsoft.com/office/drawing/2014/main" id="{7672EC25-B5F4-4E6D-AE1A-1518979D1BF8}"/>
                  </a:ext>
                </a:extLst>
              </p14:cNvPr>
              <p14:cNvContentPartPr/>
              <p14:nvPr/>
            </p14:nvContentPartPr>
            <p14:xfrm>
              <a:off x="6950920" y="4554963"/>
              <a:ext cx="309240" cy="317160"/>
            </p14:xfrm>
          </p:contentPart>
        </mc:Choice>
        <mc:Fallback xmlns="">
          <p:pic>
            <p:nvPicPr>
              <p:cNvPr id="268" name="Ink 267">
                <a:extLst>
                  <a:ext uri="{FF2B5EF4-FFF2-40B4-BE49-F238E27FC236}">
                    <a16:creationId xmlns:a16="http://schemas.microsoft.com/office/drawing/2014/main" id="{7672EC25-B5F4-4E6D-AE1A-1518979D1BF8}"/>
                  </a:ext>
                </a:extLst>
              </p:cNvPr>
              <p:cNvPicPr/>
              <p:nvPr/>
            </p:nvPicPr>
            <p:blipFill>
              <a:blip r:embed="rId278"/>
              <a:stretch>
                <a:fillRect/>
              </a:stretch>
            </p:blipFill>
            <p:spPr>
              <a:xfrm>
                <a:off x="6941920" y="4546323"/>
                <a:ext cx="326880" cy="33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9">
            <p14:nvContentPartPr>
              <p14:cNvPr id="269" name="Ink 268">
                <a:extLst>
                  <a:ext uri="{FF2B5EF4-FFF2-40B4-BE49-F238E27FC236}">
                    <a16:creationId xmlns:a16="http://schemas.microsoft.com/office/drawing/2014/main" id="{B8EE6FF2-E331-4469-B024-A4D4BF19F312}"/>
                  </a:ext>
                </a:extLst>
              </p14:cNvPr>
              <p14:cNvContentPartPr/>
              <p14:nvPr/>
            </p14:nvContentPartPr>
            <p14:xfrm>
              <a:off x="7320280" y="4583043"/>
              <a:ext cx="56880" cy="93600"/>
            </p14:xfrm>
          </p:contentPart>
        </mc:Choice>
        <mc:Fallback xmlns="">
          <p:pic>
            <p:nvPicPr>
              <p:cNvPr id="269" name="Ink 268">
                <a:extLst>
                  <a:ext uri="{FF2B5EF4-FFF2-40B4-BE49-F238E27FC236}">
                    <a16:creationId xmlns:a16="http://schemas.microsoft.com/office/drawing/2014/main" id="{B8EE6FF2-E331-4469-B024-A4D4BF19F312}"/>
                  </a:ext>
                </a:extLst>
              </p:cNvPr>
              <p:cNvPicPr/>
              <p:nvPr/>
            </p:nvPicPr>
            <p:blipFill>
              <a:blip r:embed="rId280"/>
              <a:stretch>
                <a:fillRect/>
              </a:stretch>
            </p:blipFill>
            <p:spPr>
              <a:xfrm>
                <a:off x="7311640" y="4574043"/>
                <a:ext cx="74520" cy="11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1">
            <p14:nvContentPartPr>
              <p14:cNvPr id="270" name="Ink 269">
                <a:extLst>
                  <a:ext uri="{FF2B5EF4-FFF2-40B4-BE49-F238E27FC236}">
                    <a16:creationId xmlns:a16="http://schemas.microsoft.com/office/drawing/2014/main" id="{AA67285A-DBC0-4F01-BD27-2567204019A4}"/>
                  </a:ext>
                </a:extLst>
              </p14:cNvPr>
              <p14:cNvContentPartPr/>
              <p14:nvPr/>
            </p14:nvContentPartPr>
            <p14:xfrm>
              <a:off x="7424320" y="4534083"/>
              <a:ext cx="396000" cy="183960"/>
            </p14:xfrm>
          </p:contentPart>
        </mc:Choice>
        <mc:Fallback xmlns="">
          <p:pic>
            <p:nvPicPr>
              <p:cNvPr id="270" name="Ink 269">
                <a:extLst>
                  <a:ext uri="{FF2B5EF4-FFF2-40B4-BE49-F238E27FC236}">
                    <a16:creationId xmlns:a16="http://schemas.microsoft.com/office/drawing/2014/main" id="{AA67285A-DBC0-4F01-BD27-2567204019A4}"/>
                  </a:ext>
                </a:extLst>
              </p:cNvPr>
              <p:cNvPicPr/>
              <p:nvPr/>
            </p:nvPicPr>
            <p:blipFill>
              <a:blip r:embed="rId282"/>
              <a:stretch>
                <a:fillRect/>
              </a:stretch>
            </p:blipFill>
            <p:spPr>
              <a:xfrm>
                <a:off x="7415680" y="4525083"/>
                <a:ext cx="413640" cy="20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3">
            <p14:nvContentPartPr>
              <p14:cNvPr id="271" name="Ink 270">
                <a:extLst>
                  <a:ext uri="{FF2B5EF4-FFF2-40B4-BE49-F238E27FC236}">
                    <a16:creationId xmlns:a16="http://schemas.microsoft.com/office/drawing/2014/main" id="{9CBDEF9C-F29F-4CA0-946B-4FF237350C82}"/>
                  </a:ext>
                </a:extLst>
              </p14:cNvPr>
              <p14:cNvContentPartPr/>
              <p14:nvPr/>
            </p14:nvContentPartPr>
            <p14:xfrm>
              <a:off x="7892320" y="4583043"/>
              <a:ext cx="421560" cy="135360"/>
            </p14:xfrm>
          </p:contentPart>
        </mc:Choice>
        <mc:Fallback xmlns="">
          <p:pic>
            <p:nvPicPr>
              <p:cNvPr id="271" name="Ink 270">
                <a:extLst>
                  <a:ext uri="{FF2B5EF4-FFF2-40B4-BE49-F238E27FC236}">
                    <a16:creationId xmlns:a16="http://schemas.microsoft.com/office/drawing/2014/main" id="{9CBDEF9C-F29F-4CA0-946B-4FF237350C82}"/>
                  </a:ext>
                </a:extLst>
              </p:cNvPr>
              <p:cNvPicPr/>
              <p:nvPr/>
            </p:nvPicPr>
            <p:blipFill>
              <a:blip r:embed="rId284"/>
              <a:stretch>
                <a:fillRect/>
              </a:stretch>
            </p:blipFill>
            <p:spPr>
              <a:xfrm>
                <a:off x="7883680" y="4574043"/>
                <a:ext cx="439200" cy="15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5">
            <p14:nvContentPartPr>
              <p14:cNvPr id="272" name="Ink 271">
                <a:extLst>
                  <a:ext uri="{FF2B5EF4-FFF2-40B4-BE49-F238E27FC236}">
                    <a16:creationId xmlns:a16="http://schemas.microsoft.com/office/drawing/2014/main" id="{3E56D76B-373E-43EF-92B2-6C69C5EE4797}"/>
                  </a:ext>
                </a:extLst>
              </p14:cNvPr>
              <p14:cNvContentPartPr/>
              <p14:nvPr/>
            </p14:nvContentPartPr>
            <p14:xfrm>
              <a:off x="8319280" y="4549203"/>
              <a:ext cx="17280" cy="50760"/>
            </p14:xfrm>
          </p:contentPart>
        </mc:Choice>
        <mc:Fallback xmlns="">
          <p:pic>
            <p:nvPicPr>
              <p:cNvPr id="272" name="Ink 271">
                <a:extLst>
                  <a:ext uri="{FF2B5EF4-FFF2-40B4-BE49-F238E27FC236}">
                    <a16:creationId xmlns:a16="http://schemas.microsoft.com/office/drawing/2014/main" id="{3E56D76B-373E-43EF-92B2-6C69C5EE4797}"/>
                  </a:ext>
                </a:extLst>
              </p:cNvPr>
              <p:cNvPicPr/>
              <p:nvPr/>
            </p:nvPicPr>
            <p:blipFill>
              <a:blip r:embed="rId286"/>
              <a:stretch>
                <a:fillRect/>
              </a:stretch>
            </p:blipFill>
            <p:spPr>
              <a:xfrm>
                <a:off x="8310280" y="4540563"/>
                <a:ext cx="34920" cy="6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7">
            <p14:nvContentPartPr>
              <p14:cNvPr id="273" name="Ink 272">
                <a:extLst>
                  <a:ext uri="{FF2B5EF4-FFF2-40B4-BE49-F238E27FC236}">
                    <a16:creationId xmlns:a16="http://schemas.microsoft.com/office/drawing/2014/main" id="{9AD5E116-D4EF-4B85-BC77-DBE329F537F7}"/>
                  </a:ext>
                </a:extLst>
              </p14:cNvPr>
              <p14:cNvContentPartPr/>
              <p14:nvPr/>
            </p14:nvContentPartPr>
            <p14:xfrm>
              <a:off x="7129840" y="4921803"/>
              <a:ext cx="381960" cy="239400"/>
            </p14:xfrm>
          </p:contentPart>
        </mc:Choice>
        <mc:Fallback xmlns="">
          <p:pic>
            <p:nvPicPr>
              <p:cNvPr id="273" name="Ink 272">
                <a:extLst>
                  <a:ext uri="{FF2B5EF4-FFF2-40B4-BE49-F238E27FC236}">
                    <a16:creationId xmlns:a16="http://schemas.microsoft.com/office/drawing/2014/main" id="{9AD5E116-D4EF-4B85-BC77-DBE329F537F7}"/>
                  </a:ext>
                </a:extLst>
              </p:cNvPr>
              <p:cNvPicPr/>
              <p:nvPr/>
            </p:nvPicPr>
            <p:blipFill>
              <a:blip r:embed="rId288"/>
              <a:stretch>
                <a:fillRect/>
              </a:stretch>
            </p:blipFill>
            <p:spPr>
              <a:xfrm>
                <a:off x="7120840" y="4912803"/>
                <a:ext cx="399600" cy="25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9">
            <p14:nvContentPartPr>
              <p14:cNvPr id="275" name="Ink 274">
                <a:extLst>
                  <a:ext uri="{FF2B5EF4-FFF2-40B4-BE49-F238E27FC236}">
                    <a16:creationId xmlns:a16="http://schemas.microsoft.com/office/drawing/2014/main" id="{346D3E5D-6488-4B10-A189-AA16981DEF46}"/>
                  </a:ext>
                </a:extLst>
              </p14:cNvPr>
              <p14:cNvContentPartPr/>
              <p14:nvPr/>
            </p14:nvContentPartPr>
            <p14:xfrm>
              <a:off x="7589560" y="4871043"/>
              <a:ext cx="28800" cy="172080"/>
            </p14:xfrm>
          </p:contentPart>
        </mc:Choice>
        <mc:Fallback xmlns="">
          <p:pic>
            <p:nvPicPr>
              <p:cNvPr id="275" name="Ink 274">
                <a:extLst>
                  <a:ext uri="{FF2B5EF4-FFF2-40B4-BE49-F238E27FC236}">
                    <a16:creationId xmlns:a16="http://schemas.microsoft.com/office/drawing/2014/main" id="{346D3E5D-6488-4B10-A189-AA16981DEF46}"/>
                  </a:ext>
                </a:extLst>
              </p:cNvPr>
              <p:cNvPicPr/>
              <p:nvPr/>
            </p:nvPicPr>
            <p:blipFill>
              <a:blip r:embed="rId290"/>
              <a:stretch>
                <a:fillRect/>
              </a:stretch>
            </p:blipFill>
            <p:spPr>
              <a:xfrm>
                <a:off x="7580920" y="4862403"/>
                <a:ext cx="46440" cy="1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1">
            <p14:nvContentPartPr>
              <p14:cNvPr id="276" name="Ink 275">
                <a:extLst>
                  <a:ext uri="{FF2B5EF4-FFF2-40B4-BE49-F238E27FC236}">
                    <a16:creationId xmlns:a16="http://schemas.microsoft.com/office/drawing/2014/main" id="{0C723267-37C8-4004-9A6B-E1C9B3421671}"/>
                  </a:ext>
                </a:extLst>
              </p14:cNvPr>
              <p14:cNvContentPartPr/>
              <p14:nvPr/>
            </p14:nvContentPartPr>
            <p14:xfrm>
              <a:off x="7646080" y="4993083"/>
              <a:ext cx="191160" cy="50760"/>
            </p14:xfrm>
          </p:contentPart>
        </mc:Choice>
        <mc:Fallback xmlns="">
          <p:pic>
            <p:nvPicPr>
              <p:cNvPr id="276" name="Ink 275">
                <a:extLst>
                  <a:ext uri="{FF2B5EF4-FFF2-40B4-BE49-F238E27FC236}">
                    <a16:creationId xmlns:a16="http://schemas.microsoft.com/office/drawing/2014/main" id="{0C723267-37C8-4004-9A6B-E1C9B3421671}"/>
                  </a:ext>
                </a:extLst>
              </p:cNvPr>
              <p:cNvPicPr/>
              <p:nvPr/>
            </p:nvPicPr>
            <p:blipFill>
              <a:blip r:embed="rId292"/>
              <a:stretch>
                <a:fillRect/>
              </a:stretch>
            </p:blipFill>
            <p:spPr>
              <a:xfrm>
                <a:off x="7637080" y="4984083"/>
                <a:ext cx="208800" cy="6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3">
            <p14:nvContentPartPr>
              <p14:cNvPr id="277" name="Ink 276">
                <a:extLst>
                  <a:ext uri="{FF2B5EF4-FFF2-40B4-BE49-F238E27FC236}">
                    <a16:creationId xmlns:a16="http://schemas.microsoft.com/office/drawing/2014/main" id="{33BAAB21-0273-43A4-9DFA-AD7F25317F4C}"/>
                  </a:ext>
                </a:extLst>
              </p14:cNvPr>
              <p14:cNvContentPartPr/>
              <p14:nvPr/>
            </p14:nvContentPartPr>
            <p14:xfrm>
              <a:off x="7932280" y="4947723"/>
              <a:ext cx="67680" cy="84600"/>
            </p14:xfrm>
          </p:contentPart>
        </mc:Choice>
        <mc:Fallback xmlns="">
          <p:pic>
            <p:nvPicPr>
              <p:cNvPr id="277" name="Ink 276">
                <a:extLst>
                  <a:ext uri="{FF2B5EF4-FFF2-40B4-BE49-F238E27FC236}">
                    <a16:creationId xmlns:a16="http://schemas.microsoft.com/office/drawing/2014/main" id="{33BAAB21-0273-43A4-9DFA-AD7F25317F4C}"/>
                  </a:ext>
                </a:extLst>
              </p:cNvPr>
              <p:cNvPicPr/>
              <p:nvPr/>
            </p:nvPicPr>
            <p:blipFill>
              <a:blip r:embed="rId294"/>
              <a:stretch>
                <a:fillRect/>
              </a:stretch>
            </p:blipFill>
            <p:spPr>
              <a:xfrm>
                <a:off x="7923280" y="4938723"/>
                <a:ext cx="85320" cy="10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5">
            <p14:nvContentPartPr>
              <p14:cNvPr id="278" name="Ink 277">
                <a:extLst>
                  <a:ext uri="{FF2B5EF4-FFF2-40B4-BE49-F238E27FC236}">
                    <a16:creationId xmlns:a16="http://schemas.microsoft.com/office/drawing/2014/main" id="{D4F6B413-2377-4A80-A57B-BCBAE9270E72}"/>
                  </a:ext>
                </a:extLst>
              </p14:cNvPr>
              <p14:cNvContentPartPr/>
              <p14:nvPr/>
            </p14:nvContentPartPr>
            <p14:xfrm>
              <a:off x="7870360" y="4958883"/>
              <a:ext cx="438120" cy="76320"/>
            </p14:xfrm>
          </p:contentPart>
        </mc:Choice>
        <mc:Fallback xmlns="">
          <p:pic>
            <p:nvPicPr>
              <p:cNvPr id="278" name="Ink 277">
                <a:extLst>
                  <a:ext uri="{FF2B5EF4-FFF2-40B4-BE49-F238E27FC236}">
                    <a16:creationId xmlns:a16="http://schemas.microsoft.com/office/drawing/2014/main" id="{D4F6B413-2377-4A80-A57B-BCBAE9270E72}"/>
                  </a:ext>
                </a:extLst>
              </p:cNvPr>
              <p:cNvPicPr/>
              <p:nvPr/>
            </p:nvPicPr>
            <p:blipFill>
              <a:blip r:embed="rId296"/>
              <a:stretch>
                <a:fillRect/>
              </a:stretch>
            </p:blipFill>
            <p:spPr>
              <a:xfrm>
                <a:off x="7861360" y="4950243"/>
                <a:ext cx="455760" cy="9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7">
            <p14:nvContentPartPr>
              <p14:cNvPr id="279" name="Ink 278">
                <a:extLst>
                  <a:ext uri="{FF2B5EF4-FFF2-40B4-BE49-F238E27FC236}">
                    <a16:creationId xmlns:a16="http://schemas.microsoft.com/office/drawing/2014/main" id="{21F4DE82-6F5B-4B6D-AB85-807DED79FFD5}"/>
                  </a:ext>
                </a:extLst>
              </p14:cNvPr>
              <p14:cNvContentPartPr/>
              <p14:nvPr/>
            </p14:nvContentPartPr>
            <p14:xfrm>
              <a:off x="7354840" y="5312403"/>
              <a:ext cx="1138680" cy="320040"/>
            </p14:xfrm>
          </p:contentPart>
        </mc:Choice>
        <mc:Fallback xmlns="">
          <p:pic>
            <p:nvPicPr>
              <p:cNvPr id="279" name="Ink 278">
                <a:extLst>
                  <a:ext uri="{FF2B5EF4-FFF2-40B4-BE49-F238E27FC236}">
                    <a16:creationId xmlns:a16="http://schemas.microsoft.com/office/drawing/2014/main" id="{21F4DE82-6F5B-4B6D-AB85-807DED79FFD5}"/>
                  </a:ext>
                </a:extLst>
              </p:cNvPr>
              <p:cNvPicPr/>
              <p:nvPr/>
            </p:nvPicPr>
            <p:blipFill>
              <a:blip r:embed="rId298"/>
              <a:stretch>
                <a:fillRect/>
              </a:stretch>
            </p:blipFill>
            <p:spPr>
              <a:xfrm>
                <a:off x="7345840" y="5303403"/>
                <a:ext cx="1156320" cy="33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9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9B9A32A5-C0B2-4DB8-9CC2-873EF7BE93CF}"/>
                  </a:ext>
                </a:extLst>
              </p14:cNvPr>
              <p14:cNvContentPartPr/>
              <p14:nvPr/>
            </p14:nvContentPartPr>
            <p14:xfrm>
              <a:off x="4190440" y="2081043"/>
              <a:ext cx="73440" cy="864360"/>
            </p14:xfrm>
          </p:contentPart>
        </mc:Choice>
        <mc:Fallback xmlns=""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9B9A32A5-C0B2-4DB8-9CC2-873EF7BE93CF}"/>
                  </a:ext>
                </a:extLst>
              </p:cNvPr>
              <p:cNvPicPr/>
              <p:nvPr/>
            </p:nvPicPr>
            <p:blipFill>
              <a:blip r:embed="rId300"/>
              <a:stretch>
                <a:fillRect/>
              </a:stretch>
            </p:blipFill>
            <p:spPr>
              <a:xfrm>
                <a:off x="4181440" y="2072403"/>
                <a:ext cx="91080" cy="88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1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36E09F08-22BA-47A8-A0CF-807ACDEB7170}"/>
                  </a:ext>
                </a:extLst>
              </p14:cNvPr>
              <p14:cNvContentPartPr/>
              <p14:nvPr/>
            </p14:nvContentPartPr>
            <p14:xfrm>
              <a:off x="4582840" y="2518443"/>
              <a:ext cx="34200" cy="39960"/>
            </p14:xfrm>
          </p:contentPart>
        </mc:Choice>
        <mc:Fallback xmlns=""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36E09F08-22BA-47A8-A0CF-807ACDEB7170}"/>
                  </a:ext>
                </a:extLst>
              </p:cNvPr>
              <p:cNvPicPr/>
              <p:nvPr/>
            </p:nvPicPr>
            <p:blipFill>
              <a:blip r:embed="rId302"/>
              <a:stretch>
                <a:fillRect/>
              </a:stretch>
            </p:blipFill>
            <p:spPr>
              <a:xfrm>
                <a:off x="4574200" y="2509803"/>
                <a:ext cx="51840" cy="5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3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1DD63E76-CA03-4525-AE96-1AA319ABD52C}"/>
                  </a:ext>
                </a:extLst>
              </p14:cNvPr>
              <p14:cNvContentPartPr/>
              <p14:nvPr/>
            </p14:nvContentPartPr>
            <p14:xfrm>
              <a:off x="4801720" y="2507283"/>
              <a:ext cx="29160" cy="61920"/>
            </p14:xfrm>
          </p:contentPart>
        </mc:Choice>
        <mc:Fallback xmlns=""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1DD63E76-CA03-4525-AE96-1AA319ABD52C}"/>
                  </a:ext>
                </a:extLst>
              </p:cNvPr>
              <p:cNvPicPr/>
              <p:nvPr/>
            </p:nvPicPr>
            <p:blipFill>
              <a:blip r:embed="rId304"/>
              <a:stretch>
                <a:fillRect/>
              </a:stretch>
            </p:blipFill>
            <p:spPr>
              <a:xfrm>
                <a:off x="4792720" y="2498643"/>
                <a:ext cx="46800" cy="7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5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6D8E90A4-FC1F-4042-A237-256BAF84AC88}"/>
                  </a:ext>
                </a:extLst>
              </p14:cNvPr>
              <p14:cNvContentPartPr/>
              <p14:nvPr/>
            </p14:nvContentPartPr>
            <p14:xfrm>
              <a:off x="5014840" y="2524203"/>
              <a:ext cx="6120" cy="17280"/>
            </p14:xfrm>
          </p:contentPart>
        </mc:Choice>
        <mc:Fallback xmlns=""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6D8E90A4-FC1F-4042-A237-256BAF84AC88}"/>
                  </a:ext>
                </a:extLst>
              </p:cNvPr>
              <p:cNvPicPr/>
              <p:nvPr/>
            </p:nvPicPr>
            <p:blipFill>
              <a:blip r:embed="rId306"/>
              <a:stretch>
                <a:fillRect/>
              </a:stretch>
            </p:blipFill>
            <p:spPr>
              <a:xfrm>
                <a:off x="5006200" y="2515563"/>
                <a:ext cx="23760" cy="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7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0A5C48C9-7350-4DBB-A4D8-3D4BB230214D}"/>
                  </a:ext>
                </a:extLst>
              </p14:cNvPr>
              <p14:cNvContentPartPr/>
              <p14:nvPr/>
            </p14:nvContentPartPr>
            <p14:xfrm>
              <a:off x="4740160" y="3045843"/>
              <a:ext cx="6120" cy="11520"/>
            </p14:xfrm>
          </p:contentPart>
        </mc:Choice>
        <mc:Fallback xmlns=""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0A5C48C9-7350-4DBB-A4D8-3D4BB230214D}"/>
                  </a:ext>
                </a:extLst>
              </p:cNvPr>
              <p:cNvPicPr/>
              <p:nvPr/>
            </p:nvPicPr>
            <p:blipFill>
              <a:blip r:embed="rId192"/>
              <a:stretch>
                <a:fillRect/>
              </a:stretch>
            </p:blipFill>
            <p:spPr>
              <a:xfrm>
                <a:off x="4731160" y="3037203"/>
                <a:ext cx="2376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8">
            <p14:nvContentPartPr>
              <p14:cNvPr id="147" name="Ink 146">
                <a:extLst>
                  <a:ext uri="{FF2B5EF4-FFF2-40B4-BE49-F238E27FC236}">
                    <a16:creationId xmlns:a16="http://schemas.microsoft.com/office/drawing/2014/main" id="{4EA78D4D-B033-4969-9DA3-3FD964CAF657}"/>
                  </a:ext>
                </a:extLst>
              </p14:cNvPr>
              <p14:cNvContentPartPr/>
              <p14:nvPr/>
            </p14:nvContentPartPr>
            <p14:xfrm>
              <a:off x="1985800" y="3158523"/>
              <a:ext cx="129240" cy="190440"/>
            </p14:xfrm>
          </p:contentPart>
        </mc:Choice>
        <mc:Fallback xmlns="">
          <p:pic>
            <p:nvPicPr>
              <p:cNvPr id="147" name="Ink 146">
                <a:extLst>
                  <a:ext uri="{FF2B5EF4-FFF2-40B4-BE49-F238E27FC236}">
                    <a16:creationId xmlns:a16="http://schemas.microsoft.com/office/drawing/2014/main" id="{4EA78D4D-B033-4969-9DA3-3FD964CAF657}"/>
                  </a:ext>
                </a:extLst>
              </p:cNvPr>
              <p:cNvPicPr/>
              <p:nvPr/>
            </p:nvPicPr>
            <p:blipFill>
              <a:blip r:embed="rId309"/>
              <a:stretch>
                <a:fillRect/>
              </a:stretch>
            </p:blipFill>
            <p:spPr>
              <a:xfrm>
                <a:off x="1977160" y="3149883"/>
                <a:ext cx="146880" cy="20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0">
            <p14:nvContentPartPr>
              <p14:cNvPr id="163" name="Ink 162">
                <a:extLst>
                  <a:ext uri="{FF2B5EF4-FFF2-40B4-BE49-F238E27FC236}">
                    <a16:creationId xmlns:a16="http://schemas.microsoft.com/office/drawing/2014/main" id="{1C6C335A-E829-4CFC-9C46-0389E03F441E}"/>
                  </a:ext>
                </a:extLst>
              </p14:cNvPr>
              <p14:cNvContentPartPr/>
              <p14:nvPr/>
            </p14:nvContentPartPr>
            <p14:xfrm>
              <a:off x="2153920" y="3455523"/>
              <a:ext cx="45360" cy="140760"/>
            </p14:xfrm>
          </p:contentPart>
        </mc:Choice>
        <mc:Fallback xmlns="">
          <p:pic>
            <p:nvPicPr>
              <p:cNvPr id="163" name="Ink 162">
                <a:extLst>
                  <a:ext uri="{FF2B5EF4-FFF2-40B4-BE49-F238E27FC236}">
                    <a16:creationId xmlns:a16="http://schemas.microsoft.com/office/drawing/2014/main" id="{1C6C335A-E829-4CFC-9C46-0389E03F441E}"/>
                  </a:ext>
                </a:extLst>
              </p:cNvPr>
              <p:cNvPicPr/>
              <p:nvPr/>
            </p:nvPicPr>
            <p:blipFill>
              <a:blip r:embed="rId311"/>
              <a:stretch>
                <a:fillRect/>
              </a:stretch>
            </p:blipFill>
            <p:spPr>
              <a:xfrm>
                <a:off x="2145280" y="3446523"/>
                <a:ext cx="63000" cy="1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2">
            <p14:nvContentPartPr>
              <p14:cNvPr id="164" name="Ink 163">
                <a:extLst>
                  <a:ext uri="{FF2B5EF4-FFF2-40B4-BE49-F238E27FC236}">
                    <a16:creationId xmlns:a16="http://schemas.microsoft.com/office/drawing/2014/main" id="{F8019E6B-BE0C-4D5D-96E4-389BCA554C4E}"/>
                  </a:ext>
                </a:extLst>
              </p14:cNvPr>
              <p14:cNvContentPartPr/>
              <p14:nvPr/>
            </p14:nvContentPartPr>
            <p14:xfrm>
              <a:off x="2109280" y="3556323"/>
              <a:ext cx="123840" cy="62640"/>
            </p14:xfrm>
          </p:contentPart>
        </mc:Choice>
        <mc:Fallback xmlns="">
          <p:pic>
            <p:nvPicPr>
              <p:cNvPr id="164" name="Ink 163">
                <a:extLst>
                  <a:ext uri="{FF2B5EF4-FFF2-40B4-BE49-F238E27FC236}">
                    <a16:creationId xmlns:a16="http://schemas.microsoft.com/office/drawing/2014/main" id="{F8019E6B-BE0C-4D5D-96E4-389BCA554C4E}"/>
                  </a:ext>
                </a:extLst>
              </p:cNvPr>
              <p:cNvPicPr/>
              <p:nvPr/>
            </p:nvPicPr>
            <p:blipFill>
              <a:blip r:embed="rId313"/>
              <a:stretch>
                <a:fillRect/>
              </a:stretch>
            </p:blipFill>
            <p:spPr>
              <a:xfrm>
                <a:off x="2100280" y="3547683"/>
                <a:ext cx="141480" cy="8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4">
            <p14:nvContentPartPr>
              <p14:cNvPr id="178" name="Ink 177">
                <a:extLst>
                  <a:ext uri="{FF2B5EF4-FFF2-40B4-BE49-F238E27FC236}">
                    <a16:creationId xmlns:a16="http://schemas.microsoft.com/office/drawing/2014/main" id="{33A064BF-4641-4FCA-B0B8-5B31926E5449}"/>
                  </a:ext>
                </a:extLst>
              </p14:cNvPr>
              <p14:cNvContentPartPr/>
              <p14:nvPr/>
            </p14:nvContentPartPr>
            <p14:xfrm>
              <a:off x="1542640" y="4094883"/>
              <a:ext cx="177480" cy="213840"/>
            </p14:xfrm>
          </p:contentPart>
        </mc:Choice>
        <mc:Fallback xmlns="">
          <p:pic>
            <p:nvPicPr>
              <p:cNvPr id="178" name="Ink 177">
                <a:extLst>
                  <a:ext uri="{FF2B5EF4-FFF2-40B4-BE49-F238E27FC236}">
                    <a16:creationId xmlns:a16="http://schemas.microsoft.com/office/drawing/2014/main" id="{33A064BF-4641-4FCA-B0B8-5B31926E5449}"/>
                  </a:ext>
                </a:extLst>
              </p:cNvPr>
              <p:cNvPicPr/>
              <p:nvPr/>
            </p:nvPicPr>
            <p:blipFill>
              <a:blip r:embed="rId315"/>
              <a:stretch>
                <a:fillRect/>
              </a:stretch>
            </p:blipFill>
            <p:spPr>
              <a:xfrm>
                <a:off x="1533640" y="4086243"/>
                <a:ext cx="195120" cy="23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6">
            <p14:nvContentPartPr>
              <p14:cNvPr id="179" name="Ink 178">
                <a:extLst>
                  <a:ext uri="{FF2B5EF4-FFF2-40B4-BE49-F238E27FC236}">
                    <a16:creationId xmlns:a16="http://schemas.microsoft.com/office/drawing/2014/main" id="{B2FE8B53-5A5E-4549-97F0-664572BC68BD}"/>
                  </a:ext>
                </a:extLst>
              </p14:cNvPr>
              <p14:cNvContentPartPr/>
              <p14:nvPr/>
            </p14:nvContentPartPr>
            <p14:xfrm>
              <a:off x="1688440" y="4263363"/>
              <a:ext cx="50760" cy="94680"/>
            </p14:xfrm>
          </p:contentPart>
        </mc:Choice>
        <mc:Fallback xmlns="">
          <p:pic>
            <p:nvPicPr>
              <p:cNvPr id="179" name="Ink 178">
                <a:extLst>
                  <a:ext uri="{FF2B5EF4-FFF2-40B4-BE49-F238E27FC236}">
                    <a16:creationId xmlns:a16="http://schemas.microsoft.com/office/drawing/2014/main" id="{B2FE8B53-5A5E-4549-97F0-664572BC68BD}"/>
                  </a:ext>
                </a:extLst>
              </p:cNvPr>
              <p:cNvPicPr/>
              <p:nvPr/>
            </p:nvPicPr>
            <p:blipFill>
              <a:blip r:embed="rId317"/>
              <a:stretch>
                <a:fillRect/>
              </a:stretch>
            </p:blipFill>
            <p:spPr>
              <a:xfrm>
                <a:off x="1679440" y="4254363"/>
                <a:ext cx="68400" cy="11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8">
            <p14:nvContentPartPr>
              <p14:cNvPr id="180" name="Ink 179">
                <a:extLst>
                  <a:ext uri="{FF2B5EF4-FFF2-40B4-BE49-F238E27FC236}">
                    <a16:creationId xmlns:a16="http://schemas.microsoft.com/office/drawing/2014/main" id="{9DE1F91C-093F-4B8F-8B42-B30518EECFBE}"/>
                  </a:ext>
                </a:extLst>
              </p14:cNvPr>
              <p14:cNvContentPartPr/>
              <p14:nvPr/>
            </p14:nvContentPartPr>
            <p14:xfrm>
              <a:off x="1750000" y="4291083"/>
              <a:ext cx="118080" cy="62280"/>
            </p14:xfrm>
          </p:contentPart>
        </mc:Choice>
        <mc:Fallback xmlns="">
          <p:pic>
            <p:nvPicPr>
              <p:cNvPr id="180" name="Ink 179">
                <a:extLst>
                  <a:ext uri="{FF2B5EF4-FFF2-40B4-BE49-F238E27FC236}">
                    <a16:creationId xmlns:a16="http://schemas.microsoft.com/office/drawing/2014/main" id="{9DE1F91C-093F-4B8F-8B42-B30518EECFBE}"/>
                  </a:ext>
                </a:extLst>
              </p:cNvPr>
              <p:cNvPicPr/>
              <p:nvPr/>
            </p:nvPicPr>
            <p:blipFill>
              <a:blip r:embed="rId319"/>
              <a:stretch>
                <a:fillRect/>
              </a:stretch>
            </p:blipFill>
            <p:spPr>
              <a:xfrm>
                <a:off x="1741360" y="4282083"/>
                <a:ext cx="135720" cy="7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0">
            <p14:nvContentPartPr>
              <p14:cNvPr id="182" name="Ink 181">
                <a:extLst>
                  <a:ext uri="{FF2B5EF4-FFF2-40B4-BE49-F238E27FC236}">
                    <a16:creationId xmlns:a16="http://schemas.microsoft.com/office/drawing/2014/main" id="{CCF75FB9-DFEF-4C04-8029-BB55B3B77D03}"/>
                  </a:ext>
                </a:extLst>
              </p14:cNvPr>
              <p14:cNvContentPartPr/>
              <p14:nvPr/>
            </p14:nvContentPartPr>
            <p14:xfrm>
              <a:off x="2109280" y="4195323"/>
              <a:ext cx="230400" cy="28800"/>
            </p14:xfrm>
          </p:contentPart>
        </mc:Choice>
        <mc:Fallback xmlns="">
          <p:pic>
            <p:nvPicPr>
              <p:cNvPr id="182" name="Ink 181">
                <a:extLst>
                  <a:ext uri="{FF2B5EF4-FFF2-40B4-BE49-F238E27FC236}">
                    <a16:creationId xmlns:a16="http://schemas.microsoft.com/office/drawing/2014/main" id="{CCF75FB9-DFEF-4C04-8029-BB55B3B77D03}"/>
                  </a:ext>
                </a:extLst>
              </p:cNvPr>
              <p:cNvPicPr/>
              <p:nvPr/>
            </p:nvPicPr>
            <p:blipFill>
              <a:blip r:embed="rId321"/>
              <a:stretch>
                <a:fillRect/>
              </a:stretch>
            </p:blipFill>
            <p:spPr>
              <a:xfrm>
                <a:off x="2100280" y="4186683"/>
                <a:ext cx="24804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2">
            <p14:nvContentPartPr>
              <p14:cNvPr id="183" name="Ink 182">
                <a:extLst>
                  <a:ext uri="{FF2B5EF4-FFF2-40B4-BE49-F238E27FC236}">
                    <a16:creationId xmlns:a16="http://schemas.microsoft.com/office/drawing/2014/main" id="{94F7D5C8-24FD-4E61-A763-94343E279634}"/>
                  </a:ext>
                </a:extLst>
              </p14:cNvPr>
              <p14:cNvContentPartPr/>
              <p14:nvPr/>
            </p14:nvContentPartPr>
            <p14:xfrm>
              <a:off x="2243920" y="4134123"/>
              <a:ext cx="22680" cy="202320"/>
            </p14:xfrm>
          </p:contentPart>
        </mc:Choice>
        <mc:Fallback xmlns="">
          <p:pic>
            <p:nvPicPr>
              <p:cNvPr id="183" name="Ink 182">
                <a:extLst>
                  <a:ext uri="{FF2B5EF4-FFF2-40B4-BE49-F238E27FC236}">
                    <a16:creationId xmlns:a16="http://schemas.microsoft.com/office/drawing/2014/main" id="{94F7D5C8-24FD-4E61-A763-94343E279634}"/>
                  </a:ext>
                </a:extLst>
              </p:cNvPr>
              <p:cNvPicPr/>
              <p:nvPr/>
            </p:nvPicPr>
            <p:blipFill>
              <a:blip r:embed="rId323"/>
              <a:stretch>
                <a:fillRect/>
              </a:stretch>
            </p:blipFill>
            <p:spPr>
              <a:xfrm>
                <a:off x="2234920" y="4125483"/>
                <a:ext cx="40320" cy="21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4">
            <p14:nvContentPartPr>
              <p14:cNvPr id="186" name="Ink 185">
                <a:extLst>
                  <a:ext uri="{FF2B5EF4-FFF2-40B4-BE49-F238E27FC236}">
                    <a16:creationId xmlns:a16="http://schemas.microsoft.com/office/drawing/2014/main" id="{097270D1-3C62-4A39-B7BB-F0A617A0D5A3}"/>
                  </a:ext>
                </a:extLst>
              </p14:cNvPr>
              <p14:cNvContentPartPr/>
              <p14:nvPr/>
            </p14:nvContentPartPr>
            <p14:xfrm>
              <a:off x="2754400" y="4308003"/>
              <a:ext cx="84600" cy="87840"/>
            </p14:xfrm>
          </p:contentPart>
        </mc:Choice>
        <mc:Fallback xmlns="">
          <p:pic>
            <p:nvPicPr>
              <p:cNvPr id="186" name="Ink 185">
                <a:extLst>
                  <a:ext uri="{FF2B5EF4-FFF2-40B4-BE49-F238E27FC236}">
                    <a16:creationId xmlns:a16="http://schemas.microsoft.com/office/drawing/2014/main" id="{097270D1-3C62-4A39-B7BB-F0A617A0D5A3}"/>
                  </a:ext>
                </a:extLst>
              </p:cNvPr>
              <p:cNvPicPr/>
              <p:nvPr/>
            </p:nvPicPr>
            <p:blipFill>
              <a:blip r:embed="rId325"/>
              <a:stretch>
                <a:fillRect/>
              </a:stretch>
            </p:blipFill>
            <p:spPr>
              <a:xfrm>
                <a:off x="2745400" y="4299003"/>
                <a:ext cx="102240" cy="10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6">
            <p14:nvContentPartPr>
              <p14:cNvPr id="187" name="Ink 186">
                <a:extLst>
                  <a:ext uri="{FF2B5EF4-FFF2-40B4-BE49-F238E27FC236}">
                    <a16:creationId xmlns:a16="http://schemas.microsoft.com/office/drawing/2014/main" id="{67D19D04-3BEF-4A59-9327-74175239CD46}"/>
                  </a:ext>
                </a:extLst>
              </p14:cNvPr>
              <p14:cNvContentPartPr/>
              <p14:nvPr/>
            </p14:nvContentPartPr>
            <p14:xfrm>
              <a:off x="2874280" y="4308003"/>
              <a:ext cx="59760" cy="101160"/>
            </p14:xfrm>
          </p:contentPart>
        </mc:Choice>
        <mc:Fallback xmlns="">
          <p:pic>
            <p:nvPicPr>
              <p:cNvPr id="187" name="Ink 186">
                <a:extLst>
                  <a:ext uri="{FF2B5EF4-FFF2-40B4-BE49-F238E27FC236}">
                    <a16:creationId xmlns:a16="http://schemas.microsoft.com/office/drawing/2014/main" id="{67D19D04-3BEF-4A59-9327-74175239CD46}"/>
                  </a:ext>
                </a:extLst>
              </p:cNvPr>
              <p:cNvPicPr/>
              <p:nvPr/>
            </p:nvPicPr>
            <p:blipFill>
              <a:blip r:embed="rId327"/>
              <a:stretch>
                <a:fillRect/>
              </a:stretch>
            </p:blipFill>
            <p:spPr>
              <a:xfrm>
                <a:off x="2865280" y="4299363"/>
                <a:ext cx="77400" cy="11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8">
            <p14:nvContentPartPr>
              <p14:cNvPr id="188" name="Ink 187">
                <a:extLst>
                  <a:ext uri="{FF2B5EF4-FFF2-40B4-BE49-F238E27FC236}">
                    <a16:creationId xmlns:a16="http://schemas.microsoft.com/office/drawing/2014/main" id="{FDBA30AD-7CE6-42F1-ADCC-D787D0EB49BA}"/>
                  </a:ext>
                </a:extLst>
              </p14:cNvPr>
              <p14:cNvContentPartPr/>
              <p14:nvPr/>
            </p14:nvContentPartPr>
            <p14:xfrm>
              <a:off x="2569000" y="3955203"/>
              <a:ext cx="202320" cy="67320"/>
            </p14:xfrm>
          </p:contentPart>
        </mc:Choice>
        <mc:Fallback xmlns="">
          <p:pic>
            <p:nvPicPr>
              <p:cNvPr id="188" name="Ink 187">
                <a:extLst>
                  <a:ext uri="{FF2B5EF4-FFF2-40B4-BE49-F238E27FC236}">
                    <a16:creationId xmlns:a16="http://schemas.microsoft.com/office/drawing/2014/main" id="{FDBA30AD-7CE6-42F1-ADCC-D787D0EB49BA}"/>
                  </a:ext>
                </a:extLst>
              </p:cNvPr>
              <p:cNvPicPr/>
              <p:nvPr/>
            </p:nvPicPr>
            <p:blipFill>
              <a:blip r:embed="rId329"/>
              <a:stretch>
                <a:fillRect/>
              </a:stretch>
            </p:blipFill>
            <p:spPr>
              <a:xfrm>
                <a:off x="2560360" y="3946203"/>
                <a:ext cx="219960" cy="8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0">
            <p14:nvContentPartPr>
              <p14:cNvPr id="190" name="Ink 189">
                <a:extLst>
                  <a:ext uri="{FF2B5EF4-FFF2-40B4-BE49-F238E27FC236}">
                    <a16:creationId xmlns:a16="http://schemas.microsoft.com/office/drawing/2014/main" id="{88B517D3-15C2-41EF-8FB0-416C431F09E4}"/>
                  </a:ext>
                </a:extLst>
              </p14:cNvPr>
              <p14:cNvContentPartPr/>
              <p14:nvPr/>
            </p14:nvContentPartPr>
            <p14:xfrm>
              <a:off x="3074080" y="4094883"/>
              <a:ext cx="235800" cy="163800"/>
            </p14:xfrm>
          </p:contentPart>
        </mc:Choice>
        <mc:Fallback xmlns="">
          <p:pic>
            <p:nvPicPr>
              <p:cNvPr id="190" name="Ink 189">
                <a:extLst>
                  <a:ext uri="{FF2B5EF4-FFF2-40B4-BE49-F238E27FC236}">
                    <a16:creationId xmlns:a16="http://schemas.microsoft.com/office/drawing/2014/main" id="{88B517D3-15C2-41EF-8FB0-416C431F09E4}"/>
                  </a:ext>
                </a:extLst>
              </p:cNvPr>
              <p:cNvPicPr/>
              <p:nvPr/>
            </p:nvPicPr>
            <p:blipFill>
              <a:blip r:embed="rId331"/>
              <a:stretch>
                <a:fillRect/>
              </a:stretch>
            </p:blipFill>
            <p:spPr>
              <a:xfrm>
                <a:off x="3065080" y="4086243"/>
                <a:ext cx="253440" cy="18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2">
            <p14:nvContentPartPr>
              <p14:cNvPr id="191" name="Ink 190">
                <a:extLst>
                  <a:ext uri="{FF2B5EF4-FFF2-40B4-BE49-F238E27FC236}">
                    <a16:creationId xmlns:a16="http://schemas.microsoft.com/office/drawing/2014/main" id="{86013239-69D3-4F6E-A2BE-96FCDD669006}"/>
                  </a:ext>
                </a:extLst>
              </p14:cNvPr>
              <p14:cNvContentPartPr/>
              <p14:nvPr/>
            </p14:nvContentPartPr>
            <p14:xfrm>
              <a:off x="3311680" y="3909843"/>
              <a:ext cx="99360" cy="6480"/>
            </p14:xfrm>
          </p:contentPart>
        </mc:Choice>
        <mc:Fallback xmlns="">
          <p:pic>
            <p:nvPicPr>
              <p:cNvPr id="191" name="Ink 190">
                <a:extLst>
                  <a:ext uri="{FF2B5EF4-FFF2-40B4-BE49-F238E27FC236}">
                    <a16:creationId xmlns:a16="http://schemas.microsoft.com/office/drawing/2014/main" id="{86013239-69D3-4F6E-A2BE-96FCDD669006}"/>
                  </a:ext>
                </a:extLst>
              </p:cNvPr>
              <p:cNvPicPr/>
              <p:nvPr/>
            </p:nvPicPr>
            <p:blipFill>
              <a:blip r:embed="rId333"/>
              <a:stretch>
                <a:fillRect/>
              </a:stretch>
            </p:blipFill>
            <p:spPr>
              <a:xfrm>
                <a:off x="3302680" y="3901203"/>
                <a:ext cx="11700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4">
            <p14:nvContentPartPr>
              <p14:cNvPr id="193" name="Ink 192">
                <a:extLst>
                  <a:ext uri="{FF2B5EF4-FFF2-40B4-BE49-F238E27FC236}">
                    <a16:creationId xmlns:a16="http://schemas.microsoft.com/office/drawing/2014/main" id="{D3D9C72E-031E-4171-9E99-D9DC691BF3AB}"/>
                  </a:ext>
                </a:extLst>
              </p14:cNvPr>
              <p14:cNvContentPartPr/>
              <p14:nvPr/>
            </p14:nvContentPartPr>
            <p14:xfrm>
              <a:off x="3517240" y="3775203"/>
              <a:ext cx="17280" cy="360"/>
            </p14:xfrm>
          </p:contentPart>
        </mc:Choice>
        <mc:Fallback xmlns=""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D3D9C72E-031E-4171-9E99-D9DC691BF3AB}"/>
                  </a:ext>
                </a:extLst>
              </p:cNvPr>
              <p:cNvPicPr/>
              <p:nvPr/>
            </p:nvPicPr>
            <p:blipFill>
              <a:blip r:embed="rId335"/>
              <a:stretch>
                <a:fillRect/>
              </a:stretch>
            </p:blipFill>
            <p:spPr>
              <a:xfrm>
                <a:off x="3508240" y="3766563"/>
                <a:ext cx="3492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6">
            <p14:nvContentPartPr>
              <p14:cNvPr id="195" name="Ink 194">
                <a:extLst>
                  <a:ext uri="{FF2B5EF4-FFF2-40B4-BE49-F238E27FC236}">
                    <a16:creationId xmlns:a16="http://schemas.microsoft.com/office/drawing/2014/main" id="{8B556705-8869-4A06-823F-FE57C3551C13}"/>
                  </a:ext>
                </a:extLst>
              </p14:cNvPr>
              <p14:cNvContentPartPr/>
              <p14:nvPr/>
            </p14:nvContentPartPr>
            <p14:xfrm>
              <a:off x="3478000" y="3809043"/>
              <a:ext cx="95400" cy="123840"/>
            </p14:xfrm>
          </p:contentPart>
        </mc:Choice>
        <mc:Fallback xmlns="">
          <p:pic>
            <p:nvPicPr>
              <p:cNvPr id="195" name="Ink 194">
                <a:extLst>
                  <a:ext uri="{FF2B5EF4-FFF2-40B4-BE49-F238E27FC236}">
                    <a16:creationId xmlns:a16="http://schemas.microsoft.com/office/drawing/2014/main" id="{8B556705-8869-4A06-823F-FE57C3551C13}"/>
                  </a:ext>
                </a:extLst>
              </p:cNvPr>
              <p:cNvPicPr/>
              <p:nvPr/>
            </p:nvPicPr>
            <p:blipFill>
              <a:blip r:embed="rId337"/>
              <a:stretch>
                <a:fillRect/>
              </a:stretch>
            </p:blipFill>
            <p:spPr>
              <a:xfrm>
                <a:off x="3469000" y="3800043"/>
                <a:ext cx="113040" cy="14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8">
            <p14:nvContentPartPr>
              <p14:cNvPr id="196" name="Ink 195">
                <a:extLst>
                  <a:ext uri="{FF2B5EF4-FFF2-40B4-BE49-F238E27FC236}">
                    <a16:creationId xmlns:a16="http://schemas.microsoft.com/office/drawing/2014/main" id="{8F81DD1F-C8A5-44F0-AA20-2BC52433CEC3}"/>
                  </a:ext>
                </a:extLst>
              </p14:cNvPr>
              <p14:cNvContentPartPr/>
              <p14:nvPr/>
            </p14:nvContentPartPr>
            <p14:xfrm>
              <a:off x="3561880" y="3898683"/>
              <a:ext cx="118080" cy="190440"/>
            </p14:xfrm>
          </p:contentPart>
        </mc:Choice>
        <mc:Fallback xmlns="">
          <p:pic>
            <p:nvPicPr>
              <p:cNvPr id="196" name="Ink 195">
                <a:extLst>
                  <a:ext uri="{FF2B5EF4-FFF2-40B4-BE49-F238E27FC236}">
                    <a16:creationId xmlns:a16="http://schemas.microsoft.com/office/drawing/2014/main" id="{8F81DD1F-C8A5-44F0-AA20-2BC52433CEC3}"/>
                  </a:ext>
                </a:extLst>
              </p:cNvPr>
              <p:cNvPicPr/>
              <p:nvPr/>
            </p:nvPicPr>
            <p:blipFill>
              <a:blip r:embed="rId339"/>
              <a:stretch>
                <a:fillRect/>
              </a:stretch>
            </p:blipFill>
            <p:spPr>
              <a:xfrm>
                <a:off x="3553240" y="3889683"/>
                <a:ext cx="135720" cy="20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0">
            <p14:nvContentPartPr>
              <p14:cNvPr id="197" name="Ink 196">
                <a:extLst>
                  <a:ext uri="{FF2B5EF4-FFF2-40B4-BE49-F238E27FC236}">
                    <a16:creationId xmlns:a16="http://schemas.microsoft.com/office/drawing/2014/main" id="{5F55CC68-CF36-414C-A9CE-B310A0C19C49}"/>
                  </a:ext>
                </a:extLst>
              </p14:cNvPr>
              <p14:cNvContentPartPr/>
              <p14:nvPr/>
            </p14:nvContentPartPr>
            <p14:xfrm>
              <a:off x="3663040" y="3842523"/>
              <a:ext cx="11520" cy="360"/>
            </p14:xfrm>
          </p:contentPart>
        </mc:Choice>
        <mc:Fallback xmlns="">
          <p:pic>
            <p:nvPicPr>
              <p:cNvPr id="197" name="Ink 196">
                <a:extLst>
                  <a:ext uri="{FF2B5EF4-FFF2-40B4-BE49-F238E27FC236}">
                    <a16:creationId xmlns:a16="http://schemas.microsoft.com/office/drawing/2014/main" id="{5F55CC68-CF36-414C-A9CE-B310A0C19C49}"/>
                  </a:ext>
                </a:extLst>
              </p:cNvPr>
              <p:cNvPicPr/>
              <p:nvPr/>
            </p:nvPicPr>
            <p:blipFill>
              <a:blip r:embed="rId341"/>
              <a:stretch>
                <a:fillRect/>
              </a:stretch>
            </p:blipFill>
            <p:spPr>
              <a:xfrm>
                <a:off x="3654040" y="3833883"/>
                <a:ext cx="2916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2">
            <p14:nvContentPartPr>
              <p14:cNvPr id="198" name="Ink 197">
                <a:extLst>
                  <a:ext uri="{FF2B5EF4-FFF2-40B4-BE49-F238E27FC236}">
                    <a16:creationId xmlns:a16="http://schemas.microsoft.com/office/drawing/2014/main" id="{D26D5652-0D33-42BA-AF96-1D5F838AD944}"/>
                  </a:ext>
                </a:extLst>
              </p14:cNvPr>
              <p14:cNvContentPartPr/>
              <p14:nvPr/>
            </p14:nvContentPartPr>
            <p14:xfrm>
              <a:off x="3825040" y="3816243"/>
              <a:ext cx="96480" cy="322560"/>
            </p14:xfrm>
          </p:contentPart>
        </mc:Choice>
        <mc:Fallback xmlns="">
          <p:pic>
            <p:nvPicPr>
              <p:cNvPr id="198" name="Ink 197">
                <a:extLst>
                  <a:ext uri="{FF2B5EF4-FFF2-40B4-BE49-F238E27FC236}">
                    <a16:creationId xmlns:a16="http://schemas.microsoft.com/office/drawing/2014/main" id="{D26D5652-0D33-42BA-AF96-1D5F838AD944}"/>
                  </a:ext>
                </a:extLst>
              </p:cNvPr>
              <p:cNvPicPr/>
              <p:nvPr/>
            </p:nvPicPr>
            <p:blipFill>
              <a:blip r:embed="rId343"/>
              <a:stretch>
                <a:fillRect/>
              </a:stretch>
            </p:blipFill>
            <p:spPr>
              <a:xfrm>
                <a:off x="3816400" y="3807603"/>
                <a:ext cx="114120" cy="34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4">
            <p14:nvContentPartPr>
              <p14:cNvPr id="199" name="Ink 198">
                <a:extLst>
                  <a:ext uri="{FF2B5EF4-FFF2-40B4-BE49-F238E27FC236}">
                    <a16:creationId xmlns:a16="http://schemas.microsoft.com/office/drawing/2014/main" id="{3792B665-9673-4900-8776-12E808AA5452}"/>
                  </a:ext>
                </a:extLst>
              </p14:cNvPr>
              <p14:cNvContentPartPr/>
              <p14:nvPr/>
            </p14:nvContentPartPr>
            <p14:xfrm>
              <a:off x="3904240" y="3943683"/>
              <a:ext cx="42840" cy="118800"/>
            </p14:xfrm>
          </p:contentPart>
        </mc:Choice>
        <mc:Fallback xmlns="">
          <p:pic>
            <p:nvPicPr>
              <p:cNvPr id="199" name="Ink 198">
                <a:extLst>
                  <a:ext uri="{FF2B5EF4-FFF2-40B4-BE49-F238E27FC236}">
                    <a16:creationId xmlns:a16="http://schemas.microsoft.com/office/drawing/2014/main" id="{3792B665-9673-4900-8776-12E808AA5452}"/>
                  </a:ext>
                </a:extLst>
              </p:cNvPr>
              <p:cNvPicPr/>
              <p:nvPr/>
            </p:nvPicPr>
            <p:blipFill>
              <a:blip r:embed="rId345"/>
              <a:stretch>
                <a:fillRect/>
              </a:stretch>
            </p:blipFill>
            <p:spPr>
              <a:xfrm>
                <a:off x="3895600" y="3934683"/>
                <a:ext cx="60480" cy="13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6">
            <p14:nvContentPartPr>
              <p14:cNvPr id="200" name="Ink 199">
                <a:extLst>
                  <a:ext uri="{FF2B5EF4-FFF2-40B4-BE49-F238E27FC236}">
                    <a16:creationId xmlns:a16="http://schemas.microsoft.com/office/drawing/2014/main" id="{4604C2FA-BB32-4E5F-9DA9-237D144ED2C0}"/>
                  </a:ext>
                </a:extLst>
              </p14:cNvPr>
              <p14:cNvContentPartPr/>
              <p14:nvPr/>
            </p14:nvContentPartPr>
            <p14:xfrm>
              <a:off x="3982720" y="3982563"/>
              <a:ext cx="50760" cy="96480"/>
            </p14:xfrm>
          </p:contentPart>
        </mc:Choice>
        <mc:Fallback xmlns="">
          <p:pic>
            <p:nvPicPr>
              <p:cNvPr id="200" name="Ink 199">
                <a:extLst>
                  <a:ext uri="{FF2B5EF4-FFF2-40B4-BE49-F238E27FC236}">
                    <a16:creationId xmlns:a16="http://schemas.microsoft.com/office/drawing/2014/main" id="{4604C2FA-BB32-4E5F-9DA9-237D144ED2C0}"/>
                  </a:ext>
                </a:extLst>
              </p:cNvPr>
              <p:cNvPicPr/>
              <p:nvPr/>
            </p:nvPicPr>
            <p:blipFill>
              <a:blip r:embed="rId347"/>
              <a:stretch>
                <a:fillRect/>
              </a:stretch>
            </p:blipFill>
            <p:spPr>
              <a:xfrm>
                <a:off x="3974080" y="3973563"/>
                <a:ext cx="68400" cy="11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8">
            <p14:nvContentPartPr>
              <p14:cNvPr id="201" name="Ink 200">
                <a:extLst>
                  <a:ext uri="{FF2B5EF4-FFF2-40B4-BE49-F238E27FC236}">
                    <a16:creationId xmlns:a16="http://schemas.microsoft.com/office/drawing/2014/main" id="{B007B145-D5FD-45FE-99D1-6DBC1A929750}"/>
                  </a:ext>
                </a:extLst>
              </p14:cNvPr>
              <p14:cNvContentPartPr/>
              <p14:nvPr/>
            </p14:nvContentPartPr>
            <p14:xfrm>
              <a:off x="3982720" y="4044483"/>
              <a:ext cx="50760" cy="360"/>
            </p14:xfrm>
          </p:contentPart>
        </mc:Choice>
        <mc:Fallback xmlns="">
          <p:pic>
            <p:nvPicPr>
              <p:cNvPr id="201" name="Ink 200">
                <a:extLst>
                  <a:ext uri="{FF2B5EF4-FFF2-40B4-BE49-F238E27FC236}">
                    <a16:creationId xmlns:a16="http://schemas.microsoft.com/office/drawing/2014/main" id="{B007B145-D5FD-45FE-99D1-6DBC1A929750}"/>
                  </a:ext>
                </a:extLst>
              </p:cNvPr>
              <p:cNvPicPr/>
              <p:nvPr/>
            </p:nvPicPr>
            <p:blipFill>
              <a:blip r:embed="rId349"/>
              <a:stretch>
                <a:fillRect/>
              </a:stretch>
            </p:blipFill>
            <p:spPr>
              <a:xfrm>
                <a:off x="3974080" y="4035843"/>
                <a:ext cx="684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0">
            <p14:nvContentPartPr>
              <p14:cNvPr id="203" name="Ink 202">
                <a:extLst>
                  <a:ext uri="{FF2B5EF4-FFF2-40B4-BE49-F238E27FC236}">
                    <a16:creationId xmlns:a16="http://schemas.microsoft.com/office/drawing/2014/main" id="{FB4C4A44-86D4-44B5-ADA0-71109D686D8B}"/>
                  </a:ext>
                </a:extLst>
              </p14:cNvPr>
              <p14:cNvContentPartPr/>
              <p14:nvPr/>
            </p14:nvContentPartPr>
            <p14:xfrm>
              <a:off x="4111960" y="3760443"/>
              <a:ext cx="123840" cy="228600"/>
            </p14:xfrm>
          </p:contentPart>
        </mc:Choice>
        <mc:Fallback xmlns="">
          <p:pic>
            <p:nvPicPr>
              <p:cNvPr id="203" name="Ink 202">
                <a:extLst>
                  <a:ext uri="{FF2B5EF4-FFF2-40B4-BE49-F238E27FC236}">
                    <a16:creationId xmlns:a16="http://schemas.microsoft.com/office/drawing/2014/main" id="{FB4C4A44-86D4-44B5-ADA0-71109D686D8B}"/>
                  </a:ext>
                </a:extLst>
              </p:cNvPr>
              <p:cNvPicPr/>
              <p:nvPr/>
            </p:nvPicPr>
            <p:blipFill>
              <a:blip r:embed="rId351"/>
              <a:stretch>
                <a:fillRect/>
              </a:stretch>
            </p:blipFill>
            <p:spPr>
              <a:xfrm>
                <a:off x="4102960" y="3751443"/>
                <a:ext cx="141480" cy="24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2">
            <p14:nvContentPartPr>
              <p14:cNvPr id="204" name="Ink 203">
                <a:extLst>
                  <a:ext uri="{FF2B5EF4-FFF2-40B4-BE49-F238E27FC236}">
                    <a16:creationId xmlns:a16="http://schemas.microsoft.com/office/drawing/2014/main" id="{8C8D7EA2-C91F-451B-A4DF-17D6ADB1979D}"/>
                  </a:ext>
                </a:extLst>
              </p14:cNvPr>
              <p14:cNvContentPartPr/>
              <p14:nvPr/>
            </p14:nvContentPartPr>
            <p14:xfrm>
              <a:off x="4246600" y="3914883"/>
              <a:ext cx="95760" cy="74160"/>
            </p14:xfrm>
          </p:contentPart>
        </mc:Choice>
        <mc:Fallback xmlns="">
          <p:pic>
            <p:nvPicPr>
              <p:cNvPr id="204" name="Ink 203">
                <a:extLst>
                  <a:ext uri="{FF2B5EF4-FFF2-40B4-BE49-F238E27FC236}">
                    <a16:creationId xmlns:a16="http://schemas.microsoft.com/office/drawing/2014/main" id="{8C8D7EA2-C91F-451B-A4DF-17D6ADB1979D}"/>
                  </a:ext>
                </a:extLst>
              </p:cNvPr>
              <p:cNvPicPr/>
              <p:nvPr/>
            </p:nvPicPr>
            <p:blipFill>
              <a:blip r:embed="rId353"/>
              <a:stretch>
                <a:fillRect/>
              </a:stretch>
            </p:blipFill>
            <p:spPr>
              <a:xfrm>
                <a:off x="4237600" y="3906243"/>
                <a:ext cx="113400" cy="9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4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B4F390C9-BA6B-4580-99EB-1E1534FBEEAE}"/>
                  </a:ext>
                </a:extLst>
              </p14:cNvPr>
              <p14:cNvContentPartPr/>
              <p14:nvPr/>
            </p14:nvContentPartPr>
            <p14:xfrm>
              <a:off x="2210080" y="2038563"/>
              <a:ext cx="78840" cy="963000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B4F390C9-BA6B-4580-99EB-1E1534FBEEAE}"/>
                  </a:ext>
                </a:extLst>
              </p:cNvPr>
              <p:cNvPicPr/>
              <p:nvPr/>
            </p:nvPicPr>
            <p:blipFill>
              <a:blip r:embed="rId355"/>
              <a:stretch>
                <a:fillRect/>
              </a:stretch>
            </p:blipFill>
            <p:spPr>
              <a:xfrm>
                <a:off x="2201080" y="2029923"/>
                <a:ext cx="96480" cy="98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6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4D488486-3579-4FEE-B83D-C6DCA4349E87}"/>
                  </a:ext>
                </a:extLst>
              </p14:cNvPr>
              <p14:cNvContentPartPr/>
              <p14:nvPr/>
            </p14:nvContentPartPr>
            <p14:xfrm>
              <a:off x="3174880" y="2064123"/>
              <a:ext cx="62640" cy="942840"/>
            </p14:xfrm>
          </p:contentPart>
        </mc:Choice>
        <mc:Fallback xmlns=""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4D488486-3579-4FEE-B83D-C6DCA4349E87}"/>
                  </a:ext>
                </a:extLst>
              </p:cNvPr>
              <p:cNvPicPr/>
              <p:nvPr/>
            </p:nvPicPr>
            <p:blipFill>
              <a:blip r:embed="rId357"/>
              <a:stretch>
                <a:fillRect/>
              </a:stretch>
            </p:blipFill>
            <p:spPr>
              <a:xfrm>
                <a:off x="3166240" y="2055483"/>
                <a:ext cx="80280" cy="96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8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6AA0DE92-DEE4-42F6-B5BE-5B058B13742D}"/>
                  </a:ext>
                </a:extLst>
              </p14:cNvPr>
              <p14:cNvContentPartPr/>
              <p14:nvPr/>
            </p14:nvContentPartPr>
            <p14:xfrm>
              <a:off x="1419160" y="2541123"/>
              <a:ext cx="822600" cy="297720"/>
            </p14:xfrm>
          </p:contentPart>
        </mc:Choice>
        <mc:Fallback xmlns=""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6AA0DE92-DEE4-42F6-B5BE-5B058B13742D}"/>
                  </a:ext>
                </a:extLst>
              </p:cNvPr>
              <p:cNvPicPr/>
              <p:nvPr/>
            </p:nvPicPr>
            <p:blipFill>
              <a:blip r:embed="rId359"/>
              <a:stretch>
                <a:fillRect/>
              </a:stretch>
            </p:blipFill>
            <p:spPr>
              <a:xfrm>
                <a:off x="1410160" y="2532123"/>
                <a:ext cx="840240" cy="31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0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8BAEA074-9696-4EFD-A83C-CD39E317C9A7}"/>
                  </a:ext>
                </a:extLst>
              </p14:cNvPr>
              <p14:cNvContentPartPr/>
              <p14:nvPr/>
            </p14:nvContentPartPr>
            <p14:xfrm>
              <a:off x="1964920" y="2574243"/>
              <a:ext cx="102960" cy="152280"/>
            </p14:xfrm>
          </p:contentPart>
        </mc:Choice>
        <mc:Fallback xmlns=""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8BAEA074-9696-4EFD-A83C-CD39E317C9A7}"/>
                  </a:ext>
                </a:extLst>
              </p:cNvPr>
              <p:cNvPicPr/>
              <p:nvPr/>
            </p:nvPicPr>
            <p:blipFill>
              <a:blip r:embed="rId361"/>
              <a:stretch>
                <a:fillRect/>
              </a:stretch>
            </p:blipFill>
            <p:spPr>
              <a:xfrm>
                <a:off x="1955920" y="2565603"/>
                <a:ext cx="120600" cy="1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2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7A9E7E30-5BBA-4BD3-8ED8-E78503E03943}"/>
                  </a:ext>
                </a:extLst>
              </p14:cNvPr>
              <p14:cNvContentPartPr/>
              <p14:nvPr/>
            </p14:nvContentPartPr>
            <p14:xfrm>
              <a:off x="1707520" y="2131443"/>
              <a:ext cx="502920" cy="410400"/>
            </p14:xfrm>
          </p:contentPart>
        </mc:Choice>
        <mc:Fallback xmlns=""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7A9E7E30-5BBA-4BD3-8ED8-E78503E03943}"/>
                  </a:ext>
                </a:extLst>
              </p:cNvPr>
              <p:cNvPicPr/>
              <p:nvPr/>
            </p:nvPicPr>
            <p:blipFill>
              <a:blip r:embed="rId363"/>
              <a:stretch>
                <a:fillRect/>
              </a:stretch>
            </p:blipFill>
            <p:spPr>
              <a:xfrm>
                <a:off x="1698880" y="2122803"/>
                <a:ext cx="520560" cy="42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4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2B2EC1DE-3EE6-476F-A743-683E179BFE80}"/>
                  </a:ext>
                </a:extLst>
              </p14:cNvPr>
              <p14:cNvContentPartPr/>
              <p14:nvPr/>
            </p14:nvContentPartPr>
            <p14:xfrm>
              <a:off x="1710760" y="2142603"/>
              <a:ext cx="140760" cy="146160"/>
            </p14:xfrm>
          </p:contentPart>
        </mc:Choice>
        <mc:Fallback xmlns=""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2B2EC1DE-3EE6-476F-A743-683E179BFE80}"/>
                  </a:ext>
                </a:extLst>
              </p:cNvPr>
              <p:cNvPicPr/>
              <p:nvPr/>
            </p:nvPicPr>
            <p:blipFill>
              <a:blip r:embed="rId365"/>
              <a:stretch>
                <a:fillRect/>
              </a:stretch>
            </p:blipFill>
            <p:spPr>
              <a:xfrm>
                <a:off x="1701760" y="2133963"/>
                <a:ext cx="158400" cy="16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6">
            <p14:nvContentPartPr>
              <p14:cNvPr id="143" name="Ink 142">
                <a:extLst>
                  <a:ext uri="{FF2B5EF4-FFF2-40B4-BE49-F238E27FC236}">
                    <a16:creationId xmlns:a16="http://schemas.microsoft.com/office/drawing/2014/main" id="{749F64FC-C0A4-490B-B7C5-7FBB8655EADE}"/>
                  </a:ext>
                </a:extLst>
              </p14:cNvPr>
              <p14:cNvContentPartPr/>
              <p14:nvPr/>
            </p14:nvContentPartPr>
            <p14:xfrm>
              <a:off x="1789240" y="2956203"/>
              <a:ext cx="26640" cy="78840"/>
            </p14:xfrm>
          </p:contentPart>
        </mc:Choice>
        <mc:Fallback xmlns="">
          <p:pic>
            <p:nvPicPr>
              <p:cNvPr id="143" name="Ink 142">
                <a:extLst>
                  <a:ext uri="{FF2B5EF4-FFF2-40B4-BE49-F238E27FC236}">
                    <a16:creationId xmlns:a16="http://schemas.microsoft.com/office/drawing/2014/main" id="{749F64FC-C0A4-490B-B7C5-7FBB8655EADE}"/>
                  </a:ext>
                </a:extLst>
              </p:cNvPr>
              <p:cNvPicPr/>
              <p:nvPr/>
            </p:nvPicPr>
            <p:blipFill>
              <a:blip r:embed="rId367"/>
              <a:stretch>
                <a:fillRect/>
              </a:stretch>
            </p:blipFill>
            <p:spPr>
              <a:xfrm>
                <a:off x="1780600" y="2947203"/>
                <a:ext cx="44280" cy="9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8">
            <p14:nvContentPartPr>
              <p14:cNvPr id="206" name="Ink 205">
                <a:extLst>
                  <a:ext uri="{FF2B5EF4-FFF2-40B4-BE49-F238E27FC236}">
                    <a16:creationId xmlns:a16="http://schemas.microsoft.com/office/drawing/2014/main" id="{BF775125-EF8A-4482-9CDC-88E68E16A531}"/>
                  </a:ext>
                </a:extLst>
              </p14:cNvPr>
              <p14:cNvContentPartPr/>
              <p14:nvPr/>
            </p14:nvContentPartPr>
            <p14:xfrm>
              <a:off x="2350480" y="2036043"/>
              <a:ext cx="168480" cy="84600"/>
            </p14:xfrm>
          </p:contentPart>
        </mc:Choice>
        <mc:Fallback xmlns="">
          <p:pic>
            <p:nvPicPr>
              <p:cNvPr id="206" name="Ink 205">
                <a:extLst>
                  <a:ext uri="{FF2B5EF4-FFF2-40B4-BE49-F238E27FC236}">
                    <a16:creationId xmlns:a16="http://schemas.microsoft.com/office/drawing/2014/main" id="{BF775125-EF8A-4482-9CDC-88E68E16A531}"/>
                  </a:ext>
                </a:extLst>
              </p:cNvPr>
              <p:cNvPicPr/>
              <p:nvPr/>
            </p:nvPicPr>
            <p:blipFill>
              <a:blip r:embed="rId369"/>
              <a:stretch>
                <a:fillRect/>
              </a:stretch>
            </p:blipFill>
            <p:spPr>
              <a:xfrm>
                <a:off x="2341840" y="2027403"/>
                <a:ext cx="186120" cy="10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0">
            <p14:nvContentPartPr>
              <p14:cNvPr id="207" name="Ink 206">
                <a:extLst>
                  <a:ext uri="{FF2B5EF4-FFF2-40B4-BE49-F238E27FC236}">
                    <a16:creationId xmlns:a16="http://schemas.microsoft.com/office/drawing/2014/main" id="{B80E185E-28CF-4DFA-B766-CA5015D4ADB0}"/>
                  </a:ext>
                </a:extLst>
              </p14:cNvPr>
              <p14:cNvContentPartPr/>
              <p14:nvPr/>
            </p14:nvContentPartPr>
            <p14:xfrm>
              <a:off x="2529760" y="2092203"/>
              <a:ext cx="561240" cy="17280"/>
            </p14:xfrm>
          </p:contentPart>
        </mc:Choice>
        <mc:Fallback xmlns="">
          <p:pic>
            <p:nvPicPr>
              <p:cNvPr id="207" name="Ink 206">
                <a:extLst>
                  <a:ext uri="{FF2B5EF4-FFF2-40B4-BE49-F238E27FC236}">
                    <a16:creationId xmlns:a16="http://schemas.microsoft.com/office/drawing/2014/main" id="{B80E185E-28CF-4DFA-B766-CA5015D4ADB0}"/>
                  </a:ext>
                </a:extLst>
              </p:cNvPr>
              <p:cNvPicPr/>
              <p:nvPr/>
            </p:nvPicPr>
            <p:blipFill>
              <a:blip r:embed="rId371"/>
              <a:stretch>
                <a:fillRect/>
              </a:stretch>
            </p:blipFill>
            <p:spPr>
              <a:xfrm>
                <a:off x="2521120" y="2083563"/>
                <a:ext cx="578880" cy="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2">
            <p14:nvContentPartPr>
              <p14:cNvPr id="208" name="Ink 207">
                <a:extLst>
                  <a:ext uri="{FF2B5EF4-FFF2-40B4-BE49-F238E27FC236}">
                    <a16:creationId xmlns:a16="http://schemas.microsoft.com/office/drawing/2014/main" id="{527B7463-EA51-4711-9452-905781143B5B}"/>
                  </a:ext>
                </a:extLst>
              </p14:cNvPr>
              <p14:cNvContentPartPr/>
              <p14:nvPr/>
            </p14:nvContentPartPr>
            <p14:xfrm>
              <a:off x="3040240" y="2069883"/>
              <a:ext cx="94680" cy="78840"/>
            </p14:xfrm>
          </p:contentPart>
        </mc:Choice>
        <mc:Fallback xmlns="">
          <p:pic>
            <p:nvPicPr>
              <p:cNvPr id="208" name="Ink 207">
                <a:extLst>
                  <a:ext uri="{FF2B5EF4-FFF2-40B4-BE49-F238E27FC236}">
                    <a16:creationId xmlns:a16="http://schemas.microsoft.com/office/drawing/2014/main" id="{527B7463-EA51-4711-9452-905781143B5B}"/>
                  </a:ext>
                </a:extLst>
              </p:cNvPr>
              <p:cNvPicPr/>
              <p:nvPr/>
            </p:nvPicPr>
            <p:blipFill>
              <a:blip r:embed="rId373"/>
              <a:stretch>
                <a:fillRect/>
              </a:stretch>
            </p:blipFill>
            <p:spPr>
              <a:xfrm>
                <a:off x="3031600" y="2060883"/>
                <a:ext cx="112320" cy="9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4">
            <p14:nvContentPartPr>
              <p14:cNvPr id="209" name="Ink 208">
                <a:extLst>
                  <a:ext uri="{FF2B5EF4-FFF2-40B4-BE49-F238E27FC236}">
                    <a16:creationId xmlns:a16="http://schemas.microsoft.com/office/drawing/2014/main" id="{C9D9FA51-A17B-482C-9BD1-75AF04A96E47}"/>
                  </a:ext>
                </a:extLst>
              </p14:cNvPr>
              <p14:cNvContentPartPr/>
              <p14:nvPr/>
            </p14:nvContentPartPr>
            <p14:xfrm>
              <a:off x="2626960" y="1839843"/>
              <a:ext cx="144720" cy="196560"/>
            </p14:xfrm>
          </p:contentPart>
        </mc:Choice>
        <mc:Fallback xmlns="">
          <p:pic>
            <p:nvPicPr>
              <p:cNvPr id="209" name="Ink 208">
                <a:extLst>
                  <a:ext uri="{FF2B5EF4-FFF2-40B4-BE49-F238E27FC236}">
                    <a16:creationId xmlns:a16="http://schemas.microsoft.com/office/drawing/2014/main" id="{C9D9FA51-A17B-482C-9BD1-75AF04A96E47}"/>
                  </a:ext>
                </a:extLst>
              </p:cNvPr>
              <p:cNvPicPr/>
              <p:nvPr/>
            </p:nvPicPr>
            <p:blipFill>
              <a:blip r:embed="rId375"/>
              <a:stretch>
                <a:fillRect/>
              </a:stretch>
            </p:blipFill>
            <p:spPr>
              <a:xfrm>
                <a:off x="2617960" y="1830843"/>
                <a:ext cx="162360" cy="21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6">
            <p14:nvContentPartPr>
              <p14:cNvPr id="210" name="Ink 209">
                <a:extLst>
                  <a:ext uri="{FF2B5EF4-FFF2-40B4-BE49-F238E27FC236}">
                    <a16:creationId xmlns:a16="http://schemas.microsoft.com/office/drawing/2014/main" id="{3B377899-4102-46C6-902D-587A02FCBC19}"/>
                  </a:ext>
                </a:extLst>
              </p14:cNvPr>
              <p14:cNvContentPartPr/>
              <p14:nvPr/>
            </p14:nvContentPartPr>
            <p14:xfrm>
              <a:off x="2816320" y="1918323"/>
              <a:ext cx="78840" cy="101520"/>
            </p14:xfrm>
          </p:contentPart>
        </mc:Choice>
        <mc:Fallback xmlns="">
          <p:pic>
            <p:nvPicPr>
              <p:cNvPr id="210" name="Ink 209">
                <a:extLst>
                  <a:ext uri="{FF2B5EF4-FFF2-40B4-BE49-F238E27FC236}">
                    <a16:creationId xmlns:a16="http://schemas.microsoft.com/office/drawing/2014/main" id="{3B377899-4102-46C6-902D-587A02FCBC19}"/>
                  </a:ext>
                </a:extLst>
              </p:cNvPr>
              <p:cNvPicPr/>
              <p:nvPr/>
            </p:nvPicPr>
            <p:blipFill>
              <a:blip r:embed="rId377"/>
              <a:stretch>
                <a:fillRect/>
              </a:stretch>
            </p:blipFill>
            <p:spPr>
              <a:xfrm>
                <a:off x="2807320" y="1909683"/>
                <a:ext cx="96480" cy="11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8">
            <p14:nvContentPartPr>
              <p14:cNvPr id="212" name="Ink 211">
                <a:extLst>
                  <a:ext uri="{FF2B5EF4-FFF2-40B4-BE49-F238E27FC236}">
                    <a16:creationId xmlns:a16="http://schemas.microsoft.com/office/drawing/2014/main" id="{D552973D-65A5-4A88-A20D-218AA8146E6C}"/>
                  </a:ext>
                </a:extLst>
              </p14:cNvPr>
              <p14:cNvContentPartPr/>
              <p14:nvPr/>
            </p14:nvContentPartPr>
            <p14:xfrm>
              <a:off x="1497640" y="4381083"/>
              <a:ext cx="3159000" cy="96480"/>
            </p14:xfrm>
          </p:contentPart>
        </mc:Choice>
        <mc:Fallback xmlns="">
          <p:pic>
            <p:nvPicPr>
              <p:cNvPr id="212" name="Ink 211">
                <a:extLst>
                  <a:ext uri="{FF2B5EF4-FFF2-40B4-BE49-F238E27FC236}">
                    <a16:creationId xmlns:a16="http://schemas.microsoft.com/office/drawing/2014/main" id="{D552973D-65A5-4A88-A20D-218AA8146E6C}"/>
                  </a:ext>
                </a:extLst>
              </p:cNvPr>
              <p:cNvPicPr/>
              <p:nvPr/>
            </p:nvPicPr>
            <p:blipFill>
              <a:blip r:embed="rId379"/>
              <a:stretch>
                <a:fillRect/>
              </a:stretch>
            </p:blipFill>
            <p:spPr>
              <a:xfrm>
                <a:off x="1488640" y="4372083"/>
                <a:ext cx="3176640" cy="11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0">
            <p14:nvContentPartPr>
              <p14:cNvPr id="213" name="Ink 212">
                <a:extLst>
                  <a:ext uri="{FF2B5EF4-FFF2-40B4-BE49-F238E27FC236}">
                    <a16:creationId xmlns:a16="http://schemas.microsoft.com/office/drawing/2014/main" id="{C193BE3E-6585-4669-B1B2-5B5730CF4920}"/>
                  </a:ext>
                </a:extLst>
              </p14:cNvPr>
              <p14:cNvContentPartPr/>
              <p14:nvPr/>
            </p14:nvContentPartPr>
            <p14:xfrm>
              <a:off x="1712560" y="4601763"/>
              <a:ext cx="37800" cy="195120"/>
            </p14:xfrm>
          </p:contentPart>
        </mc:Choice>
        <mc:Fallback xmlns="">
          <p:pic>
            <p:nvPicPr>
              <p:cNvPr id="213" name="Ink 212">
                <a:extLst>
                  <a:ext uri="{FF2B5EF4-FFF2-40B4-BE49-F238E27FC236}">
                    <a16:creationId xmlns:a16="http://schemas.microsoft.com/office/drawing/2014/main" id="{C193BE3E-6585-4669-B1B2-5B5730CF4920}"/>
                  </a:ext>
                </a:extLst>
              </p:cNvPr>
              <p:cNvPicPr/>
              <p:nvPr/>
            </p:nvPicPr>
            <p:blipFill>
              <a:blip r:embed="rId381"/>
              <a:stretch>
                <a:fillRect/>
              </a:stretch>
            </p:blipFill>
            <p:spPr>
              <a:xfrm>
                <a:off x="1703920" y="4592763"/>
                <a:ext cx="55440" cy="21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2">
            <p14:nvContentPartPr>
              <p14:cNvPr id="214" name="Ink 213">
                <a:extLst>
                  <a:ext uri="{FF2B5EF4-FFF2-40B4-BE49-F238E27FC236}">
                    <a16:creationId xmlns:a16="http://schemas.microsoft.com/office/drawing/2014/main" id="{4FC495B5-9F2A-480A-A960-B75139120D34}"/>
                  </a:ext>
                </a:extLst>
              </p14:cNvPr>
              <p14:cNvContentPartPr/>
              <p14:nvPr/>
            </p14:nvContentPartPr>
            <p14:xfrm>
              <a:off x="1912720" y="4728843"/>
              <a:ext cx="157680" cy="28440"/>
            </p14:xfrm>
          </p:contentPart>
        </mc:Choice>
        <mc:Fallback xmlns="">
          <p:pic>
            <p:nvPicPr>
              <p:cNvPr id="214" name="Ink 213">
                <a:extLst>
                  <a:ext uri="{FF2B5EF4-FFF2-40B4-BE49-F238E27FC236}">
                    <a16:creationId xmlns:a16="http://schemas.microsoft.com/office/drawing/2014/main" id="{4FC495B5-9F2A-480A-A960-B75139120D34}"/>
                  </a:ext>
                </a:extLst>
              </p:cNvPr>
              <p:cNvPicPr/>
              <p:nvPr/>
            </p:nvPicPr>
            <p:blipFill>
              <a:blip r:embed="rId383"/>
              <a:stretch>
                <a:fillRect/>
              </a:stretch>
            </p:blipFill>
            <p:spPr>
              <a:xfrm>
                <a:off x="1904080" y="4720203"/>
                <a:ext cx="17532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4">
            <p14:nvContentPartPr>
              <p14:cNvPr id="215" name="Ink 214">
                <a:extLst>
                  <a:ext uri="{FF2B5EF4-FFF2-40B4-BE49-F238E27FC236}">
                    <a16:creationId xmlns:a16="http://schemas.microsoft.com/office/drawing/2014/main" id="{91FB1980-AB93-42B3-8391-AEA7CC9874E4}"/>
                  </a:ext>
                </a:extLst>
              </p14:cNvPr>
              <p14:cNvContentPartPr/>
              <p14:nvPr/>
            </p14:nvContentPartPr>
            <p14:xfrm>
              <a:off x="1996960" y="4639203"/>
              <a:ext cx="28440" cy="177840"/>
            </p14:xfrm>
          </p:contentPart>
        </mc:Choice>
        <mc:Fallback xmlns="">
          <p:pic>
            <p:nvPicPr>
              <p:cNvPr id="215" name="Ink 214">
                <a:extLst>
                  <a:ext uri="{FF2B5EF4-FFF2-40B4-BE49-F238E27FC236}">
                    <a16:creationId xmlns:a16="http://schemas.microsoft.com/office/drawing/2014/main" id="{91FB1980-AB93-42B3-8391-AEA7CC9874E4}"/>
                  </a:ext>
                </a:extLst>
              </p:cNvPr>
              <p:cNvPicPr/>
              <p:nvPr/>
            </p:nvPicPr>
            <p:blipFill>
              <a:blip r:embed="rId385"/>
              <a:stretch>
                <a:fillRect/>
              </a:stretch>
            </p:blipFill>
            <p:spPr>
              <a:xfrm>
                <a:off x="1987960" y="4630203"/>
                <a:ext cx="46080" cy="19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6">
            <p14:nvContentPartPr>
              <p14:cNvPr id="216" name="Ink 215">
                <a:extLst>
                  <a:ext uri="{FF2B5EF4-FFF2-40B4-BE49-F238E27FC236}">
                    <a16:creationId xmlns:a16="http://schemas.microsoft.com/office/drawing/2014/main" id="{64ADCFBF-11C8-4609-8D5F-71BB1FCBB2AE}"/>
                  </a:ext>
                </a:extLst>
              </p14:cNvPr>
              <p14:cNvContentPartPr/>
              <p14:nvPr/>
            </p14:nvContentPartPr>
            <p14:xfrm>
              <a:off x="2254360" y="4611123"/>
              <a:ext cx="124560" cy="185760"/>
            </p14:xfrm>
          </p:contentPart>
        </mc:Choice>
        <mc:Fallback xmlns="">
          <p:pic>
            <p:nvPicPr>
              <p:cNvPr id="216" name="Ink 215">
                <a:extLst>
                  <a:ext uri="{FF2B5EF4-FFF2-40B4-BE49-F238E27FC236}">
                    <a16:creationId xmlns:a16="http://schemas.microsoft.com/office/drawing/2014/main" id="{64ADCFBF-11C8-4609-8D5F-71BB1FCBB2AE}"/>
                  </a:ext>
                </a:extLst>
              </p:cNvPr>
              <p:cNvPicPr/>
              <p:nvPr/>
            </p:nvPicPr>
            <p:blipFill>
              <a:blip r:embed="rId387"/>
              <a:stretch>
                <a:fillRect/>
              </a:stretch>
            </p:blipFill>
            <p:spPr>
              <a:xfrm>
                <a:off x="2245360" y="4602123"/>
                <a:ext cx="142200" cy="20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8">
            <p14:nvContentPartPr>
              <p14:cNvPr id="217" name="Ink 216">
                <a:extLst>
                  <a:ext uri="{FF2B5EF4-FFF2-40B4-BE49-F238E27FC236}">
                    <a16:creationId xmlns:a16="http://schemas.microsoft.com/office/drawing/2014/main" id="{66F0165B-229E-4230-AE36-B8C4C2C74D6C}"/>
                  </a:ext>
                </a:extLst>
              </p14:cNvPr>
              <p14:cNvContentPartPr/>
              <p14:nvPr/>
            </p14:nvContentPartPr>
            <p14:xfrm>
              <a:off x="2383960" y="4779243"/>
              <a:ext cx="39600" cy="112680"/>
            </p14:xfrm>
          </p:contentPart>
        </mc:Choice>
        <mc:Fallback xmlns="">
          <p:pic>
            <p:nvPicPr>
              <p:cNvPr id="217" name="Ink 216">
                <a:extLst>
                  <a:ext uri="{FF2B5EF4-FFF2-40B4-BE49-F238E27FC236}">
                    <a16:creationId xmlns:a16="http://schemas.microsoft.com/office/drawing/2014/main" id="{66F0165B-229E-4230-AE36-B8C4C2C74D6C}"/>
                  </a:ext>
                </a:extLst>
              </p:cNvPr>
              <p:cNvPicPr/>
              <p:nvPr/>
            </p:nvPicPr>
            <p:blipFill>
              <a:blip r:embed="rId389"/>
              <a:stretch>
                <a:fillRect/>
              </a:stretch>
            </p:blipFill>
            <p:spPr>
              <a:xfrm>
                <a:off x="2375320" y="4770603"/>
                <a:ext cx="5724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0">
            <p14:nvContentPartPr>
              <p14:cNvPr id="218" name="Ink 217">
                <a:extLst>
                  <a:ext uri="{FF2B5EF4-FFF2-40B4-BE49-F238E27FC236}">
                    <a16:creationId xmlns:a16="http://schemas.microsoft.com/office/drawing/2014/main" id="{151AE1F6-4CA5-4292-B5C3-E8C97CBD4FE4}"/>
                  </a:ext>
                </a:extLst>
              </p14:cNvPr>
              <p14:cNvContentPartPr/>
              <p14:nvPr/>
            </p14:nvContentPartPr>
            <p14:xfrm>
              <a:off x="2417800" y="4830003"/>
              <a:ext cx="95760" cy="90720"/>
            </p14:xfrm>
          </p:contentPart>
        </mc:Choice>
        <mc:Fallback xmlns="">
          <p:pic>
            <p:nvPicPr>
              <p:cNvPr id="218" name="Ink 217">
                <a:extLst>
                  <a:ext uri="{FF2B5EF4-FFF2-40B4-BE49-F238E27FC236}">
                    <a16:creationId xmlns:a16="http://schemas.microsoft.com/office/drawing/2014/main" id="{151AE1F6-4CA5-4292-B5C3-E8C97CBD4FE4}"/>
                  </a:ext>
                </a:extLst>
              </p:cNvPr>
              <p:cNvPicPr/>
              <p:nvPr/>
            </p:nvPicPr>
            <p:blipFill>
              <a:blip r:embed="rId391"/>
              <a:stretch>
                <a:fillRect/>
              </a:stretch>
            </p:blipFill>
            <p:spPr>
              <a:xfrm>
                <a:off x="2408800" y="4821003"/>
                <a:ext cx="113400" cy="10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2">
            <p14:nvContentPartPr>
              <p14:cNvPr id="221" name="Ink 220">
                <a:extLst>
                  <a:ext uri="{FF2B5EF4-FFF2-40B4-BE49-F238E27FC236}">
                    <a16:creationId xmlns:a16="http://schemas.microsoft.com/office/drawing/2014/main" id="{F93A1F1D-47F4-47D9-85F0-AA291D4DC6A2}"/>
                  </a:ext>
                </a:extLst>
              </p14:cNvPr>
              <p14:cNvContentPartPr/>
              <p14:nvPr/>
            </p14:nvContentPartPr>
            <p14:xfrm>
              <a:off x="2709400" y="4650363"/>
              <a:ext cx="129240" cy="127440"/>
            </p14:xfrm>
          </p:contentPart>
        </mc:Choice>
        <mc:Fallback xmlns="">
          <p:pic>
            <p:nvPicPr>
              <p:cNvPr id="221" name="Ink 220">
                <a:extLst>
                  <a:ext uri="{FF2B5EF4-FFF2-40B4-BE49-F238E27FC236}">
                    <a16:creationId xmlns:a16="http://schemas.microsoft.com/office/drawing/2014/main" id="{F93A1F1D-47F4-47D9-85F0-AA291D4DC6A2}"/>
                  </a:ext>
                </a:extLst>
              </p:cNvPr>
              <p:cNvPicPr/>
              <p:nvPr/>
            </p:nvPicPr>
            <p:blipFill>
              <a:blip r:embed="rId393"/>
              <a:stretch>
                <a:fillRect/>
              </a:stretch>
            </p:blipFill>
            <p:spPr>
              <a:xfrm>
                <a:off x="2700400" y="4641363"/>
                <a:ext cx="146880" cy="14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4">
            <p14:nvContentPartPr>
              <p14:cNvPr id="222" name="Ink 221">
                <a:extLst>
                  <a:ext uri="{FF2B5EF4-FFF2-40B4-BE49-F238E27FC236}">
                    <a16:creationId xmlns:a16="http://schemas.microsoft.com/office/drawing/2014/main" id="{1B992B8E-6F4B-47D7-B955-2FE5656F66D2}"/>
                  </a:ext>
                </a:extLst>
              </p14:cNvPr>
              <p14:cNvContentPartPr/>
              <p14:nvPr/>
            </p14:nvContentPartPr>
            <p14:xfrm>
              <a:off x="2681320" y="4695003"/>
              <a:ext cx="28440" cy="168840"/>
            </p14:xfrm>
          </p:contentPart>
        </mc:Choice>
        <mc:Fallback xmlns="">
          <p:pic>
            <p:nvPicPr>
              <p:cNvPr id="222" name="Ink 221">
                <a:extLst>
                  <a:ext uri="{FF2B5EF4-FFF2-40B4-BE49-F238E27FC236}">
                    <a16:creationId xmlns:a16="http://schemas.microsoft.com/office/drawing/2014/main" id="{1B992B8E-6F4B-47D7-B955-2FE5656F66D2}"/>
                  </a:ext>
                </a:extLst>
              </p:cNvPr>
              <p:cNvPicPr/>
              <p:nvPr/>
            </p:nvPicPr>
            <p:blipFill>
              <a:blip r:embed="rId395"/>
              <a:stretch>
                <a:fillRect/>
              </a:stretch>
            </p:blipFill>
            <p:spPr>
              <a:xfrm>
                <a:off x="2672320" y="4686003"/>
                <a:ext cx="46080" cy="18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6">
            <p14:nvContentPartPr>
              <p14:cNvPr id="223" name="Ink 222">
                <a:extLst>
                  <a:ext uri="{FF2B5EF4-FFF2-40B4-BE49-F238E27FC236}">
                    <a16:creationId xmlns:a16="http://schemas.microsoft.com/office/drawing/2014/main" id="{CF315ABE-44BE-4ED1-A705-8C4DFB755809}"/>
                  </a:ext>
                </a:extLst>
              </p14:cNvPr>
              <p14:cNvContentPartPr/>
              <p14:nvPr/>
            </p14:nvContentPartPr>
            <p14:xfrm>
              <a:off x="2742880" y="4796163"/>
              <a:ext cx="84600" cy="68040"/>
            </p14:xfrm>
          </p:contentPart>
        </mc:Choice>
        <mc:Fallback xmlns="">
          <p:pic>
            <p:nvPicPr>
              <p:cNvPr id="223" name="Ink 222">
                <a:extLst>
                  <a:ext uri="{FF2B5EF4-FFF2-40B4-BE49-F238E27FC236}">
                    <a16:creationId xmlns:a16="http://schemas.microsoft.com/office/drawing/2014/main" id="{CF315ABE-44BE-4ED1-A705-8C4DFB755809}"/>
                  </a:ext>
                </a:extLst>
              </p:cNvPr>
              <p:cNvPicPr/>
              <p:nvPr/>
            </p:nvPicPr>
            <p:blipFill>
              <a:blip r:embed="rId397"/>
              <a:stretch>
                <a:fillRect/>
              </a:stretch>
            </p:blipFill>
            <p:spPr>
              <a:xfrm>
                <a:off x="2734240" y="4787163"/>
                <a:ext cx="102240" cy="8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8">
            <p14:nvContentPartPr>
              <p14:cNvPr id="224" name="Ink 223">
                <a:extLst>
                  <a:ext uri="{FF2B5EF4-FFF2-40B4-BE49-F238E27FC236}">
                    <a16:creationId xmlns:a16="http://schemas.microsoft.com/office/drawing/2014/main" id="{1BB8AF14-1650-4696-AC30-8D093E997D20}"/>
                  </a:ext>
                </a:extLst>
              </p14:cNvPr>
              <p14:cNvContentPartPr/>
              <p14:nvPr/>
            </p14:nvContentPartPr>
            <p14:xfrm>
              <a:off x="2862400" y="4835403"/>
              <a:ext cx="88560" cy="106920"/>
            </p14:xfrm>
          </p:contentPart>
        </mc:Choice>
        <mc:Fallback xmlns="">
          <p:pic>
            <p:nvPicPr>
              <p:cNvPr id="224" name="Ink 223">
                <a:extLst>
                  <a:ext uri="{FF2B5EF4-FFF2-40B4-BE49-F238E27FC236}">
                    <a16:creationId xmlns:a16="http://schemas.microsoft.com/office/drawing/2014/main" id="{1BB8AF14-1650-4696-AC30-8D093E997D20}"/>
                  </a:ext>
                </a:extLst>
              </p:cNvPr>
              <p:cNvPicPr/>
              <p:nvPr/>
            </p:nvPicPr>
            <p:blipFill>
              <a:blip r:embed="rId399"/>
              <a:stretch>
                <a:fillRect/>
              </a:stretch>
            </p:blipFill>
            <p:spPr>
              <a:xfrm>
                <a:off x="2853400" y="4826763"/>
                <a:ext cx="106200" cy="12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0">
            <p14:nvContentPartPr>
              <p14:cNvPr id="225" name="Ink 224">
                <a:extLst>
                  <a:ext uri="{FF2B5EF4-FFF2-40B4-BE49-F238E27FC236}">
                    <a16:creationId xmlns:a16="http://schemas.microsoft.com/office/drawing/2014/main" id="{163E674B-ED44-4F19-9133-05D6BF3FED5A}"/>
                  </a:ext>
                </a:extLst>
              </p14:cNvPr>
              <p14:cNvContentPartPr/>
              <p14:nvPr/>
            </p14:nvContentPartPr>
            <p14:xfrm>
              <a:off x="2961760" y="4835403"/>
              <a:ext cx="39600" cy="106920"/>
            </p14:xfrm>
          </p:contentPart>
        </mc:Choice>
        <mc:Fallback xmlns="">
          <p:pic>
            <p:nvPicPr>
              <p:cNvPr id="225" name="Ink 224">
                <a:extLst>
                  <a:ext uri="{FF2B5EF4-FFF2-40B4-BE49-F238E27FC236}">
                    <a16:creationId xmlns:a16="http://schemas.microsoft.com/office/drawing/2014/main" id="{163E674B-ED44-4F19-9133-05D6BF3FED5A}"/>
                  </a:ext>
                </a:extLst>
              </p:cNvPr>
              <p:cNvPicPr/>
              <p:nvPr/>
            </p:nvPicPr>
            <p:blipFill>
              <a:blip r:embed="rId401"/>
              <a:stretch>
                <a:fillRect/>
              </a:stretch>
            </p:blipFill>
            <p:spPr>
              <a:xfrm>
                <a:off x="2953120" y="4826763"/>
                <a:ext cx="57240" cy="12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2">
            <p14:nvContentPartPr>
              <p14:cNvPr id="226" name="Ink 225">
                <a:extLst>
                  <a:ext uri="{FF2B5EF4-FFF2-40B4-BE49-F238E27FC236}">
                    <a16:creationId xmlns:a16="http://schemas.microsoft.com/office/drawing/2014/main" id="{F42B8CEF-4735-4855-8961-5ADC4104EDDE}"/>
                  </a:ext>
                </a:extLst>
              </p14:cNvPr>
              <p14:cNvContentPartPr/>
              <p14:nvPr/>
            </p14:nvContentPartPr>
            <p14:xfrm>
              <a:off x="2720560" y="4566123"/>
              <a:ext cx="135000" cy="39960"/>
            </p14:xfrm>
          </p:contentPart>
        </mc:Choice>
        <mc:Fallback xmlns="">
          <p:pic>
            <p:nvPicPr>
              <p:cNvPr id="226" name="Ink 225">
                <a:extLst>
                  <a:ext uri="{FF2B5EF4-FFF2-40B4-BE49-F238E27FC236}">
                    <a16:creationId xmlns:a16="http://schemas.microsoft.com/office/drawing/2014/main" id="{F42B8CEF-4735-4855-8961-5ADC4104EDDE}"/>
                  </a:ext>
                </a:extLst>
              </p:cNvPr>
              <p:cNvPicPr/>
              <p:nvPr/>
            </p:nvPicPr>
            <p:blipFill>
              <a:blip r:embed="rId403"/>
              <a:stretch>
                <a:fillRect/>
              </a:stretch>
            </p:blipFill>
            <p:spPr>
              <a:xfrm>
                <a:off x="2711920" y="4557483"/>
                <a:ext cx="152640" cy="5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4">
            <p14:nvContentPartPr>
              <p14:cNvPr id="227" name="Ink 226">
                <a:extLst>
                  <a:ext uri="{FF2B5EF4-FFF2-40B4-BE49-F238E27FC236}">
                    <a16:creationId xmlns:a16="http://schemas.microsoft.com/office/drawing/2014/main" id="{2BEDED3F-F280-429F-9C73-4D741B3733FD}"/>
                  </a:ext>
                </a:extLst>
              </p14:cNvPr>
              <p14:cNvContentPartPr/>
              <p14:nvPr/>
            </p14:nvContentPartPr>
            <p14:xfrm>
              <a:off x="3110440" y="4707243"/>
              <a:ext cx="158400" cy="132480"/>
            </p14:xfrm>
          </p:contentPart>
        </mc:Choice>
        <mc:Fallback xmlns="">
          <p:pic>
            <p:nvPicPr>
              <p:cNvPr id="227" name="Ink 226">
                <a:extLst>
                  <a:ext uri="{FF2B5EF4-FFF2-40B4-BE49-F238E27FC236}">
                    <a16:creationId xmlns:a16="http://schemas.microsoft.com/office/drawing/2014/main" id="{2BEDED3F-F280-429F-9C73-4D741B3733FD}"/>
                  </a:ext>
                </a:extLst>
              </p:cNvPr>
              <p:cNvPicPr/>
              <p:nvPr/>
            </p:nvPicPr>
            <p:blipFill>
              <a:blip r:embed="rId405"/>
              <a:stretch>
                <a:fillRect/>
              </a:stretch>
            </p:blipFill>
            <p:spPr>
              <a:xfrm>
                <a:off x="3101440" y="4698243"/>
                <a:ext cx="176040" cy="15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6">
            <p14:nvContentPartPr>
              <p14:cNvPr id="228" name="Ink 227">
                <a:extLst>
                  <a:ext uri="{FF2B5EF4-FFF2-40B4-BE49-F238E27FC236}">
                    <a16:creationId xmlns:a16="http://schemas.microsoft.com/office/drawing/2014/main" id="{26097F7F-9DEC-4C6D-84F8-51ABDE3641C2}"/>
                  </a:ext>
                </a:extLst>
              </p14:cNvPr>
              <p14:cNvContentPartPr/>
              <p14:nvPr/>
            </p14:nvContentPartPr>
            <p14:xfrm>
              <a:off x="3298360" y="4594203"/>
              <a:ext cx="101160" cy="6120"/>
            </p14:xfrm>
          </p:contentPart>
        </mc:Choice>
        <mc:Fallback xmlns="">
          <p:pic>
            <p:nvPicPr>
              <p:cNvPr id="228" name="Ink 227">
                <a:extLst>
                  <a:ext uri="{FF2B5EF4-FFF2-40B4-BE49-F238E27FC236}">
                    <a16:creationId xmlns:a16="http://schemas.microsoft.com/office/drawing/2014/main" id="{26097F7F-9DEC-4C6D-84F8-51ABDE3641C2}"/>
                  </a:ext>
                </a:extLst>
              </p:cNvPr>
              <p:cNvPicPr/>
              <p:nvPr/>
            </p:nvPicPr>
            <p:blipFill>
              <a:blip r:embed="rId407"/>
              <a:stretch>
                <a:fillRect/>
              </a:stretch>
            </p:blipFill>
            <p:spPr>
              <a:xfrm>
                <a:off x="3289720" y="4585563"/>
                <a:ext cx="11880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8">
            <p14:nvContentPartPr>
              <p14:cNvPr id="229" name="Ink 228">
                <a:extLst>
                  <a:ext uri="{FF2B5EF4-FFF2-40B4-BE49-F238E27FC236}">
                    <a16:creationId xmlns:a16="http://schemas.microsoft.com/office/drawing/2014/main" id="{15C80098-1B9A-4FBE-BF79-17BB84A0394A}"/>
                  </a:ext>
                </a:extLst>
              </p14:cNvPr>
              <p14:cNvContentPartPr/>
              <p14:nvPr/>
            </p14:nvContentPartPr>
            <p14:xfrm>
              <a:off x="3434080" y="4560723"/>
              <a:ext cx="67320" cy="101520"/>
            </p14:xfrm>
          </p:contentPart>
        </mc:Choice>
        <mc:Fallback xmlns="">
          <p:pic>
            <p:nvPicPr>
              <p:cNvPr id="229" name="Ink 228">
                <a:extLst>
                  <a:ext uri="{FF2B5EF4-FFF2-40B4-BE49-F238E27FC236}">
                    <a16:creationId xmlns:a16="http://schemas.microsoft.com/office/drawing/2014/main" id="{15C80098-1B9A-4FBE-BF79-17BB84A0394A}"/>
                  </a:ext>
                </a:extLst>
              </p:cNvPr>
              <p:cNvPicPr/>
              <p:nvPr/>
            </p:nvPicPr>
            <p:blipFill>
              <a:blip r:embed="rId409"/>
              <a:stretch>
                <a:fillRect/>
              </a:stretch>
            </p:blipFill>
            <p:spPr>
              <a:xfrm>
                <a:off x="3425080" y="4551723"/>
                <a:ext cx="84960" cy="11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0">
            <p14:nvContentPartPr>
              <p14:cNvPr id="230" name="Ink 229">
                <a:extLst>
                  <a:ext uri="{FF2B5EF4-FFF2-40B4-BE49-F238E27FC236}">
                    <a16:creationId xmlns:a16="http://schemas.microsoft.com/office/drawing/2014/main" id="{F9E82C9A-98AC-4E79-B441-839FED50169E}"/>
                  </a:ext>
                </a:extLst>
              </p14:cNvPr>
              <p14:cNvContentPartPr/>
              <p14:nvPr/>
            </p14:nvContentPartPr>
            <p14:xfrm>
              <a:off x="3578800" y="4526883"/>
              <a:ext cx="101160" cy="208080"/>
            </p14:xfrm>
          </p:contentPart>
        </mc:Choice>
        <mc:Fallback xmlns="">
          <p:pic>
            <p:nvPicPr>
              <p:cNvPr id="230" name="Ink 229">
                <a:extLst>
                  <a:ext uri="{FF2B5EF4-FFF2-40B4-BE49-F238E27FC236}">
                    <a16:creationId xmlns:a16="http://schemas.microsoft.com/office/drawing/2014/main" id="{F9E82C9A-98AC-4E79-B441-839FED50169E}"/>
                  </a:ext>
                </a:extLst>
              </p:cNvPr>
              <p:cNvPicPr/>
              <p:nvPr/>
            </p:nvPicPr>
            <p:blipFill>
              <a:blip r:embed="rId411"/>
              <a:stretch>
                <a:fillRect/>
              </a:stretch>
            </p:blipFill>
            <p:spPr>
              <a:xfrm>
                <a:off x="3570160" y="4518243"/>
                <a:ext cx="118800" cy="22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2">
            <p14:nvContentPartPr>
              <p14:cNvPr id="231" name="Ink 230">
                <a:extLst>
                  <a:ext uri="{FF2B5EF4-FFF2-40B4-BE49-F238E27FC236}">
                    <a16:creationId xmlns:a16="http://schemas.microsoft.com/office/drawing/2014/main" id="{156B73FA-DB45-4494-A31D-BC19BA7F52B7}"/>
                  </a:ext>
                </a:extLst>
              </p14:cNvPr>
              <p14:cNvContentPartPr/>
              <p14:nvPr/>
            </p14:nvContentPartPr>
            <p14:xfrm>
              <a:off x="3747640" y="4526523"/>
              <a:ext cx="137880" cy="259200"/>
            </p14:xfrm>
          </p:contentPart>
        </mc:Choice>
        <mc:Fallback xmlns="">
          <p:pic>
            <p:nvPicPr>
              <p:cNvPr id="231" name="Ink 230">
                <a:extLst>
                  <a:ext uri="{FF2B5EF4-FFF2-40B4-BE49-F238E27FC236}">
                    <a16:creationId xmlns:a16="http://schemas.microsoft.com/office/drawing/2014/main" id="{156B73FA-DB45-4494-A31D-BC19BA7F52B7}"/>
                  </a:ext>
                </a:extLst>
              </p:cNvPr>
              <p:cNvPicPr/>
              <p:nvPr/>
            </p:nvPicPr>
            <p:blipFill>
              <a:blip r:embed="rId413"/>
              <a:stretch>
                <a:fillRect/>
              </a:stretch>
            </p:blipFill>
            <p:spPr>
              <a:xfrm>
                <a:off x="3738640" y="4517883"/>
                <a:ext cx="155520" cy="27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4">
            <p14:nvContentPartPr>
              <p14:cNvPr id="232" name="Ink 231">
                <a:extLst>
                  <a:ext uri="{FF2B5EF4-FFF2-40B4-BE49-F238E27FC236}">
                    <a16:creationId xmlns:a16="http://schemas.microsoft.com/office/drawing/2014/main" id="{DC592899-3D35-422F-B125-B55EA2CF56E1}"/>
                  </a:ext>
                </a:extLst>
              </p14:cNvPr>
              <p14:cNvContentPartPr/>
              <p14:nvPr/>
            </p14:nvContentPartPr>
            <p14:xfrm>
              <a:off x="3909280" y="4583043"/>
              <a:ext cx="46440" cy="84600"/>
            </p14:xfrm>
          </p:contentPart>
        </mc:Choice>
        <mc:Fallback xmlns="">
          <p:pic>
            <p:nvPicPr>
              <p:cNvPr id="232" name="Ink 231">
                <a:extLst>
                  <a:ext uri="{FF2B5EF4-FFF2-40B4-BE49-F238E27FC236}">
                    <a16:creationId xmlns:a16="http://schemas.microsoft.com/office/drawing/2014/main" id="{DC592899-3D35-422F-B125-B55EA2CF56E1}"/>
                  </a:ext>
                </a:extLst>
              </p:cNvPr>
              <p:cNvPicPr/>
              <p:nvPr/>
            </p:nvPicPr>
            <p:blipFill>
              <a:blip r:embed="rId415"/>
              <a:stretch>
                <a:fillRect/>
              </a:stretch>
            </p:blipFill>
            <p:spPr>
              <a:xfrm>
                <a:off x="3900640" y="4574043"/>
                <a:ext cx="64080" cy="10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6">
            <p14:nvContentPartPr>
              <p14:cNvPr id="233" name="Ink 232">
                <a:extLst>
                  <a:ext uri="{FF2B5EF4-FFF2-40B4-BE49-F238E27FC236}">
                    <a16:creationId xmlns:a16="http://schemas.microsoft.com/office/drawing/2014/main" id="{15C2DE56-D019-4E36-88EF-2CE665C229D2}"/>
                  </a:ext>
                </a:extLst>
              </p14:cNvPr>
              <p14:cNvContentPartPr/>
              <p14:nvPr/>
            </p14:nvContentPartPr>
            <p14:xfrm>
              <a:off x="4027720" y="4599243"/>
              <a:ext cx="39600" cy="79560"/>
            </p14:xfrm>
          </p:contentPart>
        </mc:Choice>
        <mc:Fallback xmlns="">
          <p:pic>
            <p:nvPicPr>
              <p:cNvPr id="233" name="Ink 232">
                <a:extLst>
                  <a:ext uri="{FF2B5EF4-FFF2-40B4-BE49-F238E27FC236}">
                    <a16:creationId xmlns:a16="http://schemas.microsoft.com/office/drawing/2014/main" id="{15C2DE56-D019-4E36-88EF-2CE665C229D2}"/>
                  </a:ext>
                </a:extLst>
              </p:cNvPr>
              <p:cNvPicPr/>
              <p:nvPr/>
            </p:nvPicPr>
            <p:blipFill>
              <a:blip r:embed="rId417"/>
              <a:stretch>
                <a:fillRect/>
              </a:stretch>
            </p:blipFill>
            <p:spPr>
              <a:xfrm>
                <a:off x="4018720" y="4590243"/>
                <a:ext cx="57240" cy="9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8">
            <p14:nvContentPartPr>
              <p14:cNvPr id="234" name="Ink 233">
                <a:extLst>
                  <a:ext uri="{FF2B5EF4-FFF2-40B4-BE49-F238E27FC236}">
                    <a16:creationId xmlns:a16="http://schemas.microsoft.com/office/drawing/2014/main" id="{664D7044-D1E5-48C4-98DD-F76A96458F5E}"/>
                  </a:ext>
                </a:extLst>
              </p14:cNvPr>
              <p14:cNvContentPartPr/>
              <p14:nvPr/>
            </p14:nvContentPartPr>
            <p14:xfrm>
              <a:off x="4005400" y="4650363"/>
              <a:ext cx="90000" cy="11520"/>
            </p14:xfrm>
          </p:contentPart>
        </mc:Choice>
        <mc:Fallback xmlns="">
          <p:pic>
            <p:nvPicPr>
              <p:cNvPr id="234" name="Ink 233">
                <a:extLst>
                  <a:ext uri="{FF2B5EF4-FFF2-40B4-BE49-F238E27FC236}">
                    <a16:creationId xmlns:a16="http://schemas.microsoft.com/office/drawing/2014/main" id="{664D7044-D1E5-48C4-98DD-F76A96458F5E}"/>
                  </a:ext>
                </a:extLst>
              </p:cNvPr>
              <p:cNvPicPr/>
              <p:nvPr/>
            </p:nvPicPr>
            <p:blipFill>
              <a:blip r:embed="rId419"/>
              <a:stretch>
                <a:fillRect/>
              </a:stretch>
            </p:blipFill>
            <p:spPr>
              <a:xfrm>
                <a:off x="3996400" y="4641363"/>
                <a:ext cx="10764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0">
            <p14:nvContentPartPr>
              <p14:cNvPr id="235" name="Ink 234">
                <a:extLst>
                  <a:ext uri="{FF2B5EF4-FFF2-40B4-BE49-F238E27FC236}">
                    <a16:creationId xmlns:a16="http://schemas.microsoft.com/office/drawing/2014/main" id="{CDB4DEA2-F91A-478D-A933-D93ACA527F5E}"/>
                  </a:ext>
                </a:extLst>
              </p14:cNvPr>
              <p14:cNvContentPartPr/>
              <p14:nvPr/>
            </p14:nvContentPartPr>
            <p14:xfrm>
              <a:off x="4140040" y="4464963"/>
              <a:ext cx="230400" cy="197280"/>
            </p14:xfrm>
          </p:contentPart>
        </mc:Choice>
        <mc:Fallback xmlns="">
          <p:pic>
            <p:nvPicPr>
              <p:cNvPr id="235" name="Ink 234">
                <a:extLst>
                  <a:ext uri="{FF2B5EF4-FFF2-40B4-BE49-F238E27FC236}">
                    <a16:creationId xmlns:a16="http://schemas.microsoft.com/office/drawing/2014/main" id="{CDB4DEA2-F91A-478D-A933-D93ACA527F5E}"/>
                  </a:ext>
                </a:extLst>
              </p:cNvPr>
              <p:cNvPicPr/>
              <p:nvPr/>
            </p:nvPicPr>
            <p:blipFill>
              <a:blip r:embed="rId421"/>
              <a:stretch>
                <a:fillRect/>
              </a:stretch>
            </p:blipFill>
            <p:spPr>
              <a:xfrm>
                <a:off x="4131040" y="4455963"/>
                <a:ext cx="248040" cy="21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2">
            <p14:nvContentPartPr>
              <p14:cNvPr id="237" name="Ink 236">
                <a:extLst>
                  <a:ext uri="{FF2B5EF4-FFF2-40B4-BE49-F238E27FC236}">
                    <a16:creationId xmlns:a16="http://schemas.microsoft.com/office/drawing/2014/main" id="{3A4CDE76-7771-4335-BF34-05AFC6B08259}"/>
                  </a:ext>
                </a:extLst>
              </p14:cNvPr>
              <p14:cNvContentPartPr/>
              <p14:nvPr/>
            </p14:nvContentPartPr>
            <p14:xfrm>
              <a:off x="1974640" y="3753603"/>
              <a:ext cx="191160" cy="189360"/>
            </p14:xfrm>
          </p:contentPart>
        </mc:Choice>
        <mc:Fallback xmlns="">
          <p:pic>
            <p:nvPicPr>
              <p:cNvPr id="237" name="Ink 236">
                <a:extLst>
                  <a:ext uri="{FF2B5EF4-FFF2-40B4-BE49-F238E27FC236}">
                    <a16:creationId xmlns:a16="http://schemas.microsoft.com/office/drawing/2014/main" id="{3A4CDE76-7771-4335-BF34-05AFC6B08259}"/>
                  </a:ext>
                </a:extLst>
              </p:cNvPr>
              <p:cNvPicPr/>
              <p:nvPr/>
            </p:nvPicPr>
            <p:blipFill>
              <a:blip r:embed="rId423"/>
              <a:stretch>
                <a:fillRect/>
              </a:stretch>
            </p:blipFill>
            <p:spPr>
              <a:xfrm>
                <a:off x="1965640" y="3744963"/>
                <a:ext cx="208800" cy="20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4">
            <p14:nvContentPartPr>
              <p14:cNvPr id="238" name="Ink 237">
                <a:extLst>
                  <a:ext uri="{FF2B5EF4-FFF2-40B4-BE49-F238E27FC236}">
                    <a16:creationId xmlns:a16="http://schemas.microsoft.com/office/drawing/2014/main" id="{D34E9366-8183-4A0E-AE8F-1D3415909E12}"/>
                  </a:ext>
                </a:extLst>
              </p14:cNvPr>
              <p14:cNvContentPartPr/>
              <p14:nvPr/>
            </p14:nvContentPartPr>
            <p14:xfrm>
              <a:off x="2221240" y="3864483"/>
              <a:ext cx="51120" cy="107640"/>
            </p14:xfrm>
          </p:contentPart>
        </mc:Choice>
        <mc:Fallback xmlns="">
          <p:pic>
            <p:nvPicPr>
              <p:cNvPr id="238" name="Ink 237">
                <a:extLst>
                  <a:ext uri="{FF2B5EF4-FFF2-40B4-BE49-F238E27FC236}">
                    <a16:creationId xmlns:a16="http://schemas.microsoft.com/office/drawing/2014/main" id="{D34E9366-8183-4A0E-AE8F-1D3415909E12}"/>
                  </a:ext>
                </a:extLst>
              </p:cNvPr>
              <p:cNvPicPr/>
              <p:nvPr/>
            </p:nvPicPr>
            <p:blipFill>
              <a:blip r:embed="rId425"/>
              <a:stretch>
                <a:fillRect/>
              </a:stretch>
            </p:blipFill>
            <p:spPr>
              <a:xfrm>
                <a:off x="2212240" y="3855483"/>
                <a:ext cx="68760" cy="12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6">
            <p14:nvContentPartPr>
              <p14:cNvPr id="239" name="Ink 238">
                <a:extLst>
                  <a:ext uri="{FF2B5EF4-FFF2-40B4-BE49-F238E27FC236}">
                    <a16:creationId xmlns:a16="http://schemas.microsoft.com/office/drawing/2014/main" id="{3A985FFE-1A7A-4645-81C1-38A90EEA2298}"/>
                  </a:ext>
                </a:extLst>
              </p14:cNvPr>
              <p14:cNvContentPartPr/>
              <p14:nvPr/>
            </p14:nvContentPartPr>
            <p14:xfrm>
              <a:off x="2137000" y="3904083"/>
              <a:ext cx="39600" cy="112680"/>
            </p14:xfrm>
          </p:contentPart>
        </mc:Choice>
        <mc:Fallback xmlns="">
          <p:pic>
            <p:nvPicPr>
              <p:cNvPr id="239" name="Ink 238">
                <a:extLst>
                  <a:ext uri="{FF2B5EF4-FFF2-40B4-BE49-F238E27FC236}">
                    <a16:creationId xmlns:a16="http://schemas.microsoft.com/office/drawing/2014/main" id="{3A985FFE-1A7A-4645-81C1-38A90EEA2298}"/>
                  </a:ext>
                </a:extLst>
              </p:cNvPr>
              <p:cNvPicPr/>
              <p:nvPr/>
            </p:nvPicPr>
            <p:blipFill>
              <a:blip r:embed="rId427"/>
              <a:stretch>
                <a:fillRect/>
              </a:stretch>
            </p:blipFill>
            <p:spPr>
              <a:xfrm>
                <a:off x="2128360" y="3895443"/>
                <a:ext cx="5724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8">
            <p14:nvContentPartPr>
              <p14:cNvPr id="240" name="Ink 239">
                <a:extLst>
                  <a:ext uri="{FF2B5EF4-FFF2-40B4-BE49-F238E27FC236}">
                    <a16:creationId xmlns:a16="http://schemas.microsoft.com/office/drawing/2014/main" id="{D878BE68-9122-4744-A015-5FC00940153E}"/>
                  </a:ext>
                </a:extLst>
              </p14:cNvPr>
              <p14:cNvContentPartPr/>
              <p14:nvPr/>
            </p14:nvContentPartPr>
            <p14:xfrm>
              <a:off x="2232400" y="3960243"/>
              <a:ext cx="67680" cy="17280"/>
            </p14:xfrm>
          </p:contentPart>
        </mc:Choice>
        <mc:Fallback xmlns="">
          <p:pic>
            <p:nvPicPr>
              <p:cNvPr id="240" name="Ink 239">
                <a:extLst>
                  <a:ext uri="{FF2B5EF4-FFF2-40B4-BE49-F238E27FC236}">
                    <a16:creationId xmlns:a16="http://schemas.microsoft.com/office/drawing/2014/main" id="{D878BE68-9122-4744-A015-5FC00940153E}"/>
                  </a:ext>
                </a:extLst>
              </p:cNvPr>
              <p:cNvPicPr/>
              <p:nvPr/>
            </p:nvPicPr>
            <p:blipFill>
              <a:blip r:embed="rId429"/>
              <a:stretch>
                <a:fillRect/>
              </a:stretch>
            </p:blipFill>
            <p:spPr>
              <a:xfrm>
                <a:off x="2223760" y="3951603"/>
                <a:ext cx="85320" cy="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0">
            <p14:nvContentPartPr>
              <p14:cNvPr id="241" name="Ink 240">
                <a:extLst>
                  <a:ext uri="{FF2B5EF4-FFF2-40B4-BE49-F238E27FC236}">
                    <a16:creationId xmlns:a16="http://schemas.microsoft.com/office/drawing/2014/main" id="{014D25AC-745E-4E17-BB26-BD61A711BC02}"/>
                  </a:ext>
                </a:extLst>
              </p14:cNvPr>
              <p14:cNvContentPartPr/>
              <p14:nvPr/>
            </p14:nvContentPartPr>
            <p14:xfrm>
              <a:off x="1985440" y="3690963"/>
              <a:ext cx="129600" cy="29160"/>
            </p14:xfrm>
          </p:contentPart>
        </mc:Choice>
        <mc:Fallback xmlns="">
          <p:pic>
            <p:nvPicPr>
              <p:cNvPr id="241" name="Ink 240">
                <a:extLst>
                  <a:ext uri="{FF2B5EF4-FFF2-40B4-BE49-F238E27FC236}">
                    <a16:creationId xmlns:a16="http://schemas.microsoft.com/office/drawing/2014/main" id="{014D25AC-745E-4E17-BB26-BD61A711BC02}"/>
                  </a:ext>
                </a:extLst>
              </p:cNvPr>
              <p:cNvPicPr/>
              <p:nvPr/>
            </p:nvPicPr>
            <p:blipFill>
              <a:blip r:embed="rId431"/>
              <a:stretch>
                <a:fillRect/>
              </a:stretch>
            </p:blipFill>
            <p:spPr>
              <a:xfrm>
                <a:off x="1976800" y="3681963"/>
                <a:ext cx="1472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2">
            <p14:nvContentPartPr>
              <p14:cNvPr id="283" name="Ink 282">
                <a:extLst>
                  <a:ext uri="{FF2B5EF4-FFF2-40B4-BE49-F238E27FC236}">
                    <a16:creationId xmlns:a16="http://schemas.microsoft.com/office/drawing/2014/main" id="{762B3E70-A635-47BD-9849-B2EDB0E1E738}"/>
                  </a:ext>
                </a:extLst>
              </p14:cNvPr>
              <p14:cNvContentPartPr/>
              <p14:nvPr/>
            </p14:nvContentPartPr>
            <p14:xfrm>
              <a:off x="5250280" y="3160323"/>
              <a:ext cx="123840" cy="175320"/>
            </p14:xfrm>
          </p:contentPart>
        </mc:Choice>
        <mc:Fallback xmlns="">
          <p:pic>
            <p:nvPicPr>
              <p:cNvPr id="283" name="Ink 282">
                <a:extLst>
                  <a:ext uri="{FF2B5EF4-FFF2-40B4-BE49-F238E27FC236}">
                    <a16:creationId xmlns:a16="http://schemas.microsoft.com/office/drawing/2014/main" id="{762B3E70-A635-47BD-9849-B2EDB0E1E738}"/>
                  </a:ext>
                </a:extLst>
              </p:cNvPr>
              <p:cNvPicPr/>
              <p:nvPr/>
            </p:nvPicPr>
            <p:blipFill>
              <a:blip r:embed="rId433"/>
              <a:stretch>
                <a:fillRect/>
              </a:stretch>
            </p:blipFill>
            <p:spPr>
              <a:xfrm>
                <a:off x="5241640" y="3151683"/>
                <a:ext cx="141480" cy="19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4">
            <p14:nvContentPartPr>
              <p14:cNvPr id="284" name="Ink 283">
                <a:extLst>
                  <a:ext uri="{FF2B5EF4-FFF2-40B4-BE49-F238E27FC236}">
                    <a16:creationId xmlns:a16="http://schemas.microsoft.com/office/drawing/2014/main" id="{A7A50165-63B3-4FA4-AD65-1408F9EC62A7}"/>
                  </a:ext>
                </a:extLst>
              </p14:cNvPr>
              <p14:cNvContentPartPr/>
              <p14:nvPr/>
            </p14:nvContentPartPr>
            <p14:xfrm>
              <a:off x="5362240" y="3326283"/>
              <a:ext cx="74520" cy="90000"/>
            </p14:xfrm>
          </p:contentPart>
        </mc:Choice>
        <mc:Fallback xmlns="">
          <p:pic>
            <p:nvPicPr>
              <p:cNvPr id="284" name="Ink 283">
                <a:extLst>
                  <a:ext uri="{FF2B5EF4-FFF2-40B4-BE49-F238E27FC236}">
                    <a16:creationId xmlns:a16="http://schemas.microsoft.com/office/drawing/2014/main" id="{A7A50165-63B3-4FA4-AD65-1408F9EC62A7}"/>
                  </a:ext>
                </a:extLst>
              </p:cNvPr>
              <p:cNvPicPr/>
              <p:nvPr/>
            </p:nvPicPr>
            <p:blipFill>
              <a:blip r:embed="rId435"/>
              <a:stretch>
                <a:fillRect/>
              </a:stretch>
            </p:blipFill>
            <p:spPr>
              <a:xfrm>
                <a:off x="5353600" y="3317643"/>
                <a:ext cx="92160" cy="10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6">
            <p14:nvContentPartPr>
              <p14:cNvPr id="285" name="Ink 284">
                <a:extLst>
                  <a:ext uri="{FF2B5EF4-FFF2-40B4-BE49-F238E27FC236}">
                    <a16:creationId xmlns:a16="http://schemas.microsoft.com/office/drawing/2014/main" id="{F967E93E-7F3B-4545-A93C-395B956456F2}"/>
                  </a:ext>
                </a:extLst>
              </p14:cNvPr>
              <p14:cNvContentPartPr/>
              <p14:nvPr/>
            </p14:nvContentPartPr>
            <p14:xfrm>
              <a:off x="5452600" y="3416283"/>
              <a:ext cx="28440" cy="50760"/>
            </p14:xfrm>
          </p:contentPart>
        </mc:Choice>
        <mc:Fallback xmlns="">
          <p:pic>
            <p:nvPicPr>
              <p:cNvPr id="285" name="Ink 284">
                <a:extLst>
                  <a:ext uri="{FF2B5EF4-FFF2-40B4-BE49-F238E27FC236}">
                    <a16:creationId xmlns:a16="http://schemas.microsoft.com/office/drawing/2014/main" id="{F967E93E-7F3B-4545-A93C-395B956456F2}"/>
                  </a:ext>
                </a:extLst>
              </p:cNvPr>
              <p:cNvPicPr/>
              <p:nvPr/>
            </p:nvPicPr>
            <p:blipFill>
              <a:blip r:embed="rId437"/>
              <a:stretch>
                <a:fillRect/>
              </a:stretch>
            </p:blipFill>
            <p:spPr>
              <a:xfrm>
                <a:off x="5443600" y="3407283"/>
                <a:ext cx="46080" cy="6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8">
            <p14:nvContentPartPr>
              <p14:cNvPr id="286" name="Ink 285">
                <a:extLst>
                  <a:ext uri="{FF2B5EF4-FFF2-40B4-BE49-F238E27FC236}">
                    <a16:creationId xmlns:a16="http://schemas.microsoft.com/office/drawing/2014/main" id="{42169DCF-44B9-48C8-8FBE-824F13BD3FB8}"/>
                  </a:ext>
                </a:extLst>
              </p14:cNvPr>
              <p14:cNvContentPartPr/>
              <p14:nvPr/>
            </p14:nvContentPartPr>
            <p14:xfrm>
              <a:off x="5503000" y="3371283"/>
              <a:ext cx="51120" cy="90000"/>
            </p14:xfrm>
          </p:contentPart>
        </mc:Choice>
        <mc:Fallback xmlns="">
          <p:pic>
            <p:nvPicPr>
              <p:cNvPr id="286" name="Ink 285">
                <a:extLst>
                  <a:ext uri="{FF2B5EF4-FFF2-40B4-BE49-F238E27FC236}">
                    <a16:creationId xmlns:a16="http://schemas.microsoft.com/office/drawing/2014/main" id="{42169DCF-44B9-48C8-8FBE-824F13BD3FB8}"/>
                  </a:ext>
                </a:extLst>
              </p:cNvPr>
              <p:cNvPicPr/>
              <p:nvPr/>
            </p:nvPicPr>
            <p:blipFill>
              <a:blip r:embed="rId439"/>
              <a:stretch>
                <a:fillRect/>
              </a:stretch>
            </p:blipFill>
            <p:spPr>
              <a:xfrm>
                <a:off x="5494360" y="3362643"/>
                <a:ext cx="68760" cy="10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0">
            <p14:nvContentPartPr>
              <p14:cNvPr id="287" name="Ink 286">
                <a:extLst>
                  <a:ext uri="{FF2B5EF4-FFF2-40B4-BE49-F238E27FC236}">
                    <a16:creationId xmlns:a16="http://schemas.microsoft.com/office/drawing/2014/main" id="{85519F5A-5A51-4DB3-8A9A-2DFF9251CA75}"/>
                  </a:ext>
                </a:extLst>
              </p14:cNvPr>
              <p14:cNvContentPartPr/>
              <p14:nvPr/>
            </p14:nvContentPartPr>
            <p14:xfrm>
              <a:off x="5592640" y="3427443"/>
              <a:ext cx="67680" cy="360"/>
            </p14:xfrm>
          </p:contentPart>
        </mc:Choice>
        <mc:Fallback xmlns="">
          <p:pic>
            <p:nvPicPr>
              <p:cNvPr id="287" name="Ink 286">
                <a:extLst>
                  <a:ext uri="{FF2B5EF4-FFF2-40B4-BE49-F238E27FC236}">
                    <a16:creationId xmlns:a16="http://schemas.microsoft.com/office/drawing/2014/main" id="{85519F5A-5A51-4DB3-8A9A-2DFF9251CA75}"/>
                  </a:ext>
                </a:extLst>
              </p:cNvPr>
              <p:cNvPicPr/>
              <p:nvPr/>
            </p:nvPicPr>
            <p:blipFill>
              <a:blip r:embed="rId441"/>
              <a:stretch>
                <a:fillRect/>
              </a:stretch>
            </p:blipFill>
            <p:spPr>
              <a:xfrm>
                <a:off x="5584000" y="3418443"/>
                <a:ext cx="8532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2">
            <p14:nvContentPartPr>
              <p14:cNvPr id="288" name="Ink 287">
                <a:extLst>
                  <a:ext uri="{FF2B5EF4-FFF2-40B4-BE49-F238E27FC236}">
                    <a16:creationId xmlns:a16="http://schemas.microsoft.com/office/drawing/2014/main" id="{9D1C89A4-6142-401F-BACF-8611860B47F0}"/>
                  </a:ext>
                </a:extLst>
              </p14:cNvPr>
              <p14:cNvContentPartPr/>
              <p14:nvPr/>
            </p14:nvContentPartPr>
            <p14:xfrm>
              <a:off x="5598400" y="3405123"/>
              <a:ext cx="22680" cy="61920"/>
            </p14:xfrm>
          </p:contentPart>
        </mc:Choice>
        <mc:Fallback xmlns="">
          <p:pic>
            <p:nvPicPr>
              <p:cNvPr id="288" name="Ink 287">
                <a:extLst>
                  <a:ext uri="{FF2B5EF4-FFF2-40B4-BE49-F238E27FC236}">
                    <a16:creationId xmlns:a16="http://schemas.microsoft.com/office/drawing/2014/main" id="{9D1C89A4-6142-401F-BACF-8611860B47F0}"/>
                  </a:ext>
                </a:extLst>
              </p:cNvPr>
              <p:cNvPicPr/>
              <p:nvPr/>
            </p:nvPicPr>
            <p:blipFill>
              <a:blip r:embed="rId443"/>
              <a:stretch>
                <a:fillRect/>
              </a:stretch>
            </p:blipFill>
            <p:spPr>
              <a:xfrm>
                <a:off x="5589760" y="3396123"/>
                <a:ext cx="40320" cy="7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4">
            <p14:nvContentPartPr>
              <p14:cNvPr id="289" name="Ink 288">
                <a:extLst>
                  <a:ext uri="{FF2B5EF4-FFF2-40B4-BE49-F238E27FC236}">
                    <a16:creationId xmlns:a16="http://schemas.microsoft.com/office/drawing/2014/main" id="{288EA4CC-C1F1-4EF2-903F-478E70FA3777}"/>
                  </a:ext>
                </a:extLst>
              </p14:cNvPr>
              <p14:cNvContentPartPr/>
              <p14:nvPr/>
            </p14:nvContentPartPr>
            <p14:xfrm>
              <a:off x="5716120" y="3378483"/>
              <a:ext cx="17640" cy="99720"/>
            </p14:xfrm>
          </p:contentPart>
        </mc:Choice>
        <mc:Fallback xmlns="">
          <p:pic>
            <p:nvPicPr>
              <p:cNvPr id="289" name="Ink 288">
                <a:extLst>
                  <a:ext uri="{FF2B5EF4-FFF2-40B4-BE49-F238E27FC236}">
                    <a16:creationId xmlns:a16="http://schemas.microsoft.com/office/drawing/2014/main" id="{288EA4CC-C1F1-4EF2-903F-478E70FA3777}"/>
                  </a:ext>
                </a:extLst>
              </p:cNvPr>
              <p:cNvPicPr/>
              <p:nvPr/>
            </p:nvPicPr>
            <p:blipFill>
              <a:blip r:embed="rId445"/>
              <a:stretch>
                <a:fillRect/>
              </a:stretch>
            </p:blipFill>
            <p:spPr>
              <a:xfrm>
                <a:off x="5707480" y="3369483"/>
                <a:ext cx="35280" cy="11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6">
            <p14:nvContentPartPr>
              <p14:cNvPr id="291" name="Ink 290">
                <a:extLst>
                  <a:ext uri="{FF2B5EF4-FFF2-40B4-BE49-F238E27FC236}">
                    <a16:creationId xmlns:a16="http://schemas.microsoft.com/office/drawing/2014/main" id="{1C234D9E-DEBA-49F7-BC46-C5E869EB5860}"/>
                  </a:ext>
                </a:extLst>
              </p14:cNvPr>
              <p14:cNvContentPartPr/>
              <p14:nvPr/>
            </p14:nvContentPartPr>
            <p14:xfrm>
              <a:off x="5127520" y="3079683"/>
              <a:ext cx="106560" cy="303120"/>
            </p14:xfrm>
          </p:contentPart>
        </mc:Choice>
        <mc:Fallback xmlns="">
          <p:pic>
            <p:nvPicPr>
              <p:cNvPr id="291" name="Ink 290">
                <a:extLst>
                  <a:ext uri="{FF2B5EF4-FFF2-40B4-BE49-F238E27FC236}">
                    <a16:creationId xmlns:a16="http://schemas.microsoft.com/office/drawing/2014/main" id="{1C234D9E-DEBA-49F7-BC46-C5E869EB5860}"/>
                  </a:ext>
                </a:extLst>
              </p:cNvPr>
              <p:cNvPicPr/>
              <p:nvPr/>
            </p:nvPicPr>
            <p:blipFill>
              <a:blip r:embed="rId447"/>
              <a:stretch>
                <a:fillRect/>
              </a:stretch>
            </p:blipFill>
            <p:spPr>
              <a:xfrm>
                <a:off x="5118520" y="3070683"/>
                <a:ext cx="124200" cy="32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8">
            <p14:nvContentPartPr>
              <p14:cNvPr id="292" name="Ink 291">
                <a:extLst>
                  <a:ext uri="{FF2B5EF4-FFF2-40B4-BE49-F238E27FC236}">
                    <a16:creationId xmlns:a16="http://schemas.microsoft.com/office/drawing/2014/main" id="{BB641E20-EA61-402C-8564-697A28C5E054}"/>
                  </a:ext>
                </a:extLst>
              </p14:cNvPr>
              <p14:cNvContentPartPr/>
              <p14:nvPr/>
            </p14:nvContentPartPr>
            <p14:xfrm>
              <a:off x="5211400" y="2989683"/>
              <a:ext cx="612360" cy="617760"/>
            </p14:xfrm>
          </p:contentPart>
        </mc:Choice>
        <mc:Fallback xmlns="">
          <p:pic>
            <p:nvPicPr>
              <p:cNvPr id="292" name="Ink 291">
                <a:extLst>
                  <a:ext uri="{FF2B5EF4-FFF2-40B4-BE49-F238E27FC236}">
                    <a16:creationId xmlns:a16="http://schemas.microsoft.com/office/drawing/2014/main" id="{BB641E20-EA61-402C-8564-697A28C5E054}"/>
                  </a:ext>
                </a:extLst>
              </p:cNvPr>
              <p:cNvPicPr/>
              <p:nvPr/>
            </p:nvPicPr>
            <p:blipFill>
              <a:blip r:embed="rId449"/>
              <a:stretch>
                <a:fillRect/>
              </a:stretch>
            </p:blipFill>
            <p:spPr>
              <a:xfrm>
                <a:off x="5202400" y="2980683"/>
                <a:ext cx="630000" cy="63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0">
            <p14:nvContentPartPr>
              <p14:cNvPr id="158" name="Ink 157">
                <a:extLst>
                  <a:ext uri="{FF2B5EF4-FFF2-40B4-BE49-F238E27FC236}">
                    <a16:creationId xmlns:a16="http://schemas.microsoft.com/office/drawing/2014/main" id="{DED18023-727C-458B-9363-15ADFF309127}"/>
                  </a:ext>
                </a:extLst>
              </p14:cNvPr>
              <p14:cNvContentPartPr/>
              <p14:nvPr/>
            </p14:nvContentPartPr>
            <p14:xfrm>
              <a:off x="4156240" y="3213963"/>
              <a:ext cx="146880" cy="185400"/>
            </p14:xfrm>
          </p:contentPart>
        </mc:Choice>
        <mc:Fallback xmlns="">
          <p:pic>
            <p:nvPicPr>
              <p:cNvPr id="158" name="Ink 157">
                <a:extLst>
                  <a:ext uri="{FF2B5EF4-FFF2-40B4-BE49-F238E27FC236}">
                    <a16:creationId xmlns:a16="http://schemas.microsoft.com/office/drawing/2014/main" id="{DED18023-727C-458B-9363-15ADFF309127}"/>
                  </a:ext>
                </a:extLst>
              </p:cNvPr>
              <p:cNvPicPr/>
              <p:nvPr/>
            </p:nvPicPr>
            <p:blipFill>
              <a:blip r:embed="rId451"/>
              <a:stretch>
                <a:fillRect/>
              </a:stretch>
            </p:blipFill>
            <p:spPr>
              <a:xfrm>
                <a:off x="4147600" y="3205323"/>
                <a:ext cx="164520" cy="20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2">
            <p14:nvContentPartPr>
              <p14:cNvPr id="159" name="Ink 158">
                <a:extLst>
                  <a:ext uri="{FF2B5EF4-FFF2-40B4-BE49-F238E27FC236}">
                    <a16:creationId xmlns:a16="http://schemas.microsoft.com/office/drawing/2014/main" id="{618DEDFF-8162-4672-B218-D84845C09772}"/>
                  </a:ext>
                </a:extLst>
              </p14:cNvPr>
              <p14:cNvContentPartPr/>
              <p14:nvPr/>
            </p14:nvContentPartPr>
            <p14:xfrm>
              <a:off x="4347040" y="3365523"/>
              <a:ext cx="39960" cy="118440"/>
            </p14:xfrm>
          </p:contentPart>
        </mc:Choice>
        <mc:Fallback xmlns="">
          <p:pic>
            <p:nvPicPr>
              <p:cNvPr id="159" name="Ink 158">
                <a:extLst>
                  <a:ext uri="{FF2B5EF4-FFF2-40B4-BE49-F238E27FC236}">
                    <a16:creationId xmlns:a16="http://schemas.microsoft.com/office/drawing/2014/main" id="{618DEDFF-8162-4672-B218-D84845C09772}"/>
                  </a:ext>
                </a:extLst>
              </p:cNvPr>
              <p:cNvPicPr/>
              <p:nvPr/>
            </p:nvPicPr>
            <p:blipFill>
              <a:blip r:embed="rId453"/>
              <a:stretch>
                <a:fillRect/>
              </a:stretch>
            </p:blipFill>
            <p:spPr>
              <a:xfrm>
                <a:off x="4338400" y="3356523"/>
                <a:ext cx="5760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4">
            <p14:nvContentPartPr>
              <p14:cNvPr id="160" name="Ink 159">
                <a:extLst>
                  <a:ext uri="{FF2B5EF4-FFF2-40B4-BE49-F238E27FC236}">
                    <a16:creationId xmlns:a16="http://schemas.microsoft.com/office/drawing/2014/main" id="{DE3BE2D8-F704-4CCE-8A73-5495E4E59D34}"/>
                  </a:ext>
                </a:extLst>
              </p14:cNvPr>
              <p14:cNvContentPartPr/>
              <p14:nvPr/>
            </p14:nvContentPartPr>
            <p14:xfrm>
              <a:off x="4461520" y="3382443"/>
              <a:ext cx="105120" cy="60120"/>
            </p14:xfrm>
          </p:contentPart>
        </mc:Choice>
        <mc:Fallback xmlns="">
          <p:pic>
            <p:nvPicPr>
              <p:cNvPr id="160" name="Ink 159">
                <a:extLst>
                  <a:ext uri="{FF2B5EF4-FFF2-40B4-BE49-F238E27FC236}">
                    <a16:creationId xmlns:a16="http://schemas.microsoft.com/office/drawing/2014/main" id="{DE3BE2D8-F704-4CCE-8A73-5495E4E59D34}"/>
                  </a:ext>
                </a:extLst>
              </p:cNvPr>
              <p:cNvPicPr/>
              <p:nvPr/>
            </p:nvPicPr>
            <p:blipFill>
              <a:blip r:embed="rId455"/>
              <a:stretch>
                <a:fillRect/>
              </a:stretch>
            </p:blipFill>
            <p:spPr>
              <a:xfrm>
                <a:off x="4452520" y="3373803"/>
                <a:ext cx="122760" cy="7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6">
            <p14:nvContentPartPr>
              <p14:cNvPr id="161" name="Ink 160">
                <a:extLst>
                  <a:ext uri="{FF2B5EF4-FFF2-40B4-BE49-F238E27FC236}">
                    <a16:creationId xmlns:a16="http://schemas.microsoft.com/office/drawing/2014/main" id="{5840618F-BFDA-4B1F-9F24-D5399168C326}"/>
                  </a:ext>
                </a:extLst>
              </p14:cNvPr>
              <p14:cNvContentPartPr/>
              <p14:nvPr/>
            </p14:nvContentPartPr>
            <p14:xfrm>
              <a:off x="4538200" y="3393603"/>
              <a:ext cx="28440" cy="101160"/>
            </p14:xfrm>
          </p:contentPart>
        </mc:Choice>
        <mc:Fallback xmlns="">
          <p:pic>
            <p:nvPicPr>
              <p:cNvPr id="161" name="Ink 160">
                <a:extLst>
                  <a:ext uri="{FF2B5EF4-FFF2-40B4-BE49-F238E27FC236}">
                    <a16:creationId xmlns:a16="http://schemas.microsoft.com/office/drawing/2014/main" id="{5840618F-BFDA-4B1F-9F24-D5399168C326}"/>
                  </a:ext>
                </a:extLst>
              </p:cNvPr>
              <p:cNvPicPr/>
              <p:nvPr/>
            </p:nvPicPr>
            <p:blipFill>
              <a:blip r:embed="rId457"/>
              <a:stretch>
                <a:fillRect/>
              </a:stretch>
            </p:blipFill>
            <p:spPr>
              <a:xfrm>
                <a:off x="4529200" y="3384963"/>
                <a:ext cx="46080" cy="11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8">
            <p14:nvContentPartPr>
              <p14:cNvPr id="293" name="Ink 292">
                <a:extLst>
                  <a:ext uri="{FF2B5EF4-FFF2-40B4-BE49-F238E27FC236}">
                    <a16:creationId xmlns:a16="http://schemas.microsoft.com/office/drawing/2014/main" id="{92536A2E-F60D-429A-ADDE-308B9369498B}"/>
                  </a:ext>
                </a:extLst>
              </p14:cNvPr>
              <p14:cNvContentPartPr/>
              <p14:nvPr/>
            </p14:nvContentPartPr>
            <p14:xfrm>
              <a:off x="4032400" y="3107763"/>
              <a:ext cx="669240" cy="538200"/>
            </p14:xfrm>
          </p:contentPart>
        </mc:Choice>
        <mc:Fallback xmlns="">
          <p:pic>
            <p:nvPicPr>
              <p:cNvPr id="293" name="Ink 292">
                <a:extLst>
                  <a:ext uri="{FF2B5EF4-FFF2-40B4-BE49-F238E27FC236}">
                    <a16:creationId xmlns:a16="http://schemas.microsoft.com/office/drawing/2014/main" id="{92536A2E-F60D-429A-ADDE-308B9369498B}"/>
                  </a:ext>
                </a:extLst>
              </p:cNvPr>
              <p:cNvPicPr/>
              <p:nvPr/>
            </p:nvPicPr>
            <p:blipFill>
              <a:blip r:embed="rId459"/>
              <a:stretch>
                <a:fillRect/>
              </a:stretch>
            </p:blipFill>
            <p:spPr>
              <a:xfrm>
                <a:off x="4023760" y="3098763"/>
                <a:ext cx="686880" cy="55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0">
            <p14:nvContentPartPr>
              <p14:cNvPr id="145" name="Ink 144">
                <a:extLst>
                  <a:ext uri="{FF2B5EF4-FFF2-40B4-BE49-F238E27FC236}">
                    <a16:creationId xmlns:a16="http://schemas.microsoft.com/office/drawing/2014/main" id="{A4F42264-1C76-4A5C-BA7A-957567924B95}"/>
                  </a:ext>
                </a:extLst>
              </p14:cNvPr>
              <p14:cNvContentPartPr/>
              <p14:nvPr/>
            </p14:nvContentPartPr>
            <p14:xfrm>
              <a:off x="3567640" y="2922363"/>
              <a:ext cx="79200" cy="205920"/>
            </p14:xfrm>
          </p:contentPart>
        </mc:Choice>
        <mc:Fallback xmlns="">
          <p:pic>
            <p:nvPicPr>
              <p:cNvPr id="145" name="Ink 144">
                <a:extLst>
                  <a:ext uri="{FF2B5EF4-FFF2-40B4-BE49-F238E27FC236}">
                    <a16:creationId xmlns:a16="http://schemas.microsoft.com/office/drawing/2014/main" id="{A4F42264-1C76-4A5C-BA7A-957567924B95}"/>
                  </a:ext>
                </a:extLst>
              </p:cNvPr>
              <p:cNvPicPr/>
              <p:nvPr/>
            </p:nvPicPr>
            <p:blipFill>
              <a:blip r:embed="rId461"/>
              <a:stretch>
                <a:fillRect/>
              </a:stretch>
            </p:blipFill>
            <p:spPr>
              <a:xfrm>
                <a:off x="3559000" y="2913723"/>
                <a:ext cx="96840" cy="2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2">
            <p14:nvContentPartPr>
              <p14:cNvPr id="153" name="Ink 152">
                <a:extLst>
                  <a:ext uri="{FF2B5EF4-FFF2-40B4-BE49-F238E27FC236}">
                    <a16:creationId xmlns:a16="http://schemas.microsoft.com/office/drawing/2014/main" id="{4B9CA1B5-D06D-47FD-AEBE-D5DA2D352328}"/>
                  </a:ext>
                </a:extLst>
              </p14:cNvPr>
              <p14:cNvContentPartPr/>
              <p14:nvPr/>
            </p14:nvContentPartPr>
            <p14:xfrm>
              <a:off x="3118720" y="3119643"/>
              <a:ext cx="106920" cy="285480"/>
            </p14:xfrm>
          </p:contentPart>
        </mc:Choice>
        <mc:Fallback xmlns="">
          <p:pic>
            <p:nvPicPr>
              <p:cNvPr id="153" name="Ink 152">
                <a:extLst>
                  <a:ext uri="{FF2B5EF4-FFF2-40B4-BE49-F238E27FC236}">
                    <a16:creationId xmlns:a16="http://schemas.microsoft.com/office/drawing/2014/main" id="{4B9CA1B5-D06D-47FD-AEBE-D5DA2D352328}"/>
                  </a:ext>
                </a:extLst>
              </p:cNvPr>
              <p:cNvPicPr/>
              <p:nvPr/>
            </p:nvPicPr>
            <p:blipFill>
              <a:blip r:embed="rId463"/>
              <a:stretch>
                <a:fillRect/>
              </a:stretch>
            </p:blipFill>
            <p:spPr>
              <a:xfrm>
                <a:off x="3110080" y="3111003"/>
                <a:ext cx="124560" cy="30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4">
            <p14:nvContentPartPr>
              <p14:cNvPr id="154" name="Ink 153">
                <a:extLst>
                  <a:ext uri="{FF2B5EF4-FFF2-40B4-BE49-F238E27FC236}">
                    <a16:creationId xmlns:a16="http://schemas.microsoft.com/office/drawing/2014/main" id="{75EA1EE1-6B23-4F8A-8E52-B71AEF024E08}"/>
                  </a:ext>
                </a:extLst>
              </p14:cNvPr>
              <p14:cNvContentPartPr/>
              <p14:nvPr/>
            </p14:nvContentPartPr>
            <p14:xfrm>
              <a:off x="3208000" y="3337443"/>
              <a:ext cx="111240" cy="151200"/>
            </p14:xfrm>
          </p:contentPart>
        </mc:Choice>
        <mc:Fallback xmlns="">
          <p:pic>
            <p:nvPicPr>
              <p:cNvPr id="154" name="Ink 153">
                <a:extLst>
                  <a:ext uri="{FF2B5EF4-FFF2-40B4-BE49-F238E27FC236}">
                    <a16:creationId xmlns:a16="http://schemas.microsoft.com/office/drawing/2014/main" id="{75EA1EE1-6B23-4F8A-8E52-B71AEF024E08}"/>
                  </a:ext>
                </a:extLst>
              </p:cNvPr>
              <p:cNvPicPr/>
              <p:nvPr/>
            </p:nvPicPr>
            <p:blipFill>
              <a:blip r:embed="rId465"/>
              <a:stretch>
                <a:fillRect/>
              </a:stretch>
            </p:blipFill>
            <p:spPr>
              <a:xfrm>
                <a:off x="3199360" y="3328443"/>
                <a:ext cx="128880" cy="16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6">
            <p14:nvContentPartPr>
              <p14:cNvPr id="155" name="Ink 154">
                <a:extLst>
                  <a:ext uri="{FF2B5EF4-FFF2-40B4-BE49-F238E27FC236}">
                    <a16:creationId xmlns:a16="http://schemas.microsoft.com/office/drawing/2014/main" id="{4BF2AE4B-81B0-421E-9962-8D05BF641893}"/>
                  </a:ext>
                </a:extLst>
              </p14:cNvPr>
              <p14:cNvContentPartPr/>
              <p14:nvPr/>
            </p14:nvContentPartPr>
            <p14:xfrm>
              <a:off x="3354520" y="3449043"/>
              <a:ext cx="61920" cy="85320"/>
            </p14:xfrm>
          </p:contentPart>
        </mc:Choice>
        <mc:Fallback xmlns="">
          <p:pic>
            <p:nvPicPr>
              <p:cNvPr id="155" name="Ink 154">
                <a:extLst>
                  <a:ext uri="{FF2B5EF4-FFF2-40B4-BE49-F238E27FC236}">
                    <a16:creationId xmlns:a16="http://schemas.microsoft.com/office/drawing/2014/main" id="{4BF2AE4B-81B0-421E-9962-8D05BF641893}"/>
                  </a:ext>
                </a:extLst>
              </p:cNvPr>
              <p:cNvPicPr/>
              <p:nvPr/>
            </p:nvPicPr>
            <p:blipFill>
              <a:blip r:embed="rId467"/>
              <a:stretch>
                <a:fillRect/>
              </a:stretch>
            </p:blipFill>
            <p:spPr>
              <a:xfrm>
                <a:off x="3345520" y="3440043"/>
                <a:ext cx="79560" cy="10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8">
            <p14:nvContentPartPr>
              <p14:cNvPr id="156" name="Ink 155">
                <a:extLst>
                  <a:ext uri="{FF2B5EF4-FFF2-40B4-BE49-F238E27FC236}">
                    <a16:creationId xmlns:a16="http://schemas.microsoft.com/office/drawing/2014/main" id="{16C0BE36-1068-4315-AF50-E61294EDC4FF}"/>
                  </a:ext>
                </a:extLst>
              </p14:cNvPr>
              <p14:cNvContentPartPr/>
              <p14:nvPr/>
            </p14:nvContentPartPr>
            <p14:xfrm>
              <a:off x="3432640" y="3445803"/>
              <a:ext cx="38160" cy="111240"/>
            </p14:xfrm>
          </p:contentPart>
        </mc:Choice>
        <mc:Fallback xmlns="">
          <p:pic>
            <p:nvPicPr>
              <p:cNvPr id="156" name="Ink 155">
                <a:extLst>
                  <a:ext uri="{FF2B5EF4-FFF2-40B4-BE49-F238E27FC236}">
                    <a16:creationId xmlns:a16="http://schemas.microsoft.com/office/drawing/2014/main" id="{16C0BE36-1068-4315-AF50-E61294EDC4FF}"/>
                  </a:ext>
                </a:extLst>
              </p:cNvPr>
              <p:cNvPicPr/>
              <p:nvPr/>
            </p:nvPicPr>
            <p:blipFill>
              <a:blip r:embed="rId469"/>
              <a:stretch>
                <a:fillRect/>
              </a:stretch>
            </p:blipFill>
            <p:spPr>
              <a:xfrm>
                <a:off x="3424000" y="3436803"/>
                <a:ext cx="55800" cy="12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0">
            <p14:nvContentPartPr>
              <p14:cNvPr id="144" name="Ink 143">
                <a:extLst>
                  <a:ext uri="{FF2B5EF4-FFF2-40B4-BE49-F238E27FC236}">
                    <a16:creationId xmlns:a16="http://schemas.microsoft.com/office/drawing/2014/main" id="{18A00F3F-AC86-47BA-ADF5-855A27383B0A}"/>
                  </a:ext>
                </a:extLst>
              </p14:cNvPr>
              <p14:cNvContentPartPr/>
              <p14:nvPr/>
            </p14:nvContentPartPr>
            <p14:xfrm>
              <a:off x="2720560" y="3012003"/>
              <a:ext cx="151920" cy="118440"/>
            </p14:xfrm>
          </p:contentPart>
        </mc:Choice>
        <mc:Fallback xmlns="">
          <p:pic>
            <p:nvPicPr>
              <p:cNvPr id="144" name="Ink 143">
                <a:extLst>
                  <a:ext uri="{FF2B5EF4-FFF2-40B4-BE49-F238E27FC236}">
                    <a16:creationId xmlns:a16="http://schemas.microsoft.com/office/drawing/2014/main" id="{18A00F3F-AC86-47BA-ADF5-855A27383B0A}"/>
                  </a:ext>
                </a:extLst>
              </p:cNvPr>
              <p:cNvPicPr/>
              <p:nvPr/>
            </p:nvPicPr>
            <p:blipFill>
              <a:blip r:embed="rId471"/>
              <a:stretch>
                <a:fillRect/>
              </a:stretch>
            </p:blipFill>
            <p:spPr>
              <a:xfrm>
                <a:off x="2711560" y="3003003"/>
                <a:ext cx="16956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2">
            <p14:nvContentPartPr>
              <p14:cNvPr id="294" name="Ink 293">
                <a:extLst>
                  <a:ext uri="{FF2B5EF4-FFF2-40B4-BE49-F238E27FC236}">
                    <a16:creationId xmlns:a16="http://schemas.microsoft.com/office/drawing/2014/main" id="{41979CDF-5BE6-4112-8D1B-ADF1981084F5}"/>
                  </a:ext>
                </a:extLst>
              </p14:cNvPr>
              <p14:cNvContentPartPr/>
              <p14:nvPr/>
            </p14:nvContentPartPr>
            <p14:xfrm>
              <a:off x="3040240" y="3225483"/>
              <a:ext cx="505080" cy="438840"/>
            </p14:xfrm>
          </p:contentPart>
        </mc:Choice>
        <mc:Fallback xmlns="">
          <p:pic>
            <p:nvPicPr>
              <p:cNvPr id="294" name="Ink 293">
                <a:extLst>
                  <a:ext uri="{FF2B5EF4-FFF2-40B4-BE49-F238E27FC236}">
                    <a16:creationId xmlns:a16="http://schemas.microsoft.com/office/drawing/2014/main" id="{41979CDF-5BE6-4112-8D1B-ADF1981084F5}"/>
                  </a:ext>
                </a:extLst>
              </p:cNvPr>
              <p:cNvPicPr/>
              <p:nvPr/>
            </p:nvPicPr>
            <p:blipFill>
              <a:blip r:embed="rId473"/>
              <a:stretch>
                <a:fillRect/>
              </a:stretch>
            </p:blipFill>
            <p:spPr>
              <a:xfrm>
                <a:off x="3031600" y="3216483"/>
                <a:ext cx="522720" cy="45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4">
            <p14:nvContentPartPr>
              <p14:cNvPr id="150" name="Ink 149">
                <a:extLst>
                  <a:ext uri="{FF2B5EF4-FFF2-40B4-BE49-F238E27FC236}">
                    <a16:creationId xmlns:a16="http://schemas.microsoft.com/office/drawing/2014/main" id="{1593C157-1907-4AA8-A83B-5D5E83D20F8E}"/>
                  </a:ext>
                </a:extLst>
              </p14:cNvPr>
              <p14:cNvContentPartPr/>
              <p14:nvPr/>
            </p14:nvContentPartPr>
            <p14:xfrm>
              <a:off x="2103520" y="3303963"/>
              <a:ext cx="57240" cy="123840"/>
            </p14:xfrm>
          </p:contentPart>
        </mc:Choice>
        <mc:Fallback xmlns="">
          <p:pic>
            <p:nvPicPr>
              <p:cNvPr id="150" name="Ink 149">
                <a:extLst>
                  <a:ext uri="{FF2B5EF4-FFF2-40B4-BE49-F238E27FC236}">
                    <a16:creationId xmlns:a16="http://schemas.microsoft.com/office/drawing/2014/main" id="{1593C157-1907-4AA8-A83B-5D5E83D20F8E}"/>
                  </a:ext>
                </a:extLst>
              </p:cNvPr>
              <p:cNvPicPr/>
              <p:nvPr/>
            </p:nvPicPr>
            <p:blipFill>
              <a:blip r:embed="rId475"/>
              <a:stretch>
                <a:fillRect/>
              </a:stretch>
            </p:blipFill>
            <p:spPr>
              <a:xfrm>
                <a:off x="2094520" y="3295323"/>
                <a:ext cx="74880" cy="14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6">
            <p14:nvContentPartPr>
              <p14:cNvPr id="151" name="Ink 150">
                <a:extLst>
                  <a:ext uri="{FF2B5EF4-FFF2-40B4-BE49-F238E27FC236}">
                    <a16:creationId xmlns:a16="http://schemas.microsoft.com/office/drawing/2014/main" id="{8FE58BEB-0F9A-45D9-A9CE-69E14295C116}"/>
                  </a:ext>
                </a:extLst>
              </p14:cNvPr>
              <p14:cNvContentPartPr/>
              <p14:nvPr/>
            </p14:nvContentPartPr>
            <p14:xfrm>
              <a:off x="2187760" y="3303603"/>
              <a:ext cx="118080" cy="113040"/>
            </p14:xfrm>
          </p:contentPart>
        </mc:Choice>
        <mc:Fallback xmlns="">
          <p:pic>
            <p:nvPicPr>
              <p:cNvPr id="151" name="Ink 150">
                <a:extLst>
                  <a:ext uri="{FF2B5EF4-FFF2-40B4-BE49-F238E27FC236}">
                    <a16:creationId xmlns:a16="http://schemas.microsoft.com/office/drawing/2014/main" id="{8FE58BEB-0F9A-45D9-A9CE-69E14295C116}"/>
                  </a:ext>
                </a:extLst>
              </p:cNvPr>
              <p:cNvPicPr/>
              <p:nvPr/>
            </p:nvPicPr>
            <p:blipFill>
              <a:blip r:embed="rId477"/>
              <a:stretch>
                <a:fillRect/>
              </a:stretch>
            </p:blipFill>
            <p:spPr>
              <a:xfrm>
                <a:off x="2178760" y="3294963"/>
                <a:ext cx="135720" cy="13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8">
            <p14:nvContentPartPr>
              <p14:cNvPr id="298" name="Ink 297">
                <a:extLst>
                  <a:ext uri="{FF2B5EF4-FFF2-40B4-BE49-F238E27FC236}">
                    <a16:creationId xmlns:a16="http://schemas.microsoft.com/office/drawing/2014/main" id="{49927034-569D-49F4-A21F-21E0761F285E}"/>
                  </a:ext>
                </a:extLst>
              </p14:cNvPr>
              <p14:cNvContentPartPr/>
              <p14:nvPr/>
            </p14:nvContentPartPr>
            <p14:xfrm>
              <a:off x="1856560" y="3101283"/>
              <a:ext cx="556560" cy="355320"/>
            </p14:xfrm>
          </p:contentPart>
        </mc:Choice>
        <mc:Fallback xmlns="">
          <p:pic>
            <p:nvPicPr>
              <p:cNvPr id="298" name="Ink 297">
                <a:extLst>
                  <a:ext uri="{FF2B5EF4-FFF2-40B4-BE49-F238E27FC236}">
                    <a16:creationId xmlns:a16="http://schemas.microsoft.com/office/drawing/2014/main" id="{49927034-569D-49F4-A21F-21E0761F285E}"/>
                  </a:ext>
                </a:extLst>
              </p:cNvPr>
              <p:cNvPicPr/>
              <p:nvPr/>
            </p:nvPicPr>
            <p:blipFill>
              <a:blip r:embed="rId479"/>
              <a:stretch>
                <a:fillRect/>
              </a:stretch>
            </p:blipFill>
            <p:spPr>
              <a:xfrm>
                <a:off x="1847920" y="3092643"/>
                <a:ext cx="574200" cy="37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0">
            <p14:nvContentPartPr>
              <p14:cNvPr id="300" name="Ink 299">
                <a:extLst>
                  <a:ext uri="{FF2B5EF4-FFF2-40B4-BE49-F238E27FC236}">
                    <a16:creationId xmlns:a16="http://schemas.microsoft.com/office/drawing/2014/main" id="{A23DD935-8DD5-44B8-B5B3-BB8C4BDF9DB6}"/>
                  </a:ext>
                </a:extLst>
              </p14:cNvPr>
              <p14:cNvContentPartPr/>
              <p14:nvPr/>
            </p14:nvContentPartPr>
            <p14:xfrm>
              <a:off x="470560" y="5014683"/>
              <a:ext cx="313200" cy="236520"/>
            </p14:xfrm>
          </p:contentPart>
        </mc:Choice>
        <mc:Fallback xmlns="">
          <p:pic>
            <p:nvPicPr>
              <p:cNvPr id="300" name="Ink 299">
                <a:extLst>
                  <a:ext uri="{FF2B5EF4-FFF2-40B4-BE49-F238E27FC236}">
                    <a16:creationId xmlns:a16="http://schemas.microsoft.com/office/drawing/2014/main" id="{A23DD935-8DD5-44B8-B5B3-BB8C4BDF9DB6}"/>
                  </a:ext>
                </a:extLst>
              </p:cNvPr>
              <p:cNvPicPr/>
              <p:nvPr/>
            </p:nvPicPr>
            <p:blipFill>
              <a:blip r:embed="rId481"/>
              <a:stretch>
                <a:fillRect/>
              </a:stretch>
            </p:blipFill>
            <p:spPr>
              <a:xfrm>
                <a:off x="461920" y="5006043"/>
                <a:ext cx="330840" cy="25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2">
            <p14:nvContentPartPr>
              <p14:cNvPr id="301" name="Ink 300">
                <a:extLst>
                  <a:ext uri="{FF2B5EF4-FFF2-40B4-BE49-F238E27FC236}">
                    <a16:creationId xmlns:a16="http://schemas.microsoft.com/office/drawing/2014/main" id="{E4EF3F08-0C33-41BA-B620-4C1CED8CB776}"/>
                  </a:ext>
                </a:extLst>
              </p14:cNvPr>
              <p14:cNvContentPartPr/>
              <p14:nvPr/>
            </p14:nvContentPartPr>
            <p14:xfrm>
              <a:off x="751720" y="5054283"/>
              <a:ext cx="606600" cy="416520"/>
            </p14:xfrm>
          </p:contentPart>
        </mc:Choice>
        <mc:Fallback xmlns="">
          <p:pic>
            <p:nvPicPr>
              <p:cNvPr id="301" name="Ink 300">
                <a:extLst>
                  <a:ext uri="{FF2B5EF4-FFF2-40B4-BE49-F238E27FC236}">
                    <a16:creationId xmlns:a16="http://schemas.microsoft.com/office/drawing/2014/main" id="{E4EF3F08-0C33-41BA-B620-4C1CED8CB776}"/>
                  </a:ext>
                </a:extLst>
              </p:cNvPr>
              <p:cNvPicPr/>
              <p:nvPr/>
            </p:nvPicPr>
            <p:blipFill>
              <a:blip r:embed="rId483"/>
              <a:stretch>
                <a:fillRect/>
              </a:stretch>
            </p:blipFill>
            <p:spPr>
              <a:xfrm>
                <a:off x="743080" y="5045283"/>
                <a:ext cx="624240" cy="43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4">
            <p14:nvContentPartPr>
              <p14:cNvPr id="302" name="Ink 301">
                <a:extLst>
                  <a:ext uri="{FF2B5EF4-FFF2-40B4-BE49-F238E27FC236}">
                    <a16:creationId xmlns:a16="http://schemas.microsoft.com/office/drawing/2014/main" id="{DCF97EFD-31C0-4AA8-951E-0834F6CD8018}"/>
                  </a:ext>
                </a:extLst>
              </p14:cNvPr>
              <p14:cNvContentPartPr/>
              <p14:nvPr/>
            </p14:nvContentPartPr>
            <p14:xfrm>
              <a:off x="1413400" y="5239323"/>
              <a:ext cx="67680" cy="11520"/>
            </p14:xfrm>
          </p:contentPart>
        </mc:Choice>
        <mc:Fallback xmlns="">
          <p:pic>
            <p:nvPicPr>
              <p:cNvPr id="302" name="Ink 301">
                <a:extLst>
                  <a:ext uri="{FF2B5EF4-FFF2-40B4-BE49-F238E27FC236}">
                    <a16:creationId xmlns:a16="http://schemas.microsoft.com/office/drawing/2014/main" id="{DCF97EFD-31C0-4AA8-951E-0834F6CD8018}"/>
                  </a:ext>
                </a:extLst>
              </p:cNvPr>
              <p:cNvPicPr/>
              <p:nvPr/>
            </p:nvPicPr>
            <p:blipFill>
              <a:blip r:embed="rId485"/>
              <a:stretch>
                <a:fillRect/>
              </a:stretch>
            </p:blipFill>
            <p:spPr>
              <a:xfrm>
                <a:off x="1404760" y="5230683"/>
                <a:ext cx="8532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6">
            <p14:nvContentPartPr>
              <p14:cNvPr id="303" name="Ink 302">
                <a:extLst>
                  <a:ext uri="{FF2B5EF4-FFF2-40B4-BE49-F238E27FC236}">
                    <a16:creationId xmlns:a16="http://schemas.microsoft.com/office/drawing/2014/main" id="{2719B627-6CC9-4A8F-95CD-84E13E7FBAE5}"/>
                  </a:ext>
                </a:extLst>
              </p14:cNvPr>
              <p14:cNvContentPartPr/>
              <p14:nvPr/>
            </p14:nvContentPartPr>
            <p14:xfrm>
              <a:off x="1688440" y="5015403"/>
              <a:ext cx="156240" cy="235800"/>
            </p14:xfrm>
          </p:contentPart>
        </mc:Choice>
        <mc:Fallback xmlns="">
          <p:pic>
            <p:nvPicPr>
              <p:cNvPr id="303" name="Ink 302">
                <a:extLst>
                  <a:ext uri="{FF2B5EF4-FFF2-40B4-BE49-F238E27FC236}">
                    <a16:creationId xmlns:a16="http://schemas.microsoft.com/office/drawing/2014/main" id="{2719B627-6CC9-4A8F-95CD-84E13E7FBAE5}"/>
                  </a:ext>
                </a:extLst>
              </p:cNvPr>
              <p:cNvPicPr/>
              <p:nvPr/>
            </p:nvPicPr>
            <p:blipFill>
              <a:blip r:embed="rId487"/>
              <a:stretch>
                <a:fillRect/>
              </a:stretch>
            </p:blipFill>
            <p:spPr>
              <a:xfrm>
                <a:off x="1679800" y="5006403"/>
                <a:ext cx="173880" cy="25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8">
            <p14:nvContentPartPr>
              <p14:cNvPr id="304" name="Ink 303">
                <a:extLst>
                  <a:ext uri="{FF2B5EF4-FFF2-40B4-BE49-F238E27FC236}">
                    <a16:creationId xmlns:a16="http://schemas.microsoft.com/office/drawing/2014/main" id="{2326444B-5AA5-4EEF-945E-8E25F3F939B9}"/>
                  </a:ext>
                </a:extLst>
              </p14:cNvPr>
              <p14:cNvContentPartPr/>
              <p14:nvPr/>
            </p14:nvContentPartPr>
            <p14:xfrm>
              <a:off x="1856560" y="5200083"/>
              <a:ext cx="163080" cy="50760"/>
            </p14:xfrm>
          </p:contentPart>
        </mc:Choice>
        <mc:Fallback xmlns="">
          <p:pic>
            <p:nvPicPr>
              <p:cNvPr id="304" name="Ink 303">
                <a:extLst>
                  <a:ext uri="{FF2B5EF4-FFF2-40B4-BE49-F238E27FC236}">
                    <a16:creationId xmlns:a16="http://schemas.microsoft.com/office/drawing/2014/main" id="{2326444B-5AA5-4EEF-945E-8E25F3F939B9}"/>
                  </a:ext>
                </a:extLst>
              </p:cNvPr>
              <p:cNvPicPr/>
              <p:nvPr/>
            </p:nvPicPr>
            <p:blipFill>
              <a:blip r:embed="rId489"/>
              <a:stretch>
                <a:fillRect/>
              </a:stretch>
            </p:blipFill>
            <p:spPr>
              <a:xfrm>
                <a:off x="1847920" y="5191443"/>
                <a:ext cx="180720" cy="6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0">
            <p14:nvContentPartPr>
              <p14:cNvPr id="305" name="Ink 304">
                <a:extLst>
                  <a:ext uri="{FF2B5EF4-FFF2-40B4-BE49-F238E27FC236}">
                    <a16:creationId xmlns:a16="http://schemas.microsoft.com/office/drawing/2014/main" id="{1C3D7792-415E-4E43-9369-2D4A56604AF6}"/>
                  </a:ext>
                </a:extLst>
              </p14:cNvPr>
              <p14:cNvContentPartPr/>
              <p14:nvPr/>
            </p14:nvContentPartPr>
            <p14:xfrm>
              <a:off x="2030440" y="5188923"/>
              <a:ext cx="325800" cy="101520"/>
            </p14:xfrm>
          </p:contentPart>
        </mc:Choice>
        <mc:Fallback xmlns="">
          <p:pic>
            <p:nvPicPr>
              <p:cNvPr id="305" name="Ink 304">
                <a:extLst>
                  <a:ext uri="{FF2B5EF4-FFF2-40B4-BE49-F238E27FC236}">
                    <a16:creationId xmlns:a16="http://schemas.microsoft.com/office/drawing/2014/main" id="{1C3D7792-415E-4E43-9369-2D4A56604AF6}"/>
                  </a:ext>
                </a:extLst>
              </p:cNvPr>
              <p:cNvPicPr/>
              <p:nvPr/>
            </p:nvPicPr>
            <p:blipFill>
              <a:blip r:embed="rId491"/>
              <a:stretch>
                <a:fillRect/>
              </a:stretch>
            </p:blipFill>
            <p:spPr>
              <a:xfrm>
                <a:off x="2021800" y="5179923"/>
                <a:ext cx="343440" cy="11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2">
            <p14:nvContentPartPr>
              <p14:cNvPr id="306" name="Ink 305">
                <a:extLst>
                  <a:ext uri="{FF2B5EF4-FFF2-40B4-BE49-F238E27FC236}">
                    <a16:creationId xmlns:a16="http://schemas.microsoft.com/office/drawing/2014/main" id="{4C4F0B0E-292E-4AFB-A88B-DA79DA71DF55}"/>
                  </a:ext>
                </a:extLst>
              </p14:cNvPr>
              <p14:cNvContentPartPr/>
              <p14:nvPr/>
            </p14:nvContentPartPr>
            <p14:xfrm>
              <a:off x="2324560" y="5121243"/>
              <a:ext cx="239400" cy="150480"/>
            </p14:xfrm>
          </p:contentPart>
        </mc:Choice>
        <mc:Fallback xmlns="">
          <p:pic>
            <p:nvPicPr>
              <p:cNvPr id="306" name="Ink 305">
                <a:extLst>
                  <a:ext uri="{FF2B5EF4-FFF2-40B4-BE49-F238E27FC236}">
                    <a16:creationId xmlns:a16="http://schemas.microsoft.com/office/drawing/2014/main" id="{4C4F0B0E-292E-4AFB-A88B-DA79DA71DF55}"/>
                  </a:ext>
                </a:extLst>
              </p:cNvPr>
              <p:cNvPicPr/>
              <p:nvPr/>
            </p:nvPicPr>
            <p:blipFill>
              <a:blip r:embed="rId493"/>
              <a:stretch>
                <a:fillRect/>
              </a:stretch>
            </p:blipFill>
            <p:spPr>
              <a:xfrm>
                <a:off x="2315560" y="5112243"/>
                <a:ext cx="257040" cy="16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4">
            <p14:nvContentPartPr>
              <p14:cNvPr id="307" name="Ink 306">
                <a:extLst>
                  <a:ext uri="{FF2B5EF4-FFF2-40B4-BE49-F238E27FC236}">
                    <a16:creationId xmlns:a16="http://schemas.microsoft.com/office/drawing/2014/main" id="{2EC6CF19-50EF-425C-96BE-E7E0076A2D79}"/>
                  </a:ext>
                </a:extLst>
              </p14:cNvPr>
              <p14:cNvContentPartPr/>
              <p14:nvPr/>
            </p14:nvContentPartPr>
            <p14:xfrm>
              <a:off x="2866000" y="5050323"/>
              <a:ext cx="405000" cy="228600"/>
            </p14:xfrm>
          </p:contentPart>
        </mc:Choice>
        <mc:Fallback xmlns="">
          <p:pic>
            <p:nvPicPr>
              <p:cNvPr id="307" name="Ink 306">
                <a:extLst>
                  <a:ext uri="{FF2B5EF4-FFF2-40B4-BE49-F238E27FC236}">
                    <a16:creationId xmlns:a16="http://schemas.microsoft.com/office/drawing/2014/main" id="{2EC6CF19-50EF-425C-96BE-E7E0076A2D79}"/>
                  </a:ext>
                </a:extLst>
              </p:cNvPr>
              <p:cNvPicPr/>
              <p:nvPr/>
            </p:nvPicPr>
            <p:blipFill>
              <a:blip r:embed="rId495"/>
              <a:stretch>
                <a:fillRect/>
              </a:stretch>
            </p:blipFill>
            <p:spPr>
              <a:xfrm>
                <a:off x="2857360" y="5041323"/>
                <a:ext cx="422640" cy="24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6">
            <p14:nvContentPartPr>
              <p14:cNvPr id="308" name="Ink 307">
                <a:extLst>
                  <a:ext uri="{FF2B5EF4-FFF2-40B4-BE49-F238E27FC236}">
                    <a16:creationId xmlns:a16="http://schemas.microsoft.com/office/drawing/2014/main" id="{29A36229-8688-4F3E-8182-CD9CD52C2828}"/>
                  </a:ext>
                </a:extLst>
              </p14:cNvPr>
              <p14:cNvContentPartPr/>
              <p14:nvPr/>
            </p14:nvContentPartPr>
            <p14:xfrm>
              <a:off x="3382600" y="5095323"/>
              <a:ext cx="780120" cy="155880"/>
            </p14:xfrm>
          </p:contentPart>
        </mc:Choice>
        <mc:Fallback xmlns="">
          <p:pic>
            <p:nvPicPr>
              <p:cNvPr id="308" name="Ink 307">
                <a:extLst>
                  <a:ext uri="{FF2B5EF4-FFF2-40B4-BE49-F238E27FC236}">
                    <a16:creationId xmlns:a16="http://schemas.microsoft.com/office/drawing/2014/main" id="{29A36229-8688-4F3E-8182-CD9CD52C2828}"/>
                  </a:ext>
                </a:extLst>
              </p:cNvPr>
              <p:cNvPicPr/>
              <p:nvPr/>
            </p:nvPicPr>
            <p:blipFill>
              <a:blip r:embed="rId497"/>
              <a:stretch>
                <a:fillRect/>
              </a:stretch>
            </p:blipFill>
            <p:spPr>
              <a:xfrm>
                <a:off x="3373960" y="5086323"/>
                <a:ext cx="797760" cy="17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8">
            <p14:nvContentPartPr>
              <p14:cNvPr id="311" name="Ink 310">
                <a:extLst>
                  <a:ext uri="{FF2B5EF4-FFF2-40B4-BE49-F238E27FC236}">
                    <a16:creationId xmlns:a16="http://schemas.microsoft.com/office/drawing/2014/main" id="{43CD0B62-AF67-4664-A167-4B2AA9C1F0C1}"/>
                  </a:ext>
                </a:extLst>
              </p14:cNvPr>
              <p14:cNvContentPartPr/>
              <p14:nvPr/>
            </p14:nvContentPartPr>
            <p14:xfrm>
              <a:off x="1688440" y="5564763"/>
              <a:ext cx="51480" cy="1094040"/>
            </p14:xfrm>
          </p:contentPart>
        </mc:Choice>
        <mc:Fallback xmlns="">
          <p:pic>
            <p:nvPicPr>
              <p:cNvPr id="311" name="Ink 310">
                <a:extLst>
                  <a:ext uri="{FF2B5EF4-FFF2-40B4-BE49-F238E27FC236}">
                    <a16:creationId xmlns:a16="http://schemas.microsoft.com/office/drawing/2014/main" id="{43CD0B62-AF67-4664-A167-4B2AA9C1F0C1}"/>
                  </a:ext>
                </a:extLst>
              </p:cNvPr>
              <p:cNvPicPr/>
              <p:nvPr/>
            </p:nvPicPr>
            <p:blipFill>
              <a:blip r:embed="rId499"/>
              <a:stretch>
                <a:fillRect/>
              </a:stretch>
            </p:blipFill>
            <p:spPr>
              <a:xfrm>
                <a:off x="1679440" y="5556123"/>
                <a:ext cx="69120" cy="1111680"/>
              </a:xfrm>
              <a:prstGeom prst="rect">
                <a:avLst/>
              </a:prstGeom>
            </p:spPr>
          </p:pic>
        </mc:Fallback>
      </mc:AlternateContent>
      <p:grpSp>
        <p:nvGrpSpPr>
          <p:cNvPr id="328" name="Group 327">
            <a:extLst>
              <a:ext uri="{FF2B5EF4-FFF2-40B4-BE49-F238E27FC236}">
                <a16:creationId xmlns:a16="http://schemas.microsoft.com/office/drawing/2014/main" id="{FC2AD0F0-583F-4633-82E5-85DAE71FA892}"/>
              </a:ext>
            </a:extLst>
          </p:cNvPr>
          <p:cNvGrpSpPr/>
          <p:nvPr/>
        </p:nvGrpSpPr>
        <p:grpSpPr>
          <a:xfrm>
            <a:off x="476320" y="5543163"/>
            <a:ext cx="954360" cy="1107360"/>
            <a:chOff x="476320" y="5543163"/>
            <a:chExt cx="954360" cy="1107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962FD5F2-E291-4E7B-AB82-0F5947F26BD8}"/>
                    </a:ext>
                  </a:extLst>
                </p14:cNvPr>
                <p14:cNvContentPartPr/>
                <p14:nvPr/>
              </p14:nvContentPartPr>
              <p14:xfrm>
                <a:off x="1201360" y="5553603"/>
                <a:ext cx="61200" cy="987480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962FD5F2-E291-4E7B-AB82-0F5947F26BD8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1192360" y="5544603"/>
                  <a:ext cx="78840" cy="10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37BD3287-98F5-4976-8343-3A7B27B92CB3}"/>
                    </a:ext>
                  </a:extLst>
                </p14:cNvPr>
                <p14:cNvContentPartPr/>
                <p14:nvPr/>
              </p14:nvContentPartPr>
              <p14:xfrm>
                <a:off x="1413400" y="5543163"/>
                <a:ext cx="17280" cy="110736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37BD3287-98F5-4976-8343-3A7B27B92CB3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1404400" y="5534523"/>
                  <a:ext cx="34920" cy="11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6008FE6E-9675-4A90-A637-31491D60B399}"/>
                    </a:ext>
                  </a:extLst>
                </p14:cNvPr>
                <p14:cNvContentPartPr/>
                <p14:nvPr/>
              </p14:nvContentPartPr>
              <p14:xfrm>
                <a:off x="476320" y="6215643"/>
                <a:ext cx="668160" cy="213480"/>
              </p14:xfrm>
            </p:contentPart>
          </mc:Choice>
          <mc:Fallback xmlns=""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6008FE6E-9675-4A90-A637-31491D60B399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467320" y="6206643"/>
                  <a:ext cx="68580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6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0C5EB3F4-D9E6-4BE7-B2BC-11FC952CD91A}"/>
                    </a:ext>
                  </a:extLst>
                </p14:cNvPr>
                <p14:cNvContentPartPr/>
                <p14:nvPr/>
              </p14:nvContentPartPr>
              <p14:xfrm>
                <a:off x="947920" y="6187563"/>
                <a:ext cx="163080" cy="208080"/>
              </p14:xfrm>
            </p:contentPart>
          </mc:Choice>
          <mc:Fallback xmlns=""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0C5EB3F4-D9E6-4BE7-B2BC-11FC952CD91A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938920" y="6178563"/>
                  <a:ext cx="18072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8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DF422E17-141B-42CF-9D77-D7F555B8B027}"/>
                    </a:ext>
                  </a:extLst>
                </p14:cNvPr>
                <p14:cNvContentPartPr/>
                <p14:nvPr/>
              </p14:nvContentPartPr>
              <p14:xfrm>
                <a:off x="628240" y="5890203"/>
                <a:ext cx="465840" cy="241560"/>
              </p14:xfrm>
            </p:contentPart>
          </mc:Choice>
          <mc:Fallback xmlns=""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DF422E17-141B-42CF-9D77-D7F555B8B027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619240" y="5881203"/>
                  <a:ext cx="48348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0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72B67F7F-F728-4CA6-ABDF-DF3BE8C6324B}"/>
                    </a:ext>
                  </a:extLst>
                </p14:cNvPr>
                <p14:cNvContentPartPr/>
                <p14:nvPr/>
              </p14:nvContentPartPr>
              <p14:xfrm>
                <a:off x="633640" y="5901363"/>
                <a:ext cx="202320" cy="135000"/>
              </p14:xfrm>
            </p:contentPart>
          </mc:Choice>
          <mc:Fallback xmlns=""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72B67F7F-F728-4CA6-ABDF-DF3BE8C6324B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625000" y="5892363"/>
                  <a:ext cx="219960" cy="152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7" name="Group 326">
            <a:extLst>
              <a:ext uri="{FF2B5EF4-FFF2-40B4-BE49-F238E27FC236}">
                <a16:creationId xmlns:a16="http://schemas.microsoft.com/office/drawing/2014/main" id="{64C2513B-E0E8-447F-81CD-A43B7CE67B4F}"/>
              </a:ext>
            </a:extLst>
          </p:cNvPr>
          <p:cNvGrpSpPr/>
          <p:nvPr/>
        </p:nvGrpSpPr>
        <p:grpSpPr>
          <a:xfrm>
            <a:off x="2080840" y="5592843"/>
            <a:ext cx="561240" cy="1158480"/>
            <a:chOff x="2080840" y="5592843"/>
            <a:chExt cx="561240" cy="1158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2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F3F76B87-3487-49F5-BF54-753823A568C6}"/>
                    </a:ext>
                  </a:extLst>
                </p14:cNvPr>
                <p14:cNvContentPartPr/>
                <p14:nvPr/>
              </p14:nvContentPartPr>
              <p14:xfrm>
                <a:off x="2080840" y="5592843"/>
                <a:ext cx="51120" cy="1158480"/>
              </p14:xfrm>
            </p:contentPart>
          </mc:Choice>
          <mc:Fallback xmlns=""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F3F76B87-3487-49F5-BF54-753823A568C6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2072200" y="5583843"/>
                  <a:ext cx="68760" cy="11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4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3AB0A369-6091-4F41-BA06-27C27A54CF25}"/>
                    </a:ext>
                  </a:extLst>
                </p14:cNvPr>
                <p14:cNvContentPartPr/>
                <p14:nvPr/>
              </p14:nvContentPartPr>
              <p14:xfrm>
                <a:off x="2086960" y="6187563"/>
                <a:ext cx="555120" cy="118440"/>
              </p14:xfrm>
            </p:contentPart>
          </mc:Choice>
          <mc:Fallback xmlns=""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3AB0A369-6091-4F41-BA06-27C27A54CF25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2078320" y="6178563"/>
                  <a:ext cx="57276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6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93D71895-BC51-4A01-A0D7-C9E1F0F4A26B}"/>
                    </a:ext>
                  </a:extLst>
                </p14:cNvPr>
                <p14:cNvContentPartPr/>
                <p14:nvPr/>
              </p14:nvContentPartPr>
              <p14:xfrm>
                <a:off x="2372800" y="6153723"/>
                <a:ext cx="162720" cy="191160"/>
              </p14:xfrm>
            </p:contentPart>
          </mc:Choice>
          <mc:Fallback xmlns=""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93D71895-BC51-4A01-A0D7-C9E1F0F4A26B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2363800" y="6145083"/>
                  <a:ext cx="180360" cy="20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6" name="Group 325">
            <a:extLst>
              <a:ext uri="{FF2B5EF4-FFF2-40B4-BE49-F238E27FC236}">
                <a16:creationId xmlns:a16="http://schemas.microsoft.com/office/drawing/2014/main" id="{951AD6C1-A38B-4F58-BC0E-B85DBF56C5DE}"/>
              </a:ext>
            </a:extLst>
          </p:cNvPr>
          <p:cNvGrpSpPr/>
          <p:nvPr/>
        </p:nvGrpSpPr>
        <p:grpSpPr>
          <a:xfrm>
            <a:off x="3191800" y="5825043"/>
            <a:ext cx="1077120" cy="677160"/>
            <a:chOff x="3191800" y="5825043"/>
            <a:chExt cx="1077120" cy="677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8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5D934B29-644B-4D7E-A643-A40143D9AB7F}"/>
                    </a:ext>
                  </a:extLst>
                </p14:cNvPr>
                <p14:cNvContentPartPr/>
                <p14:nvPr/>
              </p14:nvContentPartPr>
              <p14:xfrm>
                <a:off x="3191800" y="5825043"/>
                <a:ext cx="183600" cy="677160"/>
              </p14:xfrm>
            </p:contentPart>
          </mc:Choice>
          <mc:Fallback xmlns=""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5D934B29-644B-4D7E-A643-A40143D9AB7F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3183160" y="5816403"/>
                  <a:ext cx="201240" cy="69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0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543424C2-4C0E-4B0B-98EB-508A7036C580}"/>
                    </a:ext>
                  </a:extLst>
                </p14:cNvPr>
                <p14:cNvContentPartPr/>
                <p14:nvPr/>
              </p14:nvContentPartPr>
              <p14:xfrm>
                <a:off x="3354520" y="5934843"/>
                <a:ext cx="112680" cy="252720"/>
              </p14:xfrm>
            </p:contentPart>
          </mc:Choice>
          <mc:Fallback xmlns=""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543424C2-4C0E-4B0B-98EB-508A7036C580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3345520" y="5926203"/>
                  <a:ext cx="13032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2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E198CD8E-C2A4-443F-90C7-83A556C8A971}"/>
                    </a:ext>
                  </a:extLst>
                </p14:cNvPr>
                <p14:cNvContentPartPr/>
                <p14:nvPr/>
              </p14:nvContentPartPr>
              <p14:xfrm>
                <a:off x="3568000" y="5912163"/>
                <a:ext cx="84240" cy="281160"/>
              </p14:xfrm>
            </p:contentPart>
          </mc:Choice>
          <mc:Fallback xmlns=""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E198CD8E-C2A4-443F-90C7-83A556C8A971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3559360" y="5903523"/>
                  <a:ext cx="10188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4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EA3D987A-6365-4A96-B27F-85C4E61057F7}"/>
                    </a:ext>
                  </a:extLst>
                </p14:cNvPr>
                <p14:cNvContentPartPr/>
                <p14:nvPr/>
              </p14:nvContentPartPr>
              <p14:xfrm>
                <a:off x="3719200" y="5862123"/>
                <a:ext cx="101160" cy="275400"/>
              </p14:xfrm>
            </p:contentPart>
          </mc:Choice>
          <mc:Fallback xmlns=""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EA3D987A-6365-4A96-B27F-85C4E61057F7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3710200" y="5853123"/>
                  <a:ext cx="11880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6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08287630-B6D6-45BA-B4D9-F9DDA8BEE0FF}"/>
                    </a:ext>
                  </a:extLst>
                </p14:cNvPr>
                <p14:cNvContentPartPr/>
                <p14:nvPr/>
              </p14:nvContentPartPr>
              <p14:xfrm>
                <a:off x="3651880" y="6007563"/>
                <a:ext cx="617040" cy="135360"/>
              </p14:xfrm>
            </p:contentPart>
          </mc:Choice>
          <mc:Fallback xmlns=""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08287630-B6D6-45BA-B4D9-F9DDA8BEE0FF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3642880" y="5998563"/>
                  <a:ext cx="634680" cy="153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5" name="Group 334">
            <a:extLst>
              <a:ext uri="{FF2B5EF4-FFF2-40B4-BE49-F238E27FC236}">
                <a16:creationId xmlns:a16="http://schemas.microsoft.com/office/drawing/2014/main" id="{DEC81631-C997-4A2A-8679-AF37E30986DB}"/>
              </a:ext>
            </a:extLst>
          </p:cNvPr>
          <p:cNvGrpSpPr/>
          <p:nvPr/>
        </p:nvGrpSpPr>
        <p:grpSpPr>
          <a:xfrm>
            <a:off x="5116000" y="5261283"/>
            <a:ext cx="230400" cy="286920"/>
            <a:chOff x="5116000" y="5261283"/>
            <a:chExt cx="230400" cy="286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8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FD02A155-51E4-43B7-9048-1E2D28071EB0}"/>
                    </a:ext>
                  </a:extLst>
                </p14:cNvPr>
                <p14:cNvContentPartPr/>
                <p14:nvPr/>
              </p14:nvContentPartPr>
              <p14:xfrm>
                <a:off x="5116000" y="5261283"/>
                <a:ext cx="230400" cy="29160"/>
              </p14:xfrm>
            </p:contentPart>
          </mc:Choice>
          <mc:Fallback xmlns=""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FD02A155-51E4-43B7-9048-1E2D28071EB0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5107000" y="5252283"/>
                  <a:ext cx="24804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0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3EF3C633-6B03-47CD-BD7A-8C4103201CBF}"/>
                    </a:ext>
                  </a:extLst>
                </p14:cNvPr>
                <p14:cNvContentPartPr/>
                <p14:nvPr/>
              </p14:nvContentPartPr>
              <p14:xfrm>
                <a:off x="5250640" y="5323563"/>
                <a:ext cx="28440" cy="224640"/>
              </p14:xfrm>
            </p:contentPart>
          </mc:Choice>
          <mc:Fallback xmlns=""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3EF3C633-6B03-47CD-BD7A-8C4103201CBF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5241640" y="5314563"/>
                  <a:ext cx="46080" cy="242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4" name="Group 333">
            <a:extLst>
              <a:ext uri="{FF2B5EF4-FFF2-40B4-BE49-F238E27FC236}">
                <a16:creationId xmlns:a16="http://schemas.microsoft.com/office/drawing/2014/main" id="{E2816B40-FEC3-4752-9CE2-7824DA314387}"/>
              </a:ext>
            </a:extLst>
          </p:cNvPr>
          <p:cNvGrpSpPr/>
          <p:nvPr/>
        </p:nvGrpSpPr>
        <p:grpSpPr>
          <a:xfrm>
            <a:off x="5082160" y="5704443"/>
            <a:ext cx="2295360" cy="909720"/>
            <a:chOff x="5082160" y="5704443"/>
            <a:chExt cx="2295360" cy="909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2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D842FD1A-93FD-4DA3-AEDA-5B9F1EDD1FD3}"/>
                    </a:ext>
                  </a:extLst>
                </p14:cNvPr>
                <p14:cNvContentPartPr/>
                <p14:nvPr/>
              </p14:nvContentPartPr>
              <p14:xfrm>
                <a:off x="5127160" y="5704443"/>
                <a:ext cx="2137680" cy="830520"/>
              </p14:xfrm>
            </p:contentPart>
          </mc:Choice>
          <mc:Fallback xmlns=""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D842FD1A-93FD-4DA3-AEDA-5B9F1EDD1FD3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5118520" y="5695803"/>
                  <a:ext cx="2155320" cy="84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4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A7F75CDF-23B6-46A4-AB18-5597482C3EB7}"/>
                    </a:ext>
                  </a:extLst>
                </p14:cNvPr>
                <p14:cNvContentPartPr/>
                <p14:nvPr/>
              </p14:nvContentPartPr>
              <p14:xfrm>
                <a:off x="5082160" y="6540723"/>
                <a:ext cx="1492560" cy="73440"/>
              </p14:xfrm>
            </p:contentPart>
          </mc:Choice>
          <mc:Fallback xmlns=""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A7F75CDF-23B6-46A4-AB18-5597482C3EB7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5073520" y="6532083"/>
                  <a:ext cx="151020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6">
              <p14:nvContentPartPr>
                <p14:cNvPr id="333" name="Ink 332">
                  <a:extLst>
                    <a:ext uri="{FF2B5EF4-FFF2-40B4-BE49-F238E27FC236}">
                      <a16:creationId xmlns:a16="http://schemas.microsoft.com/office/drawing/2014/main" id="{5640A49D-EBEC-487A-ACBE-56F5DB46F4C1}"/>
                    </a:ext>
                  </a:extLst>
                </p14:cNvPr>
                <p14:cNvContentPartPr/>
                <p14:nvPr/>
              </p14:nvContentPartPr>
              <p14:xfrm>
                <a:off x="6961720" y="6507243"/>
                <a:ext cx="415800" cy="17280"/>
              </p14:xfrm>
            </p:contentPart>
          </mc:Choice>
          <mc:Fallback xmlns="">
            <p:pic>
              <p:nvPicPr>
                <p:cNvPr id="333" name="Ink 332">
                  <a:extLst>
                    <a:ext uri="{FF2B5EF4-FFF2-40B4-BE49-F238E27FC236}">
                      <a16:creationId xmlns:a16="http://schemas.microsoft.com/office/drawing/2014/main" id="{5640A49D-EBEC-487A-ACBE-56F5DB46F4C1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6952720" y="6498243"/>
                  <a:ext cx="433440" cy="349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7650169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2077567"/>
            <a:ext cx="7886700" cy="3847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781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7141" y="1825625"/>
            <a:ext cx="4549717" cy="435133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" name="Ink 12"/>
              <p14:cNvContentPartPr/>
              <p14:nvPr/>
            </p14:nvContentPartPr>
            <p14:xfrm>
              <a:off x="6200763" y="136846"/>
              <a:ext cx="74160" cy="12348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185283" y="122086"/>
                <a:ext cx="106560" cy="155880"/>
              </a:xfrm>
              <a:prstGeom prst="rect">
                <a:avLst/>
              </a:prstGeom>
            </p:spPr>
          </p:pic>
        </mc:Fallback>
      </mc:AlternateContent>
      <p:grpSp>
        <p:nvGrpSpPr>
          <p:cNvPr id="22" name="Group 21">
            <a:extLst>
              <a:ext uri="{FF2B5EF4-FFF2-40B4-BE49-F238E27FC236}">
                <a16:creationId xmlns:a16="http://schemas.microsoft.com/office/drawing/2014/main" id="{49D76CD2-36E6-4418-8E11-4CF7AD1186B2}"/>
              </a:ext>
            </a:extLst>
          </p:cNvPr>
          <p:cNvGrpSpPr/>
          <p:nvPr/>
        </p:nvGrpSpPr>
        <p:grpSpPr>
          <a:xfrm>
            <a:off x="6899800" y="992763"/>
            <a:ext cx="903600" cy="213840"/>
            <a:chOff x="6899800" y="992763"/>
            <a:chExt cx="903600" cy="213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6D94AC2C-90BE-40A6-AEB2-1FF447A724A5}"/>
                    </a:ext>
                  </a:extLst>
                </p14:cNvPr>
                <p14:cNvContentPartPr/>
                <p14:nvPr/>
              </p14:nvContentPartPr>
              <p14:xfrm>
                <a:off x="6899800" y="992763"/>
                <a:ext cx="393480" cy="2138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6D94AC2C-90BE-40A6-AEB2-1FF447A724A5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6891160" y="983763"/>
                  <a:ext cx="41112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7F857324-9753-42E8-B57A-AAF8C0FC677A}"/>
                    </a:ext>
                  </a:extLst>
                </p14:cNvPr>
                <p14:cNvContentPartPr/>
                <p14:nvPr/>
              </p14:nvContentPartPr>
              <p14:xfrm>
                <a:off x="7371760" y="1076283"/>
                <a:ext cx="431640" cy="939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7F857324-9753-42E8-B57A-AAF8C0FC677A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7363120" y="1067643"/>
                  <a:ext cx="449280" cy="111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8738449-D215-48E4-9C94-F69195A3A672}"/>
              </a:ext>
            </a:extLst>
          </p:cNvPr>
          <p:cNvGrpSpPr/>
          <p:nvPr/>
        </p:nvGrpSpPr>
        <p:grpSpPr>
          <a:xfrm>
            <a:off x="7000960" y="1385523"/>
            <a:ext cx="1105200" cy="359280"/>
            <a:chOff x="7000960" y="1385523"/>
            <a:chExt cx="1105200" cy="359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6E375DE9-B8AC-4A6D-9761-46B0C82C7D89}"/>
                    </a:ext>
                  </a:extLst>
                </p14:cNvPr>
                <p14:cNvContentPartPr/>
                <p14:nvPr/>
              </p14:nvContentPartPr>
              <p14:xfrm>
                <a:off x="7068280" y="1390923"/>
                <a:ext cx="6120" cy="115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6E375DE9-B8AC-4A6D-9761-46B0C82C7D89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059280" y="1382283"/>
                  <a:ext cx="2376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153F5F13-363E-420A-8E35-499E0FA90BC3}"/>
                    </a:ext>
                  </a:extLst>
                </p14:cNvPr>
                <p14:cNvContentPartPr/>
                <p14:nvPr/>
              </p14:nvContentPartPr>
              <p14:xfrm>
                <a:off x="7000960" y="1424763"/>
                <a:ext cx="22680" cy="1461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153F5F13-363E-420A-8E35-499E0FA90BC3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6991960" y="1415763"/>
                  <a:ext cx="4032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85307FB0-1C74-4FBB-B79F-A1052D0F1C45}"/>
                    </a:ext>
                  </a:extLst>
                </p14:cNvPr>
                <p14:cNvContentPartPr/>
                <p14:nvPr/>
              </p14:nvContentPartPr>
              <p14:xfrm>
                <a:off x="7107160" y="1441683"/>
                <a:ext cx="281160" cy="3031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85307FB0-1C74-4FBB-B79F-A1052D0F1C45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7098520" y="1432683"/>
                  <a:ext cx="298800" cy="32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E098852E-D1AC-465B-B9F9-223DF43E33EA}"/>
                    </a:ext>
                  </a:extLst>
                </p14:cNvPr>
                <p14:cNvContentPartPr/>
                <p14:nvPr/>
              </p14:nvContentPartPr>
              <p14:xfrm>
                <a:off x="7371040" y="1421883"/>
                <a:ext cx="409680" cy="1774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E098852E-D1AC-465B-B9F9-223DF43E33EA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362400" y="1412883"/>
                  <a:ext cx="42732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B62CC8C4-B685-4AE5-9BDB-0243217C07B4}"/>
                    </a:ext>
                  </a:extLst>
                </p14:cNvPr>
                <p14:cNvContentPartPr/>
                <p14:nvPr/>
              </p14:nvContentPartPr>
              <p14:xfrm>
                <a:off x="7803040" y="1385523"/>
                <a:ext cx="303120" cy="961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B62CC8C4-B685-4AE5-9BDB-0243217C07B4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7794400" y="1376523"/>
                  <a:ext cx="320760" cy="11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0005BA8-67C3-48E3-A796-57181914663A}"/>
              </a:ext>
            </a:extLst>
          </p:cNvPr>
          <p:cNvGrpSpPr/>
          <p:nvPr/>
        </p:nvGrpSpPr>
        <p:grpSpPr>
          <a:xfrm>
            <a:off x="7191760" y="1903563"/>
            <a:ext cx="830520" cy="811800"/>
            <a:chOff x="7191760" y="1903563"/>
            <a:chExt cx="830520" cy="811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F2D5CC5E-056C-46EC-8BAB-1661903934F5}"/>
                    </a:ext>
                  </a:extLst>
                </p14:cNvPr>
                <p14:cNvContentPartPr/>
                <p14:nvPr/>
              </p14:nvContentPartPr>
              <p14:xfrm>
                <a:off x="7354120" y="1985643"/>
                <a:ext cx="258480" cy="1015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F2D5CC5E-056C-46EC-8BAB-1661903934F5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7345480" y="1976643"/>
                  <a:ext cx="27612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F4533924-18B8-41A8-AD6C-3F86348FB01C}"/>
                    </a:ext>
                  </a:extLst>
                </p14:cNvPr>
                <p14:cNvContentPartPr/>
                <p14:nvPr/>
              </p14:nvContentPartPr>
              <p14:xfrm>
                <a:off x="7516840" y="1903563"/>
                <a:ext cx="314640" cy="3686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F4533924-18B8-41A8-AD6C-3F86348FB01C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7508200" y="1894563"/>
                  <a:ext cx="332280" cy="38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4A2E8E21-B437-407D-8621-50776C6D0EE5}"/>
                    </a:ext>
                  </a:extLst>
                </p14:cNvPr>
                <p14:cNvContentPartPr/>
                <p14:nvPr/>
              </p14:nvContentPartPr>
              <p14:xfrm>
                <a:off x="7191760" y="2165283"/>
                <a:ext cx="830520" cy="727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4A2E8E21-B437-407D-8621-50776C6D0EE5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7182760" y="2156283"/>
                  <a:ext cx="84816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3B926833-775A-49D9-8995-30E66B803C0F}"/>
                    </a:ext>
                  </a:extLst>
                </p14:cNvPr>
                <p14:cNvContentPartPr/>
                <p14:nvPr/>
              </p14:nvContentPartPr>
              <p14:xfrm>
                <a:off x="7488760" y="2322243"/>
                <a:ext cx="213480" cy="3931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3B926833-775A-49D9-8995-30E66B803C0F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7479760" y="2313243"/>
                  <a:ext cx="231120" cy="41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63A40F78-78EF-4D0D-819D-1AE374E502CF}"/>
                    </a:ext>
                  </a:extLst>
                </p14:cNvPr>
                <p14:cNvContentPartPr/>
                <p14:nvPr/>
              </p14:nvContentPartPr>
              <p14:xfrm>
                <a:off x="7646080" y="2484963"/>
                <a:ext cx="115920" cy="1184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63A40F78-78EF-4D0D-819D-1AE374E502CF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7637080" y="2476323"/>
                  <a:ext cx="13356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36493EC7-490F-48F6-83E3-94BEFFA3FE39}"/>
                    </a:ext>
                  </a:extLst>
                </p14:cNvPr>
                <p14:cNvContentPartPr/>
                <p14:nvPr/>
              </p14:nvContentPartPr>
              <p14:xfrm>
                <a:off x="7679560" y="2535363"/>
                <a:ext cx="78840" cy="115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36493EC7-490F-48F6-83E3-94BEFFA3FE39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7670920" y="2526723"/>
                  <a:ext cx="96480" cy="2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EE66734-BE36-4F43-84D0-7064E535C2B1}"/>
              </a:ext>
            </a:extLst>
          </p:cNvPr>
          <p:cNvGrpSpPr/>
          <p:nvPr/>
        </p:nvGrpSpPr>
        <p:grpSpPr>
          <a:xfrm>
            <a:off x="8392000" y="1990683"/>
            <a:ext cx="370800" cy="253800"/>
            <a:chOff x="8392000" y="1990683"/>
            <a:chExt cx="370800" cy="253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C047672D-175E-404E-AB04-D8BB7F8410C1}"/>
                    </a:ext>
                  </a:extLst>
                </p14:cNvPr>
                <p14:cNvContentPartPr/>
                <p14:nvPr/>
              </p14:nvContentPartPr>
              <p14:xfrm>
                <a:off x="8392000" y="1991403"/>
                <a:ext cx="135000" cy="226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C047672D-175E-404E-AB04-D8BB7F8410C1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8383360" y="1982403"/>
                  <a:ext cx="15264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0D33FEC9-5B18-49AC-B463-ED99923F41B0}"/>
                    </a:ext>
                  </a:extLst>
                </p14:cNvPr>
                <p14:cNvContentPartPr/>
                <p14:nvPr/>
              </p14:nvContentPartPr>
              <p14:xfrm>
                <a:off x="8476240" y="2007963"/>
                <a:ext cx="6120" cy="2304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0D33FEC9-5B18-49AC-B463-ED99923F41B0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8467600" y="1999323"/>
                  <a:ext cx="2376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79A57C1A-3393-4CE5-B46C-05FB8CBE9DD8}"/>
                    </a:ext>
                  </a:extLst>
                </p14:cNvPr>
                <p14:cNvContentPartPr/>
                <p14:nvPr/>
              </p14:nvContentPartPr>
              <p14:xfrm>
                <a:off x="8599720" y="1990683"/>
                <a:ext cx="163080" cy="2538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79A57C1A-3393-4CE5-B46C-05FB8CBE9DD8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8590720" y="1982043"/>
                  <a:ext cx="18072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81E3D1DF-7AAB-4057-95B8-929E175A9B80}"/>
                    </a:ext>
                  </a:extLst>
                </p14:cNvPr>
                <p14:cNvContentPartPr/>
                <p14:nvPr/>
              </p14:nvContentPartPr>
              <p14:xfrm>
                <a:off x="8633200" y="2120283"/>
                <a:ext cx="78840" cy="115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81E3D1DF-7AAB-4057-95B8-929E175A9B80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8624560" y="2111643"/>
                  <a:ext cx="96480" cy="2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3D698493-FE4F-4FEB-A1D9-5A35D2976D2D}"/>
              </a:ext>
            </a:extLst>
          </p:cNvPr>
          <p:cNvGrpSpPr/>
          <p:nvPr/>
        </p:nvGrpSpPr>
        <p:grpSpPr>
          <a:xfrm>
            <a:off x="7141000" y="2849643"/>
            <a:ext cx="1756080" cy="870120"/>
            <a:chOff x="7141000" y="2849643"/>
            <a:chExt cx="1756080" cy="870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9DE67BB0-DEC4-436F-93ED-7FBA21B497E4}"/>
                    </a:ext>
                  </a:extLst>
                </p14:cNvPr>
                <p14:cNvContentPartPr/>
                <p14:nvPr/>
              </p14:nvContentPartPr>
              <p14:xfrm>
                <a:off x="7932280" y="3326283"/>
                <a:ext cx="78840" cy="1180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9DE67BB0-DEC4-436F-93ED-7FBA21B497E4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7923280" y="3317643"/>
                  <a:ext cx="9648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5993E68A-706E-4430-BA4C-521E13ABE944}"/>
                    </a:ext>
                  </a:extLst>
                </p14:cNvPr>
                <p14:cNvContentPartPr/>
                <p14:nvPr/>
              </p14:nvContentPartPr>
              <p14:xfrm>
                <a:off x="8313520" y="3040443"/>
                <a:ext cx="163080" cy="1742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5993E68A-706E-4430-BA4C-521E13ABE944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8304880" y="3031443"/>
                  <a:ext cx="18072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D06750F0-EF07-4CAC-96D6-7C130E93F295}"/>
                    </a:ext>
                  </a:extLst>
                </p14:cNvPr>
                <p14:cNvContentPartPr/>
                <p14:nvPr/>
              </p14:nvContentPartPr>
              <p14:xfrm>
                <a:off x="8487400" y="3017763"/>
                <a:ext cx="225360" cy="1965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D06750F0-EF07-4CAC-96D6-7C130E93F295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8478400" y="3009123"/>
                  <a:ext cx="24300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7E48A169-F925-4C00-9586-1EA13657A1E3}"/>
                    </a:ext>
                  </a:extLst>
                </p14:cNvPr>
                <p14:cNvContentPartPr/>
                <p14:nvPr/>
              </p14:nvContentPartPr>
              <p14:xfrm>
                <a:off x="7141000" y="2849643"/>
                <a:ext cx="1756080" cy="8701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7E48A169-F925-4C00-9586-1EA13657A1E3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7132360" y="2840643"/>
                  <a:ext cx="1773720" cy="887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36E974C2-A959-4C31-9D28-2C5D9A573E38}"/>
              </a:ext>
            </a:extLst>
          </p:cNvPr>
          <p:cNvGrpSpPr/>
          <p:nvPr/>
        </p:nvGrpSpPr>
        <p:grpSpPr>
          <a:xfrm>
            <a:off x="7387960" y="2938923"/>
            <a:ext cx="448920" cy="645840"/>
            <a:chOff x="7387960" y="2938923"/>
            <a:chExt cx="448920" cy="645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058A9DCB-A7E6-454A-BB28-92795A256372}"/>
                    </a:ext>
                  </a:extLst>
                </p14:cNvPr>
                <p14:cNvContentPartPr/>
                <p14:nvPr/>
              </p14:nvContentPartPr>
              <p14:xfrm>
                <a:off x="7466080" y="2938923"/>
                <a:ext cx="136080" cy="4104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058A9DCB-A7E6-454A-BB28-92795A256372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7457080" y="2929923"/>
                  <a:ext cx="153720" cy="42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0CEE639B-4EF1-4B1B-9491-C6A535EA02FB}"/>
                    </a:ext>
                  </a:extLst>
                </p14:cNvPr>
                <p14:cNvContentPartPr/>
                <p14:nvPr/>
              </p14:nvContentPartPr>
              <p14:xfrm>
                <a:off x="7620520" y="3039723"/>
                <a:ext cx="109440" cy="1414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0CEE639B-4EF1-4B1B-9491-C6A535EA02FB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7611880" y="3030723"/>
                  <a:ext cx="12708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48B8D533-B7E8-47BA-B772-B24183F2D8C5}"/>
                    </a:ext>
                  </a:extLst>
                </p14:cNvPr>
                <p14:cNvContentPartPr/>
                <p14:nvPr/>
              </p14:nvContentPartPr>
              <p14:xfrm>
                <a:off x="7651480" y="3102003"/>
                <a:ext cx="78840" cy="172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48B8D533-B7E8-47BA-B772-B24183F2D8C5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7642840" y="3093363"/>
                  <a:ext cx="9648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179C474C-53AC-4AAB-A1A9-FD76FEBDEF0F}"/>
                    </a:ext>
                  </a:extLst>
                </p14:cNvPr>
                <p14:cNvContentPartPr/>
                <p14:nvPr/>
              </p14:nvContentPartPr>
              <p14:xfrm>
                <a:off x="7387960" y="3236283"/>
                <a:ext cx="437760" cy="288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179C474C-53AC-4AAB-A1A9-FD76FEBDEF0F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7378960" y="3227283"/>
                  <a:ext cx="45540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7298C72E-7F48-473E-A3DD-49F8F5260EAF}"/>
                    </a:ext>
                  </a:extLst>
                </p14:cNvPr>
                <p14:cNvContentPartPr/>
                <p14:nvPr/>
              </p14:nvContentPartPr>
              <p14:xfrm>
                <a:off x="7405240" y="3376683"/>
                <a:ext cx="179640" cy="1670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7298C72E-7F48-473E-A3DD-49F8F5260EAF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7396240" y="3368043"/>
                  <a:ext cx="19728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CFA8779D-E879-4A3D-887D-CF7F4CC75167}"/>
                    </a:ext>
                  </a:extLst>
                </p14:cNvPr>
                <p14:cNvContentPartPr/>
                <p14:nvPr/>
              </p14:nvContentPartPr>
              <p14:xfrm>
                <a:off x="7674520" y="3393243"/>
                <a:ext cx="111960" cy="1915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CFA8779D-E879-4A3D-887D-CF7F4CC75167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7665880" y="3384603"/>
                  <a:ext cx="12960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24B5BD3C-3532-4334-A5AA-047205794AEF}"/>
                    </a:ext>
                  </a:extLst>
                </p14:cNvPr>
                <p14:cNvContentPartPr/>
                <p14:nvPr/>
              </p14:nvContentPartPr>
              <p14:xfrm>
                <a:off x="7707640" y="3466683"/>
                <a:ext cx="129240" cy="338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24B5BD3C-3532-4334-A5AA-047205794AEF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7699000" y="3458043"/>
                  <a:ext cx="146880" cy="51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B8CBF1B1-810F-4224-AC3E-A726A7718C70}"/>
              </a:ext>
            </a:extLst>
          </p:cNvPr>
          <p:cNvGrpSpPr/>
          <p:nvPr/>
        </p:nvGrpSpPr>
        <p:grpSpPr>
          <a:xfrm>
            <a:off x="796360" y="134523"/>
            <a:ext cx="3018240" cy="909360"/>
            <a:chOff x="796360" y="134523"/>
            <a:chExt cx="3018240" cy="909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591816DD-29ED-4ADF-9F64-D27A60CC73A0}"/>
                    </a:ext>
                  </a:extLst>
                </p14:cNvPr>
                <p14:cNvContentPartPr/>
                <p14:nvPr/>
              </p14:nvContentPartPr>
              <p14:xfrm>
                <a:off x="931000" y="269163"/>
                <a:ext cx="348120" cy="1389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591816DD-29ED-4ADF-9F64-D27A60CC73A0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922360" y="260163"/>
                  <a:ext cx="36576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4D3BAA5F-2774-4A54-AFE8-73C53CCCEF22}"/>
                    </a:ext>
                  </a:extLst>
                </p14:cNvPr>
                <p14:cNvContentPartPr/>
                <p14:nvPr/>
              </p14:nvContentPartPr>
              <p14:xfrm>
                <a:off x="1194160" y="224523"/>
                <a:ext cx="370080" cy="3258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4D3BAA5F-2774-4A54-AFE8-73C53CCCEF22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185520" y="215883"/>
                  <a:ext cx="387720" cy="34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5EC11937-63C3-4A37-9DC2-E75687D62CA4}"/>
                    </a:ext>
                  </a:extLst>
                </p14:cNvPr>
                <p14:cNvContentPartPr/>
                <p14:nvPr/>
              </p14:nvContentPartPr>
              <p14:xfrm>
                <a:off x="796360" y="471123"/>
                <a:ext cx="942840" cy="734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5EC11937-63C3-4A37-9DC2-E75687D62CA4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787720" y="462123"/>
                  <a:ext cx="96048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BD906DE6-91FB-4512-AD9B-C8E1B499D4EB}"/>
                    </a:ext>
                  </a:extLst>
                </p14:cNvPr>
                <p14:cNvContentPartPr/>
                <p14:nvPr/>
              </p14:nvContentPartPr>
              <p14:xfrm>
                <a:off x="1168600" y="532683"/>
                <a:ext cx="175320" cy="49428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BD906DE6-91FB-4512-AD9B-C8E1B499D4EB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159600" y="523683"/>
                  <a:ext cx="192960" cy="51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CAB5FB46-6D7F-4F64-AF3B-ADCB2B46BAA9}"/>
                    </a:ext>
                  </a:extLst>
                </p14:cNvPr>
                <p14:cNvContentPartPr/>
                <p14:nvPr/>
              </p14:nvContentPartPr>
              <p14:xfrm>
                <a:off x="1329520" y="706203"/>
                <a:ext cx="78480" cy="1551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CAB5FB46-6D7F-4F64-AF3B-ADCB2B46BAA9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320520" y="697563"/>
                  <a:ext cx="9612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555EDBC7-22AA-4A37-BC2C-2FACBB42C5CE}"/>
                    </a:ext>
                  </a:extLst>
                </p14:cNvPr>
                <p14:cNvContentPartPr/>
                <p14:nvPr/>
              </p14:nvContentPartPr>
              <p14:xfrm>
                <a:off x="1306840" y="790803"/>
                <a:ext cx="106920" cy="61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555EDBC7-22AA-4A37-BC2C-2FACBB42C5CE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298200" y="782163"/>
                  <a:ext cx="1245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D021F338-D292-41A1-BE50-6319D30D76FF}"/>
                    </a:ext>
                  </a:extLst>
                </p14:cNvPr>
                <p14:cNvContentPartPr/>
                <p14:nvPr/>
              </p14:nvContentPartPr>
              <p14:xfrm>
                <a:off x="1867720" y="482283"/>
                <a:ext cx="123840" cy="565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D021F338-D292-41A1-BE50-6319D30D76FF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859080" y="473283"/>
                  <a:ext cx="14148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A54D4BFB-CD0F-49CB-ADC2-02E7CF24119D}"/>
                    </a:ext>
                  </a:extLst>
                </p14:cNvPr>
                <p14:cNvContentPartPr/>
                <p14:nvPr/>
              </p14:nvContentPartPr>
              <p14:xfrm>
                <a:off x="2529400" y="134523"/>
                <a:ext cx="281520" cy="1555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A54D4BFB-CD0F-49CB-ADC2-02E7CF24119D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2520760" y="125523"/>
                  <a:ext cx="29916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023F3F3A-591F-49CF-BEF6-E65B31DFEB69}"/>
                    </a:ext>
                  </a:extLst>
                </p14:cNvPr>
                <p14:cNvContentPartPr/>
                <p14:nvPr/>
              </p14:nvContentPartPr>
              <p14:xfrm>
                <a:off x="2770960" y="142443"/>
                <a:ext cx="340920" cy="28260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023F3F3A-591F-49CF-BEF6-E65B31DFEB69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2762320" y="133443"/>
                  <a:ext cx="35856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205A3974-DB07-4D79-B20C-49B0855F8EAE}"/>
                    </a:ext>
                  </a:extLst>
                </p14:cNvPr>
                <p14:cNvContentPartPr/>
                <p14:nvPr/>
              </p14:nvContentPartPr>
              <p14:xfrm>
                <a:off x="2316640" y="342963"/>
                <a:ext cx="1311120" cy="1004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205A3974-DB07-4D79-B20C-49B0855F8EAE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2308000" y="333963"/>
                  <a:ext cx="132876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7C9458BB-C336-47D4-9106-2BA96506B155}"/>
                    </a:ext>
                  </a:extLst>
                </p14:cNvPr>
                <p14:cNvContentPartPr/>
                <p14:nvPr/>
              </p14:nvContentPartPr>
              <p14:xfrm>
                <a:off x="2232400" y="488043"/>
                <a:ext cx="1582200" cy="3981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7C9458BB-C336-47D4-9106-2BA96506B155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2223760" y="479043"/>
                  <a:ext cx="1599840" cy="41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6232BBF9-EED6-4EB7-B232-99C1A511A02F}"/>
                    </a:ext>
                  </a:extLst>
                </p14:cNvPr>
                <p14:cNvContentPartPr/>
                <p14:nvPr/>
              </p14:nvContentPartPr>
              <p14:xfrm>
                <a:off x="2457760" y="649683"/>
                <a:ext cx="145080" cy="3942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6232BBF9-EED6-4EB7-B232-99C1A511A02F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2449120" y="641043"/>
                  <a:ext cx="162720" cy="41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015901FB-CE22-45B3-A283-514E65364495}"/>
                    </a:ext>
                  </a:extLst>
                </p14:cNvPr>
                <p14:cNvContentPartPr/>
                <p14:nvPr/>
              </p14:nvContentPartPr>
              <p14:xfrm>
                <a:off x="2793640" y="712323"/>
                <a:ext cx="151920" cy="684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015901FB-CE22-45B3-A283-514E65364495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2784640" y="703323"/>
                  <a:ext cx="16956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21410987-E3CD-43C4-9D29-FC5E81C565F3}"/>
                    </a:ext>
                  </a:extLst>
                </p14:cNvPr>
                <p14:cNvContentPartPr/>
                <p14:nvPr/>
              </p14:nvContentPartPr>
              <p14:xfrm>
                <a:off x="3085240" y="583803"/>
                <a:ext cx="150120" cy="3927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21410987-E3CD-43C4-9D29-FC5E81C565F3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3076240" y="574803"/>
                  <a:ext cx="167760" cy="41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05A47A4B-7CC0-43C0-8166-F6CB5FE51BE5}"/>
                    </a:ext>
                  </a:extLst>
                </p14:cNvPr>
                <p14:cNvContentPartPr/>
                <p14:nvPr/>
              </p14:nvContentPartPr>
              <p14:xfrm>
                <a:off x="3281440" y="740043"/>
                <a:ext cx="123840" cy="849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05A47A4B-7CC0-43C0-8166-F6CB5FE51BE5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3272800" y="731043"/>
                  <a:ext cx="14148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1DDE637D-6906-46F7-BB1A-7B8ACF3F4643}"/>
                    </a:ext>
                  </a:extLst>
                </p14:cNvPr>
                <p14:cNvContentPartPr/>
                <p14:nvPr/>
              </p14:nvContentPartPr>
              <p14:xfrm>
                <a:off x="3304120" y="745803"/>
                <a:ext cx="101880" cy="7920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1DDE637D-6906-46F7-BB1A-7B8ACF3F4643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3295120" y="737163"/>
                  <a:ext cx="11952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96C2781E-BC0D-4436-946F-7F7DF80CF185}"/>
                    </a:ext>
                  </a:extLst>
                </p14:cNvPr>
                <p14:cNvContentPartPr/>
                <p14:nvPr/>
              </p14:nvContentPartPr>
              <p14:xfrm>
                <a:off x="3292960" y="549603"/>
                <a:ext cx="90000" cy="6840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96C2781E-BC0D-4436-946F-7F7DF80CF185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3283960" y="540603"/>
                  <a:ext cx="10764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352B4375-6E71-4E99-AC26-4C8BEFC08D19}"/>
                    </a:ext>
                  </a:extLst>
                </p14:cNvPr>
                <p14:cNvContentPartPr/>
                <p14:nvPr/>
              </p14:nvContentPartPr>
              <p14:xfrm>
                <a:off x="2703640" y="571923"/>
                <a:ext cx="50760" cy="7920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352B4375-6E71-4E99-AC26-4C8BEFC08D19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2695000" y="563283"/>
                  <a:ext cx="68400" cy="96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DD89A3AF-BA07-44E8-AC06-B8BAC56002C7}"/>
              </a:ext>
            </a:extLst>
          </p:cNvPr>
          <p:cNvGrpSpPr/>
          <p:nvPr/>
        </p:nvGrpSpPr>
        <p:grpSpPr>
          <a:xfrm>
            <a:off x="2956360" y="936603"/>
            <a:ext cx="3079800" cy="593640"/>
            <a:chOff x="2956360" y="936603"/>
            <a:chExt cx="3079800" cy="593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51957B94-AF96-4070-87F3-14A7EBE664B5}"/>
                    </a:ext>
                  </a:extLst>
                </p14:cNvPr>
                <p14:cNvContentPartPr/>
                <p14:nvPr/>
              </p14:nvContentPartPr>
              <p14:xfrm>
                <a:off x="3169480" y="936603"/>
                <a:ext cx="127440" cy="24732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51957B94-AF96-4070-87F3-14A7EBE664B5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3160480" y="927963"/>
                  <a:ext cx="14508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39E000B8-0D1D-4FD7-8838-B4DEFC3A6B75}"/>
                    </a:ext>
                  </a:extLst>
                </p14:cNvPr>
                <p14:cNvContentPartPr/>
                <p14:nvPr/>
              </p14:nvContentPartPr>
              <p14:xfrm>
                <a:off x="2956360" y="1194363"/>
                <a:ext cx="151560" cy="33588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39E000B8-0D1D-4FD7-8838-B4DEFC3A6B75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2947720" y="1185723"/>
                  <a:ext cx="169200" cy="35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48381776-AFAA-40D1-9B1F-AA8BABD04A1A}"/>
                    </a:ext>
                  </a:extLst>
                </p14:cNvPr>
                <p14:cNvContentPartPr/>
                <p14:nvPr/>
              </p14:nvContentPartPr>
              <p14:xfrm>
                <a:off x="3163720" y="1284363"/>
                <a:ext cx="56520" cy="11268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48381776-AFAA-40D1-9B1F-AA8BABD04A1A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3155080" y="1275723"/>
                  <a:ext cx="7416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F51570F7-B6BD-47D0-ACAF-33AF22B08B5C}"/>
                    </a:ext>
                  </a:extLst>
                </p14:cNvPr>
                <p14:cNvContentPartPr/>
                <p14:nvPr/>
              </p14:nvContentPartPr>
              <p14:xfrm>
                <a:off x="3113320" y="1284363"/>
                <a:ext cx="112680" cy="1292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F51570F7-B6BD-47D0-ACAF-33AF22B08B5C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3104320" y="1275723"/>
                  <a:ext cx="13032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AA4A29E5-3BB5-4422-8AE1-B92C0A0EF740}"/>
                    </a:ext>
                  </a:extLst>
                </p14:cNvPr>
                <p14:cNvContentPartPr/>
                <p14:nvPr/>
              </p14:nvContentPartPr>
              <p14:xfrm>
                <a:off x="3270280" y="1222803"/>
                <a:ext cx="140760" cy="7344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AA4A29E5-3BB5-4422-8AE1-B92C0A0EF740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3261640" y="1213803"/>
                  <a:ext cx="15840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4D1E16EB-78AB-4DF1-910B-DED86380695A}"/>
                    </a:ext>
                  </a:extLst>
                </p14:cNvPr>
                <p14:cNvContentPartPr/>
                <p14:nvPr/>
              </p14:nvContentPartPr>
              <p14:xfrm>
                <a:off x="3471520" y="1222443"/>
                <a:ext cx="63000" cy="795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4D1E16EB-78AB-4DF1-910B-DED86380695A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3462520" y="1213803"/>
                  <a:ext cx="8064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3352F3D4-C6AB-4396-B1CE-9A254FF8071F}"/>
                    </a:ext>
                  </a:extLst>
                </p14:cNvPr>
                <p14:cNvContentPartPr/>
                <p14:nvPr/>
              </p14:nvContentPartPr>
              <p14:xfrm>
                <a:off x="3791920" y="1160883"/>
                <a:ext cx="404280" cy="2901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3352F3D4-C6AB-4396-B1CE-9A254FF8071F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3783280" y="1152243"/>
                  <a:ext cx="42192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530018EC-CF1A-46D9-9DA4-FB1F47A1CD8E}"/>
                    </a:ext>
                  </a:extLst>
                </p14:cNvPr>
                <p14:cNvContentPartPr/>
                <p14:nvPr/>
              </p14:nvContentPartPr>
              <p14:xfrm>
                <a:off x="4380880" y="1127403"/>
                <a:ext cx="808200" cy="19728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530018EC-CF1A-46D9-9DA4-FB1F47A1CD8E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4372240" y="1118403"/>
                  <a:ext cx="82584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3AFF1909-934B-4ABA-8EB1-919B6488D298}"/>
                    </a:ext>
                  </a:extLst>
                </p14:cNvPr>
                <p14:cNvContentPartPr/>
                <p14:nvPr/>
              </p14:nvContentPartPr>
              <p14:xfrm>
                <a:off x="5519920" y="1121643"/>
                <a:ext cx="6120" cy="612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3AFF1909-934B-4ABA-8EB1-919B6488D298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5510920" y="1113003"/>
                  <a:ext cx="237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585AC53E-94D9-4173-84FB-8669779700B1}"/>
                    </a:ext>
                  </a:extLst>
                </p14:cNvPr>
                <p14:cNvContentPartPr/>
                <p14:nvPr/>
              </p14:nvContentPartPr>
              <p14:xfrm>
                <a:off x="5430280" y="1183563"/>
                <a:ext cx="33840" cy="12384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585AC53E-94D9-4173-84FB-8669779700B1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5421280" y="1174563"/>
                  <a:ext cx="5148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E1FF7777-1757-4D81-9115-0D71F73AD5B7}"/>
                    </a:ext>
                  </a:extLst>
                </p14:cNvPr>
                <p14:cNvContentPartPr/>
                <p14:nvPr/>
              </p14:nvContentPartPr>
              <p14:xfrm>
                <a:off x="5514160" y="1185723"/>
                <a:ext cx="522000" cy="11592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E1FF7777-1757-4D81-9115-0D71F73AD5B7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5505520" y="1176723"/>
                  <a:ext cx="539640" cy="13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BBC85363-9B17-49E9-AAFF-920ED260D601}"/>
              </a:ext>
            </a:extLst>
          </p:cNvPr>
          <p:cNvGrpSpPr/>
          <p:nvPr/>
        </p:nvGrpSpPr>
        <p:grpSpPr>
          <a:xfrm>
            <a:off x="4100440" y="106443"/>
            <a:ext cx="959760" cy="673920"/>
            <a:chOff x="4100440" y="106443"/>
            <a:chExt cx="959760" cy="673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EBD3D9F6-89D6-4BDE-9540-21B602EF0306}"/>
                    </a:ext>
                  </a:extLst>
                </p14:cNvPr>
                <p14:cNvContentPartPr/>
                <p14:nvPr/>
              </p14:nvContentPartPr>
              <p14:xfrm>
                <a:off x="4134280" y="252243"/>
                <a:ext cx="61920" cy="612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EBD3D9F6-89D6-4BDE-9540-21B602EF0306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4125280" y="243603"/>
                  <a:ext cx="795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341ECAD9-5D0A-4F21-8125-A67F2035920B}"/>
                    </a:ext>
                  </a:extLst>
                </p14:cNvPr>
                <p14:cNvContentPartPr/>
                <p14:nvPr/>
              </p14:nvContentPartPr>
              <p14:xfrm>
                <a:off x="4100440" y="302643"/>
                <a:ext cx="151920" cy="1152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341ECAD9-5D0A-4F21-8125-A67F2035920B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4091800" y="294003"/>
                  <a:ext cx="16956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03FD37B9-DA94-45FE-9961-CAAB48710821}"/>
                    </a:ext>
                  </a:extLst>
                </p14:cNvPr>
                <p14:cNvContentPartPr/>
                <p14:nvPr/>
              </p14:nvContentPartPr>
              <p14:xfrm>
                <a:off x="4534600" y="106443"/>
                <a:ext cx="198000" cy="15732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03FD37B9-DA94-45FE-9961-CAAB48710821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4525600" y="97443"/>
                  <a:ext cx="21564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1D285484-2677-4D46-BB4B-3C99E58FEF7F}"/>
                    </a:ext>
                  </a:extLst>
                </p14:cNvPr>
                <p14:cNvContentPartPr/>
                <p14:nvPr/>
              </p14:nvContentPartPr>
              <p14:xfrm>
                <a:off x="4672840" y="153603"/>
                <a:ext cx="252720" cy="22536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1D285484-2677-4D46-BB4B-3C99E58FEF7F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4663840" y="144603"/>
                  <a:ext cx="27036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58804ABE-2673-47C8-9063-76672FD40A98}"/>
                    </a:ext>
                  </a:extLst>
                </p14:cNvPr>
                <p14:cNvContentPartPr/>
                <p14:nvPr/>
              </p14:nvContentPartPr>
              <p14:xfrm>
                <a:off x="4487800" y="319563"/>
                <a:ext cx="572400" cy="648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58804ABE-2673-47C8-9063-76672FD40A98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4478800" y="310923"/>
                  <a:ext cx="59004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A599E64C-660A-4C95-85B2-6FF75C11E507}"/>
                    </a:ext>
                  </a:extLst>
                </p14:cNvPr>
                <p14:cNvContentPartPr/>
                <p14:nvPr/>
              </p14:nvContentPartPr>
              <p14:xfrm>
                <a:off x="4578520" y="409203"/>
                <a:ext cx="195840" cy="37116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A599E64C-660A-4C95-85B2-6FF75C11E507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4569520" y="400203"/>
                  <a:ext cx="213480" cy="38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33201CF4-DB0E-4843-9295-1CDCA210C295}"/>
              </a:ext>
            </a:extLst>
          </p:cNvPr>
          <p:cNvGrpSpPr/>
          <p:nvPr/>
        </p:nvGrpSpPr>
        <p:grpSpPr>
          <a:xfrm>
            <a:off x="832000" y="1194363"/>
            <a:ext cx="1428840" cy="735840"/>
            <a:chOff x="832000" y="1194363"/>
            <a:chExt cx="1428840" cy="735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EDDCF1ED-53DF-4C26-B111-070CDA3B10F4}"/>
                    </a:ext>
                  </a:extLst>
                </p14:cNvPr>
                <p14:cNvContentPartPr/>
                <p14:nvPr/>
              </p14:nvContentPartPr>
              <p14:xfrm>
                <a:off x="902920" y="1301283"/>
                <a:ext cx="258480" cy="10980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EDDCF1ED-53DF-4C26-B111-070CDA3B10F4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894280" y="1292283"/>
                  <a:ext cx="27612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E5EC28FB-CE34-4A6E-AE95-0C6722DB94AF}"/>
                    </a:ext>
                  </a:extLst>
                </p14:cNvPr>
                <p14:cNvContentPartPr/>
                <p14:nvPr/>
              </p14:nvContentPartPr>
              <p14:xfrm>
                <a:off x="1076800" y="1262043"/>
                <a:ext cx="269640" cy="29268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E5EC28FB-CE34-4A6E-AE95-0C6722DB94AF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068160" y="1253043"/>
                  <a:ext cx="287280" cy="31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F6705AAE-ED0F-485A-B71A-C431E84C12ED}"/>
                    </a:ext>
                  </a:extLst>
                </p14:cNvPr>
                <p14:cNvContentPartPr/>
                <p14:nvPr/>
              </p14:nvContentPartPr>
              <p14:xfrm>
                <a:off x="832000" y="1441683"/>
                <a:ext cx="674280" cy="6192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F6705AAE-ED0F-485A-B71A-C431E84C12ED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823360" y="1432683"/>
                  <a:ext cx="69192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DD0D6298-6428-4393-BDC2-5E8C96A1BA22}"/>
                    </a:ext>
                  </a:extLst>
                </p14:cNvPr>
                <p14:cNvContentPartPr/>
                <p14:nvPr/>
              </p14:nvContentPartPr>
              <p14:xfrm>
                <a:off x="897520" y="1643283"/>
                <a:ext cx="186120" cy="1155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DD0D6298-6428-4393-BDC2-5E8C96A1BA22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888520" y="1634643"/>
                  <a:ext cx="20376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0FCFF6E8-BE1C-442D-87B9-F1E12DB4C285}"/>
                    </a:ext>
                  </a:extLst>
                </p14:cNvPr>
                <p14:cNvContentPartPr/>
                <p14:nvPr/>
              </p14:nvContentPartPr>
              <p14:xfrm>
                <a:off x="1116040" y="1587483"/>
                <a:ext cx="393120" cy="2811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0FCFF6E8-BE1C-442D-87B9-F1E12DB4C285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107400" y="1578483"/>
                  <a:ext cx="41076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BA123C6A-624D-496D-9424-386BBC79C2DD}"/>
                    </a:ext>
                  </a:extLst>
                </p14:cNvPr>
                <p14:cNvContentPartPr/>
                <p14:nvPr/>
              </p14:nvContentPartPr>
              <p14:xfrm>
                <a:off x="1160680" y="1674603"/>
                <a:ext cx="185760" cy="25560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BA123C6A-624D-496D-9424-386BBC79C2DD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151680" y="1665603"/>
                  <a:ext cx="20340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85B4F632-F2A2-4AAD-901E-F576D137846E}"/>
                    </a:ext>
                  </a:extLst>
                </p14:cNvPr>
                <p14:cNvContentPartPr/>
                <p14:nvPr/>
              </p14:nvContentPartPr>
              <p14:xfrm>
                <a:off x="1381000" y="1648323"/>
                <a:ext cx="100080" cy="19224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85B4F632-F2A2-4AAD-901E-F576D137846E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372000" y="1639683"/>
                  <a:ext cx="11772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AF090B6F-6549-4EB1-8864-98CD4483CB5F}"/>
                    </a:ext>
                  </a:extLst>
                </p14:cNvPr>
                <p14:cNvContentPartPr/>
                <p14:nvPr/>
              </p14:nvContentPartPr>
              <p14:xfrm>
                <a:off x="1391080" y="1744443"/>
                <a:ext cx="73440" cy="2268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AF090B6F-6549-4EB1-8864-98CD4483CB5F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382080" y="1735803"/>
                  <a:ext cx="9108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6D6402D0-E3E8-4273-A5DC-94FE6475D7C7}"/>
                    </a:ext>
                  </a:extLst>
                </p14:cNvPr>
                <p14:cNvContentPartPr/>
                <p14:nvPr/>
              </p14:nvContentPartPr>
              <p14:xfrm>
                <a:off x="1632280" y="1441683"/>
                <a:ext cx="84600" cy="1152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6D6402D0-E3E8-4273-A5DC-94FE6475D7C7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623280" y="1432683"/>
                  <a:ext cx="10224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8DA857E0-369B-4CA8-89F9-592CEE77E21D}"/>
                    </a:ext>
                  </a:extLst>
                </p14:cNvPr>
                <p14:cNvContentPartPr/>
                <p14:nvPr/>
              </p14:nvContentPartPr>
              <p14:xfrm>
                <a:off x="1621120" y="1514403"/>
                <a:ext cx="61920" cy="612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8DA857E0-369B-4CA8-89F9-592CEE77E21D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612120" y="1505763"/>
                  <a:ext cx="795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D283F969-1E88-482A-A8EF-E1488B5B4F38}"/>
                    </a:ext>
                  </a:extLst>
                </p14:cNvPr>
                <p14:cNvContentPartPr/>
                <p14:nvPr/>
              </p14:nvContentPartPr>
              <p14:xfrm>
                <a:off x="1796440" y="1194363"/>
                <a:ext cx="395640" cy="6213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D283F969-1E88-482A-A8EF-E1488B5B4F38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787440" y="1185723"/>
                  <a:ext cx="413280" cy="63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A0510EC1-4699-4D16-AFBD-A495B516268F}"/>
                    </a:ext>
                  </a:extLst>
                </p14:cNvPr>
                <p14:cNvContentPartPr/>
                <p14:nvPr/>
              </p14:nvContentPartPr>
              <p14:xfrm>
                <a:off x="1936480" y="1262043"/>
                <a:ext cx="206640" cy="21744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A0510EC1-4699-4D16-AFBD-A495B516268F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927840" y="1253043"/>
                  <a:ext cx="22428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C0737E7B-D65D-459E-B690-67134A7361B1}"/>
                    </a:ext>
                  </a:extLst>
                </p14:cNvPr>
                <p14:cNvContentPartPr/>
                <p14:nvPr/>
              </p14:nvContentPartPr>
              <p14:xfrm>
                <a:off x="1936840" y="1458243"/>
                <a:ext cx="324000" cy="4320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C0737E7B-D65D-459E-B690-67134A7361B1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927840" y="1449603"/>
                  <a:ext cx="34164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5DF67488-8012-4287-BEC9-B33A1A13C309}"/>
                    </a:ext>
                  </a:extLst>
                </p14:cNvPr>
                <p14:cNvContentPartPr/>
                <p14:nvPr/>
              </p14:nvContentPartPr>
              <p14:xfrm>
                <a:off x="2008120" y="1592883"/>
                <a:ext cx="129240" cy="15192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5DF67488-8012-4287-BEC9-B33A1A13C309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999480" y="1584243"/>
                  <a:ext cx="146880" cy="169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52A81FBE-65EF-4067-9AE8-F6FE38456757}"/>
              </a:ext>
            </a:extLst>
          </p:cNvPr>
          <p:cNvGrpSpPr/>
          <p:nvPr/>
        </p:nvGrpSpPr>
        <p:grpSpPr>
          <a:xfrm>
            <a:off x="830200" y="2103363"/>
            <a:ext cx="1065960" cy="213840"/>
            <a:chOff x="830200" y="2103363"/>
            <a:chExt cx="1065960" cy="213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D1D62C5B-8218-4FFB-8AB3-D9385449B00C}"/>
                    </a:ext>
                  </a:extLst>
                </p14:cNvPr>
                <p14:cNvContentPartPr/>
                <p14:nvPr/>
              </p14:nvContentPartPr>
              <p14:xfrm>
                <a:off x="869440" y="2126043"/>
                <a:ext cx="33840" cy="1728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D1D62C5B-8218-4FFB-8AB3-D9385449B00C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860440" y="2117043"/>
                  <a:ext cx="5148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4826BFC9-D389-429F-AF41-E98275443FD1}"/>
                    </a:ext>
                  </a:extLst>
                </p14:cNvPr>
                <p14:cNvContentPartPr/>
                <p14:nvPr/>
              </p14:nvContentPartPr>
              <p14:xfrm>
                <a:off x="830200" y="2221443"/>
                <a:ext cx="28440" cy="8460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4826BFC9-D389-429F-AF41-E98275443FD1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821200" y="2212443"/>
                  <a:ext cx="4608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CC9596F2-A9B1-4F93-92F3-CC74D637B72A}"/>
                    </a:ext>
                  </a:extLst>
                </p14:cNvPr>
                <p14:cNvContentPartPr/>
                <p14:nvPr/>
              </p14:nvContentPartPr>
              <p14:xfrm>
                <a:off x="936760" y="2170683"/>
                <a:ext cx="78840" cy="13536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CC9596F2-A9B1-4F93-92F3-CC74D637B72A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927760" y="2162043"/>
                  <a:ext cx="9648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1D81B530-43B2-41F2-BCC4-19BC6B3D85E5}"/>
                    </a:ext>
                  </a:extLst>
                </p14:cNvPr>
                <p14:cNvContentPartPr/>
                <p14:nvPr/>
              </p14:nvContentPartPr>
              <p14:xfrm>
                <a:off x="1116040" y="2108763"/>
                <a:ext cx="33840" cy="20844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1D81B530-43B2-41F2-BCC4-19BC6B3D85E5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107400" y="2099763"/>
                  <a:ext cx="5148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18D8C929-8380-4482-A1B6-F61476F6BE4B}"/>
                    </a:ext>
                  </a:extLst>
                </p14:cNvPr>
                <p14:cNvContentPartPr/>
                <p14:nvPr/>
              </p14:nvContentPartPr>
              <p14:xfrm>
                <a:off x="1048720" y="2176443"/>
                <a:ext cx="291960" cy="12924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18D8C929-8380-4482-A1B6-F61476F6BE4B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040080" y="2167443"/>
                  <a:ext cx="30960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0D5EAF79-A118-4AB4-84FE-FD2825756274}"/>
                    </a:ext>
                  </a:extLst>
                </p14:cNvPr>
                <p14:cNvContentPartPr/>
                <p14:nvPr/>
              </p14:nvContentPartPr>
              <p14:xfrm>
                <a:off x="1346080" y="2122083"/>
                <a:ext cx="50760" cy="16704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0D5EAF79-A118-4AB4-84FE-FD2825756274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337440" y="2113083"/>
                  <a:ext cx="6840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C122778B-CB1F-4A50-B7BB-7D363709FAF7}"/>
                    </a:ext>
                  </a:extLst>
                </p14:cNvPr>
                <p14:cNvContentPartPr/>
                <p14:nvPr/>
              </p14:nvContentPartPr>
              <p14:xfrm>
                <a:off x="1429600" y="2142603"/>
                <a:ext cx="141840" cy="14616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C122778B-CB1F-4A50-B7BB-7D363709FAF7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420600" y="2133963"/>
                  <a:ext cx="15948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802FA3DD-8489-4D5A-B368-989F4E6A5A88}"/>
                    </a:ext>
                  </a:extLst>
                </p14:cNvPr>
                <p14:cNvContentPartPr/>
                <p14:nvPr/>
              </p14:nvContentPartPr>
              <p14:xfrm>
                <a:off x="1638400" y="2167443"/>
                <a:ext cx="39240" cy="11628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802FA3DD-8489-4D5A-B368-989F4E6A5A88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629400" y="2158803"/>
                  <a:ext cx="5688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4E5BCC7B-1AB2-4F17-B305-B4454519CF7B}"/>
                    </a:ext>
                  </a:extLst>
                </p14:cNvPr>
                <p14:cNvContentPartPr/>
                <p14:nvPr/>
              </p14:nvContentPartPr>
              <p14:xfrm>
                <a:off x="1738840" y="2103363"/>
                <a:ext cx="23040" cy="18000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4E5BCC7B-1AB2-4F17-B305-B4454519CF7B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729840" y="2094363"/>
                  <a:ext cx="4068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A9DA8664-75F6-4287-9C0B-5E3F6D10D075}"/>
                    </a:ext>
                  </a:extLst>
                </p14:cNvPr>
                <p14:cNvContentPartPr/>
                <p14:nvPr/>
              </p14:nvContentPartPr>
              <p14:xfrm>
                <a:off x="1867720" y="2159523"/>
                <a:ext cx="28440" cy="10692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A9DA8664-75F6-4287-9C0B-5E3F6D10D075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859080" y="2150883"/>
                  <a:ext cx="46080" cy="124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FD4EF835-0D38-448B-8384-501E0F233B44}"/>
              </a:ext>
            </a:extLst>
          </p:cNvPr>
          <p:cNvGrpSpPr/>
          <p:nvPr/>
        </p:nvGrpSpPr>
        <p:grpSpPr>
          <a:xfrm>
            <a:off x="740200" y="2507283"/>
            <a:ext cx="1397520" cy="391320"/>
            <a:chOff x="740200" y="2507283"/>
            <a:chExt cx="1397520" cy="391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12F4EA9D-E883-4F98-9E28-4488973C66D9}"/>
                    </a:ext>
                  </a:extLst>
                </p14:cNvPr>
                <p14:cNvContentPartPr/>
                <p14:nvPr/>
              </p14:nvContentPartPr>
              <p14:xfrm>
                <a:off x="740200" y="2597283"/>
                <a:ext cx="11520" cy="612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12F4EA9D-E883-4F98-9E28-4488973C66D9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731560" y="2588283"/>
                  <a:ext cx="291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58C4390C-CCF9-4BDA-ADCF-220F7585A9BF}"/>
                    </a:ext>
                  </a:extLst>
                </p14:cNvPr>
                <p14:cNvContentPartPr/>
                <p14:nvPr/>
              </p14:nvContentPartPr>
              <p14:xfrm>
                <a:off x="757120" y="2636523"/>
                <a:ext cx="28440" cy="11268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58C4390C-CCF9-4BDA-ADCF-220F7585A9BF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748480" y="2627523"/>
                  <a:ext cx="4608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FBFCBCFF-7EC3-4686-A438-1F9EABC0B94F}"/>
                    </a:ext>
                  </a:extLst>
                </p14:cNvPr>
                <p14:cNvContentPartPr/>
                <p14:nvPr/>
              </p14:nvContentPartPr>
              <p14:xfrm>
                <a:off x="908680" y="2580363"/>
                <a:ext cx="270000" cy="31824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FBFCBCFF-7EC3-4686-A438-1F9EABC0B94F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899680" y="2571363"/>
                  <a:ext cx="287640" cy="33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5FF92CB1-8694-4DB0-8264-29F05400BB62}"/>
                    </a:ext>
                  </a:extLst>
                </p14:cNvPr>
                <p14:cNvContentPartPr/>
                <p14:nvPr/>
              </p14:nvContentPartPr>
              <p14:xfrm>
                <a:off x="1127560" y="2507283"/>
                <a:ext cx="1010160" cy="22500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5FF92CB1-8694-4DB0-8264-29F05400BB62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1118560" y="2498643"/>
                  <a:ext cx="1027800" cy="242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5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5F386E11-BF4D-40E2-88D8-7FD9B8FC95FB}"/>
                  </a:ext>
                </a:extLst>
              </p14:cNvPr>
              <p14:cNvContentPartPr/>
              <p14:nvPr/>
            </p14:nvContentPartPr>
            <p14:xfrm>
              <a:off x="4599760" y="2787723"/>
              <a:ext cx="415440" cy="325080"/>
            </p14:xfrm>
          </p:contentPart>
        </mc:Choice>
        <mc:Fallback xmlns=""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5F386E11-BF4D-40E2-88D8-7FD9B8FC95FB}"/>
                  </a:ext>
                </a:extLst>
              </p:cNvPr>
              <p:cNvPicPr/>
              <p:nvPr/>
            </p:nvPicPr>
            <p:blipFill>
              <a:blip r:embed="rId206"/>
              <a:stretch>
                <a:fillRect/>
              </a:stretch>
            </p:blipFill>
            <p:spPr>
              <a:xfrm>
                <a:off x="4591120" y="2779083"/>
                <a:ext cx="433080" cy="34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7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2B7112F6-0CD3-4637-839C-716290A6482E}"/>
                  </a:ext>
                </a:extLst>
              </p14:cNvPr>
              <p14:cNvContentPartPr/>
              <p14:nvPr/>
            </p14:nvContentPartPr>
            <p14:xfrm>
              <a:off x="3388000" y="3180483"/>
              <a:ext cx="415440" cy="286560"/>
            </p14:xfrm>
          </p:contentPart>
        </mc:Choice>
        <mc:Fallback xmlns=""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2B7112F6-0CD3-4637-839C-716290A6482E}"/>
                  </a:ext>
                </a:extLst>
              </p:cNvPr>
              <p:cNvPicPr/>
              <p:nvPr/>
            </p:nvPicPr>
            <p:blipFill>
              <a:blip r:embed="rId208"/>
              <a:stretch>
                <a:fillRect/>
              </a:stretch>
            </p:blipFill>
            <p:spPr>
              <a:xfrm>
                <a:off x="3379360" y="3171843"/>
                <a:ext cx="433080" cy="30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9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5DF05675-4E88-4C4D-9657-1E2272B8BA7E}"/>
                  </a:ext>
                </a:extLst>
              </p14:cNvPr>
              <p14:cNvContentPartPr/>
              <p14:nvPr/>
            </p14:nvContentPartPr>
            <p14:xfrm>
              <a:off x="4829800" y="5087763"/>
              <a:ext cx="140760" cy="109800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5DF05675-4E88-4C4D-9657-1E2272B8BA7E}"/>
                  </a:ext>
                </a:extLst>
              </p:cNvPr>
              <p:cNvPicPr/>
              <p:nvPr/>
            </p:nvPicPr>
            <p:blipFill>
              <a:blip r:embed="rId210"/>
              <a:stretch>
                <a:fillRect/>
              </a:stretch>
            </p:blipFill>
            <p:spPr>
              <a:xfrm>
                <a:off x="4820800" y="5079123"/>
                <a:ext cx="15840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1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E0E3A939-C39C-4154-AE8E-E8788EEA7913}"/>
                  </a:ext>
                </a:extLst>
              </p14:cNvPr>
              <p14:cNvContentPartPr/>
              <p14:nvPr/>
            </p14:nvContentPartPr>
            <p14:xfrm>
              <a:off x="2944840" y="5031963"/>
              <a:ext cx="185400" cy="135000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E0E3A939-C39C-4154-AE8E-E8788EEA7913}"/>
                  </a:ext>
                </a:extLst>
              </p:cNvPr>
              <p:cNvPicPr/>
              <p:nvPr/>
            </p:nvPicPr>
            <p:blipFill>
              <a:blip r:embed="rId212"/>
              <a:stretch>
                <a:fillRect/>
              </a:stretch>
            </p:blipFill>
            <p:spPr>
              <a:xfrm>
                <a:off x="2936200" y="5022963"/>
                <a:ext cx="203040" cy="152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24857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3B37BBDB-D254-4D77-A2A3-2A65510669EF}"/>
              </a:ext>
            </a:extLst>
          </p:cNvPr>
          <p:cNvSpPr txBox="1"/>
          <p:nvPr/>
        </p:nvSpPr>
        <p:spPr>
          <a:xfrm>
            <a:off x="80356" y="0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u="none" strike="noStrike" baseline="0" dirty="0">
                <a:latin typeface="CMR10"/>
              </a:rPr>
              <a:t>Phase Velocity and Group Velocity</a:t>
            </a:r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33A65D4-E5F3-4D39-B8B0-B17AA82F727C}"/>
              </a:ext>
            </a:extLst>
          </p:cNvPr>
          <p:cNvGrpSpPr/>
          <p:nvPr/>
        </p:nvGrpSpPr>
        <p:grpSpPr>
          <a:xfrm>
            <a:off x="1385320" y="354123"/>
            <a:ext cx="970920" cy="616680"/>
            <a:chOff x="1385320" y="354123"/>
            <a:chExt cx="970920" cy="616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BCB3CFB0-B4EF-4D6E-8024-83834D64F67D}"/>
                    </a:ext>
                  </a:extLst>
                </p14:cNvPr>
                <p14:cNvContentPartPr/>
                <p14:nvPr/>
              </p14:nvContentPartPr>
              <p14:xfrm>
                <a:off x="1385320" y="666963"/>
                <a:ext cx="236160" cy="30384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BCB3CFB0-B4EF-4D6E-8024-83834D64F67D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376680" y="657963"/>
                  <a:ext cx="253800" cy="32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9F2B9430-FD8E-42CC-91BD-43AFC3379383}"/>
                    </a:ext>
                  </a:extLst>
                </p14:cNvPr>
                <p14:cNvContentPartPr/>
                <p14:nvPr/>
              </p14:nvContentPartPr>
              <p14:xfrm>
                <a:off x="1649200" y="510363"/>
                <a:ext cx="129240" cy="1764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9F2B9430-FD8E-42CC-91BD-43AFC3379383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640200" y="501363"/>
                  <a:ext cx="14688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DEFBB184-4B77-4E4A-91A4-C872E216151D}"/>
                    </a:ext>
                  </a:extLst>
                </p14:cNvPr>
                <p14:cNvContentPartPr/>
                <p14:nvPr/>
              </p14:nvContentPartPr>
              <p14:xfrm>
                <a:off x="1789240" y="488043"/>
                <a:ext cx="101520" cy="2358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DEFBB184-4B77-4E4A-91A4-C872E216151D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780600" y="479043"/>
                  <a:ext cx="11916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88C0353B-9EE6-4F9D-8C16-D63E4F0E12A6}"/>
                    </a:ext>
                  </a:extLst>
                </p14:cNvPr>
                <p14:cNvContentPartPr/>
                <p14:nvPr/>
              </p14:nvContentPartPr>
              <p14:xfrm>
                <a:off x="1851160" y="375723"/>
                <a:ext cx="50760" cy="284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88C0353B-9EE6-4F9D-8C16-D63E4F0E12A6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842160" y="366723"/>
                  <a:ext cx="6840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DC91AB0E-2909-48EC-AA20-68107CBA7F68}"/>
                    </a:ext>
                  </a:extLst>
                </p14:cNvPr>
                <p14:cNvContentPartPr/>
                <p14:nvPr/>
              </p14:nvContentPartPr>
              <p14:xfrm>
                <a:off x="1986520" y="354123"/>
                <a:ext cx="94320" cy="4258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DC91AB0E-2909-48EC-AA20-68107CBA7F6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977880" y="345123"/>
                  <a:ext cx="111960" cy="44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0E3052E5-1F48-4B23-9B44-26A6EBA80F31}"/>
                    </a:ext>
                  </a:extLst>
                </p14:cNvPr>
                <p14:cNvContentPartPr/>
                <p14:nvPr/>
              </p14:nvContentPartPr>
              <p14:xfrm>
                <a:off x="2094520" y="555003"/>
                <a:ext cx="88200" cy="734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0E3052E5-1F48-4B23-9B44-26A6EBA80F31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085520" y="546003"/>
                  <a:ext cx="10584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5DFA80CF-D19C-463D-AF0F-40B1D84169FC}"/>
                    </a:ext>
                  </a:extLst>
                </p14:cNvPr>
                <p14:cNvContentPartPr/>
                <p14:nvPr/>
              </p14:nvContentPartPr>
              <p14:xfrm>
                <a:off x="2097760" y="555363"/>
                <a:ext cx="95760" cy="1051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5DFA80CF-D19C-463D-AF0F-40B1D84169FC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089120" y="546363"/>
                  <a:ext cx="11340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54F2CF34-3628-4EDD-AE2A-45B6E4924292}"/>
                    </a:ext>
                  </a:extLst>
                </p14:cNvPr>
                <p14:cNvContentPartPr/>
                <p14:nvPr/>
              </p14:nvContentPartPr>
              <p14:xfrm>
                <a:off x="2294320" y="431883"/>
                <a:ext cx="61920" cy="900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54F2CF34-3628-4EDD-AE2A-45B6E4924292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285320" y="422883"/>
                  <a:ext cx="7956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9BADA0A2-81A8-419E-98A9-3E6518027654}"/>
                    </a:ext>
                  </a:extLst>
                </p14:cNvPr>
                <p14:cNvContentPartPr/>
                <p14:nvPr/>
              </p14:nvContentPartPr>
              <p14:xfrm>
                <a:off x="2277400" y="437283"/>
                <a:ext cx="73440" cy="1011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9BADA0A2-81A8-419E-98A9-3E6518027654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268760" y="428643"/>
                  <a:ext cx="91080" cy="11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B367917-E9F1-44BA-A7FF-32B1D4E62B86}"/>
              </a:ext>
            </a:extLst>
          </p:cNvPr>
          <p:cNvGrpSpPr/>
          <p:nvPr/>
        </p:nvGrpSpPr>
        <p:grpSpPr>
          <a:xfrm>
            <a:off x="2524360" y="420723"/>
            <a:ext cx="695880" cy="303480"/>
            <a:chOff x="2524360" y="420723"/>
            <a:chExt cx="695880" cy="303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1A576CA8-96CA-429C-9A59-A1810D5BD111}"/>
                    </a:ext>
                  </a:extLst>
                </p14:cNvPr>
                <p14:cNvContentPartPr/>
                <p14:nvPr/>
              </p14:nvContentPartPr>
              <p14:xfrm>
                <a:off x="2524360" y="494883"/>
                <a:ext cx="45360" cy="219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1A576CA8-96CA-429C-9A59-A1810D5BD111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515360" y="485883"/>
                  <a:ext cx="630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4E04C04E-5034-4FED-9A0D-3179F4522637}"/>
                    </a:ext>
                  </a:extLst>
                </p14:cNvPr>
                <p14:cNvContentPartPr/>
                <p14:nvPr/>
              </p14:nvContentPartPr>
              <p14:xfrm>
                <a:off x="2535520" y="471123"/>
                <a:ext cx="11520" cy="734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4E04C04E-5034-4FED-9A0D-3179F4522637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526520" y="462123"/>
                  <a:ext cx="2916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7243F821-66F3-45EB-8789-58A52308A0DC}"/>
                    </a:ext>
                  </a:extLst>
                </p14:cNvPr>
                <p14:cNvContentPartPr/>
                <p14:nvPr/>
              </p14:nvContentPartPr>
              <p14:xfrm>
                <a:off x="2636320" y="521523"/>
                <a:ext cx="135000" cy="2026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7243F821-66F3-45EB-8789-58A52308A0DC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627680" y="512883"/>
                  <a:ext cx="15264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E0054DEE-D494-43AD-8E1D-26DD95B676D1}"/>
                    </a:ext>
                  </a:extLst>
                </p14:cNvPr>
                <p14:cNvContentPartPr/>
                <p14:nvPr/>
              </p14:nvContentPartPr>
              <p14:xfrm>
                <a:off x="2742880" y="420723"/>
                <a:ext cx="17280" cy="61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E0054DEE-D494-43AD-8E1D-26DD95B676D1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734240" y="411723"/>
                  <a:ext cx="349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FDAFA556-B7F4-4256-B9A8-EC0E96F9203E}"/>
                    </a:ext>
                  </a:extLst>
                </p14:cNvPr>
                <p14:cNvContentPartPr/>
                <p14:nvPr/>
              </p14:nvContentPartPr>
              <p14:xfrm>
                <a:off x="2860240" y="454203"/>
                <a:ext cx="360000" cy="738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FDAFA556-B7F4-4256-B9A8-EC0E96F9203E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851600" y="445563"/>
                  <a:ext cx="37764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1D9DB2A7-03CB-4FAB-A7F6-35611103F45E}"/>
                    </a:ext>
                  </a:extLst>
                </p14:cNvPr>
                <p14:cNvContentPartPr/>
                <p14:nvPr/>
              </p14:nvContentPartPr>
              <p14:xfrm>
                <a:off x="3163000" y="420723"/>
                <a:ext cx="23400" cy="1069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1D9DB2A7-03CB-4FAB-A7F6-35611103F45E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154360" y="411723"/>
                  <a:ext cx="41040" cy="124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335C6A1-EF1E-4F62-BA97-6089D5B5D47A}"/>
              </a:ext>
            </a:extLst>
          </p:cNvPr>
          <p:cNvGrpSpPr/>
          <p:nvPr/>
        </p:nvGrpSpPr>
        <p:grpSpPr>
          <a:xfrm>
            <a:off x="953320" y="728883"/>
            <a:ext cx="293040" cy="449280"/>
            <a:chOff x="953320" y="728883"/>
            <a:chExt cx="293040" cy="449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5C6029A7-683C-45D4-A4E7-FD498EE03052}"/>
                    </a:ext>
                  </a:extLst>
                </p14:cNvPr>
                <p14:cNvContentPartPr/>
                <p14:nvPr/>
              </p14:nvContentPartPr>
              <p14:xfrm>
                <a:off x="981400" y="728883"/>
                <a:ext cx="230400" cy="2138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5C6029A7-683C-45D4-A4E7-FD498EE03052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972760" y="720243"/>
                  <a:ext cx="24804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0C9A72B4-D94D-49CB-8BC7-705C6D9B618C}"/>
                    </a:ext>
                  </a:extLst>
                </p14:cNvPr>
                <p14:cNvContentPartPr/>
                <p14:nvPr/>
              </p14:nvContentPartPr>
              <p14:xfrm>
                <a:off x="1189120" y="953523"/>
                <a:ext cx="57240" cy="601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0C9A72B4-D94D-49CB-8BC7-705C6D9B618C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180120" y="944523"/>
                  <a:ext cx="7488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65D3450B-494A-4F12-9D0F-E209BF83BE25}"/>
                    </a:ext>
                  </a:extLst>
                </p14:cNvPr>
                <p14:cNvContentPartPr/>
                <p14:nvPr/>
              </p14:nvContentPartPr>
              <p14:xfrm>
                <a:off x="953320" y="1077003"/>
                <a:ext cx="219240" cy="1011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65D3450B-494A-4F12-9D0F-E209BF83BE25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944680" y="1068003"/>
                  <a:ext cx="236880" cy="11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D272E45-AF6A-4120-A665-51968C4BCCCE}"/>
              </a:ext>
            </a:extLst>
          </p:cNvPr>
          <p:cNvGrpSpPr/>
          <p:nvPr/>
        </p:nvGrpSpPr>
        <p:grpSpPr>
          <a:xfrm>
            <a:off x="672880" y="807363"/>
            <a:ext cx="106920" cy="84960"/>
            <a:chOff x="672880" y="807363"/>
            <a:chExt cx="106920" cy="84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E33187DE-02ED-469D-B0E6-CBE381D01AA3}"/>
                    </a:ext>
                  </a:extLst>
                </p14:cNvPr>
                <p14:cNvContentPartPr/>
                <p14:nvPr/>
              </p14:nvContentPartPr>
              <p14:xfrm>
                <a:off x="674320" y="807363"/>
                <a:ext cx="94320" cy="118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E33187DE-02ED-469D-B0E6-CBE381D01AA3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65680" y="798723"/>
                  <a:ext cx="1119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6D0FF0E8-1F42-4014-B3E8-27F6967D3E85}"/>
                    </a:ext>
                  </a:extLst>
                </p14:cNvPr>
                <p14:cNvContentPartPr/>
                <p14:nvPr/>
              </p14:nvContentPartPr>
              <p14:xfrm>
                <a:off x="672880" y="875043"/>
                <a:ext cx="106920" cy="172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6D0FF0E8-1F42-4014-B3E8-27F6967D3E85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64240" y="866043"/>
                  <a:ext cx="124560" cy="34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9398AAB1-8A19-42AC-845D-88006ADB018B}"/>
                  </a:ext>
                </a:extLst>
              </p14:cNvPr>
              <p14:cNvContentPartPr/>
              <p14:nvPr/>
            </p14:nvContentPartPr>
            <p14:xfrm>
              <a:off x="223960" y="745803"/>
              <a:ext cx="236160" cy="1940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9398AAB1-8A19-42AC-845D-88006ADB018B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15320" y="737163"/>
                <a:ext cx="253800" cy="21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A6AC2F30-C5C0-4442-9C86-2BFC64CCB3DF}"/>
                  </a:ext>
                </a:extLst>
              </p14:cNvPr>
              <p14:cNvContentPartPr/>
              <p14:nvPr/>
            </p14:nvContentPartPr>
            <p14:xfrm>
              <a:off x="268960" y="1048563"/>
              <a:ext cx="157680" cy="6768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A6AC2F30-C5C0-4442-9C86-2BFC64CCB3DF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260320" y="1039923"/>
                <a:ext cx="175320" cy="85320"/>
              </a:xfrm>
              <a:prstGeom prst="rect">
                <a:avLst/>
              </a:prstGeom>
            </p:spPr>
          </p:pic>
        </mc:Fallback>
      </mc:AlternateContent>
      <p:grpSp>
        <p:nvGrpSpPr>
          <p:cNvPr id="32" name="Group 31">
            <a:extLst>
              <a:ext uri="{FF2B5EF4-FFF2-40B4-BE49-F238E27FC236}">
                <a16:creationId xmlns:a16="http://schemas.microsoft.com/office/drawing/2014/main" id="{26335D65-FEBC-4C7C-AF39-8CC2A85E28F3}"/>
              </a:ext>
            </a:extLst>
          </p:cNvPr>
          <p:cNvGrpSpPr/>
          <p:nvPr/>
        </p:nvGrpSpPr>
        <p:grpSpPr>
          <a:xfrm>
            <a:off x="3174520" y="739683"/>
            <a:ext cx="275760" cy="202680"/>
            <a:chOff x="3174520" y="739683"/>
            <a:chExt cx="275760" cy="202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B1EE6B62-FA4C-4EE4-8047-FBB3FCE45B10}"/>
                    </a:ext>
                  </a:extLst>
                </p14:cNvPr>
                <p14:cNvContentPartPr/>
                <p14:nvPr/>
              </p14:nvContentPartPr>
              <p14:xfrm>
                <a:off x="3186040" y="778563"/>
                <a:ext cx="180000" cy="291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B1EE6B62-FA4C-4EE4-8047-FBB3FCE45B10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177400" y="769923"/>
                  <a:ext cx="19764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43F63A65-1D8F-45FF-987E-775959FBCEC1}"/>
                    </a:ext>
                  </a:extLst>
                </p14:cNvPr>
                <p14:cNvContentPartPr/>
                <p14:nvPr/>
              </p14:nvContentPartPr>
              <p14:xfrm>
                <a:off x="3174520" y="886203"/>
                <a:ext cx="191520" cy="342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43F63A65-1D8F-45FF-987E-775959FBCEC1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165520" y="877203"/>
                  <a:ext cx="20916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9EAA64F7-CB51-43FD-B113-591FD3979F34}"/>
                    </a:ext>
                  </a:extLst>
                </p14:cNvPr>
                <p14:cNvContentPartPr/>
                <p14:nvPr/>
              </p14:nvContentPartPr>
              <p14:xfrm>
                <a:off x="3343360" y="739683"/>
                <a:ext cx="106920" cy="2026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9EAA64F7-CB51-43FD-B113-591FD3979F34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334360" y="731043"/>
                  <a:ext cx="124560" cy="220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D543BCD9-6CEC-4877-A1A2-A805307CC1D9}"/>
                  </a:ext>
                </a:extLst>
              </p14:cNvPr>
              <p14:cNvContentPartPr/>
              <p14:nvPr/>
            </p14:nvContentPartPr>
            <p14:xfrm>
              <a:off x="3736120" y="678483"/>
              <a:ext cx="180000" cy="22140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D543BCD9-6CEC-4877-A1A2-A805307CC1D9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3727120" y="669843"/>
                <a:ext cx="197640" cy="239040"/>
              </a:xfrm>
              <a:prstGeom prst="rect">
                <a:avLst/>
              </a:prstGeom>
            </p:spPr>
          </p:pic>
        </mc:Fallback>
      </mc:AlternateContent>
      <p:grpSp>
        <p:nvGrpSpPr>
          <p:cNvPr id="42" name="Group 41">
            <a:extLst>
              <a:ext uri="{FF2B5EF4-FFF2-40B4-BE49-F238E27FC236}">
                <a16:creationId xmlns:a16="http://schemas.microsoft.com/office/drawing/2014/main" id="{48A0363D-19A0-4C0A-A94D-92947649279A}"/>
              </a:ext>
            </a:extLst>
          </p:cNvPr>
          <p:cNvGrpSpPr/>
          <p:nvPr/>
        </p:nvGrpSpPr>
        <p:grpSpPr>
          <a:xfrm>
            <a:off x="3988480" y="628083"/>
            <a:ext cx="763200" cy="303120"/>
            <a:chOff x="3988480" y="628083"/>
            <a:chExt cx="763200" cy="303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1DE64514-B0B4-47FA-85B2-F883172406FD}"/>
                    </a:ext>
                  </a:extLst>
                </p14:cNvPr>
                <p14:cNvContentPartPr/>
                <p14:nvPr/>
              </p14:nvContentPartPr>
              <p14:xfrm>
                <a:off x="3988480" y="639243"/>
                <a:ext cx="122760" cy="2865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1DE64514-B0B4-47FA-85B2-F883172406FD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979480" y="630603"/>
                  <a:ext cx="140400" cy="30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2F91AF65-263A-4842-A0D0-0546BEFB0138}"/>
                    </a:ext>
                  </a:extLst>
                </p14:cNvPr>
                <p14:cNvContentPartPr/>
                <p14:nvPr/>
              </p14:nvContentPartPr>
              <p14:xfrm>
                <a:off x="4111960" y="753003"/>
                <a:ext cx="50760" cy="716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2F91AF65-263A-4842-A0D0-0546BEFB0138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102960" y="744363"/>
                  <a:ext cx="6840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4FFD3083-89B9-4533-A92C-AA9E601431C2}"/>
                    </a:ext>
                  </a:extLst>
                </p14:cNvPr>
                <p14:cNvContentPartPr/>
                <p14:nvPr/>
              </p14:nvContentPartPr>
              <p14:xfrm>
                <a:off x="4095760" y="745803"/>
                <a:ext cx="72360" cy="1116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4FFD3083-89B9-4533-A92C-AA9E601431C2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087120" y="737163"/>
                  <a:ext cx="9000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951ACCB1-D870-48FE-8010-5256C9FEBD49}"/>
                    </a:ext>
                  </a:extLst>
                </p14:cNvPr>
                <p14:cNvContentPartPr/>
                <p14:nvPr/>
              </p14:nvContentPartPr>
              <p14:xfrm>
                <a:off x="4156600" y="830043"/>
                <a:ext cx="61920" cy="1011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951ACCB1-D870-48FE-8010-5256C9FEBD49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147960" y="821403"/>
                  <a:ext cx="7956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81F0053D-7A83-4766-82B0-6278AF4D17F1}"/>
                    </a:ext>
                  </a:extLst>
                </p14:cNvPr>
                <p14:cNvContentPartPr/>
                <p14:nvPr/>
              </p14:nvContentPartPr>
              <p14:xfrm>
                <a:off x="4375480" y="751563"/>
                <a:ext cx="128520" cy="115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81F0053D-7A83-4766-82B0-6278AF4D17F1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366480" y="742563"/>
                  <a:ext cx="14616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53CBC025-65A4-4119-85D2-590EF828D66B}"/>
                    </a:ext>
                  </a:extLst>
                </p14:cNvPr>
                <p14:cNvContentPartPr/>
                <p14:nvPr/>
              </p14:nvContentPartPr>
              <p14:xfrm>
                <a:off x="4408960" y="684243"/>
                <a:ext cx="101520" cy="1580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53CBC025-65A4-4119-85D2-590EF828D66B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399960" y="675243"/>
                  <a:ext cx="11916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3CA12531-B2B5-4C94-A61F-1D55ED96D3A2}"/>
                    </a:ext>
                  </a:extLst>
                </p14:cNvPr>
                <p14:cNvContentPartPr/>
                <p14:nvPr/>
              </p14:nvContentPartPr>
              <p14:xfrm>
                <a:off x="4482040" y="628083"/>
                <a:ext cx="112680" cy="2754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3CA12531-B2B5-4C94-A61F-1D55ED96D3A2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473400" y="619443"/>
                  <a:ext cx="13032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6FE6FE30-280C-4947-A62C-238FF3542903}"/>
                    </a:ext>
                  </a:extLst>
                </p14:cNvPr>
                <p14:cNvContentPartPr/>
                <p14:nvPr/>
              </p14:nvContentPartPr>
              <p14:xfrm>
                <a:off x="4650520" y="729243"/>
                <a:ext cx="101160" cy="676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6FE6FE30-280C-4947-A62C-238FF3542903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641520" y="720243"/>
                  <a:ext cx="118800" cy="85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2C3A8483-261D-4A28-AE93-4A5F3D80920F}"/>
              </a:ext>
            </a:extLst>
          </p:cNvPr>
          <p:cNvGrpSpPr/>
          <p:nvPr/>
        </p:nvGrpSpPr>
        <p:grpSpPr>
          <a:xfrm>
            <a:off x="4925200" y="566523"/>
            <a:ext cx="314640" cy="264240"/>
            <a:chOff x="4925200" y="566523"/>
            <a:chExt cx="314640" cy="264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E91CD1F5-3659-4169-8E16-41AB8D41DC27}"/>
                    </a:ext>
                  </a:extLst>
                </p14:cNvPr>
                <p14:cNvContentPartPr/>
                <p14:nvPr/>
              </p14:nvContentPartPr>
              <p14:xfrm>
                <a:off x="4925200" y="566523"/>
                <a:ext cx="90000" cy="2462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E91CD1F5-3659-4169-8E16-41AB8D41DC27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916560" y="557523"/>
                  <a:ext cx="10764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3409979F-178A-4F0C-9C95-332757BE0F93}"/>
                    </a:ext>
                  </a:extLst>
                </p14:cNvPr>
                <p14:cNvContentPartPr/>
                <p14:nvPr/>
              </p14:nvContentPartPr>
              <p14:xfrm>
                <a:off x="4987120" y="600003"/>
                <a:ext cx="50760" cy="1227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3409979F-178A-4F0C-9C95-332757BE0F93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978120" y="591003"/>
                  <a:ext cx="6840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3852720D-E72C-4107-B8B7-01B6E343A1EC}"/>
                    </a:ext>
                  </a:extLst>
                </p14:cNvPr>
                <p14:cNvContentPartPr/>
                <p14:nvPr/>
              </p14:nvContentPartPr>
              <p14:xfrm>
                <a:off x="5037520" y="706563"/>
                <a:ext cx="50760" cy="1126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3852720D-E72C-4107-B8B7-01B6E343A1EC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028520" y="697923"/>
                  <a:ext cx="6840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8BA12D22-8B01-4897-9F00-60AE50764321}"/>
                    </a:ext>
                  </a:extLst>
                </p14:cNvPr>
                <p14:cNvContentPartPr/>
                <p14:nvPr/>
              </p14:nvContentPartPr>
              <p14:xfrm>
                <a:off x="5143360" y="740403"/>
                <a:ext cx="96480" cy="903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8BA12D22-8B01-4897-9F00-60AE50764321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134720" y="731403"/>
                  <a:ext cx="114120" cy="10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775E2369-C2EA-4BD6-9CB9-0D743B41CF22}"/>
                  </a:ext>
                </a:extLst>
              </p14:cNvPr>
              <p14:cNvContentPartPr/>
              <p14:nvPr/>
            </p14:nvContentPartPr>
            <p14:xfrm>
              <a:off x="5418760" y="522243"/>
              <a:ext cx="112680" cy="55512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775E2369-C2EA-4BD6-9CB9-0D743B41CF22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5410120" y="513243"/>
                <a:ext cx="130320" cy="572760"/>
              </a:xfrm>
              <a:prstGeom prst="rect">
                <a:avLst/>
              </a:prstGeom>
            </p:spPr>
          </p:pic>
        </mc:Fallback>
      </mc:AlternateContent>
      <p:grpSp>
        <p:nvGrpSpPr>
          <p:cNvPr id="62" name="Group 61">
            <a:extLst>
              <a:ext uri="{FF2B5EF4-FFF2-40B4-BE49-F238E27FC236}">
                <a16:creationId xmlns:a16="http://schemas.microsoft.com/office/drawing/2014/main" id="{7BD9ACB2-1412-41A8-B750-72FC567D4452}"/>
              </a:ext>
            </a:extLst>
          </p:cNvPr>
          <p:cNvGrpSpPr/>
          <p:nvPr/>
        </p:nvGrpSpPr>
        <p:grpSpPr>
          <a:xfrm>
            <a:off x="6181960" y="293643"/>
            <a:ext cx="710280" cy="570600"/>
            <a:chOff x="6181960" y="293643"/>
            <a:chExt cx="710280" cy="570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621CC807-4BEC-4D94-A2EB-22761248D1D7}"/>
                    </a:ext>
                  </a:extLst>
                </p14:cNvPr>
                <p14:cNvContentPartPr/>
                <p14:nvPr/>
              </p14:nvContentPartPr>
              <p14:xfrm>
                <a:off x="6181960" y="683883"/>
                <a:ext cx="190800" cy="1803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621CC807-4BEC-4D94-A2EB-22761248D1D7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172960" y="674883"/>
                  <a:ext cx="20844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828890E8-73E5-44F8-8205-73EE23C62CA9}"/>
                    </a:ext>
                  </a:extLst>
                </p14:cNvPr>
                <p14:cNvContentPartPr/>
                <p14:nvPr/>
              </p14:nvContentPartPr>
              <p14:xfrm>
                <a:off x="6400480" y="420723"/>
                <a:ext cx="146160" cy="61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828890E8-73E5-44F8-8205-73EE23C62CA9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391840" y="411723"/>
                  <a:ext cx="1638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FA6F2B0C-CA14-4C58-911D-C16E1D136946}"/>
                    </a:ext>
                  </a:extLst>
                </p14:cNvPr>
                <p14:cNvContentPartPr/>
                <p14:nvPr/>
              </p14:nvContentPartPr>
              <p14:xfrm>
                <a:off x="6546640" y="386883"/>
                <a:ext cx="118080" cy="2977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FA6F2B0C-CA14-4C58-911D-C16E1D136946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537640" y="378243"/>
                  <a:ext cx="135720" cy="31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DB7C5CAD-716C-4EF3-9729-A9440E84F0DE}"/>
                    </a:ext>
                  </a:extLst>
                </p14:cNvPr>
                <p14:cNvContentPartPr/>
                <p14:nvPr/>
              </p14:nvContentPartPr>
              <p14:xfrm>
                <a:off x="6653200" y="302643"/>
                <a:ext cx="6120" cy="61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DB7C5CAD-716C-4EF3-9729-A9440E84F0DE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644200" y="294003"/>
                  <a:ext cx="237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FE3E8543-9BF5-491F-8044-EEB11C2EF53D}"/>
                    </a:ext>
                  </a:extLst>
                </p14:cNvPr>
                <p14:cNvContentPartPr/>
                <p14:nvPr/>
              </p14:nvContentPartPr>
              <p14:xfrm>
                <a:off x="6809800" y="293643"/>
                <a:ext cx="82440" cy="2901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FE3E8543-9BF5-491F-8044-EEB11C2EF53D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6801160" y="284643"/>
                  <a:ext cx="100080" cy="307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50C259AD-8AA2-4403-84EC-264C65FE2AC7}"/>
                  </a:ext>
                </a:extLst>
              </p14:cNvPr>
              <p14:cNvContentPartPr/>
              <p14:nvPr/>
            </p14:nvContentPartPr>
            <p14:xfrm>
              <a:off x="2182000" y="1576323"/>
              <a:ext cx="106920" cy="36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50C259AD-8AA2-4403-84EC-264C65FE2AC7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2173360" y="1567323"/>
                <a:ext cx="12456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0EDAB227-6607-4865-B234-89FF235F6B54}"/>
                  </a:ext>
                </a:extLst>
              </p14:cNvPr>
              <p14:cNvContentPartPr/>
              <p14:nvPr/>
            </p14:nvContentPartPr>
            <p14:xfrm>
              <a:off x="2103520" y="1665963"/>
              <a:ext cx="112680" cy="36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0EDAB227-6607-4865-B234-89FF235F6B54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2094520" y="1656963"/>
                <a:ext cx="13032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97" name="Group 96">
            <a:extLst>
              <a:ext uri="{FF2B5EF4-FFF2-40B4-BE49-F238E27FC236}">
                <a16:creationId xmlns:a16="http://schemas.microsoft.com/office/drawing/2014/main" id="{D119C785-DCBB-4307-AE07-261790B01F9C}"/>
              </a:ext>
            </a:extLst>
          </p:cNvPr>
          <p:cNvGrpSpPr/>
          <p:nvPr/>
        </p:nvGrpSpPr>
        <p:grpSpPr>
          <a:xfrm>
            <a:off x="2630560" y="1379763"/>
            <a:ext cx="1280160" cy="494280"/>
            <a:chOff x="2630560" y="1379763"/>
            <a:chExt cx="1280160" cy="494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8C5B7A8A-CB3E-4AF1-A5A6-CB88BD102E26}"/>
                    </a:ext>
                  </a:extLst>
                </p14:cNvPr>
                <p14:cNvContentPartPr/>
                <p14:nvPr/>
              </p14:nvContentPartPr>
              <p14:xfrm>
                <a:off x="2787880" y="1414323"/>
                <a:ext cx="298080" cy="24696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8C5B7A8A-CB3E-4AF1-A5A6-CB88BD102E26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779240" y="1405683"/>
                  <a:ext cx="31572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9F76B960-AEEC-48C9-95A0-90167912DCE2}"/>
                    </a:ext>
                  </a:extLst>
                </p14:cNvPr>
                <p14:cNvContentPartPr/>
                <p14:nvPr/>
              </p14:nvContentPartPr>
              <p14:xfrm>
                <a:off x="3073720" y="1682883"/>
                <a:ext cx="62640" cy="8820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9F76B960-AEEC-48C9-95A0-90167912DCE2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065080" y="1673883"/>
                  <a:ext cx="8028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756FEF8F-812C-4568-975F-2159C1D894F1}"/>
                    </a:ext>
                  </a:extLst>
                </p14:cNvPr>
                <p14:cNvContentPartPr/>
                <p14:nvPr/>
              </p14:nvContentPartPr>
              <p14:xfrm>
                <a:off x="2630560" y="1379763"/>
                <a:ext cx="79560" cy="42120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756FEF8F-812C-4568-975F-2159C1D894F1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2621560" y="1371123"/>
                  <a:ext cx="97200" cy="43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C4E5E542-4AA1-429B-8951-A723B183815B}"/>
                    </a:ext>
                  </a:extLst>
                </p14:cNvPr>
                <p14:cNvContentPartPr/>
                <p14:nvPr/>
              </p14:nvContentPartPr>
              <p14:xfrm>
                <a:off x="3276040" y="1385523"/>
                <a:ext cx="74160" cy="48852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C4E5E542-4AA1-429B-8951-A723B183815B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267040" y="1376523"/>
                  <a:ext cx="91800" cy="50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8F9E346B-18DA-4CE5-B758-A194D0810483}"/>
                    </a:ext>
                  </a:extLst>
                </p14:cNvPr>
                <p14:cNvContentPartPr/>
                <p14:nvPr/>
              </p14:nvContentPartPr>
              <p14:xfrm>
                <a:off x="2754040" y="1778283"/>
                <a:ext cx="174240" cy="4536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8F9E346B-18DA-4CE5-B758-A194D0810483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2745400" y="1769283"/>
                  <a:ext cx="19188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5BFA2716-57E8-442C-9A2C-D7BBEFE8B81C}"/>
                    </a:ext>
                  </a:extLst>
                </p14:cNvPr>
                <p14:cNvContentPartPr/>
                <p14:nvPr/>
              </p14:nvContentPartPr>
              <p14:xfrm>
                <a:off x="3449560" y="1539243"/>
                <a:ext cx="461160" cy="14436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5BFA2716-57E8-442C-9A2C-D7BBEFE8B81C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3440920" y="1530603"/>
                  <a:ext cx="478800" cy="162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5415AB98-E573-4133-9B27-E35E035246A1}"/>
              </a:ext>
            </a:extLst>
          </p:cNvPr>
          <p:cNvGrpSpPr/>
          <p:nvPr/>
        </p:nvGrpSpPr>
        <p:grpSpPr>
          <a:xfrm>
            <a:off x="4130680" y="1401723"/>
            <a:ext cx="890280" cy="595440"/>
            <a:chOff x="4130680" y="1401723"/>
            <a:chExt cx="890280" cy="595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D24391C8-910A-4D90-B831-6D5A489086C5}"/>
                    </a:ext>
                  </a:extLst>
                </p14:cNvPr>
                <p14:cNvContentPartPr/>
                <p14:nvPr/>
              </p14:nvContentPartPr>
              <p14:xfrm>
                <a:off x="4130680" y="1401723"/>
                <a:ext cx="228600" cy="37692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D24391C8-910A-4D90-B831-6D5A489086C5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121680" y="1392723"/>
                  <a:ext cx="246240" cy="39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4C47EBA1-4CC4-4A8A-AA67-19DA9ECC8595}"/>
                    </a:ext>
                  </a:extLst>
                </p14:cNvPr>
                <p14:cNvContentPartPr/>
                <p14:nvPr/>
              </p14:nvContentPartPr>
              <p14:xfrm>
                <a:off x="4341640" y="1492443"/>
                <a:ext cx="224280" cy="50472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4C47EBA1-4CC4-4A8A-AA67-19DA9ECC8595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332640" y="1483803"/>
                  <a:ext cx="241920" cy="52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A1A608D3-266E-4193-8A92-7EDCD223F4AC}"/>
                    </a:ext>
                  </a:extLst>
                </p14:cNvPr>
                <p14:cNvContentPartPr/>
                <p14:nvPr/>
              </p14:nvContentPartPr>
              <p14:xfrm>
                <a:off x="4650520" y="1615563"/>
                <a:ext cx="56520" cy="6768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A1A608D3-266E-4193-8A92-7EDCD223F4AC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641520" y="1606563"/>
                  <a:ext cx="7416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19BA5213-2442-42E0-940D-6EB4A4CD3A70}"/>
                    </a:ext>
                  </a:extLst>
                </p14:cNvPr>
                <p14:cNvContentPartPr/>
                <p14:nvPr/>
              </p14:nvContentPartPr>
              <p14:xfrm>
                <a:off x="4639000" y="1497483"/>
                <a:ext cx="376200" cy="22464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19BA5213-2442-42E0-940D-6EB4A4CD3A70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630360" y="1488843"/>
                  <a:ext cx="39384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870083BE-397D-465E-AC9F-326B254FFD4C}"/>
                    </a:ext>
                  </a:extLst>
                </p14:cNvPr>
                <p14:cNvContentPartPr/>
                <p14:nvPr/>
              </p14:nvContentPartPr>
              <p14:xfrm>
                <a:off x="4863640" y="1553643"/>
                <a:ext cx="157320" cy="11808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870083BE-397D-465E-AC9F-326B254FFD4C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4854640" y="1545003"/>
                  <a:ext cx="174960" cy="135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CA2FE657-4267-48A6-9277-9E61AA92276B}"/>
                  </a:ext>
                </a:extLst>
              </p14:cNvPr>
              <p14:cNvContentPartPr/>
              <p14:nvPr/>
            </p14:nvContentPartPr>
            <p14:xfrm>
              <a:off x="5194480" y="1514403"/>
              <a:ext cx="73440" cy="1728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CA2FE657-4267-48A6-9277-9E61AA92276B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5185840" y="1505763"/>
                <a:ext cx="91080" cy="34920"/>
              </a:xfrm>
              <a:prstGeom prst="rect">
                <a:avLst/>
              </a:prstGeom>
            </p:spPr>
          </p:pic>
        </mc:Fallback>
      </mc:AlternateContent>
      <p:grpSp>
        <p:nvGrpSpPr>
          <p:cNvPr id="95" name="Group 94">
            <a:extLst>
              <a:ext uri="{FF2B5EF4-FFF2-40B4-BE49-F238E27FC236}">
                <a16:creationId xmlns:a16="http://schemas.microsoft.com/office/drawing/2014/main" id="{0274C31D-3E42-4E97-9C49-63443C670774}"/>
              </a:ext>
            </a:extLst>
          </p:cNvPr>
          <p:cNvGrpSpPr/>
          <p:nvPr/>
        </p:nvGrpSpPr>
        <p:grpSpPr>
          <a:xfrm>
            <a:off x="5452240" y="1407843"/>
            <a:ext cx="662760" cy="185400"/>
            <a:chOff x="5452240" y="1407843"/>
            <a:chExt cx="662760" cy="185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710FE2AD-EB7F-4F8D-A510-D08AE94B7051}"/>
                    </a:ext>
                  </a:extLst>
                </p14:cNvPr>
                <p14:cNvContentPartPr/>
                <p14:nvPr/>
              </p14:nvContentPartPr>
              <p14:xfrm>
                <a:off x="5452240" y="1432323"/>
                <a:ext cx="415800" cy="16092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710FE2AD-EB7F-4F8D-A510-D08AE94B7051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5443240" y="1423323"/>
                  <a:ext cx="43344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6BDBB0E9-63CB-469E-B119-AD458A867FB9}"/>
                    </a:ext>
                  </a:extLst>
                </p14:cNvPr>
                <p14:cNvContentPartPr/>
                <p14:nvPr/>
              </p14:nvContentPartPr>
              <p14:xfrm>
                <a:off x="5792080" y="1407843"/>
                <a:ext cx="31320" cy="17424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6BDBB0E9-63CB-469E-B119-AD458A867FB9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5783080" y="1399203"/>
                  <a:ext cx="4896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63F3FFA5-0ADA-4625-9782-AA8D53398D03}"/>
                    </a:ext>
                  </a:extLst>
                </p14:cNvPr>
                <p14:cNvContentPartPr/>
                <p14:nvPr/>
              </p14:nvContentPartPr>
              <p14:xfrm>
                <a:off x="5968840" y="1486323"/>
                <a:ext cx="146160" cy="1152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63F3FFA5-0ADA-4625-9782-AA8D53398D03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5959840" y="1477683"/>
                  <a:ext cx="16380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91C34533-7360-4F23-8F81-E89D7C511AF8}"/>
                    </a:ext>
                  </a:extLst>
                </p14:cNvPr>
                <p14:cNvContentPartPr/>
                <p14:nvPr/>
              </p14:nvContentPartPr>
              <p14:xfrm>
                <a:off x="6058480" y="1430163"/>
                <a:ext cx="50760" cy="16308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91C34533-7360-4F23-8F81-E89D7C511AF8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6049480" y="1421523"/>
                  <a:ext cx="68400" cy="180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715EC3A6-E01C-4757-81E1-D0AEC341D143}"/>
              </a:ext>
            </a:extLst>
          </p:cNvPr>
          <p:cNvGrpSpPr/>
          <p:nvPr/>
        </p:nvGrpSpPr>
        <p:grpSpPr>
          <a:xfrm>
            <a:off x="6355120" y="1155483"/>
            <a:ext cx="478080" cy="465840"/>
            <a:chOff x="6355120" y="1155483"/>
            <a:chExt cx="478080" cy="465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9C86EC75-0CD5-4BC3-A8DE-AF4F72B2948A}"/>
                    </a:ext>
                  </a:extLst>
                </p14:cNvPr>
                <p14:cNvContentPartPr/>
                <p14:nvPr/>
              </p14:nvContentPartPr>
              <p14:xfrm>
                <a:off x="6355120" y="1345923"/>
                <a:ext cx="183600" cy="19152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9C86EC75-0CD5-4BC3-A8DE-AF4F72B2948A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6346480" y="1337283"/>
                  <a:ext cx="20124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3058937A-4CF2-471A-B194-3F9264B6A7F3}"/>
                    </a:ext>
                  </a:extLst>
                </p14:cNvPr>
                <p14:cNvContentPartPr/>
                <p14:nvPr/>
              </p14:nvContentPartPr>
              <p14:xfrm>
                <a:off x="6653200" y="1155483"/>
                <a:ext cx="180000" cy="46584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3058937A-4CF2-471A-B194-3F9264B6A7F3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6644200" y="1146483"/>
                  <a:ext cx="197640" cy="483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71523FD8-025B-4D4F-8DEB-4507B49B7D5D}"/>
              </a:ext>
            </a:extLst>
          </p:cNvPr>
          <p:cNvGrpSpPr/>
          <p:nvPr/>
        </p:nvGrpSpPr>
        <p:grpSpPr>
          <a:xfrm>
            <a:off x="5721880" y="622323"/>
            <a:ext cx="247320" cy="360000"/>
            <a:chOff x="5721880" y="622323"/>
            <a:chExt cx="247320" cy="360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64207A73-3C72-416E-857C-CFB71E9DD204}"/>
                    </a:ext>
                  </a:extLst>
                </p14:cNvPr>
                <p14:cNvContentPartPr/>
                <p14:nvPr/>
              </p14:nvContentPartPr>
              <p14:xfrm>
                <a:off x="5733040" y="622323"/>
                <a:ext cx="236160" cy="1944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64207A73-3C72-416E-857C-CFB71E9DD204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5724400" y="613683"/>
                  <a:ext cx="25380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BF541956-E1AC-4A46-AC60-EDDB4A53BEB2}"/>
                    </a:ext>
                  </a:extLst>
                </p14:cNvPr>
                <p14:cNvContentPartPr/>
                <p14:nvPr/>
              </p14:nvContentPartPr>
              <p14:xfrm>
                <a:off x="5912320" y="846963"/>
                <a:ext cx="51480" cy="734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BF541956-E1AC-4A46-AC60-EDDB4A53BEB2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5903320" y="837963"/>
                  <a:ext cx="6912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CE2C12EE-482C-424D-B14B-8CC58FDD0EB7}"/>
                    </a:ext>
                  </a:extLst>
                </p14:cNvPr>
                <p14:cNvContentPartPr/>
                <p14:nvPr/>
              </p14:nvContentPartPr>
              <p14:xfrm>
                <a:off x="5721880" y="958563"/>
                <a:ext cx="73440" cy="237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CE2C12EE-482C-424D-B14B-8CC58FDD0EB7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5712880" y="949923"/>
                  <a:ext cx="9108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6A8BD468-C1E3-4D38-A661-FAB5CA10BC4E}"/>
                    </a:ext>
                  </a:extLst>
                </p14:cNvPr>
                <p14:cNvContentPartPr/>
                <p14:nvPr/>
              </p14:nvContentPartPr>
              <p14:xfrm>
                <a:off x="5738800" y="942363"/>
                <a:ext cx="180000" cy="399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6A8BD468-C1E3-4D38-A661-FAB5CA10BC4E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5729800" y="933363"/>
                  <a:ext cx="197640" cy="57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F91F1D27-788D-4139-BADF-EB43C5BA4E86}"/>
              </a:ext>
            </a:extLst>
          </p:cNvPr>
          <p:cNvGrpSpPr/>
          <p:nvPr/>
        </p:nvGrpSpPr>
        <p:grpSpPr>
          <a:xfrm>
            <a:off x="3471880" y="2047563"/>
            <a:ext cx="657000" cy="387360"/>
            <a:chOff x="3471880" y="2047563"/>
            <a:chExt cx="657000" cy="387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55733222-788B-4315-978C-E07E78029437}"/>
                    </a:ext>
                  </a:extLst>
                </p14:cNvPr>
                <p14:cNvContentPartPr/>
                <p14:nvPr/>
              </p14:nvContentPartPr>
              <p14:xfrm>
                <a:off x="3471880" y="2047563"/>
                <a:ext cx="242280" cy="38736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55733222-788B-4315-978C-E07E78029437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3463240" y="2038563"/>
                  <a:ext cx="259920" cy="40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A2D32606-1E1E-46F3-B441-FEB7BA7C0D91}"/>
                    </a:ext>
                  </a:extLst>
                </p14:cNvPr>
                <p14:cNvContentPartPr/>
                <p14:nvPr/>
              </p14:nvContentPartPr>
              <p14:xfrm>
                <a:off x="3736120" y="2221443"/>
                <a:ext cx="112680" cy="10116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A2D32606-1E1E-46F3-B441-FEB7BA7C0D91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3727120" y="2212443"/>
                  <a:ext cx="13032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8CB1EA6A-1252-41C7-89A0-A8EA0F1C480A}"/>
                    </a:ext>
                  </a:extLst>
                </p14:cNvPr>
                <p14:cNvContentPartPr/>
                <p14:nvPr/>
              </p14:nvContentPartPr>
              <p14:xfrm>
                <a:off x="3730360" y="2120283"/>
                <a:ext cx="398520" cy="21924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8CB1EA6A-1252-41C7-89A0-A8EA0F1C480A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3721360" y="2111643"/>
                  <a:ext cx="41616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C865E3D2-BD20-4BFA-958A-1A7EFB765CE5}"/>
                    </a:ext>
                  </a:extLst>
                </p14:cNvPr>
                <p14:cNvContentPartPr/>
                <p14:nvPr/>
              </p14:nvContentPartPr>
              <p14:xfrm>
                <a:off x="4027720" y="2215683"/>
                <a:ext cx="50760" cy="1152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C865E3D2-BD20-4BFA-958A-1A7EFB765CE5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4018720" y="2207043"/>
                  <a:ext cx="68400" cy="2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57B437E4-F31E-4FB1-842D-57BB4B6CFD23}"/>
              </a:ext>
            </a:extLst>
          </p:cNvPr>
          <p:cNvGrpSpPr/>
          <p:nvPr/>
        </p:nvGrpSpPr>
        <p:grpSpPr>
          <a:xfrm>
            <a:off x="4364320" y="1979883"/>
            <a:ext cx="572760" cy="151920"/>
            <a:chOff x="4364320" y="1979883"/>
            <a:chExt cx="572760" cy="151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A6A9DAB2-FD43-45AB-9910-C3186BD7C13D}"/>
                    </a:ext>
                  </a:extLst>
                </p14:cNvPr>
                <p14:cNvContentPartPr/>
                <p14:nvPr/>
              </p14:nvContentPartPr>
              <p14:xfrm>
                <a:off x="4510120" y="1979883"/>
                <a:ext cx="247320" cy="10656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A6A9DAB2-FD43-45AB-9910-C3186BD7C13D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4501480" y="1971243"/>
                  <a:ext cx="26496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30EDA303-1BCF-4629-AB18-9BE66E50DDFD}"/>
                    </a:ext>
                  </a:extLst>
                </p14:cNvPr>
                <p14:cNvContentPartPr/>
                <p14:nvPr/>
              </p14:nvContentPartPr>
              <p14:xfrm>
                <a:off x="4364320" y="2097963"/>
                <a:ext cx="572760" cy="3384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30EDA303-1BCF-4629-AB18-9BE66E50DDFD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4355320" y="2088963"/>
                  <a:ext cx="590400" cy="51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399BE1B8-C562-4A3A-8412-3028A09A7E51}"/>
              </a:ext>
            </a:extLst>
          </p:cNvPr>
          <p:cNvGrpSpPr/>
          <p:nvPr/>
        </p:nvGrpSpPr>
        <p:grpSpPr>
          <a:xfrm>
            <a:off x="4409320" y="2232243"/>
            <a:ext cx="486360" cy="281160"/>
            <a:chOff x="4409320" y="2232243"/>
            <a:chExt cx="486360" cy="281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F74145DA-9702-45F4-BC71-909E5D47E9A5}"/>
                    </a:ext>
                  </a:extLst>
                </p14:cNvPr>
                <p14:cNvContentPartPr/>
                <p14:nvPr/>
              </p14:nvContentPartPr>
              <p14:xfrm>
                <a:off x="4409320" y="2232243"/>
                <a:ext cx="381600" cy="11304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F74145DA-9702-45F4-BC71-909E5D47E9A5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4400680" y="2223243"/>
                  <a:ext cx="39924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88A8D1BF-E72B-47EF-AE31-FBAF195390C2}"/>
                    </a:ext>
                  </a:extLst>
                </p14:cNvPr>
                <p14:cNvContentPartPr/>
                <p14:nvPr/>
              </p14:nvContentPartPr>
              <p14:xfrm>
                <a:off x="4622440" y="2333403"/>
                <a:ext cx="95760" cy="18000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88A8D1BF-E72B-47EF-AE31-FBAF195390C2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4613440" y="2324763"/>
                  <a:ext cx="11340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3DA38A31-7A5B-4AEC-BCE9-D5A045760B35}"/>
                    </a:ext>
                  </a:extLst>
                </p14:cNvPr>
                <p14:cNvContentPartPr/>
                <p14:nvPr/>
              </p14:nvContentPartPr>
              <p14:xfrm>
                <a:off x="4678240" y="2367243"/>
                <a:ext cx="78840" cy="8496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3DA38A31-7A5B-4AEC-BCE9-D5A045760B35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4669600" y="2358243"/>
                  <a:ext cx="9648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E0B57032-6C0C-4BDA-80FF-2C677418B9CA}"/>
                    </a:ext>
                  </a:extLst>
                </p14:cNvPr>
                <p14:cNvContentPartPr/>
                <p14:nvPr/>
              </p14:nvContentPartPr>
              <p14:xfrm>
                <a:off x="4818640" y="2316483"/>
                <a:ext cx="77040" cy="13500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E0B57032-6C0C-4BDA-80FF-2C677418B9CA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4809640" y="2307843"/>
                  <a:ext cx="94680" cy="152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EB01CE26-99B5-4984-8D9A-9ED93867445E}"/>
                  </a:ext>
                </a:extLst>
              </p14:cNvPr>
              <p14:cNvContentPartPr/>
              <p14:nvPr/>
            </p14:nvContentPartPr>
            <p14:xfrm>
              <a:off x="5161000" y="2417643"/>
              <a:ext cx="6120" cy="4536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EB01CE26-99B5-4984-8D9A-9ED93867445E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5152000" y="2409003"/>
                <a:ext cx="23760" cy="63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27" name="Group 126">
            <a:extLst>
              <a:ext uri="{FF2B5EF4-FFF2-40B4-BE49-F238E27FC236}">
                <a16:creationId xmlns:a16="http://schemas.microsoft.com/office/drawing/2014/main" id="{B77ADC87-E66A-40FF-BBB1-C3969CD5BDE8}"/>
              </a:ext>
            </a:extLst>
          </p:cNvPr>
          <p:cNvGrpSpPr/>
          <p:nvPr/>
        </p:nvGrpSpPr>
        <p:grpSpPr>
          <a:xfrm>
            <a:off x="6950560" y="224163"/>
            <a:ext cx="1246320" cy="617400"/>
            <a:chOff x="6950560" y="224163"/>
            <a:chExt cx="1246320" cy="617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CF1BB05E-E611-45A7-9508-7726B0943444}"/>
                    </a:ext>
                  </a:extLst>
                </p14:cNvPr>
                <p14:cNvContentPartPr/>
                <p14:nvPr/>
              </p14:nvContentPartPr>
              <p14:xfrm>
                <a:off x="6955960" y="454203"/>
                <a:ext cx="39600" cy="507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CF1BB05E-E611-45A7-9508-7726B0943444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6946960" y="445563"/>
                  <a:ext cx="5724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484B1928-E6EB-4AED-AEE9-AAA1498FCB5B}"/>
                    </a:ext>
                  </a:extLst>
                </p14:cNvPr>
                <p14:cNvContentPartPr/>
                <p14:nvPr/>
              </p14:nvContentPartPr>
              <p14:xfrm>
                <a:off x="6950560" y="459963"/>
                <a:ext cx="106920" cy="6768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484B1928-E6EB-4AED-AEE9-AAA1498FCB5B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6941560" y="450963"/>
                  <a:ext cx="12456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FFA5937E-D745-4C5D-A35A-BC3FD6A519DC}"/>
                    </a:ext>
                  </a:extLst>
                </p14:cNvPr>
                <p14:cNvContentPartPr/>
                <p14:nvPr/>
              </p14:nvContentPartPr>
              <p14:xfrm>
                <a:off x="7129480" y="265203"/>
                <a:ext cx="51120" cy="1389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FFA5937E-D745-4C5D-A35A-BC3FD6A519DC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7120840" y="256203"/>
                  <a:ext cx="6876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196FB11A-7170-47BD-90EF-BBBA827E28D1}"/>
                    </a:ext>
                  </a:extLst>
                </p14:cNvPr>
                <p14:cNvContentPartPr/>
                <p14:nvPr/>
              </p14:nvContentPartPr>
              <p14:xfrm>
                <a:off x="7135600" y="291483"/>
                <a:ext cx="297720" cy="1011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196FB11A-7170-47BD-90EF-BBBA827E28D1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7126600" y="282843"/>
                  <a:ext cx="31536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AF0DD761-F26F-4130-8C9E-CFA555A9B22B}"/>
                    </a:ext>
                  </a:extLst>
                </p14:cNvPr>
                <p14:cNvContentPartPr/>
                <p14:nvPr/>
              </p14:nvContentPartPr>
              <p14:xfrm>
                <a:off x="7376800" y="252243"/>
                <a:ext cx="39600" cy="16308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AF0DD761-F26F-4130-8C9E-CFA555A9B22B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7367800" y="243603"/>
                  <a:ext cx="5724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189C6E12-C75B-4FD8-A420-3E272C33BF8E}"/>
                    </a:ext>
                  </a:extLst>
                </p14:cNvPr>
                <p14:cNvContentPartPr/>
                <p14:nvPr/>
              </p14:nvContentPartPr>
              <p14:xfrm>
                <a:off x="7505680" y="269163"/>
                <a:ext cx="73440" cy="28080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189C6E12-C75B-4FD8-A420-3E272C33BF8E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7497040" y="260163"/>
                  <a:ext cx="9108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61BAEE16-3A41-4CC2-BD6F-551F0FF46977}"/>
                    </a:ext>
                  </a:extLst>
                </p14:cNvPr>
                <p14:cNvContentPartPr/>
                <p14:nvPr/>
              </p14:nvContentPartPr>
              <p14:xfrm>
                <a:off x="7561840" y="224163"/>
                <a:ext cx="17280" cy="2268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61BAEE16-3A41-4CC2-BD6F-551F0FF46977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7553200" y="215523"/>
                  <a:ext cx="3492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C4C798C2-FEB6-4072-8DBF-6AE1F4BD78A5}"/>
                    </a:ext>
                  </a:extLst>
                </p14:cNvPr>
                <p14:cNvContentPartPr/>
                <p14:nvPr/>
              </p14:nvContentPartPr>
              <p14:xfrm>
                <a:off x="7701880" y="251883"/>
                <a:ext cx="269640" cy="11880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C4C798C2-FEB6-4072-8DBF-6AE1F4BD78A5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7693240" y="242883"/>
                  <a:ext cx="28728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2ED6DBB6-9194-4D90-BB47-87A8318DB339}"/>
                    </a:ext>
                  </a:extLst>
                </p14:cNvPr>
                <p14:cNvContentPartPr/>
                <p14:nvPr/>
              </p14:nvContentPartPr>
              <p14:xfrm>
                <a:off x="7926520" y="241083"/>
                <a:ext cx="50760" cy="13500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2ED6DBB6-9194-4D90-BB47-87A8318DB339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7917520" y="232083"/>
                  <a:ext cx="6840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16EC4B81-12DD-44B0-8A20-5FCDBB557D2E}"/>
                    </a:ext>
                  </a:extLst>
                </p14:cNvPr>
                <p14:cNvContentPartPr/>
                <p14:nvPr/>
              </p14:nvContentPartPr>
              <p14:xfrm>
                <a:off x="8055400" y="280323"/>
                <a:ext cx="141480" cy="5612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16EC4B81-12DD-44B0-8A20-5FCDBB557D2E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8046760" y="271323"/>
                  <a:ext cx="159120" cy="57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44909E96-0905-4258-A0E3-D2DB4CB266BA}"/>
                    </a:ext>
                  </a:extLst>
                </p14:cNvPr>
                <p14:cNvContentPartPr/>
                <p14:nvPr/>
              </p14:nvContentPartPr>
              <p14:xfrm>
                <a:off x="6952360" y="498843"/>
                <a:ext cx="93600" cy="3996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44909E96-0905-4258-A0E3-D2DB4CB266BA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6943720" y="490203"/>
                  <a:ext cx="111240" cy="57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1360AA30-3F20-41EE-881B-D8CE36DCF2DA}"/>
              </a:ext>
            </a:extLst>
          </p:cNvPr>
          <p:cNvGrpSpPr/>
          <p:nvPr/>
        </p:nvGrpSpPr>
        <p:grpSpPr>
          <a:xfrm>
            <a:off x="6737080" y="987003"/>
            <a:ext cx="640080" cy="174240"/>
            <a:chOff x="6737080" y="987003"/>
            <a:chExt cx="640080" cy="174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FBB5AEF1-049A-4A0F-8539-542828E4F20B}"/>
                    </a:ext>
                  </a:extLst>
                </p14:cNvPr>
                <p14:cNvContentPartPr/>
                <p14:nvPr/>
              </p14:nvContentPartPr>
              <p14:xfrm>
                <a:off x="6855160" y="1032723"/>
                <a:ext cx="522000" cy="12852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FBB5AEF1-049A-4A0F-8539-542828E4F20B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6846160" y="1024083"/>
                  <a:ext cx="53964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AC0B0C61-7F31-4AF3-91D4-4999FA8DED35}"/>
                    </a:ext>
                  </a:extLst>
                </p14:cNvPr>
                <p14:cNvContentPartPr/>
                <p14:nvPr/>
              </p14:nvContentPartPr>
              <p14:xfrm>
                <a:off x="6737080" y="987003"/>
                <a:ext cx="174960" cy="17244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AC0B0C61-7F31-4AF3-91D4-4999FA8DED35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6728440" y="978363"/>
                  <a:ext cx="192600" cy="190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BE12EA4A-4583-4236-94F5-99206E6D1D1A}"/>
                  </a:ext>
                </a:extLst>
              </p14:cNvPr>
              <p14:cNvContentPartPr/>
              <p14:nvPr/>
            </p14:nvContentPartPr>
            <p14:xfrm>
              <a:off x="2440120" y="2849643"/>
              <a:ext cx="28440" cy="106920"/>
            </p14:xfrm>
          </p:contentPart>
        </mc:Choice>
        <mc:Fallback xmlns=""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BE12EA4A-4583-4236-94F5-99206E6D1D1A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2431120" y="2840643"/>
                <a:ext cx="46080" cy="124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50" name="Group 149">
            <a:extLst>
              <a:ext uri="{FF2B5EF4-FFF2-40B4-BE49-F238E27FC236}">
                <a16:creationId xmlns:a16="http://schemas.microsoft.com/office/drawing/2014/main" id="{C6D3DAA2-FCBD-43D1-BA1C-0F8E447D9D6D}"/>
              </a:ext>
            </a:extLst>
          </p:cNvPr>
          <p:cNvGrpSpPr/>
          <p:nvPr/>
        </p:nvGrpSpPr>
        <p:grpSpPr>
          <a:xfrm>
            <a:off x="2928280" y="2586483"/>
            <a:ext cx="4435560" cy="443160"/>
            <a:chOff x="2928280" y="2586483"/>
            <a:chExt cx="4435560" cy="443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511FB11E-F23F-496A-A65C-A223096F651E}"/>
                    </a:ext>
                  </a:extLst>
                </p14:cNvPr>
                <p14:cNvContentPartPr/>
                <p14:nvPr/>
              </p14:nvContentPartPr>
              <p14:xfrm>
                <a:off x="2950600" y="2743083"/>
                <a:ext cx="410040" cy="14652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511FB11E-F23F-496A-A65C-A223096F651E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2941600" y="2734083"/>
                  <a:ext cx="42768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D0469B5E-6927-4E57-AD26-637AF53E32BC}"/>
                    </a:ext>
                  </a:extLst>
                </p14:cNvPr>
                <p14:cNvContentPartPr/>
                <p14:nvPr/>
              </p14:nvContentPartPr>
              <p14:xfrm>
                <a:off x="3483400" y="2804643"/>
                <a:ext cx="118080" cy="1152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D0469B5E-6927-4E57-AD26-637AF53E32BC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3474760" y="2796003"/>
                  <a:ext cx="13572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5777486A-E16C-484F-BE43-00B6C3AC1D4C}"/>
                    </a:ext>
                  </a:extLst>
                </p14:cNvPr>
                <p14:cNvContentPartPr/>
                <p14:nvPr/>
              </p14:nvContentPartPr>
              <p14:xfrm>
                <a:off x="3708040" y="2743083"/>
                <a:ext cx="196560" cy="13500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5777486A-E16C-484F-BE43-00B6C3AC1D4C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3699040" y="2734083"/>
                  <a:ext cx="21420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D91A4426-22CC-4359-ACB9-B60859D3079C}"/>
                    </a:ext>
                  </a:extLst>
                </p14:cNvPr>
                <p14:cNvContentPartPr/>
                <p14:nvPr/>
              </p14:nvContentPartPr>
              <p14:xfrm>
                <a:off x="3934120" y="2803923"/>
                <a:ext cx="65880" cy="8352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D91A4426-22CC-4359-ACB9-B60859D3079C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3925480" y="2794923"/>
                  <a:ext cx="8352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0DA47ECD-7EC4-4CAF-B970-3F6F2B7271D8}"/>
                    </a:ext>
                  </a:extLst>
                </p14:cNvPr>
                <p14:cNvContentPartPr/>
                <p14:nvPr/>
              </p14:nvContentPartPr>
              <p14:xfrm>
                <a:off x="4078480" y="2748483"/>
                <a:ext cx="280800" cy="14076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0DA47ECD-7EC4-4CAF-B970-3F6F2B7271D8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4069480" y="2739843"/>
                  <a:ext cx="29844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6AB0A88B-08A9-429C-85D7-922D16E962F2}"/>
                    </a:ext>
                  </a:extLst>
                </p14:cNvPr>
                <p14:cNvContentPartPr/>
                <p14:nvPr/>
              </p14:nvContentPartPr>
              <p14:xfrm>
                <a:off x="4453960" y="2693043"/>
                <a:ext cx="689040" cy="23904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6AB0A88B-08A9-429C-85D7-922D16E962F2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4445320" y="2684043"/>
                  <a:ext cx="70668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9EE2E4C6-2E50-4C0E-8BBA-A4AABA22D4A8}"/>
                    </a:ext>
                  </a:extLst>
                </p14:cNvPr>
                <p14:cNvContentPartPr/>
                <p14:nvPr/>
              </p14:nvContentPartPr>
              <p14:xfrm>
                <a:off x="5250640" y="2720763"/>
                <a:ext cx="572400" cy="20196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9EE2E4C6-2E50-4C0E-8BBA-A4AABA22D4A8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5241640" y="2712123"/>
                  <a:ext cx="59004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EE8C9FEB-8952-439B-9BC9-07284261F09C}"/>
                    </a:ext>
                  </a:extLst>
                </p14:cNvPr>
                <p14:cNvContentPartPr/>
                <p14:nvPr/>
              </p14:nvContentPartPr>
              <p14:xfrm>
                <a:off x="5699560" y="2722563"/>
                <a:ext cx="437760" cy="9936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EE8C9FEB-8952-439B-9BC9-07284261F09C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5690560" y="2713563"/>
                  <a:ext cx="45540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996F6EEE-5653-487E-8DD0-F4C141EE6530}"/>
                    </a:ext>
                  </a:extLst>
                </p14:cNvPr>
                <p14:cNvContentPartPr/>
                <p14:nvPr/>
              </p14:nvContentPartPr>
              <p14:xfrm>
                <a:off x="6523960" y="2670723"/>
                <a:ext cx="135720" cy="9612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996F6EEE-5653-487E-8DD0-F4C141EE6530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6515320" y="2661723"/>
                  <a:ext cx="15336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2B143E0B-82D8-4CF5-9529-E7E033572DC3}"/>
                    </a:ext>
                  </a:extLst>
                </p14:cNvPr>
                <p14:cNvContentPartPr/>
                <p14:nvPr/>
              </p14:nvContentPartPr>
              <p14:xfrm>
                <a:off x="6635920" y="2586483"/>
                <a:ext cx="727920" cy="39276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2B143E0B-82D8-4CF5-9529-E7E033572DC3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6627280" y="2577483"/>
                  <a:ext cx="745560" cy="41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014DBB86-82CE-4390-BD9F-78C78F7B554E}"/>
                    </a:ext>
                  </a:extLst>
                </p14:cNvPr>
                <p14:cNvContentPartPr/>
                <p14:nvPr/>
              </p14:nvContentPartPr>
              <p14:xfrm>
                <a:off x="2928280" y="2922363"/>
                <a:ext cx="4291920" cy="10728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014DBB86-82CE-4390-BD9F-78C78F7B554E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2919280" y="2913363"/>
                  <a:ext cx="4309560" cy="124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151" name="Ink 150">
                <a:extLst>
                  <a:ext uri="{FF2B5EF4-FFF2-40B4-BE49-F238E27FC236}">
                    <a16:creationId xmlns:a16="http://schemas.microsoft.com/office/drawing/2014/main" id="{4C1DD941-3E0D-44EC-9947-7237D960A599}"/>
                  </a:ext>
                </a:extLst>
              </p14:cNvPr>
              <p14:cNvContentPartPr/>
              <p14:nvPr/>
            </p14:nvContentPartPr>
            <p14:xfrm>
              <a:off x="712120" y="3399363"/>
              <a:ext cx="1245960" cy="28440"/>
            </p14:xfrm>
          </p:contentPart>
        </mc:Choice>
        <mc:Fallback xmlns="">
          <p:pic>
            <p:nvPicPr>
              <p:cNvPr id="151" name="Ink 150">
                <a:extLst>
                  <a:ext uri="{FF2B5EF4-FFF2-40B4-BE49-F238E27FC236}">
                    <a16:creationId xmlns:a16="http://schemas.microsoft.com/office/drawing/2014/main" id="{4C1DD941-3E0D-44EC-9947-7237D960A599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703480" y="3390723"/>
                <a:ext cx="126360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152" name="Ink 151">
                <a:extLst>
                  <a:ext uri="{FF2B5EF4-FFF2-40B4-BE49-F238E27FC236}">
                    <a16:creationId xmlns:a16="http://schemas.microsoft.com/office/drawing/2014/main" id="{9EFF47F0-0E4A-4CC4-A7D3-5750EA09904B}"/>
                  </a:ext>
                </a:extLst>
              </p14:cNvPr>
              <p14:cNvContentPartPr/>
              <p14:nvPr/>
            </p14:nvContentPartPr>
            <p14:xfrm>
              <a:off x="779440" y="3125043"/>
              <a:ext cx="1277280" cy="490680"/>
            </p14:xfrm>
          </p:contentPart>
        </mc:Choice>
        <mc:Fallback xmlns="">
          <p:pic>
            <p:nvPicPr>
              <p:cNvPr id="152" name="Ink 151">
                <a:extLst>
                  <a:ext uri="{FF2B5EF4-FFF2-40B4-BE49-F238E27FC236}">
                    <a16:creationId xmlns:a16="http://schemas.microsoft.com/office/drawing/2014/main" id="{9EFF47F0-0E4A-4CC4-A7D3-5750EA09904B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770800" y="3116043"/>
                <a:ext cx="1294920" cy="508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67" name="Group 166">
            <a:extLst>
              <a:ext uri="{FF2B5EF4-FFF2-40B4-BE49-F238E27FC236}">
                <a16:creationId xmlns:a16="http://schemas.microsoft.com/office/drawing/2014/main" id="{88F13DFD-54A3-4168-BE45-5A4A8B257CF5}"/>
              </a:ext>
            </a:extLst>
          </p:cNvPr>
          <p:cNvGrpSpPr/>
          <p:nvPr/>
        </p:nvGrpSpPr>
        <p:grpSpPr>
          <a:xfrm>
            <a:off x="4100440" y="3171843"/>
            <a:ext cx="741240" cy="377280"/>
            <a:chOff x="4100440" y="3171843"/>
            <a:chExt cx="741240" cy="377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D8761993-EC75-4D01-A422-B0579D90F623}"/>
                    </a:ext>
                  </a:extLst>
                </p14:cNvPr>
                <p14:cNvContentPartPr/>
                <p14:nvPr/>
              </p14:nvContentPartPr>
              <p14:xfrm>
                <a:off x="4100440" y="3171843"/>
                <a:ext cx="353880" cy="37728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D8761993-EC75-4D01-A422-B0579D90F623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4091440" y="3162843"/>
                  <a:ext cx="371520" cy="39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9D128D27-F837-4897-8696-48F9826D3F65}"/>
                    </a:ext>
                  </a:extLst>
                </p14:cNvPr>
                <p14:cNvContentPartPr/>
                <p14:nvPr/>
              </p14:nvContentPartPr>
              <p14:xfrm>
                <a:off x="4661680" y="3348963"/>
                <a:ext cx="180000" cy="4536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9D128D27-F837-4897-8696-48F9826D3F65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4652680" y="3339963"/>
                  <a:ext cx="19764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783A4B06-B052-4B8D-B9A3-8E17E8D925F8}"/>
                    </a:ext>
                  </a:extLst>
                </p14:cNvPr>
                <p14:cNvContentPartPr/>
                <p14:nvPr/>
              </p14:nvContentPartPr>
              <p14:xfrm>
                <a:off x="4801720" y="3270483"/>
                <a:ext cx="11520" cy="14616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783A4B06-B052-4B8D-B9A3-8E17E8D925F8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4793080" y="3261483"/>
                  <a:ext cx="29160" cy="163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DD9FB258-F059-4043-ADDC-EA58DD9051D1}"/>
              </a:ext>
            </a:extLst>
          </p:cNvPr>
          <p:cNvGrpSpPr/>
          <p:nvPr/>
        </p:nvGrpSpPr>
        <p:grpSpPr>
          <a:xfrm>
            <a:off x="5229040" y="3148443"/>
            <a:ext cx="997920" cy="509040"/>
            <a:chOff x="5229040" y="3148443"/>
            <a:chExt cx="997920" cy="509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D22DCCB1-519A-4C94-8178-13881C133862}"/>
                    </a:ext>
                  </a:extLst>
                </p14:cNvPr>
                <p14:cNvContentPartPr/>
                <p14:nvPr/>
              </p14:nvContentPartPr>
              <p14:xfrm>
                <a:off x="5229040" y="3148443"/>
                <a:ext cx="997920" cy="32364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D22DCCB1-519A-4C94-8178-13881C133862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5220400" y="3139803"/>
                  <a:ext cx="1015560" cy="34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04680CD6-F2F9-4226-9BC3-623E1353B75D}"/>
                    </a:ext>
                  </a:extLst>
                </p14:cNvPr>
                <p14:cNvContentPartPr/>
                <p14:nvPr/>
              </p14:nvContentPartPr>
              <p14:xfrm>
                <a:off x="5303920" y="3607083"/>
                <a:ext cx="401400" cy="4536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04680CD6-F2F9-4226-9BC3-623E1353B75D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5295280" y="3598083"/>
                  <a:ext cx="41904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F59A887A-CEDB-4035-A843-D35B4C3D0D77}"/>
                    </a:ext>
                  </a:extLst>
                </p14:cNvPr>
                <p14:cNvContentPartPr/>
                <p14:nvPr/>
              </p14:nvContentPartPr>
              <p14:xfrm>
                <a:off x="5587240" y="3550923"/>
                <a:ext cx="123840" cy="10656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F59A887A-CEDB-4035-A843-D35B4C3D0D77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5578240" y="3542283"/>
                  <a:ext cx="141480" cy="124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162" name="Ink 161">
                <a:extLst>
                  <a:ext uri="{FF2B5EF4-FFF2-40B4-BE49-F238E27FC236}">
                    <a16:creationId xmlns:a16="http://schemas.microsoft.com/office/drawing/2014/main" id="{F9D031DB-9070-4AEE-B20C-B173AD3AE3B4}"/>
                  </a:ext>
                </a:extLst>
              </p14:cNvPr>
              <p14:cNvContentPartPr/>
              <p14:nvPr/>
            </p14:nvContentPartPr>
            <p14:xfrm>
              <a:off x="4118440" y="3681963"/>
              <a:ext cx="252000" cy="43200"/>
            </p14:xfrm>
          </p:contentPart>
        </mc:Choice>
        <mc:Fallback xmlns="">
          <p:pic>
            <p:nvPicPr>
              <p:cNvPr id="162" name="Ink 161">
                <a:extLst>
                  <a:ext uri="{FF2B5EF4-FFF2-40B4-BE49-F238E27FC236}">
                    <a16:creationId xmlns:a16="http://schemas.microsoft.com/office/drawing/2014/main" id="{F9D031DB-9070-4AEE-B20C-B173AD3AE3B4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4109440" y="3673323"/>
                <a:ext cx="269640" cy="60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68" name="Group 167">
            <a:extLst>
              <a:ext uri="{FF2B5EF4-FFF2-40B4-BE49-F238E27FC236}">
                <a16:creationId xmlns:a16="http://schemas.microsoft.com/office/drawing/2014/main" id="{87D911D8-1108-4808-94FF-916F8EABD408}"/>
              </a:ext>
            </a:extLst>
          </p:cNvPr>
          <p:cNvGrpSpPr/>
          <p:nvPr/>
        </p:nvGrpSpPr>
        <p:grpSpPr>
          <a:xfrm>
            <a:off x="2849440" y="3183003"/>
            <a:ext cx="881280" cy="609480"/>
            <a:chOff x="2849440" y="3183003"/>
            <a:chExt cx="881280" cy="609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F2574FC6-8DE6-49A4-8B03-2D3437C587EE}"/>
                    </a:ext>
                  </a:extLst>
                </p14:cNvPr>
                <p14:cNvContentPartPr/>
                <p14:nvPr/>
              </p14:nvContentPartPr>
              <p14:xfrm>
                <a:off x="2849440" y="3183003"/>
                <a:ext cx="538920" cy="41112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F2574FC6-8DE6-49A4-8B03-2D3437C587EE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2840800" y="3174363"/>
                  <a:ext cx="556560" cy="42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ACC50322-A4AE-42AC-BDEA-E976CEA85C16}"/>
                    </a:ext>
                  </a:extLst>
                </p14:cNvPr>
                <p14:cNvContentPartPr/>
                <p14:nvPr/>
              </p14:nvContentPartPr>
              <p14:xfrm>
                <a:off x="3606880" y="3382443"/>
                <a:ext cx="123840" cy="3384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ACC50322-A4AE-42AC-BDEA-E976CEA85C16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3598240" y="3373803"/>
                  <a:ext cx="14148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238F7A53-7652-489D-B00A-44775CCC84DF}"/>
                    </a:ext>
                  </a:extLst>
                </p14:cNvPr>
                <p14:cNvContentPartPr/>
                <p14:nvPr/>
              </p14:nvContentPartPr>
              <p14:xfrm>
                <a:off x="3691120" y="3303963"/>
                <a:ext cx="17280" cy="17424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238F7A53-7652-489D-B00A-44775CCC84DF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3682120" y="3295323"/>
                  <a:ext cx="3492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0243BB38-AA96-4E95-8CEF-051F09AF1EB7}"/>
                    </a:ext>
                  </a:extLst>
                </p14:cNvPr>
                <p14:cNvContentPartPr/>
                <p14:nvPr/>
              </p14:nvContentPartPr>
              <p14:xfrm>
                <a:off x="3051400" y="3724803"/>
                <a:ext cx="185400" cy="1152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0243BB38-AA96-4E95-8CEF-051F09AF1EB7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3042760" y="3715803"/>
                  <a:ext cx="20304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3EFB5335-01C5-4CE2-AA59-220A208CD5E1}"/>
                    </a:ext>
                  </a:extLst>
                </p14:cNvPr>
                <p14:cNvContentPartPr/>
                <p14:nvPr/>
              </p14:nvContentPartPr>
              <p14:xfrm>
                <a:off x="3186040" y="3685563"/>
                <a:ext cx="56520" cy="10692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3EFB5335-01C5-4CE2-AA59-220A208CD5E1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3177400" y="3676563"/>
                  <a:ext cx="74160" cy="124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8">
            <p14:nvContentPartPr>
              <p14:cNvPr id="169" name="Ink 168">
                <a:extLst>
                  <a:ext uri="{FF2B5EF4-FFF2-40B4-BE49-F238E27FC236}">
                    <a16:creationId xmlns:a16="http://schemas.microsoft.com/office/drawing/2014/main" id="{BCF2AB12-1E7A-4DB0-BED1-36322AC57A23}"/>
                  </a:ext>
                </a:extLst>
              </p14:cNvPr>
              <p14:cNvContentPartPr/>
              <p14:nvPr/>
            </p14:nvContentPartPr>
            <p14:xfrm>
              <a:off x="7410280" y="1744443"/>
              <a:ext cx="353880" cy="283320"/>
            </p14:xfrm>
          </p:contentPart>
        </mc:Choice>
        <mc:Fallback xmlns="">
          <p:pic>
            <p:nvPicPr>
              <p:cNvPr id="169" name="Ink 168">
                <a:extLst>
                  <a:ext uri="{FF2B5EF4-FFF2-40B4-BE49-F238E27FC236}">
                    <a16:creationId xmlns:a16="http://schemas.microsoft.com/office/drawing/2014/main" id="{BCF2AB12-1E7A-4DB0-BED1-36322AC57A23}"/>
                  </a:ext>
                </a:extLst>
              </p:cNvPr>
              <p:cNvPicPr/>
              <p:nvPr/>
            </p:nvPicPr>
            <p:blipFill>
              <a:blip r:embed="rId239"/>
              <a:stretch>
                <a:fillRect/>
              </a:stretch>
            </p:blipFill>
            <p:spPr>
              <a:xfrm>
                <a:off x="7401640" y="1735803"/>
                <a:ext cx="371520" cy="300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71" name="Group 170">
            <a:extLst>
              <a:ext uri="{FF2B5EF4-FFF2-40B4-BE49-F238E27FC236}">
                <a16:creationId xmlns:a16="http://schemas.microsoft.com/office/drawing/2014/main" id="{D4A5FA9A-D339-4ED0-AB23-0AF465975A79}"/>
              </a:ext>
            </a:extLst>
          </p:cNvPr>
          <p:cNvGrpSpPr/>
          <p:nvPr/>
        </p:nvGrpSpPr>
        <p:grpSpPr>
          <a:xfrm>
            <a:off x="1132960" y="2423403"/>
            <a:ext cx="948240" cy="460080"/>
            <a:chOff x="1132960" y="2423403"/>
            <a:chExt cx="948240" cy="460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FAFCC382-421C-4152-94CE-B6FED7A9AD9D}"/>
                    </a:ext>
                  </a:extLst>
                </p14:cNvPr>
                <p14:cNvContentPartPr/>
                <p14:nvPr/>
              </p14:nvContentPartPr>
              <p14:xfrm>
                <a:off x="1177600" y="2496123"/>
                <a:ext cx="236880" cy="38736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FAFCC382-421C-4152-94CE-B6FED7A9AD9D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168600" y="2487483"/>
                  <a:ext cx="254520" cy="40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6A1DAEEC-375F-4755-A203-0EFA28879C4A}"/>
                    </a:ext>
                  </a:extLst>
                </p14:cNvPr>
                <p14:cNvContentPartPr/>
                <p14:nvPr/>
              </p14:nvContentPartPr>
              <p14:xfrm>
                <a:off x="1402240" y="2619603"/>
                <a:ext cx="146160" cy="12384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6A1DAEEC-375F-4755-A203-0EFA28879C4A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393600" y="2610963"/>
                  <a:ext cx="16380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E14DB765-6E64-4812-90F0-3F384B1A2BCB}"/>
                    </a:ext>
                  </a:extLst>
                </p14:cNvPr>
                <p14:cNvContentPartPr/>
                <p14:nvPr/>
              </p14:nvContentPartPr>
              <p14:xfrm>
                <a:off x="1441480" y="2636523"/>
                <a:ext cx="135000" cy="10692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E14DB765-6E64-4812-90F0-3F384B1A2BCB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432840" y="2627523"/>
                  <a:ext cx="15264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B5955CF5-B6B6-429D-BB3B-68B57065EA8D}"/>
                    </a:ext>
                  </a:extLst>
                </p14:cNvPr>
                <p14:cNvContentPartPr/>
                <p14:nvPr/>
              </p14:nvContentPartPr>
              <p14:xfrm>
                <a:off x="1665760" y="2451483"/>
                <a:ext cx="163080" cy="26964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B5955CF5-B6B6-429D-BB3B-68B57065EA8D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657120" y="2442483"/>
                  <a:ext cx="18072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1BB1AB19-DFE6-4BAF-BC62-B07DE5D19915}"/>
                    </a:ext>
                  </a:extLst>
                </p14:cNvPr>
                <p14:cNvContentPartPr/>
                <p14:nvPr/>
              </p14:nvContentPartPr>
              <p14:xfrm>
                <a:off x="1797520" y="2541123"/>
                <a:ext cx="126360" cy="8820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1BB1AB19-DFE6-4BAF-BC62-B07DE5D19915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788880" y="2532123"/>
                  <a:ext cx="14400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C7C6DDFD-B22D-4C96-974B-CCB312779E21}"/>
                    </a:ext>
                  </a:extLst>
                </p14:cNvPr>
                <p14:cNvContentPartPr/>
                <p14:nvPr/>
              </p14:nvContentPartPr>
              <p14:xfrm>
                <a:off x="1991200" y="2423403"/>
                <a:ext cx="90000" cy="28080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C7C6DDFD-B22D-4C96-974B-CCB312779E21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982560" y="2414403"/>
                  <a:ext cx="10764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AB237888-FD72-4598-822D-0150FF793EBC}"/>
                    </a:ext>
                  </a:extLst>
                </p14:cNvPr>
                <p14:cNvContentPartPr/>
                <p14:nvPr/>
              </p14:nvContentPartPr>
              <p14:xfrm>
                <a:off x="1132960" y="2798883"/>
                <a:ext cx="881280" cy="3456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AB237888-FD72-4598-822D-0150FF793EBC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124320" y="2789883"/>
                  <a:ext cx="898920" cy="52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90014A53-DDBF-41EF-8DF2-9174A25F0256}"/>
              </a:ext>
            </a:extLst>
          </p:cNvPr>
          <p:cNvGrpSpPr/>
          <p:nvPr/>
        </p:nvGrpSpPr>
        <p:grpSpPr>
          <a:xfrm>
            <a:off x="723280" y="4017483"/>
            <a:ext cx="2541600" cy="428040"/>
            <a:chOff x="723280" y="4017483"/>
            <a:chExt cx="2541600" cy="428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592251C0-1BB6-452E-B14A-A2038E4C19BF}"/>
                    </a:ext>
                  </a:extLst>
                </p14:cNvPr>
                <p14:cNvContentPartPr/>
                <p14:nvPr/>
              </p14:nvContentPartPr>
              <p14:xfrm>
                <a:off x="734440" y="4099923"/>
                <a:ext cx="744480" cy="34560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592251C0-1BB6-452E-B14A-A2038E4C19BF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725800" y="4091283"/>
                  <a:ext cx="762120" cy="36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E3B45DC8-C8C1-4C4C-B76B-078FEB5D9DF5}"/>
                    </a:ext>
                  </a:extLst>
                </p14:cNvPr>
                <p14:cNvContentPartPr/>
                <p14:nvPr/>
              </p14:nvContentPartPr>
              <p14:xfrm>
                <a:off x="1536880" y="4134123"/>
                <a:ext cx="45360" cy="9000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E3B45DC8-C8C1-4C4C-B76B-078FEB5D9DF5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528240" y="4125483"/>
                  <a:ext cx="6300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52B853D9-4BB7-4B0B-A29A-FC626FF73132}"/>
                    </a:ext>
                  </a:extLst>
                </p14:cNvPr>
                <p14:cNvContentPartPr/>
                <p14:nvPr/>
              </p14:nvContentPartPr>
              <p14:xfrm>
                <a:off x="1847200" y="4017483"/>
                <a:ext cx="414000" cy="17712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52B853D9-4BB7-4B0B-A29A-FC626FF73132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838200" y="4008483"/>
                  <a:ext cx="43164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793D7DB1-ECA6-4B28-B4AF-83B9B46C9560}"/>
                    </a:ext>
                  </a:extLst>
                </p14:cNvPr>
                <p14:cNvContentPartPr/>
                <p14:nvPr/>
              </p14:nvContentPartPr>
              <p14:xfrm>
                <a:off x="2288920" y="4122963"/>
                <a:ext cx="90360" cy="11268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793D7DB1-ECA6-4B28-B4AF-83B9B46C9560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2279920" y="4114323"/>
                  <a:ext cx="10800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49E26BAC-F60A-4B5B-844A-D8B299E7F755}"/>
                    </a:ext>
                  </a:extLst>
                </p14:cNvPr>
                <p14:cNvContentPartPr/>
                <p14:nvPr/>
              </p14:nvContentPartPr>
              <p14:xfrm>
                <a:off x="2498440" y="4089483"/>
                <a:ext cx="65520" cy="4536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49E26BAC-F60A-4B5B-844A-D8B299E7F755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2489800" y="4080483"/>
                  <a:ext cx="8316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18481687-21FF-4493-A517-9129E6FD7D3F}"/>
                    </a:ext>
                  </a:extLst>
                </p14:cNvPr>
                <p14:cNvContentPartPr/>
                <p14:nvPr/>
              </p14:nvContentPartPr>
              <p14:xfrm>
                <a:off x="2552080" y="4038723"/>
                <a:ext cx="202680" cy="12924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18481687-21FF-4493-A517-9129E6FD7D3F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2543080" y="4030083"/>
                  <a:ext cx="22032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BB106D1E-0FDF-45DE-AC73-A8EF835AF435}"/>
                    </a:ext>
                  </a:extLst>
                </p14:cNvPr>
                <p14:cNvContentPartPr/>
                <p14:nvPr/>
              </p14:nvContentPartPr>
              <p14:xfrm>
                <a:off x="2624800" y="4122963"/>
                <a:ext cx="286200" cy="24732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BB106D1E-0FDF-45DE-AC73-A8EF835AF435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2616160" y="4114323"/>
                  <a:ext cx="30384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C2BE1DED-438F-4AE9-B475-4606181678BD}"/>
                    </a:ext>
                  </a:extLst>
                </p14:cNvPr>
                <p14:cNvContentPartPr/>
                <p14:nvPr/>
              </p14:nvContentPartPr>
              <p14:xfrm>
                <a:off x="723280" y="4336083"/>
                <a:ext cx="2541600" cy="1548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C2BE1DED-438F-4AE9-B475-4606181678BD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714640" y="4327443"/>
                  <a:ext cx="2559240" cy="3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4" name="Group 193">
            <a:extLst>
              <a:ext uri="{FF2B5EF4-FFF2-40B4-BE49-F238E27FC236}">
                <a16:creationId xmlns:a16="http://schemas.microsoft.com/office/drawing/2014/main" id="{0BE7EF90-0B11-46B1-B841-60C55C3B2768}"/>
              </a:ext>
            </a:extLst>
          </p:cNvPr>
          <p:cNvGrpSpPr/>
          <p:nvPr/>
        </p:nvGrpSpPr>
        <p:grpSpPr>
          <a:xfrm>
            <a:off x="1177240" y="4596723"/>
            <a:ext cx="1790640" cy="884160"/>
            <a:chOff x="1177240" y="4596723"/>
            <a:chExt cx="1790640" cy="884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09061FBB-57F9-4AA9-83D1-2D8C951902BE}"/>
                    </a:ext>
                  </a:extLst>
                </p14:cNvPr>
                <p14:cNvContentPartPr/>
                <p14:nvPr/>
              </p14:nvContentPartPr>
              <p14:xfrm>
                <a:off x="1177240" y="4773483"/>
                <a:ext cx="444240" cy="21384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09061FBB-57F9-4AA9-83D1-2D8C951902BE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1168240" y="4764483"/>
                  <a:ext cx="46188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A7D39418-B1CA-4E20-8268-AF59FF37878A}"/>
                    </a:ext>
                  </a:extLst>
                </p14:cNvPr>
                <p14:cNvContentPartPr/>
                <p14:nvPr/>
              </p14:nvContentPartPr>
              <p14:xfrm>
                <a:off x="1430320" y="4998123"/>
                <a:ext cx="163800" cy="42120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A7D39418-B1CA-4E20-8268-AF59FF37878A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1421320" y="4989123"/>
                  <a:ext cx="181440" cy="43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488802A4-C427-41E3-A5F2-D1592598391F}"/>
                    </a:ext>
                  </a:extLst>
                </p14:cNvPr>
                <p14:cNvContentPartPr/>
                <p14:nvPr/>
              </p14:nvContentPartPr>
              <p14:xfrm>
                <a:off x="1951960" y="4908483"/>
                <a:ext cx="39600" cy="1152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488802A4-C427-41E3-A5F2-D1592598391F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1943320" y="4899483"/>
                  <a:ext cx="5724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91D2CDC1-C955-4A2D-86FE-3EEF34235A55}"/>
                    </a:ext>
                  </a:extLst>
                </p14:cNvPr>
                <p14:cNvContentPartPr/>
                <p14:nvPr/>
              </p14:nvContentPartPr>
              <p14:xfrm>
                <a:off x="1935040" y="5003883"/>
                <a:ext cx="84600" cy="612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91D2CDC1-C955-4A2D-86FE-3EEF34235A55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1926400" y="4994883"/>
                  <a:ext cx="1022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B231A335-39EF-4B83-BC47-194E796FAEDA}"/>
                    </a:ext>
                  </a:extLst>
                </p14:cNvPr>
                <p14:cNvContentPartPr/>
                <p14:nvPr/>
              </p14:nvContentPartPr>
              <p14:xfrm>
                <a:off x="2384320" y="4596723"/>
                <a:ext cx="163440" cy="23472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B231A335-39EF-4B83-BC47-194E796FAEDA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2375320" y="4587723"/>
                  <a:ext cx="18108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1CD6E4E6-9970-414B-9289-6AAB5776E1C9}"/>
                    </a:ext>
                  </a:extLst>
                </p14:cNvPr>
                <p14:cNvContentPartPr/>
                <p14:nvPr/>
              </p14:nvContentPartPr>
              <p14:xfrm>
                <a:off x="2602480" y="4628043"/>
                <a:ext cx="242280" cy="17208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1CD6E4E6-9970-414B-9289-6AAB5776E1C9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2593840" y="4619043"/>
                  <a:ext cx="25992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A85CCA28-B79E-4C54-A161-692BD862C351}"/>
                    </a:ext>
                  </a:extLst>
                </p14:cNvPr>
                <p14:cNvContentPartPr/>
                <p14:nvPr/>
              </p14:nvContentPartPr>
              <p14:xfrm>
                <a:off x="2296120" y="4858083"/>
                <a:ext cx="671760" cy="6228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A85CCA28-B79E-4C54-A161-692BD862C351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2287120" y="4849083"/>
                  <a:ext cx="68940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954A3DFA-80A9-442C-871D-DF134FE38537}"/>
                    </a:ext>
                  </a:extLst>
                </p14:cNvPr>
                <p14:cNvContentPartPr/>
                <p14:nvPr/>
              </p14:nvContentPartPr>
              <p14:xfrm>
                <a:off x="2356240" y="5011443"/>
                <a:ext cx="160920" cy="22356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954A3DFA-80A9-442C-871D-DF134FE38537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2347600" y="5002803"/>
                  <a:ext cx="17856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9D8FB081-FF2A-4661-8BD9-E7FAE2B7741A}"/>
                    </a:ext>
                  </a:extLst>
                </p14:cNvPr>
                <p14:cNvContentPartPr/>
                <p14:nvPr/>
              </p14:nvContentPartPr>
              <p14:xfrm>
                <a:off x="2535520" y="5070843"/>
                <a:ext cx="219240" cy="41004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9D8FB081-FF2A-4661-8BD9-E7FAE2B7741A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2526520" y="5062203"/>
                  <a:ext cx="236880" cy="42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D022BCD7-BC77-4377-9D17-E45E60FE5A24}"/>
                    </a:ext>
                  </a:extLst>
                </p14:cNvPr>
                <p14:cNvContentPartPr/>
                <p14:nvPr/>
              </p14:nvContentPartPr>
              <p14:xfrm>
                <a:off x="2804440" y="5233563"/>
                <a:ext cx="90360" cy="10152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D022BCD7-BC77-4377-9D17-E45E60FE5A24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2795800" y="5224923"/>
                  <a:ext cx="10800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1C356D68-CA87-4EAC-9150-64A267965295}"/>
                    </a:ext>
                  </a:extLst>
                </p14:cNvPr>
                <p14:cNvContentPartPr/>
                <p14:nvPr/>
              </p14:nvContentPartPr>
              <p14:xfrm>
                <a:off x="2844040" y="5245083"/>
                <a:ext cx="78840" cy="8460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1C356D68-CA87-4EAC-9150-64A267965295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2835040" y="5236083"/>
                  <a:ext cx="96480" cy="102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4" name="Group 203">
            <a:extLst>
              <a:ext uri="{FF2B5EF4-FFF2-40B4-BE49-F238E27FC236}">
                <a16:creationId xmlns:a16="http://schemas.microsoft.com/office/drawing/2014/main" id="{A7A3210B-F48B-4EF9-BE04-42445C6FCE72}"/>
              </a:ext>
            </a:extLst>
          </p:cNvPr>
          <p:cNvGrpSpPr/>
          <p:nvPr/>
        </p:nvGrpSpPr>
        <p:grpSpPr>
          <a:xfrm>
            <a:off x="5469520" y="1811763"/>
            <a:ext cx="1616040" cy="655560"/>
            <a:chOff x="5469520" y="1811763"/>
            <a:chExt cx="1616040" cy="655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1C0439EF-34BB-4B8F-AEFC-4EFDC7D1DF85}"/>
                    </a:ext>
                  </a:extLst>
                </p14:cNvPr>
                <p14:cNvContentPartPr/>
                <p14:nvPr/>
              </p14:nvContentPartPr>
              <p14:xfrm>
                <a:off x="5469520" y="2019483"/>
                <a:ext cx="348120" cy="17496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1C0439EF-34BB-4B8F-AEFC-4EFDC7D1DF85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5460520" y="2010483"/>
                  <a:ext cx="36576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7223BFCE-450E-4CCF-8427-DF6668F4D95D}"/>
                    </a:ext>
                  </a:extLst>
                </p14:cNvPr>
                <p14:cNvContentPartPr/>
                <p14:nvPr/>
              </p14:nvContentPartPr>
              <p14:xfrm>
                <a:off x="5682640" y="2170683"/>
                <a:ext cx="45360" cy="23580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7223BFCE-450E-4CCF-8427-DF6668F4D95D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5673640" y="2162043"/>
                  <a:ext cx="6300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19226DB4-0219-4916-8068-BE64E10A804C}"/>
                    </a:ext>
                  </a:extLst>
                </p14:cNvPr>
                <p14:cNvContentPartPr/>
                <p14:nvPr/>
              </p14:nvContentPartPr>
              <p14:xfrm>
                <a:off x="5704960" y="2220723"/>
                <a:ext cx="73080" cy="8496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19226DB4-0219-4916-8068-BE64E10A804C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5696320" y="2212083"/>
                  <a:ext cx="9072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5E392E2D-1D24-4F07-A655-91AB8E1D52E5}"/>
                    </a:ext>
                  </a:extLst>
                </p14:cNvPr>
                <p14:cNvContentPartPr/>
                <p14:nvPr/>
              </p14:nvContentPartPr>
              <p14:xfrm>
                <a:off x="5845360" y="2119923"/>
                <a:ext cx="101880" cy="18000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5E392E2D-1D24-4F07-A655-91AB8E1D52E5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5836360" y="2111283"/>
                  <a:ext cx="11952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6D0028DE-335A-4B67-8ED5-E5325611E5EC}"/>
                    </a:ext>
                  </a:extLst>
                </p14:cNvPr>
                <p14:cNvContentPartPr/>
                <p14:nvPr/>
              </p14:nvContentPartPr>
              <p14:xfrm>
                <a:off x="6131200" y="2081043"/>
                <a:ext cx="101160" cy="4536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6D0028DE-335A-4B67-8ED5-E5325611E5EC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6122560" y="2072403"/>
                  <a:ext cx="11880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DA4BCCC2-E81E-486F-B2C1-7420E8D399FA}"/>
                    </a:ext>
                  </a:extLst>
                </p14:cNvPr>
                <p14:cNvContentPartPr/>
                <p14:nvPr/>
              </p14:nvContentPartPr>
              <p14:xfrm>
                <a:off x="6518920" y="1845243"/>
                <a:ext cx="289080" cy="13500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DA4BCCC2-E81E-486F-B2C1-7420E8D399FA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6510280" y="1836603"/>
                  <a:ext cx="30672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5B9D1C30-A471-4C64-BB20-78B977E54171}"/>
                    </a:ext>
                  </a:extLst>
                </p14:cNvPr>
                <p14:cNvContentPartPr/>
                <p14:nvPr/>
              </p14:nvContentPartPr>
              <p14:xfrm>
                <a:off x="6428560" y="1996803"/>
                <a:ext cx="454680" cy="4536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5B9D1C30-A471-4C64-BB20-78B977E54171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6419920" y="1988163"/>
                  <a:ext cx="47232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C4E147FB-3299-465B-881E-706E9ED52B29}"/>
                    </a:ext>
                  </a:extLst>
                </p14:cNvPr>
                <p14:cNvContentPartPr/>
                <p14:nvPr/>
              </p14:nvContentPartPr>
              <p14:xfrm>
                <a:off x="6495880" y="2097243"/>
                <a:ext cx="163080" cy="37008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C4E147FB-3299-465B-881E-706E9ED52B29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6487240" y="2088603"/>
                  <a:ext cx="180720" cy="38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EB377A36-7E5B-4D96-B91B-501E65644E74}"/>
                    </a:ext>
                  </a:extLst>
                </p14:cNvPr>
                <p14:cNvContentPartPr/>
                <p14:nvPr/>
              </p14:nvContentPartPr>
              <p14:xfrm>
                <a:off x="6686680" y="2204523"/>
                <a:ext cx="129240" cy="10116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EB377A36-7E5B-4D96-B91B-501E65644E74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6678040" y="2195523"/>
                  <a:ext cx="14688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CF9EA79F-736A-4268-A85B-7C593E782BC3}"/>
                    </a:ext>
                  </a:extLst>
                </p14:cNvPr>
                <p14:cNvContentPartPr/>
                <p14:nvPr/>
              </p14:nvContentPartPr>
              <p14:xfrm>
                <a:off x="6720520" y="2254923"/>
                <a:ext cx="84600" cy="5076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CF9EA79F-736A-4268-A85B-7C593E782BC3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6711520" y="2246283"/>
                  <a:ext cx="10224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A09BC2C3-1F8E-461A-BA2C-21E473F46B72}"/>
                    </a:ext>
                  </a:extLst>
                </p14:cNvPr>
                <p14:cNvContentPartPr/>
                <p14:nvPr/>
              </p14:nvContentPartPr>
              <p14:xfrm>
                <a:off x="6286360" y="1811763"/>
                <a:ext cx="799200" cy="65088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A09BC2C3-1F8E-461A-BA2C-21E473F46B72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6277360" y="1803123"/>
                  <a:ext cx="816840" cy="66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3" name="Group 202">
            <a:extLst>
              <a:ext uri="{FF2B5EF4-FFF2-40B4-BE49-F238E27FC236}">
                <a16:creationId xmlns:a16="http://schemas.microsoft.com/office/drawing/2014/main" id="{3D1DCCDB-0494-4659-BE59-08D2E1C5E782}"/>
              </a:ext>
            </a:extLst>
          </p:cNvPr>
          <p:cNvGrpSpPr/>
          <p:nvPr/>
        </p:nvGrpSpPr>
        <p:grpSpPr>
          <a:xfrm>
            <a:off x="3517240" y="4661523"/>
            <a:ext cx="1588320" cy="376200"/>
            <a:chOff x="3517240" y="4661523"/>
            <a:chExt cx="1588320" cy="376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D09B3CD3-6186-4D9F-AC02-06E1A8F6324D}"/>
                    </a:ext>
                  </a:extLst>
                </p14:cNvPr>
                <p14:cNvContentPartPr/>
                <p14:nvPr/>
              </p14:nvContentPartPr>
              <p14:xfrm>
                <a:off x="3556480" y="4661523"/>
                <a:ext cx="22680" cy="2844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D09B3CD3-6186-4D9F-AC02-06E1A8F6324D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3547480" y="4652883"/>
                  <a:ext cx="4032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636ACB22-AC66-4178-81D1-78E48B3944B3}"/>
                    </a:ext>
                  </a:extLst>
                </p14:cNvPr>
                <p14:cNvContentPartPr/>
                <p14:nvPr/>
              </p14:nvContentPartPr>
              <p14:xfrm>
                <a:off x="3517240" y="4785003"/>
                <a:ext cx="28440" cy="9000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636ACB22-AC66-4178-81D1-78E48B3944B3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3508240" y="4776003"/>
                  <a:ext cx="4608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87763084-C294-41B5-9149-DA1323966B08}"/>
                    </a:ext>
                  </a:extLst>
                </p14:cNvPr>
                <p14:cNvContentPartPr/>
                <p14:nvPr/>
              </p14:nvContentPartPr>
              <p14:xfrm>
                <a:off x="3651520" y="4773843"/>
                <a:ext cx="39960" cy="12384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87763084-C294-41B5-9149-DA1323966B08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3642880" y="4764843"/>
                  <a:ext cx="5760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F701A1C0-5561-4D5B-8485-0C148753FB1B}"/>
                    </a:ext>
                  </a:extLst>
                </p14:cNvPr>
                <p14:cNvContentPartPr/>
                <p14:nvPr/>
              </p14:nvContentPartPr>
              <p14:xfrm>
                <a:off x="3803080" y="4672683"/>
                <a:ext cx="146160" cy="28152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F701A1C0-5561-4D5B-8485-0C148753FB1B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3794440" y="4664043"/>
                  <a:ext cx="16380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A8E1EB01-13FE-4152-85AA-67230908FC4D}"/>
                    </a:ext>
                  </a:extLst>
                </p14:cNvPr>
                <p14:cNvContentPartPr/>
                <p14:nvPr/>
              </p14:nvContentPartPr>
              <p14:xfrm>
                <a:off x="3893080" y="4753323"/>
                <a:ext cx="606240" cy="17208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A8E1EB01-13FE-4152-85AA-67230908FC4D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3884080" y="4744683"/>
                  <a:ext cx="62388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E23A449E-1E3F-4D32-9A94-4C635C5940B1}"/>
                    </a:ext>
                  </a:extLst>
                </p14:cNvPr>
                <p14:cNvContentPartPr/>
                <p14:nvPr/>
              </p14:nvContentPartPr>
              <p14:xfrm>
                <a:off x="3887320" y="4874643"/>
                <a:ext cx="11520" cy="5652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E23A449E-1E3F-4D32-9A94-4C635C5940B1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3878680" y="4866003"/>
                  <a:ext cx="2916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927772AA-18B4-4909-A4C4-1C6C54414D7A}"/>
                    </a:ext>
                  </a:extLst>
                </p14:cNvPr>
                <p14:cNvContentPartPr/>
                <p14:nvPr/>
              </p14:nvContentPartPr>
              <p14:xfrm>
                <a:off x="4830160" y="4802283"/>
                <a:ext cx="275400" cy="23544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927772AA-18B4-4909-A4C4-1C6C54414D7A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4821160" y="4793283"/>
                  <a:ext cx="293040" cy="253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9" name="Group 228">
            <a:extLst>
              <a:ext uri="{FF2B5EF4-FFF2-40B4-BE49-F238E27FC236}">
                <a16:creationId xmlns:a16="http://schemas.microsoft.com/office/drawing/2014/main" id="{7D55BA18-52E8-4ACC-B0D0-ADFA51495C21}"/>
              </a:ext>
            </a:extLst>
          </p:cNvPr>
          <p:cNvGrpSpPr/>
          <p:nvPr/>
        </p:nvGrpSpPr>
        <p:grpSpPr>
          <a:xfrm>
            <a:off x="5559160" y="4695363"/>
            <a:ext cx="370440" cy="544680"/>
            <a:chOff x="5559160" y="4695363"/>
            <a:chExt cx="370440" cy="544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B29DD3F3-EBC5-4CF9-848E-CDB2A2A37AA2}"/>
                    </a:ext>
                  </a:extLst>
                </p14:cNvPr>
                <p14:cNvContentPartPr/>
                <p14:nvPr/>
              </p14:nvContentPartPr>
              <p14:xfrm>
                <a:off x="5632240" y="4695363"/>
                <a:ext cx="258840" cy="13428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B29DD3F3-EBC5-4CF9-848E-CDB2A2A37AA2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5623600" y="4686363"/>
                  <a:ext cx="27648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44276CD6-2D02-4923-A3D1-789605ABDB4E}"/>
                    </a:ext>
                  </a:extLst>
                </p14:cNvPr>
                <p14:cNvContentPartPr/>
                <p14:nvPr/>
              </p14:nvContentPartPr>
              <p14:xfrm>
                <a:off x="5559160" y="4858083"/>
                <a:ext cx="370440" cy="4536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44276CD6-2D02-4923-A3D1-789605ABDB4E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5550160" y="4849083"/>
                  <a:ext cx="38808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A45AEA29-C2BB-44FD-A486-C1DE008128DB}"/>
                    </a:ext>
                  </a:extLst>
                </p14:cNvPr>
                <p14:cNvContentPartPr/>
                <p14:nvPr/>
              </p14:nvContentPartPr>
              <p14:xfrm>
                <a:off x="5637640" y="4997403"/>
                <a:ext cx="90000" cy="24264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A45AEA29-C2BB-44FD-A486-C1DE008128DB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5629000" y="4988403"/>
                  <a:ext cx="10764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F727A369-AA1A-412C-A3A9-A16F1CAA7F18}"/>
                    </a:ext>
                  </a:extLst>
                </p14:cNvPr>
                <p14:cNvContentPartPr/>
                <p14:nvPr/>
              </p14:nvContentPartPr>
              <p14:xfrm>
                <a:off x="5749960" y="5087763"/>
                <a:ext cx="151920" cy="11268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F727A369-AA1A-412C-A3A9-A16F1CAA7F18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5740960" y="5079123"/>
                  <a:ext cx="169560" cy="13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7" name="Group 226">
            <a:extLst>
              <a:ext uri="{FF2B5EF4-FFF2-40B4-BE49-F238E27FC236}">
                <a16:creationId xmlns:a16="http://schemas.microsoft.com/office/drawing/2014/main" id="{327E8D9B-2625-4F4C-8E3C-1B1333AEAECF}"/>
              </a:ext>
            </a:extLst>
          </p:cNvPr>
          <p:cNvGrpSpPr/>
          <p:nvPr/>
        </p:nvGrpSpPr>
        <p:grpSpPr>
          <a:xfrm>
            <a:off x="897520" y="5667003"/>
            <a:ext cx="303120" cy="190080"/>
            <a:chOff x="897520" y="5667003"/>
            <a:chExt cx="303120" cy="190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463582EF-DC16-4EAD-A9F7-D9157F190558}"/>
                    </a:ext>
                  </a:extLst>
                </p14:cNvPr>
                <p14:cNvContentPartPr/>
                <p14:nvPr/>
              </p14:nvContentPartPr>
              <p14:xfrm>
                <a:off x="897520" y="5671323"/>
                <a:ext cx="17280" cy="36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463582EF-DC16-4EAD-A9F7-D9157F190558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888520" y="5662683"/>
                  <a:ext cx="349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E6477E10-D5E6-44B3-A865-0CE8E1362972}"/>
                    </a:ext>
                  </a:extLst>
                </p14:cNvPr>
                <p14:cNvContentPartPr/>
                <p14:nvPr/>
              </p14:nvContentPartPr>
              <p14:xfrm>
                <a:off x="908680" y="5667003"/>
                <a:ext cx="258480" cy="19008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E6477E10-D5E6-44B3-A865-0CE8E1362972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900040" y="5658003"/>
                  <a:ext cx="27612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B68C1591-82A0-4E59-9CD4-33E8782363CF}"/>
                    </a:ext>
                  </a:extLst>
                </p14:cNvPr>
                <p14:cNvContentPartPr/>
                <p14:nvPr/>
              </p14:nvContentPartPr>
              <p14:xfrm>
                <a:off x="1037560" y="5749803"/>
                <a:ext cx="163080" cy="1152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B68C1591-82A0-4E59-9CD4-33E8782363CF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1028920" y="5741163"/>
                  <a:ext cx="180720" cy="2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6" name="Group 225">
            <a:extLst>
              <a:ext uri="{FF2B5EF4-FFF2-40B4-BE49-F238E27FC236}">
                <a16:creationId xmlns:a16="http://schemas.microsoft.com/office/drawing/2014/main" id="{F36C6737-D4C1-47F2-B0B6-7559D5E62D62}"/>
              </a:ext>
            </a:extLst>
          </p:cNvPr>
          <p:cNvGrpSpPr/>
          <p:nvPr/>
        </p:nvGrpSpPr>
        <p:grpSpPr>
          <a:xfrm>
            <a:off x="1576120" y="5637843"/>
            <a:ext cx="168480" cy="241560"/>
            <a:chOff x="1576120" y="5637843"/>
            <a:chExt cx="168480" cy="241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94FC9AC7-826C-4B7D-95A0-7388DCB80854}"/>
                    </a:ext>
                  </a:extLst>
                </p14:cNvPr>
                <p14:cNvContentPartPr/>
                <p14:nvPr/>
              </p14:nvContentPartPr>
              <p14:xfrm>
                <a:off x="1576120" y="5637843"/>
                <a:ext cx="84600" cy="22464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94FC9AC7-826C-4B7D-95A0-7388DCB80854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1567480" y="5628843"/>
                  <a:ext cx="10224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BCCE253E-3864-40D2-9448-410C1CBAFCB3}"/>
                    </a:ext>
                  </a:extLst>
                </p14:cNvPr>
                <p14:cNvContentPartPr/>
                <p14:nvPr/>
              </p14:nvContentPartPr>
              <p14:xfrm>
                <a:off x="1660360" y="5733243"/>
                <a:ext cx="84240" cy="14616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BCCE253E-3864-40D2-9448-410C1CBAFCB3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1651360" y="5724603"/>
                  <a:ext cx="101880" cy="163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46">
            <p14:nvContentPartPr>
              <p14:cNvPr id="214" name="Ink 213">
                <a:extLst>
                  <a:ext uri="{FF2B5EF4-FFF2-40B4-BE49-F238E27FC236}">
                    <a16:creationId xmlns:a16="http://schemas.microsoft.com/office/drawing/2014/main" id="{A73AC5E6-7970-49B8-8470-D8435F14E6E3}"/>
                  </a:ext>
                </a:extLst>
              </p14:cNvPr>
              <p14:cNvContentPartPr/>
              <p14:nvPr/>
            </p14:nvContentPartPr>
            <p14:xfrm>
              <a:off x="2227360" y="5710923"/>
              <a:ext cx="151560" cy="115920"/>
            </p14:xfrm>
          </p:contentPart>
        </mc:Choice>
        <mc:Fallback xmlns="">
          <p:pic>
            <p:nvPicPr>
              <p:cNvPr id="214" name="Ink 213">
                <a:extLst>
                  <a:ext uri="{FF2B5EF4-FFF2-40B4-BE49-F238E27FC236}">
                    <a16:creationId xmlns:a16="http://schemas.microsoft.com/office/drawing/2014/main" id="{A73AC5E6-7970-49B8-8470-D8435F14E6E3}"/>
                  </a:ext>
                </a:extLst>
              </p:cNvPr>
              <p:cNvPicPr/>
              <p:nvPr/>
            </p:nvPicPr>
            <p:blipFill>
              <a:blip r:embed="rId347"/>
              <a:stretch>
                <a:fillRect/>
              </a:stretch>
            </p:blipFill>
            <p:spPr>
              <a:xfrm>
                <a:off x="2218360" y="5702283"/>
                <a:ext cx="169200" cy="133560"/>
              </a:xfrm>
              <a:prstGeom prst="rect">
                <a:avLst/>
              </a:prstGeom>
            </p:spPr>
          </p:pic>
        </mc:Fallback>
      </mc:AlternateContent>
      <p:grpSp>
        <p:nvGrpSpPr>
          <p:cNvPr id="225" name="Group 224">
            <a:extLst>
              <a:ext uri="{FF2B5EF4-FFF2-40B4-BE49-F238E27FC236}">
                <a16:creationId xmlns:a16="http://schemas.microsoft.com/office/drawing/2014/main" id="{A82E531D-B9E0-49C5-B342-C83B3792B987}"/>
              </a:ext>
            </a:extLst>
          </p:cNvPr>
          <p:cNvGrpSpPr/>
          <p:nvPr/>
        </p:nvGrpSpPr>
        <p:grpSpPr>
          <a:xfrm>
            <a:off x="2821720" y="5564763"/>
            <a:ext cx="2519280" cy="349200"/>
            <a:chOff x="2821720" y="5564763"/>
            <a:chExt cx="2519280" cy="349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95534BD0-1D97-42D9-882C-92CEA3689A2E}"/>
                    </a:ext>
                  </a:extLst>
                </p14:cNvPr>
                <p14:cNvContentPartPr/>
                <p14:nvPr/>
              </p14:nvContentPartPr>
              <p14:xfrm>
                <a:off x="2821720" y="5710563"/>
                <a:ext cx="752040" cy="20340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95534BD0-1D97-42D9-882C-92CEA3689A2E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2812720" y="5701563"/>
                  <a:ext cx="76968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8D58F900-92C8-4EA3-BE43-92760994049E}"/>
                    </a:ext>
                  </a:extLst>
                </p14:cNvPr>
                <p14:cNvContentPartPr/>
                <p14:nvPr/>
              </p14:nvContentPartPr>
              <p14:xfrm>
                <a:off x="3634960" y="5764203"/>
                <a:ext cx="168840" cy="12636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8D58F900-92C8-4EA3-BE43-92760994049E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3625960" y="5755203"/>
                  <a:ext cx="18648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115713F4-7F9C-44D9-9846-60407799AA62}"/>
                    </a:ext>
                  </a:extLst>
                </p14:cNvPr>
                <p14:cNvContentPartPr/>
                <p14:nvPr/>
              </p14:nvContentPartPr>
              <p14:xfrm>
                <a:off x="4077760" y="5575923"/>
                <a:ext cx="589680" cy="25884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115713F4-7F9C-44D9-9846-60407799AA62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4069120" y="5567283"/>
                  <a:ext cx="60732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D2B9B298-879C-4430-A7F7-8D0A08AD9824}"/>
                    </a:ext>
                  </a:extLst>
                </p14:cNvPr>
                <p14:cNvContentPartPr/>
                <p14:nvPr/>
              </p14:nvContentPartPr>
              <p14:xfrm>
                <a:off x="4633600" y="5626323"/>
                <a:ext cx="73440" cy="11268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D2B9B298-879C-4430-A7F7-8D0A08AD9824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4624600" y="5617683"/>
                  <a:ext cx="9108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EBE922C1-3AE0-4256-9447-96DB7C7609EE}"/>
                    </a:ext>
                  </a:extLst>
                </p14:cNvPr>
                <p14:cNvContentPartPr/>
                <p14:nvPr/>
              </p14:nvContentPartPr>
              <p14:xfrm>
                <a:off x="4795960" y="5688243"/>
                <a:ext cx="258480" cy="13860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EBE922C1-3AE0-4256-9447-96DB7C7609EE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4787320" y="5679243"/>
                  <a:ext cx="27612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C75372B8-9097-4140-BA1E-F37B75DEB4CC}"/>
                    </a:ext>
                  </a:extLst>
                </p14:cNvPr>
                <p14:cNvContentPartPr/>
                <p14:nvPr/>
              </p14:nvContentPartPr>
              <p14:xfrm>
                <a:off x="5149480" y="5564763"/>
                <a:ext cx="28440" cy="18000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C75372B8-9097-4140-BA1E-F37B75DEB4CC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5140840" y="5555763"/>
                  <a:ext cx="4608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A598228E-2885-49A3-A344-07EE8CC08678}"/>
                    </a:ext>
                  </a:extLst>
                </p14:cNvPr>
                <p14:cNvContentPartPr/>
                <p14:nvPr/>
              </p14:nvContentPartPr>
              <p14:xfrm>
                <a:off x="5065600" y="5644323"/>
                <a:ext cx="275400" cy="8712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A598228E-2885-49A3-A344-07EE8CC08678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5056600" y="5635323"/>
                  <a:ext cx="293040" cy="104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4" name="Group 223">
            <a:extLst>
              <a:ext uri="{FF2B5EF4-FFF2-40B4-BE49-F238E27FC236}">
                <a16:creationId xmlns:a16="http://schemas.microsoft.com/office/drawing/2014/main" id="{08B49E9C-202C-41AD-A64B-225B601DDD6B}"/>
              </a:ext>
            </a:extLst>
          </p:cNvPr>
          <p:cNvGrpSpPr/>
          <p:nvPr/>
        </p:nvGrpSpPr>
        <p:grpSpPr>
          <a:xfrm>
            <a:off x="5677600" y="5587083"/>
            <a:ext cx="1149840" cy="331920"/>
            <a:chOff x="5677600" y="5587083"/>
            <a:chExt cx="1149840" cy="331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9903FFA7-1872-43AB-9DD6-B2028B0A2D52}"/>
                    </a:ext>
                  </a:extLst>
                </p14:cNvPr>
                <p14:cNvContentPartPr/>
                <p14:nvPr/>
              </p14:nvContentPartPr>
              <p14:xfrm>
                <a:off x="5677600" y="5660163"/>
                <a:ext cx="1149840" cy="25884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9903FFA7-1872-43AB-9DD6-B2028B0A2D52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5668600" y="5651163"/>
                  <a:ext cx="116748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500211EF-277F-48A6-A6D1-183A94379C78}"/>
                    </a:ext>
                  </a:extLst>
                </p14:cNvPr>
                <p14:cNvContentPartPr/>
                <p14:nvPr/>
              </p14:nvContentPartPr>
              <p14:xfrm>
                <a:off x="6338920" y="5587083"/>
                <a:ext cx="393120" cy="14076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500211EF-277F-48A6-A6D1-183A94379C78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6329920" y="5578443"/>
                  <a:ext cx="410760" cy="1584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754278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:a16="http://schemas.microsoft.com/office/drawing/2014/main" id="{5F48CC97-B304-4D7E-9BF6-59610B20920A}"/>
              </a:ext>
            </a:extLst>
          </p:cNvPr>
          <p:cNvGrpSpPr/>
          <p:nvPr/>
        </p:nvGrpSpPr>
        <p:grpSpPr>
          <a:xfrm>
            <a:off x="633640" y="50283"/>
            <a:ext cx="6157800" cy="488520"/>
            <a:chOff x="633640" y="50283"/>
            <a:chExt cx="6157800" cy="488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811648EF-CDD6-4FAE-956C-0AFC3581D47E}"/>
                    </a:ext>
                  </a:extLst>
                </p14:cNvPr>
                <p14:cNvContentPartPr/>
                <p14:nvPr/>
              </p14:nvContentPartPr>
              <p14:xfrm>
                <a:off x="718240" y="106443"/>
                <a:ext cx="156960" cy="17460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811648EF-CDD6-4FAE-956C-0AFC3581D47E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09600" y="97443"/>
                  <a:ext cx="17460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A8D8135A-2E34-482B-B74C-4CF128DE10A8}"/>
                    </a:ext>
                  </a:extLst>
                </p14:cNvPr>
                <p14:cNvContentPartPr/>
                <p14:nvPr/>
              </p14:nvContentPartPr>
              <p14:xfrm>
                <a:off x="964840" y="108603"/>
                <a:ext cx="213480" cy="1821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A8D8135A-2E34-482B-B74C-4CF128DE10A8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955840" y="99963"/>
                  <a:ext cx="23112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8081A7F9-2B62-4BDA-9BBD-7EB33478A97A}"/>
                    </a:ext>
                  </a:extLst>
                </p14:cNvPr>
                <p14:cNvContentPartPr/>
                <p14:nvPr/>
              </p14:nvContentPartPr>
              <p14:xfrm>
                <a:off x="1318000" y="302643"/>
                <a:ext cx="33840" cy="6768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8081A7F9-2B62-4BDA-9BBD-7EB33478A97A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309360" y="294003"/>
                  <a:ext cx="5148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7F0A373E-CBC3-405F-B84C-E10721980752}"/>
                    </a:ext>
                  </a:extLst>
                </p14:cNvPr>
                <p14:cNvContentPartPr/>
                <p14:nvPr/>
              </p14:nvContentPartPr>
              <p14:xfrm>
                <a:off x="1621120" y="122643"/>
                <a:ext cx="224640" cy="1915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7F0A373E-CBC3-405F-B84C-E10721980752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612120" y="114003"/>
                  <a:ext cx="24228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C4FCA91E-A8DF-4A92-B953-6E814DBC23B3}"/>
                    </a:ext>
                  </a:extLst>
                </p14:cNvPr>
                <p14:cNvContentPartPr/>
                <p14:nvPr/>
              </p14:nvContentPartPr>
              <p14:xfrm>
                <a:off x="1884280" y="203643"/>
                <a:ext cx="68760" cy="1112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C4FCA91E-A8DF-4A92-B953-6E814DBC23B3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875280" y="194643"/>
                  <a:ext cx="8640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9C672BC9-9DF3-444E-82CC-BDC84051BBF9}"/>
                    </a:ext>
                  </a:extLst>
                </p14:cNvPr>
                <p14:cNvContentPartPr/>
                <p14:nvPr/>
              </p14:nvContentPartPr>
              <p14:xfrm>
                <a:off x="2041960" y="214803"/>
                <a:ext cx="135000" cy="1033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9C672BC9-9DF3-444E-82CC-BDC84051BBF9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032960" y="205803"/>
                  <a:ext cx="15264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F38647A3-09BE-4C45-AA21-2C501DF7A175}"/>
                    </a:ext>
                  </a:extLst>
                </p14:cNvPr>
                <p14:cNvContentPartPr/>
                <p14:nvPr/>
              </p14:nvContentPartPr>
              <p14:xfrm>
                <a:off x="2125480" y="235323"/>
                <a:ext cx="124200" cy="842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F38647A3-09BE-4C45-AA21-2C501DF7A175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116480" y="226683"/>
                  <a:ext cx="14184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496845F7-AAE9-4839-B3B7-AF6868966159}"/>
                    </a:ext>
                  </a:extLst>
                </p14:cNvPr>
                <p14:cNvContentPartPr/>
                <p14:nvPr/>
              </p14:nvContentPartPr>
              <p14:xfrm>
                <a:off x="2310880" y="190323"/>
                <a:ext cx="68040" cy="734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496845F7-AAE9-4839-B3B7-AF6868966159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301880" y="181683"/>
                  <a:ext cx="8568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563390BA-6731-4E95-9341-68D7ED6B9B5D}"/>
                    </a:ext>
                  </a:extLst>
                </p14:cNvPr>
                <p14:cNvContentPartPr/>
                <p14:nvPr/>
              </p14:nvContentPartPr>
              <p14:xfrm>
                <a:off x="2463520" y="120843"/>
                <a:ext cx="280080" cy="1969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563390BA-6731-4E95-9341-68D7ED6B9B5D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454520" y="111843"/>
                  <a:ext cx="29772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73DE28D7-E7C6-4FEF-AB96-705FDC1D8F9C}"/>
                    </a:ext>
                  </a:extLst>
                </p14:cNvPr>
                <p14:cNvContentPartPr/>
                <p14:nvPr/>
              </p14:nvContentPartPr>
              <p14:xfrm>
                <a:off x="2742880" y="235323"/>
                <a:ext cx="67680" cy="903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73DE28D7-E7C6-4FEF-AB96-705FDC1D8F9C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734240" y="226683"/>
                  <a:ext cx="8532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145DAC8C-6F2D-4441-9874-D9D86FC3BDD0}"/>
                    </a:ext>
                  </a:extLst>
                </p14:cNvPr>
                <p14:cNvContentPartPr/>
                <p14:nvPr/>
              </p14:nvContentPartPr>
              <p14:xfrm>
                <a:off x="2866360" y="124083"/>
                <a:ext cx="353880" cy="1908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145DAC8C-6F2D-4441-9874-D9D86FC3BDD0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857720" y="115443"/>
                  <a:ext cx="37152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5D13221D-9E65-4ECE-996C-75A7FCDF0B14}"/>
                    </a:ext>
                  </a:extLst>
                </p14:cNvPr>
                <p14:cNvContentPartPr/>
                <p14:nvPr/>
              </p14:nvContentPartPr>
              <p14:xfrm>
                <a:off x="3111880" y="242523"/>
                <a:ext cx="366480" cy="604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5D13221D-9E65-4ECE-996C-75A7FCDF0B14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102880" y="233883"/>
                  <a:ext cx="38412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24006481-ACF4-491F-B1BF-33001939C2E6}"/>
                    </a:ext>
                  </a:extLst>
                </p14:cNvPr>
                <p14:cNvContentPartPr/>
                <p14:nvPr/>
              </p14:nvContentPartPr>
              <p14:xfrm>
                <a:off x="3382600" y="134523"/>
                <a:ext cx="6120" cy="61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24006481-ACF4-491F-B1BF-33001939C2E6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373600" y="125523"/>
                  <a:ext cx="237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71F63354-EA0E-42FC-BCD6-1D92AE328088}"/>
                    </a:ext>
                  </a:extLst>
                </p14:cNvPr>
                <p14:cNvContentPartPr/>
                <p14:nvPr/>
              </p14:nvContentPartPr>
              <p14:xfrm>
                <a:off x="3629200" y="364563"/>
                <a:ext cx="11520" cy="619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71F63354-EA0E-42FC-BCD6-1D92AE328088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620560" y="355563"/>
                  <a:ext cx="2916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2588D4C6-72ED-4ACE-81CA-688F83D3952B}"/>
                    </a:ext>
                  </a:extLst>
                </p14:cNvPr>
                <p14:cNvContentPartPr/>
                <p14:nvPr/>
              </p14:nvContentPartPr>
              <p14:xfrm>
                <a:off x="3816400" y="123003"/>
                <a:ext cx="239760" cy="381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2588D4C6-72ED-4ACE-81CA-688F83D3952B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807400" y="114003"/>
                  <a:ext cx="25740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79E92E66-7696-4868-A975-46B9B336A599}"/>
                    </a:ext>
                  </a:extLst>
                </p14:cNvPr>
                <p14:cNvContentPartPr/>
                <p14:nvPr/>
              </p14:nvContentPartPr>
              <p14:xfrm>
                <a:off x="3915040" y="61443"/>
                <a:ext cx="124200" cy="2170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79E92E66-7696-4868-A975-46B9B336A599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906400" y="52803"/>
                  <a:ext cx="14184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6ED0603C-D8B6-4CBE-9142-17096D268BD7}"/>
                    </a:ext>
                  </a:extLst>
                </p14:cNvPr>
                <p14:cNvContentPartPr/>
                <p14:nvPr/>
              </p14:nvContentPartPr>
              <p14:xfrm>
                <a:off x="4061200" y="84123"/>
                <a:ext cx="45360" cy="1965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6ED0603C-D8B6-4CBE-9142-17096D268BD7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052560" y="75123"/>
                  <a:ext cx="6300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1DFDBD28-9154-474C-8E8D-140818B6458D}"/>
                    </a:ext>
                  </a:extLst>
                </p14:cNvPr>
                <p14:cNvContentPartPr/>
                <p14:nvPr/>
              </p14:nvContentPartPr>
              <p14:xfrm>
                <a:off x="4150840" y="128763"/>
                <a:ext cx="157680" cy="1573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1DFDBD28-9154-474C-8E8D-140818B6458D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142200" y="120123"/>
                  <a:ext cx="17532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8B22B154-83E7-4F36-B45C-9A05F94D2BA8}"/>
                    </a:ext>
                  </a:extLst>
                </p14:cNvPr>
                <p14:cNvContentPartPr/>
                <p14:nvPr/>
              </p14:nvContentPartPr>
              <p14:xfrm>
                <a:off x="4369360" y="174483"/>
                <a:ext cx="118800" cy="896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8B22B154-83E7-4F36-B45C-9A05F94D2BA8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360360" y="165483"/>
                  <a:ext cx="13644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F5A09179-A71F-4880-839C-81E94D756DB2}"/>
                    </a:ext>
                  </a:extLst>
                </p14:cNvPr>
                <p14:cNvContentPartPr/>
                <p14:nvPr/>
              </p14:nvContentPartPr>
              <p14:xfrm>
                <a:off x="4594360" y="213003"/>
                <a:ext cx="22680" cy="61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F5A09179-A71F-4880-839C-81E94D756DB2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585360" y="204003"/>
                  <a:ext cx="403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F28B4794-3D84-44A6-8E95-19D4E023B73C}"/>
                    </a:ext>
                  </a:extLst>
                </p14:cNvPr>
                <p14:cNvContentPartPr/>
                <p14:nvPr/>
              </p14:nvContentPartPr>
              <p14:xfrm>
                <a:off x="4695880" y="50283"/>
                <a:ext cx="392400" cy="2116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F28B4794-3D84-44A6-8E95-19D4E023B73C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686880" y="41643"/>
                  <a:ext cx="41004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E4E830FA-CC52-4535-8EE2-A64542120DCF}"/>
                    </a:ext>
                  </a:extLst>
                </p14:cNvPr>
                <p14:cNvContentPartPr/>
                <p14:nvPr/>
              </p14:nvContentPartPr>
              <p14:xfrm>
                <a:off x="5104840" y="123003"/>
                <a:ext cx="572760" cy="1238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E4E830FA-CC52-4535-8EE2-A64542120DCF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095840" y="114363"/>
                  <a:ext cx="59040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EBEC345A-5FF8-4614-A76F-98ECA2AF1869}"/>
                    </a:ext>
                  </a:extLst>
                </p14:cNvPr>
                <p14:cNvContentPartPr/>
                <p14:nvPr/>
              </p14:nvContentPartPr>
              <p14:xfrm>
                <a:off x="5682640" y="106443"/>
                <a:ext cx="360" cy="172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EBEC345A-5FF8-4614-A76F-98ECA2AF1869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673640" y="97443"/>
                  <a:ext cx="1800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40A0E23C-FC52-4A7A-96AB-83C59EDB83B3}"/>
                    </a:ext>
                  </a:extLst>
                </p14:cNvPr>
                <p14:cNvContentPartPr/>
                <p14:nvPr/>
              </p14:nvContentPartPr>
              <p14:xfrm>
                <a:off x="5727280" y="139923"/>
                <a:ext cx="33840" cy="846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40A0E23C-FC52-4A7A-96AB-83C59EDB83B3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718640" y="131283"/>
                  <a:ext cx="5148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965B4E9F-A730-4459-9D0A-C33384963013}"/>
                    </a:ext>
                  </a:extLst>
                </p14:cNvPr>
                <p14:cNvContentPartPr/>
                <p14:nvPr/>
              </p14:nvContentPartPr>
              <p14:xfrm>
                <a:off x="6115000" y="100323"/>
                <a:ext cx="65520" cy="1022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965B4E9F-A730-4459-9D0A-C33384963013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106000" y="91683"/>
                  <a:ext cx="8316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4EC26B92-1E03-44D8-82B8-18D4B90BF658}"/>
                    </a:ext>
                  </a:extLst>
                </p14:cNvPr>
                <p14:cNvContentPartPr/>
                <p14:nvPr/>
              </p14:nvContentPartPr>
              <p14:xfrm>
                <a:off x="6178000" y="78363"/>
                <a:ext cx="613440" cy="3427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4EC26B92-1E03-44D8-82B8-18D4B90BF658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169360" y="69363"/>
                  <a:ext cx="631080" cy="36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E828736D-B39D-4731-BCA4-8AA80181D822}"/>
                    </a:ext>
                  </a:extLst>
                </p14:cNvPr>
                <p14:cNvContentPartPr/>
                <p14:nvPr/>
              </p14:nvContentPartPr>
              <p14:xfrm>
                <a:off x="633640" y="354123"/>
                <a:ext cx="6126120" cy="1846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E828736D-B39D-4731-BCA4-8AA80181D822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25000" y="345483"/>
                  <a:ext cx="6143760" cy="202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42145077-3911-49BF-BB31-F1CF621BF88B}"/>
              </a:ext>
            </a:extLst>
          </p:cNvPr>
          <p:cNvGrpSpPr/>
          <p:nvPr/>
        </p:nvGrpSpPr>
        <p:grpSpPr>
          <a:xfrm>
            <a:off x="1076800" y="745803"/>
            <a:ext cx="2793600" cy="370800"/>
            <a:chOff x="1076800" y="745803"/>
            <a:chExt cx="2793600" cy="370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E13858A7-A7E4-4864-9F48-9BCDCA3C3549}"/>
                    </a:ext>
                  </a:extLst>
                </p14:cNvPr>
                <p14:cNvContentPartPr/>
                <p14:nvPr/>
              </p14:nvContentPartPr>
              <p14:xfrm>
                <a:off x="1076800" y="790443"/>
                <a:ext cx="314640" cy="2646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E13858A7-A7E4-4864-9F48-9BCDCA3C3549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068160" y="781443"/>
                  <a:ext cx="33228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65712370-BA72-4A78-8EC1-6EBE013B6D29}"/>
                    </a:ext>
                  </a:extLst>
                </p14:cNvPr>
                <p14:cNvContentPartPr/>
                <p14:nvPr/>
              </p14:nvContentPartPr>
              <p14:xfrm>
                <a:off x="1463800" y="764883"/>
                <a:ext cx="140760" cy="3384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65712370-BA72-4A78-8EC1-6EBE013B6D29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455160" y="756243"/>
                  <a:ext cx="158400" cy="35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35C3757D-5CFA-4182-A688-691FEDF8433F}"/>
                    </a:ext>
                  </a:extLst>
                </p14:cNvPr>
                <p14:cNvContentPartPr/>
                <p14:nvPr/>
              </p14:nvContentPartPr>
              <p14:xfrm>
                <a:off x="1605280" y="885843"/>
                <a:ext cx="77760" cy="1188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35C3757D-5CFA-4182-A688-691FEDF8433F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596280" y="877203"/>
                  <a:ext cx="9540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4280E5E6-F3B8-44F0-8986-57B626490372}"/>
                    </a:ext>
                  </a:extLst>
                </p14:cNvPr>
                <p14:cNvContentPartPr/>
                <p14:nvPr/>
              </p14:nvContentPartPr>
              <p14:xfrm>
                <a:off x="1581880" y="953523"/>
                <a:ext cx="101160" cy="172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4280E5E6-F3B8-44F0-8986-57B626490372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572880" y="944523"/>
                  <a:ext cx="11880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8A439C37-C8B2-4D6C-8F72-F9E582ED9F93}"/>
                    </a:ext>
                  </a:extLst>
                </p14:cNvPr>
                <p14:cNvContentPartPr/>
                <p14:nvPr/>
              </p14:nvContentPartPr>
              <p14:xfrm>
                <a:off x="1716520" y="1003923"/>
                <a:ext cx="90000" cy="1126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8A439C37-C8B2-4D6C-8F72-F9E582ED9F93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707520" y="995283"/>
                  <a:ext cx="10764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A74BFC5D-3785-424C-8EE0-94B9910D2D25}"/>
                    </a:ext>
                  </a:extLst>
                </p14:cNvPr>
                <p14:cNvContentPartPr/>
                <p14:nvPr/>
              </p14:nvContentPartPr>
              <p14:xfrm>
                <a:off x="1890400" y="897363"/>
                <a:ext cx="208440" cy="1072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A74BFC5D-3785-424C-8EE0-94B9910D2D25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881400" y="888723"/>
                  <a:ext cx="22608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BD795450-84FE-4E9D-B3FF-A186C4E92476}"/>
                    </a:ext>
                  </a:extLst>
                </p14:cNvPr>
                <p14:cNvContentPartPr/>
                <p14:nvPr/>
              </p14:nvContentPartPr>
              <p14:xfrm>
                <a:off x="2210080" y="762723"/>
                <a:ext cx="101160" cy="2808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BD795450-84FE-4E9D-B3FF-A186C4E92476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201440" y="753723"/>
                  <a:ext cx="11880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F6C17716-D725-4ED0-B1D3-F20BF601DE2E}"/>
                    </a:ext>
                  </a:extLst>
                </p14:cNvPr>
                <p14:cNvContentPartPr/>
                <p14:nvPr/>
              </p14:nvContentPartPr>
              <p14:xfrm>
                <a:off x="2468200" y="891603"/>
                <a:ext cx="90000" cy="676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F6C17716-D725-4ED0-B1D3-F20BF601DE2E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459200" y="882963"/>
                  <a:ext cx="10764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D261CEE1-1D53-479F-8C6F-CB563BF1B0FB}"/>
                    </a:ext>
                  </a:extLst>
                </p14:cNvPr>
                <p14:cNvContentPartPr/>
                <p14:nvPr/>
              </p14:nvContentPartPr>
              <p14:xfrm>
                <a:off x="2900200" y="762723"/>
                <a:ext cx="286560" cy="2340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D261CEE1-1D53-479F-8C6F-CB563BF1B0FB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891200" y="754083"/>
                  <a:ext cx="30420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82285CC0-2511-4727-A539-7A451F2F4BFB}"/>
                    </a:ext>
                  </a:extLst>
                </p14:cNvPr>
                <p14:cNvContentPartPr/>
                <p14:nvPr/>
              </p14:nvContentPartPr>
              <p14:xfrm>
                <a:off x="3109720" y="970443"/>
                <a:ext cx="76680" cy="622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82285CC0-2511-4727-A539-7A451F2F4BFB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101080" y="961443"/>
                  <a:ext cx="9432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8EE61739-5E87-4D8F-8ED7-BFDBBD1CEC64}"/>
                    </a:ext>
                  </a:extLst>
                </p14:cNvPr>
                <p14:cNvContentPartPr/>
                <p14:nvPr/>
              </p14:nvContentPartPr>
              <p14:xfrm>
                <a:off x="3355240" y="745803"/>
                <a:ext cx="167760" cy="2473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8EE61739-5E87-4D8F-8ED7-BFDBBD1CEC64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346600" y="737163"/>
                  <a:ext cx="18540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534C5C48-EA3C-4E16-BDF1-68E863CED9B3}"/>
                    </a:ext>
                  </a:extLst>
                </p14:cNvPr>
                <p14:cNvContentPartPr/>
                <p14:nvPr/>
              </p14:nvContentPartPr>
              <p14:xfrm>
                <a:off x="3500320" y="824643"/>
                <a:ext cx="185400" cy="1267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534C5C48-EA3C-4E16-BDF1-68E863CED9B3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491680" y="815643"/>
                  <a:ext cx="20304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06974AA8-E4FA-4DA9-8889-B44ED2CD8415}"/>
                    </a:ext>
                  </a:extLst>
                </p14:cNvPr>
                <p14:cNvContentPartPr/>
                <p14:nvPr/>
              </p14:nvContentPartPr>
              <p14:xfrm>
                <a:off x="3724600" y="768123"/>
                <a:ext cx="145800" cy="2361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06974AA8-E4FA-4DA9-8889-B44ED2CD8415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715960" y="759483"/>
                  <a:ext cx="163440" cy="253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996E6179-A586-4FEE-8C2A-AB5E66561B57}"/>
              </a:ext>
            </a:extLst>
          </p:cNvPr>
          <p:cNvGrpSpPr/>
          <p:nvPr/>
        </p:nvGrpSpPr>
        <p:grpSpPr>
          <a:xfrm>
            <a:off x="4083880" y="515763"/>
            <a:ext cx="438480" cy="460800"/>
            <a:chOff x="4083880" y="515763"/>
            <a:chExt cx="438480" cy="460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FC402899-1165-4A54-9A1E-9FFC7D968EA1}"/>
                    </a:ext>
                  </a:extLst>
                </p14:cNvPr>
                <p14:cNvContentPartPr/>
                <p14:nvPr/>
              </p14:nvContentPartPr>
              <p14:xfrm>
                <a:off x="4083880" y="790443"/>
                <a:ext cx="191160" cy="1861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FC402899-1165-4A54-9A1E-9FFC7D968EA1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4074880" y="781443"/>
                  <a:ext cx="20880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D40B748A-3568-459E-A7E8-DE3BDA281554}"/>
                    </a:ext>
                  </a:extLst>
                </p14:cNvPr>
                <p14:cNvContentPartPr/>
                <p14:nvPr/>
              </p14:nvContentPartPr>
              <p14:xfrm>
                <a:off x="4263160" y="639243"/>
                <a:ext cx="73440" cy="115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D40B748A-3568-459E-A7E8-DE3BDA281554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254520" y="630603"/>
                  <a:ext cx="9108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8E033CB9-0927-4D97-B766-48C7AD73BF12}"/>
                    </a:ext>
                  </a:extLst>
                </p14:cNvPr>
                <p14:cNvContentPartPr/>
                <p14:nvPr/>
              </p14:nvContentPartPr>
              <p14:xfrm>
                <a:off x="4386640" y="515763"/>
                <a:ext cx="135720" cy="2692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8E033CB9-0927-4D97-B766-48C7AD73BF12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378000" y="507123"/>
                  <a:ext cx="153360" cy="286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454A1ACC-443B-4A5A-9039-43FBCF6FF30E}"/>
              </a:ext>
            </a:extLst>
          </p:cNvPr>
          <p:cNvGrpSpPr/>
          <p:nvPr/>
        </p:nvGrpSpPr>
        <p:grpSpPr>
          <a:xfrm>
            <a:off x="4655920" y="493443"/>
            <a:ext cx="336960" cy="202680"/>
            <a:chOff x="4655920" y="493443"/>
            <a:chExt cx="336960" cy="202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BB83A1B9-BE01-46DD-9852-4A5182E64051}"/>
                    </a:ext>
                  </a:extLst>
                </p14:cNvPr>
                <p14:cNvContentPartPr/>
                <p14:nvPr/>
              </p14:nvContentPartPr>
              <p14:xfrm>
                <a:off x="4655920" y="493443"/>
                <a:ext cx="135000" cy="1969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BB83A1B9-BE01-46DD-9852-4A5182E64051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646920" y="484443"/>
                  <a:ext cx="15264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19E82326-3898-49B4-8848-55E10040F136}"/>
                    </a:ext>
                  </a:extLst>
                </p14:cNvPr>
                <p14:cNvContentPartPr/>
                <p14:nvPr/>
              </p14:nvContentPartPr>
              <p14:xfrm>
                <a:off x="4885960" y="543483"/>
                <a:ext cx="106920" cy="1526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19E82326-3898-49B4-8848-55E10040F136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877320" y="534483"/>
                  <a:ext cx="12456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55495C4E-D0B8-49FF-96B2-A5C654E30765}"/>
                    </a:ext>
                  </a:extLst>
                </p14:cNvPr>
                <p14:cNvContentPartPr/>
                <p14:nvPr/>
              </p14:nvContentPartPr>
              <p14:xfrm>
                <a:off x="4880200" y="633843"/>
                <a:ext cx="67680" cy="61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55495C4E-D0B8-49FF-96B2-A5C654E30765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871560" y="624843"/>
                  <a:ext cx="85320" cy="23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FB28F365-D277-4476-9C3B-1053F8CD96DA}"/>
                  </a:ext>
                </a:extLst>
              </p14:cNvPr>
              <p14:cNvContentPartPr/>
              <p14:nvPr/>
            </p14:nvContentPartPr>
            <p14:xfrm>
              <a:off x="5289880" y="886203"/>
              <a:ext cx="11520" cy="3384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FB28F365-D277-4476-9C3B-1053F8CD96DA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5280880" y="877203"/>
                <a:ext cx="29160" cy="51480"/>
              </a:xfrm>
              <a:prstGeom prst="rect">
                <a:avLst/>
              </a:prstGeom>
            </p:spPr>
          </p:pic>
        </mc:Fallback>
      </mc:AlternateContent>
      <p:grpSp>
        <p:nvGrpSpPr>
          <p:cNvPr id="62" name="Group 61">
            <a:extLst>
              <a:ext uri="{FF2B5EF4-FFF2-40B4-BE49-F238E27FC236}">
                <a16:creationId xmlns:a16="http://schemas.microsoft.com/office/drawing/2014/main" id="{FF8A3278-4EAE-42D7-A7A2-42E6C75870F1}"/>
              </a:ext>
            </a:extLst>
          </p:cNvPr>
          <p:cNvGrpSpPr/>
          <p:nvPr/>
        </p:nvGrpSpPr>
        <p:grpSpPr>
          <a:xfrm>
            <a:off x="7325680" y="645003"/>
            <a:ext cx="836640" cy="336960"/>
            <a:chOff x="7325680" y="645003"/>
            <a:chExt cx="836640" cy="336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2984CC13-861C-4A28-8AAA-61B430AB8184}"/>
                    </a:ext>
                  </a:extLst>
                </p14:cNvPr>
                <p14:cNvContentPartPr/>
                <p14:nvPr/>
              </p14:nvContentPartPr>
              <p14:xfrm>
                <a:off x="7325680" y="645003"/>
                <a:ext cx="141120" cy="2246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2984CC13-861C-4A28-8AAA-61B430AB8184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7317040" y="636003"/>
                  <a:ext cx="15876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86BEF0DD-DB33-498E-BEC1-47BA0CA2E87E}"/>
                    </a:ext>
                  </a:extLst>
                </p14:cNvPr>
                <p14:cNvContentPartPr/>
                <p14:nvPr/>
              </p14:nvContentPartPr>
              <p14:xfrm>
                <a:off x="7591720" y="729243"/>
                <a:ext cx="212040" cy="1238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86BEF0DD-DB33-498E-BEC1-47BA0CA2E87E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7583080" y="720243"/>
                  <a:ext cx="22968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92A879EF-C5F1-4D6B-8371-0320085FA9FC}"/>
                    </a:ext>
                  </a:extLst>
                </p14:cNvPr>
                <p14:cNvContentPartPr/>
                <p14:nvPr/>
              </p14:nvContentPartPr>
              <p14:xfrm>
                <a:off x="7976920" y="661923"/>
                <a:ext cx="185400" cy="3200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92A879EF-C5F1-4D6B-8371-0320085FA9FC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7967920" y="652923"/>
                  <a:ext cx="203040" cy="337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DED5C684-68E8-4179-A8F5-A10DE7EF6332}"/>
              </a:ext>
            </a:extLst>
          </p:cNvPr>
          <p:cNvGrpSpPr/>
          <p:nvPr/>
        </p:nvGrpSpPr>
        <p:grpSpPr>
          <a:xfrm>
            <a:off x="1525720" y="1239363"/>
            <a:ext cx="1423080" cy="438120"/>
            <a:chOff x="1525720" y="1239363"/>
            <a:chExt cx="1423080" cy="438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06989173-4863-41D5-9791-32D1D4852DC1}"/>
                    </a:ext>
                  </a:extLst>
                </p14:cNvPr>
                <p14:cNvContentPartPr/>
                <p14:nvPr/>
              </p14:nvContentPartPr>
              <p14:xfrm>
                <a:off x="1637680" y="1345923"/>
                <a:ext cx="163440" cy="24624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06989173-4863-41D5-9791-32D1D4852DC1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629040" y="1337283"/>
                  <a:ext cx="18108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DD22BB25-E0F8-4785-AECB-361C399FBA3C}"/>
                    </a:ext>
                  </a:extLst>
                </p14:cNvPr>
                <p14:cNvContentPartPr/>
                <p14:nvPr/>
              </p14:nvContentPartPr>
              <p14:xfrm>
                <a:off x="1867720" y="1301283"/>
                <a:ext cx="78120" cy="957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DD22BB25-E0F8-4785-AECB-361C399FBA3C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859080" y="1292283"/>
                  <a:ext cx="9576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3A5E1B18-17C5-4A48-AB47-0B2487F3C867}"/>
                    </a:ext>
                  </a:extLst>
                </p14:cNvPr>
                <p14:cNvContentPartPr/>
                <p14:nvPr/>
              </p14:nvContentPartPr>
              <p14:xfrm>
                <a:off x="2070760" y="1318203"/>
                <a:ext cx="190080" cy="21168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3A5E1B18-17C5-4A48-AB47-0B2487F3C867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2062120" y="1309203"/>
                  <a:ext cx="20772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5B57C876-2908-45C7-843E-BC2890B748FA}"/>
                    </a:ext>
                  </a:extLst>
                </p14:cNvPr>
                <p14:cNvContentPartPr/>
                <p14:nvPr/>
              </p14:nvContentPartPr>
              <p14:xfrm>
                <a:off x="2299360" y="1239363"/>
                <a:ext cx="90720" cy="28692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5B57C876-2908-45C7-843E-BC2890B748FA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2290360" y="1230363"/>
                  <a:ext cx="10836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A26A077C-CEC6-4F8F-833B-3B2AB55A8BE3}"/>
                    </a:ext>
                  </a:extLst>
                </p14:cNvPr>
                <p14:cNvContentPartPr/>
                <p14:nvPr/>
              </p14:nvContentPartPr>
              <p14:xfrm>
                <a:off x="2369200" y="1345923"/>
                <a:ext cx="88200" cy="11844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A26A077C-CEC6-4F8F-833B-3B2AB55A8BE3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2360560" y="1337283"/>
                  <a:ext cx="10584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D5D90961-0B95-4F05-B453-ADA084848F0A}"/>
                    </a:ext>
                  </a:extLst>
                </p14:cNvPr>
                <p14:cNvContentPartPr/>
                <p14:nvPr/>
              </p14:nvContentPartPr>
              <p14:xfrm>
                <a:off x="2372800" y="1424763"/>
                <a:ext cx="135000" cy="10692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D5D90961-0B95-4F05-B453-ADA084848F0A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2363800" y="1415763"/>
                  <a:ext cx="15264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B773C201-2CB6-47D7-8615-FC3C53172687}"/>
                    </a:ext>
                  </a:extLst>
                </p14:cNvPr>
                <p14:cNvContentPartPr/>
                <p14:nvPr/>
              </p14:nvContentPartPr>
              <p14:xfrm>
                <a:off x="2546680" y="1413603"/>
                <a:ext cx="180360" cy="9648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B773C201-2CB6-47D7-8615-FC3C53172687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2537680" y="1404603"/>
                  <a:ext cx="19800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F2B809CB-EED4-490F-AEC3-3F71B9FCE880}"/>
                    </a:ext>
                  </a:extLst>
                </p14:cNvPr>
                <p14:cNvContentPartPr/>
                <p14:nvPr/>
              </p14:nvContentPartPr>
              <p14:xfrm>
                <a:off x="2754400" y="1362843"/>
                <a:ext cx="50760" cy="1911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F2B809CB-EED4-490F-AEC3-3F71B9FCE880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2745400" y="1354203"/>
                  <a:ext cx="6840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985AE7C4-28F2-43B6-89F5-84C321BDB275}"/>
                    </a:ext>
                  </a:extLst>
                </p14:cNvPr>
                <p14:cNvContentPartPr/>
                <p14:nvPr/>
              </p14:nvContentPartPr>
              <p14:xfrm>
                <a:off x="1525720" y="1643643"/>
                <a:ext cx="1423080" cy="3384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985AE7C4-28F2-43B6-89F5-84C321BDB275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516720" y="1634643"/>
                  <a:ext cx="1440720" cy="51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5FAF6551-4A42-46E9-8743-F5417F6003DD}"/>
              </a:ext>
            </a:extLst>
          </p:cNvPr>
          <p:cNvGrpSpPr/>
          <p:nvPr/>
        </p:nvGrpSpPr>
        <p:grpSpPr>
          <a:xfrm>
            <a:off x="1907320" y="1800963"/>
            <a:ext cx="555480" cy="235440"/>
            <a:chOff x="1907320" y="1800963"/>
            <a:chExt cx="555480" cy="235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8EFF0E51-8B11-4604-A78F-D46DBA5906BC}"/>
                    </a:ext>
                  </a:extLst>
                </p14:cNvPr>
                <p14:cNvContentPartPr/>
                <p14:nvPr/>
              </p14:nvContentPartPr>
              <p14:xfrm>
                <a:off x="1907320" y="1800963"/>
                <a:ext cx="196560" cy="21888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8EFF0E51-8B11-4604-A78F-D46DBA5906BC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898320" y="1791963"/>
                  <a:ext cx="21420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91DF00C8-D740-4A68-96B3-B30AA121720E}"/>
                    </a:ext>
                  </a:extLst>
                </p14:cNvPr>
                <p14:cNvContentPartPr/>
                <p14:nvPr/>
              </p14:nvContentPartPr>
              <p14:xfrm>
                <a:off x="2204320" y="1862163"/>
                <a:ext cx="101520" cy="17424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91DF00C8-D740-4A68-96B3-B30AA121720E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2195320" y="1853523"/>
                  <a:ext cx="11916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01B61A44-D87D-43F7-AA4F-A48BB5134FD4}"/>
                    </a:ext>
                  </a:extLst>
                </p14:cNvPr>
                <p14:cNvContentPartPr/>
                <p14:nvPr/>
              </p14:nvContentPartPr>
              <p14:xfrm>
                <a:off x="2210080" y="1940643"/>
                <a:ext cx="123840" cy="1728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01B61A44-D87D-43F7-AA4F-A48BB5134FD4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2201440" y="1932003"/>
                  <a:ext cx="14148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D123ADD8-B509-4952-A576-618BF816CB84}"/>
                    </a:ext>
                  </a:extLst>
                </p14:cNvPr>
                <p14:cNvContentPartPr/>
                <p14:nvPr/>
              </p14:nvContentPartPr>
              <p14:xfrm>
                <a:off x="2372800" y="1828323"/>
                <a:ext cx="90000" cy="5112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D123ADD8-B509-4952-A576-618BF816CB84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2363800" y="1819683"/>
                  <a:ext cx="107640" cy="68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DB111846-C539-4AFF-8658-F23597CDB728}"/>
              </a:ext>
            </a:extLst>
          </p:cNvPr>
          <p:cNvGrpSpPr/>
          <p:nvPr/>
        </p:nvGrpSpPr>
        <p:grpSpPr>
          <a:xfrm>
            <a:off x="3191800" y="1579203"/>
            <a:ext cx="160200" cy="171360"/>
            <a:chOff x="3191800" y="1579203"/>
            <a:chExt cx="160200" cy="171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E3B2C7B8-DB16-4431-B988-3983251DEAC7}"/>
                    </a:ext>
                  </a:extLst>
                </p14:cNvPr>
                <p14:cNvContentPartPr/>
                <p14:nvPr/>
              </p14:nvContentPartPr>
              <p14:xfrm>
                <a:off x="3191800" y="1637163"/>
                <a:ext cx="160200" cy="1800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E3B2C7B8-DB16-4431-B988-3983251DEAC7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3183160" y="1628163"/>
                  <a:ext cx="17784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E71BDB2D-721B-4F65-8963-987E7637B914}"/>
                    </a:ext>
                  </a:extLst>
                </p14:cNvPr>
                <p14:cNvContentPartPr/>
                <p14:nvPr/>
              </p14:nvContentPartPr>
              <p14:xfrm>
                <a:off x="3242200" y="1579203"/>
                <a:ext cx="34200" cy="17136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E71BDB2D-721B-4F65-8963-987E7637B914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3233200" y="1570563"/>
                  <a:ext cx="51840" cy="18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FD5DA5DE-3FEF-41BE-86AC-EABE643BCCC1}"/>
              </a:ext>
            </a:extLst>
          </p:cNvPr>
          <p:cNvGrpSpPr/>
          <p:nvPr/>
        </p:nvGrpSpPr>
        <p:grpSpPr>
          <a:xfrm>
            <a:off x="3600760" y="1346283"/>
            <a:ext cx="2648520" cy="477000"/>
            <a:chOff x="3600760" y="1346283"/>
            <a:chExt cx="2648520" cy="477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F45315ED-FD39-40D5-8904-8838566D5399}"/>
                    </a:ext>
                  </a:extLst>
                </p14:cNvPr>
                <p14:cNvContentPartPr/>
                <p14:nvPr/>
              </p14:nvContentPartPr>
              <p14:xfrm>
                <a:off x="3600760" y="1503243"/>
                <a:ext cx="237240" cy="14652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F45315ED-FD39-40D5-8904-8838566D5399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3592120" y="1494603"/>
                  <a:ext cx="25488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E23072BA-03EA-4138-9E26-34D399A6FD6B}"/>
                    </a:ext>
                  </a:extLst>
                </p14:cNvPr>
                <p14:cNvContentPartPr/>
                <p14:nvPr/>
              </p14:nvContentPartPr>
              <p14:xfrm>
                <a:off x="3892360" y="1435923"/>
                <a:ext cx="79560" cy="10152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E23072BA-03EA-4138-9E26-34D399A6FD6B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3883720" y="1426923"/>
                  <a:ext cx="9720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BF7C98B6-EB6D-479B-9447-1ABBB4B0044C}"/>
                    </a:ext>
                  </a:extLst>
                </p14:cNvPr>
                <p14:cNvContentPartPr/>
                <p14:nvPr/>
              </p14:nvContentPartPr>
              <p14:xfrm>
                <a:off x="3906400" y="1497483"/>
                <a:ext cx="273240" cy="32580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BF7C98B6-EB6D-479B-9447-1ABBB4B0044C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3897400" y="1488843"/>
                  <a:ext cx="290880" cy="34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53573D46-0FE5-471B-B325-D0FE7824FABF}"/>
                    </a:ext>
                  </a:extLst>
                </p14:cNvPr>
                <p14:cNvContentPartPr/>
                <p14:nvPr/>
              </p14:nvContentPartPr>
              <p14:xfrm>
                <a:off x="4325440" y="1452843"/>
                <a:ext cx="101520" cy="19692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53573D46-0FE5-471B-B325-D0FE7824FABF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4316800" y="1443843"/>
                  <a:ext cx="11916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6C8EFE51-AED8-470E-B366-2CBD4D1CB638}"/>
                    </a:ext>
                  </a:extLst>
                </p14:cNvPr>
                <p14:cNvContentPartPr/>
                <p14:nvPr/>
              </p14:nvContentPartPr>
              <p14:xfrm>
                <a:off x="4330480" y="1559403"/>
                <a:ext cx="84600" cy="36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6C8EFE51-AED8-470E-B366-2CBD4D1CB638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4321840" y="1550403"/>
                  <a:ext cx="1022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FC1FF14C-59C4-4A19-AD92-FBD3E2234BCA}"/>
                    </a:ext>
                  </a:extLst>
                </p14:cNvPr>
                <p14:cNvContentPartPr/>
                <p14:nvPr/>
              </p14:nvContentPartPr>
              <p14:xfrm>
                <a:off x="4515160" y="1419003"/>
                <a:ext cx="113040" cy="2415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FC1FF14C-59C4-4A19-AD92-FBD3E2234BCA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4506160" y="1410003"/>
                  <a:ext cx="13068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879D0D0D-C2F7-467A-95F5-38318739D46A}"/>
                    </a:ext>
                  </a:extLst>
                </p14:cNvPr>
                <p14:cNvContentPartPr/>
                <p14:nvPr/>
              </p14:nvContentPartPr>
              <p14:xfrm>
                <a:off x="4610920" y="1520163"/>
                <a:ext cx="157680" cy="9936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879D0D0D-C2F7-467A-95F5-38318739D46A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4602280" y="1511163"/>
                  <a:ext cx="17532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41A533D9-D7B1-48E9-9171-F46F7A9512A4}"/>
                    </a:ext>
                  </a:extLst>
                </p14:cNvPr>
                <p14:cNvContentPartPr/>
                <p14:nvPr/>
              </p14:nvContentPartPr>
              <p14:xfrm>
                <a:off x="4779400" y="1441683"/>
                <a:ext cx="78840" cy="23580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41A533D9-D7B1-48E9-9171-F46F7A9512A4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4770400" y="1432683"/>
                  <a:ext cx="9648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9160B283-E3E2-44AE-A3B5-9EC216E2E32F}"/>
                    </a:ext>
                  </a:extLst>
                </p14:cNvPr>
                <p14:cNvContentPartPr/>
                <p14:nvPr/>
              </p14:nvContentPartPr>
              <p14:xfrm>
                <a:off x="4986760" y="1402083"/>
                <a:ext cx="225000" cy="21924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9160B283-E3E2-44AE-A3B5-9EC216E2E32F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4978120" y="1393443"/>
                  <a:ext cx="24264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EEE7D7FB-C26F-4377-86D3-FE780FFFA2E8}"/>
                    </a:ext>
                  </a:extLst>
                </p14:cNvPr>
                <p14:cNvContentPartPr/>
                <p14:nvPr/>
              </p14:nvContentPartPr>
              <p14:xfrm>
                <a:off x="5266840" y="1368243"/>
                <a:ext cx="113400" cy="27000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EEE7D7FB-C26F-4377-86D3-FE780FFFA2E8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5257840" y="1359243"/>
                  <a:ext cx="13104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AAF4901B-8E36-4419-8712-BF60491DA03F}"/>
                    </a:ext>
                  </a:extLst>
                </p14:cNvPr>
                <p14:cNvContentPartPr/>
                <p14:nvPr/>
              </p14:nvContentPartPr>
              <p14:xfrm>
                <a:off x="5329120" y="1452843"/>
                <a:ext cx="78840" cy="1461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AAF4901B-8E36-4419-8712-BF60491DA03F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5320480" y="1443843"/>
                  <a:ext cx="9648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94886D4B-BA3E-4645-BCAB-2520307ED874}"/>
                    </a:ext>
                  </a:extLst>
                </p14:cNvPr>
                <p14:cNvContentPartPr/>
                <p14:nvPr/>
              </p14:nvContentPartPr>
              <p14:xfrm>
                <a:off x="5446840" y="1570563"/>
                <a:ext cx="50760" cy="9000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94886D4B-BA3E-4645-BCAB-2520307ED874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5438200" y="1561923"/>
                  <a:ext cx="6840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F5C74DDE-2366-4791-A346-D747DF5C9FD0}"/>
                    </a:ext>
                  </a:extLst>
                </p14:cNvPr>
                <p14:cNvContentPartPr/>
                <p14:nvPr/>
              </p14:nvContentPartPr>
              <p14:xfrm>
                <a:off x="5558440" y="1452843"/>
                <a:ext cx="169560" cy="12996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F5C74DDE-2366-4791-A346-D747DF5C9FD0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5549440" y="1443843"/>
                  <a:ext cx="18720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B433F17C-C8C9-483F-89E2-3083CDC0CF67}"/>
                    </a:ext>
                  </a:extLst>
                </p14:cNvPr>
                <p14:cNvContentPartPr/>
                <p14:nvPr/>
              </p14:nvContentPartPr>
              <p14:xfrm>
                <a:off x="5761120" y="1346283"/>
                <a:ext cx="140400" cy="30312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B433F17C-C8C9-483F-89E2-3083CDC0CF67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5752120" y="1337283"/>
                  <a:ext cx="158040" cy="32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95DB8C87-C831-4235-9BD3-7AEA2172AD2C}"/>
                    </a:ext>
                  </a:extLst>
                </p14:cNvPr>
                <p14:cNvContentPartPr/>
                <p14:nvPr/>
              </p14:nvContentPartPr>
              <p14:xfrm>
                <a:off x="6075400" y="1441683"/>
                <a:ext cx="112680" cy="1152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95DB8C87-C831-4235-9BD3-7AEA2172AD2C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6066400" y="1432683"/>
                  <a:ext cx="13032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4283CE50-659F-4DAD-AAFE-0667247B6E94}"/>
                    </a:ext>
                  </a:extLst>
                </p14:cNvPr>
                <p14:cNvContentPartPr/>
                <p14:nvPr/>
              </p14:nvContentPartPr>
              <p14:xfrm>
                <a:off x="6091960" y="1525563"/>
                <a:ext cx="157320" cy="1728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4283CE50-659F-4DAD-AAFE-0667247B6E94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6083320" y="1516923"/>
                  <a:ext cx="174960" cy="34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089E98B9-B0C9-4F38-9626-C081992C721D}"/>
                  </a:ext>
                </a:extLst>
              </p14:cNvPr>
              <p14:cNvContentPartPr/>
              <p14:nvPr/>
            </p14:nvContentPartPr>
            <p14:xfrm>
              <a:off x="6490480" y="1424043"/>
              <a:ext cx="118440" cy="15300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089E98B9-B0C9-4F38-9626-C081992C721D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6481480" y="1415403"/>
                <a:ext cx="136080" cy="17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BB60321A-D4EF-4F4D-8B60-8C9D0CAA6B7A}"/>
                  </a:ext>
                </a:extLst>
              </p14:cNvPr>
              <p14:cNvContentPartPr/>
              <p14:nvPr/>
            </p14:nvContentPartPr>
            <p14:xfrm>
              <a:off x="3620200" y="1794483"/>
              <a:ext cx="1215720" cy="8532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BB60321A-D4EF-4F4D-8B60-8C9D0CAA6B7A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3611200" y="1785843"/>
                <a:ext cx="1233360" cy="102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21" name="Group 120">
            <a:extLst>
              <a:ext uri="{FF2B5EF4-FFF2-40B4-BE49-F238E27FC236}">
                <a16:creationId xmlns:a16="http://schemas.microsoft.com/office/drawing/2014/main" id="{26619E4A-95A9-4DA3-B105-8289B1E452BE}"/>
              </a:ext>
            </a:extLst>
          </p:cNvPr>
          <p:cNvGrpSpPr/>
          <p:nvPr/>
        </p:nvGrpSpPr>
        <p:grpSpPr>
          <a:xfrm>
            <a:off x="981400" y="2182203"/>
            <a:ext cx="1969920" cy="830880"/>
            <a:chOff x="981400" y="2182203"/>
            <a:chExt cx="1969920" cy="830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7831152D-9CFB-443F-943C-2CCE5105AD5D}"/>
                    </a:ext>
                  </a:extLst>
                </p14:cNvPr>
                <p14:cNvContentPartPr/>
                <p14:nvPr/>
              </p14:nvContentPartPr>
              <p14:xfrm>
                <a:off x="981400" y="2439963"/>
                <a:ext cx="258480" cy="26424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7831152D-9CFB-443F-943C-2CCE5105AD5D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972760" y="2430963"/>
                  <a:ext cx="27612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B375211B-4B52-41A9-BDDB-9BC94A2320E6}"/>
                    </a:ext>
                  </a:extLst>
                </p14:cNvPr>
                <p14:cNvContentPartPr/>
                <p14:nvPr/>
              </p14:nvContentPartPr>
              <p14:xfrm>
                <a:off x="1345720" y="2384163"/>
                <a:ext cx="118440" cy="36504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B375211B-4B52-41A9-BDDB-9BC94A2320E6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337080" y="2375163"/>
                  <a:ext cx="136080" cy="38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EBA04872-FC86-4234-878A-9B7ED3EA8C83}"/>
                    </a:ext>
                  </a:extLst>
                </p14:cNvPr>
                <p14:cNvContentPartPr/>
                <p14:nvPr/>
              </p14:nvContentPartPr>
              <p14:xfrm>
                <a:off x="1491880" y="2518803"/>
                <a:ext cx="84960" cy="14076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EBA04872-FC86-4234-878A-9B7ED3EA8C83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482880" y="2510163"/>
                  <a:ext cx="10260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5CD2D4A8-280B-40E5-A3E7-DC6EF9834040}"/>
                    </a:ext>
                  </a:extLst>
                </p14:cNvPr>
                <p14:cNvContentPartPr/>
                <p14:nvPr/>
              </p14:nvContentPartPr>
              <p14:xfrm>
                <a:off x="1447240" y="2586123"/>
                <a:ext cx="191160" cy="20232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5CD2D4A8-280B-40E5-A3E7-DC6EF9834040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438240" y="2577123"/>
                  <a:ext cx="20880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CB381DC0-A842-4812-B781-516D10998D32}"/>
                    </a:ext>
                  </a:extLst>
                </p14:cNvPr>
                <p14:cNvContentPartPr/>
                <p14:nvPr/>
              </p14:nvContentPartPr>
              <p14:xfrm>
                <a:off x="1710760" y="2563443"/>
                <a:ext cx="151920" cy="2268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CB381DC0-A842-4812-B781-516D10998D32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702120" y="2554803"/>
                  <a:ext cx="16956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E9BA55DD-3918-407A-A602-346413984E4F}"/>
                    </a:ext>
                  </a:extLst>
                </p14:cNvPr>
                <p14:cNvContentPartPr/>
                <p14:nvPr/>
              </p14:nvContentPartPr>
              <p14:xfrm>
                <a:off x="1786720" y="2535363"/>
                <a:ext cx="59400" cy="16344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E9BA55DD-3918-407A-A602-346413984E4F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777720" y="2526723"/>
                  <a:ext cx="7704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05CFCC7B-A7B1-4589-8C4D-8428AD897F19}"/>
                    </a:ext>
                  </a:extLst>
                </p14:cNvPr>
                <p14:cNvContentPartPr/>
                <p14:nvPr/>
              </p14:nvContentPartPr>
              <p14:xfrm>
                <a:off x="1879240" y="2468043"/>
                <a:ext cx="488520" cy="34812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05CFCC7B-A7B1-4589-8C4D-8428AD897F19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870240" y="2459403"/>
                  <a:ext cx="506160" cy="36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FED7BCC2-04A4-4256-9557-62CDDD740443}"/>
                    </a:ext>
                  </a:extLst>
                </p14:cNvPr>
                <p14:cNvContentPartPr/>
                <p14:nvPr/>
              </p14:nvContentPartPr>
              <p14:xfrm>
                <a:off x="2283160" y="2641923"/>
                <a:ext cx="101160" cy="1152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FED7BCC2-04A4-4256-9557-62CDDD740443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2274160" y="2633283"/>
                  <a:ext cx="11880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5EC192BF-245F-49AF-8853-2E1E38E1CE82}"/>
                    </a:ext>
                  </a:extLst>
                </p14:cNvPr>
                <p14:cNvContentPartPr/>
                <p14:nvPr/>
              </p14:nvContentPartPr>
              <p14:xfrm>
                <a:off x="2642080" y="2436363"/>
                <a:ext cx="273240" cy="46404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5EC192BF-245F-49AF-8853-2E1E38E1CE82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2633080" y="2427363"/>
                  <a:ext cx="290880" cy="48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8DBB8655-6D59-4DC5-A673-A9F006B36E8C}"/>
                    </a:ext>
                  </a:extLst>
                </p14:cNvPr>
                <p14:cNvContentPartPr/>
                <p14:nvPr/>
              </p14:nvContentPartPr>
              <p14:xfrm>
                <a:off x="2406280" y="3001203"/>
                <a:ext cx="112680" cy="612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8DBB8655-6D59-4DC5-A673-A9F006B36E8C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2397640" y="2992203"/>
                  <a:ext cx="1303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A75175D2-D586-4AA0-B047-896E0AF02A84}"/>
                    </a:ext>
                  </a:extLst>
                </p14:cNvPr>
                <p14:cNvContentPartPr/>
                <p14:nvPr/>
              </p14:nvContentPartPr>
              <p14:xfrm>
                <a:off x="2607880" y="2933883"/>
                <a:ext cx="158040" cy="7920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A75175D2-D586-4AA0-B047-896E0AF02A84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2599240" y="2924883"/>
                  <a:ext cx="17568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08B6ECE6-7698-4D98-AF57-E0381ED0E89E}"/>
                    </a:ext>
                  </a:extLst>
                </p14:cNvPr>
                <p14:cNvContentPartPr/>
                <p14:nvPr/>
              </p14:nvContentPartPr>
              <p14:xfrm>
                <a:off x="2810200" y="2182203"/>
                <a:ext cx="141120" cy="11808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08B6ECE6-7698-4D98-AF57-E0381ED0E89E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2801200" y="2173203"/>
                  <a:ext cx="158760" cy="135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21386DF4-B6D1-41C3-8653-E5C76A5C8433}"/>
              </a:ext>
            </a:extLst>
          </p:cNvPr>
          <p:cNvGrpSpPr/>
          <p:nvPr/>
        </p:nvGrpSpPr>
        <p:grpSpPr>
          <a:xfrm>
            <a:off x="2972920" y="2541123"/>
            <a:ext cx="351720" cy="219240"/>
            <a:chOff x="2972920" y="2541123"/>
            <a:chExt cx="351720" cy="219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C5AAE64D-F6EC-46E9-95F6-FD5BA1074A28}"/>
                    </a:ext>
                  </a:extLst>
                </p14:cNvPr>
                <p14:cNvContentPartPr/>
                <p14:nvPr/>
              </p14:nvContentPartPr>
              <p14:xfrm>
                <a:off x="2972920" y="2541123"/>
                <a:ext cx="157680" cy="19728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C5AAE64D-F6EC-46E9-95F6-FD5BA1074A28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2964280" y="2532123"/>
                  <a:ext cx="17532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22ED81F3-88D9-47B8-A774-77C917D4F110}"/>
                    </a:ext>
                  </a:extLst>
                </p14:cNvPr>
                <p14:cNvContentPartPr/>
                <p14:nvPr/>
              </p14:nvContentPartPr>
              <p14:xfrm>
                <a:off x="3174520" y="2613843"/>
                <a:ext cx="150120" cy="14652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22ED81F3-88D9-47B8-A774-77C917D4F110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3165880" y="2605203"/>
                  <a:ext cx="167760" cy="164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E6721A24-7E1B-47B6-819D-950B742F4EF0}"/>
              </a:ext>
            </a:extLst>
          </p:cNvPr>
          <p:cNvGrpSpPr/>
          <p:nvPr/>
        </p:nvGrpSpPr>
        <p:grpSpPr>
          <a:xfrm>
            <a:off x="3617680" y="1968723"/>
            <a:ext cx="2878560" cy="903960"/>
            <a:chOff x="3617680" y="1968723"/>
            <a:chExt cx="2878560" cy="903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D8528140-6148-46D4-8478-C14F8CCD5461}"/>
                    </a:ext>
                  </a:extLst>
                </p14:cNvPr>
                <p14:cNvContentPartPr/>
                <p14:nvPr/>
              </p14:nvContentPartPr>
              <p14:xfrm>
                <a:off x="4223560" y="2020203"/>
                <a:ext cx="129960" cy="15624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D8528140-6148-46D4-8478-C14F8CCD5461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4214920" y="2011563"/>
                  <a:ext cx="14760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0C49DE6D-2E4C-4250-B44F-43FB4EF9FC9B}"/>
                    </a:ext>
                  </a:extLst>
                </p14:cNvPr>
                <p14:cNvContentPartPr/>
                <p14:nvPr/>
              </p14:nvContentPartPr>
              <p14:xfrm>
                <a:off x="4381240" y="1986003"/>
                <a:ext cx="106920" cy="5688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0C49DE6D-2E4C-4250-B44F-43FB4EF9FC9B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4372240" y="1977003"/>
                  <a:ext cx="12456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51B40811-4991-422B-A0AF-CED1B7510D3D}"/>
                    </a:ext>
                  </a:extLst>
                </p14:cNvPr>
                <p14:cNvContentPartPr/>
                <p14:nvPr/>
              </p14:nvContentPartPr>
              <p14:xfrm>
                <a:off x="4476280" y="1974483"/>
                <a:ext cx="123840" cy="18576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51B40811-4991-422B-A0AF-CED1B7510D3D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4467640" y="1965483"/>
                  <a:ext cx="14148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F7CB8E25-6907-45C9-AE02-E99DC8E73BED}"/>
                    </a:ext>
                  </a:extLst>
                </p14:cNvPr>
                <p14:cNvContentPartPr/>
                <p14:nvPr/>
              </p14:nvContentPartPr>
              <p14:xfrm>
                <a:off x="4594360" y="2047563"/>
                <a:ext cx="174960" cy="7884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F7CB8E25-6907-45C9-AE02-E99DC8E73BED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4585360" y="2038563"/>
                  <a:ext cx="19260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98FB246E-7222-4A6C-997D-585BCEC162DF}"/>
                    </a:ext>
                  </a:extLst>
                </p14:cNvPr>
                <p14:cNvContentPartPr/>
                <p14:nvPr/>
              </p14:nvContentPartPr>
              <p14:xfrm>
                <a:off x="4768240" y="1968723"/>
                <a:ext cx="81720" cy="18540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98FB246E-7222-4A6C-997D-585BCEC162DF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4759240" y="1960083"/>
                  <a:ext cx="9936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265CC00A-8FEF-4D26-BEFA-C1ED377C2FF2}"/>
                    </a:ext>
                  </a:extLst>
                </p14:cNvPr>
                <p14:cNvContentPartPr/>
                <p14:nvPr/>
              </p14:nvContentPartPr>
              <p14:xfrm>
                <a:off x="3617680" y="2559843"/>
                <a:ext cx="186120" cy="20088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265CC00A-8FEF-4D26-BEFA-C1ED377C2FF2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3609040" y="2550843"/>
                  <a:ext cx="20376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B9C10C16-D361-48FF-9EA2-1A99D039D6E4}"/>
                    </a:ext>
                  </a:extLst>
                </p14:cNvPr>
                <p14:cNvContentPartPr/>
                <p14:nvPr/>
              </p14:nvContentPartPr>
              <p14:xfrm>
                <a:off x="3735400" y="2782323"/>
                <a:ext cx="74520" cy="9036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B9C10C16-D361-48FF-9EA2-1A99D039D6E4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3726400" y="2773323"/>
                  <a:ext cx="9216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455118A7-F075-4503-AA9C-87D233E004C2}"/>
                    </a:ext>
                  </a:extLst>
                </p14:cNvPr>
                <p14:cNvContentPartPr/>
                <p14:nvPr/>
              </p14:nvContentPartPr>
              <p14:xfrm>
                <a:off x="3938440" y="2545803"/>
                <a:ext cx="162360" cy="24228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455118A7-F075-4503-AA9C-87D233E004C2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3929800" y="2537163"/>
                  <a:ext cx="18000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3924A5DB-4827-48CF-A03E-6AC8EF637F7E}"/>
                    </a:ext>
                  </a:extLst>
                </p14:cNvPr>
                <p14:cNvContentPartPr/>
                <p14:nvPr/>
              </p14:nvContentPartPr>
              <p14:xfrm>
                <a:off x="4105480" y="2613843"/>
                <a:ext cx="186480" cy="13248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3924A5DB-4827-48CF-A03E-6AC8EF637F7E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4096480" y="2605203"/>
                  <a:ext cx="20412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C20EE929-037E-4F7C-BBE2-FA97EAFDB79F}"/>
                    </a:ext>
                  </a:extLst>
                </p14:cNvPr>
                <p14:cNvContentPartPr/>
                <p14:nvPr/>
              </p14:nvContentPartPr>
              <p14:xfrm>
                <a:off x="4325080" y="2530323"/>
                <a:ext cx="88200" cy="24660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C20EE929-037E-4F7C-BBE2-FA97EAFDB79F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4316080" y="2521323"/>
                  <a:ext cx="10584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B555D4D9-30F7-4C0C-A196-89AE8D487A7C}"/>
                    </a:ext>
                  </a:extLst>
                </p14:cNvPr>
                <p14:cNvContentPartPr/>
                <p14:nvPr/>
              </p14:nvContentPartPr>
              <p14:xfrm>
                <a:off x="4594360" y="2554083"/>
                <a:ext cx="202320" cy="20664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B555D4D9-30F7-4C0C-A196-89AE8D487A7C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4585360" y="2545443"/>
                  <a:ext cx="21996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91AC3004-7745-485A-BB9F-4E50BBFFCFCF}"/>
                    </a:ext>
                  </a:extLst>
                </p14:cNvPr>
                <p14:cNvContentPartPr/>
                <p14:nvPr/>
              </p14:nvContentPartPr>
              <p14:xfrm>
                <a:off x="4829800" y="2395323"/>
                <a:ext cx="84600" cy="2268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91AC3004-7745-485A-BB9F-4E50BBFFCFCF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4821160" y="2386323"/>
                  <a:ext cx="10224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21BC0FCC-35B1-42AD-B9E4-5973679C3DA6}"/>
                    </a:ext>
                  </a:extLst>
                </p14:cNvPr>
                <p14:cNvContentPartPr/>
                <p14:nvPr/>
              </p14:nvContentPartPr>
              <p14:xfrm>
                <a:off x="4908280" y="2271843"/>
                <a:ext cx="157320" cy="27468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21BC0FCC-35B1-42AD-B9E4-5973679C3DA6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4899640" y="2262843"/>
                  <a:ext cx="17496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418E6CDC-6118-478B-8E95-98FFCAAED444}"/>
                    </a:ext>
                  </a:extLst>
                </p14:cNvPr>
                <p14:cNvContentPartPr/>
                <p14:nvPr/>
              </p14:nvContentPartPr>
              <p14:xfrm>
                <a:off x="5172160" y="2198763"/>
                <a:ext cx="121680" cy="18576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418E6CDC-6118-478B-8E95-98FFCAAED444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5163160" y="2189763"/>
                  <a:ext cx="13932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2A13D17D-5CED-45AE-AB6D-6315B42C52F3}"/>
                    </a:ext>
                  </a:extLst>
                </p14:cNvPr>
                <p14:cNvContentPartPr/>
                <p14:nvPr/>
              </p14:nvContentPartPr>
              <p14:xfrm>
                <a:off x="5418760" y="2254923"/>
                <a:ext cx="74160" cy="10152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2A13D17D-5CED-45AE-AB6D-6315B42C52F3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5409760" y="2245923"/>
                  <a:ext cx="9180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95FE8B07-013F-41DC-8D48-B460F52C028E}"/>
                    </a:ext>
                  </a:extLst>
                </p14:cNvPr>
                <p14:cNvContentPartPr/>
                <p14:nvPr/>
              </p14:nvContentPartPr>
              <p14:xfrm>
                <a:off x="5396440" y="2305323"/>
                <a:ext cx="112680" cy="1152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95FE8B07-013F-41DC-8D48-B460F52C028E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5387800" y="2296683"/>
                  <a:ext cx="13032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65E61AD7-C7DD-468D-8969-1EFDA2BB45C8}"/>
                    </a:ext>
                  </a:extLst>
                </p14:cNvPr>
                <p14:cNvContentPartPr/>
                <p14:nvPr/>
              </p14:nvContentPartPr>
              <p14:xfrm>
                <a:off x="5654560" y="2524563"/>
                <a:ext cx="168840" cy="20196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65E61AD7-C7DD-468D-8969-1EFDA2BB45C8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5645560" y="2515563"/>
                  <a:ext cx="18648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EC6DD7FA-D7AB-4D34-81C4-702D418B3092}"/>
                    </a:ext>
                  </a:extLst>
                </p14:cNvPr>
                <p14:cNvContentPartPr/>
                <p14:nvPr/>
              </p14:nvContentPartPr>
              <p14:xfrm>
                <a:off x="5895760" y="2339163"/>
                <a:ext cx="101160" cy="18036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EC6DD7FA-D7AB-4D34-81C4-702D418B3092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5886760" y="2330163"/>
                  <a:ext cx="11880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3E9419C8-0928-43DA-8E31-24249D811067}"/>
                    </a:ext>
                  </a:extLst>
                </p14:cNvPr>
                <p14:cNvContentPartPr/>
                <p14:nvPr/>
              </p14:nvContentPartPr>
              <p14:xfrm>
                <a:off x="5974240" y="2260683"/>
                <a:ext cx="11520" cy="1152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3E9419C8-0928-43DA-8E31-24249D811067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5965600" y="2251683"/>
                  <a:ext cx="2916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01C3D684-9568-41AE-A495-AA45022F1D5E}"/>
                    </a:ext>
                  </a:extLst>
                </p14:cNvPr>
                <p14:cNvContentPartPr/>
                <p14:nvPr/>
              </p14:nvContentPartPr>
              <p14:xfrm>
                <a:off x="6100240" y="2277243"/>
                <a:ext cx="396000" cy="13500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01C3D684-9568-41AE-A495-AA45022F1D5E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6091240" y="2268603"/>
                  <a:ext cx="41364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E0B2C7AE-5C31-4987-9A4E-5D4E0F1D0319}"/>
                    </a:ext>
                  </a:extLst>
                </p14:cNvPr>
                <p14:cNvContentPartPr/>
                <p14:nvPr/>
              </p14:nvContentPartPr>
              <p14:xfrm>
                <a:off x="6383560" y="2221443"/>
                <a:ext cx="68040" cy="18540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E0B2C7AE-5C31-4987-9A4E-5D4E0F1D0319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6374560" y="2212443"/>
                  <a:ext cx="85680" cy="203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8">
            <p14:nvContentPartPr>
              <p14:cNvPr id="144" name="Ink 143">
                <a:extLst>
                  <a:ext uri="{FF2B5EF4-FFF2-40B4-BE49-F238E27FC236}">
                    <a16:creationId xmlns:a16="http://schemas.microsoft.com/office/drawing/2014/main" id="{53123FA3-38C2-4919-822B-900A5FC4A157}"/>
                  </a:ext>
                </a:extLst>
              </p14:cNvPr>
              <p14:cNvContentPartPr/>
              <p14:nvPr/>
            </p14:nvContentPartPr>
            <p14:xfrm>
              <a:off x="3629200" y="2989323"/>
              <a:ext cx="623160" cy="18000"/>
            </p14:xfrm>
          </p:contentPart>
        </mc:Choice>
        <mc:Fallback xmlns="">
          <p:pic>
            <p:nvPicPr>
              <p:cNvPr id="144" name="Ink 143">
                <a:extLst>
                  <a:ext uri="{FF2B5EF4-FFF2-40B4-BE49-F238E27FC236}">
                    <a16:creationId xmlns:a16="http://schemas.microsoft.com/office/drawing/2014/main" id="{53123FA3-38C2-4919-822B-900A5FC4A157}"/>
                  </a:ext>
                </a:extLst>
              </p:cNvPr>
              <p:cNvPicPr/>
              <p:nvPr/>
            </p:nvPicPr>
            <p:blipFill>
              <a:blip r:embed="rId239"/>
              <a:stretch>
                <a:fillRect/>
              </a:stretch>
            </p:blipFill>
            <p:spPr>
              <a:xfrm>
                <a:off x="3620560" y="2980683"/>
                <a:ext cx="640800" cy="35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51" name="Group 150">
            <a:extLst>
              <a:ext uri="{FF2B5EF4-FFF2-40B4-BE49-F238E27FC236}">
                <a16:creationId xmlns:a16="http://schemas.microsoft.com/office/drawing/2014/main" id="{EF1229AB-4495-4E85-8BF9-E2FDC8CCF851}"/>
              </a:ext>
            </a:extLst>
          </p:cNvPr>
          <p:cNvGrpSpPr/>
          <p:nvPr/>
        </p:nvGrpSpPr>
        <p:grpSpPr>
          <a:xfrm>
            <a:off x="4089640" y="3102363"/>
            <a:ext cx="1133280" cy="347760"/>
            <a:chOff x="4089640" y="3102363"/>
            <a:chExt cx="1133280" cy="347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E666F3F3-2CA9-4566-AAD1-DF676ED45C2A}"/>
                    </a:ext>
                  </a:extLst>
                </p14:cNvPr>
                <p14:cNvContentPartPr/>
                <p14:nvPr/>
              </p14:nvContentPartPr>
              <p14:xfrm>
                <a:off x="4089640" y="3102363"/>
                <a:ext cx="522000" cy="30312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E666F3F3-2CA9-4566-AAD1-DF676ED45C2A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4080640" y="3093723"/>
                  <a:ext cx="539640" cy="32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711D79EF-3AA8-41F9-BBCE-F5C6914C64DA}"/>
                    </a:ext>
                  </a:extLst>
                </p14:cNvPr>
                <p14:cNvContentPartPr/>
                <p14:nvPr/>
              </p14:nvContentPartPr>
              <p14:xfrm>
                <a:off x="4582480" y="3185523"/>
                <a:ext cx="640440" cy="26460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711D79EF-3AA8-41F9-BBCE-F5C6914C64DA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4573840" y="3176883"/>
                  <a:ext cx="658080" cy="282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D901B3D6-B012-451A-88B8-18BA1E3176A3}"/>
              </a:ext>
            </a:extLst>
          </p:cNvPr>
          <p:cNvGrpSpPr/>
          <p:nvPr/>
        </p:nvGrpSpPr>
        <p:grpSpPr>
          <a:xfrm>
            <a:off x="5514160" y="3031083"/>
            <a:ext cx="836280" cy="195480"/>
            <a:chOff x="5514160" y="3031083"/>
            <a:chExt cx="836280" cy="195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5D0BC4CF-2441-4B75-AABE-8F94BA372835}"/>
                    </a:ext>
                  </a:extLst>
                </p14:cNvPr>
                <p14:cNvContentPartPr/>
                <p14:nvPr/>
              </p14:nvContentPartPr>
              <p14:xfrm>
                <a:off x="5514160" y="3031083"/>
                <a:ext cx="662400" cy="19548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5D0BC4CF-2441-4B75-AABE-8F94BA372835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5505160" y="3022443"/>
                  <a:ext cx="68004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D7506E1C-79D4-4BB6-BD3A-4E00A01E6F36}"/>
                    </a:ext>
                  </a:extLst>
                </p14:cNvPr>
                <p14:cNvContentPartPr/>
                <p14:nvPr/>
              </p14:nvContentPartPr>
              <p14:xfrm>
                <a:off x="6254680" y="3135843"/>
                <a:ext cx="95760" cy="5652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D7506E1C-79D4-4BB6-BD3A-4E00A01E6F36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6246040" y="3126843"/>
                  <a:ext cx="113400" cy="74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8">
            <p14:nvContentPartPr>
              <p14:cNvPr id="149" name="Ink 148">
                <a:extLst>
                  <a:ext uri="{FF2B5EF4-FFF2-40B4-BE49-F238E27FC236}">
                    <a16:creationId xmlns:a16="http://schemas.microsoft.com/office/drawing/2014/main" id="{61F3A354-091A-4905-A4DA-A584180742D4}"/>
                  </a:ext>
                </a:extLst>
              </p14:cNvPr>
              <p14:cNvContentPartPr/>
              <p14:nvPr/>
            </p14:nvContentPartPr>
            <p14:xfrm>
              <a:off x="779440" y="2905803"/>
              <a:ext cx="1012320" cy="141120"/>
            </p14:xfrm>
          </p:contentPart>
        </mc:Choice>
        <mc:Fallback xmlns="">
          <p:pic>
            <p:nvPicPr>
              <p:cNvPr id="149" name="Ink 148">
                <a:extLst>
                  <a:ext uri="{FF2B5EF4-FFF2-40B4-BE49-F238E27FC236}">
                    <a16:creationId xmlns:a16="http://schemas.microsoft.com/office/drawing/2014/main" id="{61F3A354-091A-4905-A4DA-A584180742D4}"/>
                  </a:ext>
                </a:extLst>
              </p:cNvPr>
              <p:cNvPicPr/>
              <p:nvPr/>
            </p:nvPicPr>
            <p:blipFill>
              <a:blip r:embed="rId249"/>
              <a:stretch>
                <a:fillRect/>
              </a:stretch>
            </p:blipFill>
            <p:spPr>
              <a:xfrm>
                <a:off x="770800" y="2896803"/>
                <a:ext cx="1029960" cy="158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57" name="Group 156">
            <a:extLst>
              <a:ext uri="{FF2B5EF4-FFF2-40B4-BE49-F238E27FC236}">
                <a16:creationId xmlns:a16="http://schemas.microsoft.com/office/drawing/2014/main" id="{52289132-3A3D-47F1-959C-5314AB0CF54D}"/>
              </a:ext>
            </a:extLst>
          </p:cNvPr>
          <p:cNvGrpSpPr/>
          <p:nvPr/>
        </p:nvGrpSpPr>
        <p:grpSpPr>
          <a:xfrm>
            <a:off x="639400" y="3182283"/>
            <a:ext cx="595080" cy="217440"/>
            <a:chOff x="639400" y="3182283"/>
            <a:chExt cx="595080" cy="217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E8CC2B18-BEDA-4986-9D46-F4B570257B86}"/>
                    </a:ext>
                  </a:extLst>
                </p14:cNvPr>
                <p14:cNvContentPartPr/>
                <p14:nvPr/>
              </p14:nvContentPartPr>
              <p14:xfrm>
                <a:off x="700960" y="3182283"/>
                <a:ext cx="34560" cy="17244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E8CC2B18-BEDA-4986-9D46-F4B570257B86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692320" y="3173283"/>
                  <a:ext cx="5220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C40A942B-DF35-408F-ACB4-91C5D54C6E58}"/>
                    </a:ext>
                  </a:extLst>
                </p14:cNvPr>
                <p14:cNvContentPartPr/>
                <p14:nvPr/>
              </p14:nvContentPartPr>
              <p14:xfrm>
                <a:off x="639400" y="3214323"/>
                <a:ext cx="269640" cy="7344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C40A942B-DF35-408F-ACB4-91C5D54C6E58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630400" y="3205323"/>
                  <a:ext cx="28728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1982CB39-00A8-4907-AED2-C2A1CCCA07DE}"/>
                    </a:ext>
                  </a:extLst>
                </p14:cNvPr>
                <p14:cNvContentPartPr/>
                <p14:nvPr/>
              </p14:nvContentPartPr>
              <p14:xfrm>
                <a:off x="863680" y="3281643"/>
                <a:ext cx="17280" cy="11808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1982CB39-00A8-4907-AED2-C2A1CCCA07DE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855040" y="3272643"/>
                  <a:ext cx="3492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137E042A-4A9B-4432-8C5D-6DFDA45F3350}"/>
                    </a:ext>
                  </a:extLst>
                </p14:cNvPr>
                <p14:cNvContentPartPr/>
                <p14:nvPr/>
              </p14:nvContentPartPr>
              <p14:xfrm>
                <a:off x="947560" y="3247803"/>
                <a:ext cx="157680" cy="14616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137E042A-4A9B-4432-8C5D-6DFDA45F3350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938920" y="3239163"/>
                  <a:ext cx="17532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6B73D333-0650-485D-8826-D79693405D14}"/>
                    </a:ext>
                  </a:extLst>
                </p14:cNvPr>
                <p14:cNvContentPartPr/>
                <p14:nvPr/>
              </p14:nvContentPartPr>
              <p14:xfrm>
                <a:off x="1149880" y="3287403"/>
                <a:ext cx="84600" cy="10692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6B73D333-0650-485D-8826-D79693405D14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140880" y="3278403"/>
                  <a:ext cx="102240" cy="124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0C7EF28D-5222-4CF2-B236-9FA3B0F3A272}"/>
              </a:ext>
            </a:extLst>
          </p:cNvPr>
          <p:cNvGrpSpPr/>
          <p:nvPr/>
        </p:nvGrpSpPr>
        <p:grpSpPr>
          <a:xfrm>
            <a:off x="1477480" y="3182283"/>
            <a:ext cx="687960" cy="212040"/>
            <a:chOff x="1477480" y="3182283"/>
            <a:chExt cx="687960" cy="212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6DE7B1B4-02C9-4DC3-8DAC-7D57A07495D4}"/>
                    </a:ext>
                  </a:extLst>
                </p14:cNvPr>
                <p14:cNvContentPartPr/>
                <p14:nvPr/>
              </p14:nvContentPartPr>
              <p14:xfrm>
                <a:off x="1477480" y="3182283"/>
                <a:ext cx="132480" cy="15588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6DE7B1B4-02C9-4DC3-8DAC-7D57A07495D4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468840" y="3173283"/>
                  <a:ext cx="15012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D72760D5-7BCC-43F1-B686-890962B52424}"/>
                    </a:ext>
                  </a:extLst>
                </p14:cNvPr>
                <p14:cNvContentPartPr/>
                <p14:nvPr/>
              </p14:nvContentPartPr>
              <p14:xfrm>
                <a:off x="1632280" y="3264723"/>
                <a:ext cx="320760" cy="12960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D72760D5-7BCC-43F1-B686-890962B52424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623280" y="3256083"/>
                  <a:ext cx="33840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4AA70983-4F65-42A7-A48C-550F2D160E60}"/>
                    </a:ext>
                  </a:extLst>
                </p14:cNvPr>
                <p14:cNvContentPartPr/>
                <p14:nvPr/>
              </p14:nvContentPartPr>
              <p14:xfrm>
                <a:off x="1968880" y="3225483"/>
                <a:ext cx="61920" cy="12168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4AA70983-4F65-42A7-A48C-550F2D160E60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959880" y="3216483"/>
                  <a:ext cx="7956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F276B4A5-1168-443B-AABD-6C3E3EB3232E}"/>
                    </a:ext>
                  </a:extLst>
                </p14:cNvPr>
                <p14:cNvContentPartPr/>
                <p14:nvPr/>
              </p14:nvContentPartPr>
              <p14:xfrm>
                <a:off x="2069320" y="3281643"/>
                <a:ext cx="96120" cy="7884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F276B4A5-1168-443B-AABD-6C3E3EB3232E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2060680" y="3272643"/>
                  <a:ext cx="113760" cy="96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92124893-0809-4413-8870-44261A0152D5}"/>
              </a:ext>
            </a:extLst>
          </p:cNvPr>
          <p:cNvGrpSpPr/>
          <p:nvPr/>
        </p:nvGrpSpPr>
        <p:grpSpPr>
          <a:xfrm>
            <a:off x="1262200" y="3629763"/>
            <a:ext cx="925920" cy="274680"/>
            <a:chOff x="1262200" y="3629763"/>
            <a:chExt cx="925920" cy="274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5B055487-2ECE-430D-8D17-97D0F74ACDC0}"/>
                    </a:ext>
                  </a:extLst>
                </p14:cNvPr>
                <p14:cNvContentPartPr/>
                <p14:nvPr/>
              </p14:nvContentPartPr>
              <p14:xfrm>
                <a:off x="1262200" y="3629763"/>
                <a:ext cx="314640" cy="20196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5B055487-2ECE-430D-8D17-97D0F74ACDC0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253200" y="3621123"/>
                  <a:ext cx="33228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03749F9F-87D7-4909-BAE9-DDCA8C189B5A}"/>
                    </a:ext>
                  </a:extLst>
                </p14:cNvPr>
                <p14:cNvContentPartPr/>
                <p14:nvPr/>
              </p14:nvContentPartPr>
              <p14:xfrm>
                <a:off x="1543000" y="3764043"/>
                <a:ext cx="72720" cy="12096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03749F9F-87D7-4909-BAE9-DDCA8C189B5A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1534000" y="3755043"/>
                  <a:ext cx="9036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8ADBF83F-FC3C-4AAE-874E-49F6F43BEEB0}"/>
                    </a:ext>
                  </a:extLst>
                </p14:cNvPr>
                <p14:cNvContentPartPr/>
                <p14:nvPr/>
              </p14:nvContentPartPr>
              <p14:xfrm>
                <a:off x="1649200" y="3657483"/>
                <a:ext cx="135000" cy="18540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8ADBF83F-FC3C-4AAE-874E-49F6F43BEEB0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1640200" y="3648483"/>
                  <a:ext cx="15264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05F61113-1495-41E5-9469-62544B917927}"/>
                    </a:ext>
                  </a:extLst>
                </p14:cNvPr>
                <p14:cNvContentPartPr/>
                <p14:nvPr/>
              </p14:nvContentPartPr>
              <p14:xfrm>
                <a:off x="1806160" y="3702123"/>
                <a:ext cx="196560" cy="9648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05F61113-1495-41E5-9469-62544B917927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1797160" y="3693483"/>
                  <a:ext cx="21420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507D62F7-6E07-44CF-9241-98C3829DCA58}"/>
                    </a:ext>
                  </a:extLst>
                </p14:cNvPr>
                <p14:cNvContentPartPr/>
                <p14:nvPr/>
              </p14:nvContentPartPr>
              <p14:xfrm>
                <a:off x="2103520" y="3634803"/>
                <a:ext cx="84600" cy="26964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507D62F7-6E07-44CF-9241-98C3829DCA58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2094520" y="3626163"/>
                  <a:ext cx="102240" cy="287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E0614334-B4A6-4326-B07F-CD533BFC167F}"/>
              </a:ext>
            </a:extLst>
          </p:cNvPr>
          <p:cNvGrpSpPr/>
          <p:nvPr/>
        </p:nvGrpSpPr>
        <p:grpSpPr>
          <a:xfrm>
            <a:off x="2479000" y="3684843"/>
            <a:ext cx="575280" cy="141840"/>
            <a:chOff x="2479000" y="3684843"/>
            <a:chExt cx="575280" cy="141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CB37368F-08D0-4C38-9772-C1AC19EA170D}"/>
                    </a:ext>
                  </a:extLst>
                </p14:cNvPr>
                <p14:cNvContentPartPr/>
                <p14:nvPr/>
              </p14:nvContentPartPr>
              <p14:xfrm>
                <a:off x="2479000" y="3693123"/>
                <a:ext cx="96120" cy="13356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CB37368F-08D0-4C38-9772-C1AC19EA170D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2470000" y="3684483"/>
                  <a:ext cx="11376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E335FB6D-3721-45D4-B91A-5FB133A1023C}"/>
                    </a:ext>
                  </a:extLst>
                </p14:cNvPr>
                <p14:cNvContentPartPr/>
                <p14:nvPr/>
              </p14:nvContentPartPr>
              <p14:xfrm>
                <a:off x="2535520" y="3707883"/>
                <a:ext cx="404280" cy="4536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E335FB6D-3721-45D4-B91A-5FB133A1023C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2526520" y="3699243"/>
                  <a:ext cx="42192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137783F4-A329-4583-B025-1FE24F4938C3}"/>
                    </a:ext>
                  </a:extLst>
                </p14:cNvPr>
                <p14:cNvContentPartPr/>
                <p14:nvPr/>
              </p14:nvContentPartPr>
              <p14:xfrm>
                <a:off x="2810200" y="3684843"/>
                <a:ext cx="244080" cy="14112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137783F4-A329-4583-B025-1FE24F4938C3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2801560" y="3676203"/>
                  <a:ext cx="261720" cy="158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4">
            <p14:nvContentPartPr>
              <p14:cNvPr id="171" name="Ink 170">
                <a:extLst>
                  <a:ext uri="{FF2B5EF4-FFF2-40B4-BE49-F238E27FC236}">
                    <a16:creationId xmlns:a16="http://schemas.microsoft.com/office/drawing/2014/main" id="{DFB2264B-D588-4C40-BC3C-A1FBC6C842C5}"/>
                  </a:ext>
                </a:extLst>
              </p14:cNvPr>
              <p14:cNvContentPartPr/>
              <p14:nvPr/>
            </p14:nvContentPartPr>
            <p14:xfrm>
              <a:off x="3472240" y="3595563"/>
              <a:ext cx="1178640" cy="172080"/>
            </p14:xfrm>
          </p:contentPart>
        </mc:Choice>
        <mc:Fallback xmlns="">
          <p:pic>
            <p:nvPicPr>
              <p:cNvPr id="171" name="Ink 170">
                <a:extLst>
                  <a:ext uri="{FF2B5EF4-FFF2-40B4-BE49-F238E27FC236}">
                    <a16:creationId xmlns:a16="http://schemas.microsoft.com/office/drawing/2014/main" id="{DFB2264B-D588-4C40-BC3C-A1FBC6C842C5}"/>
                  </a:ext>
                </a:extLst>
              </p:cNvPr>
              <p:cNvPicPr/>
              <p:nvPr/>
            </p:nvPicPr>
            <p:blipFill>
              <a:blip r:embed="rId285"/>
              <a:stretch>
                <a:fillRect/>
              </a:stretch>
            </p:blipFill>
            <p:spPr>
              <a:xfrm>
                <a:off x="3463240" y="3586563"/>
                <a:ext cx="1196280" cy="189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92" name="Group 191">
            <a:extLst>
              <a:ext uri="{FF2B5EF4-FFF2-40B4-BE49-F238E27FC236}">
                <a16:creationId xmlns:a16="http://schemas.microsoft.com/office/drawing/2014/main" id="{D3340AF9-4E84-4CA0-9ADF-A09E9197EA62}"/>
              </a:ext>
            </a:extLst>
          </p:cNvPr>
          <p:cNvGrpSpPr/>
          <p:nvPr/>
        </p:nvGrpSpPr>
        <p:grpSpPr>
          <a:xfrm>
            <a:off x="2013520" y="4017483"/>
            <a:ext cx="1313280" cy="263520"/>
            <a:chOff x="2013520" y="4017483"/>
            <a:chExt cx="1313280" cy="263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E23D16EB-2405-446A-B306-E1600785CFC1}"/>
                    </a:ext>
                  </a:extLst>
                </p14:cNvPr>
                <p14:cNvContentPartPr/>
                <p14:nvPr/>
              </p14:nvContentPartPr>
              <p14:xfrm>
                <a:off x="2013520" y="4151043"/>
                <a:ext cx="73080" cy="12996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E23D16EB-2405-446A-B306-E1600785CFC1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2004880" y="4142043"/>
                  <a:ext cx="9072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E980BE29-A722-42B1-894E-202E91E3C60C}"/>
                    </a:ext>
                  </a:extLst>
                </p14:cNvPr>
                <p14:cNvContentPartPr/>
                <p14:nvPr/>
              </p14:nvContentPartPr>
              <p14:xfrm>
                <a:off x="2176600" y="4061403"/>
                <a:ext cx="135000" cy="16812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E980BE29-A722-42B1-894E-202E91E3C60C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2167600" y="4052403"/>
                  <a:ext cx="15264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755D30E1-BD10-4EC1-9F9F-1C966F374027}"/>
                    </a:ext>
                  </a:extLst>
                </p14:cNvPr>
                <p14:cNvContentPartPr/>
                <p14:nvPr/>
              </p14:nvContentPartPr>
              <p14:xfrm>
                <a:off x="2377840" y="4017483"/>
                <a:ext cx="146520" cy="22392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755D30E1-BD10-4EC1-9F9F-1C966F374027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2369200" y="4008483"/>
                  <a:ext cx="16416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C3699D2C-2F20-41AB-A058-0463F675CBF6}"/>
                    </a:ext>
                  </a:extLst>
                </p14:cNvPr>
                <p14:cNvContentPartPr/>
                <p14:nvPr/>
              </p14:nvContentPartPr>
              <p14:xfrm>
                <a:off x="2546680" y="4100643"/>
                <a:ext cx="101160" cy="7884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C3699D2C-2F20-41AB-A058-0463F675CBF6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2537680" y="4091643"/>
                  <a:ext cx="11880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0657AA93-6083-4FB7-A1DC-B94598B27172}"/>
                    </a:ext>
                  </a:extLst>
                </p14:cNvPr>
                <p14:cNvContentPartPr/>
                <p14:nvPr/>
              </p14:nvContentPartPr>
              <p14:xfrm>
                <a:off x="2524360" y="4094883"/>
                <a:ext cx="263880" cy="3960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0657AA93-6083-4FB7-A1DC-B94598B27172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2515360" y="4086243"/>
                  <a:ext cx="28152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821352CB-2E9A-42E3-A22C-E079679EAAFD}"/>
                    </a:ext>
                  </a:extLst>
                </p14:cNvPr>
                <p14:cNvContentPartPr/>
                <p14:nvPr/>
              </p14:nvContentPartPr>
              <p14:xfrm>
                <a:off x="2705800" y="4072923"/>
                <a:ext cx="200520" cy="7956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821352CB-2E9A-42E3-A22C-E079679EAAFD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2696800" y="4063923"/>
                  <a:ext cx="21816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3AFB947F-8DFE-4378-93D9-272EE7C7AE9E}"/>
                    </a:ext>
                  </a:extLst>
                </p14:cNvPr>
                <p14:cNvContentPartPr/>
                <p14:nvPr/>
              </p14:nvContentPartPr>
              <p14:xfrm>
                <a:off x="2922520" y="4122963"/>
                <a:ext cx="50760" cy="9000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3AFB947F-8DFE-4378-93D9-272EE7C7AE9E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2913880" y="4114323"/>
                  <a:ext cx="6840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BAA6E13D-E532-4F57-9F7C-911536B1621C}"/>
                    </a:ext>
                  </a:extLst>
                </p14:cNvPr>
                <p14:cNvContentPartPr/>
                <p14:nvPr/>
              </p14:nvContentPartPr>
              <p14:xfrm>
                <a:off x="2989840" y="4089483"/>
                <a:ext cx="140760" cy="1728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BAA6E13D-E532-4F57-9F7C-911536B1621C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2981200" y="4080483"/>
                  <a:ext cx="15840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33B1BA69-B9F6-45C2-A37A-59CDF941343B}"/>
                    </a:ext>
                  </a:extLst>
                </p14:cNvPr>
                <p14:cNvContentPartPr/>
                <p14:nvPr/>
              </p14:nvContentPartPr>
              <p14:xfrm>
                <a:off x="3040240" y="4033323"/>
                <a:ext cx="286560" cy="23040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33B1BA69-B9F6-45C2-A37A-59CDF941343B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3031240" y="4024323"/>
                  <a:ext cx="304200" cy="248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1" name="Group 200">
            <a:extLst>
              <a:ext uri="{FF2B5EF4-FFF2-40B4-BE49-F238E27FC236}">
                <a16:creationId xmlns:a16="http://schemas.microsoft.com/office/drawing/2014/main" id="{1F4E31DA-CF22-402F-AE98-27BC6B06DB42}"/>
              </a:ext>
            </a:extLst>
          </p:cNvPr>
          <p:cNvGrpSpPr/>
          <p:nvPr/>
        </p:nvGrpSpPr>
        <p:grpSpPr>
          <a:xfrm>
            <a:off x="942160" y="4358403"/>
            <a:ext cx="3057840" cy="774720"/>
            <a:chOff x="942160" y="4358403"/>
            <a:chExt cx="3057840" cy="77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990A1F51-F213-4155-89B9-53F9F34D9384}"/>
                    </a:ext>
                  </a:extLst>
                </p14:cNvPr>
                <p14:cNvContentPartPr/>
                <p14:nvPr/>
              </p14:nvContentPartPr>
              <p14:xfrm>
                <a:off x="1985800" y="4358403"/>
                <a:ext cx="78840" cy="77472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990A1F51-F213-4155-89B9-53F9F34D9384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1976800" y="4349763"/>
                  <a:ext cx="96480" cy="79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C0734E8C-6F93-42EC-B68E-82CB089EE686}"/>
                    </a:ext>
                  </a:extLst>
                </p14:cNvPr>
                <p14:cNvContentPartPr/>
                <p14:nvPr/>
              </p14:nvContentPartPr>
              <p14:xfrm>
                <a:off x="942160" y="4818483"/>
                <a:ext cx="2637000" cy="15192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C0734E8C-6F93-42EC-B68E-82CB089EE686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933520" y="4809843"/>
                  <a:ext cx="265464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7AD29090-C935-41FB-8E52-CDC54CAA9EE0}"/>
                    </a:ext>
                  </a:extLst>
                </p14:cNvPr>
                <p14:cNvContentPartPr/>
                <p14:nvPr/>
              </p14:nvContentPartPr>
              <p14:xfrm>
                <a:off x="3500320" y="4775643"/>
                <a:ext cx="140760" cy="17784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7AD29090-C935-41FB-8E52-CDC54CAA9EE0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3491680" y="4767003"/>
                  <a:ext cx="15840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A7D632E6-8D39-4E87-BCCC-8C5861A3DF5E}"/>
                    </a:ext>
                  </a:extLst>
                </p14:cNvPr>
                <p14:cNvContentPartPr/>
                <p14:nvPr/>
              </p14:nvContentPartPr>
              <p14:xfrm>
                <a:off x="3853840" y="4880403"/>
                <a:ext cx="146160" cy="3960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A7D632E6-8D39-4E87-BCCC-8C5861A3DF5E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3844840" y="4871403"/>
                  <a:ext cx="16380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176DD9FB-9EAC-4599-92AA-777287A2151A}"/>
                    </a:ext>
                  </a:extLst>
                </p14:cNvPr>
                <p14:cNvContentPartPr/>
                <p14:nvPr/>
              </p14:nvContentPartPr>
              <p14:xfrm>
                <a:off x="3909640" y="4818483"/>
                <a:ext cx="39600" cy="19656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176DD9FB-9EAC-4599-92AA-777287A2151A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3901000" y="4809843"/>
                  <a:ext cx="5724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CD4BB493-2597-454C-BB93-5C2BC2228109}"/>
                    </a:ext>
                  </a:extLst>
                </p14:cNvPr>
                <p14:cNvContentPartPr/>
                <p14:nvPr/>
              </p14:nvContentPartPr>
              <p14:xfrm>
                <a:off x="1407640" y="4678803"/>
                <a:ext cx="1610640" cy="38124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CD4BB493-2597-454C-BB93-5C2BC2228109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1399000" y="4670163"/>
                  <a:ext cx="1628280" cy="39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5" name="Group 204">
            <a:extLst>
              <a:ext uri="{FF2B5EF4-FFF2-40B4-BE49-F238E27FC236}">
                <a16:creationId xmlns:a16="http://schemas.microsoft.com/office/drawing/2014/main" id="{7E0738D5-911F-4010-8C1D-B40F90E9DF71}"/>
              </a:ext>
            </a:extLst>
          </p:cNvPr>
          <p:cNvGrpSpPr/>
          <p:nvPr/>
        </p:nvGrpSpPr>
        <p:grpSpPr>
          <a:xfrm>
            <a:off x="4140040" y="4341843"/>
            <a:ext cx="549360" cy="280440"/>
            <a:chOff x="4140040" y="4341843"/>
            <a:chExt cx="549360" cy="280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26B287A7-FE94-4472-9E83-A8338083628B}"/>
                    </a:ext>
                  </a:extLst>
                </p14:cNvPr>
                <p14:cNvContentPartPr/>
                <p14:nvPr/>
              </p14:nvContentPartPr>
              <p14:xfrm>
                <a:off x="4140040" y="4394043"/>
                <a:ext cx="376200" cy="4896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26B287A7-FE94-4472-9E83-A8338083628B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4131040" y="4385403"/>
                  <a:ext cx="39384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B158E611-A3B9-4461-A384-A95FACDC2697}"/>
                    </a:ext>
                  </a:extLst>
                </p14:cNvPr>
                <p14:cNvContentPartPr/>
                <p14:nvPr/>
              </p14:nvContentPartPr>
              <p14:xfrm>
                <a:off x="4186480" y="4526883"/>
                <a:ext cx="391320" cy="1188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B158E611-A3B9-4461-A384-A95FACDC2697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4177840" y="4518243"/>
                  <a:ext cx="4089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A21EB340-1130-4559-89F4-CE54642844C8}"/>
                    </a:ext>
                  </a:extLst>
                </p14:cNvPr>
                <p14:cNvContentPartPr/>
                <p14:nvPr/>
              </p14:nvContentPartPr>
              <p14:xfrm>
                <a:off x="4431640" y="4341843"/>
                <a:ext cx="257760" cy="28044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A21EB340-1130-4559-89F4-CE54642844C8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4422640" y="4332843"/>
                  <a:ext cx="275400" cy="29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6" name="Group 255">
            <a:extLst>
              <a:ext uri="{FF2B5EF4-FFF2-40B4-BE49-F238E27FC236}">
                <a16:creationId xmlns:a16="http://schemas.microsoft.com/office/drawing/2014/main" id="{8B99ABB8-43A0-466C-B466-943E21234AD6}"/>
              </a:ext>
            </a:extLst>
          </p:cNvPr>
          <p:cNvGrpSpPr/>
          <p:nvPr/>
        </p:nvGrpSpPr>
        <p:grpSpPr>
          <a:xfrm>
            <a:off x="902920" y="5306643"/>
            <a:ext cx="667800" cy="303120"/>
            <a:chOff x="902920" y="5306643"/>
            <a:chExt cx="667800" cy="303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034699E3-6FD6-4887-8CFC-87E92F0EA147}"/>
                    </a:ext>
                  </a:extLst>
                </p14:cNvPr>
                <p14:cNvContentPartPr/>
                <p14:nvPr/>
              </p14:nvContentPartPr>
              <p14:xfrm>
                <a:off x="931000" y="5306643"/>
                <a:ext cx="267840" cy="9000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034699E3-6FD6-4887-8CFC-87E92F0EA147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922000" y="5298003"/>
                  <a:ext cx="28548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5517CF72-DEB6-4F45-A91C-7D3F35908A9A}"/>
                    </a:ext>
                  </a:extLst>
                </p14:cNvPr>
                <p14:cNvContentPartPr/>
                <p14:nvPr/>
              </p14:nvContentPartPr>
              <p14:xfrm>
                <a:off x="902920" y="5317803"/>
                <a:ext cx="135000" cy="29196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5517CF72-DEB6-4F45-A91C-7D3F35908A9A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894280" y="5309163"/>
                  <a:ext cx="152640" cy="3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E62D69CA-79AB-4619-8EDC-8869FE761155}"/>
                    </a:ext>
                  </a:extLst>
                </p14:cNvPr>
                <p14:cNvContentPartPr/>
                <p14:nvPr/>
              </p14:nvContentPartPr>
              <p14:xfrm>
                <a:off x="1127560" y="5340483"/>
                <a:ext cx="370440" cy="16848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E62D69CA-79AB-4619-8EDC-8869FE761155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1118560" y="5331483"/>
                  <a:ext cx="38808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15E61236-D3B3-4F47-81C0-46D51F88DB2E}"/>
                    </a:ext>
                  </a:extLst>
                </p14:cNvPr>
                <p14:cNvContentPartPr/>
                <p14:nvPr/>
              </p14:nvContentPartPr>
              <p14:xfrm>
                <a:off x="1385320" y="5396643"/>
                <a:ext cx="185400" cy="18540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15E61236-D3B3-4F47-81C0-46D51F88DB2E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1376680" y="5387643"/>
                  <a:ext cx="203040" cy="20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5" name="Group 254">
            <a:extLst>
              <a:ext uri="{FF2B5EF4-FFF2-40B4-BE49-F238E27FC236}">
                <a16:creationId xmlns:a16="http://schemas.microsoft.com/office/drawing/2014/main" id="{E6497C4C-B9A0-4A22-8ED3-4199F3501C10}"/>
              </a:ext>
            </a:extLst>
          </p:cNvPr>
          <p:cNvGrpSpPr/>
          <p:nvPr/>
        </p:nvGrpSpPr>
        <p:grpSpPr>
          <a:xfrm>
            <a:off x="1895800" y="5402403"/>
            <a:ext cx="606240" cy="213120"/>
            <a:chOff x="1895800" y="5402403"/>
            <a:chExt cx="606240" cy="213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E3B13D46-F0B2-4472-B67C-DF345A0BACBD}"/>
                    </a:ext>
                  </a:extLst>
                </p14:cNvPr>
                <p14:cNvContentPartPr/>
                <p14:nvPr/>
              </p14:nvContentPartPr>
              <p14:xfrm>
                <a:off x="1895800" y="5402403"/>
                <a:ext cx="303120" cy="21312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E3B13D46-F0B2-4472-B67C-DF345A0BACBD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1886800" y="5393763"/>
                  <a:ext cx="32076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B35894A9-92E8-4981-AAC9-A040FCD200C8}"/>
                    </a:ext>
                  </a:extLst>
                </p14:cNvPr>
                <p14:cNvContentPartPr/>
                <p14:nvPr/>
              </p14:nvContentPartPr>
              <p14:xfrm>
                <a:off x="2417800" y="5502843"/>
                <a:ext cx="84240" cy="10728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B35894A9-92E8-4981-AAC9-A040FCD200C8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2409160" y="5494203"/>
                  <a:ext cx="101880" cy="12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4" name="Group 253">
            <a:extLst>
              <a:ext uri="{FF2B5EF4-FFF2-40B4-BE49-F238E27FC236}">
                <a16:creationId xmlns:a16="http://schemas.microsoft.com/office/drawing/2014/main" id="{BB83B5F4-FB2D-471E-A221-5D5C0B816F57}"/>
              </a:ext>
            </a:extLst>
          </p:cNvPr>
          <p:cNvGrpSpPr/>
          <p:nvPr/>
        </p:nvGrpSpPr>
        <p:grpSpPr>
          <a:xfrm>
            <a:off x="2961040" y="5357043"/>
            <a:ext cx="1128600" cy="308880"/>
            <a:chOff x="2961040" y="5357043"/>
            <a:chExt cx="1128600" cy="308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1351CE32-30AC-4CF7-813E-F45B2A7AE762}"/>
                    </a:ext>
                  </a:extLst>
                </p14:cNvPr>
                <p14:cNvContentPartPr/>
                <p14:nvPr/>
              </p14:nvContentPartPr>
              <p14:xfrm>
                <a:off x="2961040" y="5357043"/>
                <a:ext cx="181080" cy="28152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1351CE32-30AC-4CF7-813E-F45B2A7AE762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2952400" y="5348403"/>
                  <a:ext cx="19872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5BCEA261-844D-405B-A9CE-75F9632A2C6A}"/>
                    </a:ext>
                  </a:extLst>
                </p14:cNvPr>
                <p14:cNvContentPartPr/>
                <p14:nvPr/>
              </p14:nvContentPartPr>
              <p14:xfrm>
                <a:off x="3219160" y="5483043"/>
                <a:ext cx="124560" cy="11592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5BCEA261-844D-405B-A9CE-75F9632A2C6A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3210520" y="5474403"/>
                  <a:ext cx="14220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3EBB2B97-2697-4503-A252-F1287D56B6CF}"/>
                    </a:ext>
                  </a:extLst>
                </p14:cNvPr>
                <p14:cNvContentPartPr/>
                <p14:nvPr/>
              </p14:nvContentPartPr>
              <p14:xfrm>
                <a:off x="3354520" y="5547843"/>
                <a:ext cx="67680" cy="5076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3EBB2B97-2697-4503-A252-F1287D56B6CF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3345520" y="5539203"/>
                  <a:ext cx="8532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100C07D5-29F2-4759-B7F3-709380990D2D}"/>
                    </a:ext>
                  </a:extLst>
                </p14:cNvPr>
                <p14:cNvContentPartPr/>
                <p14:nvPr/>
              </p14:nvContentPartPr>
              <p14:xfrm>
                <a:off x="3433000" y="5508603"/>
                <a:ext cx="76320" cy="15732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100C07D5-29F2-4759-B7F3-709380990D2D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3424000" y="5499963"/>
                  <a:ext cx="9396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079B73FD-1201-490E-83CB-46B00BC37D29}"/>
                    </a:ext>
                  </a:extLst>
                </p14:cNvPr>
                <p14:cNvContentPartPr/>
                <p14:nvPr/>
              </p14:nvContentPartPr>
              <p14:xfrm>
                <a:off x="3584560" y="5430123"/>
                <a:ext cx="247320" cy="22464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079B73FD-1201-490E-83CB-46B00BC37D29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3575560" y="5421123"/>
                  <a:ext cx="26496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71221C70-1414-4BEB-B3C5-5B2BBAB1D7A7}"/>
                    </a:ext>
                  </a:extLst>
                </p14:cNvPr>
                <p14:cNvContentPartPr/>
                <p14:nvPr/>
              </p14:nvContentPartPr>
              <p14:xfrm>
                <a:off x="3736120" y="5542443"/>
                <a:ext cx="129240" cy="11268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71221C70-1414-4BEB-B3C5-5B2BBAB1D7A7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3727120" y="5533443"/>
                  <a:ext cx="14688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3FEBDCA8-0331-4FAA-8A3B-F796D3C79626}"/>
                    </a:ext>
                  </a:extLst>
                </p14:cNvPr>
                <p14:cNvContentPartPr/>
                <p14:nvPr/>
              </p14:nvContentPartPr>
              <p14:xfrm>
                <a:off x="3921160" y="5559003"/>
                <a:ext cx="168480" cy="6264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3FEBDCA8-0331-4FAA-8A3B-F796D3C79626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3912160" y="5550363"/>
                  <a:ext cx="18612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AB9E14FF-D40E-4796-B3F9-1B9D18D028D6}"/>
                    </a:ext>
                  </a:extLst>
                </p14:cNvPr>
                <p14:cNvContentPartPr/>
                <p14:nvPr/>
              </p14:nvContentPartPr>
              <p14:xfrm>
                <a:off x="3393760" y="5559003"/>
                <a:ext cx="11520" cy="5652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AB9E14FF-D40E-4796-B3F9-1B9D18D028D6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3384760" y="5550363"/>
                  <a:ext cx="29160" cy="74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9" name="Group 268">
            <a:extLst>
              <a:ext uri="{FF2B5EF4-FFF2-40B4-BE49-F238E27FC236}">
                <a16:creationId xmlns:a16="http://schemas.microsoft.com/office/drawing/2014/main" id="{51FC8808-808E-4910-AE27-DE99B3FB0E5B}"/>
              </a:ext>
            </a:extLst>
          </p:cNvPr>
          <p:cNvGrpSpPr/>
          <p:nvPr/>
        </p:nvGrpSpPr>
        <p:grpSpPr>
          <a:xfrm>
            <a:off x="4515880" y="5469363"/>
            <a:ext cx="140400" cy="180000"/>
            <a:chOff x="4515880" y="5469363"/>
            <a:chExt cx="140400" cy="180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ABE337FC-FAF4-4C6C-A286-4AF4F9B1CC16}"/>
                    </a:ext>
                  </a:extLst>
                </p14:cNvPr>
                <p14:cNvContentPartPr/>
                <p14:nvPr/>
              </p14:nvContentPartPr>
              <p14:xfrm>
                <a:off x="4515880" y="5469363"/>
                <a:ext cx="11520" cy="612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ABE337FC-FAF4-4C6C-A286-4AF4F9B1CC16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4506880" y="5460723"/>
                  <a:ext cx="291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601216F4-4A35-494E-972E-3FA92CDCC9CD}"/>
                    </a:ext>
                  </a:extLst>
                </p14:cNvPr>
                <p14:cNvContentPartPr/>
                <p14:nvPr/>
              </p14:nvContentPartPr>
              <p14:xfrm>
                <a:off x="4515880" y="5542443"/>
                <a:ext cx="6120" cy="6192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601216F4-4A35-494E-972E-3FA92CDCC9CD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4506880" y="5533443"/>
                  <a:ext cx="2376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C300064D-FD59-442A-99D3-DE3323D24C74}"/>
                    </a:ext>
                  </a:extLst>
                </p14:cNvPr>
                <p14:cNvContentPartPr/>
                <p14:nvPr/>
              </p14:nvContentPartPr>
              <p14:xfrm>
                <a:off x="4610920" y="5530923"/>
                <a:ext cx="45360" cy="11844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C300064D-FD59-442A-99D3-DE3323D24C74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4602280" y="5522283"/>
                  <a:ext cx="63000" cy="136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56">
            <p14:nvContentPartPr>
              <p14:cNvPr id="270" name="Ink 269">
                <a:extLst>
                  <a:ext uri="{FF2B5EF4-FFF2-40B4-BE49-F238E27FC236}">
                    <a16:creationId xmlns:a16="http://schemas.microsoft.com/office/drawing/2014/main" id="{98271911-6363-44ED-B1D6-C49CEFD4A236}"/>
                  </a:ext>
                </a:extLst>
              </p14:cNvPr>
              <p14:cNvContentPartPr/>
              <p14:nvPr/>
            </p14:nvContentPartPr>
            <p14:xfrm>
              <a:off x="3713440" y="2933523"/>
              <a:ext cx="560520" cy="78840"/>
            </p14:xfrm>
          </p:contentPart>
        </mc:Choice>
        <mc:Fallback xmlns="">
          <p:pic>
            <p:nvPicPr>
              <p:cNvPr id="270" name="Ink 269">
                <a:extLst>
                  <a:ext uri="{FF2B5EF4-FFF2-40B4-BE49-F238E27FC236}">
                    <a16:creationId xmlns:a16="http://schemas.microsoft.com/office/drawing/2014/main" id="{98271911-6363-44ED-B1D6-C49CEFD4A236}"/>
                  </a:ext>
                </a:extLst>
              </p:cNvPr>
              <p:cNvPicPr/>
              <p:nvPr/>
            </p:nvPicPr>
            <p:blipFill>
              <a:blip r:embed="rId357"/>
              <a:stretch>
                <a:fillRect/>
              </a:stretch>
            </p:blipFill>
            <p:spPr>
              <a:xfrm>
                <a:off x="3704440" y="2924883"/>
                <a:ext cx="578160" cy="96480"/>
              </a:xfrm>
              <a:prstGeom prst="rect">
                <a:avLst/>
              </a:prstGeom>
            </p:spPr>
          </p:pic>
        </mc:Fallback>
      </mc:AlternateContent>
      <p:grpSp>
        <p:nvGrpSpPr>
          <p:cNvPr id="276" name="Group 275">
            <a:extLst>
              <a:ext uri="{FF2B5EF4-FFF2-40B4-BE49-F238E27FC236}">
                <a16:creationId xmlns:a16="http://schemas.microsoft.com/office/drawing/2014/main" id="{A785AAB6-C67E-430C-BFC0-E53594E66149}"/>
              </a:ext>
            </a:extLst>
          </p:cNvPr>
          <p:cNvGrpSpPr/>
          <p:nvPr/>
        </p:nvGrpSpPr>
        <p:grpSpPr>
          <a:xfrm>
            <a:off x="1379920" y="5918283"/>
            <a:ext cx="5195520" cy="712800"/>
            <a:chOff x="1379920" y="5918283"/>
            <a:chExt cx="5195520" cy="712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3A919B02-BCE4-413B-92DB-05419F13BCC8}"/>
                    </a:ext>
                  </a:extLst>
                </p14:cNvPr>
                <p14:cNvContentPartPr/>
                <p14:nvPr/>
              </p14:nvContentPartPr>
              <p14:xfrm>
                <a:off x="1935040" y="5918283"/>
                <a:ext cx="39600" cy="67932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3A919B02-BCE4-413B-92DB-05419F13BCC8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1926400" y="5909283"/>
                  <a:ext cx="57240" cy="69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B2802C5A-C7DE-4143-8C95-585C7BC4272D}"/>
                    </a:ext>
                  </a:extLst>
                </p14:cNvPr>
                <p14:cNvContentPartPr/>
                <p14:nvPr/>
              </p14:nvContentPartPr>
              <p14:xfrm>
                <a:off x="1379920" y="6480963"/>
                <a:ext cx="4813920" cy="8856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B2802C5A-C7DE-4143-8C95-585C7BC4272D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1370920" y="6472323"/>
                  <a:ext cx="483156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ABDB1F27-A841-4EAA-A4F1-70C6125F7077}"/>
                    </a:ext>
                  </a:extLst>
                </p14:cNvPr>
                <p14:cNvContentPartPr/>
                <p14:nvPr/>
              </p14:nvContentPartPr>
              <p14:xfrm>
                <a:off x="6092320" y="6406083"/>
                <a:ext cx="143640" cy="18000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ABDB1F27-A841-4EAA-A4F1-70C6125F7077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6083680" y="6397443"/>
                  <a:ext cx="16128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EC5B2F9C-AD7C-4C7B-912C-8DF7C48AF84C}"/>
                    </a:ext>
                  </a:extLst>
                </p14:cNvPr>
                <p14:cNvContentPartPr/>
                <p14:nvPr/>
              </p14:nvContentPartPr>
              <p14:xfrm>
                <a:off x="6313720" y="6535323"/>
                <a:ext cx="261720" cy="9576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EC5B2F9C-AD7C-4C7B-912C-8DF7C48AF84C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6304720" y="6526683"/>
                  <a:ext cx="279360" cy="113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4" name="Group 283">
            <a:extLst>
              <a:ext uri="{FF2B5EF4-FFF2-40B4-BE49-F238E27FC236}">
                <a16:creationId xmlns:a16="http://schemas.microsoft.com/office/drawing/2014/main" id="{E417658A-2F69-4EDA-BD85-7F39378C0767}"/>
              </a:ext>
            </a:extLst>
          </p:cNvPr>
          <p:cNvGrpSpPr/>
          <p:nvPr/>
        </p:nvGrpSpPr>
        <p:grpSpPr>
          <a:xfrm>
            <a:off x="1851160" y="5744403"/>
            <a:ext cx="780120" cy="241200"/>
            <a:chOff x="1851160" y="5744403"/>
            <a:chExt cx="780120" cy="241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58F19613-C070-4571-ADB0-4993119D5AC1}"/>
                    </a:ext>
                  </a:extLst>
                </p14:cNvPr>
                <p14:cNvContentPartPr/>
                <p14:nvPr/>
              </p14:nvContentPartPr>
              <p14:xfrm>
                <a:off x="1851160" y="5884443"/>
                <a:ext cx="151920" cy="9324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58F19613-C070-4571-ADB0-4993119D5AC1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1842160" y="5875803"/>
                  <a:ext cx="16956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DAE6BAC3-69FC-4F1E-A300-612F8E2C248B}"/>
                    </a:ext>
                  </a:extLst>
                </p14:cNvPr>
                <p14:cNvContentPartPr/>
                <p14:nvPr/>
              </p14:nvContentPartPr>
              <p14:xfrm>
                <a:off x="2052760" y="5750883"/>
                <a:ext cx="180720" cy="18468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DAE6BAC3-69FC-4F1E-A300-612F8E2C248B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2043760" y="5741883"/>
                  <a:ext cx="19836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F232D955-38F7-468F-8B2F-F5A829CCD970}"/>
                    </a:ext>
                  </a:extLst>
                </p14:cNvPr>
                <p14:cNvContentPartPr/>
                <p14:nvPr/>
              </p14:nvContentPartPr>
              <p14:xfrm>
                <a:off x="2210080" y="5923683"/>
                <a:ext cx="84600" cy="6192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F232D955-38F7-468F-8B2F-F5A829CCD970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2201440" y="5915043"/>
                  <a:ext cx="10224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145069D4-E8AB-4407-9964-C74D8ECE8C4B}"/>
                    </a:ext>
                  </a:extLst>
                </p14:cNvPr>
                <p14:cNvContentPartPr/>
                <p14:nvPr/>
              </p14:nvContentPartPr>
              <p14:xfrm>
                <a:off x="2305120" y="5766363"/>
                <a:ext cx="84960" cy="18036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145069D4-E8AB-4407-9964-C74D8ECE8C4B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2296120" y="5757363"/>
                  <a:ext cx="10260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41A1268C-102F-4CE3-A927-6F0AFF7525B8}"/>
                    </a:ext>
                  </a:extLst>
                </p14:cNvPr>
                <p14:cNvContentPartPr/>
                <p14:nvPr/>
              </p14:nvContentPartPr>
              <p14:xfrm>
                <a:off x="2394760" y="5845203"/>
                <a:ext cx="135000" cy="7848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41A1268C-102F-4CE3-A927-6F0AFF7525B8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2386120" y="5836563"/>
                  <a:ext cx="15264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CE02FA7F-98E8-48EE-AE99-A66EB050E98B}"/>
                    </a:ext>
                  </a:extLst>
                </p14:cNvPr>
                <p14:cNvContentPartPr/>
                <p14:nvPr/>
              </p14:nvContentPartPr>
              <p14:xfrm>
                <a:off x="2557840" y="5744403"/>
                <a:ext cx="73440" cy="20808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CE02FA7F-98E8-48EE-AE99-A66EB050E98B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2549200" y="5735403"/>
                  <a:ext cx="91080" cy="225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78">
            <p14:nvContentPartPr>
              <p14:cNvPr id="288" name="Ink 287">
                <a:extLst>
                  <a:ext uri="{FF2B5EF4-FFF2-40B4-BE49-F238E27FC236}">
                    <a16:creationId xmlns:a16="http://schemas.microsoft.com/office/drawing/2014/main" id="{794AE1C5-90B3-44D1-A8CE-FDFA2DCFE97D}"/>
                  </a:ext>
                </a:extLst>
              </p14:cNvPr>
              <p14:cNvContentPartPr/>
              <p14:nvPr/>
            </p14:nvContentPartPr>
            <p14:xfrm>
              <a:off x="3545320" y="6136443"/>
              <a:ext cx="727920" cy="421920"/>
            </p14:xfrm>
          </p:contentPart>
        </mc:Choice>
        <mc:Fallback xmlns="">
          <p:pic>
            <p:nvPicPr>
              <p:cNvPr id="288" name="Ink 287">
                <a:extLst>
                  <a:ext uri="{FF2B5EF4-FFF2-40B4-BE49-F238E27FC236}">
                    <a16:creationId xmlns:a16="http://schemas.microsoft.com/office/drawing/2014/main" id="{794AE1C5-90B3-44D1-A8CE-FDFA2DCFE97D}"/>
                  </a:ext>
                </a:extLst>
              </p:cNvPr>
              <p:cNvPicPr/>
              <p:nvPr/>
            </p:nvPicPr>
            <p:blipFill>
              <a:blip r:embed="rId379"/>
              <a:stretch>
                <a:fillRect/>
              </a:stretch>
            </p:blipFill>
            <p:spPr>
              <a:xfrm>
                <a:off x="3536320" y="6127803"/>
                <a:ext cx="745560" cy="439560"/>
              </a:xfrm>
              <a:prstGeom prst="rect">
                <a:avLst/>
              </a:prstGeom>
            </p:spPr>
          </p:pic>
        </mc:Fallback>
      </mc:AlternateContent>
      <p:grpSp>
        <p:nvGrpSpPr>
          <p:cNvPr id="291" name="Group 290">
            <a:extLst>
              <a:ext uri="{FF2B5EF4-FFF2-40B4-BE49-F238E27FC236}">
                <a16:creationId xmlns:a16="http://schemas.microsoft.com/office/drawing/2014/main" id="{68564C47-2D77-477F-885B-0C607A0C161D}"/>
              </a:ext>
            </a:extLst>
          </p:cNvPr>
          <p:cNvGrpSpPr/>
          <p:nvPr/>
        </p:nvGrpSpPr>
        <p:grpSpPr>
          <a:xfrm>
            <a:off x="3371440" y="6411843"/>
            <a:ext cx="707040" cy="326160"/>
            <a:chOff x="3371440" y="6411843"/>
            <a:chExt cx="707040" cy="326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AA601FFB-E6A1-4D06-AD76-1CB039D12B9E}"/>
                    </a:ext>
                  </a:extLst>
                </p14:cNvPr>
                <p14:cNvContentPartPr/>
                <p14:nvPr/>
              </p14:nvContentPartPr>
              <p14:xfrm>
                <a:off x="3893080" y="6480603"/>
                <a:ext cx="6120" cy="9972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AA601FFB-E6A1-4D06-AD76-1CB039D12B9E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3884080" y="6471963"/>
                  <a:ext cx="2376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D1034ADC-D543-4A30-ADC4-409A68A11732}"/>
                    </a:ext>
                  </a:extLst>
                </p14:cNvPr>
                <p14:cNvContentPartPr/>
                <p14:nvPr/>
              </p14:nvContentPartPr>
              <p14:xfrm>
                <a:off x="3836200" y="6619203"/>
                <a:ext cx="147600" cy="11304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D1034ADC-D543-4A30-ADC4-409A68A11732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3827200" y="6610563"/>
                  <a:ext cx="16524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88EBC4CE-3466-4BBE-82A3-958D9423FDAB}"/>
                    </a:ext>
                  </a:extLst>
                </p14:cNvPr>
                <p14:cNvContentPartPr/>
                <p14:nvPr/>
              </p14:nvContentPartPr>
              <p14:xfrm>
                <a:off x="4032760" y="6675363"/>
                <a:ext cx="45720" cy="6264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88EBC4CE-3466-4BBE-82A3-958D9423FDAB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4024120" y="6666723"/>
                  <a:ext cx="6336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648245DD-ADC0-432A-B45F-0C531366FA8D}"/>
                    </a:ext>
                  </a:extLst>
                </p14:cNvPr>
                <p14:cNvContentPartPr/>
                <p14:nvPr/>
              </p14:nvContentPartPr>
              <p14:xfrm>
                <a:off x="3371440" y="6411843"/>
                <a:ext cx="291960" cy="14148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648245DD-ADC0-432A-B45F-0C531366FA8D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3362440" y="6402843"/>
                  <a:ext cx="309600" cy="159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8" name="Group 297">
            <a:extLst>
              <a:ext uri="{FF2B5EF4-FFF2-40B4-BE49-F238E27FC236}">
                <a16:creationId xmlns:a16="http://schemas.microsoft.com/office/drawing/2014/main" id="{5E4CD9ED-E9FF-446F-8D45-F4060643359F}"/>
              </a:ext>
            </a:extLst>
          </p:cNvPr>
          <p:cNvGrpSpPr/>
          <p:nvPr/>
        </p:nvGrpSpPr>
        <p:grpSpPr>
          <a:xfrm>
            <a:off x="4981360" y="3483603"/>
            <a:ext cx="3310200" cy="2210400"/>
            <a:chOff x="4981360" y="3483603"/>
            <a:chExt cx="3310200" cy="2210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23A527DA-32BF-4F07-A26A-1977C5EC247C}"/>
                    </a:ext>
                  </a:extLst>
                </p14:cNvPr>
                <p14:cNvContentPartPr/>
                <p14:nvPr/>
              </p14:nvContentPartPr>
              <p14:xfrm>
                <a:off x="5121400" y="3483603"/>
                <a:ext cx="123840" cy="21096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23A527DA-32BF-4F07-A26A-1977C5EC247C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5112400" y="3474603"/>
                  <a:ext cx="14148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4E5E046C-5965-4376-93A1-5576BD197E85}"/>
                    </a:ext>
                  </a:extLst>
                </p14:cNvPr>
                <p14:cNvContentPartPr/>
                <p14:nvPr/>
              </p14:nvContentPartPr>
              <p14:xfrm>
                <a:off x="5317600" y="3489003"/>
                <a:ext cx="606600" cy="16884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4E5E046C-5965-4376-93A1-5576BD197E85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5308960" y="3480003"/>
                  <a:ext cx="62424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FD29D83C-5F4E-4E55-BE6E-42369657696A}"/>
                    </a:ext>
                  </a:extLst>
                </p14:cNvPr>
                <p14:cNvContentPartPr/>
                <p14:nvPr/>
              </p14:nvContentPartPr>
              <p14:xfrm>
                <a:off x="5968840" y="4124403"/>
                <a:ext cx="17280" cy="114876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FD29D83C-5F4E-4E55-BE6E-42369657696A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5959840" y="4115763"/>
                  <a:ext cx="34920" cy="11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3540D2B4-A1AC-4F7D-83DA-201298F7ABEF}"/>
                    </a:ext>
                  </a:extLst>
                </p14:cNvPr>
                <p14:cNvContentPartPr/>
                <p14:nvPr/>
              </p14:nvContentPartPr>
              <p14:xfrm>
                <a:off x="4981360" y="4965363"/>
                <a:ext cx="3310200" cy="7884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3540D2B4-A1AC-4F7D-83DA-201298F7ABEF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4972360" y="4956723"/>
                  <a:ext cx="332784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F304ED39-A34E-4171-B1FB-A33C383361F8}"/>
                    </a:ext>
                  </a:extLst>
                </p14:cNvPr>
                <p14:cNvContentPartPr/>
                <p14:nvPr/>
              </p14:nvContentPartPr>
              <p14:xfrm>
                <a:off x="5895400" y="4066803"/>
                <a:ext cx="106920" cy="9648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F304ED39-A34E-4171-B1FB-A33C383361F8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5886760" y="4058163"/>
                  <a:ext cx="12456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64FD0FA9-7D9E-461F-BC50-67911A63D55E}"/>
                    </a:ext>
                  </a:extLst>
                </p14:cNvPr>
                <p14:cNvContentPartPr/>
                <p14:nvPr/>
              </p14:nvContentPartPr>
              <p14:xfrm>
                <a:off x="5838880" y="3741723"/>
                <a:ext cx="214200" cy="17352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64FD0FA9-7D9E-461F-BC50-67911A63D55E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5830240" y="3732723"/>
                  <a:ext cx="23184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FA96CB17-8D4F-4937-89AE-D99EF6E88E10}"/>
                    </a:ext>
                  </a:extLst>
                </p14:cNvPr>
                <p14:cNvContentPartPr/>
                <p14:nvPr/>
              </p14:nvContentPartPr>
              <p14:xfrm>
                <a:off x="6115000" y="3696363"/>
                <a:ext cx="84240" cy="23076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FA96CB17-8D4F-4937-89AE-D99EF6E88E10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6106000" y="3687363"/>
                  <a:ext cx="10188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1E4DE663-2028-4E42-A979-D00121E411B5}"/>
                    </a:ext>
                  </a:extLst>
                </p14:cNvPr>
                <p14:cNvContentPartPr/>
                <p14:nvPr/>
              </p14:nvContentPartPr>
              <p14:xfrm>
                <a:off x="6181960" y="3791403"/>
                <a:ext cx="45360" cy="11880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1E4DE663-2028-4E42-A979-D00121E411B5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6173320" y="3782763"/>
                  <a:ext cx="6300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7245C34D-1496-42F2-BC04-487D1ACBC6C0}"/>
                    </a:ext>
                  </a:extLst>
                </p14:cNvPr>
                <p14:cNvContentPartPr/>
                <p14:nvPr/>
              </p14:nvContentPartPr>
              <p14:xfrm>
                <a:off x="6159280" y="3814443"/>
                <a:ext cx="196560" cy="5652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7245C34D-1496-42F2-BC04-487D1ACBC6C0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6150640" y="3805803"/>
                  <a:ext cx="21420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6A33CEA0-CABD-46AA-AE1E-50FA88DC7165}"/>
                    </a:ext>
                  </a:extLst>
                </p14:cNvPr>
                <p14:cNvContentPartPr/>
                <p14:nvPr/>
              </p14:nvContentPartPr>
              <p14:xfrm>
                <a:off x="6305080" y="3870603"/>
                <a:ext cx="95760" cy="612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6A33CEA0-CABD-46AA-AE1E-50FA88DC7165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6296440" y="3861603"/>
                  <a:ext cx="1134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287A4073-0854-4D1E-84FE-50F7C7871A6B}"/>
                    </a:ext>
                  </a:extLst>
                </p14:cNvPr>
                <p14:cNvContentPartPr/>
                <p14:nvPr/>
              </p14:nvContentPartPr>
              <p14:xfrm>
                <a:off x="6451240" y="3764403"/>
                <a:ext cx="180000" cy="16848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287A4073-0854-4D1E-84FE-50F7C7871A6B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6442240" y="3755403"/>
                  <a:ext cx="19764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9AB8F392-B78A-4447-A5BB-FEB88366D631}"/>
                    </a:ext>
                  </a:extLst>
                </p14:cNvPr>
                <p14:cNvContentPartPr/>
                <p14:nvPr/>
              </p14:nvContentPartPr>
              <p14:xfrm>
                <a:off x="6714400" y="3730203"/>
                <a:ext cx="178200" cy="14436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9AB8F392-B78A-4447-A5BB-FEB88366D631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6705760" y="3721563"/>
                  <a:ext cx="19584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B50E19F9-982A-4641-B830-FCF392283F70}"/>
                    </a:ext>
                  </a:extLst>
                </p14:cNvPr>
                <p14:cNvContentPartPr/>
                <p14:nvPr/>
              </p14:nvContentPartPr>
              <p14:xfrm>
                <a:off x="6950560" y="3685563"/>
                <a:ext cx="56520" cy="15732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B50E19F9-982A-4641-B830-FCF392283F70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6941560" y="3676563"/>
                  <a:ext cx="7416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32ED2D8D-E1FE-4332-9DD1-B017049FFE34}"/>
                    </a:ext>
                  </a:extLst>
                </p14:cNvPr>
                <p14:cNvContentPartPr/>
                <p14:nvPr/>
              </p14:nvContentPartPr>
              <p14:xfrm>
                <a:off x="5014840" y="4964643"/>
                <a:ext cx="50760" cy="1728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32ED2D8D-E1FE-4332-9DD1-B017049FFE34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5006200" y="4955643"/>
                  <a:ext cx="6840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9B78A3CA-316F-48EC-B1E7-93459E8959DE}"/>
                    </a:ext>
                  </a:extLst>
                </p14:cNvPr>
                <p14:cNvContentPartPr/>
                <p14:nvPr/>
              </p14:nvContentPartPr>
              <p14:xfrm>
                <a:off x="5116000" y="4841163"/>
                <a:ext cx="146160" cy="11268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9B78A3CA-316F-48EC-B1E7-93459E8959DE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5107000" y="4832163"/>
                  <a:ext cx="16380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7B10EA33-857F-42F4-8E25-83F83A5664D9}"/>
                    </a:ext>
                  </a:extLst>
                </p14:cNvPr>
                <p14:cNvContentPartPr/>
                <p14:nvPr/>
              </p14:nvContentPartPr>
              <p14:xfrm>
                <a:off x="5430280" y="4549203"/>
                <a:ext cx="297720" cy="21348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7B10EA33-857F-42F4-8E25-83F83A5664D9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5421280" y="4540563"/>
                  <a:ext cx="31536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EBA583FD-DF1B-4724-A6AB-63B9A954C8D4}"/>
                    </a:ext>
                  </a:extLst>
                </p14:cNvPr>
                <p14:cNvContentPartPr/>
                <p14:nvPr/>
              </p14:nvContentPartPr>
              <p14:xfrm>
                <a:off x="5867680" y="4526883"/>
                <a:ext cx="84600" cy="1152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EBA583FD-DF1B-4724-A6AB-63B9A954C8D4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5859040" y="4518243"/>
                  <a:ext cx="10224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61B7DF15-B917-4756-9CF2-B8A99E6C9378}"/>
                    </a:ext>
                  </a:extLst>
                </p14:cNvPr>
                <p14:cNvContentPartPr/>
                <p14:nvPr/>
              </p14:nvContentPartPr>
              <p14:xfrm>
                <a:off x="6019240" y="4549203"/>
                <a:ext cx="488520" cy="19656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61B7DF15-B917-4756-9CF2-B8A99E6C9378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6010240" y="4540563"/>
                  <a:ext cx="50616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394CC699-7BF4-49B8-808C-F5A5255C3CBA}"/>
                    </a:ext>
                  </a:extLst>
                </p14:cNvPr>
                <p14:cNvContentPartPr/>
                <p14:nvPr/>
              </p14:nvContentPartPr>
              <p14:xfrm>
                <a:off x="6602440" y="4773843"/>
                <a:ext cx="230400" cy="8460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394CC699-7BF4-49B8-808C-F5A5255C3CBA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6593800" y="4764843"/>
                  <a:ext cx="24804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80674BCB-EAEF-4600-B330-C8B0DBA7521C}"/>
                    </a:ext>
                  </a:extLst>
                </p14:cNvPr>
                <p14:cNvContentPartPr/>
                <p14:nvPr/>
              </p14:nvContentPartPr>
              <p14:xfrm>
                <a:off x="6939040" y="4874643"/>
                <a:ext cx="140760" cy="3384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80674BCB-EAEF-4600-B330-C8B0DBA7521C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6930400" y="4866003"/>
                  <a:ext cx="15840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FF8AE45F-A51F-4C1E-A846-C42F97AB8216}"/>
                    </a:ext>
                  </a:extLst>
                </p14:cNvPr>
                <p14:cNvContentPartPr/>
                <p14:nvPr/>
              </p14:nvContentPartPr>
              <p14:xfrm>
                <a:off x="5014840" y="5087763"/>
                <a:ext cx="56520" cy="2268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FF8AE45F-A51F-4C1E-A846-C42F97AB8216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5006200" y="5079123"/>
                  <a:ext cx="7416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D0462758-4DC1-4252-8D1B-B5A70A033E75}"/>
                    </a:ext>
                  </a:extLst>
                </p14:cNvPr>
                <p14:cNvContentPartPr/>
                <p14:nvPr/>
              </p14:nvContentPartPr>
              <p14:xfrm>
                <a:off x="5272960" y="5211243"/>
                <a:ext cx="359280" cy="13500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D0462758-4DC1-4252-8D1B-B5A70A033E75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5264320" y="5202603"/>
                  <a:ext cx="37692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18FB7FEE-398D-4403-950D-B4FCE9498B96}"/>
                    </a:ext>
                  </a:extLst>
                </p14:cNvPr>
                <p14:cNvContentPartPr/>
                <p14:nvPr/>
              </p14:nvContentPartPr>
              <p14:xfrm>
                <a:off x="5721880" y="5312403"/>
                <a:ext cx="634320" cy="10692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18FB7FEE-398D-4403-950D-B4FCE9498B96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5712880" y="5303403"/>
                  <a:ext cx="65196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30EFA49E-52B2-412E-90B4-FF2E5D788BE8}"/>
                    </a:ext>
                  </a:extLst>
                </p14:cNvPr>
                <p14:cNvContentPartPr/>
                <p14:nvPr/>
              </p14:nvContentPartPr>
              <p14:xfrm>
                <a:off x="6434320" y="5172003"/>
                <a:ext cx="527760" cy="10116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30EFA49E-52B2-412E-90B4-FF2E5D788BE8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6425320" y="5163363"/>
                  <a:ext cx="54540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F301101A-C0A8-4E37-82F3-98F7C720CED5}"/>
                    </a:ext>
                  </a:extLst>
                </p14:cNvPr>
                <p14:cNvContentPartPr/>
                <p14:nvPr/>
              </p14:nvContentPartPr>
              <p14:xfrm>
                <a:off x="6630520" y="4178763"/>
                <a:ext cx="446760" cy="32616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F301101A-C0A8-4E37-82F3-98F7C720CED5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6621880" y="4170123"/>
                  <a:ext cx="464400" cy="34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E0A86831-DB0A-46E4-82CF-D0AF324FEDAD}"/>
                    </a:ext>
                  </a:extLst>
                </p14:cNvPr>
                <p14:cNvContentPartPr/>
                <p14:nvPr/>
              </p14:nvContentPartPr>
              <p14:xfrm>
                <a:off x="6602440" y="4381083"/>
                <a:ext cx="224640" cy="13500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E0A86831-DB0A-46E4-82CF-D0AF324FEDAD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6593800" y="4372443"/>
                  <a:ext cx="24228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CDE900E7-2064-4953-A968-FAF553B48FC5}"/>
                    </a:ext>
                  </a:extLst>
                </p14:cNvPr>
                <p14:cNvContentPartPr/>
                <p14:nvPr/>
              </p14:nvContentPartPr>
              <p14:xfrm>
                <a:off x="7314880" y="3982563"/>
                <a:ext cx="146160" cy="29628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CDE900E7-2064-4953-A968-FAF553B48FC5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7306240" y="3973563"/>
                  <a:ext cx="163800" cy="3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904CBC5E-3F80-4348-B9F5-F6B5C8DE15A0}"/>
                    </a:ext>
                  </a:extLst>
                </p14:cNvPr>
                <p14:cNvContentPartPr/>
                <p14:nvPr/>
              </p14:nvContentPartPr>
              <p14:xfrm>
                <a:off x="7494520" y="4139883"/>
                <a:ext cx="56520" cy="2844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904CBC5E-3F80-4348-B9F5-F6B5C8DE15A0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7485880" y="4130883"/>
                  <a:ext cx="7416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1945872C-DA46-49A8-81F6-84D47C176634}"/>
                    </a:ext>
                  </a:extLst>
                </p14:cNvPr>
                <p14:cNvContentPartPr/>
                <p14:nvPr/>
              </p14:nvContentPartPr>
              <p14:xfrm>
                <a:off x="7690720" y="3949083"/>
                <a:ext cx="202320" cy="1728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1945872C-DA46-49A8-81F6-84D47C176634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7682080" y="3940443"/>
                  <a:ext cx="2199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9D871148-2B2B-4E9C-B131-3FDFA0469001}"/>
                    </a:ext>
                  </a:extLst>
                </p14:cNvPr>
                <p14:cNvContentPartPr/>
                <p14:nvPr/>
              </p14:nvContentPartPr>
              <p14:xfrm>
                <a:off x="7791880" y="3988323"/>
                <a:ext cx="174240" cy="19656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9D871148-2B2B-4E9C-B131-3FDFA0469001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7782880" y="3979683"/>
                  <a:ext cx="19188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8BC70135-7B17-456D-AE89-E21B157D758F}"/>
                    </a:ext>
                  </a:extLst>
                </p14:cNvPr>
                <p14:cNvContentPartPr/>
                <p14:nvPr/>
              </p14:nvContentPartPr>
              <p14:xfrm>
                <a:off x="5004760" y="5564043"/>
                <a:ext cx="83520" cy="6156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8BC70135-7B17-456D-AE89-E21B157D758F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4995760" y="5555403"/>
                  <a:ext cx="10116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EA1107BC-7059-475B-A8EC-B4A53226B71E}"/>
                    </a:ext>
                  </a:extLst>
                </p14:cNvPr>
                <p14:cNvContentPartPr/>
                <p14:nvPr/>
              </p14:nvContentPartPr>
              <p14:xfrm>
                <a:off x="5429560" y="5488083"/>
                <a:ext cx="191880" cy="19476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EA1107BC-7059-475B-A8EC-B4A53226B71E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5420560" y="5479443"/>
                  <a:ext cx="20952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6F83CF0A-5718-4785-AF03-29FFC325DC99}"/>
                    </a:ext>
                  </a:extLst>
                </p14:cNvPr>
                <p14:cNvContentPartPr/>
                <p14:nvPr/>
              </p14:nvContentPartPr>
              <p14:xfrm>
                <a:off x="5503000" y="5604003"/>
                <a:ext cx="156960" cy="9000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6F83CF0A-5718-4785-AF03-29FFC325DC99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5494360" y="5595363"/>
                  <a:ext cx="17460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F0E667C7-5E4B-4238-8D75-F044B5E6CCA9}"/>
                    </a:ext>
                  </a:extLst>
                </p14:cNvPr>
                <p14:cNvContentPartPr/>
                <p14:nvPr/>
              </p14:nvContentPartPr>
              <p14:xfrm>
                <a:off x="5732680" y="5580963"/>
                <a:ext cx="225000" cy="11304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F0E667C7-5E4B-4238-8D75-F044B5E6CCA9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5724040" y="5572323"/>
                  <a:ext cx="24264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1233FFA1-3DAC-47F9-9F80-4953C2D7427D}"/>
                    </a:ext>
                  </a:extLst>
                </p14:cNvPr>
                <p14:cNvContentPartPr/>
                <p14:nvPr/>
              </p14:nvContentPartPr>
              <p14:xfrm>
                <a:off x="6001960" y="5581683"/>
                <a:ext cx="79200" cy="11232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1233FFA1-3DAC-47F9-9F80-4953C2D7427D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5993320" y="5572683"/>
                  <a:ext cx="9684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DCD78371-414A-44CB-9997-1F3C8C22B897}"/>
                    </a:ext>
                  </a:extLst>
                </p14:cNvPr>
                <p14:cNvContentPartPr/>
                <p14:nvPr/>
              </p14:nvContentPartPr>
              <p14:xfrm>
                <a:off x="6178000" y="5604003"/>
                <a:ext cx="43560" cy="9000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DCD78371-414A-44CB-9997-1F3C8C22B897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6169360" y="5595363"/>
                  <a:ext cx="6120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BEA600F6-88C2-48C6-9E9C-0034156C9806}"/>
                    </a:ext>
                  </a:extLst>
                </p14:cNvPr>
                <p14:cNvContentPartPr/>
                <p14:nvPr/>
              </p14:nvContentPartPr>
              <p14:xfrm>
                <a:off x="6327760" y="5480523"/>
                <a:ext cx="28440" cy="3960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BEA600F6-88C2-48C6-9E9C-0034156C9806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6318760" y="5471883"/>
                  <a:ext cx="4608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2A124045-F988-4AC2-ADB4-0143A4D62CC6}"/>
                    </a:ext>
                  </a:extLst>
                </p14:cNvPr>
                <p14:cNvContentPartPr/>
                <p14:nvPr/>
              </p14:nvContentPartPr>
              <p14:xfrm>
                <a:off x="6333160" y="5570523"/>
                <a:ext cx="325800" cy="7380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2A124045-F988-4AC2-ADB4-0143A4D62CC6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6324520" y="5561523"/>
                  <a:ext cx="34344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2723C703-4154-4C6B-A205-CC1983C4D639}"/>
                    </a:ext>
                  </a:extLst>
                </p14:cNvPr>
                <p14:cNvContentPartPr/>
                <p14:nvPr/>
              </p14:nvContentPartPr>
              <p14:xfrm>
                <a:off x="6669760" y="4824243"/>
                <a:ext cx="56520" cy="3384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2723C703-4154-4C6B-A205-CC1983C4D639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6661120" y="4815603"/>
                  <a:ext cx="7416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9F25CC8C-2855-4973-AB95-BE7C7AC57533}"/>
                    </a:ext>
                  </a:extLst>
                </p14:cNvPr>
                <p14:cNvContentPartPr/>
                <p14:nvPr/>
              </p14:nvContentPartPr>
              <p14:xfrm>
                <a:off x="6793240" y="4885803"/>
                <a:ext cx="219240" cy="7344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9F25CC8C-2855-4973-AB95-BE7C7AC57533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6784600" y="4877163"/>
                  <a:ext cx="23688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69D9DC6A-0BEB-4C9F-BF5C-538156AED055}"/>
                    </a:ext>
                  </a:extLst>
                </p14:cNvPr>
                <p14:cNvContentPartPr/>
                <p14:nvPr/>
              </p14:nvContentPartPr>
              <p14:xfrm>
                <a:off x="7073680" y="4947723"/>
                <a:ext cx="11520" cy="1152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69D9DC6A-0BEB-4C9F-BF5C-538156AED055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7065040" y="4938723"/>
                  <a:ext cx="2916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41C54BAA-AA0D-4029-810A-C7FCA0685CC1}"/>
                    </a:ext>
                  </a:extLst>
                </p14:cNvPr>
                <p14:cNvContentPartPr/>
                <p14:nvPr/>
              </p14:nvContentPartPr>
              <p14:xfrm>
                <a:off x="6877480" y="5099283"/>
                <a:ext cx="235800" cy="10116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41C54BAA-AA0D-4029-810A-C7FCA0685CC1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6868480" y="5090283"/>
                  <a:ext cx="25344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3E9F0F15-446E-4DC3-9EC9-A12A2E3828A7}"/>
                    </a:ext>
                  </a:extLst>
                </p14:cNvPr>
                <p14:cNvContentPartPr/>
                <p14:nvPr/>
              </p14:nvContentPartPr>
              <p14:xfrm>
                <a:off x="7157920" y="5060043"/>
                <a:ext cx="61920" cy="1728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3E9F0F15-446E-4DC3-9EC9-A12A2E3828A7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7149280" y="5051043"/>
                  <a:ext cx="79560" cy="349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0747971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480B4647-940A-48C5-927B-07D0C3AEB365}"/>
              </a:ext>
            </a:extLst>
          </p:cNvPr>
          <p:cNvGrpSpPr/>
          <p:nvPr/>
        </p:nvGrpSpPr>
        <p:grpSpPr>
          <a:xfrm>
            <a:off x="5465560" y="44523"/>
            <a:ext cx="2937600" cy="1492560"/>
            <a:chOff x="5465560" y="44523"/>
            <a:chExt cx="2937600" cy="1492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086094BE-E30D-4F55-A794-A88449BECAA7}"/>
                    </a:ext>
                  </a:extLst>
                </p14:cNvPr>
                <p14:cNvContentPartPr/>
                <p14:nvPr/>
              </p14:nvContentPartPr>
              <p14:xfrm>
                <a:off x="6574000" y="460683"/>
                <a:ext cx="67320" cy="10764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086094BE-E30D-4F55-A794-A88449BECAA7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565000" y="452043"/>
                  <a:ext cx="84960" cy="10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E14C1637-8846-4EF5-B26E-C0874889931B}"/>
                    </a:ext>
                  </a:extLst>
                </p14:cNvPr>
                <p14:cNvContentPartPr/>
                <p14:nvPr/>
              </p14:nvContentPartPr>
              <p14:xfrm>
                <a:off x="5465560" y="1054683"/>
                <a:ext cx="2545560" cy="1465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E14C1637-8846-4EF5-B26E-C0874889931B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456560" y="1045683"/>
                  <a:ext cx="256320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DD3E328D-64BD-4E89-808A-982CB6939D8A}"/>
                    </a:ext>
                  </a:extLst>
                </p14:cNvPr>
                <p14:cNvContentPartPr/>
                <p14:nvPr/>
              </p14:nvContentPartPr>
              <p14:xfrm>
                <a:off x="7393720" y="515763"/>
                <a:ext cx="123840" cy="6062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DD3E328D-64BD-4E89-808A-982CB6939D8A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384720" y="507123"/>
                  <a:ext cx="141480" cy="62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5BEDCDDA-2874-499C-9134-C3AD7DD7372D}"/>
                    </a:ext>
                  </a:extLst>
                </p14:cNvPr>
                <p14:cNvContentPartPr/>
                <p14:nvPr/>
              </p14:nvContentPartPr>
              <p14:xfrm>
                <a:off x="5934640" y="562563"/>
                <a:ext cx="79560" cy="5482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5BEDCDDA-2874-499C-9134-C3AD7DD7372D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926000" y="553923"/>
                  <a:ext cx="97200" cy="56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680A488B-C8BE-4A26-BBD5-A8E0AB3956EF}"/>
                    </a:ext>
                  </a:extLst>
                </p14:cNvPr>
                <p14:cNvContentPartPr/>
                <p14:nvPr/>
              </p14:nvContentPartPr>
              <p14:xfrm>
                <a:off x="7886920" y="1009683"/>
                <a:ext cx="146520" cy="1551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680A488B-C8BE-4A26-BBD5-A8E0AB3956E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878280" y="1000683"/>
                  <a:ext cx="16416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B064BDCB-DC8C-4DAA-9335-7877C40A8E1B}"/>
                    </a:ext>
                  </a:extLst>
                </p14:cNvPr>
                <p14:cNvContentPartPr/>
                <p14:nvPr/>
              </p14:nvContentPartPr>
              <p14:xfrm>
                <a:off x="8122720" y="1037763"/>
                <a:ext cx="280440" cy="1519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B064BDCB-DC8C-4DAA-9335-7877C40A8E1B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8113720" y="1028763"/>
                  <a:ext cx="29808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71CEFAB8-F471-499E-AD63-114C4C4495CB}"/>
                    </a:ext>
                  </a:extLst>
                </p14:cNvPr>
                <p14:cNvContentPartPr/>
                <p14:nvPr/>
              </p14:nvContentPartPr>
              <p14:xfrm>
                <a:off x="6585520" y="369963"/>
                <a:ext cx="107280" cy="1350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71CEFAB8-F471-499E-AD63-114C4C4495CB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576880" y="361323"/>
                  <a:ext cx="12492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D6F8047A-5F62-4AF9-9873-243B75E84D82}"/>
                    </a:ext>
                  </a:extLst>
                </p14:cNvPr>
                <p14:cNvContentPartPr/>
                <p14:nvPr/>
              </p14:nvContentPartPr>
              <p14:xfrm>
                <a:off x="6636280" y="100323"/>
                <a:ext cx="129600" cy="1573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D6F8047A-5F62-4AF9-9873-243B75E84D82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627280" y="91683"/>
                  <a:ext cx="14724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13D8509B-1205-4F6C-ACAE-92AB832B8AAB}"/>
                    </a:ext>
                  </a:extLst>
                </p14:cNvPr>
                <p14:cNvContentPartPr/>
                <p14:nvPr/>
              </p14:nvContentPartPr>
              <p14:xfrm>
                <a:off x="6838240" y="44523"/>
                <a:ext cx="39600" cy="2246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13D8509B-1205-4F6C-ACAE-92AB832B8AAB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829240" y="35883"/>
                  <a:ext cx="5724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64B7BC50-6DD2-4557-8A79-31986DD0953A}"/>
                    </a:ext>
                  </a:extLst>
                </p14:cNvPr>
                <p14:cNvContentPartPr/>
                <p14:nvPr/>
              </p14:nvContentPartPr>
              <p14:xfrm>
                <a:off x="6916360" y="90603"/>
                <a:ext cx="157680" cy="1180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64B7BC50-6DD2-4557-8A79-31986DD0953A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907720" y="81603"/>
                  <a:ext cx="17532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1121C89F-C58C-4F00-AE6F-F13D71ACFC7A}"/>
                    </a:ext>
                  </a:extLst>
                </p14:cNvPr>
                <p14:cNvContentPartPr/>
                <p14:nvPr/>
              </p14:nvContentPartPr>
              <p14:xfrm>
                <a:off x="7112920" y="61443"/>
                <a:ext cx="33840" cy="1684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1121C89F-C58C-4F00-AE6F-F13D71ACFC7A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104280" y="52803"/>
                  <a:ext cx="51480" cy="186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65A26A09-E5A4-4BD6-8CB4-37AF2D6C797B}"/>
              </a:ext>
            </a:extLst>
          </p:cNvPr>
          <p:cNvGrpSpPr/>
          <p:nvPr/>
        </p:nvGrpSpPr>
        <p:grpSpPr>
          <a:xfrm>
            <a:off x="439240" y="89523"/>
            <a:ext cx="4192560" cy="1662480"/>
            <a:chOff x="439240" y="89523"/>
            <a:chExt cx="4192560" cy="1662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F03CA6DB-2DFE-4A11-8E68-2A2F7B647D62}"/>
                    </a:ext>
                  </a:extLst>
                </p14:cNvPr>
                <p14:cNvContentPartPr/>
                <p14:nvPr/>
              </p14:nvContentPartPr>
              <p14:xfrm>
                <a:off x="1772680" y="337563"/>
                <a:ext cx="54720" cy="119988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F03CA6DB-2DFE-4A11-8E68-2A2F7B647D62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763680" y="328563"/>
                  <a:ext cx="72360" cy="121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C339F98C-F419-4964-9039-3DBE60598CAA}"/>
                    </a:ext>
                  </a:extLst>
                </p14:cNvPr>
                <p14:cNvContentPartPr/>
                <p14:nvPr/>
              </p14:nvContentPartPr>
              <p14:xfrm>
                <a:off x="439240" y="1222443"/>
                <a:ext cx="3196080" cy="10152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C339F98C-F419-4964-9039-3DBE60598CAA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30600" y="1213443"/>
                  <a:ext cx="321372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85386A6E-63BB-430F-94B0-C2096AB7ACC5}"/>
                    </a:ext>
                  </a:extLst>
                </p14:cNvPr>
                <p14:cNvContentPartPr/>
                <p14:nvPr/>
              </p14:nvContentPartPr>
              <p14:xfrm>
                <a:off x="734800" y="803763"/>
                <a:ext cx="2575440" cy="9482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85386A6E-63BB-430F-94B0-C2096AB7ACC5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25800" y="794763"/>
                  <a:ext cx="2593080" cy="9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02F94DCF-4BEE-4FB7-B6F3-6E56CE118AE0}"/>
                    </a:ext>
                  </a:extLst>
                </p14:cNvPr>
                <p14:cNvContentPartPr/>
                <p14:nvPr/>
              </p14:nvContentPartPr>
              <p14:xfrm>
                <a:off x="4162360" y="1087443"/>
                <a:ext cx="398520" cy="295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02F94DCF-4BEE-4FB7-B6F3-6E56CE118AE0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153360" y="1078443"/>
                  <a:ext cx="41616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42CAD53E-A4F5-4D95-834E-47999AB15886}"/>
                    </a:ext>
                  </a:extLst>
                </p14:cNvPr>
                <p14:cNvContentPartPr/>
                <p14:nvPr/>
              </p14:nvContentPartPr>
              <p14:xfrm>
                <a:off x="4420120" y="992763"/>
                <a:ext cx="211680" cy="2134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42CAD53E-A4F5-4D95-834E-47999AB15886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411120" y="983763"/>
                  <a:ext cx="22932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7C626895-8CC9-4A06-85D6-0F186C2DB87C}"/>
                    </a:ext>
                  </a:extLst>
                </p14:cNvPr>
                <p14:cNvContentPartPr/>
                <p14:nvPr/>
              </p14:nvContentPartPr>
              <p14:xfrm>
                <a:off x="1705360" y="309843"/>
                <a:ext cx="113040" cy="716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7C626895-8CC9-4A06-85D6-0F186C2DB87C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696360" y="301203"/>
                  <a:ext cx="13068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BB5D52A6-0247-48F7-AF25-C3DD71AD75C8}"/>
                    </a:ext>
                  </a:extLst>
                </p14:cNvPr>
                <p14:cNvContentPartPr/>
                <p14:nvPr/>
              </p14:nvContentPartPr>
              <p14:xfrm>
                <a:off x="1948720" y="162243"/>
                <a:ext cx="144000" cy="1454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BB5D52A6-0247-48F7-AF25-C3DD71AD75C8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939720" y="153603"/>
                  <a:ext cx="16164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F04BB5C5-AA81-4B55-9F4B-BC33A3711A90}"/>
                    </a:ext>
                  </a:extLst>
                </p14:cNvPr>
                <p14:cNvContentPartPr/>
                <p14:nvPr/>
              </p14:nvContentPartPr>
              <p14:xfrm>
                <a:off x="2187400" y="106083"/>
                <a:ext cx="90360" cy="2304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F04BB5C5-AA81-4B55-9F4B-BC33A3711A90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178400" y="97443"/>
                  <a:ext cx="10800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7F8AFDF2-7740-45A1-A971-B9E81951244A}"/>
                    </a:ext>
                  </a:extLst>
                </p14:cNvPr>
                <p14:cNvContentPartPr/>
                <p14:nvPr/>
              </p14:nvContentPartPr>
              <p14:xfrm>
                <a:off x="2290000" y="213003"/>
                <a:ext cx="150120" cy="90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7F8AFDF2-7740-45A1-A971-B9E81951244A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281360" y="204003"/>
                  <a:ext cx="16776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20C5BB13-6742-4B79-BB7C-1AB66D385CB2}"/>
                    </a:ext>
                  </a:extLst>
                </p14:cNvPr>
                <p14:cNvContentPartPr/>
                <p14:nvPr/>
              </p14:nvContentPartPr>
              <p14:xfrm>
                <a:off x="2344000" y="145683"/>
                <a:ext cx="74160" cy="1490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20C5BB13-6742-4B79-BB7C-1AB66D385CB2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335000" y="136683"/>
                  <a:ext cx="9180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4EE9CE8B-8AD5-4007-9DC4-943EB07643B2}"/>
                    </a:ext>
                  </a:extLst>
                </p14:cNvPr>
                <p14:cNvContentPartPr/>
                <p14:nvPr/>
              </p14:nvContentPartPr>
              <p14:xfrm>
                <a:off x="2501680" y="89523"/>
                <a:ext cx="112680" cy="2415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4EE9CE8B-8AD5-4007-9DC4-943EB07643B2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493040" y="80883"/>
                  <a:ext cx="13032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A1112085-8602-42A0-B756-9B4B90C632D1}"/>
                    </a:ext>
                  </a:extLst>
                </p14:cNvPr>
                <p14:cNvContentPartPr/>
                <p14:nvPr/>
              </p14:nvContentPartPr>
              <p14:xfrm>
                <a:off x="3466840" y="1441683"/>
                <a:ext cx="129240" cy="61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A1112085-8602-42A0-B756-9B4B90C632D1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457840" y="1432683"/>
                  <a:ext cx="1468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00ED5048-BCED-492C-907B-D9D570AAA9FB}"/>
                    </a:ext>
                  </a:extLst>
                </p14:cNvPr>
                <p14:cNvContentPartPr/>
                <p14:nvPr/>
              </p14:nvContentPartPr>
              <p14:xfrm>
                <a:off x="3573400" y="1390923"/>
                <a:ext cx="56520" cy="1742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00ED5048-BCED-492C-907B-D9D570AAA9FB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564400" y="1382283"/>
                  <a:ext cx="74160" cy="191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B0B98830-E83A-461C-9D1F-B6FA09229201}"/>
                  </a:ext>
                </a:extLst>
              </p14:cNvPr>
              <p14:cNvContentPartPr/>
              <p14:nvPr/>
            </p14:nvContentPartPr>
            <p14:xfrm>
              <a:off x="947920" y="2526723"/>
              <a:ext cx="2042280" cy="73656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B0B98830-E83A-461C-9D1F-B6FA09229201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938920" y="2517723"/>
                <a:ext cx="2059920" cy="754200"/>
              </a:xfrm>
              <a:prstGeom prst="rect">
                <a:avLst/>
              </a:prstGeom>
            </p:spPr>
          </p:pic>
        </mc:Fallback>
      </mc:AlternateContent>
      <p:grpSp>
        <p:nvGrpSpPr>
          <p:cNvPr id="61" name="Group 60">
            <a:extLst>
              <a:ext uri="{FF2B5EF4-FFF2-40B4-BE49-F238E27FC236}">
                <a16:creationId xmlns:a16="http://schemas.microsoft.com/office/drawing/2014/main" id="{5D6B7932-E5A9-4964-8458-EEEFA6E54769}"/>
              </a:ext>
            </a:extLst>
          </p:cNvPr>
          <p:cNvGrpSpPr/>
          <p:nvPr/>
        </p:nvGrpSpPr>
        <p:grpSpPr>
          <a:xfrm>
            <a:off x="72760" y="1183563"/>
            <a:ext cx="325800" cy="303120"/>
            <a:chOff x="72760" y="1183563"/>
            <a:chExt cx="325800" cy="303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8F6BE381-4D32-4817-91F5-B5C03974018D}"/>
                    </a:ext>
                  </a:extLst>
                </p14:cNvPr>
                <p14:cNvContentPartPr/>
                <p14:nvPr/>
              </p14:nvContentPartPr>
              <p14:xfrm>
                <a:off x="207760" y="1211283"/>
                <a:ext cx="67320" cy="1465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8F6BE381-4D32-4817-91F5-B5C03974018D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98760" y="1202283"/>
                  <a:ext cx="8496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3E9D5D62-7C80-433A-B3F9-ACF6C0DA1F1B}"/>
                    </a:ext>
                  </a:extLst>
                </p14:cNvPr>
                <p14:cNvContentPartPr/>
                <p14:nvPr/>
              </p14:nvContentPartPr>
              <p14:xfrm>
                <a:off x="72760" y="1188963"/>
                <a:ext cx="67680" cy="2192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3E9D5D62-7C80-433A-B3F9-ACF6C0DA1F1B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3760" y="1180323"/>
                  <a:ext cx="8532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190BE869-8B6A-4BAA-BFFE-0EB5B734C570}"/>
                    </a:ext>
                  </a:extLst>
                </p14:cNvPr>
                <p14:cNvContentPartPr/>
                <p14:nvPr/>
              </p14:nvContentPartPr>
              <p14:xfrm>
                <a:off x="263560" y="1183563"/>
                <a:ext cx="135000" cy="3031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190BE869-8B6A-4BAA-BFFE-0EB5B734C570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54560" y="1174563"/>
                  <a:ext cx="152640" cy="320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33F7FCE2-BF25-4AA3-9A83-F161AE749C1F}"/>
              </a:ext>
            </a:extLst>
          </p:cNvPr>
          <p:cNvGrpSpPr/>
          <p:nvPr/>
        </p:nvGrpSpPr>
        <p:grpSpPr>
          <a:xfrm>
            <a:off x="112000" y="2120283"/>
            <a:ext cx="4118040" cy="1285560"/>
            <a:chOff x="112000" y="2120283"/>
            <a:chExt cx="4118040" cy="1285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9F2CE697-D954-49D2-A9F3-6286C2B22D82}"/>
                    </a:ext>
                  </a:extLst>
                </p14:cNvPr>
                <p14:cNvContentPartPr/>
                <p14:nvPr/>
              </p14:nvContentPartPr>
              <p14:xfrm>
                <a:off x="1828480" y="2120283"/>
                <a:ext cx="39600" cy="12513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9F2CE697-D954-49D2-A9F3-6286C2B22D82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819840" y="2111283"/>
                  <a:ext cx="57240" cy="126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4BD02897-3CB3-468E-B791-194F839BCEEE}"/>
                    </a:ext>
                  </a:extLst>
                </p14:cNvPr>
                <p14:cNvContentPartPr/>
                <p14:nvPr/>
              </p14:nvContentPartPr>
              <p14:xfrm>
                <a:off x="539320" y="2905443"/>
                <a:ext cx="3690720" cy="961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4BD02897-3CB3-468E-B791-194F839BCEEE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30320" y="2896443"/>
                  <a:ext cx="370836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663D4F72-432E-4830-8D4C-9E0ADBE4253D}"/>
                    </a:ext>
                  </a:extLst>
                </p14:cNvPr>
                <p14:cNvContentPartPr/>
                <p14:nvPr/>
              </p14:nvContentPartPr>
              <p14:xfrm>
                <a:off x="3985240" y="2922363"/>
                <a:ext cx="222120" cy="1742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663D4F72-432E-4830-8D4C-9E0ADBE4253D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976240" y="2913723"/>
                  <a:ext cx="23976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516DAFA8-1063-4702-B34A-6268501A0F58}"/>
                    </a:ext>
                  </a:extLst>
                </p14:cNvPr>
                <p14:cNvContentPartPr/>
                <p14:nvPr/>
              </p14:nvContentPartPr>
              <p14:xfrm>
                <a:off x="729040" y="2877723"/>
                <a:ext cx="33840" cy="61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516DAFA8-1063-4702-B34A-6268501A0F58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720400" y="2868723"/>
                  <a:ext cx="514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C5BA2A35-FAC5-4959-809B-1B752051EAF1}"/>
                    </a:ext>
                  </a:extLst>
                </p14:cNvPr>
                <p14:cNvContentPartPr/>
                <p14:nvPr/>
              </p14:nvContentPartPr>
              <p14:xfrm>
                <a:off x="869440" y="2776563"/>
                <a:ext cx="146160" cy="676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C5BA2A35-FAC5-4959-809B-1B752051EAF1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860440" y="2767923"/>
                  <a:ext cx="16380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B9C97D38-E0AD-4058-A949-48724FD254B5}"/>
                    </a:ext>
                  </a:extLst>
                </p14:cNvPr>
                <p14:cNvContentPartPr/>
                <p14:nvPr/>
              </p14:nvContentPartPr>
              <p14:xfrm>
                <a:off x="1166800" y="2535363"/>
                <a:ext cx="252720" cy="1630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B9C97D38-E0AD-4058-A949-48724FD254B5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157800" y="2526723"/>
                  <a:ext cx="27036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CAE7802F-6489-48FE-888E-78243BFA2F8D}"/>
                    </a:ext>
                  </a:extLst>
                </p14:cNvPr>
                <p14:cNvContentPartPr/>
                <p14:nvPr/>
              </p14:nvContentPartPr>
              <p14:xfrm>
                <a:off x="1514560" y="2439963"/>
                <a:ext cx="404280" cy="676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CAE7802F-6489-48FE-888E-78243BFA2F8D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505560" y="2431323"/>
                  <a:ext cx="42192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40166B9F-E623-457B-A3F6-878BD9DEBE0F}"/>
                    </a:ext>
                  </a:extLst>
                </p14:cNvPr>
                <p14:cNvContentPartPr/>
                <p14:nvPr/>
              </p14:nvContentPartPr>
              <p14:xfrm>
                <a:off x="2036200" y="2479203"/>
                <a:ext cx="196560" cy="734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40166B9F-E623-457B-A3F6-878BD9DEBE0F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027200" y="2470563"/>
                  <a:ext cx="21420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34054003-EC70-49EE-9B56-FF9EA5697F73}"/>
                    </a:ext>
                  </a:extLst>
                </p14:cNvPr>
                <p14:cNvContentPartPr/>
                <p14:nvPr/>
              </p14:nvContentPartPr>
              <p14:xfrm>
                <a:off x="2316640" y="2586123"/>
                <a:ext cx="376200" cy="1911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34054003-EC70-49EE-9B56-FF9EA5697F73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308000" y="2577123"/>
                  <a:ext cx="39384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008C6401-A32A-4F3F-B0F0-C2806B38659B}"/>
                    </a:ext>
                  </a:extLst>
                </p14:cNvPr>
                <p14:cNvContentPartPr/>
                <p14:nvPr/>
              </p14:nvContentPartPr>
              <p14:xfrm>
                <a:off x="2872120" y="2866563"/>
                <a:ext cx="320040" cy="565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008C6401-A32A-4F3F-B0F0-C2806B38659B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863120" y="2857563"/>
                  <a:ext cx="33768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75E974D1-0706-4AA5-8A1F-E951B1614327}"/>
                    </a:ext>
                  </a:extLst>
                </p14:cNvPr>
                <p14:cNvContentPartPr/>
                <p14:nvPr/>
              </p14:nvContentPartPr>
              <p14:xfrm>
                <a:off x="695560" y="2989683"/>
                <a:ext cx="95760" cy="61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75E974D1-0706-4AA5-8A1F-E951B1614327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86560" y="2981043"/>
                  <a:ext cx="1134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439AC2D9-4E09-491B-AEDF-8EDDBAB92A3D}"/>
                    </a:ext>
                  </a:extLst>
                </p14:cNvPr>
                <p14:cNvContentPartPr/>
                <p14:nvPr/>
              </p14:nvContentPartPr>
              <p14:xfrm>
                <a:off x="959080" y="3012363"/>
                <a:ext cx="95760" cy="2268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439AC2D9-4E09-491B-AEDF-8EDDBAB92A3D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950440" y="3003363"/>
                  <a:ext cx="11340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5F8BABED-5265-4954-A8F0-D9B944359745}"/>
                    </a:ext>
                  </a:extLst>
                </p14:cNvPr>
                <p14:cNvContentPartPr/>
                <p14:nvPr/>
              </p14:nvContentPartPr>
              <p14:xfrm>
                <a:off x="1138720" y="3102003"/>
                <a:ext cx="555840" cy="3031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5F8BABED-5265-4954-A8F0-D9B944359745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129720" y="3093363"/>
                  <a:ext cx="573480" cy="32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E1F7BAB9-8F9C-4C6D-B764-E7964C761941}"/>
                    </a:ext>
                  </a:extLst>
                </p14:cNvPr>
                <p14:cNvContentPartPr/>
                <p14:nvPr/>
              </p14:nvContentPartPr>
              <p14:xfrm>
                <a:off x="1828480" y="3377403"/>
                <a:ext cx="263880" cy="284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E1F7BAB9-8F9C-4C6D-B764-E7964C761941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819840" y="3368403"/>
                  <a:ext cx="28152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AE5B7347-6C16-4729-9916-063B31D8A962}"/>
                    </a:ext>
                  </a:extLst>
                </p14:cNvPr>
                <p14:cNvContentPartPr/>
                <p14:nvPr/>
              </p14:nvContentPartPr>
              <p14:xfrm>
                <a:off x="2249320" y="3163923"/>
                <a:ext cx="639720" cy="1965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AE5B7347-6C16-4729-9916-063B31D8A962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240680" y="3154923"/>
                  <a:ext cx="65736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E06B0B43-09AA-452F-95DA-75A6837FE762}"/>
                    </a:ext>
                  </a:extLst>
                </p14:cNvPr>
                <p14:cNvContentPartPr/>
                <p14:nvPr/>
              </p14:nvContentPartPr>
              <p14:xfrm>
                <a:off x="237280" y="2720403"/>
                <a:ext cx="82440" cy="1965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E06B0B43-09AA-452F-95DA-75A6837FE762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28280" y="2711763"/>
                  <a:ext cx="10008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FB93D346-EA2C-4EB4-9F41-F04A73C353BF}"/>
                    </a:ext>
                  </a:extLst>
                </p14:cNvPr>
                <p14:cNvContentPartPr/>
                <p14:nvPr/>
              </p14:nvContentPartPr>
              <p14:xfrm>
                <a:off x="112000" y="2743083"/>
                <a:ext cx="101520" cy="3063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FB93D346-EA2C-4EB4-9F41-F04A73C353BF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03000" y="2734083"/>
                  <a:ext cx="119160" cy="3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40C9A899-1256-444D-8B89-32B21315DC35}"/>
                    </a:ext>
                  </a:extLst>
                </p14:cNvPr>
                <p14:cNvContentPartPr/>
                <p14:nvPr/>
              </p14:nvContentPartPr>
              <p14:xfrm>
                <a:off x="370120" y="2630763"/>
                <a:ext cx="106920" cy="3931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40C9A899-1256-444D-8B89-32B21315DC35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61120" y="2622123"/>
                  <a:ext cx="124560" cy="410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B4AF106F-9806-48BE-939B-F200EC9541E5}"/>
              </a:ext>
            </a:extLst>
          </p:cNvPr>
          <p:cNvGrpSpPr/>
          <p:nvPr/>
        </p:nvGrpSpPr>
        <p:grpSpPr>
          <a:xfrm>
            <a:off x="3775360" y="3219723"/>
            <a:ext cx="163440" cy="174240"/>
            <a:chOff x="3775360" y="3219723"/>
            <a:chExt cx="163440" cy="174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185F4E2B-0BBD-42EC-9AB8-D572EB37B049}"/>
                    </a:ext>
                  </a:extLst>
                </p14:cNvPr>
                <p14:cNvContentPartPr/>
                <p14:nvPr/>
              </p14:nvContentPartPr>
              <p14:xfrm>
                <a:off x="3775360" y="3247803"/>
                <a:ext cx="163440" cy="453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185F4E2B-0BBD-42EC-9AB8-D572EB37B049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766360" y="3239163"/>
                  <a:ext cx="18108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7A0CF110-5E0D-4F3A-B50B-59D2E1B23C98}"/>
                    </a:ext>
                  </a:extLst>
                </p14:cNvPr>
                <p14:cNvContentPartPr/>
                <p14:nvPr/>
              </p14:nvContentPartPr>
              <p14:xfrm>
                <a:off x="3847720" y="3219723"/>
                <a:ext cx="39960" cy="17424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7A0CF110-5E0D-4F3A-B50B-59D2E1B23C98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839080" y="3211083"/>
                  <a:ext cx="57600" cy="191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4A6B634E-BC3E-4579-BAE1-B6CDBFBECD19}"/>
                  </a:ext>
                </a:extLst>
              </p14:cNvPr>
              <p14:cNvContentPartPr/>
              <p14:nvPr/>
            </p14:nvContentPartPr>
            <p14:xfrm>
              <a:off x="3160120" y="583083"/>
              <a:ext cx="357120" cy="37584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4A6B634E-BC3E-4579-BAE1-B6CDBFBECD19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3151480" y="574443"/>
                <a:ext cx="374760" cy="393480"/>
              </a:xfrm>
              <a:prstGeom prst="rect">
                <a:avLst/>
              </a:prstGeom>
            </p:spPr>
          </p:pic>
        </mc:Fallback>
      </mc:AlternateContent>
      <p:grpSp>
        <p:nvGrpSpPr>
          <p:cNvPr id="77" name="Group 76">
            <a:extLst>
              <a:ext uri="{FF2B5EF4-FFF2-40B4-BE49-F238E27FC236}">
                <a16:creationId xmlns:a16="http://schemas.microsoft.com/office/drawing/2014/main" id="{11B94CBE-DB62-443F-AE06-CA7AEFE3F481}"/>
              </a:ext>
            </a:extLst>
          </p:cNvPr>
          <p:cNvGrpSpPr/>
          <p:nvPr/>
        </p:nvGrpSpPr>
        <p:grpSpPr>
          <a:xfrm>
            <a:off x="1020640" y="3782403"/>
            <a:ext cx="2188080" cy="984240"/>
            <a:chOff x="1020640" y="3782403"/>
            <a:chExt cx="2188080" cy="984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4C0F081A-7F71-4962-85AB-CBDB2011C090}"/>
                    </a:ext>
                  </a:extLst>
                </p14:cNvPr>
                <p14:cNvContentPartPr/>
                <p14:nvPr/>
              </p14:nvContentPartPr>
              <p14:xfrm>
                <a:off x="1884640" y="3782403"/>
                <a:ext cx="90360" cy="7225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4C0F081A-7F71-4962-85AB-CBDB2011C090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876000" y="3773403"/>
                  <a:ext cx="108000" cy="74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3DBDF9F4-C4BC-4700-B905-88BEF1213B77}"/>
                    </a:ext>
                  </a:extLst>
                </p14:cNvPr>
                <p14:cNvContentPartPr/>
                <p14:nvPr/>
              </p14:nvContentPartPr>
              <p14:xfrm>
                <a:off x="1020640" y="4341483"/>
                <a:ext cx="2188080" cy="2340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3DBDF9F4-C4BC-4700-B905-88BEF1213B77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012000" y="4332843"/>
                  <a:ext cx="220572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077FA750-791C-4AE9-99D6-B320267A8800}"/>
                    </a:ext>
                  </a:extLst>
                </p14:cNvPr>
                <p14:cNvContentPartPr/>
                <p14:nvPr/>
              </p14:nvContentPartPr>
              <p14:xfrm>
                <a:off x="1121800" y="4302603"/>
                <a:ext cx="28440" cy="1152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077FA750-791C-4AE9-99D6-B320267A8800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112800" y="4293603"/>
                  <a:ext cx="4608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53AFCD5E-7B8E-4C2A-BBFA-1A6622E595E3}"/>
                    </a:ext>
                  </a:extLst>
                </p14:cNvPr>
                <p14:cNvContentPartPr/>
                <p14:nvPr/>
              </p14:nvContentPartPr>
              <p14:xfrm>
                <a:off x="1284520" y="4190283"/>
                <a:ext cx="17280" cy="1152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53AFCD5E-7B8E-4C2A-BBFA-1A6622E595E3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275520" y="4181643"/>
                  <a:ext cx="3492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B5F26DE1-3482-4913-9907-F9646CC92504}"/>
                    </a:ext>
                  </a:extLst>
                </p14:cNvPr>
                <p14:cNvContentPartPr/>
                <p14:nvPr/>
              </p14:nvContentPartPr>
              <p14:xfrm>
                <a:off x="1419160" y="4005243"/>
                <a:ext cx="875520" cy="1742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B5F26DE1-3482-4913-9907-F9646CC92504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410160" y="3996243"/>
                  <a:ext cx="89316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27A2D957-28C5-413F-A490-4AA8DAC3BE35}"/>
                    </a:ext>
                  </a:extLst>
                </p14:cNvPr>
                <p14:cNvContentPartPr/>
                <p14:nvPr/>
              </p14:nvContentPartPr>
              <p14:xfrm>
                <a:off x="2439760" y="4196043"/>
                <a:ext cx="253080" cy="11268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27A2D957-28C5-413F-A490-4AA8DAC3BE35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2431120" y="4187043"/>
                  <a:ext cx="27072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80CB79F2-F679-4FAD-A255-9B1B00CC117E}"/>
                    </a:ext>
                  </a:extLst>
                </p14:cNvPr>
                <p14:cNvContentPartPr/>
                <p14:nvPr/>
              </p14:nvContentPartPr>
              <p14:xfrm>
                <a:off x="1076800" y="4426083"/>
                <a:ext cx="73440" cy="3384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80CB79F2-F679-4FAD-A255-9B1B00CC117E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068160" y="4417083"/>
                  <a:ext cx="9108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3EE911E3-DFD2-40AE-A353-0F8D833D2509}"/>
                    </a:ext>
                  </a:extLst>
                </p14:cNvPr>
                <p14:cNvContentPartPr/>
                <p14:nvPr/>
              </p14:nvContentPartPr>
              <p14:xfrm>
                <a:off x="1385320" y="4566123"/>
                <a:ext cx="22680" cy="1728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3EE911E3-DFD2-40AE-A353-0F8D833D2509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376680" y="4557483"/>
                  <a:ext cx="4032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03C702C1-3E9C-46A1-9102-7829550FF96D}"/>
                    </a:ext>
                  </a:extLst>
                </p14:cNvPr>
                <p14:cNvContentPartPr/>
                <p14:nvPr/>
              </p14:nvContentPartPr>
              <p14:xfrm>
                <a:off x="1581880" y="4594203"/>
                <a:ext cx="746640" cy="17244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03C702C1-3E9C-46A1-9102-7829550FF96D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572880" y="4585563"/>
                  <a:ext cx="76428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6A5A7A7A-A6CE-4890-9E94-E539F07891E8}"/>
                    </a:ext>
                  </a:extLst>
                </p14:cNvPr>
                <p14:cNvContentPartPr/>
                <p14:nvPr/>
              </p14:nvContentPartPr>
              <p14:xfrm>
                <a:off x="2569000" y="4493403"/>
                <a:ext cx="185400" cy="3960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6A5A7A7A-A6CE-4890-9E94-E539F07891E8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2560360" y="4484403"/>
                  <a:ext cx="203040" cy="57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C9F43A9C-AC5E-47B6-814B-4380FD2EF0B1}"/>
              </a:ext>
            </a:extLst>
          </p:cNvPr>
          <p:cNvGrpSpPr/>
          <p:nvPr/>
        </p:nvGrpSpPr>
        <p:grpSpPr>
          <a:xfrm>
            <a:off x="4252360" y="723483"/>
            <a:ext cx="695520" cy="202320"/>
            <a:chOff x="4252360" y="723483"/>
            <a:chExt cx="695520" cy="202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00BC7C71-13FB-40D7-88C4-B5D040E9E813}"/>
                    </a:ext>
                  </a:extLst>
                </p14:cNvPr>
                <p14:cNvContentPartPr/>
                <p14:nvPr/>
              </p14:nvContentPartPr>
              <p14:xfrm>
                <a:off x="4252360" y="750483"/>
                <a:ext cx="695520" cy="5724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00BC7C71-13FB-40D7-88C4-B5D040E9E813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243720" y="741843"/>
                  <a:ext cx="71316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C42D2656-60E3-4C8C-B5E0-9DB98ABEBF4D}"/>
                    </a:ext>
                  </a:extLst>
                </p14:cNvPr>
                <p14:cNvContentPartPr/>
                <p14:nvPr/>
              </p14:nvContentPartPr>
              <p14:xfrm>
                <a:off x="4571680" y="723483"/>
                <a:ext cx="213480" cy="20232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C42D2656-60E3-4C8C-B5E0-9DB98ABEBF4D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4563040" y="714843"/>
                  <a:ext cx="231120" cy="219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3C15E964-C536-4568-9778-0F8F321F74CD}"/>
              </a:ext>
            </a:extLst>
          </p:cNvPr>
          <p:cNvGrpSpPr/>
          <p:nvPr/>
        </p:nvGrpSpPr>
        <p:grpSpPr>
          <a:xfrm>
            <a:off x="3881920" y="4313763"/>
            <a:ext cx="564120" cy="191160"/>
            <a:chOff x="3881920" y="4313763"/>
            <a:chExt cx="564120" cy="191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A5DD7B4C-75E9-47F9-BEB9-3190D7C59D49}"/>
                    </a:ext>
                  </a:extLst>
                </p14:cNvPr>
                <p14:cNvContentPartPr/>
                <p14:nvPr/>
              </p14:nvContentPartPr>
              <p14:xfrm>
                <a:off x="3921160" y="4353003"/>
                <a:ext cx="524880" cy="4536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A5DD7B4C-75E9-47F9-BEB9-3190D7C59D49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3912160" y="4344363"/>
                  <a:ext cx="54252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2444A0E1-4527-4E7E-9166-E2D94D436928}"/>
                    </a:ext>
                  </a:extLst>
                </p14:cNvPr>
                <p14:cNvContentPartPr/>
                <p14:nvPr/>
              </p14:nvContentPartPr>
              <p14:xfrm>
                <a:off x="3881920" y="4459563"/>
                <a:ext cx="275400" cy="453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2444A0E1-4527-4E7E-9166-E2D94D436928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3872920" y="4450923"/>
                  <a:ext cx="29304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EEFD78F1-6526-4221-8E78-152527178E70}"/>
                    </a:ext>
                  </a:extLst>
                </p14:cNvPr>
                <p14:cNvContentPartPr/>
                <p14:nvPr/>
              </p14:nvContentPartPr>
              <p14:xfrm>
                <a:off x="4072720" y="4313763"/>
                <a:ext cx="275400" cy="13500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EEFD78F1-6526-4221-8E78-152527178E70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4063720" y="4304763"/>
                  <a:ext cx="293040" cy="152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492A2B2E-3F41-470B-B346-537ED54353CC}"/>
              </a:ext>
            </a:extLst>
          </p:cNvPr>
          <p:cNvGrpSpPr/>
          <p:nvPr/>
        </p:nvGrpSpPr>
        <p:grpSpPr>
          <a:xfrm>
            <a:off x="5278720" y="3724803"/>
            <a:ext cx="2760480" cy="942840"/>
            <a:chOff x="5278720" y="3724803"/>
            <a:chExt cx="2760480" cy="942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ACC78170-0A94-450C-B845-BF1688840FB7}"/>
                    </a:ext>
                  </a:extLst>
                </p14:cNvPr>
                <p14:cNvContentPartPr/>
                <p14:nvPr/>
              </p14:nvContentPartPr>
              <p14:xfrm>
                <a:off x="6518560" y="3724803"/>
                <a:ext cx="22680" cy="11808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ACC78170-0A94-450C-B845-BF1688840FB7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6509560" y="3715803"/>
                  <a:ext cx="4032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24C2B135-DCF1-4AD8-97AD-59D2AE03E465}"/>
                    </a:ext>
                  </a:extLst>
                </p14:cNvPr>
                <p14:cNvContentPartPr/>
                <p14:nvPr/>
              </p14:nvContentPartPr>
              <p14:xfrm>
                <a:off x="5278720" y="3949083"/>
                <a:ext cx="2294640" cy="71856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24C2B135-DCF1-4AD8-97AD-59D2AE03E465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5269720" y="3940443"/>
                  <a:ext cx="2312280" cy="73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8D854501-2179-4A7F-A4E5-501DAA21BDA8}"/>
                    </a:ext>
                  </a:extLst>
                </p14:cNvPr>
                <p14:cNvContentPartPr/>
                <p14:nvPr/>
              </p14:nvContentPartPr>
              <p14:xfrm>
                <a:off x="6187360" y="4055643"/>
                <a:ext cx="1514880" cy="4377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8D854501-2179-4A7F-A4E5-501DAA21BDA8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6178720" y="4047003"/>
                  <a:ext cx="1532520" cy="45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FE331A5A-9776-4737-BE3A-67FD9D214378}"/>
                    </a:ext>
                  </a:extLst>
                </p14:cNvPr>
                <p14:cNvContentPartPr/>
                <p14:nvPr/>
              </p14:nvContentPartPr>
              <p14:xfrm>
                <a:off x="7567600" y="4386843"/>
                <a:ext cx="163800" cy="16308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FE331A5A-9776-4737-BE3A-67FD9D214378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7558600" y="4377843"/>
                  <a:ext cx="18144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0F9BCDE2-00F6-45BE-BCC9-576B86D1F4DE}"/>
                    </a:ext>
                  </a:extLst>
                </p14:cNvPr>
                <p14:cNvContentPartPr/>
                <p14:nvPr/>
              </p14:nvContentPartPr>
              <p14:xfrm>
                <a:off x="7802680" y="4470723"/>
                <a:ext cx="236520" cy="11304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0F9BCDE2-00F6-45BE-BCC9-576B86D1F4DE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7793680" y="4462083"/>
                  <a:ext cx="254160" cy="130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3E754EDD-7ECC-44BB-82C4-D9013267FED2}"/>
                  </a:ext>
                </a:extLst>
              </p14:cNvPr>
              <p14:cNvContentPartPr/>
              <p14:nvPr/>
            </p14:nvContentPartPr>
            <p14:xfrm>
              <a:off x="6526120" y="3690963"/>
              <a:ext cx="15120" cy="36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3E754EDD-7ECC-44BB-82C4-D9013267FED2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6517120" y="3682323"/>
                <a:ext cx="3276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D3CD7901-8AF8-4E88-8132-C4A61C92CF6F}"/>
                  </a:ext>
                </a:extLst>
              </p14:cNvPr>
              <p14:cNvContentPartPr/>
              <p14:nvPr/>
            </p14:nvContentPartPr>
            <p14:xfrm>
              <a:off x="8495320" y="4291083"/>
              <a:ext cx="329400" cy="24120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D3CD7901-8AF8-4E88-8132-C4A61C92CF6F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8486320" y="4282443"/>
                <a:ext cx="347040" cy="25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F17A3D7A-578B-4B00-A54B-9CCAF1A31132}"/>
                  </a:ext>
                </a:extLst>
              </p14:cNvPr>
              <p14:cNvContentPartPr/>
              <p14:nvPr/>
            </p14:nvContentPartPr>
            <p14:xfrm>
              <a:off x="8713480" y="661563"/>
              <a:ext cx="211680" cy="20052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F17A3D7A-578B-4B00-A54B-9CCAF1A31132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8704840" y="652563"/>
                <a:ext cx="229320" cy="218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00" name="Group 99">
            <a:extLst>
              <a:ext uri="{FF2B5EF4-FFF2-40B4-BE49-F238E27FC236}">
                <a16:creationId xmlns:a16="http://schemas.microsoft.com/office/drawing/2014/main" id="{41EA01CA-F4E3-42DD-BEFE-BED620365AA8}"/>
              </a:ext>
            </a:extLst>
          </p:cNvPr>
          <p:cNvGrpSpPr/>
          <p:nvPr/>
        </p:nvGrpSpPr>
        <p:grpSpPr>
          <a:xfrm>
            <a:off x="5149480" y="2069883"/>
            <a:ext cx="3722400" cy="1257120"/>
            <a:chOff x="5149480" y="2069883"/>
            <a:chExt cx="3722400" cy="1257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C8B912AD-962F-4EB3-9470-6F3334BE369A}"/>
                    </a:ext>
                  </a:extLst>
                </p14:cNvPr>
                <p14:cNvContentPartPr/>
                <p14:nvPr/>
              </p14:nvContentPartPr>
              <p14:xfrm>
                <a:off x="6625120" y="2069883"/>
                <a:ext cx="100440" cy="125712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C8B912AD-962F-4EB3-9470-6F3334BE369A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6616120" y="2060883"/>
                  <a:ext cx="118080" cy="127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32DE9294-EAF0-4C43-9513-A6D3C74E0DD3}"/>
                    </a:ext>
                  </a:extLst>
                </p14:cNvPr>
                <p14:cNvContentPartPr/>
                <p14:nvPr/>
              </p14:nvContentPartPr>
              <p14:xfrm>
                <a:off x="5149480" y="2905803"/>
                <a:ext cx="3722400" cy="7920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32DE9294-EAF0-4C43-9513-A6D3C74E0DD3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5140840" y="2896803"/>
                  <a:ext cx="374004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726541A4-7C9E-476F-AA66-62D6878DFCD3}"/>
                    </a:ext>
                  </a:extLst>
                </p14:cNvPr>
                <p14:cNvContentPartPr/>
                <p14:nvPr/>
              </p14:nvContentPartPr>
              <p14:xfrm>
                <a:off x="7348720" y="2535363"/>
                <a:ext cx="432360" cy="4269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726541A4-7C9E-476F-AA66-62D6878DFCD3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7339720" y="2526363"/>
                  <a:ext cx="450000" cy="44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12692D1B-19A4-490F-AF5E-05ABAFC4CF4A}"/>
                    </a:ext>
                  </a:extLst>
                </p14:cNvPr>
                <p14:cNvContentPartPr/>
                <p14:nvPr/>
              </p14:nvContentPartPr>
              <p14:xfrm>
                <a:off x="5721880" y="2557683"/>
                <a:ext cx="454680" cy="43812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12692D1B-19A4-490F-AF5E-05ABAFC4CF4A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5712880" y="2548683"/>
                  <a:ext cx="472320" cy="455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91768C15-5748-47DC-BB71-A744214EF54D}"/>
                  </a:ext>
                </a:extLst>
              </p14:cNvPr>
              <p14:cNvContentPartPr/>
              <p14:nvPr/>
            </p14:nvContentPartPr>
            <p14:xfrm>
              <a:off x="3107560" y="2109123"/>
              <a:ext cx="656640" cy="36468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91768C15-5748-47DC-BB71-A744214EF54D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3098920" y="2100123"/>
                <a:ext cx="674280" cy="38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98993F94-405E-4D3C-97B3-B7E38EE0FFF5}"/>
                  </a:ext>
                </a:extLst>
              </p14:cNvPr>
              <p14:cNvContentPartPr/>
              <p14:nvPr/>
            </p14:nvContentPartPr>
            <p14:xfrm>
              <a:off x="7831120" y="2097963"/>
              <a:ext cx="465840" cy="39888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98993F94-405E-4D3C-97B3-B7E38EE0FFF5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7822480" y="2088963"/>
                <a:ext cx="483480" cy="416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17397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4104" y="1463316"/>
            <a:ext cx="5665241" cy="435133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5770381" y="584758"/>
              <a:ext cx="1218600" cy="17359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59941" y="576118"/>
                <a:ext cx="1236600" cy="175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Ink 8"/>
              <p14:cNvContentPartPr/>
              <p14:nvPr/>
            </p14:nvContentPartPr>
            <p14:xfrm>
              <a:off x="5456821" y="2308798"/>
              <a:ext cx="299520" cy="38412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448181" y="2302678"/>
                <a:ext cx="314280" cy="39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" name="Ink 9"/>
              <p14:cNvContentPartPr/>
              <p14:nvPr/>
            </p14:nvContentPartPr>
            <p14:xfrm>
              <a:off x="5336581" y="2573758"/>
              <a:ext cx="190440" cy="20736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325781" y="2566918"/>
                <a:ext cx="212760" cy="22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4" name="Ink 13"/>
              <p14:cNvContentPartPr/>
              <p14:nvPr/>
            </p14:nvContentPartPr>
            <p14:xfrm>
              <a:off x="7215421" y="395398"/>
              <a:ext cx="1119960" cy="26892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204621" y="387478"/>
                <a:ext cx="1143360" cy="28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4" name="Ink 23"/>
              <p14:cNvContentPartPr/>
              <p14:nvPr/>
            </p14:nvContentPartPr>
            <p14:xfrm>
              <a:off x="7583341" y="4447558"/>
              <a:ext cx="1154160" cy="690840"/>
            </p14:xfrm>
          </p:contentPart>
        </mc:Choice>
        <mc:Fallback xmlns="">
          <p:pic>
            <p:nvPicPr>
              <p:cNvPr id="24" name="Ink 23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578301" y="4442518"/>
                <a:ext cx="1168920" cy="70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6" name="Ink 25"/>
              <p14:cNvContentPartPr/>
              <p14:nvPr/>
            </p14:nvContentPartPr>
            <p14:xfrm>
              <a:off x="5221381" y="4226518"/>
              <a:ext cx="392040" cy="238680"/>
            </p14:xfrm>
          </p:contentPart>
        </mc:Choice>
        <mc:Fallback xmlns="">
          <p:pic>
            <p:nvPicPr>
              <p:cNvPr id="26" name="Ink 25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210941" y="4220038"/>
                <a:ext cx="408600" cy="25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7" name="Ink 26"/>
              <p14:cNvContentPartPr/>
              <p14:nvPr/>
            </p14:nvContentPartPr>
            <p14:xfrm>
              <a:off x="5497141" y="4338118"/>
              <a:ext cx="398520" cy="106920"/>
            </p14:xfrm>
          </p:contentPart>
        </mc:Choice>
        <mc:Fallback xmlns="">
          <p:pic>
            <p:nvPicPr>
              <p:cNvPr id="27" name="Ink 26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492101" y="4333078"/>
                <a:ext cx="408600" cy="11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6" name="Ink 35"/>
              <p14:cNvContentPartPr/>
              <p14:nvPr/>
            </p14:nvContentPartPr>
            <p14:xfrm>
              <a:off x="3630181" y="2115118"/>
              <a:ext cx="1287000" cy="48240"/>
            </p14:xfrm>
          </p:contentPart>
        </mc:Choice>
        <mc:Fallback xmlns="">
          <p:pic>
            <p:nvPicPr>
              <p:cNvPr id="36" name="Ink 35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623701" y="2110078"/>
                <a:ext cx="1298520" cy="58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031075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E0C86E1B-5685-454F-ADA6-70A3FF868D2B}"/>
                  </a:ext>
                </a:extLst>
              </p14:cNvPr>
              <p14:cNvContentPartPr/>
              <p14:nvPr/>
            </p14:nvContentPartPr>
            <p14:xfrm>
              <a:off x="1183360" y="1003804"/>
              <a:ext cx="376200" cy="2304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E0C86E1B-5685-454F-ADA6-70A3FF868D2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74720" y="994804"/>
                <a:ext cx="39384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25" name="Ink 224">
                <a:extLst>
                  <a:ext uri="{FF2B5EF4-FFF2-40B4-BE49-F238E27FC236}">
                    <a16:creationId xmlns:a16="http://schemas.microsoft.com/office/drawing/2014/main" id="{E3F5CF3B-E99C-4BC8-BCEC-5A56E9B22D94}"/>
                  </a:ext>
                </a:extLst>
              </p14:cNvPr>
              <p14:cNvContentPartPr/>
              <p14:nvPr/>
            </p14:nvContentPartPr>
            <p14:xfrm>
              <a:off x="4762714" y="2097844"/>
              <a:ext cx="140760" cy="124200"/>
            </p14:xfrm>
          </p:contentPart>
        </mc:Choice>
        <mc:Fallback xmlns="">
          <p:pic>
            <p:nvPicPr>
              <p:cNvPr id="225" name="Ink 224">
                <a:extLst>
                  <a:ext uri="{FF2B5EF4-FFF2-40B4-BE49-F238E27FC236}">
                    <a16:creationId xmlns:a16="http://schemas.microsoft.com/office/drawing/2014/main" id="{E3F5CF3B-E99C-4BC8-BCEC-5A56E9B22D9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753714" y="2089204"/>
                <a:ext cx="158400" cy="14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43" name="Ink 242">
                <a:extLst>
                  <a:ext uri="{FF2B5EF4-FFF2-40B4-BE49-F238E27FC236}">
                    <a16:creationId xmlns:a16="http://schemas.microsoft.com/office/drawing/2014/main" id="{F88AB00D-BC2F-41CF-91C5-28AD6140F445}"/>
                  </a:ext>
                </a:extLst>
              </p14:cNvPr>
              <p14:cNvContentPartPr/>
              <p14:nvPr/>
            </p14:nvContentPartPr>
            <p14:xfrm>
              <a:off x="8481874" y="2580244"/>
              <a:ext cx="138960" cy="118800"/>
            </p14:xfrm>
          </p:contentPart>
        </mc:Choice>
        <mc:Fallback xmlns="">
          <p:pic>
            <p:nvPicPr>
              <p:cNvPr id="243" name="Ink 242">
                <a:extLst>
                  <a:ext uri="{FF2B5EF4-FFF2-40B4-BE49-F238E27FC236}">
                    <a16:creationId xmlns:a16="http://schemas.microsoft.com/office/drawing/2014/main" id="{F88AB00D-BC2F-41CF-91C5-28AD6140F44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472874" y="2571604"/>
                <a:ext cx="156600" cy="13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48" name="Ink 247">
                <a:extLst>
                  <a:ext uri="{FF2B5EF4-FFF2-40B4-BE49-F238E27FC236}">
                    <a16:creationId xmlns:a16="http://schemas.microsoft.com/office/drawing/2014/main" id="{AA0E7BC6-39C9-4611-AA0B-CB581CC2B4F6}"/>
                  </a:ext>
                </a:extLst>
              </p14:cNvPr>
              <p14:cNvContentPartPr/>
              <p14:nvPr/>
            </p14:nvContentPartPr>
            <p14:xfrm>
              <a:off x="1454674" y="257884"/>
              <a:ext cx="88200" cy="68040"/>
            </p14:xfrm>
          </p:contentPart>
        </mc:Choice>
        <mc:Fallback xmlns="">
          <p:pic>
            <p:nvPicPr>
              <p:cNvPr id="248" name="Ink 247">
                <a:extLst>
                  <a:ext uri="{FF2B5EF4-FFF2-40B4-BE49-F238E27FC236}">
                    <a16:creationId xmlns:a16="http://schemas.microsoft.com/office/drawing/2014/main" id="{AA0E7BC6-39C9-4611-AA0B-CB581CC2B4F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446034" y="248884"/>
                <a:ext cx="105840" cy="8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44F46BD4-8D1F-4117-A986-BC14E4257EE2}"/>
                  </a:ext>
                </a:extLst>
              </p14:cNvPr>
              <p14:cNvContentPartPr/>
              <p14:nvPr/>
            </p14:nvContentPartPr>
            <p14:xfrm>
              <a:off x="2338960" y="276723"/>
              <a:ext cx="118080" cy="97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44F46BD4-8D1F-4117-A986-BC14E4257EE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330320" y="267723"/>
                <a:ext cx="135720" cy="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BFABE525-6326-48EE-AC85-C2800A19E748}"/>
                  </a:ext>
                </a:extLst>
              </p14:cNvPr>
              <p14:cNvContentPartPr/>
              <p14:nvPr/>
            </p14:nvContentPartPr>
            <p14:xfrm>
              <a:off x="2338960" y="325323"/>
              <a:ext cx="106920" cy="68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BFABE525-6326-48EE-AC85-C2800A19E74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330320" y="316323"/>
                <a:ext cx="12456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423895FB-5F94-4C59-9D5F-B155B6B38637}"/>
                  </a:ext>
                </a:extLst>
              </p14:cNvPr>
              <p14:cNvContentPartPr/>
              <p14:nvPr/>
            </p14:nvContentPartPr>
            <p14:xfrm>
              <a:off x="2760160" y="129123"/>
              <a:ext cx="207720" cy="2026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423895FB-5F94-4C59-9D5F-B155B6B38637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751160" y="120123"/>
                <a:ext cx="225360" cy="22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A246FBC4-14AC-4777-87BB-225DA60116FB}"/>
                  </a:ext>
                </a:extLst>
              </p14:cNvPr>
              <p14:cNvContentPartPr/>
              <p14:nvPr/>
            </p14:nvContentPartPr>
            <p14:xfrm>
              <a:off x="2995600" y="286083"/>
              <a:ext cx="45360" cy="788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A246FBC4-14AC-4777-87BB-225DA60116FB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986600" y="277083"/>
                <a:ext cx="63000" cy="9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B22B6CE2-6EDB-456C-A190-FDF5556EEE30}"/>
                  </a:ext>
                </a:extLst>
              </p14:cNvPr>
              <p14:cNvContentPartPr/>
              <p14:nvPr/>
            </p14:nvContentPartPr>
            <p14:xfrm>
              <a:off x="3174880" y="100683"/>
              <a:ext cx="135000" cy="2246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B22B6CE2-6EDB-456C-A190-FDF5556EEE30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165880" y="92043"/>
                <a:ext cx="152640" cy="24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73060C78-B655-4C11-95E9-9BDB86659497}"/>
                  </a:ext>
                </a:extLst>
              </p14:cNvPr>
              <p14:cNvContentPartPr/>
              <p14:nvPr/>
            </p14:nvContentPartPr>
            <p14:xfrm>
              <a:off x="3275680" y="213003"/>
              <a:ext cx="140760" cy="684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73060C78-B655-4C11-95E9-9BDB86659497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267040" y="204003"/>
                <a:ext cx="158400" cy="8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2854CAB6-6A13-4748-B1F0-E9BE7B703DC5}"/>
                  </a:ext>
                </a:extLst>
              </p14:cNvPr>
              <p14:cNvContentPartPr/>
              <p14:nvPr/>
            </p14:nvContentPartPr>
            <p14:xfrm>
              <a:off x="3444160" y="106443"/>
              <a:ext cx="85320" cy="2358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2854CAB6-6A13-4748-B1F0-E9BE7B703DC5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435520" y="97443"/>
                <a:ext cx="102960" cy="25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C74BCB7B-878B-443C-A6AF-7A90A9B0E6C2}"/>
                  </a:ext>
                </a:extLst>
              </p14:cNvPr>
              <p14:cNvContentPartPr/>
              <p14:nvPr/>
            </p14:nvContentPartPr>
            <p14:xfrm>
              <a:off x="3690400" y="206883"/>
              <a:ext cx="175680" cy="1414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C74BCB7B-878B-443C-A6AF-7A90A9B0E6C2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681760" y="198243"/>
                <a:ext cx="193320" cy="15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F613AF48-60C5-4B91-9631-685333AEEAA2}"/>
                  </a:ext>
                </a:extLst>
              </p14:cNvPr>
              <p14:cNvContentPartPr/>
              <p14:nvPr/>
            </p14:nvContentPartPr>
            <p14:xfrm>
              <a:off x="3859240" y="84123"/>
              <a:ext cx="101160" cy="1152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F613AF48-60C5-4B91-9631-685333AEEAA2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850600" y="75123"/>
                <a:ext cx="11880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C402E1D4-E6B3-4935-A964-5D305149FFED}"/>
                  </a:ext>
                </a:extLst>
              </p14:cNvPr>
              <p14:cNvContentPartPr/>
              <p14:nvPr/>
            </p14:nvContentPartPr>
            <p14:xfrm>
              <a:off x="3982720" y="-33957"/>
              <a:ext cx="140760" cy="2448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C402E1D4-E6B3-4935-A964-5D305149FFED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974080" y="-42597"/>
                <a:ext cx="158400" cy="26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F6D21E57-EFA6-4E36-B6E3-9FB675684C01}"/>
                  </a:ext>
                </a:extLst>
              </p14:cNvPr>
              <p14:cNvContentPartPr/>
              <p14:nvPr/>
            </p14:nvContentPartPr>
            <p14:xfrm>
              <a:off x="4218160" y="-39476"/>
              <a:ext cx="107280" cy="17460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F6D21E57-EFA6-4E36-B6E3-9FB675684C01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209160" y="-48116"/>
                <a:ext cx="124920" cy="19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0C6D6908-EB69-422C-9E92-F084B6DF49D9}"/>
                  </a:ext>
                </a:extLst>
              </p14:cNvPr>
              <p14:cNvContentPartPr/>
              <p14:nvPr/>
            </p14:nvContentPartPr>
            <p14:xfrm>
              <a:off x="4392400" y="27844"/>
              <a:ext cx="78840" cy="1011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0C6D6908-EB69-422C-9E92-F084B6DF49D9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383400" y="18844"/>
                <a:ext cx="96480" cy="11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3EE08B81-5467-443F-AD2B-2B7CE37C05CB}"/>
                  </a:ext>
                </a:extLst>
              </p14:cNvPr>
              <p14:cNvContentPartPr/>
              <p14:nvPr/>
            </p14:nvContentPartPr>
            <p14:xfrm>
              <a:off x="4403560" y="84004"/>
              <a:ext cx="61920" cy="612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3EE08B81-5467-443F-AD2B-2B7CE37C05CB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394560" y="75004"/>
                <a:ext cx="7956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97AC1A64-77BC-43F3-A763-B68EA311602A}"/>
                  </a:ext>
                </a:extLst>
              </p14:cNvPr>
              <p14:cNvContentPartPr/>
              <p14:nvPr/>
            </p14:nvContentPartPr>
            <p14:xfrm>
              <a:off x="4140040" y="184444"/>
              <a:ext cx="146160" cy="5112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97AC1A64-77BC-43F3-A763-B68EA311602A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131040" y="175804"/>
                <a:ext cx="163800" cy="6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18FDA8EB-8DEB-49A3-BAF8-F9F970AF097C}"/>
                  </a:ext>
                </a:extLst>
              </p14:cNvPr>
              <p14:cNvContentPartPr/>
              <p14:nvPr/>
            </p14:nvContentPartPr>
            <p14:xfrm>
              <a:off x="1245280" y="631204"/>
              <a:ext cx="129600" cy="24984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18FDA8EB-8DEB-49A3-BAF8-F9F970AF097C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236280" y="622564"/>
                <a:ext cx="147240" cy="26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0BBBB530-749D-4629-A93F-CFFE361D6EF5}"/>
                  </a:ext>
                </a:extLst>
              </p14:cNvPr>
              <p14:cNvContentPartPr/>
              <p14:nvPr/>
            </p14:nvContentPartPr>
            <p14:xfrm>
              <a:off x="1468840" y="684124"/>
              <a:ext cx="107640" cy="20808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0BBBB530-749D-4629-A93F-CFFE361D6EF5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459840" y="675484"/>
                <a:ext cx="125280" cy="22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9CBDC87E-EBB9-4F48-98CF-1313328FF80A}"/>
                  </a:ext>
                </a:extLst>
              </p14:cNvPr>
              <p14:cNvContentPartPr/>
              <p14:nvPr/>
            </p14:nvContentPartPr>
            <p14:xfrm>
              <a:off x="1598440" y="747484"/>
              <a:ext cx="153000" cy="9468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9CBDC87E-EBB9-4F48-98CF-1313328FF80A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589440" y="738484"/>
                <a:ext cx="170640" cy="11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E4E6951E-4001-41E5-B62C-DB21C3223CAA}"/>
                  </a:ext>
                </a:extLst>
              </p14:cNvPr>
              <p14:cNvContentPartPr/>
              <p14:nvPr/>
            </p14:nvContentPartPr>
            <p14:xfrm>
              <a:off x="1800400" y="661804"/>
              <a:ext cx="77040" cy="24732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E4E6951E-4001-41E5-B62C-DB21C3223CAA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791760" y="652804"/>
                <a:ext cx="94680" cy="26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E1CE0EC1-7804-47A7-A3C6-1EE6127EB73B}"/>
                  </a:ext>
                </a:extLst>
              </p14:cNvPr>
              <p14:cNvContentPartPr/>
              <p14:nvPr/>
            </p14:nvContentPartPr>
            <p14:xfrm>
              <a:off x="1918480" y="942244"/>
              <a:ext cx="123840" cy="11268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E1CE0EC1-7804-47A7-A3C6-1EE6127EB73B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909480" y="933604"/>
                <a:ext cx="14148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2EF4D9D9-0433-4D1F-9FCD-A09A5C20C35D}"/>
                  </a:ext>
                </a:extLst>
              </p14:cNvPr>
              <p14:cNvContentPartPr/>
              <p14:nvPr/>
            </p14:nvContentPartPr>
            <p14:xfrm>
              <a:off x="2877520" y="734524"/>
              <a:ext cx="118080" cy="16920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2EF4D9D9-0433-4D1F-9FCD-A09A5C20C35D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868880" y="725524"/>
                <a:ext cx="135720" cy="18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7CE24923-E634-49BA-92AF-DACE3A9094D4}"/>
                  </a:ext>
                </a:extLst>
              </p14:cNvPr>
              <p14:cNvContentPartPr/>
              <p14:nvPr/>
            </p14:nvContentPartPr>
            <p14:xfrm>
              <a:off x="3046000" y="734524"/>
              <a:ext cx="56520" cy="20808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7CE24923-E634-49BA-92AF-DACE3A9094D4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3037000" y="725884"/>
                <a:ext cx="74160" cy="22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E24D9DFC-E771-461A-B8E1-19BAC94A01B3}"/>
                  </a:ext>
                </a:extLst>
              </p14:cNvPr>
              <p14:cNvContentPartPr/>
              <p14:nvPr/>
            </p14:nvContentPartPr>
            <p14:xfrm>
              <a:off x="3062560" y="734524"/>
              <a:ext cx="135720" cy="8460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E24D9DFC-E771-461A-B8E1-19BAC94A01B3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3053920" y="725884"/>
                <a:ext cx="153360" cy="10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8E3EF44C-5F1D-44C9-896E-A24F2384F84A}"/>
                  </a:ext>
                </a:extLst>
              </p14:cNvPr>
              <p14:cNvContentPartPr/>
              <p14:nvPr/>
            </p14:nvContentPartPr>
            <p14:xfrm>
              <a:off x="3219880" y="723364"/>
              <a:ext cx="67680" cy="22500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8E3EF44C-5F1D-44C9-896E-A24F2384F84A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3210880" y="714724"/>
                <a:ext cx="85320" cy="24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C0579CA9-A913-451D-897C-C4CE8D9DDADC}"/>
                  </a:ext>
                </a:extLst>
              </p14:cNvPr>
              <p14:cNvContentPartPr/>
              <p14:nvPr/>
            </p14:nvContentPartPr>
            <p14:xfrm>
              <a:off x="3253360" y="734164"/>
              <a:ext cx="113400" cy="9612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C0579CA9-A913-451D-897C-C4CE8D9DDADC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3244720" y="725524"/>
                <a:ext cx="131040" cy="11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B38FB324-976D-4EE0-A55D-5437478395C9}"/>
                  </a:ext>
                </a:extLst>
              </p14:cNvPr>
              <p14:cNvContentPartPr/>
              <p14:nvPr/>
            </p14:nvContentPartPr>
            <p14:xfrm>
              <a:off x="3730360" y="931084"/>
              <a:ext cx="28440" cy="507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B38FB324-976D-4EE0-A55D-5437478395C9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3721360" y="922084"/>
                <a:ext cx="46080" cy="6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D5E4EC8D-22D2-4CC0-9D52-1ACD46DC0C31}"/>
                  </a:ext>
                </a:extLst>
              </p14:cNvPr>
              <p14:cNvContentPartPr/>
              <p14:nvPr/>
            </p14:nvContentPartPr>
            <p14:xfrm>
              <a:off x="583600" y="1705084"/>
              <a:ext cx="145800" cy="33156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D5E4EC8D-22D2-4CC0-9D52-1ACD46DC0C31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574960" y="1696444"/>
                <a:ext cx="163440" cy="34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74DC5D05-5BC5-4F87-A0DE-9D49C7BDDF8A}"/>
                  </a:ext>
                </a:extLst>
              </p14:cNvPr>
              <p14:cNvContentPartPr/>
              <p14:nvPr/>
            </p14:nvContentPartPr>
            <p14:xfrm>
              <a:off x="851440" y="1761244"/>
              <a:ext cx="175320" cy="29196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74DC5D05-5BC5-4F87-A0DE-9D49C7BDDF8A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842440" y="1752604"/>
                <a:ext cx="192960" cy="30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A6369713-C5BE-47F2-B2E1-1F996D80F107}"/>
                  </a:ext>
                </a:extLst>
              </p14:cNvPr>
              <p14:cNvContentPartPr/>
              <p14:nvPr/>
            </p14:nvContentPartPr>
            <p14:xfrm>
              <a:off x="975280" y="1856644"/>
              <a:ext cx="169200" cy="11268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A6369713-C5BE-47F2-B2E1-1F996D80F107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966640" y="1848004"/>
                <a:ext cx="18684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3815FF29-ECDD-4640-A14A-6E4F629D8C56}"/>
                  </a:ext>
                </a:extLst>
              </p14:cNvPr>
              <p14:cNvContentPartPr/>
              <p14:nvPr/>
            </p14:nvContentPartPr>
            <p14:xfrm>
              <a:off x="1194880" y="1764124"/>
              <a:ext cx="124560" cy="30024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3815FF29-ECDD-4640-A14A-6E4F629D8C56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1185880" y="1755484"/>
                <a:ext cx="142200" cy="31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0C2468B7-EF97-4723-8714-A626A991A132}"/>
                  </a:ext>
                </a:extLst>
              </p14:cNvPr>
              <p14:cNvContentPartPr/>
              <p14:nvPr/>
            </p14:nvContentPartPr>
            <p14:xfrm>
              <a:off x="7309480" y="903004"/>
              <a:ext cx="73440" cy="10692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0C2468B7-EF97-4723-8714-A626A991A132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7300480" y="894004"/>
                <a:ext cx="91080" cy="12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D7863DB7-2DCE-4A18-8EB1-2A9950AFB48E}"/>
                  </a:ext>
                </a:extLst>
              </p14:cNvPr>
              <p14:cNvContentPartPr/>
              <p14:nvPr/>
            </p14:nvContentPartPr>
            <p14:xfrm>
              <a:off x="7791880" y="532564"/>
              <a:ext cx="56160" cy="17424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D7863DB7-2DCE-4A18-8EB1-2A9950AFB48E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7782880" y="523924"/>
                <a:ext cx="73800" cy="19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13B42644-7E2F-4422-83D6-C49D57A1F1F2}"/>
                  </a:ext>
                </a:extLst>
              </p14:cNvPr>
              <p14:cNvContentPartPr/>
              <p14:nvPr/>
            </p14:nvContentPartPr>
            <p14:xfrm>
              <a:off x="8033080" y="538324"/>
              <a:ext cx="22680" cy="21348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13B42644-7E2F-4422-83D6-C49D57A1F1F2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8024080" y="529684"/>
                <a:ext cx="40320" cy="23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AE7A560A-6A24-424A-B1BF-975E40C4C094}"/>
                  </a:ext>
                </a:extLst>
              </p14:cNvPr>
              <p14:cNvContentPartPr/>
              <p14:nvPr/>
            </p14:nvContentPartPr>
            <p14:xfrm>
              <a:off x="8027320" y="527164"/>
              <a:ext cx="135000" cy="9576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AE7A560A-6A24-424A-B1BF-975E40C4C094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8018680" y="518164"/>
                <a:ext cx="152640" cy="11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EBF564BF-FCDA-452C-B134-436F8D4CAA01}"/>
                  </a:ext>
                </a:extLst>
              </p14:cNvPr>
              <p14:cNvContentPartPr/>
              <p14:nvPr/>
            </p14:nvContentPartPr>
            <p14:xfrm>
              <a:off x="8275000" y="487924"/>
              <a:ext cx="165960" cy="22464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EBF564BF-FCDA-452C-B134-436F8D4CAA01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8266000" y="478924"/>
                <a:ext cx="183600" cy="24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8862EEAB-AF1F-4CE2-AF60-55D35F33A988}"/>
                  </a:ext>
                </a:extLst>
              </p14:cNvPr>
              <p14:cNvContentPartPr/>
              <p14:nvPr/>
            </p14:nvContentPartPr>
            <p14:xfrm>
              <a:off x="4399240" y="625444"/>
              <a:ext cx="212400" cy="4125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8862EEAB-AF1F-4CE2-AF60-55D35F33A988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4390600" y="616444"/>
                <a:ext cx="230040" cy="43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E6F87F5A-CBD7-44A1-B627-5630817E93DE}"/>
                  </a:ext>
                </a:extLst>
              </p14:cNvPr>
              <p14:cNvContentPartPr/>
              <p14:nvPr/>
            </p14:nvContentPartPr>
            <p14:xfrm>
              <a:off x="4599760" y="757204"/>
              <a:ext cx="90360" cy="10692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E6F87F5A-CBD7-44A1-B627-5630817E93DE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4591120" y="748204"/>
                <a:ext cx="108000" cy="12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DB4FA83F-1C7E-40BC-8370-E395A60E7E7D}"/>
                  </a:ext>
                </a:extLst>
              </p14:cNvPr>
              <p14:cNvContentPartPr/>
              <p14:nvPr/>
            </p14:nvContentPartPr>
            <p14:xfrm>
              <a:off x="4588600" y="762604"/>
              <a:ext cx="123840" cy="11808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DB4FA83F-1C7E-40BC-8370-E395A60E7E7D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4579960" y="753964"/>
                <a:ext cx="141480" cy="13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040D13AB-DF80-4BCC-ADD7-BB81B3CBBCB6}"/>
                  </a:ext>
                </a:extLst>
              </p14:cNvPr>
              <p14:cNvContentPartPr/>
              <p14:nvPr/>
            </p14:nvContentPartPr>
            <p14:xfrm>
              <a:off x="4880200" y="706804"/>
              <a:ext cx="90000" cy="6192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040D13AB-DF80-4BCC-ADD7-BB81B3CBBCB6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4871560" y="697804"/>
                <a:ext cx="107640" cy="7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9A94EEE9-37BA-41A9-ABC6-A4D211946E73}"/>
                  </a:ext>
                </a:extLst>
              </p14:cNvPr>
              <p14:cNvContentPartPr/>
              <p14:nvPr/>
            </p14:nvContentPartPr>
            <p14:xfrm>
              <a:off x="5099080" y="639484"/>
              <a:ext cx="236160" cy="12204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9A94EEE9-37BA-41A9-ABC6-A4D211946E73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5090080" y="630484"/>
                <a:ext cx="253800" cy="13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74A65A41-1AF3-4707-BCBA-8253FC9B8FCA}"/>
                  </a:ext>
                </a:extLst>
              </p14:cNvPr>
              <p14:cNvContentPartPr/>
              <p14:nvPr/>
            </p14:nvContentPartPr>
            <p14:xfrm>
              <a:off x="5418400" y="516004"/>
              <a:ext cx="533880" cy="37080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74A65A41-1AF3-4707-BCBA-8253FC9B8FCA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5409760" y="507004"/>
                <a:ext cx="551520" cy="38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AE76584C-8A4C-4B8E-8BC7-3C8BA3529276}"/>
                  </a:ext>
                </a:extLst>
              </p14:cNvPr>
              <p14:cNvContentPartPr/>
              <p14:nvPr/>
            </p14:nvContentPartPr>
            <p14:xfrm>
              <a:off x="5480680" y="664324"/>
              <a:ext cx="205560" cy="24480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AE76584C-8A4C-4B8E-8BC7-3C8BA3529276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5471680" y="655324"/>
                <a:ext cx="223200" cy="26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72218979-6FE3-4213-9BD7-547B66018CA5}"/>
                  </a:ext>
                </a:extLst>
              </p14:cNvPr>
              <p14:cNvContentPartPr/>
              <p14:nvPr/>
            </p14:nvContentPartPr>
            <p14:xfrm>
              <a:off x="5777320" y="650644"/>
              <a:ext cx="107280" cy="16848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72218979-6FE3-4213-9BD7-547B66018CA5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5768680" y="642004"/>
                <a:ext cx="124920" cy="18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D546452A-A6E7-4396-8677-B13C36E675B7}"/>
                  </a:ext>
                </a:extLst>
              </p14:cNvPr>
              <p14:cNvContentPartPr/>
              <p14:nvPr/>
            </p14:nvContentPartPr>
            <p14:xfrm>
              <a:off x="5761120" y="729124"/>
              <a:ext cx="123840" cy="2268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D546452A-A6E7-4396-8677-B13C36E675B7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5752120" y="720124"/>
                <a:ext cx="14148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6FD72269-1366-443C-B446-6C512B2F8801}"/>
                  </a:ext>
                </a:extLst>
              </p14:cNvPr>
              <p14:cNvContentPartPr/>
              <p14:nvPr/>
            </p14:nvContentPartPr>
            <p14:xfrm>
              <a:off x="5890000" y="796444"/>
              <a:ext cx="6480" cy="7884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6FD72269-1366-443C-B446-6C512B2F8801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5881360" y="787444"/>
                <a:ext cx="24120" cy="9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C27C8D3E-CD81-42AB-A14C-0124437E3ADF}"/>
                  </a:ext>
                </a:extLst>
              </p14:cNvPr>
              <p14:cNvContentPartPr/>
              <p14:nvPr/>
            </p14:nvContentPartPr>
            <p14:xfrm>
              <a:off x="6019240" y="246724"/>
              <a:ext cx="1049400" cy="87516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C27C8D3E-CD81-42AB-A14C-0124437E3ADF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6010240" y="237724"/>
                <a:ext cx="1067040" cy="89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739426E1-5451-40D0-97E0-AC7D19E7CF3D}"/>
                  </a:ext>
                </a:extLst>
              </p14:cNvPr>
              <p14:cNvContentPartPr/>
              <p14:nvPr/>
            </p14:nvContentPartPr>
            <p14:xfrm>
              <a:off x="6626920" y="341764"/>
              <a:ext cx="88200" cy="15768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739426E1-5451-40D0-97E0-AC7D19E7CF3D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6617920" y="332764"/>
                <a:ext cx="105840" cy="17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2EC2C900-E52D-4626-95E0-59D8927314FB}"/>
                  </a:ext>
                </a:extLst>
              </p14:cNvPr>
              <p14:cNvContentPartPr/>
              <p14:nvPr/>
            </p14:nvContentPartPr>
            <p14:xfrm>
              <a:off x="6630520" y="442924"/>
              <a:ext cx="101160" cy="1152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2EC2C900-E52D-4626-95E0-59D8927314FB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6621880" y="434284"/>
                <a:ext cx="11880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B8F3B33F-F73C-4145-863D-BF314F2F2211}"/>
                  </a:ext>
                </a:extLst>
              </p14:cNvPr>
              <p14:cNvContentPartPr/>
              <p14:nvPr/>
            </p14:nvContentPartPr>
            <p14:xfrm>
              <a:off x="6742840" y="476404"/>
              <a:ext cx="106920" cy="6768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B8F3B33F-F73C-4145-863D-BF314F2F2211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6733840" y="467764"/>
                <a:ext cx="124560" cy="8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D00931AA-8240-433E-907E-88370FB100A0}"/>
                  </a:ext>
                </a:extLst>
              </p14:cNvPr>
              <p14:cNvContentPartPr/>
              <p14:nvPr/>
            </p14:nvContentPartPr>
            <p14:xfrm>
              <a:off x="6383920" y="611404"/>
              <a:ext cx="679320" cy="399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D00931AA-8240-433E-907E-88370FB100A0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6374920" y="602404"/>
                <a:ext cx="696960" cy="5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4C745686-689E-4DEB-86B3-94220F30F9E5}"/>
                  </a:ext>
                </a:extLst>
              </p14:cNvPr>
              <p14:cNvContentPartPr/>
              <p14:nvPr/>
            </p14:nvContentPartPr>
            <p14:xfrm>
              <a:off x="6283120" y="746044"/>
              <a:ext cx="151560" cy="16848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4C745686-689E-4DEB-86B3-94220F30F9E5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6274120" y="737044"/>
                <a:ext cx="169200" cy="18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E2C3EB9A-1317-430F-B9BF-5E310E9CEE9B}"/>
                  </a:ext>
                </a:extLst>
              </p14:cNvPr>
              <p14:cNvContentPartPr/>
              <p14:nvPr/>
            </p14:nvContentPartPr>
            <p14:xfrm>
              <a:off x="6271600" y="852604"/>
              <a:ext cx="95760" cy="2268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E2C3EB9A-1317-430F-B9BF-5E310E9CEE9B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6262600" y="843604"/>
                <a:ext cx="11340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7A5611E2-04A0-4090-B8CE-CFDB9587EA07}"/>
                  </a:ext>
                </a:extLst>
              </p14:cNvPr>
              <p14:cNvContentPartPr/>
              <p14:nvPr/>
            </p14:nvContentPartPr>
            <p14:xfrm>
              <a:off x="6434320" y="802204"/>
              <a:ext cx="252720" cy="17424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7A5611E2-04A0-4090-B8CE-CFDB9587EA07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6425320" y="793204"/>
                <a:ext cx="270360" cy="19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9E74EFAF-E602-4D87-83C3-E693B36B64B2}"/>
                  </a:ext>
                </a:extLst>
              </p14:cNvPr>
              <p14:cNvContentPartPr/>
              <p14:nvPr/>
            </p14:nvContentPartPr>
            <p14:xfrm>
              <a:off x="6619360" y="751444"/>
              <a:ext cx="39600" cy="17424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9E74EFAF-E602-4D87-83C3-E693B36B64B2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6610720" y="742804"/>
                <a:ext cx="57240" cy="19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DE9A76AC-9044-4D96-99A5-428C71726523}"/>
                  </a:ext>
                </a:extLst>
              </p14:cNvPr>
              <p14:cNvContentPartPr/>
              <p14:nvPr/>
            </p14:nvContentPartPr>
            <p14:xfrm>
              <a:off x="6815920" y="751444"/>
              <a:ext cx="90360" cy="14724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DE9A76AC-9044-4D96-99A5-428C71726523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6806920" y="742804"/>
                <a:ext cx="108000" cy="16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C3CB7C25-7B65-4C91-9BB0-3813CF76B3AC}"/>
                  </a:ext>
                </a:extLst>
              </p14:cNvPr>
              <p14:cNvContentPartPr/>
              <p14:nvPr/>
            </p14:nvContentPartPr>
            <p14:xfrm>
              <a:off x="6916720" y="858004"/>
              <a:ext cx="157320" cy="7344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C3CB7C25-7B65-4C91-9BB0-3813CF76B3AC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6908080" y="849364"/>
                <a:ext cx="174960" cy="9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1EF91638-35CD-4068-BDB5-1E4519C57784}"/>
                  </a:ext>
                </a:extLst>
              </p14:cNvPr>
              <p14:cNvContentPartPr/>
              <p14:nvPr/>
            </p14:nvContentPartPr>
            <p14:xfrm>
              <a:off x="4414720" y="959524"/>
              <a:ext cx="129240" cy="21312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1EF91638-35CD-4068-BDB5-1E4519C57784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4406080" y="950884"/>
                <a:ext cx="146880" cy="23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C89913D1-FFE8-42FD-932B-792DCC3A598D}"/>
                  </a:ext>
                </a:extLst>
              </p14:cNvPr>
              <p14:cNvContentPartPr/>
              <p14:nvPr/>
            </p14:nvContentPartPr>
            <p14:xfrm>
              <a:off x="4583200" y="1155364"/>
              <a:ext cx="28440" cy="5652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C89913D1-FFE8-42FD-932B-792DCC3A598D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4574200" y="1146724"/>
                <a:ext cx="46080" cy="7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1C70CA86-EB19-45EC-8ADB-D51E609A4386}"/>
                  </a:ext>
                </a:extLst>
              </p14:cNvPr>
              <p14:cNvContentPartPr/>
              <p14:nvPr/>
            </p14:nvContentPartPr>
            <p14:xfrm>
              <a:off x="4510120" y="1155364"/>
              <a:ext cx="95760" cy="10116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1C70CA86-EB19-45EC-8ADB-D51E609A4386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4501120" y="1146724"/>
                <a:ext cx="113400" cy="11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81B8B50A-982B-4DF1-B8CC-1F61C91738D1}"/>
                  </a:ext>
                </a:extLst>
              </p14:cNvPr>
              <p14:cNvContentPartPr/>
              <p14:nvPr/>
            </p14:nvContentPartPr>
            <p14:xfrm>
              <a:off x="6326680" y="1250764"/>
              <a:ext cx="158760" cy="20232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81B8B50A-982B-4DF1-B8CC-1F61C91738D1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6318040" y="1242124"/>
                <a:ext cx="176400" cy="21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2774D89F-3D41-4FB3-A7FA-1CE290A18875}"/>
                  </a:ext>
                </a:extLst>
              </p14:cNvPr>
              <p14:cNvContentPartPr/>
              <p14:nvPr/>
            </p14:nvContentPartPr>
            <p14:xfrm>
              <a:off x="6310840" y="1380004"/>
              <a:ext cx="123840" cy="1152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2774D89F-3D41-4FB3-A7FA-1CE290A18875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6302200" y="1371004"/>
                <a:ext cx="14148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F214DA75-450E-4A23-9EA3-AA60142E328C}"/>
                  </a:ext>
                </a:extLst>
              </p14:cNvPr>
              <p14:cNvContentPartPr/>
              <p14:nvPr/>
            </p14:nvContentPartPr>
            <p14:xfrm>
              <a:off x="6450880" y="1357324"/>
              <a:ext cx="325800" cy="21168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F214DA75-450E-4A23-9EA3-AA60142E328C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6442240" y="1348684"/>
                <a:ext cx="343440" cy="22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2D9F9172-15B2-4E64-BFD0-E1084D5C7EC0}"/>
                  </a:ext>
                </a:extLst>
              </p14:cNvPr>
              <p14:cNvContentPartPr/>
              <p14:nvPr/>
            </p14:nvContentPartPr>
            <p14:xfrm>
              <a:off x="6737080" y="1402324"/>
              <a:ext cx="78840" cy="1728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2D9F9172-15B2-4E64-BFD0-E1084D5C7EC0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6728440" y="1393324"/>
                <a:ext cx="96480" cy="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B26DC555-BFFB-4763-8E49-5C870A22EB43}"/>
                  </a:ext>
                </a:extLst>
              </p14:cNvPr>
              <p14:cNvContentPartPr/>
              <p14:nvPr/>
            </p14:nvContentPartPr>
            <p14:xfrm>
              <a:off x="6963880" y="1286404"/>
              <a:ext cx="155160" cy="21744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B26DC555-BFFB-4763-8E49-5C870A22EB43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6955240" y="1277404"/>
                <a:ext cx="172800" cy="23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59C4C240-59A6-4051-896E-330CC746040C}"/>
                  </a:ext>
                </a:extLst>
              </p14:cNvPr>
              <p14:cNvContentPartPr/>
              <p14:nvPr/>
            </p14:nvContentPartPr>
            <p14:xfrm>
              <a:off x="6927880" y="1391164"/>
              <a:ext cx="163080" cy="1728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59C4C240-59A6-4051-896E-330CC746040C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6919240" y="1382164"/>
                <a:ext cx="180720" cy="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22FB0271-A47D-4DB4-8C51-DB5A893AEDB5}"/>
                  </a:ext>
                </a:extLst>
              </p14:cNvPr>
              <p14:cNvContentPartPr/>
              <p14:nvPr/>
            </p14:nvContentPartPr>
            <p14:xfrm>
              <a:off x="7118680" y="1419244"/>
              <a:ext cx="70920" cy="11844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22FB0271-A47D-4DB4-8C51-DB5A893AEDB5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7109680" y="1410244"/>
                <a:ext cx="8856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D5C67857-1DA3-4030-86F6-1D6CF4E66C81}"/>
                  </a:ext>
                </a:extLst>
              </p14:cNvPr>
              <p14:cNvContentPartPr/>
              <p14:nvPr/>
            </p14:nvContentPartPr>
            <p14:xfrm>
              <a:off x="7332160" y="1155724"/>
              <a:ext cx="241200" cy="52740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D5C67857-1DA3-4030-86F6-1D6CF4E66C81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7323520" y="1147084"/>
                <a:ext cx="258840" cy="54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FF1CA0A9-7D25-4B6B-943E-5831BFB6680C}"/>
                  </a:ext>
                </a:extLst>
              </p14:cNvPr>
              <p14:cNvContentPartPr/>
              <p14:nvPr/>
            </p14:nvContentPartPr>
            <p14:xfrm>
              <a:off x="7573000" y="1250764"/>
              <a:ext cx="185400" cy="15732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FF1CA0A9-7D25-4B6B-943E-5831BFB6680C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7564360" y="1242124"/>
                <a:ext cx="203040" cy="17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A1BB2D48-691A-44A1-8848-51B0B82C2616}"/>
                  </a:ext>
                </a:extLst>
              </p14:cNvPr>
              <p14:cNvContentPartPr/>
              <p14:nvPr/>
            </p14:nvContentPartPr>
            <p14:xfrm>
              <a:off x="8022280" y="1155364"/>
              <a:ext cx="196200" cy="14688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A1BB2D48-691A-44A1-8848-51B0B82C2616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8013640" y="1146724"/>
                <a:ext cx="213840" cy="16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0158A5F9-72AC-42CB-8C9D-E170FACB486B}"/>
                  </a:ext>
                </a:extLst>
              </p14:cNvPr>
              <p14:cNvContentPartPr/>
              <p14:nvPr/>
            </p14:nvContentPartPr>
            <p14:xfrm>
              <a:off x="8245840" y="1233844"/>
              <a:ext cx="23040" cy="19584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0158A5F9-72AC-42CB-8C9D-E170FACB486B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8237200" y="1225204"/>
                <a:ext cx="40680" cy="21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E3E32196-EE79-4009-BA34-C630F7707B4D}"/>
                  </a:ext>
                </a:extLst>
              </p14:cNvPr>
              <p14:cNvContentPartPr/>
              <p14:nvPr/>
            </p14:nvContentPartPr>
            <p14:xfrm>
              <a:off x="8268520" y="1233844"/>
              <a:ext cx="62280" cy="9612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E3E32196-EE79-4009-BA34-C630F7707B4D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8259520" y="1225204"/>
                <a:ext cx="79920" cy="11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07161DB6-736D-4292-AF55-28D171A7D7B7}"/>
                  </a:ext>
                </a:extLst>
              </p14:cNvPr>
              <p14:cNvContentPartPr/>
              <p14:nvPr/>
            </p14:nvContentPartPr>
            <p14:xfrm>
              <a:off x="8330440" y="1065364"/>
              <a:ext cx="67680" cy="5112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07161DB6-736D-4292-AF55-28D171A7D7B7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8321440" y="1056724"/>
                <a:ext cx="85320" cy="6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16C32D46-3647-47CB-814C-E702499D1B99}"/>
                  </a:ext>
                </a:extLst>
              </p14:cNvPr>
              <p14:cNvContentPartPr/>
              <p14:nvPr/>
            </p14:nvContentPartPr>
            <p14:xfrm>
              <a:off x="8001040" y="1380004"/>
              <a:ext cx="397080" cy="1152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16C32D46-3647-47CB-814C-E702499D1B99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7992040" y="1371004"/>
                <a:ext cx="41472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2FC9C968-FC07-418E-BC29-89ED0A74EC21}"/>
                  </a:ext>
                </a:extLst>
              </p14:cNvPr>
              <p14:cNvContentPartPr/>
              <p14:nvPr/>
            </p14:nvContentPartPr>
            <p14:xfrm>
              <a:off x="8038480" y="1514644"/>
              <a:ext cx="203040" cy="10692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2FC9C968-FC07-418E-BC29-89ED0A74EC21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8029480" y="1505644"/>
                <a:ext cx="220680" cy="12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09D2B008-14EF-4E67-8842-746DBD3AE061}"/>
                  </a:ext>
                </a:extLst>
              </p14:cNvPr>
              <p14:cNvContentPartPr/>
              <p14:nvPr/>
            </p14:nvContentPartPr>
            <p14:xfrm>
              <a:off x="8268520" y="1452724"/>
              <a:ext cx="50760" cy="6768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09D2B008-14EF-4E67-8842-746DBD3AE061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8259880" y="1444084"/>
                <a:ext cx="68400" cy="8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1EC663DC-FA71-4DCE-BC3C-492603FFC3FE}"/>
                  </a:ext>
                </a:extLst>
              </p14:cNvPr>
              <p14:cNvContentPartPr/>
              <p14:nvPr/>
            </p14:nvContentPartPr>
            <p14:xfrm>
              <a:off x="8459320" y="1053844"/>
              <a:ext cx="241200" cy="65160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1EC663DC-FA71-4DCE-BC3C-492603FFC3FE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8450680" y="1045204"/>
                <a:ext cx="258840" cy="66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9B4EC11C-50D7-4711-B03C-C64CB7904392}"/>
                  </a:ext>
                </a:extLst>
              </p14:cNvPr>
              <p14:cNvContentPartPr/>
              <p14:nvPr/>
            </p14:nvContentPartPr>
            <p14:xfrm>
              <a:off x="4111240" y="1621084"/>
              <a:ext cx="124200" cy="174240"/>
            </p14:xfrm>
          </p:contentPart>
        </mc:Choice>
        <mc:Fallback xmlns=""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9B4EC11C-50D7-4711-B03C-C64CB7904392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4102600" y="1612444"/>
                <a:ext cx="141840" cy="19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6E8F1F6C-B5ED-444F-ADE4-6FB0C0B513CE}"/>
                  </a:ext>
                </a:extLst>
              </p14:cNvPr>
              <p14:cNvContentPartPr/>
              <p14:nvPr/>
            </p14:nvContentPartPr>
            <p14:xfrm>
              <a:off x="4280080" y="1576084"/>
              <a:ext cx="84600" cy="241560"/>
            </p14:xfrm>
          </p:contentPart>
        </mc:Choice>
        <mc:Fallback xmlns=""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6E8F1F6C-B5ED-444F-ADE4-6FB0C0B513CE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4271440" y="1567444"/>
                <a:ext cx="102240" cy="25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308EC0D6-7154-42A4-93B5-35F39E74E554}"/>
                  </a:ext>
                </a:extLst>
              </p14:cNvPr>
              <p14:cNvContentPartPr/>
              <p14:nvPr/>
            </p14:nvContentPartPr>
            <p14:xfrm>
              <a:off x="4392400" y="1581484"/>
              <a:ext cx="140760" cy="197280"/>
            </p14:xfrm>
          </p:contentPart>
        </mc:Choice>
        <mc:Fallback xmlns=""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308EC0D6-7154-42A4-93B5-35F39E74E554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4383400" y="1572484"/>
                <a:ext cx="158400" cy="21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CD155BB2-54FE-420A-8BB4-6474115346E6}"/>
                  </a:ext>
                </a:extLst>
              </p14:cNvPr>
              <p14:cNvContentPartPr/>
              <p14:nvPr/>
            </p14:nvContentPartPr>
            <p14:xfrm>
              <a:off x="4471240" y="1643044"/>
              <a:ext cx="117720" cy="118080"/>
            </p14:xfrm>
          </p:contentPart>
        </mc:Choice>
        <mc:Fallback xmlns=""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CD155BB2-54FE-420A-8BB4-6474115346E6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4462600" y="1634404"/>
                <a:ext cx="135360" cy="13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5969D782-3160-4719-BD1D-C464CE8B5F45}"/>
                  </a:ext>
                </a:extLst>
              </p14:cNvPr>
              <p14:cNvContentPartPr/>
              <p14:nvPr/>
            </p14:nvContentPartPr>
            <p14:xfrm>
              <a:off x="4610920" y="1749964"/>
              <a:ext cx="17640" cy="65880"/>
            </p14:xfrm>
          </p:contentPart>
        </mc:Choice>
        <mc:Fallback xmlns=""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5969D782-3160-4719-BD1D-C464CE8B5F45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4601920" y="1741324"/>
                <a:ext cx="35280" cy="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4D83BF72-73A9-4DE9-8278-0B4BC7495FDD}"/>
                  </a:ext>
                </a:extLst>
              </p14:cNvPr>
              <p14:cNvContentPartPr/>
              <p14:nvPr/>
            </p14:nvContentPartPr>
            <p14:xfrm>
              <a:off x="4661680" y="1632244"/>
              <a:ext cx="89640" cy="230400"/>
            </p14:xfrm>
          </p:contentPart>
        </mc:Choice>
        <mc:Fallback xmlns=""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4D83BF72-73A9-4DE9-8278-0B4BC7495FDD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4652680" y="1623604"/>
                <a:ext cx="107280" cy="24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894B3DF9-47F7-42AC-80B2-1BBFE869AB93}"/>
                  </a:ext>
                </a:extLst>
              </p14:cNvPr>
              <p14:cNvContentPartPr/>
              <p14:nvPr/>
            </p14:nvContentPartPr>
            <p14:xfrm>
              <a:off x="4100440" y="1918444"/>
              <a:ext cx="634320" cy="23040"/>
            </p14:xfrm>
          </p:contentPart>
        </mc:Choice>
        <mc:Fallback xmlns=""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894B3DF9-47F7-42AC-80B2-1BBFE869AB93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4091800" y="1909444"/>
                <a:ext cx="65196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4DE86C36-A9A9-488F-8331-42029F515E2E}"/>
                  </a:ext>
                </a:extLst>
              </p14:cNvPr>
              <p14:cNvContentPartPr/>
              <p14:nvPr/>
            </p14:nvContentPartPr>
            <p14:xfrm>
              <a:off x="4141840" y="1996924"/>
              <a:ext cx="177840" cy="196920"/>
            </p14:xfrm>
          </p:contentPart>
        </mc:Choice>
        <mc:Fallback xmlns=""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4DE86C36-A9A9-488F-8331-42029F515E2E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4132840" y="1987924"/>
                <a:ext cx="195480" cy="21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AEFB4C59-2BD0-48A7-A4BB-9F4B3643C8BA}"/>
                  </a:ext>
                </a:extLst>
              </p14:cNvPr>
              <p14:cNvContentPartPr/>
              <p14:nvPr/>
            </p14:nvContentPartPr>
            <p14:xfrm>
              <a:off x="4380880" y="2030404"/>
              <a:ext cx="189360" cy="156600"/>
            </p14:xfrm>
          </p:contentPart>
        </mc:Choice>
        <mc:Fallback xmlns=""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AEFB4C59-2BD0-48A7-A4BB-9F4B3643C8BA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4371880" y="2021764"/>
                <a:ext cx="207000" cy="17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18188BD9-EAEF-48F0-B023-FB79B75C60D3}"/>
                  </a:ext>
                </a:extLst>
              </p14:cNvPr>
              <p14:cNvContentPartPr/>
              <p14:nvPr/>
            </p14:nvContentPartPr>
            <p14:xfrm>
              <a:off x="4842040" y="1890364"/>
              <a:ext cx="184680" cy="28440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18188BD9-EAEF-48F0-B023-FB79B75C60D3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4833040" y="1881364"/>
                <a:ext cx="20232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3D430E88-312D-494F-A795-FB00118D193E}"/>
                  </a:ext>
                </a:extLst>
              </p14:cNvPr>
              <p14:cNvContentPartPr/>
              <p14:nvPr/>
            </p14:nvContentPartPr>
            <p14:xfrm>
              <a:off x="4947520" y="1839964"/>
              <a:ext cx="45360" cy="157320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3D430E88-312D-494F-A795-FB00118D193E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4938880" y="1830964"/>
                <a:ext cx="63000" cy="17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9D5D937D-257F-44A4-8923-609B4DA55FE5}"/>
                  </a:ext>
                </a:extLst>
              </p14:cNvPr>
              <p14:cNvContentPartPr/>
              <p14:nvPr/>
            </p14:nvContentPartPr>
            <p14:xfrm>
              <a:off x="5132920" y="1749964"/>
              <a:ext cx="157320" cy="129240"/>
            </p14:xfrm>
          </p:contentPart>
        </mc:Choice>
        <mc:Fallback xmlns=""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9D5D937D-257F-44A4-8923-609B4DA55FE5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5123920" y="1741324"/>
                <a:ext cx="17496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8ECF6909-8EC2-4383-BE7F-4A832A16553F}"/>
                  </a:ext>
                </a:extLst>
              </p14:cNvPr>
              <p14:cNvContentPartPr/>
              <p14:nvPr/>
            </p14:nvContentPartPr>
            <p14:xfrm>
              <a:off x="5144080" y="1980004"/>
              <a:ext cx="95760" cy="106920"/>
            </p14:xfrm>
          </p:contentPart>
        </mc:Choice>
        <mc:Fallback xmlns=""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8ECF6909-8EC2-4383-BE7F-4A832A16553F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5135080" y="1971364"/>
                <a:ext cx="113400" cy="12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133" name="Ink 132">
                <a:extLst>
                  <a:ext uri="{FF2B5EF4-FFF2-40B4-BE49-F238E27FC236}">
                    <a16:creationId xmlns:a16="http://schemas.microsoft.com/office/drawing/2014/main" id="{E689424A-84F3-4328-BDB6-79A6A723D16B}"/>
                  </a:ext>
                </a:extLst>
              </p14:cNvPr>
              <p14:cNvContentPartPr/>
              <p14:nvPr/>
            </p14:nvContentPartPr>
            <p14:xfrm>
              <a:off x="5452600" y="1738804"/>
              <a:ext cx="151920" cy="314640"/>
            </p14:xfrm>
          </p:contentPart>
        </mc:Choice>
        <mc:Fallback xmlns="">
          <p:pic>
            <p:nvPicPr>
              <p:cNvPr id="133" name="Ink 132">
                <a:extLst>
                  <a:ext uri="{FF2B5EF4-FFF2-40B4-BE49-F238E27FC236}">
                    <a16:creationId xmlns:a16="http://schemas.microsoft.com/office/drawing/2014/main" id="{E689424A-84F3-4328-BDB6-79A6A723D16B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5443600" y="1729804"/>
                <a:ext cx="169560" cy="33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A9118156-AE5E-4B47-8840-20347FE1E194}"/>
                  </a:ext>
                </a:extLst>
              </p14:cNvPr>
              <p14:cNvContentPartPr/>
              <p14:nvPr/>
            </p14:nvContentPartPr>
            <p14:xfrm>
              <a:off x="5620720" y="1816924"/>
              <a:ext cx="141840" cy="152280"/>
            </p14:xfrm>
          </p:contentPart>
        </mc:Choice>
        <mc:Fallback xmlns=""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A9118156-AE5E-4B47-8840-20347FE1E194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5611720" y="1808284"/>
                <a:ext cx="159480" cy="1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BAD0B13D-A3E6-4202-967F-D753460A1E59}"/>
                  </a:ext>
                </a:extLst>
              </p14:cNvPr>
              <p14:cNvContentPartPr/>
              <p14:nvPr/>
            </p14:nvContentPartPr>
            <p14:xfrm>
              <a:off x="5850760" y="1856524"/>
              <a:ext cx="106920" cy="17280"/>
            </p14:xfrm>
          </p:contentPart>
        </mc:Choice>
        <mc:Fallback xmlns=""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BAD0B13D-A3E6-4202-967F-D753460A1E59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5842120" y="1847884"/>
                <a:ext cx="124560" cy="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A844ADFE-41B9-4C4B-94C6-2FEFDEAB0CBB}"/>
                  </a:ext>
                </a:extLst>
              </p14:cNvPr>
              <p14:cNvContentPartPr/>
              <p14:nvPr/>
            </p14:nvContentPartPr>
            <p14:xfrm>
              <a:off x="6002320" y="1828444"/>
              <a:ext cx="185760" cy="138600"/>
            </p14:xfrm>
          </p:contentPart>
        </mc:Choice>
        <mc:Fallback xmlns=""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A844ADFE-41B9-4C4B-94C6-2FEFDEAB0CBB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5993320" y="1819804"/>
                <a:ext cx="203400" cy="15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E4157696-1F41-419D-9857-37AA3F218377}"/>
                  </a:ext>
                </a:extLst>
              </p14:cNvPr>
              <p14:cNvContentPartPr/>
              <p14:nvPr/>
            </p14:nvContentPartPr>
            <p14:xfrm>
              <a:off x="6220840" y="1951924"/>
              <a:ext cx="28440" cy="73440"/>
            </p14:xfrm>
          </p:contentPart>
        </mc:Choice>
        <mc:Fallback xmlns=""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E4157696-1F41-419D-9857-37AA3F218377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6212200" y="1943284"/>
                <a:ext cx="46080" cy="9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F12FD94A-C423-4CEC-B083-B2C4F7787AFC}"/>
                  </a:ext>
                </a:extLst>
              </p14:cNvPr>
              <p14:cNvContentPartPr/>
              <p14:nvPr/>
            </p14:nvContentPartPr>
            <p14:xfrm>
              <a:off x="6249280" y="1789204"/>
              <a:ext cx="134280" cy="269280"/>
            </p14:xfrm>
          </p:contentPart>
        </mc:Choice>
        <mc:Fallback xmlns=""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F12FD94A-C423-4CEC-B083-B2C4F7787AFC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6240280" y="1780564"/>
                <a:ext cx="151920" cy="28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9720B9CB-63A0-481C-912F-135B02DD31CE}"/>
                  </a:ext>
                </a:extLst>
              </p14:cNvPr>
              <p14:cNvContentPartPr/>
              <p14:nvPr/>
            </p14:nvContentPartPr>
            <p14:xfrm>
              <a:off x="6383920" y="1747084"/>
              <a:ext cx="84600" cy="57600"/>
            </p14:xfrm>
          </p:contentPart>
        </mc:Choice>
        <mc:Fallback xmlns=""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9720B9CB-63A0-481C-912F-135B02DD31CE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6374920" y="1738444"/>
                <a:ext cx="102240" cy="7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8543A4C5-E4C5-4C62-9D0C-AD1E58445CE9}"/>
                  </a:ext>
                </a:extLst>
              </p14:cNvPr>
              <p14:cNvContentPartPr/>
              <p14:nvPr/>
            </p14:nvContentPartPr>
            <p14:xfrm>
              <a:off x="6181960" y="1987564"/>
              <a:ext cx="39600" cy="65880"/>
            </p14:xfrm>
          </p:contentPart>
        </mc:Choice>
        <mc:Fallback xmlns=""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8543A4C5-E4C5-4C62-9D0C-AD1E58445CE9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6172960" y="1978924"/>
                <a:ext cx="57240" cy="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142" name="Ink 141">
                <a:extLst>
                  <a:ext uri="{FF2B5EF4-FFF2-40B4-BE49-F238E27FC236}">
                    <a16:creationId xmlns:a16="http://schemas.microsoft.com/office/drawing/2014/main" id="{871CCD42-0B25-43EF-A191-8D89163306B5}"/>
                  </a:ext>
                </a:extLst>
              </p14:cNvPr>
              <p14:cNvContentPartPr/>
              <p14:nvPr/>
            </p14:nvContentPartPr>
            <p14:xfrm>
              <a:off x="6590920" y="1741324"/>
              <a:ext cx="83160" cy="158040"/>
            </p14:xfrm>
          </p:contentPart>
        </mc:Choice>
        <mc:Fallback xmlns="">
          <p:pic>
            <p:nvPicPr>
              <p:cNvPr id="142" name="Ink 141">
                <a:extLst>
                  <a:ext uri="{FF2B5EF4-FFF2-40B4-BE49-F238E27FC236}">
                    <a16:creationId xmlns:a16="http://schemas.microsoft.com/office/drawing/2014/main" id="{871CCD42-0B25-43EF-A191-8D89163306B5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6581920" y="1732324"/>
                <a:ext cx="100800" cy="17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143" name="Ink 142">
                <a:extLst>
                  <a:ext uri="{FF2B5EF4-FFF2-40B4-BE49-F238E27FC236}">
                    <a16:creationId xmlns:a16="http://schemas.microsoft.com/office/drawing/2014/main" id="{B6D4C9E3-54F2-4C31-98CB-920EE6C15F33}"/>
                  </a:ext>
                </a:extLst>
              </p14:cNvPr>
              <p14:cNvContentPartPr/>
              <p14:nvPr/>
            </p14:nvContentPartPr>
            <p14:xfrm>
              <a:off x="6715840" y="1716484"/>
              <a:ext cx="27360" cy="67680"/>
            </p14:xfrm>
          </p:contentPart>
        </mc:Choice>
        <mc:Fallback xmlns="">
          <p:pic>
            <p:nvPicPr>
              <p:cNvPr id="143" name="Ink 142">
                <a:extLst>
                  <a:ext uri="{FF2B5EF4-FFF2-40B4-BE49-F238E27FC236}">
                    <a16:creationId xmlns:a16="http://schemas.microsoft.com/office/drawing/2014/main" id="{B6D4C9E3-54F2-4C31-98CB-920EE6C15F33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6706840" y="1707484"/>
                <a:ext cx="45000" cy="8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144" name="Ink 143">
                <a:extLst>
                  <a:ext uri="{FF2B5EF4-FFF2-40B4-BE49-F238E27FC236}">
                    <a16:creationId xmlns:a16="http://schemas.microsoft.com/office/drawing/2014/main" id="{4D819B9A-06A2-4C27-AB5E-DA03A0D25D86}"/>
                  </a:ext>
                </a:extLst>
              </p14:cNvPr>
              <p14:cNvContentPartPr/>
              <p14:nvPr/>
            </p14:nvContentPartPr>
            <p14:xfrm>
              <a:off x="6855160" y="1694164"/>
              <a:ext cx="17280" cy="196560"/>
            </p14:xfrm>
          </p:contentPart>
        </mc:Choice>
        <mc:Fallback xmlns="">
          <p:pic>
            <p:nvPicPr>
              <p:cNvPr id="144" name="Ink 143">
                <a:extLst>
                  <a:ext uri="{FF2B5EF4-FFF2-40B4-BE49-F238E27FC236}">
                    <a16:creationId xmlns:a16="http://schemas.microsoft.com/office/drawing/2014/main" id="{4D819B9A-06A2-4C27-AB5E-DA03A0D25D86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6846160" y="1685164"/>
                <a:ext cx="34920" cy="21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145" name="Ink 144">
                <a:extLst>
                  <a:ext uri="{FF2B5EF4-FFF2-40B4-BE49-F238E27FC236}">
                    <a16:creationId xmlns:a16="http://schemas.microsoft.com/office/drawing/2014/main" id="{DC816EC4-FE8B-4601-85D4-0D99BF028BD5}"/>
                  </a:ext>
                </a:extLst>
              </p14:cNvPr>
              <p14:cNvContentPartPr/>
              <p14:nvPr/>
            </p14:nvContentPartPr>
            <p14:xfrm>
              <a:off x="6865960" y="1794604"/>
              <a:ext cx="79200" cy="79200"/>
            </p14:xfrm>
          </p:contentPart>
        </mc:Choice>
        <mc:Fallback xmlns="">
          <p:pic>
            <p:nvPicPr>
              <p:cNvPr id="145" name="Ink 144">
                <a:extLst>
                  <a:ext uri="{FF2B5EF4-FFF2-40B4-BE49-F238E27FC236}">
                    <a16:creationId xmlns:a16="http://schemas.microsoft.com/office/drawing/2014/main" id="{DC816EC4-FE8B-4601-85D4-0D99BF028BD5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6856960" y="1785964"/>
                <a:ext cx="96840" cy="9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AC1866E8-EAE4-47EE-81A4-56B606F895BC}"/>
                  </a:ext>
                </a:extLst>
              </p14:cNvPr>
              <p14:cNvContentPartPr/>
              <p14:nvPr/>
            </p14:nvContentPartPr>
            <p14:xfrm>
              <a:off x="7017160" y="1749964"/>
              <a:ext cx="84960" cy="174240"/>
            </p14:xfrm>
          </p:contentPart>
        </mc:Choice>
        <mc:Fallback xmlns=""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AC1866E8-EAE4-47EE-81A4-56B606F895BC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7008520" y="1741324"/>
                <a:ext cx="102600" cy="19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147" name="Ink 146">
                <a:extLst>
                  <a:ext uri="{FF2B5EF4-FFF2-40B4-BE49-F238E27FC236}">
                    <a16:creationId xmlns:a16="http://schemas.microsoft.com/office/drawing/2014/main" id="{93E81623-A923-433C-81A3-8A7B3E08CF89}"/>
                  </a:ext>
                </a:extLst>
              </p14:cNvPr>
              <p14:cNvContentPartPr/>
              <p14:nvPr/>
            </p14:nvContentPartPr>
            <p14:xfrm>
              <a:off x="7103920" y="1789204"/>
              <a:ext cx="87840" cy="65160"/>
            </p14:xfrm>
          </p:contentPart>
        </mc:Choice>
        <mc:Fallback xmlns="">
          <p:pic>
            <p:nvPicPr>
              <p:cNvPr id="147" name="Ink 146">
                <a:extLst>
                  <a:ext uri="{FF2B5EF4-FFF2-40B4-BE49-F238E27FC236}">
                    <a16:creationId xmlns:a16="http://schemas.microsoft.com/office/drawing/2014/main" id="{93E81623-A923-433C-81A3-8A7B3E08CF89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7095280" y="1780564"/>
                <a:ext cx="105480" cy="8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148" name="Ink 147">
                <a:extLst>
                  <a:ext uri="{FF2B5EF4-FFF2-40B4-BE49-F238E27FC236}">
                    <a16:creationId xmlns:a16="http://schemas.microsoft.com/office/drawing/2014/main" id="{9B6344E7-DBAE-42F5-84BE-B25566748DF1}"/>
                  </a:ext>
                </a:extLst>
              </p14:cNvPr>
              <p14:cNvContentPartPr/>
              <p14:nvPr/>
            </p14:nvContentPartPr>
            <p14:xfrm>
              <a:off x="7242160" y="1845364"/>
              <a:ext cx="45720" cy="85320"/>
            </p14:xfrm>
          </p:contentPart>
        </mc:Choice>
        <mc:Fallback xmlns="">
          <p:pic>
            <p:nvPicPr>
              <p:cNvPr id="148" name="Ink 147">
                <a:extLst>
                  <a:ext uri="{FF2B5EF4-FFF2-40B4-BE49-F238E27FC236}">
                    <a16:creationId xmlns:a16="http://schemas.microsoft.com/office/drawing/2014/main" id="{9B6344E7-DBAE-42F5-84BE-B25566748DF1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7233160" y="1836724"/>
                <a:ext cx="63360" cy="10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149" name="Ink 148">
                <a:extLst>
                  <a:ext uri="{FF2B5EF4-FFF2-40B4-BE49-F238E27FC236}">
                    <a16:creationId xmlns:a16="http://schemas.microsoft.com/office/drawing/2014/main" id="{FA727746-195D-45C6-9E72-0F4E1979EB9F}"/>
                  </a:ext>
                </a:extLst>
              </p14:cNvPr>
              <p14:cNvContentPartPr/>
              <p14:nvPr/>
            </p14:nvContentPartPr>
            <p14:xfrm>
              <a:off x="7331800" y="1794964"/>
              <a:ext cx="45360" cy="146160"/>
            </p14:xfrm>
          </p:contentPart>
        </mc:Choice>
        <mc:Fallback xmlns="">
          <p:pic>
            <p:nvPicPr>
              <p:cNvPr id="149" name="Ink 148">
                <a:extLst>
                  <a:ext uri="{FF2B5EF4-FFF2-40B4-BE49-F238E27FC236}">
                    <a16:creationId xmlns:a16="http://schemas.microsoft.com/office/drawing/2014/main" id="{FA727746-195D-45C6-9E72-0F4E1979EB9F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7323160" y="1785964"/>
                <a:ext cx="63000" cy="16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150" name="Ink 149">
                <a:extLst>
                  <a:ext uri="{FF2B5EF4-FFF2-40B4-BE49-F238E27FC236}">
                    <a16:creationId xmlns:a16="http://schemas.microsoft.com/office/drawing/2014/main" id="{6B61839D-F924-4B09-A8C2-AF01FD0E4DB9}"/>
                  </a:ext>
                </a:extLst>
              </p14:cNvPr>
              <p14:cNvContentPartPr/>
              <p14:nvPr/>
            </p14:nvContentPartPr>
            <p14:xfrm>
              <a:off x="6507040" y="2024644"/>
              <a:ext cx="1088280" cy="23040"/>
            </p14:xfrm>
          </p:contentPart>
        </mc:Choice>
        <mc:Fallback xmlns="">
          <p:pic>
            <p:nvPicPr>
              <p:cNvPr id="150" name="Ink 149">
                <a:extLst>
                  <a:ext uri="{FF2B5EF4-FFF2-40B4-BE49-F238E27FC236}">
                    <a16:creationId xmlns:a16="http://schemas.microsoft.com/office/drawing/2014/main" id="{6B61839D-F924-4B09-A8C2-AF01FD0E4DB9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6498400" y="2016004"/>
                <a:ext cx="110592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151" name="Ink 150">
                <a:extLst>
                  <a:ext uri="{FF2B5EF4-FFF2-40B4-BE49-F238E27FC236}">
                    <a16:creationId xmlns:a16="http://schemas.microsoft.com/office/drawing/2014/main" id="{55EA5114-A063-4CBF-847C-518845400030}"/>
                  </a:ext>
                </a:extLst>
              </p14:cNvPr>
              <p14:cNvContentPartPr/>
              <p14:nvPr/>
            </p14:nvContentPartPr>
            <p14:xfrm>
              <a:off x="6686680" y="2142724"/>
              <a:ext cx="135000" cy="123480"/>
            </p14:xfrm>
          </p:contentPart>
        </mc:Choice>
        <mc:Fallback xmlns="">
          <p:pic>
            <p:nvPicPr>
              <p:cNvPr id="151" name="Ink 150">
                <a:extLst>
                  <a:ext uri="{FF2B5EF4-FFF2-40B4-BE49-F238E27FC236}">
                    <a16:creationId xmlns:a16="http://schemas.microsoft.com/office/drawing/2014/main" id="{55EA5114-A063-4CBF-847C-518845400030}"/>
                  </a:ext>
                </a:extLst>
              </p:cNvPr>
              <p:cNvPicPr/>
              <p:nvPr/>
            </p:nvPicPr>
            <p:blipFill>
              <a:blip r:embed="rId221"/>
              <a:stretch>
                <a:fillRect/>
              </a:stretch>
            </p:blipFill>
            <p:spPr>
              <a:xfrm>
                <a:off x="6678040" y="2134084"/>
                <a:ext cx="15264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152" name="Ink 151">
                <a:extLst>
                  <a:ext uri="{FF2B5EF4-FFF2-40B4-BE49-F238E27FC236}">
                    <a16:creationId xmlns:a16="http://schemas.microsoft.com/office/drawing/2014/main" id="{A4968E30-9578-4CDE-985B-107954838CCC}"/>
                  </a:ext>
                </a:extLst>
              </p14:cNvPr>
              <p14:cNvContentPartPr/>
              <p14:nvPr/>
            </p14:nvContentPartPr>
            <p14:xfrm>
              <a:off x="6922120" y="2172244"/>
              <a:ext cx="186120" cy="100440"/>
            </p14:xfrm>
          </p:contentPart>
        </mc:Choice>
        <mc:Fallback xmlns="">
          <p:pic>
            <p:nvPicPr>
              <p:cNvPr id="152" name="Ink 151">
                <a:extLst>
                  <a:ext uri="{FF2B5EF4-FFF2-40B4-BE49-F238E27FC236}">
                    <a16:creationId xmlns:a16="http://schemas.microsoft.com/office/drawing/2014/main" id="{A4968E30-9578-4CDE-985B-107954838CCC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6913480" y="2163604"/>
                <a:ext cx="203760" cy="11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153" name="Ink 152">
                <a:extLst>
                  <a:ext uri="{FF2B5EF4-FFF2-40B4-BE49-F238E27FC236}">
                    <a16:creationId xmlns:a16="http://schemas.microsoft.com/office/drawing/2014/main" id="{49879B3C-A1E9-4BF6-BBC5-34156FCFB8ED}"/>
                  </a:ext>
                </a:extLst>
              </p14:cNvPr>
              <p14:cNvContentPartPr/>
              <p14:nvPr/>
            </p14:nvContentPartPr>
            <p14:xfrm>
              <a:off x="7146760" y="2114644"/>
              <a:ext cx="90000" cy="93240"/>
            </p14:xfrm>
          </p:contentPart>
        </mc:Choice>
        <mc:Fallback xmlns="">
          <p:pic>
            <p:nvPicPr>
              <p:cNvPr id="153" name="Ink 152">
                <a:extLst>
                  <a:ext uri="{FF2B5EF4-FFF2-40B4-BE49-F238E27FC236}">
                    <a16:creationId xmlns:a16="http://schemas.microsoft.com/office/drawing/2014/main" id="{49879B3C-A1E9-4BF6-BBC5-34156FCFB8ED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7137760" y="2105644"/>
                <a:ext cx="107640" cy="11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154" name="Ink 153">
                <a:extLst>
                  <a:ext uri="{FF2B5EF4-FFF2-40B4-BE49-F238E27FC236}">
                    <a16:creationId xmlns:a16="http://schemas.microsoft.com/office/drawing/2014/main" id="{52BFAECE-E951-4601-9E2B-F493BC26A127}"/>
                  </a:ext>
                </a:extLst>
              </p14:cNvPr>
              <p14:cNvContentPartPr/>
              <p14:nvPr/>
            </p14:nvContentPartPr>
            <p14:xfrm>
              <a:off x="7741480" y="1951924"/>
              <a:ext cx="129240" cy="90000"/>
            </p14:xfrm>
          </p:contentPart>
        </mc:Choice>
        <mc:Fallback xmlns="">
          <p:pic>
            <p:nvPicPr>
              <p:cNvPr id="154" name="Ink 153">
                <a:extLst>
                  <a:ext uri="{FF2B5EF4-FFF2-40B4-BE49-F238E27FC236}">
                    <a16:creationId xmlns:a16="http://schemas.microsoft.com/office/drawing/2014/main" id="{52BFAECE-E951-4601-9E2B-F493BC26A127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7732480" y="1943284"/>
                <a:ext cx="146880" cy="10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155" name="Ink 154">
                <a:extLst>
                  <a:ext uri="{FF2B5EF4-FFF2-40B4-BE49-F238E27FC236}">
                    <a16:creationId xmlns:a16="http://schemas.microsoft.com/office/drawing/2014/main" id="{BF6238F6-4609-4CC3-85AC-A5B6F03859B3}"/>
                  </a:ext>
                </a:extLst>
              </p14:cNvPr>
              <p14:cNvContentPartPr/>
              <p14:nvPr/>
            </p14:nvContentPartPr>
            <p14:xfrm>
              <a:off x="8033080" y="1991164"/>
              <a:ext cx="50760" cy="45720"/>
            </p14:xfrm>
          </p:contentPart>
        </mc:Choice>
        <mc:Fallback xmlns="">
          <p:pic>
            <p:nvPicPr>
              <p:cNvPr id="155" name="Ink 154">
                <a:extLst>
                  <a:ext uri="{FF2B5EF4-FFF2-40B4-BE49-F238E27FC236}">
                    <a16:creationId xmlns:a16="http://schemas.microsoft.com/office/drawing/2014/main" id="{BF6238F6-4609-4CC3-85AC-A5B6F03859B3}"/>
                  </a:ext>
                </a:extLst>
              </p:cNvPr>
              <p:cNvPicPr/>
              <p:nvPr/>
            </p:nvPicPr>
            <p:blipFill>
              <a:blip r:embed="rId229"/>
              <a:stretch>
                <a:fillRect/>
              </a:stretch>
            </p:blipFill>
            <p:spPr>
              <a:xfrm>
                <a:off x="8024080" y="1982524"/>
                <a:ext cx="68400" cy="6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156" name="Ink 155">
                <a:extLst>
                  <a:ext uri="{FF2B5EF4-FFF2-40B4-BE49-F238E27FC236}">
                    <a16:creationId xmlns:a16="http://schemas.microsoft.com/office/drawing/2014/main" id="{1298E289-062C-47B5-AD12-15E4D71F1B98}"/>
                  </a:ext>
                </a:extLst>
              </p14:cNvPr>
              <p14:cNvContentPartPr/>
              <p14:nvPr/>
            </p14:nvContentPartPr>
            <p14:xfrm>
              <a:off x="8246200" y="1968844"/>
              <a:ext cx="191160" cy="61920"/>
            </p14:xfrm>
          </p:contentPart>
        </mc:Choice>
        <mc:Fallback xmlns="">
          <p:pic>
            <p:nvPicPr>
              <p:cNvPr id="156" name="Ink 155">
                <a:extLst>
                  <a:ext uri="{FF2B5EF4-FFF2-40B4-BE49-F238E27FC236}">
                    <a16:creationId xmlns:a16="http://schemas.microsoft.com/office/drawing/2014/main" id="{1298E289-062C-47B5-AD12-15E4D71F1B98}"/>
                  </a:ext>
                </a:extLst>
              </p:cNvPr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8237560" y="1960204"/>
                <a:ext cx="208800" cy="7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2">
            <p14:nvContentPartPr>
              <p14:cNvPr id="158" name="Ink 157">
                <a:extLst>
                  <a:ext uri="{FF2B5EF4-FFF2-40B4-BE49-F238E27FC236}">
                    <a16:creationId xmlns:a16="http://schemas.microsoft.com/office/drawing/2014/main" id="{11147AAA-2F58-42AD-85E5-FD5EC011C12E}"/>
                  </a:ext>
                </a:extLst>
              </p14:cNvPr>
              <p14:cNvContentPartPr/>
              <p14:nvPr/>
            </p14:nvContentPartPr>
            <p14:xfrm>
              <a:off x="521194" y="2439844"/>
              <a:ext cx="247680" cy="316080"/>
            </p14:xfrm>
          </p:contentPart>
        </mc:Choice>
        <mc:Fallback xmlns="">
          <p:pic>
            <p:nvPicPr>
              <p:cNvPr id="158" name="Ink 157">
                <a:extLst>
                  <a:ext uri="{FF2B5EF4-FFF2-40B4-BE49-F238E27FC236}">
                    <a16:creationId xmlns:a16="http://schemas.microsoft.com/office/drawing/2014/main" id="{11147AAA-2F58-42AD-85E5-FD5EC011C12E}"/>
                  </a:ext>
                </a:extLst>
              </p:cNvPr>
              <p:cNvPicPr/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512194" y="2431204"/>
                <a:ext cx="265320" cy="33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4">
            <p14:nvContentPartPr>
              <p14:cNvPr id="159" name="Ink 158">
                <a:extLst>
                  <a:ext uri="{FF2B5EF4-FFF2-40B4-BE49-F238E27FC236}">
                    <a16:creationId xmlns:a16="http://schemas.microsoft.com/office/drawing/2014/main" id="{90974968-749A-48CC-95A7-566960EB4CA7}"/>
                  </a:ext>
                </a:extLst>
              </p14:cNvPr>
              <p14:cNvContentPartPr/>
              <p14:nvPr/>
            </p14:nvContentPartPr>
            <p14:xfrm>
              <a:off x="813514" y="2400964"/>
              <a:ext cx="168480" cy="437760"/>
            </p14:xfrm>
          </p:contentPart>
        </mc:Choice>
        <mc:Fallback xmlns="">
          <p:pic>
            <p:nvPicPr>
              <p:cNvPr id="159" name="Ink 158">
                <a:extLst>
                  <a:ext uri="{FF2B5EF4-FFF2-40B4-BE49-F238E27FC236}">
                    <a16:creationId xmlns:a16="http://schemas.microsoft.com/office/drawing/2014/main" id="{90974968-749A-48CC-95A7-566960EB4CA7}"/>
                  </a:ext>
                </a:extLst>
              </p:cNvPr>
              <p:cNvPicPr/>
              <p:nvPr/>
            </p:nvPicPr>
            <p:blipFill>
              <a:blip r:embed="rId235"/>
              <a:stretch>
                <a:fillRect/>
              </a:stretch>
            </p:blipFill>
            <p:spPr>
              <a:xfrm>
                <a:off x="804514" y="2391964"/>
                <a:ext cx="186120" cy="45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6">
            <p14:nvContentPartPr>
              <p14:cNvPr id="160" name="Ink 159">
                <a:extLst>
                  <a:ext uri="{FF2B5EF4-FFF2-40B4-BE49-F238E27FC236}">
                    <a16:creationId xmlns:a16="http://schemas.microsoft.com/office/drawing/2014/main" id="{0E36413D-C0FD-4375-8CCD-D0F4EB0012DC}"/>
                  </a:ext>
                </a:extLst>
              </p14:cNvPr>
              <p14:cNvContentPartPr/>
              <p14:nvPr/>
            </p14:nvContentPartPr>
            <p14:xfrm>
              <a:off x="958954" y="2543524"/>
              <a:ext cx="51480" cy="155520"/>
            </p14:xfrm>
          </p:contentPart>
        </mc:Choice>
        <mc:Fallback xmlns="">
          <p:pic>
            <p:nvPicPr>
              <p:cNvPr id="160" name="Ink 159">
                <a:extLst>
                  <a:ext uri="{FF2B5EF4-FFF2-40B4-BE49-F238E27FC236}">
                    <a16:creationId xmlns:a16="http://schemas.microsoft.com/office/drawing/2014/main" id="{0E36413D-C0FD-4375-8CCD-D0F4EB0012DC}"/>
                  </a:ext>
                </a:extLst>
              </p:cNvPr>
              <p:cNvPicPr/>
              <p:nvPr/>
            </p:nvPicPr>
            <p:blipFill>
              <a:blip r:embed="rId237"/>
              <a:stretch>
                <a:fillRect/>
              </a:stretch>
            </p:blipFill>
            <p:spPr>
              <a:xfrm>
                <a:off x="949954" y="2534884"/>
                <a:ext cx="69120" cy="17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8">
            <p14:nvContentPartPr>
              <p14:cNvPr id="161" name="Ink 160">
                <a:extLst>
                  <a:ext uri="{FF2B5EF4-FFF2-40B4-BE49-F238E27FC236}">
                    <a16:creationId xmlns:a16="http://schemas.microsoft.com/office/drawing/2014/main" id="{F6576059-5A4B-4EF3-AD1F-C6B9E8440F20}"/>
                  </a:ext>
                </a:extLst>
              </p14:cNvPr>
              <p14:cNvContentPartPr/>
              <p14:nvPr/>
            </p14:nvContentPartPr>
            <p14:xfrm>
              <a:off x="947794" y="2614084"/>
              <a:ext cx="56520" cy="28440"/>
            </p14:xfrm>
          </p:contentPart>
        </mc:Choice>
        <mc:Fallback xmlns="">
          <p:pic>
            <p:nvPicPr>
              <p:cNvPr id="161" name="Ink 160">
                <a:extLst>
                  <a:ext uri="{FF2B5EF4-FFF2-40B4-BE49-F238E27FC236}">
                    <a16:creationId xmlns:a16="http://schemas.microsoft.com/office/drawing/2014/main" id="{F6576059-5A4B-4EF3-AD1F-C6B9E8440F20}"/>
                  </a:ext>
                </a:extLst>
              </p:cNvPr>
              <p:cNvPicPr/>
              <p:nvPr/>
            </p:nvPicPr>
            <p:blipFill>
              <a:blip r:embed="rId239"/>
              <a:stretch>
                <a:fillRect/>
              </a:stretch>
            </p:blipFill>
            <p:spPr>
              <a:xfrm>
                <a:off x="939154" y="2605084"/>
                <a:ext cx="7416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0">
            <p14:nvContentPartPr>
              <p14:cNvPr id="162" name="Ink 161">
                <a:extLst>
                  <a:ext uri="{FF2B5EF4-FFF2-40B4-BE49-F238E27FC236}">
                    <a16:creationId xmlns:a16="http://schemas.microsoft.com/office/drawing/2014/main" id="{F51291F6-804D-4C44-AD1A-0A7829DA5613}"/>
                  </a:ext>
                </a:extLst>
              </p14:cNvPr>
              <p14:cNvContentPartPr/>
              <p14:nvPr/>
            </p14:nvContentPartPr>
            <p14:xfrm>
              <a:off x="1065514" y="2569084"/>
              <a:ext cx="258480" cy="208080"/>
            </p14:xfrm>
          </p:contentPart>
        </mc:Choice>
        <mc:Fallback xmlns="">
          <p:pic>
            <p:nvPicPr>
              <p:cNvPr id="162" name="Ink 161">
                <a:extLst>
                  <a:ext uri="{FF2B5EF4-FFF2-40B4-BE49-F238E27FC236}">
                    <a16:creationId xmlns:a16="http://schemas.microsoft.com/office/drawing/2014/main" id="{F51291F6-804D-4C44-AD1A-0A7829DA5613}"/>
                  </a:ext>
                </a:extLst>
              </p:cNvPr>
              <p:cNvPicPr/>
              <p:nvPr/>
            </p:nvPicPr>
            <p:blipFill>
              <a:blip r:embed="rId241"/>
              <a:stretch>
                <a:fillRect/>
              </a:stretch>
            </p:blipFill>
            <p:spPr>
              <a:xfrm>
                <a:off x="1056874" y="2560444"/>
                <a:ext cx="276120" cy="22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2">
            <p14:nvContentPartPr>
              <p14:cNvPr id="163" name="Ink 162">
                <a:extLst>
                  <a:ext uri="{FF2B5EF4-FFF2-40B4-BE49-F238E27FC236}">
                    <a16:creationId xmlns:a16="http://schemas.microsoft.com/office/drawing/2014/main" id="{8772EAF6-6EF7-4A26-B986-616DD541E16B}"/>
                  </a:ext>
                </a:extLst>
              </p14:cNvPr>
              <p14:cNvContentPartPr/>
              <p14:nvPr/>
            </p14:nvContentPartPr>
            <p14:xfrm>
              <a:off x="1255594" y="2518684"/>
              <a:ext cx="63000" cy="208080"/>
            </p14:xfrm>
          </p:contentPart>
        </mc:Choice>
        <mc:Fallback xmlns="">
          <p:pic>
            <p:nvPicPr>
              <p:cNvPr id="163" name="Ink 162">
                <a:extLst>
                  <a:ext uri="{FF2B5EF4-FFF2-40B4-BE49-F238E27FC236}">
                    <a16:creationId xmlns:a16="http://schemas.microsoft.com/office/drawing/2014/main" id="{8772EAF6-6EF7-4A26-B986-616DD541E16B}"/>
                  </a:ext>
                </a:extLst>
              </p:cNvPr>
              <p:cNvPicPr/>
              <p:nvPr/>
            </p:nvPicPr>
            <p:blipFill>
              <a:blip r:embed="rId243"/>
              <a:stretch>
                <a:fillRect/>
              </a:stretch>
            </p:blipFill>
            <p:spPr>
              <a:xfrm>
                <a:off x="1246594" y="2509684"/>
                <a:ext cx="80640" cy="22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4">
            <p14:nvContentPartPr>
              <p14:cNvPr id="164" name="Ink 163">
                <a:extLst>
                  <a:ext uri="{FF2B5EF4-FFF2-40B4-BE49-F238E27FC236}">
                    <a16:creationId xmlns:a16="http://schemas.microsoft.com/office/drawing/2014/main" id="{4E69D7DB-D7A3-4C61-9168-03DFA2C51C5F}"/>
                  </a:ext>
                </a:extLst>
              </p14:cNvPr>
              <p14:cNvContentPartPr/>
              <p14:nvPr/>
            </p14:nvContentPartPr>
            <p14:xfrm>
              <a:off x="1340554" y="2512924"/>
              <a:ext cx="155520" cy="365040"/>
            </p14:xfrm>
          </p:contentPart>
        </mc:Choice>
        <mc:Fallback xmlns="">
          <p:pic>
            <p:nvPicPr>
              <p:cNvPr id="164" name="Ink 163">
                <a:extLst>
                  <a:ext uri="{FF2B5EF4-FFF2-40B4-BE49-F238E27FC236}">
                    <a16:creationId xmlns:a16="http://schemas.microsoft.com/office/drawing/2014/main" id="{4E69D7DB-D7A3-4C61-9168-03DFA2C51C5F}"/>
                  </a:ext>
                </a:extLst>
              </p:cNvPr>
              <p:cNvPicPr/>
              <p:nvPr/>
            </p:nvPicPr>
            <p:blipFill>
              <a:blip r:embed="rId245"/>
              <a:stretch>
                <a:fillRect/>
              </a:stretch>
            </p:blipFill>
            <p:spPr>
              <a:xfrm>
                <a:off x="1331914" y="2503924"/>
                <a:ext cx="173160" cy="38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6">
            <p14:nvContentPartPr>
              <p14:cNvPr id="165" name="Ink 164">
                <a:extLst>
                  <a:ext uri="{FF2B5EF4-FFF2-40B4-BE49-F238E27FC236}">
                    <a16:creationId xmlns:a16="http://schemas.microsoft.com/office/drawing/2014/main" id="{AFC30593-3E90-4908-AD2F-46765241E3E3}"/>
                  </a:ext>
                </a:extLst>
              </p14:cNvPr>
              <p14:cNvContentPartPr/>
              <p14:nvPr/>
            </p14:nvContentPartPr>
            <p14:xfrm>
              <a:off x="1671394" y="2670244"/>
              <a:ext cx="78840" cy="11520"/>
            </p14:xfrm>
          </p:contentPart>
        </mc:Choice>
        <mc:Fallback xmlns="">
          <p:pic>
            <p:nvPicPr>
              <p:cNvPr id="165" name="Ink 164">
                <a:extLst>
                  <a:ext uri="{FF2B5EF4-FFF2-40B4-BE49-F238E27FC236}">
                    <a16:creationId xmlns:a16="http://schemas.microsoft.com/office/drawing/2014/main" id="{AFC30593-3E90-4908-AD2F-46765241E3E3}"/>
                  </a:ext>
                </a:extLst>
              </p:cNvPr>
              <p:cNvPicPr/>
              <p:nvPr/>
            </p:nvPicPr>
            <p:blipFill>
              <a:blip r:embed="rId247"/>
              <a:stretch>
                <a:fillRect/>
              </a:stretch>
            </p:blipFill>
            <p:spPr>
              <a:xfrm>
                <a:off x="1662754" y="2661244"/>
                <a:ext cx="9648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8">
            <p14:nvContentPartPr>
              <p14:cNvPr id="166" name="Ink 165">
                <a:extLst>
                  <a:ext uri="{FF2B5EF4-FFF2-40B4-BE49-F238E27FC236}">
                    <a16:creationId xmlns:a16="http://schemas.microsoft.com/office/drawing/2014/main" id="{7F8FDDE0-5F61-496E-8C70-952B4877880D}"/>
                  </a:ext>
                </a:extLst>
              </p14:cNvPr>
              <p14:cNvContentPartPr/>
              <p14:nvPr/>
            </p14:nvContentPartPr>
            <p14:xfrm>
              <a:off x="1677154" y="2742964"/>
              <a:ext cx="95760" cy="6120"/>
            </p14:xfrm>
          </p:contentPart>
        </mc:Choice>
        <mc:Fallback xmlns="">
          <p:pic>
            <p:nvPicPr>
              <p:cNvPr id="166" name="Ink 165">
                <a:extLst>
                  <a:ext uri="{FF2B5EF4-FFF2-40B4-BE49-F238E27FC236}">
                    <a16:creationId xmlns:a16="http://schemas.microsoft.com/office/drawing/2014/main" id="{7F8FDDE0-5F61-496E-8C70-952B4877880D}"/>
                  </a:ext>
                </a:extLst>
              </p:cNvPr>
              <p:cNvPicPr/>
              <p:nvPr/>
            </p:nvPicPr>
            <p:blipFill>
              <a:blip r:embed="rId249"/>
              <a:stretch>
                <a:fillRect/>
              </a:stretch>
            </p:blipFill>
            <p:spPr>
              <a:xfrm>
                <a:off x="1668514" y="2734324"/>
                <a:ext cx="11340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0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3D49D49C-F1C9-487B-9B1C-4D2FECCE13A4}"/>
                  </a:ext>
                </a:extLst>
              </p14:cNvPr>
              <p14:cNvContentPartPr/>
              <p14:nvPr/>
            </p14:nvContentPartPr>
            <p14:xfrm>
              <a:off x="1514560" y="1873564"/>
              <a:ext cx="95760" cy="1152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3D49D49C-F1C9-487B-9B1C-4D2FECCE13A4}"/>
                  </a:ext>
                </a:extLst>
              </p:cNvPr>
              <p:cNvPicPr/>
              <p:nvPr/>
            </p:nvPicPr>
            <p:blipFill>
              <a:blip r:embed="rId251"/>
              <a:stretch>
                <a:fillRect/>
              </a:stretch>
            </p:blipFill>
            <p:spPr>
              <a:xfrm>
                <a:off x="1505560" y="1864564"/>
                <a:ext cx="11340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2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9C266796-BF6F-4405-9B8C-28B8AE6B66B0}"/>
                  </a:ext>
                </a:extLst>
              </p14:cNvPr>
              <p14:cNvContentPartPr/>
              <p14:nvPr/>
            </p14:nvContentPartPr>
            <p14:xfrm>
              <a:off x="1525720" y="1923964"/>
              <a:ext cx="112680" cy="1152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9C266796-BF6F-4405-9B8C-28B8AE6B66B0}"/>
                  </a:ext>
                </a:extLst>
              </p:cNvPr>
              <p:cNvPicPr/>
              <p:nvPr/>
            </p:nvPicPr>
            <p:blipFill>
              <a:blip r:embed="rId253"/>
              <a:stretch>
                <a:fillRect/>
              </a:stretch>
            </p:blipFill>
            <p:spPr>
              <a:xfrm>
                <a:off x="1516720" y="1915324"/>
                <a:ext cx="13032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4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502C0755-E8D2-467A-BC24-4463E8C86C73}"/>
                  </a:ext>
                </a:extLst>
              </p14:cNvPr>
              <p14:cNvContentPartPr/>
              <p14:nvPr/>
            </p14:nvContentPartPr>
            <p14:xfrm>
              <a:off x="1850440" y="1750084"/>
              <a:ext cx="101880" cy="21348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502C0755-E8D2-467A-BC24-4463E8C86C73}"/>
                  </a:ext>
                </a:extLst>
              </p:cNvPr>
              <p:cNvPicPr/>
              <p:nvPr/>
            </p:nvPicPr>
            <p:blipFill>
              <a:blip r:embed="rId255"/>
              <a:stretch>
                <a:fillRect/>
              </a:stretch>
            </p:blipFill>
            <p:spPr>
              <a:xfrm>
                <a:off x="1841800" y="1741084"/>
                <a:ext cx="119520" cy="23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6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6374346E-6848-4CEF-9236-3CBB24B30D7B}"/>
                  </a:ext>
                </a:extLst>
              </p14:cNvPr>
              <p14:cNvContentPartPr/>
              <p14:nvPr/>
            </p14:nvContentPartPr>
            <p14:xfrm>
              <a:off x="2043760" y="1749724"/>
              <a:ext cx="138600" cy="28692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6374346E-6848-4CEF-9236-3CBB24B30D7B}"/>
                  </a:ext>
                </a:extLst>
              </p:cNvPr>
              <p:cNvPicPr/>
              <p:nvPr/>
            </p:nvPicPr>
            <p:blipFill>
              <a:blip r:embed="rId257"/>
              <a:stretch>
                <a:fillRect/>
              </a:stretch>
            </p:blipFill>
            <p:spPr>
              <a:xfrm>
                <a:off x="2034760" y="1740724"/>
                <a:ext cx="156240" cy="30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8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1EE2519A-A80C-4895-88BE-03DFB5CEDE15}"/>
                  </a:ext>
                </a:extLst>
              </p14:cNvPr>
              <p14:cNvContentPartPr/>
              <p14:nvPr/>
            </p14:nvContentPartPr>
            <p14:xfrm>
              <a:off x="2158600" y="1823164"/>
              <a:ext cx="186480" cy="13860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1EE2519A-A80C-4895-88BE-03DFB5CEDE15}"/>
                  </a:ext>
                </a:extLst>
              </p:cNvPr>
              <p:cNvPicPr/>
              <p:nvPr/>
            </p:nvPicPr>
            <p:blipFill>
              <a:blip r:embed="rId259"/>
              <a:stretch>
                <a:fillRect/>
              </a:stretch>
            </p:blipFill>
            <p:spPr>
              <a:xfrm>
                <a:off x="2149960" y="1814164"/>
                <a:ext cx="204120" cy="15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0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9D40B78B-09F7-47B0-B689-88D9360FACDD}"/>
                  </a:ext>
                </a:extLst>
              </p14:cNvPr>
              <p14:cNvContentPartPr/>
              <p14:nvPr/>
            </p14:nvContentPartPr>
            <p14:xfrm>
              <a:off x="2374600" y="1920004"/>
              <a:ext cx="49320" cy="9432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9D40B78B-09F7-47B0-B689-88D9360FACDD}"/>
                  </a:ext>
                </a:extLst>
              </p:cNvPr>
              <p:cNvPicPr/>
              <p:nvPr/>
            </p:nvPicPr>
            <p:blipFill>
              <a:blip r:embed="rId261"/>
              <a:stretch>
                <a:fillRect/>
              </a:stretch>
            </p:blipFill>
            <p:spPr>
              <a:xfrm>
                <a:off x="2365960" y="1911004"/>
                <a:ext cx="66960" cy="11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2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33B7EEAD-DE48-4FFC-8C0F-A9A67391002C}"/>
                  </a:ext>
                </a:extLst>
              </p14:cNvPr>
              <p14:cNvContentPartPr/>
              <p14:nvPr/>
            </p14:nvContentPartPr>
            <p14:xfrm>
              <a:off x="2457040" y="1688524"/>
              <a:ext cx="140760" cy="42660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33B7EEAD-DE48-4FFC-8C0F-A9A67391002C}"/>
                  </a:ext>
                </a:extLst>
              </p:cNvPr>
              <p:cNvPicPr/>
              <p:nvPr/>
            </p:nvPicPr>
            <p:blipFill>
              <a:blip r:embed="rId263"/>
              <a:stretch>
                <a:fillRect/>
              </a:stretch>
            </p:blipFill>
            <p:spPr>
              <a:xfrm>
                <a:off x="2448040" y="1679524"/>
                <a:ext cx="158400" cy="44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4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3BB72082-A635-4BDC-884A-ADB659B97E52}"/>
                  </a:ext>
                </a:extLst>
              </p14:cNvPr>
              <p14:cNvContentPartPr/>
              <p14:nvPr/>
            </p14:nvContentPartPr>
            <p14:xfrm>
              <a:off x="2714800" y="1878964"/>
              <a:ext cx="174240" cy="1152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3BB72082-A635-4BDC-884A-ADB659B97E52}"/>
                  </a:ext>
                </a:extLst>
              </p:cNvPr>
              <p:cNvPicPr/>
              <p:nvPr/>
            </p:nvPicPr>
            <p:blipFill>
              <a:blip r:embed="rId265"/>
              <a:stretch>
                <a:fillRect/>
              </a:stretch>
            </p:blipFill>
            <p:spPr>
              <a:xfrm>
                <a:off x="2706160" y="1870324"/>
                <a:ext cx="19188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6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95DCB2CB-DB47-4438-9924-B52874EF5D3C}"/>
                  </a:ext>
                </a:extLst>
              </p14:cNvPr>
              <p14:cNvContentPartPr/>
              <p14:nvPr/>
            </p14:nvContentPartPr>
            <p14:xfrm>
              <a:off x="2776000" y="1801564"/>
              <a:ext cx="29160" cy="16200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95DCB2CB-DB47-4438-9924-B52874EF5D3C}"/>
                  </a:ext>
                </a:extLst>
              </p:cNvPr>
              <p:cNvPicPr/>
              <p:nvPr/>
            </p:nvPicPr>
            <p:blipFill>
              <a:blip r:embed="rId267"/>
              <a:stretch>
                <a:fillRect/>
              </a:stretch>
            </p:blipFill>
            <p:spPr>
              <a:xfrm>
                <a:off x="2767360" y="1792564"/>
                <a:ext cx="46800" cy="17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8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81D2D863-72A6-417D-961E-2CEE33CFC6CD}"/>
                  </a:ext>
                </a:extLst>
              </p14:cNvPr>
              <p14:cNvContentPartPr/>
              <p14:nvPr/>
            </p14:nvContentPartPr>
            <p14:xfrm>
              <a:off x="3034840" y="1705084"/>
              <a:ext cx="118080" cy="32004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81D2D863-72A6-417D-961E-2CEE33CFC6CD}"/>
                  </a:ext>
                </a:extLst>
              </p:cNvPr>
              <p:cNvPicPr/>
              <p:nvPr/>
            </p:nvPicPr>
            <p:blipFill>
              <a:blip r:embed="rId269"/>
              <a:stretch>
                <a:fillRect/>
              </a:stretch>
            </p:blipFill>
            <p:spPr>
              <a:xfrm>
                <a:off x="3025840" y="1696444"/>
                <a:ext cx="135720" cy="33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0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F6582E10-ABD7-4140-A7D5-665334F471F5}"/>
                  </a:ext>
                </a:extLst>
              </p14:cNvPr>
              <p14:cNvContentPartPr/>
              <p14:nvPr/>
            </p14:nvContentPartPr>
            <p14:xfrm>
              <a:off x="3130240" y="1823164"/>
              <a:ext cx="135000" cy="15192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F6582E10-ABD7-4140-A7D5-665334F471F5}"/>
                  </a:ext>
                </a:extLst>
              </p:cNvPr>
              <p:cNvPicPr/>
              <p:nvPr/>
            </p:nvPicPr>
            <p:blipFill>
              <a:blip r:embed="rId271"/>
              <a:stretch>
                <a:fillRect/>
              </a:stretch>
            </p:blipFill>
            <p:spPr>
              <a:xfrm>
                <a:off x="3121240" y="1814164"/>
                <a:ext cx="152640" cy="16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2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564C3642-C1B1-4406-B585-05C18D414ACE}"/>
                  </a:ext>
                </a:extLst>
              </p14:cNvPr>
              <p14:cNvContentPartPr/>
              <p14:nvPr/>
            </p14:nvContentPartPr>
            <p14:xfrm>
              <a:off x="3365680" y="1862404"/>
              <a:ext cx="45360" cy="612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564C3642-C1B1-4406-B585-05C18D414ACE}"/>
                  </a:ext>
                </a:extLst>
              </p:cNvPr>
              <p:cNvPicPr/>
              <p:nvPr/>
            </p:nvPicPr>
            <p:blipFill>
              <a:blip r:embed="rId273"/>
              <a:stretch>
                <a:fillRect/>
              </a:stretch>
            </p:blipFill>
            <p:spPr>
              <a:xfrm>
                <a:off x="3357040" y="1853404"/>
                <a:ext cx="6300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4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E6773F4E-4742-4E7A-B16B-730A08FD2676}"/>
                  </a:ext>
                </a:extLst>
              </p14:cNvPr>
              <p14:cNvContentPartPr/>
              <p14:nvPr/>
            </p14:nvContentPartPr>
            <p14:xfrm>
              <a:off x="3462880" y="1817404"/>
              <a:ext cx="200520" cy="13824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E6773F4E-4742-4E7A-B16B-730A08FD2676}"/>
                  </a:ext>
                </a:extLst>
              </p:cNvPr>
              <p:cNvPicPr/>
              <p:nvPr/>
            </p:nvPicPr>
            <p:blipFill>
              <a:blip r:embed="rId275"/>
              <a:stretch>
                <a:fillRect/>
              </a:stretch>
            </p:blipFill>
            <p:spPr>
              <a:xfrm>
                <a:off x="3454240" y="1808404"/>
                <a:ext cx="218160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6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026A3E5C-88C3-4CA0-B4C6-B8E9A0E9276A}"/>
                  </a:ext>
                </a:extLst>
              </p14:cNvPr>
              <p14:cNvContentPartPr/>
              <p14:nvPr/>
            </p14:nvContentPartPr>
            <p14:xfrm>
              <a:off x="3701920" y="1923964"/>
              <a:ext cx="29520" cy="101880"/>
            </p14:xfrm>
          </p:contentPart>
        </mc:Choice>
        <mc:Fallback xmlns=""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026A3E5C-88C3-4CA0-B4C6-B8E9A0E9276A}"/>
                  </a:ext>
                </a:extLst>
              </p:cNvPr>
              <p:cNvPicPr/>
              <p:nvPr/>
            </p:nvPicPr>
            <p:blipFill>
              <a:blip r:embed="rId277"/>
              <a:stretch>
                <a:fillRect/>
              </a:stretch>
            </p:blipFill>
            <p:spPr>
              <a:xfrm>
                <a:off x="3692920" y="1915324"/>
                <a:ext cx="47160" cy="11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8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40E44B3C-57DF-47DC-9E5F-6A5A35AA8E3F}"/>
                  </a:ext>
                </a:extLst>
              </p14:cNvPr>
              <p14:cNvContentPartPr/>
              <p14:nvPr/>
            </p14:nvContentPartPr>
            <p14:xfrm>
              <a:off x="3758440" y="1761244"/>
              <a:ext cx="135000" cy="38196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40E44B3C-57DF-47DC-9E5F-6A5A35AA8E3F}"/>
                  </a:ext>
                </a:extLst>
              </p:cNvPr>
              <p:cNvPicPr/>
              <p:nvPr/>
            </p:nvPicPr>
            <p:blipFill>
              <a:blip r:embed="rId279"/>
              <a:stretch>
                <a:fillRect/>
              </a:stretch>
            </p:blipFill>
            <p:spPr>
              <a:xfrm>
                <a:off x="3749440" y="1752604"/>
                <a:ext cx="152640" cy="39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0">
            <p14:nvContentPartPr>
              <p14:cNvPr id="179" name="Ink 178">
                <a:extLst>
                  <a:ext uri="{FF2B5EF4-FFF2-40B4-BE49-F238E27FC236}">
                    <a16:creationId xmlns:a16="http://schemas.microsoft.com/office/drawing/2014/main" id="{BDF33C5C-2EF2-4DA2-B422-8FEE93789A30}"/>
                  </a:ext>
                </a:extLst>
              </p14:cNvPr>
              <p14:cNvContentPartPr/>
              <p14:nvPr/>
            </p14:nvContentPartPr>
            <p14:xfrm>
              <a:off x="1777954" y="2097844"/>
              <a:ext cx="651240" cy="28800"/>
            </p14:xfrm>
          </p:contentPart>
        </mc:Choice>
        <mc:Fallback xmlns="">
          <p:pic>
            <p:nvPicPr>
              <p:cNvPr id="179" name="Ink 178">
                <a:extLst>
                  <a:ext uri="{FF2B5EF4-FFF2-40B4-BE49-F238E27FC236}">
                    <a16:creationId xmlns:a16="http://schemas.microsoft.com/office/drawing/2014/main" id="{BDF33C5C-2EF2-4DA2-B422-8FEE93789A30}"/>
                  </a:ext>
                </a:extLst>
              </p:cNvPr>
              <p:cNvPicPr/>
              <p:nvPr/>
            </p:nvPicPr>
            <p:blipFill>
              <a:blip r:embed="rId281"/>
              <a:stretch>
                <a:fillRect/>
              </a:stretch>
            </p:blipFill>
            <p:spPr>
              <a:xfrm>
                <a:off x="1769314" y="2089204"/>
                <a:ext cx="66888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2">
            <p14:nvContentPartPr>
              <p14:cNvPr id="180" name="Ink 179">
                <a:extLst>
                  <a:ext uri="{FF2B5EF4-FFF2-40B4-BE49-F238E27FC236}">
                    <a16:creationId xmlns:a16="http://schemas.microsoft.com/office/drawing/2014/main" id="{4B40B754-5AF0-4542-9D3A-A80546099EFF}"/>
                  </a:ext>
                </a:extLst>
              </p14:cNvPr>
              <p14:cNvContentPartPr/>
              <p14:nvPr/>
            </p14:nvContentPartPr>
            <p14:xfrm>
              <a:off x="1806034" y="2120164"/>
              <a:ext cx="606240" cy="39960"/>
            </p14:xfrm>
          </p:contentPart>
        </mc:Choice>
        <mc:Fallback xmlns="">
          <p:pic>
            <p:nvPicPr>
              <p:cNvPr id="180" name="Ink 179">
                <a:extLst>
                  <a:ext uri="{FF2B5EF4-FFF2-40B4-BE49-F238E27FC236}">
                    <a16:creationId xmlns:a16="http://schemas.microsoft.com/office/drawing/2014/main" id="{4B40B754-5AF0-4542-9D3A-A80546099EFF}"/>
                  </a:ext>
                </a:extLst>
              </p:cNvPr>
              <p:cNvPicPr/>
              <p:nvPr/>
            </p:nvPicPr>
            <p:blipFill>
              <a:blip r:embed="rId283"/>
              <a:stretch>
                <a:fillRect/>
              </a:stretch>
            </p:blipFill>
            <p:spPr>
              <a:xfrm>
                <a:off x="1797394" y="2111524"/>
                <a:ext cx="623880" cy="5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4">
            <p14:nvContentPartPr>
              <p14:cNvPr id="169" name="Ink 168">
                <a:extLst>
                  <a:ext uri="{FF2B5EF4-FFF2-40B4-BE49-F238E27FC236}">
                    <a16:creationId xmlns:a16="http://schemas.microsoft.com/office/drawing/2014/main" id="{B9C38564-2309-46A3-99D2-11A9A5F30815}"/>
                  </a:ext>
                </a:extLst>
              </p14:cNvPr>
              <p14:cNvContentPartPr/>
              <p14:nvPr/>
            </p14:nvContentPartPr>
            <p14:xfrm>
              <a:off x="1951834" y="2773924"/>
              <a:ext cx="202680" cy="255960"/>
            </p14:xfrm>
          </p:contentPart>
        </mc:Choice>
        <mc:Fallback xmlns="">
          <p:pic>
            <p:nvPicPr>
              <p:cNvPr id="169" name="Ink 168">
                <a:extLst>
                  <a:ext uri="{FF2B5EF4-FFF2-40B4-BE49-F238E27FC236}">
                    <a16:creationId xmlns:a16="http://schemas.microsoft.com/office/drawing/2014/main" id="{B9C38564-2309-46A3-99D2-11A9A5F30815}"/>
                  </a:ext>
                </a:extLst>
              </p:cNvPr>
              <p:cNvPicPr/>
              <p:nvPr/>
            </p:nvPicPr>
            <p:blipFill>
              <a:blip r:embed="rId285"/>
              <a:stretch>
                <a:fillRect/>
              </a:stretch>
            </p:blipFill>
            <p:spPr>
              <a:xfrm>
                <a:off x="1942834" y="2764924"/>
                <a:ext cx="220320" cy="27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6">
            <p14:nvContentPartPr>
              <p14:cNvPr id="170" name="Ink 169">
                <a:extLst>
                  <a:ext uri="{FF2B5EF4-FFF2-40B4-BE49-F238E27FC236}">
                    <a16:creationId xmlns:a16="http://schemas.microsoft.com/office/drawing/2014/main" id="{E4E0709F-996D-4048-926B-C4D5F72C76F6}"/>
                  </a:ext>
                </a:extLst>
              </p14:cNvPr>
              <p14:cNvContentPartPr/>
              <p14:nvPr/>
            </p14:nvContentPartPr>
            <p14:xfrm>
              <a:off x="2277274" y="2524084"/>
              <a:ext cx="68040" cy="169560"/>
            </p14:xfrm>
          </p:contentPart>
        </mc:Choice>
        <mc:Fallback xmlns="">
          <p:pic>
            <p:nvPicPr>
              <p:cNvPr id="170" name="Ink 169">
                <a:extLst>
                  <a:ext uri="{FF2B5EF4-FFF2-40B4-BE49-F238E27FC236}">
                    <a16:creationId xmlns:a16="http://schemas.microsoft.com/office/drawing/2014/main" id="{E4E0709F-996D-4048-926B-C4D5F72C76F6}"/>
                  </a:ext>
                </a:extLst>
              </p:cNvPr>
              <p:cNvPicPr/>
              <p:nvPr/>
            </p:nvPicPr>
            <p:blipFill>
              <a:blip r:embed="rId287"/>
              <a:stretch>
                <a:fillRect/>
              </a:stretch>
            </p:blipFill>
            <p:spPr>
              <a:xfrm>
                <a:off x="2268634" y="2515444"/>
                <a:ext cx="85680" cy="18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8">
            <p14:nvContentPartPr>
              <p14:cNvPr id="171" name="Ink 170">
                <a:extLst>
                  <a:ext uri="{FF2B5EF4-FFF2-40B4-BE49-F238E27FC236}">
                    <a16:creationId xmlns:a16="http://schemas.microsoft.com/office/drawing/2014/main" id="{D6AC9C1C-EA35-47E5-B9C9-3D0F767E1DB3}"/>
                  </a:ext>
                </a:extLst>
              </p14:cNvPr>
              <p14:cNvContentPartPr/>
              <p14:nvPr/>
            </p14:nvContentPartPr>
            <p14:xfrm>
              <a:off x="2356114" y="2417524"/>
              <a:ext cx="6120" cy="6120"/>
            </p14:xfrm>
          </p:contentPart>
        </mc:Choice>
        <mc:Fallback xmlns="">
          <p:pic>
            <p:nvPicPr>
              <p:cNvPr id="171" name="Ink 170">
                <a:extLst>
                  <a:ext uri="{FF2B5EF4-FFF2-40B4-BE49-F238E27FC236}">
                    <a16:creationId xmlns:a16="http://schemas.microsoft.com/office/drawing/2014/main" id="{D6AC9C1C-EA35-47E5-B9C9-3D0F767E1DB3}"/>
                  </a:ext>
                </a:extLst>
              </p:cNvPr>
              <p:cNvPicPr/>
              <p:nvPr/>
            </p:nvPicPr>
            <p:blipFill>
              <a:blip r:embed="rId289"/>
              <a:stretch>
                <a:fillRect/>
              </a:stretch>
            </p:blipFill>
            <p:spPr>
              <a:xfrm>
                <a:off x="2347114" y="2408884"/>
                <a:ext cx="2376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0">
            <p14:nvContentPartPr>
              <p14:cNvPr id="173" name="Ink 172">
                <a:extLst>
                  <a:ext uri="{FF2B5EF4-FFF2-40B4-BE49-F238E27FC236}">
                    <a16:creationId xmlns:a16="http://schemas.microsoft.com/office/drawing/2014/main" id="{A69A9A35-3233-4FBD-9434-983B17FAE989}"/>
                  </a:ext>
                </a:extLst>
              </p14:cNvPr>
              <p14:cNvContentPartPr/>
              <p14:nvPr/>
            </p14:nvContentPartPr>
            <p14:xfrm>
              <a:off x="2448274" y="2462164"/>
              <a:ext cx="239040" cy="118800"/>
            </p14:xfrm>
          </p:contentPart>
        </mc:Choice>
        <mc:Fallback xmlns="">
          <p:pic>
            <p:nvPicPr>
              <p:cNvPr id="173" name="Ink 172">
                <a:extLst>
                  <a:ext uri="{FF2B5EF4-FFF2-40B4-BE49-F238E27FC236}">
                    <a16:creationId xmlns:a16="http://schemas.microsoft.com/office/drawing/2014/main" id="{A69A9A35-3233-4FBD-9434-983B17FAE989}"/>
                  </a:ext>
                </a:extLst>
              </p:cNvPr>
              <p:cNvPicPr/>
              <p:nvPr/>
            </p:nvPicPr>
            <p:blipFill>
              <a:blip r:embed="rId291"/>
              <a:stretch>
                <a:fillRect/>
              </a:stretch>
            </p:blipFill>
            <p:spPr>
              <a:xfrm>
                <a:off x="2439634" y="2453524"/>
                <a:ext cx="256680" cy="13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2">
            <p14:nvContentPartPr>
              <p14:cNvPr id="174" name="Ink 173">
                <a:extLst>
                  <a:ext uri="{FF2B5EF4-FFF2-40B4-BE49-F238E27FC236}">
                    <a16:creationId xmlns:a16="http://schemas.microsoft.com/office/drawing/2014/main" id="{D598FA16-19A3-40D0-A7A5-4A3E9FD36B08}"/>
                  </a:ext>
                </a:extLst>
              </p14:cNvPr>
              <p14:cNvContentPartPr/>
              <p14:nvPr/>
            </p14:nvContentPartPr>
            <p14:xfrm>
              <a:off x="2715034" y="2552164"/>
              <a:ext cx="57240" cy="90360"/>
            </p14:xfrm>
          </p:contentPart>
        </mc:Choice>
        <mc:Fallback xmlns="">
          <p:pic>
            <p:nvPicPr>
              <p:cNvPr id="174" name="Ink 173">
                <a:extLst>
                  <a:ext uri="{FF2B5EF4-FFF2-40B4-BE49-F238E27FC236}">
                    <a16:creationId xmlns:a16="http://schemas.microsoft.com/office/drawing/2014/main" id="{D598FA16-19A3-40D0-A7A5-4A3E9FD36B08}"/>
                  </a:ext>
                </a:extLst>
              </p:cNvPr>
              <p:cNvPicPr/>
              <p:nvPr/>
            </p:nvPicPr>
            <p:blipFill>
              <a:blip r:embed="rId293"/>
              <a:stretch>
                <a:fillRect/>
              </a:stretch>
            </p:blipFill>
            <p:spPr>
              <a:xfrm>
                <a:off x="2706034" y="2543524"/>
                <a:ext cx="74880" cy="1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4">
            <p14:nvContentPartPr>
              <p14:cNvPr id="175" name="Ink 174">
                <a:extLst>
                  <a:ext uri="{FF2B5EF4-FFF2-40B4-BE49-F238E27FC236}">
                    <a16:creationId xmlns:a16="http://schemas.microsoft.com/office/drawing/2014/main" id="{C7B79313-C856-4027-8BED-3AF2C0EC8E51}"/>
                  </a:ext>
                </a:extLst>
              </p14:cNvPr>
              <p14:cNvContentPartPr/>
              <p14:nvPr/>
            </p14:nvContentPartPr>
            <p14:xfrm>
              <a:off x="2815834" y="2473684"/>
              <a:ext cx="139680" cy="6120"/>
            </p14:xfrm>
          </p:contentPart>
        </mc:Choice>
        <mc:Fallback xmlns="">
          <p:pic>
            <p:nvPicPr>
              <p:cNvPr id="175" name="Ink 174">
                <a:extLst>
                  <a:ext uri="{FF2B5EF4-FFF2-40B4-BE49-F238E27FC236}">
                    <a16:creationId xmlns:a16="http://schemas.microsoft.com/office/drawing/2014/main" id="{C7B79313-C856-4027-8BED-3AF2C0EC8E51}"/>
                  </a:ext>
                </a:extLst>
              </p:cNvPr>
              <p:cNvPicPr/>
              <p:nvPr/>
            </p:nvPicPr>
            <p:blipFill>
              <a:blip r:embed="rId295"/>
              <a:stretch>
                <a:fillRect/>
              </a:stretch>
            </p:blipFill>
            <p:spPr>
              <a:xfrm>
                <a:off x="2807194" y="2465044"/>
                <a:ext cx="15732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6">
            <p14:nvContentPartPr>
              <p14:cNvPr id="176" name="Ink 175">
                <a:extLst>
                  <a:ext uri="{FF2B5EF4-FFF2-40B4-BE49-F238E27FC236}">
                    <a16:creationId xmlns:a16="http://schemas.microsoft.com/office/drawing/2014/main" id="{71622EB2-1356-468C-A4DC-A1766806BC9C}"/>
                  </a:ext>
                </a:extLst>
              </p14:cNvPr>
              <p14:cNvContentPartPr/>
              <p14:nvPr/>
            </p14:nvContentPartPr>
            <p14:xfrm>
              <a:off x="2868754" y="2400964"/>
              <a:ext cx="59760" cy="157680"/>
            </p14:xfrm>
          </p:contentPart>
        </mc:Choice>
        <mc:Fallback xmlns="">
          <p:pic>
            <p:nvPicPr>
              <p:cNvPr id="176" name="Ink 175">
                <a:extLst>
                  <a:ext uri="{FF2B5EF4-FFF2-40B4-BE49-F238E27FC236}">
                    <a16:creationId xmlns:a16="http://schemas.microsoft.com/office/drawing/2014/main" id="{71622EB2-1356-468C-A4DC-A1766806BC9C}"/>
                  </a:ext>
                </a:extLst>
              </p:cNvPr>
              <p:cNvPicPr/>
              <p:nvPr/>
            </p:nvPicPr>
            <p:blipFill>
              <a:blip r:embed="rId297"/>
              <a:stretch>
                <a:fillRect/>
              </a:stretch>
            </p:blipFill>
            <p:spPr>
              <a:xfrm>
                <a:off x="2859754" y="2391964"/>
                <a:ext cx="77400" cy="17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8">
            <p14:nvContentPartPr>
              <p14:cNvPr id="178" name="Ink 177">
                <a:extLst>
                  <a:ext uri="{FF2B5EF4-FFF2-40B4-BE49-F238E27FC236}">
                    <a16:creationId xmlns:a16="http://schemas.microsoft.com/office/drawing/2014/main" id="{6962BB8D-1FEC-40B8-AD39-06806CFFF7C6}"/>
                  </a:ext>
                </a:extLst>
              </p14:cNvPr>
              <p14:cNvContentPartPr/>
              <p14:nvPr/>
            </p14:nvContentPartPr>
            <p14:xfrm>
              <a:off x="3096274" y="2518684"/>
              <a:ext cx="78840" cy="11520"/>
            </p14:xfrm>
          </p:contentPart>
        </mc:Choice>
        <mc:Fallback xmlns="">
          <p:pic>
            <p:nvPicPr>
              <p:cNvPr id="178" name="Ink 177">
                <a:extLst>
                  <a:ext uri="{FF2B5EF4-FFF2-40B4-BE49-F238E27FC236}">
                    <a16:creationId xmlns:a16="http://schemas.microsoft.com/office/drawing/2014/main" id="{6962BB8D-1FEC-40B8-AD39-06806CFFF7C6}"/>
                  </a:ext>
                </a:extLst>
              </p:cNvPr>
              <p:cNvPicPr/>
              <p:nvPr/>
            </p:nvPicPr>
            <p:blipFill>
              <a:blip r:embed="rId299"/>
              <a:stretch>
                <a:fillRect/>
              </a:stretch>
            </p:blipFill>
            <p:spPr>
              <a:xfrm>
                <a:off x="3087634" y="2509684"/>
                <a:ext cx="9648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0">
            <p14:nvContentPartPr>
              <p14:cNvPr id="181" name="Ink 180">
                <a:extLst>
                  <a:ext uri="{FF2B5EF4-FFF2-40B4-BE49-F238E27FC236}">
                    <a16:creationId xmlns:a16="http://schemas.microsoft.com/office/drawing/2014/main" id="{D6C30DBB-5A0F-4B01-B075-D9B1C1D0ED96}"/>
                  </a:ext>
                </a:extLst>
              </p14:cNvPr>
              <p14:cNvContentPartPr/>
              <p14:nvPr/>
            </p14:nvContentPartPr>
            <p14:xfrm>
              <a:off x="3152434" y="2501764"/>
              <a:ext cx="124200" cy="241200"/>
            </p14:xfrm>
          </p:contentPart>
        </mc:Choice>
        <mc:Fallback xmlns="">
          <p:pic>
            <p:nvPicPr>
              <p:cNvPr id="181" name="Ink 180">
                <a:extLst>
                  <a:ext uri="{FF2B5EF4-FFF2-40B4-BE49-F238E27FC236}">
                    <a16:creationId xmlns:a16="http://schemas.microsoft.com/office/drawing/2014/main" id="{D6C30DBB-5A0F-4B01-B075-D9B1C1D0ED96}"/>
                  </a:ext>
                </a:extLst>
              </p:cNvPr>
              <p:cNvPicPr/>
              <p:nvPr/>
            </p:nvPicPr>
            <p:blipFill>
              <a:blip r:embed="rId301"/>
              <a:stretch>
                <a:fillRect/>
              </a:stretch>
            </p:blipFill>
            <p:spPr>
              <a:xfrm>
                <a:off x="3143794" y="2493124"/>
                <a:ext cx="141840" cy="25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2">
            <p14:nvContentPartPr>
              <p14:cNvPr id="182" name="Ink 181">
                <a:extLst>
                  <a:ext uri="{FF2B5EF4-FFF2-40B4-BE49-F238E27FC236}">
                    <a16:creationId xmlns:a16="http://schemas.microsoft.com/office/drawing/2014/main" id="{CC4CDCCA-33B3-4C3E-B8B4-349D960ACA28}"/>
                  </a:ext>
                </a:extLst>
              </p14:cNvPr>
              <p14:cNvContentPartPr/>
              <p14:nvPr/>
            </p14:nvContentPartPr>
            <p14:xfrm>
              <a:off x="3287074" y="2361724"/>
              <a:ext cx="17280" cy="11520"/>
            </p14:xfrm>
          </p:contentPart>
        </mc:Choice>
        <mc:Fallback xmlns="">
          <p:pic>
            <p:nvPicPr>
              <p:cNvPr id="182" name="Ink 181">
                <a:extLst>
                  <a:ext uri="{FF2B5EF4-FFF2-40B4-BE49-F238E27FC236}">
                    <a16:creationId xmlns:a16="http://schemas.microsoft.com/office/drawing/2014/main" id="{CC4CDCCA-33B3-4C3E-B8B4-349D960ACA28}"/>
                  </a:ext>
                </a:extLst>
              </p:cNvPr>
              <p:cNvPicPr/>
              <p:nvPr/>
            </p:nvPicPr>
            <p:blipFill>
              <a:blip r:embed="rId303"/>
              <a:stretch>
                <a:fillRect/>
              </a:stretch>
            </p:blipFill>
            <p:spPr>
              <a:xfrm>
                <a:off x="3278434" y="2352724"/>
                <a:ext cx="3492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4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id="{11DD56DD-325F-4CE6-94A3-BD0898EE2BFB}"/>
                  </a:ext>
                </a:extLst>
              </p14:cNvPr>
              <p14:cNvContentPartPr/>
              <p14:nvPr/>
            </p14:nvContentPartPr>
            <p14:xfrm>
              <a:off x="3325594" y="2423284"/>
              <a:ext cx="152640" cy="23616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11DD56DD-325F-4CE6-94A3-BD0898EE2BFB}"/>
                  </a:ext>
                </a:extLst>
              </p:cNvPr>
              <p:cNvPicPr/>
              <p:nvPr/>
            </p:nvPicPr>
            <p:blipFill>
              <a:blip r:embed="rId305"/>
              <a:stretch>
                <a:fillRect/>
              </a:stretch>
            </p:blipFill>
            <p:spPr>
              <a:xfrm>
                <a:off x="3316594" y="2414284"/>
                <a:ext cx="170280" cy="25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6">
            <p14:nvContentPartPr>
              <p14:cNvPr id="186" name="Ink 185">
                <a:extLst>
                  <a:ext uri="{FF2B5EF4-FFF2-40B4-BE49-F238E27FC236}">
                    <a16:creationId xmlns:a16="http://schemas.microsoft.com/office/drawing/2014/main" id="{C3388746-ACB2-4BE2-BE9C-F5FE32C7398B}"/>
                  </a:ext>
                </a:extLst>
              </p14:cNvPr>
              <p14:cNvContentPartPr/>
              <p14:nvPr/>
            </p14:nvContentPartPr>
            <p14:xfrm>
              <a:off x="3505954" y="2462524"/>
              <a:ext cx="96120" cy="202320"/>
            </p14:xfrm>
          </p:contentPart>
        </mc:Choice>
        <mc:Fallback xmlns="">
          <p:pic>
            <p:nvPicPr>
              <p:cNvPr id="186" name="Ink 185">
                <a:extLst>
                  <a:ext uri="{FF2B5EF4-FFF2-40B4-BE49-F238E27FC236}">
                    <a16:creationId xmlns:a16="http://schemas.microsoft.com/office/drawing/2014/main" id="{C3388746-ACB2-4BE2-BE9C-F5FE32C7398B}"/>
                  </a:ext>
                </a:extLst>
              </p:cNvPr>
              <p:cNvPicPr/>
              <p:nvPr/>
            </p:nvPicPr>
            <p:blipFill>
              <a:blip r:embed="rId307"/>
              <a:stretch>
                <a:fillRect/>
              </a:stretch>
            </p:blipFill>
            <p:spPr>
              <a:xfrm>
                <a:off x="3496954" y="2453884"/>
                <a:ext cx="113760" cy="21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8">
            <p14:nvContentPartPr>
              <p14:cNvPr id="187" name="Ink 186">
                <a:extLst>
                  <a:ext uri="{FF2B5EF4-FFF2-40B4-BE49-F238E27FC236}">
                    <a16:creationId xmlns:a16="http://schemas.microsoft.com/office/drawing/2014/main" id="{A1EDE97E-5BAB-44B1-859E-62E601C7C594}"/>
                  </a:ext>
                </a:extLst>
              </p14:cNvPr>
              <p14:cNvContentPartPr/>
              <p14:nvPr/>
            </p14:nvContentPartPr>
            <p14:xfrm>
              <a:off x="3578674" y="2524084"/>
              <a:ext cx="135360" cy="87480"/>
            </p14:xfrm>
          </p:contentPart>
        </mc:Choice>
        <mc:Fallback xmlns="">
          <p:pic>
            <p:nvPicPr>
              <p:cNvPr id="187" name="Ink 186">
                <a:extLst>
                  <a:ext uri="{FF2B5EF4-FFF2-40B4-BE49-F238E27FC236}">
                    <a16:creationId xmlns:a16="http://schemas.microsoft.com/office/drawing/2014/main" id="{A1EDE97E-5BAB-44B1-859E-62E601C7C594}"/>
                  </a:ext>
                </a:extLst>
              </p:cNvPr>
              <p:cNvPicPr/>
              <p:nvPr/>
            </p:nvPicPr>
            <p:blipFill>
              <a:blip r:embed="rId309"/>
              <a:stretch>
                <a:fillRect/>
              </a:stretch>
            </p:blipFill>
            <p:spPr>
              <a:xfrm>
                <a:off x="3569674" y="2515444"/>
                <a:ext cx="153000" cy="10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0">
            <p14:nvContentPartPr>
              <p14:cNvPr id="188" name="Ink 187">
                <a:extLst>
                  <a:ext uri="{FF2B5EF4-FFF2-40B4-BE49-F238E27FC236}">
                    <a16:creationId xmlns:a16="http://schemas.microsoft.com/office/drawing/2014/main" id="{1C27FB3B-E822-4517-B862-E3F6279CF09E}"/>
                  </a:ext>
                </a:extLst>
              </p14:cNvPr>
              <p14:cNvContentPartPr/>
              <p14:nvPr/>
            </p14:nvContentPartPr>
            <p14:xfrm>
              <a:off x="3730234" y="2580244"/>
              <a:ext cx="28800" cy="78840"/>
            </p14:xfrm>
          </p:contentPart>
        </mc:Choice>
        <mc:Fallback xmlns="">
          <p:pic>
            <p:nvPicPr>
              <p:cNvPr id="188" name="Ink 187">
                <a:extLst>
                  <a:ext uri="{FF2B5EF4-FFF2-40B4-BE49-F238E27FC236}">
                    <a16:creationId xmlns:a16="http://schemas.microsoft.com/office/drawing/2014/main" id="{1C27FB3B-E822-4517-B862-E3F6279CF09E}"/>
                  </a:ext>
                </a:extLst>
              </p:cNvPr>
              <p:cNvPicPr/>
              <p:nvPr/>
            </p:nvPicPr>
            <p:blipFill>
              <a:blip r:embed="rId311"/>
              <a:stretch>
                <a:fillRect/>
              </a:stretch>
            </p:blipFill>
            <p:spPr>
              <a:xfrm>
                <a:off x="3721594" y="2571604"/>
                <a:ext cx="46440" cy="9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2">
            <p14:nvContentPartPr>
              <p14:cNvPr id="189" name="Ink 188">
                <a:extLst>
                  <a:ext uri="{FF2B5EF4-FFF2-40B4-BE49-F238E27FC236}">
                    <a16:creationId xmlns:a16="http://schemas.microsoft.com/office/drawing/2014/main" id="{152ACA8F-F5B6-4D50-91D4-C9B568C55B3E}"/>
                  </a:ext>
                </a:extLst>
              </p14:cNvPr>
              <p14:cNvContentPartPr/>
              <p14:nvPr/>
            </p14:nvContentPartPr>
            <p14:xfrm>
              <a:off x="3819874" y="2464324"/>
              <a:ext cx="82800" cy="237240"/>
            </p14:xfrm>
          </p:contentPart>
        </mc:Choice>
        <mc:Fallback xmlns="">
          <p:pic>
            <p:nvPicPr>
              <p:cNvPr id="189" name="Ink 188">
                <a:extLst>
                  <a:ext uri="{FF2B5EF4-FFF2-40B4-BE49-F238E27FC236}">
                    <a16:creationId xmlns:a16="http://schemas.microsoft.com/office/drawing/2014/main" id="{152ACA8F-F5B6-4D50-91D4-C9B568C55B3E}"/>
                  </a:ext>
                </a:extLst>
              </p:cNvPr>
              <p:cNvPicPr/>
              <p:nvPr/>
            </p:nvPicPr>
            <p:blipFill>
              <a:blip r:embed="rId313"/>
              <a:stretch>
                <a:fillRect/>
              </a:stretch>
            </p:blipFill>
            <p:spPr>
              <a:xfrm>
                <a:off x="3811234" y="2455684"/>
                <a:ext cx="100440" cy="25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4">
            <p14:nvContentPartPr>
              <p14:cNvPr id="190" name="Ink 189">
                <a:extLst>
                  <a:ext uri="{FF2B5EF4-FFF2-40B4-BE49-F238E27FC236}">
                    <a16:creationId xmlns:a16="http://schemas.microsoft.com/office/drawing/2014/main" id="{2BAE7AFE-B7AB-406C-8F94-AA8484CEFEAE}"/>
                  </a:ext>
                </a:extLst>
              </p14:cNvPr>
              <p14:cNvContentPartPr/>
              <p14:nvPr/>
            </p14:nvContentPartPr>
            <p14:xfrm>
              <a:off x="3954874" y="2507164"/>
              <a:ext cx="62640" cy="79200"/>
            </p14:xfrm>
          </p:contentPart>
        </mc:Choice>
        <mc:Fallback xmlns="">
          <p:pic>
            <p:nvPicPr>
              <p:cNvPr id="190" name="Ink 189">
                <a:extLst>
                  <a:ext uri="{FF2B5EF4-FFF2-40B4-BE49-F238E27FC236}">
                    <a16:creationId xmlns:a16="http://schemas.microsoft.com/office/drawing/2014/main" id="{2BAE7AFE-B7AB-406C-8F94-AA8484CEFEAE}"/>
                  </a:ext>
                </a:extLst>
              </p:cNvPr>
              <p:cNvPicPr/>
              <p:nvPr/>
            </p:nvPicPr>
            <p:blipFill>
              <a:blip r:embed="rId315"/>
              <a:stretch>
                <a:fillRect/>
              </a:stretch>
            </p:blipFill>
            <p:spPr>
              <a:xfrm>
                <a:off x="3945874" y="2498164"/>
                <a:ext cx="80280" cy="9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6">
            <p14:nvContentPartPr>
              <p14:cNvPr id="191" name="Ink 190">
                <a:extLst>
                  <a:ext uri="{FF2B5EF4-FFF2-40B4-BE49-F238E27FC236}">
                    <a16:creationId xmlns:a16="http://schemas.microsoft.com/office/drawing/2014/main" id="{ACC57CAA-5EDF-4DCB-A9EE-1A9F1A6D4AC5}"/>
                  </a:ext>
                </a:extLst>
              </p14:cNvPr>
              <p14:cNvContentPartPr/>
              <p14:nvPr/>
            </p14:nvContentPartPr>
            <p14:xfrm>
              <a:off x="3971434" y="2546764"/>
              <a:ext cx="95760" cy="6120"/>
            </p14:xfrm>
          </p:contentPart>
        </mc:Choice>
        <mc:Fallback xmlns="">
          <p:pic>
            <p:nvPicPr>
              <p:cNvPr id="191" name="Ink 190">
                <a:extLst>
                  <a:ext uri="{FF2B5EF4-FFF2-40B4-BE49-F238E27FC236}">
                    <a16:creationId xmlns:a16="http://schemas.microsoft.com/office/drawing/2014/main" id="{ACC57CAA-5EDF-4DCB-A9EE-1A9F1A6D4AC5}"/>
                  </a:ext>
                </a:extLst>
              </p:cNvPr>
              <p:cNvPicPr/>
              <p:nvPr/>
            </p:nvPicPr>
            <p:blipFill>
              <a:blip r:embed="rId317"/>
              <a:stretch>
                <a:fillRect/>
              </a:stretch>
            </p:blipFill>
            <p:spPr>
              <a:xfrm>
                <a:off x="3962794" y="2537764"/>
                <a:ext cx="11340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8">
            <p14:nvContentPartPr>
              <p14:cNvPr id="193" name="Ink 192">
                <a:extLst>
                  <a:ext uri="{FF2B5EF4-FFF2-40B4-BE49-F238E27FC236}">
                    <a16:creationId xmlns:a16="http://schemas.microsoft.com/office/drawing/2014/main" id="{CCA58409-5A64-4CB9-95E0-4C7123B616D5}"/>
                  </a:ext>
                </a:extLst>
              </p14:cNvPr>
              <p14:cNvContentPartPr/>
              <p14:nvPr/>
            </p14:nvContentPartPr>
            <p14:xfrm>
              <a:off x="4050274" y="2543524"/>
              <a:ext cx="370440" cy="694440"/>
            </p14:xfrm>
          </p:contentPart>
        </mc:Choice>
        <mc:Fallback xmlns=""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CCA58409-5A64-4CB9-95E0-4C7123B616D5}"/>
                  </a:ext>
                </a:extLst>
              </p:cNvPr>
              <p:cNvPicPr/>
              <p:nvPr/>
            </p:nvPicPr>
            <p:blipFill>
              <a:blip r:embed="rId319"/>
              <a:stretch>
                <a:fillRect/>
              </a:stretch>
            </p:blipFill>
            <p:spPr>
              <a:xfrm>
                <a:off x="4041274" y="2534524"/>
                <a:ext cx="388080" cy="71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0">
            <p14:nvContentPartPr>
              <p14:cNvPr id="194" name="Ink 193">
                <a:extLst>
                  <a:ext uri="{FF2B5EF4-FFF2-40B4-BE49-F238E27FC236}">
                    <a16:creationId xmlns:a16="http://schemas.microsoft.com/office/drawing/2014/main" id="{784551FA-BD92-40F4-B468-4200F44331EA}"/>
                  </a:ext>
                </a:extLst>
              </p14:cNvPr>
              <p14:cNvContentPartPr/>
              <p14:nvPr/>
            </p14:nvContentPartPr>
            <p14:xfrm>
              <a:off x="3113194" y="2125924"/>
              <a:ext cx="1616040" cy="67680"/>
            </p14:xfrm>
          </p:contentPart>
        </mc:Choice>
        <mc:Fallback xmlns="">
          <p:pic>
            <p:nvPicPr>
              <p:cNvPr id="194" name="Ink 193">
                <a:extLst>
                  <a:ext uri="{FF2B5EF4-FFF2-40B4-BE49-F238E27FC236}">
                    <a16:creationId xmlns:a16="http://schemas.microsoft.com/office/drawing/2014/main" id="{784551FA-BD92-40F4-B468-4200F44331EA}"/>
                  </a:ext>
                </a:extLst>
              </p:cNvPr>
              <p:cNvPicPr/>
              <p:nvPr/>
            </p:nvPicPr>
            <p:blipFill>
              <a:blip r:embed="rId321"/>
              <a:stretch>
                <a:fillRect/>
              </a:stretch>
            </p:blipFill>
            <p:spPr>
              <a:xfrm>
                <a:off x="3104554" y="2117284"/>
                <a:ext cx="1633680" cy="8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2">
            <p14:nvContentPartPr>
              <p14:cNvPr id="195" name="Ink 194">
                <a:extLst>
                  <a:ext uri="{FF2B5EF4-FFF2-40B4-BE49-F238E27FC236}">
                    <a16:creationId xmlns:a16="http://schemas.microsoft.com/office/drawing/2014/main" id="{8EE49539-361B-4716-92E1-88196925509B}"/>
                  </a:ext>
                </a:extLst>
              </p14:cNvPr>
              <p14:cNvContentPartPr/>
              <p14:nvPr/>
            </p14:nvContentPartPr>
            <p14:xfrm>
              <a:off x="5345914" y="2182084"/>
              <a:ext cx="1262520" cy="90360"/>
            </p14:xfrm>
          </p:contentPart>
        </mc:Choice>
        <mc:Fallback xmlns="">
          <p:pic>
            <p:nvPicPr>
              <p:cNvPr id="195" name="Ink 194">
                <a:extLst>
                  <a:ext uri="{FF2B5EF4-FFF2-40B4-BE49-F238E27FC236}">
                    <a16:creationId xmlns:a16="http://schemas.microsoft.com/office/drawing/2014/main" id="{8EE49539-361B-4716-92E1-88196925509B}"/>
                  </a:ext>
                </a:extLst>
              </p:cNvPr>
              <p:cNvPicPr/>
              <p:nvPr/>
            </p:nvPicPr>
            <p:blipFill>
              <a:blip r:embed="rId323"/>
              <a:stretch>
                <a:fillRect/>
              </a:stretch>
            </p:blipFill>
            <p:spPr>
              <a:xfrm>
                <a:off x="5337274" y="2173084"/>
                <a:ext cx="1280160" cy="1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4">
            <p14:nvContentPartPr>
              <p14:cNvPr id="199" name="Ink 198">
                <a:extLst>
                  <a:ext uri="{FF2B5EF4-FFF2-40B4-BE49-F238E27FC236}">
                    <a16:creationId xmlns:a16="http://schemas.microsoft.com/office/drawing/2014/main" id="{CC834FE0-20FB-4696-9071-21F8CC3696E3}"/>
                  </a:ext>
                </a:extLst>
              </p14:cNvPr>
              <p14:cNvContentPartPr/>
              <p14:nvPr/>
            </p14:nvContentPartPr>
            <p14:xfrm>
              <a:off x="4371754" y="2322124"/>
              <a:ext cx="144360" cy="123840"/>
            </p14:xfrm>
          </p:contentPart>
        </mc:Choice>
        <mc:Fallback xmlns="">
          <p:pic>
            <p:nvPicPr>
              <p:cNvPr id="199" name="Ink 198">
                <a:extLst>
                  <a:ext uri="{FF2B5EF4-FFF2-40B4-BE49-F238E27FC236}">
                    <a16:creationId xmlns:a16="http://schemas.microsoft.com/office/drawing/2014/main" id="{CC834FE0-20FB-4696-9071-21F8CC3696E3}"/>
                  </a:ext>
                </a:extLst>
              </p:cNvPr>
              <p:cNvPicPr/>
              <p:nvPr/>
            </p:nvPicPr>
            <p:blipFill>
              <a:blip r:embed="rId325"/>
              <a:stretch>
                <a:fillRect/>
              </a:stretch>
            </p:blipFill>
            <p:spPr>
              <a:xfrm>
                <a:off x="4362754" y="2313484"/>
                <a:ext cx="162000" cy="14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6">
            <p14:nvContentPartPr>
              <p14:cNvPr id="200" name="Ink 199">
                <a:extLst>
                  <a:ext uri="{FF2B5EF4-FFF2-40B4-BE49-F238E27FC236}">
                    <a16:creationId xmlns:a16="http://schemas.microsoft.com/office/drawing/2014/main" id="{5CAB0876-CC33-4876-B2B4-07E6C8F7267B}"/>
                  </a:ext>
                </a:extLst>
              </p14:cNvPr>
              <p14:cNvContentPartPr/>
              <p14:nvPr/>
            </p14:nvContentPartPr>
            <p14:xfrm>
              <a:off x="4386154" y="2767804"/>
              <a:ext cx="108000" cy="200520"/>
            </p14:xfrm>
          </p:contentPart>
        </mc:Choice>
        <mc:Fallback xmlns="">
          <p:pic>
            <p:nvPicPr>
              <p:cNvPr id="200" name="Ink 199">
                <a:extLst>
                  <a:ext uri="{FF2B5EF4-FFF2-40B4-BE49-F238E27FC236}">
                    <a16:creationId xmlns:a16="http://schemas.microsoft.com/office/drawing/2014/main" id="{5CAB0876-CC33-4876-B2B4-07E6C8F7267B}"/>
                  </a:ext>
                </a:extLst>
              </p:cNvPr>
              <p:cNvPicPr/>
              <p:nvPr/>
            </p:nvPicPr>
            <p:blipFill>
              <a:blip r:embed="rId327"/>
              <a:stretch>
                <a:fillRect/>
              </a:stretch>
            </p:blipFill>
            <p:spPr>
              <a:xfrm>
                <a:off x="4377154" y="2758804"/>
                <a:ext cx="125640" cy="21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8">
            <p14:nvContentPartPr>
              <p14:cNvPr id="201" name="Ink 200">
                <a:extLst>
                  <a:ext uri="{FF2B5EF4-FFF2-40B4-BE49-F238E27FC236}">
                    <a16:creationId xmlns:a16="http://schemas.microsoft.com/office/drawing/2014/main" id="{1D9BEECD-9149-4233-9034-825CDB1D0B5F}"/>
                  </a:ext>
                </a:extLst>
              </p14:cNvPr>
              <p14:cNvContentPartPr/>
              <p14:nvPr/>
            </p14:nvContentPartPr>
            <p14:xfrm>
              <a:off x="4521514" y="2844124"/>
              <a:ext cx="188280" cy="135720"/>
            </p14:xfrm>
          </p:contentPart>
        </mc:Choice>
        <mc:Fallback xmlns="">
          <p:pic>
            <p:nvPicPr>
              <p:cNvPr id="201" name="Ink 200">
                <a:extLst>
                  <a:ext uri="{FF2B5EF4-FFF2-40B4-BE49-F238E27FC236}">
                    <a16:creationId xmlns:a16="http://schemas.microsoft.com/office/drawing/2014/main" id="{1D9BEECD-9149-4233-9034-825CDB1D0B5F}"/>
                  </a:ext>
                </a:extLst>
              </p:cNvPr>
              <p:cNvPicPr/>
              <p:nvPr/>
            </p:nvPicPr>
            <p:blipFill>
              <a:blip r:embed="rId329"/>
              <a:stretch>
                <a:fillRect/>
              </a:stretch>
            </p:blipFill>
            <p:spPr>
              <a:xfrm>
                <a:off x="4512874" y="2835124"/>
                <a:ext cx="205920" cy="15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0">
            <p14:nvContentPartPr>
              <p14:cNvPr id="204" name="Ink 203">
                <a:extLst>
                  <a:ext uri="{FF2B5EF4-FFF2-40B4-BE49-F238E27FC236}">
                    <a16:creationId xmlns:a16="http://schemas.microsoft.com/office/drawing/2014/main" id="{0FF43137-40B2-48CB-8C28-E33F8219DB67}"/>
                  </a:ext>
                </a:extLst>
              </p14:cNvPr>
              <p14:cNvContentPartPr/>
              <p14:nvPr/>
            </p14:nvContentPartPr>
            <p14:xfrm>
              <a:off x="2678674" y="516004"/>
              <a:ext cx="485280" cy="18000"/>
            </p14:xfrm>
          </p:contentPart>
        </mc:Choice>
        <mc:Fallback xmlns="">
          <p:pic>
            <p:nvPicPr>
              <p:cNvPr id="204" name="Ink 203">
                <a:extLst>
                  <a:ext uri="{FF2B5EF4-FFF2-40B4-BE49-F238E27FC236}">
                    <a16:creationId xmlns:a16="http://schemas.microsoft.com/office/drawing/2014/main" id="{0FF43137-40B2-48CB-8C28-E33F8219DB67}"/>
                  </a:ext>
                </a:extLst>
              </p:cNvPr>
              <p:cNvPicPr/>
              <p:nvPr/>
            </p:nvPicPr>
            <p:blipFill>
              <a:blip r:embed="rId331"/>
              <a:stretch>
                <a:fillRect/>
              </a:stretch>
            </p:blipFill>
            <p:spPr>
              <a:xfrm>
                <a:off x="2670034" y="507004"/>
                <a:ext cx="502920" cy="3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2">
            <p14:nvContentPartPr>
              <p14:cNvPr id="205" name="Ink 204">
                <a:extLst>
                  <a:ext uri="{FF2B5EF4-FFF2-40B4-BE49-F238E27FC236}">
                    <a16:creationId xmlns:a16="http://schemas.microsoft.com/office/drawing/2014/main" id="{4D418B20-C525-4535-9FBB-53D0D9326CF8}"/>
                  </a:ext>
                </a:extLst>
              </p14:cNvPr>
              <p14:cNvContentPartPr/>
              <p14:nvPr/>
            </p14:nvContentPartPr>
            <p14:xfrm>
              <a:off x="4896274" y="2816044"/>
              <a:ext cx="124920" cy="196920"/>
            </p14:xfrm>
          </p:contentPart>
        </mc:Choice>
        <mc:Fallback xmlns="">
          <p:pic>
            <p:nvPicPr>
              <p:cNvPr id="205" name="Ink 204">
                <a:extLst>
                  <a:ext uri="{FF2B5EF4-FFF2-40B4-BE49-F238E27FC236}">
                    <a16:creationId xmlns:a16="http://schemas.microsoft.com/office/drawing/2014/main" id="{4D418B20-C525-4535-9FBB-53D0D9326CF8}"/>
                  </a:ext>
                </a:extLst>
              </p:cNvPr>
              <p:cNvPicPr/>
              <p:nvPr/>
            </p:nvPicPr>
            <p:blipFill>
              <a:blip r:embed="rId333"/>
              <a:stretch>
                <a:fillRect/>
              </a:stretch>
            </p:blipFill>
            <p:spPr>
              <a:xfrm>
                <a:off x="4887634" y="2807044"/>
                <a:ext cx="142560" cy="21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4">
            <p14:nvContentPartPr>
              <p14:cNvPr id="206" name="Ink 205">
                <a:extLst>
                  <a:ext uri="{FF2B5EF4-FFF2-40B4-BE49-F238E27FC236}">
                    <a16:creationId xmlns:a16="http://schemas.microsoft.com/office/drawing/2014/main" id="{7ED6F454-ED25-41FD-A318-18454A332536}"/>
                  </a:ext>
                </a:extLst>
              </p14:cNvPr>
              <p14:cNvContentPartPr/>
              <p14:nvPr/>
            </p14:nvContentPartPr>
            <p14:xfrm>
              <a:off x="4992394" y="2995324"/>
              <a:ext cx="56160" cy="99720"/>
            </p14:xfrm>
          </p:contentPart>
        </mc:Choice>
        <mc:Fallback xmlns="">
          <p:pic>
            <p:nvPicPr>
              <p:cNvPr id="206" name="Ink 205">
                <a:extLst>
                  <a:ext uri="{FF2B5EF4-FFF2-40B4-BE49-F238E27FC236}">
                    <a16:creationId xmlns:a16="http://schemas.microsoft.com/office/drawing/2014/main" id="{7ED6F454-ED25-41FD-A318-18454A332536}"/>
                  </a:ext>
                </a:extLst>
              </p:cNvPr>
              <p:cNvPicPr/>
              <p:nvPr/>
            </p:nvPicPr>
            <p:blipFill>
              <a:blip r:embed="rId335"/>
              <a:stretch>
                <a:fillRect/>
              </a:stretch>
            </p:blipFill>
            <p:spPr>
              <a:xfrm>
                <a:off x="4983754" y="2986684"/>
                <a:ext cx="73800" cy="11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6">
            <p14:nvContentPartPr>
              <p14:cNvPr id="207" name="Ink 206">
                <a:extLst>
                  <a:ext uri="{FF2B5EF4-FFF2-40B4-BE49-F238E27FC236}">
                    <a16:creationId xmlns:a16="http://schemas.microsoft.com/office/drawing/2014/main" id="{73C3C262-43A9-48EF-9251-C522F18C6DA6}"/>
                  </a:ext>
                </a:extLst>
              </p14:cNvPr>
              <p14:cNvContentPartPr/>
              <p14:nvPr/>
            </p14:nvContentPartPr>
            <p14:xfrm>
              <a:off x="5127754" y="2765284"/>
              <a:ext cx="151200" cy="247320"/>
            </p14:xfrm>
          </p:contentPart>
        </mc:Choice>
        <mc:Fallback xmlns="">
          <p:pic>
            <p:nvPicPr>
              <p:cNvPr id="207" name="Ink 206">
                <a:extLst>
                  <a:ext uri="{FF2B5EF4-FFF2-40B4-BE49-F238E27FC236}">
                    <a16:creationId xmlns:a16="http://schemas.microsoft.com/office/drawing/2014/main" id="{73C3C262-43A9-48EF-9251-C522F18C6DA6}"/>
                  </a:ext>
                </a:extLst>
              </p:cNvPr>
              <p:cNvPicPr/>
              <p:nvPr/>
            </p:nvPicPr>
            <p:blipFill>
              <a:blip r:embed="rId337"/>
              <a:stretch>
                <a:fillRect/>
              </a:stretch>
            </p:blipFill>
            <p:spPr>
              <a:xfrm>
                <a:off x="5118754" y="2756644"/>
                <a:ext cx="168840" cy="26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8">
            <p14:nvContentPartPr>
              <p14:cNvPr id="208" name="Ink 207">
                <a:extLst>
                  <a:ext uri="{FF2B5EF4-FFF2-40B4-BE49-F238E27FC236}">
                    <a16:creationId xmlns:a16="http://schemas.microsoft.com/office/drawing/2014/main" id="{D2CDCB7F-C8B0-4755-A418-CC42938413E6}"/>
                  </a:ext>
                </a:extLst>
              </p14:cNvPr>
              <p14:cNvContentPartPr/>
              <p14:nvPr/>
            </p14:nvContentPartPr>
            <p14:xfrm>
              <a:off x="5289754" y="2838364"/>
              <a:ext cx="85320" cy="127080"/>
            </p14:xfrm>
          </p:contentPart>
        </mc:Choice>
        <mc:Fallback xmlns="">
          <p:pic>
            <p:nvPicPr>
              <p:cNvPr id="208" name="Ink 207">
                <a:extLst>
                  <a:ext uri="{FF2B5EF4-FFF2-40B4-BE49-F238E27FC236}">
                    <a16:creationId xmlns:a16="http://schemas.microsoft.com/office/drawing/2014/main" id="{D2CDCB7F-C8B0-4755-A418-CC42938413E6}"/>
                  </a:ext>
                </a:extLst>
              </p:cNvPr>
              <p:cNvPicPr/>
              <p:nvPr/>
            </p:nvPicPr>
            <p:blipFill>
              <a:blip r:embed="rId339"/>
              <a:stretch>
                <a:fillRect/>
              </a:stretch>
            </p:blipFill>
            <p:spPr>
              <a:xfrm>
                <a:off x="5280754" y="2829724"/>
                <a:ext cx="102960" cy="1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0">
            <p14:nvContentPartPr>
              <p14:cNvPr id="209" name="Ink 208">
                <a:extLst>
                  <a:ext uri="{FF2B5EF4-FFF2-40B4-BE49-F238E27FC236}">
                    <a16:creationId xmlns:a16="http://schemas.microsoft.com/office/drawing/2014/main" id="{A6FC6A1E-7CAA-4092-A2B8-6E8DF4CE436A}"/>
                  </a:ext>
                </a:extLst>
              </p14:cNvPr>
              <p14:cNvContentPartPr/>
              <p14:nvPr/>
            </p14:nvContentPartPr>
            <p14:xfrm>
              <a:off x="5452474" y="2754124"/>
              <a:ext cx="112680" cy="331200"/>
            </p14:xfrm>
          </p:contentPart>
        </mc:Choice>
        <mc:Fallback xmlns="">
          <p:pic>
            <p:nvPicPr>
              <p:cNvPr id="209" name="Ink 208">
                <a:extLst>
                  <a:ext uri="{FF2B5EF4-FFF2-40B4-BE49-F238E27FC236}">
                    <a16:creationId xmlns:a16="http://schemas.microsoft.com/office/drawing/2014/main" id="{A6FC6A1E-7CAA-4092-A2B8-6E8DF4CE436A}"/>
                  </a:ext>
                </a:extLst>
              </p:cNvPr>
              <p:cNvPicPr/>
              <p:nvPr/>
            </p:nvPicPr>
            <p:blipFill>
              <a:blip r:embed="rId341"/>
              <a:stretch>
                <a:fillRect/>
              </a:stretch>
            </p:blipFill>
            <p:spPr>
              <a:xfrm>
                <a:off x="5443834" y="2745484"/>
                <a:ext cx="130320" cy="34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2">
            <p14:nvContentPartPr>
              <p14:cNvPr id="211" name="Ink 210">
                <a:extLst>
                  <a:ext uri="{FF2B5EF4-FFF2-40B4-BE49-F238E27FC236}">
                    <a16:creationId xmlns:a16="http://schemas.microsoft.com/office/drawing/2014/main" id="{BFFE21F3-E79D-431E-9F37-8EF19C8CFF28}"/>
                  </a:ext>
                </a:extLst>
              </p14:cNvPr>
              <p14:cNvContentPartPr/>
              <p14:nvPr/>
            </p14:nvContentPartPr>
            <p14:xfrm>
              <a:off x="5704834" y="2922604"/>
              <a:ext cx="180000" cy="236520"/>
            </p14:xfrm>
          </p:contentPart>
        </mc:Choice>
        <mc:Fallback xmlns="">
          <p:pic>
            <p:nvPicPr>
              <p:cNvPr id="211" name="Ink 210">
                <a:extLst>
                  <a:ext uri="{FF2B5EF4-FFF2-40B4-BE49-F238E27FC236}">
                    <a16:creationId xmlns:a16="http://schemas.microsoft.com/office/drawing/2014/main" id="{BFFE21F3-E79D-431E-9F37-8EF19C8CFF28}"/>
                  </a:ext>
                </a:extLst>
              </p:cNvPr>
              <p:cNvPicPr/>
              <p:nvPr/>
            </p:nvPicPr>
            <p:blipFill>
              <a:blip r:embed="rId343"/>
              <a:stretch>
                <a:fillRect/>
              </a:stretch>
            </p:blipFill>
            <p:spPr>
              <a:xfrm>
                <a:off x="5696194" y="2913604"/>
                <a:ext cx="197640" cy="25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4">
            <p14:nvContentPartPr>
              <p14:cNvPr id="212" name="Ink 211">
                <a:extLst>
                  <a:ext uri="{FF2B5EF4-FFF2-40B4-BE49-F238E27FC236}">
                    <a16:creationId xmlns:a16="http://schemas.microsoft.com/office/drawing/2014/main" id="{1B9611C5-938C-46C4-94C3-E9619D529FF4}"/>
                  </a:ext>
                </a:extLst>
              </p14:cNvPr>
              <p14:cNvContentPartPr/>
              <p14:nvPr/>
            </p14:nvContentPartPr>
            <p14:xfrm>
              <a:off x="5867554" y="2608324"/>
              <a:ext cx="95760" cy="129240"/>
            </p14:xfrm>
          </p:contentPart>
        </mc:Choice>
        <mc:Fallback xmlns="">
          <p:pic>
            <p:nvPicPr>
              <p:cNvPr id="212" name="Ink 211">
                <a:extLst>
                  <a:ext uri="{FF2B5EF4-FFF2-40B4-BE49-F238E27FC236}">
                    <a16:creationId xmlns:a16="http://schemas.microsoft.com/office/drawing/2014/main" id="{1B9611C5-938C-46C4-94C3-E9619D529FF4}"/>
                  </a:ext>
                </a:extLst>
              </p:cNvPr>
              <p:cNvPicPr/>
              <p:nvPr/>
            </p:nvPicPr>
            <p:blipFill>
              <a:blip r:embed="rId345"/>
              <a:stretch>
                <a:fillRect/>
              </a:stretch>
            </p:blipFill>
            <p:spPr>
              <a:xfrm>
                <a:off x="5858914" y="2599684"/>
                <a:ext cx="11340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6">
            <p14:nvContentPartPr>
              <p14:cNvPr id="213" name="Ink 212">
                <a:extLst>
                  <a:ext uri="{FF2B5EF4-FFF2-40B4-BE49-F238E27FC236}">
                    <a16:creationId xmlns:a16="http://schemas.microsoft.com/office/drawing/2014/main" id="{25D2CDEF-4DA7-40C8-A70A-BCEB3AAB637F}"/>
                  </a:ext>
                </a:extLst>
              </p14:cNvPr>
              <p14:cNvContentPartPr/>
              <p14:nvPr/>
            </p14:nvContentPartPr>
            <p14:xfrm>
              <a:off x="5968714" y="2512924"/>
              <a:ext cx="17280" cy="11520"/>
            </p14:xfrm>
          </p:contentPart>
        </mc:Choice>
        <mc:Fallback xmlns="">
          <p:pic>
            <p:nvPicPr>
              <p:cNvPr id="213" name="Ink 212">
                <a:extLst>
                  <a:ext uri="{FF2B5EF4-FFF2-40B4-BE49-F238E27FC236}">
                    <a16:creationId xmlns:a16="http://schemas.microsoft.com/office/drawing/2014/main" id="{25D2CDEF-4DA7-40C8-A70A-BCEB3AAB637F}"/>
                  </a:ext>
                </a:extLst>
              </p:cNvPr>
              <p:cNvPicPr/>
              <p:nvPr/>
            </p:nvPicPr>
            <p:blipFill>
              <a:blip r:embed="rId347"/>
              <a:stretch>
                <a:fillRect/>
              </a:stretch>
            </p:blipFill>
            <p:spPr>
              <a:xfrm>
                <a:off x="5959714" y="2504284"/>
                <a:ext cx="3492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8">
            <p14:nvContentPartPr>
              <p14:cNvPr id="214" name="Ink 213">
                <a:extLst>
                  <a:ext uri="{FF2B5EF4-FFF2-40B4-BE49-F238E27FC236}">
                    <a16:creationId xmlns:a16="http://schemas.microsoft.com/office/drawing/2014/main" id="{D0CCED76-D258-4DBE-9E9B-C01A673072C0}"/>
                  </a:ext>
                </a:extLst>
              </p14:cNvPr>
              <p14:cNvContentPartPr/>
              <p14:nvPr/>
            </p14:nvContentPartPr>
            <p14:xfrm>
              <a:off x="6051874" y="2478724"/>
              <a:ext cx="186120" cy="197280"/>
            </p14:xfrm>
          </p:contentPart>
        </mc:Choice>
        <mc:Fallback xmlns="">
          <p:pic>
            <p:nvPicPr>
              <p:cNvPr id="214" name="Ink 213">
                <a:extLst>
                  <a:ext uri="{FF2B5EF4-FFF2-40B4-BE49-F238E27FC236}">
                    <a16:creationId xmlns:a16="http://schemas.microsoft.com/office/drawing/2014/main" id="{D0CCED76-D258-4DBE-9E9B-C01A673072C0}"/>
                  </a:ext>
                </a:extLst>
              </p:cNvPr>
              <p:cNvPicPr/>
              <p:nvPr/>
            </p:nvPicPr>
            <p:blipFill>
              <a:blip r:embed="rId349"/>
              <a:stretch>
                <a:fillRect/>
              </a:stretch>
            </p:blipFill>
            <p:spPr>
              <a:xfrm>
                <a:off x="6043234" y="2470084"/>
                <a:ext cx="203760" cy="21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0">
            <p14:nvContentPartPr>
              <p14:cNvPr id="215" name="Ink 214">
                <a:extLst>
                  <a:ext uri="{FF2B5EF4-FFF2-40B4-BE49-F238E27FC236}">
                    <a16:creationId xmlns:a16="http://schemas.microsoft.com/office/drawing/2014/main" id="{DD67891F-7B62-4852-ADF1-28FE5EDADF0D}"/>
                  </a:ext>
                </a:extLst>
              </p14:cNvPr>
              <p14:cNvContentPartPr/>
              <p14:nvPr/>
            </p14:nvContentPartPr>
            <p14:xfrm>
              <a:off x="6198394" y="2518684"/>
              <a:ext cx="157680" cy="121320"/>
            </p14:xfrm>
          </p:contentPart>
        </mc:Choice>
        <mc:Fallback xmlns="">
          <p:pic>
            <p:nvPicPr>
              <p:cNvPr id="215" name="Ink 214">
                <a:extLst>
                  <a:ext uri="{FF2B5EF4-FFF2-40B4-BE49-F238E27FC236}">
                    <a16:creationId xmlns:a16="http://schemas.microsoft.com/office/drawing/2014/main" id="{DD67891F-7B62-4852-ADF1-28FE5EDADF0D}"/>
                  </a:ext>
                </a:extLst>
              </p:cNvPr>
              <p:cNvPicPr/>
              <p:nvPr/>
            </p:nvPicPr>
            <p:blipFill>
              <a:blip r:embed="rId351"/>
              <a:stretch>
                <a:fillRect/>
              </a:stretch>
            </p:blipFill>
            <p:spPr>
              <a:xfrm>
                <a:off x="6189754" y="2509684"/>
                <a:ext cx="175320" cy="13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2">
            <p14:nvContentPartPr>
              <p14:cNvPr id="216" name="Ink 215">
                <a:extLst>
                  <a:ext uri="{FF2B5EF4-FFF2-40B4-BE49-F238E27FC236}">
                    <a16:creationId xmlns:a16="http://schemas.microsoft.com/office/drawing/2014/main" id="{176E515F-8AE3-4A47-B02F-6525CFED9184}"/>
                  </a:ext>
                </a:extLst>
              </p14:cNvPr>
              <p14:cNvContentPartPr/>
              <p14:nvPr/>
            </p14:nvContentPartPr>
            <p14:xfrm>
              <a:off x="6423034" y="2535604"/>
              <a:ext cx="84600" cy="11520"/>
            </p14:xfrm>
          </p:contentPart>
        </mc:Choice>
        <mc:Fallback xmlns="">
          <p:pic>
            <p:nvPicPr>
              <p:cNvPr id="216" name="Ink 215">
                <a:extLst>
                  <a:ext uri="{FF2B5EF4-FFF2-40B4-BE49-F238E27FC236}">
                    <a16:creationId xmlns:a16="http://schemas.microsoft.com/office/drawing/2014/main" id="{176E515F-8AE3-4A47-B02F-6525CFED9184}"/>
                  </a:ext>
                </a:extLst>
              </p:cNvPr>
              <p:cNvPicPr/>
              <p:nvPr/>
            </p:nvPicPr>
            <p:blipFill>
              <a:blip r:embed="rId353"/>
              <a:stretch>
                <a:fillRect/>
              </a:stretch>
            </p:blipFill>
            <p:spPr>
              <a:xfrm>
                <a:off x="6414394" y="2526604"/>
                <a:ext cx="10224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4">
            <p14:nvContentPartPr>
              <p14:cNvPr id="217" name="Ink 216">
                <a:extLst>
                  <a:ext uri="{FF2B5EF4-FFF2-40B4-BE49-F238E27FC236}">
                    <a16:creationId xmlns:a16="http://schemas.microsoft.com/office/drawing/2014/main" id="{B5868803-C1B7-4DFB-A4EA-DF5311309F07}"/>
                  </a:ext>
                </a:extLst>
              </p14:cNvPr>
              <p14:cNvContentPartPr/>
              <p14:nvPr/>
            </p14:nvContentPartPr>
            <p14:xfrm>
              <a:off x="6529594" y="2512924"/>
              <a:ext cx="202680" cy="112680"/>
            </p14:xfrm>
          </p:contentPart>
        </mc:Choice>
        <mc:Fallback xmlns="">
          <p:pic>
            <p:nvPicPr>
              <p:cNvPr id="217" name="Ink 216">
                <a:extLst>
                  <a:ext uri="{FF2B5EF4-FFF2-40B4-BE49-F238E27FC236}">
                    <a16:creationId xmlns:a16="http://schemas.microsoft.com/office/drawing/2014/main" id="{B5868803-C1B7-4DFB-A4EA-DF5311309F07}"/>
                  </a:ext>
                </a:extLst>
              </p:cNvPr>
              <p:cNvPicPr/>
              <p:nvPr/>
            </p:nvPicPr>
            <p:blipFill>
              <a:blip r:embed="rId355"/>
              <a:stretch>
                <a:fillRect/>
              </a:stretch>
            </p:blipFill>
            <p:spPr>
              <a:xfrm>
                <a:off x="6520594" y="2504284"/>
                <a:ext cx="22032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6">
            <p14:nvContentPartPr>
              <p14:cNvPr id="218" name="Ink 217">
                <a:extLst>
                  <a:ext uri="{FF2B5EF4-FFF2-40B4-BE49-F238E27FC236}">
                    <a16:creationId xmlns:a16="http://schemas.microsoft.com/office/drawing/2014/main" id="{3A9A2662-56A2-49A7-AFC8-47CAF0606E88}"/>
                  </a:ext>
                </a:extLst>
              </p14:cNvPr>
              <p14:cNvContentPartPr/>
              <p14:nvPr/>
            </p14:nvContentPartPr>
            <p14:xfrm>
              <a:off x="6753874" y="2552164"/>
              <a:ext cx="101520" cy="106920"/>
            </p14:xfrm>
          </p:contentPart>
        </mc:Choice>
        <mc:Fallback xmlns="">
          <p:pic>
            <p:nvPicPr>
              <p:cNvPr id="218" name="Ink 217">
                <a:extLst>
                  <a:ext uri="{FF2B5EF4-FFF2-40B4-BE49-F238E27FC236}">
                    <a16:creationId xmlns:a16="http://schemas.microsoft.com/office/drawing/2014/main" id="{3A9A2662-56A2-49A7-AFC8-47CAF0606E88}"/>
                  </a:ext>
                </a:extLst>
              </p:cNvPr>
              <p:cNvPicPr/>
              <p:nvPr/>
            </p:nvPicPr>
            <p:blipFill>
              <a:blip r:embed="rId357"/>
              <a:stretch>
                <a:fillRect/>
              </a:stretch>
            </p:blipFill>
            <p:spPr>
              <a:xfrm>
                <a:off x="6745234" y="2543524"/>
                <a:ext cx="119160" cy="12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8">
            <p14:nvContentPartPr>
              <p14:cNvPr id="219" name="Ink 218">
                <a:extLst>
                  <a:ext uri="{FF2B5EF4-FFF2-40B4-BE49-F238E27FC236}">
                    <a16:creationId xmlns:a16="http://schemas.microsoft.com/office/drawing/2014/main" id="{4A2EA3D7-E814-4899-A048-11766E743F2B}"/>
                  </a:ext>
                </a:extLst>
              </p14:cNvPr>
              <p14:cNvContentPartPr/>
              <p14:nvPr/>
            </p14:nvContentPartPr>
            <p14:xfrm>
              <a:off x="6838114" y="2484844"/>
              <a:ext cx="93960" cy="180720"/>
            </p14:xfrm>
          </p:contentPart>
        </mc:Choice>
        <mc:Fallback xmlns="">
          <p:pic>
            <p:nvPicPr>
              <p:cNvPr id="219" name="Ink 218">
                <a:extLst>
                  <a:ext uri="{FF2B5EF4-FFF2-40B4-BE49-F238E27FC236}">
                    <a16:creationId xmlns:a16="http://schemas.microsoft.com/office/drawing/2014/main" id="{4A2EA3D7-E814-4899-A048-11766E743F2B}"/>
                  </a:ext>
                </a:extLst>
              </p:cNvPr>
              <p:cNvPicPr/>
              <p:nvPr/>
            </p:nvPicPr>
            <p:blipFill>
              <a:blip r:embed="rId359"/>
              <a:stretch>
                <a:fillRect/>
              </a:stretch>
            </p:blipFill>
            <p:spPr>
              <a:xfrm>
                <a:off x="6829114" y="2475844"/>
                <a:ext cx="111600" cy="19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0">
            <p14:nvContentPartPr>
              <p14:cNvPr id="220" name="Ink 219">
                <a:extLst>
                  <a:ext uri="{FF2B5EF4-FFF2-40B4-BE49-F238E27FC236}">
                    <a16:creationId xmlns:a16="http://schemas.microsoft.com/office/drawing/2014/main" id="{17379CA7-597C-4B45-9967-389D08A56D6C}"/>
                  </a:ext>
                </a:extLst>
              </p14:cNvPr>
              <p14:cNvContentPartPr/>
              <p14:nvPr/>
            </p14:nvContentPartPr>
            <p14:xfrm>
              <a:off x="6967354" y="2479444"/>
              <a:ext cx="168840" cy="22680"/>
            </p14:xfrm>
          </p:contentPart>
        </mc:Choice>
        <mc:Fallback xmlns="">
          <p:pic>
            <p:nvPicPr>
              <p:cNvPr id="220" name="Ink 219">
                <a:extLst>
                  <a:ext uri="{FF2B5EF4-FFF2-40B4-BE49-F238E27FC236}">
                    <a16:creationId xmlns:a16="http://schemas.microsoft.com/office/drawing/2014/main" id="{17379CA7-597C-4B45-9967-389D08A56D6C}"/>
                  </a:ext>
                </a:extLst>
              </p:cNvPr>
              <p:cNvPicPr/>
              <p:nvPr/>
            </p:nvPicPr>
            <p:blipFill>
              <a:blip r:embed="rId361"/>
              <a:stretch>
                <a:fillRect/>
              </a:stretch>
            </p:blipFill>
            <p:spPr>
              <a:xfrm>
                <a:off x="6958354" y="2470444"/>
                <a:ext cx="18648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2">
            <p14:nvContentPartPr>
              <p14:cNvPr id="221" name="Ink 220">
                <a:extLst>
                  <a:ext uri="{FF2B5EF4-FFF2-40B4-BE49-F238E27FC236}">
                    <a16:creationId xmlns:a16="http://schemas.microsoft.com/office/drawing/2014/main" id="{D739748D-82E8-411D-B91F-E3F7C4A1F909}"/>
                  </a:ext>
                </a:extLst>
              </p14:cNvPr>
              <p14:cNvContentPartPr/>
              <p14:nvPr/>
            </p14:nvContentPartPr>
            <p14:xfrm>
              <a:off x="7025674" y="2434804"/>
              <a:ext cx="87480" cy="140400"/>
            </p14:xfrm>
          </p:contentPart>
        </mc:Choice>
        <mc:Fallback xmlns="">
          <p:pic>
            <p:nvPicPr>
              <p:cNvPr id="221" name="Ink 220">
                <a:extLst>
                  <a:ext uri="{FF2B5EF4-FFF2-40B4-BE49-F238E27FC236}">
                    <a16:creationId xmlns:a16="http://schemas.microsoft.com/office/drawing/2014/main" id="{D739748D-82E8-411D-B91F-E3F7C4A1F909}"/>
                  </a:ext>
                </a:extLst>
              </p:cNvPr>
              <p:cNvPicPr/>
              <p:nvPr/>
            </p:nvPicPr>
            <p:blipFill>
              <a:blip r:embed="rId363"/>
              <a:stretch>
                <a:fillRect/>
              </a:stretch>
            </p:blipFill>
            <p:spPr>
              <a:xfrm>
                <a:off x="7017034" y="2425804"/>
                <a:ext cx="105120" cy="15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4">
            <p14:nvContentPartPr>
              <p14:cNvPr id="223" name="Ink 222">
                <a:extLst>
                  <a:ext uri="{FF2B5EF4-FFF2-40B4-BE49-F238E27FC236}">
                    <a16:creationId xmlns:a16="http://schemas.microsoft.com/office/drawing/2014/main" id="{9CD48B12-AEC0-4373-80A3-A30622E44FC1}"/>
                  </a:ext>
                </a:extLst>
              </p14:cNvPr>
              <p14:cNvContentPartPr/>
              <p14:nvPr/>
            </p14:nvContentPartPr>
            <p14:xfrm>
              <a:off x="6114514" y="2731804"/>
              <a:ext cx="740880" cy="17280"/>
            </p14:xfrm>
          </p:contentPart>
        </mc:Choice>
        <mc:Fallback xmlns="">
          <p:pic>
            <p:nvPicPr>
              <p:cNvPr id="223" name="Ink 222">
                <a:extLst>
                  <a:ext uri="{FF2B5EF4-FFF2-40B4-BE49-F238E27FC236}">
                    <a16:creationId xmlns:a16="http://schemas.microsoft.com/office/drawing/2014/main" id="{9CD48B12-AEC0-4373-80A3-A30622E44FC1}"/>
                  </a:ext>
                </a:extLst>
              </p:cNvPr>
              <p:cNvPicPr/>
              <p:nvPr/>
            </p:nvPicPr>
            <p:blipFill>
              <a:blip r:embed="rId365"/>
              <a:stretch>
                <a:fillRect/>
              </a:stretch>
            </p:blipFill>
            <p:spPr>
              <a:xfrm>
                <a:off x="6105874" y="2722804"/>
                <a:ext cx="758520" cy="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6">
            <p14:nvContentPartPr>
              <p14:cNvPr id="226" name="Ink 225">
                <a:extLst>
                  <a:ext uri="{FF2B5EF4-FFF2-40B4-BE49-F238E27FC236}">
                    <a16:creationId xmlns:a16="http://schemas.microsoft.com/office/drawing/2014/main" id="{F2AA5704-A0EE-4498-85B2-2E9C687B63B8}"/>
                  </a:ext>
                </a:extLst>
              </p14:cNvPr>
              <p14:cNvContentPartPr/>
              <p14:nvPr/>
            </p14:nvContentPartPr>
            <p14:xfrm>
              <a:off x="7281274" y="2518684"/>
              <a:ext cx="101160" cy="11520"/>
            </p14:xfrm>
          </p:contentPart>
        </mc:Choice>
        <mc:Fallback xmlns="">
          <p:pic>
            <p:nvPicPr>
              <p:cNvPr id="226" name="Ink 225">
                <a:extLst>
                  <a:ext uri="{FF2B5EF4-FFF2-40B4-BE49-F238E27FC236}">
                    <a16:creationId xmlns:a16="http://schemas.microsoft.com/office/drawing/2014/main" id="{F2AA5704-A0EE-4498-85B2-2E9C687B63B8}"/>
                  </a:ext>
                </a:extLst>
              </p:cNvPr>
              <p:cNvPicPr/>
              <p:nvPr/>
            </p:nvPicPr>
            <p:blipFill>
              <a:blip r:embed="rId367"/>
              <a:stretch>
                <a:fillRect/>
              </a:stretch>
            </p:blipFill>
            <p:spPr>
              <a:xfrm>
                <a:off x="7272634" y="2509684"/>
                <a:ext cx="11880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8">
            <p14:nvContentPartPr>
              <p14:cNvPr id="227" name="Ink 226">
                <a:extLst>
                  <a:ext uri="{FF2B5EF4-FFF2-40B4-BE49-F238E27FC236}">
                    <a16:creationId xmlns:a16="http://schemas.microsoft.com/office/drawing/2014/main" id="{BCF100D9-2BAA-4AAE-A28D-BBFD432C7223}"/>
                  </a:ext>
                </a:extLst>
              </p14:cNvPr>
              <p14:cNvContentPartPr/>
              <p14:nvPr/>
            </p14:nvContentPartPr>
            <p14:xfrm>
              <a:off x="7348594" y="2507524"/>
              <a:ext cx="101160" cy="234000"/>
            </p14:xfrm>
          </p:contentPart>
        </mc:Choice>
        <mc:Fallback xmlns="">
          <p:pic>
            <p:nvPicPr>
              <p:cNvPr id="227" name="Ink 226">
                <a:extLst>
                  <a:ext uri="{FF2B5EF4-FFF2-40B4-BE49-F238E27FC236}">
                    <a16:creationId xmlns:a16="http://schemas.microsoft.com/office/drawing/2014/main" id="{BCF100D9-2BAA-4AAE-A28D-BBFD432C7223}"/>
                  </a:ext>
                </a:extLst>
              </p:cNvPr>
              <p:cNvPicPr/>
              <p:nvPr/>
            </p:nvPicPr>
            <p:blipFill>
              <a:blip r:embed="rId369"/>
              <a:stretch>
                <a:fillRect/>
              </a:stretch>
            </p:blipFill>
            <p:spPr>
              <a:xfrm>
                <a:off x="7339954" y="2498524"/>
                <a:ext cx="118800" cy="25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0">
            <p14:nvContentPartPr>
              <p14:cNvPr id="228" name="Ink 227">
                <a:extLst>
                  <a:ext uri="{FF2B5EF4-FFF2-40B4-BE49-F238E27FC236}">
                    <a16:creationId xmlns:a16="http://schemas.microsoft.com/office/drawing/2014/main" id="{4A3F14AE-5686-413E-BDED-9ED839D256CA}"/>
                  </a:ext>
                </a:extLst>
              </p14:cNvPr>
              <p14:cNvContentPartPr/>
              <p14:nvPr/>
            </p14:nvContentPartPr>
            <p14:xfrm>
              <a:off x="7432834" y="2462524"/>
              <a:ext cx="11520" cy="6120"/>
            </p14:xfrm>
          </p:contentPart>
        </mc:Choice>
        <mc:Fallback xmlns="">
          <p:pic>
            <p:nvPicPr>
              <p:cNvPr id="228" name="Ink 227">
                <a:extLst>
                  <a:ext uri="{FF2B5EF4-FFF2-40B4-BE49-F238E27FC236}">
                    <a16:creationId xmlns:a16="http://schemas.microsoft.com/office/drawing/2014/main" id="{4A3F14AE-5686-413E-BDED-9ED839D256CA}"/>
                  </a:ext>
                </a:extLst>
              </p:cNvPr>
              <p:cNvPicPr/>
              <p:nvPr/>
            </p:nvPicPr>
            <p:blipFill>
              <a:blip r:embed="rId371"/>
              <a:stretch>
                <a:fillRect/>
              </a:stretch>
            </p:blipFill>
            <p:spPr>
              <a:xfrm>
                <a:off x="7423834" y="2453884"/>
                <a:ext cx="2916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2">
            <p14:nvContentPartPr>
              <p14:cNvPr id="229" name="Ink 228">
                <a:extLst>
                  <a:ext uri="{FF2B5EF4-FFF2-40B4-BE49-F238E27FC236}">
                    <a16:creationId xmlns:a16="http://schemas.microsoft.com/office/drawing/2014/main" id="{A987899C-E331-4720-A477-6DBBCFE498FC}"/>
                  </a:ext>
                </a:extLst>
              </p14:cNvPr>
              <p14:cNvContentPartPr/>
              <p14:nvPr/>
            </p14:nvContentPartPr>
            <p14:xfrm>
              <a:off x="7544794" y="2456764"/>
              <a:ext cx="90360" cy="185400"/>
            </p14:xfrm>
          </p:contentPart>
        </mc:Choice>
        <mc:Fallback xmlns="">
          <p:pic>
            <p:nvPicPr>
              <p:cNvPr id="229" name="Ink 228">
                <a:extLst>
                  <a:ext uri="{FF2B5EF4-FFF2-40B4-BE49-F238E27FC236}">
                    <a16:creationId xmlns:a16="http://schemas.microsoft.com/office/drawing/2014/main" id="{A987899C-E331-4720-A477-6DBBCFE498FC}"/>
                  </a:ext>
                </a:extLst>
              </p:cNvPr>
              <p:cNvPicPr/>
              <p:nvPr/>
            </p:nvPicPr>
            <p:blipFill>
              <a:blip r:embed="rId373"/>
              <a:stretch>
                <a:fillRect/>
              </a:stretch>
            </p:blipFill>
            <p:spPr>
              <a:xfrm>
                <a:off x="7536154" y="2448124"/>
                <a:ext cx="108000" cy="20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4">
            <p14:nvContentPartPr>
              <p14:cNvPr id="230" name="Ink 229">
                <a:extLst>
                  <a:ext uri="{FF2B5EF4-FFF2-40B4-BE49-F238E27FC236}">
                    <a16:creationId xmlns:a16="http://schemas.microsoft.com/office/drawing/2014/main" id="{585C390F-261C-4A54-8ACB-9CFF9B85DAAB}"/>
                  </a:ext>
                </a:extLst>
              </p14:cNvPr>
              <p14:cNvContentPartPr/>
              <p14:nvPr/>
            </p14:nvContentPartPr>
            <p14:xfrm>
              <a:off x="7656754" y="2507164"/>
              <a:ext cx="186120" cy="96120"/>
            </p14:xfrm>
          </p:contentPart>
        </mc:Choice>
        <mc:Fallback xmlns="">
          <p:pic>
            <p:nvPicPr>
              <p:cNvPr id="230" name="Ink 229">
                <a:extLst>
                  <a:ext uri="{FF2B5EF4-FFF2-40B4-BE49-F238E27FC236}">
                    <a16:creationId xmlns:a16="http://schemas.microsoft.com/office/drawing/2014/main" id="{585C390F-261C-4A54-8ACB-9CFF9B85DAAB}"/>
                  </a:ext>
                </a:extLst>
              </p:cNvPr>
              <p:cNvPicPr/>
              <p:nvPr/>
            </p:nvPicPr>
            <p:blipFill>
              <a:blip r:embed="rId375"/>
              <a:stretch>
                <a:fillRect/>
              </a:stretch>
            </p:blipFill>
            <p:spPr>
              <a:xfrm>
                <a:off x="7647754" y="2498524"/>
                <a:ext cx="203760" cy="11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6">
            <p14:nvContentPartPr>
              <p14:cNvPr id="231" name="Ink 230">
                <a:extLst>
                  <a:ext uri="{FF2B5EF4-FFF2-40B4-BE49-F238E27FC236}">
                    <a16:creationId xmlns:a16="http://schemas.microsoft.com/office/drawing/2014/main" id="{A7531D71-443B-4A20-99A8-C8689B5638FA}"/>
                  </a:ext>
                </a:extLst>
              </p14:cNvPr>
              <p14:cNvContentPartPr/>
              <p14:nvPr/>
            </p14:nvContentPartPr>
            <p14:xfrm>
              <a:off x="7859074" y="2507524"/>
              <a:ext cx="73440" cy="11520"/>
            </p14:xfrm>
          </p:contentPart>
        </mc:Choice>
        <mc:Fallback xmlns="">
          <p:pic>
            <p:nvPicPr>
              <p:cNvPr id="231" name="Ink 230">
                <a:extLst>
                  <a:ext uri="{FF2B5EF4-FFF2-40B4-BE49-F238E27FC236}">
                    <a16:creationId xmlns:a16="http://schemas.microsoft.com/office/drawing/2014/main" id="{A7531D71-443B-4A20-99A8-C8689B5638FA}"/>
                  </a:ext>
                </a:extLst>
              </p:cNvPr>
              <p:cNvPicPr/>
              <p:nvPr/>
            </p:nvPicPr>
            <p:blipFill>
              <a:blip r:embed="rId377"/>
              <a:stretch>
                <a:fillRect/>
              </a:stretch>
            </p:blipFill>
            <p:spPr>
              <a:xfrm>
                <a:off x="7850434" y="2498524"/>
                <a:ext cx="9108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8">
            <p14:nvContentPartPr>
              <p14:cNvPr id="232" name="Ink 231">
                <a:extLst>
                  <a:ext uri="{FF2B5EF4-FFF2-40B4-BE49-F238E27FC236}">
                    <a16:creationId xmlns:a16="http://schemas.microsoft.com/office/drawing/2014/main" id="{B5E2DBB1-F5D1-4900-A69B-8532A2BA2647}"/>
                  </a:ext>
                </a:extLst>
              </p14:cNvPr>
              <p14:cNvContentPartPr/>
              <p14:nvPr/>
            </p14:nvContentPartPr>
            <p14:xfrm>
              <a:off x="7976794" y="2456764"/>
              <a:ext cx="168840" cy="101880"/>
            </p14:xfrm>
          </p:contentPart>
        </mc:Choice>
        <mc:Fallback xmlns="">
          <p:pic>
            <p:nvPicPr>
              <p:cNvPr id="232" name="Ink 231">
                <a:extLst>
                  <a:ext uri="{FF2B5EF4-FFF2-40B4-BE49-F238E27FC236}">
                    <a16:creationId xmlns:a16="http://schemas.microsoft.com/office/drawing/2014/main" id="{B5E2DBB1-F5D1-4900-A69B-8532A2BA2647}"/>
                  </a:ext>
                </a:extLst>
              </p:cNvPr>
              <p:cNvPicPr/>
              <p:nvPr/>
            </p:nvPicPr>
            <p:blipFill>
              <a:blip r:embed="rId379"/>
              <a:stretch>
                <a:fillRect/>
              </a:stretch>
            </p:blipFill>
            <p:spPr>
              <a:xfrm>
                <a:off x="7967794" y="2448124"/>
                <a:ext cx="186480" cy="11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0">
            <p14:nvContentPartPr>
              <p14:cNvPr id="233" name="Ink 232">
                <a:extLst>
                  <a:ext uri="{FF2B5EF4-FFF2-40B4-BE49-F238E27FC236}">
                    <a16:creationId xmlns:a16="http://schemas.microsoft.com/office/drawing/2014/main" id="{4DE62F15-AB28-4BC7-95DE-738AC6FE221F}"/>
                  </a:ext>
                </a:extLst>
              </p14:cNvPr>
              <p14:cNvContentPartPr/>
              <p14:nvPr/>
            </p14:nvContentPartPr>
            <p14:xfrm>
              <a:off x="8139514" y="2552164"/>
              <a:ext cx="45360" cy="68040"/>
            </p14:xfrm>
          </p:contentPart>
        </mc:Choice>
        <mc:Fallback xmlns="">
          <p:pic>
            <p:nvPicPr>
              <p:cNvPr id="233" name="Ink 232">
                <a:extLst>
                  <a:ext uri="{FF2B5EF4-FFF2-40B4-BE49-F238E27FC236}">
                    <a16:creationId xmlns:a16="http://schemas.microsoft.com/office/drawing/2014/main" id="{4DE62F15-AB28-4BC7-95DE-738AC6FE221F}"/>
                  </a:ext>
                </a:extLst>
              </p:cNvPr>
              <p:cNvPicPr/>
              <p:nvPr/>
            </p:nvPicPr>
            <p:blipFill>
              <a:blip r:embed="rId381"/>
              <a:stretch>
                <a:fillRect/>
              </a:stretch>
            </p:blipFill>
            <p:spPr>
              <a:xfrm>
                <a:off x="8130874" y="2543524"/>
                <a:ext cx="63000" cy="8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2">
            <p14:nvContentPartPr>
              <p14:cNvPr id="234" name="Ink 233">
                <a:extLst>
                  <a:ext uri="{FF2B5EF4-FFF2-40B4-BE49-F238E27FC236}">
                    <a16:creationId xmlns:a16="http://schemas.microsoft.com/office/drawing/2014/main" id="{C830090B-3EA9-4D16-840E-771112EF84AE}"/>
                  </a:ext>
                </a:extLst>
              </p14:cNvPr>
              <p14:cNvContentPartPr/>
              <p14:nvPr/>
            </p14:nvContentPartPr>
            <p14:xfrm>
              <a:off x="8167594" y="2417524"/>
              <a:ext cx="127440" cy="297720"/>
            </p14:xfrm>
          </p:contentPart>
        </mc:Choice>
        <mc:Fallback xmlns="">
          <p:pic>
            <p:nvPicPr>
              <p:cNvPr id="234" name="Ink 233">
                <a:extLst>
                  <a:ext uri="{FF2B5EF4-FFF2-40B4-BE49-F238E27FC236}">
                    <a16:creationId xmlns:a16="http://schemas.microsoft.com/office/drawing/2014/main" id="{C830090B-3EA9-4D16-840E-771112EF84AE}"/>
                  </a:ext>
                </a:extLst>
              </p:cNvPr>
              <p:cNvPicPr/>
              <p:nvPr/>
            </p:nvPicPr>
            <p:blipFill>
              <a:blip r:embed="rId383"/>
              <a:stretch>
                <a:fillRect/>
              </a:stretch>
            </p:blipFill>
            <p:spPr>
              <a:xfrm>
                <a:off x="8158954" y="2408884"/>
                <a:ext cx="145080" cy="31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4">
            <p14:nvContentPartPr>
              <p14:cNvPr id="236" name="Ink 235">
                <a:extLst>
                  <a:ext uri="{FF2B5EF4-FFF2-40B4-BE49-F238E27FC236}">
                    <a16:creationId xmlns:a16="http://schemas.microsoft.com/office/drawing/2014/main" id="{99C819D6-8F51-453F-9C14-B80187D8AD6B}"/>
                  </a:ext>
                </a:extLst>
              </p14:cNvPr>
              <p14:cNvContentPartPr/>
              <p14:nvPr/>
            </p14:nvContentPartPr>
            <p14:xfrm>
              <a:off x="8409514" y="2295124"/>
              <a:ext cx="140040" cy="133920"/>
            </p14:xfrm>
          </p:contentPart>
        </mc:Choice>
        <mc:Fallback xmlns="">
          <p:pic>
            <p:nvPicPr>
              <p:cNvPr id="236" name="Ink 235">
                <a:extLst>
                  <a:ext uri="{FF2B5EF4-FFF2-40B4-BE49-F238E27FC236}">
                    <a16:creationId xmlns:a16="http://schemas.microsoft.com/office/drawing/2014/main" id="{99C819D6-8F51-453F-9C14-B80187D8AD6B}"/>
                  </a:ext>
                </a:extLst>
              </p:cNvPr>
              <p:cNvPicPr/>
              <p:nvPr/>
            </p:nvPicPr>
            <p:blipFill>
              <a:blip r:embed="rId385"/>
              <a:stretch>
                <a:fillRect/>
              </a:stretch>
            </p:blipFill>
            <p:spPr>
              <a:xfrm>
                <a:off x="8400514" y="2286484"/>
                <a:ext cx="157680" cy="15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6">
            <p14:nvContentPartPr>
              <p14:cNvPr id="237" name="Ink 236">
                <a:extLst>
                  <a:ext uri="{FF2B5EF4-FFF2-40B4-BE49-F238E27FC236}">
                    <a16:creationId xmlns:a16="http://schemas.microsoft.com/office/drawing/2014/main" id="{1827D858-59BF-407A-8DDA-1FAB10BEDE51}"/>
                  </a:ext>
                </a:extLst>
              </p14:cNvPr>
              <p14:cNvContentPartPr/>
              <p14:nvPr/>
            </p14:nvContentPartPr>
            <p14:xfrm>
              <a:off x="8588434" y="2249404"/>
              <a:ext cx="93960" cy="174240"/>
            </p14:xfrm>
          </p:contentPart>
        </mc:Choice>
        <mc:Fallback xmlns="">
          <p:pic>
            <p:nvPicPr>
              <p:cNvPr id="237" name="Ink 236">
                <a:extLst>
                  <a:ext uri="{FF2B5EF4-FFF2-40B4-BE49-F238E27FC236}">
                    <a16:creationId xmlns:a16="http://schemas.microsoft.com/office/drawing/2014/main" id="{1827D858-59BF-407A-8DDA-1FAB10BEDE51}"/>
                  </a:ext>
                </a:extLst>
              </p:cNvPr>
              <p:cNvPicPr/>
              <p:nvPr/>
            </p:nvPicPr>
            <p:blipFill>
              <a:blip r:embed="rId387"/>
              <a:stretch>
                <a:fillRect/>
              </a:stretch>
            </p:blipFill>
            <p:spPr>
              <a:xfrm>
                <a:off x="8579434" y="2240404"/>
                <a:ext cx="111600" cy="19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8">
            <p14:nvContentPartPr>
              <p14:cNvPr id="239" name="Ink 238">
                <a:extLst>
                  <a:ext uri="{FF2B5EF4-FFF2-40B4-BE49-F238E27FC236}">
                    <a16:creationId xmlns:a16="http://schemas.microsoft.com/office/drawing/2014/main" id="{DBC0D529-CDD4-407F-A45C-6658A52D883B}"/>
                  </a:ext>
                </a:extLst>
              </p14:cNvPr>
              <p14:cNvContentPartPr/>
              <p14:nvPr/>
            </p14:nvContentPartPr>
            <p14:xfrm>
              <a:off x="8358394" y="2507524"/>
              <a:ext cx="241560" cy="11520"/>
            </p14:xfrm>
          </p:contentPart>
        </mc:Choice>
        <mc:Fallback xmlns="">
          <p:pic>
            <p:nvPicPr>
              <p:cNvPr id="239" name="Ink 238">
                <a:extLst>
                  <a:ext uri="{FF2B5EF4-FFF2-40B4-BE49-F238E27FC236}">
                    <a16:creationId xmlns:a16="http://schemas.microsoft.com/office/drawing/2014/main" id="{DBC0D529-CDD4-407F-A45C-6658A52D883B}"/>
                  </a:ext>
                </a:extLst>
              </p:cNvPr>
              <p:cNvPicPr/>
              <p:nvPr/>
            </p:nvPicPr>
            <p:blipFill>
              <a:blip r:embed="rId389"/>
              <a:stretch>
                <a:fillRect/>
              </a:stretch>
            </p:blipFill>
            <p:spPr>
              <a:xfrm>
                <a:off x="8349754" y="2498524"/>
                <a:ext cx="25920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0">
            <p14:nvContentPartPr>
              <p14:cNvPr id="240" name="Ink 239">
                <a:extLst>
                  <a:ext uri="{FF2B5EF4-FFF2-40B4-BE49-F238E27FC236}">
                    <a16:creationId xmlns:a16="http://schemas.microsoft.com/office/drawing/2014/main" id="{D1FB8F93-8615-4586-A620-496862258D34}"/>
                  </a:ext>
                </a:extLst>
              </p14:cNvPr>
              <p14:cNvContentPartPr/>
              <p14:nvPr/>
            </p14:nvContentPartPr>
            <p14:xfrm>
              <a:off x="8336434" y="2557564"/>
              <a:ext cx="101520" cy="135720"/>
            </p14:xfrm>
          </p:contentPart>
        </mc:Choice>
        <mc:Fallback xmlns="">
          <p:pic>
            <p:nvPicPr>
              <p:cNvPr id="240" name="Ink 239">
                <a:extLst>
                  <a:ext uri="{FF2B5EF4-FFF2-40B4-BE49-F238E27FC236}">
                    <a16:creationId xmlns:a16="http://schemas.microsoft.com/office/drawing/2014/main" id="{D1FB8F93-8615-4586-A620-496862258D34}"/>
                  </a:ext>
                </a:extLst>
              </p:cNvPr>
              <p:cNvPicPr/>
              <p:nvPr/>
            </p:nvPicPr>
            <p:blipFill>
              <a:blip r:embed="rId391"/>
              <a:stretch>
                <a:fillRect/>
              </a:stretch>
            </p:blipFill>
            <p:spPr>
              <a:xfrm>
                <a:off x="8327434" y="2548564"/>
                <a:ext cx="119160" cy="15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2">
            <p14:nvContentPartPr>
              <p14:cNvPr id="245" name="Ink 244">
                <a:extLst>
                  <a:ext uri="{FF2B5EF4-FFF2-40B4-BE49-F238E27FC236}">
                    <a16:creationId xmlns:a16="http://schemas.microsoft.com/office/drawing/2014/main" id="{9133E6EF-3C9C-41D5-91E5-30CCDAB7A272}"/>
                  </a:ext>
                </a:extLst>
              </p14:cNvPr>
              <p14:cNvContentPartPr/>
              <p14:nvPr/>
            </p14:nvContentPartPr>
            <p14:xfrm>
              <a:off x="8739994" y="2412484"/>
              <a:ext cx="79200" cy="123480"/>
            </p14:xfrm>
          </p:contentPart>
        </mc:Choice>
        <mc:Fallback xmlns="">
          <p:pic>
            <p:nvPicPr>
              <p:cNvPr id="245" name="Ink 244">
                <a:extLst>
                  <a:ext uri="{FF2B5EF4-FFF2-40B4-BE49-F238E27FC236}">
                    <a16:creationId xmlns:a16="http://schemas.microsoft.com/office/drawing/2014/main" id="{9133E6EF-3C9C-41D5-91E5-30CCDAB7A272}"/>
                  </a:ext>
                </a:extLst>
              </p:cNvPr>
              <p:cNvPicPr/>
              <p:nvPr/>
            </p:nvPicPr>
            <p:blipFill>
              <a:blip r:embed="rId393"/>
              <a:stretch>
                <a:fillRect/>
              </a:stretch>
            </p:blipFill>
            <p:spPr>
              <a:xfrm>
                <a:off x="8730994" y="2403484"/>
                <a:ext cx="9684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4">
            <p14:nvContentPartPr>
              <p14:cNvPr id="246" name="Ink 245">
                <a:extLst>
                  <a:ext uri="{FF2B5EF4-FFF2-40B4-BE49-F238E27FC236}">
                    <a16:creationId xmlns:a16="http://schemas.microsoft.com/office/drawing/2014/main" id="{A0105EFC-C32E-4510-92AF-5877A1507E91}"/>
                  </a:ext>
                </a:extLst>
              </p14:cNvPr>
              <p14:cNvContentPartPr/>
              <p14:nvPr/>
            </p14:nvContentPartPr>
            <p14:xfrm>
              <a:off x="8762314" y="2490604"/>
              <a:ext cx="73440" cy="6120"/>
            </p14:xfrm>
          </p:contentPart>
        </mc:Choice>
        <mc:Fallback xmlns="">
          <p:pic>
            <p:nvPicPr>
              <p:cNvPr id="246" name="Ink 245">
                <a:extLst>
                  <a:ext uri="{FF2B5EF4-FFF2-40B4-BE49-F238E27FC236}">
                    <a16:creationId xmlns:a16="http://schemas.microsoft.com/office/drawing/2014/main" id="{A0105EFC-C32E-4510-92AF-5877A1507E91}"/>
                  </a:ext>
                </a:extLst>
              </p:cNvPr>
              <p:cNvPicPr/>
              <p:nvPr/>
            </p:nvPicPr>
            <p:blipFill>
              <a:blip r:embed="rId395"/>
              <a:stretch>
                <a:fillRect/>
              </a:stretch>
            </p:blipFill>
            <p:spPr>
              <a:xfrm>
                <a:off x="8753674" y="2481604"/>
                <a:ext cx="9108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FF25DB2-25D9-454F-82CF-8385C9362EBF}"/>
                  </a:ext>
                </a:extLst>
              </p14:cNvPr>
              <p14:cNvContentPartPr/>
              <p14:nvPr/>
            </p14:nvContentPartPr>
            <p14:xfrm>
              <a:off x="976000" y="184923"/>
              <a:ext cx="235800" cy="1630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FF25DB2-25D9-454F-82CF-8385C9362EBF}"/>
                  </a:ext>
                </a:extLst>
              </p:cNvPr>
              <p:cNvPicPr/>
              <p:nvPr/>
            </p:nvPicPr>
            <p:blipFill>
              <a:blip r:embed="rId397"/>
              <a:stretch>
                <a:fillRect/>
              </a:stretch>
            </p:blipFill>
            <p:spPr>
              <a:xfrm>
                <a:off x="967000" y="176283"/>
                <a:ext cx="25344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93D111D-FD2E-49A6-B22C-5BAF86B72C6B}"/>
                  </a:ext>
                </a:extLst>
              </p14:cNvPr>
              <p14:cNvContentPartPr/>
              <p14:nvPr/>
            </p14:nvContentPartPr>
            <p14:xfrm>
              <a:off x="1381720" y="94923"/>
              <a:ext cx="110520" cy="2307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93D111D-FD2E-49A6-B22C-5BAF86B72C6B}"/>
                  </a:ext>
                </a:extLst>
              </p:cNvPr>
              <p:cNvPicPr/>
              <p:nvPr/>
            </p:nvPicPr>
            <p:blipFill>
              <a:blip r:embed="rId399"/>
              <a:stretch>
                <a:fillRect/>
              </a:stretch>
            </p:blipFill>
            <p:spPr>
              <a:xfrm>
                <a:off x="1372720" y="86283"/>
                <a:ext cx="128160" cy="24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0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CD3DD56-12E7-43F5-B05C-F42E7FED55F7}"/>
                  </a:ext>
                </a:extLst>
              </p14:cNvPr>
              <p14:cNvContentPartPr/>
              <p14:nvPr/>
            </p14:nvContentPartPr>
            <p14:xfrm>
              <a:off x="1486120" y="145323"/>
              <a:ext cx="68040" cy="1411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CD3DD56-12E7-43F5-B05C-F42E7FED55F7}"/>
                  </a:ext>
                </a:extLst>
              </p:cNvPr>
              <p:cNvPicPr/>
              <p:nvPr/>
            </p:nvPicPr>
            <p:blipFill>
              <a:blip r:embed="rId401"/>
              <a:stretch>
                <a:fillRect/>
              </a:stretch>
            </p:blipFill>
            <p:spPr>
              <a:xfrm>
                <a:off x="1477480" y="136323"/>
                <a:ext cx="85680" cy="15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F022FA2B-D184-4B40-AB7E-25EEDE59C92E}"/>
                  </a:ext>
                </a:extLst>
              </p14:cNvPr>
              <p14:cNvContentPartPr/>
              <p14:nvPr/>
            </p14:nvContentPartPr>
            <p14:xfrm>
              <a:off x="1447240" y="252243"/>
              <a:ext cx="67680" cy="172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F022FA2B-D184-4B40-AB7E-25EEDE59C92E}"/>
                  </a:ext>
                </a:extLst>
              </p:cNvPr>
              <p:cNvPicPr/>
              <p:nvPr/>
            </p:nvPicPr>
            <p:blipFill>
              <a:blip r:embed="rId403"/>
              <a:stretch>
                <a:fillRect/>
              </a:stretch>
            </p:blipFill>
            <p:spPr>
              <a:xfrm>
                <a:off x="1438240" y="243603"/>
                <a:ext cx="85320" cy="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4978C1A-EC4A-4BDE-83FF-0370D5B6A054}"/>
                  </a:ext>
                </a:extLst>
              </p14:cNvPr>
              <p14:cNvContentPartPr/>
              <p14:nvPr/>
            </p14:nvContentPartPr>
            <p14:xfrm>
              <a:off x="1615360" y="308403"/>
              <a:ext cx="56520" cy="957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4978C1A-EC4A-4BDE-83FF-0370D5B6A054}"/>
                  </a:ext>
                </a:extLst>
              </p:cNvPr>
              <p:cNvPicPr/>
              <p:nvPr/>
            </p:nvPicPr>
            <p:blipFill>
              <a:blip r:embed="rId405"/>
              <a:stretch>
                <a:fillRect/>
              </a:stretch>
            </p:blipFill>
            <p:spPr>
              <a:xfrm>
                <a:off x="1606720" y="299403"/>
                <a:ext cx="74160" cy="11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06727699-0CA3-4FEC-80FC-E6D05D825F5E}"/>
                  </a:ext>
                </a:extLst>
              </p14:cNvPr>
              <p14:cNvContentPartPr/>
              <p14:nvPr/>
            </p14:nvContentPartPr>
            <p14:xfrm>
              <a:off x="1721920" y="229923"/>
              <a:ext cx="191520" cy="932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06727699-0CA3-4FEC-80FC-E6D05D825F5E}"/>
                  </a:ext>
                </a:extLst>
              </p:cNvPr>
              <p:cNvPicPr/>
              <p:nvPr/>
            </p:nvPicPr>
            <p:blipFill>
              <a:blip r:embed="rId407"/>
              <a:stretch>
                <a:fillRect/>
              </a:stretch>
            </p:blipFill>
            <p:spPr>
              <a:xfrm>
                <a:off x="1712920" y="220923"/>
                <a:ext cx="209160" cy="11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071C9E74-1E1B-47D3-921B-D1F9E5B289FB}"/>
                  </a:ext>
                </a:extLst>
              </p14:cNvPr>
              <p14:cNvContentPartPr/>
              <p14:nvPr/>
            </p14:nvContentPartPr>
            <p14:xfrm>
              <a:off x="1993360" y="123363"/>
              <a:ext cx="77400" cy="2415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071C9E74-1E1B-47D3-921B-D1F9E5B289FB}"/>
                  </a:ext>
                </a:extLst>
              </p:cNvPr>
              <p:cNvPicPr/>
              <p:nvPr/>
            </p:nvPicPr>
            <p:blipFill>
              <a:blip r:embed="rId409"/>
              <a:stretch>
                <a:fillRect/>
              </a:stretch>
            </p:blipFill>
            <p:spPr>
              <a:xfrm>
                <a:off x="1984360" y="114363"/>
                <a:ext cx="95040" cy="25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0">
            <p14:nvContentPartPr>
              <p14:cNvPr id="197" name="Ink 196">
                <a:extLst>
                  <a:ext uri="{FF2B5EF4-FFF2-40B4-BE49-F238E27FC236}">
                    <a16:creationId xmlns:a16="http://schemas.microsoft.com/office/drawing/2014/main" id="{9955D75B-3520-4368-B5B5-4A17EB959FCD}"/>
                  </a:ext>
                </a:extLst>
              </p14:cNvPr>
              <p14:cNvContentPartPr/>
              <p14:nvPr/>
            </p14:nvContentPartPr>
            <p14:xfrm>
              <a:off x="3764074" y="3326524"/>
              <a:ext cx="112680" cy="17280"/>
            </p14:xfrm>
          </p:contentPart>
        </mc:Choice>
        <mc:Fallback xmlns="">
          <p:pic>
            <p:nvPicPr>
              <p:cNvPr id="197" name="Ink 196">
                <a:extLst>
                  <a:ext uri="{FF2B5EF4-FFF2-40B4-BE49-F238E27FC236}">
                    <a16:creationId xmlns:a16="http://schemas.microsoft.com/office/drawing/2014/main" id="{9955D75B-3520-4368-B5B5-4A17EB959FCD}"/>
                  </a:ext>
                </a:extLst>
              </p:cNvPr>
              <p:cNvPicPr/>
              <p:nvPr/>
            </p:nvPicPr>
            <p:blipFill>
              <a:blip r:embed="rId411"/>
              <a:stretch>
                <a:fillRect/>
              </a:stretch>
            </p:blipFill>
            <p:spPr>
              <a:xfrm>
                <a:off x="3755074" y="3317524"/>
                <a:ext cx="130320" cy="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2">
            <p14:nvContentPartPr>
              <p14:cNvPr id="198" name="Ink 197">
                <a:extLst>
                  <a:ext uri="{FF2B5EF4-FFF2-40B4-BE49-F238E27FC236}">
                    <a16:creationId xmlns:a16="http://schemas.microsoft.com/office/drawing/2014/main" id="{47B77AB6-2936-45E4-B014-45108C761838}"/>
                  </a:ext>
                </a:extLst>
              </p14:cNvPr>
              <p14:cNvContentPartPr/>
              <p14:nvPr/>
            </p14:nvContentPartPr>
            <p14:xfrm>
              <a:off x="3971794" y="3270364"/>
              <a:ext cx="193680" cy="112320"/>
            </p14:xfrm>
          </p:contentPart>
        </mc:Choice>
        <mc:Fallback xmlns="">
          <p:pic>
            <p:nvPicPr>
              <p:cNvPr id="198" name="Ink 197">
                <a:extLst>
                  <a:ext uri="{FF2B5EF4-FFF2-40B4-BE49-F238E27FC236}">
                    <a16:creationId xmlns:a16="http://schemas.microsoft.com/office/drawing/2014/main" id="{47B77AB6-2936-45E4-B014-45108C761838}"/>
                  </a:ext>
                </a:extLst>
              </p:cNvPr>
              <p:cNvPicPr/>
              <p:nvPr/>
            </p:nvPicPr>
            <p:blipFill>
              <a:blip r:embed="rId413"/>
              <a:stretch>
                <a:fillRect/>
              </a:stretch>
            </p:blipFill>
            <p:spPr>
              <a:xfrm>
                <a:off x="3963154" y="3261364"/>
                <a:ext cx="211320" cy="12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4">
            <p14:nvContentPartPr>
              <p14:cNvPr id="250" name="Ink 249">
                <a:extLst>
                  <a:ext uri="{FF2B5EF4-FFF2-40B4-BE49-F238E27FC236}">
                    <a16:creationId xmlns:a16="http://schemas.microsoft.com/office/drawing/2014/main" id="{5813330C-0553-43A3-88A5-DA843BCA1446}"/>
                  </a:ext>
                </a:extLst>
              </p14:cNvPr>
              <p14:cNvContentPartPr/>
              <p14:nvPr/>
            </p14:nvContentPartPr>
            <p14:xfrm>
              <a:off x="4846594" y="3191884"/>
              <a:ext cx="531360" cy="11520"/>
            </p14:xfrm>
          </p:contentPart>
        </mc:Choice>
        <mc:Fallback xmlns="">
          <p:pic>
            <p:nvPicPr>
              <p:cNvPr id="250" name="Ink 249">
                <a:extLst>
                  <a:ext uri="{FF2B5EF4-FFF2-40B4-BE49-F238E27FC236}">
                    <a16:creationId xmlns:a16="http://schemas.microsoft.com/office/drawing/2014/main" id="{5813330C-0553-43A3-88A5-DA843BCA1446}"/>
                  </a:ext>
                </a:extLst>
              </p:cNvPr>
              <p:cNvPicPr/>
              <p:nvPr/>
            </p:nvPicPr>
            <p:blipFill>
              <a:blip r:embed="rId415"/>
              <a:stretch>
                <a:fillRect/>
              </a:stretch>
            </p:blipFill>
            <p:spPr>
              <a:xfrm>
                <a:off x="4837954" y="3182884"/>
                <a:ext cx="54900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6">
            <p14:nvContentPartPr>
              <p14:cNvPr id="251" name="Ink 250">
                <a:extLst>
                  <a:ext uri="{FF2B5EF4-FFF2-40B4-BE49-F238E27FC236}">
                    <a16:creationId xmlns:a16="http://schemas.microsoft.com/office/drawing/2014/main" id="{F6A19224-50D7-4CAF-970C-B73742D110F1}"/>
                  </a:ext>
                </a:extLst>
              </p14:cNvPr>
              <p14:cNvContentPartPr/>
              <p14:nvPr/>
            </p14:nvContentPartPr>
            <p14:xfrm>
              <a:off x="4880434" y="3214204"/>
              <a:ext cx="348120" cy="11520"/>
            </p14:xfrm>
          </p:contentPart>
        </mc:Choice>
        <mc:Fallback xmlns="">
          <p:pic>
            <p:nvPicPr>
              <p:cNvPr id="251" name="Ink 250">
                <a:extLst>
                  <a:ext uri="{FF2B5EF4-FFF2-40B4-BE49-F238E27FC236}">
                    <a16:creationId xmlns:a16="http://schemas.microsoft.com/office/drawing/2014/main" id="{F6A19224-50D7-4CAF-970C-B73742D110F1}"/>
                  </a:ext>
                </a:extLst>
              </p:cNvPr>
              <p:cNvPicPr/>
              <p:nvPr/>
            </p:nvPicPr>
            <p:blipFill>
              <a:blip r:embed="rId417"/>
              <a:stretch>
                <a:fillRect/>
              </a:stretch>
            </p:blipFill>
            <p:spPr>
              <a:xfrm>
                <a:off x="4871434" y="3205564"/>
                <a:ext cx="36576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8">
            <p14:nvContentPartPr>
              <p14:cNvPr id="253" name="Ink 252">
                <a:extLst>
                  <a:ext uri="{FF2B5EF4-FFF2-40B4-BE49-F238E27FC236}">
                    <a16:creationId xmlns:a16="http://schemas.microsoft.com/office/drawing/2014/main" id="{B4BFB255-B835-4A9D-B928-588693A92904}"/>
                  </a:ext>
                </a:extLst>
              </p14:cNvPr>
              <p14:cNvContentPartPr/>
              <p14:nvPr/>
            </p14:nvContentPartPr>
            <p14:xfrm>
              <a:off x="3780994" y="3399244"/>
              <a:ext cx="28440" cy="6120"/>
            </p14:xfrm>
          </p:contentPart>
        </mc:Choice>
        <mc:Fallback xmlns="">
          <p:pic>
            <p:nvPicPr>
              <p:cNvPr id="253" name="Ink 252">
                <a:extLst>
                  <a:ext uri="{FF2B5EF4-FFF2-40B4-BE49-F238E27FC236}">
                    <a16:creationId xmlns:a16="http://schemas.microsoft.com/office/drawing/2014/main" id="{B4BFB255-B835-4A9D-B928-588693A92904}"/>
                  </a:ext>
                </a:extLst>
              </p:cNvPr>
              <p:cNvPicPr/>
              <p:nvPr/>
            </p:nvPicPr>
            <p:blipFill>
              <a:blip r:embed="rId419"/>
              <a:stretch>
                <a:fillRect/>
              </a:stretch>
            </p:blipFill>
            <p:spPr>
              <a:xfrm>
                <a:off x="3771994" y="3390604"/>
                <a:ext cx="4608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0">
            <p14:nvContentPartPr>
              <p14:cNvPr id="254" name="Ink 253">
                <a:extLst>
                  <a:ext uri="{FF2B5EF4-FFF2-40B4-BE49-F238E27FC236}">
                    <a16:creationId xmlns:a16="http://schemas.microsoft.com/office/drawing/2014/main" id="{7D874F97-8F2E-4DCC-9D8C-0EC9C42988B0}"/>
                  </a:ext>
                </a:extLst>
              </p14:cNvPr>
              <p14:cNvContentPartPr/>
              <p14:nvPr/>
            </p14:nvContentPartPr>
            <p14:xfrm>
              <a:off x="3780994" y="3292684"/>
              <a:ext cx="4476960" cy="284760"/>
            </p14:xfrm>
          </p:contentPart>
        </mc:Choice>
        <mc:Fallback xmlns="">
          <p:pic>
            <p:nvPicPr>
              <p:cNvPr id="254" name="Ink 253">
                <a:extLst>
                  <a:ext uri="{FF2B5EF4-FFF2-40B4-BE49-F238E27FC236}">
                    <a16:creationId xmlns:a16="http://schemas.microsoft.com/office/drawing/2014/main" id="{7D874F97-8F2E-4DCC-9D8C-0EC9C42988B0}"/>
                  </a:ext>
                </a:extLst>
              </p:cNvPr>
              <p:cNvPicPr/>
              <p:nvPr/>
            </p:nvPicPr>
            <p:blipFill>
              <a:blip r:embed="rId421"/>
              <a:stretch>
                <a:fillRect/>
              </a:stretch>
            </p:blipFill>
            <p:spPr>
              <a:xfrm>
                <a:off x="3771994" y="3284044"/>
                <a:ext cx="4494600" cy="30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2">
            <p14:nvContentPartPr>
              <p14:cNvPr id="273" name="Ink 272">
                <a:extLst>
                  <a:ext uri="{FF2B5EF4-FFF2-40B4-BE49-F238E27FC236}">
                    <a16:creationId xmlns:a16="http://schemas.microsoft.com/office/drawing/2014/main" id="{DE6705DE-5112-4489-8D60-5ECCF091BBF0}"/>
                  </a:ext>
                </a:extLst>
              </p14:cNvPr>
              <p14:cNvContentPartPr/>
              <p14:nvPr/>
            </p14:nvContentPartPr>
            <p14:xfrm>
              <a:off x="7617874" y="2737564"/>
              <a:ext cx="471600" cy="17280"/>
            </p14:xfrm>
          </p:contentPart>
        </mc:Choice>
        <mc:Fallback xmlns="">
          <p:pic>
            <p:nvPicPr>
              <p:cNvPr id="273" name="Ink 272">
                <a:extLst>
                  <a:ext uri="{FF2B5EF4-FFF2-40B4-BE49-F238E27FC236}">
                    <a16:creationId xmlns:a16="http://schemas.microsoft.com/office/drawing/2014/main" id="{DE6705DE-5112-4489-8D60-5ECCF091BBF0}"/>
                  </a:ext>
                </a:extLst>
              </p:cNvPr>
              <p:cNvPicPr/>
              <p:nvPr/>
            </p:nvPicPr>
            <p:blipFill>
              <a:blip r:embed="rId423"/>
              <a:stretch>
                <a:fillRect/>
              </a:stretch>
            </p:blipFill>
            <p:spPr>
              <a:xfrm>
                <a:off x="7609234" y="2728564"/>
                <a:ext cx="489240" cy="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4">
            <p14:nvContentPartPr>
              <p14:cNvPr id="274" name="Ink 273">
                <a:extLst>
                  <a:ext uri="{FF2B5EF4-FFF2-40B4-BE49-F238E27FC236}">
                    <a16:creationId xmlns:a16="http://schemas.microsoft.com/office/drawing/2014/main" id="{4108A5E4-7CFD-4C88-A378-7C7C4AB1FF2B}"/>
                  </a:ext>
                </a:extLst>
              </p14:cNvPr>
              <p14:cNvContentPartPr/>
              <p14:nvPr/>
            </p14:nvContentPartPr>
            <p14:xfrm>
              <a:off x="6215674" y="2750524"/>
              <a:ext cx="662400" cy="9720"/>
            </p14:xfrm>
          </p:contentPart>
        </mc:Choice>
        <mc:Fallback xmlns="">
          <p:pic>
            <p:nvPicPr>
              <p:cNvPr id="274" name="Ink 273">
                <a:extLst>
                  <a:ext uri="{FF2B5EF4-FFF2-40B4-BE49-F238E27FC236}">
                    <a16:creationId xmlns:a16="http://schemas.microsoft.com/office/drawing/2014/main" id="{4108A5E4-7CFD-4C88-A378-7C7C4AB1FF2B}"/>
                  </a:ext>
                </a:extLst>
              </p:cNvPr>
              <p:cNvPicPr/>
              <p:nvPr/>
            </p:nvPicPr>
            <p:blipFill>
              <a:blip r:embed="rId425"/>
              <a:stretch>
                <a:fillRect/>
              </a:stretch>
            </p:blipFill>
            <p:spPr>
              <a:xfrm>
                <a:off x="6206674" y="2741524"/>
                <a:ext cx="680040" cy="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6">
            <p14:nvContentPartPr>
              <p14:cNvPr id="277" name="Ink 276">
                <a:extLst>
                  <a:ext uri="{FF2B5EF4-FFF2-40B4-BE49-F238E27FC236}">
                    <a16:creationId xmlns:a16="http://schemas.microsoft.com/office/drawing/2014/main" id="{09AAC5E9-9D8D-4BD7-98EB-C8360E43B9A8}"/>
                  </a:ext>
                </a:extLst>
              </p14:cNvPr>
              <p14:cNvContentPartPr/>
              <p14:nvPr/>
            </p14:nvContentPartPr>
            <p14:xfrm>
              <a:off x="6967354" y="3646204"/>
              <a:ext cx="229320" cy="970920"/>
            </p14:xfrm>
          </p:contentPart>
        </mc:Choice>
        <mc:Fallback xmlns="">
          <p:pic>
            <p:nvPicPr>
              <p:cNvPr id="277" name="Ink 276">
                <a:extLst>
                  <a:ext uri="{FF2B5EF4-FFF2-40B4-BE49-F238E27FC236}">
                    <a16:creationId xmlns:a16="http://schemas.microsoft.com/office/drawing/2014/main" id="{09AAC5E9-9D8D-4BD7-98EB-C8360E43B9A8}"/>
                  </a:ext>
                </a:extLst>
              </p:cNvPr>
              <p:cNvPicPr/>
              <p:nvPr/>
            </p:nvPicPr>
            <p:blipFill>
              <a:blip r:embed="rId427"/>
              <a:stretch>
                <a:fillRect/>
              </a:stretch>
            </p:blipFill>
            <p:spPr>
              <a:xfrm>
                <a:off x="6958354" y="3637204"/>
                <a:ext cx="246960" cy="98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8">
            <p14:nvContentPartPr>
              <p14:cNvPr id="278" name="Ink 277">
                <a:extLst>
                  <a:ext uri="{FF2B5EF4-FFF2-40B4-BE49-F238E27FC236}">
                    <a16:creationId xmlns:a16="http://schemas.microsoft.com/office/drawing/2014/main" id="{A387C100-CD65-4EFA-9AE1-38E872352BD4}"/>
                  </a:ext>
                </a:extLst>
              </p14:cNvPr>
              <p14:cNvContentPartPr/>
              <p14:nvPr/>
            </p14:nvContentPartPr>
            <p14:xfrm>
              <a:off x="6434194" y="2759524"/>
              <a:ext cx="465840" cy="18360"/>
            </p14:xfrm>
          </p:contentPart>
        </mc:Choice>
        <mc:Fallback xmlns="">
          <p:pic>
            <p:nvPicPr>
              <p:cNvPr id="278" name="Ink 277">
                <a:extLst>
                  <a:ext uri="{FF2B5EF4-FFF2-40B4-BE49-F238E27FC236}">
                    <a16:creationId xmlns:a16="http://schemas.microsoft.com/office/drawing/2014/main" id="{A387C100-CD65-4EFA-9AE1-38E872352BD4}"/>
                  </a:ext>
                </a:extLst>
              </p:cNvPr>
              <p:cNvPicPr/>
              <p:nvPr/>
            </p:nvPicPr>
            <p:blipFill>
              <a:blip r:embed="rId429"/>
              <a:stretch>
                <a:fillRect/>
              </a:stretch>
            </p:blipFill>
            <p:spPr>
              <a:xfrm>
                <a:off x="6425554" y="2750524"/>
                <a:ext cx="4834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0">
            <p14:nvContentPartPr>
              <p14:cNvPr id="280" name="Ink 279">
                <a:extLst>
                  <a:ext uri="{FF2B5EF4-FFF2-40B4-BE49-F238E27FC236}">
                    <a16:creationId xmlns:a16="http://schemas.microsoft.com/office/drawing/2014/main" id="{E3ED2EFC-B0B4-4B35-9740-B9E9121D3305}"/>
                  </a:ext>
                </a:extLst>
              </p14:cNvPr>
              <p14:cNvContentPartPr/>
              <p14:nvPr/>
            </p14:nvContentPartPr>
            <p14:xfrm>
              <a:off x="8672674" y="2827204"/>
              <a:ext cx="269640" cy="273240"/>
            </p14:xfrm>
          </p:contentPart>
        </mc:Choice>
        <mc:Fallback xmlns="">
          <p:pic>
            <p:nvPicPr>
              <p:cNvPr id="280" name="Ink 279">
                <a:extLst>
                  <a:ext uri="{FF2B5EF4-FFF2-40B4-BE49-F238E27FC236}">
                    <a16:creationId xmlns:a16="http://schemas.microsoft.com/office/drawing/2014/main" id="{E3ED2EFC-B0B4-4B35-9740-B9E9121D3305}"/>
                  </a:ext>
                </a:extLst>
              </p:cNvPr>
              <p:cNvPicPr/>
              <p:nvPr/>
            </p:nvPicPr>
            <p:blipFill>
              <a:blip r:embed="rId431"/>
              <a:stretch>
                <a:fillRect/>
              </a:stretch>
            </p:blipFill>
            <p:spPr>
              <a:xfrm>
                <a:off x="8663674" y="2818204"/>
                <a:ext cx="287280" cy="29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2">
            <p14:nvContentPartPr>
              <p14:cNvPr id="281" name="Ink 280">
                <a:extLst>
                  <a:ext uri="{FF2B5EF4-FFF2-40B4-BE49-F238E27FC236}">
                    <a16:creationId xmlns:a16="http://schemas.microsoft.com/office/drawing/2014/main" id="{B7261096-BB76-455F-B7DF-81000CCEA1F4}"/>
                  </a:ext>
                </a:extLst>
              </p14:cNvPr>
              <p14:cNvContentPartPr/>
              <p14:nvPr/>
            </p14:nvContentPartPr>
            <p14:xfrm>
              <a:off x="6447514" y="3831244"/>
              <a:ext cx="76680" cy="140760"/>
            </p14:xfrm>
          </p:contentPart>
        </mc:Choice>
        <mc:Fallback xmlns="">
          <p:pic>
            <p:nvPicPr>
              <p:cNvPr id="281" name="Ink 280">
                <a:extLst>
                  <a:ext uri="{FF2B5EF4-FFF2-40B4-BE49-F238E27FC236}">
                    <a16:creationId xmlns:a16="http://schemas.microsoft.com/office/drawing/2014/main" id="{B7261096-BB76-455F-B7DF-81000CCEA1F4}"/>
                  </a:ext>
                </a:extLst>
              </p:cNvPr>
              <p:cNvPicPr/>
              <p:nvPr/>
            </p:nvPicPr>
            <p:blipFill>
              <a:blip r:embed="rId433"/>
              <a:stretch>
                <a:fillRect/>
              </a:stretch>
            </p:blipFill>
            <p:spPr>
              <a:xfrm>
                <a:off x="6438874" y="3822244"/>
                <a:ext cx="94320" cy="1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4">
            <p14:nvContentPartPr>
              <p14:cNvPr id="333" name="Ink 332">
                <a:extLst>
                  <a:ext uri="{FF2B5EF4-FFF2-40B4-BE49-F238E27FC236}">
                    <a16:creationId xmlns:a16="http://schemas.microsoft.com/office/drawing/2014/main" id="{7F31D50B-14D9-4822-A47A-2E3F2DB771EC}"/>
                  </a:ext>
                </a:extLst>
              </p14:cNvPr>
              <p14:cNvContentPartPr/>
              <p14:nvPr/>
            </p14:nvContentPartPr>
            <p14:xfrm>
              <a:off x="4077994" y="5177644"/>
              <a:ext cx="6120" cy="17280"/>
            </p14:xfrm>
          </p:contentPart>
        </mc:Choice>
        <mc:Fallback xmlns="">
          <p:pic>
            <p:nvPicPr>
              <p:cNvPr id="333" name="Ink 332">
                <a:extLst>
                  <a:ext uri="{FF2B5EF4-FFF2-40B4-BE49-F238E27FC236}">
                    <a16:creationId xmlns:a16="http://schemas.microsoft.com/office/drawing/2014/main" id="{7F31D50B-14D9-4822-A47A-2E3F2DB771EC}"/>
                  </a:ext>
                </a:extLst>
              </p:cNvPr>
              <p:cNvPicPr/>
              <p:nvPr/>
            </p:nvPicPr>
            <p:blipFill>
              <a:blip r:embed="rId435"/>
              <a:stretch>
                <a:fillRect/>
              </a:stretch>
            </p:blipFill>
            <p:spPr>
              <a:xfrm>
                <a:off x="4069354" y="5169004"/>
                <a:ext cx="23760" cy="34920"/>
              </a:xfrm>
              <a:prstGeom prst="rect">
                <a:avLst/>
              </a:prstGeom>
            </p:spPr>
          </p:pic>
        </mc:Fallback>
      </mc:AlternateContent>
      <p:grpSp>
        <p:nvGrpSpPr>
          <p:cNvPr id="391" name="Group 390">
            <a:extLst>
              <a:ext uri="{FF2B5EF4-FFF2-40B4-BE49-F238E27FC236}">
                <a16:creationId xmlns:a16="http://schemas.microsoft.com/office/drawing/2014/main" id="{8C57A604-ED89-45F9-A8AA-0E9444D7679B}"/>
              </a:ext>
            </a:extLst>
          </p:cNvPr>
          <p:cNvGrpSpPr/>
          <p:nvPr/>
        </p:nvGrpSpPr>
        <p:grpSpPr>
          <a:xfrm>
            <a:off x="3062794" y="3704164"/>
            <a:ext cx="6053400" cy="3039840"/>
            <a:chOff x="3062794" y="3704164"/>
            <a:chExt cx="6053400" cy="3039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0FC1BADB-9E5C-45BB-B295-1D96B9B8C76F}"/>
                    </a:ext>
                  </a:extLst>
                </p14:cNvPr>
                <p14:cNvContentPartPr/>
                <p14:nvPr/>
              </p14:nvContentPartPr>
              <p14:xfrm>
                <a:off x="4432594" y="3887404"/>
                <a:ext cx="284400" cy="1152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0FC1BADB-9E5C-45BB-B295-1D96B9B8C76F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4423954" y="3878764"/>
                  <a:ext cx="30204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52CB0953-C2D2-469E-93FC-79E464C76822}"/>
                    </a:ext>
                  </a:extLst>
                </p14:cNvPr>
                <p14:cNvContentPartPr/>
                <p14:nvPr/>
              </p14:nvContentPartPr>
              <p14:xfrm>
                <a:off x="4369954" y="3864724"/>
                <a:ext cx="95760" cy="37080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52CB0953-C2D2-469E-93FC-79E464C76822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4360954" y="3856084"/>
                  <a:ext cx="113400" cy="38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FD0AC87A-069C-4179-AFE5-87EAA99AADA7}"/>
                    </a:ext>
                  </a:extLst>
                </p14:cNvPr>
                <p14:cNvContentPartPr/>
                <p14:nvPr/>
              </p14:nvContentPartPr>
              <p14:xfrm>
                <a:off x="4370674" y="4084684"/>
                <a:ext cx="240480" cy="1692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FD0AC87A-069C-4179-AFE5-87EAA99AADA7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4362034" y="4076044"/>
                  <a:ext cx="25812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C62BA0ED-3F15-48E8-AC69-A9839FB9B115}"/>
                    </a:ext>
                  </a:extLst>
                </p14:cNvPr>
                <p14:cNvContentPartPr/>
                <p14:nvPr/>
              </p14:nvContentPartPr>
              <p14:xfrm>
                <a:off x="4863874" y="3763924"/>
                <a:ext cx="230040" cy="70740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C62BA0ED-3F15-48E8-AC69-A9839FB9B115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4855234" y="3754924"/>
                  <a:ext cx="247680" cy="72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C4D7B4BB-D691-4157-9682-15223E327AC7}"/>
                    </a:ext>
                  </a:extLst>
                </p14:cNvPr>
                <p14:cNvContentPartPr/>
                <p14:nvPr/>
              </p14:nvContentPartPr>
              <p14:xfrm>
                <a:off x="5143954" y="3999724"/>
                <a:ext cx="295560" cy="3420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C4D7B4BB-D691-4157-9682-15223E327AC7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5135314" y="3990724"/>
                  <a:ext cx="31320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CB0B207F-9008-4A93-8D07-2584AFC6919A}"/>
                    </a:ext>
                  </a:extLst>
                </p14:cNvPr>
                <p14:cNvContentPartPr/>
                <p14:nvPr/>
              </p14:nvContentPartPr>
              <p14:xfrm>
                <a:off x="5261674" y="3893164"/>
                <a:ext cx="140760" cy="35208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CB0B207F-9008-4A93-8D07-2584AFC6919A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5253034" y="3884164"/>
                  <a:ext cx="158400" cy="36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CCAAAA10-E93C-41D4-9D8D-842DA611D361}"/>
                    </a:ext>
                  </a:extLst>
                </p14:cNvPr>
                <p14:cNvContentPartPr/>
                <p14:nvPr/>
              </p14:nvContentPartPr>
              <p14:xfrm>
                <a:off x="5594314" y="4095124"/>
                <a:ext cx="243720" cy="1152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CCAAAA10-E93C-41D4-9D8D-842DA611D361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5585674" y="4086124"/>
                  <a:ext cx="26136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21048BE9-EE70-4710-89FC-96CB3ABF8B05}"/>
                    </a:ext>
                  </a:extLst>
                </p14:cNvPr>
                <p14:cNvContentPartPr/>
                <p14:nvPr/>
              </p14:nvContentPartPr>
              <p14:xfrm>
                <a:off x="6172834" y="3758884"/>
                <a:ext cx="177840" cy="17892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21048BE9-EE70-4710-89FC-96CB3ABF8B05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6164194" y="3750244"/>
                  <a:ext cx="19548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403F945F-72EC-4DE8-98D9-AF1E208BBC01}"/>
                    </a:ext>
                  </a:extLst>
                </p14:cNvPr>
                <p14:cNvContentPartPr/>
                <p14:nvPr/>
              </p14:nvContentPartPr>
              <p14:xfrm>
                <a:off x="6405754" y="3704164"/>
                <a:ext cx="73080" cy="25092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403F945F-72EC-4DE8-98D9-AF1E208BBC01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6397114" y="3695524"/>
                  <a:ext cx="9072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B82E2401-6543-43FE-A179-4BE83DB7F36B}"/>
                    </a:ext>
                  </a:extLst>
                </p14:cNvPr>
                <p14:cNvContentPartPr/>
                <p14:nvPr/>
              </p14:nvContentPartPr>
              <p14:xfrm>
                <a:off x="6184354" y="4044364"/>
                <a:ext cx="486000" cy="1728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B82E2401-6543-43FE-A179-4BE83DB7F36B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6175354" y="4035724"/>
                  <a:ext cx="50364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B69FFDB1-BB8B-40B4-8D7B-0598A3B81B5F}"/>
                    </a:ext>
                  </a:extLst>
                </p14:cNvPr>
                <p14:cNvContentPartPr/>
                <p14:nvPr/>
              </p14:nvContentPartPr>
              <p14:xfrm>
                <a:off x="6198754" y="4102324"/>
                <a:ext cx="113040" cy="19476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B69FFDB1-BB8B-40B4-8D7B-0598A3B81B5F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6190114" y="4093684"/>
                  <a:ext cx="13068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070193DA-E8E6-4809-A33B-1AAB33D53A9C}"/>
                    </a:ext>
                  </a:extLst>
                </p14:cNvPr>
                <p14:cNvContentPartPr/>
                <p14:nvPr/>
              </p14:nvContentPartPr>
              <p14:xfrm>
                <a:off x="6378034" y="4139764"/>
                <a:ext cx="180000" cy="17136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070193DA-E8E6-4809-A33B-1AAB33D53A9C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6369394" y="4131124"/>
                  <a:ext cx="19764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25ABD7FE-21CD-4D9F-BF61-97FF5851B349}"/>
                    </a:ext>
                  </a:extLst>
                </p14:cNvPr>
                <p14:cNvContentPartPr/>
                <p14:nvPr/>
              </p14:nvContentPartPr>
              <p14:xfrm>
                <a:off x="6803914" y="4005124"/>
                <a:ext cx="113400" cy="23112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25ABD7FE-21CD-4D9F-BF61-97FF5851B349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6795274" y="3996484"/>
                  <a:ext cx="13104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B2231215-9477-42E9-B1FF-6A2D6DC7625F}"/>
                    </a:ext>
                  </a:extLst>
                </p14:cNvPr>
                <p14:cNvContentPartPr/>
                <p14:nvPr/>
              </p14:nvContentPartPr>
              <p14:xfrm>
                <a:off x="6787714" y="4106284"/>
                <a:ext cx="73440" cy="612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B2231215-9477-42E9-B1FF-6A2D6DC7625F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6778714" y="4097284"/>
                  <a:ext cx="910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4985C0F0-E139-447E-B00A-EE75F82A5681}"/>
                    </a:ext>
                  </a:extLst>
                </p14:cNvPr>
                <p14:cNvContentPartPr/>
                <p14:nvPr/>
              </p14:nvContentPartPr>
              <p14:xfrm>
                <a:off x="3062794" y="4465564"/>
                <a:ext cx="174240" cy="11268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4985C0F0-E139-447E-B00A-EE75F82A5681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3053794" y="4456924"/>
                  <a:ext cx="19188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70BE91EE-3CC2-4288-91F9-450C216E529B}"/>
                    </a:ext>
                  </a:extLst>
                </p14:cNvPr>
                <p14:cNvContentPartPr/>
                <p14:nvPr/>
              </p14:nvContentPartPr>
              <p14:xfrm>
                <a:off x="4442674" y="4994764"/>
                <a:ext cx="191160" cy="22608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70BE91EE-3CC2-4288-91F9-450C216E529B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4434034" y="4986124"/>
                  <a:ext cx="20880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20D7E882-2C27-4ED3-AD39-0BA755D6D327}"/>
                    </a:ext>
                  </a:extLst>
                </p14:cNvPr>
                <p14:cNvContentPartPr/>
                <p14:nvPr/>
              </p14:nvContentPartPr>
              <p14:xfrm>
                <a:off x="4628074" y="5211484"/>
                <a:ext cx="45360" cy="5616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20D7E882-2C27-4ED3-AD39-0BA755D6D327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4619074" y="5202484"/>
                  <a:ext cx="6300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B0A036A4-1A21-42BA-8E0B-9D9501701CFF}"/>
                    </a:ext>
                  </a:extLst>
                </p14:cNvPr>
                <p14:cNvContentPartPr/>
                <p14:nvPr/>
              </p14:nvContentPartPr>
              <p14:xfrm>
                <a:off x="4712674" y="4998004"/>
                <a:ext cx="123480" cy="25272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B0A036A4-1A21-42BA-8E0B-9D9501701CFF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4703674" y="4989364"/>
                  <a:ext cx="14112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6D61F8AA-CA86-419E-8474-3A70ACE2A9A2}"/>
                    </a:ext>
                  </a:extLst>
                </p14:cNvPr>
                <p14:cNvContentPartPr/>
                <p14:nvPr/>
              </p14:nvContentPartPr>
              <p14:xfrm>
                <a:off x="4840834" y="5127964"/>
                <a:ext cx="79200" cy="7776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6D61F8AA-CA86-419E-8474-3A70ACE2A9A2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4832194" y="5119324"/>
                  <a:ext cx="9684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EFFAD8D7-054C-489E-89C4-46E829FF6FD5}"/>
                    </a:ext>
                  </a:extLst>
                </p14:cNvPr>
                <p14:cNvContentPartPr/>
                <p14:nvPr/>
              </p14:nvContentPartPr>
              <p14:xfrm>
                <a:off x="4936594" y="5003044"/>
                <a:ext cx="132480" cy="36576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EFFAD8D7-054C-489E-89C4-46E829FF6FD5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4927594" y="4994404"/>
                  <a:ext cx="150120" cy="38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D588FD8E-F07A-40BB-83BD-D128E065A65E}"/>
                    </a:ext>
                  </a:extLst>
                </p14:cNvPr>
                <p14:cNvContentPartPr/>
                <p14:nvPr/>
              </p14:nvContentPartPr>
              <p14:xfrm>
                <a:off x="5328994" y="5149204"/>
                <a:ext cx="202320" cy="24840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D588FD8E-F07A-40BB-83BD-D128E065A65E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5320354" y="5140564"/>
                  <a:ext cx="21996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65A59F0C-8DA7-42E6-920F-1D6DE2FDDC7E}"/>
                    </a:ext>
                  </a:extLst>
                </p14:cNvPr>
                <p14:cNvContentPartPr/>
                <p14:nvPr/>
              </p14:nvContentPartPr>
              <p14:xfrm>
                <a:off x="5547874" y="4814764"/>
                <a:ext cx="106920" cy="1548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65A59F0C-8DA7-42E6-920F-1D6DE2FDDC7E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5538874" y="4805764"/>
                  <a:ext cx="12456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F8140BE2-5853-46DD-B4A8-754609E3BBDB}"/>
                    </a:ext>
                  </a:extLst>
                </p14:cNvPr>
                <p14:cNvContentPartPr/>
                <p14:nvPr/>
              </p14:nvContentPartPr>
              <p14:xfrm>
                <a:off x="5587114" y="4762564"/>
                <a:ext cx="22680" cy="10116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F8140BE2-5853-46DD-B4A8-754609E3BBDB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5578474" y="4753564"/>
                  <a:ext cx="4032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B8A97318-A0F0-48F5-B32C-29DAFE7CE1B4}"/>
                    </a:ext>
                  </a:extLst>
                </p14:cNvPr>
                <p14:cNvContentPartPr/>
                <p14:nvPr/>
              </p14:nvContentPartPr>
              <p14:xfrm>
                <a:off x="5682514" y="4796044"/>
                <a:ext cx="95760" cy="18540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B8A97318-A0F0-48F5-B32C-29DAFE7CE1B4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5673874" y="4787404"/>
                  <a:ext cx="11340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9F7FD04A-8966-48FC-90DD-3B728A5DB2A1}"/>
                    </a:ext>
                  </a:extLst>
                </p14:cNvPr>
                <p14:cNvContentPartPr/>
                <p14:nvPr/>
              </p14:nvContentPartPr>
              <p14:xfrm>
                <a:off x="5755594" y="4678324"/>
                <a:ext cx="11520" cy="11520"/>
              </p14:xfrm>
            </p:contentPart>
          </mc:Choice>
          <mc:Fallback xmlns=""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9F7FD04A-8966-48FC-90DD-3B728A5DB2A1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5746594" y="4669684"/>
                  <a:ext cx="2916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20629A64-566B-4F4C-9CB1-C0E98D03253A}"/>
                    </a:ext>
                  </a:extLst>
                </p14:cNvPr>
                <p14:cNvContentPartPr/>
                <p14:nvPr/>
              </p14:nvContentPartPr>
              <p14:xfrm>
                <a:off x="5906794" y="4640884"/>
                <a:ext cx="107280" cy="27936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20629A64-566B-4F4C-9CB1-C0E98D03253A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5897794" y="4631884"/>
                  <a:ext cx="124920" cy="29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7A5F7F8B-9C4B-4575-B1AA-61B6649DCBFE}"/>
                    </a:ext>
                  </a:extLst>
                </p14:cNvPr>
                <p14:cNvContentPartPr/>
                <p14:nvPr/>
              </p14:nvContentPartPr>
              <p14:xfrm>
                <a:off x="6002194" y="4723324"/>
                <a:ext cx="141120" cy="11232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7A5F7F8B-9C4B-4575-B1AA-61B6649DCBFE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5993194" y="4714324"/>
                  <a:ext cx="15876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A3172A0B-53A4-4042-BFF3-30E20A099DA0}"/>
                    </a:ext>
                  </a:extLst>
                </p14:cNvPr>
                <p14:cNvContentPartPr/>
                <p14:nvPr/>
              </p14:nvContentPartPr>
              <p14:xfrm>
                <a:off x="6198754" y="4762564"/>
                <a:ext cx="33840" cy="6120"/>
              </p14:xfrm>
            </p:contentPart>
          </mc:Choice>
          <mc:Fallback xmlns=""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A3172A0B-53A4-4042-BFF3-30E20A099DA0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6189754" y="4753564"/>
                  <a:ext cx="514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E5B4FF7A-D72C-4013-B206-EF83C7B14612}"/>
                    </a:ext>
                  </a:extLst>
                </p14:cNvPr>
                <p14:cNvContentPartPr/>
                <p14:nvPr/>
              </p14:nvContentPartPr>
              <p14:xfrm>
                <a:off x="6299554" y="4717564"/>
                <a:ext cx="163440" cy="96120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E5B4FF7A-D72C-4013-B206-EF83C7B14612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6290914" y="4708924"/>
                  <a:ext cx="18108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D173F337-E07A-4BB7-80AF-833AC4E0EEFC}"/>
                    </a:ext>
                  </a:extLst>
                </p14:cNvPr>
                <p14:cNvContentPartPr/>
                <p14:nvPr/>
              </p14:nvContentPartPr>
              <p14:xfrm>
                <a:off x="6473434" y="4818724"/>
                <a:ext cx="18000" cy="95760"/>
              </p14:xfrm>
            </p:contentPart>
          </mc:Choice>
          <mc:Fallback xmlns=""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D173F337-E07A-4BB7-80AF-833AC4E0EEFC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6464434" y="4809724"/>
                  <a:ext cx="3564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2807DAF3-D5EB-4924-9781-7C56FAD5CBA1}"/>
                    </a:ext>
                  </a:extLst>
                </p14:cNvPr>
                <p14:cNvContentPartPr/>
                <p14:nvPr/>
              </p14:nvContentPartPr>
              <p14:xfrm>
                <a:off x="6524194" y="4633684"/>
                <a:ext cx="90000" cy="320040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2807DAF3-D5EB-4924-9781-7C56FAD5CBA1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6515194" y="4624684"/>
                  <a:ext cx="107640" cy="33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EB8BD843-D644-4697-BC33-BB54C1308559}"/>
                    </a:ext>
                  </a:extLst>
                </p14:cNvPr>
                <p14:cNvContentPartPr/>
                <p14:nvPr/>
              </p14:nvContentPartPr>
              <p14:xfrm>
                <a:off x="6468034" y="4806844"/>
                <a:ext cx="50760" cy="12456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EB8BD843-D644-4697-BC33-BB54C1308559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6459034" y="4798204"/>
                  <a:ext cx="6840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DFE8AAC2-69D1-4A39-9E52-D034F69EE6CB}"/>
                    </a:ext>
                  </a:extLst>
                </p14:cNvPr>
                <p14:cNvContentPartPr/>
                <p14:nvPr/>
              </p14:nvContentPartPr>
              <p14:xfrm>
                <a:off x="6672154" y="4571764"/>
                <a:ext cx="144000" cy="410040"/>
              </p14:xfrm>
            </p:contentPart>
          </mc:Choice>
          <mc:Fallback xmlns=""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DFE8AAC2-69D1-4A39-9E52-D034F69EE6CB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6663514" y="4562764"/>
                  <a:ext cx="161640" cy="42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691307E5-C4A3-4A89-8DC1-832322DC756C}"/>
                    </a:ext>
                  </a:extLst>
                </p14:cNvPr>
                <p14:cNvContentPartPr/>
                <p14:nvPr/>
              </p14:nvContentPartPr>
              <p14:xfrm>
                <a:off x="6759634" y="4744924"/>
                <a:ext cx="213480" cy="6840"/>
              </p14:xfrm>
            </p:contentPart>
          </mc:Choice>
          <mc:Fallback xmlns=""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691307E5-C4A3-4A89-8DC1-832322DC756C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6750994" y="4735924"/>
                  <a:ext cx="23112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CB04E5D7-5CA5-4A9B-98B4-E77947081379}"/>
                    </a:ext>
                  </a:extLst>
                </p14:cNvPr>
                <p14:cNvContentPartPr/>
                <p14:nvPr/>
              </p14:nvContentPartPr>
              <p14:xfrm>
                <a:off x="6815074" y="4678324"/>
                <a:ext cx="68040" cy="252720"/>
              </p14:xfrm>
            </p:contentPart>
          </mc:Choice>
          <mc:Fallback xmlns=""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CB04E5D7-5CA5-4A9B-98B4-E77947081379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6806434" y="4669684"/>
                  <a:ext cx="8568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6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A0CD0E92-6463-4A0A-935C-68FCAC73FF11}"/>
                    </a:ext>
                  </a:extLst>
                </p14:cNvPr>
                <p14:cNvContentPartPr/>
                <p14:nvPr/>
              </p14:nvContentPartPr>
              <p14:xfrm>
                <a:off x="7079314" y="4801804"/>
                <a:ext cx="157320" cy="17640"/>
              </p14:xfrm>
            </p:contentPart>
          </mc:Choice>
          <mc:Fallback xmlns=""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A0CD0E92-6463-4A0A-935C-68FCAC73FF11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7070674" y="4793164"/>
                  <a:ext cx="17496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8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CDA387C5-6A2C-4F83-88E9-FF95F2557CB9}"/>
                    </a:ext>
                  </a:extLst>
                </p14:cNvPr>
                <p14:cNvContentPartPr/>
                <p14:nvPr/>
              </p14:nvContentPartPr>
              <p14:xfrm>
                <a:off x="7437874" y="4498684"/>
                <a:ext cx="163800" cy="157320"/>
              </p14:xfrm>
            </p:contentPart>
          </mc:Choice>
          <mc:Fallback xmlns=""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CDA387C5-6A2C-4F83-88E9-FF95F2557CB9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7429234" y="4490044"/>
                  <a:ext cx="18144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0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A74E1440-66F2-4071-8FAE-3398AC6DB210}"/>
                    </a:ext>
                  </a:extLst>
                </p14:cNvPr>
                <p14:cNvContentPartPr/>
                <p14:nvPr/>
              </p14:nvContentPartPr>
              <p14:xfrm>
                <a:off x="7617514" y="4397884"/>
                <a:ext cx="118800" cy="219600"/>
              </p14:xfrm>
            </p:contentPart>
          </mc:Choice>
          <mc:Fallback xmlns=""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A74E1440-66F2-4071-8FAE-3398AC6DB210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7608874" y="4388884"/>
                  <a:ext cx="13644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2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F897EB43-C301-4567-957E-BD6661E1944B}"/>
                    </a:ext>
                  </a:extLst>
                </p14:cNvPr>
                <p14:cNvContentPartPr/>
                <p14:nvPr/>
              </p14:nvContentPartPr>
              <p14:xfrm>
                <a:off x="7398994" y="4724764"/>
                <a:ext cx="404280" cy="27360"/>
              </p14:xfrm>
            </p:contentPart>
          </mc:Choice>
          <mc:Fallback xmlns=""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F897EB43-C301-4567-957E-BD6661E1944B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7390354" y="4715764"/>
                  <a:ext cx="42192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4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23AA87B6-E766-4F21-849C-2B6AB46A6577}"/>
                    </a:ext>
                  </a:extLst>
                </p14:cNvPr>
                <p14:cNvContentPartPr/>
                <p14:nvPr/>
              </p14:nvContentPartPr>
              <p14:xfrm>
                <a:off x="7393954" y="4779124"/>
                <a:ext cx="135000" cy="180360"/>
              </p14:xfrm>
            </p:contentPart>
          </mc:Choice>
          <mc:Fallback xmlns=""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23AA87B6-E766-4F21-849C-2B6AB46A6577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7385314" y="4770484"/>
                  <a:ext cx="15264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6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D8367997-B259-4B78-AD5A-003FFFFDC96C}"/>
                    </a:ext>
                  </a:extLst>
                </p14:cNvPr>
                <p14:cNvContentPartPr/>
                <p14:nvPr/>
              </p14:nvContentPartPr>
              <p14:xfrm>
                <a:off x="7572874" y="4857964"/>
                <a:ext cx="173880" cy="116280"/>
              </p14:xfrm>
            </p:contentPart>
          </mc:Choice>
          <mc:Fallback xmlns=""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D8367997-B259-4B78-AD5A-003FFFFDC96C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7564234" y="4848964"/>
                  <a:ext cx="19152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8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19FA5C11-27BF-4FD3-95DC-5161A89F7FE5}"/>
                    </a:ext>
                  </a:extLst>
                </p14:cNvPr>
                <p14:cNvContentPartPr/>
                <p14:nvPr/>
              </p14:nvContentPartPr>
              <p14:xfrm>
                <a:off x="7915234" y="4649884"/>
                <a:ext cx="106920" cy="141120"/>
              </p14:xfrm>
            </p:contentPart>
          </mc:Choice>
          <mc:Fallback xmlns=""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19FA5C11-27BF-4FD3-95DC-5161A89F7FE5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7906594" y="4640884"/>
                  <a:ext cx="12456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0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8068F4DA-5C45-41E0-AB60-15EAE0B9F956}"/>
                    </a:ext>
                  </a:extLst>
                </p14:cNvPr>
                <p14:cNvContentPartPr/>
                <p14:nvPr/>
              </p14:nvContentPartPr>
              <p14:xfrm>
                <a:off x="7926394" y="4745644"/>
                <a:ext cx="84600" cy="6120"/>
              </p14:xfrm>
            </p:contentPart>
          </mc:Choice>
          <mc:Fallback xmlns=""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8068F4DA-5C45-41E0-AB60-15EAE0B9F956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7917754" y="4737004"/>
                  <a:ext cx="1022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2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56AF4966-0614-4004-89AB-A77DD59AB2E4}"/>
                    </a:ext>
                  </a:extLst>
                </p14:cNvPr>
                <p14:cNvContentPartPr/>
                <p14:nvPr/>
              </p14:nvContentPartPr>
              <p14:xfrm>
                <a:off x="8111794" y="4492924"/>
                <a:ext cx="158040" cy="494640"/>
              </p14:xfrm>
            </p:contentPart>
          </mc:Choice>
          <mc:Fallback xmlns=""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56AF4966-0614-4004-89AB-A77DD59AB2E4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8102794" y="4483924"/>
                  <a:ext cx="175680" cy="51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4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B002D623-EE0D-462B-B2B7-5524D5E13D65}"/>
                    </a:ext>
                  </a:extLst>
                </p14:cNvPr>
                <p14:cNvContentPartPr/>
                <p14:nvPr/>
              </p14:nvContentPartPr>
              <p14:xfrm>
                <a:off x="3774514" y="4578604"/>
                <a:ext cx="119160" cy="94320"/>
              </p14:xfrm>
            </p:contentPart>
          </mc:Choice>
          <mc:Fallback xmlns=""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B002D623-EE0D-462B-B2B7-5524D5E13D65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3765514" y="4569964"/>
                  <a:ext cx="13680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6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0ABDA752-671A-40E4-9048-291461CE4C56}"/>
                    </a:ext>
                  </a:extLst>
                </p14:cNvPr>
                <p14:cNvContentPartPr/>
                <p14:nvPr/>
              </p14:nvContentPartPr>
              <p14:xfrm>
                <a:off x="4336114" y="4347484"/>
                <a:ext cx="3240000" cy="129960"/>
              </p14:xfrm>
            </p:contentPart>
          </mc:Choice>
          <mc:Fallback xmlns=""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0ABDA752-671A-40E4-9048-291461CE4C56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4327474" y="4338484"/>
                  <a:ext cx="325764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8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D53C9354-3402-4EF6-B552-AD38E4C70B43}"/>
                    </a:ext>
                  </a:extLst>
                </p14:cNvPr>
                <p14:cNvContentPartPr/>
                <p14:nvPr/>
              </p14:nvContentPartPr>
              <p14:xfrm>
                <a:off x="6798874" y="5022484"/>
                <a:ext cx="1419480" cy="49320"/>
              </p14:xfrm>
            </p:contentPart>
          </mc:Choice>
          <mc:Fallback xmlns=""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D53C9354-3402-4EF6-B552-AD38E4C70B43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6790234" y="5013484"/>
                  <a:ext cx="143712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0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4A8DE08A-854D-4F46-B14F-E3CBCDBAE57B}"/>
                    </a:ext>
                  </a:extLst>
                </p14:cNvPr>
                <p14:cNvContentPartPr/>
                <p14:nvPr/>
              </p14:nvContentPartPr>
              <p14:xfrm>
                <a:off x="3272314" y="4986844"/>
                <a:ext cx="132840" cy="2304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4A8DE08A-854D-4F46-B14F-E3CBCDBAE57B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3263674" y="4978204"/>
                  <a:ext cx="15048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2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882F7BB1-B5A5-4670-BF5B-0485B0F9B28E}"/>
                    </a:ext>
                  </a:extLst>
                </p14:cNvPr>
                <p14:cNvContentPartPr/>
                <p14:nvPr/>
              </p14:nvContentPartPr>
              <p14:xfrm>
                <a:off x="3264754" y="5054164"/>
                <a:ext cx="123840" cy="1152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882F7BB1-B5A5-4670-BF5B-0485B0F9B28E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3255754" y="5045524"/>
                  <a:ext cx="14148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4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5698785F-A9B7-4444-9685-E040503B4E60}"/>
                    </a:ext>
                  </a:extLst>
                </p14:cNvPr>
                <p14:cNvContentPartPr/>
                <p14:nvPr/>
              </p14:nvContentPartPr>
              <p14:xfrm>
                <a:off x="3320914" y="4778764"/>
                <a:ext cx="465840" cy="83988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5698785F-A9B7-4444-9685-E040503B4E60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3311914" y="4770124"/>
                  <a:ext cx="483480" cy="85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6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638B3C57-668B-46DA-BAF4-46998615A2FE}"/>
                    </a:ext>
                  </a:extLst>
                </p14:cNvPr>
                <p14:cNvContentPartPr/>
                <p14:nvPr/>
              </p14:nvContentPartPr>
              <p14:xfrm>
                <a:off x="3798274" y="5020684"/>
                <a:ext cx="330840" cy="19656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638B3C57-668B-46DA-BAF4-46998615A2FE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3789274" y="5011684"/>
                  <a:ext cx="34848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8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EC43FEAD-480B-4E2D-BA80-4DA01863AC5E}"/>
                    </a:ext>
                  </a:extLst>
                </p14:cNvPr>
                <p14:cNvContentPartPr/>
                <p14:nvPr/>
              </p14:nvContentPartPr>
              <p14:xfrm>
                <a:off x="4077994" y="5076484"/>
                <a:ext cx="84960" cy="13536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EC43FEAD-480B-4E2D-BA80-4DA01863AC5E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4069354" y="5067844"/>
                  <a:ext cx="10260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0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D112E6CE-A152-4CEB-83DE-BC55C0EE695C}"/>
                    </a:ext>
                  </a:extLst>
                </p14:cNvPr>
                <p14:cNvContentPartPr/>
                <p14:nvPr/>
              </p14:nvContentPartPr>
              <p14:xfrm>
                <a:off x="3432874" y="5659684"/>
                <a:ext cx="123840" cy="6480"/>
              </p14:xfrm>
            </p:contentPart>
          </mc:Choice>
          <mc:Fallback xmlns=""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D112E6CE-A152-4CEB-83DE-BC55C0EE695C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3424234" y="5651044"/>
                  <a:ext cx="14148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2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3442EB57-2372-4425-86FB-97423AFDA2D2}"/>
                    </a:ext>
                  </a:extLst>
                </p14:cNvPr>
                <p14:cNvContentPartPr/>
                <p14:nvPr/>
              </p14:nvContentPartPr>
              <p14:xfrm>
                <a:off x="3561754" y="5609644"/>
                <a:ext cx="124200" cy="56520"/>
              </p14:xfrm>
            </p:contentPart>
          </mc:Choice>
          <mc:Fallback xmlns=""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3442EB57-2372-4425-86FB-97423AFDA2D2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3553114" y="5600644"/>
                  <a:ext cx="14184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4">
              <p14:nvContentPartPr>
                <p14:cNvPr id="335" name="Ink 334">
                  <a:extLst>
                    <a:ext uri="{FF2B5EF4-FFF2-40B4-BE49-F238E27FC236}">
                      <a16:creationId xmlns:a16="http://schemas.microsoft.com/office/drawing/2014/main" id="{CC803DA9-F1FA-445C-A5B7-F8CBBD5F6AEB}"/>
                    </a:ext>
                  </a:extLst>
                </p14:cNvPr>
                <p14:cNvContentPartPr/>
                <p14:nvPr/>
              </p14:nvContentPartPr>
              <p14:xfrm>
                <a:off x="5951794" y="4992604"/>
                <a:ext cx="443520" cy="11520"/>
              </p14:xfrm>
            </p:contentPart>
          </mc:Choice>
          <mc:Fallback xmlns="">
            <p:pic>
              <p:nvPicPr>
                <p:cNvPr id="335" name="Ink 334">
                  <a:extLst>
                    <a:ext uri="{FF2B5EF4-FFF2-40B4-BE49-F238E27FC236}">
                      <a16:creationId xmlns:a16="http://schemas.microsoft.com/office/drawing/2014/main" id="{CC803DA9-F1FA-445C-A5B7-F8CBBD5F6AEB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5943154" y="4983604"/>
                  <a:ext cx="46116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6">
              <p14:nvContentPartPr>
                <p14:cNvPr id="336" name="Ink 335">
                  <a:extLst>
                    <a:ext uri="{FF2B5EF4-FFF2-40B4-BE49-F238E27FC236}">
                      <a16:creationId xmlns:a16="http://schemas.microsoft.com/office/drawing/2014/main" id="{5B712E1A-673D-4B3F-BCE8-1338E47B9069}"/>
                    </a:ext>
                  </a:extLst>
                </p14:cNvPr>
                <p14:cNvContentPartPr/>
                <p14:nvPr/>
              </p14:nvContentPartPr>
              <p14:xfrm>
                <a:off x="6344554" y="4986844"/>
                <a:ext cx="39600" cy="11520"/>
              </p14:xfrm>
            </p:contentPart>
          </mc:Choice>
          <mc:Fallback xmlns="">
            <p:pic>
              <p:nvPicPr>
                <p:cNvPr id="336" name="Ink 335">
                  <a:extLst>
                    <a:ext uri="{FF2B5EF4-FFF2-40B4-BE49-F238E27FC236}">
                      <a16:creationId xmlns:a16="http://schemas.microsoft.com/office/drawing/2014/main" id="{5B712E1A-673D-4B3F-BCE8-1338E47B9069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6335554" y="4978204"/>
                  <a:ext cx="5724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8">
              <p14:nvContentPartPr>
                <p14:cNvPr id="337" name="Ink 336">
                  <a:extLst>
                    <a:ext uri="{FF2B5EF4-FFF2-40B4-BE49-F238E27FC236}">
                      <a16:creationId xmlns:a16="http://schemas.microsoft.com/office/drawing/2014/main" id="{2029C047-A155-4F32-9F81-0D5EDA214A07}"/>
                    </a:ext>
                  </a:extLst>
                </p14:cNvPr>
                <p14:cNvContentPartPr/>
                <p14:nvPr/>
              </p14:nvContentPartPr>
              <p14:xfrm>
                <a:off x="6249154" y="4998004"/>
                <a:ext cx="157320" cy="11520"/>
              </p14:xfrm>
            </p:contentPart>
          </mc:Choice>
          <mc:Fallback xmlns="">
            <p:pic>
              <p:nvPicPr>
                <p:cNvPr id="337" name="Ink 336">
                  <a:extLst>
                    <a:ext uri="{FF2B5EF4-FFF2-40B4-BE49-F238E27FC236}">
                      <a16:creationId xmlns:a16="http://schemas.microsoft.com/office/drawing/2014/main" id="{2029C047-A155-4F32-9F81-0D5EDA214A07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6240514" y="4989364"/>
                  <a:ext cx="17496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0">
              <p14:nvContentPartPr>
                <p14:cNvPr id="339" name="Ink 338">
                  <a:extLst>
                    <a:ext uri="{FF2B5EF4-FFF2-40B4-BE49-F238E27FC236}">
                      <a16:creationId xmlns:a16="http://schemas.microsoft.com/office/drawing/2014/main" id="{7E05DCD9-E3BD-48D2-960F-9EA766629470}"/>
                    </a:ext>
                  </a:extLst>
                </p14:cNvPr>
                <p14:cNvContentPartPr/>
                <p14:nvPr/>
              </p14:nvContentPartPr>
              <p14:xfrm>
                <a:off x="5890234" y="5600284"/>
                <a:ext cx="309240" cy="549000"/>
              </p14:xfrm>
            </p:contentPart>
          </mc:Choice>
          <mc:Fallback xmlns="">
            <p:pic>
              <p:nvPicPr>
                <p:cNvPr id="339" name="Ink 338">
                  <a:extLst>
                    <a:ext uri="{FF2B5EF4-FFF2-40B4-BE49-F238E27FC236}">
                      <a16:creationId xmlns:a16="http://schemas.microsoft.com/office/drawing/2014/main" id="{7E05DCD9-E3BD-48D2-960F-9EA766629470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5881234" y="5591644"/>
                  <a:ext cx="326880" cy="56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2">
              <p14:nvContentPartPr>
                <p14:cNvPr id="340" name="Ink 339">
                  <a:extLst>
                    <a:ext uri="{FF2B5EF4-FFF2-40B4-BE49-F238E27FC236}">
                      <a16:creationId xmlns:a16="http://schemas.microsoft.com/office/drawing/2014/main" id="{EFE1F891-DD4B-41FB-98BE-D0DD7C2D3066}"/>
                    </a:ext>
                  </a:extLst>
                </p14:cNvPr>
                <p14:cNvContentPartPr/>
                <p14:nvPr/>
              </p14:nvContentPartPr>
              <p14:xfrm>
                <a:off x="6159154" y="5763364"/>
                <a:ext cx="78840" cy="210960"/>
              </p14:xfrm>
            </p:contentPart>
          </mc:Choice>
          <mc:Fallback xmlns="">
            <p:pic>
              <p:nvPicPr>
                <p:cNvPr id="340" name="Ink 339">
                  <a:extLst>
                    <a:ext uri="{FF2B5EF4-FFF2-40B4-BE49-F238E27FC236}">
                      <a16:creationId xmlns:a16="http://schemas.microsoft.com/office/drawing/2014/main" id="{EFE1F891-DD4B-41FB-98BE-D0DD7C2D3066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6150514" y="5754724"/>
                  <a:ext cx="9648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4">
              <p14:nvContentPartPr>
                <p14:cNvPr id="341" name="Ink 340">
                  <a:extLst>
                    <a:ext uri="{FF2B5EF4-FFF2-40B4-BE49-F238E27FC236}">
                      <a16:creationId xmlns:a16="http://schemas.microsoft.com/office/drawing/2014/main" id="{C4A6CA80-B49A-48F6-88E2-1F073F6A617B}"/>
                    </a:ext>
                  </a:extLst>
                </p14:cNvPr>
                <p14:cNvContentPartPr/>
                <p14:nvPr/>
              </p14:nvContentPartPr>
              <p14:xfrm>
                <a:off x="6266434" y="5794684"/>
                <a:ext cx="235440" cy="219240"/>
              </p14:xfrm>
            </p:contentPart>
          </mc:Choice>
          <mc:Fallback xmlns="">
            <p:pic>
              <p:nvPicPr>
                <p:cNvPr id="341" name="Ink 340">
                  <a:extLst>
                    <a:ext uri="{FF2B5EF4-FFF2-40B4-BE49-F238E27FC236}">
                      <a16:creationId xmlns:a16="http://schemas.microsoft.com/office/drawing/2014/main" id="{C4A6CA80-B49A-48F6-88E2-1F073F6A617B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6257434" y="5786044"/>
                  <a:ext cx="25308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6">
              <p14:nvContentPartPr>
                <p14:cNvPr id="343" name="Ink 342">
                  <a:extLst>
                    <a:ext uri="{FF2B5EF4-FFF2-40B4-BE49-F238E27FC236}">
                      <a16:creationId xmlns:a16="http://schemas.microsoft.com/office/drawing/2014/main" id="{B2C483E1-B4B9-4C62-9261-AA6332623EA4}"/>
                    </a:ext>
                  </a:extLst>
                </p14:cNvPr>
                <p14:cNvContentPartPr/>
                <p14:nvPr/>
              </p14:nvContentPartPr>
              <p14:xfrm>
                <a:off x="6742714" y="5828164"/>
                <a:ext cx="174240" cy="230040"/>
              </p14:xfrm>
            </p:contentPart>
          </mc:Choice>
          <mc:Fallback xmlns="">
            <p:pic>
              <p:nvPicPr>
                <p:cNvPr id="343" name="Ink 342">
                  <a:extLst>
                    <a:ext uri="{FF2B5EF4-FFF2-40B4-BE49-F238E27FC236}">
                      <a16:creationId xmlns:a16="http://schemas.microsoft.com/office/drawing/2014/main" id="{B2C483E1-B4B9-4C62-9261-AA6332623EA4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6734074" y="5819524"/>
                  <a:ext cx="19188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8">
              <p14:nvContentPartPr>
                <p14:cNvPr id="345" name="Ink 344">
                  <a:extLst>
                    <a:ext uri="{FF2B5EF4-FFF2-40B4-BE49-F238E27FC236}">
                      <a16:creationId xmlns:a16="http://schemas.microsoft.com/office/drawing/2014/main" id="{3C4D1E7B-283E-42A0-BA63-8745D6FC0AC5}"/>
                    </a:ext>
                  </a:extLst>
                </p14:cNvPr>
                <p14:cNvContentPartPr/>
                <p14:nvPr/>
              </p14:nvContentPartPr>
              <p14:xfrm>
                <a:off x="6984274" y="5508484"/>
                <a:ext cx="101160" cy="177840"/>
              </p14:xfrm>
            </p:contentPart>
          </mc:Choice>
          <mc:Fallback xmlns="">
            <p:pic>
              <p:nvPicPr>
                <p:cNvPr id="345" name="Ink 344">
                  <a:extLst>
                    <a:ext uri="{FF2B5EF4-FFF2-40B4-BE49-F238E27FC236}">
                      <a16:creationId xmlns:a16="http://schemas.microsoft.com/office/drawing/2014/main" id="{3C4D1E7B-283E-42A0-BA63-8745D6FC0AC5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6975274" y="5499844"/>
                  <a:ext cx="11880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0">
              <p14:nvContentPartPr>
                <p14:cNvPr id="346" name="Ink 345">
                  <a:extLst>
                    <a:ext uri="{FF2B5EF4-FFF2-40B4-BE49-F238E27FC236}">
                      <a16:creationId xmlns:a16="http://schemas.microsoft.com/office/drawing/2014/main" id="{8E438167-D9F1-4A86-8019-87F3E0EFE61A}"/>
                    </a:ext>
                  </a:extLst>
                </p14:cNvPr>
                <p14:cNvContentPartPr/>
                <p14:nvPr/>
              </p14:nvContentPartPr>
              <p14:xfrm>
                <a:off x="7096234" y="5385364"/>
                <a:ext cx="22680" cy="17280"/>
              </p14:xfrm>
            </p:contentPart>
          </mc:Choice>
          <mc:Fallback xmlns="">
            <p:pic>
              <p:nvPicPr>
                <p:cNvPr id="346" name="Ink 345">
                  <a:extLst>
                    <a:ext uri="{FF2B5EF4-FFF2-40B4-BE49-F238E27FC236}">
                      <a16:creationId xmlns:a16="http://schemas.microsoft.com/office/drawing/2014/main" id="{8E438167-D9F1-4A86-8019-87F3E0EFE61A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7087594" y="5376364"/>
                  <a:ext cx="4032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2">
              <p14:nvContentPartPr>
                <p14:cNvPr id="347" name="Ink 346">
                  <a:extLst>
                    <a:ext uri="{FF2B5EF4-FFF2-40B4-BE49-F238E27FC236}">
                      <a16:creationId xmlns:a16="http://schemas.microsoft.com/office/drawing/2014/main" id="{7894E434-2B3D-4287-8CEB-C02A1A9C2EFB}"/>
                    </a:ext>
                  </a:extLst>
                </p14:cNvPr>
                <p14:cNvContentPartPr/>
                <p14:nvPr/>
              </p14:nvContentPartPr>
              <p14:xfrm>
                <a:off x="7157794" y="5407324"/>
                <a:ext cx="247320" cy="231120"/>
              </p14:xfrm>
            </p:contentPart>
          </mc:Choice>
          <mc:Fallback xmlns="">
            <p:pic>
              <p:nvPicPr>
                <p:cNvPr id="347" name="Ink 346">
                  <a:extLst>
                    <a:ext uri="{FF2B5EF4-FFF2-40B4-BE49-F238E27FC236}">
                      <a16:creationId xmlns:a16="http://schemas.microsoft.com/office/drawing/2014/main" id="{7894E434-2B3D-4287-8CEB-C02A1A9C2EFB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7149154" y="5398684"/>
                  <a:ext cx="26496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4">
              <p14:nvContentPartPr>
                <p14:cNvPr id="349" name="Ink 348">
                  <a:extLst>
                    <a:ext uri="{FF2B5EF4-FFF2-40B4-BE49-F238E27FC236}">
                      <a16:creationId xmlns:a16="http://schemas.microsoft.com/office/drawing/2014/main" id="{53AB7276-0C87-4319-AC70-A99B09945713}"/>
                    </a:ext>
                  </a:extLst>
                </p14:cNvPr>
                <p14:cNvContentPartPr/>
                <p14:nvPr/>
              </p14:nvContentPartPr>
              <p14:xfrm>
                <a:off x="7544794" y="5406964"/>
                <a:ext cx="162360" cy="12600"/>
              </p14:xfrm>
            </p:contentPart>
          </mc:Choice>
          <mc:Fallback xmlns="">
            <p:pic>
              <p:nvPicPr>
                <p:cNvPr id="349" name="Ink 348">
                  <a:extLst>
                    <a:ext uri="{FF2B5EF4-FFF2-40B4-BE49-F238E27FC236}">
                      <a16:creationId xmlns:a16="http://schemas.microsoft.com/office/drawing/2014/main" id="{53AB7276-0C87-4319-AC70-A99B09945713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7536154" y="5398324"/>
                  <a:ext cx="18000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6">
              <p14:nvContentPartPr>
                <p14:cNvPr id="350" name="Ink 349">
                  <a:extLst>
                    <a:ext uri="{FF2B5EF4-FFF2-40B4-BE49-F238E27FC236}">
                      <a16:creationId xmlns:a16="http://schemas.microsoft.com/office/drawing/2014/main" id="{137E5884-39A1-4869-BB01-57B2492C50EA}"/>
                    </a:ext>
                  </a:extLst>
                </p14:cNvPr>
                <p14:cNvContentPartPr/>
                <p14:nvPr/>
              </p14:nvContentPartPr>
              <p14:xfrm>
                <a:off x="7595554" y="5452684"/>
                <a:ext cx="22680" cy="157320"/>
              </p14:xfrm>
            </p:contentPart>
          </mc:Choice>
          <mc:Fallback xmlns="">
            <p:pic>
              <p:nvPicPr>
                <p:cNvPr id="350" name="Ink 349">
                  <a:extLst>
                    <a:ext uri="{FF2B5EF4-FFF2-40B4-BE49-F238E27FC236}">
                      <a16:creationId xmlns:a16="http://schemas.microsoft.com/office/drawing/2014/main" id="{137E5884-39A1-4869-BB01-57B2492C50EA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7586554" y="5443684"/>
                  <a:ext cx="4032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8">
              <p14:nvContentPartPr>
                <p14:cNvPr id="352" name="Ink 351">
                  <a:extLst>
                    <a:ext uri="{FF2B5EF4-FFF2-40B4-BE49-F238E27FC236}">
                      <a16:creationId xmlns:a16="http://schemas.microsoft.com/office/drawing/2014/main" id="{C9FB25AD-F715-4426-94A2-94C36715A6D4}"/>
                    </a:ext>
                  </a:extLst>
                </p14:cNvPr>
                <p14:cNvContentPartPr/>
                <p14:nvPr/>
              </p14:nvContentPartPr>
              <p14:xfrm>
                <a:off x="8094874" y="4038964"/>
                <a:ext cx="185400" cy="224640"/>
              </p14:xfrm>
            </p:contentPart>
          </mc:Choice>
          <mc:Fallback xmlns="">
            <p:pic>
              <p:nvPicPr>
                <p:cNvPr id="352" name="Ink 351">
                  <a:extLst>
                    <a:ext uri="{FF2B5EF4-FFF2-40B4-BE49-F238E27FC236}">
                      <a16:creationId xmlns:a16="http://schemas.microsoft.com/office/drawing/2014/main" id="{C9FB25AD-F715-4426-94A2-94C36715A6D4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8085874" y="4029964"/>
                  <a:ext cx="20304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0">
              <p14:nvContentPartPr>
                <p14:cNvPr id="353" name="Ink 352">
                  <a:extLst>
                    <a:ext uri="{FF2B5EF4-FFF2-40B4-BE49-F238E27FC236}">
                      <a16:creationId xmlns:a16="http://schemas.microsoft.com/office/drawing/2014/main" id="{82395556-FE37-45CF-9668-F953B5A5FE63}"/>
                    </a:ext>
                  </a:extLst>
                </p14:cNvPr>
                <p14:cNvContentPartPr/>
                <p14:nvPr/>
              </p14:nvContentPartPr>
              <p14:xfrm>
                <a:off x="8061034" y="4218244"/>
                <a:ext cx="151920" cy="56520"/>
              </p14:xfrm>
            </p:contentPart>
          </mc:Choice>
          <mc:Fallback xmlns="">
            <p:pic>
              <p:nvPicPr>
                <p:cNvPr id="353" name="Ink 352">
                  <a:extLst>
                    <a:ext uri="{FF2B5EF4-FFF2-40B4-BE49-F238E27FC236}">
                      <a16:creationId xmlns:a16="http://schemas.microsoft.com/office/drawing/2014/main" id="{82395556-FE37-45CF-9668-F953B5A5FE63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8052394" y="4209604"/>
                  <a:ext cx="16956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2">
              <p14:nvContentPartPr>
                <p14:cNvPr id="354" name="Ink 353">
                  <a:extLst>
                    <a:ext uri="{FF2B5EF4-FFF2-40B4-BE49-F238E27FC236}">
                      <a16:creationId xmlns:a16="http://schemas.microsoft.com/office/drawing/2014/main" id="{A84CB781-7948-4688-8459-BCC3F5BE2153}"/>
                    </a:ext>
                  </a:extLst>
                </p14:cNvPr>
                <p14:cNvContentPartPr/>
                <p14:nvPr/>
              </p14:nvContentPartPr>
              <p14:xfrm>
                <a:off x="8436874" y="3842404"/>
                <a:ext cx="202320" cy="17280"/>
              </p14:xfrm>
            </p:contentPart>
          </mc:Choice>
          <mc:Fallback xmlns="">
            <p:pic>
              <p:nvPicPr>
                <p:cNvPr id="354" name="Ink 353">
                  <a:extLst>
                    <a:ext uri="{FF2B5EF4-FFF2-40B4-BE49-F238E27FC236}">
                      <a16:creationId xmlns:a16="http://schemas.microsoft.com/office/drawing/2014/main" id="{A84CB781-7948-4688-8459-BCC3F5BE2153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8428234" y="3833764"/>
                  <a:ext cx="2199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4">
              <p14:nvContentPartPr>
                <p14:cNvPr id="355" name="Ink 354">
                  <a:extLst>
                    <a:ext uri="{FF2B5EF4-FFF2-40B4-BE49-F238E27FC236}">
                      <a16:creationId xmlns:a16="http://schemas.microsoft.com/office/drawing/2014/main" id="{2FE1B879-1A65-449B-A736-F92FC2B2574E}"/>
                    </a:ext>
                  </a:extLst>
                </p14:cNvPr>
                <p14:cNvContentPartPr/>
                <p14:nvPr/>
              </p14:nvContentPartPr>
              <p14:xfrm>
                <a:off x="8527234" y="3859324"/>
                <a:ext cx="117720" cy="174600"/>
              </p14:xfrm>
            </p:contentPart>
          </mc:Choice>
          <mc:Fallback xmlns="">
            <p:pic>
              <p:nvPicPr>
                <p:cNvPr id="355" name="Ink 354">
                  <a:extLst>
                    <a:ext uri="{FF2B5EF4-FFF2-40B4-BE49-F238E27FC236}">
                      <a16:creationId xmlns:a16="http://schemas.microsoft.com/office/drawing/2014/main" id="{2FE1B879-1A65-449B-A736-F92FC2B2574E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8518594" y="3850684"/>
                  <a:ext cx="13536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6">
              <p14:nvContentPartPr>
                <p14:cNvPr id="362" name="Ink 361">
                  <a:extLst>
                    <a:ext uri="{FF2B5EF4-FFF2-40B4-BE49-F238E27FC236}">
                      <a16:creationId xmlns:a16="http://schemas.microsoft.com/office/drawing/2014/main" id="{E838809C-7633-4F68-A68D-89C861F93CF7}"/>
                    </a:ext>
                  </a:extLst>
                </p14:cNvPr>
                <p14:cNvContentPartPr/>
                <p14:nvPr/>
              </p14:nvContentPartPr>
              <p14:xfrm>
                <a:off x="7825594" y="5828524"/>
                <a:ext cx="235800" cy="163080"/>
              </p14:xfrm>
            </p:contentPart>
          </mc:Choice>
          <mc:Fallback xmlns="">
            <p:pic>
              <p:nvPicPr>
                <p:cNvPr id="362" name="Ink 361">
                  <a:extLst>
                    <a:ext uri="{FF2B5EF4-FFF2-40B4-BE49-F238E27FC236}">
                      <a16:creationId xmlns:a16="http://schemas.microsoft.com/office/drawing/2014/main" id="{E838809C-7633-4F68-A68D-89C861F93CF7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7816594" y="5819524"/>
                  <a:ext cx="25344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8">
              <p14:nvContentPartPr>
                <p14:cNvPr id="363" name="Ink 362">
                  <a:extLst>
                    <a:ext uri="{FF2B5EF4-FFF2-40B4-BE49-F238E27FC236}">
                      <a16:creationId xmlns:a16="http://schemas.microsoft.com/office/drawing/2014/main" id="{415A8B95-285E-494C-9471-AC351D8C8D2C}"/>
                    </a:ext>
                  </a:extLst>
                </p14:cNvPr>
                <p14:cNvContentPartPr/>
                <p14:nvPr/>
              </p14:nvContentPartPr>
              <p14:xfrm>
                <a:off x="8156434" y="5806924"/>
                <a:ext cx="124200" cy="263160"/>
              </p14:xfrm>
            </p:contentPart>
          </mc:Choice>
          <mc:Fallback xmlns="">
            <p:pic>
              <p:nvPicPr>
                <p:cNvPr id="363" name="Ink 362">
                  <a:extLst>
                    <a:ext uri="{FF2B5EF4-FFF2-40B4-BE49-F238E27FC236}">
                      <a16:creationId xmlns:a16="http://schemas.microsoft.com/office/drawing/2014/main" id="{415A8B95-285E-494C-9471-AC351D8C8D2C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8147434" y="5797924"/>
                  <a:ext cx="14184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0">
              <p14:nvContentPartPr>
                <p14:cNvPr id="364" name="Ink 363">
                  <a:extLst>
                    <a:ext uri="{FF2B5EF4-FFF2-40B4-BE49-F238E27FC236}">
                      <a16:creationId xmlns:a16="http://schemas.microsoft.com/office/drawing/2014/main" id="{51AC2727-9804-49D7-B11E-04B522FE9A14}"/>
                    </a:ext>
                  </a:extLst>
                </p14:cNvPr>
                <p14:cNvContentPartPr/>
                <p14:nvPr/>
              </p14:nvContentPartPr>
              <p14:xfrm>
                <a:off x="8257234" y="5856244"/>
                <a:ext cx="236160" cy="169200"/>
              </p14:xfrm>
            </p:contentPart>
          </mc:Choice>
          <mc:Fallback xmlns="">
            <p:pic>
              <p:nvPicPr>
                <p:cNvPr id="364" name="Ink 363">
                  <a:extLst>
                    <a:ext uri="{FF2B5EF4-FFF2-40B4-BE49-F238E27FC236}">
                      <a16:creationId xmlns:a16="http://schemas.microsoft.com/office/drawing/2014/main" id="{51AC2727-9804-49D7-B11E-04B522FE9A14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8248594" y="5847244"/>
                  <a:ext cx="25380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2">
              <p14:nvContentPartPr>
                <p14:cNvPr id="365" name="Ink 364">
                  <a:extLst>
                    <a:ext uri="{FF2B5EF4-FFF2-40B4-BE49-F238E27FC236}">
                      <a16:creationId xmlns:a16="http://schemas.microsoft.com/office/drawing/2014/main" id="{2BF36F60-762C-442C-B2BB-A425614379F4}"/>
                    </a:ext>
                  </a:extLst>
                </p14:cNvPr>
                <p14:cNvContentPartPr/>
                <p14:nvPr/>
              </p14:nvContentPartPr>
              <p14:xfrm>
                <a:off x="8538034" y="5805844"/>
                <a:ext cx="112680" cy="258480"/>
              </p14:xfrm>
            </p:contentPart>
          </mc:Choice>
          <mc:Fallback xmlns="">
            <p:pic>
              <p:nvPicPr>
                <p:cNvPr id="365" name="Ink 364">
                  <a:extLst>
                    <a:ext uri="{FF2B5EF4-FFF2-40B4-BE49-F238E27FC236}">
                      <a16:creationId xmlns:a16="http://schemas.microsoft.com/office/drawing/2014/main" id="{2BF36F60-762C-442C-B2BB-A425614379F4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8529034" y="5797204"/>
                  <a:ext cx="13032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4">
              <p14:nvContentPartPr>
                <p14:cNvPr id="366" name="Ink 365">
                  <a:extLst>
                    <a:ext uri="{FF2B5EF4-FFF2-40B4-BE49-F238E27FC236}">
                      <a16:creationId xmlns:a16="http://schemas.microsoft.com/office/drawing/2014/main" id="{52915BA7-384B-460E-B9C0-D358AA78CF41}"/>
                    </a:ext>
                  </a:extLst>
                </p14:cNvPr>
                <p14:cNvContentPartPr/>
                <p14:nvPr/>
              </p14:nvContentPartPr>
              <p14:xfrm>
                <a:off x="5991034" y="6299044"/>
                <a:ext cx="2457360" cy="56880"/>
              </p14:xfrm>
            </p:contentPart>
          </mc:Choice>
          <mc:Fallback xmlns="">
            <p:pic>
              <p:nvPicPr>
                <p:cNvPr id="366" name="Ink 365">
                  <a:extLst>
                    <a:ext uri="{FF2B5EF4-FFF2-40B4-BE49-F238E27FC236}">
                      <a16:creationId xmlns:a16="http://schemas.microsoft.com/office/drawing/2014/main" id="{52915BA7-384B-460E-B9C0-D358AA78CF41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5982394" y="6290404"/>
                  <a:ext cx="247500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6">
              <p14:nvContentPartPr>
                <p14:cNvPr id="368" name="Ink 367">
                  <a:extLst>
                    <a:ext uri="{FF2B5EF4-FFF2-40B4-BE49-F238E27FC236}">
                      <a16:creationId xmlns:a16="http://schemas.microsoft.com/office/drawing/2014/main" id="{73B2E083-03CE-4B5E-847B-D2A95FE79D4F}"/>
                    </a:ext>
                  </a:extLst>
                </p14:cNvPr>
                <p14:cNvContentPartPr/>
                <p14:nvPr/>
              </p14:nvContentPartPr>
              <p14:xfrm>
                <a:off x="5233954" y="5929324"/>
                <a:ext cx="100440" cy="11520"/>
              </p14:xfrm>
            </p:contentPart>
          </mc:Choice>
          <mc:Fallback xmlns="">
            <p:pic>
              <p:nvPicPr>
                <p:cNvPr id="368" name="Ink 367">
                  <a:extLst>
                    <a:ext uri="{FF2B5EF4-FFF2-40B4-BE49-F238E27FC236}">
                      <a16:creationId xmlns:a16="http://schemas.microsoft.com/office/drawing/2014/main" id="{73B2E083-03CE-4B5E-847B-D2A95FE79D4F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5224954" y="5920684"/>
                  <a:ext cx="11808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8">
              <p14:nvContentPartPr>
                <p14:cNvPr id="369" name="Ink 368">
                  <a:extLst>
                    <a:ext uri="{FF2B5EF4-FFF2-40B4-BE49-F238E27FC236}">
                      <a16:creationId xmlns:a16="http://schemas.microsoft.com/office/drawing/2014/main" id="{3C63142B-A763-41AB-A073-35D8885C65D4}"/>
                    </a:ext>
                  </a:extLst>
                </p14:cNvPr>
                <p14:cNvContentPartPr/>
                <p14:nvPr/>
              </p14:nvContentPartPr>
              <p14:xfrm>
                <a:off x="5183194" y="6024724"/>
                <a:ext cx="112680" cy="22680"/>
              </p14:xfrm>
            </p:contentPart>
          </mc:Choice>
          <mc:Fallback xmlns="">
            <p:pic>
              <p:nvPicPr>
                <p:cNvPr id="369" name="Ink 368">
                  <a:extLst>
                    <a:ext uri="{FF2B5EF4-FFF2-40B4-BE49-F238E27FC236}">
                      <a16:creationId xmlns:a16="http://schemas.microsoft.com/office/drawing/2014/main" id="{3C63142B-A763-41AB-A073-35D8885C65D4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5174554" y="6016084"/>
                  <a:ext cx="13032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0">
              <p14:nvContentPartPr>
                <p14:cNvPr id="370" name="Ink 369">
                  <a:extLst>
                    <a:ext uri="{FF2B5EF4-FFF2-40B4-BE49-F238E27FC236}">
                      <a16:creationId xmlns:a16="http://schemas.microsoft.com/office/drawing/2014/main" id="{5C8EF610-5DAB-476B-8C19-8784C53B586F}"/>
                    </a:ext>
                  </a:extLst>
                </p14:cNvPr>
                <p14:cNvContentPartPr/>
                <p14:nvPr/>
              </p14:nvContentPartPr>
              <p14:xfrm>
                <a:off x="4600714" y="5811604"/>
                <a:ext cx="199440" cy="17280"/>
              </p14:xfrm>
            </p:contentPart>
          </mc:Choice>
          <mc:Fallback xmlns="">
            <p:pic>
              <p:nvPicPr>
                <p:cNvPr id="370" name="Ink 369">
                  <a:extLst>
                    <a:ext uri="{FF2B5EF4-FFF2-40B4-BE49-F238E27FC236}">
                      <a16:creationId xmlns:a16="http://schemas.microsoft.com/office/drawing/2014/main" id="{5C8EF610-5DAB-476B-8C19-8784C53B586F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4592074" y="5802604"/>
                  <a:ext cx="21708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2">
              <p14:nvContentPartPr>
                <p14:cNvPr id="371" name="Ink 370">
                  <a:extLst>
                    <a:ext uri="{FF2B5EF4-FFF2-40B4-BE49-F238E27FC236}">
                      <a16:creationId xmlns:a16="http://schemas.microsoft.com/office/drawing/2014/main" id="{E5C5D6EE-120D-4CED-B97B-7B233C73531C}"/>
                    </a:ext>
                  </a:extLst>
                </p14:cNvPr>
                <p14:cNvContentPartPr/>
                <p14:nvPr/>
              </p14:nvContentPartPr>
              <p14:xfrm>
                <a:off x="4515754" y="5884684"/>
                <a:ext cx="196560" cy="303120"/>
              </p14:xfrm>
            </p:contentPart>
          </mc:Choice>
          <mc:Fallback xmlns="">
            <p:pic>
              <p:nvPicPr>
                <p:cNvPr id="371" name="Ink 370">
                  <a:extLst>
                    <a:ext uri="{FF2B5EF4-FFF2-40B4-BE49-F238E27FC236}">
                      <a16:creationId xmlns:a16="http://schemas.microsoft.com/office/drawing/2014/main" id="{E5C5D6EE-120D-4CED-B97B-7B233C73531C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4506754" y="5875684"/>
                  <a:ext cx="214200" cy="32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4">
              <p14:nvContentPartPr>
                <p14:cNvPr id="372" name="Ink 371">
                  <a:extLst>
                    <a:ext uri="{FF2B5EF4-FFF2-40B4-BE49-F238E27FC236}">
                      <a16:creationId xmlns:a16="http://schemas.microsoft.com/office/drawing/2014/main" id="{7FB6BECA-A9A7-4AA7-B6FC-AC063475CC3C}"/>
                    </a:ext>
                  </a:extLst>
                </p14:cNvPr>
                <p14:cNvContentPartPr/>
                <p14:nvPr/>
              </p14:nvContentPartPr>
              <p14:xfrm>
                <a:off x="4756594" y="5779924"/>
                <a:ext cx="118800" cy="458280"/>
              </p14:xfrm>
            </p:contentPart>
          </mc:Choice>
          <mc:Fallback xmlns="">
            <p:pic>
              <p:nvPicPr>
                <p:cNvPr id="372" name="Ink 371">
                  <a:extLst>
                    <a:ext uri="{FF2B5EF4-FFF2-40B4-BE49-F238E27FC236}">
                      <a16:creationId xmlns:a16="http://schemas.microsoft.com/office/drawing/2014/main" id="{7FB6BECA-A9A7-4AA7-B6FC-AC063475CC3C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4747594" y="5771284"/>
                  <a:ext cx="136440" cy="47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6">
              <p14:nvContentPartPr>
                <p14:cNvPr id="373" name="Ink 372">
                  <a:extLst>
                    <a:ext uri="{FF2B5EF4-FFF2-40B4-BE49-F238E27FC236}">
                      <a16:creationId xmlns:a16="http://schemas.microsoft.com/office/drawing/2014/main" id="{63549E12-D916-4A12-B064-92E5FCBB2D7E}"/>
                    </a:ext>
                  </a:extLst>
                </p14:cNvPr>
                <p14:cNvContentPartPr/>
                <p14:nvPr/>
              </p14:nvContentPartPr>
              <p14:xfrm>
                <a:off x="4876834" y="5935084"/>
                <a:ext cx="110520" cy="11520"/>
              </p14:xfrm>
            </p:contentPart>
          </mc:Choice>
          <mc:Fallback xmlns="">
            <p:pic>
              <p:nvPicPr>
                <p:cNvPr id="373" name="Ink 372">
                  <a:extLst>
                    <a:ext uri="{FF2B5EF4-FFF2-40B4-BE49-F238E27FC236}">
                      <a16:creationId xmlns:a16="http://schemas.microsoft.com/office/drawing/2014/main" id="{63549E12-D916-4A12-B064-92E5FCBB2D7E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4868194" y="5926084"/>
                  <a:ext cx="12816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8">
              <p14:nvContentPartPr>
                <p14:cNvPr id="374" name="Ink 373">
                  <a:extLst>
                    <a:ext uri="{FF2B5EF4-FFF2-40B4-BE49-F238E27FC236}">
                      <a16:creationId xmlns:a16="http://schemas.microsoft.com/office/drawing/2014/main" id="{D39F7269-86C4-4A8D-B5FB-B321473E1A2B}"/>
                    </a:ext>
                  </a:extLst>
                </p14:cNvPr>
                <p14:cNvContentPartPr/>
                <p14:nvPr/>
              </p14:nvContentPartPr>
              <p14:xfrm>
                <a:off x="4887994" y="5952004"/>
                <a:ext cx="43200" cy="163080"/>
              </p14:xfrm>
            </p:contentPart>
          </mc:Choice>
          <mc:Fallback xmlns="">
            <p:pic>
              <p:nvPicPr>
                <p:cNvPr id="374" name="Ink 373">
                  <a:extLst>
                    <a:ext uri="{FF2B5EF4-FFF2-40B4-BE49-F238E27FC236}">
                      <a16:creationId xmlns:a16="http://schemas.microsoft.com/office/drawing/2014/main" id="{D39F7269-86C4-4A8D-B5FB-B321473E1A2B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4879354" y="5943004"/>
                  <a:ext cx="6084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0">
              <p14:nvContentPartPr>
                <p14:cNvPr id="375" name="Ink 374">
                  <a:extLst>
                    <a:ext uri="{FF2B5EF4-FFF2-40B4-BE49-F238E27FC236}">
                      <a16:creationId xmlns:a16="http://schemas.microsoft.com/office/drawing/2014/main" id="{6C913831-7A7C-45FA-BA20-55909418EEF2}"/>
                    </a:ext>
                  </a:extLst>
                </p14:cNvPr>
                <p14:cNvContentPartPr/>
                <p14:nvPr/>
              </p14:nvContentPartPr>
              <p14:xfrm>
                <a:off x="5009314" y="5878924"/>
                <a:ext cx="45360" cy="275400"/>
              </p14:xfrm>
            </p:contentPart>
          </mc:Choice>
          <mc:Fallback xmlns="">
            <p:pic>
              <p:nvPicPr>
                <p:cNvPr id="375" name="Ink 374">
                  <a:extLst>
                    <a:ext uri="{FF2B5EF4-FFF2-40B4-BE49-F238E27FC236}">
                      <a16:creationId xmlns:a16="http://schemas.microsoft.com/office/drawing/2014/main" id="{6C913831-7A7C-45FA-BA20-55909418EEF2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5000674" y="5869924"/>
                  <a:ext cx="6300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2">
              <p14:nvContentPartPr>
                <p14:cNvPr id="376" name="Ink 375">
                  <a:extLst>
                    <a:ext uri="{FF2B5EF4-FFF2-40B4-BE49-F238E27FC236}">
                      <a16:creationId xmlns:a16="http://schemas.microsoft.com/office/drawing/2014/main" id="{3BAC71C3-633D-47F8-882B-1CDFC146B63D}"/>
                    </a:ext>
                  </a:extLst>
                </p14:cNvPr>
                <p14:cNvContentPartPr/>
                <p14:nvPr/>
              </p14:nvContentPartPr>
              <p14:xfrm>
                <a:off x="4353034" y="6372484"/>
                <a:ext cx="4763160" cy="135360"/>
              </p14:xfrm>
            </p:contentPart>
          </mc:Choice>
          <mc:Fallback xmlns="">
            <p:pic>
              <p:nvPicPr>
                <p:cNvPr id="376" name="Ink 375">
                  <a:extLst>
                    <a:ext uri="{FF2B5EF4-FFF2-40B4-BE49-F238E27FC236}">
                      <a16:creationId xmlns:a16="http://schemas.microsoft.com/office/drawing/2014/main" id="{3BAC71C3-633D-47F8-882B-1CDFC146B63D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4344394" y="6363484"/>
                  <a:ext cx="478080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4">
              <p14:nvContentPartPr>
                <p14:cNvPr id="378" name="Ink 377">
                  <a:extLst>
                    <a:ext uri="{FF2B5EF4-FFF2-40B4-BE49-F238E27FC236}">
                      <a16:creationId xmlns:a16="http://schemas.microsoft.com/office/drawing/2014/main" id="{DF0FF180-9DB8-475A-8D64-9676759F2701}"/>
                    </a:ext>
                  </a:extLst>
                </p14:cNvPr>
                <p14:cNvContentPartPr/>
                <p14:nvPr/>
              </p14:nvContentPartPr>
              <p14:xfrm>
                <a:off x="5559034" y="6579484"/>
                <a:ext cx="426600" cy="164520"/>
              </p14:xfrm>
            </p:contentPart>
          </mc:Choice>
          <mc:Fallback xmlns="">
            <p:pic>
              <p:nvPicPr>
                <p:cNvPr id="378" name="Ink 377">
                  <a:extLst>
                    <a:ext uri="{FF2B5EF4-FFF2-40B4-BE49-F238E27FC236}">
                      <a16:creationId xmlns:a16="http://schemas.microsoft.com/office/drawing/2014/main" id="{DF0FF180-9DB8-475A-8D64-9676759F2701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5550394" y="6570484"/>
                  <a:ext cx="44424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6">
              <p14:nvContentPartPr>
                <p14:cNvPr id="379" name="Ink 378">
                  <a:extLst>
                    <a:ext uri="{FF2B5EF4-FFF2-40B4-BE49-F238E27FC236}">
                      <a16:creationId xmlns:a16="http://schemas.microsoft.com/office/drawing/2014/main" id="{31E74FE8-982F-4D2E-BE6E-B4A34A449714}"/>
                    </a:ext>
                  </a:extLst>
                </p14:cNvPr>
                <p14:cNvContentPartPr/>
                <p14:nvPr/>
              </p14:nvContentPartPr>
              <p14:xfrm>
                <a:off x="6047194" y="6574444"/>
                <a:ext cx="163080" cy="45360"/>
              </p14:xfrm>
            </p:contentPart>
          </mc:Choice>
          <mc:Fallback xmlns="">
            <p:pic>
              <p:nvPicPr>
                <p:cNvPr id="379" name="Ink 378">
                  <a:extLst>
                    <a:ext uri="{FF2B5EF4-FFF2-40B4-BE49-F238E27FC236}">
                      <a16:creationId xmlns:a16="http://schemas.microsoft.com/office/drawing/2014/main" id="{31E74FE8-982F-4D2E-BE6E-B4A34A449714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6038554" y="6565804"/>
                  <a:ext cx="18072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8">
              <p14:nvContentPartPr>
                <p14:cNvPr id="380" name="Ink 379">
                  <a:extLst>
                    <a:ext uri="{FF2B5EF4-FFF2-40B4-BE49-F238E27FC236}">
                      <a16:creationId xmlns:a16="http://schemas.microsoft.com/office/drawing/2014/main" id="{CA6FF7DE-7E12-48EC-862B-B7E36655AC6A}"/>
                    </a:ext>
                  </a:extLst>
                </p14:cNvPr>
                <p14:cNvContentPartPr/>
                <p14:nvPr/>
              </p14:nvContentPartPr>
              <p14:xfrm>
                <a:off x="6064114" y="6664444"/>
                <a:ext cx="163080" cy="56520"/>
              </p14:xfrm>
            </p:contentPart>
          </mc:Choice>
          <mc:Fallback xmlns="">
            <p:pic>
              <p:nvPicPr>
                <p:cNvPr id="380" name="Ink 379">
                  <a:extLst>
                    <a:ext uri="{FF2B5EF4-FFF2-40B4-BE49-F238E27FC236}">
                      <a16:creationId xmlns:a16="http://schemas.microsoft.com/office/drawing/2014/main" id="{CA6FF7DE-7E12-48EC-862B-B7E36655AC6A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6055114" y="6655444"/>
                  <a:ext cx="18072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0">
              <p14:nvContentPartPr>
                <p14:cNvPr id="381" name="Ink 380">
                  <a:extLst>
                    <a:ext uri="{FF2B5EF4-FFF2-40B4-BE49-F238E27FC236}">
                      <a16:creationId xmlns:a16="http://schemas.microsoft.com/office/drawing/2014/main" id="{93C00DBC-5B7C-4355-B1EB-19CB5E7E47E3}"/>
                    </a:ext>
                  </a:extLst>
                </p14:cNvPr>
                <p14:cNvContentPartPr/>
                <p14:nvPr/>
              </p14:nvContentPartPr>
              <p14:xfrm>
                <a:off x="6316474" y="6608284"/>
                <a:ext cx="141480" cy="135360"/>
              </p14:xfrm>
            </p:contentPart>
          </mc:Choice>
          <mc:Fallback xmlns="">
            <p:pic>
              <p:nvPicPr>
                <p:cNvPr id="381" name="Ink 380">
                  <a:extLst>
                    <a:ext uri="{FF2B5EF4-FFF2-40B4-BE49-F238E27FC236}">
                      <a16:creationId xmlns:a16="http://schemas.microsoft.com/office/drawing/2014/main" id="{93C00DBC-5B7C-4355-B1EB-19CB5E7E47E3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6307474" y="6599284"/>
                  <a:ext cx="15912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2">
              <p14:nvContentPartPr>
                <p14:cNvPr id="383" name="Ink 382">
                  <a:extLst>
                    <a:ext uri="{FF2B5EF4-FFF2-40B4-BE49-F238E27FC236}">
                      <a16:creationId xmlns:a16="http://schemas.microsoft.com/office/drawing/2014/main" id="{20B21704-C12A-4561-81DF-C03A9C9D7023}"/>
                    </a:ext>
                  </a:extLst>
                </p14:cNvPr>
                <p14:cNvContentPartPr/>
                <p14:nvPr/>
              </p14:nvContentPartPr>
              <p14:xfrm>
                <a:off x="4420354" y="5396524"/>
                <a:ext cx="493200" cy="17280"/>
              </p14:xfrm>
            </p:contentPart>
          </mc:Choice>
          <mc:Fallback xmlns="">
            <p:pic>
              <p:nvPicPr>
                <p:cNvPr id="383" name="Ink 382">
                  <a:extLst>
                    <a:ext uri="{FF2B5EF4-FFF2-40B4-BE49-F238E27FC236}">
                      <a16:creationId xmlns:a16="http://schemas.microsoft.com/office/drawing/2014/main" id="{20B21704-C12A-4561-81DF-C03A9C9D7023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4411714" y="5387524"/>
                  <a:ext cx="51084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4">
              <p14:nvContentPartPr>
                <p14:cNvPr id="384" name="Ink 383">
                  <a:extLst>
                    <a:ext uri="{FF2B5EF4-FFF2-40B4-BE49-F238E27FC236}">
                      <a16:creationId xmlns:a16="http://schemas.microsoft.com/office/drawing/2014/main" id="{D22EF074-674E-46AC-A7B7-81AFF6651303}"/>
                    </a:ext>
                  </a:extLst>
                </p14:cNvPr>
                <p14:cNvContentPartPr/>
                <p14:nvPr/>
              </p14:nvContentPartPr>
              <p14:xfrm>
                <a:off x="4515394" y="4599844"/>
                <a:ext cx="146520" cy="168480"/>
              </p14:xfrm>
            </p:contentPart>
          </mc:Choice>
          <mc:Fallback xmlns="">
            <p:pic>
              <p:nvPicPr>
                <p:cNvPr id="384" name="Ink 383">
                  <a:extLst>
                    <a:ext uri="{FF2B5EF4-FFF2-40B4-BE49-F238E27FC236}">
                      <a16:creationId xmlns:a16="http://schemas.microsoft.com/office/drawing/2014/main" id="{D22EF074-674E-46AC-A7B7-81AFF6651303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4506394" y="4591204"/>
                  <a:ext cx="16416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6">
              <p14:nvContentPartPr>
                <p14:cNvPr id="385" name="Ink 384">
                  <a:extLst>
                    <a:ext uri="{FF2B5EF4-FFF2-40B4-BE49-F238E27FC236}">
                      <a16:creationId xmlns:a16="http://schemas.microsoft.com/office/drawing/2014/main" id="{E6362047-0BF8-46A0-A360-41EC318B40FF}"/>
                    </a:ext>
                  </a:extLst>
                </p14:cNvPr>
                <p14:cNvContentPartPr/>
                <p14:nvPr/>
              </p14:nvContentPartPr>
              <p14:xfrm>
                <a:off x="4723114" y="4661404"/>
                <a:ext cx="140760" cy="56520"/>
              </p14:xfrm>
            </p:contentPart>
          </mc:Choice>
          <mc:Fallback xmlns="">
            <p:pic>
              <p:nvPicPr>
                <p:cNvPr id="385" name="Ink 384">
                  <a:extLst>
                    <a:ext uri="{FF2B5EF4-FFF2-40B4-BE49-F238E27FC236}">
                      <a16:creationId xmlns:a16="http://schemas.microsoft.com/office/drawing/2014/main" id="{E6362047-0BF8-46A0-A360-41EC318B40FF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4714474" y="4652404"/>
                  <a:ext cx="15840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8">
              <p14:nvContentPartPr>
                <p14:cNvPr id="386" name="Ink 385">
                  <a:extLst>
                    <a:ext uri="{FF2B5EF4-FFF2-40B4-BE49-F238E27FC236}">
                      <a16:creationId xmlns:a16="http://schemas.microsoft.com/office/drawing/2014/main" id="{7016B417-9FC7-4ECF-995C-D82F07D20542}"/>
                    </a:ext>
                  </a:extLst>
                </p14:cNvPr>
                <p14:cNvContentPartPr/>
                <p14:nvPr/>
              </p14:nvContentPartPr>
              <p14:xfrm>
                <a:off x="4728874" y="4740244"/>
                <a:ext cx="151920" cy="51480"/>
              </p14:xfrm>
            </p:contentPart>
          </mc:Choice>
          <mc:Fallback xmlns="">
            <p:pic>
              <p:nvPicPr>
                <p:cNvPr id="386" name="Ink 385">
                  <a:extLst>
                    <a:ext uri="{FF2B5EF4-FFF2-40B4-BE49-F238E27FC236}">
                      <a16:creationId xmlns:a16="http://schemas.microsoft.com/office/drawing/2014/main" id="{7016B417-9FC7-4ECF-995C-D82F07D20542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4720234" y="4731244"/>
                  <a:ext cx="16956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0">
              <p14:nvContentPartPr>
                <p14:cNvPr id="387" name="Ink 386">
                  <a:extLst>
                    <a:ext uri="{FF2B5EF4-FFF2-40B4-BE49-F238E27FC236}">
                      <a16:creationId xmlns:a16="http://schemas.microsoft.com/office/drawing/2014/main" id="{EF5C5C13-3986-4650-9E80-EAA8D37AC3FC}"/>
                    </a:ext>
                  </a:extLst>
                </p14:cNvPr>
                <p14:cNvContentPartPr/>
                <p14:nvPr/>
              </p14:nvContentPartPr>
              <p14:xfrm>
                <a:off x="4964674" y="4655644"/>
                <a:ext cx="173880" cy="118800"/>
              </p14:xfrm>
            </p:contentPart>
          </mc:Choice>
          <mc:Fallback xmlns="">
            <p:pic>
              <p:nvPicPr>
                <p:cNvPr id="387" name="Ink 386">
                  <a:extLst>
                    <a:ext uri="{FF2B5EF4-FFF2-40B4-BE49-F238E27FC236}">
                      <a16:creationId xmlns:a16="http://schemas.microsoft.com/office/drawing/2014/main" id="{EF5C5C13-3986-4650-9E80-EAA8D37AC3FC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4956034" y="4647004"/>
                  <a:ext cx="19152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2">
              <p14:nvContentPartPr>
                <p14:cNvPr id="388" name="Ink 387">
                  <a:extLst>
                    <a:ext uri="{FF2B5EF4-FFF2-40B4-BE49-F238E27FC236}">
                      <a16:creationId xmlns:a16="http://schemas.microsoft.com/office/drawing/2014/main" id="{CCB6968F-F4A8-46D8-9D73-FDB4980593DB}"/>
                    </a:ext>
                  </a:extLst>
                </p14:cNvPr>
                <p14:cNvContentPartPr/>
                <p14:nvPr/>
              </p14:nvContentPartPr>
              <p14:xfrm>
                <a:off x="5160874" y="4762204"/>
                <a:ext cx="62640" cy="40680"/>
              </p14:xfrm>
            </p:contentPart>
          </mc:Choice>
          <mc:Fallback xmlns="">
            <p:pic>
              <p:nvPicPr>
                <p:cNvPr id="388" name="Ink 387">
                  <a:extLst>
                    <a:ext uri="{FF2B5EF4-FFF2-40B4-BE49-F238E27FC236}">
                      <a16:creationId xmlns:a16="http://schemas.microsoft.com/office/drawing/2014/main" id="{CCB6968F-F4A8-46D8-9D73-FDB4980593DB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5151874" y="4753204"/>
                  <a:ext cx="8028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4">
              <p14:nvContentPartPr>
                <p14:cNvPr id="390" name="Ink 389">
                  <a:extLst>
                    <a:ext uri="{FF2B5EF4-FFF2-40B4-BE49-F238E27FC236}">
                      <a16:creationId xmlns:a16="http://schemas.microsoft.com/office/drawing/2014/main" id="{C84FD750-056B-456E-A7E7-0476BB4F6DAF}"/>
                    </a:ext>
                  </a:extLst>
                </p14:cNvPr>
                <p14:cNvContentPartPr/>
                <p14:nvPr/>
              </p14:nvContentPartPr>
              <p14:xfrm>
                <a:off x="4408474" y="5239204"/>
                <a:ext cx="4409280" cy="1206720"/>
              </p14:xfrm>
            </p:contentPart>
          </mc:Choice>
          <mc:Fallback xmlns="">
            <p:pic>
              <p:nvPicPr>
                <p:cNvPr id="390" name="Ink 389">
                  <a:extLst>
                    <a:ext uri="{FF2B5EF4-FFF2-40B4-BE49-F238E27FC236}">
                      <a16:creationId xmlns:a16="http://schemas.microsoft.com/office/drawing/2014/main" id="{C84FD750-056B-456E-A7E7-0476BB4F6DAF}"/>
                    </a:ext>
                  </a:extLst>
                </p:cNvPr>
                <p:cNvPicPr/>
                <p:nvPr/>
              </p:nvPicPr>
              <p:blipFill>
                <a:blip r:embed="rId625"/>
                <a:stretch>
                  <a:fillRect/>
                </a:stretch>
              </p:blipFill>
              <p:spPr>
                <a:xfrm>
                  <a:off x="4399834" y="5230204"/>
                  <a:ext cx="4426920" cy="1224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2" name="Group 421">
            <a:extLst>
              <a:ext uri="{FF2B5EF4-FFF2-40B4-BE49-F238E27FC236}">
                <a16:creationId xmlns:a16="http://schemas.microsoft.com/office/drawing/2014/main" id="{E739A303-F072-443A-8FDD-A2F0D6F4848B}"/>
              </a:ext>
            </a:extLst>
          </p:cNvPr>
          <p:cNvGrpSpPr/>
          <p:nvPr/>
        </p:nvGrpSpPr>
        <p:grpSpPr>
          <a:xfrm>
            <a:off x="151114" y="3376924"/>
            <a:ext cx="2418840" cy="3173760"/>
            <a:chOff x="151114" y="3376924"/>
            <a:chExt cx="2418840" cy="3173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6">
              <p14:nvContentPartPr>
                <p14:cNvPr id="392" name="Ink 391">
                  <a:extLst>
                    <a:ext uri="{FF2B5EF4-FFF2-40B4-BE49-F238E27FC236}">
                      <a16:creationId xmlns:a16="http://schemas.microsoft.com/office/drawing/2014/main" id="{788C4749-F1FD-41D8-94F5-8371CB1FA232}"/>
                    </a:ext>
                  </a:extLst>
                </p14:cNvPr>
                <p14:cNvContentPartPr/>
                <p14:nvPr/>
              </p14:nvContentPartPr>
              <p14:xfrm>
                <a:off x="953554" y="3771844"/>
                <a:ext cx="56520" cy="1114560"/>
              </p14:xfrm>
            </p:contentPart>
          </mc:Choice>
          <mc:Fallback xmlns="">
            <p:pic>
              <p:nvPicPr>
                <p:cNvPr id="392" name="Ink 391">
                  <a:extLst>
                    <a:ext uri="{FF2B5EF4-FFF2-40B4-BE49-F238E27FC236}">
                      <a16:creationId xmlns:a16="http://schemas.microsoft.com/office/drawing/2014/main" id="{788C4749-F1FD-41D8-94F5-8371CB1FA232}"/>
                    </a:ext>
                  </a:extLst>
                </p:cNvPr>
                <p:cNvPicPr/>
                <p:nvPr/>
              </p:nvPicPr>
              <p:blipFill>
                <a:blip r:embed="rId627"/>
                <a:stretch>
                  <a:fillRect/>
                </a:stretch>
              </p:blipFill>
              <p:spPr>
                <a:xfrm>
                  <a:off x="944554" y="3763204"/>
                  <a:ext cx="74160" cy="11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8">
              <p14:nvContentPartPr>
                <p14:cNvPr id="393" name="Ink 392">
                  <a:extLst>
                    <a:ext uri="{FF2B5EF4-FFF2-40B4-BE49-F238E27FC236}">
                      <a16:creationId xmlns:a16="http://schemas.microsoft.com/office/drawing/2014/main" id="{A75D6F34-8EAB-4795-8BEB-BD6FCF6924DB}"/>
                    </a:ext>
                  </a:extLst>
                </p14:cNvPr>
                <p14:cNvContentPartPr/>
                <p14:nvPr/>
              </p14:nvContentPartPr>
              <p14:xfrm>
                <a:off x="207274" y="4397884"/>
                <a:ext cx="1947240" cy="118080"/>
              </p14:xfrm>
            </p:contentPart>
          </mc:Choice>
          <mc:Fallback xmlns="">
            <p:pic>
              <p:nvPicPr>
                <p:cNvPr id="393" name="Ink 392">
                  <a:extLst>
                    <a:ext uri="{FF2B5EF4-FFF2-40B4-BE49-F238E27FC236}">
                      <a16:creationId xmlns:a16="http://schemas.microsoft.com/office/drawing/2014/main" id="{A75D6F34-8EAB-4795-8BEB-BD6FCF6924DB}"/>
                    </a:ext>
                  </a:extLst>
                </p:cNvPr>
                <p:cNvPicPr/>
                <p:nvPr/>
              </p:nvPicPr>
              <p:blipFill>
                <a:blip r:embed="rId629"/>
                <a:stretch>
                  <a:fillRect/>
                </a:stretch>
              </p:blipFill>
              <p:spPr>
                <a:xfrm>
                  <a:off x="198274" y="4389244"/>
                  <a:ext cx="196488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0">
              <p14:nvContentPartPr>
                <p14:cNvPr id="394" name="Ink 393">
                  <a:extLst>
                    <a:ext uri="{FF2B5EF4-FFF2-40B4-BE49-F238E27FC236}">
                      <a16:creationId xmlns:a16="http://schemas.microsoft.com/office/drawing/2014/main" id="{BADD5FC3-9246-4145-91EF-F0A9F9E18C18}"/>
                    </a:ext>
                  </a:extLst>
                </p14:cNvPr>
                <p14:cNvContentPartPr/>
                <p14:nvPr/>
              </p14:nvContentPartPr>
              <p14:xfrm>
                <a:off x="963994" y="3758164"/>
                <a:ext cx="95400" cy="118080"/>
              </p14:xfrm>
            </p:contentPart>
          </mc:Choice>
          <mc:Fallback xmlns="">
            <p:pic>
              <p:nvPicPr>
                <p:cNvPr id="394" name="Ink 393">
                  <a:extLst>
                    <a:ext uri="{FF2B5EF4-FFF2-40B4-BE49-F238E27FC236}">
                      <a16:creationId xmlns:a16="http://schemas.microsoft.com/office/drawing/2014/main" id="{BADD5FC3-9246-4145-91EF-F0A9F9E18C18}"/>
                    </a:ext>
                  </a:extLst>
                </p:cNvPr>
                <p:cNvPicPr/>
                <p:nvPr/>
              </p:nvPicPr>
              <p:blipFill>
                <a:blip r:embed="rId631"/>
                <a:stretch>
                  <a:fillRect/>
                </a:stretch>
              </p:blipFill>
              <p:spPr>
                <a:xfrm>
                  <a:off x="955354" y="3749524"/>
                  <a:ext cx="11304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2">
              <p14:nvContentPartPr>
                <p14:cNvPr id="395" name="Ink 394">
                  <a:extLst>
                    <a:ext uri="{FF2B5EF4-FFF2-40B4-BE49-F238E27FC236}">
                      <a16:creationId xmlns:a16="http://schemas.microsoft.com/office/drawing/2014/main" id="{023EB67D-DEB5-466B-8297-0FD9A8924815}"/>
                    </a:ext>
                  </a:extLst>
                </p14:cNvPr>
                <p14:cNvContentPartPr/>
                <p14:nvPr/>
              </p14:nvContentPartPr>
              <p14:xfrm>
                <a:off x="1009714" y="3450004"/>
                <a:ext cx="163080" cy="28440"/>
              </p14:xfrm>
            </p:contentPart>
          </mc:Choice>
          <mc:Fallback xmlns="">
            <p:pic>
              <p:nvPicPr>
                <p:cNvPr id="395" name="Ink 394">
                  <a:extLst>
                    <a:ext uri="{FF2B5EF4-FFF2-40B4-BE49-F238E27FC236}">
                      <a16:creationId xmlns:a16="http://schemas.microsoft.com/office/drawing/2014/main" id="{023EB67D-DEB5-466B-8297-0FD9A8924815}"/>
                    </a:ext>
                  </a:extLst>
                </p:cNvPr>
                <p:cNvPicPr/>
                <p:nvPr/>
              </p:nvPicPr>
              <p:blipFill>
                <a:blip r:embed="rId633"/>
                <a:stretch>
                  <a:fillRect/>
                </a:stretch>
              </p:blipFill>
              <p:spPr>
                <a:xfrm>
                  <a:off x="1000714" y="3441004"/>
                  <a:ext cx="18072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4">
              <p14:nvContentPartPr>
                <p14:cNvPr id="396" name="Ink 395">
                  <a:extLst>
                    <a:ext uri="{FF2B5EF4-FFF2-40B4-BE49-F238E27FC236}">
                      <a16:creationId xmlns:a16="http://schemas.microsoft.com/office/drawing/2014/main" id="{B3FB6D27-ED06-4F4F-9EA7-C636FFEBE66D}"/>
                    </a:ext>
                  </a:extLst>
                </p14:cNvPr>
                <p14:cNvContentPartPr/>
                <p14:nvPr/>
              </p14:nvContentPartPr>
              <p14:xfrm>
                <a:off x="1009714" y="3573124"/>
                <a:ext cx="6120" cy="84600"/>
              </p14:xfrm>
            </p:contentPart>
          </mc:Choice>
          <mc:Fallback xmlns="">
            <p:pic>
              <p:nvPicPr>
                <p:cNvPr id="396" name="Ink 395">
                  <a:extLst>
                    <a:ext uri="{FF2B5EF4-FFF2-40B4-BE49-F238E27FC236}">
                      <a16:creationId xmlns:a16="http://schemas.microsoft.com/office/drawing/2014/main" id="{B3FB6D27-ED06-4F4F-9EA7-C636FFEBE66D}"/>
                    </a:ext>
                  </a:extLst>
                </p:cNvPr>
                <p:cNvPicPr/>
                <p:nvPr/>
              </p:nvPicPr>
              <p:blipFill>
                <a:blip r:embed="rId635"/>
                <a:stretch>
                  <a:fillRect/>
                </a:stretch>
              </p:blipFill>
              <p:spPr>
                <a:xfrm>
                  <a:off x="1000714" y="3564484"/>
                  <a:ext cx="2376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6">
              <p14:nvContentPartPr>
                <p14:cNvPr id="397" name="Ink 396">
                  <a:extLst>
                    <a:ext uri="{FF2B5EF4-FFF2-40B4-BE49-F238E27FC236}">
                      <a16:creationId xmlns:a16="http://schemas.microsoft.com/office/drawing/2014/main" id="{5191EA30-6F0A-4AB7-AC9C-608110113E1A}"/>
                    </a:ext>
                  </a:extLst>
                </p14:cNvPr>
                <p14:cNvContentPartPr/>
                <p14:nvPr/>
              </p14:nvContentPartPr>
              <p14:xfrm>
                <a:off x="998194" y="3567724"/>
                <a:ext cx="174240" cy="28440"/>
              </p14:xfrm>
            </p:contentPart>
          </mc:Choice>
          <mc:Fallback xmlns="">
            <p:pic>
              <p:nvPicPr>
                <p:cNvPr id="397" name="Ink 396">
                  <a:extLst>
                    <a:ext uri="{FF2B5EF4-FFF2-40B4-BE49-F238E27FC236}">
                      <a16:creationId xmlns:a16="http://schemas.microsoft.com/office/drawing/2014/main" id="{5191EA30-6F0A-4AB7-AC9C-608110113E1A}"/>
                    </a:ext>
                  </a:extLst>
                </p:cNvPr>
                <p:cNvPicPr/>
                <p:nvPr/>
              </p:nvPicPr>
              <p:blipFill>
                <a:blip r:embed="rId637"/>
                <a:stretch>
                  <a:fillRect/>
                </a:stretch>
              </p:blipFill>
              <p:spPr>
                <a:xfrm>
                  <a:off x="989554" y="3558724"/>
                  <a:ext cx="19188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8">
              <p14:nvContentPartPr>
                <p14:cNvPr id="398" name="Ink 397">
                  <a:extLst>
                    <a:ext uri="{FF2B5EF4-FFF2-40B4-BE49-F238E27FC236}">
                      <a16:creationId xmlns:a16="http://schemas.microsoft.com/office/drawing/2014/main" id="{D16C2A92-BBAB-4B34-95F4-DF94615AE057}"/>
                    </a:ext>
                  </a:extLst>
                </p14:cNvPr>
                <p14:cNvContentPartPr/>
                <p14:nvPr/>
              </p14:nvContentPartPr>
              <p14:xfrm>
                <a:off x="1200874" y="3421564"/>
                <a:ext cx="28080" cy="219240"/>
              </p14:xfrm>
            </p:contentPart>
          </mc:Choice>
          <mc:Fallback xmlns="">
            <p:pic>
              <p:nvPicPr>
                <p:cNvPr id="398" name="Ink 397">
                  <a:extLst>
                    <a:ext uri="{FF2B5EF4-FFF2-40B4-BE49-F238E27FC236}">
                      <a16:creationId xmlns:a16="http://schemas.microsoft.com/office/drawing/2014/main" id="{D16C2A92-BBAB-4B34-95F4-DF94615AE057}"/>
                    </a:ext>
                  </a:extLst>
                </p:cNvPr>
                <p:cNvPicPr/>
                <p:nvPr/>
              </p:nvPicPr>
              <p:blipFill>
                <a:blip r:embed="rId639"/>
                <a:stretch>
                  <a:fillRect/>
                </a:stretch>
              </p:blipFill>
              <p:spPr>
                <a:xfrm>
                  <a:off x="1191874" y="3412924"/>
                  <a:ext cx="4572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0">
              <p14:nvContentPartPr>
                <p14:cNvPr id="399" name="Ink 398">
                  <a:extLst>
                    <a:ext uri="{FF2B5EF4-FFF2-40B4-BE49-F238E27FC236}">
                      <a16:creationId xmlns:a16="http://schemas.microsoft.com/office/drawing/2014/main" id="{E611B886-6E8B-40FF-B473-46B5B27844AF}"/>
                    </a:ext>
                  </a:extLst>
                </p14:cNvPr>
                <p14:cNvContentPartPr/>
                <p14:nvPr/>
              </p14:nvContentPartPr>
              <p14:xfrm>
                <a:off x="1275034" y="3461164"/>
                <a:ext cx="150480" cy="129960"/>
              </p14:xfrm>
            </p:contentPart>
          </mc:Choice>
          <mc:Fallback xmlns="">
            <p:pic>
              <p:nvPicPr>
                <p:cNvPr id="399" name="Ink 398">
                  <a:extLst>
                    <a:ext uri="{FF2B5EF4-FFF2-40B4-BE49-F238E27FC236}">
                      <a16:creationId xmlns:a16="http://schemas.microsoft.com/office/drawing/2014/main" id="{E611B886-6E8B-40FF-B473-46B5B27844AF}"/>
                    </a:ext>
                  </a:extLst>
                </p:cNvPr>
                <p:cNvPicPr/>
                <p:nvPr/>
              </p:nvPicPr>
              <p:blipFill>
                <a:blip r:embed="rId641"/>
                <a:stretch>
                  <a:fillRect/>
                </a:stretch>
              </p:blipFill>
              <p:spPr>
                <a:xfrm>
                  <a:off x="1266034" y="3452164"/>
                  <a:ext cx="16812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2">
              <p14:nvContentPartPr>
                <p14:cNvPr id="400" name="Ink 399">
                  <a:extLst>
                    <a:ext uri="{FF2B5EF4-FFF2-40B4-BE49-F238E27FC236}">
                      <a16:creationId xmlns:a16="http://schemas.microsoft.com/office/drawing/2014/main" id="{1AF73406-8939-4663-AE46-F32DE170A888}"/>
                    </a:ext>
                  </a:extLst>
                </p14:cNvPr>
                <p14:cNvContentPartPr/>
                <p14:nvPr/>
              </p14:nvContentPartPr>
              <p14:xfrm>
                <a:off x="1480954" y="3376924"/>
                <a:ext cx="123840" cy="180000"/>
              </p14:xfrm>
            </p:contentPart>
          </mc:Choice>
          <mc:Fallback xmlns="">
            <p:pic>
              <p:nvPicPr>
                <p:cNvPr id="400" name="Ink 399">
                  <a:extLst>
                    <a:ext uri="{FF2B5EF4-FFF2-40B4-BE49-F238E27FC236}">
                      <a16:creationId xmlns:a16="http://schemas.microsoft.com/office/drawing/2014/main" id="{1AF73406-8939-4663-AE46-F32DE170A888}"/>
                    </a:ext>
                  </a:extLst>
                </p:cNvPr>
                <p:cNvPicPr/>
                <p:nvPr/>
              </p:nvPicPr>
              <p:blipFill>
                <a:blip r:embed="rId643"/>
                <a:stretch>
                  <a:fillRect/>
                </a:stretch>
              </p:blipFill>
              <p:spPr>
                <a:xfrm>
                  <a:off x="1471954" y="3368284"/>
                  <a:ext cx="14148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4">
              <p14:nvContentPartPr>
                <p14:cNvPr id="403" name="Ink 402">
                  <a:extLst>
                    <a:ext uri="{FF2B5EF4-FFF2-40B4-BE49-F238E27FC236}">
                      <a16:creationId xmlns:a16="http://schemas.microsoft.com/office/drawing/2014/main" id="{CE56A7B2-8FF7-4D0D-90F1-2BFFF99CE0D3}"/>
                    </a:ext>
                  </a:extLst>
                </p14:cNvPr>
                <p14:cNvContentPartPr/>
                <p14:nvPr/>
              </p14:nvContentPartPr>
              <p14:xfrm>
                <a:off x="151114" y="4095124"/>
                <a:ext cx="2031120" cy="247320"/>
              </p14:xfrm>
            </p:contentPart>
          </mc:Choice>
          <mc:Fallback xmlns="">
            <p:pic>
              <p:nvPicPr>
                <p:cNvPr id="403" name="Ink 402">
                  <a:extLst>
                    <a:ext uri="{FF2B5EF4-FFF2-40B4-BE49-F238E27FC236}">
                      <a16:creationId xmlns:a16="http://schemas.microsoft.com/office/drawing/2014/main" id="{CE56A7B2-8FF7-4D0D-90F1-2BFFF99CE0D3}"/>
                    </a:ext>
                  </a:extLst>
                </p:cNvPr>
                <p:cNvPicPr/>
                <p:nvPr/>
              </p:nvPicPr>
              <p:blipFill>
                <a:blip r:embed="rId645"/>
                <a:stretch>
                  <a:fillRect/>
                </a:stretch>
              </p:blipFill>
              <p:spPr>
                <a:xfrm>
                  <a:off x="142474" y="4086124"/>
                  <a:ext cx="204876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6">
              <p14:nvContentPartPr>
                <p14:cNvPr id="404" name="Ink 403">
                  <a:extLst>
                    <a:ext uri="{FF2B5EF4-FFF2-40B4-BE49-F238E27FC236}">
                      <a16:creationId xmlns:a16="http://schemas.microsoft.com/office/drawing/2014/main" id="{1CA7DC65-47F3-431C-A578-13FF99897B67}"/>
                    </a:ext>
                  </a:extLst>
                </p14:cNvPr>
                <p14:cNvContentPartPr/>
                <p14:nvPr/>
              </p14:nvContentPartPr>
              <p14:xfrm>
                <a:off x="2209954" y="4335964"/>
                <a:ext cx="146520" cy="151920"/>
              </p14:xfrm>
            </p:contentPart>
          </mc:Choice>
          <mc:Fallback xmlns="">
            <p:pic>
              <p:nvPicPr>
                <p:cNvPr id="404" name="Ink 403">
                  <a:extLst>
                    <a:ext uri="{FF2B5EF4-FFF2-40B4-BE49-F238E27FC236}">
                      <a16:creationId xmlns:a16="http://schemas.microsoft.com/office/drawing/2014/main" id="{1CA7DC65-47F3-431C-A578-13FF99897B67}"/>
                    </a:ext>
                  </a:extLst>
                </p:cNvPr>
                <p:cNvPicPr/>
                <p:nvPr/>
              </p:nvPicPr>
              <p:blipFill>
                <a:blip r:embed="rId647"/>
                <a:stretch>
                  <a:fillRect/>
                </a:stretch>
              </p:blipFill>
              <p:spPr>
                <a:xfrm>
                  <a:off x="2201314" y="4327324"/>
                  <a:ext cx="16416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8">
              <p14:nvContentPartPr>
                <p14:cNvPr id="405" name="Ink 404">
                  <a:extLst>
                    <a:ext uri="{FF2B5EF4-FFF2-40B4-BE49-F238E27FC236}">
                      <a16:creationId xmlns:a16="http://schemas.microsoft.com/office/drawing/2014/main" id="{CFF56EA8-5EB9-4571-83FB-FFA107301C39}"/>
                    </a:ext>
                  </a:extLst>
                </p14:cNvPr>
                <p14:cNvContentPartPr/>
                <p14:nvPr/>
              </p14:nvContentPartPr>
              <p14:xfrm>
                <a:off x="2367634" y="4358644"/>
                <a:ext cx="202320" cy="133200"/>
              </p14:xfrm>
            </p:contentPart>
          </mc:Choice>
          <mc:Fallback xmlns="">
            <p:pic>
              <p:nvPicPr>
                <p:cNvPr id="405" name="Ink 404">
                  <a:extLst>
                    <a:ext uri="{FF2B5EF4-FFF2-40B4-BE49-F238E27FC236}">
                      <a16:creationId xmlns:a16="http://schemas.microsoft.com/office/drawing/2014/main" id="{CFF56EA8-5EB9-4571-83FB-FFA107301C39}"/>
                    </a:ext>
                  </a:extLst>
                </p:cNvPr>
                <p:cNvPicPr/>
                <p:nvPr/>
              </p:nvPicPr>
              <p:blipFill>
                <a:blip r:embed="rId649"/>
                <a:stretch>
                  <a:fillRect/>
                </a:stretch>
              </p:blipFill>
              <p:spPr>
                <a:xfrm>
                  <a:off x="2358634" y="4350004"/>
                  <a:ext cx="21996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0">
              <p14:nvContentPartPr>
                <p14:cNvPr id="407" name="Ink 406">
                  <a:extLst>
                    <a:ext uri="{FF2B5EF4-FFF2-40B4-BE49-F238E27FC236}">
                      <a16:creationId xmlns:a16="http://schemas.microsoft.com/office/drawing/2014/main" id="{22F651B1-0145-45A2-88D3-C1BC55EEF6C7}"/>
                    </a:ext>
                  </a:extLst>
                </p14:cNvPr>
                <p14:cNvContentPartPr/>
                <p14:nvPr/>
              </p14:nvContentPartPr>
              <p14:xfrm>
                <a:off x="1105114" y="5177644"/>
                <a:ext cx="45360" cy="1273680"/>
              </p14:xfrm>
            </p:contentPart>
          </mc:Choice>
          <mc:Fallback xmlns="">
            <p:pic>
              <p:nvPicPr>
                <p:cNvPr id="407" name="Ink 406">
                  <a:extLst>
                    <a:ext uri="{FF2B5EF4-FFF2-40B4-BE49-F238E27FC236}">
                      <a16:creationId xmlns:a16="http://schemas.microsoft.com/office/drawing/2014/main" id="{22F651B1-0145-45A2-88D3-C1BC55EEF6C7}"/>
                    </a:ext>
                  </a:extLst>
                </p:cNvPr>
                <p:cNvPicPr/>
                <p:nvPr/>
              </p:nvPicPr>
              <p:blipFill>
                <a:blip r:embed="rId651"/>
                <a:stretch>
                  <a:fillRect/>
                </a:stretch>
              </p:blipFill>
              <p:spPr>
                <a:xfrm>
                  <a:off x="1096114" y="5169004"/>
                  <a:ext cx="63000" cy="129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2">
              <p14:nvContentPartPr>
                <p14:cNvPr id="408" name="Ink 407">
                  <a:extLst>
                    <a:ext uri="{FF2B5EF4-FFF2-40B4-BE49-F238E27FC236}">
                      <a16:creationId xmlns:a16="http://schemas.microsoft.com/office/drawing/2014/main" id="{78A316B9-73DD-4DF4-BE51-9DE4853E724F}"/>
                    </a:ext>
                  </a:extLst>
                </p14:cNvPr>
                <p14:cNvContentPartPr/>
                <p14:nvPr/>
              </p14:nvContentPartPr>
              <p14:xfrm>
                <a:off x="224194" y="6299764"/>
                <a:ext cx="2087280" cy="28440"/>
              </p14:xfrm>
            </p:contentPart>
          </mc:Choice>
          <mc:Fallback xmlns="">
            <p:pic>
              <p:nvPicPr>
                <p:cNvPr id="408" name="Ink 407">
                  <a:extLst>
                    <a:ext uri="{FF2B5EF4-FFF2-40B4-BE49-F238E27FC236}">
                      <a16:creationId xmlns:a16="http://schemas.microsoft.com/office/drawing/2014/main" id="{78A316B9-73DD-4DF4-BE51-9DE4853E724F}"/>
                    </a:ext>
                  </a:extLst>
                </p:cNvPr>
                <p:cNvPicPr/>
                <p:nvPr/>
              </p:nvPicPr>
              <p:blipFill>
                <a:blip r:embed="rId653"/>
                <a:stretch>
                  <a:fillRect/>
                </a:stretch>
              </p:blipFill>
              <p:spPr>
                <a:xfrm>
                  <a:off x="215194" y="6290764"/>
                  <a:ext cx="210492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4">
              <p14:nvContentPartPr>
                <p14:cNvPr id="409" name="Ink 408">
                  <a:extLst>
                    <a:ext uri="{FF2B5EF4-FFF2-40B4-BE49-F238E27FC236}">
                      <a16:creationId xmlns:a16="http://schemas.microsoft.com/office/drawing/2014/main" id="{B80AEA87-432F-4855-B000-40C01E0F2542}"/>
                    </a:ext>
                  </a:extLst>
                </p14:cNvPr>
                <p14:cNvContentPartPr/>
                <p14:nvPr/>
              </p14:nvContentPartPr>
              <p14:xfrm>
                <a:off x="1088914" y="5160724"/>
                <a:ext cx="134280" cy="106920"/>
              </p14:xfrm>
            </p:contentPart>
          </mc:Choice>
          <mc:Fallback xmlns="">
            <p:pic>
              <p:nvPicPr>
                <p:cNvPr id="409" name="Ink 408">
                  <a:extLst>
                    <a:ext uri="{FF2B5EF4-FFF2-40B4-BE49-F238E27FC236}">
                      <a16:creationId xmlns:a16="http://schemas.microsoft.com/office/drawing/2014/main" id="{B80AEA87-432F-4855-B000-40C01E0F2542}"/>
                    </a:ext>
                  </a:extLst>
                </p:cNvPr>
                <p:cNvPicPr/>
                <p:nvPr/>
              </p:nvPicPr>
              <p:blipFill>
                <a:blip r:embed="rId655"/>
                <a:stretch>
                  <a:fillRect/>
                </a:stretch>
              </p:blipFill>
              <p:spPr>
                <a:xfrm>
                  <a:off x="1080274" y="5152084"/>
                  <a:ext cx="15192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6">
              <p14:nvContentPartPr>
                <p14:cNvPr id="410" name="Ink 409">
                  <a:extLst>
                    <a:ext uri="{FF2B5EF4-FFF2-40B4-BE49-F238E27FC236}">
                      <a16:creationId xmlns:a16="http://schemas.microsoft.com/office/drawing/2014/main" id="{0880A4B0-3123-4083-A6BE-6CEBB464C27E}"/>
                    </a:ext>
                  </a:extLst>
                </p14:cNvPr>
                <p14:cNvContentPartPr/>
                <p14:nvPr/>
              </p14:nvContentPartPr>
              <p14:xfrm>
                <a:off x="1228234" y="5084044"/>
                <a:ext cx="196560" cy="10080"/>
              </p14:xfrm>
            </p:contentPart>
          </mc:Choice>
          <mc:Fallback xmlns="">
            <p:pic>
              <p:nvPicPr>
                <p:cNvPr id="410" name="Ink 409">
                  <a:extLst>
                    <a:ext uri="{FF2B5EF4-FFF2-40B4-BE49-F238E27FC236}">
                      <a16:creationId xmlns:a16="http://schemas.microsoft.com/office/drawing/2014/main" id="{0880A4B0-3123-4083-A6BE-6CEBB464C27E}"/>
                    </a:ext>
                  </a:extLst>
                </p:cNvPr>
                <p:cNvPicPr/>
                <p:nvPr/>
              </p:nvPicPr>
              <p:blipFill>
                <a:blip r:embed="rId657"/>
                <a:stretch>
                  <a:fillRect/>
                </a:stretch>
              </p:blipFill>
              <p:spPr>
                <a:xfrm>
                  <a:off x="1219594" y="5075404"/>
                  <a:ext cx="21420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8">
              <p14:nvContentPartPr>
                <p14:cNvPr id="411" name="Ink 410">
                  <a:extLst>
                    <a:ext uri="{FF2B5EF4-FFF2-40B4-BE49-F238E27FC236}">
                      <a16:creationId xmlns:a16="http://schemas.microsoft.com/office/drawing/2014/main" id="{F7D72456-C799-4FBC-82D6-AA45903B3C04}"/>
                    </a:ext>
                  </a:extLst>
                </p14:cNvPr>
                <p14:cNvContentPartPr/>
                <p14:nvPr/>
              </p14:nvContentPartPr>
              <p14:xfrm>
                <a:off x="1312834" y="4975684"/>
                <a:ext cx="90000" cy="281160"/>
              </p14:xfrm>
            </p:contentPart>
          </mc:Choice>
          <mc:Fallback xmlns="">
            <p:pic>
              <p:nvPicPr>
                <p:cNvPr id="411" name="Ink 410">
                  <a:extLst>
                    <a:ext uri="{FF2B5EF4-FFF2-40B4-BE49-F238E27FC236}">
                      <a16:creationId xmlns:a16="http://schemas.microsoft.com/office/drawing/2014/main" id="{F7D72456-C799-4FBC-82D6-AA45903B3C04}"/>
                    </a:ext>
                  </a:extLst>
                </p:cNvPr>
                <p:cNvPicPr/>
                <p:nvPr/>
              </p:nvPicPr>
              <p:blipFill>
                <a:blip r:embed="rId659"/>
                <a:stretch>
                  <a:fillRect/>
                </a:stretch>
              </p:blipFill>
              <p:spPr>
                <a:xfrm>
                  <a:off x="1303834" y="4966684"/>
                  <a:ext cx="10764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0">
              <p14:nvContentPartPr>
                <p14:cNvPr id="412" name="Ink 411">
                  <a:extLst>
                    <a:ext uri="{FF2B5EF4-FFF2-40B4-BE49-F238E27FC236}">
                      <a16:creationId xmlns:a16="http://schemas.microsoft.com/office/drawing/2014/main" id="{EE9085C8-F2AF-4FCC-9872-65BF87A0061E}"/>
                    </a:ext>
                  </a:extLst>
                </p14:cNvPr>
                <p14:cNvContentPartPr/>
                <p14:nvPr/>
              </p14:nvContentPartPr>
              <p14:xfrm>
                <a:off x="1471594" y="4981444"/>
                <a:ext cx="43200" cy="196560"/>
              </p14:xfrm>
            </p:contentPart>
          </mc:Choice>
          <mc:Fallback xmlns="">
            <p:pic>
              <p:nvPicPr>
                <p:cNvPr id="412" name="Ink 411">
                  <a:extLst>
                    <a:ext uri="{FF2B5EF4-FFF2-40B4-BE49-F238E27FC236}">
                      <a16:creationId xmlns:a16="http://schemas.microsoft.com/office/drawing/2014/main" id="{EE9085C8-F2AF-4FCC-9872-65BF87A0061E}"/>
                    </a:ext>
                  </a:extLst>
                </p:cNvPr>
                <p:cNvPicPr/>
                <p:nvPr/>
              </p:nvPicPr>
              <p:blipFill>
                <a:blip r:embed="rId661"/>
                <a:stretch>
                  <a:fillRect/>
                </a:stretch>
              </p:blipFill>
              <p:spPr>
                <a:xfrm>
                  <a:off x="1462594" y="4972444"/>
                  <a:ext cx="6084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2">
              <p14:nvContentPartPr>
                <p14:cNvPr id="413" name="Ink 412">
                  <a:extLst>
                    <a:ext uri="{FF2B5EF4-FFF2-40B4-BE49-F238E27FC236}">
                      <a16:creationId xmlns:a16="http://schemas.microsoft.com/office/drawing/2014/main" id="{C877CDDA-A29B-4A88-99B2-590DE53E4A79}"/>
                    </a:ext>
                  </a:extLst>
                </p14:cNvPr>
                <p14:cNvContentPartPr/>
                <p14:nvPr/>
              </p14:nvContentPartPr>
              <p14:xfrm>
                <a:off x="1520194" y="5026084"/>
                <a:ext cx="140760" cy="11520"/>
              </p14:xfrm>
            </p:contentPart>
          </mc:Choice>
          <mc:Fallback xmlns="">
            <p:pic>
              <p:nvPicPr>
                <p:cNvPr id="413" name="Ink 412">
                  <a:extLst>
                    <a:ext uri="{FF2B5EF4-FFF2-40B4-BE49-F238E27FC236}">
                      <a16:creationId xmlns:a16="http://schemas.microsoft.com/office/drawing/2014/main" id="{C877CDDA-A29B-4A88-99B2-590DE53E4A79}"/>
                    </a:ext>
                  </a:extLst>
                </p:cNvPr>
                <p:cNvPicPr/>
                <p:nvPr/>
              </p:nvPicPr>
              <p:blipFill>
                <a:blip r:embed="rId663"/>
                <a:stretch>
                  <a:fillRect/>
                </a:stretch>
              </p:blipFill>
              <p:spPr>
                <a:xfrm>
                  <a:off x="1511194" y="5017444"/>
                  <a:ext cx="15840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4">
              <p14:nvContentPartPr>
                <p14:cNvPr id="414" name="Ink 413">
                  <a:extLst>
                    <a:ext uri="{FF2B5EF4-FFF2-40B4-BE49-F238E27FC236}">
                      <a16:creationId xmlns:a16="http://schemas.microsoft.com/office/drawing/2014/main" id="{10B121DD-E474-4067-B000-84FE24B8B9F0}"/>
                    </a:ext>
                  </a:extLst>
                </p14:cNvPr>
                <p14:cNvContentPartPr/>
                <p14:nvPr/>
              </p14:nvContentPartPr>
              <p14:xfrm>
                <a:off x="1615594" y="4981444"/>
                <a:ext cx="140760" cy="196560"/>
              </p14:xfrm>
            </p:contentPart>
          </mc:Choice>
          <mc:Fallback xmlns="">
            <p:pic>
              <p:nvPicPr>
                <p:cNvPr id="414" name="Ink 413">
                  <a:extLst>
                    <a:ext uri="{FF2B5EF4-FFF2-40B4-BE49-F238E27FC236}">
                      <a16:creationId xmlns:a16="http://schemas.microsoft.com/office/drawing/2014/main" id="{10B121DD-E474-4067-B000-84FE24B8B9F0}"/>
                    </a:ext>
                  </a:extLst>
                </p:cNvPr>
                <p:cNvPicPr/>
                <p:nvPr/>
              </p:nvPicPr>
              <p:blipFill>
                <a:blip r:embed="rId665"/>
                <a:stretch>
                  <a:fillRect/>
                </a:stretch>
              </p:blipFill>
              <p:spPr>
                <a:xfrm>
                  <a:off x="1606594" y="4972444"/>
                  <a:ext cx="15840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6">
              <p14:nvContentPartPr>
                <p14:cNvPr id="416" name="Ink 415">
                  <a:extLst>
                    <a:ext uri="{FF2B5EF4-FFF2-40B4-BE49-F238E27FC236}">
                      <a16:creationId xmlns:a16="http://schemas.microsoft.com/office/drawing/2014/main" id="{02B2EA29-A2AF-4CB2-A8BC-67BF3B79BE20}"/>
                    </a:ext>
                  </a:extLst>
                </p14:cNvPr>
                <p14:cNvContentPartPr/>
                <p14:nvPr/>
              </p14:nvContentPartPr>
              <p14:xfrm>
                <a:off x="908554" y="6108964"/>
                <a:ext cx="50760" cy="371880"/>
              </p14:xfrm>
            </p:contentPart>
          </mc:Choice>
          <mc:Fallback xmlns="">
            <p:pic>
              <p:nvPicPr>
                <p:cNvPr id="416" name="Ink 415">
                  <a:extLst>
                    <a:ext uri="{FF2B5EF4-FFF2-40B4-BE49-F238E27FC236}">
                      <a16:creationId xmlns:a16="http://schemas.microsoft.com/office/drawing/2014/main" id="{02B2EA29-A2AF-4CB2-A8BC-67BF3B79BE20}"/>
                    </a:ext>
                  </a:extLst>
                </p:cNvPr>
                <p:cNvPicPr/>
                <p:nvPr/>
              </p:nvPicPr>
              <p:blipFill>
                <a:blip r:embed="rId667"/>
                <a:stretch>
                  <a:fillRect/>
                </a:stretch>
              </p:blipFill>
              <p:spPr>
                <a:xfrm>
                  <a:off x="899914" y="6099964"/>
                  <a:ext cx="68400" cy="38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8">
              <p14:nvContentPartPr>
                <p14:cNvPr id="417" name="Ink 416">
                  <a:extLst>
                    <a:ext uri="{FF2B5EF4-FFF2-40B4-BE49-F238E27FC236}">
                      <a16:creationId xmlns:a16="http://schemas.microsoft.com/office/drawing/2014/main" id="{5232726A-4D49-4B70-93B6-2ABB9B6E16B1}"/>
                    </a:ext>
                  </a:extLst>
                </p14:cNvPr>
                <p14:cNvContentPartPr/>
                <p14:nvPr/>
              </p14:nvContentPartPr>
              <p14:xfrm>
                <a:off x="944194" y="5963524"/>
                <a:ext cx="772560" cy="587160"/>
              </p14:xfrm>
            </p:contentPart>
          </mc:Choice>
          <mc:Fallback xmlns="">
            <p:pic>
              <p:nvPicPr>
                <p:cNvPr id="417" name="Ink 416">
                  <a:extLst>
                    <a:ext uri="{FF2B5EF4-FFF2-40B4-BE49-F238E27FC236}">
                      <a16:creationId xmlns:a16="http://schemas.microsoft.com/office/drawing/2014/main" id="{5232726A-4D49-4B70-93B6-2ABB9B6E16B1}"/>
                    </a:ext>
                  </a:extLst>
                </p:cNvPr>
                <p:cNvPicPr/>
                <p:nvPr/>
              </p:nvPicPr>
              <p:blipFill>
                <a:blip r:embed="rId669"/>
                <a:stretch>
                  <a:fillRect/>
                </a:stretch>
              </p:blipFill>
              <p:spPr>
                <a:xfrm>
                  <a:off x="935194" y="5954524"/>
                  <a:ext cx="790200" cy="60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0">
              <p14:nvContentPartPr>
                <p14:cNvPr id="419" name="Ink 418">
                  <a:extLst>
                    <a:ext uri="{FF2B5EF4-FFF2-40B4-BE49-F238E27FC236}">
                      <a16:creationId xmlns:a16="http://schemas.microsoft.com/office/drawing/2014/main" id="{3244EC10-7D90-4D57-9E68-E04FE9815D32}"/>
                    </a:ext>
                  </a:extLst>
                </p14:cNvPr>
                <p14:cNvContentPartPr/>
                <p14:nvPr/>
              </p14:nvContentPartPr>
              <p14:xfrm>
                <a:off x="1559074" y="4588684"/>
                <a:ext cx="23040" cy="239040"/>
              </p14:xfrm>
            </p:contentPart>
          </mc:Choice>
          <mc:Fallback xmlns="">
            <p:pic>
              <p:nvPicPr>
                <p:cNvPr id="419" name="Ink 418">
                  <a:extLst>
                    <a:ext uri="{FF2B5EF4-FFF2-40B4-BE49-F238E27FC236}">
                      <a16:creationId xmlns:a16="http://schemas.microsoft.com/office/drawing/2014/main" id="{3244EC10-7D90-4D57-9E68-E04FE9815D32}"/>
                    </a:ext>
                  </a:extLst>
                </p:cNvPr>
                <p:cNvPicPr/>
                <p:nvPr/>
              </p:nvPicPr>
              <p:blipFill>
                <a:blip r:embed="rId671"/>
                <a:stretch>
                  <a:fillRect/>
                </a:stretch>
              </p:blipFill>
              <p:spPr>
                <a:xfrm>
                  <a:off x="1550434" y="4579684"/>
                  <a:ext cx="4068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2">
              <p14:nvContentPartPr>
                <p14:cNvPr id="420" name="Ink 419">
                  <a:extLst>
                    <a:ext uri="{FF2B5EF4-FFF2-40B4-BE49-F238E27FC236}">
                      <a16:creationId xmlns:a16="http://schemas.microsoft.com/office/drawing/2014/main" id="{8B6E5852-B687-49A8-958E-421CA1F33E56}"/>
                    </a:ext>
                  </a:extLst>
                </p14:cNvPr>
                <p14:cNvContentPartPr/>
                <p14:nvPr/>
              </p14:nvContentPartPr>
              <p14:xfrm>
                <a:off x="1665994" y="4605604"/>
                <a:ext cx="360" cy="185400"/>
              </p14:xfrm>
            </p:contentPart>
          </mc:Choice>
          <mc:Fallback xmlns="">
            <p:pic>
              <p:nvPicPr>
                <p:cNvPr id="420" name="Ink 419">
                  <a:extLst>
                    <a:ext uri="{FF2B5EF4-FFF2-40B4-BE49-F238E27FC236}">
                      <a16:creationId xmlns:a16="http://schemas.microsoft.com/office/drawing/2014/main" id="{8B6E5852-B687-49A8-958E-421CA1F33E56}"/>
                    </a:ext>
                  </a:extLst>
                </p:cNvPr>
                <p:cNvPicPr/>
                <p:nvPr/>
              </p:nvPicPr>
              <p:blipFill>
                <a:blip r:embed="rId673"/>
                <a:stretch>
                  <a:fillRect/>
                </a:stretch>
              </p:blipFill>
              <p:spPr>
                <a:xfrm>
                  <a:off x="1656994" y="4596604"/>
                  <a:ext cx="1800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4">
              <p14:nvContentPartPr>
                <p14:cNvPr id="421" name="Ink 420">
                  <a:extLst>
                    <a:ext uri="{FF2B5EF4-FFF2-40B4-BE49-F238E27FC236}">
                      <a16:creationId xmlns:a16="http://schemas.microsoft.com/office/drawing/2014/main" id="{96F2DA07-942A-4AD5-B537-5D063C1944DD}"/>
                    </a:ext>
                  </a:extLst>
                </p14:cNvPr>
                <p14:cNvContentPartPr/>
                <p14:nvPr/>
              </p14:nvContentPartPr>
              <p14:xfrm>
                <a:off x="1464754" y="4712164"/>
                <a:ext cx="240840" cy="161280"/>
              </p14:xfrm>
            </p:contentPart>
          </mc:Choice>
          <mc:Fallback xmlns="">
            <p:pic>
              <p:nvPicPr>
                <p:cNvPr id="421" name="Ink 420">
                  <a:extLst>
                    <a:ext uri="{FF2B5EF4-FFF2-40B4-BE49-F238E27FC236}">
                      <a16:creationId xmlns:a16="http://schemas.microsoft.com/office/drawing/2014/main" id="{96F2DA07-942A-4AD5-B537-5D063C1944DD}"/>
                    </a:ext>
                  </a:extLst>
                </p:cNvPr>
                <p:cNvPicPr/>
                <p:nvPr/>
              </p:nvPicPr>
              <p:blipFill>
                <a:blip r:embed="rId675"/>
                <a:stretch>
                  <a:fillRect/>
                </a:stretch>
              </p:blipFill>
              <p:spPr>
                <a:xfrm>
                  <a:off x="1456114" y="4703164"/>
                  <a:ext cx="258480" cy="178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7" name="Group 426">
            <a:extLst>
              <a:ext uri="{FF2B5EF4-FFF2-40B4-BE49-F238E27FC236}">
                <a16:creationId xmlns:a16="http://schemas.microsoft.com/office/drawing/2014/main" id="{722D5C8E-6BE3-4C03-8DA0-A403E4EA981F}"/>
              </a:ext>
            </a:extLst>
          </p:cNvPr>
          <p:cNvGrpSpPr/>
          <p:nvPr/>
        </p:nvGrpSpPr>
        <p:grpSpPr>
          <a:xfrm>
            <a:off x="3037459" y="3776470"/>
            <a:ext cx="1027800" cy="447480"/>
            <a:chOff x="3037459" y="3776470"/>
            <a:chExt cx="1027800" cy="447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76">
              <p14:nvContentPartPr>
                <p14:cNvPr id="423" name="Ink 422">
                  <a:extLst>
                    <a:ext uri="{FF2B5EF4-FFF2-40B4-BE49-F238E27FC236}">
                      <a16:creationId xmlns:a16="http://schemas.microsoft.com/office/drawing/2014/main" id="{09DBD5CF-86B2-4F6F-B4C9-CFBAFDBB2794}"/>
                    </a:ext>
                  </a:extLst>
                </p14:cNvPr>
                <p14:cNvContentPartPr/>
                <p14:nvPr/>
              </p14:nvContentPartPr>
              <p14:xfrm>
                <a:off x="3037459" y="3876190"/>
                <a:ext cx="142560" cy="163080"/>
              </p14:xfrm>
            </p:contentPart>
          </mc:Choice>
          <mc:Fallback xmlns="">
            <p:pic>
              <p:nvPicPr>
                <p:cNvPr id="423" name="Ink 422">
                  <a:extLst>
                    <a:ext uri="{FF2B5EF4-FFF2-40B4-BE49-F238E27FC236}">
                      <a16:creationId xmlns:a16="http://schemas.microsoft.com/office/drawing/2014/main" id="{09DBD5CF-86B2-4F6F-B4C9-CFBAFDBB2794}"/>
                    </a:ext>
                  </a:extLst>
                </p:cNvPr>
                <p:cNvPicPr/>
                <p:nvPr/>
              </p:nvPicPr>
              <p:blipFill>
                <a:blip r:embed="rId677"/>
                <a:stretch>
                  <a:fillRect/>
                </a:stretch>
              </p:blipFill>
              <p:spPr>
                <a:xfrm>
                  <a:off x="3028819" y="3867190"/>
                  <a:ext cx="16020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8">
              <p14:nvContentPartPr>
                <p14:cNvPr id="424" name="Ink 423">
                  <a:extLst>
                    <a:ext uri="{FF2B5EF4-FFF2-40B4-BE49-F238E27FC236}">
                      <a16:creationId xmlns:a16="http://schemas.microsoft.com/office/drawing/2014/main" id="{7E25763A-767C-4409-A624-E4978B53B811}"/>
                    </a:ext>
                  </a:extLst>
                </p14:cNvPr>
                <p14:cNvContentPartPr/>
                <p14:nvPr/>
              </p14:nvContentPartPr>
              <p14:xfrm>
                <a:off x="3214939" y="3875830"/>
                <a:ext cx="57600" cy="142200"/>
              </p14:xfrm>
            </p:contentPart>
          </mc:Choice>
          <mc:Fallback xmlns="">
            <p:pic>
              <p:nvPicPr>
                <p:cNvPr id="424" name="Ink 423">
                  <a:extLst>
                    <a:ext uri="{FF2B5EF4-FFF2-40B4-BE49-F238E27FC236}">
                      <a16:creationId xmlns:a16="http://schemas.microsoft.com/office/drawing/2014/main" id="{7E25763A-767C-4409-A624-E4978B53B811}"/>
                    </a:ext>
                  </a:extLst>
                </p:cNvPr>
                <p:cNvPicPr/>
                <p:nvPr/>
              </p:nvPicPr>
              <p:blipFill>
                <a:blip r:embed="rId679"/>
                <a:stretch>
                  <a:fillRect/>
                </a:stretch>
              </p:blipFill>
              <p:spPr>
                <a:xfrm>
                  <a:off x="3205939" y="3866830"/>
                  <a:ext cx="7524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0">
              <p14:nvContentPartPr>
                <p14:cNvPr id="425" name="Ink 424">
                  <a:extLst>
                    <a:ext uri="{FF2B5EF4-FFF2-40B4-BE49-F238E27FC236}">
                      <a16:creationId xmlns:a16="http://schemas.microsoft.com/office/drawing/2014/main" id="{8ABE4873-CA9C-446E-9B19-00AEB0B22C3E}"/>
                    </a:ext>
                  </a:extLst>
                </p14:cNvPr>
                <p14:cNvContentPartPr/>
                <p14:nvPr/>
              </p14:nvContentPartPr>
              <p14:xfrm>
                <a:off x="3351019" y="3776470"/>
                <a:ext cx="714240" cy="447480"/>
              </p14:xfrm>
            </p:contentPart>
          </mc:Choice>
          <mc:Fallback xmlns="">
            <p:pic>
              <p:nvPicPr>
                <p:cNvPr id="425" name="Ink 424">
                  <a:extLst>
                    <a:ext uri="{FF2B5EF4-FFF2-40B4-BE49-F238E27FC236}">
                      <a16:creationId xmlns:a16="http://schemas.microsoft.com/office/drawing/2014/main" id="{8ABE4873-CA9C-446E-9B19-00AEB0B22C3E}"/>
                    </a:ext>
                  </a:extLst>
                </p:cNvPr>
                <p:cNvPicPr/>
                <p:nvPr/>
              </p:nvPicPr>
              <p:blipFill>
                <a:blip r:embed="rId681"/>
                <a:stretch>
                  <a:fillRect/>
                </a:stretch>
              </p:blipFill>
              <p:spPr>
                <a:xfrm>
                  <a:off x="3342019" y="3767470"/>
                  <a:ext cx="731880" cy="46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2">
              <p14:nvContentPartPr>
                <p14:cNvPr id="426" name="Ink 425">
                  <a:extLst>
                    <a:ext uri="{FF2B5EF4-FFF2-40B4-BE49-F238E27FC236}">
                      <a16:creationId xmlns:a16="http://schemas.microsoft.com/office/drawing/2014/main" id="{23627BBD-FE85-4F0E-8D62-99AE45BED8CD}"/>
                    </a:ext>
                  </a:extLst>
                </p14:cNvPr>
                <p14:cNvContentPartPr/>
                <p14:nvPr/>
              </p14:nvContentPartPr>
              <p14:xfrm>
                <a:off x="3055819" y="3934870"/>
                <a:ext cx="77040" cy="35640"/>
              </p14:xfrm>
            </p:contentPart>
          </mc:Choice>
          <mc:Fallback xmlns="">
            <p:pic>
              <p:nvPicPr>
                <p:cNvPr id="426" name="Ink 425">
                  <a:extLst>
                    <a:ext uri="{FF2B5EF4-FFF2-40B4-BE49-F238E27FC236}">
                      <a16:creationId xmlns:a16="http://schemas.microsoft.com/office/drawing/2014/main" id="{23627BBD-FE85-4F0E-8D62-99AE45BED8CD}"/>
                    </a:ext>
                  </a:extLst>
                </p:cNvPr>
                <p:cNvPicPr/>
                <p:nvPr/>
              </p:nvPicPr>
              <p:blipFill>
                <a:blip r:embed="rId683"/>
                <a:stretch>
                  <a:fillRect/>
                </a:stretch>
              </p:blipFill>
              <p:spPr>
                <a:xfrm>
                  <a:off x="3046819" y="3925870"/>
                  <a:ext cx="94680" cy="532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2880439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2586</TotalTime>
  <Words>21</Words>
  <Application>Microsoft Office PowerPoint</Application>
  <PresentationFormat>On-screen Show (4:3)</PresentationFormat>
  <Paragraphs>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CMR10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Weng Chew</dc:creator>
  <cp:lastModifiedBy>Weng C</cp:lastModifiedBy>
  <cp:revision>95</cp:revision>
  <dcterms:created xsi:type="dcterms:W3CDTF">2018-08-30T17:22:35Z</dcterms:created>
  <dcterms:modified xsi:type="dcterms:W3CDTF">2020-09-29T19:05:51Z</dcterms:modified>
</cp:coreProperties>
</file>